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 id="2147483753" r:id="rId2"/>
    <p:sldMasterId id="2147483785" r:id="rId3"/>
  </p:sldMasterIdLst>
  <p:notesMasterIdLst>
    <p:notesMasterId r:id="rId83"/>
  </p:notesMasterIdLst>
  <p:handoutMasterIdLst>
    <p:handoutMasterId r:id="rId84"/>
  </p:handoutMasterIdLst>
  <p:sldIdLst>
    <p:sldId id="309" r:id="rId4"/>
    <p:sldId id="421" r:id="rId5"/>
    <p:sldId id="376" r:id="rId6"/>
    <p:sldId id="463" r:id="rId7"/>
    <p:sldId id="464" r:id="rId8"/>
    <p:sldId id="429" r:id="rId9"/>
    <p:sldId id="430" r:id="rId10"/>
    <p:sldId id="446" r:id="rId11"/>
    <p:sldId id="460" r:id="rId12"/>
    <p:sldId id="432" r:id="rId13"/>
    <p:sldId id="424" r:id="rId14"/>
    <p:sldId id="416" r:id="rId15"/>
    <p:sldId id="420" r:id="rId16"/>
    <p:sldId id="417" r:id="rId17"/>
    <p:sldId id="418" r:id="rId18"/>
    <p:sldId id="434" r:id="rId19"/>
    <p:sldId id="439" r:id="rId20"/>
    <p:sldId id="436" r:id="rId21"/>
    <p:sldId id="369" r:id="rId22"/>
    <p:sldId id="382" r:id="rId23"/>
    <p:sldId id="400" r:id="rId24"/>
    <p:sldId id="427" r:id="rId25"/>
    <p:sldId id="428" r:id="rId26"/>
    <p:sldId id="465" r:id="rId27"/>
    <p:sldId id="467" r:id="rId28"/>
    <p:sldId id="468" r:id="rId29"/>
    <p:sldId id="444" r:id="rId30"/>
    <p:sldId id="645" r:id="rId31"/>
    <p:sldId id="410" r:id="rId32"/>
    <p:sldId id="272" r:id="rId33"/>
    <p:sldId id="392" r:id="rId34"/>
    <p:sldId id="413" r:id="rId35"/>
    <p:sldId id="397" r:id="rId36"/>
    <p:sldId id="412" r:id="rId37"/>
    <p:sldId id="603" r:id="rId38"/>
    <p:sldId id="604" r:id="rId39"/>
    <p:sldId id="399" r:id="rId40"/>
    <p:sldId id="606" r:id="rId41"/>
    <p:sldId id="613" r:id="rId42"/>
    <p:sldId id="607" r:id="rId43"/>
    <p:sldId id="450" r:id="rId44"/>
    <p:sldId id="475" r:id="rId45"/>
    <p:sldId id="608" r:id="rId46"/>
    <p:sldId id="614" r:id="rId47"/>
    <p:sldId id="402" r:id="rId48"/>
    <p:sldId id="615" r:id="rId49"/>
    <p:sldId id="403" r:id="rId50"/>
    <p:sldId id="406" r:id="rId51"/>
    <p:sldId id="616" r:id="rId52"/>
    <p:sldId id="617" r:id="rId53"/>
    <p:sldId id="423" r:id="rId54"/>
    <p:sldId id="470" r:id="rId55"/>
    <p:sldId id="618" r:id="rId56"/>
    <p:sldId id="619" r:id="rId57"/>
    <p:sldId id="620" r:id="rId58"/>
    <p:sldId id="621" r:id="rId59"/>
    <p:sldId id="622" r:id="rId60"/>
    <p:sldId id="623" r:id="rId61"/>
    <p:sldId id="624" r:id="rId62"/>
    <p:sldId id="625" r:id="rId63"/>
    <p:sldId id="626" r:id="rId64"/>
    <p:sldId id="627" r:id="rId65"/>
    <p:sldId id="628" r:id="rId66"/>
    <p:sldId id="629" r:id="rId67"/>
    <p:sldId id="630" r:id="rId68"/>
    <p:sldId id="631" r:id="rId69"/>
    <p:sldId id="632" r:id="rId70"/>
    <p:sldId id="633" r:id="rId71"/>
    <p:sldId id="636" r:id="rId72"/>
    <p:sldId id="637" r:id="rId73"/>
    <p:sldId id="638" r:id="rId74"/>
    <p:sldId id="639" r:id="rId75"/>
    <p:sldId id="640" r:id="rId76"/>
    <p:sldId id="641" r:id="rId77"/>
    <p:sldId id="635" r:id="rId78"/>
    <p:sldId id="505" r:id="rId79"/>
    <p:sldId id="634" r:id="rId80"/>
    <p:sldId id="507" r:id="rId81"/>
    <p:sldId id="643" r:id="rId82"/>
  </p:sldIdLst>
  <p:sldSz cx="12192000" cy="6858000"/>
  <p:notesSz cx="6858000" cy="9144000"/>
  <p:embeddedFontLst>
    <p:embeddedFont>
      <p:font typeface="Arial Black" panose="020B0A04020102020204" pitchFamily="34" charset="0"/>
      <p:bold r:id="rId85"/>
    </p:embeddedFont>
    <p:embeddedFont>
      <p:font typeface="CNES Condensed" panose="00000500000000000000" pitchFamily="50" charset="0"/>
      <p:regular r:id="rId86"/>
      <p:bold r:id="rId87"/>
      <p:italic r:id="rId88"/>
      <p:boldItalic r:id="rId89"/>
    </p:embeddedFont>
    <p:embeddedFont>
      <p:font typeface="CNES Poster" panose="00000500000000000000" pitchFamily="50" charset="0"/>
      <p:regular r:id="rId90"/>
    </p:embeddedFont>
    <p:embeddedFont>
      <p:font typeface="CNES Sans" panose="00000500000000000000" pitchFamily="50" charset="0"/>
      <p:regular r:id="rId91"/>
      <p:bold r:id="rId92"/>
      <p:italic r:id="rId93"/>
      <p:boldItalic r:id="rId94"/>
    </p:embeddedFont>
    <p:embeddedFont>
      <p:font typeface="CNES Sans ExtraLight" panose="00000300000000000000" pitchFamily="50" charset="0"/>
      <p:regular r:id="rId95"/>
      <p:italic r:id="rId96"/>
    </p:embeddedFont>
    <p:embeddedFont>
      <p:font typeface="CNES Sans Light" panose="00000400000000000000" pitchFamily="50" charset="0"/>
      <p:regular r:id="rId97"/>
      <p:italic r:id="rId98"/>
    </p:embeddedFont>
    <p:embeddedFont>
      <p:font typeface="Wingdings 2" panose="05020102010507070707" pitchFamily="18" charset="2"/>
      <p:regular r:id="rId99"/>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hème sombre" id="{9F9C72C1-F7EA-A04A-A09C-DCFCB9FB0BB1}">
          <p14:sldIdLst>
            <p14:sldId id="309"/>
            <p14:sldId id="421"/>
            <p14:sldId id="376"/>
            <p14:sldId id="463"/>
            <p14:sldId id="464"/>
            <p14:sldId id="429"/>
            <p14:sldId id="430"/>
            <p14:sldId id="446"/>
            <p14:sldId id="460"/>
            <p14:sldId id="432"/>
            <p14:sldId id="424"/>
            <p14:sldId id="416"/>
            <p14:sldId id="420"/>
            <p14:sldId id="417"/>
            <p14:sldId id="418"/>
            <p14:sldId id="434"/>
            <p14:sldId id="439"/>
            <p14:sldId id="436"/>
            <p14:sldId id="369"/>
            <p14:sldId id="382"/>
            <p14:sldId id="400"/>
            <p14:sldId id="427"/>
            <p14:sldId id="428"/>
            <p14:sldId id="465"/>
            <p14:sldId id="467"/>
            <p14:sldId id="468"/>
            <p14:sldId id="444"/>
            <p14:sldId id="645"/>
            <p14:sldId id="410"/>
            <p14:sldId id="272"/>
            <p14:sldId id="392"/>
            <p14:sldId id="413"/>
            <p14:sldId id="397"/>
            <p14:sldId id="412"/>
            <p14:sldId id="603"/>
            <p14:sldId id="604"/>
            <p14:sldId id="399"/>
            <p14:sldId id="606"/>
            <p14:sldId id="613"/>
            <p14:sldId id="607"/>
            <p14:sldId id="450"/>
            <p14:sldId id="475"/>
            <p14:sldId id="608"/>
            <p14:sldId id="614"/>
            <p14:sldId id="402"/>
            <p14:sldId id="615"/>
            <p14:sldId id="403"/>
            <p14:sldId id="406"/>
            <p14:sldId id="616"/>
            <p14:sldId id="617"/>
            <p14:sldId id="423"/>
            <p14:sldId id="470"/>
            <p14:sldId id="618"/>
            <p14:sldId id="619"/>
            <p14:sldId id="620"/>
            <p14:sldId id="621"/>
            <p14:sldId id="622"/>
            <p14:sldId id="623"/>
            <p14:sldId id="624"/>
            <p14:sldId id="625"/>
            <p14:sldId id="626"/>
            <p14:sldId id="627"/>
            <p14:sldId id="628"/>
            <p14:sldId id="629"/>
            <p14:sldId id="630"/>
            <p14:sldId id="631"/>
            <p14:sldId id="632"/>
            <p14:sldId id="633"/>
            <p14:sldId id="636"/>
            <p14:sldId id="637"/>
            <p14:sldId id="638"/>
            <p14:sldId id="639"/>
            <p14:sldId id="640"/>
            <p14:sldId id="641"/>
            <p14:sldId id="635"/>
            <p14:sldId id="505"/>
            <p14:sldId id="634"/>
            <p14:sldId id="507"/>
            <p14:sldId id="643"/>
          </p14:sldIdLst>
        </p14:section>
        <p14:section name="OUTILS" id="{984CF5E0-B495-C14D-A8F1-FED89325B4F7}">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crock Audrey" initials="DA" lastIdx="62" clrIdx="0">
    <p:extLst>
      <p:ext uri="{19B8F6BF-5375-455C-9EA6-DF929625EA0E}">
        <p15:presenceInfo xmlns:p15="http://schemas.microsoft.com/office/powerpoint/2012/main" userId="S-1-5-21-335591254-3743126510-2744721249-115564" providerId="AD"/>
      </p:ext>
    </p:extLst>
  </p:cmAuthor>
  <p:cmAuthor id="2" name="zahra Ayyadi" initials="zA" lastIdx="46" clrIdx="1">
    <p:extLst>
      <p:ext uri="{19B8F6BF-5375-455C-9EA6-DF929625EA0E}">
        <p15:presenceInfo xmlns:p15="http://schemas.microsoft.com/office/powerpoint/2012/main" userId="S::zahra@agencemaartin.onmicrosoft.com::eaabd6e6-0f42-4c30-b3fc-c720a866abe2" providerId="AD"/>
      </p:ext>
    </p:extLst>
  </p:cmAuthor>
  <p:cmAuthor id="3" name="Camille  Cazanave" initials="CC" lastIdx="1" clrIdx="2">
    <p:extLst>
      <p:ext uri="{19B8F6BF-5375-455C-9EA6-DF929625EA0E}">
        <p15:presenceInfo xmlns:p15="http://schemas.microsoft.com/office/powerpoint/2012/main" userId="S::camille@agencemaartin.onmicrosoft.com::775cc034-1fed-4869-95ec-8bf482993bc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2E52"/>
    <a:srgbClr val="B2EF79"/>
    <a:srgbClr val="92D058"/>
    <a:srgbClr val="92D050"/>
    <a:srgbClr val="004F92"/>
    <a:srgbClr val="2B295C"/>
    <a:srgbClr val="004F91"/>
    <a:srgbClr val="078574"/>
    <a:srgbClr val="B5DAD1"/>
    <a:srgbClr val="84C7B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5BE263C-DBD7-4A20-BB59-AAB30ACAA65A}" styleName="Style moyen 3 - Accentuation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37CE84F3-28C3-443E-9E96-99CF82512B78}" styleName="Style foncé 1 - Accentuation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EB9631B5-78F2-41C9-869B-9F39066F8104}" styleName="Style moyen 3 - Accentuation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600" autoAdjust="0"/>
    <p:restoredTop sz="70940" autoAdjust="0"/>
  </p:normalViewPr>
  <p:slideViewPr>
    <p:cSldViewPr snapToGrid="0" showGuides="1">
      <p:cViewPr varScale="1">
        <p:scale>
          <a:sx n="45" d="100"/>
          <a:sy n="45" d="100"/>
        </p:scale>
        <p:origin x="1552" y="36"/>
      </p:cViewPr>
      <p:guideLst>
        <p:guide orient="horz" pos="2160"/>
        <p:guide pos="3840"/>
      </p:guideLst>
    </p:cSldViewPr>
  </p:slideViewPr>
  <p:notesTextViewPr>
    <p:cViewPr>
      <p:scale>
        <a:sx n="1" d="1"/>
        <a:sy n="1" d="1"/>
      </p:scale>
      <p:origin x="0" y="0"/>
    </p:cViewPr>
  </p:notesTextViewPr>
  <p:sorterViewPr>
    <p:cViewPr>
      <p:scale>
        <a:sx n="80" d="100"/>
        <a:sy n="80" d="100"/>
      </p:scale>
      <p:origin x="0" y="0"/>
    </p:cViewPr>
  </p:sorterViewPr>
  <p:notesViewPr>
    <p:cSldViewPr snapToGrid="0" showGuides="1">
      <p:cViewPr varScale="1">
        <p:scale>
          <a:sx n="114" d="100"/>
          <a:sy n="114" d="100"/>
        </p:scale>
        <p:origin x="4264" y="17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handoutMaster" Target="handoutMasters/handoutMaster1.xml"/><Relationship Id="rId89" Type="http://schemas.openxmlformats.org/officeDocument/2006/relationships/font" Target="fonts/font5.fntdata"/><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viewProps" Target="viewProps.xml"/><Relationship Id="rId5" Type="http://schemas.openxmlformats.org/officeDocument/2006/relationships/slide" Target="slides/slide2.xml"/><Relationship Id="rId90" Type="http://schemas.openxmlformats.org/officeDocument/2006/relationships/font" Target="fonts/font6.fntdata"/><Relationship Id="rId95" Type="http://schemas.openxmlformats.org/officeDocument/2006/relationships/font" Target="fonts/font11.fntdata"/><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80" Type="http://schemas.openxmlformats.org/officeDocument/2006/relationships/slide" Target="slides/slide77.xml"/><Relationship Id="rId85" Type="http://schemas.openxmlformats.org/officeDocument/2006/relationships/font" Target="fonts/font1.fntdata"/><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103" Type="http://schemas.openxmlformats.org/officeDocument/2006/relationships/theme" Target="theme/theme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notesMaster" Target="notesMasters/notesMaster1.xml"/><Relationship Id="rId88" Type="http://schemas.openxmlformats.org/officeDocument/2006/relationships/font" Target="fonts/font4.fntdata"/><Relationship Id="rId91" Type="http://schemas.openxmlformats.org/officeDocument/2006/relationships/font" Target="fonts/font7.fntdata"/><Relationship Id="rId96"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font" Target="fonts/font2.fntdata"/><Relationship Id="rId94" Type="http://schemas.openxmlformats.org/officeDocument/2006/relationships/font" Target="fonts/font10.fntdata"/><Relationship Id="rId99" Type="http://schemas.openxmlformats.org/officeDocument/2006/relationships/font" Target="fonts/font15.fntdata"/><Relationship Id="rId10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font" Target="fonts/font13.fntdata"/><Relationship Id="rId104" Type="http://schemas.openxmlformats.org/officeDocument/2006/relationships/tableStyles" Target="tableStyles.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font" Target="fonts/font8.fntdata"/><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font" Target="fonts/font3.fntdata"/><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commentAuthors" Target="commentAuthor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font" Target="fonts/font9.fntdata"/><Relationship Id="rId98" Type="http://schemas.openxmlformats.org/officeDocument/2006/relationships/font" Target="fonts/font14.fntdata"/><Relationship Id="rId3" Type="http://schemas.openxmlformats.org/officeDocument/2006/relationships/slideMaster" Target="slideMasters/slideMaster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Feuil1!$B$1</c:f>
              <c:strCache>
                <c:ptCount val="1"/>
                <c:pt idx="0">
                  <c:v>Main European Microprocessors in Space</c:v>
                </c:pt>
              </c:strCache>
            </c:strRef>
          </c:tx>
          <c:spPr>
            <a:solidFill>
              <a:schemeClr val="accent1">
                <a:lumMod val="75000"/>
              </a:schemeClr>
            </a:solidFill>
            <a:ln>
              <a:noFill/>
            </a:ln>
            <a:effectLst/>
          </c:spPr>
          <c:invertIfNegative val="0"/>
          <c:cat>
            <c:strRef>
              <c:f>Feuil1!$A$2:$A$8</c:f>
              <c:strCache>
                <c:ptCount val="7"/>
                <c:pt idx="0">
                  <c:v>F9450</c:v>
                </c:pt>
                <c:pt idx="1">
                  <c:v>MA3-1750</c:v>
                </c:pt>
                <c:pt idx="2">
                  <c:v>MA3-1750</c:v>
                </c:pt>
                <c:pt idx="3">
                  <c:v>T805</c:v>
                </c:pt>
                <c:pt idx="4">
                  <c:v>ERC32</c:v>
                </c:pt>
                <c:pt idx="5">
                  <c:v>LEON3</c:v>
                </c:pt>
                <c:pt idx="6">
                  <c:v>GR712 (2 cores)</c:v>
                </c:pt>
              </c:strCache>
            </c:strRef>
          </c:cat>
          <c:val>
            <c:numRef>
              <c:f>Feuil1!$B$2:$B$8</c:f>
              <c:numCache>
                <c:formatCode>General</c:formatCode>
                <c:ptCount val="7"/>
                <c:pt idx="0">
                  <c:v>2</c:v>
                </c:pt>
                <c:pt idx="1">
                  <c:v>2</c:v>
                </c:pt>
                <c:pt idx="2">
                  <c:v>2</c:v>
                </c:pt>
                <c:pt idx="3">
                  <c:v>5</c:v>
                </c:pt>
                <c:pt idx="4">
                  <c:v>10</c:v>
                </c:pt>
                <c:pt idx="5">
                  <c:v>60</c:v>
                </c:pt>
                <c:pt idx="6">
                  <c:v>190</c:v>
                </c:pt>
              </c:numCache>
            </c:numRef>
          </c:val>
          <c:extLst>
            <c:ext xmlns:c16="http://schemas.microsoft.com/office/drawing/2014/chart" uri="{C3380CC4-5D6E-409C-BE32-E72D297353CC}">
              <c16:uniqueId val="{00000000-5E9B-40EA-AD78-2BF00D1791F8}"/>
            </c:ext>
          </c:extLst>
        </c:ser>
        <c:dLbls>
          <c:showLegendKey val="0"/>
          <c:showVal val="0"/>
          <c:showCatName val="0"/>
          <c:showSerName val="0"/>
          <c:showPercent val="0"/>
          <c:showBubbleSize val="0"/>
        </c:dLbls>
        <c:gapWidth val="219"/>
        <c:overlap val="-27"/>
        <c:axId val="453658384"/>
        <c:axId val="454146144"/>
      </c:barChart>
      <c:catAx>
        <c:axId val="453658384"/>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rgbClr val="F22E52"/>
                </a:solidFill>
                <a:latin typeface="CNES Sans Light" pitchFamily="2" charset="77"/>
                <a:ea typeface="+mn-ea"/>
                <a:cs typeface="+mn-cs"/>
              </a:defRPr>
            </a:pPr>
            <a:endParaRPr lang="fr-FR"/>
          </a:p>
        </c:txPr>
        <c:crossAx val="454146144"/>
        <c:crosses val="autoZero"/>
        <c:auto val="1"/>
        <c:lblAlgn val="ctr"/>
        <c:lblOffset val="100"/>
        <c:noMultiLvlLbl val="0"/>
      </c:catAx>
      <c:valAx>
        <c:axId val="454146144"/>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rgbClr val="F22E52"/>
                </a:solidFill>
                <a:latin typeface="CNES Sans Light" pitchFamily="2" charset="77"/>
                <a:ea typeface="+mn-ea"/>
                <a:cs typeface="+mn-cs"/>
              </a:defRPr>
            </a:pPr>
            <a:endParaRPr lang="fr-FR"/>
          </a:p>
        </c:txPr>
        <c:crossAx val="453658384"/>
        <c:crosses val="autoZero"/>
        <c:crossBetween val="between"/>
        <c:majorUnit val="20"/>
        <c:minorUnit val="2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b="0" i="0">
          <a:solidFill>
            <a:srgbClr val="F22E52"/>
          </a:solidFill>
          <a:latin typeface="CNES Sans Light" pitchFamily="2" charset="77"/>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Feuil1!$B$1</c:f>
              <c:strCache>
                <c:ptCount val="1"/>
                <c:pt idx="0">
                  <c:v>Main European Microprocessors in Space</c:v>
                </c:pt>
              </c:strCache>
            </c:strRef>
          </c:tx>
          <c:spPr>
            <a:solidFill>
              <a:srgbClr val="00B29C"/>
            </a:solidFill>
            <a:ln>
              <a:noFill/>
            </a:ln>
            <a:effectLst/>
          </c:spPr>
          <c:invertIfNegative val="0"/>
          <c:cat>
            <c:strRef>
              <c:f>Feuil1!$A$2:$A$4</c:f>
              <c:strCache>
                <c:ptCount val="3"/>
                <c:pt idx="0">
                  <c:v>GR712 (2 cores)</c:v>
                </c:pt>
                <c:pt idx="1">
                  <c:v>Quadricoeur ARM
Cortex-A7</c:v>
                </c:pt>
                <c:pt idx="2">
                  <c:v>Intel Core i7 5960x</c:v>
                </c:pt>
              </c:strCache>
            </c:strRef>
          </c:cat>
          <c:val>
            <c:numRef>
              <c:f>Feuil1!$B$2:$B$4</c:f>
              <c:numCache>
                <c:formatCode>General</c:formatCode>
                <c:ptCount val="3"/>
                <c:pt idx="0">
                  <c:v>3000</c:v>
                </c:pt>
                <c:pt idx="1">
                  <c:v>30000</c:v>
                </c:pt>
                <c:pt idx="2">
                  <c:v>220000</c:v>
                </c:pt>
              </c:numCache>
            </c:numRef>
          </c:val>
          <c:extLst>
            <c:ext xmlns:c16="http://schemas.microsoft.com/office/drawing/2014/chart" uri="{C3380CC4-5D6E-409C-BE32-E72D297353CC}">
              <c16:uniqueId val="{00000000-46C5-4F43-AAD8-CC8D4D8988CD}"/>
            </c:ext>
          </c:extLst>
        </c:ser>
        <c:dLbls>
          <c:showLegendKey val="0"/>
          <c:showVal val="0"/>
          <c:showCatName val="0"/>
          <c:showSerName val="0"/>
          <c:showPercent val="0"/>
          <c:showBubbleSize val="0"/>
        </c:dLbls>
        <c:gapWidth val="219"/>
        <c:overlap val="-27"/>
        <c:axId val="453658384"/>
        <c:axId val="454146144"/>
      </c:barChart>
      <c:catAx>
        <c:axId val="453658384"/>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chemeClr val="bg1"/>
                </a:solidFill>
                <a:latin typeface="CNES Sans Light" pitchFamily="2" charset="77"/>
                <a:ea typeface="+mn-ea"/>
                <a:cs typeface="+mn-cs"/>
              </a:defRPr>
            </a:pPr>
            <a:endParaRPr lang="fr-FR"/>
          </a:p>
        </c:txPr>
        <c:crossAx val="454146144"/>
        <c:crosses val="autoZero"/>
        <c:auto val="1"/>
        <c:lblAlgn val="ctr"/>
        <c:lblOffset val="100"/>
        <c:tickLblSkip val="1"/>
        <c:noMultiLvlLbl val="0"/>
      </c:catAx>
      <c:valAx>
        <c:axId val="454146144"/>
        <c:scaling>
          <c:orientation val="minMax"/>
          <c:max val="250000"/>
          <c:min val="0"/>
        </c:scaling>
        <c:delete val="0"/>
        <c:axPos val="l"/>
        <c:numFmt formatCode="General" sourceLinked="1"/>
        <c:majorTickMark val="none"/>
        <c:minorTickMark val="none"/>
        <c:tickLblPos val="high"/>
        <c:spPr>
          <a:noFill/>
          <a:ln>
            <a:solidFill>
              <a:schemeClr val="bg1"/>
            </a:solidFill>
          </a:ln>
          <a:effectLst/>
        </c:spPr>
        <c:txPr>
          <a:bodyPr rot="-60000000" spcFirstLastPara="1" vertOverflow="ellipsis" vert="horz" wrap="square" anchor="ctr" anchorCtr="1"/>
          <a:lstStyle/>
          <a:p>
            <a:pPr>
              <a:defRPr sz="1197" b="0" i="0" u="none" strike="noStrike" kern="1200" baseline="0">
                <a:solidFill>
                  <a:srgbClr val="00B29C"/>
                </a:solidFill>
                <a:latin typeface="CNES Sans Light" pitchFamily="2" charset="77"/>
                <a:ea typeface="+mn-ea"/>
                <a:cs typeface="+mn-cs"/>
              </a:defRPr>
            </a:pPr>
            <a:endParaRPr lang="fr-FR"/>
          </a:p>
        </c:txPr>
        <c:crossAx val="453658384"/>
        <c:crosses val="autoZero"/>
        <c:crossBetween val="between"/>
        <c:majorUnit val="25000"/>
        <c:minorUnit val="1000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b="0" i="0">
          <a:latin typeface="CNES Sans Light" pitchFamily="2" charset="77"/>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4B730E-D7E5-4312-A7B2-70B8E05B74D4}"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fr-FR"/>
        </a:p>
      </dgm:t>
    </dgm:pt>
    <dgm:pt modelId="{41BF87B2-8ED5-4902-A8C1-97C09280A175}">
      <dgm:prSet phldrT="[Texte]" custT="1"/>
      <dgm:spPr/>
      <dgm:t>
        <a:bodyPr/>
        <a:lstStyle/>
        <a:p>
          <a:r>
            <a:rPr lang="fr-FR" sz="1600" b="0" dirty="0">
              <a:solidFill>
                <a:schemeClr val="tx1"/>
              </a:solidFill>
              <a:latin typeface="CNES Sans" panose="00000500000000000000" pitchFamily="50" charset="0"/>
            </a:rPr>
            <a:t>ECSS-S-ST-00C</a:t>
          </a:r>
        </a:p>
        <a:p>
          <a:r>
            <a:rPr lang="fr-FR" sz="1600" b="0" dirty="0">
              <a:solidFill>
                <a:schemeClr val="tx1"/>
              </a:solidFill>
              <a:latin typeface="CNES Sans" panose="00000500000000000000" pitchFamily="50" charset="0"/>
            </a:rPr>
            <a:t>SYSTEM DESCRIPTION</a:t>
          </a:r>
        </a:p>
      </dgm:t>
    </dgm:pt>
    <dgm:pt modelId="{8808B2BD-11B8-4559-8BC5-71831E72E140}" type="parTrans" cxnId="{12D52012-EE1F-4F03-B589-BA3A4547B69F}">
      <dgm:prSet/>
      <dgm:spPr/>
      <dgm:t>
        <a:bodyPr/>
        <a:lstStyle/>
        <a:p>
          <a:endParaRPr lang="fr-FR" sz="2000" b="0">
            <a:solidFill>
              <a:schemeClr val="tx1"/>
            </a:solidFill>
            <a:latin typeface="CNES Sans" panose="00000500000000000000" pitchFamily="50" charset="0"/>
          </a:endParaRPr>
        </a:p>
      </dgm:t>
    </dgm:pt>
    <dgm:pt modelId="{84F7C374-E2FC-4AFB-8B66-198E20D188D2}" type="sibTrans" cxnId="{12D52012-EE1F-4F03-B589-BA3A4547B69F}">
      <dgm:prSet/>
      <dgm:spPr/>
      <dgm:t>
        <a:bodyPr/>
        <a:lstStyle/>
        <a:p>
          <a:endParaRPr lang="fr-FR" sz="2000" b="0">
            <a:solidFill>
              <a:schemeClr val="tx1"/>
            </a:solidFill>
            <a:latin typeface="CNES Sans" panose="00000500000000000000" pitchFamily="50" charset="0"/>
          </a:endParaRPr>
        </a:p>
      </dgm:t>
    </dgm:pt>
    <dgm:pt modelId="{E20A1357-165C-498E-8EA3-76F382F6139B}">
      <dgm:prSet phldrT="[Texte]" custT="1"/>
      <dgm:spPr/>
      <dgm:t>
        <a:bodyPr/>
        <a:lstStyle/>
        <a:p>
          <a:r>
            <a:rPr lang="fr-FR" sz="1600" b="0" dirty="0">
              <a:solidFill>
                <a:schemeClr val="tx1"/>
              </a:solidFill>
              <a:latin typeface="CNES Sans" panose="00000500000000000000" pitchFamily="50" charset="0"/>
            </a:rPr>
            <a:t>SPACE PROJECT MANAGEMENT BRANCH</a:t>
          </a:r>
        </a:p>
      </dgm:t>
    </dgm:pt>
    <dgm:pt modelId="{62D71642-51AC-4A7E-88CF-B533179B9AEB}" type="parTrans" cxnId="{C20F6C9D-1C2B-499D-9734-5013D49AB825}">
      <dgm:prSet/>
      <dgm:spPr/>
      <dgm:t>
        <a:bodyPr/>
        <a:lstStyle/>
        <a:p>
          <a:endParaRPr lang="fr-FR" sz="2000" b="0">
            <a:solidFill>
              <a:schemeClr val="tx1"/>
            </a:solidFill>
            <a:latin typeface="CNES Sans" panose="00000500000000000000" pitchFamily="50" charset="0"/>
          </a:endParaRPr>
        </a:p>
      </dgm:t>
    </dgm:pt>
    <dgm:pt modelId="{0E6C38EC-2248-4A36-9F66-EF0C60B15ED5}" type="sibTrans" cxnId="{C20F6C9D-1C2B-499D-9734-5013D49AB825}">
      <dgm:prSet/>
      <dgm:spPr/>
      <dgm:t>
        <a:bodyPr/>
        <a:lstStyle/>
        <a:p>
          <a:endParaRPr lang="fr-FR" sz="2000" b="0">
            <a:solidFill>
              <a:schemeClr val="tx1"/>
            </a:solidFill>
            <a:latin typeface="CNES Sans" panose="00000500000000000000" pitchFamily="50" charset="0"/>
          </a:endParaRPr>
        </a:p>
      </dgm:t>
    </dgm:pt>
    <dgm:pt modelId="{886317A1-57FF-4749-930F-911373187C72}">
      <dgm:prSet phldrT="[Texte]" custT="1"/>
      <dgm:spPr>
        <a:solidFill>
          <a:schemeClr val="accent6">
            <a:lumMod val="40000"/>
            <a:lumOff val="60000"/>
            <a:alpha val="90000"/>
          </a:schemeClr>
        </a:solidFill>
        <a:ln>
          <a:solidFill>
            <a:schemeClr val="accent1"/>
          </a:solidFill>
        </a:ln>
      </dgm:spPr>
      <dgm:t>
        <a:bodyPr/>
        <a:lstStyle/>
        <a:p>
          <a:r>
            <a:rPr lang="fr-FR" sz="1600" b="0" dirty="0">
              <a:solidFill>
                <a:schemeClr val="tx1"/>
              </a:solidFill>
              <a:latin typeface="CNES Sans" panose="00000500000000000000" pitchFamily="50" charset="0"/>
            </a:rPr>
            <a:t>M40</a:t>
          </a:r>
        </a:p>
        <a:p>
          <a:r>
            <a:rPr lang="fr-FR" sz="1600" b="0" dirty="0">
              <a:solidFill>
                <a:schemeClr val="tx1"/>
              </a:solidFill>
              <a:latin typeface="CNES Sans" panose="00000500000000000000" pitchFamily="50" charset="0"/>
            </a:rPr>
            <a:t>CONFIGURATION ET INFORMATION MANAGEMENT</a:t>
          </a:r>
        </a:p>
      </dgm:t>
    </dgm:pt>
    <dgm:pt modelId="{126E9A6F-8251-4CEA-B243-A35605239D51}" type="parTrans" cxnId="{256F483E-68B3-44B8-B031-53DE5B184923}">
      <dgm:prSet/>
      <dgm:spPr/>
      <dgm:t>
        <a:bodyPr/>
        <a:lstStyle/>
        <a:p>
          <a:endParaRPr lang="fr-FR" sz="2000" b="0">
            <a:solidFill>
              <a:schemeClr val="tx1"/>
            </a:solidFill>
            <a:latin typeface="CNES Sans" panose="00000500000000000000" pitchFamily="50" charset="0"/>
          </a:endParaRPr>
        </a:p>
      </dgm:t>
    </dgm:pt>
    <dgm:pt modelId="{2B37C119-6249-47C2-9BAD-8383A7AC9FB2}" type="sibTrans" cxnId="{256F483E-68B3-44B8-B031-53DE5B184923}">
      <dgm:prSet/>
      <dgm:spPr/>
      <dgm:t>
        <a:bodyPr/>
        <a:lstStyle/>
        <a:p>
          <a:endParaRPr lang="fr-FR" sz="2000" b="0">
            <a:solidFill>
              <a:schemeClr val="tx1"/>
            </a:solidFill>
            <a:latin typeface="CNES Sans" panose="00000500000000000000" pitchFamily="50" charset="0"/>
          </a:endParaRPr>
        </a:p>
      </dgm:t>
    </dgm:pt>
    <dgm:pt modelId="{ECAAAAB3-3A84-4EA4-ADCC-FA2CAA9AE821}">
      <dgm:prSet phldrT="[Texte]" custT="1"/>
      <dgm:spPr/>
      <dgm:t>
        <a:bodyPr/>
        <a:lstStyle/>
        <a:p>
          <a:r>
            <a:rPr lang="fr-FR" sz="1600" b="0" dirty="0">
              <a:solidFill>
                <a:schemeClr val="tx1"/>
              </a:solidFill>
              <a:latin typeface="CNES Sans" panose="00000500000000000000" pitchFamily="50" charset="0"/>
            </a:rPr>
            <a:t>SPACE PRODUCT ASSURANCE BRANCH</a:t>
          </a:r>
        </a:p>
      </dgm:t>
    </dgm:pt>
    <dgm:pt modelId="{8FB636EE-A949-4359-B409-A57ED97D9007}" type="parTrans" cxnId="{E87B8AF6-08F0-455B-967D-645393FF8F1A}">
      <dgm:prSet/>
      <dgm:spPr/>
      <dgm:t>
        <a:bodyPr/>
        <a:lstStyle/>
        <a:p>
          <a:endParaRPr lang="fr-FR" sz="2000" b="0">
            <a:solidFill>
              <a:schemeClr val="tx1"/>
            </a:solidFill>
            <a:latin typeface="CNES Sans" panose="00000500000000000000" pitchFamily="50" charset="0"/>
          </a:endParaRPr>
        </a:p>
      </dgm:t>
    </dgm:pt>
    <dgm:pt modelId="{6E2A9B38-5F1D-4C6F-98A9-A43CD450CC98}" type="sibTrans" cxnId="{E87B8AF6-08F0-455B-967D-645393FF8F1A}">
      <dgm:prSet/>
      <dgm:spPr/>
      <dgm:t>
        <a:bodyPr/>
        <a:lstStyle/>
        <a:p>
          <a:endParaRPr lang="fr-FR" sz="2000" b="0">
            <a:solidFill>
              <a:schemeClr val="tx1"/>
            </a:solidFill>
            <a:latin typeface="CNES Sans" panose="00000500000000000000" pitchFamily="50" charset="0"/>
          </a:endParaRPr>
        </a:p>
      </dgm:t>
    </dgm:pt>
    <dgm:pt modelId="{3BD50054-D58B-45FB-BB30-2DC43F4D50A4}">
      <dgm:prSet phldrT="[Texte]" custT="1"/>
      <dgm:spPr>
        <a:solidFill>
          <a:schemeClr val="accent3">
            <a:lumMod val="20000"/>
            <a:lumOff val="80000"/>
            <a:alpha val="90000"/>
          </a:schemeClr>
        </a:solidFill>
        <a:ln>
          <a:solidFill>
            <a:schemeClr val="accent1"/>
          </a:solidFill>
        </a:ln>
      </dgm:spPr>
      <dgm:t>
        <a:bodyPr/>
        <a:lstStyle/>
        <a:p>
          <a:r>
            <a:rPr lang="fr-FR" sz="1600" b="0" dirty="0">
              <a:solidFill>
                <a:schemeClr val="tx1"/>
              </a:solidFill>
              <a:latin typeface="CNES Sans" panose="00000500000000000000" pitchFamily="50" charset="0"/>
            </a:rPr>
            <a:t>Q30 </a:t>
          </a:r>
        </a:p>
        <a:p>
          <a:r>
            <a:rPr lang="fr-FR" sz="1600" b="0" dirty="0">
              <a:solidFill>
                <a:schemeClr val="tx1"/>
              </a:solidFill>
              <a:latin typeface="CNES Sans" panose="00000500000000000000" pitchFamily="50" charset="0"/>
            </a:rPr>
            <a:t>DEPENDABILITY</a:t>
          </a:r>
        </a:p>
      </dgm:t>
    </dgm:pt>
    <dgm:pt modelId="{DED4B74B-7E17-4EB1-9809-99F8A0553C1D}" type="parTrans" cxnId="{058B0718-B362-4D12-AB86-75211F4C3F73}">
      <dgm:prSet/>
      <dgm:spPr/>
      <dgm:t>
        <a:bodyPr/>
        <a:lstStyle/>
        <a:p>
          <a:endParaRPr lang="fr-FR" sz="2000" b="0">
            <a:solidFill>
              <a:schemeClr val="tx1"/>
            </a:solidFill>
            <a:latin typeface="CNES Sans" panose="00000500000000000000" pitchFamily="50" charset="0"/>
          </a:endParaRPr>
        </a:p>
      </dgm:t>
    </dgm:pt>
    <dgm:pt modelId="{2BAAC8FF-FB17-4179-8BAD-C7F97A30B301}" type="sibTrans" cxnId="{058B0718-B362-4D12-AB86-75211F4C3F73}">
      <dgm:prSet/>
      <dgm:spPr/>
      <dgm:t>
        <a:bodyPr/>
        <a:lstStyle/>
        <a:p>
          <a:endParaRPr lang="fr-FR" sz="2000" b="0">
            <a:solidFill>
              <a:schemeClr val="tx1"/>
            </a:solidFill>
            <a:latin typeface="CNES Sans" panose="00000500000000000000" pitchFamily="50" charset="0"/>
          </a:endParaRPr>
        </a:p>
      </dgm:t>
    </dgm:pt>
    <dgm:pt modelId="{4A729546-DB77-41EC-A886-2AFA35A47B3F}">
      <dgm:prSet phldrT="[Texte]" custT="1"/>
      <dgm:spPr>
        <a:solidFill>
          <a:schemeClr val="accent3">
            <a:lumMod val="20000"/>
            <a:lumOff val="80000"/>
            <a:alpha val="90000"/>
          </a:schemeClr>
        </a:solidFill>
        <a:ln>
          <a:solidFill>
            <a:schemeClr val="accent1"/>
          </a:solidFill>
        </a:ln>
      </dgm:spPr>
      <dgm:t>
        <a:bodyPr/>
        <a:lstStyle/>
        <a:p>
          <a:r>
            <a:rPr lang="fr-FR" sz="1600" b="0" dirty="0">
              <a:solidFill>
                <a:schemeClr val="tx1"/>
              </a:solidFill>
              <a:latin typeface="CNES Sans" panose="00000500000000000000" pitchFamily="50" charset="0"/>
            </a:rPr>
            <a:t>Q40</a:t>
          </a:r>
        </a:p>
        <a:p>
          <a:r>
            <a:rPr lang="fr-FR" sz="1600" b="0" dirty="0">
              <a:solidFill>
                <a:schemeClr val="tx1"/>
              </a:solidFill>
              <a:latin typeface="CNES Sans" panose="00000500000000000000" pitchFamily="50" charset="0"/>
            </a:rPr>
            <a:t> SAFETY</a:t>
          </a:r>
        </a:p>
      </dgm:t>
    </dgm:pt>
    <dgm:pt modelId="{885FDCE4-E781-422F-A717-1B70909D8B71}" type="parTrans" cxnId="{5B08979F-ED7B-431B-BDFD-A34E47101B02}">
      <dgm:prSet/>
      <dgm:spPr/>
      <dgm:t>
        <a:bodyPr/>
        <a:lstStyle/>
        <a:p>
          <a:endParaRPr lang="fr-FR" sz="2000" b="0">
            <a:solidFill>
              <a:schemeClr val="tx1"/>
            </a:solidFill>
            <a:latin typeface="CNES Sans" panose="00000500000000000000" pitchFamily="50" charset="0"/>
          </a:endParaRPr>
        </a:p>
      </dgm:t>
    </dgm:pt>
    <dgm:pt modelId="{7F428D81-FD33-4BF6-9C3E-685111FD826D}" type="sibTrans" cxnId="{5B08979F-ED7B-431B-BDFD-A34E47101B02}">
      <dgm:prSet/>
      <dgm:spPr/>
      <dgm:t>
        <a:bodyPr/>
        <a:lstStyle/>
        <a:p>
          <a:endParaRPr lang="fr-FR" sz="2000" b="0">
            <a:solidFill>
              <a:schemeClr val="tx1"/>
            </a:solidFill>
            <a:latin typeface="CNES Sans" panose="00000500000000000000" pitchFamily="50" charset="0"/>
          </a:endParaRPr>
        </a:p>
      </dgm:t>
    </dgm:pt>
    <dgm:pt modelId="{AD092F1C-E26E-48C6-91E0-DD8E32E32536}">
      <dgm:prSet phldrT="[Texte]" custT="1"/>
      <dgm:spPr>
        <a:solidFill>
          <a:schemeClr val="accent5">
            <a:lumMod val="60000"/>
            <a:lumOff val="40000"/>
            <a:alpha val="90000"/>
          </a:schemeClr>
        </a:solidFill>
        <a:ln>
          <a:solidFill>
            <a:schemeClr val="accent1"/>
          </a:solidFill>
        </a:ln>
      </dgm:spPr>
      <dgm:t>
        <a:bodyPr/>
        <a:lstStyle/>
        <a:p>
          <a:r>
            <a:rPr lang="fr-FR" sz="1600" b="0" dirty="0">
              <a:solidFill>
                <a:schemeClr val="tx1"/>
              </a:solidFill>
              <a:latin typeface="CNES Sans" panose="00000500000000000000" pitchFamily="50" charset="0"/>
            </a:rPr>
            <a:t>Q80 </a:t>
          </a:r>
        </a:p>
        <a:p>
          <a:r>
            <a:rPr lang="fr-FR" sz="1600" b="0" dirty="0">
              <a:solidFill>
                <a:schemeClr val="tx1"/>
              </a:solidFill>
              <a:latin typeface="CNES Sans" panose="00000500000000000000" pitchFamily="50" charset="0"/>
            </a:rPr>
            <a:t>SOFTWARE PRODUCT ASSURANCE</a:t>
          </a:r>
        </a:p>
      </dgm:t>
    </dgm:pt>
    <dgm:pt modelId="{C0B83E93-8243-4F6A-B220-28C8EA58960A}" type="parTrans" cxnId="{B4278788-F2CC-4C4A-9795-75B0695C2C0A}">
      <dgm:prSet/>
      <dgm:spPr/>
      <dgm:t>
        <a:bodyPr/>
        <a:lstStyle/>
        <a:p>
          <a:endParaRPr lang="fr-FR" sz="2000" b="0">
            <a:solidFill>
              <a:schemeClr val="tx1"/>
            </a:solidFill>
            <a:latin typeface="CNES Sans" panose="00000500000000000000" pitchFamily="50" charset="0"/>
          </a:endParaRPr>
        </a:p>
      </dgm:t>
    </dgm:pt>
    <dgm:pt modelId="{8023F826-5DD5-4BD5-9CEF-4B1F0F860CC7}" type="sibTrans" cxnId="{B4278788-F2CC-4C4A-9795-75B0695C2C0A}">
      <dgm:prSet/>
      <dgm:spPr/>
      <dgm:t>
        <a:bodyPr/>
        <a:lstStyle/>
        <a:p>
          <a:endParaRPr lang="fr-FR" sz="2000" b="0">
            <a:solidFill>
              <a:schemeClr val="tx1"/>
            </a:solidFill>
            <a:latin typeface="CNES Sans" panose="00000500000000000000" pitchFamily="50" charset="0"/>
          </a:endParaRPr>
        </a:p>
      </dgm:t>
    </dgm:pt>
    <dgm:pt modelId="{067CCF42-DD9A-47F9-BC5A-02C3D82CCAF3}">
      <dgm:prSet phldrT="[Texte]" custT="1"/>
      <dgm:spPr/>
      <dgm:t>
        <a:bodyPr/>
        <a:lstStyle/>
        <a:p>
          <a:r>
            <a:rPr lang="fr-FR" sz="1600" b="0" dirty="0">
              <a:solidFill>
                <a:schemeClr val="tx1"/>
              </a:solidFill>
              <a:latin typeface="CNES Sans" panose="00000500000000000000" pitchFamily="50" charset="0"/>
            </a:rPr>
            <a:t>SPACE  INGENEERING BRANCH</a:t>
          </a:r>
        </a:p>
      </dgm:t>
    </dgm:pt>
    <dgm:pt modelId="{E8E43C56-0425-49FE-BB71-266452673C9D}" type="parTrans" cxnId="{B29A1C2C-C4F5-4E2E-A42D-AAFE84301754}">
      <dgm:prSet/>
      <dgm:spPr/>
      <dgm:t>
        <a:bodyPr/>
        <a:lstStyle/>
        <a:p>
          <a:endParaRPr lang="fr-FR" sz="2000" b="0">
            <a:solidFill>
              <a:schemeClr val="tx1"/>
            </a:solidFill>
            <a:latin typeface="CNES Sans" panose="00000500000000000000" pitchFamily="50" charset="0"/>
          </a:endParaRPr>
        </a:p>
      </dgm:t>
    </dgm:pt>
    <dgm:pt modelId="{D6A5748F-BBF5-43AD-BC1F-321B2DBFC5B0}" type="sibTrans" cxnId="{B29A1C2C-C4F5-4E2E-A42D-AAFE84301754}">
      <dgm:prSet/>
      <dgm:spPr/>
      <dgm:t>
        <a:bodyPr/>
        <a:lstStyle/>
        <a:p>
          <a:endParaRPr lang="fr-FR" sz="2000" b="0">
            <a:solidFill>
              <a:schemeClr val="tx1"/>
            </a:solidFill>
            <a:latin typeface="CNES Sans" panose="00000500000000000000" pitchFamily="50" charset="0"/>
          </a:endParaRPr>
        </a:p>
      </dgm:t>
    </dgm:pt>
    <dgm:pt modelId="{7829FA1A-2FDE-4C78-B850-68395AA55AA9}">
      <dgm:prSet phldrT="[Texte]" custT="1"/>
      <dgm:spPr>
        <a:solidFill>
          <a:schemeClr val="accent5">
            <a:lumMod val="60000"/>
            <a:lumOff val="40000"/>
            <a:alpha val="90000"/>
          </a:schemeClr>
        </a:solidFill>
        <a:ln>
          <a:solidFill>
            <a:schemeClr val="accent1"/>
          </a:solidFill>
        </a:ln>
      </dgm:spPr>
      <dgm:t>
        <a:bodyPr/>
        <a:lstStyle/>
        <a:p>
          <a:r>
            <a:rPr lang="fr-FR" sz="1600" b="0" dirty="0">
              <a:solidFill>
                <a:schemeClr val="tx1"/>
              </a:solidFill>
              <a:latin typeface="CNES Sans" panose="00000500000000000000" pitchFamily="50" charset="0"/>
            </a:rPr>
            <a:t>E40</a:t>
          </a:r>
        </a:p>
        <a:p>
          <a:r>
            <a:rPr lang="fr-FR" sz="1600" b="0" dirty="0">
              <a:solidFill>
                <a:schemeClr val="tx1"/>
              </a:solidFill>
              <a:latin typeface="CNES Sans" panose="00000500000000000000" pitchFamily="50" charset="0"/>
            </a:rPr>
            <a:t>SOFTWARE ENGENEERING</a:t>
          </a:r>
        </a:p>
      </dgm:t>
    </dgm:pt>
    <dgm:pt modelId="{2D5D9DFF-30EA-41B9-9940-94B69B539876}" type="parTrans" cxnId="{913F0D25-CF3F-4521-9599-DBF8EF2915E3}">
      <dgm:prSet/>
      <dgm:spPr/>
      <dgm:t>
        <a:bodyPr/>
        <a:lstStyle/>
        <a:p>
          <a:endParaRPr lang="fr-FR" sz="2000" b="0">
            <a:solidFill>
              <a:schemeClr val="tx1"/>
            </a:solidFill>
            <a:latin typeface="CNES Sans" panose="00000500000000000000" pitchFamily="50" charset="0"/>
          </a:endParaRPr>
        </a:p>
      </dgm:t>
    </dgm:pt>
    <dgm:pt modelId="{0CB858DD-6567-43A2-8878-EF3F129B3459}" type="sibTrans" cxnId="{913F0D25-CF3F-4521-9599-DBF8EF2915E3}">
      <dgm:prSet/>
      <dgm:spPr/>
      <dgm:t>
        <a:bodyPr/>
        <a:lstStyle/>
        <a:p>
          <a:endParaRPr lang="fr-FR" sz="2000" b="0">
            <a:solidFill>
              <a:schemeClr val="tx1"/>
            </a:solidFill>
            <a:latin typeface="CNES Sans" panose="00000500000000000000" pitchFamily="50" charset="0"/>
          </a:endParaRPr>
        </a:p>
      </dgm:t>
    </dgm:pt>
    <dgm:pt modelId="{0014BD8C-0908-49FD-9EAB-6B10266FE6E7}" type="pres">
      <dgm:prSet presAssocID="{004B730E-D7E5-4312-A7B2-70B8E05B74D4}" presName="hierChild1" presStyleCnt="0">
        <dgm:presLayoutVars>
          <dgm:chPref val="1"/>
          <dgm:dir/>
          <dgm:animOne val="branch"/>
          <dgm:animLvl val="lvl"/>
          <dgm:resizeHandles/>
        </dgm:presLayoutVars>
      </dgm:prSet>
      <dgm:spPr/>
    </dgm:pt>
    <dgm:pt modelId="{9446CD70-4B55-4583-8016-32F833037CD8}" type="pres">
      <dgm:prSet presAssocID="{41BF87B2-8ED5-4902-A8C1-97C09280A175}" presName="hierRoot1" presStyleCnt="0"/>
      <dgm:spPr/>
    </dgm:pt>
    <dgm:pt modelId="{C0329094-E4D4-4E69-B8BE-BE4EBE36CCC8}" type="pres">
      <dgm:prSet presAssocID="{41BF87B2-8ED5-4902-A8C1-97C09280A175}" presName="composite" presStyleCnt="0"/>
      <dgm:spPr/>
    </dgm:pt>
    <dgm:pt modelId="{DFC3BE40-2CAD-4771-8240-33184F43F89F}" type="pres">
      <dgm:prSet presAssocID="{41BF87B2-8ED5-4902-A8C1-97C09280A175}" presName="background" presStyleLbl="node0" presStyleIdx="0" presStyleCnt="1"/>
      <dgm:spPr>
        <a:solidFill>
          <a:schemeClr val="accent3"/>
        </a:solidFill>
      </dgm:spPr>
    </dgm:pt>
    <dgm:pt modelId="{B6E51526-AB76-49FD-B911-E757238DD960}" type="pres">
      <dgm:prSet presAssocID="{41BF87B2-8ED5-4902-A8C1-97C09280A175}" presName="text" presStyleLbl="fgAcc0" presStyleIdx="0" presStyleCnt="1" custScaleX="168473" custLinFactNeighborX="868" custLinFactNeighborY="-3294">
        <dgm:presLayoutVars>
          <dgm:chPref val="3"/>
        </dgm:presLayoutVars>
      </dgm:prSet>
      <dgm:spPr/>
    </dgm:pt>
    <dgm:pt modelId="{01E3C3F4-FF09-4B4A-85BC-C18BC7BFB8AA}" type="pres">
      <dgm:prSet presAssocID="{41BF87B2-8ED5-4902-A8C1-97C09280A175}" presName="hierChild2" presStyleCnt="0"/>
      <dgm:spPr/>
    </dgm:pt>
    <dgm:pt modelId="{7CCD9AD0-B01A-4EB1-8770-489A6B928F54}" type="pres">
      <dgm:prSet presAssocID="{62D71642-51AC-4A7E-88CF-B533179B9AEB}" presName="Name10" presStyleLbl="parChTrans1D2" presStyleIdx="0" presStyleCnt="3"/>
      <dgm:spPr/>
    </dgm:pt>
    <dgm:pt modelId="{DA40F605-98F6-40C8-86CC-46226BDE9DFB}" type="pres">
      <dgm:prSet presAssocID="{E20A1357-165C-498E-8EA3-76F382F6139B}" presName="hierRoot2" presStyleCnt="0"/>
      <dgm:spPr/>
    </dgm:pt>
    <dgm:pt modelId="{18C6564F-54BA-4879-BCCF-FE0D92F0B805}" type="pres">
      <dgm:prSet presAssocID="{E20A1357-165C-498E-8EA3-76F382F6139B}" presName="composite2" presStyleCnt="0"/>
      <dgm:spPr/>
    </dgm:pt>
    <dgm:pt modelId="{BC58E6F0-4DA9-4AAB-ADFE-2459D3E2928C}" type="pres">
      <dgm:prSet presAssocID="{E20A1357-165C-498E-8EA3-76F382F6139B}" presName="background2" presStyleLbl="node2" presStyleIdx="0" presStyleCnt="3"/>
      <dgm:spPr>
        <a:solidFill>
          <a:schemeClr val="accent3"/>
        </a:solidFill>
      </dgm:spPr>
    </dgm:pt>
    <dgm:pt modelId="{3DBAD797-3652-4963-A8A5-8B4D3DE6C351}" type="pres">
      <dgm:prSet presAssocID="{E20A1357-165C-498E-8EA3-76F382F6139B}" presName="text2" presStyleLbl="fgAcc2" presStyleIdx="0" presStyleCnt="3">
        <dgm:presLayoutVars>
          <dgm:chPref val="3"/>
        </dgm:presLayoutVars>
      </dgm:prSet>
      <dgm:spPr/>
    </dgm:pt>
    <dgm:pt modelId="{D2D73E43-BF31-4BA1-A004-4E551C146D15}" type="pres">
      <dgm:prSet presAssocID="{E20A1357-165C-498E-8EA3-76F382F6139B}" presName="hierChild3" presStyleCnt="0"/>
      <dgm:spPr/>
    </dgm:pt>
    <dgm:pt modelId="{70F7216F-69D9-43D8-A533-0EE5EB4EFCEB}" type="pres">
      <dgm:prSet presAssocID="{126E9A6F-8251-4CEA-B243-A35605239D51}" presName="Name17" presStyleLbl="parChTrans1D3" presStyleIdx="0" presStyleCnt="5"/>
      <dgm:spPr/>
    </dgm:pt>
    <dgm:pt modelId="{45113255-6E05-427F-A716-38735581C79B}" type="pres">
      <dgm:prSet presAssocID="{886317A1-57FF-4749-930F-911373187C72}" presName="hierRoot3" presStyleCnt="0"/>
      <dgm:spPr/>
    </dgm:pt>
    <dgm:pt modelId="{AF63A785-B5EE-42A8-8236-B8BADF588842}" type="pres">
      <dgm:prSet presAssocID="{886317A1-57FF-4749-930F-911373187C72}" presName="composite3" presStyleCnt="0"/>
      <dgm:spPr/>
    </dgm:pt>
    <dgm:pt modelId="{3B40844F-0BC6-4733-AF42-B2D6BC09B375}" type="pres">
      <dgm:prSet presAssocID="{886317A1-57FF-4749-930F-911373187C72}" presName="background3" presStyleLbl="node3" presStyleIdx="0" presStyleCnt="5"/>
      <dgm:spPr>
        <a:solidFill>
          <a:schemeClr val="accent3"/>
        </a:solidFill>
      </dgm:spPr>
    </dgm:pt>
    <dgm:pt modelId="{DF1BFA61-7F2A-4811-85F6-BB6520B55222}" type="pres">
      <dgm:prSet presAssocID="{886317A1-57FF-4749-930F-911373187C72}" presName="text3" presStyleLbl="fgAcc3" presStyleIdx="0" presStyleCnt="5" custScaleX="111694" custLinFactNeighborY="-8680">
        <dgm:presLayoutVars>
          <dgm:chPref val="3"/>
        </dgm:presLayoutVars>
      </dgm:prSet>
      <dgm:spPr/>
    </dgm:pt>
    <dgm:pt modelId="{DAB42984-4EF2-47C6-83DB-6D8EDDB406A4}" type="pres">
      <dgm:prSet presAssocID="{886317A1-57FF-4749-930F-911373187C72}" presName="hierChild4" presStyleCnt="0"/>
      <dgm:spPr/>
    </dgm:pt>
    <dgm:pt modelId="{C862DD79-1596-4142-A721-8A8D1B397CEA}" type="pres">
      <dgm:prSet presAssocID="{8FB636EE-A949-4359-B409-A57ED97D9007}" presName="Name10" presStyleLbl="parChTrans1D2" presStyleIdx="1" presStyleCnt="3"/>
      <dgm:spPr/>
    </dgm:pt>
    <dgm:pt modelId="{5F1898BC-DC8E-4B75-9B99-CFD25D3C181D}" type="pres">
      <dgm:prSet presAssocID="{ECAAAAB3-3A84-4EA4-ADCC-FA2CAA9AE821}" presName="hierRoot2" presStyleCnt="0"/>
      <dgm:spPr/>
    </dgm:pt>
    <dgm:pt modelId="{04967238-BA73-4FD9-A75D-52799880B437}" type="pres">
      <dgm:prSet presAssocID="{ECAAAAB3-3A84-4EA4-ADCC-FA2CAA9AE821}" presName="composite2" presStyleCnt="0"/>
      <dgm:spPr/>
    </dgm:pt>
    <dgm:pt modelId="{A52229D7-7751-467E-B109-F92CA7C8128C}" type="pres">
      <dgm:prSet presAssocID="{ECAAAAB3-3A84-4EA4-ADCC-FA2CAA9AE821}" presName="background2" presStyleLbl="node2" presStyleIdx="1" presStyleCnt="3"/>
      <dgm:spPr>
        <a:solidFill>
          <a:schemeClr val="accent3"/>
        </a:solidFill>
      </dgm:spPr>
    </dgm:pt>
    <dgm:pt modelId="{DE3A02C7-9ADD-4425-B0C4-7F7C5CA596A6}" type="pres">
      <dgm:prSet presAssocID="{ECAAAAB3-3A84-4EA4-ADCC-FA2CAA9AE821}" presName="text2" presStyleLbl="fgAcc2" presStyleIdx="1" presStyleCnt="3" custScaleY="89339" custLinFactNeighborX="-6791" custLinFactNeighborY="5649">
        <dgm:presLayoutVars>
          <dgm:chPref val="3"/>
        </dgm:presLayoutVars>
      </dgm:prSet>
      <dgm:spPr/>
    </dgm:pt>
    <dgm:pt modelId="{CED78435-61AC-417F-BAC6-EC215FBEB47F}" type="pres">
      <dgm:prSet presAssocID="{ECAAAAB3-3A84-4EA4-ADCC-FA2CAA9AE821}" presName="hierChild3" presStyleCnt="0"/>
      <dgm:spPr/>
    </dgm:pt>
    <dgm:pt modelId="{2A53C476-3A5E-4AA0-B5B6-6E0AB8E43591}" type="pres">
      <dgm:prSet presAssocID="{DED4B74B-7E17-4EB1-9809-99F8A0553C1D}" presName="Name17" presStyleLbl="parChTrans1D3" presStyleIdx="1" presStyleCnt="5"/>
      <dgm:spPr/>
    </dgm:pt>
    <dgm:pt modelId="{852C06B8-C6A6-46C4-8650-74CB78FF8CCD}" type="pres">
      <dgm:prSet presAssocID="{3BD50054-D58B-45FB-BB30-2DC43F4D50A4}" presName="hierRoot3" presStyleCnt="0"/>
      <dgm:spPr/>
    </dgm:pt>
    <dgm:pt modelId="{06F1BFCE-CCEE-4D98-AF93-9F5AC6BA6D28}" type="pres">
      <dgm:prSet presAssocID="{3BD50054-D58B-45FB-BB30-2DC43F4D50A4}" presName="composite3" presStyleCnt="0"/>
      <dgm:spPr/>
    </dgm:pt>
    <dgm:pt modelId="{28F74576-E7F9-4B2E-8FA9-ACD5AD082DD5}" type="pres">
      <dgm:prSet presAssocID="{3BD50054-D58B-45FB-BB30-2DC43F4D50A4}" presName="background3" presStyleLbl="node3" presStyleIdx="1" presStyleCnt="5"/>
      <dgm:spPr>
        <a:solidFill>
          <a:schemeClr val="accent3"/>
        </a:solidFill>
      </dgm:spPr>
    </dgm:pt>
    <dgm:pt modelId="{98394410-A6D2-4F01-AA07-3F4B949AA8C1}" type="pres">
      <dgm:prSet presAssocID="{3BD50054-D58B-45FB-BB30-2DC43F4D50A4}" presName="text3" presStyleLbl="fgAcc3" presStyleIdx="1" presStyleCnt="5">
        <dgm:presLayoutVars>
          <dgm:chPref val="3"/>
        </dgm:presLayoutVars>
      </dgm:prSet>
      <dgm:spPr/>
    </dgm:pt>
    <dgm:pt modelId="{7849C18C-B1B5-4602-BE62-EF7F1410D05B}" type="pres">
      <dgm:prSet presAssocID="{3BD50054-D58B-45FB-BB30-2DC43F4D50A4}" presName="hierChild4" presStyleCnt="0"/>
      <dgm:spPr/>
    </dgm:pt>
    <dgm:pt modelId="{492E0053-61B1-4966-8C0E-9952F002EB51}" type="pres">
      <dgm:prSet presAssocID="{885FDCE4-E781-422F-A717-1B70909D8B71}" presName="Name17" presStyleLbl="parChTrans1D3" presStyleIdx="2" presStyleCnt="5"/>
      <dgm:spPr/>
    </dgm:pt>
    <dgm:pt modelId="{17FB6EAD-D452-4E0E-B463-99080CD34758}" type="pres">
      <dgm:prSet presAssocID="{4A729546-DB77-41EC-A886-2AFA35A47B3F}" presName="hierRoot3" presStyleCnt="0"/>
      <dgm:spPr/>
    </dgm:pt>
    <dgm:pt modelId="{1E9B03AC-5DF1-4D96-800F-518D631957CA}" type="pres">
      <dgm:prSet presAssocID="{4A729546-DB77-41EC-A886-2AFA35A47B3F}" presName="composite3" presStyleCnt="0"/>
      <dgm:spPr/>
    </dgm:pt>
    <dgm:pt modelId="{5F3D30D5-249A-43FD-8B1C-278213E1C86B}" type="pres">
      <dgm:prSet presAssocID="{4A729546-DB77-41EC-A886-2AFA35A47B3F}" presName="background3" presStyleLbl="node3" presStyleIdx="2" presStyleCnt="5"/>
      <dgm:spPr>
        <a:solidFill>
          <a:schemeClr val="accent3"/>
        </a:solidFill>
      </dgm:spPr>
    </dgm:pt>
    <dgm:pt modelId="{D09790D6-C604-4460-876B-D436A84E4D38}" type="pres">
      <dgm:prSet presAssocID="{4A729546-DB77-41EC-A886-2AFA35A47B3F}" presName="text3" presStyleLbl="fgAcc3" presStyleIdx="2" presStyleCnt="5">
        <dgm:presLayoutVars>
          <dgm:chPref val="3"/>
        </dgm:presLayoutVars>
      </dgm:prSet>
      <dgm:spPr/>
    </dgm:pt>
    <dgm:pt modelId="{3147C789-1E5E-4EB7-A919-4ACD1017766D}" type="pres">
      <dgm:prSet presAssocID="{4A729546-DB77-41EC-A886-2AFA35A47B3F}" presName="hierChild4" presStyleCnt="0"/>
      <dgm:spPr/>
    </dgm:pt>
    <dgm:pt modelId="{90317F8C-14A8-49BA-87E9-5C6F1570820F}" type="pres">
      <dgm:prSet presAssocID="{C0B83E93-8243-4F6A-B220-28C8EA58960A}" presName="Name17" presStyleLbl="parChTrans1D3" presStyleIdx="3" presStyleCnt="5"/>
      <dgm:spPr/>
    </dgm:pt>
    <dgm:pt modelId="{5DE3B2A3-C3D5-4085-8C9E-32D29659FF4A}" type="pres">
      <dgm:prSet presAssocID="{AD092F1C-E26E-48C6-91E0-DD8E32E32536}" presName="hierRoot3" presStyleCnt="0"/>
      <dgm:spPr/>
    </dgm:pt>
    <dgm:pt modelId="{2912B3DA-D3DF-4848-BA1B-CF9479EBE8F1}" type="pres">
      <dgm:prSet presAssocID="{AD092F1C-E26E-48C6-91E0-DD8E32E32536}" presName="composite3" presStyleCnt="0"/>
      <dgm:spPr/>
    </dgm:pt>
    <dgm:pt modelId="{35AB5BD1-D209-4544-8125-D2E5704AA78E}" type="pres">
      <dgm:prSet presAssocID="{AD092F1C-E26E-48C6-91E0-DD8E32E32536}" presName="background3" presStyleLbl="node3" presStyleIdx="3" presStyleCnt="5"/>
      <dgm:spPr>
        <a:solidFill>
          <a:schemeClr val="accent3"/>
        </a:solidFill>
      </dgm:spPr>
    </dgm:pt>
    <dgm:pt modelId="{0FFEDEF7-2649-4DA9-98B0-738DB180D111}" type="pres">
      <dgm:prSet presAssocID="{AD092F1C-E26E-48C6-91E0-DD8E32E32536}" presName="text3" presStyleLbl="fgAcc3" presStyleIdx="3" presStyleCnt="5">
        <dgm:presLayoutVars>
          <dgm:chPref val="3"/>
        </dgm:presLayoutVars>
      </dgm:prSet>
      <dgm:spPr/>
    </dgm:pt>
    <dgm:pt modelId="{4D3F1FE8-D701-4BDF-86B5-ED5B9C3C6591}" type="pres">
      <dgm:prSet presAssocID="{AD092F1C-E26E-48C6-91E0-DD8E32E32536}" presName="hierChild4" presStyleCnt="0"/>
      <dgm:spPr/>
    </dgm:pt>
    <dgm:pt modelId="{57DA60BF-6FEE-40C8-AA9A-F1C133B53014}" type="pres">
      <dgm:prSet presAssocID="{E8E43C56-0425-49FE-BB71-266452673C9D}" presName="Name10" presStyleLbl="parChTrans1D2" presStyleIdx="2" presStyleCnt="3"/>
      <dgm:spPr/>
    </dgm:pt>
    <dgm:pt modelId="{D8FB5CCC-6209-46BC-9602-575895DFE8E3}" type="pres">
      <dgm:prSet presAssocID="{067CCF42-DD9A-47F9-BC5A-02C3D82CCAF3}" presName="hierRoot2" presStyleCnt="0"/>
      <dgm:spPr/>
    </dgm:pt>
    <dgm:pt modelId="{1F44ABAD-F88C-4713-8CE7-68FF9C22EAC5}" type="pres">
      <dgm:prSet presAssocID="{067CCF42-DD9A-47F9-BC5A-02C3D82CCAF3}" presName="composite2" presStyleCnt="0"/>
      <dgm:spPr/>
    </dgm:pt>
    <dgm:pt modelId="{90B42AAF-179A-44C5-93B6-6360916750FB}" type="pres">
      <dgm:prSet presAssocID="{067CCF42-DD9A-47F9-BC5A-02C3D82CCAF3}" presName="background2" presStyleLbl="node2" presStyleIdx="2" presStyleCnt="3"/>
      <dgm:spPr>
        <a:solidFill>
          <a:schemeClr val="accent3"/>
        </a:solidFill>
      </dgm:spPr>
    </dgm:pt>
    <dgm:pt modelId="{D9202712-2E19-4429-8BF3-4768406C58E1}" type="pres">
      <dgm:prSet presAssocID="{067CCF42-DD9A-47F9-BC5A-02C3D82CCAF3}" presName="text2" presStyleLbl="fgAcc2" presStyleIdx="2" presStyleCnt="3">
        <dgm:presLayoutVars>
          <dgm:chPref val="3"/>
        </dgm:presLayoutVars>
      </dgm:prSet>
      <dgm:spPr/>
    </dgm:pt>
    <dgm:pt modelId="{D9A33DA6-AAF3-4B21-BB4F-CA1D0F4D10C1}" type="pres">
      <dgm:prSet presAssocID="{067CCF42-DD9A-47F9-BC5A-02C3D82CCAF3}" presName="hierChild3" presStyleCnt="0"/>
      <dgm:spPr/>
    </dgm:pt>
    <dgm:pt modelId="{5979A228-47B9-4410-B099-0D62585F06A0}" type="pres">
      <dgm:prSet presAssocID="{2D5D9DFF-30EA-41B9-9940-94B69B539876}" presName="Name17" presStyleLbl="parChTrans1D3" presStyleIdx="4" presStyleCnt="5"/>
      <dgm:spPr/>
    </dgm:pt>
    <dgm:pt modelId="{755D8768-250F-42B2-B31B-A14A3391D326}" type="pres">
      <dgm:prSet presAssocID="{7829FA1A-2FDE-4C78-B850-68395AA55AA9}" presName="hierRoot3" presStyleCnt="0"/>
      <dgm:spPr/>
    </dgm:pt>
    <dgm:pt modelId="{4C026DEC-BAE3-4360-9255-892822BE1D8C}" type="pres">
      <dgm:prSet presAssocID="{7829FA1A-2FDE-4C78-B850-68395AA55AA9}" presName="composite3" presStyleCnt="0"/>
      <dgm:spPr/>
    </dgm:pt>
    <dgm:pt modelId="{2029F5ED-4897-48AC-8D94-D35B444293AD}" type="pres">
      <dgm:prSet presAssocID="{7829FA1A-2FDE-4C78-B850-68395AA55AA9}" presName="background3" presStyleLbl="node3" presStyleIdx="4" presStyleCnt="5"/>
      <dgm:spPr>
        <a:solidFill>
          <a:schemeClr val="accent3"/>
        </a:solidFill>
      </dgm:spPr>
    </dgm:pt>
    <dgm:pt modelId="{E4FE9A24-FB2D-49E0-AE62-458EA5D4E486}" type="pres">
      <dgm:prSet presAssocID="{7829FA1A-2FDE-4C78-B850-68395AA55AA9}" presName="text3" presStyleLbl="fgAcc3" presStyleIdx="4" presStyleCnt="5" custLinFactNeighborY="-11935">
        <dgm:presLayoutVars>
          <dgm:chPref val="3"/>
        </dgm:presLayoutVars>
      </dgm:prSet>
      <dgm:spPr/>
    </dgm:pt>
    <dgm:pt modelId="{B8F1C775-742D-4004-B58F-7D9FFEE64A81}" type="pres">
      <dgm:prSet presAssocID="{7829FA1A-2FDE-4C78-B850-68395AA55AA9}" presName="hierChild4" presStyleCnt="0"/>
      <dgm:spPr/>
    </dgm:pt>
  </dgm:ptLst>
  <dgm:cxnLst>
    <dgm:cxn modelId="{CEA2DD09-AA57-4A5E-B276-0324C93AC360}" type="presOf" srcId="{885FDCE4-E781-422F-A717-1B70909D8B71}" destId="{492E0053-61B1-4966-8C0E-9952F002EB51}" srcOrd="0" destOrd="0" presId="urn:microsoft.com/office/officeart/2005/8/layout/hierarchy1"/>
    <dgm:cxn modelId="{12D52012-EE1F-4F03-B589-BA3A4547B69F}" srcId="{004B730E-D7E5-4312-A7B2-70B8E05B74D4}" destId="{41BF87B2-8ED5-4902-A8C1-97C09280A175}" srcOrd="0" destOrd="0" parTransId="{8808B2BD-11B8-4559-8BC5-71831E72E140}" sibTransId="{84F7C374-E2FC-4AFB-8B66-198E20D188D2}"/>
    <dgm:cxn modelId="{058B0718-B362-4D12-AB86-75211F4C3F73}" srcId="{ECAAAAB3-3A84-4EA4-ADCC-FA2CAA9AE821}" destId="{3BD50054-D58B-45FB-BB30-2DC43F4D50A4}" srcOrd="0" destOrd="0" parTransId="{DED4B74B-7E17-4EB1-9809-99F8A0553C1D}" sibTransId="{2BAAC8FF-FB17-4179-8BAD-C7F97A30B301}"/>
    <dgm:cxn modelId="{913F0D25-CF3F-4521-9599-DBF8EF2915E3}" srcId="{067CCF42-DD9A-47F9-BC5A-02C3D82CCAF3}" destId="{7829FA1A-2FDE-4C78-B850-68395AA55AA9}" srcOrd="0" destOrd="0" parTransId="{2D5D9DFF-30EA-41B9-9940-94B69B539876}" sibTransId="{0CB858DD-6567-43A2-8878-EF3F129B3459}"/>
    <dgm:cxn modelId="{B29A1C2C-C4F5-4E2E-A42D-AAFE84301754}" srcId="{41BF87B2-8ED5-4902-A8C1-97C09280A175}" destId="{067CCF42-DD9A-47F9-BC5A-02C3D82CCAF3}" srcOrd="2" destOrd="0" parTransId="{E8E43C56-0425-49FE-BB71-266452673C9D}" sibTransId="{D6A5748F-BBF5-43AD-BC1F-321B2DBFC5B0}"/>
    <dgm:cxn modelId="{0F577236-B637-443B-9B65-BED22A5036DA}" type="presOf" srcId="{E20A1357-165C-498E-8EA3-76F382F6139B}" destId="{3DBAD797-3652-4963-A8A5-8B4D3DE6C351}" srcOrd="0" destOrd="0" presId="urn:microsoft.com/office/officeart/2005/8/layout/hierarchy1"/>
    <dgm:cxn modelId="{256F483E-68B3-44B8-B031-53DE5B184923}" srcId="{E20A1357-165C-498E-8EA3-76F382F6139B}" destId="{886317A1-57FF-4749-930F-911373187C72}" srcOrd="0" destOrd="0" parTransId="{126E9A6F-8251-4CEA-B243-A35605239D51}" sibTransId="{2B37C119-6249-47C2-9BAD-8383A7AC9FB2}"/>
    <dgm:cxn modelId="{121DE25D-75BA-4D45-8600-BE077B8F2DFA}" type="presOf" srcId="{ECAAAAB3-3A84-4EA4-ADCC-FA2CAA9AE821}" destId="{DE3A02C7-9ADD-4425-B0C4-7F7C5CA596A6}" srcOrd="0" destOrd="0" presId="urn:microsoft.com/office/officeart/2005/8/layout/hierarchy1"/>
    <dgm:cxn modelId="{CBDA5C61-D811-4EF8-9F3F-17A8B5790A64}" type="presOf" srcId="{8FB636EE-A949-4359-B409-A57ED97D9007}" destId="{C862DD79-1596-4142-A721-8A8D1B397CEA}" srcOrd="0" destOrd="0" presId="urn:microsoft.com/office/officeart/2005/8/layout/hierarchy1"/>
    <dgm:cxn modelId="{732C0262-3894-493E-BFE6-FC167DDD2915}" type="presOf" srcId="{067CCF42-DD9A-47F9-BC5A-02C3D82CCAF3}" destId="{D9202712-2E19-4429-8BF3-4768406C58E1}" srcOrd="0" destOrd="0" presId="urn:microsoft.com/office/officeart/2005/8/layout/hierarchy1"/>
    <dgm:cxn modelId="{3E48DA68-3C71-4DB7-92FC-CF6CC67954F4}" type="presOf" srcId="{4A729546-DB77-41EC-A886-2AFA35A47B3F}" destId="{D09790D6-C604-4460-876B-D436A84E4D38}" srcOrd="0" destOrd="0" presId="urn:microsoft.com/office/officeart/2005/8/layout/hierarchy1"/>
    <dgm:cxn modelId="{5DF5454E-DABC-40E4-BF76-88A4BC219B0E}" type="presOf" srcId="{DED4B74B-7E17-4EB1-9809-99F8A0553C1D}" destId="{2A53C476-3A5E-4AA0-B5B6-6E0AB8E43591}" srcOrd="0" destOrd="0" presId="urn:microsoft.com/office/officeart/2005/8/layout/hierarchy1"/>
    <dgm:cxn modelId="{0801274F-387C-4BAE-BE0A-189231A3F204}" type="presOf" srcId="{886317A1-57FF-4749-930F-911373187C72}" destId="{DF1BFA61-7F2A-4811-85F6-BB6520B55222}" srcOrd="0" destOrd="0" presId="urn:microsoft.com/office/officeart/2005/8/layout/hierarchy1"/>
    <dgm:cxn modelId="{FD54B374-335A-4532-B4FC-A7C22145444A}" type="presOf" srcId="{E8E43C56-0425-49FE-BB71-266452673C9D}" destId="{57DA60BF-6FEE-40C8-AA9A-F1C133B53014}" srcOrd="0" destOrd="0" presId="urn:microsoft.com/office/officeart/2005/8/layout/hierarchy1"/>
    <dgm:cxn modelId="{620BEC7D-EDF8-4104-8B07-CF1B83A8448A}" type="presOf" srcId="{62D71642-51AC-4A7E-88CF-B533179B9AEB}" destId="{7CCD9AD0-B01A-4EB1-8770-489A6B928F54}" srcOrd="0" destOrd="0" presId="urn:microsoft.com/office/officeart/2005/8/layout/hierarchy1"/>
    <dgm:cxn modelId="{B4278788-F2CC-4C4A-9795-75B0695C2C0A}" srcId="{ECAAAAB3-3A84-4EA4-ADCC-FA2CAA9AE821}" destId="{AD092F1C-E26E-48C6-91E0-DD8E32E32536}" srcOrd="2" destOrd="0" parTransId="{C0B83E93-8243-4F6A-B220-28C8EA58960A}" sibTransId="{8023F826-5DD5-4BD5-9CEF-4B1F0F860CC7}"/>
    <dgm:cxn modelId="{40B6A294-F4C0-4927-B6DC-EDBDFE8349D1}" type="presOf" srcId="{126E9A6F-8251-4CEA-B243-A35605239D51}" destId="{70F7216F-69D9-43D8-A533-0EE5EB4EFCEB}" srcOrd="0" destOrd="0" presId="urn:microsoft.com/office/officeart/2005/8/layout/hierarchy1"/>
    <dgm:cxn modelId="{C20F6C9D-1C2B-499D-9734-5013D49AB825}" srcId="{41BF87B2-8ED5-4902-A8C1-97C09280A175}" destId="{E20A1357-165C-498E-8EA3-76F382F6139B}" srcOrd="0" destOrd="0" parTransId="{62D71642-51AC-4A7E-88CF-B533179B9AEB}" sibTransId="{0E6C38EC-2248-4A36-9F66-EF0C60B15ED5}"/>
    <dgm:cxn modelId="{5B08979F-ED7B-431B-BDFD-A34E47101B02}" srcId="{ECAAAAB3-3A84-4EA4-ADCC-FA2CAA9AE821}" destId="{4A729546-DB77-41EC-A886-2AFA35A47B3F}" srcOrd="1" destOrd="0" parTransId="{885FDCE4-E781-422F-A717-1B70909D8B71}" sibTransId="{7F428D81-FD33-4BF6-9C3E-685111FD826D}"/>
    <dgm:cxn modelId="{F2B821A2-9A62-4C3B-A7CC-D357002CA1A4}" type="presOf" srcId="{AD092F1C-E26E-48C6-91E0-DD8E32E32536}" destId="{0FFEDEF7-2649-4DA9-98B0-738DB180D111}" srcOrd="0" destOrd="0" presId="urn:microsoft.com/office/officeart/2005/8/layout/hierarchy1"/>
    <dgm:cxn modelId="{0BD4BDAC-A681-4A48-BFEB-40C5CF549981}" type="presOf" srcId="{7829FA1A-2FDE-4C78-B850-68395AA55AA9}" destId="{E4FE9A24-FB2D-49E0-AE62-458EA5D4E486}" srcOrd="0" destOrd="0" presId="urn:microsoft.com/office/officeart/2005/8/layout/hierarchy1"/>
    <dgm:cxn modelId="{B24B2DBC-4C1E-4BCA-96D6-9FB1890A8DAD}" type="presOf" srcId="{004B730E-D7E5-4312-A7B2-70B8E05B74D4}" destId="{0014BD8C-0908-49FD-9EAB-6B10266FE6E7}" srcOrd="0" destOrd="0" presId="urn:microsoft.com/office/officeart/2005/8/layout/hierarchy1"/>
    <dgm:cxn modelId="{C26C0DCC-8399-46C8-8D3A-4C417AD88706}" type="presOf" srcId="{3BD50054-D58B-45FB-BB30-2DC43F4D50A4}" destId="{98394410-A6D2-4F01-AA07-3F4B949AA8C1}" srcOrd="0" destOrd="0" presId="urn:microsoft.com/office/officeart/2005/8/layout/hierarchy1"/>
    <dgm:cxn modelId="{5836F0D2-8A83-4606-8C3E-D4D9BCF2B5B9}" type="presOf" srcId="{C0B83E93-8243-4F6A-B220-28C8EA58960A}" destId="{90317F8C-14A8-49BA-87E9-5C6F1570820F}" srcOrd="0" destOrd="0" presId="urn:microsoft.com/office/officeart/2005/8/layout/hierarchy1"/>
    <dgm:cxn modelId="{EC56F0DE-A011-43A8-8DF0-EEEF0110C12C}" type="presOf" srcId="{41BF87B2-8ED5-4902-A8C1-97C09280A175}" destId="{B6E51526-AB76-49FD-B911-E757238DD960}" srcOrd="0" destOrd="0" presId="urn:microsoft.com/office/officeart/2005/8/layout/hierarchy1"/>
    <dgm:cxn modelId="{E87B8AF6-08F0-455B-967D-645393FF8F1A}" srcId="{41BF87B2-8ED5-4902-A8C1-97C09280A175}" destId="{ECAAAAB3-3A84-4EA4-ADCC-FA2CAA9AE821}" srcOrd="1" destOrd="0" parTransId="{8FB636EE-A949-4359-B409-A57ED97D9007}" sibTransId="{6E2A9B38-5F1D-4C6F-98A9-A43CD450CC98}"/>
    <dgm:cxn modelId="{9EEE55FD-B9C5-4B83-BF00-4F710287F7C7}" type="presOf" srcId="{2D5D9DFF-30EA-41B9-9940-94B69B539876}" destId="{5979A228-47B9-4410-B099-0D62585F06A0}" srcOrd="0" destOrd="0" presId="urn:microsoft.com/office/officeart/2005/8/layout/hierarchy1"/>
    <dgm:cxn modelId="{3E987CFA-E8F1-4F39-9138-98C2AC926127}" type="presParOf" srcId="{0014BD8C-0908-49FD-9EAB-6B10266FE6E7}" destId="{9446CD70-4B55-4583-8016-32F833037CD8}" srcOrd="0" destOrd="0" presId="urn:microsoft.com/office/officeart/2005/8/layout/hierarchy1"/>
    <dgm:cxn modelId="{CA0FFC91-0E5A-4740-8B69-A270A5802340}" type="presParOf" srcId="{9446CD70-4B55-4583-8016-32F833037CD8}" destId="{C0329094-E4D4-4E69-B8BE-BE4EBE36CCC8}" srcOrd="0" destOrd="0" presId="urn:microsoft.com/office/officeart/2005/8/layout/hierarchy1"/>
    <dgm:cxn modelId="{3A9E3BA1-B328-4A0C-B04B-69A8F729D3E4}" type="presParOf" srcId="{C0329094-E4D4-4E69-B8BE-BE4EBE36CCC8}" destId="{DFC3BE40-2CAD-4771-8240-33184F43F89F}" srcOrd="0" destOrd="0" presId="urn:microsoft.com/office/officeart/2005/8/layout/hierarchy1"/>
    <dgm:cxn modelId="{0FE6882A-0B37-4FCA-84F7-10BDF3C9951F}" type="presParOf" srcId="{C0329094-E4D4-4E69-B8BE-BE4EBE36CCC8}" destId="{B6E51526-AB76-49FD-B911-E757238DD960}" srcOrd="1" destOrd="0" presId="urn:microsoft.com/office/officeart/2005/8/layout/hierarchy1"/>
    <dgm:cxn modelId="{85B908E5-67C2-42F1-96D5-72102EFAE315}" type="presParOf" srcId="{9446CD70-4B55-4583-8016-32F833037CD8}" destId="{01E3C3F4-FF09-4B4A-85BC-C18BC7BFB8AA}" srcOrd="1" destOrd="0" presId="urn:microsoft.com/office/officeart/2005/8/layout/hierarchy1"/>
    <dgm:cxn modelId="{7BB7A079-DE3F-422C-AE18-F01CB523D065}" type="presParOf" srcId="{01E3C3F4-FF09-4B4A-85BC-C18BC7BFB8AA}" destId="{7CCD9AD0-B01A-4EB1-8770-489A6B928F54}" srcOrd="0" destOrd="0" presId="urn:microsoft.com/office/officeart/2005/8/layout/hierarchy1"/>
    <dgm:cxn modelId="{49545737-CC72-4276-8FDB-63DB890F6ED2}" type="presParOf" srcId="{01E3C3F4-FF09-4B4A-85BC-C18BC7BFB8AA}" destId="{DA40F605-98F6-40C8-86CC-46226BDE9DFB}" srcOrd="1" destOrd="0" presId="urn:microsoft.com/office/officeart/2005/8/layout/hierarchy1"/>
    <dgm:cxn modelId="{84C7FF39-0CC0-4F9D-9C05-559108D806E9}" type="presParOf" srcId="{DA40F605-98F6-40C8-86CC-46226BDE9DFB}" destId="{18C6564F-54BA-4879-BCCF-FE0D92F0B805}" srcOrd="0" destOrd="0" presId="urn:microsoft.com/office/officeart/2005/8/layout/hierarchy1"/>
    <dgm:cxn modelId="{EBAA9111-14A0-498E-B374-07A63BC35F92}" type="presParOf" srcId="{18C6564F-54BA-4879-BCCF-FE0D92F0B805}" destId="{BC58E6F0-4DA9-4AAB-ADFE-2459D3E2928C}" srcOrd="0" destOrd="0" presId="urn:microsoft.com/office/officeart/2005/8/layout/hierarchy1"/>
    <dgm:cxn modelId="{7CD99D34-17A8-4BCF-8271-F235E929CAC7}" type="presParOf" srcId="{18C6564F-54BA-4879-BCCF-FE0D92F0B805}" destId="{3DBAD797-3652-4963-A8A5-8B4D3DE6C351}" srcOrd="1" destOrd="0" presId="urn:microsoft.com/office/officeart/2005/8/layout/hierarchy1"/>
    <dgm:cxn modelId="{FB1B84BE-2579-4AE9-9637-B8B70DDD9D0B}" type="presParOf" srcId="{DA40F605-98F6-40C8-86CC-46226BDE9DFB}" destId="{D2D73E43-BF31-4BA1-A004-4E551C146D15}" srcOrd="1" destOrd="0" presId="urn:microsoft.com/office/officeart/2005/8/layout/hierarchy1"/>
    <dgm:cxn modelId="{093487F9-53B5-432B-8620-9156C6DA4D33}" type="presParOf" srcId="{D2D73E43-BF31-4BA1-A004-4E551C146D15}" destId="{70F7216F-69D9-43D8-A533-0EE5EB4EFCEB}" srcOrd="0" destOrd="0" presId="urn:microsoft.com/office/officeart/2005/8/layout/hierarchy1"/>
    <dgm:cxn modelId="{E87A70F1-5546-4A81-AD9C-23A15AAF7B42}" type="presParOf" srcId="{D2D73E43-BF31-4BA1-A004-4E551C146D15}" destId="{45113255-6E05-427F-A716-38735581C79B}" srcOrd="1" destOrd="0" presId="urn:microsoft.com/office/officeart/2005/8/layout/hierarchy1"/>
    <dgm:cxn modelId="{F45830A2-3B7B-4F5F-AB37-1FD28A501195}" type="presParOf" srcId="{45113255-6E05-427F-A716-38735581C79B}" destId="{AF63A785-B5EE-42A8-8236-B8BADF588842}" srcOrd="0" destOrd="0" presId="urn:microsoft.com/office/officeart/2005/8/layout/hierarchy1"/>
    <dgm:cxn modelId="{5D9C73BA-268A-437F-9609-071CCA89F128}" type="presParOf" srcId="{AF63A785-B5EE-42A8-8236-B8BADF588842}" destId="{3B40844F-0BC6-4733-AF42-B2D6BC09B375}" srcOrd="0" destOrd="0" presId="urn:microsoft.com/office/officeart/2005/8/layout/hierarchy1"/>
    <dgm:cxn modelId="{885845D5-8B20-46B7-815A-7004D1F09C57}" type="presParOf" srcId="{AF63A785-B5EE-42A8-8236-B8BADF588842}" destId="{DF1BFA61-7F2A-4811-85F6-BB6520B55222}" srcOrd="1" destOrd="0" presId="urn:microsoft.com/office/officeart/2005/8/layout/hierarchy1"/>
    <dgm:cxn modelId="{7257FF74-4D17-47A0-906B-4907E7DA87D3}" type="presParOf" srcId="{45113255-6E05-427F-A716-38735581C79B}" destId="{DAB42984-4EF2-47C6-83DB-6D8EDDB406A4}" srcOrd="1" destOrd="0" presId="urn:microsoft.com/office/officeart/2005/8/layout/hierarchy1"/>
    <dgm:cxn modelId="{7BB73BF4-4768-4EE4-8FB9-E67B7FA648CC}" type="presParOf" srcId="{01E3C3F4-FF09-4B4A-85BC-C18BC7BFB8AA}" destId="{C862DD79-1596-4142-A721-8A8D1B397CEA}" srcOrd="2" destOrd="0" presId="urn:microsoft.com/office/officeart/2005/8/layout/hierarchy1"/>
    <dgm:cxn modelId="{2C792AEA-D47D-4E2A-B164-672FC46CF05E}" type="presParOf" srcId="{01E3C3F4-FF09-4B4A-85BC-C18BC7BFB8AA}" destId="{5F1898BC-DC8E-4B75-9B99-CFD25D3C181D}" srcOrd="3" destOrd="0" presId="urn:microsoft.com/office/officeart/2005/8/layout/hierarchy1"/>
    <dgm:cxn modelId="{261667FB-0970-41C6-90AB-E26FC47AA8D4}" type="presParOf" srcId="{5F1898BC-DC8E-4B75-9B99-CFD25D3C181D}" destId="{04967238-BA73-4FD9-A75D-52799880B437}" srcOrd="0" destOrd="0" presId="urn:microsoft.com/office/officeart/2005/8/layout/hierarchy1"/>
    <dgm:cxn modelId="{15FEBFA1-D9B2-4902-AF7F-8CFD999C7005}" type="presParOf" srcId="{04967238-BA73-4FD9-A75D-52799880B437}" destId="{A52229D7-7751-467E-B109-F92CA7C8128C}" srcOrd="0" destOrd="0" presId="urn:microsoft.com/office/officeart/2005/8/layout/hierarchy1"/>
    <dgm:cxn modelId="{0D5AAE4D-8007-4865-856B-6016DC267D53}" type="presParOf" srcId="{04967238-BA73-4FD9-A75D-52799880B437}" destId="{DE3A02C7-9ADD-4425-B0C4-7F7C5CA596A6}" srcOrd="1" destOrd="0" presId="urn:microsoft.com/office/officeart/2005/8/layout/hierarchy1"/>
    <dgm:cxn modelId="{1C15F0A2-E310-4D06-90EA-3C4393ED83F2}" type="presParOf" srcId="{5F1898BC-DC8E-4B75-9B99-CFD25D3C181D}" destId="{CED78435-61AC-417F-BAC6-EC215FBEB47F}" srcOrd="1" destOrd="0" presId="urn:microsoft.com/office/officeart/2005/8/layout/hierarchy1"/>
    <dgm:cxn modelId="{CFD2C4B8-D5DA-4188-AD5D-6626C2D61991}" type="presParOf" srcId="{CED78435-61AC-417F-BAC6-EC215FBEB47F}" destId="{2A53C476-3A5E-4AA0-B5B6-6E0AB8E43591}" srcOrd="0" destOrd="0" presId="urn:microsoft.com/office/officeart/2005/8/layout/hierarchy1"/>
    <dgm:cxn modelId="{5F6E4981-4B3C-4584-9287-C90F73F38FDB}" type="presParOf" srcId="{CED78435-61AC-417F-BAC6-EC215FBEB47F}" destId="{852C06B8-C6A6-46C4-8650-74CB78FF8CCD}" srcOrd="1" destOrd="0" presId="urn:microsoft.com/office/officeart/2005/8/layout/hierarchy1"/>
    <dgm:cxn modelId="{0CCBBC61-BEA5-4242-951B-235CB373C07D}" type="presParOf" srcId="{852C06B8-C6A6-46C4-8650-74CB78FF8CCD}" destId="{06F1BFCE-CCEE-4D98-AF93-9F5AC6BA6D28}" srcOrd="0" destOrd="0" presId="urn:microsoft.com/office/officeart/2005/8/layout/hierarchy1"/>
    <dgm:cxn modelId="{28B77E40-019B-42EB-B7DA-D0D42B47238C}" type="presParOf" srcId="{06F1BFCE-CCEE-4D98-AF93-9F5AC6BA6D28}" destId="{28F74576-E7F9-4B2E-8FA9-ACD5AD082DD5}" srcOrd="0" destOrd="0" presId="urn:microsoft.com/office/officeart/2005/8/layout/hierarchy1"/>
    <dgm:cxn modelId="{84762252-E798-47E4-863F-5B9CC78B0D07}" type="presParOf" srcId="{06F1BFCE-CCEE-4D98-AF93-9F5AC6BA6D28}" destId="{98394410-A6D2-4F01-AA07-3F4B949AA8C1}" srcOrd="1" destOrd="0" presId="urn:microsoft.com/office/officeart/2005/8/layout/hierarchy1"/>
    <dgm:cxn modelId="{A9457F3C-F391-4F68-B02C-C74805D97DB1}" type="presParOf" srcId="{852C06B8-C6A6-46C4-8650-74CB78FF8CCD}" destId="{7849C18C-B1B5-4602-BE62-EF7F1410D05B}" srcOrd="1" destOrd="0" presId="urn:microsoft.com/office/officeart/2005/8/layout/hierarchy1"/>
    <dgm:cxn modelId="{0882BF84-5004-4445-8947-F82304A8D05F}" type="presParOf" srcId="{CED78435-61AC-417F-BAC6-EC215FBEB47F}" destId="{492E0053-61B1-4966-8C0E-9952F002EB51}" srcOrd="2" destOrd="0" presId="urn:microsoft.com/office/officeart/2005/8/layout/hierarchy1"/>
    <dgm:cxn modelId="{94232950-DD14-421D-AAB1-776F9A557010}" type="presParOf" srcId="{CED78435-61AC-417F-BAC6-EC215FBEB47F}" destId="{17FB6EAD-D452-4E0E-B463-99080CD34758}" srcOrd="3" destOrd="0" presId="urn:microsoft.com/office/officeart/2005/8/layout/hierarchy1"/>
    <dgm:cxn modelId="{9E2C22DB-7792-47F3-8E76-551CCA529C09}" type="presParOf" srcId="{17FB6EAD-D452-4E0E-B463-99080CD34758}" destId="{1E9B03AC-5DF1-4D96-800F-518D631957CA}" srcOrd="0" destOrd="0" presId="urn:microsoft.com/office/officeart/2005/8/layout/hierarchy1"/>
    <dgm:cxn modelId="{94E3627C-D6A8-4DD6-B373-235B090157A6}" type="presParOf" srcId="{1E9B03AC-5DF1-4D96-800F-518D631957CA}" destId="{5F3D30D5-249A-43FD-8B1C-278213E1C86B}" srcOrd="0" destOrd="0" presId="urn:microsoft.com/office/officeart/2005/8/layout/hierarchy1"/>
    <dgm:cxn modelId="{AED85EE5-0708-48CF-925D-E22B112D0D82}" type="presParOf" srcId="{1E9B03AC-5DF1-4D96-800F-518D631957CA}" destId="{D09790D6-C604-4460-876B-D436A84E4D38}" srcOrd="1" destOrd="0" presId="urn:microsoft.com/office/officeart/2005/8/layout/hierarchy1"/>
    <dgm:cxn modelId="{88565005-07F1-4C55-9989-9618F41085F4}" type="presParOf" srcId="{17FB6EAD-D452-4E0E-B463-99080CD34758}" destId="{3147C789-1E5E-4EB7-A919-4ACD1017766D}" srcOrd="1" destOrd="0" presId="urn:microsoft.com/office/officeart/2005/8/layout/hierarchy1"/>
    <dgm:cxn modelId="{5543383E-A545-4ABE-8F7E-137DADF19913}" type="presParOf" srcId="{CED78435-61AC-417F-BAC6-EC215FBEB47F}" destId="{90317F8C-14A8-49BA-87E9-5C6F1570820F}" srcOrd="4" destOrd="0" presId="urn:microsoft.com/office/officeart/2005/8/layout/hierarchy1"/>
    <dgm:cxn modelId="{313A8BE3-A8BD-49BB-8FD6-6C8C92E74EB2}" type="presParOf" srcId="{CED78435-61AC-417F-BAC6-EC215FBEB47F}" destId="{5DE3B2A3-C3D5-4085-8C9E-32D29659FF4A}" srcOrd="5" destOrd="0" presId="urn:microsoft.com/office/officeart/2005/8/layout/hierarchy1"/>
    <dgm:cxn modelId="{C4CB8D31-CA10-454D-89B1-EF3571A983C2}" type="presParOf" srcId="{5DE3B2A3-C3D5-4085-8C9E-32D29659FF4A}" destId="{2912B3DA-D3DF-4848-BA1B-CF9479EBE8F1}" srcOrd="0" destOrd="0" presId="urn:microsoft.com/office/officeart/2005/8/layout/hierarchy1"/>
    <dgm:cxn modelId="{42A4A0E6-314B-43F5-82D9-FECA6D1F1BD4}" type="presParOf" srcId="{2912B3DA-D3DF-4848-BA1B-CF9479EBE8F1}" destId="{35AB5BD1-D209-4544-8125-D2E5704AA78E}" srcOrd="0" destOrd="0" presId="urn:microsoft.com/office/officeart/2005/8/layout/hierarchy1"/>
    <dgm:cxn modelId="{CFCD1211-EA54-4E9F-BC9E-CCEFADA8241F}" type="presParOf" srcId="{2912B3DA-D3DF-4848-BA1B-CF9479EBE8F1}" destId="{0FFEDEF7-2649-4DA9-98B0-738DB180D111}" srcOrd="1" destOrd="0" presId="urn:microsoft.com/office/officeart/2005/8/layout/hierarchy1"/>
    <dgm:cxn modelId="{3B10259E-0A79-4F83-8BBA-8FB62E215D2A}" type="presParOf" srcId="{5DE3B2A3-C3D5-4085-8C9E-32D29659FF4A}" destId="{4D3F1FE8-D701-4BDF-86B5-ED5B9C3C6591}" srcOrd="1" destOrd="0" presId="urn:microsoft.com/office/officeart/2005/8/layout/hierarchy1"/>
    <dgm:cxn modelId="{2F8A8A6F-0901-4274-842E-D3D4FCD131D6}" type="presParOf" srcId="{01E3C3F4-FF09-4B4A-85BC-C18BC7BFB8AA}" destId="{57DA60BF-6FEE-40C8-AA9A-F1C133B53014}" srcOrd="4" destOrd="0" presId="urn:microsoft.com/office/officeart/2005/8/layout/hierarchy1"/>
    <dgm:cxn modelId="{9076FB3E-EE34-4E21-8B90-7C2B10D161D5}" type="presParOf" srcId="{01E3C3F4-FF09-4B4A-85BC-C18BC7BFB8AA}" destId="{D8FB5CCC-6209-46BC-9602-575895DFE8E3}" srcOrd="5" destOrd="0" presId="urn:microsoft.com/office/officeart/2005/8/layout/hierarchy1"/>
    <dgm:cxn modelId="{1F841ABC-5D2E-4F22-96BC-78E23DE1772F}" type="presParOf" srcId="{D8FB5CCC-6209-46BC-9602-575895DFE8E3}" destId="{1F44ABAD-F88C-4713-8CE7-68FF9C22EAC5}" srcOrd="0" destOrd="0" presId="urn:microsoft.com/office/officeart/2005/8/layout/hierarchy1"/>
    <dgm:cxn modelId="{8A6FD045-E51B-479A-A105-88771B572315}" type="presParOf" srcId="{1F44ABAD-F88C-4713-8CE7-68FF9C22EAC5}" destId="{90B42AAF-179A-44C5-93B6-6360916750FB}" srcOrd="0" destOrd="0" presId="urn:microsoft.com/office/officeart/2005/8/layout/hierarchy1"/>
    <dgm:cxn modelId="{AD16BE4A-A90B-46B3-860C-DF5DFE16E021}" type="presParOf" srcId="{1F44ABAD-F88C-4713-8CE7-68FF9C22EAC5}" destId="{D9202712-2E19-4429-8BF3-4768406C58E1}" srcOrd="1" destOrd="0" presId="urn:microsoft.com/office/officeart/2005/8/layout/hierarchy1"/>
    <dgm:cxn modelId="{3B2BFEC4-A949-4D0E-9C21-844592A61CAA}" type="presParOf" srcId="{D8FB5CCC-6209-46BC-9602-575895DFE8E3}" destId="{D9A33DA6-AAF3-4B21-BB4F-CA1D0F4D10C1}" srcOrd="1" destOrd="0" presId="urn:microsoft.com/office/officeart/2005/8/layout/hierarchy1"/>
    <dgm:cxn modelId="{683A6E60-EF96-40B6-B27A-23EE55717019}" type="presParOf" srcId="{D9A33DA6-AAF3-4B21-BB4F-CA1D0F4D10C1}" destId="{5979A228-47B9-4410-B099-0D62585F06A0}" srcOrd="0" destOrd="0" presId="urn:microsoft.com/office/officeart/2005/8/layout/hierarchy1"/>
    <dgm:cxn modelId="{0D39A390-320A-4DC5-B625-59CFE9C03C95}" type="presParOf" srcId="{D9A33DA6-AAF3-4B21-BB4F-CA1D0F4D10C1}" destId="{755D8768-250F-42B2-B31B-A14A3391D326}" srcOrd="1" destOrd="0" presId="urn:microsoft.com/office/officeart/2005/8/layout/hierarchy1"/>
    <dgm:cxn modelId="{CBF5550F-09D5-4BBC-A023-BE3344D7B1A1}" type="presParOf" srcId="{755D8768-250F-42B2-B31B-A14A3391D326}" destId="{4C026DEC-BAE3-4360-9255-892822BE1D8C}" srcOrd="0" destOrd="0" presId="urn:microsoft.com/office/officeart/2005/8/layout/hierarchy1"/>
    <dgm:cxn modelId="{FE6BA668-8CA9-45D3-A004-04C09DC5A763}" type="presParOf" srcId="{4C026DEC-BAE3-4360-9255-892822BE1D8C}" destId="{2029F5ED-4897-48AC-8D94-D35B444293AD}" srcOrd="0" destOrd="0" presId="urn:microsoft.com/office/officeart/2005/8/layout/hierarchy1"/>
    <dgm:cxn modelId="{053F447F-E5AA-4EEA-87E4-7AD14A1EE121}" type="presParOf" srcId="{4C026DEC-BAE3-4360-9255-892822BE1D8C}" destId="{E4FE9A24-FB2D-49E0-AE62-458EA5D4E486}" srcOrd="1" destOrd="0" presId="urn:microsoft.com/office/officeart/2005/8/layout/hierarchy1"/>
    <dgm:cxn modelId="{8B5F8F1F-7CBF-4B21-9F88-CA8478ED3F78}" type="presParOf" srcId="{755D8768-250F-42B2-B31B-A14A3391D326}" destId="{B8F1C775-742D-4004-B58F-7D9FFEE64A81}"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79A228-47B9-4410-B099-0D62585F06A0}">
      <dsp:nvSpPr>
        <dsp:cNvPr id="0" name=""/>
        <dsp:cNvSpPr/>
      </dsp:nvSpPr>
      <dsp:spPr>
        <a:xfrm>
          <a:off x="8854175" y="2553917"/>
          <a:ext cx="91440" cy="347606"/>
        </a:xfrm>
        <a:custGeom>
          <a:avLst/>
          <a:gdLst/>
          <a:ahLst/>
          <a:cxnLst/>
          <a:rect l="0" t="0" r="0" b="0"/>
          <a:pathLst>
            <a:path>
              <a:moveTo>
                <a:pt x="45720" y="0"/>
              </a:moveTo>
              <a:lnTo>
                <a:pt x="45720" y="34760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7DA60BF-6FEE-40C8-AA9A-F1C133B53014}">
      <dsp:nvSpPr>
        <dsp:cNvPr id="0" name=""/>
        <dsp:cNvSpPr/>
      </dsp:nvSpPr>
      <dsp:spPr>
        <a:xfrm>
          <a:off x="4915400" y="1023563"/>
          <a:ext cx="3984495" cy="503921"/>
        </a:xfrm>
        <a:custGeom>
          <a:avLst/>
          <a:gdLst/>
          <a:ahLst/>
          <a:cxnLst/>
          <a:rect l="0" t="0" r="0" b="0"/>
          <a:pathLst>
            <a:path>
              <a:moveTo>
                <a:pt x="0" y="0"/>
              </a:moveTo>
              <a:lnTo>
                <a:pt x="0" y="354177"/>
              </a:lnTo>
              <a:lnTo>
                <a:pt x="3984495" y="354177"/>
              </a:lnTo>
              <a:lnTo>
                <a:pt x="3984495" y="50392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0317F8C-14A8-49BA-87E9-5C6F1570820F}">
      <dsp:nvSpPr>
        <dsp:cNvPr id="0" name=""/>
        <dsp:cNvSpPr/>
      </dsp:nvSpPr>
      <dsp:spPr>
        <a:xfrm>
          <a:off x="4838854" y="2502472"/>
          <a:ext cx="2085406" cy="412128"/>
        </a:xfrm>
        <a:custGeom>
          <a:avLst/>
          <a:gdLst/>
          <a:ahLst/>
          <a:cxnLst/>
          <a:rect l="0" t="0" r="0" b="0"/>
          <a:pathLst>
            <a:path>
              <a:moveTo>
                <a:pt x="0" y="0"/>
              </a:moveTo>
              <a:lnTo>
                <a:pt x="0" y="262383"/>
              </a:lnTo>
              <a:lnTo>
                <a:pt x="2085406" y="262383"/>
              </a:lnTo>
              <a:lnTo>
                <a:pt x="2085406" y="41212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92E0053-61B1-4966-8C0E-9952F002EB51}">
      <dsp:nvSpPr>
        <dsp:cNvPr id="0" name=""/>
        <dsp:cNvSpPr/>
      </dsp:nvSpPr>
      <dsp:spPr>
        <a:xfrm>
          <a:off x="4838854" y="2502472"/>
          <a:ext cx="109771" cy="412128"/>
        </a:xfrm>
        <a:custGeom>
          <a:avLst/>
          <a:gdLst/>
          <a:ahLst/>
          <a:cxnLst/>
          <a:rect l="0" t="0" r="0" b="0"/>
          <a:pathLst>
            <a:path>
              <a:moveTo>
                <a:pt x="0" y="0"/>
              </a:moveTo>
              <a:lnTo>
                <a:pt x="0" y="262383"/>
              </a:lnTo>
              <a:lnTo>
                <a:pt x="109771" y="262383"/>
              </a:lnTo>
              <a:lnTo>
                <a:pt x="109771" y="41212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A53C476-3A5E-4AA0-B5B6-6E0AB8E43591}">
      <dsp:nvSpPr>
        <dsp:cNvPr id="0" name=""/>
        <dsp:cNvSpPr/>
      </dsp:nvSpPr>
      <dsp:spPr>
        <a:xfrm>
          <a:off x="2972991" y="2502472"/>
          <a:ext cx="1865863" cy="412128"/>
        </a:xfrm>
        <a:custGeom>
          <a:avLst/>
          <a:gdLst/>
          <a:ahLst/>
          <a:cxnLst/>
          <a:rect l="0" t="0" r="0" b="0"/>
          <a:pathLst>
            <a:path>
              <a:moveTo>
                <a:pt x="1865863" y="0"/>
              </a:moveTo>
              <a:lnTo>
                <a:pt x="1865863" y="262383"/>
              </a:lnTo>
              <a:lnTo>
                <a:pt x="0" y="262383"/>
              </a:lnTo>
              <a:lnTo>
                <a:pt x="0" y="41212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862DD79-1596-4142-A721-8A8D1B397CEA}">
      <dsp:nvSpPr>
        <dsp:cNvPr id="0" name=""/>
        <dsp:cNvSpPr/>
      </dsp:nvSpPr>
      <dsp:spPr>
        <a:xfrm>
          <a:off x="4793134" y="1023563"/>
          <a:ext cx="91440" cy="561905"/>
        </a:xfrm>
        <a:custGeom>
          <a:avLst/>
          <a:gdLst/>
          <a:ahLst/>
          <a:cxnLst/>
          <a:rect l="0" t="0" r="0" b="0"/>
          <a:pathLst>
            <a:path>
              <a:moveTo>
                <a:pt x="122265" y="0"/>
              </a:moveTo>
              <a:lnTo>
                <a:pt x="122265" y="412160"/>
              </a:lnTo>
              <a:lnTo>
                <a:pt x="45720" y="412160"/>
              </a:lnTo>
              <a:lnTo>
                <a:pt x="45720" y="56190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0F7216F-69D9-43D8-A533-0EE5EB4EFCEB}">
      <dsp:nvSpPr>
        <dsp:cNvPr id="0" name=""/>
        <dsp:cNvSpPr/>
      </dsp:nvSpPr>
      <dsp:spPr>
        <a:xfrm>
          <a:off x="857123" y="2553917"/>
          <a:ext cx="91440" cy="381016"/>
        </a:xfrm>
        <a:custGeom>
          <a:avLst/>
          <a:gdLst/>
          <a:ahLst/>
          <a:cxnLst/>
          <a:rect l="0" t="0" r="0" b="0"/>
          <a:pathLst>
            <a:path>
              <a:moveTo>
                <a:pt x="45720" y="0"/>
              </a:moveTo>
              <a:lnTo>
                <a:pt x="45720" y="38101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CCD9AD0-B01A-4EB1-8770-489A6B928F54}">
      <dsp:nvSpPr>
        <dsp:cNvPr id="0" name=""/>
        <dsp:cNvSpPr/>
      </dsp:nvSpPr>
      <dsp:spPr>
        <a:xfrm>
          <a:off x="902843" y="1023563"/>
          <a:ext cx="4012556" cy="503921"/>
        </a:xfrm>
        <a:custGeom>
          <a:avLst/>
          <a:gdLst/>
          <a:ahLst/>
          <a:cxnLst/>
          <a:rect l="0" t="0" r="0" b="0"/>
          <a:pathLst>
            <a:path>
              <a:moveTo>
                <a:pt x="4012556" y="0"/>
              </a:moveTo>
              <a:lnTo>
                <a:pt x="4012556" y="354177"/>
              </a:lnTo>
              <a:lnTo>
                <a:pt x="0" y="354177"/>
              </a:lnTo>
              <a:lnTo>
                <a:pt x="0" y="50392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FC3BE40-2CAD-4771-8240-33184F43F89F}">
      <dsp:nvSpPr>
        <dsp:cNvPr id="0" name=""/>
        <dsp:cNvSpPr/>
      </dsp:nvSpPr>
      <dsp:spPr>
        <a:xfrm>
          <a:off x="3553777" y="-2869"/>
          <a:ext cx="2723245" cy="1026432"/>
        </a:xfrm>
        <a:prstGeom prst="roundRect">
          <a:avLst>
            <a:gd name="adj" fmla="val 10000"/>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6E51526-AB76-49FD-B911-E757238DD960}">
      <dsp:nvSpPr>
        <dsp:cNvPr id="0" name=""/>
        <dsp:cNvSpPr/>
      </dsp:nvSpPr>
      <dsp:spPr>
        <a:xfrm>
          <a:off x="3733380" y="167753"/>
          <a:ext cx="2723245" cy="102643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b="0" kern="1200" dirty="0">
              <a:solidFill>
                <a:schemeClr val="tx1"/>
              </a:solidFill>
              <a:latin typeface="CNES Sans" panose="00000500000000000000" pitchFamily="50" charset="0"/>
            </a:rPr>
            <a:t>ECSS-S-ST-00C</a:t>
          </a:r>
        </a:p>
        <a:p>
          <a:pPr marL="0" lvl="0" indent="0" algn="ctr" defTabSz="711200">
            <a:lnSpc>
              <a:spcPct val="90000"/>
            </a:lnSpc>
            <a:spcBef>
              <a:spcPct val="0"/>
            </a:spcBef>
            <a:spcAft>
              <a:spcPct val="35000"/>
            </a:spcAft>
            <a:buNone/>
          </a:pPr>
          <a:r>
            <a:rPr lang="fr-FR" sz="1600" b="0" kern="1200" dirty="0">
              <a:solidFill>
                <a:schemeClr val="tx1"/>
              </a:solidFill>
              <a:latin typeface="CNES Sans" panose="00000500000000000000" pitchFamily="50" charset="0"/>
            </a:rPr>
            <a:t>SYSTEM DESCRIPTION</a:t>
          </a:r>
        </a:p>
      </dsp:txBody>
      <dsp:txXfrm>
        <a:off x="3763443" y="197816"/>
        <a:ext cx="2663119" cy="966306"/>
      </dsp:txXfrm>
    </dsp:sp>
    <dsp:sp modelId="{BC58E6F0-4DA9-4AAB-ADFE-2459D3E2928C}">
      <dsp:nvSpPr>
        <dsp:cNvPr id="0" name=""/>
        <dsp:cNvSpPr/>
      </dsp:nvSpPr>
      <dsp:spPr>
        <a:xfrm>
          <a:off x="94629" y="1527484"/>
          <a:ext cx="1616428" cy="1026432"/>
        </a:xfrm>
        <a:prstGeom prst="roundRect">
          <a:avLst>
            <a:gd name="adj" fmla="val 10000"/>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DBAD797-3652-4963-A8A5-8B4D3DE6C351}">
      <dsp:nvSpPr>
        <dsp:cNvPr id="0" name=""/>
        <dsp:cNvSpPr/>
      </dsp:nvSpPr>
      <dsp:spPr>
        <a:xfrm>
          <a:off x="274232" y="1698107"/>
          <a:ext cx="1616428" cy="102643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b="0" kern="1200" dirty="0">
              <a:solidFill>
                <a:schemeClr val="tx1"/>
              </a:solidFill>
              <a:latin typeface="CNES Sans" panose="00000500000000000000" pitchFamily="50" charset="0"/>
            </a:rPr>
            <a:t>SPACE PROJECT MANAGEMENT BRANCH</a:t>
          </a:r>
        </a:p>
      </dsp:txBody>
      <dsp:txXfrm>
        <a:off x="304295" y="1728170"/>
        <a:ext cx="1556302" cy="966306"/>
      </dsp:txXfrm>
    </dsp:sp>
    <dsp:sp modelId="{3B40844F-0BC6-4733-AF42-B2D6BC09B375}">
      <dsp:nvSpPr>
        <dsp:cNvPr id="0" name=""/>
        <dsp:cNvSpPr/>
      </dsp:nvSpPr>
      <dsp:spPr>
        <a:xfrm>
          <a:off x="117" y="2934934"/>
          <a:ext cx="1805453" cy="1026432"/>
        </a:xfrm>
        <a:prstGeom prst="roundRect">
          <a:avLst>
            <a:gd name="adj" fmla="val 10000"/>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F1BFA61-7F2A-4811-85F6-BB6520B55222}">
      <dsp:nvSpPr>
        <dsp:cNvPr id="0" name=""/>
        <dsp:cNvSpPr/>
      </dsp:nvSpPr>
      <dsp:spPr>
        <a:xfrm>
          <a:off x="179720" y="3105557"/>
          <a:ext cx="1805453" cy="1026432"/>
        </a:xfrm>
        <a:prstGeom prst="roundRect">
          <a:avLst>
            <a:gd name="adj" fmla="val 10000"/>
          </a:avLst>
        </a:prstGeom>
        <a:solidFill>
          <a:schemeClr val="accent6">
            <a:lumMod val="40000"/>
            <a:lumOff val="60000"/>
            <a:alpha val="90000"/>
          </a:schemeClr>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b="0" kern="1200" dirty="0">
              <a:solidFill>
                <a:schemeClr val="tx1"/>
              </a:solidFill>
              <a:latin typeface="CNES Sans" panose="00000500000000000000" pitchFamily="50" charset="0"/>
            </a:rPr>
            <a:t>M40</a:t>
          </a:r>
        </a:p>
        <a:p>
          <a:pPr marL="0" lvl="0" indent="0" algn="ctr" defTabSz="711200">
            <a:lnSpc>
              <a:spcPct val="90000"/>
            </a:lnSpc>
            <a:spcBef>
              <a:spcPct val="0"/>
            </a:spcBef>
            <a:spcAft>
              <a:spcPct val="35000"/>
            </a:spcAft>
            <a:buNone/>
          </a:pPr>
          <a:r>
            <a:rPr lang="fr-FR" sz="1600" b="0" kern="1200" dirty="0">
              <a:solidFill>
                <a:schemeClr val="tx1"/>
              </a:solidFill>
              <a:latin typeface="CNES Sans" panose="00000500000000000000" pitchFamily="50" charset="0"/>
            </a:rPr>
            <a:t>CONFIGURATION ET INFORMATION MANAGEMENT</a:t>
          </a:r>
        </a:p>
      </dsp:txBody>
      <dsp:txXfrm>
        <a:off x="209783" y="3135620"/>
        <a:ext cx="1745327" cy="966306"/>
      </dsp:txXfrm>
    </dsp:sp>
    <dsp:sp modelId="{A52229D7-7751-467E-B109-F92CA7C8128C}">
      <dsp:nvSpPr>
        <dsp:cNvPr id="0" name=""/>
        <dsp:cNvSpPr/>
      </dsp:nvSpPr>
      <dsp:spPr>
        <a:xfrm>
          <a:off x="4030640" y="1585468"/>
          <a:ext cx="1616428" cy="917004"/>
        </a:xfrm>
        <a:prstGeom prst="roundRect">
          <a:avLst>
            <a:gd name="adj" fmla="val 10000"/>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3A02C7-9ADD-4425-B0C4-7F7C5CA596A6}">
      <dsp:nvSpPr>
        <dsp:cNvPr id="0" name=""/>
        <dsp:cNvSpPr/>
      </dsp:nvSpPr>
      <dsp:spPr>
        <a:xfrm>
          <a:off x="4210243" y="1756091"/>
          <a:ext cx="1616428" cy="91700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b="0" kern="1200" dirty="0">
              <a:solidFill>
                <a:schemeClr val="tx1"/>
              </a:solidFill>
              <a:latin typeface="CNES Sans" panose="00000500000000000000" pitchFamily="50" charset="0"/>
            </a:rPr>
            <a:t>SPACE PRODUCT ASSURANCE BRANCH</a:t>
          </a:r>
        </a:p>
      </dsp:txBody>
      <dsp:txXfrm>
        <a:off x="4237101" y="1782949"/>
        <a:ext cx="1562712" cy="863288"/>
      </dsp:txXfrm>
    </dsp:sp>
    <dsp:sp modelId="{28F74576-E7F9-4B2E-8FA9-ACD5AD082DD5}">
      <dsp:nvSpPr>
        <dsp:cNvPr id="0" name=""/>
        <dsp:cNvSpPr/>
      </dsp:nvSpPr>
      <dsp:spPr>
        <a:xfrm>
          <a:off x="2164776" y="2914600"/>
          <a:ext cx="1616428" cy="1026432"/>
        </a:xfrm>
        <a:prstGeom prst="roundRect">
          <a:avLst>
            <a:gd name="adj" fmla="val 10000"/>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8394410-A6D2-4F01-AA07-3F4B949AA8C1}">
      <dsp:nvSpPr>
        <dsp:cNvPr id="0" name=""/>
        <dsp:cNvSpPr/>
      </dsp:nvSpPr>
      <dsp:spPr>
        <a:xfrm>
          <a:off x="2344380" y="3085223"/>
          <a:ext cx="1616428" cy="1026432"/>
        </a:xfrm>
        <a:prstGeom prst="roundRect">
          <a:avLst>
            <a:gd name="adj" fmla="val 10000"/>
          </a:avLst>
        </a:prstGeom>
        <a:solidFill>
          <a:schemeClr val="accent3">
            <a:lumMod val="20000"/>
            <a:lumOff val="80000"/>
            <a:alpha val="90000"/>
          </a:schemeClr>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b="0" kern="1200" dirty="0">
              <a:solidFill>
                <a:schemeClr val="tx1"/>
              </a:solidFill>
              <a:latin typeface="CNES Sans" panose="00000500000000000000" pitchFamily="50" charset="0"/>
            </a:rPr>
            <a:t>Q30 </a:t>
          </a:r>
        </a:p>
        <a:p>
          <a:pPr marL="0" lvl="0" indent="0" algn="ctr" defTabSz="711200">
            <a:lnSpc>
              <a:spcPct val="90000"/>
            </a:lnSpc>
            <a:spcBef>
              <a:spcPct val="0"/>
            </a:spcBef>
            <a:spcAft>
              <a:spcPct val="35000"/>
            </a:spcAft>
            <a:buNone/>
          </a:pPr>
          <a:r>
            <a:rPr lang="fr-FR" sz="1600" b="0" kern="1200" dirty="0">
              <a:solidFill>
                <a:schemeClr val="tx1"/>
              </a:solidFill>
              <a:latin typeface="CNES Sans" panose="00000500000000000000" pitchFamily="50" charset="0"/>
            </a:rPr>
            <a:t>DEPENDABILITY</a:t>
          </a:r>
        </a:p>
      </dsp:txBody>
      <dsp:txXfrm>
        <a:off x="2374443" y="3115286"/>
        <a:ext cx="1556302" cy="966306"/>
      </dsp:txXfrm>
    </dsp:sp>
    <dsp:sp modelId="{5F3D30D5-249A-43FD-8B1C-278213E1C86B}">
      <dsp:nvSpPr>
        <dsp:cNvPr id="0" name=""/>
        <dsp:cNvSpPr/>
      </dsp:nvSpPr>
      <dsp:spPr>
        <a:xfrm>
          <a:off x="4140411" y="2914600"/>
          <a:ext cx="1616428" cy="1026432"/>
        </a:xfrm>
        <a:prstGeom prst="roundRect">
          <a:avLst>
            <a:gd name="adj" fmla="val 10000"/>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09790D6-C604-4460-876B-D436A84E4D38}">
      <dsp:nvSpPr>
        <dsp:cNvPr id="0" name=""/>
        <dsp:cNvSpPr/>
      </dsp:nvSpPr>
      <dsp:spPr>
        <a:xfrm>
          <a:off x="4320014" y="3085223"/>
          <a:ext cx="1616428" cy="1026432"/>
        </a:xfrm>
        <a:prstGeom prst="roundRect">
          <a:avLst>
            <a:gd name="adj" fmla="val 10000"/>
          </a:avLst>
        </a:prstGeom>
        <a:solidFill>
          <a:schemeClr val="accent3">
            <a:lumMod val="20000"/>
            <a:lumOff val="80000"/>
            <a:alpha val="90000"/>
          </a:schemeClr>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b="0" kern="1200" dirty="0">
              <a:solidFill>
                <a:schemeClr val="tx1"/>
              </a:solidFill>
              <a:latin typeface="CNES Sans" panose="00000500000000000000" pitchFamily="50" charset="0"/>
            </a:rPr>
            <a:t>Q40</a:t>
          </a:r>
        </a:p>
        <a:p>
          <a:pPr marL="0" lvl="0" indent="0" algn="ctr" defTabSz="711200">
            <a:lnSpc>
              <a:spcPct val="90000"/>
            </a:lnSpc>
            <a:spcBef>
              <a:spcPct val="0"/>
            </a:spcBef>
            <a:spcAft>
              <a:spcPct val="35000"/>
            </a:spcAft>
            <a:buNone/>
          </a:pPr>
          <a:r>
            <a:rPr lang="fr-FR" sz="1600" b="0" kern="1200" dirty="0">
              <a:solidFill>
                <a:schemeClr val="tx1"/>
              </a:solidFill>
              <a:latin typeface="CNES Sans" panose="00000500000000000000" pitchFamily="50" charset="0"/>
            </a:rPr>
            <a:t> SAFETY</a:t>
          </a:r>
        </a:p>
      </dsp:txBody>
      <dsp:txXfrm>
        <a:off x="4350077" y="3115286"/>
        <a:ext cx="1556302" cy="966306"/>
      </dsp:txXfrm>
    </dsp:sp>
    <dsp:sp modelId="{35AB5BD1-D209-4544-8125-D2E5704AA78E}">
      <dsp:nvSpPr>
        <dsp:cNvPr id="0" name=""/>
        <dsp:cNvSpPr/>
      </dsp:nvSpPr>
      <dsp:spPr>
        <a:xfrm>
          <a:off x="6116046" y="2914600"/>
          <a:ext cx="1616428" cy="1026432"/>
        </a:xfrm>
        <a:prstGeom prst="roundRect">
          <a:avLst>
            <a:gd name="adj" fmla="val 10000"/>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FFEDEF7-2649-4DA9-98B0-738DB180D111}">
      <dsp:nvSpPr>
        <dsp:cNvPr id="0" name=""/>
        <dsp:cNvSpPr/>
      </dsp:nvSpPr>
      <dsp:spPr>
        <a:xfrm>
          <a:off x="6295649" y="3085223"/>
          <a:ext cx="1616428" cy="1026432"/>
        </a:xfrm>
        <a:prstGeom prst="roundRect">
          <a:avLst>
            <a:gd name="adj" fmla="val 10000"/>
          </a:avLst>
        </a:prstGeom>
        <a:solidFill>
          <a:schemeClr val="accent5">
            <a:lumMod val="60000"/>
            <a:lumOff val="40000"/>
            <a:alpha val="90000"/>
          </a:schemeClr>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b="0" kern="1200" dirty="0">
              <a:solidFill>
                <a:schemeClr val="tx1"/>
              </a:solidFill>
              <a:latin typeface="CNES Sans" panose="00000500000000000000" pitchFamily="50" charset="0"/>
            </a:rPr>
            <a:t>Q80 </a:t>
          </a:r>
        </a:p>
        <a:p>
          <a:pPr marL="0" lvl="0" indent="0" algn="ctr" defTabSz="711200">
            <a:lnSpc>
              <a:spcPct val="90000"/>
            </a:lnSpc>
            <a:spcBef>
              <a:spcPct val="0"/>
            </a:spcBef>
            <a:spcAft>
              <a:spcPct val="35000"/>
            </a:spcAft>
            <a:buNone/>
          </a:pPr>
          <a:r>
            <a:rPr lang="fr-FR" sz="1600" b="0" kern="1200" dirty="0">
              <a:solidFill>
                <a:schemeClr val="tx1"/>
              </a:solidFill>
              <a:latin typeface="CNES Sans" panose="00000500000000000000" pitchFamily="50" charset="0"/>
            </a:rPr>
            <a:t>SOFTWARE PRODUCT ASSURANCE</a:t>
          </a:r>
        </a:p>
      </dsp:txBody>
      <dsp:txXfrm>
        <a:off x="6325712" y="3115286"/>
        <a:ext cx="1556302" cy="966306"/>
      </dsp:txXfrm>
    </dsp:sp>
    <dsp:sp modelId="{90B42AAF-179A-44C5-93B6-6360916750FB}">
      <dsp:nvSpPr>
        <dsp:cNvPr id="0" name=""/>
        <dsp:cNvSpPr/>
      </dsp:nvSpPr>
      <dsp:spPr>
        <a:xfrm>
          <a:off x="8091681" y="1527484"/>
          <a:ext cx="1616428" cy="1026432"/>
        </a:xfrm>
        <a:prstGeom prst="roundRect">
          <a:avLst>
            <a:gd name="adj" fmla="val 10000"/>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9202712-2E19-4429-8BF3-4768406C58E1}">
      <dsp:nvSpPr>
        <dsp:cNvPr id="0" name=""/>
        <dsp:cNvSpPr/>
      </dsp:nvSpPr>
      <dsp:spPr>
        <a:xfrm>
          <a:off x="8271284" y="1698107"/>
          <a:ext cx="1616428" cy="102643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b="0" kern="1200" dirty="0">
              <a:solidFill>
                <a:schemeClr val="tx1"/>
              </a:solidFill>
              <a:latin typeface="CNES Sans" panose="00000500000000000000" pitchFamily="50" charset="0"/>
            </a:rPr>
            <a:t>SPACE  INGENEERING BRANCH</a:t>
          </a:r>
        </a:p>
      </dsp:txBody>
      <dsp:txXfrm>
        <a:off x="8301347" y="1728170"/>
        <a:ext cx="1556302" cy="966306"/>
      </dsp:txXfrm>
    </dsp:sp>
    <dsp:sp modelId="{2029F5ED-4897-48AC-8D94-D35B444293AD}">
      <dsp:nvSpPr>
        <dsp:cNvPr id="0" name=""/>
        <dsp:cNvSpPr/>
      </dsp:nvSpPr>
      <dsp:spPr>
        <a:xfrm>
          <a:off x="8091681" y="2901523"/>
          <a:ext cx="1616428" cy="1026432"/>
        </a:xfrm>
        <a:prstGeom prst="roundRect">
          <a:avLst>
            <a:gd name="adj" fmla="val 10000"/>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4FE9A24-FB2D-49E0-AE62-458EA5D4E486}">
      <dsp:nvSpPr>
        <dsp:cNvPr id="0" name=""/>
        <dsp:cNvSpPr/>
      </dsp:nvSpPr>
      <dsp:spPr>
        <a:xfrm>
          <a:off x="8271284" y="3072146"/>
          <a:ext cx="1616428" cy="1026432"/>
        </a:xfrm>
        <a:prstGeom prst="roundRect">
          <a:avLst>
            <a:gd name="adj" fmla="val 10000"/>
          </a:avLst>
        </a:prstGeom>
        <a:solidFill>
          <a:schemeClr val="accent5">
            <a:lumMod val="60000"/>
            <a:lumOff val="40000"/>
            <a:alpha val="90000"/>
          </a:schemeClr>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FR" sz="1600" b="0" kern="1200" dirty="0">
              <a:solidFill>
                <a:schemeClr val="tx1"/>
              </a:solidFill>
              <a:latin typeface="CNES Sans" panose="00000500000000000000" pitchFamily="50" charset="0"/>
            </a:rPr>
            <a:t>E40</a:t>
          </a:r>
        </a:p>
        <a:p>
          <a:pPr marL="0" lvl="0" indent="0" algn="ctr" defTabSz="711200">
            <a:lnSpc>
              <a:spcPct val="90000"/>
            </a:lnSpc>
            <a:spcBef>
              <a:spcPct val="0"/>
            </a:spcBef>
            <a:spcAft>
              <a:spcPct val="35000"/>
            </a:spcAft>
            <a:buNone/>
          </a:pPr>
          <a:r>
            <a:rPr lang="fr-FR" sz="1600" b="0" kern="1200" dirty="0">
              <a:solidFill>
                <a:schemeClr val="tx1"/>
              </a:solidFill>
              <a:latin typeface="CNES Sans" panose="00000500000000000000" pitchFamily="50" charset="0"/>
            </a:rPr>
            <a:t>SOFTWARE ENGENEERING</a:t>
          </a:r>
        </a:p>
      </dsp:txBody>
      <dsp:txXfrm>
        <a:off x="8301347" y="3102209"/>
        <a:ext cx="1556302" cy="966306"/>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6DF45A54-39D9-5564-2D4A-61B4C6096C9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3DEB5CA4-3FE3-16D5-DBA2-4A9E7551D74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F53E7CC-A56D-4B41-A2B8-44922E491736}" type="datetimeFigureOut">
              <a:rPr lang="fr-FR" smtClean="0"/>
              <a:t>10/09/2026</a:t>
            </a:fld>
            <a:endParaRPr lang="fr-FR"/>
          </a:p>
        </p:txBody>
      </p:sp>
      <p:sp>
        <p:nvSpPr>
          <p:cNvPr id="4" name="Espace réservé du pied de page 3">
            <a:extLst>
              <a:ext uri="{FF2B5EF4-FFF2-40B4-BE49-F238E27FC236}">
                <a16:creationId xmlns:a16="http://schemas.microsoft.com/office/drawing/2014/main" id="{FFC3E86E-C90E-82E4-99D5-8FB930CC44B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2CE188D9-75D6-7D25-12BF-434F0E6F3BA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4AD8D3A-D32D-974C-8BC3-61FC5B394A50}" type="slidenum">
              <a:rPr lang="fr-FR" smtClean="0"/>
              <a:t>‹N°›</a:t>
            </a:fld>
            <a:endParaRPr lang="fr-FR"/>
          </a:p>
        </p:txBody>
      </p:sp>
    </p:spTree>
    <p:extLst>
      <p:ext uri="{BB962C8B-B14F-4D97-AF65-F5344CB8AC3E}">
        <p14:creationId xmlns:p14="http://schemas.microsoft.com/office/powerpoint/2010/main" val="3229437126"/>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165663-31FB-5D4A-96AC-2B65BACEA836}" type="datetimeFigureOut">
              <a:rPr lang="fr-FR" smtClean="0"/>
              <a:t>10/09/2026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CB7270-4A0D-F943-B97F-0CEFC1B07561}" type="slidenum">
              <a:rPr lang="fr-FR" smtClean="0"/>
              <a:t>‹N°›</a:t>
            </a:fld>
            <a:endParaRPr lang="fr-FR"/>
          </a:p>
        </p:txBody>
      </p:sp>
    </p:spTree>
    <p:extLst>
      <p:ext uri="{BB962C8B-B14F-4D97-AF65-F5344CB8AC3E}">
        <p14:creationId xmlns:p14="http://schemas.microsoft.com/office/powerpoint/2010/main" val="21411277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CCCB7270-4A0D-F943-B97F-0CEFC1B07561}" type="slidenum">
              <a:rPr lang="fr-FR" smtClean="0"/>
              <a:t>1</a:t>
            </a:fld>
            <a:endParaRPr lang="fr-FR"/>
          </a:p>
        </p:txBody>
      </p:sp>
    </p:spTree>
    <p:extLst>
      <p:ext uri="{BB962C8B-B14F-4D97-AF65-F5344CB8AC3E}">
        <p14:creationId xmlns:p14="http://schemas.microsoft.com/office/powerpoint/2010/main" val="10672561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PF : </a:t>
            </a:r>
          </a:p>
          <a:p>
            <a:pPr lvl="1"/>
            <a:r>
              <a:rPr lang="fr-FR" dirty="0"/>
              <a:t>enjeux</a:t>
            </a:r>
          </a:p>
          <a:p>
            <a:pPr lvl="1"/>
            <a:r>
              <a:rPr lang="fr-FR" dirty="0"/>
              <a:t>équipements</a:t>
            </a:r>
          </a:p>
          <a:p>
            <a:pPr lvl="1"/>
            <a:r>
              <a:rPr lang="fr-FR" dirty="0" err="1"/>
              <a:t>scao</a:t>
            </a:r>
            <a:endParaRPr lang="fr-FR" dirty="0"/>
          </a:p>
          <a:p>
            <a:pPr lvl="1"/>
            <a:r>
              <a:rPr lang="fr-FR" dirty="0"/>
              <a:t>télécoms</a:t>
            </a:r>
          </a:p>
          <a:p>
            <a:pPr lvl="1"/>
            <a:r>
              <a:rPr lang="fr-FR" dirty="0"/>
              <a:t>évocation robustesse aux radiations </a:t>
            </a:r>
          </a:p>
          <a:p>
            <a:pPr lvl="1"/>
            <a:r>
              <a:rPr lang="fr-FR" dirty="0"/>
              <a:t>haute criticité</a:t>
            </a:r>
          </a:p>
          <a:p>
            <a:pPr lvl="1"/>
            <a:endParaRPr lang="fr-FR" dirty="0"/>
          </a:p>
          <a:p>
            <a:r>
              <a:rPr lang="fr-FR" dirty="0"/>
              <a:t>CU :</a:t>
            </a:r>
            <a:br>
              <a:rPr lang="fr-FR" dirty="0"/>
            </a:br>
            <a:endParaRPr lang="fr-FR" dirty="0"/>
          </a:p>
          <a:p>
            <a:pPr lvl="1"/>
            <a:r>
              <a:rPr lang="fr-FR" dirty="0"/>
              <a:t>enjeux</a:t>
            </a:r>
          </a:p>
          <a:p>
            <a:pPr lvl="1"/>
            <a:r>
              <a:rPr lang="fr-FR" dirty="0"/>
              <a:t>types d'instruments</a:t>
            </a:r>
          </a:p>
          <a:p>
            <a:pPr lvl="1"/>
            <a:r>
              <a:rPr lang="fr-FR" dirty="0" err="1"/>
              <a:t>algorithmie</a:t>
            </a:r>
            <a:r>
              <a:rPr lang="fr-FR" dirty="0"/>
              <a:t> bord</a:t>
            </a:r>
          </a:p>
          <a:p>
            <a:pPr lvl="1"/>
            <a:r>
              <a:rPr lang="fr-FR" dirty="0"/>
              <a:t>missions &amp; applications</a:t>
            </a:r>
          </a:p>
          <a:p>
            <a:pPr lvl="1"/>
            <a:r>
              <a:rPr lang="fr-FR" dirty="0"/>
              <a:t>moindre criticité</a:t>
            </a:r>
          </a:p>
          <a:p>
            <a:pPr lvl="1"/>
            <a:endParaRPr lang="fr-FR" dirty="0"/>
          </a:p>
        </p:txBody>
      </p:sp>
      <p:sp>
        <p:nvSpPr>
          <p:cNvPr id="4" name="Espace réservé du numéro de diapositive 3"/>
          <p:cNvSpPr>
            <a:spLocks noGrp="1"/>
          </p:cNvSpPr>
          <p:nvPr>
            <p:ph type="sldNum" sz="quarter" idx="10"/>
          </p:nvPr>
        </p:nvSpPr>
        <p:spPr/>
        <p:txBody>
          <a:bodyPr/>
          <a:lstStyle/>
          <a:p>
            <a:fld id="{CCCB7270-4A0D-F943-B97F-0CEFC1B07561}" type="slidenum">
              <a:rPr lang="fr-FR" smtClean="0"/>
              <a:t>4</a:t>
            </a:fld>
            <a:endParaRPr lang="fr-FR"/>
          </a:p>
        </p:txBody>
      </p:sp>
    </p:spTree>
    <p:extLst>
      <p:ext uri="{BB962C8B-B14F-4D97-AF65-F5344CB8AC3E}">
        <p14:creationId xmlns:p14="http://schemas.microsoft.com/office/powerpoint/2010/main" val="32790650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PF : </a:t>
            </a:r>
          </a:p>
          <a:p>
            <a:pPr lvl="1"/>
            <a:r>
              <a:rPr lang="fr-FR" dirty="0" err="1"/>
              <a:t>Specific</a:t>
            </a:r>
            <a:r>
              <a:rPr lang="fr-FR" dirty="0"/>
              <a:t> </a:t>
            </a:r>
            <a:r>
              <a:rPr lang="fr-FR" dirty="0" err="1"/>
              <a:t>equiments</a:t>
            </a:r>
            <a:r>
              <a:rPr lang="fr-FR" dirty="0"/>
              <a:t> &amp; </a:t>
            </a:r>
            <a:r>
              <a:rPr lang="fr-FR" dirty="0" err="1"/>
              <a:t>algorithms</a:t>
            </a:r>
            <a:endParaRPr lang="fr-FR" dirty="0"/>
          </a:p>
          <a:p>
            <a:pPr lvl="1"/>
            <a:r>
              <a:rPr lang="fr-FR" dirty="0"/>
              <a:t>AOCS</a:t>
            </a:r>
          </a:p>
          <a:p>
            <a:pPr lvl="1"/>
            <a:r>
              <a:rPr lang="fr-FR" dirty="0" err="1"/>
              <a:t>Telecoms</a:t>
            </a:r>
            <a:endParaRPr lang="fr-FR" dirty="0"/>
          </a:p>
          <a:p>
            <a:pPr lvl="1"/>
            <a:r>
              <a:rPr lang="fr-FR" dirty="0"/>
              <a:t>Thermal </a:t>
            </a:r>
            <a:r>
              <a:rPr lang="fr-FR" dirty="0" err="1"/>
              <a:t>regulation</a:t>
            </a:r>
            <a:endParaRPr lang="fr-FR" dirty="0"/>
          </a:p>
          <a:p>
            <a:pPr lvl="1"/>
            <a:r>
              <a:rPr lang="fr-FR" dirty="0" err="1"/>
              <a:t>Resistance</a:t>
            </a:r>
            <a:r>
              <a:rPr lang="fr-FR" dirty="0"/>
              <a:t> aux</a:t>
            </a:r>
            <a:r>
              <a:rPr lang="fr-FR" baseline="0" dirty="0"/>
              <a:t> </a:t>
            </a:r>
            <a:r>
              <a:rPr lang="fr-FR" dirty="0"/>
              <a:t>Radiations</a:t>
            </a:r>
          </a:p>
          <a:p>
            <a:pPr lvl="1"/>
            <a:r>
              <a:rPr lang="fr-FR" dirty="0"/>
              <a:t> </a:t>
            </a:r>
          </a:p>
          <a:p>
            <a:pPr lvl="1"/>
            <a:r>
              <a:rPr lang="fr-FR" dirty="0"/>
              <a:t>Enjeu : tout e qu’il faut pour faire permettra au satellite d’accomplir sa mission</a:t>
            </a:r>
            <a:r>
              <a:rPr lang="fr-FR" baseline="0" dirty="0"/>
              <a:t> : </a:t>
            </a:r>
            <a:r>
              <a:rPr lang="fr-FR" dirty="0"/>
              <a:t>haute criticité</a:t>
            </a:r>
          </a:p>
          <a:p>
            <a:pPr lvl="1"/>
            <a:endParaRPr lang="fr-FR" dirty="0"/>
          </a:p>
          <a:p>
            <a:r>
              <a:rPr lang="fr-FR" dirty="0"/>
              <a:t>CU :</a:t>
            </a:r>
            <a:br>
              <a:rPr lang="fr-FR" dirty="0"/>
            </a:br>
            <a:endParaRPr lang="fr-FR" dirty="0"/>
          </a:p>
          <a:p>
            <a:pPr lvl="1"/>
            <a:r>
              <a:rPr lang="fr-FR" dirty="0"/>
              <a:t>enjeux</a:t>
            </a:r>
          </a:p>
          <a:p>
            <a:pPr lvl="1"/>
            <a:r>
              <a:rPr lang="fr-FR" dirty="0"/>
              <a:t>types d'instruments</a:t>
            </a:r>
          </a:p>
          <a:p>
            <a:pPr lvl="1"/>
            <a:r>
              <a:rPr lang="fr-FR" dirty="0" err="1"/>
              <a:t>algorithmie</a:t>
            </a:r>
            <a:r>
              <a:rPr lang="fr-FR" dirty="0"/>
              <a:t> bord</a:t>
            </a:r>
          </a:p>
          <a:p>
            <a:pPr lvl="1"/>
            <a:r>
              <a:rPr lang="fr-FR" dirty="0"/>
              <a:t>missions &amp; applications</a:t>
            </a:r>
          </a:p>
          <a:p>
            <a:pPr lvl="1"/>
            <a:r>
              <a:rPr lang="fr-FR" dirty="0"/>
              <a:t>moindre criticité</a:t>
            </a:r>
          </a:p>
          <a:p>
            <a:pPr lvl="1"/>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fld id="{CCCB7270-4A0D-F943-B97F-0CEFC1B07561}" type="slidenum">
              <a:rPr lang="fr-FR" smtClean="0"/>
              <a:t>5</a:t>
            </a:fld>
            <a:endParaRPr lang="fr-FR"/>
          </a:p>
        </p:txBody>
      </p:sp>
    </p:spTree>
    <p:extLst>
      <p:ext uri="{BB962C8B-B14F-4D97-AF65-F5344CB8AC3E}">
        <p14:creationId xmlns:p14="http://schemas.microsoft.com/office/powerpoint/2010/main" val="36763301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OBC 1 ou plusieurs par mission on peut en avoir 1 pour la PF et 1 pour la CU voir plusieurs pour une CU complexe </a:t>
            </a:r>
          </a:p>
          <a:p>
            <a:r>
              <a:rPr lang="fr-FR" dirty="0"/>
              <a:t>C'est quoi / où :</a:t>
            </a:r>
            <a:r>
              <a:rPr lang="fr-FR" baseline="0" dirty="0"/>
              <a:t> un composant électronique intégré sur le satellite (comparable processeur de PC)</a:t>
            </a:r>
            <a:endParaRPr lang="fr-FR" dirty="0"/>
          </a:p>
          <a:p>
            <a:r>
              <a:rPr lang="fr-FR" dirty="0"/>
              <a:t>il y a quoi dedans (des interfaces / des mémoires / un processeur / du FPGA)</a:t>
            </a:r>
          </a:p>
          <a:p>
            <a:r>
              <a:rPr lang="fr-FR" dirty="0"/>
              <a:t>Soit un FPGA couplé avec un processeur </a:t>
            </a:r>
          </a:p>
          <a:p>
            <a:r>
              <a:rPr lang="fr-FR" dirty="0"/>
              <a:t>Soit soc</a:t>
            </a:r>
          </a:p>
          <a:p>
            <a:r>
              <a:rPr lang="fr-FR" dirty="0"/>
              <a:t>Les types d’interfaces courantes : de l’i2c, du spi, du </a:t>
            </a:r>
            <a:r>
              <a:rPr lang="fr-FR" dirty="0" err="1"/>
              <a:t>spw</a:t>
            </a:r>
            <a:r>
              <a:rPr lang="fr-FR" dirty="0"/>
              <a:t>, de </a:t>
            </a:r>
            <a:r>
              <a:rPr lang="fr-FR" dirty="0" err="1"/>
              <a:t>l’ethernet</a:t>
            </a:r>
            <a:r>
              <a:rPr lang="fr-FR" dirty="0"/>
              <a:t>, de l’</a:t>
            </a:r>
            <a:r>
              <a:rPr lang="fr-FR" dirty="0" err="1"/>
              <a:t>uart</a:t>
            </a:r>
            <a:endParaRPr lang="fr-FR" dirty="0"/>
          </a:p>
          <a:p>
            <a:r>
              <a:rPr lang="fr-FR" dirty="0"/>
              <a:t>Un peu ce que l’on veut grâce au FPGA</a:t>
            </a:r>
          </a:p>
          <a:p>
            <a:endParaRPr lang="fr-FR" dirty="0"/>
          </a:p>
        </p:txBody>
      </p:sp>
      <p:sp>
        <p:nvSpPr>
          <p:cNvPr id="4" name="Espace réservé du numéro de diapositive 3"/>
          <p:cNvSpPr>
            <a:spLocks noGrp="1"/>
          </p:cNvSpPr>
          <p:nvPr>
            <p:ph type="sldNum" sz="quarter" idx="10"/>
          </p:nvPr>
        </p:nvSpPr>
        <p:spPr/>
        <p:txBody>
          <a:bodyPr/>
          <a:lstStyle/>
          <a:p>
            <a:fld id="{CCCB7270-4A0D-F943-B97F-0CEFC1B07561}" type="slidenum">
              <a:rPr lang="fr-FR" smtClean="0"/>
              <a:t>6</a:t>
            </a:fld>
            <a:endParaRPr lang="fr-FR"/>
          </a:p>
        </p:txBody>
      </p:sp>
    </p:spTree>
    <p:extLst>
      <p:ext uri="{BB962C8B-B14F-4D97-AF65-F5344CB8AC3E}">
        <p14:creationId xmlns:p14="http://schemas.microsoft.com/office/powerpoint/2010/main" val="21102013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Bref panorama de ce qui se faisait / se fait / se fera </a:t>
            </a:r>
            <a:r>
              <a:rPr lang="fr-FR" b="1" dirty="0"/>
              <a:t>→ intro vers cours 3 (HW)</a:t>
            </a:r>
            <a:endParaRPr lang="fr-FR" dirty="0"/>
          </a:p>
          <a:p>
            <a:endParaRPr lang="fr-FR" dirty="0"/>
          </a:p>
        </p:txBody>
      </p:sp>
      <p:sp>
        <p:nvSpPr>
          <p:cNvPr id="4" name="Espace réservé du numéro de diapositive 3"/>
          <p:cNvSpPr>
            <a:spLocks noGrp="1"/>
          </p:cNvSpPr>
          <p:nvPr>
            <p:ph type="sldNum" sz="quarter" idx="10"/>
          </p:nvPr>
        </p:nvSpPr>
        <p:spPr/>
        <p:txBody>
          <a:bodyPr/>
          <a:lstStyle/>
          <a:p>
            <a:fld id="{CCCB7270-4A0D-F943-B97F-0CEFC1B07561}" type="slidenum">
              <a:rPr lang="fr-FR" smtClean="0"/>
              <a:t>7</a:t>
            </a:fld>
            <a:endParaRPr lang="fr-FR"/>
          </a:p>
        </p:txBody>
      </p:sp>
    </p:spTree>
    <p:extLst>
      <p:ext uri="{BB962C8B-B14F-4D97-AF65-F5344CB8AC3E}">
        <p14:creationId xmlns:p14="http://schemas.microsoft.com/office/powerpoint/2010/main" val="38638774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Bref panorama de ce qui se faisait / se fait / se fera </a:t>
            </a:r>
            <a:r>
              <a:rPr lang="fr-FR" b="1" dirty="0"/>
              <a:t>→ intro vers cours 3 (HW)</a:t>
            </a:r>
            <a:endParaRPr lang="fr-FR" dirty="0"/>
          </a:p>
          <a:p>
            <a:endParaRPr lang="fr-FR" dirty="0"/>
          </a:p>
        </p:txBody>
      </p:sp>
      <p:sp>
        <p:nvSpPr>
          <p:cNvPr id="4" name="Espace réservé du numéro de diapositive 3"/>
          <p:cNvSpPr>
            <a:spLocks noGrp="1"/>
          </p:cNvSpPr>
          <p:nvPr>
            <p:ph type="sldNum" sz="quarter" idx="10"/>
          </p:nvPr>
        </p:nvSpPr>
        <p:spPr/>
        <p:txBody>
          <a:bodyPr/>
          <a:lstStyle/>
          <a:p>
            <a:fld id="{CCCB7270-4A0D-F943-B97F-0CEFC1B07561}" type="slidenum">
              <a:rPr lang="fr-FR" smtClean="0"/>
              <a:t>8</a:t>
            </a:fld>
            <a:endParaRPr lang="fr-FR"/>
          </a:p>
        </p:txBody>
      </p:sp>
    </p:spTree>
    <p:extLst>
      <p:ext uri="{BB962C8B-B14F-4D97-AF65-F5344CB8AC3E}">
        <p14:creationId xmlns:p14="http://schemas.microsoft.com/office/powerpoint/2010/main" val="11735435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Bref panorama de ce qui se faisait / se fait / se fera </a:t>
            </a:r>
            <a:r>
              <a:rPr lang="fr-FR" b="1" dirty="0"/>
              <a:t>→ intro vers cours 3 (HW)</a:t>
            </a:r>
            <a:endParaRPr lang="fr-FR" dirty="0"/>
          </a:p>
          <a:p>
            <a:r>
              <a:rPr lang="fr-FR" dirty="0"/>
              <a:t>Un processeur type i7 est 200 fois plus puissant qu’un proc d’un satellite traditionnel</a:t>
            </a:r>
          </a:p>
        </p:txBody>
      </p:sp>
      <p:sp>
        <p:nvSpPr>
          <p:cNvPr id="4" name="Espace réservé du numéro de diapositive 3"/>
          <p:cNvSpPr>
            <a:spLocks noGrp="1"/>
          </p:cNvSpPr>
          <p:nvPr>
            <p:ph type="sldNum" sz="quarter" idx="10"/>
          </p:nvPr>
        </p:nvSpPr>
        <p:spPr/>
        <p:txBody>
          <a:bodyPr/>
          <a:lstStyle/>
          <a:p>
            <a:fld id="{CCCB7270-4A0D-F943-B97F-0CEFC1B07561}" type="slidenum">
              <a:rPr lang="fr-FR" smtClean="0"/>
              <a:t>9</a:t>
            </a:fld>
            <a:endParaRPr lang="fr-FR"/>
          </a:p>
        </p:txBody>
      </p:sp>
    </p:spTree>
    <p:extLst>
      <p:ext uri="{BB962C8B-B14F-4D97-AF65-F5344CB8AC3E}">
        <p14:creationId xmlns:p14="http://schemas.microsoft.com/office/powerpoint/2010/main" val="5463148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871947-FA93-92C4-52C5-50163AF73D3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1FC369F-24A9-EBAF-1DD8-EB656C8E1E2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EEA6906-8E5F-8094-4C1C-6672B00A35F8}"/>
              </a:ext>
            </a:extLst>
          </p:cNvPr>
          <p:cNvSpPr>
            <a:spLocks noGrp="1"/>
          </p:cNvSpPr>
          <p:nvPr>
            <p:ph type="body" idx="1"/>
          </p:nvPr>
        </p:nvSpPr>
        <p:spPr/>
        <p:txBody>
          <a:bodyPr/>
          <a:lstStyle/>
          <a:p>
            <a:r>
              <a:rPr lang="fr-FR" dirty="0"/>
              <a:t>Les</a:t>
            </a:r>
            <a:r>
              <a:rPr lang="fr-FR" baseline="0" dirty="0"/>
              <a:t> laisser proposer des solutions pour </a:t>
            </a:r>
            <a:r>
              <a:rPr lang="fr-FR" baseline="0" dirty="0" err="1"/>
              <a:t>mitiguer</a:t>
            </a:r>
            <a:r>
              <a:rPr lang="fr-FR" baseline="0" dirty="0"/>
              <a:t> les SEU</a:t>
            </a:r>
            <a:endParaRPr lang="fr-FR" dirty="0"/>
          </a:p>
        </p:txBody>
      </p:sp>
      <p:sp>
        <p:nvSpPr>
          <p:cNvPr id="4" name="Espace réservé du numéro de diapositive 3">
            <a:extLst>
              <a:ext uri="{FF2B5EF4-FFF2-40B4-BE49-F238E27FC236}">
                <a16:creationId xmlns:a16="http://schemas.microsoft.com/office/drawing/2014/main" id="{0792970D-2093-6C16-9474-F40FFE8E3DBA}"/>
              </a:ext>
            </a:extLst>
          </p:cNvPr>
          <p:cNvSpPr>
            <a:spLocks noGrp="1"/>
          </p:cNvSpPr>
          <p:nvPr>
            <p:ph type="sldNum" sz="quarter" idx="10"/>
          </p:nvPr>
        </p:nvSpPr>
        <p:spPr/>
        <p:txBody>
          <a:bodyPr/>
          <a:lstStyle/>
          <a:p>
            <a:fld id="{CCCB7270-4A0D-F943-B97F-0CEFC1B07561}" type="slidenum">
              <a:rPr lang="fr-FR" smtClean="0"/>
              <a:t>11</a:t>
            </a:fld>
            <a:endParaRPr lang="fr-FR"/>
          </a:p>
        </p:txBody>
      </p:sp>
    </p:spTree>
    <p:extLst>
      <p:ext uri="{BB962C8B-B14F-4D97-AF65-F5344CB8AC3E}">
        <p14:creationId xmlns:p14="http://schemas.microsoft.com/office/powerpoint/2010/main" val="33006737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581025" lvl="1">
              <a:buFontTx/>
              <a:buChar char="-"/>
            </a:pPr>
            <a:r>
              <a:rPr lang="fr-FR" dirty="0"/>
              <a:t>Composant </a:t>
            </a:r>
            <a:r>
              <a:rPr lang="fr-FR" dirty="0" err="1"/>
              <a:t>RadHard</a:t>
            </a:r>
            <a:r>
              <a:rPr lang="fr-FR" dirty="0"/>
              <a:t> (Radiation </a:t>
            </a:r>
            <a:r>
              <a:rPr lang="fr-FR" dirty="0" err="1"/>
              <a:t>Hardenned</a:t>
            </a:r>
            <a:r>
              <a:rPr lang="fr-FR" dirty="0"/>
              <a:t>)</a:t>
            </a:r>
          </a:p>
          <a:p>
            <a:pPr marL="871538" lvl="2">
              <a:buFontTx/>
              <a:buChar char="-"/>
            </a:pPr>
            <a:r>
              <a:rPr lang="fr-FR" dirty="0"/>
              <a:t>Conçu pour les radiations ( Techno ou bibliothèque spécifique)</a:t>
            </a:r>
          </a:p>
          <a:p>
            <a:pPr marL="871538" lvl="2">
              <a:buFontTx/>
              <a:buChar char="-"/>
            </a:pPr>
            <a:r>
              <a:rPr lang="fr-FR" dirty="0"/>
              <a:t>Données radiation « contractuelles » (mesures faites par le fabriquant)</a:t>
            </a:r>
          </a:p>
          <a:p>
            <a:pPr marL="871538" lvl="2">
              <a:buFontTx/>
              <a:buChar char="-"/>
            </a:pPr>
            <a:r>
              <a:rPr lang="fr-FR" dirty="0"/>
              <a:t>Souvent qualifié selon une norme ESCC  ou QML</a:t>
            </a:r>
          </a:p>
          <a:p>
            <a:pPr marL="871538" lvl="2">
              <a:buFontTx/>
              <a:buChar char="-"/>
            </a:pPr>
            <a:r>
              <a:rPr lang="fr-FR" dirty="0"/>
              <a:t>traçabilité de la puce garantie</a:t>
            </a:r>
          </a:p>
          <a:p>
            <a:pPr marL="554038" lvl="2" indent="0">
              <a:buNone/>
            </a:pPr>
            <a:endParaRPr lang="fr-FR" dirty="0"/>
          </a:p>
          <a:p>
            <a:pPr marL="581025" lvl="1">
              <a:buFontTx/>
              <a:buChar char="-"/>
            </a:pPr>
            <a:r>
              <a:rPr lang="fr-FR" dirty="0"/>
              <a:t>Composant </a:t>
            </a:r>
            <a:r>
              <a:rPr lang="fr-FR" dirty="0" err="1"/>
              <a:t>RadTolerant</a:t>
            </a:r>
            <a:r>
              <a:rPr lang="fr-FR" dirty="0"/>
              <a:t> :</a:t>
            </a:r>
          </a:p>
          <a:p>
            <a:pPr marL="871538" lvl="2">
              <a:buFontTx/>
              <a:buChar char="-"/>
            </a:pPr>
            <a:r>
              <a:rPr lang="fr-FR" dirty="0"/>
              <a:t>Argument commercial du fabriquant (surveiller les données) .</a:t>
            </a:r>
            <a:br>
              <a:rPr lang="fr-FR" dirty="0"/>
            </a:br>
            <a:r>
              <a:rPr lang="fr-FR" dirty="0"/>
              <a:t>souvent des composants commerciaux testés et « </a:t>
            </a:r>
            <a:r>
              <a:rPr lang="fr-FR" dirty="0" err="1"/>
              <a:t>re-brandés</a:t>
            </a:r>
            <a:r>
              <a:rPr lang="fr-FR" dirty="0"/>
              <a:t> » par le fabriquant</a:t>
            </a:r>
          </a:p>
          <a:p>
            <a:pPr marL="871538" lvl="2">
              <a:buFontTx/>
              <a:buChar char="-"/>
            </a:pPr>
            <a:r>
              <a:rPr lang="fr-FR" dirty="0"/>
              <a:t> souvent la dose est mise en avant (attention la dose spatiale est lente différent de la dose pour certaines applications )</a:t>
            </a:r>
          </a:p>
          <a:p>
            <a:pPr marL="871538" lvl="2">
              <a:buFontTx/>
              <a:buChar char="-"/>
            </a:pPr>
            <a:r>
              <a:rPr lang="fr-FR" dirty="0"/>
              <a:t>pas de qualification</a:t>
            </a:r>
          </a:p>
          <a:p>
            <a:pPr marL="871538" lvl="2">
              <a:buFontTx/>
              <a:buChar char="-"/>
            </a:pPr>
            <a:r>
              <a:rPr lang="fr-FR" dirty="0"/>
              <a:t>données radiations non fournies</a:t>
            </a:r>
          </a:p>
          <a:p>
            <a:pPr marL="871538" lvl="2">
              <a:buFontTx/>
              <a:buChar char="-"/>
            </a:pPr>
            <a:r>
              <a:rPr lang="fr-FR" dirty="0"/>
              <a:t>fabrication non garantie reproductible (usine différente, changement de masque de fabrication) =&gt; impact sur les données radiations</a:t>
            </a:r>
          </a:p>
          <a:p>
            <a:pPr marL="871538" lvl="2">
              <a:buFontTx/>
              <a:buChar char="-"/>
            </a:pPr>
            <a:endParaRPr lang="fr-FR" dirty="0"/>
          </a:p>
          <a:p>
            <a:endParaRPr lang="fr-FR" dirty="0"/>
          </a:p>
        </p:txBody>
      </p:sp>
      <p:sp>
        <p:nvSpPr>
          <p:cNvPr id="4" name="Espace réservé du numéro de diapositive 3"/>
          <p:cNvSpPr>
            <a:spLocks noGrp="1"/>
          </p:cNvSpPr>
          <p:nvPr>
            <p:ph type="sldNum" sz="quarter" idx="10"/>
          </p:nvPr>
        </p:nvSpPr>
        <p:spPr/>
        <p:txBody>
          <a:bodyPr/>
          <a:lstStyle/>
          <a:p>
            <a:fld id="{CCCB7270-4A0D-F943-B97F-0CEFC1B07561}" type="slidenum">
              <a:rPr lang="fr-FR" smtClean="0"/>
              <a:t>13</a:t>
            </a:fld>
            <a:endParaRPr lang="fr-FR"/>
          </a:p>
        </p:txBody>
      </p:sp>
    </p:spTree>
    <p:extLst>
      <p:ext uri="{BB962C8B-B14F-4D97-AF65-F5344CB8AC3E}">
        <p14:creationId xmlns:p14="http://schemas.microsoft.com/office/powerpoint/2010/main" val="26798144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Les missions, en gros (s'assurer qu'il démarre bien / lien IF / s'assurer de la bonne santé du </a:t>
            </a:r>
            <a:r>
              <a:rPr lang="fr-FR" dirty="0" err="1"/>
              <a:t>sat</a:t>
            </a:r>
            <a:r>
              <a:rPr lang="fr-FR" dirty="0"/>
              <a:t> / l'</a:t>
            </a:r>
            <a:r>
              <a:rPr lang="fr-FR" dirty="0" err="1"/>
              <a:t>algorithmie</a:t>
            </a:r>
            <a:r>
              <a:rPr lang="fr-FR" dirty="0"/>
              <a:t> bord / l'autonomie du </a:t>
            </a:r>
            <a:r>
              <a:rPr lang="fr-FR" dirty="0" err="1"/>
              <a:t>sat</a:t>
            </a:r>
            <a:r>
              <a:rPr lang="fr-FR" dirty="0"/>
              <a:t> / la communication avec le sol  / la gestion des données et des versions du </a:t>
            </a:r>
            <a:r>
              <a:rPr lang="fr-FR" dirty="0" err="1"/>
              <a:t>sat</a:t>
            </a:r>
            <a:r>
              <a:rPr lang="fr-FR" dirty="0"/>
              <a:t>)</a:t>
            </a:r>
          </a:p>
          <a:p>
            <a:endParaRPr lang="fr-FR" dirty="0"/>
          </a:p>
        </p:txBody>
      </p:sp>
      <p:sp>
        <p:nvSpPr>
          <p:cNvPr id="4" name="Espace réservé du numéro de diapositive 3"/>
          <p:cNvSpPr>
            <a:spLocks noGrp="1"/>
          </p:cNvSpPr>
          <p:nvPr>
            <p:ph type="sldNum" sz="quarter" idx="10"/>
          </p:nvPr>
        </p:nvSpPr>
        <p:spPr/>
        <p:txBody>
          <a:bodyPr/>
          <a:lstStyle/>
          <a:p>
            <a:fld id="{CCCB7270-4A0D-F943-B97F-0CEFC1B07561}" type="slidenum">
              <a:rPr lang="fr-FR" smtClean="0"/>
              <a:t>16</a:t>
            </a:fld>
            <a:endParaRPr lang="fr-FR"/>
          </a:p>
        </p:txBody>
      </p:sp>
    </p:spTree>
    <p:extLst>
      <p:ext uri="{BB962C8B-B14F-4D97-AF65-F5344CB8AC3E}">
        <p14:creationId xmlns:p14="http://schemas.microsoft.com/office/powerpoint/2010/main" val="8803875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Une (légère) digression : le LV des équipements spatiaux</a:t>
            </a:r>
          </a:p>
          <a:p>
            <a:r>
              <a:rPr lang="fr-FR" dirty="0"/>
              <a:t>De quels </a:t>
            </a:r>
            <a:r>
              <a:rPr lang="fr-FR" dirty="0" err="1"/>
              <a:t>équipmeents</a:t>
            </a:r>
            <a:r>
              <a:rPr lang="fr-FR" dirty="0"/>
              <a:t> parle t’on ? Roues de réactions, </a:t>
            </a:r>
            <a:r>
              <a:rPr lang="fr-FR" dirty="0" err="1"/>
              <a:t>startrackers</a:t>
            </a:r>
            <a:r>
              <a:rPr lang="fr-FR" dirty="0"/>
              <a:t>, SADM, cameras</a:t>
            </a:r>
          </a:p>
          <a:p>
            <a:r>
              <a:rPr lang="fr-FR" dirty="0"/>
              <a:t>Quelle taille de logiciel : tout petit, tourne sur des microcontrôleurs, qu’</a:t>
            </a:r>
            <a:r>
              <a:rPr lang="fr-FR" dirty="0" err="1"/>
              <a:t>estc-e</a:t>
            </a:r>
            <a:r>
              <a:rPr lang="fr-FR" dirty="0"/>
              <a:t> que ça fait ? ON / OFF, pilote par rapport à une consigne, envoie de données</a:t>
            </a:r>
          </a:p>
          <a:p>
            <a:endParaRPr lang="fr-FR" dirty="0"/>
          </a:p>
          <a:p>
            <a:r>
              <a:rPr lang="fr-FR" dirty="0"/>
              <a:t>Quels besoin de criticité: ça dépend</a:t>
            </a:r>
          </a:p>
          <a:p>
            <a:r>
              <a:rPr lang="fr-FR" dirty="0"/>
              <a:t>En pratique </a:t>
            </a:r>
            <a:r>
              <a:rPr lang="fr-FR" dirty="0" err="1"/>
              <a:t>coment</a:t>
            </a:r>
            <a:r>
              <a:rPr lang="fr-FR" dirty="0"/>
              <a:t> c’est fait : sur un con de table par des </a:t>
            </a:r>
            <a:r>
              <a:rPr lang="fr-FR" dirty="0" err="1"/>
              <a:t>gnes</a:t>
            </a:r>
            <a:r>
              <a:rPr lang="fr-FR" dirty="0"/>
              <a:t> sont c’est pas trop le métier… y a des vrais challenges – anecdote</a:t>
            </a:r>
          </a:p>
          <a:p>
            <a:endParaRPr lang="fr-FR" dirty="0"/>
          </a:p>
        </p:txBody>
      </p:sp>
      <p:sp>
        <p:nvSpPr>
          <p:cNvPr id="4" name="Espace réservé du numéro de diapositive 3"/>
          <p:cNvSpPr>
            <a:spLocks noGrp="1"/>
          </p:cNvSpPr>
          <p:nvPr>
            <p:ph type="sldNum" sz="quarter" idx="10"/>
          </p:nvPr>
        </p:nvSpPr>
        <p:spPr/>
        <p:txBody>
          <a:bodyPr/>
          <a:lstStyle/>
          <a:p>
            <a:fld id="{CCCB7270-4A0D-F943-B97F-0CEFC1B07561}" type="slidenum">
              <a:rPr lang="fr-FR" smtClean="0"/>
              <a:t>17</a:t>
            </a:fld>
            <a:endParaRPr lang="fr-FR"/>
          </a:p>
        </p:txBody>
      </p:sp>
    </p:spTree>
    <p:extLst>
      <p:ext uri="{BB962C8B-B14F-4D97-AF65-F5344CB8AC3E}">
        <p14:creationId xmlns:p14="http://schemas.microsoft.com/office/powerpoint/2010/main" val="34166844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Les contraintes : empreinte mémoire, empreinte temporelle / grande variété d'applications qui doivent s'exécuter en parallèle</a:t>
            </a:r>
          </a:p>
        </p:txBody>
      </p:sp>
      <p:sp>
        <p:nvSpPr>
          <p:cNvPr id="4" name="Espace réservé du numéro de diapositive 3"/>
          <p:cNvSpPr>
            <a:spLocks noGrp="1"/>
          </p:cNvSpPr>
          <p:nvPr>
            <p:ph type="sldNum" sz="quarter" idx="10"/>
          </p:nvPr>
        </p:nvSpPr>
        <p:spPr/>
        <p:txBody>
          <a:bodyPr/>
          <a:lstStyle/>
          <a:p>
            <a:fld id="{CCCB7270-4A0D-F943-B97F-0CEFC1B07561}" type="slidenum">
              <a:rPr lang="fr-FR" smtClean="0"/>
              <a:t>18</a:t>
            </a:fld>
            <a:endParaRPr lang="fr-FR"/>
          </a:p>
        </p:txBody>
      </p:sp>
    </p:spTree>
    <p:extLst>
      <p:ext uri="{BB962C8B-B14F-4D97-AF65-F5344CB8AC3E}">
        <p14:creationId xmlns:p14="http://schemas.microsoft.com/office/powerpoint/2010/main" val="2257201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Poser la question</a:t>
            </a:r>
            <a:r>
              <a:rPr lang="fr-FR" baseline="0" dirty="0"/>
              <a:t> et les laisser répondre.</a:t>
            </a:r>
            <a:br>
              <a:rPr lang="fr-FR" baseline="0" dirty="0"/>
            </a:br>
            <a:endParaRPr lang="fr-FR" baseline="0" dirty="0"/>
          </a:p>
          <a:p>
            <a:pPr marL="0" indent="0">
              <a:buFont typeface="Arial" panose="020B0604020202020204" pitchFamily="34" charset="0"/>
              <a:buNone/>
            </a:pPr>
            <a:r>
              <a:rPr lang="fr-FR" baseline="0" dirty="0"/>
              <a:t>Le résultat d’un système temps-réel doit être correct dans l’intervalle de temps où la réponse est attendue </a:t>
            </a:r>
            <a:r>
              <a:rPr lang="fr-FR" baseline="0" dirty="0">
                <a:sym typeface="Wingdings" panose="05000000000000000000" pitchFamily="2" charset="2"/>
              </a:rPr>
              <a:t> On parle de « Deadline »</a:t>
            </a:r>
            <a:endParaRPr lang="fr-FR" baseline="0" dirty="0"/>
          </a:p>
          <a:p>
            <a:pPr marL="0" indent="0">
              <a:buFont typeface="Arial" panose="020B0604020202020204" pitchFamily="34" charset="0"/>
              <a:buNone/>
            </a:pPr>
            <a:r>
              <a:rPr lang="fr-FR" baseline="0" dirty="0"/>
              <a:t>Sinon il est incorrect.</a:t>
            </a:r>
          </a:p>
          <a:p>
            <a:pPr marL="0" indent="0">
              <a:buFont typeface="Arial" panose="020B0604020202020204" pitchFamily="34" charset="0"/>
              <a:buNone/>
            </a:pPr>
            <a:endParaRPr lang="fr-FR" baseline="0" dirty="0"/>
          </a:p>
          <a:p>
            <a:pPr marL="0" indent="0">
              <a:buFont typeface="Arial" panose="020B0604020202020204" pitchFamily="34" charset="0"/>
              <a:buNone/>
            </a:pPr>
            <a:r>
              <a:rPr lang="fr-FR" baseline="0" dirty="0"/>
              <a:t>On entend parler parfois de deux type de temps-réel:</a:t>
            </a:r>
          </a:p>
          <a:p>
            <a:pPr marL="171450" indent="-171450">
              <a:buFont typeface="Arial" panose="020B0604020202020204" pitchFamily="34" charset="0"/>
              <a:buChar char="•"/>
            </a:pPr>
            <a:r>
              <a:rPr lang="fr-FR" baseline="0" dirty="0"/>
              <a:t>Soft : un deadline miss résulte uniquement en une baisse de la qualité de service du système. Trouver un exemple</a:t>
            </a:r>
          </a:p>
          <a:p>
            <a:pPr marL="171450" indent="-171450">
              <a:buFont typeface="Arial" panose="020B0604020202020204" pitchFamily="34" charset="0"/>
              <a:buChar char="•"/>
            </a:pPr>
            <a:r>
              <a:rPr lang="fr-FR" baseline="0" dirty="0"/>
              <a:t>Hard : un deadline miss résulte dans une erreur critique du système.</a:t>
            </a:r>
            <a:endParaRPr lang="fr-FR" dirty="0"/>
          </a:p>
        </p:txBody>
      </p:sp>
      <p:sp>
        <p:nvSpPr>
          <p:cNvPr id="4" name="Espace réservé du numéro de diapositive 3"/>
          <p:cNvSpPr>
            <a:spLocks noGrp="1"/>
          </p:cNvSpPr>
          <p:nvPr>
            <p:ph type="sldNum" sz="quarter" idx="10"/>
          </p:nvPr>
        </p:nvSpPr>
        <p:spPr/>
        <p:txBody>
          <a:bodyPr/>
          <a:lstStyle/>
          <a:p>
            <a:fld id="{CCCB7270-4A0D-F943-B97F-0CEFC1B07561}" type="slidenum">
              <a:rPr lang="fr-FR" smtClean="0"/>
              <a:t>19</a:t>
            </a:fld>
            <a:endParaRPr lang="fr-FR"/>
          </a:p>
        </p:txBody>
      </p:sp>
    </p:spTree>
    <p:extLst>
      <p:ext uri="{BB962C8B-B14F-4D97-AF65-F5344CB8AC3E}">
        <p14:creationId xmlns:p14="http://schemas.microsoft.com/office/powerpoint/2010/main" val="23154906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indent="0">
              <a:buFont typeface="Wingdings" panose="05000000000000000000" pitchFamily="2" charset="2"/>
              <a:buNone/>
            </a:pPr>
            <a:endParaRPr lang="en-GB" dirty="0">
              <a:latin typeface="Arial" charset="0"/>
              <a:cs typeface="Arial" charset="0"/>
            </a:endParaRPr>
          </a:p>
          <a:p>
            <a:endParaRPr lang="en-GB" dirty="0">
              <a:latin typeface="Arial" charset="0"/>
              <a:cs typeface="Arial" charset="0"/>
            </a:endParaRPr>
          </a:p>
          <a:p>
            <a:endParaRPr lang="fr-FR" dirty="0"/>
          </a:p>
        </p:txBody>
      </p:sp>
      <p:sp>
        <p:nvSpPr>
          <p:cNvPr id="4" name="Espace réservé du numéro de diapositive 3"/>
          <p:cNvSpPr>
            <a:spLocks noGrp="1"/>
          </p:cNvSpPr>
          <p:nvPr>
            <p:ph type="sldNum" sz="quarter" idx="10"/>
          </p:nvPr>
        </p:nvSpPr>
        <p:spPr/>
        <p:txBody>
          <a:bodyPr/>
          <a:lstStyle/>
          <a:p>
            <a:fld id="{CCCB7270-4A0D-F943-B97F-0CEFC1B07561}" type="slidenum">
              <a:rPr lang="fr-FR" smtClean="0"/>
              <a:t>20</a:t>
            </a:fld>
            <a:endParaRPr lang="fr-FR"/>
          </a:p>
        </p:txBody>
      </p:sp>
    </p:spTree>
    <p:extLst>
      <p:ext uri="{BB962C8B-B14F-4D97-AF65-F5344CB8AC3E}">
        <p14:creationId xmlns:p14="http://schemas.microsoft.com/office/powerpoint/2010/main" val="12934147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baseline="0" dirty="0">
              <a:latin typeface="Arial" charset="0"/>
              <a:cs typeface="Arial" charset="0"/>
            </a:endParaRPr>
          </a:p>
        </p:txBody>
      </p:sp>
      <p:sp>
        <p:nvSpPr>
          <p:cNvPr id="4" name="Espace réservé du numéro de diapositive 3"/>
          <p:cNvSpPr>
            <a:spLocks noGrp="1"/>
          </p:cNvSpPr>
          <p:nvPr>
            <p:ph type="sldNum" sz="quarter" idx="10"/>
          </p:nvPr>
        </p:nvSpPr>
        <p:spPr/>
        <p:txBody>
          <a:bodyPr/>
          <a:lstStyle/>
          <a:p>
            <a:fld id="{CCCB7270-4A0D-F943-B97F-0CEFC1B07561}" type="slidenum">
              <a:rPr lang="fr-FR" smtClean="0"/>
              <a:t>21</a:t>
            </a:fld>
            <a:endParaRPr lang="fr-FR"/>
          </a:p>
        </p:txBody>
      </p:sp>
    </p:spTree>
    <p:extLst>
      <p:ext uri="{BB962C8B-B14F-4D97-AF65-F5344CB8AC3E}">
        <p14:creationId xmlns:p14="http://schemas.microsoft.com/office/powerpoint/2010/main" val="2528594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dirty="0">
              <a:latin typeface="Arial" charset="0"/>
              <a:cs typeface="Arial" charset="0"/>
            </a:endParaRP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CB7270-4A0D-F943-B97F-0CEFC1B07561}"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01220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baseline="0" dirty="0">
              <a:latin typeface="Arial" charset="0"/>
              <a:cs typeface="Arial" charset="0"/>
            </a:endParaRP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CB7270-4A0D-F943-B97F-0CEFC1B07561}"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84733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baseline="0" dirty="0">
              <a:latin typeface="Arial" charset="0"/>
              <a:cs typeface="Arial" charset="0"/>
            </a:endParaRP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CB7270-4A0D-F943-B97F-0CEFC1B07561}"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10011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CCCB7270-4A0D-F943-B97F-0CEFC1B07561}" type="slidenum">
              <a:rPr lang="fr-FR" smtClean="0"/>
              <a:t>25</a:t>
            </a:fld>
            <a:endParaRPr lang="fr-FR"/>
          </a:p>
        </p:txBody>
      </p:sp>
    </p:spTree>
    <p:extLst>
      <p:ext uri="{BB962C8B-B14F-4D97-AF65-F5344CB8AC3E}">
        <p14:creationId xmlns:p14="http://schemas.microsoft.com/office/powerpoint/2010/main" val="31626305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CB7270-4A0D-F943-B97F-0CEFC1B07561}"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85325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CB7270-4A0D-F943-B97F-0CEFC1B07561}"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14939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At first these activities had a huge impact on software development teams, who had to manually integrate </a:t>
            </a:r>
            <a:r>
              <a:rPr lang="en-US" dirty="0" err="1"/>
              <a:t>autocodes</a:t>
            </a:r>
            <a:r>
              <a:rPr lang="en-US" dirty="0"/>
              <a:t> within complex FSW, with strong adherence between AOCS algorithms and equipment drivers. The validation effort was substantial (all unitary testing was made by hand directly on generated code), which led to heavy additional testing activities whenever an </a:t>
            </a:r>
            <a:r>
              <a:rPr lang="en-US" dirty="0" err="1"/>
              <a:t>autocode</a:t>
            </a:r>
            <a:r>
              <a:rPr lang="en-US" dirty="0"/>
              <a:t> modification/</a:t>
            </a:r>
            <a:r>
              <a:rPr lang="en-US" dirty="0" err="1"/>
              <a:t>bugfix</a:t>
            </a:r>
            <a:r>
              <a:rPr lang="en-US" dirty="0"/>
              <a:t> was necessary.</a:t>
            </a:r>
          </a:p>
          <a:p>
            <a:endParaRPr lang="en-US" dirty="0"/>
          </a:p>
          <a:p>
            <a:r>
              <a:rPr lang="en-US" dirty="0"/>
              <a:t>Generated code was not ECSS-compliant, and there was no format coherency between </a:t>
            </a:r>
            <a:r>
              <a:rPr lang="en-US" dirty="0" err="1"/>
              <a:t>autocodes</a:t>
            </a:r>
            <a:r>
              <a:rPr lang="en-US" dirty="0"/>
              <a:t>. </a:t>
            </a:r>
          </a:p>
          <a:p>
            <a:endParaRPr lang="fr-FR" dirty="0"/>
          </a:p>
          <a:p>
            <a:endParaRPr lang="fr-FR" dirty="0"/>
          </a:p>
        </p:txBody>
      </p:sp>
      <p:sp>
        <p:nvSpPr>
          <p:cNvPr id="4" name="Espace réservé du numéro de diapositive 3"/>
          <p:cNvSpPr>
            <a:spLocks noGrp="1"/>
          </p:cNvSpPr>
          <p:nvPr>
            <p:ph type="sldNum" sz="quarter" idx="10"/>
          </p:nvPr>
        </p:nvSpPr>
        <p:spPr/>
        <p:txBody>
          <a:bodyPr/>
          <a:lstStyle/>
          <a:p>
            <a:fld id="{CCCB7270-4A0D-F943-B97F-0CEFC1B07561}" type="slidenum">
              <a:rPr lang="fr-FR" smtClean="0"/>
              <a:t>30</a:t>
            </a:fld>
            <a:endParaRPr lang="fr-FR"/>
          </a:p>
        </p:txBody>
      </p:sp>
    </p:spTree>
    <p:extLst>
      <p:ext uri="{BB962C8B-B14F-4D97-AF65-F5344CB8AC3E}">
        <p14:creationId xmlns:p14="http://schemas.microsoft.com/office/powerpoint/2010/main" val="31936945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sz="1200" kern="1200" dirty="0">
                <a:solidFill>
                  <a:schemeClr val="tx1"/>
                </a:solidFill>
                <a:effectLst/>
                <a:latin typeface="+mn-lt"/>
                <a:ea typeface="+mn-ea"/>
                <a:cs typeface="+mn-cs"/>
              </a:rPr>
              <a:t>Historically code generation was used to help AOCS algorithms development and integration, but in the last few years, with the increase of onboard computing power and the emergence of strongly time-and-budget-constrained New Space projects (</a:t>
            </a:r>
            <a:r>
              <a:rPr lang="en-US" sz="1200" kern="1200" dirty="0" err="1">
                <a:solidFill>
                  <a:schemeClr val="tx1"/>
                </a:solidFill>
                <a:effectLst/>
                <a:latin typeface="+mn-lt"/>
                <a:ea typeface="+mn-ea"/>
                <a:cs typeface="+mn-cs"/>
              </a:rPr>
              <a:t>EyeSat</a:t>
            </a:r>
            <a:r>
              <a:rPr lang="en-US" sz="1200" kern="1200" dirty="0">
                <a:solidFill>
                  <a:schemeClr val="tx1"/>
                </a:solidFill>
                <a:effectLst/>
                <a:latin typeface="+mn-lt"/>
                <a:ea typeface="+mn-ea"/>
                <a:cs typeface="+mn-cs"/>
              </a:rPr>
              <a:t>, N3SS, MMX Rover), its scope became wider and wider.</a:t>
            </a:r>
            <a:endParaRPr lang="fr-FR" sz="1200" kern="1200" dirty="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CCCB7270-4A0D-F943-B97F-0CEFC1B07561}" type="slidenum">
              <a:rPr lang="fr-FR" smtClean="0"/>
              <a:t>31</a:t>
            </a:fld>
            <a:endParaRPr lang="fr-FR"/>
          </a:p>
        </p:txBody>
      </p:sp>
    </p:spTree>
    <p:extLst>
      <p:ext uri="{BB962C8B-B14F-4D97-AF65-F5344CB8AC3E}">
        <p14:creationId xmlns:p14="http://schemas.microsoft.com/office/powerpoint/2010/main" val="15925859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sz="1200" dirty="0">
                <a:solidFill>
                  <a:schemeClr val="bg1"/>
                </a:solidFill>
              </a:rPr>
              <a:t>ultimately, a simulator. This simulator consists of models representing the algorithm to be implemented in the FSW and models of the environment and equipment. </a:t>
            </a:r>
          </a:p>
          <a:p>
            <a:endParaRPr lang="en-US" sz="1200" dirty="0">
              <a:solidFill>
                <a:schemeClr val="bg1"/>
              </a:solidFill>
            </a:endParaRPr>
          </a:p>
          <a:p>
            <a:r>
              <a:rPr lang="en-US" sz="1200" dirty="0">
                <a:solidFill>
                  <a:schemeClr val="bg1"/>
                </a:solidFill>
              </a:rPr>
              <a:t>Once the simulator is assembled, tuning simulation campaigns, as well as performance and robustness simulation campaigns are performed in Model-In-the-Loop (MIL) mode, to validate and verify the developed software.</a:t>
            </a:r>
          </a:p>
          <a:p>
            <a:endParaRPr lang="en-US" sz="1200" dirty="0">
              <a:solidFill>
                <a:schemeClr val="bg1"/>
              </a:solidFill>
            </a:endParaRPr>
          </a:p>
        </p:txBody>
      </p:sp>
      <p:sp>
        <p:nvSpPr>
          <p:cNvPr id="4" name="Espace réservé du numéro de diapositive 3"/>
          <p:cNvSpPr>
            <a:spLocks noGrp="1"/>
          </p:cNvSpPr>
          <p:nvPr>
            <p:ph type="sldNum" sz="quarter" idx="10"/>
          </p:nvPr>
        </p:nvSpPr>
        <p:spPr/>
        <p:txBody>
          <a:bodyPr/>
          <a:lstStyle/>
          <a:p>
            <a:fld id="{CCCB7270-4A0D-F943-B97F-0CEFC1B07561}" type="slidenum">
              <a:rPr lang="fr-FR" smtClean="0"/>
              <a:t>32</a:t>
            </a:fld>
            <a:endParaRPr lang="fr-FR"/>
          </a:p>
        </p:txBody>
      </p:sp>
    </p:spTree>
    <p:extLst>
      <p:ext uri="{BB962C8B-B14F-4D97-AF65-F5344CB8AC3E}">
        <p14:creationId xmlns:p14="http://schemas.microsoft.com/office/powerpoint/2010/main" val="36409560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GB" sz="1200" dirty="0">
                <a:solidFill>
                  <a:schemeClr val="bg1"/>
                </a:solidFill>
              </a:rPr>
              <a:t>June 2021 : handbook describing the process of generating code from models and guidelines related to this process. </a:t>
            </a:r>
          </a:p>
          <a:p>
            <a:r>
              <a:rPr lang="en-GB" sz="1200" dirty="0">
                <a:solidFill>
                  <a:schemeClr val="bg1"/>
                </a:solidFill>
              </a:rPr>
              <a:t>Embedded Coder allows significant time, human and financial resources savings to produce on-board applications. This approach eliminates the need to recode, in another language, algorithms that were developed for simulation and tuning purposes in MATLAB/Simulink.</a:t>
            </a:r>
          </a:p>
          <a:p>
            <a:r>
              <a:rPr lang="en-US" sz="1200" dirty="0">
                <a:solidFill>
                  <a:schemeClr val="bg1"/>
                </a:solidFill>
              </a:rPr>
              <a:t>Simulink Notes: comment his/her Simulink code at the same time he/she develops it. These notes can be exported to a word document with the report generator toolbox, allowing an automated generation of the model description document. </a:t>
            </a:r>
          </a:p>
          <a:p>
            <a:r>
              <a:rPr lang="en-US" sz="1200" dirty="0">
                <a:solidFill>
                  <a:schemeClr val="bg1"/>
                </a:solidFill>
              </a:rPr>
              <a:t>configuration of Embedded Coder has been selected carefully and is a trade-off between the configuration recommended by </a:t>
            </a:r>
            <a:r>
              <a:rPr lang="en-US" sz="1200" dirty="0" err="1">
                <a:solidFill>
                  <a:schemeClr val="bg1"/>
                </a:solidFill>
              </a:rPr>
              <a:t>Mathworks</a:t>
            </a:r>
            <a:r>
              <a:rPr lang="en-US" sz="1200" dirty="0">
                <a:solidFill>
                  <a:schemeClr val="bg1"/>
                </a:solidFill>
              </a:rPr>
              <a:t> and the configuration recommended by the ESA Handbook. The configuration depends on the MATLAB/Simulink version, and thus is updated when necessary. </a:t>
            </a:r>
          </a:p>
          <a:p>
            <a:endParaRPr lang="en-US" sz="1200" dirty="0">
              <a:solidFill>
                <a:schemeClr val="bg1"/>
              </a:solidFill>
            </a:endParaRPr>
          </a:p>
          <a:p>
            <a:r>
              <a:rPr lang="en-US" sz="1200" dirty="0">
                <a:solidFill>
                  <a:schemeClr val="bg1"/>
                </a:solidFill>
              </a:rPr>
              <a:t>After these steps are completed, the process of generating code can be started using the appropriate toolboxes. Prior to code generation, an internal tool checks compliance with the coding rules. Then, if compliant, code is generated in a ready-to-use delivery package. </a:t>
            </a:r>
            <a:endParaRPr lang="fr-FR" sz="1200" dirty="0">
              <a:solidFill>
                <a:schemeClr val="bg1"/>
              </a:solidFill>
            </a:endParaRPr>
          </a:p>
          <a:p>
            <a:endParaRPr lang="fr-FR" dirty="0"/>
          </a:p>
        </p:txBody>
      </p:sp>
      <p:sp>
        <p:nvSpPr>
          <p:cNvPr id="4" name="Espace réservé du numéro de diapositive 3"/>
          <p:cNvSpPr>
            <a:spLocks noGrp="1"/>
          </p:cNvSpPr>
          <p:nvPr>
            <p:ph type="sldNum" sz="quarter" idx="10"/>
          </p:nvPr>
        </p:nvSpPr>
        <p:spPr/>
        <p:txBody>
          <a:bodyPr/>
          <a:lstStyle/>
          <a:p>
            <a:fld id="{CCCB7270-4A0D-F943-B97F-0CEFC1B07561}" type="slidenum">
              <a:rPr lang="fr-FR" smtClean="0"/>
              <a:t>33</a:t>
            </a:fld>
            <a:endParaRPr lang="fr-FR"/>
          </a:p>
        </p:txBody>
      </p:sp>
    </p:spTree>
    <p:extLst>
      <p:ext uri="{BB962C8B-B14F-4D97-AF65-F5344CB8AC3E}">
        <p14:creationId xmlns:p14="http://schemas.microsoft.com/office/powerpoint/2010/main" val="16028475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625724" lvl="1" indent="-285750">
              <a:buFontTx/>
              <a:buChar char="-"/>
            </a:pPr>
            <a:endParaRPr lang="fr-FR" sz="1600" dirty="0">
              <a:solidFill>
                <a:schemeClr val="bg1"/>
              </a:solidFill>
            </a:endParaRPr>
          </a:p>
        </p:txBody>
      </p:sp>
      <p:sp>
        <p:nvSpPr>
          <p:cNvPr id="4" name="Espace réservé du numéro de diapositive 3"/>
          <p:cNvSpPr>
            <a:spLocks noGrp="1"/>
          </p:cNvSpPr>
          <p:nvPr>
            <p:ph type="sldNum" sz="quarter" idx="10"/>
          </p:nvPr>
        </p:nvSpPr>
        <p:spPr/>
        <p:txBody>
          <a:bodyPr/>
          <a:lstStyle/>
          <a:p>
            <a:fld id="{CCCB7270-4A0D-F943-B97F-0CEFC1B07561}" type="slidenum">
              <a:rPr lang="fr-FR" smtClean="0"/>
              <a:t>34</a:t>
            </a:fld>
            <a:endParaRPr lang="fr-FR"/>
          </a:p>
        </p:txBody>
      </p:sp>
    </p:spTree>
    <p:extLst>
      <p:ext uri="{BB962C8B-B14F-4D97-AF65-F5344CB8AC3E}">
        <p14:creationId xmlns:p14="http://schemas.microsoft.com/office/powerpoint/2010/main" val="13915934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aseline="0" dirty="0"/>
              <a:t>May not </a:t>
            </a:r>
            <a:r>
              <a:rPr lang="fr-FR" baseline="0" dirty="0" err="1"/>
              <a:t>be</a:t>
            </a:r>
            <a:r>
              <a:rPr lang="fr-FR" baseline="0" dirty="0"/>
              <a:t> real-time</a:t>
            </a:r>
          </a:p>
          <a:p>
            <a:r>
              <a:rPr lang="fr-FR" baseline="0" dirty="0"/>
              <a:t>A </a:t>
            </a:r>
            <a:r>
              <a:rPr lang="fr-FR" baseline="0" dirty="0" err="1"/>
              <a:t>washing</a:t>
            </a:r>
            <a:r>
              <a:rPr lang="fr-FR" baseline="0" dirty="0"/>
              <a:t> machine </a:t>
            </a:r>
            <a:r>
              <a:rPr lang="fr-FR" baseline="0" dirty="0" err="1"/>
              <a:t>is</a:t>
            </a:r>
            <a:r>
              <a:rPr lang="fr-FR" baseline="0" dirty="0"/>
              <a:t> an </a:t>
            </a:r>
            <a:r>
              <a:rPr lang="fr-FR" baseline="0" dirty="0" err="1"/>
              <a:t>embedded</a:t>
            </a:r>
            <a:r>
              <a:rPr lang="fr-FR" baseline="0" dirty="0"/>
              <a:t> system.</a:t>
            </a:r>
          </a:p>
          <a:p>
            <a:endParaRPr lang="fr-FR" baseline="0" dirty="0"/>
          </a:p>
          <a:p>
            <a:r>
              <a:rPr lang="fr-FR" baseline="0" dirty="0"/>
              <a:t>A flight SW </a:t>
            </a:r>
            <a:r>
              <a:rPr lang="fr-FR" baseline="0" dirty="0" err="1"/>
              <a:t>runs</a:t>
            </a:r>
            <a:r>
              <a:rPr lang="fr-FR" baseline="0" dirty="0"/>
              <a:t> on an </a:t>
            </a:r>
            <a:r>
              <a:rPr lang="fr-FR" baseline="0" dirty="0" err="1"/>
              <a:t>embedded</a:t>
            </a:r>
            <a:r>
              <a:rPr lang="fr-FR" baseline="0" dirty="0"/>
              <a:t> system and </a:t>
            </a:r>
            <a:r>
              <a:rPr lang="fr-FR" baseline="0" dirty="0" err="1"/>
              <a:t>most</a:t>
            </a:r>
            <a:r>
              <a:rPr lang="fr-FR" baseline="0" dirty="0"/>
              <a:t> applications have real-time </a:t>
            </a:r>
            <a:r>
              <a:rPr lang="fr-FR" baseline="0" dirty="0" err="1"/>
              <a:t>needs</a:t>
            </a:r>
            <a:endParaRPr lang="fr-FR" baseline="0" dirty="0"/>
          </a:p>
        </p:txBody>
      </p:sp>
      <p:sp>
        <p:nvSpPr>
          <p:cNvPr id="4" name="Espace réservé du numéro de diapositive 3"/>
          <p:cNvSpPr>
            <a:spLocks noGrp="1"/>
          </p:cNvSpPr>
          <p:nvPr>
            <p:ph type="sldNum" sz="quarter" idx="10"/>
          </p:nvPr>
        </p:nvSpPr>
        <p:spPr/>
        <p:txBody>
          <a:bodyPr/>
          <a:lstStyle/>
          <a:p>
            <a:fld id="{CCCB7270-4A0D-F943-B97F-0CEFC1B07561}" type="slidenum">
              <a:rPr lang="fr-FR" smtClean="0"/>
              <a:t>37</a:t>
            </a:fld>
            <a:endParaRPr lang="fr-FR"/>
          </a:p>
        </p:txBody>
      </p:sp>
    </p:spTree>
    <p:extLst>
      <p:ext uri="{BB962C8B-B14F-4D97-AF65-F5344CB8AC3E}">
        <p14:creationId xmlns:p14="http://schemas.microsoft.com/office/powerpoint/2010/main" val="4721822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ECSS standard européen :</a:t>
            </a:r>
          </a:p>
          <a:p>
            <a:endParaRPr lang="fr-FR" dirty="0"/>
          </a:p>
          <a:p>
            <a:r>
              <a:rPr lang="fr-FR" dirty="0"/>
              <a:t>Définit un ensemble de règles pour le développement d’un projet spatial</a:t>
            </a:r>
          </a:p>
          <a:p>
            <a:r>
              <a:rPr lang="fr-FR" dirty="0"/>
              <a:t>À différent niveau : des documents à livrer à des règles d’implémentation.</a:t>
            </a:r>
          </a:p>
          <a:p>
            <a:r>
              <a:rPr lang="fr-FR" dirty="0"/>
              <a:t>Exemple BR</a:t>
            </a:r>
          </a:p>
          <a:p>
            <a:r>
              <a:rPr lang="fr-FR" dirty="0"/>
              <a:t>Exemple empreinte mémoire</a:t>
            </a:r>
          </a:p>
        </p:txBody>
      </p:sp>
      <p:sp>
        <p:nvSpPr>
          <p:cNvPr id="4" name="Espace réservé du numéro de diapositive 3"/>
          <p:cNvSpPr>
            <a:spLocks noGrp="1"/>
          </p:cNvSpPr>
          <p:nvPr>
            <p:ph type="sldNum" sz="quarter" idx="10"/>
          </p:nvPr>
        </p:nvSpPr>
        <p:spPr/>
        <p:txBody>
          <a:bodyPr/>
          <a:lstStyle/>
          <a:p>
            <a:fld id="{CCCB7270-4A0D-F943-B97F-0CEFC1B07561}" type="slidenum">
              <a:rPr lang="fr-FR" smtClean="0"/>
              <a:t>46</a:t>
            </a:fld>
            <a:endParaRPr lang="fr-FR"/>
          </a:p>
        </p:txBody>
      </p:sp>
    </p:spTree>
    <p:extLst>
      <p:ext uri="{BB962C8B-B14F-4D97-AF65-F5344CB8AC3E}">
        <p14:creationId xmlns:p14="http://schemas.microsoft.com/office/powerpoint/2010/main" val="22575167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For SW, </a:t>
            </a:r>
            <a:r>
              <a:rPr lang="fr-FR" dirty="0" err="1"/>
              <a:t>there</a:t>
            </a:r>
            <a:r>
              <a:rPr lang="fr-FR" dirty="0"/>
              <a:t> are 2 ECSS</a:t>
            </a:r>
            <a:r>
              <a:rPr lang="fr-FR" baseline="0" dirty="0"/>
              <a:t> </a:t>
            </a:r>
            <a:r>
              <a:rPr lang="fr-FR" dirty="0"/>
              <a:t>standards</a:t>
            </a:r>
            <a:r>
              <a:rPr lang="fr-FR" baseline="0" dirty="0"/>
              <a:t> </a:t>
            </a:r>
            <a:r>
              <a:rPr lang="fr-FR" baseline="0" dirty="0" err="1"/>
              <a:t>that</a:t>
            </a:r>
            <a:r>
              <a:rPr lang="fr-FR" baseline="0" dirty="0"/>
              <a:t> are applicable </a:t>
            </a:r>
            <a:r>
              <a:rPr lang="fr-FR" baseline="0" dirty="0" err="1"/>
              <a:t>according</a:t>
            </a:r>
            <a:r>
              <a:rPr lang="fr-FR" baseline="0" dirty="0"/>
              <a:t> the SW </a:t>
            </a:r>
            <a:r>
              <a:rPr lang="fr-FR" baseline="0" dirty="0" err="1"/>
              <a:t>criticality</a:t>
            </a:r>
            <a:r>
              <a:rPr lang="fr-FR" baseline="0" dirty="0"/>
              <a:t> :</a:t>
            </a:r>
          </a:p>
          <a:p>
            <a:pPr marL="171450" indent="-171450">
              <a:buFont typeface="Arial" panose="020B0604020202020204" pitchFamily="34" charset="0"/>
              <a:buChar char="•"/>
            </a:pPr>
            <a:r>
              <a:rPr lang="fr-FR" baseline="0" dirty="0"/>
              <a:t>ECSS-Q-ST-80 for SW Product Assurance</a:t>
            </a:r>
          </a:p>
          <a:p>
            <a:pPr marL="171450" indent="-171450">
              <a:buFont typeface="Arial" panose="020B0604020202020204" pitchFamily="34" charset="0"/>
              <a:buChar char="•"/>
            </a:pPr>
            <a:r>
              <a:rPr lang="fr-FR" baseline="0" dirty="0"/>
              <a:t>ECSS-E-ST-40 for SW Engineering</a:t>
            </a:r>
          </a:p>
          <a:p>
            <a:pPr marL="171450" indent="-171450">
              <a:buFont typeface="Arial" panose="020B0604020202020204" pitchFamily="34" charset="0"/>
              <a:buChar char="•"/>
            </a:pPr>
            <a:endParaRPr lang="fr-FR" baseline="0" dirty="0"/>
          </a:p>
          <a:p>
            <a:pPr marL="0" indent="0">
              <a:buFont typeface="Arial" panose="020B0604020202020204" pitchFamily="34" charset="0"/>
              <a:buNone/>
            </a:pPr>
            <a:r>
              <a:rPr lang="fr-FR" baseline="0" dirty="0"/>
              <a:t>There are </a:t>
            </a:r>
            <a:r>
              <a:rPr lang="fr-FR" baseline="0" dirty="0" err="1"/>
              <a:t>also</a:t>
            </a:r>
            <a:r>
              <a:rPr lang="fr-FR" baseline="0" dirty="0"/>
              <a:t> the M40 for the configuration management, </a:t>
            </a:r>
            <a:r>
              <a:rPr lang="fr-FR" baseline="0" dirty="0" err="1"/>
              <a:t>including</a:t>
            </a:r>
            <a:r>
              <a:rPr lang="fr-FR" baseline="0" dirty="0"/>
              <a:t> SW</a:t>
            </a:r>
          </a:p>
          <a:p>
            <a:pPr marL="0" indent="0">
              <a:buFont typeface="Arial" panose="020B0604020202020204" pitchFamily="34" charset="0"/>
              <a:buNone/>
            </a:pPr>
            <a:r>
              <a:rPr lang="fr-FR" baseline="0" dirty="0"/>
              <a:t>And the Q30 for </a:t>
            </a:r>
            <a:r>
              <a:rPr lang="fr-FR" baseline="0" dirty="0" err="1"/>
              <a:t>dependability</a:t>
            </a:r>
            <a:r>
              <a:rPr lang="fr-FR" baseline="0" dirty="0"/>
              <a:t> and Q40 for </a:t>
            </a:r>
            <a:r>
              <a:rPr lang="fr-FR" baseline="0" dirty="0" err="1"/>
              <a:t>safety</a:t>
            </a:r>
            <a:r>
              <a:rPr lang="fr-FR" baseline="0" dirty="0"/>
              <a:t>, </a:t>
            </a:r>
            <a:r>
              <a:rPr lang="fr-FR" baseline="0" dirty="0" err="1"/>
              <a:t>especially</a:t>
            </a:r>
            <a:r>
              <a:rPr lang="fr-FR" baseline="0" dirty="0"/>
              <a:t> to </a:t>
            </a:r>
            <a:r>
              <a:rPr lang="fr-FR" baseline="0" dirty="0" err="1"/>
              <a:t>define</a:t>
            </a:r>
            <a:r>
              <a:rPr lang="fr-FR" baseline="0" dirty="0"/>
              <a:t> the </a:t>
            </a:r>
            <a:r>
              <a:rPr lang="fr-FR" baseline="0" dirty="0" err="1"/>
              <a:t>criticality</a:t>
            </a:r>
            <a:endParaRPr lang="fr-FR" dirty="0"/>
          </a:p>
        </p:txBody>
      </p:sp>
      <p:sp>
        <p:nvSpPr>
          <p:cNvPr id="4" name="Espace réservé du numéro de diapositive 3"/>
          <p:cNvSpPr>
            <a:spLocks noGrp="1"/>
          </p:cNvSpPr>
          <p:nvPr>
            <p:ph type="sldNum" sz="quarter" idx="10"/>
          </p:nvPr>
        </p:nvSpPr>
        <p:spPr/>
        <p:txBody>
          <a:bodyPr/>
          <a:lstStyle/>
          <a:p>
            <a:fld id="{CCCB7270-4A0D-F943-B97F-0CEFC1B07561}" type="slidenum">
              <a:rPr lang="fr-FR" smtClean="0"/>
              <a:t>47</a:t>
            </a:fld>
            <a:endParaRPr lang="fr-FR"/>
          </a:p>
        </p:txBody>
      </p:sp>
    </p:spTree>
    <p:extLst>
      <p:ext uri="{BB962C8B-B14F-4D97-AF65-F5344CB8AC3E}">
        <p14:creationId xmlns:p14="http://schemas.microsoft.com/office/powerpoint/2010/main" val="29344390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The main </a:t>
            </a:r>
            <a:r>
              <a:rPr lang="fr-FR" dirty="0" err="1"/>
              <a:t>differences</a:t>
            </a:r>
            <a:r>
              <a:rPr lang="fr-FR" dirty="0"/>
              <a:t> </a:t>
            </a:r>
            <a:r>
              <a:rPr lang="fr-FR" dirty="0" err="1"/>
              <a:t>between</a:t>
            </a:r>
            <a:r>
              <a:rPr lang="fr-FR" dirty="0"/>
              <a:t> SW </a:t>
            </a:r>
            <a:r>
              <a:rPr lang="fr-FR" dirty="0" err="1"/>
              <a:t>criticality</a:t>
            </a:r>
            <a:r>
              <a:rPr lang="fr-FR" dirty="0"/>
              <a:t> classes</a:t>
            </a:r>
            <a:r>
              <a:rPr lang="fr-FR" baseline="0" dirty="0"/>
              <a:t> are as </a:t>
            </a:r>
            <a:r>
              <a:rPr lang="fr-FR" baseline="0" dirty="0" err="1"/>
              <a:t>follows</a:t>
            </a:r>
            <a:endParaRPr lang="fr-FR" baseline="0" dirty="0"/>
          </a:p>
          <a:p>
            <a:endParaRPr lang="fr-FR" baseline="0" dirty="0"/>
          </a:p>
          <a:p>
            <a:r>
              <a:rPr lang="fr-FR" baseline="0" dirty="0"/>
              <a:t>ISVV (</a:t>
            </a:r>
            <a:r>
              <a:rPr lang="fr-FR" baseline="0" dirty="0" err="1"/>
              <a:t>Independant</a:t>
            </a:r>
            <a:r>
              <a:rPr lang="fr-FR" baseline="0" dirty="0"/>
              <a:t> </a:t>
            </a:r>
            <a:r>
              <a:rPr lang="fr-FR" baseline="0" dirty="0" err="1"/>
              <a:t>Sw</a:t>
            </a:r>
            <a:r>
              <a:rPr lang="fr-FR" baseline="0" dirty="0"/>
              <a:t> Validation and </a:t>
            </a:r>
            <a:r>
              <a:rPr lang="fr-FR" baseline="0" dirty="0" err="1"/>
              <a:t>Verification</a:t>
            </a:r>
            <a:r>
              <a:rPr lang="fr-FR" baseline="0" dirty="0"/>
              <a:t>) </a:t>
            </a:r>
            <a:r>
              <a:rPr lang="fr-FR" baseline="0" dirty="0" err="1"/>
              <a:t>is</a:t>
            </a:r>
            <a:r>
              <a:rPr lang="fr-FR" baseline="0" dirty="0"/>
              <a:t> </a:t>
            </a:r>
            <a:r>
              <a:rPr lang="fr-FR" baseline="0" dirty="0" err="1"/>
              <a:t>only</a:t>
            </a:r>
            <a:r>
              <a:rPr lang="fr-FR" baseline="0" dirty="0"/>
              <a:t> </a:t>
            </a:r>
            <a:r>
              <a:rPr lang="fr-FR" baseline="0" dirty="0" err="1"/>
              <a:t>required</a:t>
            </a:r>
            <a:r>
              <a:rPr lang="fr-FR" baseline="0" dirty="0"/>
              <a:t> for SW </a:t>
            </a:r>
            <a:r>
              <a:rPr lang="fr-FR" baseline="0" dirty="0" err="1"/>
              <a:t>criticality</a:t>
            </a:r>
            <a:r>
              <a:rPr lang="fr-FR" baseline="0" dirty="0"/>
              <a:t> A and B</a:t>
            </a:r>
          </a:p>
          <a:p>
            <a:r>
              <a:rPr lang="fr-FR" baseline="0" dirty="0"/>
              <a:t>ISVV </a:t>
            </a:r>
            <a:r>
              <a:rPr lang="en-US" baseline="0" dirty="0"/>
              <a:t>requires that the tester be different from the developer.</a:t>
            </a:r>
          </a:p>
          <a:p>
            <a:r>
              <a:rPr lang="en-US" baseline="0" dirty="0"/>
              <a:t>For criticality A, the company must be different, </a:t>
            </a:r>
            <a:r>
              <a:rPr lang="en-US" baseline="0" dirty="0" err="1"/>
              <a:t>wheras</a:t>
            </a:r>
            <a:r>
              <a:rPr lang="en-US" baseline="0" dirty="0"/>
              <a:t> for criticality B, the company can be the same but the team must be different</a:t>
            </a:r>
            <a:endParaRPr lang="fr-FR" baseline="0" dirty="0"/>
          </a:p>
          <a:p>
            <a:endParaRPr lang="fr-FR" baseline="0" dirty="0"/>
          </a:p>
          <a:p>
            <a:r>
              <a:rPr lang="fr-FR" baseline="0" dirty="0" err="1"/>
              <a:t>Then</a:t>
            </a:r>
            <a:r>
              <a:rPr lang="fr-FR" baseline="0" dirty="0"/>
              <a:t>, the </a:t>
            </a:r>
            <a:r>
              <a:rPr lang="fr-FR" baseline="0" dirty="0" err="1"/>
              <a:t>level</a:t>
            </a:r>
            <a:r>
              <a:rPr lang="fr-FR" baseline="0" dirty="0"/>
              <a:t> of the </a:t>
            </a:r>
            <a:r>
              <a:rPr lang="fr-FR" baseline="0" dirty="0" err="1"/>
              <a:t>metrics</a:t>
            </a:r>
            <a:r>
              <a:rPr lang="fr-FR" baseline="0" dirty="0"/>
              <a:t> </a:t>
            </a:r>
            <a:r>
              <a:rPr lang="en-US" baseline="0" dirty="0"/>
              <a:t>differs according to criticality levels …</a:t>
            </a:r>
          </a:p>
          <a:p>
            <a:endParaRPr lang="en-US" baseline="0" dirty="0"/>
          </a:p>
          <a:p>
            <a:r>
              <a:rPr lang="en-US" baseline="0" dirty="0"/>
              <a:t>And also the code coverage differs :</a:t>
            </a:r>
          </a:p>
          <a:p>
            <a:pPr marL="171450" indent="-171450">
              <a:buFont typeface="Arial" panose="020B0604020202020204" pitchFamily="34" charset="0"/>
              <a:buChar char="•"/>
            </a:pPr>
            <a:r>
              <a:rPr lang="en-US" baseline="0" dirty="0"/>
              <a:t>usually, 100% decision coverage is required for criticality B</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usually, 100% statement coverage is required for criticality C</a:t>
            </a:r>
            <a:endParaRPr lang="fr-FR"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usually, 80% statement coverage is required for criticality 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fr-FR" dirty="0"/>
          </a:p>
          <a:p>
            <a:pPr marL="171450" indent="-171450">
              <a:buFont typeface="Arial" panose="020B0604020202020204" pitchFamily="34" charset="0"/>
              <a:buChar char="•"/>
            </a:pPr>
            <a:endParaRPr lang="fr-FR" dirty="0"/>
          </a:p>
        </p:txBody>
      </p:sp>
      <p:sp>
        <p:nvSpPr>
          <p:cNvPr id="4" name="Espace réservé du numéro de diapositive 3"/>
          <p:cNvSpPr>
            <a:spLocks noGrp="1"/>
          </p:cNvSpPr>
          <p:nvPr>
            <p:ph type="sldNum" sz="quarter" idx="10"/>
          </p:nvPr>
        </p:nvSpPr>
        <p:spPr/>
        <p:txBody>
          <a:bodyPr/>
          <a:lstStyle/>
          <a:p>
            <a:fld id="{CCCB7270-4A0D-F943-B97F-0CEFC1B07561}" type="slidenum">
              <a:rPr lang="fr-FR" smtClean="0"/>
              <a:t>48</a:t>
            </a:fld>
            <a:endParaRPr lang="fr-FR"/>
          </a:p>
        </p:txBody>
      </p:sp>
    </p:spTree>
    <p:extLst>
      <p:ext uri="{BB962C8B-B14F-4D97-AF65-F5344CB8AC3E}">
        <p14:creationId xmlns:p14="http://schemas.microsoft.com/office/powerpoint/2010/main" val="22186894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To verify the quality of code written in C language, there are some standards that define coding rules to ensure the  </a:t>
            </a:r>
            <a:r>
              <a:rPr lang="en-US" dirty="0">
                <a:solidFill>
                  <a:schemeClr val="bg1"/>
                </a:solidFill>
                <a:latin typeface="CNES Sans" panose="00000500000000000000" pitchFamily="50" charset="0"/>
              </a:rPr>
              <a:t>RELIABILITY, SECURITY &amp; MAINTAINABILITY of embedded</a:t>
            </a:r>
            <a:r>
              <a:rPr lang="en-US" baseline="0" dirty="0">
                <a:solidFill>
                  <a:schemeClr val="bg1"/>
                </a:solidFill>
                <a:latin typeface="CNES Sans" panose="00000500000000000000" pitchFamily="50" charset="0"/>
              </a:rPr>
              <a:t> SW</a:t>
            </a:r>
            <a:endParaRPr lang="fr-FR" dirty="0">
              <a:solidFill>
                <a:schemeClr val="bg1"/>
              </a:solidFill>
              <a:latin typeface="CNES Sans" panose="00000500000000000000" pitchFamily="50" charset="0"/>
            </a:endParaRPr>
          </a:p>
          <a:p>
            <a:endParaRPr lang="en-US" baseline="0" dirty="0"/>
          </a:p>
          <a:p>
            <a:r>
              <a:rPr lang="en-US" baseline="0" dirty="0"/>
              <a:t>The most famous is the MISRA C standard, created for </a:t>
            </a:r>
            <a:r>
              <a:rPr lang="en-US" baseline="0" dirty="0" err="1"/>
              <a:t>automative</a:t>
            </a:r>
            <a:r>
              <a:rPr lang="en-US" baseline="0" dirty="0"/>
              <a:t> industry but also used to develop other embedded systems</a:t>
            </a:r>
          </a:p>
          <a:p>
            <a:r>
              <a:rPr lang="en-US" baseline="0" dirty="0"/>
              <a:t>There are also The CNES coding standard and the KOSMOS coding standard which is a tailoring of several standards and tools</a:t>
            </a:r>
          </a:p>
          <a:p>
            <a:endParaRPr lang="fr-FR" dirty="0"/>
          </a:p>
          <a:p>
            <a:r>
              <a:rPr lang="fr-FR" dirty="0"/>
              <a:t>The </a:t>
            </a:r>
            <a:r>
              <a:rPr lang="fr-FR" dirty="0" err="1"/>
              <a:t>philosophy</a:t>
            </a:r>
            <a:r>
              <a:rPr lang="fr-FR" dirty="0"/>
              <a:t> </a:t>
            </a:r>
            <a:r>
              <a:rPr lang="fr-FR" dirty="0" err="1"/>
              <a:t>is</a:t>
            </a:r>
            <a:r>
              <a:rPr lang="fr-FR" dirty="0"/>
              <a:t> to have 1 </a:t>
            </a:r>
            <a:r>
              <a:rPr lang="fr-FR" dirty="0" err="1"/>
              <a:t>coding</a:t>
            </a:r>
            <a:r>
              <a:rPr lang="fr-FR" dirty="0"/>
              <a:t> standard for</a:t>
            </a:r>
            <a:r>
              <a:rPr lang="fr-FR" baseline="0" dirty="0"/>
              <a:t> </a:t>
            </a:r>
            <a:r>
              <a:rPr lang="fr-FR" baseline="0" dirty="0" err="1"/>
              <a:t>each</a:t>
            </a:r>
            <a:r>
              <a:rPr lang="fr-FR" baseline="0" dirty="0"/>
              <a:t> </a:t>
            </a:r>
            <a:r>
              <a:rPr lang="fr-FR" baseline="0" dirty="0" err="1"/>
              <a:t>language</a:t>
            </a:r>
            <a:r>
              <a:rPr lang="fr-FR" baseline="0" dirty="0"/>
              <a:t> and of course a </a:t>
            </a:r>
            <a:r>
              <a:rPr lang="fr-FR" baseline="0" dirty="0" err="1"/>
              <a:t>tool</a:t>
            </a:r>
            <a:r>
              <a:rPr lang="fr-FR" baseline="0" dirty="0"/>
              <a:t> to </a:t>
            </a:r>
            <a:r>
              <a:rPr lang="fr-FR" baseline="0" dirty="0" err="1"/>
              <a:t>verify</a:t>
            </a:r>
            <a:r>
              <a:rPr lang="fr-FR" baseline="0" dirty="0"/>
              <a:t> </a:t>
            </a:r>
            <a:r>
              <a:rPr lang="fr-FR" baseline="0" dirty="0" err="1"/>
              <a:t>these</a:t>
            </a:r>
            <a:r>
              <a:rPr lang="fr-FR" baseline="0" dirty="0"/>
              <a:t> </a:t>
            </a:r>
            <a:r>
              <a:rPr lang="fr-FR" baseline="0" dirty="0" err="1"/>
              <a:t>coding</a:t>
            </a:r>
            <a:r>
              <a:rPr lang="fr-FR" baseline="0" dirty="0"/>
              <a:t> </a:t>
            </a:r>
            <a:r>
              <a:rPr lang="fr-FR" baseline="0" dirty="0" err="1"/>
              <a:t>rules</a:t>
            </a:r>
            <a:endParaRPr lang="fr-FR" dirty="0"/>
          </a:p>
        </p:txBody>
      </p:sp>
      <p:sp>
        <p:nvSpPr>
          <p:cNvPr id="4" name="Espace réservé du numéro de diapositive 3"/>
          <p:cNvSpPr>
            <a:spLocks noGrp="1"/>
          </p:cNvSpPr>
          <p:nvPr>
            <p:ph type="sldNum" sz="quarter" idx="10"/>
          </p:nvPr>
        </p:nvSpPr>
        <p:spPr/>
        <p:txBody>
          <a:bodyPr/>
          <a:lstStyle/>
          <a:p>
            <a:fld id="{CCCB7270-4A0D-F943-B97F-0CEFC1B07561}" type="slidenum">
              <a:rPr lang="fr-FR" smtClean="0"/>
              <a:t>49</a:t>
            </a:fld>
            <a:endParaRPr lang="fr-FR"/>
          </a:p>
        </p:txBody>
      </p:sp>
    </p:spTree>
    <p:extLst>
      <p:ext uri="{BB962C8B-B14F-4D97-AF65-F5344CB8AC3E}">
        <p14:creationId xmlns:p14="http://schemas.microsoft.com/office/powerpoint/2010/main" val="37197197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CCCB7270-4A0D-F943-B97F-0CEFC1B07561}" type="slidenum">
              <a:rPr lang="fr-FR" smtClean="0"/>
              <a:t>52</a:t>
            </a:fld>
            <a:endParaRPr lang="fr-FR"/>
          </a:p>
        </p:txBody>
      </p:sp>
    </p:spTree>
    <p:extLst>
      <p:ext uri="{BB962C8B-B14F-4D97-AF65-F5344CB8AC3E}">
        <p14:creationId xmlns:p14="http://schemas.microsoft.com/office/powerpoint/2010/main" val="3133539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Exemple de </a:t>
            </a:r>
            <a:r>
              <a:rPr lang="fr-FR" dirty="0" err="1"/>
              <a:t>target</a:t>
            </a:r>
            <a:r>
              <a:rPr lang="fr-FR" dirty="0"/>
              <a:t> cots utilisé pour des missions :</a:t>
            </a:r>
          </a:p>
          <a:p>
            <a:r>
              <a:rPr lang="fr-FR" dirty="0" err="1"/>
              <a:t>Sapdragon</a:t>
            </a:r>
            <a:r>
              <a:rPr lang="fr-FR" dirty="0"/>
              <a:t> sur </a:t>
            </a:r>
            <a:r>
              <a:rPr lang="fr-FR" dirty="0" err="1"/>
              <a:t>ingenuity</a:t>
            </a:r>
            <a:endParaRPr lang="fr-FR" dirty="0"/>
          </a:p>
        </p:txBody>
      </p:sp>
      <p:sp>
        <p:nvSpPr>
          <p:cNvPr id="4" name="Espace réservé du numéro de diapositive 3"/>
          <p:cNvSpPr>
            <a:spLocks noGrp="1"/>
          </p:cNvSpPr>
          <p:nvPr>
            <p:ph type="sldNum" sz="quarter" idx="5"/>
          </p:nvPr>
        </p:nvSpPr>
        <p:spPr/>
        <p:txBody>
          <a:bodyPr/>
          <a:lstStyle/>
          <a:p>
            <a:fld id="{CCCB7270-4A0D-F943-B97F-0CEFC1B07561}" type="slidenum">
              <a:rPr lang="fr-FR" smtClean="0"/>
              <a:t>55</a:t>
            </a:fld>
            <a:endParaRPr lang="fr-FR"/>
          </a:p>
        </p:txBody>
      </p:sp>
    </p:spTree>
    <p:extLst>
      <p:ext uri="{BB962C8B-B14F-4D97-AF65-F5344CB8AC3E}">
        <p14:creationId xmlns:p14="http://schemas.microsoft.com/office/powerpoint/2010/main" val="32991163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Expliquer ce qu’est un digital </a:t>
            </a:r>
            <a:r>
              <a:rPr lang="fr-FR" dirty="0" err="1"/>
              <a:t>twin</a:t>
            </a:r>
            <a:endParaRPr lang="fr-FR" dirty="0"/>
          </a:p>
        </p:txBody>
      </p:sp>
      <p:sp>
        <p:nvSpPr>
          <p:cNvPr id="4" name="Espace réservé du numéro de diapositive 3"/>
          <p:cNvSpPr>
            <a:spLocks noGrp="1"/>
          </p:cNvSpPr>
          <p:nvPr>
            <p:ph type="sldNum" sz="quarter" idx="5"/>
          </p:nvPr>
        </p:nvSpPr>
        <p:spPr/>
        <p:txBody>
          <a:bodyPr/>
          <a:lstStyle/>
          <a:p>
            <a:fld id="{CCCB7270-4A0D-F943-B97F-0CEFC1B07561}" type="slidenum">
              <a:rPr lang="fr-FR" smtClean="0"/>
              <a:t>56</a:t>
            </a:fld>
            <a:endParaRPr lang="fr-FR"/>
          </a:p>
        </p:txBody>
      </p:sp>
    </p:spTree>
    <p:extLst>
      <p:ext uri="{BB962C8B-B14F-4D97-AF65-F5344CB8AC3E}">
        <p14:creationId xmlns:p14="http://schemas.microsoft.com/office/powerpoint/2010/main" val="40391131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err="1"/>
              <a:t>Preempt_rt</a:t>
            </a:r>
            <a:r>
              <a:rPr lang="fr-FR" dirty="0"/>
              <a:t> un moyen de patcher le noyau linux afin de le rendre plus déterministe.</a:t>
            </a:r>
          </a:p>
          <a:p>
            <a:r>
              <a:rPr lang="fr-FR" dirty="0"/>
              <a:t>Depuis quelques années c’est maintenant de base dans le kernel linux </a:t>
            </a:r>
          </a:p>
        </p:txBody>
      </p:sp>
      <p:sp>
        <p:nvSpPr>
          <p:cNvPr id="4" name="Espace réservé du numéro de diapositive 3"/>
          <p:cNvSpPr>
            <a:spLocks noGrp="1"/>
          </p:cNvSpPr>
          <p:nvPr>
            <p:ph type="sldNum" sz="quarter" idx="5"/>
          </p:nvPr>
        </p:nvSpPr>
        <p:spPr/>
        <p:txBody>
          <a:bodyPr/>
          <a:lstStyle/>
          <a:p>
            <a:fld id="{CCCB7270-4A0D-F943-B97F-0CEFC1B07561}" type="slidenum">
              <a:rPr lang="fr-FR" smtClean="0"/>
              <a:t>60</a:t>
            </a:fld>
            <a:endParaRPr lang="fr-FR"/>
          </a:p>
        </p:txBody>
      </p:sp>
    </p:spTree>
    <p:extLst>
      <p:ext uri="{BB962C8B-B14F-4D97-AF65-F5344CB8AC3E}">
        <p14:creationId xmlns:p14="http://schemas.microsoft.com/office/powerpoint/2010/main" val="19805881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CCCB7270-4A0D-F943-B97F-0CEFC1B07561}" type="slidenum">
              <a:rPr lang="fr-FR" smtClean="0"/>
              <a:t>61</a:t>
            </a:fld>
            <a:endParaRPr lang="fr-FR"/>
          </a:p>
        </p:txBody>
      </p:sp>
    </p:spTree>
    <p:extLst>
      <p:ext uri="{BB962C8B-B14F-4D97-AF65-F5344CB8AC3E}">
        <p14:creationId xmlns:p14="http://schemas.microsoft.com/office/powerpoint/2010/main" val="31049226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CCCB7270-4A0D-F943-B97F-0CEFC1B07561}" type="slidenum">
              <a:rPr lang="fr-FR" smtClean="0"/>
              <a:t>63</a:t>
            </a:fld>
            <a:endParaRPr lang="fr-FR"/>
          </a:p>
        </p:txBody>
      </p:sp>
    </p:spTree>
    <p:extLst>
      <p:ext uri="{BB962C8B-B14F-4D97-AF65-F5344CB8AC3E}">
        <p14:creationId xmlns:p14="http://schemas.microsoft.com/office/powerpoint/2010/main" val="55592135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err="1"/>
              <a:t>Developpement</a:t>
            </a:r>
            <a:r>
              <a:rPr lang="fr-FR" dirty="0"/>
              <a:t> d’app pour gain d’autonomie à bord plus facilement </a:t>
            </a:r>
          </a:p>
        </p:txBody>
      </p:sp>
      <p:sp>
        <p:nvSpPr>
          <p:cNvPr id="4" name="Espace réservé du numéro de diapositive 3"/>
          <p:cNvSpPr>
            <a:spLocks noGrp="1"/>
          </p:cNvSpPr>
          <p:nvPr>
            <p:ph type="sldNum" sz="quarter" idx="5"/>
          </p:nvPr>
        </p:nvSpPr>
        <p:spPr/>
        <p:txBody>
          <a:bodyPr/>
          <a:lstStyle/>
          <a:p>
            <a:fld id="{CCCB7270-4A0D-F943-B97F-0CEFC1B07561}" type="slidenum">
              <a:rPr lang="fr-FR" smtClean="0"/>
              <a:t>64</a:t>
            </a:fld>
            <a:endParaRPr lang="fr-FR"/>
          </a:p>
        </p:txBody>
      </p:sp>
    </p:spTree>
    <p:extLst>
      <p:ext uri="{BB962C8B-B14F-4D97-AF65-F5344CB8AC3E}">
        <p14:creationId xmlns:p14="http://schemas.microsoft.com/office/powerpoint/2010/main" val="38091581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CCCB7270-4A0D-F943-B97F-0CEFC1B07561}" type="slidenum">
              <a:rPr lang="fr-FR" smtClean="0"/>
              <a:t>65</a:t>
            </a:fld>
            <a:endParaRPr lang="fr-FR"/>
          </a:p>
        </p:txBody>
      </p:sp>
    </p:spTree>
    <p:extLst>
      <p:ext uri="{BB962C8B-B14F-4D97-AF65-F5344CB8AC3E}">
        <p14:creationId xmlns:p14="http://schemas.microsoft.com/office/powerpoint/2010/main" val="32724901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À noter :</a:t>
            </a:r>
          </a:p>
          <a:p>
            <a:r>
              <a:rPr lang="fr-FR" dirty="0" err="1"/>
              <a:t>Space</a:t>
            </a:r>
            <a:r>
              <a:rPr lang="fr-FR" dirty="0"/>
              <a:t> X sur leur lanceur </a:t>
            </a:r>
            <a:r>
              <a:rPr lang="fr-FR" dirty="0" err="1"/>
              <a:t>falcon</a:t>
            </a:r>
            <a:r>
              <a:rPr lang="fr-FR" dirty="0"/>
              <a:t> 9 sur leur capsule </a:t>
            </a:r>
            <a:r>
              <a:rPr lang="fr-FR" dirty="0" err="1"/>
              <a:t>crew</a:t>
            </a:r>
            <a:r>
              <a:rPr lang="fr-FR" dirty="0"/>
              <a:t> dragon sur </a:t>
            </a:r>
            <a:r>
              <a:rPr lang="fr-FR" dirty="0" err="1"/>
              <a:t>starlink</a:t>
            </a:r>
            <a:endParaRPr lang="fr-FR" dirty="0"/>
          </a:p>
          <a:p>
            <a:r>
              <a:rPr lang="fr-FR" dirty="0"/>
              <a:t>Nasa avec </a:t>
            </a:r>
            <a:r>
              <a:rPr lang="fr-FR" dirty="0" err="1"/>
              <a:t>ingenuity</a:t>
            </a:r>
            <a:r>
              <a:rPr lang="fr-FR" dirty="0"/>
              <a:t> 2021 mars persévérance </a:t>
            </a:r>
          </a:p>
        </p:txBody>
      </p:sp>
      <p:sp>
        <p:nvSpPr>
          <p:cNvPr id="4" name="Espace réservé du numéro de diapositive 3"/>
          <p:cNvSpPr>
            <a:spLocks noGrp="1"/>
          </p:cNvSpPr>
          <p:nvPr>
            <p:ph type="sldNum" sz="quarter" idx="5"/>
          </p:nvPr>
        </p:nvSpPr>
        <p:spPr/>
        <p:txBody>
          <a:bodyPr/>
          <a:lstStyle/>
          <a:p>
            <a:fld id="{CCCB7270-4A0D-F943-B97F-0CEFC1B07561}" type="slidenum">
              <a:rPr lang="fr-FR" smtClean="0"/>
              <a:t>66</a:t>
            </a:fld>
            <a:endParaRPr lang="fr-FR"/>
          </a:p>
        </p:txBody>
      </p:sp>
    </p:spTree>
    <p:extLst>
      <p:ext uri="{BB962C8B-B14F-4D97-AF65-F5344CB8AC3E}">
        <p14:creationId xmlns:p14="http://schemas.microsoft.com/office/powerpoint/2010/main" val="412273297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Base </a:t>
            </a:r>
            <a:r>
              <a:rPr lang="fr-FR" dirty="0" err="1"/>
              <a:t>level</a:t>
            </a:r>
            <a:r>
              <a:rPr lang="fr-FR" dirty="0"/>
              <a:t> </a:t>
            </a:r>
            <a:r>
              <a:rPr lang="fr-FR" dirty="0" err="1"/>
              <a:t>requ</a:t>
            </a:r>
            <a:r>
              <a:rPr lang="fr-FR" dirty="0"/>
              <a:t> : est-ce que le HW à ce qu’il faut pour supporter une image linux</a:t>
            </a:r>
          </a:p>
          <a:p>
            <a:r>
              <a:rPr lang="fr-FR" dirty="0"/>
              <a:t>Licence : pour un </a:t>
            </a:r>
            <a:r>
              <a:rPr lang="fr-FR" dirty="0" err="1"/>
              <a:t>plateformiste</a:t>
            </a:r>
            <a:r>
              <a:rPr lang="fr-FR" dirty="0"/>
              <a:t> qui voudrait un logiciel pour sa plateforme générique la question de la licence va se poser </a:t>
            </a:r>
          </a:p>
          <a:p>
            <a:r>
              <a:rPr lang="fr-FR" dirty="0" err="1"/>
              <a:t>Deployment</a:t>
            </a:r>
            <a:r>
              <a:rPr lang="fr-FR" dirty="0"/>
              <a:t> /update : recharger une image linux qu’est ce que ça veut dire comment déployer un nouvel applicatif </a:t>
            </a:r>
          </a:p>
        </p:txBody>
      </p:sp>
      <p:sp>
        <p:nvSpPr>
          <p:cNvPr id="4" name="Espace réservé du numéro de diapositive 3"/>
          <p:cNvSpPr>
            <a:spLocks noGrp="1"/>
          </p:cNvSpPr>
          <p:nvPr>
            <p:ph type="sldNum" sz="quarter" idx="5"/>
          </p:nvPr>
        </p:nvSpPr>
        <p:spPr/>
        <p:txBody>
          <a:bodyPr/>
          <a:lstStyle/>
          <a:p>
            <a:fld id="{CCCB7270-4A0D-F943-B97F-0CEFC1B07561}" type="slidenum">
              <a:rPr lang="fr-FR" smtClean="0"/>
              <a:t>68</a:t>
            </a:fld>
            <a:endParaRPr lang="fr-FR"/>
          </a:p>
        </p:txBody>
      </p:sp>
    </p:spTree>
    <p:extLst>
      <p:ext uri="{BB962C8B-B14F-4D97-AF65-F5344CB8AC3E}">
        <p14:creationId xmlns:p14="http://schemas.microsoft.com/office/powerpoint/2010/main" val="315553345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Comme on l’a vu on cherche :</a:t>
            </a:r>
          </a:p>
          <a:p>
            <a:r>
              <a:rPr lang="fr-FR" dirty="0"/>
              <a:t>à avoir de plus en plus d’autonomie à bord </a:t>
            </a:r>
          </a:p>
          <a:p>
            <a:r>
              <a:rPr lang="fr-FR" dirty="0"/>
              <a:t>et le new </a:t>
            </a:r>
            <a:r>
              <a:rPr lang="fr-FR" dirty="0" err="1"/>
              <a:t>space</a:t>
            </a:r>
            <a:r>
              <a:rPr lang="fr-FR" dirty="0"/>
              <a:t> pousse pour des développements rapide </a:t>
            </a:r>
          </a:p>
        </p:txBody>
      </p:sp>
      <p:sp>
        <p:nvSpPr>
          <p:cNvPr id="4" name="Espace réservé du numéro de diapositive 3"/>
          <p:cNvSpPr>
            <a:spLocks noGrp="1"/>
          </p:cNvSpPr>
          <p:nvPr>
            <p:ph type="sldNum" sz="quarter" idx="5"/>
          </p:nvPr>
        </p:nvSpPr>
        <p:spPr/>
        <p:txBody>
          <a:bodyPr/>
          <a:lstStyle/>
          <a:p>
            <a:fld id="{CCCB7270-4A0D-F943-B97F-0CEFC1B07561}" type="slidenum">
              <a:rPr lang="fr-FR" smtClean="0"/>
              <a:t>69</a:t>
            </a:fld>
            <a:endParaRPr lang="fr-FR"/>
          </a:p>
        </p:txBody>
      </p:sp>
    </p:spTree>
    <p:extLst>
      <p:ext uri="{BB962C8B-B14F-4D97-AF65-F5344CB8AC3E}">
        <p14:creationId xmlns:p14="http://schemas.microsoft.com/office/powerpoint/2010/main" val="227631437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SGL : groupe de travail afin d’établir les bonne pratiques sur l’utilisation de linux dans le spatial et la génération d’une image pour le spatial</a:t>
            </a:r>
          </a:p>
          <a:p>
            <a:r>
              <a:rPr lang="fr-FR" dirty="0"/>
              <a:t>mais on est encore aux prémices</a:t>
            </a:r>
          </a:p>
          <a:p>
            <a:endParaRPr lang="fr-FR" dirty="0"/>
          </a:p>
          <a:p>
            <a:r>
              <a:rPr lang="fr-FR" dirty="0"/>
              <a:t>Container : virtualisation de plusieurs environnements linux sur un même </a:t>
            </a:r>
            <a:r>
              <a:rPr lang="fr-FR" dirty="0" err="1"/>
              <a:t>hote</a:t>
            </a:r>
            <a:r>
              <a:rPr lang="fr-FR" dirty="0"/>
              <a:t> et basé sur le même kernel mais isolé </a:t>
            </a:r>
          </a:p>
        </p:txBody>
      </p:sp>
      <p:sp>
        <p:nvSpPr>
          <p:cNvPr id="4" name="Espace réservé du numéro de diapositive 3"/>
          <p:cNvSpPr>
            <a:spLocks noGrp="1"/>
          </p:cNvSpPr>
          <p:nvPr>
            <p:ph type="sldNum" sz="quarter" idx="5"/>
          </p:nvPr>
        </p:nvSpPr>
        <p:spPr/>
        <p:txBody>
          <a:bodyPr/>
          <a:lstStyle/>
          <a:p>
            <a:fld id="{CCCB7270-4A0D-F943-B97F-0CEFC1B07561}" type="slidenum">
              <a:rPr lang="fr-FR" smtClean="0"/>
              <a:t>70</a:t>
            </a:fld>
            <a:endParaRPr lang="fr-FR"/>
          </a:p>
        </p:txBody>
      </p:sp>
    </p:spTree>
    <p:extLst>
      <p:ext uri="{BB962C8B-B14F-4D97-AF65-F5344CB8AC3E}">
        <p14:creationId xmlns:p14="http://schemas.microsoft.com/office/powerpoint/2010/main" val="13768244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Projet open source </a:t>
            </a:r>
            <a:r>
              <a:rPr lang="fr-FR" dirty="0" err="1"/>
              <a:t>colaboratif</a:t>
            </a:r>
            <a:r>
              <a:rPr lang="fr-FR" dirty="0"/>
              <a:t> de génération d’image linux pour l’embarquer ajuster au besoin </a:t>
            </a:r>
          </a:p>
        </p:txBody>
      </p:sp>
      <p:sp>
        <p:nvSpPr>
          <p:cNvPr id="4" name="Espace réservé du numéro de diapositive 3"/>
          <p:cNvSpPr>
            <a:spLocks noGrp="1"/>
          </p:cNvSpPr>
          <p:nvPr>
            <p:ph type="sldNum" sz="quarter" idx="5"/>
          </p:nvPr>
        </p:nvSpPr>
        <p:spPr/>
        <p:txBody>
          <a:bodyPr/>
          <a:lstStyle/>
          <a:p>
            <a:fld id="{CCCB7270-4A0D-F943-B97F-0CEFC1B07561}" type="slidenum">
              <a:rPr lang="fr-FR" smtClean="0"/>
              <a:t>71</a:t>
            </a:fld>
            <a:endParaRPr lang="fr-FR"/>
          </a:p>
        </p:txBody>
      </p:sp>
    </p:spTree>
    <p:extLst>
      <p:ext uri="{BB962C8B-B14F-4D97-AF65-F5344CB8AC3E}">
        <p14:creationId xmlns:p14="http://schemas.microsoft.com/office/powerpoint/2010/main" val="16935688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CCCB7270-4A0D-F943-B97F-0CEFC1B07561}" type="slidenum">
              <a:rPr lang="fr-FR" smtClean="0"/>
              <a:t>72</a:t>
            </a:fld>
            <a:endParaRPr lang="fr-FR"/>
          </a:p>
        </p:txBody>
      </p:sp>
    </p:spTree>
    <p:extLst>
      <p:ext uri="{BB962C8B-B14F-4D97-AF65-F5344CB8AC3E}">
        <p14:creationId xmlns:p14="http://schemas.microsoft.com/office/powerpoint/2010/main" val="220466480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err="1"/>
              <a:t>Poky</a:t>
            </a:r>
            <a:r>
              <a:rPr lang="fr-FR" dirty="0"/>
              <a:t> c’est l’image de base mise à dispo par </a:t>
            </a:r>
            <a:r>
              <a:rPr lang="fr-FR" dirty="0" err="1"/>
              <a:t>yocto</a:t>
            </a:r>
            <a:r>
              <a:rPr lang="fr-FR" dirty="0"/>
              <a:t> avec le minimum vital</a:t>
            </a:r>
          </a:p>
        </p:txBody>
      </p:sp>
      <p:sp>
        <p:nvSpPr>
          <p:cNvPr id="4" name="Espace réservé du numéro de diapositive 3"/>
          <p:cNvSpPr>
            <a:spLocks noGrp="1"/>
          </p:cNvSpPr>
          <p:nvPr>
            <p:ph type="sldNum" sz="quarter" idx="5"/>
          </p:nvPr>
        </p:nvSpPr>
        <p:spPr/>
        <p:txBody>
          <a:bodyPr/>
          <a:lstStyle/>
          <a:p>
            <a:fld id="{CCCB7270-4A0D-F943-B97F-0CEFC1B07561}" type="slidenum">
              <a:rPr lang="fr-FR" smtClean="0"/>
              <a:t>73</a:t>
            </a:fld>
            <a:endParaRPr lang="fr-FR"/>
          </a:p>
        </p:txBody>
      </p:sp>
    </p:spTree>
    <p:extLst>
      <p:ext uri="{BB962C8B-B14F-4D97-AF65-F5344CB8AC3E}">
        <p14:creationId xmlns:p14="http://schemas.microsoft.com/office/powerpoint/2010/main" val="169029622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CCCB7270-4A0D-F943-B97F-0CEFC1B07561}" type="slidenum">
              <a:rPr lang="fr-FR" smtClean="0"/>
              <a:t>76</a:t>
            </a:fld>
            <a:endParaRPr lang="fr-FR"/>
          </a:p>
        </p:txBody>
      </p:sp>
    </p:spTree>
    <p:extLst>
      <p:ext uri="{BB962C8B-B14F-4D97-AF65-F5344CB8AC3E}">
        <p14:creationId xmlns:p14="http://schemas.microsoft.com/office/powerpoint/2010/main" val="327108729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CCCB7270-4A0D-F943-B97F-0CEFC1B07561}" type="slidenum">
              <a:rPr lang="fr-FR" smtClean="0"/>
              <a:t>78</a:t>
            </a:fld>
            <a:endParaRPr lang="fr-FR"/>
          </a:p>
        </p:txBody>
      </p:sp>
    </p:spTree>
    <p:extLst>
      <p:ext uri="{BB962C8B-B14F-4D97-AF65-F5344CB8AC3E}">
        <p14:creationId xmlns:p14="http://schemas.microsoft.com/office/powerpoint/2010/main" val="28066983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TITRE">
    <p:bg>
      <p:bgPr>
        <a:solidFill>
          <a:schemeClr val="tx1"/>
        </a:solidFill>
        <a:effectLst/>
      </p:bgPr>
    </p:bg>
    <p:spTree>
      <p:nvGrpSpPr>
        <p:cNvPr id="1" name=""/>
        <p:cNvGrpSpPr/>
        <p:nvPr/>
      </p:nvGrpSpPr>
      <p:grpSpPr>
        <a:xfrm>
          <a:off x="0" y="0"/>
          <a:ext cx="0" cy="0"/>
          <a:chOff x="0" y="0"/>
          <a:chExt cx="0" cy="0"/>
        </a:xfrm>
      </p:grpSpPr>
      <p:sp>
        <p:nvSpPr>
          <p:cNvPr id="12" name="Forme libre 11">
            <a:extLst>
              <a:ext uri="{FF2B5EF4-FFF2-40B4-BE49-F238E27FC236}">
                <a16:creationId xmlns:a16="http://schemas.microsoft.com/office/drawing/2014/main" id="{DF22C6D9-A177-2F78-2784-9AD26678D2FD}"/>
              </a:ext>
            </a:extLst>
          </p:cNvPr>
          <p:cNvSpPr/>
          <p:nvPr userDrawn="1"/>
        </p:nvSpPr>
        <p:spPr>
          <a:xfrm>
            <a:off x="185502" y="-7617"/>
            <a:ext cx="2179391" cy="6902506"/>
          </a:xfrm>
          <a:custGeom>
            <a:avLst/>
            <a:gdLst>
              <a:gd name="connsiteX0" fmla="*/ 1015729 w 2179391"/>
              <a:gd name="connsiteY0" fmla="*/ 0 h 6902506"/>
              <a:gd name="connsiteX1" fmla="*/ 1944898 w 2179391"/>
              <a:gd name="connsiteY1" fmla="*/ 0 h 6902506"/>
              <a:gd name="connsiteX2" fmla="*/ 1928057 w 2179391"/>
              <a:gd name="connsiteY2" fmla="*/ 19442 h 6902506"/>
              <a:gd name="connsiteX3" fmla="*/ 742988 w 2179391"/>
              <a:gd name="connsiteY3" fmla="*/ 3320556 h 6902506"/>
              <a:gd name="connsiteX4" fmla="*/ 2091171 w 2179391"/>
              <a:gd name="connsiteY4" fmla="*/ 6809975 h 6902506"/>
              <a:gd name="connsiteX5" fmla="*/ 2179391 w 2179391"/>
              <a:gd name="connsiteY5" fmla="*/ 6902506 h 6902506"/>
              <a:gd name="connsiteX6" fmla="*/ 1204027 w 2179391"/>
              <a:gd name="connsiteY6" fmla="*/ 6902506 h 6902506"/>
              <a:gd name="connsiteX7" fmla="*/ 1178610 w 2179391"/>
              <a:gd name="connsiteY7" fmla="*/ 6870162 h 6902506"/>
              <a:gd name="connsiteX8" fmla="*/ 0 w 2179391"/>
              <a:gd name="connsiteY8" fmla="*/ 3320556 h 6902506"/>
              <a:gd name="connsiteX9" fmla="*/ 1013205 w 2179391"/>
              <a:gd name="connsiteY9" fmla="*/ 3549 h 6902506"/>
              <a:gd name="connsiteX10" fmla="*/ 1015729 w 2179391"/>
              <a:gd name="connsiteY10" fmla="*/ 0 h 6902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79391" h="6902506">
                <a:moveTo>
                  <a:pt x="1015729" y="0"/>
                </a:moveTo>
                <a:lnTo>
                  <a:pt x="1944898" y="0"/>
                </a:lnTo>
                <a:lnTo>
                  <a:pt x="1928057" y="19442"/>
                </a:lnTo>
                <a:cubicBezTo>
                  <a:pt x="1187720" y="916524"/>
                  <a:pt x="742988" y="2066604"/>
                  <a:pt x="742988" y="3320556"/>
                </a:cubicBezTo>
                <a:cubicBezTo>
                  <a:pt x="742988" y="4664077"/>
                  <a:pt x="1253522" y="5888356"/>
                  <a:pt x="2091171" y="6809975"/>
                </a:cubicBezTo>
                <a:lnTo>
                  <a:pt x="2179391" y="6902506"/>
                </a:lnTo>
                <a:lnTo>
                  <a:pt x="1204027" y="6902506"/>
                </a:lnTo>
                <a:lnTo>
                  <a:pt x="1178610" y="6870162"/>
                </a:lnTo>
                <a:cubicBezTo>
                  <a:pt x="438367" y="5880341"/>
                  <a:pt x="0" y="4651642"/>
                  <a:pt x="0" y="3320556"/>
                </a:cubicBezTo>
                <a:cubicBezTo>
                  <a:pt x="0" y="2091862"/>
                  <a:pt x="373520" y="950408"/>
                  <a:pt x="1013205" y="3549"/>
                </a:cubicBezTo>
                <a:lnTo>
                  <a:pt x="1015729" y="0"/>
                </a:lnTo>
                <a:close/>
              </a:path>
            </a:pathLst>
          </a:custGeom>
          <a:noFill/>
          <a:ln w="9525">
            <a:solidFill>
              <a:schemeClr val="bg1">
                <a:lumMod val="85000"/>
                <a:alpha val="44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p>
        </p:txBody>
      </p:sp>
      <p:sp>
        <p:nvSpPr>
          <p:cNvPr id="13" name="Forme libre 12">
            <a:extLst>
              <a:ext uri="{FF2B5EF4-FFF2-40B4-BE49-F238E27FC236}">
                <a16:creationId xmlns:a16="http://schemas.microsoft.com/office/drawing/2014/main" id="{D7B3C2DD-957E-556F-C46A-A4DBBCD8C854}"/>
              </a:ext>
            </a:extLst>
          </p:cNvPr>
          <p:cNvSpPr/>
          <p:nvPr userDrawn="1"/>
        </p:nvSpPr>
        <p:spPr>
          <a:xfrm>
            <a:off x="2273068" y="-7617"/>
            <a:ext cx="7690188" cy="6902506"/>
          </a:xfrm>
          <a:custGeom>
            <a:avLst/>
            <a:gdLst>
              <a:gd name="connsiteX0" fmla="*/ 1907151 w 7690188"/>
              <a:gd name="connsiteY0" fmla="*/ 0 h 6902506"/>
              <a:gd name="connsiteX1" fmla="*/ 5783037 w 7690188"/>
              <a:gd name="connsiteY1" fmla="*/ 0 h 6902506"/>
              <a:gd name="connsiteX2" fmla="*/ 5838915 w 7690188"/>
              <a:gd name="connsiteY2" fmla="*/ 32129 h 6902506"/>
              <a:gd name="connsiteX3" fmla="*/ 7690188 w 7690188"/>
              <a:gd name="connsiteY3" fmla="*/ 3320556 h 6902506"/>
              <a:gd name="connsiteX4" fmla="*/ 5341778 w 7690188"/>
              <a:gd name="connsiteY4" fmla="*/ 6863483 h 6902506"/>
              <a:gd name="connsiteX5" fmla="*/ 5242808 w 7690188"/>
              <a:gd name="connsiteY5" fmla="*/ 6902506 h 6902506"/>
              <a:gd name="connsiteX6" fmla="*/ 2447380 w 7690188"/>
              <a:gd name="connsiteY6" fmla="*/ 6902506 h 6902506"/>
              <a:gd name="connsiteX7" fmla="*/ 2348410 w 7690188"/>
              <a:gd name="connsiteY7" fmla="*/ 6863483 h 6902506"/>
              <a:gd name="connsiteX8" fmla="*/ 0 w 7690188"/>
              <a:gd name="connsiteY8" fmla="*/ 3320556 h 6902506"/>
              <a:gd name="connsiteX9" fmla="*/ 1851273 w 7690188"/>
              <a:gd name="connsiteY9" fmla="*/ 32129 h 6902506"/>
              <a:gd name="connsiteX10" fmla="*/ 1907151 w 7690188"/>
              <a:gd name="connsiteY10" fmla="*/ 0 h 6902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90188" h="6902506">
                <a:moveTo>
                  <a:pt x="1907151" y="0"/>
                </a:moveTo>
                <a:lnTo>
                  <a:pt x="5783037" y="0"/>
                </a:lnTo>
                <a:lnTo>
                  <a:pt x="5838915" y="32129"/>
                </a:lnTo>
                <a:cubicBezTo>
                  <a:pt x="6948797" y="706510"/>
                  <a:pt x="7690188" y="1926952"/>
                  <a:pt x="7690188" y="3320556"/>
                </a:cubicBezTo>
                <a:cubicBezTo>
                  <a:pt x="7690188" y="4913246"/>
                  <a:pt x="6721840" y="6279767"/>
                  <a:pt x="5341778" y="6863483"/>
                </a:cubicBezTo>
                <a:lnTo>
                  <a:pt x="5242808" y="6902506"/>
                </a:lnTo>
                <a:lnTo>
                  <a:pt x="2447380" y="6902506"/>
                </a:lnTo>
                <a:lnTo>
                  <a:pt x="2348410" y="6863483"/>
                </a:lnTo>
                <a:cubicBezTo>
                  <a:pt x="968348" y="6279767"/>
                  <a:pt x="0" y="4913246"/>
                  <a:pt x="0" y="3320556"/>
                </a:cubicBezTo>
                <a:cubicBezTo>
                  <a:pt x="0" y="1926952"/>
                  <a:pt x="741391" y="706510"/>
                  <a:pt x="1851273" y="32129"/>
                </a:cubicBezTo>
                <a:lnTo>
                  <a:pt x="1907151" y="0"/>
                </a:lnTo>
                <a:close/>
              </a:path>
            </a:pathLst>
          </a:custGeom>
          <a:noFill/>
          <a:ln w="9525">
            <a:solidFill>
              <a:schemeClr val="bg1">
                <a:lumMod val="85000"/>
                <a:alpha val="44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p>
        </p:txBody>
      </p:sp>
      <p:sp>
        <p:nvSpPr>
          <p:cNvPr id="14" name="Forme libre 13">
            <a:extLst>
              <a:ext uri="{FF2B5EF4-FFF2-40B4-BE49-F238E27FC236}">
                <a16:creationId xmlns:a16="http://schemas.microsoft.com/office/drawing/2014/main" id="{0BE11A50-A5CC-0C8B-6B4B-3E4716B2E029}"/>
              </a:ext>
            </a:extLst>
          </p:cNvPr>
          <p:cNvSpPr/>
          <p:nvPr userDrawn="1"/>
        </p:nvSpPr>
        <p:spPr>
          <a:xfrm>
            <a:off x="9871433" y="-7617"/>
            <a:ext cx="2179391" cy="6902506"/>
          </a:xfrm>
          <a:custGeom>
            <a:avLst/>
            <a:gdLst>
              <a:gd name="connsiteX0" fmla="*/ 234493 w 2179391"/>
              <a:gd name="connsiteY0" fmla="*/ 0 h 6902506"/>
              <a:gd name="connsiteX1" fmla="*/ 1163662 w 2179391"/>
              <a:gd name="connsiteY1" fmla="*/ 0 h 6902506"/>
              <a:gd name="connsiteX2" fmla="*/ 1166186 w 2179391"/>
              <a:gd name="connsiteY2" fmla="*/ 3549 h 6902506"/>
              <a:gd name="connsiteX3" fmla="*/ 2179391 w 2179391"/>
              <a:gd name="connsiteY3" fmla="*/ 3320556 h 6902506"/>
              <a:gd name="connsiteX4" fmla="*/ 1000781 w 2179391"/>
              <a:gd name="connsiteY4" fmla="*/ 6870162 h 6902506"/>
              <a:gd name="connsiteX5" fmla="*/ 975364 w 2179391"/>
              <a:gd name="connsiteY5" fmla="*/ 6902506 h 6902506"/>
              <a:gd name="connsiteX6" fmla="*/ 0 w 2179391"/>
              <a:gd name="connsiteY6" fmla="*/ 6902506 h 6902506"/>
              <a:gd name="connsiteX7" fmla="*/ 88220 w 2179391"/>
              <a:gd name="connsiteY7" fmla="*/ 6809975 h 6902506"/>
              <a:gd name="connsiteX8" fmla="*/ 1436403 w 2179391"/>
              <a:gd name="connsiteY8" fmla="*/ 3320556 h 6902506"/>
              <a:gd name="connsiteX9" fmla="*/ 251334 w 2179391"/>
              <a:gd name="connsiteY9" fmla="*/ 19442 h 6902506"/>
              <a:gd name="connsiteX10" fmla="*/ 234493 w 2179391"/>
              <a:gd name="connsiteY10" fmla="*/ 0 h 6902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79391" h="6902506">
                <a:moveTo>
                  <a:pt x="234493" y="0"/>
                </a:moveTo>
                <a:lnTo>
                  <a:pt x="1163662" y="0"/>
                </a:lnTo>
                <a:lnTo>
                  <a:pt x="1166186" y="3549"/>
                </a:lnTo>
                <a:cubicBezTo>
                  <a:pt x="1805871" y="950408"/>
                  <a:pt x="2179391" y="2091862"/>
                  <a:pt x="2179391" y="3320556"/>
                </a:cubicBezTo>
                <a:cubicBezTo>
                  <a:pt x="2179391" y="4651642"/>
                  <a:pt x="1741024" y="5880341"/>
                  <a:pt x="1000781" y="6870162"/>
                </a:cubicBezTo>
                <a:lnTo>
                  <a:pt x="975364" y="6902506"/>
                </a:lnTo>
                <a:lnTo>
                  <a:pt x="0" y="6902506"/>
                </a:lnTo>
                <a:lnTo>
                  <a:pt x="88220" y="6809975"/>
                </a:lnTo>
                <a:cubicBezTo>
                  <a:pt x="925869" y="5888356"/>
                  <a:pt x="1436403" y="4664077"/>
                  <a:pt x="1436403" y="3320556"/>
                </a:cubicBezTo>
                <a:cubicBezTo>
                  <a:pt x="1436403" y="2066604"/>
                  <a:pt x="991671" y="916524"/>
                  <a:pt x="251334" y="19442"/>
                </a:cubicBezTo>
                <a:lnTo>
                  <a:pt x="234493" y="0"/>
                </a:lnTo>
                <a:close/>
              </a:path>
            </a:pathLst>
          </a:custGeom>
          <a:noFill/>
          <a:ln w="9525">
            <a:solidFill>
              <a:schemeClr val="bg1">
                <a:lumMod val="85000"/>
                <a:alpha val="44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p>
        </p:txBody>
      </p:sp>
      <p:sp>
        <p:nvSpPr>
          <p:cNvPr id="36" name="Rectangle 35">
            <a:extLst>
              <a:ext uri="{FF2B5EF4-FFF2-40B4-BE49-F238E27FC236}">
                <a16:creationId xmlns:a16="http://schemas.microsoft.com/office/drawing/2014/main" id="{7CC5F8D7-D419-361B-F5CF-F37DFF15A7EF}"/>
              </a:ext>
            </a:extLst>
          </p:cNvPr>
          <p:cNvSpPr/>
          <p:nvPr userDrawn="1"/>
        </p:nvSpPr>
        <p:spPr>
          <a:xfrm>
            <a:off x="284535" y="269313"/>
            <a:ext cx="932124" cy="88225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62" name="Connecteur droit 61">
            <a:extLst>
              <a:ext uri="{FF2B5EF4-FFF2-40B4-BE49-F238E27FC236}">
                <a16:creationId xmlns:a16="http://schemas.microsoft.com/office/drawing/2014/main" id="{53218380-7F23-9C6F-22FD-C86EE00F0A8D}"/>
              </a:ext>
            </a:extLst>
          </p:cNvPr>
          <p:cNvCxnSpPr>
            <a:cxnSpLocks/>
          </p:cNvCxnSpPr>
          <p:nvPr userDrawn="1"/>
        </p:nvCxnSpPr>
        <p:spPr>
          <a:xfrm>
            <a:off x="11236325" y="2365375"/>
            <a:ext cx="721856" cy="266112"/>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Connecteur droit 62">
            <a:extLst>
              <a:ext uri="{FF2B5EF4-FFF2-40B4-BE49-F238E27FC236}">
                <a16:creationId xmlns:a16="http://schemas.microsoft.com/office/drawing/2014/main" id="{912396DB-D299-786E-4F80-1FE8BA3C37E0}"/>
              </a:ext>
            </a:extLst>
          </p:cNvPr>
          <p:cNvCxnSpPr>
            <a:cxnSpLocks/>
          </p:cNvCxnSpPr>
          <p:nvPr userDrawn="1"/>
        </p:nvCxnSpPr>
        <p:spPr>
          <a:xfrm>
            <a:off x="11795714" y="1544775"/>
            <a:ext cx="221216" cy="1111046"/>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1" name="Connecteur droit 70">
            <a:extLst>
              <a:ext uri="{FF2B5EF4-FFF2-40B4-BE49-F238E27FC236}">
                <a16:creationId xmlns:a16="http://schemas.microsoft.com/office/drawing/2014/main" id="{DF71B2BD-260E-2B3E-6E6D-07AC06C1C4FF}"/>
              </a:ext>
            </a:extLst>
          </p:cNvPr>
          <p:cNvCxnSpPr>
            <a:cxnSpLocks/>
          </p:cNvCxnSpPr>
          <p:nvPr userDrawn="1"/>
        </p:nvCxnSpPr>
        <p:spPr>
          <a:xfrm flipH="1" flipV="1">
            <a:off x="420957" y="4929463"/>
            <a:ext cx="1291293" cy="103374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2" name="Connecteur droit 71">
            <a:extLst>
              <a:ext uri="{FF2B5EF4-FFF2-40B4-BE49-F238E27FC236}">
                <a16:creationId xmlns:a16="http://schemas.microsoft.com/office/drawing/2014/main" id="{4914A1BE-BAD9-C46D-82A9-94438702E69C}"/>
              </a:ext>
            </a:extLst>
          </p:cNvPr>
          <p:cNvCxnSpPr>
            <a:cxnSpLocks/>
          </p:cNvCxnSpPr>
          <p:nvPr userDrawn="1"/>
        </p:nvCxnSpPr>
        <p:spPr>
          <a:xfrm>
            <a:off x="1653501" y="5938871"/>
            <a:ext cx="1859513" cy="24869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 name="Sous-titre 2">
            <a:extLst>
              <a:ext uri="{FF2B5EF4-FFF2-40B4-BE49-F238E27FC236}">
                <a16:creationId xmlns:a16="http://schemas.microsoft.com/office/drawing/2014/main" id="{AB4A7A65-D6F9-6CCE-CA6B-545C1A461CDF}"/>
              </a:ext>
            </a:extLst>
          </p:cNvPr>
          <p:cNvSpPr>
            <a:spLocks noGrp="1"/>
          </p:cNvSpPr>
          <p:nvPr>
            <p:ph type="subTitle" idx="1" hasCustomPrompt="1"/>
          </p:nvPr>
        </p:nvSpPr>
        <p:spPr>
          <a:xfrm>
            <a:off x="690715" y="3234562"/>
            <a:ext cx="10617120" cy="1655762"/>
          </a:xfrm>
        </p:spPr>
        <p:txBody>
          <a:bodyPr>
            <a:noAutofit/>
          </a:bodyPr>
          <a:lstStyle>
            <a:lvl1pPr marL="0" indent="0" algn="ctr">
              <a:buNone/>
              <a:defRPr sz="6000" cap="all" baseline="0">
                <a:ln w="15875">
                  <a:gradFill flip="none" rotWithShape="1">
                    <a:gsLst>
                      <a:gs pos="89000">
                        <a:schemeClr val="accent3"/>
                      </a:gs>
                      <a:gs pos="0">
                        <a:schemeClr val="tx2"/>
                      </a:gs>
                      <a:gs pos="20000">
                        <a:schemeClr val="bg2"/>
                      </a:gs>
                      <a:gs pos="100000">
                        <a:schemeClr val="accent4"/>
                      </a:gs>
                    </a:gsLst>
                    <a:path path="circle">
                      <a:fillToRect l="100000" t="100000"/>
                    </a:path>
                    <a:tileRect r="-100000" b="-100000"/>
                  </a:gradFill>
                </a:ln>
                <a:solidFill>
                  <a:schemeClr val="tx1"/>
                </a:solidFill>
                <a:latin typeface="CNES Poster"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STYLE DU TEXTE</a:t>
            </a:r>
          </a:p>
        </p:txBody>
      </p:sp>
      <p:grpSp>
        <p:nvGrpSpPr>
          <p:cNvPr id="6" name="Groupe 5">
            <a:extLst>
              <a:ext uri="{FF2B5EF4-FFF2-40B4-BE49-F238E27FC236}">
                <a16:creationId xmlns:a16="http://schemas.microsoft.com/office/drawing/2014/main" id="{413E4DAA-709E-C1F9-788A-721F43C650A1}"/>
              </a:ext>
            </a:extLst>
          </p:cNvPr>
          <p:cNvGrpSpPr/>
          <p:nvPr userDrawn="1"/>
        </p:nvGrpSpPr>
        <p:grpSpPr>
          <a:xfrm>
            <a:off x="354937" y="361065"/>
            <a:ext cx="781291" cy="704939"/>
            <a:chOff x="2295604" y="0"/>
            <a:chExt cx="7600791" cy="6858000"/>
          </a:xfrm>
        </p:grpSpPr>
        <p:sp>
          <p:nvSpPr>
            <p:cNvPr id="16" name="Forme libre 15">
              <a:extLst>
                <a:ext uri="{FF2B5EF4-FFF2-40B4-BE49-F238E27FC236}">
                  <a16:creationId xmlns:a16="http://schemas.microsoft.com/office/drawing/2014/main" id="{742A21C9-CC2F-08E5-12D8-039253E60DAA}"/>
                </a:ext>
              </a:extLst>
            </p:cNvPr>
            <p:cNvSpPr/>
            <p:nvPr/>
          </p:nvSpPr>
          <p:spPr>
            <a:xfrm>
              <a:off x="2295604" y="0"/>
              <a:ext cx="7600791" cy="6858000"/>
            </a:xfrm>
            <a:custGeom>
              <a:avLst/>
              <a:gdLst>
                <a:gd name="connsiteX0" fmla="*/ 0 w 7600791"/>
                <a:gd name="connsiteY0" fmla="*/ 0 h 6858000"/>
                <a:gd name="connsiteX1" fmla="*/ 7600791 w 7600791"/>
                <a:gd name="connsiteY1" fmla="*/ 0 h 6858000"/>
                <a:gd name="connsiteX2" fmla="*/ 7600791 w 7600791"/>
                <a:gd name="connsiteY2" fmla="*/ 6858000 h 6858000"/>
                <a:gd name="connsiteX3" fmla="*/ 0 w 76007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600791" h="6858000">
                  <a:moveTo>
                    <a:pt x="0" y="0"/>
                  </a:moveTo>
                  <a:lnTo>
                    <a:pt x="7600791" y="0"/>
                  </a:lnTo>
                  <a:lnTo>
                    <a:pt x="7600791" y="6858000"/>
                  </a:lnTo>
                  <a:lnTo>
                    <a:pt x="0" y="6858000"/>
                  </a:lnTo>
                  <a:close/>
                </a:path>
              </a:pathLst>
            </a:custGeom>
            <a:solidFill>
              <a:srgbClr val="FFFFFF"/>
            </a:solidFill>
            <a:ln w="893" cap="flat">
              <a:noFill/>
              <a:prstDash val="solid"/>
              <a:miter/>
            </a:ln>
          </p:spPr>
          <p:txBody>
            <a:bodyPr rtlCol="0" anchor="ctr"/>
            <a:lstStyle/>
            <a:p>
              <a:endParaRPr lang="fr-FR"/>
            </a:p>
          </p:txBody>
        </p:sp>
        <p:grpSp>
          <p:nvGrpSpPr>
            <p:cNvPr id="23" name="Graphique 12">
              <a:extLst>
                <a:ext uri="{FF2B5EF4-FFF2-40B4-BE49-F238E27FC236}">
                  <a16:creationId xmlns:a16="http://schemas.microsoft.com/office/drawing/2014/main" id="{F27FBF6F-739E-FE1E-8DB2-5780184CFA01}"/>
                </a:ext>
              </a:extLst>
            </p:cNvPr>
            <p:cNvGrpSpPr/>
            <p:nvPr/>
          </p:nvGrpSpPr>
          <p:grpSpPr>
            <a:xfrm>
              <a:off x="3189814" y="894132"/>
              <a:ext cx="2464444" cy="894132"/>
              <a:chOff x="3189814" y="894132"/>
              <a:chExt cx="2464444" cy="894132"/>
            </a:xfrm>
          </p:grpSpPr>
          <p:sp>
            <p:nvSpPr>
              <p:cNvPr id="26" name="Forme libre 25">
                <a:extLst>
                  <a:ext uri="{FF2B5EF4-FFF2-40B4-BE49-F238E27FC236}">
                    <a16:creationId xmlns:a16="http://schemas.microsoft.com/office/drawing/2014/main" id="{0299347E-C946-2C88-E034-F3E27B542D06}"/>
                  </a:ext>
                </a:extLst>
              </p:cNvPr>
              <p:cNvSpPr/>
              <p:nvPr/>
            </p:nvSpPr>
            <p:spPr>
              <a:xfrm>
                <a:off x="3189814" y="894132"/>
                <a:ext cx="1166050" cy="894132"/>
              </a:xfrm>
              <a:custGeom>
                <a:avLst/>
                <a:gdLst>
                  <a:gd name="connsiteX0" fmla="*/ 1023871 w 1166050"/>
                  <a:gd name="connsiteY0" fmla="*/ 790414 h 894132"/>
                  <a:gd name="connsiteX1" fmla="*/ 1052486 w 1166050"/>
                  <a:gd name="connsiteY1" fmla="*/ 760013 h 894132"/>
                  <a:gd name="connsiteX2" fmla="*/ 1108821 w 1166050"/>
                  <a:gd name="connsiteY2" fmla="*/ 702789 h 894132"/>
                  <a:gd name="connsiteX3" fmla="*/ 1127600 w 1166050"/>
                  <a:gd name="connsiteY3" fmla="*/ 688482 h 894132"/>
                  <a:gd name="connsiteX4" fmla="*/ 1131177 w 1166050"/>
                  <a:gd name="connsiteY4" fmla="*/ 681329 h 894132"/>
                  <a:gd name="connsiteX5" fmla="*/ 1108821 w 1166050"/>
                  <a:gd name="connsiteY5" fmla="*/ 694741 h 894132"/>
                  <a:gd name="connsiteX6" fmla="*/ 1107033 w 1166050"/>
                  <a:gd name="connsiteY6" fmla="*/ 691165 h 894132"/>
                  <a:gd name="connsiteX7" fmla="*/ 1124917 w 1166050"/>
                  <a:gd name="connsiteY7" fmla="*/ 677753 h 894132"/>
                  <a:gd name="connsiteX8" fmla="*/ 1124023 w 1166050"/>
                  <a:gd name="connsiteY8" fmla="*/ 677753 h 894132"/>
                  <a:gd name="connsiteX9" fmla="*/ 1122234 w 1166050"/>
                  <a:gd name="connsiteY9" fmla="*/ 674176 h 894132"/>
                  <a:gd name="connsiteX10" fmla="*/ 1068582 w 1166050"/>
                  <a:gd name="connsiteY10" fmla="*/ 699212 h 894132"/>
                  <a:gd name="connsiteX11" fmla="*/ 1060534 w 1166050"/>
                  <a:gd name="connsiteY11" fmla="*/ 697424 h 894132"/>
                  <a:gd name="connsiteX12" fmla="*/ 991680 w 1166050"/>
                  <a:gd name="connsiteY12" fmla="*/ 737660 h 894132"/>
                  <a:gd name="connsiteX13" fmla="*/ 991680 w 1166050"/>
                  <a:gd name="connsiteY13" fmla="*/ 734083 h 894132"/>
                  <a:gd name="connsiteX14" fmla="*/ 961277 w 1166050"/>
                  <a:gd name="connsiteY14" fmla="*/ 745707 h 894132"/>
                  <a:gd name="connsiteX15" fmla="*/ 919249 w 1166050"/>
                  <a:gd name="connsiteY15" fmla="*/ 747495 h 894132"/>
                  <a:gd name="connsiteX16" fmla="*/ 857548 w 1166050"/>
                  <a:gd name="connsiteY16" fmla="*/ 758225 h 894132"/>
                  <a:gd name="connsiteX17" fmla="*/ 855760 w 1166050"/>
                  <a:gd name="connsiteY17" fmla="*/ 759119 h 894132"/>
                  <a:gd name="connsiteX18" fmla="*/ 824462 w 1166050"/>
                  <a:gd name="connsiteY18" fmla="*/ 771637 h 894132"/>
                  <a:gd name="connsiteX19" fmla="*/ 820885 w 1166050"/>
                  <a:gd name="connsiteY19" fmla="*/ 775213 h 894132"/>
                  <a:gd name="connsiteX20" fmla="*/ 809261 w 1166050"/>
                  <a:gd name="connsiteY20" fmla="*/ 785049 h 894132"/>
                  <a:gd name="connsiteX21" fmla="*/ 781540 w 1166050"/>
                  <a:gd name="connsiteY21" fmla="*/ 807402 h 894132"/>
                  <a:gd name="connsiteX22" fmla="*/ 778858 w 1166050"/>
                  <a:gd name="connsiteY22" fmla="*/ 808296 h 894132"/>
                  <a:gd name="connsiteX23" fmla="*/ 752031 w 1166050"/>
                  <a:gd name="connsiteY23" fmla="*/ 834226 h 894132"/>
                  <a:gd name="connsiteX24" fmla="*/ 746666 w 1166050"/>
                  <a:gd name="connsiteY24" fmla="*/ 835120 h 894132"/>
                  <a:gd name="connsiteX25" fmla="*/ 747560 w 1166050"/>
                  <a:gd name="connsiteY25" fmla="*/ 833332 h 894132"/>
                  <a:gd name="connsiteX26" fmla="*/ 752031 w 1166050"/>
                  <a:gd name="connsiteY26" fmla="*/ 826179 h 894132"/>
                  <a:gd name="connsiteX27" fmla="*/ 757396 w 1166050"/>
                  <a:gd name="connsiteY27" fmla="*/ 818132 h 894132"/>
                  <a:gd name="connsiteX28" fmla="*/ 764550 w 1166050"/>
                  <a:gd name="connsiteY28" fmla="*/ 808296 h 894132"/>
                  <a:gd name="connsiteX29" fmla="*/ 764550 w 1166050"/>
                  <a:gd name="connsiteY29" fmla="*/ 806508 h 894132"/>
                  <a:gd name="connsiteX30" fmla="*/ 761868 w 1166050"/>
                  <a:gd name="connsiteY30" fmla="*/ 805614 h 894132"/>
                  <a:gd name="connsiteX31" fmla="*/ 790482 w 1166050"/>
                  <a:gd name="connsiteY31" fmla="*/ 784155 h 894132"/>
                  <a:gd name="connsiteX32" fmla="*/ 788694 w 1166050"/>
                  <a:gd name="connsiteY32" fmla="*/ 782366 h 894132"/>
                  <a:gd name="connsiteX33" fmla="*/ 791377 w 1166050"/>
                  <a:gd name="connsiteY33" fmla="*/ 777896 h 894132"/>
                  <a:gd name="connsiteX34" fmla="*/ 792271 w 1166050"/>
                  <a:gd name="connsiteY34" fmla="*/ 776107 h 894132"/>
                  <a:gd name="connsiteX35" fmla="*/ 791377 w 1166050"/>
                  <a:gd name="connsiteY35" fmla="*/ 774319 h 894132"/>
                  <a:gd name="connsiteX36" fmla="*/ 783329 w 1166050"/>
                  <a:gd name="connsiteY36" fmla="*/ 779684 h 894132"/>
                  <a:gd name="connsiteX37" fmla="*/ 769915 w 1166050"/>
                  <a:gd name="connsiteY37" fmla="*/ 790414 h 894132"/>
                  <a:gd name="connsiteX38" fmla="*/ 767233 w 1166050"/>
                  <a:gd name="connsiteY38" fmla="*/ 790414 h 894132"/>
                  <a:gd name="connsiteX39" fmla="*/ 765444 w 1166050"/>
                  <a:gd name="connsiteY39" fmla="*/ 789519 h 894132"/>
                  <a:gd name="connsiteX40" fmla="*/ 765444 w 1166050"/>
                  <a:gd name="connsiteY40" fmla="*/ 788625 h 894132"/>
                  <a:gd name="connsiteX41" fmla="*/ 766339 w 1166050"/>
                  <a:gd name="connsiteY41" fmla="*/ 786837 h 894132"/>
                  <a:gd name="connsiteX42" fmla="*/ 767233 w 1166050"/>
                  <a:gd name="connsiteY42" fmla="*/ 785049 h 894132"/>
                  <a:gd name="connsiteX43" fmla="*/ 768127 w 1166050"/>
                  <a:gd name="connsiteY43" fmla="*/ 784155 h 894132"/>
                  <a:gd name="connsiteX44" fmla="*/ 769021 w 1166050"/>
                  <a:gd name="connsiteY44" fmla="*/ 782366 h 894132"/>
                  <a:gd name="connsiteX45" fmla="*/ 769915 w 1166050"/>
                  <a:gd name="connsiteY45" fmla="*/ 780578 h 894132"/>
                  <a:gd name="connsiteX46" fmla="*/ 771704 w 1166050"/>
                  <a:gd name="connsiteY46" fmla="*/ 777002 h 894132"/>
                  <a:gd name="connsiteX47" fmla="*/ 772598 w 1166050"/>
                  <a:gd name="connsiteY47" fmla="*/ 775213 h 894132"/>
                  <a:gd name="connsiteX48" fmla="*/ 774387 w 1166050"/>
                  <a:gd name="connsiteY48" fmla="*/ 772531 h 894132"/>
                  <a:gd name="connsiteX49" fmla="*/ 773492 w 1166050"/>
                  <a:gd name="connsiteY49" fmla="*/ 769849 h 894132"/>
                  <a:gd name="connsiteX50" fmla="*/ 785117 w 1166050"/>
                  <a:gd name="connsiteY50" fmla="*/ 760013 h 894132"/>
                  <a:gd name="connsiteX51" fmla="*/ 784223 w 1166050"/>
                  <a:gd name="connsiteY51" fmla="*/ 760013 h 894132"/>
                  <a:gd name="connsiteX52" fmla="*/ 803895 w 1166050"/>
                  <a:gd name="connsiteY52" fmla="*/ 749283 h 894132"/>
                  <a:gd name="connsiteX53" fmla="*/ 806578 w 1166050"/>
                  <a:gd name="connsiteY53" fmla="*/ 746601 h 894132"/>
                  <a:gd name="connsiteX54" fmla="*/ 779752 w 1166050"/>
                  <a:gd name="connsiteY54" fmla="*/ 760013 h 894132"/>
                  <a:gd name="connsiteX55" fmla="*/ 777069 w 1166050"/>
                  <a:gd name="connsiteY55" fmla="*/ 761801 h 894132"/>
                  <a:gd name="connsiteX56" fmla="*/ 772598 w 1166050"/>
                  <a:gd name="connsiteY56" fmla="*/ 760013 h 894132"/>
                  <a:gd name="connsiteX57" fmla="*/ 772598 w 1166050"/>
                  <a:gd name="connsiteY57" fmla="*/ 759119 h 894132"/>
                  <a:gd name="connsiteX58" fmla="*/ 782434 w 1166050"/>
                  <a:gd name="connsiteY58" fmla="*/ 751072 h 894132"/>
                  <a:gd name="connsiteX59" fmla="*/ 786011 w 1166050"/>
                  <a:gd name="connsiteY59" fmla="*/ 752860 h 894132"/>
                  <a:gd name="connsiteX60" fmla="*/ 977372 w 1166050"/>
                  <a:gd name="connsiteY60" fmla="*/ 699212 h 894132"/>
                  <a:gd name="connsiteX61" fmla="*/ 992574 w 1166050"/>
                  <a:gd name="connsiteY61" fmla="*/ 689377 h 894132"/>
                  <a:gd name="connsiteX62" fmla="*/ 1017612 w 1166050"/>
                  <a:gd name="connsiteY62" fmla="*/ 672388 h 894132"/>
                  <a:gd name="connsiteX63" fmla="*/ 1046227 w 1166050"/>
                  <a:gd name="connsiteY63" fmla="*/ 633940 h 894132"/>
                  <a:gd name="connsiteX64" fmla="*/ 1044438 w 1166050"/>
                  <a:gd name="connsiteY64" fmla="*/ 630364 h 894132"/>
                  <a:gd name="connsiteX65" fmla="*/ 970219 w 1166050"/>
                  <a:gd name="connsiteY65" fmla="*/ 685800 h 894132"/>
                  <a:gd name="connsiteX66" fmla="*/ 858442 w 1166050"/>
                  <a:gd name="connsiteY66" fmla="*/ 706365 h 894132"/>
                  <a:gd name="connsiteX67" fmla="*/ 866490 w 1166050"/>
                  <a:gd name="connsiteY67" fmla="*/ 702789 h 894132"/>
                  <a:gd name="connsiteX68" fmla="*/ 873644 w 1166050"/>
                  <a:gd name="connsiteY68" fmla="*/ 692953 h 894132"/>
                  <a:gd name="connsiteX69" fmla="*/ 879009 w 1166050"/>
                  <a:gd name="connsiteY69" fmla="*/ 692953 h 894132"/>
                  <a:gd name="connsiteX70" fmla="*/ 882586 w 1166050"/>
                  <a:gd name="connsiteY70" fmla="*/ 689377 h 894132"/>
                  <a:gd name="connsiteX71" fmla="*/ 889740 w 1166050"/>
                  <a:gd name="connsiteY71" fmla="*/ 687588 h 894132"/>
                  <a:gd name="connsiteX72" fmla="*/ 866490 w 1166050"/>
                  <a:gd name="connsiteY72" fmla="*/ 687588 h 894132"/>
                  <a:gd name="connsiteX73" fmla="*/ 871855 w 1166050"/>
                  <a:gd name="connsiteY73" fmla="*/ 677753 h 894132"/>
                  <a:gd name="connsiteX74" fmla="*/ 879009 w 1166050"/>
                  <a:gd name="connsiteY74" fmla="*/ 677753 h 894132"/>
                  <a:gd name="connsiteX75" fmla="*/ 882586 w 1166050"/>
                  <a:gd name="connsiteY75" fmla="*/ 670600 h 894132"/>
                  <a:gd name="connsiteX76" fmla="*/ 955017 w 1166050"/>
                  <a:gd name="connsiteY76" fmla="*/ 630364 h 894132"/>
                  <a:gd name="connsiteX77" fmla="*/ 941604 w 1166050"/>
                  <a:gd name="connsiteY77" fmla="*/ 632152 h 894132"/>
                  <a:gd name="connsiteX78" fmla="*/ 945181 w 1166050"/>
                  <a:gd name="connsiteY78" fmla="*/ 626787 h 894132"/>
                  <a:gd name="connsiteX79" fmla="*/ 997939 w 1166050"/>
                  <a:gd name="connsiteY79" fmla="*/ 604434 h 894132"/>
                  <a:gd name="connsiteX80" fmla="*/ 979161 w 1166050"/>
                  <a:gd name="connsiteY80" fmla="*/ 604434 h 894132"/>
                  <a:gd name="connsiteX81" fmla="*/ 988997 w 1166050"/>
                  <a:gd name="connsiteY81" fmla="*/ 599069 h 894132"/>
                  <a:gd name="connsiteX82" fmla="*/ 988997 w 1166050"/>
                  <a:gd name="connsiteY82" fmla="*/ 593704 h 894132"/>
                  <a:gd name="connsiteX83" fmla="*/ 992574 w 1166050"/>
                  <a:gd name="connsiteY83" fmla="*/ 591916 h 894132"/>
                  <a:gd name="connsiteX84" fmla="*/ 988997 w 1166050"/>
                  <a:gd name="connsiteY84" fmla="*/ 590128 h 894132"/>
                  <a:gd name="connsiteX85" fmla="*/ 998833 w 1166050"/>
                  <a:gd name="connsiteY85" fmla="*/ 584763 h 894132"/>
                  <a:gd name="connsiteX86" fmla="*/ 993468 w 1166050"/>
                  <a:gd name="connsiteY86" fmla="*/ 582975 h 894132"/>
                  <a:gd name="connsiteX87" fmla="*/ 1015823 w 1166050"/>
                  <a:gd name="connsiteY87" fmla="*/ 573139 h 894132"/>
                  <a:gd name="connsiteX88" fmla="*/ 1008670 w 1166050"/>
                  <a:gd name="connsiteY88" fmla="*/ 569563 h 894132"/>
                  <a:gd name="connsiteX89" fmla="*/ 1012247 w 1166050"/>
                  <a:gd name="connsiteY89" fmla="*/ 567774 h 894132"/>
                  <a:gd name="connsiteX90" fmla="*/ 1008670 w 1166050"/>
                  <a:gd name="connsiteY90" fmla="*/ 567774 h 894132"/>
                  <a:gd name="connsiteX91" fmla="*/ 1006881 w 1166050"/>
                  <a:gd name="connsiteY91" fmla="*/ 560621 h 894132"/>
                  <a:gd name="connsiteX92" fmla="*/ 1022083 w 1166050"/>
                  <a:gd name="connsiteY92" fmla="*/ 520385 h 894132"/>
                  <a:gd name="connsiteX93" fmla="*/ 1018506 w 1166050"/>
                  <a:gd name="connsiteY93" fmla="*/ 518597 h 894132"/>
                  <a:gd name="connsiteX94" fmla="*/ 949652 w 1166050"/>
                  <a:gd name="connsiteY94" fmla="*/ 550786 h 894132"/>
                  <a:gd name="connsiteX95" fmla="*/ 938027 w 1166050"/>
                  <a:gd name="connsiteY95" fmla="*/ 550786 h 894132"/>
                  <a:gd name="connsiteX96" fmla="*/ 909412 w 1166050"/>
                  <a:gd name="connsiteY96" fmla="*/ 548998 h 894132"/>
                  <a:gd name="connsiteX97" fmla="*/ 892422 w 1166050"/>
                  <a:gd name="connsiteY97" fmla="*/ 535586 h 894132"/>
                  <a:gd name="connsiteX98" fmla="*/ 850394 w 1166050"/>
                  <a:gd name="connsiteY98" fmla="*/ 515021 h 894132"/>
                  <a:gd name="connsiteX99" fmla="*/ 720734 w 1166050"/>
                  <a:gd name="connsiteY99" fmla="*/ 496244 h 894132"/>
                  <a:gd name="connsiteX100" fmla="*/ 779752 w 1166050"/>
                  <a:gd name="connsiteY100" fmla="*/ 479255 h 894132"/>
                  <a:gd name="connsiteX101" fmla="*/ 865596 w 1166050"/>
                  <a:gd name="connsiteY101" fmla="*/ 462267 h 894132"/>
                  <a:gd name="connsiteX102" fmla="*/ 848606 w 1166050"/>
                  <a:gd name="connsiteY102" fmla="*/ 462267 h 894132"/>
                  <a:gd name="connsiteX103" fmla="*/ 776175 w 1166050"/>
                  <a:gd name="connsiteY103" fmla="*/ 472102 h 894132"/>
                  <a:gd name="connsiteX104" fmla="*/ 726993 w 1166050"/>
                  <a:gd name="connsiteY104" fmla="*/ 485514 h 894132"/>
                  <a:gd name="connsiteX105" fmla="*/ 700167 w 1166050"/>
                  <a:gd name="connsiteY105" fmla="*/ 497138 h 894132"/>
                  <a:gd name="connsiteX106" fmla="*/ 700167 w 1166050"/>
                  <a:gd name="connsiteY106" fmla="*/ 491773 h 894132"/>
                  <a:gd name="connsiteX107" fmla="*/ 764550 w 1166050"/>
                  <a:gd name="connsiteY107" fmla="*/ 449749 h 894132"/>
                  <a:gd name="connsiteX108" fmla="*/ 853971 w 1166050"/>
                  <a:gd name="connsiteY108" fmla="*/ 453325 h 894132"/>
                  <a:gd name="connsiteX109" fmla="*/ 918354 w 1166050"/>
                  <a:gd name="connsiteY109" fmla="*/ 464949 h 894132"/>
                  <a:gd name="connsiteX110" fmla="*/ 935344 w 1166050"/>
                  <a:gd name="connsiteY110" fmla="*/ 480149 h 894132"/>
                  <a:gd name="connsiteX111" fmla="*/ 965748 w 1166050"/>
                  <a:gd name="connsiteY111" fmla="*/ 487302 h 894132"/>
                  <a:gd name="connsiteX112" fmla="*/ 965748 w 1166050"/>
                  <a:gd name="connsiteY112" fmla="*/ 477467 h 894132"/>
                  <a:gd name="connsiteX113" fmla="*/ 988103 w 1166050"/>
                  <a:gd name="connsiteY113" fmla="*/ 475679 h 894132"/>
                  <a:gd name="connsiteX114" fmla="*/ 969324 w 1166050"/>
                  <a:gd name="connsiteY114" fmla="*/ 439913 h 894132"/>
                  <a:gd name="connsiteX115" fmla="*/ 971113 w 1166050"/>
                  <a:gd name="connsiteY115" fmla="*/ 436337 h 894132"/>
                  <a:gd name="connsiteX116" fmla="*/ 1011352 w 1166050"/>
                  <a:gd name="connsiteY116" fmla="*/ 470314 h 894132"/>
                  <a:gd name="connsiteX117" fmla="*/ 1036390 w 1166050"/>
                  <a:gd name="connsiteY117" fmla="*/ 468526 h 894132"/>
                  <a:gd name="connsiteX118" fmla="*/ 997045 w 1166050"/>
                  <a:gd name="connsiteY118" fmla="*/ 417560 h 894132"/>
                  <a:gd name="connsiteX119" fmla="*/ 997045 w 1166050"/>
                  <a:gd name="connsiteY119" fmla="*/ 410407 h 894132"/>
                  <a:gd name="connsiteX120" fmla="*/ 991680 w 1166050"/>
                  <a:gd name="connsiteY120" fmla="*/ 406831 h 894132"/>
                  <a:gd name="connsiteX121" fmla="*/ 991680 w 1166050"/>
                  <a:gd name="connsiteY121" fmla="*/ 399677 h 894132"/>
                  <a:gd name="connsiteX122" fmla="*/ 983632 w 1166050"/>
                  <a:gd name="connsiteY122" fmla="*/ 384477 h 894132"/>
                  <a:gd name="connsiteX123" fmla="*/ 978267 w 1166050"/>
                  <a:gd name="connsiteY123" fmla="*/ 354077 h 894132"/>
                  <a:gd name="connsiteX124" fmla="*/ 971113 w 1166050"/>
                  <a:gd name="connsiteY124" fmla="*/ 325464 h 894132"/>
                  <a:gd name="connsiteX125" fmla="*/ 955911 w 1166050"/>
                  <a:gd name="connsiteY125" fmla="*/ 244098 h 894132"/>
                  <a:gd name="connsiteX126" fmla="*/ 989891 w 1166050"/>
                  <a:gd name="connsiteY126" fmla="*/ 158262 h 894132"/>
                  <a:gd name="connsiteX127" fmla="*/ 1037284 w 1166050"/>
                  <a:gd name="connsiteY127" fmla="*/ 104614 h 894132"/>
                  <a:gd name="connsiteX128" fmla="*/ 1069476 w 1166050"/>
                  <a:gd name="connsiteY128" fmla="*/ 50966 h 894132"/>
                  <a:gd name="connsiteX129" fmla="*/ 1121340 w 1166050"/>
                  <a:gd name="connsiteY129" fmla="*/ 16989 h 894132"/>
                  <a:gd name="connsiteX130" fmla="*/ 1166051 w 1166050"/>
                  <a:gd name="connsiteY130" fmla="*/ 0 h 894132"/>
                  <a:gd name="connsiteX131" fmla="*/ 0 w 1166050"/>
                  <a:gd name="connsiteY131" fmla="*/ 0 h 894132"/>
                  <a:gd name="connsiteX132" fmla="*/ 0 w 1166050"/>
                  <a:gd name="connsiteY132" fmla="*/ 894133 h 894132"/>
                  <a:gd name="connsiteX133" fmla="*/ 828933 w 1166050"/>
                  <a:gd name="connsiteY133" fmla="*/ 894133 h 894132"/>
                  <a:gd name="connsiteX134" fmla="*/ 938027 w 1166050"/>
                  <a:gd name="connsiteY134" fmla="*/ 837803 h 894132"/>
                  <a:gd name="connsiteX135" fmla="*/ 1023871 w 1166050"/>
                  <a:gd name="connsiteY135" fmla="*/ 790414 h 894132"/>
                  <a:gd name="connsiteX136" fmla="*/ 764550 w 1166050"/>
                  <a:gd name="connsiteY136" fmla="*/ 668812 h 894132"/>
                  <a:gd name="connsiteX137" fmla="*/ 756502 w 1166050"/>
                  <a:gd name="connsiteY137" fmla="*/ 667023 h 894132"/>
                  <a:gd name="connsiteX138" fmla="*/ 777069 w 1166050"/>
                  <a:gd name="connsiteY138" fmla="*/ 655400 h 894132"/>
                  <a:gd name="connsiteX139" fmla="*/ 788694 w 1166050"/>
                  <a:gd name="connsiteY139" fmla="*/ 651823 h 894132"/>
                  <a:gd name="connsiteX140" fmla="*/ 800319 w 1166050"/>
                  <a:gd name="connsiteY140" fmla="*/ 658976 h 894132"/>
                  <a:gd name="connsiteX141" fmla="*/ 764550 w 1166050"/>
                  <a:gd name="connsiteY141" fmla="*/ 668812 h 894132"/>
                  <a:gd name="connsiteX142" fmla="*/ 505229 w 1166050"/>
                  <a:gd name="connsiteY142" fmla="*/ 632152 h 894132"/>
                  <a:gd name="connsiteX143" fmla="*/ 503441 w 1166050"/>
                  <a:gd name="connsiteY143" fmla="*/ 628576 h 894132"/>
                  <a:gd name="connsiteX144" fmla="*/ 557988 w 1166050"/>
                  <a:gd name="connsiteY144" fmla="*/ 542739 h 894132"/>
                  <a:gd name="connsiteX145" fmla="*/ 615217 w 1166050"/>
                  <a:gd name="connsiteY145" fmla="*/ 495350 h 894132"/>
                  <a:gd name="connsiteX146" fmla="*/ 710003 w 1166050"/>
                  <a:gd name="connsiteY146" fmla="*/ 421137 h 894132"/>
                  <a:gd name="connsiteX147" fmla="*/ 753820 w 1166050"/>
                  <a:gd name="connsiteY147" fmla="*/ 422925 h 894132"/>
                  <a:gd name="connsiteX148" fmla="*/ 733253 w 1166050"/>
                  <a:gd name="connsiteY148" fmla="*/ 432760 h 894132"/>
                  <a:gd name="connsiteX149" fmla="*/ 727888 w 1166050"/>
                  <a:gd name="connsiteY149" fmla="*/ 430972 h 894132"/>
                  <a:gd name="connsiteX150" fmla="*/ 729676 w 1166050"/>
                  <a:gd name="connsiteY150" fmla="*/ 425607 h 894132"/>
                  <a:gd name="connsiteX151" fmla="*/ 676023 w 1166050"/>
                  <a:gd name="connsiteY151" fmla="*/ 474785 h 894132"/>
                  <a:gd name="connsiteX152" fmla="*/ 637572 w 1166050"/>
                  <a:gd name="connsiteY152" fmla="*/ 518597 h 894132"/>
                  <a:gd name="connsiteX153" fmla="*/ 635784 w 1166050"/>
                  <a:gd name="connsiteY153" fmla="*/ 515021 h 894132"/>
                  <a:gd name="connsiteX154" fmla="*/ 505229 w 1166050"/>
                  <a:gd name="connsiteY154" fmla="*/ 632152 h 894132"/>
                  <a:gd name="connsiteX155" fmla="*/ 645620 w 1166050"/>
                  <a:gd name="connsiteY155" fmla="*/ 520385 h 894132"/>
                  <a:gd name="connsiteX156" fmla="*/ 640255 w 1166050"/>
                  <a:gd name="connsiteY156" fmla="*/ 527538 h 894132"/>
                  <a:gd name="connsiteX157" fmla="*/ 633101 w 1166050"/>
                  <a:gd name="connsiteY157" fmla="*/ 534692 h 894132"/>
                  <a:gd name="connsiteX158" fmla="*/ 629524 w 1166050"/>
                  <a:gd name="connsiteY158" fmla="*/ 532903 h 894132"/>
                  <a:gd name="connsiteX159" fmla="*/ 642938 w 1166050"/>
                  <a:gd name="connsiteY159" fmla="*/ 517703 h 894132"/>
                  <a:gd name="connsiteX160" fmla="*/ 645620 w 1166050"/>
                  <a:gd name="connsiteY160" fmla="*/ 520385 h 894132"/>
                  <a:gd name="connsiteX161" fmla="*/ 724311 w 1166050"/>
                  <a:gd name="connsiteY161" fmla="*/ 773425 h 894132"/>
                  <a:gd name="connsiteX162" fmla="*/ 719840 w 1166050"/>
                  <a:gd name="connsiteY162" fmla="*/ 778790 h 894132"/>
                  <a:gd name="connsiteX163" fmla="*/ 721628 w 1166050"/>
                  <a:gd name="connsiteY163" fmla="*/ 781472 h 894132"/>
                  <a:gd name="connsiteX164" fmla="*/ 709109 w 1166050"/>
                  <a:gd name="connsiteY164" fmla="*/ 790414 h 894132"/>
                  <a:gd name="connsiteX165" fmla="*/ 706426 w 1166050"/>
                  <a:gd name="connsiteY165" fmla="*/ 790414 h 894132"/>
                  <a:gd name="connsiteX166" fmla="*/ 700167 w 1166050"/>
                  <a:gd name="connsiteY166" fmla="*/ 796673 h 894132"/>
                  <a:gd name="connsiteX167" fmla="*/ 691225 w 1166050"/>
                  <a:gd name="connsiteY167" fmla="*/ 794884 h 894132"/>
                  <a:gd name="connsiteX168" fmla="*/ 703744 w 1166050"/>
                  <a:gd name="connsiteY168" fmla="*/ 783261 h 894132"/>
                  <a:gd name="connsiteX169" fmla="*/ 710898 w 1166050"/>
                  <a:gd name="connsiteY169" fmla="*/ 776107 h 894132"/>
                  <a:gd name="connsiteX170" fmla="*/ 714474 w 1166050"/>
                  <a:gd name="connsiteY170" fmla="*/ 772531 h 894132"/>
                  <a:gd name="connsiteX171" fmla="*/ 724311 w 1166050"/>
                  <a:gd name="connsiteY171" fmla="*/ 773425 h 894132"/>
                  <a:gd name="connsiteX172" fmla="*/ 693908 w 1166050"/>
                  <a:gd name="connsiteY172" fmla="*/ 760013 h 894132"/>
                  <a:gd name="connsiteX173" fmla="*/ 674235 w 1166050"/>
                  <a:gd name="connsiteY173" fmla="*/ 773425 h 894132"/>
                  <a:gd name="connsiteX174" fmla="*/ 651880 w 1166050"/>
                  <a:gd name="connsiteY174" fmla="*/ 784155 h 894132"/>
                  <a:gd name="connsiteX175" fmla="*/ 649197 w 1166050"/>
                  <a:gd name="connsiteY175" fmla="*/ 783261 h 894132"/>
                  <a:gd name="connsiteX176" fmla="*/ 632207 w 1166050"/>
                  <a:gd name="connsiteY176" fmla="*/ 796673 h 894132"/>
                  <a:gd name="connsiteX177" fmla="*/ 629524 w 1166050"/>
                  <a:gd name="connsiteY177" fmla="*/ 799355 h 894132"/>
                  <a:gd name="connsiteX178" fmla="*/ 626842 w 1166050"/>
                  <a:gd name="connsiteY178" fmla="*/ 802037 h 894132"/>
                  <a:gd name="connsiteX179" fmla="*/ 623265 w 1166050"/>
                  <a:gd name="connsiteY179" fmla="*/ 805614 h 894132"/>
                  <a:gd name="connsiteX180" fmla="*/ 620582 w 1166050"/>
                  <a:gd name="connsiteY180" fmla="*/ 808296 h 894132"/>
                  <a:gd name="connsiteX181" fmla="*/ 617005 w 1166050"/>
                  <a:gd name="connsiteY181" fmla="*/ 807402 h 894132"/>
                  <a:gd name="connsiteX182" fmla="*/ 614323 w 1166050"/>
                  <a:gd name="connsiteY182" fmla="*/ 809190 h 894132"/>
                  <a:gd name="connsiteX183" fmla="*/ 611640 w 1166050"/>
                  <a:gd name="connsiteY183" fmla="*/ 810979 h 894132"/>
                  <a:gd name="connsiteX184" fmla="*/ 609852 w 1166050"/>
                  <a:gd name="connsiteY184" fmla="*/ 810979 h 894132"/>
                  <a:gd name="connsiteX185" fmla="*/ 603592 w 1166050"/>
                  <a:gd name="connsiteY185" fmla="*/ 816343 h 894132"/>
                  <a:gd name="connsiteX186" fmla="*/ 593756 w 1166050"/>
                  <a:gd name="connsiteY186" fmla="*/ 827073 h 894132"/>
                  <a:gd name="connsiteX187" fmla="*/ 593756 w 1166050"/>
                  <a:gd name="connsiteY187" fmla="*/ 827967 h 894132"/>
                  <a:gd name="connsiteX188" fmla="*/ 592862 w 1166050"/>
                  <a:gd name="connsiteY188" fmla="*/ 828861 h 894132"/>
                  <a:gd name="connsiteX189" fmla="*/ 591968 w 1166050"/>
                  <a:gd name="connsiteY189" fmla="*/ 829755 h 894132"/>
                  <a:gd name="connsiteX190" fmla="*/ 591073 w 1166050"/>
                  <a:gd name="connsiteY190" fmla="*/ 831544 h 894132"/>
                  <a:gd name="connsiteX191" fmla="*/ 589285 w 1166050"/>
                  <a:gd name="connsiteY191" fmla="*/ 832438 h 894132"/>
                  <a:gd name="connsiteX192" fmla="*/ 588391 w 1166050"/>
                  <a:gd name="connsiteY192" fmla="*/ 831544 h 894132"/>
                  <a:gd name="connsiteX193" fmla="*/ 587496 w 1166050"/>
                  <a:gd name="connsiteY193" fmla="*/ 830650 h 894132"/>
                  <a:gd name="connsiteX194" fmla="*/ 585708 w 1166050"/>
                  <a:gd name="connsiteY194" fmla="*/ 827967 h 894132"/>
                  <a:gd name="connsiteX195" fmla="*/ 585708 w 1166050"/>
                  <a:gd name="connsiteY195" fmla="*/ 827073 h 894132"/>
                  <a:gd name="connsiteX196" fmla="*/ 591073 w 1166050"/>
                  <a:gd name="connsiteY196" fmla="*/ 820814 h 894132"/>
                  <a:gd name="connsiteX197" fmla="*/ 592862 w 1166050"/>
                  <a:gd name="connsiteY197" fmla="*/ 819026 h 894132"/>
                  <a:gd name="connsiteX198" fmla="*/ 595544 w 1166050"/>
                  <a:gd name="connsiteY198" fmla="*/ 815449 h 894132"/>
                  <a:gd name="connsiteX199" fmla="*/ 596439 w 1166050"/>
                  <a:gd name="connsiteY199" fmla="*/ 813661 h 894132"/>
                  <a:gd name="connsiteX200" fmla="*/ 601804 w 1166050"/>
                  <a:gd name="connsiteY200" fmla="*/ 806508 h 894132"/>
                  <a:gd name="connsiteX201" fmla="*/ 602698 w 1166050"/>
                  <a:gd name="connsiteY201" fmla="*/ 805614 h 894132"/>
                  <a:gd name="connsiteX202" fmla="*/ 605381 w 1166050"/>
                  <a:gd name="connsiteY202" fmla="*/ 802037 h 894132"/>
                  <a:gd name="connsiteX203" fmla="*/ 607169 w 1166050"/>
                  <a:gd name="connsiteY203" fmla="*/ 798461 h 894132"/>
                  <a:gd name="connsiteX204" fmla="*/ 607169 w 1166050"/>
                  <a:gd name="connsiteY204" fmla="*/ 797567 h 894132"/>
                  <a:gd name="connsiteX205" fmla="*/ 608958 w 1166050"/>
                  <a:gd name="connsiteY205" fmla="*/ 793990 h 894132"/>
                  <a:gd name="connsiteX206" fmla="*/ 608958 w 1166050"/>
                  <a:gd name="connsiteY206" fmla="*/ 793096 h 894132"/>
                  <a:gd name="connsiteX207" fmla="*/ 609852 w 1166050"/>
                  <a:gd name="connsiteY207" fmla="*/ 791308 h 894132"/>
                  <a:gd name="connsiteX208" fmla="*/ 610746 w 1166050"/>
                  <a:gd name="connsiteY208" fmla="*/ 788625 h 894132"/>
                  <a:gd name="connsiteX209" fmla="*/ 610746 w 1166050"/>
                  <a:gd name="connsiteY209" fmla="*/ 787731 h 894132"/>
                  <a:gd name="connsiteX210" fmla="*/ 617900 w 1166050"/>
                  <a:gd name="connsiteY210" fmla="*/ 778790 h 894132"/>
                  <a:gd name="connsiteX211" fmla="*/ 617005 w 1166050"/>
                  <a:gd name="connsiteY211" fmla="*/ 778790 h 894132"/>
                  <a:gd name="connsiteX212" fmla="*/ 610746 w 1166050"/>
                  <a:gd name="connsiteY212" fmla="*/ 784155 h 894132"/>
                  <a:gd name="connsiteX213" fmla="*/ 608063 w 1166050"/>
                  <a:gd name="connsiteY213" fmla="*/ 781472 h 894132"/>
                  <a:gd name="connsiteX214" fmla="*/ 611640 w 1166050"/>
                  <a:gd name="connsiteY214" fmla="*/ 777896 h 894132"/>
                  <a:gd name="connsiteX215" fmla="*/ 620582 w 1166050"/>
                  <a:gd name="connsiteY215" fmla="*/ 768954 h 894132"/>
                  <a:gd name="connsiteX216" fmla="*/ 625948 w 1166050"/>
                  <a:gd name="connsiteY216" fmla="*/ 765378 h 894132"/>
                  <a:gd name="connsiteX217" fmla="*/ 626842 w 1166050"/>
                  <a:gd name="connsiteY217" fmla="*/ 764484 h 894132"/>
                  <a:gd name="connsiteX218" fmla="*/ 630419 w 1166050"/>
                  <a:gd name="connsiteY218" fmla="*/ 760013 h 894132"/>
                  <a:gd name="connsiteX219" fmla="*/ 694802 w 1166050"/>
                  <a:gd name="connsiteY219" fmla="*/ 734977 h 894132"/>
                  <a:gd name="connsiteX220" fmla="*/ 721628 w 1166050"/>
                  <a:gd name="connsiteY220" fmla="*/ 734977 h 894132"/>
                  <a:gd name="connsiteX221" fmla="*/ 736830 w 1166050"/>
                  <a:gd name="connsiteY221" fmla="*/ 738554 h 894132"/>
                  <a:gd name="connsiteX222" fmla="*/ 693908 w 1166050"/>
                  <a:gd name="connsiteY222" fmla="*/ 760013 h 894132"/>
                  <a:gd name="connsiteX223" fmla="*/ 728782 w 1166050"/>
                  <a:gd name="connsiteY223" fmla="*/ 641988 h 894132"/>
                  <a:gd name="connsiteX224" fmla="*/ 735935 w 1166050"/>
                  <a:gd name="connsiteY224" fmla="*/ 638411 h 894132"/>
                  <a:gd name="connsiteX225" fmla="*/ 722522 w 1166050"/>
                  <a:gd name="connsiteY225" fmla="*/ 638411 h 894132"/>
                  <a:gd name="connsiteX226" fmla="*/ 720734 w 1166050"/>
                  <a:gd name="connsiteY226" fmla="*/ 634834 h 894132"/>
                  <a:gd name="connsiteX227" fmla="*/ 693908 w 1166050"/>
                  <a:gd name="connsiteY227" fmla="*/ 641988 h 894132"/>
                  <a:gd name="connsiteX228" fmla="*/ 658139 w 1166050"/>
                  <a:gd name="connsiteY228" fmla="*/ 657188 h 894132"/>
                  <a:gd name="connsiteX229" fmla="*/ 604486 w 1166050"/>
                  <a:gd name="connsiteY229" fmla="*/ 685800 h 894132"/>
                  <a:gd name="connsiteX230" fmla="*/ 602698 w 1166050"/>
                  <a:gd name="connsiteY230" fmla="*/ 682223 h 894132"/>
                  <a:gd name="connsiteX231" fmla="*/ 614323 w 1166050"/>
                  <a:gd name="connsiteY231" fmla="*/ 670600 h 894132"/>
                  <a:gd name="connsiteX232" fmla="*/ 612534 w 1166050"/>
                  <a:gd name="connsiteY232" fmla="*/ 667023 h 894132"/>
                  <a:gd name="connsiteX233" fmla="*/ 661716 w 1166050"/>
                  <a:gd name="connsiteY233" fmla="*/ 623211 h 894132"/>
                  <a:gd name="connsiteX234" fmla="*/ 661716 w 1166050"/>
                  <a:gd name="connsiteY234" fmla="*/ 617846 h 894132"/>
                  <a:gd name="connsiteX235" fmla="*/ 678706 w 1166050"/>
                  <a:gd name="connsiteY235" fmla="*/ 599069 h 894132"/>
                  <a:gd name="connsiteX236" fmla="*/ 695696 w 1166050"/>
                  <a:gd name="connsiteY236" fmla="*/ 583869 h 894132"/>
                  <a:gd name="connsiteX237" fmla="*/ 690331 w 1166050"/>
                  <a:gd name="connsiteY237" fmla="*/ 578504 h 894132"/>
                  <a:gd name="connsiteX238" fmla="*/ 669764 w 1166050"/>
                  <a:gd name="connsiteY238" fmla="*/ 576716 h 894132"/>
                  <a:gd name="connsiteX239" fmla="*/ 680494 w 1166050"/>
                  <a:gd name="connsiteY239" fmla="*/ 570457 h 894132"/>
                  <a:gd name="connsiteX240" fmla="*/ 676918 w 1166050"/>
                  <a:gd name="connsiteY240" fmla="*/ 567774 h 894132"/>
                  <a:gd name="connsiteX241" fmla="*/ 684965 w 1166050"/>
                  <a:gd name="connsiteY241" fmla="*/ 559727 h 894132"/>
                  <a:gd name="connsiteX242" fmla="*/ 705532 w 1166050"/>
                  <a:gd name="connsiteY242" fmla="*/ 552574 h 894132"/>
                  <a:gd name="connsiteX243" fmla="*/ 667975 w 1166050"/>
                  <a:gd name="connsiteY243" fmla="*/ 548998 h 894132"/>
                  <a:gd name="connsiteX244" fmla="*/ 710003 w 1166050"/>
                  <a:gd name="connsiteY244" fmla="*/ 498032 h 894132"/>
                  <a:gd name="connsiteX245" fmla="*/ 715369 w 1166050"/>
                  <a:gd name="connsiteY245" fmla="*/ 499820 h 894132"/>
                  <a:gd name="connsiteX246" fmla="*/ 701955 w 1166050"/>
                  <a:gd name="connsiteY246" fmla="*/ 516809 h 894132"/>
                  <a:gd name="connsiteX247" fmla="*/ 742195 w 1166050"/>
                  <a:gd name="connsiteY247" fmla="*/ 526644 h 894132"/>
                  <a:gd name="connsiteX248" fmla="*/ 735041 w 1166050"/>
                  <a:gd name="connsiteY248" fmla="*/ 528433 h 894132"/>
                  <a:gd name="connsiteX249" fmla="*/ 761868 w 1166050"/>
                  <a:gd name="connsiteY249" fmla="*/ 536480 h 894132"/>
                  <a:gd name="connsiteX250" fmla="*/ 746666 w 1166050"/>
                  <a:gd name="connsiteY250" fmla="*/ 536480 h 894132"/>
                  <a:gd name="connsiteX251" fmla="*/ 898682 w 1166050"/>
                  <a:gd name="connsiteY251" fmla="*/ 597281 h 894132"/>
                  <a:gd name="connsiteX252" fmla="*/ 782434 w 1166050"/>
                  <a:gd name="connsiteY252" fmla="*/ 633046 h 894132"/>
                  <a:gd name="connsiteX253" fmla="*/ 769021 w 1166050"/>
                  <a:gd name="connsiteY253" fmla="*/ 631258 h 894132"/>
                  <a:gd name="connsiteX254" fmla="*/ 767233 w 1166050"/>
                  <a:gd name="connsiteY254" fmla="*/ 636623 h 894132"/>
                  <a:gd name="connsiteX255" fmla="*/ 750243 w 1166050"/>
                  <a:gd name="connsiteY255" fmla="*/ 640199 h 894132"/>
                  <a:gd name="connsiteX256" fmla="*/ 728782 w 1166050"/>
                  <a:gd name="connsiteY256" fmla="*/ 641988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Lst>
                <a:rect l="l" t="t" r="r" b="b"/>
                <a:pathLst>
                  <a:path w="1166050" h="894132">
                    <a:moveTo>
                      <a:pt x="1023871" y="790414"/>
                    </a:moveTo>
                    <a:cubicBezTo>
                      <a:pt x="1033708" y="780578"/>
                      <a:pt x="1043544" y="770743"/>
                      <a:pt x="1052486" y="760013"/>
                    </a:cubicBezTo>
                    <a:cubicBezTo>
                      <a:pt x="1070370" y="739448"/>
                      <a:pt x="1088254" y="720671"/>
                      <a:pt x="1108821" y="702789"/>
                    </a:cubicBezTo>
                    <a:cubicBezTo>
                      <a:pt x="1115081" y="697424"/>
                      <a:pt x="1121340" y="692059"/>
                      <a:pt x="1127600" y="688482"/>
                    </a:cubicBezTo>
                    <a:cubicBezTo>
                      <a:pt x="1129388" y="686694"/>
                      <a:pt x="1129388" y="683118"/>
                      <a:pt x="1131177" y="681329"/>
                    </a:cubicBezTo>
                    <a:cubicBezTo>
                      <a:pt x="1123129" y="684906"/>
                      <a:pt x="1117763" y="691165"/>
                      <a:pt x="1108821" y="694741"/>
                    </a:cubicBezTo>
                    <a:cubicBezTo>
                      <a:pt x="1107033" y="694741"/>
                      <a:pt x="1105244" y="692953"/>
                      <a:pt x="1107033" y="691165"/>
                    </a:cubicBezTo>
                    <a:cubicBezTo>
                      <a:pt x="1113292" y="686694"/>
                      <a:pt x="1119552" y="682223"/>
                      <a:pt x="1124917" y="677753"/>
                    </a:cubicBezTo>
                    <a:lnTo>
                      <a:pt x="1124023" y="677753"/>
                    </a:lnTo>
                    <a:cubicBezTo>
                      <a:pt x="1122234" y="677753"/>
                      <a:pt x="1122234" y="675965"/>
                      <a:pt x="1122234" y="674176"/>
                    </a:cubicBezTo>
                    <a:cubicBezTo>
                      <a:pt x="1099879" y="670600"/>
                      <a:pt x="1083783" y="685800"/>
                      <a:pt x="1068582" y="699212"/>
                    </a:cubicBezTo>
                    <a:cubicBezTo>
                      <a:pt x="1065005" y="701000"/>
                      <a:pt x="1061428" y="697424"/>
                      <a:pt x="1060534" y="697424"/>
                    </a:cubicBezTo>
                    <a:cubicBezTo>
                      <a:pt x="1035496" y="705471"/>
                      <a:pt x="1016718" y="727824"/>
                      <a:pt x="991680" y="737660"/>
                    </a:cubicBezTo>
                    <a:lnTo>
                      <a:pt x="991680" y="734083"/>
                    </a:lnTo>
                    <a:cubicBezTo>
                      <a:pt x="981843" y="737660"/>
                      <a:pt x="972007" y="743919"/>
                      <a:pt x="961277" y="745707"/>
                    </a:cubicBezTo>
                    <a:cubicBezTo>
                      <a:pt x="946075" y="749283"/>
                      <a:pt x="932662" y="747495"/>
                      <a:pt x="919249" y="747495"/>
                    </a:cubicBezTo>
                    <a:cubicBezTo>
                      <a:pt x="898682" y="749283"/>
                      <a:pt x="878115" y="753754"/>
                      <a:pt x="857548" y="758225"/>
                    </a:cubicBezTo>
                    <a:cubicBezTo>
                      <a:pt x="856654" y="758225"/>
                      <a:pt x="856654" y="758225"/>
                      <a:pt x="855760" y="759119"/>
                    </a:cubicBezTo>
                    <a:cubicBezTo>
                      <a:pt x="845029" y="761801"/>
                      <a:pt x="834299" y="766272"/>
                      <a:pt x="824462" y="771637"/>
                    </a:cubicBezTo>
                    <a:lnTo>
                      <a:pt x="820885" y="775213"/>
                    </a:lnTo>
                    <a:cubicBezTo>
                      <a:pt x="817309" y="778790"/>
                      <a:pt x="813732" y="783261"/>
                      <a:pt x="809261" y="785049"/>
                    </a:cubicBezTo>
                    <a:cubicBezTo>
                      <a:pt x="798530" y="790414"/>
                      <a:pt x="790482" y="799355"/>
                      <a:pt x="781540" y="807402"/>
                    </a:cubicBezTo>
                    <a:cubicBezTo>
                      <a:pt x="780646" y="808296"/>
                      <a:pt x="779752" y="808296"/>
                      <a:pt x="778858" y="808296"/>
                    </a:cubicBezTo>
                    <a:cubicBezTo>
                      <a:pt x="769915" y="817238"/>
                      <a:pt x="760973" y="826179"/>
                      <a:pt x="752031" y="834226"/>
                    </a:cubicBezTo>
                    <a:cubicBezTo>
                      <a:pt x="751137" y="835120"/>
                      <a:pt x="748454" y="835120"/>
                      <a:pt x="746666" y="835120"/>
                    </a:cubicBezTo>
                    <a:cubicBezTo>
                      <a:pt x="746666" y="834226"/>
                      <a:pt x="747560" y="834226"/>
                      <a:pt x="747560" y="833332"/>
                    </a:cubicBezTo>
                    <a:cubicBezTo>
                      <a:pt x="749349" y="830650"/>
                      <a:pt x="750243" y="828861"/>
                      <a:pt x="752031" y="826179"/>
                    </a:cubicBezTo>
                    <a:lnTo>
                      <a:pt x="757396" y="818132"/>
                    </a:lnTo>
                    <a:cubicBezTo>
                      <a:pt x="760079" y="814555"/>
                      <a:pt x="761868" y="810979"/>
                      <a:pt x="764550" y="808296"/>
                    </a:cubicBezTo>
                    <a:cubicBezTo>
                      <a:pt x="765444" y="807402"/>
                      <a:pt x="765444" y="806508"/>
                      <a:pt x="764550" y="806508"/>
                    </a:cubicBezTo>
                    <a:cubicBezTo>
                      <a:pt x="763656" y="805614"/>
                      <a:pt x="762762" y="805614"/>
                      <a:pt x="761868" y="805614"/>
                    </a:cubicBezTo>
                    <a:cubicBezTo>
                      <a:pt x="769915" y="797567"/>
                      <a:pt x="780646" y="790414"/>
                      <a:pt x="790482" y="784155"/>
                    </a:cubicBezTo>
                    <a:cubicBezTo>
                      <a:pt x="789588" y="784155"/>
                      <a:pt x="787800" y="783261"/>
                      <a:pt x="788694" y="782366"/>
                    </a:cubicBezTo>
                    <a:cubicBezTo>
                      <a:pt x="789588" y="780578"/>
                      <a:pt x="790482" y="779684"/>
                      <a:pt x="791377" y="777896"/>
                    </a:cubicBezTo>
                    <a:cubicBezTo>
                      <a:pt x="791377" y="777002"/>
                      <a:pt x="791377" y="777002"/>
                      <a:pt x="792271" y="776107"/>
                    </a:cubicBezTo>
                    <a:cubicBezTo>
                      <a:pt x="792271" y="775213"/>
                      <a:pt x="791377" y="775213"/>
                      <a:pt x="791377" y="774319"/>
                    </a:cubicBezTo>
                    <a:lnTo>
                      <a:pt x="783329" y="779684"/>
                    </a:lnTo>
                    <a:cubicBezTo>
                      <a:pt x="778858" y="783261"/>
                      <a:pt x="776175" y="790414"/>
                      <a:pt x="769915" y="790414"/>
                    </a:cubicBezTo>
                    <a:lnTo>
                      <a:pt x="767233" y="790414"/>
                    </a:lnTo>
                    <a:cubicBezTo>
                      <a:pt x="766339" y="790414"/>
                      <a:pt x="765444" y="790414"/>
                      <a:pt x="765444" y="789519"/>
                    </a:cubicBezTo>
                    <a:lnTo>
                      <a:pt x="765444" y="788625"/>
                    </a:lnTo>
                    <a:cubicBezTo>
                      <a:pt x="765444" y="787731"/>
                      <a:pt x="766339" y="787731"/>
                      <a:pt x="766339" y="786837"/>
                    </a:cubicBezTo>
                    <a:cubicBezTo>
                      <a:pt x="766339" y="785943"/>
                      <a:pt x="767233" y="785943"/>
                      <a:pt x="767233" y="785049"/>
                    </a:cubicBezTo>
                    <a:cubicBezTo>
                      <a:pt x="767233" y="785049"/>
                      <a:pt x="767233" y="784155"/>
                      <a:pt x="768127" y="784155"/>
                    </a:cubicBezTo>
                    <a:cubicBezTo>
                      <a:pt x="768127" y="783261"/>
                      <a:pt x="769021" y="782366"/>
                      <a:pt x="769021" y="782366"/>
                    </a:cubicBezTo>
                    <a:cubicBezTo>
                      <a:pt x="769021" y="781472"/>
                      <a:pt x="769915" y="781472"/>
                      <a:pt x="769915" y="780578"/>
                    </a:cubicBezTo>
                    <a:cubicBezTo>
                      <a:pt x="770810" y="779684"/>
                      <a:pt x="771704" y="777896"/>
                      <a:pt x="771704" y="777002"/>
                    </a:cubicBezTo>
                    <a:cubicBezTo>
                      <a:pt x="771704" y="776107"/>
                      <a:pt x="772598" y="776107"/>
                      <a:pt x="772598" y="775213"/>
                    </a:cubicBezTo>
                    <a:cubicBezTo>
                      <a:pt x="773492" y="774319"/>
                      <a:pt x="773492" y="773425"/>
                      <a:pt x="774387" y="772531"/>
                    </a:cubicBezTo>
                    <a:cubicBezTo>
                      <a:pt x="775281" y="770743"/>
                      <a:pt x="774387" y="769849"/>
                      <a:pt x="773492" y="769849"/>
                    </a:cubicBezTo>
                    <a:cubicBezTo>
                      <a:pt x="776175" y="765378"/>
                      <a:pt x="780646" y="762695"/>
                      <a:pt x="785117" y="760013"/>
                    </a:cubicBezTo>
                    <a:lnTo>
                      <a:pt x="784223" y="760013"/>
                    </a:lnTo>
                    <a:cubicBezTo>
                      <a:pt x="790482" y="756437"/>
                      <a:pt x="797636" y="752860"/>
                      <a:pt x="803895" y="749283"/>
                    </a:cubicBezTo>
                    <a:lnTo>
                      <a:pt x="806578" y="746601"/>
                    </a:lnTo>
                    <a:cubicBezTo>
                      <a:pt x="796742" y="750178"/>
                      <a:pt x="788694" y="754648"/>
                      <a:pt x="779752" y="760013"/>
                    </a:cubicBezTo>
                    <a:cubicBezTo>
                      <a:pt x="779752" y="760013"/>
                      <a:pt x="777963" y="760907"/>
                      <a:pt x="777069" y="761801"/>
                    </a:cubicBezTo>
                    <a:cubicBezTo>
                      <a:pt x="777069" y="761801"/>
                      <a:pt x="775281" y="762695"/>
                      <a:pt x="772598" y="760013"/>
                    </a:cubicBezTo>
                    <a:lnTo>
                      <a:pt x="772598" y="759119"/>
                    </a:lnTo>
                    <a:cubicBezTo>
                      <a:pt x="774387" y="755542"/>
                      <a:pt x="779752" y="753754"/>
                      <a:pt x="782434" y="751072"/>
                    </a:cubicBezTo>
                    <a:cubicBezTo>
                      <a:pt x="784223" y="751072"/>
                      <a:pt x="786011" y="751072"/>
                      <a:pt x="786011" y="752860"/>
                    </a:cubicBezTo>
                    <a:cubicBezTo>
                      <a:pt x="840558" y="710836"/>
                      <a:pt x="914778" y="720671"/>
                      <a:pt x="977372" y="699212"/>
                    </a:cubicBezTo>
                    <a:cubicBezTo>
                      <a:pt x="982738" y="695635"/>
                      <a:pt x="987209" y="692059"/>
                      <a:pt x="992574" y="689377"/>
                    </a:cubicBezTo>
                    <a:cubicBezTo>
                      <a:pt x="1000622" y="685800"/>
                      <a:pt x="1007775" y="677753"/>
                      <a:pt x="1017612" y="672388"/>
                    </a:cubicBezTo>
                    <a:cubicBezTo>
                      <a:pt x="1031025" y="662553"/>
                      <a:pt x="1040861" y="650035"/>
                      <a:pt x="1046227" y="633940"/>
                    </a:cubicBezTo>
                    <a:cubicBezTo>
                      <a:pt x="1046227" y="632152"/>
                      <a:pt x="1044438" y="630364"/>
                      <a:pt x="1044438" y="630364"/>
                    </a:cubicBezTo>
                    <a:cubicBezTo>
                      <a:pt x="1022083" y="653611"/>
                      <a:pt x="997045" y="672388"/>
                      <a:pt x="970219" y="685800"/>
                    </a:cubicBezTo>
                    <a:cubicBezTo>
                      <a:pt x="934450" y="704577"/>
                      <a:pt x="895999" y="701000"/>
                      <a:pt x="858442" y="706365"/>
                    </a:cubicBezTo>
                    <a:cubicBezTo>
                      <a:pt x="860231" y="702789"/>
                      <a:pt x="863808" y="702789"/>
                      <a:pt x="866490" y="702789"/>
                    </a:cubicBezTo>
                    <a:cubicBezTo>
                      <a:pt x="866490" y="697424"/>
                      <a:pt x="870067" y="695635"/>
                      <a:pt x="873644" y="692953"/>
                    </a:cubicBezTo>
                    <a:lnTo>
                      <a:pt x="879009" y="692953"/>
                    </a:lnTo>
                    <a:cubicBezTo>
                      <a:pt x="880798" y="692953"/>
                      <a:pt x="880798" y="689377"/>
                      <a:pt x="882586" y="689377"/>
                    </a:cubicBezTo>
                    <a:cubicBezTo>
                      <a:pt x="886163" y="689377"/>
                      <a:pt x="891528" y="687588"/>
                      <a:pt x="889740" y="687588"/>
                    </a:cubicBezTo>
                    <a:cubicBezTo>
                      <a:pt x="884374" y="680435"/>
                      <a:pt x="874538" y="692953"/>
                      <a:pt x="866490" y="687588"/>
                    </a:cubicBezTo>
                    <a:cubicBezTo>
                      <a:pt x="870067" y="684012"/>
                      <a:pt x="868279" y="679541"/>
                      <a:pt x="871855" y="677753"/>
                    </a:cubicBezTo>
                    <a:lnTo>
                      <a:pt x="879009" y="677753"/>
                    </a:lnTo>
                    <a:cubicBezTo>
                      <a:pt x="879009" y="674176"/>
                      <a:pt x="882586" y="670600"/>
                      <a:pt x="882586" y="670600"/>
                    </a:cubicBezTo>
                    <a:cubicBezTo>
                      <a:pt x="907624" y="655400"/>
                      <a:pt x="931768" y="643776"/>
                      <a:pt x="955017" y="630364"/>
                    </a:cubicBezTo>
                    <a:cubicBezTo>
                      <a:pt x="949652" y="630364"/>
                      <a:pt x="946969" y="635729"/>
                      <a:pt x="941604" y="632152"/>
                    </a:cubicBezTo>
                    <a:cubicBezTo>
                      <a:pt x="945181" y="632152"/>
                      <a:pt x="941604" y="626787"/>
                      <a:pt x="945181" y="626787"/>
                    </a:cubicBezTo>
                    <a:cubicBezTo>
                      <a:pt x="963959" y="621422"/>
                      <a:pt x="979161" y="611587"/>
                      <a:pt x="997939" y="604434"/>
                    </a:cubicBezTo>
                    <a:cubicBezTo>
                      <a:pt x="990785" y="604434"/>
                      <a:pt x="986314" y="609799"/>
                      <a:pt x="979161" y="604434"/>
                    </a:cubicBezTo>
                    <a:cubicBezTo>
                      <a:pt x="982738" y="602646"/>
                      <a:pt x="984526" y="599069"/>
                      <a:pt x="988997" y="599069"/>
                    </a:cubicBezTo>
                    <a:lnTo>
                      <a:pt x="988997" y="593704"/>
                    </a:lnTo>
                    <a:cubicBezTo>
                      <a:pt x="988997" y="591916"/>
                      <a:pt x="990785" y="591916"/>
                      <a:pt x="992574" y="591916"/>
                    </a:cubicBezTo>
                    <a:cubicBezTo>
                      <a:pt x="990785" y="591916"/>
                      <a:pt x="988997" y="590128"/>
                      <a:pt x="988997" y="590128"/>
                    </a:cubicBezTo>
                    <a:cubicBezTo>
                      <a:pt x="990785" y="586551"/>
                      <a:pt x="996151" y="588340"/>
                      <a:pt x="998833" y="584763"/>
                    </a:cubicBezTo>
                    <a:cubicBezTo>
                      <a:pt x="997045" y="584763"/>
                      <a:pt x="993468" y="584763"/>
                      <a:pt x="993468" y="582975"/>
                    </a:cubicBezTo>
                    <a:cubicBezTo>
                      <a:pt x="998833" y="575822"/>
                      <a:pt x="1006881" y="574928"/>
                      <a:pt x="1015823" y="573139"/>
                    </a:cubicBezTo>
                    <a:cubicBezTo>
                      <a:pt x="1014035" y="569563"/>
                      <a:pt x="1008670" y="573139"/>
                      <a:pt x="1008670" y="569563"/>
                    </a:cubicBezTo>
                    <a:cubicBezTo>
                      <a:pt x="1008670" y="567774"/>
                      <a:pt x="1010458" y="567774"/>
                      <a:pt x="1012247" y="567774"/>
                    </a:cubicBezTo>
                    <a:lnTo>
                      <a:pt x="1008670" y="567774"/>
                    </a:lnTo>
                    <a:cubicBezTo>
                      <a:pt x="1005093" y="565986"/>
                      <a:pt x="1006881" y="562410"/>
                      <a:pt x="1006881" y="560621"/>
                    </a:cubicBezTo>
                    <a:cubicBezTo>
                      <a:pt x="1016718" y="548998"/>
                      <a:pt x="1016718" y="533797"/>
                      <a:pt x="1022083" y="520385"/>
                    </a:cubicBezTo>
                    <a:cubicBezTo>
                      <a:pt x="1020294" y="520385"/>
                      <a:pt x="1018506" y="520385"/>
                      <a:pt x="1018506" y="518597"/>
                    </a:cubicBezTo>
                    <a:cubicBezTo>
                      <a:pt x="1001516" y="537374"/>
                      <a:pt x="974690" y="543633"/>
                      <a:pt x="949652" y="550786"/>
                    </a:cubicBezTo>
                    <a:lnTo>
                      <a:pt x="938027" y="550786"/>
                    </a:lnTo>
                    <a:cubicBezTo>
                      <a:pt x="929979" y="554362"/>
                      <a:pt x="917460" y="554362"/>
                      <a:pt x="909412" y="548998"/>
                    </a:cubicBezTo>
                    <a:cubicBezTo>
                      <a:pt x="902259" y="545421"/>
                      <a:pt x="899576" y="540950"/>
                      <a:pt x="892422" y="535586"/>
                    </a:cubicBezTo>
                    <a:cubicBezTo>
                      <a:pt x="879009" y="527538"/>
                      <a:pt x="865596" y="520385"/>
                      <a:pt x="850394" y="515021"/>
                    </a:cubicBezTo>
                    <a:cubicBezTo>
                      <a:pt x="808367" y="501609"/>
                      <a:pt x="764550" y="494456"/>
                      <a:pt x="720734" y="496244"/>
                    </a:cubicBezTo>
                    <a:cubicBezTo>
                      <a:pt x="739512" y="486408"/>
                      <a:pt x="760079" y="485514"/>
                      <a:pt x="779752" y="479255"/>
                    </a:cubicBezTo>
                    <a:cubicBezTo>
                      <a:pt x="808367" y="471208"/>
                      <a:pt x="835193" y="460479"/>
                      <a:pt x="865596" y="462267"/>
                    </a:cubicBezTo>
                    <a:cubicBezTo>
                      <a:pt x="860231" y="460479"/>
                      <a:pt x="853971" y="462267"/>
                      <a:pt x="848606" y="462267"/>
                    </a:cubicBezTo>
                    <a:cubicBezTo>
                      <a:pt x="825357" y="460479"/>
                      <a:pt x="801213" y="467632"/>
                      <a:pt x="776175" y="472102"/>
                    </a:cubicBezTo>
                    <a:cubicBezTo>
                      <a:pt x="759185" y="475679"/>
                      <a:pt x="743983" y="481938"/>
                      <a:pt x="726993" y="485514"/>
                    </a:cubicBezTo>
                    <a:cubicBezTo>
                      <a:pt x="717157" y="489091"/>
                      <a:pt x="711792" y="498926"/>
                      <a:pt x="700167" y="497138"/>
                    </a:cubicBezTo>
                    <a:lnTo>
                      <a:pt x="700167" y="491773"/>
                    </a:lnTo>
                    <a:cubicBezTo>
                      <a:pt x="717157" y="471208"/>
                      <a:pt x="737724" y="451537"/>
                      <a:pt x="764550" y="449749"/>
                    </a:cubicBezTo>
                    <a:cubicBezTo>
                      <a:pt x="794953" y="444384"/>
                      <a:pt x="823568" y="449749"/>
                      <a:pt x="853971" y="453325"/>
                    </a:cubicBezTo>
                    <a:cubicBezTo>
                      <a:pt x="876327" y="455114"/>
                      <a:pt x="895999" y="460479"/>
                      <a:pt x="918354" y="464949"/>
                    </a:cubicBezTo>
                    <a:cubicBezTo>
                      <a:pt x="926402" y="464949"/>
                      <a:pt x="928191" y="478361"/>
                      <a:pt x="935344" y="480149"/>
                    </a:cubicBezTo>
                    <a:cubicBezTo>
                      <a:pt x="945181" y="483726"/>
                      <a:pt x="955911" y="480149"/>
                      <a:pt x="965748" y="487302"/>
                    </a:cubicBezTo>
                    <a:cubicBezTo>
                      <a:pt x="965748" y="483726"/>
                      <a:pt x="963959" y="480149"/>
                      <a:pt x="965748" y="477467"/>
                    </a:cubicBezTo>
                    <a:cubicBezTo>
                      <a:pt x="972901" y="470314"/>
                      <a:pt x="980949" y="479255"/>
                      <a:pt x="988103" y="475679"/>
                    </a:cubicBezTo>
                    <a:cubicBezTo>
                      <a:pt x="1001516" y="467632"/>
                      <a:pt x="976478" y="452431"/>
                      <a:pt x="969324" y="439913"/>
                    </a:cubicBezTo>
                    <a:cubicBezTo>
                      <a:pt x="969324" y="438125"/>
                      <a:pt x="971113" y="436337"/>
                      <a:pt x="971113" y="436337"/>
                    </a:cubicBezTo>
                    <a:cubicBezTo>
                      <a:pt x="984526" y="447961"/>
                      <a:pt x="994362" y="461373"/>
                      <a:pt x="1011352" y="470314"/>
                    </a:cubicBezTo>
                    <a:cubicBezTo>
                      <a:pt x="1019400" y="473890"/>
                      <a:pt x="1039967" y="478361"/>
                      <a:pt x="1036390" y="468526"/>
                    </a:cubicBezTo>
                    <a:cubicBezTo>
                      <a:pt x="1028342" y="449749"/>
                      <a:pt x="1011352" y="434549"/>
                      <a:pt x="997045" y="417560"/>
                    </a:cubicBezTo>
                    <a:lnTo>
                      <a:pt x="997045" y="410407"/>
                    </a:lnTo>
                    <a:cubicBezTo>
                      <a:pt x="993468" y="410407"/>
                      <a:pt x="993468" y="408619"/>
                      <a:pt x="991680" y="406831"/>
                    </a:cubicBezTo>
                    <a:lnTo>
                      <a:pt x="991680" y="399677"/>
                    </a:lnTo>
                    <a:cubicBezTo>
                      <a:pt x="984526" y="396101"/>
                      <a:pt x="986314" y="389842"/>
                      <a:pt x="983632" y="384477"/>
                    </a:cubicBezTo>
                    <a:cubicBezTo>
                      <a:pt x="978267" y="376430"/>
                      <a:pt x="981843" y="363912"/>
                      <a:pt x="978267" y="354077"/>
                    </a:cubicBezTo>
                    <a:cubicBezTo>
                      <a:pt x="974690" y="344241"/>
                      <a:pt x="972901" y="335300"/>
                      <a:pt x="971113" y="325464"/>
                    </a:cubicBezTo>
                    <a:cubicBezTo>
                      <a:pt x="965748" y="296852"/>
                      <a:pt x="959488" y="271816"/>
                      <a:pt x="955911" y="244098"/>
                    </a:cubicBezTo>
                    <a:cubicBezTo>
                      <a:pt x="952334" y="211910"/>
                      <a:pt x="974690" y="186874"/>
                      <a:pt x="989891" y="158262"/>
                    </a:cubicBezTo>
                    <a:cubicBezTo>
                      <a:pt x="1001516" y="137696"/>
                      <a:pt x="1014929" y="118026"/>
                      <a:pt x="1037284" y="104614"/>
                    </a:cubicBezTo>
                    <a:cubicBezTo>
                      <a:pt x="1042650" y="84049"/>
                      <a:pt x="1056063" y="67060"/>
                      <a:pt x="1069476" y="50966"/>
                    </a:cubicBezTo>
                    <a:cubicBezTo>
                      <a:pt x="1082889" y="34871"/>
                      <a:pt x="1105244" y="24142"/>
                      <a:pt x="1121340" y="16989"/>
                    </a:cubicBezTo>
                    <a:cubicBezTo>
                      <a:pt x="1144590" y="6259"/>
                      <a:pt x="1166051" y="0"/>
                      <a:pt x="1166051" y="0"/>
                    </a:cubicBezTo>
                    <a:lnTo>
                      <a:pt x="0" y="0"/>
                    </a:lnTo>
                    <a:lnTo>
                      <a:pt x="0" y="894133"/>
                    </a:lnTo>
                    <a:lnTo>
                      <a:pt x="828933" y="894133"/>
                    </a:lnTo>
                    <a:cubicBezTo>
                      <a:pt x="861125" y="870886"/>
                      <a:pt x="893317" y="860156"/>
                      <a:pt x="938027" y="837803"/>
                    </a:cubicBezTo>
                    <a:cubicBezTo>
                      <a:pt x="959488" y="828861"/>
                      <a:pt x="1007775" y="806508"/>
                      <a:pt x="1023871" y="790414"/>
                    </a:cubicBezTo>
                    <a:moveTo>
                      <a:pt x="764550" y="668812"/>
                    </a:moveTo>
                    <a:cubicBezTo>
                      <a:pt x="760973" y="668812"/>
                      <a:pt x="754714" y="670600"/>
                      <a:pt x="756502" y="667023"/>
                    </a:cubicBezTo>
                    <a:cubicBezTo>
                      <a:pt x="758291" y="658976"/>
                      <a:pt x="769915" y="658976"/>
                      <a:pt x="777069" y="655400"/>
                    </a:cubicBezTo>
                    <a:cubicBezTo>
                      <a:pt x="780646" y="653611"/>
                      <a:pt x="785117" y="650035"/>
                      <a:pt x="788694" y="651823"/>
                    </a:cubicBezTo>
                    <a:cubicBezTo>
                      <a:pt x="792271" y="657188"/>
                      <a:pt x="796742" y="655400"/>
                      <a:pt x="800319" y="658976"/>
                    </a:cubicBezTo>
                    <a:cubicBezTo>
                      <a:pt x="789588" y="668812"/>
                      <a:pt x="776175" y="664341"/>
                      <a:pt x="764550" y="668812"/>
                    </a:cubicBezTo>
                    <a:moveTo>
                      <a:pt x="505229" y="632152"/>
                    </a:moveTo>
                    <a:cubicBezTo>
                      <a:pt x="505229" y="632152"/>
                      <a:pt x="503441" y="630364"/>
                      <a:pt x="503441" y="628576"/>
                    </a:cubicBezTo>
                    <a:cubicBezTo>
                      <a:pt x="525796" y="599963"/>
                      <a:pt x="541892" y="573139"/>
                      <a:pt x="557988" y="542739"/>
                    </a:cubicBezTo>
                    <a:cubicBezTo>
                      <a:pt x="580343" y="531115"/>
                      <a:pt x="598227" y="514126"/>
                      <a:pt x="615217" y="495350"/>
                    </a:cubicBezTo>
                    <a:cubicBezTo>
                      <a:pt x="643832" y="464949"/>
                      <a:pt x="674235" y="438125"/>
                      <a:pt x="710003" y="421137"/>
                    </a:cubicBezTo>
                    <a:cubicBezTo>
                      <a:pt x="723416" y="415772"/>
                      <a:pt x="740406" y="417560"/>
                      <a:pt x="753820" y="422925"/>
                    </a:cubicBezTo>
                    <a:cubicBezTo>
                      <a:pt x="748454" y="430078"/>
                      <a:pt x="740406" y="428290"/>
                      <a:pt x="733253" y="432760"/>
                    </a:cubicBezTo>
                    <a:cubicBezTo>
                      <a:pt x="731464" y="432760"/>
                      <a:pt x="729676" y="432760"/>
                      <a:pt x="727888" y="430972"/>
                    </a:cubicBezTo>
                    <a:cubicBezTo>
                      <a:pt x="729676" y="429184"/>
                      <a:pt x="729676" y="427396"/>
                      <a:pt x="729676" y="425607"/>
                    </a:cubicBezTo>
                    <a:cubicBezTo>
                      <a:pt x="712686" y="444384"/>
                      <a:pt x="689436" y="452431"/>
                      <a:pt x="676023" y="474785"/>
                    </a:cubicBezTo>
                    <a:cubicBezTo>
                      <a:pt x="666187" y="491773"/>
                      <a:pt x="659033" y="513232"/>
                      <a:pt x="637572" y="518597"/>
                    </a:cubicBezTo>
                    <a:cubicBezTo>
                      <a:pt x="630419" y="520385"/>
                      <a:pt x="639361" y="513232"/>
                      <a:pt x="635784" y="515021"/>
                    </a:cubicBezTo>
                    <a:cubicBezTo>
                      <a:pt x="583025" y="547209"/>
                      <a:pt x="546363" y="586551"/>
                      <a:pt x="505229" y="632152"/>
                    </a:cubicBezTo>
                    <a:moveTo>
                      <a:pt x="645620" y="520385"/>
                    </a:moveTo>
                    <a:cubicBezTo>
                      <a:pt x="643832" y="523962"/>
                      <a:pt x="642043" y="523962"/>
                      <a:pt x="640255" y="527538"/>
                    </a:cubicBezTo>
                    <a:cubicBezTo>
                      <a:pt x="638466" y="531115"/>
                      <a:pt x="636678" y="532903"/>
                      <a:pt x="633101" y="534692"/>
                    </a:cubicBezTo>
                    <a:cubicBezTo>
                      <a:pt x="631313" y="534692"/>
                      <a:pt x="629524" y="534692"/>
                      <a:pt x="629524" y="532903"/>
                    </a:cubicBezTo>
                    <a:cubicBezTo>
                      <a:pt x="631313" y="525750"/>
                      <a:pt x="636678" y="519491"/>
                      <a:pt x="642938" y="517703"/>
                    </a:cubicBezTo>
                    <a:cubicBezTo>
                      <a:pt x="645620" y="516809"/>
                      <a:pt x="645620" y="518597"/>
                      <a:pt x="645620" y="520385"/>
                    </a:cubicBezTo>
                    <a:moveTo>
                      <a:pt x="724311" y="773425"/>
                    </a:moveTo>
                    <a:cubicBezTo>
                      <a:pt x="723416" y="775213"/>
                      <a:pt x="721628" y="777002"/>
                      <a:pt x="719840" y="778790"/>
                    </a:cubicBezTo>
                    <a:cubicBezTo>
                      <a:pt x="721628" y="778790"/>
                      <a:pt x="723416" y="780578"/>
                      <a:pt x="721628" y="781472"/>
                    </a:cubicBezTo>
                    <a:cubicBezTo>
                      <a:pt x="718051" y="785049"/>
                      <a:pt x="713580" y="788625"/>
                      <a:pt x="709109" y="790414"/>
                    </a:cubicBezTo>
                    <a:lnTo>
                      <a:pt x="706426" y="790414"/>
                    </a:lnTo>
                    <a:cubicBezTo>
                      <a:pt x="704638" y="792202"/>
                      <a:pt x="701955" y="793990"/>
                      <a:pt x="700167" y="796673"/>
                    </a:cubicBezTo>
                    <a:cubicBezTo>
                      <a:pt x="698379" y="798461"/>
                      <a:pt x="688542" y="797567"/>
                      <a:pt x="691225" y="794884"/>
                    </a:cubicBezTo>
                    <a:cubicBezTo>
                      <a:pt x="695696" y="791308"/>
                      <a:pt x="699273" y="786837"/>
                      <a:pt x="703744" y="783261"/>
                    </a:cubicBezTo>
                    <a:cubicBezTo>
                      <a:pt x="706426" y="781472"/>
                      <a:pt x="709109" y="778790"/>
                      <a:pt x="710898" y="776107"/>
                    </a:cubicBezTo>
                    <a:cubicBezTo>
                      <a:pt x="711792" y="774319"/>
                      <a:pt x="712686" y="773425"/>
                      <a:pt x="714474" y="772531"/>
                    </a:cubicBezTo>
                    <a:cubicBezTo>
                      <a:pt x="717157" y="770743"/>
                      <a:pt x="726099" y="769849"/>
                      <a:pt x="724311" y="773425"/>
                    </a:cubicBezTo>
                    <a:moveTo>
                      <a:pt x="693908" y="760013"/>
                    </a:moveTo>
                    <a:cubicBezTo>
                      <a:pt x="686754" y="764484"/>
                      <a:pt x="680494" y="768954"/>
                      <a:pt x="674235" y="773425"/>
                    </a:cubicBezTo>
                    <a:cubicBezTo>
                      <a:pt x="667081" y="777896"/>
                      <a:pt x="659033" y="780578"/>
                      <a:pt x="651880" y="784155"/>
                    </a:cubicBezTo>
                    <a:cubicBezTo>
                      <a:pt x="650985" y="783261"/>
                      <a:pt x="650091" y="783261"/>
                      <a:pt x="649197" y="783261"/>
                    </a:cubicBezTo>
                    <a:cubicBezTo>
                      <a:pt x="642938" y="786837"/>
                      <a:pt x="637572" y="791308"/>
                      <a:pt x="632207" y="796673"/>
                    </a:cubicBezTo>
                    <a:lnTo>
                      <a:pt x="629524" y="799355"/>
                    </a:lnTo>
                    <a:lnTo>
                      <a:pt x="626842" y="802037"/>
                    </a:lnTo>
                    <a:lnTo>
                      <a:pt x="623265" y="805614"/>
                    </a:lnTo>
                    <a:cubicBezTo>
                      <a:pt x="622371" y="806508"/>
                      <a:pt x="622371" y="807402"/>
                      <a:pt x="620582" y="808296"/>
                    </a:cubicBezTo>
                    <a:cubicBezTo>
                      <a:pt x="619688" y="809190"/>
                      <a:pt x="617005" y="809190"/>
                      <a:pt x="617005" y="807402"/>
                    </a:cubicBezTo>
                    <a:cubicBezTo>
                      <a:pt x="616111" y="808296"/>
                      <a:pt x="615217" y="808296"/>
                      <a:pt x="614323" y="809190"/>
                    </a:cubicBezTo>
                    <a:cubicBezTo>
                      <a:pt x="613429" y="810085"/>
                      <a:pt x="612534" y="810085"/>
                      <a:pt x="611640" y="810979"/>
                    </a:cubicBezTo>
                    <a:lnTo>
                      <a:pt x="609852" y="810979"/>
                    </a:lnTo>
                    <a:cubicBezTo>
                      <a:pt x="608063" y="812767"/>
                      <a:pt x="605381" y="814555"/>
                      <a:pt x="603592" y="816343"/>
                    </a:cubicBezTo>
                    <a:cubicBezTo>
                      <a:pt x="600015" y="819920"/>
                      <a:pt x="596439" y="822602"/>
                      <a:pt x="593756" y="827073"/>
                    </a:cubicBezTo>
                    <a:lnTo>
                      <a:pt x="593756" y="827967"/>
                    </a:lnTo>
                    <a:lnTo>
                      <a:pt x="592862" y="828861"/>
                    </a:lnTo>
                    <a:cubicBezTo>
                      <a:pt x="592862" y="828861"/>
                      <a:pt x="592862" y="829755"/>
                      <a:pt x="591968" y="829755"/>
                    </a:cubicBezTo>
                    <a:cubicBezTo>
                      <a:pt x="591968" y="830650"/>
                      <a:pt x="591073" y="830650"/>
                      <a:pt x="591073" y="831544"/>
                    </a:cubicBezTo>
                    <a:cubicBezTo>
                      <a:pt x="591073" y="831544"/>
                      <a:pt x="590179" y="832438"/>
                      <a:pt x="589285" y="832438"/>
                    </a:cubicBezTo>
                    <a:lnTo>
                      <a:pt x="588391" y="831544"/>
                    </a:lnTo>
                    <a:cubicBezTo>
                      <a:pt x="588391" y="831544"/>
                      <a:pt x="588391" y="830650"/>
                      <a:pt x="587496" y="830650"/>
                    </a:cubicBezTo>
                    <a:cubicBezTo>
                      <a:pt x="586602" y="829755"/>
                      <a:pt x="586602" y="828861"/>
                      <a:pt x="585708" y="827967"/>
                    </a:cubicBezTo>
                    <a:lnTo>
                      <a:pt x="585708" y="827073"/>
                    </a:lnTo>
                    <a:cubicBezTo>
                      <a:pt x="587496" y="825285"/>
                      <a:pt x="589285" y="823497"/>
                      <a:pt x="591073" y="820814"/>
                    </a:cubicBezTo>
                    <a:cubicBezTo>
                      <a:pt x="591968" y="819920"/>
                      <a:pt x="591968" y="819026"/>
                      <a:pt x="592862" y="819026"/>
                    </a:cubicBezTo>
                    <a:cubicBezTo>
                      <a:pt x="593756" y="818132"/>
                      <a:pt x="594650" y="816343"/>
                      <a:pt x="595544" y="815449"/>
                    </a:cubicBezTo>
                    <a:cubicBezTo>
                      <a:pt x="595544" y="814555"/>
                      <a:pt x="596439" y="814555"/>
                      <a:pt x="596439" y="813661"/>
                    </a:cubicBezTo>
                    <a:cubicBezTo>
                      <a:pt x="598227" y="810979"/>
                      <a:pt x="600015" y="809190"/>
                      <a:pt x="601804" y="806508"/>
                    </a:cubicBezTo>
                    <a:lnTo>
                      <a:pt x="602698" y="805614"/>
                    </a:lnTo>
                    <a:cubicBezTo>
                      <a:pt x="603592" y="804720"/>
                      <a:pt x="604486" y="802931"/>
                      <a:pt x="605381" y="802037"/>
                    </a:cubicBezTo>
                    <a:cubicBezTo>
                      <a:pt x="606275" y="801143"/>
                      <a:pt x="606275" y="800249"/>
                      <a:pt x="607169" y="798461"/>
                    </a:cubicBezTo>
                    <a:lnTo>
                      <a:pt x="607169" y="797567"/>
                    </a:lnTo>
                    <a:cubicBezTo>
                      <a:pt x="608063" y="795778"/>
                      <a:pt x="608063" y="794884"/>
                      <a:pt x="608958" y="793990"/>
                    </a:cubicBezTo>
                    <a:lnTo>
                      <a:pt x="608958" y="793096"/>
                    </a:lnTo>
                    <a:cubicBezTo>
                      <a:pt x="608958" y="792202"/>
                      <a:pt x="608958" y="792202"/>
                      <a:pt x="609852" y="791308"/>
                    </a:cubicBezTo>
                    <a:cubicBezTo>
                      <a:pt x="609852" y="790414"/>
                      <a:pt x="609852" y="789519"/>
                      <a:pt x="610746" y="788625"/>
                    </a:cubicBezTo>
                    <a:lnTo>
                      <a:pt x="610746" y="787731"/>
                    </a:lnTo>
                    <a:cubicBezTo>
                      <a:pt x="612534" y="784155"/>
                      <a:pt x="615217" y="781472"/>
                      <a:pt x="617900" y="778790"/>
                    </a:cubicBezTo>
                    <a:lnTo>
                      <a:pt x="617005" y="778790"/>
                    </a:lnTo>
                    <a:cubicBezTo>
                      <a:pt x="614323" y="780578"/>
                      <a:pt x="612534" y="782366"/>
                      <a:pt x="610746" y="784155"/>
                    </a:cubicBezTo>
                    <a:cubicBezTo>
                      <a:pt x="608958" y="785943"/>
                      <a:pt x="605381" y="783261"/>
                      <a:pt x="608063" y="781472"/>
                    </a:cubicBezTo>
                    <a:cubicBezTo>
                      <a:pt x="609852" y="780578"/>
                      <a:pt x="610746" y="778790"/>
                      <a:pt x="611640" y="777896"/>
                    </a:cubicBezTo>
                    <a:cubicBezTo>
                      <a:pt x="614323" y="775213"/>
                      <a:pt x="617005" y="771637"/>
                      <a:pt x="620582" y="768954"/>
                    </a:cubicBezTo>
                    <a:cubicBezTo>
                      <a:pt x="622371" y="767166"/>
                      <a:pt x="624159" y="766272"/>
                      <a:pt x="625948" y="765378"/>
                    </a:cubicBezTo>
                    <a:lnTo>
                      <a:pt x="626842" y="764484"/>
                    </a:lnTo>
                    <a:cubicBezTo>
                      <a:pt x="627736" y="762695"/>
                      <a:pt x="629524" y="761801"/>
                      <a:pt x="630419" y="760013"/>
                    </a:cubicBezTo>
                    <a:cubicBezTo>
                      <a:pt x="646514" y="744813"/>
                      <a:pt x="674235" y="744813"/>
                      <a:pt x="694802" y="734977"/>
                    </a:cubicBezTo>
                    <a:cubicBezTo>
                      <a:pt x="702850" y="731401"/>
                      <a:pt x="713580" y="736766"/>
                      <a:pt x="721628" y="734977"/>
                    </a:cubicBezTo>
                    <a:cubicBezTo>
                      <a:pt x="726993" y="734977"/>
                      <a:pt x="731464" y="734977"/>
                      <a:pt x="736830" y="738554"/>
                    </a:cubicBezTo>
                    <a:cubicBezTo>
                      <a:pt x="721628" y="741236"/>
                      <a:pt x="708215" y="751072"/>
                      <a:pt x="693908" y="760013"/>
                    </a:cubicBezTo>
                    <a:moveTo>
                      <a:pt x="728782" y="641988"/>
                    </a:moveTo>
                    <a:cubicBezTo>
                      <a:pt x="726993" y="640199"/>
                      <a:pt x="734147" y="641988"/>
                      <a:pt x="735935" y="638411"/>
                    </a:cubicBezTo>
                    <a:lnTo>
                      <a:pt x="722522" y="638411"/>
                    </a:lnTo>
                    <a:cubicBezTo>
                      <a:pt x="720734" y="638411"/>
                      <a:pt x="720734" y="636623"/>
                      <a:pt x="720734" y="634834"/>
                    </a:cubicBezTo>
                    <a:cubicBezTo>
                      <a:pt x="712686" y="636623"/>
                      <a:pt x="701955" y="640199"/>
                      <a:pt x="693908" y="641988"/>
                    </a:cubicBezTo>
                    <a:cubicBezTo>
                      <a:pt x="682283" y="645564"/>
                      <a:pt x="671552" y="653611"/>
                      <a:pt x="658139" y="657188"/>
                    </a:cubicBezTo>
                    <a:cubicBezTo>
                      <a:pt x="639361" y="664341"/>
                      <a:pt x="624159" y="679541"/>
                      <a:pt x="604486" y="685800"/>
                    </a:cubicBezTo>
                    <a:cubicBezTo>
                      <a:pt x="602698" y="685800"/>
                      <a:pt x="602698" y="684012"/>
                      <a:pt x="602698" y="682223"/>
                    </a:cubicBezTo>
                    <a:cubicBezTo>
                      <a:pt x="604486" y="676859"/>
                      <a:pt x="610746" y="675070"/>
                      <a:pt x="614323" y="670600"/>
                    </a:cubicBezTo>
                    <a:cubicBezTo>
                      <a:pt x="614323" y="668812"/>
                      <a:pt x="614323" y="667023"/>
                      <a:pt x="612534" y="667023"/>
                    </a:cubicBezTo>
                    <a:cubicBezTo>
                      <a:pt x="625948" y="648246"/>
                      <a:pt x="644726" y="638411"/>
                      <a:pt x="661716" y="623211"/>
                    </a:cubicBezTo>
                    <a:lnTo>
                      <a:pt x="661716" y="617846"/>
                    </a:lnTo>
                    <a:cubicBezTo>
                      <a:pt x="667081" y="610693"/>
                      <a:pt x="675129" y="608010"/>
                      <a:pt x="678706" y="599069"/>
                    </a:cubicBezTo>
                    <a:cubicBezTo>
                      <a:pt x="680494" y="593704"/>
                      <a:pt x="687648" y="587445"/>
                      <a:pt x="695696" y="583869"/>
                    </a:cubicBezTo>
                    <a:cubicBezTo>
                      <a:pt x="693908" y="582081"/>
                      <a:pt x="690331" y="582081"/>
                      <a:pt x="690331" y="578504"/>
                    </a:cubicBezTo>
                    <a:cubicBezTo>
                      <a:pt x="683177" y="578504"/>
                      <a:pt x="676918" y="582081"/>
                      <a:pt x="669764" y="576716"/>
                    </a:cubicBezTo>
                    <a:cubicBezTo>
                      <a:pt x="673341" y="574033"/>
                      <a:pt x="676918" y="572245"/>
                      <a:pt x="680494" y="570457"/>
                    </a:cubicBezTo>
                    <a:cubicBezTo>
                      <a:pt x="678706" y="570457"/>
                      <a:pt x="677812" y="569563"/>
                      <a:pt x="676918" y="567774"/>
                    </a:cubicBezTo>
                    <a:cubicBezTo>
                      <a:pt x="675129" y="564198"/>
                      <a:pt x="680494" y="560621"/>
                      <a:pt x="684965" y="559727"/>
                    </a:cubicBezTo>
                    <a:cubicBezTo>
                      <a:pt x="692119" y="557939"/>
                      <a:pt x="700167" y="557939"/>
                      <a:pt x="705532" y="552574"/>
                    </a:cubicBezTo>
                    <a:cubicBezTo>
                      <a:pt x="693908" y="550786"/>
                      <a:pt x="680494" y="556151"/>
                      <a:pt x="667975" y="548998"/>
                    </a:cubicBezTo>
                    <a:cubicBezTo>
                      <a:pt x="676023" y="526644"/>
                      <a:pt x="690331" y="508762"/>
                      <a:pt x="710003" y="498032"/>
                    </a:cubicBezTo>
                    <a:cubicBezTo>
                      <a:pt x="711792" y="498032"/>
                      <a:pt x="715369" y="498032"/>
                      <a:pt x="715369" y="499820"/>
                    </a:cubicBezTo>
                    <a:cubicBezTo>
                      <a:pt x="715369" y="507868"/>
                      <a:pt x="710003" y="515021"/>
                      <a:pt x="701955" y="516809"/>
                    </a:cubicBezTo>
                    <a:cubicBezTo>
                      <a:pt x="715369" y="520385"/>
                      <a:pt x="728782" y="520385"/>
                      <a:pt x="742195" y="526644"/>
                    </a:cubicBezTo>
                    <a:cubicBezTo>
                      <a:pt x="740406" y="530221"/>
                      <a:pt x="736830" y="528433"/>
                      <a:pt x="735041" y="528433"/>
                    </a:cubicBezTo>
                    <a:cubicBezTo>
                      <a:pt x="743089" y="533797"/>
                      <a:pt x="753820" y="530221"/>
                      <a:pt x="761868" y="536480"/>
                    </a:cubicBezTo>
                    <a:cubicBezTo>
                      <a:pt x="756502" y="541845"/>
                      <a:pt x="752031" y="536480"/>
                      <a:pt x="746666" y="536480"/>
                    </a:cubicBezTo>
                    <a:cubicBezTo>
                      <a:pt x="799424" y="551680"/>
                      <a:pt x="854865" y="563304"/>
                      <a:pt x="898682" y="597281"/>
                    </a:cubicBezTo>
                    <a:cubicBezTo>
                      <a:pt x="861125" y="616058"/>
                      <a:pt x="822674" y="624105"/>
                      <a:pt x="782434" y="633046"/>
                    </a:cubicBezTo>
                    <a:cubicBezTo>
                      <a:pt x="777069" y="633046"/>
                      <a:pt x="774387" y="633046"/>
                      <a:pt x="769021" y="631258"/>
                    </a:cubicBezTo>
                    <a:cubicBezTo>
                      <a:pt x="769021" y="633046"/>
                      <a:pt x="769021" y="636623"/>
                      <a:pt x="767233" y="636623"/>
                    </a:cubicBezTo>
                    <a:cubicBezTo>
                      <a:pt x="760079" y="636623"/>
                      <a:pt x="755608" y="636623"/>
                      <a:pt x="750243" y="640199"/>
                    </a:cubicBezTo>
                    <a:cubicBezTo>
                      <a:pt x="743983" y="645564"/>
                      <a:pt x="734147" y="647352"/>
                      <a:pt x="728782" y="641988"/>
                    </a:cubicBezTo>
                  </a:path>
                </a:pathLst>
              </a:custGeom>
              <a:solidFill>
                <a:srgbClr val="000091"/>
              </a:solidFill>
              <a:ln w="893" cap="flat">
                <a:noFill/>
                <a:prstDash val="solid"/>
                <a:miter/>
              </a:ln>
            </p:spPr>
            <p:txBody>
              <a:bodyPr rtlCol="0" anchor="ctr"/>
              <a:lstStyle/>
              <a:p>
                <a:endParaRPr lang="fr-FR"/>
              </a:p>
            </p:txBody>
          </p:sp>
          <p:sp>
            <p:nvSpPr>
              <p:cNvPr id="27" name="Forme libre 26">
                <a:extLst>
                  <a:ext uri="{FF2B5EF4-FFF2-40B4-BE49-F238E27FC236}">
                    <a16:creationId xmlns:a16="http://schemas.microsoft.com/office/drawing/2014/main" id="{7EE081D0-8623-A0E9-C4F0-65D46A86937F}"/>
                  </a:ext>
                </a:extLst>
              </p:cNvPr>
              <p:cNvSpPr/>
              <p:nvPr/>
            </p:nvSpPr>
            <p:spPr>
              <a:xfrm>
                <a:off x="4569124" y="894132"/>
                <a:ext cx="1085135" cy="894132"/>
              </a:xfrm>
              <a:custGeom>
                <a:avLst/>
                <a:gdLst>
                  <a:gd name="connsiteX0" fmla="*/ 1084241 w 1085135"/>
                  <a:gd name="connsiteY0" fmla="*/ 0 h 894132"/>
                  <a:gd name="connsiteX1" fmla="*/ 123859 w 1085135"/>
                  <a:gd name="connsiteY1" fmla="*/ 0 h 894132"/>
                  <a:gd name="connsiteX2" fmla="*/ 132801 w 1085135"/>
                  <a:gd name="connsiteY2" fmla="*/ 4471 h 894132"/>
                  <a:gd name="connsiteX3" fmla="*/ 156945 w 1085135"/>
                  <a:gd name="connsiteY3" fmla="*/ 16989 h 894132"/>
                  <a:gd name="connsiteX4" fmla="*/ 189136 w 1085135"/>
                  <a:gd name="connsiteY4" fmla="*/ 43813 h 894132"/>
                  <a:gd name="connsiteX5" fmla="*/ 194501 w 1085135"/>
                  <a:gd name="connsiteY5" fmla="*/ 66166 h 894132"/>
                  <a:gd name="connsiteX6" fmla="*/ 181088 w 1085135"/>
                  <a:gd name="connsiteY6" fmla="*/ 91202 h 894132"/>
                  <a:gd name="connsiteX7" fmla="*/ 145320 w 1085135"/>
                  <a:gd name="connsiteY7" fmla="*/ 94778 h 894132"/>
                  <a:gd name="connsiteX8" fmla="*/ 124753 w 1085135"/>
                  <a:gd name="connsiteY8" fmla="*/ 91202 h 894132"/>
                  <a:gd name="connsiteX9" fmla="*/ 190925 w 1085135"/>
                  <a:gd name="connsiteY9" fmla="*/ 136802 h 894132"/>
                  <a:gd name="connsiteX10" fmla="*/ 206126 w 1085135"/>
                  <a:gd name="connsiteY10" fmla="*/ 142167 h 894132"/>
                  <a:gd name="connsiteX11" fmla="*/ 207915 w 1085135"/>
                  <a:gd name="connsiteY11" fmla="*/ 147532 h 894132"/>
                  <a:gd name="connsiteX12" fmla="*/ 202549 w 1085135"/>
                  <a:gd name="connsiteY12" fmla="*/ 157367 h 894132"/>
                  <a:gd name="connsiteX13" fmla="*/ 207915 w 1085135"/>
                  <a:gd name="connsiteY13" fmla="*/ 157367 h 894132"/>
                  <a:gd name="connsiteX14" fmla="*/ 226693 w 1085135"/>
                  <a:gd name="connsiteY14" fmla="*/ 142167 h 894132"/>
                  <a:gd name="connsiteX15" fmla="*/ 233847 w 1085135"/>
                  <a:gd name="connsiteY15" fmla="*/ 167203 h 894132"/>
                  <a:gd name="connsiteX16" fmla="*/ 213280 w 1085135"/>
                  <a:gd name="connsiteY16" fmla="*/ 184191 h 894132"/>
                  <a:gd name="connsiteX17" fmla="*/ 213280 w 1085135"/>
                  <a:gd name="connsiteY17" fmla="*/ 195815 h 894132"/>
                  <a:gd name="connsiteX18" fmla="*/ 221328 w 1085135"/>
                  <a:gd name="connsiteY18" fmla="*/ 216380 h 894132"/>
                  <a:gd name="connsiteX19" fmla="*/ 232952 w 1085135"/>
                  <a:gd name="connsiteY19" fmla="*/ 253934 h 894132"/>
                  <a:gd name="connsiteX20" fmla="*/ 244577 w 1085135"/>
                  <a:gd name="connsiteY20" fmla="*/ 329935 h 894132"/>
                  <a:gd name="connsiteX21" fmla="*/ 242789 w 1085135"/>
                  <a:gd name="connsiteY21" fmla="*/ 368383 h 894132"/>
                  <a:gd name="connsiteX22" fmla="*/ 261567 w 1085135"/>
                  <a:gd name="connsiteY22" fmla="*/ 404148 h 894132"/>
                  <a:gd name="connsiteX23" fmla="*/ 280346 w 1085135"/>
                  <a:gd name="connsiteY23" fmla="*/ 430972 h 894132"/>
                  <a:gd name="connsiteX24" fmla="*/ 300912 w 1085135"/>
                  <a:gd name="connsiteY24" fmla="*/ 484620 h 894132"/>
                  <a:gd name="connsiteX25" fmla="*/ 265144 w 1085135"/>
                  <a:gd name="connsiteY25" fmla="*/ 501609 h 894132"/>
                  <a:gd name="connsiteX26" fmla="*/ 268721 w 1085135"/>
                  <a:gd name="connsiteY26" fmla="*/ 532009 h 894132"/>
                  <a:gd name="connsiteX27" fmla="*/ 246366 w 1085135"/>
                  <a:gd name="connsiteY27" fmla="*/ 561516 h 894132"/>
                  <a:gd name="connsiteX28" fmla="*/ 257990 w 1085135"/>
                  <a:gd name="connsiteY28" fmla="*/ 568669 h 894132"/>
                  <a:gd name="connsiteX29" fmla="*/ 263356 w 1085135"/>
                  <a:gd name="connsiteY29" fmla="*/ 591022 h 894132"/>
                  <a:gd name="connsiteX30" fmla="*/ 246366 w 1085135"/>
                  <a:gd name="connsiteY30" fmla="*/ 621422 h 894132"/>
                  <a:gd name="connsiteX31" fmla="*/ 244577 w 1085135"/>
                  <a:gd name="connsiteY31" fmla="*/ 658976 h 894132"/>
                  <a:gd name="connsiteX32" fmla="*/ 214174 w 1085135"/>
                  <a:gd name="connsiteY32" fmla="*/ 684012 h 894132"/>
                  <a:gd name="connsiteX33" fmla="*/ 181982 w 1085135"/>
                  <a:gd name="connsiteY33" fmla="*/ 685800 h 894132"/>
                  <a:gd name="connsiteX34" fmla="*/ 172146 w 1085135"/>
                  <a:gd name="connsiteY34" fmla="*/ 682223 h 894132"/>
                  <a:gd name="connsiteX35" fmla="*/ 86302 w 1085135"/>
                  <a:gd name="connsiteY35" fmla="*/ 670600 h 894132"/>
                  <a:gd name="connsiteX36" fmla="*/ 63052 w 1085135"/>
                  <a:gd name="connsiteY36" fmla="*/ 676859 h 894132"/>
                  <a:gd name="connsiteX37" fmla="*/ 42486 w 1085135"/>
                  <a:gd name="connsiteY37" fmla="*/ 694741 h 894132"/>
                  <a:gd name="connsiteX38" fmla="*/ 38909 w 1085135"/>
                  <a:gd name="connsiteY38" fmla="*/ 699212 h 894132"/>
                  <a:gd name="connsiteX39" fmla="*/ 37120 w 1085135"/>
                  <a:gd name="connsiteY39" fmla="*/ 701894 h 894132"/>
                  <a:gd name="connsiteX40" fmla="*/ 35332 w 1085135"/>
                  <a:gd name="connsiteY40" fmla="*/ 703683 h 894132"/>
                  <a:gd name="connsiteX41" fmla="*/ 21919 w 1085135"/>
                  <a:gd name="connsiteY41" fmla="*/ 723354 h 894132"/>
                  <a:gd name="connsiteX42" fmla="*/ 21024 w 1085135"/>
                  <a:gd name="connsiteY42" fmla="*/ 724248 h 894132"/>
                  <a:gd name="connsiteX43" fmla="*/ 19236 w 1085135"/>
                  <a:gd name="connsiteY43" fmla="*/ 726930 h 894132"/>
                  <a:gd name="connsiteX44" fmla="*/ 6717 w 1085135"/>
                  <a:gd name="connsiteY44" fmla="*/ 758225 h 894132"/>
                  <a:gd name="connsiteX45" fmla="*/ 8506 w 1085135"/>
                  <a:gd name="connsiteY45" fmla="*/ 837803 h 894132"/>
                  <a:gd name="connsiteX46" fmla="*/ 101503 w 1085135"/>
                  <a:gd name="connsiteY46" fmla="*/ 873568 h 894132"/>
                  <a:gd name="connsiteX47" fmla="*/ 141743 w 1085135"/>
                  <a:gd name="connsiteY47" fmla="*/ 894133 h 894132"/>
                  <a:gd name="connsiteX48" fmla="*/ 1085135 w 1085135"/>
                  <a:gd name="connsiteY48" fmla="*/ 894133 h 894132"/>
                  <a:gd name="connsiteX49" fmla="*/ 1085135 w 1085135"/>
                  <a:gd name="connsiteY49" fmla="*/ 0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085135" h="894132">
                    <a:moveTo>
                      <a:pt x="1084241" y="0"/>
                    </a:moveTo>
                    <a:lnTo>
                      <a:pt x="123859" y="0"/>
                    </a:lnTo>
                    <a:cubicBezTo>
                      <a:pt x="123859" y="0"/>
                      <a:pt x="125647" y="0"/>
                      <a:pt x="132801" y="4471"/>
                    </a:cubicBezTo>
                    <a:cubicBezTo>
                      <a:pt x="140849" y="8941"/>
                      <a:pt x="150685" y="14306"/>
                      <a:pt x="156945" y="16989"/>
                    </a:cubicBezTo>
                    <a:cubicBezTo>
                      <a:pt x="169463" y="23247"/>
                      <a:pt x="181088" y="31295"/>
                      <a:pt x="189136" y="43813"/>
                    </a:cubicBezTo>
                    <a:cubicBezTo>
                      <a:pt x="192713" y="49177"/>
                      <a:pt x="197184" y="59013"/>
                      <a:pt x="194501" y="66166"/>
                    </a:cubicBezTo>
                    <a:cubicBezTo>
                      <a:pt x="190925" y="74213"/>
                      <a:pt x="189136" y="88519"/>
                      <a:pt x="181088" y="91202"/>
                    </a:cubicBezTo>
                    <a:cubicBezTo>
                      <a:pt x="171252" y="96566"/>
                      <a:pt x="157839" y="96566"/>
                      <a:pt x="145320" y="94778"/>
                    </a:cubicBezTo>
                    <a:cubicBezTo>
                      <a:pt x="138166" y="94778"/>
                      <a:pt x="131907" y="92990"/>
                      <a:pt x="124753" y="91202"/>
                    </a:cubicBezTo>
                    <a:cubicBezTo>
                      <a:pt x="149791" y="101037"/>
                      <a:pt x="173935" y="113555"/>
                      <a:pt x="190925" y="136802"/>
                    </a:cubicBezTo>
                    <a:cubicBezTo>
                      <a:pt x="192713" y="140379"/>
                      <a:pt x="198972" y="142167"/>
                      <a:pt x="206126" y="142167"/>
                    </a:cubicBezTo>
                    <a:cubicBezTo>
                      <a:pt x="207915" y="142167"/>
                      <a:pt x="207915" y="145744"/>
                      <a:pt x="207915" y="147532"/>
                    </a:cubicBezTo>
                    <a:cubicBezTo>
                      <a:pt x="204338" y="151108"/>
                      <a:pt x="200761" y="152897"/>
                      <a:pt x="202549" y="157367"/>
                    </a:cubicBezTo>
                    <a:lnTo>
                      <a:pt x="207915" y="157367"/>
                    </a:lnTo>
                    <a:cubicBezTo>
                      <a:pt x="215962" y="153791"/>
                      <a:pt x="215068" y="136802"/>
                      <a:pt x="226693" y="142167"/>
                    </a:cubicBezTo>
                    <a:cubicBezTo>
                      <a:pt x="234741" y="147532"/>
                      <a:pt x="238318" y="159156"/>
                      <a:pt x="233847" y="167203"/>
                    </a:cubicBezTo>
                    <a:cubicBezTo>
                      <a:pt x="226693" y="174356"/>
                      <a:pt x="220433" y="178827"/>
                      <a:pt x="213280" y="184191"/>
                    </a:cubicBezTo>
                    <a:cubicBezTo>
                      <a:pt x="211491" y="187768"/>
                      <a:pt x="211491" y="192239"/>
                      <a:pt x="213280" y="195815"/>
                    </a:cubicBezTo>
                    <a:cubicBezTo>
                      <a:pt x="218645" y="202968"/>
                      <a:pt x="220433" y="209227"/>
                      <a:pt x="221328" y="216380"/>
                    </a:cubicBezTo>
                    <a:cubicBezTo>
                      <a:pt x="226693" y="228004"/>
                      <a:pt x="228481" y="241416"/>
                      <a:pt x="232952" y="253934"/>
                    </a:cubicBezTo>
                    <a:cubicBezTo>
                      <a:pt x="240106" y="278970"/>
                      <a:pt x="246366" y="304899"/>
                      <a:pt x="244577" y="329935"/>
                    </a:cubicBezTo>
                    <a:cubicBezTo>
                      <a:pt x="244577" y="343347"/>
                      <a:pt x="237423" y="354971"/>
                      <a:pt x="242789" y="368383"/>
                    </a:cubicBezTo>
                    <a:cubicBezTo>
                      <a:pt x="246366" y="381795"/>
                      <a:pt x="254413" y="391630"/>
                      <a:pt x="261567" y="404148"/>
                    </a:cubicBezTo>
                    <a:cubicBezTo>
                      <a:pt x="268721" y="413984"/>
                      <a:pt x="274980" y="421137"/>
                      <a:pt x="280346" y="430972"/>
                    </a:cubicBezTo>
                    <a:cubicBezTo>
                      <a:pt x="290182" y="447961"/>
                      <a:pt x="308960" y="464949"/>
                      <a:pt x="300912" y="484620"/>
                    </a:cubicBezTo>
                    <a:cubicBezTo>
                      <a:pt x="295547" y="496244"/>
                      <a:pt x="277663" y="494456"/>
                      <a:pt x="265144" y="501609"/>
                    </a:cubicBezTo>
                    <a:cubicBezTo>
                      <a:pt x="255308" y="509656"/>
                      <a:pt x="263356" y="523962"/>
                      <a:pt x="268721" y="532009"/>
                    </a:cubicBezTo>
                    <a:cubicBezTo>
                      <a:pt x="276769" y="547209"/>
                      <a:pt x="258885" y="557045"/>
                      <a:pt x="246366" y="561516"/>
                    </a:cubicBezTo>
                    <a:cubicBezTo>
                      <a:pt x="249942" y="566880"/>
                      <a:pt x="256202" y="565092"/>
                      <a:pt x="257990" y="568669"/>
                    </a:cubicBezTo>
                    <a:cubicBezTo>
                      <a:pt x="259779" y="576716"/>
                      <a:pt x="267827" y="582081"/>
                      <a:pt x="263356" y="591022"/>
                    </a:cubicBezTo>
                    <a:cubicBezTo>
                      <a:pt x="256202" y="600857"/>
                      <a:pt x="236529" y="606222"/>
                      <a:pt x="246366" y="621422"/>
                    </a:cubicBezTo>
                    <a:cubicBezTo>
                      <a:pt x="253519" y="633046"/>
                      <a:pt x="249048" y="646458"/>
                      <a:pt x="244577" y="658976"/>
                    </a:cubicBezTo>
                    <a:cubicBezTo>
                      <a:pt x="239212" y="672388"/>
                      <a:pt x="227587" y="681329"/>
                      <a:pt x="214174" y="684012"/>
                    </a:cubicBezTo>
                    <a:cubicBezTo>
                      <a:pt x="204338" y="687588"/>
                      <a:pt x="191819" y="687588"/>
                      <a:pt x="181982" y="685800"/>
                    </a:cubicBezTo>
                    <a:cubicBezTo>
                      <a:pt x="178406" y="684012"/>
                      <a:pt x="174829" y="682223"/>
                      <a:pt x="172146" y="682223"/>
                    </a:cubicBezTo>
                    <a:cubicBezTo>
                      <a:pt x="143531" y="678647"/>
                      <a:pt x="114917" y="670600"/>
                      <a:pt x="86302" y="670600"/>
                    </a:cubicBezTo>
                    <a:cubicBezTo>
                      <a:pt x="78254" y="672388"/>
                      <a:pt x="69312" y="674176"/>
                      <a:pt x="63052" y="676859"/>
                    </a:cubicBezTo>
                    <a:cubicBezTo>
                      <a:pt x="55899" y="682223"/>
                      <a:pt x="48745" y="688482"/>
                      <a:pt x="42486" y="694741"/>
                    </a:cubicBezTo>
                    <a:cubicBezTo>
                      <a:pt x="41591" y="696530"/>
                      <a:pt x="39803" y="697424"/>
                      <a:pt x="38909" y="699212"/>
                    </a:cubicBezTo>
                    <a:cubicBezTo>
                      <a:pt x="38014" y="700106"/>
                      <a:pt x="37120" y="701000"/>
                      <a:pt x="37120" y="701894"/>
                    </a:cubicBezTo>
                    <a:lnTo>
                      <a:pt x="35332" y="703683"/>
                    </a:lnTo>
                    <a:cubicBezTo>
                      <a:pt x="29967" y="709942"/>
                      <a:pt x="26390" y="716201"/>
                      <a:pt x="21919" y="723354"/>
                    </a:cubicBezTo>
                    <a:cubicBezTo>
                      <a:pt x="21919" y="724248"/>
                      <a:pt x="21024" y="724248"/>
                      <a:pt x="21024" y="724248"/>
                    </a:cubicBezTo>
                    <a:cubicBezTo>
                      <a:pt x="21024" y="725142"/>
                      <a:pt x="20130" y="726036"/>
                      <a:pt x="19236" y="726930"/>
                    </a:cubicBezTo>
                    <a:cubicBezTo>
                      <a:pt x="13871" y="736766"/>
                      <a:pt x="9400" y="747495"/>
                      <a:pt x="6717" y="758225"/>
                    </a:cubicBezTo>
                    <a:cubicBezTo>
                      <a:pt x="-4908" y="796673"/>
                      <a:pt x="458" y="829755"/>
                      <a:pt x="8506" y="837803"/>
                    </a:cubicBezTo>
                    <a:cubicBezTo>
                      <a:pt x="10294" y="839591"/>
                      <a:pt x="63947" y="856579"/>
                      <a:pt x="101503" y="873568"/>
                    </a:cubicBezTo>
                    <a:cubicBezTo>
                      <a:pt x="119388" y="881615"/>
                      <a:pt x="131012" y="886980"/>
                      <a:pt x="141743" y="894133"/>
                    </a:cubicBezTo>
                    <a:lnTo>
                      <a:pt x="1085135" y="894133"/>
                    </a:lnTo>
                    <a:lnTo>
                      <a:pt x="1085135" y="0"/>
                    </a:lnTo>
                    <a:close/>
                  </a:path>
                </a:pathLst>
              </a:custGeom>
              <a:solidFill>
                <a:srgbClr val="E1000F"/>
              </a:solidFill>
              <a:ln w="893" cap="flat">
                <a:noFill/>
                <a:prstDash val="solid"/>
                <a:miter/>
              </a:ln>
            </p:spPr>
            <p:txBody>
              <a:bodyPr rtlCol="0" anchor="ctr"/>
              <a:lstStyle/>
              <a:p>
                <a:endParaRPr lang="fr-FR"/>
              </a:p>
            </p:txBody>
          </p:sp>
          <p:sp>
            <p:nvSpPr>
              <p:cNvPr id="28" name="Forme libre 27">
                <a:extLst>
                  <a:ext uri="{FF2B5EF4-FFF2-40B4-BE49-F238E27FC236}">
                    <a16:creationId xmlns:a16="http://schemas.microsoft.com/office/drawing/2014/main" id="{EC6D3DA1-411A-A14A-442F-04888C8A70C3}"/>
                  </a:ext>
                </a:extLst>
              </p:cNvPr>
              <p:cNvSpPr/>
              <p:nvPr/>
            </p:nvSpPr>
            <p:spPr>
              <a:xfrm>
                <a:off x="4684935" y="1205549"/>
                <a:ext cx="109897" cy="97202"/>
              </a:xfrm>
              <a:custGeom>
                <a:avLst/>
                <a:gdLst>
                  <a:gd name="connsiteX0" fmla="*/ 65277 w 109897"/>
                  <a:gd name="connsiteY0" fmla="*/ 15836 h 97202"/>
                  <a:gd name="connsiteX1" fmla="*/ 82267 w 109897"/>
                  <a:gd name="connsiteY1" fmla="*/ 21201 h 97202"/>
                  <a:gd name="connsiteX2" fmla="*/ 48287 w 109897"/>
                  <a:gd name="connsiteY2" fmla="*/ 51602 h 97202"/>
                  <a:gd name="connsiteX3" fmla="*/ 42922 w 109897"/>
                  <a:gd name="connsiteY3" fmla="*/ 51602 h 97202"/>
                  <a:gd name="connsiteX4" fmla="*/ 34874 w 109897"/>
                  <a:gd name="connsiteY4" fmla="*/ 63225 h 97202"/>
                  <a:gd name="connsiteX5" fmla="*/ 19673 w 109897"/>
                  <a:gd name="connsiteY5" fmla="*/ 65014 h 97202"/>
                  <a:gd name="connsiteX6" fmla="*/ 44711 w 109897"/>
                  <a:gd name="connsiteY6" fmla="*/ 74849 h 97202"/>
                  <a:gd name="connsiteX7" fmla="*/ 50076 w 109897"/>
                  <a:gd name="connsiteY7" fmla="*/ 82002 h 97202"/>
                  <a:gd name="connsiteX8" fmla="*/ 53653 w 109897"/>
                  <a:gd name="connsiteY8" fmla="*/ 80214 h 97202"/>
                  <a:gd name="connsiteX9" fmla="*/ 57229 w 109897"/>
                  <a:gd name="connsiteY9" fmla="*/ 82002 h 97202"/>
                  <a:gd name="connsiteX10" fmla="*/ 57229 w 109897"/>
                  <a:gd name="connsiteY10" fmla="*/ 89155 h 97202"/>
                  <a:gd name="connsiteX11" fmla="*/ 36663 w 109897"/>
                  <a:gd name="connsiteY11" fmla="*/ 94520 h 97202"/>
                  <a:gd name="connsiteX12" fmla="*/ 76008 w 109897"/>
                  <a:gd name="connsiteY12" fmla="*/ 94520 h 97202"/>
                  <a:gd name="connsiteX13" fmla="*/ 83162 w 109897"/>
                  <a:gd name="connsiteY13" fmla="*/ 65908 h 97202"/>
                  <a:gd name="connsiteX14" fmla="*/ 79585 w 109897"/>
                  <a:gd name="connsiteY14" fmla="*/ 60543 h 97202"/>
                  <a:gd name="connsiteX15" fmla="*/ 89421 w 109897"/>
                  <a:gd name="connsiteY15" fmla="*/ 50708 h 97202"/>
                  <a:gd name="connsiteX16" fmla="*/ 99257 w 109897"/>
                  <a:gd name="connsiteY16" fmla="*/ 45343 h 97202"/>
                  <a:gd name="connsiteX17" fmla="*/ 93892 w 109897"/>
                  <a:gd name="connsiteY17" fmla="*/ 37296 h 97202"/>
                  <a:gd name="connsiteX18" fmla="*/ 109094 w 109897"/>
                  <a:gd name="connsiteY18" fmla="*/ 10472 h 97202"/>
                  <a:gd name="connsiteX19" fmla="*/ 85844 w 109897"/>
                  <a:gd name="connsiteY19" fmla="*/ 1530 h 97202"/>
                  <a:gd name="connsiteX20" fmla="*/ 57229 w 109897"/>
                  <a:gd name="connsiteY20" fmla="*/ 3319 h 97202"/>
                  <a:gd name="connsiteX21" fmla="*/ 32192 w 109897"/>
                  <a:gd name="connsiteY21" fmla="*/ 10472 h 97202"/>
                  <a:gd name="connsiteX22" fmla="*/ 0 w 109897"/>
                  <a:gd name="connsiteY22" fmla="*/ 27460 h 97202"/>
                  <a:gd name="connsiteX23" fmla="*/ 36663 w 109897"/>
                  <a:gd name="connsiteY23" fmla="*/ 17625 h 97202"/>
                  <a:gd name="connsiteX24" fmla="*/ 65277 w 109897"/>
                  <a:gd name="connsiteY24" fmla="*/ 15836 h 97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9897" h="97202">
                    <a:moveTo>
                      <a:pt x="65277" y="15836"/>
                    </a:moveTo>
                    <a:cubicBezTo>
                      <a:pt x="72431" y="17625"/>
                      <a:pt x="82267" y="17625"/>
                      <a:pt x="82267" y="21201"/>
                    </a:cubicBezTo>
                    <a:cubicBezTo>
                      <a:pt x="78691" y="34613"/>
                      <a:pt x="59018" y="38190"/>
                      <a:pt x="48287" y="51602"/>
                    </a:cubicBezTo>
                    <a:lnTo>
                      <a:pt x="42922" y="51602"/>
                    </a:lnTo>
                    <a:cubicBezTo>
                      <a:pt x="37557" y="55178"/>
                      <a:pt x="39345" y="63225"/>
                      <a:pt x="34874" y="63225"/>
                    </a:cubicBezTo>
                    <a:cubicBezTo>
                      <a:pt x="29509" y="61437"/>
                      <a:pt x="25038" y="63225"/>
                      <a:pt x="19673" y="65014"/>
                    </a:cubicBezTo>
                    <a:cubicBezTo>
                      <a:pt x="26826" y="72167"/>
                      <a:pt x="34874" y="76637"/>
                      <a:pt x="44711" y="74849"/>
                    </a:cubicBezTo>
                    <a:cubicBezTo>
                      <a:pt x="46499" y="74849"/>
                      <a:pt x="50076" y="78426"/>
                      <a:pt x="50076" y="82002"/>
                    </a:cubicBezTo>
                    <a:cubicBezTo>
                      <a:pt x="50076" y="82002"/>
                      <a:pt x="51864" y="82002"/>
                      <a:pt x="53653" y="80214"/>
                    </a:cubicBezTo>
                    <a:cubicBezTo>
                      <a:pt x="55441" y="80214"/>
                      <a:pt x="57229" y="80214"/>
                      <a:pt x="57229" y="82002"/>
                    </a:cubicBezTo>
                    <a:lnTo>
                      <a:pt x="57229" y="89155"/>
                    </a:lnTo>
                    <a:cubicBezTo>
                      <a:pt x="51864" y="96308"/>
                      <a:pt x="43816" y="92732"/>
                      <a:pt x="36663" y="94520"/>
                    </a:cubicBezTo>
                    <a:cubicBezTo>
                      <a:pt x="50076" y="98097"/>
                      <a:pt x="63489" y="98097"/>
                      <a:pt x="76008" y="94520"/>
                    </a:cubicBezTo>
                    <a:cubicBezTo>
                      <a:pt x="85844" y="90944"/>
                      <a:pt x="76008" y="73955"/>
                      <a:pt x="83162" y="65908"/>
                    </a:cubicBezTo>
                    <a:cubicBezTo>
                      <a:pt x="79585" y="65908"/>
                      <a:pt x="83162" y="60543"/>
                      <a:pt x="79585" y="60543"/>
                    </a:cubicBezTo>
                    <a:cubicBezTo>
                      <a:pt x="83162" y="56967"/>
                      <a:pt x="86738" y="52496"/>
                      <a:pt x="89421" y="50708"/>
                    </a:cubicBezTo>
                    <a:cubicBezTo>
                      <a:pt x="92998" y="50708"/>
                      <a:pt x="97469" y="48919"/>
                      <a:pt x="99257" y="45343"/>
                    </a:cubicBezTo>
                    <a:cubicBezTo>
                      <a:pt x="99257" y="41766"/>
                      <a:pt x="92104" y="39978"/>
                      <a:pt x="93892" y="37296"/>
                    </a:cubicBezTo>
                    <a:cubicBezTo>
                      <a:pt x="103728" y="30143"/>
                      <a:pt x="112671" y="20307"/>
                      <a:pt x="109094" y="10472"/>
                    </a:cubicBezTo>
                    <a:cubicBezTo>
                      <a:pt x="107305" y="5107"/>
                      <a:pt x="93892" y="5107"/>
                      <a:pt x="85844" y="1530"/>
                    </a:cubicBezTo>
                    <a:cubicBezTo>
                      <a:pt x="77796" y="-2046"/>
                      <a:pt x="67066" y="1530"/>
                      <a:pt x="57229" y="3319"/>
                    </a:cubicBezTo>
                    <a:cubicBezTo>
                      <a:pt x="49182" y="3319"/>
                      <a:pt x="40239" y="8683"/>
                      <a:pt x="32192" y="10472"/>
                    </a:cubicBezTo>
                    <a:cubicBezTo>
                      <a:pt x="20567" y="14048"/>
                      <a:pt x="9836" y="20307"/>
                      <a:pt x="0" y="27460"/>
                    </a:cubicBezTo>
                    <a:cubicBezTo>
                      <a:pt x="11625" y="22095"/>
                      <a:pt x="23249" y="20307"/>
                      <a:pt x="36663" y="17625"/>
                    </a:cubicBezTo>
                    <a:cubicBezTo>
                      <a:pt x="46499" y="15836"/>
                      <a:pt x="54547" y="14048"/>
                      <a:pt x="65277" y="15836"/>
                    </a:cubicBezTo>
                  </a:path>
                </a:pathLst>
              </a:custGeom>
              <a:solidFill>
                <a:srgbClr val="808080"/>
              </a:solidFill>
              <a:ln w="893" cap="flat">
                <a:noFill/>
                <a:prstDash val="solid"/>
                <a:miter/>
              </a:ln>
            </p:spPr>
            <p:txBody>
              <a:bodyPr rtlCol="0" anchor="ctr"/>
              <a:lstStyle/>
              <a:p>
                <a:endParaRPr lang="fr-FR"/>
              </a:p>
            </p:txBody>
          </p:sp>
        </p:grpSp>
        <p:sp>
          <p:nvSpPr>
            <p:cNvPr id="24" name="Forme libre 23">
              <a:extLst>
                <a:ext uri="{FF2B5EF4-FFF2-40B4-BE49-F238E27FC236}">
                  <a16:creationId xmlns:a16="http://schemas.microsoft.com/office/drawing/2014/main" id="{5A72F307-8656-4006-AB34-0CDA57445C16}"/>
                </a:ext>
              </a:extLst>
            </p:cNvPr>
            <p:cNvSpPr/>
            <p:nvPr/>
          </p:nvSpPr>
          <p:spPr>
            <a:xfrm>
              <a:off x="3189814" y="2048458"/>
              <a:ext cx="5812369" cy="1982292"/>
            </a:xfrm>
            <a:custGeom>
              <a:avLst/>
              <a:gdLst>
                <a:gd name="connsiteX0" fmla="*/ 0 w 5812369"/>
                <a:gd name="connsiteY0" fmla="*/ 857474 h 1982292"/>
                <a:gd name="connsiteX1" fmla="*/ 0 w 5812369"/>
                <a:gd name="connsiteY1" fmla="*/ 186874 h 1982292"/>
                <a:gd name="connsiteX2" fmla="*/ 203880 w 5812369"/>
                <a:gd name="connsiteY2" fmla="*/ 186874 h 1982292"/>
                <a:gd name="connsiteX3" fmla="*/ 377357 w 5812369"/>
                <a:gd name="connsiteY3" fmla="*/ 240522 h 1982292"/>
                <a:gd name="connsiteX4" fmla="*/ 441740 w 5812369"/>
                <a:gd name="connsiteY4" fmla="*/ 387160 h 1982292"/>
                <a:gd name="connsiteX5" fmla="*/ 414020 w 5812369"/>
                <a:gd name="connsiteY5" fmla="*/ 490879 h 1982292"/>
                <a:gd name="connsiteX6" fmla="*/ 335329 w 5812369"/>
                <a:gd name="connsiteY6" fmla="*/ 560621 h 1982292"/>
                <a:gd name="connsiteX7" fmla="*/ 544574 w 5812369"/>
                <a:gd name="connsiteY7" fmla="*/ 857474 h 1982292"/>
                <a:gd name="connsiteX8" fmla="*/ 382722 w 5812369"/>
                <a:gd name="connsiteY8" fmla="*/ 857474 h 1982292"/>
                <a:gd name="connsiteX9" fmla="*/ 204774 w 5812369"/>
                <a:gd name="connsiteY9" fmla="*/ 586551 h 1982292"/>
                <a:gd name="connsiteX10" fmla="*/ 135920 w 5812369"/>
                <a:gd name="connsiteY10" fmla="*/ 586551 h 1982292"/>
                <a:gd name="connsiteX11" fmla="*/ 135920 w 5812369"/>
                <a:gd name="connsiteY11" fmla="*/ 857474 h 1982292"/>
                <a:gd name="connsiteX12" fmla="*/ 135920 w 5812369"/>
                <a:gd name="connsiteY12" fmla="*/ 471208 h 1982292"/>
                <a:gd name="connsiteX13" fmla="*/ 211928 w 5812369"/>
                <a:gd name="connsiteY13" fmla="*/ 471208 h 1982292"/>
                <a:gd name="connsiteX14" fmla="*/ 278100 w 5812369"/>
                <a:gd name="connsiteY14" fmla="*/ 448855 h 1982292"/>
                <a:gd name="connsiteX15" fmla="*/ 302243 w 5812369"/>
                <a:gd name="connsiteY15" fmla="*/ 385371 h 1982292"/>
                <a:gd name="connsiteX16" fmla="*/ 278100 w 5812369"/>
                <a:gd name="connsiteY16" fmla="*/ 324570 h 1982292"/>
                <a:gd name="connsiteX17" fmla="*/ 211928 w 5812369"/>
                <a:gd name="connsiteY17" fmla="*/ 303111 h 1982292"/>
                <a:gd name="connsiteX18" fmla="*/ 135920 w 5812369"/>
                <a:gd name="connsiteY18" fmla="*/ 303111 h 1982292"/>
                <a:gd name="connsiteX19" fmla="*/ 639361 w 5812369"/>
                <a:gd name="connsiteY19" fmla="*/ 857474 h 1982292"/>
                <a:gd name="connsiteX20" fmla="*/ 639361 w 5812369"/>
                <a:gd name="connsiteY20" fmla="*/ 186874 h 1982292"/>
                <a:gd name="connsiteX21" fmla="*/ 1028342 w 5812369"/>
                <a:gd name="connsiteY21" fmla="*/ 186874 h 1982292"/>
                <a:gd name="connsiteX22" fmla="*/ 1028342 w 5812369"/>
                <a:gd name="connsiteY22" fmla="*/ 303111 h 1982292"/>
                <a:gd name="connsiteX23" fmla="*/ 774387 w 5812369"/>
                <a:gd name="connsiteY23" fmla="*/ 303111 h 1982292"/>
                <a:gd name="connsiteX24" fmla="*/ 774387 w 5812369"/>
                <a:gd name="connsiteY24" fmla="*/ 457796 h 1982292"/>
                <a:gd name="connsiteX25" fmla="*/ 989891 w 5812369"/>
                <a:gd name="connsiteY25" fmla="*/ 457796 h 1982292"/>
                <a:gd name="connsiteX26" fmla="*/ 989891 w 5812369"/>
                <a:gd name="connsiteY26" fmla="*/ 574033 h 1982292"/>
                <a:gd name="connsiteX27" fmla="*/ 774387 w 5812369"/>
                <a:gd name="connsiteY27" fmla="*/ 574033 h 1982292"/>
                <a:gd name="connsiteX28" fmla="*/ 774387 w 5812369"/>
                <a:gd name="connsiteY28" fmla="*/ 741236 h 1982292"/>
                <a:gd name="connsiteX29" fmla="*/ 1028342 w 5812369"/>
                <a:gd name="connsiteY29" fmla="*/ 741236 h 1982292"/>
                <a:gd name="connsiteX30" fmla="*/ 1028342 w 5812369"/>
                <a:gd name="connsiteY30" fmla="*/ 857474 h 1982292"/>
                <a:gd name="connsiteX31" fmla="*/ 770810 w 5812369"/>
                <a:gd name="connsiteY31" fmla="*/ 129649 h 1982292"/>
                <a:gd name="connsiteX32" fmla="*/ 878115 w 5812369"/>
                <a:gd name="connsiteY32" fmla="*/ 0 h 1982292"/>
                <a:gd name="connsiteX33" fmla="*/ 1017612 w 5812369"/>
                <a:gd name="connsiteY33" fmla="*/ 0 h 1982292"/>
                <a:gd name="connsiteX34" fmla="*/ 894211 w 5812369"/>
                <a:gd name="connsiteY34" fmla="*/ 129649 h 1982292"/>
                <a:gd name="connsiteX35" fmla="*/ 1193771 w 5812369"/>
                <a:gd name="connsiteY35" fmla="*/ 857474 h 1982292"/>
                <a:gd name="connsiteX36" fmla="*/ 1193771 w 5812369"/>
                <a:gd name="connsiteY36" fmla="*/ 186874 h 1982292"/>
                <a:gd name="connsiteX37" fmla="*/ 1414641 w 5812369"/>
                <a:gd name="connsiteY37" fmla="*/ 186874 h 1982292"/>
                <a:gd name="connsiteX38" fmla="*/ 1587224 w 5812369"/>
                <a:gd name="connsiteY38" fmla="*/ 240522 h 1982292"/>
                <a:gd name="connsiteX39" fmla="*/ 1650713 w 5812369"/>
                <a:gd name="connsiteY39" fmla="*/ 387160 h 1982292"/>
                <a:gd name="connsiteX40" fmla="*/ 1587224 w 5812369"/>
                <a:gd name="connsiteY40" fmla="*/ 532903 h 1982292"/>
                <a:gd name="connsiteX41" fmla="*/ 1414641 w 5812369"/>
                <a:gd name="connsiteY41" fmla="*/ 586551 h 1982292"/>
                <a:gd name="connsiteX42" fmla="*/ 1329691 w 5812369"/>
                <a:gd name="connsiteY42" fmla="*/ 586551 h 1982292"/>
                <a:gd name="connsiteX43" fmla="*/ 1329691 w 5812369"/>
                <a:gd name="connsiteY43" fmla="*/ 857474 h 1982292"/>
                <a:gd name="connsiteX44" fmla="*/ 1329691 w 5812369"/>
                <a:gd name="connsiteY44" fmla="*/ 471208 h 1982292"/>
                <a:gd name="connsiteX45" fmla="*/ 1420007 w 5812369"/>
                <a:gd name="connsiteY45" fmla="*/ 471208 h 1982292"/>
                <a:gd name="connsiteX46" fmla="*/ 1487967 w 5812369"/>
                <a:gd name="connsiteY46" fmla="*/ 447961 h 1982292"/>
                <a:gd name="connsiteX47" fmla="*/ 1512110 w 5812369"/>
                <a:gd name="connsiteY47" fmla="*/ 385371 h 1982292"/>
                <a:gd name="connsiteX48" fmla="*/ 1487072 w 5812369"/>
                <a:gd name="connsiteY48" fmla="*/ 324570 h 1982292"/>
                <a:gd name="connsiteX49" fmla="*/ 1420007 w 5812369"/>
                <a:gd name="connsiteY49" fmla="*/ 303111 h 1982292"/>
                <a:gd name="connsiteX50" fmla="*/ 1329691 w 5812369"/>
                <a:gd name="connsiteY50" fmla="*/ 303111 h 1982292"/>
                <a:gd name="connsiteX51" fmla="*/ 1759807 w 5812369"/>
                <a:gd name="connsiteY51" fmla="*/ 595493 h 1982292"/>
                <a:gd name="connsiteX52" fmla="*/ 1759807 w 5812369"/>
                <a:gd name="connsiteY52" fmla="*/ 186874 h 1982292"/>
                <a:gd name="connsiteX53" fmla="*/ 1895727 w 5812369"/>
                <a:gd name="connsiteY53" fmla="*/ 186874 h 1982292"/>
                <a:gd name="connsiteX54" fmla="*/ 1895727 w 5812369"/>
                <a:gd name="connsiteY54" fmla="*/ 606222 h 1982292"/>
                <a:gd name="connsiteX55" fmla="*/ 1931495 w 5812369"/>
                <a:gd name="connsiteY55" fmla="*/ 711730 h 1982292"/>
                <a:gd name="connsiteX56" fmla="*/ 2030753 w 5812369"/>
                <a:gd name="connsiteY56" fmla="*/ 749283 h 1982292"/>
                <a:gd name="connsiteX57" fmla="*/ 2129116 w 5812369"/>
                <a:gd name="connsiteY57" fmla="*/ 711730 h 1982292"/>
                <a:gd name="connsiteX58" fmla="*/ 2164884 w 5812369"/>
                <a:gd name="connsiteY58" fmla="*/ 606222 h 1982292"/>
                <a:gd name="connsiteX59" fmla="*/ 2164884 w 5812369"/>
                <a:gd name="connsiteY59" fmla="*/ 186874 h 1982292"/>
                <a:gd name="connsiteX60" fmla="*/ 2300804 w 5812369"/>
                <a:gd name="connsiteY60" fmla="*/ 186874 h 1982292"/>
                <a:gd name="connsiteX61" fmla="*/ 2300804 w 5812369"/>
                <a:gd name="connsiteY61" fmla="*/ 595493 h 1982292"/>
                <a:gd name="connsiteX62" fmla="*/ 2228373 w 5812369"/>
                <a:gd name="connsiteY62" fmla="*/ 802037 h 1982292"/>
                <a:gd name="connsiteX63" fmla="*/ 2029858 w 5812369"/>
                <a:gd name="connsiteY63" fmla="*/ 876250 h 1982292"/>
                <a:gd name="connsiteX64" fmla="*/ 1832238 w 5812369"/>
                <a:gd name="connsiteY64" fmla="*/ 802037 h 1982292"/>
                <a:gd name="connsiteX65" fmla="*/ 1759807 w 5812369"/>
                <a:gd name="connsiteY65" fmla="*/ 595493 h 1982292"/>
                <a:gd name="connsiteX66" fmla="*/ 2477858 w 5812369"/>
                <a:gd name="connsiteY66" fmla="*/ 857474 h 1982292"/>
                <a:gd name="connsiteX67" fmla="*/ 2477858 w 5812369"/>
                <a:gd name="connsiteY67" fmla="*/ 186874 h 1982292"/>
                <a:gd name="connsiteX68" fmla="*/ 2667431 w 5812369"/>
                <a:gd name="connsiteY68" fmla="*/ 186874 h 1982292"/>
                <a:gd name="connsiteX69" fmla="*/ 2831071 w 5812369"/>
                <a:gd name="connsiteY69" fmla="*/ 235157 h 1982292"/>
                <a:gd name="connsiteX70" fmla="*/ 2890983 w 5812369"/>
                <a:gd name="connsiteY70" fmla="*/ 369277 h 1982292"/>
                <a:gd name="connsiteX71" fmla="*/ 2820341 w 5812369"/>
                <a:gd name="connsiteY71" fmla="*/ 501609 h 1982292"/>
                <a:gd name="connsiteX72" fmla="*/ 2901714 w 5812369"/>
                <a:gd name="connsiteY72" fmla="*/ 565986 h 1982292"/>
                <a:gd name="connsiteX73" fmla="*/ 2930329 w 5812369"/>
                <a:gd name="connsiteY73" fmla="*/ 659870 h 1982292"/>
                <a:gd name="connsiteX74" fmla="*/ 2863263 w 5812369"/>
                <a:gd name="connsiteY74" fmla="*/ 804720 h 1982292"/>
                <a:gd name="connsiteX75" fmla="*/ 2681738 w 5812369"/>
                <a:gd name="connsiteY75" fmla="*/ 857474 h 1982292"/>
                <a:gd name="connsiteX76" fmla="*/ 2612884 w 5812369"/>
                <a:gd name="connsiteY76" fmla="*/ 741236 h 1982292"/>
                <a:gd name="connsiteX77" fmla="*/ 2689786 w 5812369"/>
                <a:gd name="connsiteY77" fmla="*/ 741236 h 1982292"/>
                <a:gd name="connsiteX78" fmla="*/ 2764005 w 5812369"/>
                <a:gd name="connsiteY78" fmla="*/ 717989 h 1982292"/>
                <a:gd name="connsiteX79" fmla="*/ 2790832 w 5812369"/>
                <a:gd name="connsiteY79" fmla="*/ 652717 h 1982292"/>
                <a:gd name="connsiteX80" fmla="*/ 2764005 w 5812369"/>
                <a:gd name="connsiteY80" fmla="*/ 588340 h 1982292"/>
                <a:gd name="connsiteX81" fmla="*/ 2689786 w 5812369"/>
                <a:gd name="connsiteY81" fmla="*/ 565986 h 1982292"/>
                <a:gd name="connsiteX82" fmla="*/ 2612884 w 5812369"/>
                <a:gd name="connsiteY82" fmla="*/ 565986 h 1982292"/>
                <a:gd name="connsiteX83" fmla="*/ 2612884 w 5812369"/>
                <a:gd name="connsiteY83" fmla="*/ 449749 h 1982292"/>
                <a:gd name="connsiteX84" fmla="*/ 2670113 w 5812369"/>
                <a:gd name="connsiteY84" fmla="*/ 449749 h 1982292"/>
                <a:gd name="connsiteX85" fmla="*/ 2730025 w 5812369"/>
                <a:gd name="connsiteY85" fmla="*/ 430078 h 1982292"/>
                <a:gd name="connsiteX86" fmla="*/ 2751486 w 5812369"/>
                <a:gd name="connsiteY86" fmla="*/ 375536 h 1982292"/>
                <a:gd name="connsiteX87" fmla="*/ 2730025 w 5812369"/>
                <a:gd name="connsiteY87" fmla="*/ 322782 h 1982292"/>
                <a:gd name="connsiteX88" fmla="*/ 2670113 w 5812369"/>
                <a:gd name="connsiteY88" fmla="*/ 303111 h 1982292"/>
                <a:gd name="connsiteX89" fmla="*/ 2612884 w 5812369"/>
                <a:gd name="connsiteY89" fmla="*/ 303111 h 1982292"/>
                <a:gd name="connsiteX90" fmla="*/ 3077873 w 5812369"/>
                <a:gd name="connsiteY90" fmla="*/ 857474 h 1982292"/>
                <a:gd name="connsiteX91" fmla="*/ 3077873 w 5812369"/>
                <a:gd name="connsiteY91" fmla="*/ 186874 h 1982292"/>
                <a:gd name="connsiteX92" fmla="*/ 3212899 w 5812369"/>
                <a:gd name="connsiteY92" fmla="*/ 186874 h 1982292"/>
                <a:gd name="connsiteX93" fmla="*/ 3212899 w 5812369"/>
                <a:gd name="connsiteY93" fmla="*/ 734083 h 1982292"/>
                <a:gd name="connsiteX94" fmla="*/ 3466855 w 5812369"/>
                <a:gd name="connsiteY94" fmla="*/ 734083 h 1982292"/>
                <a:gd name="connsiteX95" fmla="*/ 3466855 w 5812369"/>
                <a:gd name="connsiteY95" fmla="*/ 857474 h 1982292"/>
                <a:gd name="connsiteX96" fmla="*/ 3595621 w 5812369"/>
                <a:gd name="connsiteY96" fmla="*/ 857474 h 1982292"/>
                <a:gd name="connsiteX97" fmla="*/ 3595621 w 5812369"/>
                <a:gd name="connsiteY97" fmla="*/ 186874 h 1982292"/>
                <a:gd name="connsiteX98" fmla="*/ 3730647 w 5812369"/>
                <a:gd name="connsiteY98" fmla="*/ 186874 h 1982292"/>
                <a:gd name="connsiteX99" fmla="*/ 3730647 w 5812369"/>
                <a:gd name="connsiteY99" fmla="*/ 857474 h 1982292"/>
                <a:gd name="connsiteX100" fmla="*/ 3896076 w 5812369"/>
                <a:gd name="connsiteY100" fmla="*/ 658976 h 1982292"/>
                <a:gd name="connsiteX101" fmla="*/ 3870144 w 5812369"/>
                <a:gd name="connsiteY101" fmla="*/ 522174 h 1982292"/>
                <a:gd name="connsiteX102" fmla="*/ 3896076 w 5812369"/>
                <a:gd name="connsiteY102" fmla="*/ 386265 h 1982292"/>
                <a:gd name="connsiteX103" fmla="*/ 3967613 w 5812369"/>
                <a:gd name="connsiteY103" fmla="*/ 272711 h 1982292"/>
                <a:gd name="connsiteX104" fmla="*/ 4080284 w 5812369"/>
                <a:gd name="connsiteY104" fmla="*/ 195815 h 1982292"/>
                <a:gd name="connsiteX105" fmla="*/ 4224252 w 5812369"/>
                <a:gd name="connsiteY105" fmla="*/ 167203 h 1982292"/>
                <a:gd name="connsiteX106" fmla="*/ 4368220 w 5812369"/>
                <a:gd name="connsiteY106" fmla="*/ 195815 h 1982292"/>
                <a:gd name="connsiteX107" fmla="*/ 4480890 w 5812369"/>
                <a:gd name="connsiteY107" fmla="*/ 272711 h 1982292"/>
                <a:gd name="connsiteX108" fmla="*/ 4552427 w 5812369"/>
                <a:gd name="connsiteY108" fmla="*/ 386265 h 1982292"/>
                <a:gd name="connsiteX109" fmla="*/ 4578359 w 5812369"/>
                <a:gd name="connsiteY109" fmla="*/ 522174 h 1982292"/>
                <a:gd name="connsiteX110" fmla="*/ 4543485 w 5812369"/>
                <a:gd name="connsiteY110" fmla="*/ 679541 h 1982292"/>
                <a:gd name="connsiteX111" fmla="*/ 4446910 w 5812369"/>
                <a:gd name="connsiteY111" fmla="*/ 802037 h 1982292"/>
                <a:gd name="connsiteX112" fmla="*/ 4487150 w 5812369"/>
                <a:gd name="connsiteY112" fmla="*/ 840485 h 1982292"/>
                <a:gd name="connsiteX113" fmla="*/ 4626646 w 5812369"/>
                <a:gd name="connsiteY113" fmla="*/ 903968 h 1982292"/>
                <a:gd name="connsiteX114" fmla="*/ 4674934 w 5812369"/>
                <a:gd name="connsiteY114" fmla="*/ 896815 h 1982292"/>
                <a:gd name="connsiteX115" fmla="*/ 4674934 w 5812369"/>
                <a:gd name="connsiteY115" fmla="*/ 1012159 h 1982292"/>
                <a:gd name="connsiteX116" fmla="*/ 4604291 w 5812369"/>
                <a:gd name="connsiteY116" fmla="*/ 1023782 h 1982292"/>
                <a:gd name="connsiteX117" fmla="*/ 4395940 w 5812369"/>
                <a:gd name="connsiteY117" fmla="*/ 936157 h 1982292"/>
                <a:gd name="connsiteX118" fmla="*/ 4316355 w 5812369"/>
                <a:gd name="connsiteY118" fmla="*/ 864627 h 1982292"/>
                <a:gd name="connsiteX119" fmla="*/ 4224252 w 5812369"/>
                <a:gd name="connsiteY119" fmla="*/ 876250 h 1982292"/>
                <a:gd name="connsiteX120" fmla="*/ 4080284 w 5812369"/>
                <a:gd name="connsiteY120" fmla="*/ 847638 h 1982292"/>
                <a:gd name="connsiteX121" fmla="*/ 3967613 w 5812369"/>
                <a:gd name="connsiteY121" fmla="*/ 771637 h 1982292"/>
                <a:gd name="connsiteX122" fmla="*/ 3896076 w 5812369"/>
                <a:gd name="connsiteY122" fmla="*/ 658976 h 1982292"/>
                <a:gd name="connsiteX123" fmla="*/ 4070447 w 5812369"/>
                <a:gd name="connsiteY123" fmla="*/ 360336 h 1982292"/>
                <a:gd name="connsiteX124" fmla="*/ 4008747 w 5812369"/>
                <a:gd name="connsiteY124" fmla="*/ 522174 h 1982292"/>
                <a:gd name="connsiteX125" fmla="*/ 4070447 w 5812369"/>
                <a:gd name="connsiteY125" fmla="*/ 684012 h 1982292"/>
                <a:gd name="connsiteX126" fmla="*/ 4225146 w 5812369"/>
                <a:gd name="connsiteY126" fmla="*/ 749283 h 1982292"/>
                <a:gd name="connsiteX127" fmla="*/ 4335134 w 5812369"/>
                <a:gd name="connsiteY127" fmla="*/ 719777 h 1982292"/>
                <a:gd name="connsiteX128" fmla="*/ 4412036 w 5812369"/>
                <a:gd name="connsiteY128" fmla="*/ 637517 h 1982292"/>
                <a:gd name="connsiteX129" fmla="*/ 4439756 w 5812369"/>
                <a:gd name="connsiteY129" fmla="*/ 522174 h 1982292"/>
                <a:gd name="connsiteX130" fmla="*/ 4378056 w 5812369"/>
                <a:gd name="connsiteY130" fmla="*/ 360336 h 1982292"/>
                <a:gd name="connsiteX131" fmla="*/ 4224252 w 5812369"/>
                <a:gd name="connsiteY131" fmla="*/ 295064 h 1982292"/>
                <a:gd name="connsiteX132" fmla="*/ 4069553 w 5812369"/>
                <a:gd name="connsiteY132" fmla="*/ 360336 h 1982292"/>
                <a:gd name="connsiteX133" fmla="*/ 4705337 w 5812369"/>
                <a:gd name="connsiteY133" fmla="*/ 595493 h 1982292"/>
                <a:gd name="connsiteX134" fmla="*/ 4705337 w 5812369"/>
                <a:gd name="connsiteY134" fmla="*/ 186874 h 1982292"/>
                <a:gd name="connsiteX135" fmla="*/ 4841257 w 5812369"/>
                <a:gd name="connsiteY135" fmla="*/ 186874 h 1982292"/>
                <a:gd name="connsiteX136" fmla="*/ 4841257 w 5812369"/>
                <a:gd name="connsiteY136" fmla="*/ 606222 h 1982292"/>
                <a:gd name="connsiteX137" fmla="*/ 4877025 w 5812369"/>
                <a:gd name="connsiteY137" fmla="*/ 711730 h 1982292"/>
                <a:gd name="connsiteX138" fmla="*/ 4976283 w 5812369"/>
                <a:gd name="connsiteY138" fmla="*/ 749283 h 1982292"/>
                <a:gd name="connsiteX139" fmla="*/ 5074646 w 5812369"/>
                <a:gd name="connsiteY139" fmla="*/ 711730 h 1982292"/>
                <a:gd name="connsiteX140" fmla="*/ 5110414 w 5812369"/>
                <a:gd name="connsiteY140" fmla="*/ 606222 h 1982292"/>
                <a:gd name="connsiteX141" fmla="*/ 5110414 w 5812369"/>
                <a:gd name="connsiteY141" fmla="*/ 186874 h 1982292"/>
                <a:gd name="connsiteX142" fmla="*/ 5246334 w 5812369"/>
                <a:gd name="connsiteY142" fmla="*/ 186874 h 1982292"/>
                <a:gd name="connsiteX143" fmla="*/ 5246334 w 5812369"/>
                <a:gd name="connsiteY143" fmla="*/ 595493 h 1982292"/>
                <a:gd name="connsiteX144" fmla="*/ 5173903 w 5812369"/>
                <a:gd name="connsiteY144" fmla="*/ 802037 h 1982292"/>
                <a:gd name="connsiteX145" fmla="*/ 4975389 w 5812369"/>
                <a:gd name="connsiteY145" fmla="*/ 876250 h 1982292"/>
                <a:gd name="connsiteX146" fmla="*/ 4777768 w 5812369"/>
                <a:gd name="connsiteY146" fmla="*/ 802037 h 1982292"/>
                <a:gd name="connsiteX147" fmla="*/ 4705337 w 5812369"/>
                <a:gd name="connsiteY147" fmla="*/ 595493 h 1982292"/>
                <a:gd name="connsiteX148" fmla="*/ 5423388 w 5812369"/>
                <a:gd name="connsiteY148" fmla="*/ 857474 h 1982292"/>
                <a:gd name="connsiteX149" fmla="*/ 5423388 w 5812369"/>
                <a:gd name="connsiteY149" fmla="*/ 186874 h 1982292"/>
                <a:gd name="connsiteX150" fmla="*/ 5812370 w 5812369"/>
                <a:gd name="connsiteY150" fmla="*/ 186874 h 1982292"/>
                <a:gd name="connsiteX151" fmla="*/ 5812370 w 5812369"/>
                <a:gd name="connsiteY151" fmla="*/ 303111 h 1982292"/>
                <a:gd name="connsiteX152" fmla="*/ 5558414 w 5812369"/>
                <a:gd name="connsiteY152" fmla="*/ 303111 h 1982292"/>
                <a:gd name="connsiteX153" fmla="*/ 5558414 w 5812369"/>
                <a:gd name="connsiteY153" fmla="*/ 457796 h 1982292"/>
                <a:gd name="connsiteX154" fmla="*/ 5773919 w 5812369"/>
                <a:gd name="connsiteY154" fmla="*/ 457796 h 1982292"/>
                <a:gd name="connsiteX155" fmla="*/ 5773919 w 5812369"/>
                <a:gd name="connsiteY155" fmla="*/ 574033 h 1982292"/>
                <a:gd name="connsiteX156" fmla="*/ 5558414 w 5812369"/>
                <a:gd name="connsiteY156" fmla="*/ 574033 h 1982292"/>
                <a:gd name="connsiteX157" fmla="*/ 5558414 w 5812369"/>
                <a:gd name="connsiteY157" fmla="*/ 741236 h 1982292"/>
                <a:gd name="connsiteX158" fmla="*/ 5812370 w 5812369"/>
                <a:gd name="connsiteY158" fmla="*/ 741236 h 1982292"/>
                <a:gd name="connsiteX159" fmla="*/ 5812370 w 5812369"/>
                <a:gd name="connsiteY159" fmla="*/ 857474 h 1982292"/>
                <a:gd name="connsiteX160" fmla="*/ 0 w 5812369"/>
                <a:gd name="connsiteY160" fmla="*/ 1827608 h 1982292"/>
                <a:gd name="connsiteX161" fmla="*/ 0 w 5812369"/>
                <a:gd name="connsiteY161" fmla="*/ 1157008 h 1982292"/>
                <a:gd name="connsiteX162" fmla="*/ 388982 w 5812369"/>
                <a:gd name="connsiteY162" fmla="*/ 1157008 h 1982292"/>
                <a:gd name="connsiteX163" fmla="*/ 388982 w 5812369"/>
                <a:gd name="connsiteY163" fmla="*/ 1273245 h 1982292"/>
                <a:gd name="connsiteX164" fmla="*/ 135920 w 5812369"/>
                <a:gd name="connsiteY164" fmla="*/ 1273245 h 1982292"/>
                <a:gd name="connsiteX165" fmla="*/ 135920 w 5812369"/>
                <a:gd name="connsiteY165" fmla="*/ 1427930 h 1982292"/>
                <a:gd name="connsiteX166" fmla="*/ 351425 w 5812369"/>
                <a:gd name="connsiteY166" fmla="*/ 1427930 h 1982292"/>
                <a:gd name="connsiteX167" fmla="*/ 351425 w 5812369"/>
                <a:gd name="connsiteY167" fmla="*/ 1544168 h 1982292"/>
                <a:gd name="connsiteX168" fmla="*/ 135920 w 5812369"/>
                <a:gd name="connsiteY168" fmla="*/ 1544168 h 1982292"/>
                <a:gd name="connsiteX169" fmla="*/ 135920 w 5812369"/>
                <a:gd name="connsiteY169" fmla="*/ 1827608 h 1982292"/>
                <a:gd name="connsiteX170" fmla="*/ 517748 w 5812369"/>
                <a:gd name="connsiteY170" fmla="*/ 1827608 h 1982292"/>
                <a:gd name="connsiteX171" fmla="*/ 517748 w 5812369"/>
                <a:gd name="connsiteY171" fmla="*/ 1157008 h 1982292"/>
                <a:gd name="connsiteX172" fmla="*/ 721628 w 5812369"/>
                <a:gd name="connsiteY172" fmla="*/ 1157008 h 1982292"/>
                <a:gd name="connsiteX173" fmla="*/ 895999 w 5812369"/>
                <a:gd name="connsiteY173" fmla="*/ 1210656 h 1982292"/>
                <a:gd name="connsiteX174" fmla="*/ 959488 w 5812369"/>
                <a:gd name="connsiteY174" fmla="*/ 1357294 h 1982292"/>
                <a:gd name="connsiteX175" fmla="*/ 931768 w 5812369"/>
                <a:gd name="connsiteY175" fmla="*/ 1461907 h 1982292"/>
                <a:gd name="connsiteX176" fmla="*/ 853077 w 5812369"/>
                <a:gd name="connsiteY176" fmla="*/ 1530756 h 1982292"/>
                <a:gd name="connsiteX177" fmla="*/ 1062322 w 5812369"/>
                <a:gd name="connsiteY177" fmla="*/ 1827608 h 1982292"/>
                <a:gd name="connsiteX178" fmla="*/ 900470 w 5812369"/>
                <a:gd name="connsiteY178" fmla="*/ 1827608 h 1982292"/>
                <a:gd name="connsiteX179" fmla="*/ 722522 w 5812369"/>
                <a:gd name="connsiteY179" fmla="*/ 1556686 h 1982292"/>
                <a:gd name="connsiteX180" fmla="*/ 653668 w 5812369"/>
                <a:gd name="connsiteY180" fmla="*/ 1556686 h 1982292"/>
                <a:gd name="connsiteX181" fmla="*/ 653668 w 5812369"/>
                <a:gd name="connsiteY181" fmla="*/ 1827608 h 1982292"/>
                <a:gd name="connsiteX182" fmla="*/ 653668 w 5812369"/>
                <a:gd name="connsiteY182" fmla="*/ 1441342 h 1982292"/>
                <a:gd name="connsiteX183" fmla="*/ 729676 w 5812369"/>
                <a:gd name="connsiteY183" fmla="*/ 1441342 h 1982292"/>
                <a:gd name="connsiteX184" fmla="*/ 796742 w 5812369"/>
                <a:gd name="connsiteY184" fmla="*/ 1418989 h 1982292"/>
                <a:gd name="connsiteX185" fmla="*/ 819991 w 5812369"/>
                <a:gd name="connsiteY185" fmla="*/ 1355506 h 1982292"/>
                <a:gd name="connsiteX186" fmla="*/ 796742 w 5812369"/>
                <a:gd name="connsiteY186" fmla="*/ 1294705 h 1982292"/>
                <a:gd name="connsiteX187" fmla="*/ 729676 w 5812369"/>
                <a:gd name="connsiteY187" fmla="*/ 1273245 h 1982292"/>
                <a:gd name="connsiteX188" fmla="*/ 653668 w 5812369"/>
                <a:gd name="connsiteY188" fmla="*/ 1273245 h 1982292"/>
                <a:gd name="connsiteX189" fmla="*/ 1100773 w 5812369"/>
                <a:gd name="connsiteY189" fmla="*/ 1827608 h 1982292"/>
                <a:gd name="connsiteX190" fmla="*/ 1353835 w 5812369"/>
                <a:gd name="connsiteY190" fmla="*/ 1157008 h 1982292"/>
                <a:gd name="connsiteX191" fmla="*/ 1530889 w 5812369"/>
                <a:gd name="connsiteY191" fmla="*/ 1157008 h 1982292"/>
                <a:gd name="connsiteX192" fmla="*/ 1783950 w 5812369"/>
                <a:gd name="connsiteY192" fmla="*/ 1827608 h 1982292"/>
                <a:gd name="connsiteX193" fmla="*/ 1639982 w 5812369"/>
                <a:gd name="connsiteY193" fmla="*/ 1827608 h 1982292"/>
                <a:gd name="connsiteX194" fmla="*/ 1575599 w 5812369"/>
                <a:gd name="connsiteY194" fmla="*/ 1653252 h 1982292"/>
                <a:gd name="connsiteX195" fmla="*/ 1308230 w 5812369"/>
                <a:gd name="connsiteY195" fmla="*/ 1653252 h 1982292"/>
                <a:gd name="connsiteX196" fmla="*/ 1244741 w 5812369"/>
                <a:gd name="connsiteY196" fmla="*/ 1827608 h 1982292"/>
                <a:gd name="connsiteX197" fmla="*/ 1350258 w 5812369"/>
                <a:gd name="connsiteY197" fmla="*/ 1537015 h 1982292"/>
                <a:gd name="connsiteX198" fmla="*/ 1534466 w 5812369"/>
                <a:gd name="connsiteY198" fmla="*/ 1537015 h 1982292"/>
                <a:gd name="connsiteX199" fmla="*/ 1442362 w 5812369"/>
                <a:gd name="connsiteY199" fmla="*/ 1285763 h 1982292"/>
                <a:gd name="connsiteX200" fmla="*/ 1896621 w 5812369"/>
                <a:gd name="connsiteY200" fmla="*/ 1827608 h 1982292"/>
                <a:gd name="connsiteX201" fmla="*/ 1896621 w 5812369"/>
                <a:gd name="connsiteY201" fmla="*/ 1157008 h 1982292"/>
                <a:gd name="connsiteX202" fmla="*/ 2070098 w 5812369"/>
                <a:gd name="connsiteY202" fmla="*/ 1157008 h 1982292"/>
                <a:gd name="connsiteX203" fmla="*/ 2368764 w 5812369"/>
                <a:gd name="connsiteY203" fmla="*/ 1637158 h 1982292"/>
                <a:gd name="connsiteX204" fmla="*/ 2368764 w 5812369"/>
                <a:gd name="connsiteY204" fmla="*/ 1157008 h 1982292"/>
                <a:gd name="connsiteX205" fmla="*/ 2503790 w 5812369"/>
                <a:gd name="connsiteY205" fmla="*/ 1157008 h 1982292"/>
                <a:gd name="connsiteX206" fmla="*/ 2503790 w 5812369"/>
                <a:gd name="connsiteY206" fmla="*/ 1827608 h 1982292"/>
                <a:gd name="connsiteX207" fmla="*/ 2330313 w 5812369"/>
                <a:gd name="connsiteY207" fmla="*/ 1827608 h 1982292"/>
                <a:gd name="connsiteX208" fmla="*/ 2031647 w 5812369"/>
                <a:gd name="connsiteY208" fmla="*/ 1345670 h 1982292"/>
                <a:gd name="connsiteX209" fmla="*/ 2031647 w 5812369"/>
                <a:gd name="connsiteY209" fmla="*/ 1827608 h 1982292"/>
                <a:gd name="connsiteX210" fmla="*/ 2644181 w 5812369"/>
                <a:gd name="connsiteY210" fmla="*/ 1492308 h 1982292"/>
                <a:gd name="connsiteX211" fmla="*/ 2670113 w 5812369"/>
                <a:gd name="connsiteY211" fmla="*/ 1356400 h 1982292"/>
                <a:gd name="connsiteX212" fmla="*/ 2741650 w 5812369"/>
                <a:gd name="connsiteY212" fmla="*/ 1242845 h 1982292"/>
                <a:gd name="connsiteX213" fmla="*/ 2854321 w 5812369"/>
                <a:gd name="connsiteY213" fmla="*/ 1166844 h 1982292"/>
                <a:gd name="connsiteX214" fmla="*/ 2999183 w 5812369"/>
                <a:gd name="connsiteY214" fmla="*/ 1138231 h 1982292"/>
                <a:gd name="connsiteX215" fmla="*/ 3160141 w 5812369"/>
                <a:gd name="connsiteY215" fmla="*/ 1173997 h 1982292"/>
                <a:gd name="connsiteX216" fmla="*/ 3279965 w 5812369"/>
                <a:gd name="connsiteY216" fmla="*/ 1274140 h 1982292"/>
                <a:gd name="connsiteX217" fmla="*/ 3173554 w 5812369"/>
                <a:gd name="connsiteY217" fmla="*/ 1357294 h 1982292"/>
                <a:gd name="connsiteX218" fmla="*/ 3099334 w 5812369"/>
                <a:gd name="connsiteY218" fmla="*/ 1290234 h 1982292"/>
                <a:gd name="connsiteX219" fmla="*/ 2999183 w 5812369"/>
                <a:gd name="connsiteY219" fmla="*/ 1265198 h 1982292"/>
                <a:gd name="connsiteX220" fmla="*/ 2844484 w 5812369"/>
                <a:gd name="connsiteY220" fmla="*/ 1330470 h 1982292"/>
                <a:gd name="connsiteX221" fmla="*/ 2782784 w 5812369"/>
                <a:gd name="connsiteY221" fmla="*/ 1492308 h 1982292"/>
                <a:gd name="connsiteX222" fmla="*/ 2844484 w 5812369"/>
                <a:gd name="connsiteY222" fmla="*/ 1655040 h 1982292"/>
                <a:gd name="connsiteX223" fmla="*/ 2999183 w 5812369"/>
                <a:gd name="connsiteY223" fmla="*/ 1719418 h 1982292"/>
                <a:gd name="connsiteX224" fmla="*/ 3099334 w 5812369"/>
                <a:gd name="connsiteY224" fmla="*/ 1695276 h 1982292"/>
                <a:gd name="connsiteX225" fmla="*/ 3173554 w 5812369"/>
                <a:gd name="connsiteY225" fmla="*/ 1627322 h 1982292"/>
                <a:gd name="connsiteX226" fmla="*/ 3279965 w 5812369"/>
                <a:gd name="connsiteY226" fmla="*/ 1709582 h 1982292"/>
                <a:gd name="connsiteX227" fmla="*/ 3181602 w 5812369"/>
                <a:gd name="connsiteY227" fmla="*/ 1798996 h 1982292"/>
                <a:gd name="connsiteX228" fmla="*/ 3051047 w 5812369"/>
                <a:gd name="connsiteY228" fmla="*/ 1842808 h 1982292"/>
                <a:gd name="connsiteX229" fmla="*/ 2967885 w 5812369"/>
                <a:gd name="connsiteY229" fmla="*/ 1982293 h 1982292"/>
                <a:gd name="connsiteX230" fmla="*/ 2848061 w 5812369"/>
                <a:gd name="connsiteY230" fmla="*/ 1982293 h 1982292"/>
                <a:gd name="connsiteX231" fmla="*/ 2932117 w 5812369"/>
                <a:gd name="connsiteY231" fmla="*/ 1841020 h 1982292"/>
                <a:gd name="connsiteX232" fmla="*/ 2780995 w 5812369"/>
                <a:gd name="connsiteY232" fmla="*/ 1775748 h 1982292"/>
                <a:gd name="connsiteX233" fmla="*/ 2679055 w 5812369"/>
                <a:gd name="connsiteY233" fmla="*/ 1651464 h 1982292"/>
                <a:gd name="connsiteX234" fmla="*/ 2644181 w 5812369"/>
                <a:gd name="connsiteY234" fmla="*/ 1492308 h 1982292"/>
                <a:gd name="connsiteX235" fmla="*/ 3319310 w 5812369"/>
                <a:gd name="connsiteY235" fmla="*/ 1827608 h 1982292"/>
                <a:gd name="connsiteX236" fmla="*/ 3572372 w 5812369"/>
                <a:gd name="connsiteY236" fmla="*/ 1157008 h 1982292"/>
                <a:gd name="connsiteX237" fmla="*/ 3749426 w 5812369"/>
                <a:gd name="connsiteY237" fmla="*/ 1157008 h 1982292"/>
                <a:gd name="connsiteX238" fmla="*/ 4002487 w 5812369"/>
                <a:gd name="connsiteY238" fmla="*/ 1827608 h 1982292"/>
                <a:gd name="connsiteX239" fmla="*/ 3858519 w 5812369"/>
                <a:gd name="connsiteY239" fmla="*/ 1827608 h 1982292"/>
                <a:gd name="connsiteX240" fmla="*/ 3795030 w 5812369"/>
                <a:gd name="connsiteY240" fmla="*/ 1653252 h 1982292"/>
                <a:gd name="connsiteX241" fmla="*/ 3527661 w 5812369"/>
                <a:gd name="connsiteY241" fmla="*/ 1653252 h 1982292"/>
                <a:gd name="connsiteX242" fmla="*/ 3463278 w 5812369"/>
                <a:gd name="connsiteY242" fmla="*/ 1827608 h 1982292"/>
                <a:gd name="connsiteX243" fmla="*/ 3569689 w 5812369"/>
                <a:gd name="connsiteY243" fmla="*/ 1537015 h 1982292"/>
                <a:gd name="connsiteX244" fmla="*/ 3753002 w 5812369"/>
                <a:gd name="connsiteY244" fmla="*/ 1537015 h 1982292"/>
                <a:gd name="connsiteX245" fmla="*/ 3660899 w 5812369"/>
                <a:gd name="connsiteY245" fmla="*/ 1285763 h 1982292"/>
                <a:gd name="connsiteX246" fmla="*/ 4115158 w 5812369"/>
                <a:gd name="connsiteY246" fmla="*/ 1827608 h 1982292"/>
                <a:gd name="connsiteX247" fmla="*/ 4115158 w 5812369"/>
                <a:gd name="connsiteY247" fmla="*/ 1157008 h 1982292"/>
                <a:gd name="connsiteX248" fmla="*/ 4251078 w 5812369"/>
                <a:gd name="connsiteY248" fmla="*/ 1157008 h 1982292"/>
                <a:gd name="connsiteX249" fmla="*/ 4251078 w 5812369"/>
                <a:gd name="connsiteY249" fmla="*/ 1827608 h 1982292"/>
                <a:gd name="connsiteX250" fmla="*/ 4386998 w 5812369"/>
                <a:gd name="connsiteY250" fmla="*/ 1734618 h 1982292"/>
                <a:gd name="connsiteX251" fmla="*/ 4485361 w 5812369"/>
                <a:gd name="connsiteY251" fmla="*/ 1644311 h 1982292"/>
                <a:gd name="connsiteX252" fmla="*/ 4553321 w 5812369"/>
                <a:gd name="connsiteY252" fmla="*/ 1705112 h 1982292"/>
                <a:gd name="connsiteX253" fmla="*/ 4632906 w 5812369"/>
                <a:gd name="connsiteY253" fmla="*/ 1726571 h 1982292"/>
                <a:gd name="connsiteX254" fmla="*/ 4695501 w 5812369"/>
                <a:gd name="connsiteY254" fmla="*/ 1706006 h 1982292"/>
                <a:gd name="connsiteX255" fmla="*/ 4718750 w 5812369"/>
                <a:gd name="connsiteY255" fmla="*/ 1648781 h 1982292"/>
                <a:gd name="connsiteX256" fmla="*/ 4706231 w 5812369"/>
                <a:gd name="connsiteY256" fmla="*/ 1609439 h 1982292"/>
                <a:gd name="connsiteX257" fmla="*/ 4671357 w 5812369"/>
                <a:gd name="connsiteY257" fmla="*/ 1579933 h 1982292"/>
                <a:gd name="connsiteX258" fmla="*/ 4622175 w 5812369"/>
                <a:gd name="connsiteY258" fmla="*/ 1554897 h 1982292"/>
                <a:gd name="connsiteX259" fmla="*/ 4565840 w 5812369"/>
                <a:gd name="connsiteY259" fmla="*/ 1528967 h 1982292"/>
                <a:gd name="connsiteX260" fmla="*/ 4510399 w 5812369"/>
                <a:gd name="connsiteY260" fmla="*/ 1498567 h 1982292"/>
                <a:gd name="connsiteX261" fmla="*/ 4461217 w 5812369"/>
                <a:gd name="connsiteY261" fmla="*/ 1459225 h 1982292"/>
                <a:gd name="connsiteX262" fmla="*/ 4426343 w 5812369"/>
                <a:gd name="connsiteY262" fmla="*/ 1404683 h 1982292"/>
                <a:gd name="connsiteX263" fmla="*/ 4412930 w 5812369"/>
                <a:gd name="connsiteY263" fmla="*/ 1332258 h 1982292"/>
                <a:gd name="connsiteX264" fmla="*/ 4473736 w 5812369"/>
                <a:gd name="connsiteY264" fmla="*/ 1194562 h 1982292"/>
                <a:gd name="connsiteX265" fmla="*/ 4627541 w 5812369"/>
                <a:gd name="connsiteY265" fmla="*/ 1138231 h 1982292"/>
                <a:gd name="connsiteX266" fmla="*/ 4860930 w 5812369"/>
                <a:gd name="connsiteY266" fmla="*/ 1250892 h 1982292"/>
                <a:gd name="connsiteX267" fmla="*/ 4761672 w 5812369"/>
                <a:gd name="connsiteY267" fmla="*/ 1340305 h 1982292"/>
                <a:gd name="connsiteX268" fmla="*/ 4628435 w 5812369"/>
                <a:gd name="connsiteY268" fmla="*/ 1256257 h 1982292"/>
                <a:gd name="connsiteX269" fmla="*/ 4572100 w 5812369"/>
                <a:gd name="connsiteY269" fmla="*/ 1276822 h 1982292"/>
                <a:gd name="connsiteX270" fmla="*/ 4550639 w 5812369"/>
                <a:gd name="connsiteY270" fmla="*/ 1326893 h 1982292"/>
                <a:gd name="connsiteX271" fmla="*/ 4561369 w 5812369"/>
                <a:gd name="connsiteY271" fmla="*/ 1361765 h 1982292"/>
                <a:gd name="connsiteX272" fmla="*/ 4589090 w 5812369"/>
                <a:gd name="connsiteY272" fmla="*/ 1389483 h 1982292"/>
                <a:gd name="connsiteX273" fmla="*/ 4630223 w 5812369"/>
                <a:gd name="connsiteY273" fmla="*/ 1412730 h 1982292"/>
                <a:gd name="connsiteX274" fmla="*/ 4677616 w 5812369"/>
                <a:gd name="connsiteY274" fmla="*/ 1435084 h 1982292"/>
                <a:gd name="connsiteX275" fmla="*/ 4728586 w 5812369"/>
                <a:gd name="connsiteY275" fmla="*/ 1458331 h 1982292"/>
                <a:gd name="connsiteX276" fmla="*/ 4776874 w 5812369"/>
                <a:gd name="connsiteY276" fmla="*/ 1488731 h 1982292"/>
                <a:gd name="connsiteX277" fmla="*/ 4818008 w 5812369"/>
                <a:gd name="connsiteY277" fmla="*/ 1528073 h 1982292"/>
                <a:gd name="connsiteX278" fmla="*/ 4845728 w 5812369"/>
                <a:gd name="connsiteY278" fmla="*/ 1579039 h 1982292"/>
                <a:gd name="connsiteX279" fmla="*/ 4856459 w 5812369"/>
                <a:gd name="connsiteY279" fmla="*/ 1646099 h 1982292"/>
                <a:gd name="connsiteX280" fmla="*/ 4791181 w 5812369"/>
                <a:gd name="connsiteY280" fmla="*/ 1791843 h 1982292"/>
                <a:gd name="connsiteX281" fmla="*/ 4634694 w 5812369"/>
                <a:gd name="connsiteY281" fmla="*/ 1846385 h 1982292"/>
                <a:gd name="connsiteX282" fmla="*/ 4492515 w 5812369"/>
                <a:gd name="connsiteY282" fmla="*/ 1818667 h 1982292"/>
                <a:gd name="connsiteX283" fmla="*/ 4386998 w 5812369"/>
                <a:gd name="connsiteY283" fmla="*/ 1734618 h 1982292"/>
                <a:gd name="connsiteX284" fmla="*/ 5007580 w 5812369"/>
                <a:gd name="connsiteY284" fmla="*/ 1827608 h 1982292"/>
                <a:gd name="connsiteX285" fmla="*/ 5007580 w 5812369"/>
                <a:gd name="connsiteY285" fmla="*/ 1157008 h 1982292"/>
                <a:gd name="connsiteX286" fmla="*/ 5396562 w 5812369"/>
                <a:gd name="connsiteY286" fmla="*/ 1157008 h 1982292"/>
                <a:gd name="connsiteX287" fmla="*/ 5396562 w 5812369"/>
                <a:gd name="connsiteY287" fmla="*/ 1273245 h 1982292"/>
                <a:gd name="connsiteX288" fmla="*/ 5143500 w 5812369"/>
                <a:gd name="connsiteY288" fmla="*/ 1273245 h 1982292"/>
                <a:gd name="connsiteX289" fmla="*/ 5143500 w 5812369"/>
                <a:gd name="connsiteY289" fmla="*/ 1427930 h 1982292"/>
                <a:gd name="connsiteX290" fmla="*/ 5359005 w 5812369"/>
                <a:gd name="connsiteY290" fmla="*/ 1427930 h 1982292"/>
                <a:gd name="connsiteX291" fmla="*/ 5359005 w 5812369"/>
                <a:gd name="connsiteY291" fmla="*/ 1544168 h 1982292"/>
                <a:gd name="connsiteX292" fmla="*/ 5143500 w 5812369"/>
                <a:gd name="connsiteY292" fmla="*/ 1544168 h 1982292"/>
                <a:gd name="connsiteX293" fmla="*/ 5143500 w 5812369"/>
                <a:gd name="connsiteY293" fmla="*/ 1711371 h 1982292"/>
                <a:gd name="connsiteX294" fmla="*/ 5396562 w 5812369"/>
                <a:gd name="connsiteY294" fmla="*/ 1711371 h 1982292"/>
                <a:gd name="connsiteX295" fmla="*/ 5396562 w 5812369"/>
                <a:gd name="connsiteY295" fmla="*/ 1827608 h 198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Lst>
              <a:rect l="l" t="t" r="r" b="b"/>
              <a:pathLst>
                <a:path w="5812369" h="1982292">
                  <a:moveTo>
                    <a:pt x="0" y="857474"/>
                  </a:moveTo>
                  <a:lnTo>
                    <a:pt x="0" y="186874"/>
                  </a:lnTo>
                  <a:lnTo>
                    <a:pt x="203880" y="186874"/>
                  </a:lnTo>
                  <a:cubicBezTo>
                    <a:pt x="277804" y="186874"/>
                    <a:pt x="335624" y="204756"/>
                    <a:pt x="377357" y="240522"/>
                  </a:cubicBezTo>
                  <a:cubicBezTo>
                    <a:pt x="419680" y="276287"/>
                    <a:pt x="441141" y="325169"/>
                    <a:pt x="441740" y="387160"/>
                  </a:cubicBezTo>
                  <a:cubicBezTo>
                    <a:pt x="441740" y="427100"/>
                    <a:pt x="432503" y="461668"/>
                    <a:pt x="414020" y="490879"/>
                  </a:cubicBezTo>
                  <a:cubicBezTo>
                    <a:pt x="395536" y="520681"/>
                    <a:pt x="369309" y="543928"/>
                    <a:pt x="335329" y="560621"/>
                  </a:cubicBezTo>
                  <a:lnTo>
                    <a:pt x="544574" y="857474"/>
                  </a:lnTo>
                  <a:lnTo>
                    <a:pt x="382722" y="857474"/>
                  </a:lnTo>
                  <a:lnTo>
                    <a:pt x="204774" y="586551"/>
                  </a:lnTo>
                  <a:lnTo>
                    <a:pt x="135920" y="586551"/>
                  </a:lnTo>
                  <a:lnTo>
                    <a:pt x="135920" y="857474"/>
                  </a:lnTo>
                  <a:close/>
                  <a:moveTo>
                    <a:pt x="135920" y="471208"/>
                  </a:moveTo>
                  <a:lnTo>
                    <a:pt x="211928" y="471208"/>
                  </a:lnTo>
                  <a:cubicBezTo>
                    <a:pt x="240543" y="471208"/>
                    <a:pt x="262603" y="463760"/>
                    <a:pt x="278100" y="448855"/>
                  </a:cubicBezTo>
                  <a:cubicBezTo>
                    <a:pt x="294195" y="433950"/>
                    <a:pt x="302243" y="412794"/>
                    <a:pt x="302243" y="385371"/>
                  </a:cubicBezTo>
                  <a:cubicBezTo>
                    <a:pt x="302243" y="359737"/>
                    <a:pt x="294195" y="339475"/>
                    <a:pt x="278100" y="324570"/>
                  </a:cubicBezTo>
                  <a:cubicBezTo>
                    <a:pt x="262004" y="309665"/>
                    <a:pt x="239944" y="302512"/>
                    <a:pt x="211928" y="303111"/>
                  </a:cubicBezTo>
                  <a:lnTo>
                    <a:pt x="135920" y="303111"/>
                  </a:lnTo>
                  <a:close/>
                  <a:moveTo>
                    <a:pt x="639361" y="857474"/>
                  </a:moveTo>
                  <a:lnTo>
                    <a:pt x="639361" y="186874"/>
                  </a:lnTo>
                  <a:lnTo>
                    <a:pt x="1028342" y="186874"/>
                  </a:lnTo>
                  <a:lnTo>
                    <a:pt x="1028342" y="303111"/>
                  </a:lnTo>
                  <a:lnTo>
                    <a:pt x="774387" y="303111"/>
                  </a:lnTo>
                  <a:lnTo>
                    <a:pt x="774387" y="457796"/>
                  </a:lnTo>
                  <a:lnTo>
                    <a:pt x="989891" y="457796"/>
                  </a:lnTo>
                  <a:lnTo>
                    <a:pt x="989891" y="574033"/>
                  </a:lnTo>
                  <a:lnTo>
                    <a:pt x="774387" y="574033"/>
                  </a:lnTo>
                  <a:lnTo>
                    <a:pt x="774387" y="741236"/>
                  </a:lnTo>
                  <a:lnTo>
                    <a:pt x="1028342" y="741236"/>
                  </a:lnTo>
                  <a:lnTo>
                    <a:pt x="1028342" y="857474"/>
                  </a:lnTo>
                  <a:close/>
                  <a:moveTo>
                    <a:pt x="770810" y="129649"/>
                  </a:moveTo>
                  <a:lnTo>
                    <a:pt x="878115" y="0"/>
                  </a:lnTo>
                  <a:lnTo>
                    <a:pt x="1017612" y="0"/>
                  </a:lnTo>
                  <a:lnTo>
                    <a:pt x="894211" y="129649"/>
                  </a:lnTo>
                  <a:close/>
                  <a:moveTo>
                    <a:pt x="1193771" y="857474"/>
                  </a:moveTo>
                  <a:lnTo>
                    <a:pt x="1193771" y="186874"/>
                  </a:lnTo>
                  <a:lnTo>
                    <a:pt x="1414641" y="186874"/>
                  </a:lnTo>
                  <a:cubicBezTo>
                    <a:pt x="1487967" y="186874"/>
                    <a:pt x="1545491" y="204756"/>
                    <a:pt x="1587224" y="240522"/>
                  </a:cubicBezTo>
                  <a:cubicBezTo>
                    <a:pt x="1629547" y="276287"/>
                    <a:pt x="1650713" y="325169"/>
                    <a:pt x="1650713" y="387160"/>
                  </a:cubicBezTo>
                  <a:cubicBezTo>
                    <a:pt x="1650713" y="449150"/>
                    <a:pt x="1629547" y="497737"/>
                    <a:pt x="1587224" y="532903"/>
                  </a:cubicBezTo>
                  <a:cubicBezTo>
                    <a:pt x="1544901" y="568669"/>
                    <a:pt x="1487368" y="586551"/>
                    <a:pt x="1414641" y="586551"/>
                  </a:cubicBezTo>
                  <a:lnTo>
                    <a:pt x="1329691" y="586551"/>
                  </a:lnTo>
                  <a:lnTo>
                    <a:pt x="1329691" y="857474"/>
                  </a:lnTo>
                  <a:close/>
                  <a:moveTo>
                    <a:pt x="1329691" y="471208"/>
                  </a:moveTo>
                  <a:lnTo>
                    <a:pt x="1420007" y="471208"/>
                  </a:lnTo>
                  <a:cubicBezTo>
                    <a:pt x="1449220" y="471208"/>
                    <a:pt x="1471871" y="463456"/>
                    <a:pt x="1487967" y="447961"/>
                  </a:cubicBezTo>
                  <a:cubicBezTo>
                    <a:pt x="1504062" y="433056"/>
                    <a:pt x="1512110" y="412195"/>
                    <a:pt x="1512110" y="385371"/>
                  </a:cubicBezTo>
                  <a:cubicBezTo>
                    <a:pt x="1512110" y="359737"/>
                    <a:pt x="1503767" y="339475"/>
                    <a:pt x="1487072" y="324570"/>
                  </a:cubicBezTo>
                  <a:cubicBezTo>
                    <a:pt x="1470977" y="309665"/>
                    <a:pt x="1448621" y="302512"/>
                    <a:pt x="1420007" y="303111"/>
                  </a:cubicBezTo>
                  <a:lnTo>
                    <a:pt x="1329691" y="303111"/>
                  </a:lnTo>
                  <a:close/>
                  <a:moveTo>
                    <a:pt x="1759807" y="595493"/>
                  </a:moveTo>
                  <a:lnTo>
                    <a:pt x="1759807" y="186874"/>
                  </a:lnTo>
                  <a:lnTo>
                    <a:pt x="1895727" y="186874"/>
                  </a:lnTo>
                  <a:lnTo>
                    <a:pt x="1895727" y="606222"/>
                  </a:lnTo>
                  <a:cubicBezTo>
                    <a:pt x="1895727" y="650929"/>
                    <a:pt x="1907647" y="686095"/>
                    <a:pt x="1931495" y="711730"/>
                  </a:cubicBezTo>
                  <a:cubicBezTo>
                    <a:pt x="1955344" y="736766"/>
                    <a:pt x="1988430" y="749283"/>
                    <a:pt x="2030753" y="749283"/>
                  </a:cubicBezTo>
                  <a:cubicBezTo>
                    <a:pt x="2072485" y="749283"/>
                    <a:pt x="2105267" y="736766"/>
                    <a:pt x="2129116" y="711730"/>
                  </a:cubicBezTo>
                  <a:cubicBezTo>
                    <a:pt x="2152964" y="686694"/>
                    <a:pt x="2164884" y="651528"/>
                    <a:pt x="2164884" y="606222"/>
                  </a:cubicBezTo>
                  <a:lnTo>
                    <a:pt x="2164884" y="186874"/>
                  </a:lnTo>
                  <a:lnTo>
                    <a:pt x="2300804" y="186874"/>
                  </a:lnTo>
                  <a:lnTo>
                    <a:pt x="2300804" y="595493"/>
                  </a:lnTo>
                  <a:cubicBezTo>
                    <a:pt x="2300804" y="683717"/>
                    <a:pt x="2276661" y="752565"/>
                    <a:pt x="2228373" y="802037"/>
                  </a:cubicBezTo>
                  <a:cubicBezTo>
                    <a:pt x="2180086" y="851510"/>
                    <a:pt x="2113914" y="876250"/>
                    <a:pt x="2029858" y="876250"/>
                  </a:cubicBezTo>
                  <a:cubicBezTo>
                    <a:pt x="1946402" y="876250"/>
                    <a:pt x="1880525" y="851510"/>
                    <a:pt x="1832238" y="802037"/>
                  </a:cubicBezTo>
                  <a:cubicBezTo>
                    <a:pt x="1783950" y="751966"/>
                    <a:pt x="1759807" y="683118"/>
                    <a:pt x="1759807" y="595493"/>
                  </a:cubicBezTo>
                  <a:close/>
                  <a:moveTo>
                    <a:pt x="2477858" y="857474"/>
                  </a:moveTo>
                  <a:lnTo>
                    <a:pt x="2477858" y="186874"/>
                  </a:lnTo>
                  <a:lnTo>
                    <a:pt x="2667431" y="186874"/>
                  </a:lnTo>
                  <a:cubicBezTo>
                    <a:pt x="2737179" y="186874"/>
                    <a:pt x="2791726" y="202968"/>
                    <a:pt x="2831071" y="235157"/>
                  </a:cubicBezTo>
                  <a:cubicBezTo>
                    <a:pt x="2871016" y="267346"/>
                    <a:pt x="2890983" y="312052"/>
                    <a:pt x="2890983" y="369277"/>
                  </a:cubicBezTo>
                  <a:cubicBezTo>
                    <a:pt x="2890983" y="424713"/>
                    <a:pt x="2867439" y="468821"/>
                    <a:pt x="2820341" y="501609"/>
                  </a:cubicBezTo>
                  <a:cubicBezTo>
                    <a:pt x="2855510" y="517703"/>
                    <a:pt x="2882640" y="539162"/>
                    <a:pt x="2901714" y="565986"/>
                  </a:cubicBezTo>
                  <a:cubicBezTo>
                    <a:pt x="2920787" y="593409"/>
                    <a:pt x="2930329" y="624704"/>
                    <a:pt x="2930329" y="659870"/>
                  </a:cubicBezTo>
                  <a:cubicBezTo>
                    <a:pt x="2930329" y="721270"/>
                    <a:pt x="2907973" y="769553"/>
                    <a:pt x="2863263" y="804720"/>
                  </a:cubicBezTo>
                  <a:cubicBezTo>
                    <a:pt x="2819151" y="839886"/>
                    <a:pt x="2758640" y="857474"/>
                    <a:pt x="2681738" y="857474"/>
                  </a:cubicBezTo>
                  <a:close/>
                  <a:moveTo>
                    <a:pt x="2612884" y="741236"/>
                  </a:moveTo>
                  <a:lnTo>
                    <a:pt x="2689786" y="741236"/>
                  </a:lnTo>
                  <a:cubicBezTo>
                    <a:pt x="2721378" y="741236"/>
                    <a:pt x="2746121" y="733484"/>
                    <a:pt x="2764005" y="717989"/>
                  </a:cubicBezTo>
                  <a:cubicBezTo>
                    <a:pt x="2781890" y="701894"/>
                    <a:pt x="2790832" y="680140"/>
                    <a:pt x="2790832" y="652717"/>
                  </a:cubicBezTo>
                  <a:cubicBezTo>
                    <a:pt x="2790832" y="625294"/>
                    <a:pt x="2781890" y="603835"/>
                    <a:pt x="2764005" y="588340"/>
                  </a:cubicBezTo>
                  <a:cubicBezTo>
                    <a:pt x="2746121" y="573434"/>
                    <a:pt x="2721378" y="565986"/>
                    <a:pt x="2689786" y="565986"/>
                  </a:cubicBezTo>
                  <a:lnTo>
                    <a:pt x="2612884" y="565986"/>
                  </a:lnTo>
                  <a:close/>
                  <a:moveTo>
                    <a:pt x="2612884" y="449749"/>
                  </a:moveTo>
                  <a:lnTo>
                    <a:pt x="2670113" y="449749"/>
                  </a:lnTo>
                  <a:cubicBezTo>
                    <a:pt x="2695750" y="449749"/>
                    <a:pt x="2715718" y="443195"/>
                    <a:pt x="2730025" y="430078"/>
                  </a:cubicBezTo>
                  <a:cubicBezTo>
                    <a:pt x="2744333" y="417560"/>
                    <a:pt x="2751486" y="399382"/>
                    <a:pt x="2751486" y="375536"/>
                  </a:cubicBezTo>
                  <a:cubicBezTo>
                    <a:pt x="2751486" y="352887"/>
                    <a:pt x="2744333" y="335300"/>
                    <a:pt x="2730025" y="322782"/>
                  </a:cubicBezTo>
                  <a:cubicBezTo>
                    <a:pt x="2716317" y="309665"/>
                    <a:pt x="2696341" y="303111"/>
                    <a:pt x="2670113" y="303111"/>
                  </a:cubicBezTo>
                  <a:lnTo>
                    <a:pt x="2612884" y="303111"/>
                  </a:lnTo>
                  <a:close/>
                  <a:moveTo>
                    <a:pt x="3077873" y="857474"/>
                  </a:moveTo>
                  <a:lnTo>
                    <a:pt x="3077873" y="186874"/>
                  </a:lnTo>
                  <a:lnTo>
                    <a:pt x="3212899" y="186874"/>
                  </a:lnTo>
                  <a:lnTo>
                    <a:pt x="3212899" y="734083"/>
                  </a:lnTo>
                  <a:lnTo>
                    <a:pt x="3466855" y="734083"/>
                  </a:lnTo>
                  <a:lnTo>
                    <a:pt x="3466855" y="857474"/>
                  </a:lnTo>
                  <a:close/>
                  <a:moveTo>
                    <a:pt x="3595621" y="857474"/>
                  </a:moveTo>
                  <a:lnTo>
                    <a:pt x="3595621" y="186874"/>
                  </a:lnTo>
                  <a:lnTo>
                    <a:pt x="3730647" y="186874"/>
                  </a:lnTo>
                  <a:lnTo>
                    <a:pt x="3730647" y="857474"/>
                  </a:lnTo>
                  <a:close/>
                  <a:moveTo>
                    <a:pt x="3896076" y="658976"/>
                  </a:moveTo>
                  <a:cubicBezTo>
                    <a:pt x="3878791" y="615459"/>
                    <a:pt x="3870144" y="569858"/>
                    <a:pt x="3870144" y="522174"/>
                  </a:cubicBezTo>
                  <a:cubicBezTo>
                    <a:pt x="3870144" y="474489"/>
                    <a:pt x="3878791" y="429184"/>
                    <a:pt x="3896076" y="386265"/>
                  </a:cubicBezTo>
                  <a:cubicBezTo>
                    <a:pt x="3913361" y="342748"/>
                    <a:pt x="3937210" y="304899"/>
                    <a:pt x="3967613" y="272711"/>
                  </a:cubicBezTo>
                  <a:cubicBezTo>
                    <a:pt x="3998615" y="240522"/>
                    <a:pt x="4036172" y="214887"/>
                    <a:pt x="4080284" y="195815"/>
                  </a:cubicBezTo>
                  <a:cubicBezTo>
                    <a:pt x="4124994" y="176743"/>
                    <a:pt x="4172986" y="167203"/>
                    <a:pt x="4224252" y="167203"/>
                  </a:cubicBezTo>
                  <a:cubicBezTo>
                    <a:pt x="4275517" y="167203"/>
                    <a:pt x="4323509" y="176743"/>
                    <a:pt x="4368220" y="195815"/>
                  </a:cubicBezTo>
                  <a:cubicBezTo>
                    <a:pt x="4412930" y="214887"/>
                    <a:pt x="4450487" y="240522"/>
                    <a:pt x="4480890" y="272711"/>
                  </a:cubicBezTo>
                  <a:cubicBezTo>
                    <a:pt x="4511293" y="304899"/>
                    <a:pt x="4535142" y="342748"/>
                    <a:pt x="4552427" y="386265"/>
                  </a:cubicBezTo>
                  <a:cubicBezTo>
                    <a:pt x="4569712" y="429184"/>
                    <a:pt x="4578359" y="474489"/>
                    <a:pt x="4578359" y="522174"/>
                  </a:cubicBezTo>
                  <a:cubicBezTo>
                    <a:pt x="4578359" y="578209"/>
                    <a:pt x="4566734" y="630659"/>
                    <a:pt x="4543485" y="679541"/>
                  </a:cubicBezTo>
                  <a:cubicBezTo>
                    <a:pt x="4520235" y="728423"/>
                    <a:pt x="4488044" y="769250"/>
                    <a:pt x="4446910" y="802037"/>
                  </a:cubicBezTo>
                  <a:lnTo>
                    <a:pt x="4487150" y="840485"/>
                  </a:lnTo>
                  <a:cubicBezTo>
                    <a:pt x="4534248" y="883403"/>
                    <a:pt x="4580747" y="904567"/>
                    <a:pt x="4626646" y="903968"/>
                  </a:cubicBezTo>
                  <a:cubicBezTo>
                    <a:pt x="4645720" y="903968"/>
                    <a:pt x="4661816" y="901581"/>
                    <a:pt x="4674934" y="896815"/>
                  </a:cubicBezTo>
                  <a:lnTo>
                    <a:pt x="4674934" y="1012159"/>
                  </a:lnTo>
                  <a:cubicBezTo>
                    <a:pt x="4654072" y="1020501"/>
                    <a:pt x="4630518" y="1024381"/>
                    <a:pt x="4604291" y="1023782"/>
                  </a:cubicBezTo>
                  <a:cubicBezTo>
                    <a:pt x="4532155" y="1023782"/>
                    <a:pt x="4462711" y="994571"/>
                    <a:pt x="4395940" y="936157"/>
                  </a:cubicBezTo>
                  <a:lnTo>
                    <a:pt x="4316355" y="864627"/>
                  </a:lnTo>
                  <a:cubicBezTo>
                    <a:pt x="4287142" y="872379"/>
                    <a:pt x="4256443" y="876250"/>
                    <a:pt x="4224252" y="876250"/>
                  </a:cubicBezTo>
                  <a:cubicBezTo>
                    <a:pt x="4172986" y="876250"/>
                    <a:pt x="4124994" y="866710"/>
                    <a:pt x="4080284" y="847638"/>
                  </a:cubicBezTo>
                  <a:cubicBezTo>
                    <a:pt x="4036172" y="828566"/>
                    <a:pt x="3998615" y="803227"/>
                    <a:pt x="3967613" y="771637"/>
                  </a:cubicBezTo>
                  <a:cubicBezTo>
                    <a:pt x="3937210" y="739448"/>
                    <a:pt x="3913361" y="701894"/>
                    <a:pt x="3896076" y="658976"/>
                  </a:cubicBezTo>
                  <a:close/>
                  <a:moveTo>
                    <a:pt x="4070447" y="360336"/>
                  </a:moveTo>
                  <a:cubicBezTo>
                    <a:pt x="4029913" y="403853"/>
                    <a:pt x="4009346" y="457796"/>
                    <a:pt x="4008747" y="522174"/>
                  </a:cubicBezTo>
                  <a:cubicBezTo>
                    <a:pt x="4008747" y="586551"/>
                    <a:pt x="4029314" y="640494"/>
                    <a:pt x="4070447" y="684012"/>
                  </a:cubicBezTo>
                  <a:cubicBezTo>
                    <a:pt x="4110982" y="727529"/>
                    <a:pt x="4162551" y="749283"/>
                    <a:pt x="4225146" y="749283"/>
                  </a:cubicBezTo>
                  <a:cubicBezTo>
                    <a:pt x="4266280" y="749283"/>
                    <a:pt x="4302942" y="739448"/>
                    <a:pt x="4335134" y="719777"/>
                  </a:cubicBezTo>
                  <a:cubicBezTo>
                    <a:pt x="4367924" y="700106"/>
                    <a:pt x="4393553" y="672683"/>
                    <a:pt x="4412036" y="637517"/>
                  </a:cubicBezTo>
                  <a:cubicBezTo>
                    <a:pt x="4430519" y="602941"/>
                    <a:pt x="4439756" y="564493"/>
                    <a:pt x="4439756" y="522174"/>
                  </a:cubicBezTo>
                  <a:cubicBezTo>
                    <a:pt x="4439756" y="457796"/>
                    <a:pt x="4419190" y="403853"/>
                    <a:pt x="4378056" y="360336"/>
                  </a:cubicBezTo>
                  <a:cubicBezTo>
                    <a:pt x="4337521" y="316818"/>
                    <a:pt x="4286247" y="295064"/>
                    <a:pt x="4224252" y="295064"/>
                  </a:cubicBezTo>
                  <a:cubicBezTo>
                    <a:pt x="4161657" y="295064"/>
                    <a:pt x="4110088" y="316818"/>
                    <a:pt x="4069553" y="360336"/>
                  </a:cubicBezTo>
                  <a:close/>
                  <a:moveTo>
                    <a:pt x="4705337" y="595493"/>
                  </a:moveTo>
                  <a:lnTo>
                    <a:pt x="4705337" y="186874"/>
                  </a:lnTo>
                  <a:lnTo>
                    <a:pt x="4841257" y="186874"/>
                  </a:lnTo>
                  <a:lnTo>
                    <a:pt x="4841257" y="606222"/>
                  </a:lnTo>
                  <a:cubicBezTo>
                    <a:pt x="4841257" y="650929"/>
                    <a:pt x="4853177" y="686095"/>
                    <a:pt x="4877025" y="711730"/>
                  </a:cubicBezTo>
                  <a:cubicBezTo>
                    <a:pt x="4900874" y="736766"/>
                    <a:pt x="4933960" y="749283"/>
                    <a:pt x="4976283" y="749283"/>
                  </a:cubicBezTo>
                  <a:cubicBezTo>
                    <a:pt x="5018016" y="749283"/>
                    <a:pt x="5050797" y="736766"/>
                    <a:pt x="5074646" y="711730"/>
                  </a:cubicBezTo>
                  <a:cubicBezTo>
                    <a:pt x="5098495" y="686694"/>
                    <a:pt x="5110414" y="651528"/>
                    <a:pt x="5110414" y="606222"/>
                  </a:cubicBezTo>
                  <a:lnTo>
                    <a:pt x="5110414" y="186874"/>
                  </a:lnTo>
                  <a:lnTo>
                    <a:pt x="5246334" y="186874"/>
                  </a:lnTo>
                  <a:lnTo>
                    <a:pt x="5246334" y="595493"/>
                  </a:lnTo>
                  <a:cubicBezTo>
                    <a:pt x="5246334" y="683717"/>
                    <a:pt x="5222191" y="752565"/>
                    <a:pt x="5173903" y="802037"/>
                  </a:cubicBezTo>
                  <a:cubicBezTo>
                    <a:pt x="5125616" y="852109"/>
                    <a:pt x="5059444" y="876849"/>
                    <a:pt x="4975389" y="876250"/>
                  </a:cubicBezTo>
                  <a:cubicBezTo>
                    <a:pt x="4891932" y="876250"/>
                    <a:pt x="4826055" y="851510"/>
                    <a:pt x="4777768" y="802037"/>
                  </a:cubicBezTo>
                  <a:cubicBezTo>
                    <a:pt x="4729481" y="751966"/>
                    <a:pt x="4705337" y="683118"/>
                    <a:pt x="4705337" y="595493"/>
                  </a:cubicBezTo>
                  <a:close/>
                  <a:moveTo>
                    <a:pt x="5423388" y="857474"/>
                  </a:moveTo>
                  <a:lnTo>
                    <a:pt x="5423388" y="186874"/>
                  </a:lnTo>
                  <a:lnTo>
                    <a:pt x="5812370" y="186874"/>
                  </a:lnTo>
                  <a:lnTo>
                    <a:pt x="5812370" y="303111"/>
                  </a:lnTo>
                  <a:lnTo>
                    <a:pt x="5558414" y="303111"/>
                  </a:lnTo>
                  <a:lnTo>
                    <a:pt x="5558414" y="457796"/>
                  </a:lnTo>
                  <a:lnTo>
                    <a:pt x="5773919" y="457796"/>
                  </a:lnTo>
                  <a:lnTo>
                    <a:pt x="5773919" y="574033"/>
                  </a:lnTo>
                  <a:lnTo>
                    <a:pt x="5558414" y="574033"/>
                  </a:lnTo>
                  <a:lnTo>
                    <a:pt x="5558414" y="741236"/>
                  </a:lnTo>
                  <a:lnTo>
                    <a:pt x="5812370" y="741236"/>
                  </a:lnTo>
                  <a:lnTo>
                    <a:pt x="5812370" y="857474"/>
                  </a:lnTo>
                  <a:close/>
                  <a:moveTo>
                    <a:pt x="0" y="1827608"/>
                  </a:moveTo>
                  <a:lnTo>
                    <a:pt x="0" y="1157008"/>
                  </a:lnTo>
                  <a:lnTo>
                    <a:pt x="388982" y="1157008"/>
                  </a:lnTo>
                  <a:lnTo>
                    <a:pt x="388982" y="1273245"/>
                  </a:lnTo>
                  <a:lnTo>
                    <a:pt x="135920" y="1273245"/>
                  </a:lnTo>
                  <a:lnTo>
                    <a:pt x="135920" y="1427930"/>
                  </a:lnTo>
                  <a:lnTo>
                    <a:pt x="351425" y="1427930"/>
                  </a:lnTo>
                  <a:lnTo>
                    <a:pt x="351425" y="1544168"/>
                  </a:lnTo>
                  <a:lnTo>
                    <a:pt x="135920" y="1544168"/>
                  </a:lnTo>
                  <a:lnTo>
                    <a:pt x="135920" y="1827608"/>
                  </a:lnTo>
                  <a:close/>
                  <a:moveTo>
                    <a:pt x="517748" y="1827608"/>
                  </a:moveTo>
                  <a:lnTo>
                    <a:pt x="517748" y="1157008"/>
                  </a:lnTo>
                  <a:lnTo>
                    <a:pt x="721628" y="1157008"/>
                  </a:lnTo>
                  <a:cubicBezTo>
                    <a:pt x="794953" y="1157008"/>
                    <a:pt x="853077" y="1174891"/>
                    <a:pt x="895999" y="1210656"/>
                  </a:cubicBezTo>
                  <a:cubicBezTo>
                    <a:pt x="938322" y="1246421"/>
                    <a:pt x="959488" y="1295304"/>
                    <a:pt x="959488" y="1357294"/>
                  </a:cubicBezTo>
                  <a:cubicBezTo>
                    <a:pt x="959488" y="1397235"/>
                    <a:pt x="950251" y="1432106"/>
                    <a:pt x="931768" y="1461907"/>
                  </a:cubicBezTo>
                  <a:cubicBezTo>
                    <a:pt x="913284" y="1491709"/>
                    <a:pt x="887057" y="1514661"/>
                    <a:pt x="853077" y="1530756"/>
                  </a:cubicBezTo>
                  <a:lnTo>
                    <a:pt x="1062322" y="1827608"/>
                  </a:lnTo>
                  <a:lnTo>
                    <a:pt x="900470" y="1827608"/>
                  </a:lnTo>
                  <a:lnTo>
                    <a:pt x="722522" y="1556686"/>
                  </a:lnTo>
                  <a:lnTo>
                    <a:pt x="653668" y="1556686"/>
                  </a:lnTo>
                  <a:lnTo>
                    <a:pt x="653668" y="1827608"/>
                  </a:lnTo>
                  <a:close/>
                  <a:moveTo>
                    <a:pt x="653668" y="1441342"/>
                  </a:moveTo>
                  <a:lnTo>
                    <a:pt x="729676" y="1441342"/>
                  </a:lnTo>
                  <a:cubicBezTo>
                    <a:pt x="758291" y="1441342"/>
                    <a:pt x="780646" y="1433894"/>
                    <a:pt x="796742" y="1418989"/>
                  </a:cubicBezTo>
                  <a:cubicBezTo>
                    <a:pt x="812838" y="1404084"/>
                    <a:pt x="820590" y="1382929"/>
                    <a:pt x="819991" y="1355506"/>
                  </a:cubicBezTo>
                  <a:cubicBezTo>
                    <a:pt x="819991" y="1329871"/>
                    <a:pt x="812238" y="1309610"/>
                    <a:pt x="796742" y="1294705"/>
                  </a:cubicBezTo>
                  <a:cubicBezTo>
                    <a:pt x="781245" y="1279799"/>
                    <a:pt x="758890" y="1272646"/>
                    <a:pt x="729676" y="1273245"/>
                  </a:cubicBezTo>
                  <a:lnTo>
                    <a:pt x="653668" y="1273245"/>
                  </a:lnTo>
                  <a:close/>
                  <a:moveTo>
                    <a:pt x="1100773" y="1827608"/>
                  </a:moveTo>
                  <a:lnTo>
                    <a:pt x="1353835" y="1157008"/>
                  </a:lnTo>
                  <a:lnTo>
                    <a:pt x="1530889" y="1157008"/>
                  </a:lnTo>
                  <a:lnTo>
                    <a:pt x="1783950" y="1827608"/>
                  </a:lnTo>
                  <a:lnTo>
                    <a:pt x="1639982" y="1827608"/>
                  </a:lnTo>
                  <a:lnTo>
                    <a:pt x="1575599" y="1653252"/>
                  </a:lnTo>
                  <a:lnTo>
                    <a:pt x="1308230" y="1653252"/>
                  </a:lnTo>
                  <a:lnTo>
                    <a:pt x="1244741" y="1827608"/>
                  </a:lnTo>
                  <a:close/>
                  <a:moveTo>
                    <a:pt x="1350258" y="1537015"/>
                  </a:moveTo>
                  <a:lnTo>
                    <a:pt x="1534466" y="1537015"/>
                  </a:lnTo>
                  <a:lnTo>
                    <a:pt x="1442362" y="1285763"/>
                  </a:lnTo>
                  <a:close/>
                  <a:moveTo>
                    <a:pt x="1896621" y="1827608"/>
                  </a:moveTo>
                  <a:lnTo>
                    <a:pt x="1896621" y="1157008"/>
                  </a:lnTo>
                  <a:lnTo>
                    <a:pt x="2070098" y="1157008"/>
                  </a:lnTo>
                  <a:lnTo>
                    <a:pt x="2368764" y="1637158"/>
                  </a:lnTo>
                  <a:lnTo>
                    <a:pt x="2368764" y="1157008"/>
                  </a:lnTo>
                  <a:lnTo>
                    <a:pt x="2503790" y="1157008"/>
                  </a:lnTo>
                  <a:lnTo>
                    <a:pt x="2503790" y="1827608"/>
                  </a:lnTo>
                  <a:lnTo>
                    <a:pt x="2330313" y="1827608"/>
                  </a:lnTo>
                  <a:lnTo>
                    <a:pt x="2031647" y="1345670"/>
                  </a:lnTo>
                  <a:lnTo>
                    <a:pt x="2031647" y="1827608"/>
                  </a:lnTo>
                  <a:close/>
                  <a:moveTo>
                    <a:pt x="2644181" y="1492308"/>
                  </a:moveTo>
                  <a:cubicBezTo>
                    <a:pt x="2644181" y="1444624"/>
                    <a:pt x="2652828" y="1399318"/>
                    <a:pt x="2670113" y="1356400"/>
                  </a:cubicBezTo>
                  <a:cubicBezTo>
                    <a:pt x="2687398" y="1312882"/>
                    <a:pt x="2711247" y="1275034"/>
                    <a:pt x="2741650" y="1242845"/>
                  </a:cubicBezTo>
                  <a:cubicBezTo>
                    <a:pt x="2772652" y="1210656"/>
                    <a:pt x="2810209" y="1185325"/>
                    <a:pt x="2854321" y="1166844"/>
                  </a:cubicBezTo>
                  <a:cubicBezTo>
                    <a:pt x="2899031" y="1147772"/>
                    <a:pt x="2947319" y="1138231"/>
                    <a:pt x="2999183" y="1138231"/>
                  </a:cubicBezTo>
                  <a:cubicBezTo>
                    <a:pt x="3058201" y="1138231"/>
                    <a:pt x="3111853" y="1150150"/>
                    <a:pt x="3160141" y="1173997"/>
                  </a:cubicBezTo>
                  <a:cubicBezTo>
                    <a:pt x="3209027" y="1198433"/>
                    <a:pt x="3248963" y="1231820"/>
                    <a:pt x="3279965" y="1274140"/>
                  </a:cubicBezTo>
                  <a:lnTo>
                    <a:pt x="3173554" y="1357294"/>
                  </a:lnTo>
                  <a:cubicBezTo>
                    <a:pt x="3153881" y="1329281"/>
                    <a:pt x="3129139" y="1306927"/>
                    <a:pt x="3099334" y="1290234"/>
                  </a:cubicBezTo>
                  <a:cubicBezTo>
                    <a:pt x="3069530" y="1273541"/>
                    <a:pt x="3036141" y="1265198"/>
                    <a:pt x="2999183" y="1265198"/>
                  </a:cubicBezTo>
                  <a:cubicBezTo>
                    <a:pt x="2936588" y="1265198"/>
                    <a:pt x="2885019" y="1286953"/>
                    <a:pt x="2844484" y="1330470"/>
                  </a:cubicBezTo>
                  <a:cubicBezTo>
                    <a:pt x="2803950" y="1373987"/>
                    <a:pt x="2783383" y="1427930"/>
                    <a:pt x="2782784" y="1492308"/>
                  </a:cubicBezTo>
                  <a:cubicBezTo>
                    <a:pt x="2782784" y="1556686"/>
                    <a:pt x="2803351" y="1610933"/>
                    <a:pt x="2844484" y="1655040"/>
                  </a:cubicBezTo>
                  <a:cubicBezTo>
                    <a:pt x="2885019" y="1698558"/>
                    <a:pt x="2936588" y="1720017"/>
                    <a:pt x="2999183" y="1719418"/>
                  </a:cubicBezTo>
                  <a:cubicBezTo>
                    <a:pt x="3036141" y="1719418"/>
                    <a:pt x="3069530" y="1711371"/>
                    <a:pt x="3099334" y="1695276"/>
                  </a:cubicBezTo>
                  <a:cubicBezTo>
                    <a:pt x="3129139" y="1678583"/>
                    <a:pt x="3153881" y="1655934"/>
                    <a:pt x="3173554" y="1627322"/>
                  </a:cubicBezTo>
                  <a:lnTo>
                    <a:pt x="3279965" y="1709582"/>
                  </a:lnTo>
                  <a:cubicBezTo>
                    <a:pt x="3253738" y="1745947"/>
                    <a:pt x="3220947" y="1775748"/>
                    <a:pt x="3181602" y="1798996"/>
                  </a:cubicBezTo>
                  <a:cubicBezTo>
                    <a:pt x="3142257" y="1822243"/>
                    <a:pt x="3098735" y="1836844"/>
                    <a:pt x="3051047" y="1842808"/>
                  </a:cubicBezTo>
                  <a:lnTo>
                    <a:pt x="2967885" y="1982293"/>
                  </a:lnTo>
                  <a:lnTo>
                    <a:pt x="2848061" y="1982293"/>
                  </a:lnTo>
                  <a:lnTo>
                    <a:pt x="2932117" y="1841020"/>
                  </a:lnTo>
                  <a:cubicBezTo>
                    <a:pt x="2875487" y="1830889"/>
                    <a:pt x="2825107" y="1809126"/>
                    <a:pt x="2780995" y="1775748"/>
                  </a:cubicBezTo>
                  <a:cubicBezTo>
                    <a:pt x="2736884" y="1742370"/>
                    <a:pt x="2702904" y="1700936"/>
                    <a:pt x="2679055" y="1651464"/>
                  </a:cubicBezTo>
                  <a:cubicBezTo>
                    <a:pt x="2655207" y="1601991"/>
                    <a:pt x="2643582" y="1548934"/>
                    <a:pt x="2644181" y="1492308"/>
                  </a:cubicBezTo>
                  <a:close/>
                  <a:moveTo>
                    <a:pt x="3319310" y="1827608"/>
                  </a:moveTo>
                  <a:lnTo>
                    <a:pt x="3572372" y="1157008"/>
                  </a:lnTo>
                  <a:lnTo>
                    <a:pt x="3749426" y="1157008"/>
                  </a:lnTo>
                  <a:lnTo>
                    <a:pt x="4002487" y="1827608"/>
                  </a:lnTo>
                  <a:lnTo>
                    <a:pt x="3858519" y="1827608"/>
                  </a:lnTo>
                  <a:lnTo>
                    <a:pt x="3795030" y="1653252"/>
                  </a:lnTo>
                  <a:lnTo>
                    <a:pt x="3527661" y="1653252"/>
                  </a:lnTo>
                  <a:lnTo>
                    <a:pt x="3463278" y="1827608"/>
                  </a:lnTo>
                  <a:close/>
                  <a:moveTo>
                    <a:pt x="3569689" y="1537015"/>
                  </a:moveTo>
                  <a:lnTo>
                    <a:pt x="3753002" y="1537015"/>
                  </a:lnTo>
                  <a:lnTo>
                    <a:pt x="3660899" y="1285763"/>
                  </a:lnTo>
                  <a:close/>
                  <a:moveTo>
                    <a:pt x="4115158" y="1827608"/>
                  </a:moveTo>
                  <a:lnTo>
                    <a:pt x="4115158" y="1157008"/>
                  </a:lnTo>
                  <a:lnTo>
                    <a:pt x="4251078" y="1157008"/>
                  </a:lnTo>
                  <a:lnTo>
                    <a:pt x="4251078" y="1827608"/>
                  </a:lnTo>
                  <a:close/>
                  <a:moveTo>
                    <a:pt x="4386998" y="1734618"/>
                  </a:moveTo>
                  <a:lnTo>
                    <a:pt x="4485361" y="1644311"/>
                  </a:lnTo>
                  <a:cubicBezTo>
                    <a:pt x="4505633" y="1670536"/>
                    <a:pt x="4528283" y="1690806"/>
                    <a:pt x="4553321" y="1705112"/>
                  </a:cubicBezTo>
                  <a:cubicBezTo>
                    <a:pt x="4578958" y="1719418"/>
                    <a:pt x="4605481" y="1726571"/>
                    <a:pt x="4632906" y="1726571"/>
                  </a:cubicBezTo>
                  <a:cubicBezTo>
                    <a:pt x="4659732" y="1726571"/>
                    <a:pt x="4680594" y="1719713"/>
                    <a:pt x="4695501" y="1706006"/>
                  </a:cubicBezTo>
                  <a:cubicBezTo>
                    <a:pt x="4710997" y="1692299"/>
                    <a:pt x="4718750" y="1673218"/>
                    <a:pt x="4718750" y="1648781"/>
                  </a:cubicBezTo>
                  <a:cubicBezTo>
                    <a:pt x="4718750" y="1634475"/>
                    <a:pt x="4714574" y="1621358"/>
                    <a:pt x="4706231" y="1609439"/>
                  </a:cubicBezTo>
                  <a:cubicBezTo>
                    <a:pt x="4697289" y="1597521"/>
                    <a:pt x="4685664" y="1587685"/>
                    <a:pt x="4671357" y="1579933"/>
                  </a:cubicBezTo>
                  <a:cubicBezTo>
                    <a:pt x="4657050" y="1571591"/>
                    <a:pt x="4640659" y="1563240"/>
                    <a:pt x="4622175" y="1554897"/>
                  </a:cubicBezTo>
                  <a:cubicBezTo>
                    <a:pt x="4603692" y="1545956"/>
                    <a:pt x="4584914" y="1537310"/>
                    <a:pt x="4565840" y="1528967"/>
                  </a:cubicBezTo>
                  <a:cubicBezTo>
                    <a:pt x="4546767" y="1520625"/>
                    <a:pt x="4528283" y="1510486"/>
                    <a:pt x="4510399" y="1498567"/>
                  </a:cubicBezTo>
                  <a:cubicBezTo>
                    <a:pt x="4491916" y="1486648"/>
                    <a:pt x="4475525" y="1473531"/>
                    <a:pt x="4461217" y="1459225"/>
                  </a:cubicBezTo>
                  <a:cubicBezTo>
                    <a:pt x="4446910" y="1444919"/>
                    <a:pt x="4435285" y="1426741"/>
                    <a:pt x="4426343" y="1404683"/>
                  </a:cubicBezTo>
                  <a:cubicBezTo>
                    <a:pt x="4417401" y="1382625"/>
                    <a:pt x="4412930" y="1358483"/>
                    <a:pt x="4412930" y="1332258"/>
                  </a:cubicBezTo>
                  <a:cubicBezTo>
                    <a:pt x="4412930" y="1278011"/>
                    <a:pt x="4433202" y="1232115"/>
                    <a:pt x="4473736" y="1194562"/>
                  </a:cubicBezTo>
                  <a:cubicBezTo>
                    <a:pt x="4514271" y="1157008"/>
                    <a:pt x="4565545" y="1138231"/>
                    <a:pt x="4627541" y="1138231"/>
                  </a:cubicBezTo>
                  <a:cubicBezTo>
                    <a:pt x="4720539" y="1138231"/>
                    <a:pt x="4798335" y="1175785"/>
                    <a:pt x="4860930" y="1250892"/>
                  </a:cubicBezTo>
                  <a:lnTo>
                    <a:pt x="4761672" y="1340305"/>
                  </a:lnTo>
                  <a:cubicBezTo>
                    <a:pt x="4718750" y="1284270"/>
                    <a:pt x="4674335" y="1256257"/>
                    <a:pt x="4628435" y="1256257"/>
                  </a:cubicBezTo>
                  <a:cubicBezTo>
                    <a:pt x="4605784" y="1256257"/>
                    <a:pt x="4587006" y="1263115"/>
                    <a:pt x="4572100" y="1276822"/>
                  </a:cubicBezTo>
                  <a:cubicBezTo>
                    <a:pt x="4557193" y="1290529"/>
                    <a:pt x="4550039" y="1307222"/>
                    <a:pt x="4550639" y="1326893"/>
                  </a:cubicBezTo>
                  <a:cubicBezTo>
                    <a:pt x="4550639" y="1339411"/>
                    <a:pt x="4554215" y="1351035"/>
                    <a:pt x="4561369" y="1361765"/>
                  </a:cubicBezTo>
                  <a:cubicBezTo>
                    <a:pt x="4568523" y="1371895"/>
                    <a:pt x="4577760" y="1381140"/>
                    <a:pt x="4589090" y="1389483"/>
                  </a:cubicBezTo>
                  <a:cubicBezTo>
                    <a:pt x="4601009" y="1397235"/>
                    <a:pt x="4614727" y="1404978"/>
                    <a:pt x="4630223" y="1412730"/>
                  </a:cubicBezTo>
                  <a:lnTo>
                    <a:pt x="4677616" y="1435084"/>
                  </a:lnTo>
                  <a:cubicBezTo>
                    <a:pt x="4694902" y="1442836"/>
                    <a:pt x="4711892" y="1450579"/>
                    <a:pt x="4728586" y="1458331"/>
                  </a:cubicBezTo>
                  <a:cubicBezTo>
                    <a:pt x="4745872" y="1466673"/>
                    <a:pt x="4761967" y="1476813"/>
                    <a:pt x="4776874" y="1488731"/>
                  </a:cubicBezTo>
                  <a:cubicBezTo>
                    <a:pt x="4792371" y="1500060"/>
                    <a:pt x="4806088" y="1513168"/>
                    <a:pt x="4818008" y="1528073"/>
                  </a:cubicBezTo>
                  <a:cubicBezTo>
                    <a:pt x="4829927" y="1542379"/>
                    <a:pt x="4839173" y="1559368"/>
                    <a:pt x="4845728" y="1579039"/>
                  </a:cubicBezTo>
                  <a:cubicBezTo>
                    <a:pt x="4852882" y="1599309"/>
                    <a:pt x="4856459" y="1621662"/>
                    <a:pt x="4856459" y="1646099"/>
                  </a:cubicBezTo>
                  <a:cubicBezTo>
                    <a:pt x="4855269" y="1706900"/>
                    <a:pt x="4833504" y="1755478"/>
                    <a:pt x="4791181" y="1791843"/>
                  </a:cubicBezTo>
                  <a:cubicBezTo>
                    <a:pt x="4749448" y="1828207"/>
                    <a:pt x="4697289" y="1846385"/>
                    <a:pt x="4634694" y="1846385"/>
                  </a:cubicBezTo>
                  <a:cubicBezTo>
                    <a:pt x="4579852" y="1846385"/>
                    <a:pt x="4532459" y="1837148"/>
                    <a:pt x="4492515" y="1818667"/>
                  </a:cubicBezTo>
                  <a:cubicBezTo>
                    <a:pt x="4452571" y="1799595"/>
                    <a:pt x="4417401" y="1771573"/>
                    <a:pt x="4386998" y="1734618"/>
                  </a:cubicBezTo>
                  <a:close/>
                  <a:moveTo>
                    <a:pt x="5007580" y="1827608"/>
                  </a:moveTo>
                  <a:lnTo>
                    <a:pt x="5007580" y="1157008"/>
                  </a:lnTo>
                  <a:lnTo>
                    <a:pt x="5396562" y="1157008"/>
                  </a:lnTo>
                  <a:lnTo>
                    <a:pt x="5396562" y="1273245"/>
                  </a:lnTo>
                  <a:lnTo>
                    <a:pt x="5143500" y="1273245"/>
                  </a:lnTo>
                  <a:lnTo>
                    <a:pt x="5143500" y="1427930"/>
                  </a:lnTo>
                  <a:lnTo>
                    <a:pt x="5359005" y="1427930"/>
                  </a:lnTo>
                  <a:lnTo>
                    <a:pt x="5359005" y="1544168"/>
                  </a:lnTo>
                  <a:lnTo>
                    <a:pt x="5143500" y="1544168"/>
                  </a:lnTo>
                  <a:lnTo>
                    <a:pt x="5143500" y="1711371"/>
                  </a:lnTo>
                  <a:lnTo>
                    <a:pt x="5396562" y="1711371"/>
                  </a:lnTo>
                  <a:lnTo>
                    <a:pt x="5396562" y="1827608"/>
                  </a:lnTo>
                  <a:close/>
                </a:path>
              </a:pathLst>
            </a:custGeom>
            <a:solidFill>
              <a:srgbClr val="000000"/>
            </a:solidFill>
            <a:ln w="893" cap="flat">
              <a:noFill/>
              <a:prstDash val="solid"/>
              <a:miter/>
            </a:ln>
          </p:spPr>
          <p:txBody>
            <a:bodyPr rtlCol="0" anchor="ctr"/>
            <a:lstStyle/>
            <a:p>
              <a:endParaRPr lang="fr-FR"/>
            </a:p>
          </p:txBody>
        </p:sp>
        <p:sp>
          <p:nvSpPr>
            <p:cNvPr id="25" name="Forme libre 24">
              <a:extLst>
                <a:ext uri="{FF2B5EF4-FFF2-40B4-BE49-F238E27FC236}">
                  <a16:creationId xmlns:a16="http://schemas.microsoft.com/office/drawing/2014/main" id="{2B015A12-9BD9-5354-83B2-FFA5ED345934}"/>
                </a:ext>
              </a:extLst>
            </p:cNvPr>
            <p:cNvSpPr/>
            <p:nvPr/>
          </p:nvSpPr>
          <p:spPr>
            <a:xfrm>
              <a:off x="3189814" y="4323132"/>
              <a:ext cx="2331207" cy="1640734"/>
            </a:xfrm>
            <a:custGeom>
              <a:avLst/>
              <a:gdLst>
                <a:gd name="connsiteX0" fmla="*/ 2221220 w 2331207"/>
                <a:gd name="connsiteY0" fmla="*/ 1391271 h 1640734"/>
                <a:gd name="connsiteX1" fmla="*/ 2248940 w 2331207"/>
                <a:gd name="connsiteY1" fmla="*/ 1441342 h 1640734"/>
                <a:gd name="connsiteX2" fmla="*/ 2158625 w 2331207"/>
                <a:gd name="connsiteY2" fmla="*/ 1465484 h 1640734"/>
                <a:gd name="connsiteX3" fmla="*/ 2221220 w 2331207"/>
                <a:gd name="connsiteY3" fmla="*/ 1391271 h 1640734"/>
                <a:gd name="connsiteX4" fmla="*/ 2271295 w 2331207"/>
                <a:gd name="connsiteY4" fmla="*/ 1537909 h 1640734"/>
                <a:gd name="connsiteX5" fmla="*/ 2253411 w 2331207"/>
                <a:gd name="connsiteY5" fmla="*/ 1537909 h 1640734"/>
                <a:gd name="connsiteX6" fmla="*/ 2181874 w 2331207"/>
                <a:gd name="connsiteY6" fmla="*/ 1586192 h 1640734"/>
                <a:gd name="connsiteX7" fmla="*/ 2144317 w 2331207"/>
                <a:gd name="connsiteY7" fmla="*/ 1537909 h 1640734"/>
                <a:gd name="connsiteX8" fmla="*/ 2148788 w 2331207"/>
                <a:gd name="connsiteY8" fmla="*/ 1497673 h 1640734"/>
                <a:gd name="connsiteX9" fmla="*/ 2295439 w 2331207"/>
                <a:gd name="connsiteY9" fmla="*/ 1449390 h 1640734"/>
                <a:gd name="connsiteX10" fmla="*/ 2248940 w 2331207"/>
                <a:gd name="connsiteY10" fmla="*/ 1351929 h 1640734"/>
                <a:gd name="connsiteX11" fmla="*/ 2100501 w 2331207"/>
                <a:gd name="connsiteY11" fmla="*/ 1569203 h 1640734"/>
                <a:gd name="connsiteX12" fmla="*/ 2155942 w 2331207"/>
                <a:gd name="connsiteY12" fmla="*/ 1639840 h 1640734"/>
                <a:gd name="connsiteX13" fmla="*/ 2271295 w 2331207"/>
                <a:gd name="connsiteY13" fmla="*/ 1537909 h 1640734"/>
                <a:gd name="connsiteX14" fmla="*/ 2248046 w 2331207"/>
                <a:gd name="connsiteY14" fmla="*/ 1319740 h 1640734"/>
                <a:gd name="connsiteX15" fmla="*/ 2331207 w 2331207"/>
                <a:gd name="connsiteY15" fmla="*/ 1243739 h 1640734"/>
                <a:gd name="connsiteX16" fmla="*/ 2331207 w 2331207"/>
                <a:gd name="connsiteY16" fmla="*/ 1233009 h 1640734"/>
                <a:gd name="connsiteX17" fmla="*/ 2275766 w 2331207"/>
                <a:gd name="connsiteY17" fmla="*/ 1233009 h 1640734"/>
                <a:gd name="connsiteX18" fmla="*/ 2226585 w 2331207"/>
                <a:gd name="connsiteY18" fmla="*/ 1320634 h 1640734"/>
                <a:gd name="connsiteX19" fmla="*/ 2248046 w 2331207"/>
                <a:gd name="connsiteY19" fmla="*/ 1320634 h 1640734"/>
                <a:gd name="connsiteX20" fmla="*/ 1935966 w 2331207"/>
                <a:gd name="connsiteY20" fmla="*/ 1393059 h 1640734"/>
                <a:gd name="connsiteX21" fmla="*/ 1984254 w 2331207"/>
                <a:gd name="connsiteY21" fmla="*/ 1393059 h 1640734"/>
                <a:gd name="connsiteX22" fmla="*/ 1907351 w 2331207"/>
                <a:gd name="connsiteY22" fmla="*/ 1604075 h 1640734"/>
                <a:gd name="connsiteX23" fmla="*/ 1928813 w 2331207"/>
                <a:gd name="connsiteY23" fmla="*/ 1639840 h 1640734"/>
                <a:gd name="connsiteX24" fmla="*/ 2073675 w 2331207"/>
                <a:gd name="connsiteY24" fmla="*/ 1527179 h 1640734"/>
                <a:gd name="connsiteX25" fmla="*/ 2060262 w 2331207"/>
                <a:gd name="connsiteY25" fmla="*/ 1527179 h 1640734"/>
                <a:gd name="connsiteX26" fmla="*/ 1965475 w 2331207"/>
                <a:gd name="connsiteY26" fmla="*/ 1591557 h 1640734"/>
                <a:gd name="connsiteX27" fmla="*/ 2036118 w 2331207"/>
                <a:gd name="connsiteY27" fmla="*/ 1393059 h 1640734"/>
                <a:gd name="connsiteX28" fmla="*/ 2108549 w 2331207"/>
                <a:gd name="connsiteY28" fmla="*/ 1393059 h 1640734"/>
                <a:gd name="connsiteX29" fmla="*/ 2117491 w 2331207"/>
                <a:gd name="connsiteY29" fmla="*/ 1362659 h 1640734"/>
                <a:gd name="connsiteX30" fmla="*/ 2046848 w 2331207"/>
                <a:gd name="connsiteY30" fmla="*/ 1362659 h 1640734"/>
                <a:gd name="connsiteX31" fmla="*/ 2073675 w 2331207"/>
                <a:gd name="connsiteY31" fmla="*/ 1286657 h 1640734"/>
                <a:gd name="connsiteX32" fmla="*/ 2045954 w 2331207"/>
                <a:gd name="connsiteY32" fmla="*/ 1286657 h 1640734"/>
                <a:gd name="connsiteX33" fmla="*/ 1995878 w 2331207"/>
                <a:gd name="connsiteY33" fmla="*/ 1362659 h 1640734"/>
                <a:gd name="connsiteX34" fmla="*/ 1935966 w 2331207"/>
                <a:gd name="connsiteY34" fmla="*/ 1370706 h 1640734"/>
                <a:gd name="connsiteX35" fmla="*/ 1885890 w 2331207"/>
                <a:gd name="connsiteY35" fmla="*/ 1382330 h 1640734"/>
                <a:gd name="connsiteX36" fmla="*/ 1868900 w 2331207"/>
                <a:gd name="connsiteY36" fmla="*/ 1351929 h 1640734"/>
                <a:gd name="connsiteX37" fmla="*/ 1756230 w 2331207"/>
                <a:gd name="connsiteY37" fmla="*/ 1443131 h 1640734"/>
                <a:gd name="connsiteX38" fmla="*/ 1769643 w 2331207"/>
                <a:gd name="connsiteY38" fmla="*/ 1443131 h 1640734"/>
                <a:gd name="connsiteX39" fmla="*/ 1828661 w 2331207"/>
                <a:gd name="connsiteY39" fmla="*/ 1398424 h 1640734"/>
                <a:gd name="connsiteX40" fmla="*/ 1747288 w 2331207"/>
                <a:gd name="connsiteY40" fmla="*/ 1609439 h 1640734"/>
                <a:gd name="connsiteX41" fmla="*/ 1765172 w 2331207"/>
                <a:gd name="connsiteY41" fmla="*/ 1639840 h 1640734"/>
                <a:gd name="connsiteX42" fmla="*/ 1872477 w 2331207"/>
                <a:gd name="connsiteY42" fmla="*/ 1548638 h 1640734"/>
                <a:gd name="connsiteX43" fmla="*/ 1859064 w 2331207"/>
                <a:gd name="connsiteY43" fmla="*/ 1548638 h 1640734"/>
                <a:gd name="connsiteX44" fmla="*/ 1800046 w 2331207"/>
                <a:gd name="connsiteY44" fmla="*/ 1593345 h 1640734"/>
                <a:gd name="connsiteX45" fmla="*/ 1893938 w 2331207"/>
                <a:gd name="connsiteY45" fmla="*/ 1298281 h 1640734"/>
                <a:gd name="connsiteX46" fmla="*/ 1927024 w 2331207"/>
                <a:gd name="connsiteY46" fmla="*/ 1265198 h 1640734"/>
                <a:gd name="connsiteX47" fmla="*/ 1893938 w 2331207"/>
                <a:gd name="connsiteY47" fmla="*/ 1232115 h 1640734"/>
                <a:gd name="connsiteX48" fmla="*/ 1870689 w 2331207"/>
                <a:gd name="connsiteY48" fmla="*/ 1241951 h 1640734"/>
                <a:gd name="connsiteX49" fmla="*/ 1860853 w 2331207"/>
                <a:gd name="connsiteY49" fmla="*/ 1265198 h 1640734"/>
                <a:gd name="connsiteX50" fmla="*/ 1893938 w 2331207"/>
                <a:gd name="connsiteY50" fmla="*/ 1298281 h 1640734"/>
                <a:gd name="connsiteX51" fmla="*/ 1501380 w 2331207"/>
                <a:gd name="connsiteY51" fmla="*/ 1410942 h 1640734"/>
                <a:gd name="connsiteX52" fmla="*/ 1501380 w 2331207"/>
                <a:gd name="connsiteY52" fmla="*/ 1474425 h 1640734"/>
                <a:gd name="connsiteX53" fmla="*/ 1444150 w 2331207"/>
                <a:gd name="connsiteY53" fmla="*/ 1601392 h 1640734"/>
                <a:gd name="connsiteX54" fmla="*/ 1468294 w 2331207"/>
                <a:gd name="connsiteY54" fmla="*/ 1640734 h 1640734"/>
                <a:gd name="connsiteX55" fmla="*/ 1495120 w 2331207"/>
                <a:gd name="connsiteY55" fmla="*/ 1621957 h 1640734"/>
                <a:gd name="connsiteX56" fmla="*/ 1551456 w 2331207"/>
                <a:gd name="connsiteY56" fmla="*/ 1473531 h 1640734"/>
                <a:gd name="connsiteX57" fmla="*/ 1647136 w 2331207"/>
                <a:gd name="connsiteY57" fmla="*/ 1407365 h 1640734"/>
                <a:gd name="connsiteX58" fmla="*/ 1650713 w 2331207"/>
                <a:gd name="connsiteY58" fmla="*/ 1439554 h 1640734"/>
                <a:gd name="connsiteX59" fmla="*/ 1563975 w 2331207"/>
                <a:gd name="connsiteY59" fmla="*/ 1604969 h 1640734"/>
                <a:gd name="connsiteX60" fmla="*/ 1585436 w 2331207"/>
                <a:gd name="connsiteY60" fmla="*/ 1640734 h 1640734"/>
                <a:gd name="connsiteX61" fmla="*/ 1698106 w 2331207"/>
                <a:gd name="connsiteY61" fmla="*/ 1549533 h 1640734"/>
                <a:gd name="connsiteX62" fmla="*/ 1682905 w 2331207"/>
                <a:gd name="connsiteY62" fmla="*/ 1549533 h 1640734"/>
                <a:gd name="connsiteX63" fmla="*/ 1623887 w 2331207"/>
                <a:gd name="connsiteY63" fmla="*/ 1594239 h 1640734"/>
                <a:gd name="connsiteX64" fmla="*/ 1698106 w 2331207"/>
                <a:gd name="connsiteY64" fmla="*/ 1444025 h 1640734"/>
                <a:gd name="connsiteX65" fmla="*/ 1712414 w 2331207"/>
                <a:gd name="connsiteY65" fmla="*/ 1393059 h 1640734"/>
                <a:gd name="connsiteX66" fmla="*/ 1673068 w 2331207"/>
                <a:gd name="connsiteY66" fmla="*/ 1352823 h 1640734"/>
                <a:gd name="connsiteX67" fmla="*/ 1560398 w 2331207"/>
                <a:gd name="connsiteY67" fmla="*/ 1444919 h 1640734"/>
                <a:gd name="connsiteX68" fmla="*/ 1560398 w 2331207"/>
                <a:gd name="connsiteY68" fmla="*/ 1405577 h 1640734"/>
                <a:gd name="connsiteX69" fmla="*/ 1526418 w 2331207"/>
                <a:gd name="connsiteY69" fmla="*/ 1352823 h 1640734"/>
                <a:gd name="connsiteX70" fmla="*/ 1448621 w 2331207"/>
                <a:gd name="connsiteY70" fmla="*/ 1444025 h 1640734"/>
                <a:gd name="connsiteX71" fmla="*/ 1462035 w 2331207"/>
                <a:gd name="connsiteY71" fmla="*/ 1444025 h 1640734"/>
                <a:gd name="connsiteX72" fmla="*/ 1501380 w 2331207"/>
                <a:gd name="connsiteY72" fmla="*/ 1410942 h 1640734"/>
                <a:gd name="connsiteX73" fmla="*/ 1443256 w 2331207"/>
                <a:gd name="connsiteY73" fmla="*/ 1416307 h 1640734"/>
                <a:gd name="connsiteX74" fmla="*/ 1421795 w 2331207"/>
                <a:gd name="connsiteY74" fmla="*/ 1351929 h 1640734"/>
                <a:gd name="connsiteX75" fmla="*/ 1345787 w 2331207"/>
                <a:gd name="connsiteY75" fmla="*/ 1444025 h 1640734"/>
                <a:gd name="connsiteX76" fmla="*/ 1345787 w 2331207"/>
                <a:gd name="connsiteY76" fmla="*/ 1404683 h 1640734"/>
                <a:gd name="connsiteX77" fmla="*/ 1311807 w 2331207"/>
                <a:gd name="connsiteY77" fmla="*/ 1351929 h 1640734"/>
                <a:gd name="connsiteX78" fmla="*/ 1234011 w 2331207"/>
                <a:gd name="connsiteY78" fmla="*/ 1443131 h 1640734"/>
                <a:gd name="connsiteX79" fmla="*/ 1247424 w 2331207"/>
                <a:gd name="connsiteY79" fmla="*/ 1443131 h 1640734"/>
                <a:gd name="connsiteX80" fmla="*/ 1285875 w 2331207"/>
                <a:gd name="connsiteY80" fmla="*/ 1410048 h 1640734"/>
                <a:gd name="connsiteX81" fmla="*/ 1285875 w 2331207"/>
                <a:gd name="connsiteY81" fmla="*/ 1473531 h 1640734"/>
                <a:gd name="connsiteX82" fmla="*/ 1228646 w 2331207"/>
                <a:gd name="connsiteY82" fmla="*/ 1600498 h 1640734"/>
                <a:gd name="connsiteX83" fmla="*/ 1252789 w 2331207"/>
                <a:gd name="connsiteY83" fmla="*/ 1639840 h 1640734"/>
                <a:gd name="connsiteX84" fmla="*/ 1279616 w 2331207"/>
                <a:gd name="connsiteY84" fmla="*/ 1621063 h 1640734"/>
                <a:gd name="connsiteX85" fmla="*/ 1334162 w 2331207"/>
                <a:gd name="connsiteY85" fmla="*/ 1472637 h 1640734"/>
                <a:gd name="connsiteX86" fmla="*/ 1382450 w 2331207"/>
                <a:gd name="connsiteY86" fmla="*/ 1417201 h 1640734"/>
                <a:gd name="connsiteX87" fmla="*/ 1443256 w 2331207"/>
                <a:gd name="connsiteY87" fmla="*/ 1417201 h 1640734"/>
                <a:gd name="connsiteX88" fmla="*/ 1131177 w 2331207"/>
                <a:gd name="connsiteY88" fmla="*/ 1391271 h 1640734"/>
                <a:gd name="connsiteX89" fmla="*/ 1158897 w 2331207"/>
                <a:gd name="connsiteY89" fmla="*/ 1441342 h 1640734"/>
                <a:gd name="connsiteX90" fmla="*/ 1068582 w 2331207"/>
                <a:gd name="connsiteY90" fmla="*/ 1465484 h 1640734"/>
                <a:gd name="connsiteX91" fmla="*/ 1131177 w 2331207"/>
                <a:gd name="connsiteY91" fmla="*/ 1391271 h 1640734"/>
                <a:gd name="connsiteX92" fmla="*/ 1181252 w 2331207"/>
                <a:gd name="connsiteY92" fmla="*/ 1537909 h 1640734"/>
                <a:gd name="connsiteX93" fmla="*/ 1163368 w 2331207"/>
                <a:gd name="connsiteY93" fmla="*/ 1537909 h 1640734"/>
                <a:gd name="connsiteX94" fmla="*/ 1091831 w 2331207"/>
                <a:gd name="connsiteY94" fmla="*/ 1586192 h 1640734"/>
                <a:gd name="connsiteX95" fmla="*/ 1054274 w 2331207"/>
                <a:gd name="connsiteY95" fmla="*/ 1537909 h 1640734"/>
                <a:gd name="connsiteX96" fmla="*/ 1058746 w 2331207"/>
                <a:gd name="connsiteY96" fmla="*/ 1497673 h 1640734"/>
                <a:gd name="connsiteX97" fmla="*/ 1205396 w 2331207"/>
                <a:gd name="connsiteY97" fmla="*/ 1449390 h 1640734"/>
                <a:gd name="connsiteX98" fmla="*/ 1158897 w 2331207"/>
                <a:gd name="connsiteY98" fmla="*/ 1351929 h 1640734"/>
                <a:gd name="connsiteX99" fmla="*/ 1010458 w 2331207"/>
                <a:gd name="connsiteY99" fmla="*/ 1569203 h 1640734"/>
                <a:gd name="connsiteX100" fmla="*/ 1065899 w 2331207"/>
                <a:gd name="connsiteY100" fmla="*/ 1639840 h 1640734"/>
                <a:gd name="connsiteX101" fmla="*/ 1181252 w 2331207"/>
                <a:gd name="connsiteY101" fmla="*/ 1537909 h 1640734"/>
                <a:gd name="connsiteX102" fmla="*/ 845923 w 2331207"/>
                <a:gd name="connsiteY102" fmla="*/ 1393059 h 1640734"/>
                <a:gd name="connsiteX103" fmla="*/ 894211 w 2331207"/>
                <a:gd name="connsiteY103" fmla="*/ 1393059 h 1640734"/>
                <a:gd name="connsiteX104" fmla="*/ 817309 w 2331207"/>
                <a:gd name="connsiteY104" fmla="*/ 1604075 h 1640734"/>
                <a:gd name="connsiteX105" fmla="*/ 838770 w 2331207"/>
                <a:gd name="connsiteY105" fmla="*/ 1639840 h 1640734"/>
                <a:gd name="connsiteX106" fmla="*/ 983632 w 2331207"/>
                <a:gd name="connsiteY106" fmla="*/ 1527179 h 1640734"/>
                <a:gd name="connsiteX107" fmla="*/ 970219 w 2331207"/>
                <a:gd name="connsiteY107" fmla="*/ 1527179 h 1640734"/>
                <a:gd name="connsiteX108" fmla="*/ 875432 w 2331207"/>
                <a:gd name="connsiteY108" fmla="*/ 1591557 h 1640734"/>
                <a:gd name="connsiteX109" fmla="*/ 946075 w 2331207"/>
                <a:gd name="connsiteY109" fmla="*/ 1393059 h 1640734"/>
                <a:gd name="connsiteX110" fmla="*/ 1018506 w 2331207"/>
                <a:gd name="connsiteY110" fmla="*/ 1393059 h 1640734"/>
                <a:gd name="connsiteX111" fmla="*/ 1027448 w 2331207"/>
                <a:gd name="connsiteY111" fmla="*/ 1362659 h 1640734"/>
                <a:gd name="connsiteX112" fmla="*/ 956805 w 2331207"/>
                <a:gd name="connsiteY112" fmla="*/ 1362659 h 1640734"/>
                <a:gd name="connsiteX113" fmla="*/ 983632 w 2331207"/>
                <a:gd name="connsiteY113" fmla="*/ 1286657 h 1640734"/>
                <a:gd name="connsiteX114" fmla="*/ 955911 w 2331207"/>
                <a:gd name="connsiteY114" fmla="*/ 1286657 h 1640734"/>
                <a:gd name="connsiteX115" fmla="*/ 905835 w 2331207"/>
                <a:gd name="connsiteY115" fmla="*/ 1362659 h 1640734"/>
                <a:gd name="connsiteX116" fmla="*/ 845923 w 2331207"/>
                <a:gd name="connsiteY116" fmla="*/ 1370706 h 1640734"/>
                <a:gd name="connsiteX117" fmla="*/ 589285 w 2331207"/>
                <a:gd name="connsiteY117" fmla="*/ 1557580 h 1640734"/>
                <a:gd name="connsiteX118" fmla="*/ 702850 w 2331207"/>
                <a:gd name="connsiteY118" fmla="*/ 1403789 h 1640734"/>
                <a:gd name="connsiteX119" fmla="*/ 727888 w 2331207"/>
                <a:gd name="connsiteY119" fmla="*/ 1407365 h 1640734"/>
                <a:gd name="connsiteX120" fmla="*/ 685860 w 2331207"/>
                <a:gd name="connsiteY120" fmla="*/ 1520026 h 1640734"/>
                <a:gd name="connsiteX121" fmla="*/ 606275 w 2331207"/>
                <a:gd name="connsiteY121" fmla="*/ 1585298 h 1640734"/>
                <a:gd name="connsiteX122" fmla="*/ 589285 w 2331207"/>
                <a:gd name="connsiteY122" fmla="*/ 1557580 h 1640734"/>
                <a:gd name="connsiteX123" fmla="*/ 811943 w 2331207"/>
                <a:gd name="connsiteY123" fmla="*/ 1339411 h 1640734"/>
                <a:gd name="connsiteX124" fmla="*/ 789588 w 2331207"/>
                <a:gd name="connsiteY124" fmla="*/ 1337623 h 1640734"/>
                <a:gd name="connsiteX125" fmla="*/ 764550 w 2331207"/>
                <a:gd name="connsiteY125" fmla="*/ 1362659 h 1640734"/>
                <a:gd name="connsiteX126" fmla="*/ 760079 w 2331207"/>
                <a:gd name="connsiteY126" fmla="*/ 1362659 h 1640734"/>
                <a:gd name="connsiteX127" fmla="*/ 539209 w 2331207"/>
                <a:gd name="connsiteY127" fmla="*/ 1599604 h 1640734"/>
                <a:gd name="connsiteX128" fmla="*/ 578554 w 2331207"/>
                <a:gd name="connsiteY128" fmla="*/ 1639840 h 1640734"/>
                <a:gd name="connsiteX129" fmla="*/ 675129 w 2331207"/>
                <a:gd name="connsiteY129" fmla="*/ 1547744 h 1640734"/>
                <a:gd name="connsiteX130" fmla="*/ 673341 w 2331207"/>
                <a:gd name="connsiteY130" fmla="*/ 1564733 h 1640734"/>
                <a:gd name="connsiteX131" fmla="*/ 709109 w 2331207"/>
                <a:gd name="connsiteY131" fmla="*/ 1639840 h 1640734"/>
                <a:gd name="connsiteX132" fmla="*/ 786011 w 2331207"/>
                <a:gd name="connsiteY132" fmla="*/ 1548638 h 1640734"/>
                <a:gd name="connsiteX133" fmla="*/ 772598 w 2331207"/>
                <a:gd name="connsiteY133" fmla="*/ 1548638 h 1640734"/>
                <a:gd name="connsiteX134" fmla="*/ 734147 w 2331207"/>
                <a:gd name="connsiteY134" fmla="*/ 1581721 h 1640734"/>
                <a:gd name="connsiteX135" fmla="*/ 734147 w 2331207"/>
                <a:gd name="connsiteY135" fmla="*/ 1518238 h 1640734"/>
                <a:gd name="connsiteX136" fmla="*/ 583920 w 2331207"/>
                <a:gd name="connsiteY136" fmla="*/ 1416307 h 1640734"/>
                <a:gd name="connsiteX137" fmla="*/ 562459 w 2331207"/>
                <a:gd name="connsiteY137" fmla="*/ 1351929 h 1640734"/>
                <a:gd name="connsiteX138" fmla="*/ 486451 w 2331207"/>
                <a:gd name="connsiteY138" fmla="*/ 1444025 h 1640734"/>
                <a:gd name="connsiteX139" fmla="*/ 486451 w 2331207"/>
                <a:gd name="connsiteY139" fmla="*/ 1404683 h 1640734"/>
                <a:gd name="connsiteX140" fmla="*/ 451576 w 2331207"/>
                <a:gd name="connsiteY140" fmla="*/ 1351929 h 1640734"/>
                <a:gd name="connsiteX141" fmla="*/ 374674 w 2331207"/>
                <a:gd name="connsiteY141" fmla="*/ 1443131 h 1640734"/>
                <a:gd name="connsiteX142" fmla="*/ 388087 w 2331207"/>
                <a:gd name="connsiteY142" fmla="*/ 1443131 h 1640734"/>
                <a:gd name="connsiteX143" fmla="*/ 426539 w 2331207"/>
                <a:gd name="connsiteY143" fmla="*/ 1410048 h 1640734"/>
                <a:gd name="connsiteX144" fmla="*/ 426539 w 2331207"/>
                <a:gd name="connsiteY144" fmla="*/ 1473531 h 1640734"/>
                <a:gd name="connsiteX145" fmla="*/ 368415 w 2331207"/>
                <a:gd name="connsiteY145" fmla="*/ 1601392 h 1640734"/>
                <a:gd name="connsiteX146" fmla="*/ 392559 w 2331207"/>
                <a:gd name="connsiteY146" fmla="*/ 1640734 h 1640734"/>
                <a:gd name="connsiteX147" fmla="*/ 419385 w 2331207"/>
                <a:gd name="connsiteY147" fmla="*/ 1621957 h 1640734"/>
                <a:gd name="connsiteX148" fmla="*/ 475720 w 2331207"/>
                <a:gd name="connsiteY148" fmla="*/ 1472637 h 1640734"/>
                <a:gd name="connsiteX149" fmla="*/ 524007 w 2331207"/>
                <a:gd name="connsiteY149" fmla="*/ 1417201 h 1640734"/>
                <a:gd name="connsiteX150" fmla="*/ 583920 w 2331207"/>
                <a:gd name="connsiteY150" fmla="*/ 1417201 h 1640734"/>
                <a:gd name="connsiteX151" fmla="*/ 209245 w 2331207"/>
                <a:gd name="connsiteY151" fmla="*/ 1630004 h 1640734"/>
                <a:gd name="connsiteX152" fmla="*/ 214611 w 2331207"/>
                <a:gd name="connsiteY152" fmla="*/ 1613910 h 1640734"/>
                <a:gd name="connsiteX153" fmla="*/ 163641 w 2331207"/>
                <a:gd name="connsiteY153" fmla="*/ 1523603 h 1640734"/>
                <a:gd name="connsiteX154" fmla="*/ 190467 w 2331207"/>
                <a:gd name="connsiteY154" fmla="*/ 1451178 h 1640734"/>
                <a:gd name="connsiteX155" fmla="*/ 246802 w 2331207"/>
                <a:gd name="connsiteY155" fmla="*/ 1451178 h 1640734"/>
                <a:gd name="connsiteX156" fmla="*/ 277205 w 2331207"/>
                <a:gd name="connsiteY156" fmla="*/ 1504826 h 1640734"/>
                <a:gd name="connsiteX157" fmla="*/ 297772 w 2331207"/>
                <a:gd name="connsiteY157" fmla="*/ 1504826 h 1640734"/>
                <a:gd name="connsiteX158" fmla="*/ 344271 w 2331207"/>
                <a:gd name="connsiteY158" fmla="*/ 1376965 h 1640734"/>
                <a:gd name="connsiteX159" fmla="*/ 323704 w 2331207"/>
                <a:gd name="connsiteY159" fmla="*/ 1376965 h 1640734"/>
                <a:gd name="connsiteX160" fmla="*/ 253956 w 2331207"/>
                <a:gd name="connsiteY160" fmla="*/ 1430613 h 1640734"/>
                <a:gd name="connsiteX161" fmla="*/ 197621 w 2331207"/>
                <a:gd name="connsiteY161" fmla="*/ 1430613 h 1640734"/>
                <a:gd name="connsiteX162" fmla="*/ 236072 w 2331207"/>
                <a:gd name="connsiteY162" fmla="*/ 1325999 h 1640734"/>
                <a:gd name="connsiteX163" fmla="*/ 304032 w 2331207"/>
                <a:gd name="connsiteY163" fmla="*/ 1281293 h 1640734"/>
                <a:gd name="connsiteX164" fmla="*/ 316551 w 2331207"/>
                <a:gd name="connsiteY164" fmla="*/ 1281293 h 1640734"/>
                <a:gd name="connsiteX165" fmla="*/ 371992 w 2331207"/>
                <a:gd name="connsiteY165" fmla="*/ 1346564 h 1640734"/>
                <a:gd name="connsiteX166" fmla="*/ 391664 w 2331207"/>
                <a:gd name="connsiteY166" fmla="*/ 1346564 h 1640734"/>
                <a:gd name="connsiteX167" fmla="*/ 407760 w 2331207"/>
                <a:gd name="connsiteY167" fmla="*/ 1259833 h 1640734"/>
                <a:gd name="connsiteX168" fmla="*/ 135026 w 2331207"/>
                <a:gd name="connsiteY168" fmla="*/ 1259833 h 1640734"/>
                <a:gd name="connsiteX169" fmla="*/ 129661 w 2331207"/>
                <a:gd name="connsiteY169" fmla="*/ 1275928 h 1640734"/>
                <a:gd name="connsiteX170" fmla="*/ 165429 w 2331207"/>
                <a:gd name="connsiteY170" fmla="*/ 1366235 h 1640734"/>
                <a:gd name="connsiteX171" fmla="*/ 107305 w 2331207"/>
                <a:gd name="connsiteY171" fmla="*/ 1524497 h 1640734"/>
                <a:gd name="connsiteX172" fmla="*/ 4471 w 2331207"/>
                <a:gd name="connsiteY172" fmla="*/ 1614804 h 1640734"/>
                <a:gd name="connsiteX173" fmla="*/ 0 w 2331207"/>
                <a:gd name="connsiteY173" fmla="*/ 1630899 h 1640734"/>
                <a:gd name="connsiteX174" fmla="*/ 209245 w 2331207"/>
                <a:gd name="connsiteY174" fmla="*/ 1630899 h 1640734"/>
                <a:gd name="connsiteX175" fmla="*/ 1562186 w 2331207"/>
                <a:gd name="connsiteY175" fmla="*/ 775213 h 1640734"/>
                <a:gd name="connsiteX176" fmla="*/ 1589907 w 2331207"/>
                <a:gd name="connsiteY176" fmla="*/ 825285 h 1640734"/>
                <a:gd name="connsiteX177" fmla="*/ 1499591 w 2331207"/>
                <a:gd name="connsiteY177" fmla="*/ 849426 h 1640734"/>
                <a:gd name="connsiteX178" fmla="*/ 1562186 w 2331207"/>
                <a:gd name="connsiteY178" fmla="*/ 775213 h 1640734"/>
                <a:gd name="connsiteX179" fmla="*/ 1612262 w 2331207"/>
                <a:gd name="connsiteY179" fmla="*/ 921851 h 1640734"/>
                <a:gd name="connsiteX180" fmla="*/ 1594378 w 2331207"/>
                <a:gd name="connsiteY180" fmla="*/ 921851 h 1640734"/>
                <a:gd name="connsiteX181" fmla="*/ 1522841 w 2331207"/>
                <a:gd name="connsiteY181" fmla="*/ 970134 h 1640734"/>
                <a:gd name="connsiteX182" fmla="*/ 1485284 w 2331207"/>
                <a:gd name="connsiteY182" fmla="*/ 921851 h 1640734"/>
                <a:gd name="connsiteX183" fmla="*/ 1489755 w 2331207"/>
                <a:gd name="connsiteY183" fmla="*/ 881615 h 1640734"/>
                <a:gd name="connsiteX184" fmla="*/ 1636406 w 2331207"/>
                <a:gd name="connsiteY184" fmla="*/ 833332 h 1640734"/>
                <a:gd name="connsiteX185" fmla="*/ 1589907 w 2331207"/>
                <a:gd name="connsiteY185" fmla="*/ 735871 h 1640734"/>
                <a:gd name="connsiteX186" fmla="*/ 1441468 w 2331207"/>
                <a:gd name="connsiteY186" fmla="*/ 953146 h 1640734"/>
                <a:gd name="connsiteX187" fmla="*/ 1496909 w 2331207"/>
                <a:gd name="connsiteY187" fmla="*/ 1023782 h 1640734"/>
                <a:gd name="connsiteX188" fmla="*/ 1612262 w 2331207"/>
                <a:gd name="connsiteY188" fmla="*/ 921851 h 1640734"/>
                <a:gd name="connsiteX189" fmla="*/ 1589012 w 2331207"/>
                <a:gd name="connsiteY189" fmla="*/ 703683 h 1640734"/>
                <a:gd name="connsiteX190" fmla="*/ 1672174 w 2331207"/>
                <a:gd name="connsiteY190" fmla="*/ 627681 h 1640734"/>
                <a:gd name="connsiteX191" fmla="*/ 1672174 w 2331207"/>
                <a:gd name="connsiteY191" fmla="*/ 616952 h 1640734"/>
                <a:gd name="connsiteX192" fmla="*/ 1616733 w 2331207"/>
                <a:gd name="connsiteY192" fmla="*/ 616952 h 1640734"/>
                <a:gd name="connsiteX193" fmla="*/ 1567551 w 2331207"/>
                <a:gd name="connsiteY193" fmla="*/ 704577 h 1640734"/>
                <a:gd name="connsiteX194" fmla="*/ 1589012 w 2331207"/>
                <a:gd name="connsiteY194" fmla="*/ 704577 h 1640734"/>
                <a:gd name="connsiteX195" fmla="*/ 1276933 w 2331207"/>
                <a:gd name="connsiteY195" fmla="*/ 777002 h 1640734"/>
                <a:gd name="connsiteX196" fmla="*/ 1325220 w 2331207"/>
                <a:gd name="connsiteY196" fmla="*/ 777002 h 1640734"/>
                <a:gd name="connsiteX197" fmla="*/ 1248318 w 2331207"/>
                <a:gd name="connsiteY197" fmla="*/ 988017 h 1640734"/>
                <a:gd name="connsiteX198" fmla="*/ 1269779 w 2331207"/>
                <a:gd name="connsiteY198" fmla="*/ 1023782 h 1640734"/>
                <a:gd name="connsiteX199" fmla="*/ 1414641 w 2331207"/>
                <a:gd name="connsiteY199" fmla="*/ 911122 h 1640734"/>
                <a:gd name="connsiteX200" fmla="*/ 1401228 w 2331207"/>
                <a:gd name="connsiteY200" fmla="*/ 911122 h 1640734"/>
                <a:gd name="connsiteX201" fmla="*/ 1306442 w 2331207"/>
                <a:gd name="connsiteY201" fmla="*/ 975499 h 1640734"/>
                <a:gd name="connsiteX202" fmla="*/ 1377085 w 2331207"/>
                <a:gd name="connsiteY202" fmla="*/ 777002 h 1640734"/>
                <a:gd name="connsiteX203" fmla="*/ 1449516 w 2331207"/>
                <a:gd name="connsiteY203" fmla="*/ 777002 h 1640734"/>
                <a:gd name="connsiteX204" fmla="*/ 1458458 w 2331207"/>
                <a:gd name="connsiteY204" fmla="*/ 746601 h 1640734"/>
                <a:gd name="connsiteX205" fmla="*/ 1387815 w 2331207"/>
                <a:gd name="connsiteY205" fmla="*/ 746601 h 1640734"/>
                <a:gd name="connsiteX206" fmla="*/ 1414641 w 2331207"/>
                <a:gd name="connsiteY206" fmla="*/ 670600 h 1640734"/>
                <a:gd name="connsiteX207" fmla="*/ 1386921 w 2331207"/>
                <a:gd name="connsiteY207" fmla="*/ 670600 h 1640734"/>
                <a:gd name="connsiteX208" fmla="*/ 1336845 w 2331207"/>
                <a:gd name="connsiteY208" fmla="*/ 746601 h 1640734"/>
                <a:gd name="connsiteX209" fmla="*/ 1276933 w 2331207"/>
                <a:gd name="connsiteY209" fmla="*/ 755542 h 1640734"/>
                <a:gd name="connsiteX210" fmla="*/ 1226857 w 2331207"/>
                <a:gd name="connsiteY210" fmla="*/ 767166 h 1640734"/>
                <a:gd name="connsiteX211" fmla="*/ 1208973 w 2331207"/>
                <a:gd name="connsiteY211" fmla="*/ 736766 h 1640734"/>
                <a:gd name="connsiteX212" fmla="*/ 1096302 w 2331207"/>
                <a:gd name="connsiteY212" fmla="*/ 827967 h 1640734"/>
                <a:gd name="connsiteX213" fmla="*/ 1109716 w 2331207"/>
                <a:gd name="connsiteY213" fmla="*/ 827967 h 1640734"/>
                <a:gd name="connsiteX214" fmla="*/ 1168733 w 2331207"/>
                <a:gd name="connsiteY214" fmla="*/ 783261 h 1640734"/>
                <a:gd name="connsiteX215" fmla="*/ 1087360 w 2331207"/>
                <a:gd name="connsiteY215" fmla="*/ 994276 h 1640734"/>
                <a:gd name="connsiteX216" fmla="*/ 1105244 w 2331207"/>
                <a:gd name="connsiteY216" fmla="*/ 1024676 h 1640734"/>
                <a:gd name="connsiteX217" fmla="*/ 1212550 w 2331207"/>
                <a:gd name="connsiteY217" fmla="*/ 933475 h 1640734"/>
                <a:gd name="connsiteX218" fmla="*/ 1199137 w 2331207"/>
                <a:gd name="connsiteY218" fmla="*/ 933475 h 1640734"/>
                <a:gd name="connsiteX219" fmla="*/ 1140119 w 2331207"/>
                <a:gd name="connsiteY219" fmla="*/ 978182 h 1640734"/>
                <a:gd name="connsiteX220" fmla="*/ 1234905 w 2331207"/>
                <a:gd name="connsiteY220" fmla="*/ 683118 h 1640734"/>
                <a:gd name="connsiteX221" fmla="*/ 1267991 w 2331207"/>
                <a:gd name="connsiteY221" fmla="*/ 650035 h 1640734"/>
                <a:gd name="connsiteX222" fmla="*/ 1234905 w 2331207"/>
                <a:gd name="connsiteY222" fmla="*/ 616952 h 1640734"/>
                <a:gd name="connsiteX223" fmla="*/ 1206290 w 2331207"/>
                <a:gd name="connsiteY223" fmla="*/ 633046 h 1640734"/>
                <a:gd name="connsiteX224" fmla="*/ 1206290 w 2331207"/>
                <a:gd name="connsiteY224" fmla="*/ 667023 h 1640734"/>
                <a:gd name="connsiteX225" fmla="*/ 1234905 w 2331207"/>
                <a:gd name="connsiteY225" fmla="*/ 683118 h 1640734"/>
                <a:gd name="connsiteX226" fmla="*/ 975584 w 2331207"/>
                <a:gd name="connsiteY226" fmla="*/ 978182 h 1640734"/>
                <a:gd name="connsiteX227" fmla="*/ 1109716 w 2331207"/>
                <a:gd name="connsiteY227" fmla="*/ 622317 h 1640734"/>
                <a:gd name="connsiteX228" fmla="*/ 1105244 w 2331207"/>
                <a:gd name="connsiteY228" fmla="*/ 616058 h 1640734"/>
                <a:gd name="connsiteX229" fmla="*/ 1012247 w 2331207"/>
                <a:gd name="connsiteY229" fmla="*/ 626787 h 1640734"/>
                <a:gd name="connsiteX230" fmla="*/ 1012247 w 2331207"/>
                <a:gd name="connsiteY230" fmla="*/ 637517 h 1640734"/>
                <a:gd name="connsiteX231" fmla="*/ 1030131 w 2331207"/>
                <a:gd name="connsiteY231" fmla="*/ 650929 h 1640734"/>
                <a:gd name="connsiteX232" fmla="*/ 1026554 w 2331207"/>
                <a:gd name="connsiteY232" fmla="*/ 715306 h 1640734"/>
                <a:gd name="connsiteX233" fmla="*/ 924614 w 2331207"/>
                <a:gd name="connsiteY233" fmla="*/ 987123 h 1640734"/>
                <a:gd name="connsiteX234" fmla="*/ 946075 w 2331207"/>
                <a:gd name="connsiteY234" fmla="*/ 1022888 h 1640734"/>
                <a:gd name="connsiteX235" fmla="*/ 1053380 w 2331207"/>
                <a:gd name="connsiteY235" fmla="*/ 931687 h 1640734"/>
                <a:gd name="connsiteX236" fmla="*/ 1039967 w 2331207"/>
                <a:gd name="connsiteY236" fmla="*/ 931687 h 1640734"/>
                <a:gd name="connsiteX237" fmla="*/ 975584 w 2331207"/>
                <a:gd name="connsiteY237" fmla="*/ 978182 h 1640734"/>
                <a:gd name="connsiteX238" fmla="*/ 701955 w 2331207"/>
                <a:gd name="connsiteY238" fmla="*/ 941522 h 1640734"/>
                <a:gd name="connsiteX239" fmla="*/ 815520 w 2331207"/>
                <a:gd name="connsiteY239" fmla="*/ 787731 h 1640734"/>
                <a:gd name="connsiteX240" fmla="*/ 840558 w 2331207"/>
                <a:gd name="connsiteY240" fmla="*/ 791308 h 1640734"/>
                <a:gd name="connsiteX241" fmla="*/ 797636 w 2331207"/>
                <a:gd name="connsiteY241" fmla="*/ 903968 h 1640734"/>
                <a:gd name="connsiteX242" fmla="*/ 718051 w 2331207"/>
                <a:gd name="connsiteY242" fmla="*/ 969240 h 1640734"/>
                <a:gd name="connsiteX243" fmla="*/ 701955 w 2331207"/>
                <a:gd name="connsiteY243" fmla="*/ 941522 h 1640734"/>
                <a:gd name="connsiteX244" fmla="*/ 924614 w 2331207"/>
                <a:gd name="connsiteY244" fmla="*/ 724248 h 1640734"/>
                <a:gd name="connsiteX245" fmla="*/ 902259 w 2331207"/>
                <a:gd name="connsiteY245" fmla="*/ 722459 h 1640734"/>
                <a:gd name="connsiteX246" fmla="*/ 877221 w 2331207"/>
                <a:gd name="connsiteY246" fmla="*/ 747495 h 1640734"/>
                <a:gd name="connsiteX247" fmla="*/ 872750 w 2331207"/>
                <a:gd name="connsiteY247" fmla="*/ 747495 h 1640734"/>
                <a:gd name="connsiteX248" fmla="*/ 651880 w 2331207"/>
                <a:gd name="connsiteY248" fmla="*/ 984440 h 1640734"/>
                <a:gd name="connsiteX249" fmla="*/ 691225 w 2331207"/>
                <a:gd name="connsiteY249" fmla="*/ 1024676 h 1640734"/>
                <a:gd name="connsiteX250" fmla="*/ 787800 w 2331207"/>
                <a:gd name="connsiteY250" fmla="*/ 932581 h 1640734"/>
                <a:gd name="connsiteX251" fmla="*/ 786011 w 2331207"/>
                <a:gd name="connsiteY251" fmla="*/ 949569 h 1640734"/>
                <a:gd name="connsiteX252" fmla="*/ 821780 w 2331207"/>
                <a:gd name="connsiteY252" fmla="*/ 1024676 h 1640734"/>
                <a:gd name="connsiteX253" fmla="*/ 898682 w 2331207"/>
                <a:gd name="connsiteY253" fmla="*/ 933475 h 1640734"/>
                <a:gd name="connsiteX254" fmla="*/ 885269 w 2331207"/>
                <a:gd name="connsiteY254" fmla="*/ 933475 h 1640734"/>
                <a:gd name="connsiteX255" fmla="*/ 846818 w 2331207"/>
                <a:gd name="connsiteY255" fmla="*/ 966558 h 1640734"/>
                <a:gd name="connsiteX256" fmla="*/ 846818 w 2331207"/>
                <a:gd name="connsiteY256" fmla="*/ 903968 h 1640734"/>
                <a:gd name="connsiteX257" fmla="*/ 406866 w 2331207"/>
                <a:gd name="connsiteY257" fmla="*/ 1075642 h 1640734"/>
                <a:gd name="connsiteX258" fmla="*/ 472143 w 2331207"/>
                <a:gd name="connsiteY258" fmla="*/ 1014841 h 1640734"/>
                <a:gd name="connsiteX259" fmla="*/ 529373 w 2331207"/>
                <a:gd name="connsiteY259" fmla="*/ 1036300 h 1640734"/>
                <a:gd name="connsiteX260" fmla="*/ 584814 w 2331207"/>
                <a:gd name="connsiteY260" fmla="*/ 1066701 h 1640734"/>
                <a:gd name="connsiteX261" fmla="*/ 481085 w 2331207"/>
                <a:gd name="connsiteY261" fmla="*/ 1112301 h 1640734"/>
                <a:gd name="connsiteX262" fmla="*/ 406866 w 2331207"/>
                <a:gd name="connsiteY262" fmla="*/ 1075642 h 1640734"/>
                <a:gd name="connsiteX263" fmla="*/ 516854 w 2331207"/>
                <a:gd name="connsiteY263" fmla="*/ 904863 h 1640734"/>
                <a:gd name="connsiteX264" fmla="*/ 492710 w 2331207"/>
                <a:gd name="connsiteY264" fmla="*/ 872674 h 1640734"/>
                <a:gd name="connsiteX265" fmla="*/ 557988 w 2331207"/>
                <a:gd name="connsiteY265" fmla="*/ 756437 h 1640734"/>
                <a:gd name="connsiteX266" fmla="*/ 582131 w 2331207"/>
                <a:gd name="connsiteY266" fmla="*/ 788625 h 1640734"/>
                <a:gd name="connsiteX267" fmla="*/ 516854 w 2331207"/>
                <a:gd name="connsiteY267" fmla="*/ 904863 h 1640734"/>
                <a:gd name="connsiteX268" fmla="*/ 631313 w 2331207"/>
                <a:gd name="connsiteY268" fmla="*/ 1049712 h 1640734"/>
                <a:gd name="connsiteX269" fmla="*/ 551728 w 2331207"/>
                <a:gd name="connsiteY269" fmla="*/ 988911 h 1640734"/>
                <a:gd name="connsiteX270" fmla="*/ 490027 w 2331207"/>
                <a:gd name="connsiteY270" fmla="*/ 958511 h 1640734"/>
                <a:gd name="connsiteX271" fmla="*/ 516854 w 2331207"/>
                <a:gd name="connsiteY271" fmla="*/ 924534 h 1640734"/>
                <a:gd name="connsiteX272" fmla="*/ 630419 w 2331207"/>
                <a:gd name="connsiteY272" fmla="*/ 802931 h 1640734"/>
                <a:gd name="connsiteX273" fmla="*/ 625948 w 2331207"/>
                <a:gd name="connsiteY273" fmla="*/ 776107 h 1640734"/>
                <a:gd name="connsiteX274" fmla="*/ 673341 w 2331207"/>
                <a:gd name="connsiteY274" fmla="*/ 776107 h 1640734"/>
                <a:gd name="connsiteX275" fmla="*/ 682283 w 2331207"/>
                <a:gd name="connsiteY275" fmla="*/ 745707 h 1640734"/>
                <a:gd name="connsiteX276" fmla="*/ 601804 w 2331207"/>
                <a:gd name="connsiteY276" fmla="*/ 745707 h 1640734"/>
                <a:gd name="connsiteX277" fmla="*/ 562459 w 2331207"/>
                <a:gd name="connsiteY277" fmla="*/ 734977 h 1640734"/>
                <a:gd name="connsiteX278" fmla="*/ 441740 w 2331207"/>
                <a:gd name="connsiteY278" fmla="*/ 856579 h 1640734"/>
                <a:gd name="connsiteX279" fmla="*/ 497181 w 2331207"/>
                <a:gd name="connsiteY279" fmla="*/ 922745 h 1640734"/>
                <a:gd name="connsiteX280" fmla="*/ 443529 w 2331207"/>
                <a:gd name="connsiteY280" fmla="*/ 977287 h 1640734"/>
                <a:gd name="connsiteX281" fmla="*/ 458730 w 2331207"/>
                <a:gd name="connsiteY281" fmla="*/ 1006794 h 1640734"/>
                <a:gd name="connsiteX282" fmla="*/ 347848 w 2331207"/>
                <a:gd name="connsiteY282" fmla="*/ 1093525 h 1640734"/>
                <a:gd name="connsiteX283" fmla="*/ 453365 w 2331207"/>
                <a:gd name="connsiteY283" fmla="*/ 1145384 h 1640734"/>
                <a:gd name="connsiteX284" fmla="*/ 631313 w 2331207"/>
                <a:gd name="connsiteY284" fmla="*/ 1049712 h 1640734"/>
                <a:gd name="connsiteX285" fmla="*/ 266475 w 2331207"/>
                <a:gd name="connsiteY285" fmla="*/ 835120 h 1640734"/>
                <a:gd name="connsiteX286" fmla="*/ 296878 w 2331207"/>
                <a:gd name="connsiteY286" fmla="*/ 888768 h 1640734"/>
                <a:gd name="connsiteX287" fmla="*/ 317445 w 2331207"/>
                <a:gd name="connsiteY287" fmla="*/ 888768 h 1640734"/>
                <a:gd name="connsiteX288" fmla="*/ 363944 w 2331207"/>
                <a:gd name="connsiteY288" fmla="*/ 760907 h 1640734"/>
                <a:gd name="connsiteX289" fmla="*/ 343377 w 2331207"/>
                <a:gd name="connsiteY289" fmla="*/ 760907 h 1640734"/>
                <a:gd name="connsiteX290" fmla="*/ 273628 w 2331207"/>
                <a:gd name="connsiteY290" fmla="*/ 814555 h 1640734"/>
                <a:gd name="connsiteX291" fmla="*/ 195832 w 2331207"/>
                <a:gd name="connsiteY291" fmla="*/ 814555 h 1640734"/>
                <a:gd name="connsiteX292" fmla="*/ 234283 w 2331207"/>
                <a:gd name="connsiteY292" fmla="*/ 709942 h 1640734"/>
                <a:gd name="connsiteX293" fmla="*/ 302243 w 2331207"/>
                <a:gd name="connsiteY293" fmla="*/ 665235 h 1640734"/>
                <a:gd name="connsiteX294" fmla="*/ 336223 w 2331207"/>
                <a:gd name="connsiteY294" fmla="*/ 665235 h 1640734"/>
                <a:gd name="connsiteX295" fmla="*/ 391664 w 2331207"/>
                <a:gd name="connsiteY295" fmla="*/ 730507 h 1640734"/>
                <a:gd name="connsiteX296" fmla="*/ 411337 w 2331207"/>
                <a:gd name="connsiteY296" fmla="*/ 730507 h 1640734"/>
                <a:gd name="connsiteX297" fmla="*/ 427433 w 2331207"/>
                <a:gd name="connsiteY297" fmla="*/ 643776 h 1640734"/>
                <a:gd name="connsiteX298" fmla="*/ 135026 w 2331207"/>
                <a:gd name="connsiteY298" fmla="*/ 643776 h 1640734"/>
                <a:gd name="connsiteX299" fmla="*/ 129661 w 2331207"/>
                <a:gd name="connsiteY299" fmla="*/ 659870 h 1640734"/>
                <a:gd name="connsiteX300" fmla="*/ 165429 w 2331207"/>
                <a:gd name="connsiteY300" fmla="*/ 750178 h 1640734"/>
                <a:gd name="connsiteX301" fmla="*/ 107305 w 2331207"/>
                <a:gd name="connsiteY301" fmla="*/ 908439 h 1640734"/>
                <a:gd name="connsiteX302" fmla="*/ 4471 w 2331207"/>
                <a:gd name="connsiteY302" fmla="*/ 998747 h 1640734"/>
                <a:gd name="connsiteX303" fmla="*/ 0 w 2331207"/>
                <a:gd name="connsiteY303" fmla="*/ 1014841 h 1640734"/>
                <a:gd name="connsiteX304" fmla="*/ 325493 w 2331207"/>
                <a:gd name="connsiteY304" fmla="*/ 1014841 h 1640734"/>
                <a:gd name="connsiteX305" fmla="*/ 383616 w 2331207"/>
                <a:gd name="connsiteY305" fmla="*/ 922745 h 1640734"/>
                <a:gd name="connsiteX306" fmla="*/ 361261 w 2331207"/>
                <a:gd name="connsiteY306" fmla="*/ 922745 h 1640734"/>
                <a:gd name="connsiteX307" fmla="*/ 212822 w 2331207"/>
                <a:gd name="connsiteY307" fmla="*/ 993382 h 1640734"/>
                <a:gd name="connsiteX308" fmla="*/ 162746 w 2331207"/>
                <a:gd name="connsiteY308" fmla="*/ 908439 h 1640734"/>
                <a:gd name="connsiteX309" fmla="*/ 189573 w 2331207"/>
                <a:gd name="connsiteY309" fmla="*/ 836014 h 1640734"/>
                <a:gd name="connsiteX310" fmla="*/ 266475 w 2331207"/>
                <a:gd name="connsiteY310" fmla="*/ 836014 h 1640734"/>
                <a:gd name="connsiteX311" fmla="*/ 308503 w 2331207"/>
                <a:gd name="connsiteY311" fmla="*/ 616952 h 1640734"/>
                <a:gd name="connsiteX312" fmla="*/ 391664 w 2331207"/>
                <a:gd name="connsiteY312" fmla="*/ 556151 h 1640734"/>
                <a:gd name="connsiteX313" fmla="*/ 391664 w 2331207"/>
                <a:gd name="connsiteY313" fmla="*/ 545421 h 1640734"/>
                <a:gd name="connsiteX314" fmla="*/ 336223 w 2331207"/>
                <a:gd name="connsiteY314" fmla="*/ 545421 h 1640734"/>
                <a:gd name="connsiteX315" fmla="*/ 287042 w 2331207"/>
                <a:gd name="connsiteY315" fmla="*/ 616952 h 1640734"/>
                <a:gd name="connsiteX316" fmla="*/ 1551456 w 2331207"/>
                <a:gd name="connsiteY316" fmla="*/ 160050 h 1640734"/>
                <a:gd name="connsiteX317" fmla="*/ 1579176 w 2331207"/>
                <a:gd name="connsiteY317" fmla="*/ 210121 h 1640734"/>
                <a:gd name="connsiteX318" fmla="*/ 1488861 w 2331207"/>
                <a:gd name="connsiteY318" fmla="*/ 234263 h 1640734"/>
                <a:gd name="connsiteX319" fmla="*/ 1551456 w 2331207"/>
                <a:gd name="connsiteY319" fmla="*/ 160050 h 1640734"/>
                <a:gd name="connsiteX320" fmla="*/ 1601531 w 2331207"/>
                <a:gd name="connsiteY320" fmla="*/ 306688 h 1640734"/>
                <a:gd name="connsiteX321" fmla="*/ 1583647 w 2331207"/>
                <a:gd name="connsiteY321" fmla="*/ 306688 h 1640734"/>
                <a:gd name="connsiteX322" fmla="*/ 1512110 w 2331207"/>
                <a:gd name="connsiteY322" fmla="*/ 354971 h 1640734"/>
                <a:gd name="connsiteX323" fmla="*/ 1474554 w 2331207"/>
                <a:gd name="connsiteY323" fmla="*/ 306688 h 1640734"/>
                <a:gd name="connsiteX324" fmla="*/ 1479025 w 2331207"/>
                <a:gd name="connsiteY324" fmla="*/ 266452 h 1640734"/>
                <a:gd name="connsiteX325" fmla="*/ 1625675 w 2331207"/>
                <a:gd name="connsiteY325" fmla="*/ 218168 h 1640734"/>
                <a:gd name="connsiteX326" fmla="*/ 1579176 w 2331207"/>
                <a:gd name="connsiteY326" fmla="*/ 120708 h 1640734"/>
                <a:gd name="connsiteX327" fmla="*/ 1430737 w 2331207"/>
                <a:gd name="connsiteY327" fmla="*/ 337982 h 1640734"/>
                <a:gd name="connsiteX328" fmla="*/ 1486178 w 2331207"/>
                <a:gd name="connsiteY328" fmla="*/ 408619 h 1640734"/>
                <a:gd name="connsiteX329" fmla="*/ 1601531 w 2331207"/>
                <a:gd name="connsiteY329" fmla="*/ 306688 h 1640734"/>
                <a:gd name="connsiteX330" fmla="*/ 1578282 w 2331207"/>
                <a:gd name="connsiteY330" fmla="*/ 88519 h 1640734"/>
                <a:gd name="connsiteX331" fmla="*/ 1661444 w 2331207"/>
                <a:gd name="connsiteY331" fmla="*/ 12518 h 1640734"/>
                <a:gd name="connsiteX332" fmla="*/ 1661444 w 2331207"/>
                <a:gd name="connsiteY332" fmla="*/ 1788 h 1640734"/>
                <a:gd name="connsiteX333" fmla="*/ 1606002 w 2331207"/>
                <a:gd name="connsiteY333" fmla="*/ 1788 h 1640734"/>
                <a:gd name="connsiteX334" fmla="*/ 1556821 w 2331207"/>
                <a:gd name="connsiteY334" fmla="*/ 89413 h 1640734"/>
                <a:gd name="connsiteX335" fmla="*/ 1578282 w 2331207"/>
                <a:gd name="connsiteY335" fmla="*/ 89413 h 1640734"/>
                <a:gd name="connsiteX336" fmla="*/ 1266202 w 2331207"/>
                <a:gd name="connsiteY336" fmla="*/ 160944 h 1640734"/>
                <a:gd name="connsiteX337" fmla="*/ 1315384 w 2331207"/>
                <a:gd name="connsiteY337" fmla="*/ 160944 h 1640734"/>
                <a:gd name="connsiteX338" fmla="*/ 1238482 w 2331207"/>
                <a:gd name="connsiteY338" fmla="*/ 371959 h 1640734"/>
                <a:gd name="connsiteX339" fmla="*/ 1259943 w 2331207"/>
                <a:gd name="connsiteY339" fmla="*/ 407725 h 1640734"/>
                <a:gd name="connsiteX340" fmla="*/ 1404805 w 2331207"/>
                <a:gd name="connsiteY340" fmla="*/ 295064 h 1640734"/>
                <a:gd name="connsiteX341" fmla="*/ 1391392 w 2331207"/>
                <a:gd name="connsiteY341" fmla="*/ 295064 h 1640734"/>
                <a:gd name="connsiteX342" fmla="*/ 1296606 w 2331207"/>
                <a:gd name="connsiteY342" fmla="*/ 359441 h 1640734"/>
                <a:gd name="connsiteX343" fmla="*/ 1367248 w 2331207"/>
                <a:gd name="connsiteY343" fmla="*/ 160944 h 1640734"/>
                <a:gd name="connsiteX344" fmla="*/ 1439679 w 2331207"/>
                <a:gd name="connsiteY344" fmla="*/ 160944 h 1640734"/>
                <a:gd name="connsiteX345" fmla="*/ 1448621 w 2331207"/>
                <a:gd name="connsiteY345" fmla="*/ 130543 h 1640734"/>
                <a:gd name="connsiteX346" fmla="*/ 1377979 w 2331207"/>
                <a:gd name="connsiteY346" fmla="*/ 130543 h 1640734"/>
                <a:gd name="connsiteX347" fmla="*/ 1404805 w 2331207"/>
                <a:gd name="connsiteY347" fmla="*/ 54542 h 1640734"/>
                <a:gd name="connsiteX348" fmla="*/ 1377085 w 2331207"/>
                <a:gd name="connsiteY348" fmla="*/ 54542 h 1640734"/>
                <a:gd name="connsiteX349" fmla="*/ 1327009 w 2331207"/>
                <a:gd name="connsiteY349" fmla="*/ 130543 h 1640734"/>
                <a:gd name="connsiteX350" fmla="*/ 1267097 w 2331207"/>
                <a:gd name="connsiteY350" fmla="*/ 138591 h 1640734"/>
                <a:gd name="connsiteX351" fmla="*/ 1267097 w 2331207"/>
                <a:gd name="connsiteY351" fmla="*/ 160944 h 1640734"/>
                <a:gd name="connsiteX352" fmla="*/ 1241165 w 2331207"/>
                <a:gd name="connsiteY352" fmla="*/ 185086 h 1640734"/>
                <a:gd name="connsiteX353" fmla="*/ 1219703 w 2331207"/>
                <a:gd name="connsiteY353" fmla="*/ 120708 h 1640734"/>
                <a:gd name="connsiteX354" fmla="*/ 1143696 w 2331207"/>
                <a:gd name="connsiteY354" fmla="*/ 212804 h 1640734"/>
                <a:gd name="connsiteX355" fmla="*/ 1143696 w 2331207"/>
                <a:gd name="connsiteY355" fmla="*/ 173462 h 1640734"/>
                <a:gd name="connsiteX356" fmla="*/ 1109716 w 2331207"/>
                <a:gd name="connsiteY356" fmla="*/ 120708 h 1640734"/>
                <a:gd name="connsiteX357" fmla="*/ 1031919 w 2331207"/>
                <a:gd name="connsiteY357" fmla="*/ 211910 h 1640734"/>
                <a:gd name="connsiteX358" fmla="*/ 1045332 w 2331207"/>
                <a:gd name="connsiteY358" fmla="*/ 211910 h 1640734"/>
                <a:gd name="connsiteX359" fmla="*/ 1083783 w 2331207"/>
                <a:gd name="connsiteY359" fmla="*/ 178827 h 1640734"/>
                <a:gd name="connsiteX360" fmla="*/ 1083783 w 2331207"/>
                <a:gd name="connsiteY360" fmla="*/ 242310 h 1640734"/>
                <a:gd name="connsiteX361" fmla="*/ 1026554 w 2331207"/>
                <a:gd name="connsiteY361" fmla="*/ 369277 h 1640734"/>
                <a:gd name="connsiteX362" fmla="*/ 1050698 w 2331207"/>
                <a:gd name="connsiteY362" fmla="*/ 408619 h 1640734"/>
                <a:gd name="connsiteX363" fmla="*/ 1077524 w 2331207"/>
                <a:gd name="connsiteY363" fmla="*/ 389842 h 1640734"/>
                <a:gd name="connsiteX364" fmla="*/ 1133859 w 2331207"/>
                <a:gd name="connsiteY364" fmla="*/ 241416 h 1640734"/>
                <a:gd name="connsiteX365" fmla="*/ 1182147 w 2331207"/>
                <a:gd name="connsiteY365" fmla="*/ 185980 h 1640734"/>
                <a:gd name="connsiteX366" fmla="*/ 1241165 w 2331207"/>
                <a:gd name="connsiteY366" fmla="*/ 185980 h 1640734"/>
                <a:gd name="connsiteX367" fmla="*/ 929085 w 2331207"/>
                <a:gd name="connsiteY367" fmla="*/ 160050 h 1640734"/>
                <a:gd name="connsiteX368" fmla="*/ 956805 w 2331207"/>
                <a:gd name="connsiteY368" fmla="*/ 210121 h 1640734"/>
                <a:gd name="connsiteX369" fmla="*/ 866490 w 2331207"/>
                <a:gd name="connsiteY369" fmla="*/ 234263 h 1640734"/>
                <a:gd name="connsiteX370" fmla="*/ 929085 w 2331207"/>
                <a:gd name="connsiteY370" fmla="*/ 160050 h 1640734"/>
                <a:gd name="connsiteX371" fmla="*/ 979161 w 2331207"/>
                <a:gd name="connsiteY371" fmla="*/ 306688 h 1640734"/>
                <a:gd name="connsiteX372" fmla="*/ 961277 w 2331207"/>
                <a:gd name="connsiteY372" fmla="*/ 306688 h 1640734"/>
                <a:gd name="connsiteX373" fmla="*/ 889740 w 2331207"/>
                <a:gd name="connsiteY373" fmla="*/ 354971 h 1640734"/>
                <a:gd name="connsiteX374" fmla="*/ 852183 w 2331207"/>
                <a:gd name="connsiteY374" fmla="*/ 306688 h 1640734"/>
                <a:gd name="connsiteX375" fmla="*/ 856654 w 2331207"/>
                <a:gd name="connsiteY375" fmla="*/ 266452 h 1640734"/>
                <a:gd name="connsiteX376" fmla="*/ 1003304 w 2331207"/>
                <a:gd name="connsiteY376" fmla="*/ 218168 h 1640734"/>
                <a:gd name="connsiteX377" fmla="*/ 956805 w 2331207"/>
                <a:gd name="connsiteY377" fmla="*/ 120708 h 1640734"/>
                <a:gd name="connsiteX378" fmla="*/ 808367 w 2331207"/>
                <a:gd name="connsiteY378" fmla="*/ 337982 h 1640734"/>
                <a:gd name="connsiteX379" fmla="*/ 863808 w 2331207"/>
                <a:gd name="connsiteY379" fmla="*/ 408619 h 1640734"/>
                <a:gd name="connsiteX380" fmla="*/ 979161 w 2331207"/>
                <a:gd name="connsiteY380" fmla="*/ 306688 h 1640734"/>
                <a:gd name="connsiteX381" fmla="*/ 637572 w 2331207"/>
                <a:gd name="connsiteY381" fmla="*/ 365700 h 1640734"/>
                <a:gd name="connsiteX382" fmla="*/ 602698 w 2331207"/>
                <a:gd name="connsiteY382" fmla="*/ 340665 h 1640734"/>
                <a:gd name="connsiteX383" fmla="*/ 617005 w 2331207"/>
                <a:gd name="connsiteY383" fmla="*/ 299535 h 1640734"/>
                <a:gd name="connsiteX384" fmla="*/ 640255 w 2331207"/>
                <a:gd name="connsiteY384" fmla="*/ 236945 h 1640734"/>
                <a:gd name="connsiteX385" fmla="*/ 726993 w 2331207"/>
                <a:gd name="connsiteY385" fmla="*/ 173462 h 1640734"/>
                <a:gd name="connsiteX386" fmla="*/ 750243 w 2331207"/>
                <a:gd name="connsiteY386" fmla="*/ 201180 h 1640734"/>
                <a:gd name="connsiteX387" fmla="*/ 637572 w 2331207"/>
                <a:gd name="connsiteY387" fmla="*/ 365700 h 1640734"/>
                <a:gd name="connsiteX388" fmla="*/ 800319 w 2331207"/>
                <a:gd name="connsiteY388" fmla="*/ 178827 h 1640734"/>
                <a:gd name="connsiteX389" fmla="*/ 759185 w 2331207"/>
                <a:gd name="connsiteY389" fmla="*/ 119814 h 1640734"/>
                <a:gd name="connsiteX390" fmla="*/ 650985 w 2331207"/>
                <a:gd name="connsiteY390" fmla="*/ 208333 h 1640734"/>
                <a:gd name="connsiteX391" fmla="*/ 726099 w 2331207"/>
                <a:gd name="connsiteY391" fmla="*/ 6259 h 1640734"/>
                <a:gd name="connsiteX392" fmla="*/ 721628 w 2331207"/>
                <a:gd name="connsiteY392" fmla="*/ 0 h 1640734"/>
                <a:gd name="connsiteX393" fmla="*/ 628630 w 2331207"/>
                <a:gd name="connsiteY393" fmla="*/ 10730 h 1640734"/>
                <a:gd name="connsiteX394" fmla="*/ 628630 w 2331207"/>
                <a:gd name="connsiteY394" fmla="*/ 21459 h 1640734"/>
                <a:gd name="connsiteX395" fmla="*/ 646514 w 2331207"/>
                <a:gd name="connsiteY395" fmla="*/ 34871 h 1640734"/>
                <a:gd name="connsiteX396" fmla="*/ 642938 w 2331207"/>
                <a:gd name="connsiteY396" fmla="*/ 99249 h 1640734"/>
                <a:gd name="connsiteX397" fmla="*/ 561564 w 2331207"/>
                <a:gd name="connsiteY397" fmla="*/ 312947 h 1640734"/>
                <a:gd name="connsiteX398" fmla="*/ 546363 w 2331207"/>
                <a:gd name="connsiteY398" fmla="*/ 357653 h 1640734"/>
                <a:gd name="connsiteX399" fmla="*/ 611640 w 2331207"/>
                <a:gd name="connsiteY399" fmla="*/ 406831 h 1640734"/>
                <a:gd name="connsiteX400" fmla="*/ 800319 w 2331207"/>
                <a:gd name="connsiteY400" fmla="*/ 178827 h 1640734"/>
                <a:gd name="connsiteX401" fmla="*/ 525796 w 2331207"/>
                <a:gd name="connsiteY401" fmla="*/ 151108 h 1640734"/>
                <a:gd name="connsiteX402" fmla="*/ 507912 w 2331207"/>
                <a:gd name="connsiteY402" fmla="*/ 120708 h 1640734"/>
                <a:gd name="connsiteX403" fmla="*/ 395241 w 2331207"/>
                <a:gd name="connsiteY403" fmla="*/ 211910 h 1640734"/>
                <a:gd name="connsiteX404" fmla="*/ 408654 w 2331207"/>
                <a:gd name="connsiteY404" fmla="*/ 211910 h 1640734"/>
                <a:gd name="connsiteX405" fmla="*/ 467672 w 2331207"/>
                <a:gd name="connsiteY405" fmla="*/ 167203 h 1640734"/>
                <a:gd name="connsiteX406" fmla="*/ 386299 w 2331207"/>
                <a:gd name="connsiteY406" fmla="*/ 378218 h 1640734"/>
                <a:gd name="connsiteX407" fmla="*/ 404183 w 2331207"/>
                <a:gd name="connsiteY407" fmla="*/ 408619 h 1640734"/>
                <a:gd name="connsiteX408" fmla="*/ 511489 w 2331207"/>
                <a:gd name="connsiteY408" fmla="*/ 317417 h 1640734"/>
                <a:gd name="connsiteX409" fmla="*/ 498075 w 2331207"/>
                <a:gd name="connsiteY409" fmla="*/ 317417 h 1640734"/>
                <a:gd name="connsiteX410" fmla="*/ 439057 w 2331207"/>
                <a:gd name="connsiteY410" fmla="*/ 362124 h 1640734"/>
                <a:gd name="connsiteX411" fmla="*/ 534738 w 2331207"/>
                <a:gd name="connsiteY411" fmla="*/ 67060 h 1640734"/>
                <a:gd name="connsiteX412" fmla="*/ 567824 w 2331207"/>
                <a:gd name="connsiteY412" fmla="*/ 33977 h 1640734"/>
                <a:gd name="connsiteX413" fmla="*/ 534738 w 2331207"/>
                <a:gd name="connsiteY413" fmla="*/ 894 h 1640734"/>
                <a:gd name="connsiteX414" fmla="*/ 506123 w 2331207"/>
                <a:gd name="connsiteY414" fmla="*/ 16989 h 1640734"/>
                <a:gd name="connsiteX415" fmla="*/ 506123 w 2331207"/>
                <a:gd name="connsiteY415" fmla="*/ 50966 h 1640734"/>
                <a:gd name="connsiteX416" fmla="*/ 534738 w 2331207"/>
                <a:gd name="connsiteY416" fmla="*/ 67060 h 1640734"/>
                <a:gd name="connsiteX417" fmla="*/ 328175 w 2331207"/>
                <a:gd name="connsiteY417" fmla="*/ 26824 h 1640734"/>
                <a:gd name="connsiteX418" fmla="*/ 135026 w 2331207"/>
                <a:gd name="connsiteY418" fmla="*/ 26824 h 1640734"/>
                <a:gd name="connsiteX419" fmla="*/ 129661 w 2331207"/>
                <a:gd name="connsiteY419" fmla="*/ 42918 h 1640734"/>
                <a:gd name="connsiteX420" fmla="*/ 165429 w 2331207"/>
                <a:gd name="connsiteY420" fmla="*/ 133226 h 1640734"/>
                <a:gd name="connsiteX421" fmla="*/ 107305 w 2331207"/>
                <a:gd name="connsiteY421" fmla="*/ 291487 h 1640734"/>
                <a:gd name="connsiteX422" fmla="*/ 4471 w 2331207"/>
                <a:gd name="connsiteY422" fmla="*/ 381795 h 1640734"/>
                <a:gd name="connsiteX423" fmla="*/ 0 w 2331207"/>
                <a:gd name="connsiteY423" fmla="*/ 397889 h 1640734"/>
                <a:gd name="connsiteX424" fmla="*/ 293301 w 2331207"/>
                <a:gd name="connsiteY424" fmla="*/ 397889 h 1640734"/>
                <a:gd name="connsiteX425" fmla="*/ 356790 w 2331207"/>
                <a:gd name="connsiteY425" fmla="*/ 284334 h 1640734"/>
                <a:gd name="connsiteX426" fmla="*/ 334435 w 2331207"/>
                <a:gd name="connsiteY426" fmla="*/ 284334 h 1640734"/>
                <a:gd name="connsiteX427" fmla="*/ 190467 w 2331207"/>
                <a:gd name="connsiteY427" fmla="*/ 375536 h 1640734"/>
                <a:gd name="connsiteX428" fmla="*/ 161852 w 2331207"/>
                <a:gd name="connsiteY428" fmla="*/ 290593 h 1640734"/>
                <a:gd name="connsiteX429" fmla="*/ 219976 w 2331207"/>
                <a:gd name="connsiteY429" fmla="*/ 132332 h 1640734"/>
                <a:gd name="connsiteX430" fmla="*/ 322810 w 2331207"/>
                <a:gd name="connsiteY430" fmla="*/ 42024 h 1640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Lst>
              <a:rect l="l" t="t" r="r" b="b"/>
              <a:pathLst>
                <a:path w="2331207" h="1640734">
                  <a:moveTo>
                    <a:pt x="2221220" y="1391271"/>
                  </a:moveTo>
                  <a:cubicBezTo>
                    <a:pt x="2240892" y="1391271"/>
                    <a:pt x="2257882" y="1406471"/>
                    <a:pt x="2248940" y="1441342"/>
                  </a:cubicBezTo>
                  <a:lnTo>
                    <a:pt x="2158625" y="1465484"/>
                  </a:lnTo>
                  <a:cubicBezTo>
                    <a:pt x="2172932" y="1422566"/>
                    <a:pt x="2199758" y="1391271"/>
                    <a:pt x="2221220" y="1391271"/>
                  </a:cubicBezTo>
                  <a:moveTo>
                    <a:pt x="2271295" y="1537909"/>
                  </a:moveTo>
                  <a:lnTo>
                    <a:pt x="2253411" y="1537909"/>
                  </a:lnTo>
                  <a:cubicBezTo>
                    <a:pt x="2231056" y="1564733"/>
                    <a:pt x="2206018" y="1586192"/>
                    <a:pt x="2181874" y="1586192"/>
                  </a:cubicBezTo>
                  <a:cubicBezTo>
                    <a:pt x="2156836" y="1586192"/>
                    <a:pt x="2144317" y="1570992"/>
                    <a:pt x="2144317" y="1537909"/>
                  </a:cubicBezTo>
                  <a:cubicBezTo>
                    <a:pt x="2144317" y="1524497"/>
                    <a:pt x="2146106" y="1510191"/>
                    <a:pt x="2148788" y="1497673"/>
                  </a:cubicBezTo>
                  <a:lnTo>
                    <a:pt x="2295439" y="1449390"/>
                  </a:lnTo>
                  <a:cubicBezTo>
                    <a:pt x="2324054" y="1381436"/>
                    <a:pt x="2289180" y="1351929"/>
                    <a:pt x="2248940" y="1351929"/>
                  </a:cubicBezTo>
                  <a:cubicBezTo>
                    <a:pt x="2179192" y="1351929"/>
                    <a:pt x="2100501" y="1473531"/>
                    <a:pt x="2100501" y="1569203"/>
                  </a:cubicBezTo>
                  <a:cubicBezTo>
                    <a:pt x="2100501" y="1614804"/>
                    <a:pt x="2121962" y="1639840"/>
                    <a:pt x="2155942" y="1639840"/>
                  </a:cubicBezTo>
                  <a:cubicBezTo>
                    <a:pt x="2196182" y="1639840"/>
                    <a:pt x="2237315" y="1601392"/>
                    <a:pt x="2271295" y="1537909"/>
                  </a:cubicBezTo>
                  <a:moveTo>
                    <a:pt x="2248046" y="1319740"/>
                  </a:moveTo>
                  <a:lnTo>
                    <a:pt x="2331207" y="1243739"/>
                  </a:lnTo>
                  <a:lnTo>
                    <a:pt x="2331207" y="1233009"/>
                  </a:lnTo>
                  <a:lnTo>
                    <a:pt x="2275766" y="1233009"/>
                  </a:lnTo>
                  <a:lnTo>
                    <a:pt x="2226585" y="1320634"/>
                  </a:lnTo>
                  <a:lnTo>
                    <a:pt x="2248046" y="1320634"/>
                  </a:lnTo>
                  <a:close/>
                  <a:moveTo>
                    <a:pt x="1935966" y="1393059"/>
                  </a:moveTo>
                  <a:lnTo>
                    <a:pt x="1984254" y="1393059"/>
                  </a:lnTo>
                  <a:lnTo>
                    <a:pt x="1907351" y="1604075"/>
                  </a:lnTo>
                  <a:cubicBezTo>
                    <a:pt x="1900198" y="1621957"/>
                    <a:pt x="1910034" y="1639840"/>
                    <a:pt x="1928813" y="1639840"/>
                  </a:cubicBezTo>
                  <a:cubicBezTo>
                    <a:pt x="1983359" y="1639840"/>
                    <a:pt x="2048637" y="1593345"/>
                    <a:pt x="2073675" y="1527179"/>
                  </a:cubicBezTo>
                  <a:lnTo>
                    <a:pt x="2060262" y="1527179"/>
                  </a:lnTo>
                  <a:cubicBezTo>
                    <a:pt x="2040589" y="1554897"/>
                    <a:pt x="1997667" y="1585298"/>
                    <a:pt x="1965475" y="1591557"/>
                  </a:cubicBezTo>
                  <a:lnTo>
                    <a:pt x="2036118" y="1393059"/>
                  </a:lnTo>
                  <a:lnTo>
                    <a:pt x="2108549" y="1393059"/>
                  </a:lnTo>
                  <a:lnTo>
                    <a:pt x="2117491" y="1362659"/>
                  </a:lnTo>
                  <a:lnTo>
                    <a:pt x="2046848" y="1362659"/>
                  </a:lnTo>
                  <a:lnTo>
                    <a:pt x="2073675" y="1286657"/>
                  </a:lnTo>
                  <a:lnTo>
                    <a:pt x="2045954" y="1286657"/>
                  </a:lnTo>
                  <a:lnTo>
                    <a:pt x="1995878" y="1362659"/>
                  </a:lnTo>
                  <a:lnTo>
                    <a:pt x="1935966" y="1370706"/>
                  </a:lnTo>
                  <a:close/>
                  <a:moveTo>
                    <a:pt x="1885890" y="1382330"/>
                  </a:moveTo>
                  <a:cubicBezTo>
                    <a:pt x="1892150" y="1362659"/>
                    <a:pt x="1878737" y="1351929"/>
                    <a:pt x="1868900" y="1351929"/>
                  </a:cubicBezTo>
                  <a:cubicBezTo>
                    <a:pt x="1826873" y="1351929"/>
                    <a:pt x="1775903" y="1390377"/>
                    <a:pt x="1756230" y="1443131"/>
                  </a:cubicBezTo>
                  <a:lnTo>
                    <a:pt x="1769643" y="1443131"/>
                  </a:lnTo>
                  <a:cubicBezTo>
                    <a:pt x="1783056" y="1423460"/>
                    <a:pt x="1806306" y="1402001"/>
                    <a:pt x="1828661" y="1398424"/>
                  </a:cubicBezTo>
                  <a:lnTo>
                    <a:pt x="1747288" y="1609439"/>
                  </a:lnTo>
                  <a:cubicBezTo>
                    <a:pt x="1740134" y="1629110"/>
                    <a:pt x="1754441" y="1639840"/>
                    <a:pt x="1765172" y="1639840"/>
                  </a:cubicBezTo>
                  <a:cubicBezTo>
                    <a:pt x="1805411" y="1639840"/>
                    <a:pt x="1852805" y="1601392"/>
                    <a:pt x="1872477" y="1548638"/>
                  </a:cubicBezTo>
                  <a:lnTo>
                    <a:pt x="1859064" y="1548638"/>
                  </a:lnTo>
                  <a:cubicBezTo>
                    <a:pt x="1845651" y="1568309"/>
                    <a:pt x="1822401" y="1589769"/>
                    <a:pt x="1800046" y="1593345"/>
                  </a:cubicBezTo>
                  <a:close/>
                  <a:moveTo>
                    <a:pt x="1893938" y="1298281"/>
                  </a:moveTo>
                  <a:cubicBezTo>
                    <a:pt x="1911823" y="1298281"/>
                    <a:pt x="1927024" y="1283081"/>
                    <a:pt x="1927024" y="1265198"/>
                  </a:cubicBezTo>
                  <a:cubicBezTo>
                    <a:pt x="1927024" y="1247316"/>
                    <a:pt x="1911823" y="1232115"/>
                    <a:pt x="1893938" y="1232115"/>
                  </a:cubicBezTo>
                  <a:cubicBezTo>
                    <a:pt x="1884996" y="1232115"/>
                    <a:pt x="1876948" y="1235692"/>
                    <a:pt x="1870689" y="1241951"/>
                  </a:cubicBezTo>
                  <a:cubicBezTo>
                    <a:pt x="1864429" y="1248210"/>
                    <a:pt x="1860853" y="1256257"/>
                    <a:pt x="1860853" y="1265198"/>
                  </a:cubicBezTo>
                  <a:cubicBezTo>
                    <a:pt x="1860853" y="1283975"/>
                    <a:pt x="1875160" y="1298281"/>
                    <a:pt x="1893938" y="1298281"/>
                  </a:cubicBezTo>
                  <a:moveTo>
                    <a:pt x="1501380" y="1410942"/>
                  </a:moveTo>
                  <a:cubicBezTo>
                    <a:pt x="1513899" y="1410942"/>
                    <a:pt x="1521052" y="1430613"/>
                    <a:pt x="1501380" y="1474425"/>
                  </a:cubicBezTo>
                  <a:lnTo>
                    <a:pt x="1444150" y="1601392"/>
                  </a:lnTo>
                  <a:cubicBezTo>
                    <a:pt x="1433420" y="1625534"/>
                    <a:pt x="1445045" y="1640734"/>
                    <a:pt x="1468294" y="1640734"/>
                  </a:cubicBezTo>
                  <a:cubicBezTo>
                    <a:pt x="1482601" y="1640734"/>
                    <a:pt x="1488861" y="1637158"/>
                    <a:pt x="1495120" y="1621957"/>
                  </a:cubicBezTo>
                  <a:lnTo>
                    <a:pt x="1551456" y="1473531"/>
                  </a:lnTo>
                  <a:cubicBezTo>
                    <a:pt x="1577388" y="1441342"/>
                    <a:pt x="1625675" y="1407365"/>
                    <a:pt x="1647136" y="1407365"/>
                  </a:cubicBezTo>
                  <a:cubicBezTo>
                    <a:pt x="1662338" y="1407365"/>
                    <a:pt x="1660549" y="1419883"/>
                    <a:pt x="1650713" y="1439554"/>
                  </a:cubicBezTo>
                  <a:lnTo>
                    <a:pt x="1563975" y="1604969"/>
                  </a:lnTo>
                  <a:cubicBezTo>
                    <a:pt x="1555927" y="1621063"/>
                    <a:pt x="1566657" y="1640734"/>
                    <a:pt x="1585436" y="1640734"/>
                  </a:cubicBezTo>
                  <a:cubicBezTo>
                    <a:pt x="1627464" y="1640734"/>
                    <a:pt x="1678434" y="1602286"/>
                    <a:pt x="1698106" y="1549533"/>
                  </a:cubicBezTo>
                  <a:lnTo>
                    <a:pt x="1682905" y="1549533"/>
                  </a:lnTo>
                  <a:cubicBezTo>
                    <a:pt x="1669491" y="1569203"/>
                    <a:pt x="1646242" y="1590663"/>
                    <a:pt x="1623887" y="1594239"/>
                  </a:cubicBezTo>
                  <a:lnTo>
                    <a:pt x="1698106" y="1444025"/>
                  </a:lnTo>
                  <a:cubicBezTo>
                    <a:pt x="1707943" y="1425248"/>
                    <a:pt x="1712414" y="1407365"/>
                    <a:pt x="1712414" y="1393059"/>
                  </a:cubicBezTo>
                  <a:cubicBezTo>
                    <a:pt x="1712414" y="1368918"/>
                    <a:pt x="1699000" y="1352823"/>
                    <a:pt x="1673068" y="1352823"/>
                  </a:cubicBezTo>
                  <a:cubicBezTo>
                    <a:pt x="1636406" y="1352823"/>
                    <a:pt x="1605108" y="1393953"/>
                    <a:pt x="1560398" y="1444919"/>
                  </a:cubicBezTo>
                  <a:lnTo>
                    <a:pt x="1560398" y="1405577"/>
                  </a:lnTo>
                  <a:cubicBezTo>
                    <a:pt x="1560398" y="1377859"/>
                    <a:pt x="1551456" y="1352823"/>
                    <a:pt x="1526418" y="1352823"/>
                  </a:cubicBezTo>
                  <a:cubicBezTo>
                    <a:pt x="1496909" y="1352823"/>
                    <a:pt x="1470082" y="1399318"/>
                    <a:pt x="1448621" y="1444025"/>
                  </a:cubicBezTo>
                  <a:lnTo>
                    <a:pt x="1462035" y="1444025"/>
                  </a:lnTo>
                  <a:cubicBezTo>
                    <a:pt x="1477236" y="1422566"/>
                    <a:pt x="1490649" y="1410942"/>
                    <a:pt x="1501380" y="1410942"/>
                  </a:cubicBezTo>
                  <a:moveTo>
                    <a:pt x="1443256" y="1416307"/>
                  </a:moveTo>
                  <a:cubicBezTo>
                    <a:pt x="1453092" y="1381436"/>
                    <a:pt x="1447727" y="1351929"/>
                    <a:pt x="1421795" y="1351929"/>
                  </a:cubicBezTo>
                  <a:cubicBezTo>
                    <a:pt x="1388709" y="1351929"/>
                    <a:pt x="1377979" y="1374282"/>
                    <a:pt x="1345787" y="1444025"/>
                  </a:cubicBezTo>
                  <a:lnTo>
                    <a:pt x="1345787" y="1404683"/>
                  </a:lnTo>
                  <a:cubicBezTo>
                    <a:pt x="1345787" y="1376965"/>
                    <a:pt x="1336845" y="1351929"/>
                    <a:pt x="1311807" y="1351929"/>
                  </a:cubicBezTo>
                  <a:cubicBezTo>
                    <a:pt x="1282298" y="1351929"/>
                    <a:pt x="1255472" y="1398424"/>
                    <a:pt x="1234011" y="1443131"/>
                  </a:cubicBezTo>
                  <a:lnTo>
                    <a:pt x="1247424" y="1443131"/>
                  </a:lnTo>
                  <a:cubicBezTo>
                    <a:pt x="1261731" y="1422566"/>
                    <a:pt x="1275145" y="1410048"/>
                    <a:pt x="1285875" y="1410048"/>
                  </a:cubicBezTo>
                  <a:cubicBezTo>
                    <a:pt x="1298394" y="1410048"/>
                    <a:pt x="1305548" y="1429719"/>
                    <a:pt x="1285875" y="1473531"/>
                  </a:cubicBezTo>
                  <a:lnTo>
                    <a:pt x="1228646" y="1600498"/>
                  </a:lnTo>
                  <a:cubicBezTo>
                    <a:pt x="1217915" y="1624640"/>
                    <a:pt x="1229540" y="1639840"/>
                    <a:pt x="1252789" y="1639840"/>
                  </a:cubicBezTo>
                  <a:cubicBezTo>
                    <a:pt x="1267097" y="1639840"/>
                    <a:pt x="1273356" y="1636263"/>
                    <a:pt x="1279616" y="1621063"/>
                  </a:cubicBezTo>
                  <a:lnTo>
                    <a:pt x="1334162" y="1472637"/>
                  </a:lnTo>
                  <a:cubicBezTo>
                    <a:pt x="1350258" y="1452966"/>
                    <a:pt x="1364566" y="1435978"/>
                    <a:pt x="1382450" y="1417201"/>
                  </a:cubicBezTo>
                  <a:lnTo>
                    <a:pt x="1443256" y="1417201"/>
                  </a:lnTo>
                  <a:close/>
                  <a:moveTo>
                    <a:pt x="1131177" y="1391271"/>
                  </a:moveTo>
                  <a:cubicBezTo>
                    <a:pt x="1150849" y="1391271"/>
                    <a:pt x="1167839" y="1406471"/>
                    <a:pt x="1158897" y="1441342"/>
                  </a:cubicBezTo>
                  <a:lnTo>
                    <a:pt x="1068582" y="1465484"/>
                  </a:lnTo>
                  <a:cubicBezTo>
                    <a:pt x="1083783" y="1422566"/>
                    <a:pt x="1109716" y="1391271"/>
                    <a:pt x="1131177" y="1391271"/>
                  </a:cubicBezTo>
                  <a:moveTo>
                    <a:pt x="1181252" y="1537909"/>
                  </a:moveTo>
                  <a:lnTo>
                    <a:pt x="1163368" y="1537909"/>
                  </a:lnTo>
                  <a:cubicBezTo>
                    <a:pt x="1141013" y="1564733"/>
                    <a:pt x="1115975" y="1586192"/>
                    <a:pt x="1091831" y="1586192"/>
                  </a:cubicBezTo>
                  <a:cubicBezTo>
                    <a:pt x="1066793" y="1586192"/>
                    <a:pt x="1054274" y="1570992"/>
                    <a:pt x="1054274" y="1537909"/>
                  </a:cubicBezTo>
                  <a:cubicBezTo>
                    <a:pt x="1054274" y="1524497"/>
                    <a:pt x="1056063" y="1510191"/>
                    <a:pt x="1058746" y="1497673"/>
                  </a:cubicBezTo>
                  <a:lnTo>
                    <a:pt x="1205396" y="1449390"/>
                  </a:lnTo>
                  <a:cubicBezTo>
                    <a:pt x="1234011" y="1381436"/>
                    <a:pt x="1200031" y="1351929"/>
                    <a:pt x="1158897" y="1351929"/>
                  </a:cubicBezTo>
                  <a:cubicBezTo>
                    <a:pt x="1089149" y="1351929"/>
                    <a:pt x="1010458" y="1473531"/>
                    <a:pt x="1010458" y="1569203"/>
                  </a:cubicBezTo>
                  <a:cubicBezTo>
                    <a:pt x="1010458" y="1614804"/>
                    <a:pt x="1031919" y="1639840"/>
                    <a:pt x="1065899" y="1639840"/>
                  </a:cubicBezTo>
                  <a:cubicBezTo>
                    <a:pt x="1106139" y="1639840"/>
                    <a:pt x="1147272" y="1601392"/>
                    <a:pt x="1181252" y="1537909"/>
                  </a:cubicBezTo>
                  <a:moveTo>
                    <a:pt x="845923" y="1393059"/>
                  </a:moveTo>
                  <a:lnTo>
                    <a:pt x="894211" y="1393059"/>
                  </a:lnTo>
                  <a:lnTo>
                    <a:pt x="817309" y="1604075"/>
                  </a:lnTo>
                  <a:cubicBezTo>
                    <a:pt x="810155" y="1621957"/>
                    <a:pt x="819991" y="1639840"/>
                    <a:pt x="838770" y="1639840"/>
                  </a:cubicBezTo>
                  <a:cubicBezTo>
                    <a:pt x="893317" y="1639840"/>
                    <a:pt x="959488" y="1593345"/>
                    <a:pt x="983632" y="1527179"/>
                  </a:cubicBezTo>
                  <a:lnTo>
                    <a:pt x="970219" y="1527179"/>
                  </a:lnTo>
                  <a:cubicBezTo>
                    <a:pt x="950546" y="1554897"/>
                    <a:pt x="907624" y="1585298"/>
                    <a:pt x="875432" y="1591557"/>
                  </a:cubicBezTo>
                  <a:lnTo>
                    <a:pt x="946075" y="1393059"/>
                  </a:lnTo>
                  <a:lnTo>
                    <a:pt x="1018506" y="1393059"/>
                  </a:lnTo>
                  <a:lnTo>
                    <a:pt x="1027448" y="1362659"/>
                  </a:lnTo>
                  <a:lnTo>
                    <a:pt x="956805" y="1362659"/>
                  </a:lnTo>
                  <a:lnTo>
                    <a:pt x="983632" y="1286657"/>
                  </a:lnTo>
                  <a:lnTo>
                    <a:pt x="955911" y="1286657"/>
                  </a:lnTo>
                  <a:lnTo>
                    <a:pt x="905835" y="1362659"/>
                  </a:lnTo>
                  <a:lnTo>
                    <a:pt x="845923" y="1370706"/>
                  </a:lnTo>
                  <a:close/>
                  <a:moveTo>
                    <a:pt x="589285" y="1557580"/>
                  </a:moveTo>
                  <a:cubicBezTo>
                    <a:pt x="589285" y="1492308"/>
                    <a:pt x="661716" y="1403789"/>
                    <a:pt x="702850" y="1403789"/>
                  </a:cubicBezTo>
                  <a:cubicBezTo>
                    <a:pt x="711792" y="1403789"/>
                    <a:pt x="720734" y="1404683"/>
                    <a:pt x="727888" y="1407365"/>
                  </a:cubicBezTo>
                  <a:lnTo>
                    <a:pt x="685860" y="1520026"/>
                  </a:lnTo>
                  <a:cubicBezTo>
                    <a:pt x="661716" y="1549533"/>
                    <a:pt x="624159" y="1585298"/>
                    <a:pt x="606275" y="1585298"/>
                  </a:cubicBezTo>
                  <a:cubicBezTo>
                    <a:pt x="595544" y="1585298"/>
                    <a:pt x="589285" y="1577251"/>
                    <a:pt x="589285" y="1557580"/>
                  </a:cubicBezTo>
                  <a:moveTo>
                    <a:pt x="811943" y="1339411"/>
                  </a:moveTo>
                  <a:lnTo>
                    <a:pt x="789588" y="1337623"/>
                  </a:lnTo>
                  <a:lnTo>
                    <a:pt x="764550" y="1362659"/>
                  </a:lnTo>
                  <a:lnTo>
                    <a:pt x="760079" y="1362659"/>
                  </a:lnTo>
                  <a:cubicBezTo>
                    <a:pt x="653668" y="1362659"/>
                    <a:pt x="539209" y="1494990"/>
                    <a:pt x="539209" y="1599604"/>
                  </a:cubicBezTo>
                  <a:cubicBezTo>
                    <a:pt x="539209" y="1623746"/>
                    <a:pt x="552622" y="1639840"/>
                    <a:pt x="578554" y="1639840"/>
                  </a:cubicBezTo>
                  <a:cubicBezTo>
                    <a:pt x="609852" y="1639840"/>
                    <a:pt x="640255" y="1595133"/>
                    <a:pt x="675129" y="1547744"/>
                  </a:cubicBezTo>
                  <a:lnTo>
                    <a:pt x="673341" y="1564733"/>
                  </a:lnTo>
                  <a:cubicBezTo>
                    <a:pt x="668870" y="1613016"/>
                    <a:pt x="684071" y="1639840"/>
                    <a:pt x="709109" y="1639840"/>
                  </a:cubicBezTo>
                  <a:cubicBezTo>
                    <a:pt x="738618" y="1639840"/>
                    <a:pt x="765444" y="1593345"/>
                    <a:pt x="786011" y="1548638"/>
                  </a:cubicBezTo>
                  <a:lnTo>
                    <a:pt x="772598" y="1548638"/>
                  </a:lnTo>
                  <a:cubicBezTo>
                    <a:pt x="758291" y="1569203"/>
                    <a:pt x="744878" y="1581721"/>
                    <a:pt x="734147" y="1581721"/>
                  </a:cubicBezTo>
                  <a:cubicBezTo>
                    <a:pt x="723416" y="1581721"/>
                    <a:pt x="715369" y="1561156"/>
                    <a:pt x="734147" y="1518238"/>
                  </a:cubicBezTo>
                  <a:close/>
                  <a:moveTo>
                    <a:pt x="583920" y="1416307"/>
                  </a:moveTo>
                  <a:cubicBezTo>
                    <a:pt x="593756" y="1381436"/>
                    <a:pt x="588391" y="1351929"/>
                    <a:pt x="562459" y="1351929"/>
                  </a:cubicBezTo>
                  <a:cubicBezTo>
                    <a:pt x="529373" y="1351929"/>
                    <a:pt x="518642" y="1374282"/>
                    <a:pt x="486451" y="1444025"/>
                  </a:cubicBezTo>
                  <a:lnTo>
                    <a:pt x="486451" y="1404683"/>
                  </a:lnTo>
                  <a:cubicBezTo>
                    <a:pt x="486451" y="1376965"/>
                    <a:pt x="477509" y="1351929"/>
                    <a:pt x="451576" y="1351929"/>
                  </a:cubicBezTo>
                  <a:cubicBezTo>
                    <a:pt x="422067" y="1351929"/>
                    <a:pt x="395241" y="1398424"/>
                    <a:pt x="374674" y="1443131"/>
                  </a:cubicBezTo>
                  <a:lnTo>
                    <a:pt x="388087" y="1443131"/>
                  </a:lnTo>
                  <a:cubicBezTo>
                    <a:pt x="402395" y="1422566"/>
                    <a:pt x="415808" y="1410048"/>
                    <a:pt x="426539" y="1410048"/>
                  </a:cubicBezTo>
                  <a:cubicBezTo>
                    <a:pt x="439057" y="1410048"/>
                    <a:pt x="446211" y="1429719"/>
                    <a:pt x="426539" y="1473531"/>
                  </a:cubicBezTo>
                  <a:lnTo>
                    <a:pt x="368415" y="1601392"/>
                  </a:lnTo>
                  <a:cubicBezTo>
                    <a:pt x="357684" y="1625534"/>
                    <a:pt x="369309" y="1640734"/>
                    <a:pt x="392559" y="1640734"/>
                  </a:cubicBezTo>
                  <a:cubicBezTo>
                    <a:pt x="406866" y="1640734"/>
                    <a:pt x="413125" y="1637158"/>
                    <a:pt x="419385" y="1621957"/>
                  </a:cubicBezTo>
                  <a:lnTo>
                    <a:pt x="475720" y="1472637"/>
                  </a:lnTo>
                  <a:cubicBezTo>
                    <a:pt x="491816" y="1452966"/>
                    <a:pt x="506123" y="1435978"/>
                    <a:pt x="524007" y="1417201"/>
                  </a:cubicBezTo>
                  <a:lnTo>
                    <a:pt x="583920" y="1417201"/>
                  </a:lnTo>
                  <a:close/>
                  <a:moveTo>
                    <a:pt x="209245" y="1630004"/>
                  </a:moveTo>
                  <a:lnTo>
                    <a:pt x="214611" y="1613910"/>
                  </a:lnTo>
                  <a:cubicBezTo>
                    <a:pt x="143968" y="1600498"/>
                    <a:pt x="135026" y="1600498"/>
                    <a:pt x="163641" y="1523603"/>
                  </a:cubicBezTo>
                  <a:lnTo>
                    <a:pt x="190467" y="1451178"/>
                  </a:lnTo>
                  <a:lnTo>
                    <a:pt x="246802" y="1451178"/>
                  </a:lnTo>
                  <a:cubicBezTo>
                    <a:pt x="281676" y="1451178"/>
                    <a:pt x="282571" y="1466378"/>
                    <a:pt x="277205" y="1504826"/>
                  </a:cubicBezTo>
                  <a:lnTo>
                    <a:pt x="297772" y="1504826"/>
                  </a:lnTo>
                  <a:lnTo>
                    <a:pt x="344271" y="1376965"/>
                  </a:lnTo>
                  <a:lnTo>
                    <a:pt x="323704" y="1376965"/>
                  </a:lnTo>
                  <a:cubicBezTo>
                    <a:pt x="305820" y="1407365"/>
                    <a:pt x="292407" y="1430613"/>
                    <a:pt x="253956" y="1430613"/>
                  </a:cubicBezTo>
                  <a:lnTo>
                    <a:pt x="197621" y="1430613"/>
                  </a:lnTo>
                  <a:lnTo>
                    <a:pt x="236072" y="1325999"/>
                  </a:lnTo>
                  <a:cubicBezTo>
                    <a:pt x="249485" y="1288446"/>
                    <a:pt x="255744" y="1281293"/>
                    <a:pt x="304032" y="1281293"/>
                  </a:cubicBezTo>
                  <a:lnTo>
                    <a:pt x="316551" y="1281293"/>
                  </a:lnTo>
                  <a:cubicBezTo>
                    <a:pt x="365732" y="1281293"/>
                    <a:pt x="371992" y="1294705"/>
                    <a:pt x="371992" y="1346564"/>
                  </a:cubicBezTo>
                  <a:lnTo>
                    <a:pt x="391664" y="1346564"/>
                  </a:lnTo>
                  <a:lnTo>
                    <a:pt x="407760" y="1259833"/>
                  </a:lnTo>
                  <a:lnTo>
                    <a:pt x="135026" y="1259833"/>
                  </a:lnTo>
                  <a:lnTo>
                    <a:pt x="129661" y="1275928"/>
                  </a:lnTo>
                  <a:cubicBezTo>
                    <a:pt x="185996" y="1287552"/>
                    <a:pt x="191361" y="1292916"/>
                    <a:pt x="165429" y="1366235"/>
                  </a:cubicBezTo>
                  <a:lnTo>
                    <a:pt x="107305" y="1524497"/>
                  </a:lnTo>
                  <a:cubicBezTo>
                    <a:pt x="80479" y="1596922"/>
                    <a:pt x="69748" y="1603181"/>
                    <a:pt x="4471" y="1614804"/>
                  </a:cubicBezTo>
                  <a:lnTo>
                    <a:pt x="0" y="1630899"/>
                  </a:lnTo>
                  <a:lnTo>
                    <a:pt x="209245" y="1630899"/>
                  </a:lnTo>
                  <a:close/>
                  <a:moveTo>
                    <a:pt x="1562186" y="775213"/>
                  </a:moveTo>
                  <a:cubicBezTo>
                    <a:pt x="1581859" y="775213"/>
                    <a:pt x="1598849" y="790414"/>
                    <a:pt x="1589907" y="825285"/>
                  </a:cubicBezTo>
                  <a:lnTo>
                    <a:pt x="1499591" y="849426"/>
                  </a:lnTo>
                  <a:cubicBezTo>
                    <a:pt x="1513899" y="806508"/>
                    <a:pt x="1540725" y="775213"/>
                    <a:pt x="1562186" y="775213"/>
                  </a:cubicBezTo>
                  <a:moveTo>
                    <a:pt x="1612262" y="921851"/>
                  </a:moveTo>
                  <a:lnTo>
                    <a:pt x="1594378" y="921851"/>
                  </a:lnTo>
                  <a:cubicBezTo>
                    <a:pt x="1572022" y="948675"/>
                    <a:pt x="1546985" y="970134"/>
                    <a:pt x="1522841" y="970134"/>
                  </a:cubicBezTo>
                  <a:cubicBezTo>
                    <a:pt x="1497803" y="970134"/>
                    <a:pt x="1485284" y="954934"/>
                    <a:pt x="1485284" y="921851"/>
                  </a:cubicBezTo>
                  <a:cubicBezTo>
                    <a:pt x="1485284" y="908439"/>
                    <a:pt x="1487072" y="894133"/>
                    <a:pt x="1489755" y="881615"/>
                  </a:cubicBezTo>
                  <a:lnTo>
                    <a:pt x="1636406" y="833332"/>
                  </a:lnTo>
                  <a:cubicBezTo>
                    <a:pt x="1665020" y="765378"/>
                    <a:pt x="1630146" y="735871"/>
                    <a:pt x="1589907" y="735871"/>
                  </a:cubicBezTo>
                  <a:cubicBezTo>
                    <a:pt x="1520158" y="735871"/>
                    <a:pt x="1441468" y="857474"/>
                    <a:pt x="1441468" y="953146"/>
                  </a:cubicBezTo>
                  <a:cubicBezTo>
                    <a:pt x="1441468" y="998747"/>
                    <a:pt x="1462929" y="1023782"/>
                    <a:pt x="1496909" y="1023782"/>
                  </a:cubicBezTo>
                  <a:cubicBezTo>
                    <a:pt x="1537148" y="1024676"/>
                    <a:pt x="1578282" y="985335"/>
                    <a:pt x="1612262" y="921851"/>
                  </a:cubicBezTo>
                  <a:moveTo>
                    <a:pt x="1589012" y="703683"/>
                  </a:moveTo>
                  <a:lnTo>
                    <a:pt x="1672174" y="627681"/>
                  </a:lnTo>
                  <a:lnTo>
                    <a:pt x="1672174" y="616952"/>
                  </a:lnTo>
                  <a:lnTo>
                    <a:pt x="1616733" y="616952"/>
                  </a:lnTo>
                  <a:lnTo>
                    <a:pt x="1567551" y="704577"/>
                  </a:lnTo>
                  <a:lnTo>
                    <a:pt x="1589012" y="704577"/>
                  </a:lnTo>
                  <a:close/>
                  <a:moveTo>
                    <a:pt x="1276933" y="777002"/>
                  </a:moveTo>
                  <a:lnTo>
                    <a:pt x="1325220" y="777002"/>
                  </a:lnTo>
                  <a:lnTo>
                    <a:pt x="1248318" y="988017"/>
                  </a:lnTo>
                  <a:cubicBezTo>
                    <a:pt x="1241165" y="1005900"/>
                    <a:pt x="1251001" y="1023782"/>
                    <a:pt x="1269779" y="1023782"/>
                  </a:cubicBezTo>
                  <a:cubicBezTo>
                    <a:pt x="1324326" y="1023782"/>
                    <a:pt x="1389603" y="977287"/>
                    <a:pt x="1414641" y="911122"/>
                  </a:cubicBezTo>
                  <a:lnTo>
                    <a:pt x="1401228" y="911122"/>
                  </a:lnTo>
                  <a:cubicBezTo>
                    <a:pt x="1381556" y="938840"/>
                    <a:pt x="1338633" y="969240"/>
                    <a:pt x="1306442" y="975499"/>
                  </a:cubicBezTo>
                  <a:lnTo>
                    <a:pt x="1377085" y="777002"/>
                  </a:lnTo>
                  <a:lnTo>
                    <a:pt x="1449516" y="777002"/>
                  </a:lnTo>
                  <a:lnTo>
                    <a:pt x="1458458" y="746601"/>
                  </a:lnTo>
                  <a:lnTo>
                    <a:pt x="1387815" y="746601"/>
                  </a:lnTo>
                  <a:lnTo>
                    <a:pt x="1414641" y="670600"/>
                  </a:lnTo>
                  <a:lnTo>
                    <a:pt x="1386921" y="670600"/>
                  </a:lnTo>
                  <a:lnTo>
                    <a:pt x="1336845" y="746601"/>
                  </a:lnTo>
                  <a:lnTo>
                    <a:pt x="1276933" y="755542"/>
                  </a:lnTo>
                  <a:close/>
                  <a:moveTo>
                    <a:pt x="1226857" y="767166"/>
                  </a:moveTo>
                  <a:cubicBezTo>
                    <a:pt x="1233117" y="747495"/>
                    <a:pt x="1219703" y="736766"/>
                    <a:pt x="1208973" y="736766"/>
                  </a:cubicBezTo>
                  <a:cubicBezTo>
                    <a:pt x="1166945" y="736766"/>
                    <a:pt x="1115975" y="775213"/>
                    <a:pt x="1096302" y="827967"/>
                  </a:cubicBezTo>
                  <a:lnTo>
                    <a:pt x="1109716" y="827967"/>
                  </a:lnTo>
                  <a:cubicBezTo>
                    <a:pt x="1123129" y="808296"/>
                    <a:pt x="1146378" y="786837"/>
                    <a:pt x="1168733" y="783261"/>
                  </a:cubicBezTo>
                  <a:lnTo>
                    <a:pt x="1087360" y="994276"/>
                  </a:lnTo>
                  <a:cubicBezTo>
                    <a:pt x="1080207" y="1013947"/>
                    <a:pt x="1094514" y="1024676"/>
                    <a:pt x="1105244" y="1024676"/>
                  </a:cubicBezTo>
                  <a:cubicBezTo>
                    <a:pt x="1145484" y="1024676"/>
                    <a:pt x="1192877" y="986229"/>
                    <a:pt x="1212550" y="933475"/>
                  </a:cubicBezTo>
                  <a:lnTo>
                    <a:pt x="1199137" y="933475"/>
                  </a:lnTo>
                  <a:cubicBezTo>
                    <a:pt x="1185723" y="953146"/>
                    <a:pt x="1162474" y="974605"/>
                    <a:pt x="1140119" y="978182"/>
                  </a:cubicBezTo>
                  <a:close/>
                  <a:moveTo>
                    <a:pt x="1234905" y="683118"/>
                  </a:moveTo>
                  <a:cubicBezTo>
                    <a:pt x="1252789" y="683118"/>
                    <a:pt x="1267991" y="667917"/>
                    <a:pt x="1267991" y="650035"/>
                  </a:cubicBezTo>
                  <a:cubicBezTo>
                    <a:pt x="1267991" y="632152"/>
                    <a:pt x="1252789" y="616952"/>
                    <a:pt x="1234905" y="616952"/>
                  </a:cubicBezTo>
                  <a:cubicBezTo>
                    <a:pt x="1223280" y="616952"/>
                    <a:pt x="1212550" y="623211"/>
                    <a:pt x="1206290" y="633046"/>
                  </a:cubicBezTo>
                  <a:cubicBezTo>
                    <a:pt x="1200031" y="642882"/>
                    <a:pt x="1200031" y="656294"/>
                    <a:pt x="1206290" y="667023"/>
                  </a:cubicBezTo>
                  <a:cubicBezTo>
                    <a:pt x="1212550" y="676859"/>
                    <a:pt x="1223280" y="684012"/>
                    <a:pt x="1234905" y="683118"/>
                  </a:cubicBezTo>
                  <a:moveTo>
                    <a:pt x="975584" y="978182"/>
                  </a:moveTo>
                  <a:lnTo>
                    <a:pt x="1109716" y="622317"/>
                  </a:lnTo>
                  <a:lnTo>
                    <a:pt x="1105244" y="616058"/>
                  </a:lnTo>
                  <a:lnTo>
                    <a:pt x="1012247" y="626787"/>
                  </a:lnTo>
                  <a:lnTo>
                    <a:pt x="1012247" y="637517"/>
                  </a:lnTo>
                  <a:lnTo>
                    <a:pt x="1030131" y="650929"/>
                  </a:lnTo>
                  <a:cubicBezTo>
                    <a:pt x="1046227" y="663447"/>
                    <a:pt x="1040861" y="675070"/>
                    <a:pt x="1026554" y="715306"/>
                  </a:cubicBezTo>
                  <a:lnTo>
                    <a:pt x="924614" y="987123"/>
                  </a:lnTo>
                  <a:cubicBezTo>
                    <a:pt x="915672" y="1003217"/>
                    <a:pt x="927297" y="1022888"/>
                    <a:pt x="946075" y="1022888"/>
                  </a:cubicBezTo>
                  <a:cubicBezTo>
                    <a:pt x="988103" y="1022888"/>
                    <a:pt x="1033708" y="984440"/>
                    <a:pt x="1053380" y="931687"/>
                  </a:cubicBezTo>
                  <a:lnTo>
                    <a:pt x="1039967" y="931687"/>
                  </a:lnTo>
                  <a:cubicBezTo>
                    <a:pt x="1025660" y="952252"/>
                    <a:pt x="997045" y="973711"/>
                    <a:pt x="975584" y="978182"/>
                  </a:cubicBezTo>
                  <a:moveTo>
                    <a:pt x="701955" y="941522"/>
                  </a:moveTo>
                  <a:cubicBezTo>
                    <a:pt x="701955" y="876250"/>
                    <a:pt x="774387" y="787731"/>
                    <a:pt x="815520" y="787731"/>
                  </a:cubicBezTo>
                  <a:cubicBezTo>
                    <a:pt x="824462" y="787731"/>
                    <a:pt x="832510" y="788625"/>
                    <a:pt x="840558" y="791308"/>
                  </a:cubicBezTo>
                  <a:lnTo>
                    <a:pt x="797636" y="903968"/>
                  </a:lnTo>
                  <a:cubicBezTo>
                    <a:pt x="773492" y="933475"/>
                    <a:pt x="735935" y="969240"/>
                    <a:pt x="718051" y="969240"/>
                  </a:cubicBezTo>
                  <a:cubicBezTo>
                    <a:pt x="708215" y="970134"/>
                    <a:pt x="701955" y="961193"/>
                    <a:pt x="701955" y="941522"/>
                  </a:cubicBezTo>
                  <a:moveTo>
                    <a:pt x="924614" y="724248"/>
                  </a:moveTo>
                  <a:lnTo>
                    <a:pt x="902259" y="722459"/>
                  </a:lnTo>
                  <a:lnTo>
                    <a:pt x="877221" y="747495"/>
                  </a:lnTo>
                  <a:lnTo>
                    <a:pt x="872750" y="747495"/>
                  </a:lnTo>
                  <a:cubicBezTo>
                    <a:pt x="766339" y="747495"/>
                    <a:pt x="651880" y="879827"/>
                    <a:pt x="651880" y="984440"/>
                  </a:cubicBezTo>
                  <a:cubicBezTo>
                    <a:pt x="651880" y="1008582"/>
                    <a:pt x="665293" y="1024676"/>
                    <a:pt x="691225" y="1024676"/>
                  </a:cubicBezTo>
                  <a:cubicBezTo>
                    <a:pt x="722522" y="1024676"/>
                    <a:pt x="752925" y="979970"/>
                    <a:pt x="787800" y="932581"/>
                  </a:cubicBezTo>
                  <a:lnTo>
                    <a:pt x="786011" y="949569"/>
                  </a:lnTo>
                  <a:cubicBezTo>
                    <a:pt x="781540" y="997852"/>
                    <a:pt x="796742" y="1024676"/>
                    <a:pt x="821780" y="1024676"/>
                  </a:cubicBezTo>
                  <a:cubicBezTo>
                    <a:pt x="851289" y="1024676"/>
                    <a:pt x="878115" y="978182"/>
                    <a:pt x="898682" y="933475"/>
                  </a:cubicBezTo>
                  <a:lnTo>
                    <a:pt x="885269" y="933475"/>
                  </a:lnTo>
                  <a:cubicBezTo>
                    <a:pt x="870961" y="954040"/>
                    <a:pt x="857548" y="966558"/>
                    <a:pt x="846818" y="966558"/>
                  </a:cubicBezTo>
                  <a:cubicBezTo>
                    <a:pt x="836087" y="966558"/>
                    <a:pt x="828039" y="945993"/>
                    <a:pt x="846818" y="903968"/>
                  </a:cubicBezTo>
                  <a:close/>
                  <a:moveTo>
                    <a:pt x="406866" y="1075642"/>
                  </a:moveTo>
                  <a:cubicBezTo>
                    <a:pt x="406866" y="1047924"/>
                    <a:pt x="433692" y="1030041"/>
                    <a:pt x="472143" y="1014841"/>
                  </a:cubicBezTo>
                  <a:cubicBezTo>
                    <a:pt x="484662" y="1021100"/>
                    <a:pt x="504335" y="1028253"/>
                    <a:pt x="529373" y="1036300"/>
                  </a:cubicBezTo>
                  <a:cubicBezTo>
                    <a:pt x="569612" y="1049712"/>
                    <a:pt x="584814" y="1055077"/>
                    <a:pt x="584814" y="1066701"/>
                  </a:cubicBezTo>
                  <a:cubicBezTo>
                    <a:pt x="584814" y="1092631"/>
                    <a:pt x="548151" y="1112301"/>
                    <a:pt x="481085" y="1112301"/>
                  </a:cubicBezTo>
                  <a:cubicBezTo>
                    <a:pt x="431010" y="1113196"/>
                    <a:pt x="406866" y="1102466"/>
                    <a:pt x="406866" y="1075642"/>
                  </a:cubicBezTo>
                  <a:moveTo>
                    <a:pt x="516854" y="904863"/>
                  </a:moveTo>
                  <a:cubicBezTo>
                    <a:pt x="498970" y="904863"/>
                    <a:pt x="492710" y="889662"/>
                    <a:pt x="492710" y="872674"/>
                  </a:cubicBezTo>
                  <a:cubicBezTo>
                    <a:pt x="492710" y="819920"/>
                    <a:pt x="517748" y="756437"/>
                    <a:pt x="557988" y="756437"/>
                  </a:cubicBezTo>
                  <a:cubicBezTo>
                    <a:pt x="575872" y="756437"/>
                    <a:pt x="582131" y="771637"/>
                    <a:pt x="582131" y="788625"/>
                  </a:cubicBezTo>
                  <a:cubicBezTo>
                    <a:pt x="582131" y="840485"/>
                    <a:pt x="556199" y="904863"/>
                    <a:pt x="516854" y="904863"/>
                  </a:cubicBezTo>
                  <a:moveTo>
                    <a:pt x="631313" y="1049712"/>
                  </a:moveTo>
                  <a:cubicBezTo>
                    <a:pt x="631313" y="1015735"/>
                    <a:pt x="600910" y="1003217"/>
                    <a:pt x="551728" y="988911"/>
                  </a:cubicBezTo>
                  <a:cubicBezTo>
                    <a:pt x="509700" y="976393"/>
                    <a:pt x="490027" y="972817"/>
                    <a:pt x="490027" y="958511"/>
                  </a:cubicBezTo>
                  <a:cubicBezTo>
                    <a:pt x="490027" y="947781"/>
                    <a:pt x="498970" y="934369"/>
                    <a:pt x="516854" y="924534"/>
                  </a:cubicBezTo>
                  <a:cubicBezTo>
                    <a:pt x="586602" y="920957"/>
                    <a:pt x="630419" y="858368"/>
                    <a:pt x="630419" y="802931"/>
                  </a:cubicBezTo>
                  <a:cubicBezTo>
                    <a:pt x="630419" y="793096"/>
                    <a:pt x="628630" y="784155"/>
                    <a:pt x="625948" y="776107"/>
                  </a:cubicBezTo>
                  <a:lnTo>
                    <a:pt x="673341" y="776107"/>
                  </a:lnTo>
                  <a:lnTo>
                    <a:pt x="682283" y="745707"/>
                  </a:lnTo>
                  <a:lnTo>
                    <a:pt x="601804" y="745707"/>
                  </a:lnTo>
                  <a:cubicBezTo>
                    <a:pt x="591073" y="738554"/>
                    <a:pt x="577660" y="734977"/>
                    <a:pt x="562459" y="734977"/>
                  </a:cubicBezTo>
                  <a:cubicBezTo>
                    <a:pt x="489133" y="734977"/>
                    <a:pt x="441740" y="799355"/>
                    <a:pt x="441740" y="856579"/>
                  </a:cubicBezTo>
                  <a:cubicBezTo>
                    <a:pt x="441740" y="893239"/>
                    <a:pt x="463201" y="918275"/>
                    <a:pt x="497181" y="922745"/>
                  </a:cubicBezTo>
                  <a:cubicBezTo>
                    <a:pt x="463201" y="938840"/>
                    <a:pt x="443529" y="955828"/>
                    <a:pt x="443529" y="977287"/>
                  </a:cubicBezTo>
                  <a:cubicBezTo>
                    <a:pt x="443529" y="989805"/>
                    <a:pt x="448000" y="998747"/>
                    <a:pt x="458730" y="1006794"/>
                  </a:cubicBezTo>
                  <a:cubicBezTo>
                    <a:pt x="380040" y="1030041"/>
                    <a:pt x="347848" y="1059548"/>
                    <a:pt x="347848" y="1093525"/>
                  </a:cubicBezTo>
                  <a:cubicBezTo>
                    <a:pt x="347848" y="1130184"/>
                    <a:pt x="396135" y="1145384"/>
                    <a:pt x="453365" y="1145384"/>
                  </a:cubicBezTo>
                  <a:cubicBezTo>
                    <a:pt x="549940" y="1146279"/>
                    <a:pt x="631313" y="1093525"/>
                    <a:pt x="631313" y="1049712"/>
                  </a:cubicBezTo>
                  <a:moveTo>
                    <a:pt x="266475" y="835120"/>
                  </a:moveTo>
                  <a:cubicBezTo>
                    <a:pt x="301349" y="835120"/>
                    <a:pt x="302243" y="850321"/>
                    <a:pt x="296878" y="888768"/>
                  </a:cubicBezTo>
                  <a:lnTo>
                    <a:pt x="317445" y="888768"/>
                  </a:lnTo>
                  <a:lnTo>
                    <a:pt x="363944" y="760907"/>
                  </a:lnTo>
                  <a:lnTo>
                    <a:pt x="343377" y="760907"/>
                  </a:lnTo>
                  <a:cubicBezTo>
                    <a:pt x="325493" y="791308"/>
                    <a:pt x="312080" y="814555"/>
                    <a:pt x="273628" y="814555"/>
                  </a:cubicBezTo>
                  <a:lnTo>
                    <a:pt x="195832" y="814555"/>
                  </a:lnTo>
                  <a:lnTo>
                    <a:pt x="234283" y="709942"/>
                  </a:lnTo>
                  <a:cubicBezTo>
                    <a:pt x="247696" y="672388"/>
                    <a:pt x="254850" y="665235"/>
                    <a:pt x="302243" y="665235"/>
                  </a:cubicBezTo>
                  <a:lnTo>
                    <a:pt x="336223" y="665235"/>
                  </a:lnTo>
                  <a:cubicBezTo>
                    <a:pt x="385405" y="665235"/>
                    <a:pt x="391664" y="678647"/>
                    <a:pt x="391664" y="730507"/>
                  </a:cubicBezTo>
                  <a:lnTo>
                    <a:pt x="411337" y="730507"/>
                  </a:lnTo>
                  <a:lnTo>
                    <a:pt x="427433" y="643776"/>
                  </a:lnTo>
                  <a:lnTo>
                    <a:pt x="135026" y="643776"/>
                  </a:lnTo>
                  <a:lnTo>
                    <a:pt x="129661" y="659870"/>
                  </a:lnTo>
                  <a:cubicBezTo>
                    <a:pt x="185996" y="671494"/>
                    <a:pt x="191361" y="676859"/>
                    <a:pt x="165429" y="750178"/>
                  </a:cubicBezTo>
                  <a:lnTo>
                    <a:pt x="107305" y="908439"/>
                  </a:lnTo>
                  <a:cubicBezTo>
                    <a:pt x="80479" y="980864"/>
                    <a:pt x="69748" y="987123"/>
                    <a:pt x="4471" y="998747"/>
                  </a:cubicBezTo>
                  <a:lnTo>
                    <a:pt x="0" y="1014841"/>
                  </a:lnTo>
                  <a:lnTo>
                    <a:pt x="325493" y="1014841"/>
                  </a:lnTo>
                  <a:lnTo>
                    <a:pt x="383616" y="922745"/>
                  </a:lnTo>
                  <a:lnTo>
                    <a:pt x="361261" y="922745"/>
                  </a:lnTo>
                  <a:cubicBezTo>
                    <a:pt x="323704" y="960299"/>
                    <a:pt x="285253" y="993382"/>
                    <a:pt x="212822" y="993382"/>
                  </a:cubicBezTo>
                  <a:cubicBezTo>
                    <a:pt x="126084" y="993382"/>
                    <a:pt x="134132" y="988911"/>
                    <a:pt x="162746" y="908439"/>
                  </a:cubicBezTo>
                  <a:lnTo>
                    <a:pt x="189573" y="836014"/>
                  </a:lnTo>
                  <a:lnTo>
                    <a:pt x="266475" y="836014"/>
                  </a:lnTo>
                  <a:close/>
                  <a:moveTo>
                    <a:pt x="308503" y="616952"/>
                  </a:moveTo>
                  <a:lnTo>
                    <a:pt x="391664" y="556151"/>
                  </a:lnTo>
                  <a:lnTo>
                    <a:pt x="391664" y="545421"/>
                  </a:lnTo>
                  <a:lnTo>
                    <a:pt x="336223" y="545421"/>
                  </a:lnTo>
                  <a:lnTo>
                    <a:pt x="287042" y="616952"/>
                  </a:lnTo>
                  <a:close/>
                  <a:moveTo>
                    <a:pt x="1551456" y="160050"/>
                  </a:moveTo>
                  <a:cubicBezTo>
                    <a:pt x="1571128" y="160050"/>
                    <a:pt x="1588118" y="175250"/>
                    <a:pt x="1579176" y="210121"/>
                  </a:cubicBezTo>
                  <a:lnTo>
                    <a:pt x="1488861" y="234263"/>
                  </a:lnTo>
                  <a:cubicBezTo>
                    <a:pt x="1503168" y="190450"/>
                    <a:pt x="1529995" y="160050"/>
                    <a:pt x="1551456" y="160050"/>
                  </a:cubicBezTo>
                  <a:moveTo>
                    <a:pt x="1601531" y="306688"/>
                  </a:moveTo>
                  <a:lnTo>
                    <a:pt x="1583647" y="306688"/>
                  </a:lnTo>
                  <a:cubicBezTo>
                    <a:pt x="1561292" y="333512"/>
                    <a:pt x="1536254" y="354971"/>
                    <a:pt x="1512110" y="354971"/>
                  </a:cubicBezTo>
                  <a:cubicBezTo>
                    <a:pt x="1487072" y="354971"/>
                    <a:pt x="1474554" y="339771"/>
                    <a:pt x="1474554" y="306688"/>
                  </a:cubicBezTo>
                  <a:cubicBezTo>
                    <a:pt x="1474554" y="293276"/>
                    <a:pt x="1476342" y="278970"/>
                    <a:pt x="1479025" y="266452"/>
                  </a:cubicBezTo>
                  <a:lnTo>
                    <a:pt x="1625675" y="218168"/>
                  </a:lnTo>
                  <a:cubicBezTo>
                    <a:pt x="1654290" y="150214"/>
                    <a:pt x="1619416" y="120708"/>
                    <a:pt x="1579176" y="120708"/>
                  </a:cubicBezTo>
                  <a:cubicBezTo>
                    <a:pt x="1509428" y="120708"/>
                    <a:pt x="1430737" y="242310"/>
                    <a:pt x="1430737" y="337982"/>
                  </a:cubicBezTo>
                  <a:cubicBezTo>
                    <a:pt x="1430737" y="383583"/>
                    <a:pt x="1452198" y="408619"/>
                    <a:pt x="1486178" y="408619"/>
                  </a:cubicBezTo>
                  <a:cubicBezTo>
                    <a:pt x="1526418" y="408619"/>
                    <a:pt x="1567551" y="370171"/>
                    <a:pt x="1601531" y="306688"/>
                  </a:cubicBezTo>
                  <a:moveTo>
                    <a:pt x="1578282" y="88519"/>
                  </a:moveTo>
                  <a:lnTo>
                    <a:pt x="1661444" y="12518"/>
                  </a:lnTo>
                  <a:lnTo>
                    <a:pt x="1661444" y="1788"/>
                  </a:lnTo>
                  <a:lnTo>
                    <a:pt x="1606002" y="1788"/>
                  </a:lnTo>
                  <a:lnTo>
                    <a:pt x="1556821" y="89413"/>
                  </a:lnTo>
                  <a:lnTo>
                    <a:pt x="1578282" y="89413"/>
                  </a:lnTo>
                  <a:close/>
                  <a:moveTo>
                    <a:pt x="1266202" y="160944"/>
                  </a:moveTo>
                  <a:lnTo>
                    <a:pt x="1315384" y="160944"/>
                  </a:lnTo>
                  <a:lnTo>
                    <a:pt x="1238482" y="371959"/>
                  </a:lnTo>
                  <a:cubicBezTo>
                    <a:pt x="1231328" y="389842"/>
                    <a:pt x="1241165" y="407725"/>
                    <a:pt x="1259943" y="407725"/>
                  </a:cubicBezTo>
                  <a:cubicBezTo>
                    <a:pt x="1314490" y="407725"/>
                    <a:pt x="1380661" y="361230"/>
                    <a:pt x="1404805" y="295064"/>
                  </a:cubicBezTo>
                  <a:lnTo>
                    <a:pt x="1391392" y="295064"/>
                  </a:lnTo>
                  <a:cubicBezTo>
                    <a:pt x="1371719" y="322782"/>
                    <a:pt x="1328797" y="353183"/>
                    <a:pt x="1296606" y="359441"/>
                  </a:cubicBezTo>
                  <a:lnTo>
                    <a:pt x="1367248" y="160944"/>
                  </a:lnTo>
                  <a:lnTo>
                    <a:pt x="1439679" y="160944"/>
                  </a:lnTo>
                  <a:lnTo>
                    <a:pt x="1448621" y="130543"/>
                  </a:lnTo>
                  <a:lnTo>
                    <a:pt x="1377979" y="130543"/>
                  </a:lnTo>
                  <a:lnTo>
                    <a:pt x="1404805" y="54542"/>
                  </a:lnTo>
                  <a:lnTo>
                    <a:pt x="1377085" y="54542"/>
                  </a:lnTo>
                  <a:lnTo>
                    <a:pt x="1327009" y="130543"/>
                  </a:lnTo>
                  <a:lnTo>
                    <a:pt x="1267097" y="138591"/>
                  </a:lnTo>
                  <a:lnTo>
                    <a:pt x="1267097" y="160944"/>
                  </a:lnTo>
                  <a:close/>
                  <a:moveTo>
                    <a:pt x="1241165" y="185086"/>
                  </a:moveTo>
                  <a:cubicBezTo>
                    <a:pt x="1251001" y="150214"/>
                    <a:pt x="1245636" y="120708"/>
                    <a:pt x="1219703" y="120708"/>
                  </a:cubicBezTo>
                  <a:cubicBezTo>
                    <a:pt x="1186618" y="120708"/>
                    <a:pt x="1175887" y="143061"/>
                    <a:pt x="1143696" y="212804"/>
                  </a:cubicBezTo>
                  <a:lnTo>
                    <a:pt x="1143696" y="173462"/>
                  </a:lnTo>
                  <a:cubicBezTo>
                    <a:pt x="1143696" y="145744"/>
                    <a:pt x="1134753" y="120708"/>
                    <a:pt x="1109716" y="120708"/>
                  </a:cubicBezTo>
                  <a:cubicBezTo>
                    <a:pt x="1080207" y="120708"/>
                    <a:pt x="1053380" y="167203"/>
                    <a:pt x="1031919" y="211910"/>
                  </a:cubicBezTo>
                  <a:lnTo>
                    <a:pt x="1045332" y="211910"/>
                  </a:lnTo>
                  <a:cubicBezTo>
                    <a:pt x="1059640" y="191344"/>
                    <a:pt x="1073053" y="178827"/>
                    <a:pt x="1083783" y="178827"/>
                  </a:cubicBezTo>
                  <a:cubicBezTo>
                    <a:pt x="1096302" y="178827"/>
                    <a:pt x="1103456" y="198498"/>
                    <a:pt x="1083783" y="242310"/>
                  </a:cubicBezTo>
                  <a:lnTo>
                    <a:pt x="1026554" y="369277"/>
                  </a:lnTo>
                  <a:cubicBezTo>
                    <a:pt x="1015823" y="393419"/>
                    <a:pt x="1027448" y="408619"/>
                    <a:pt x="1050698" y="408619"/>
                  </a:cubicBezTo>
                  <a:cubicBezTo>
                    <a:pt x="1065005" y="408619"/>
                    <a:pt x="1071264" y="405042"/>
                    <a:pt x="1077524" y="389842"/>
                  </a:cubicBezTo>
                  <a:lnTo>
                    <a:pt x="1133859" y="241416"/>
                  </a:lnTo>
                  <a:cubicBezTo>
                    <a:pt x="1149955" y="221745"/>
                    <a:pt x="1164262" y="204756"/>
                    <a:pt x="1182147" y="185980"/>
                  </a:cubicBezTo>
                  <a:lnTo>
                    <a:pt x="1241165" y="185980"/>
                  </a:lnTo>
                  <a:close/>
                  <a:moveTo>
                    <a:pt x="929085" y="160050"/>
                  </a:moveTo>
                  <a:cubicBezTo>
                    <a:pt x="948758" y="160050"/>
                    <a:pt x="965748" y="175250"/>
                    <a:pt x="956805" y="210121"/>
                  </a:cubicBezTo>
                  <a:lnTo>
                    <a:pt x="866490" y="234263"/>
                  </a:lnTo>
                  <a:cubicBezTo>
                    <a:pt x="880798" y="190450"/>
                    <a:pt x="907624" y="160050"/>
                    <a:pt x="929085" y="160050"/>
                  </a:cubicBezTo>
                  <a:moveTo>
                    <a:pt x="979161" y="306688"/>
                  </a:moveTo>
                  <a:lnTo>
                    <a:pt x="961277" y="306688"/>
                  </a:lnTo>
                  <a:cubicBezTo>
                    <a:pt x="938921" y="333512"/>
                    <a:pt x="913883" y="354971"/>
                    <a:pt x="889740" y="354971"/>
                  </a:cubicBezTo>
                  <a:cubicBezTo>
                    <a:pt x="864702" y="354971"/>
                    <a:pt x="852183" y="339771"/>
                    <a:pt x="852183" y="306688"/>
                  </a:cubicBezTo>
                  <a:cubicBezTo>
                    <a:pt x="852183" y="293276"/>
                    <a:pt x="853971" y="278970"/>
                    <a:pt x="856654" y="266452"/>
                  </a:cubicBezTo>
                  <a:lnTo>
                    <a:pt x="1003304" y="218168"/>
                  </a:lnTo>
                  <a:cubicBezTo>
                    <a:pt x="1031919" y="150214"/>
                    <a:pt x="997939" y="120708"/>
                    <a:pt x="956805" y="120708"/>
                  </a:cubicBezTo>
                  <a:cubicBezTo>
                    <a:pt x="887057" y="120708"/>
                    <a:pt x="808367" y="242310"/>
                    <a:pt x="808367" y="337982"/>
                  </a:cubicBezTo>
                  <a:cubicBezTo>
                    <a:pt x="808367" y="383583"/>
                    <a:pt x="829828" y="408619"/>
                    <a:pt x="863808" y="408619"/>
                  </a:cubicBezTo>
                  <a:cubicBezTo>
                    <a:pt x="904047" y="408619"/>
                    <a:pt x="945181" y="370171"/>
                    <a:pt x="979161" y="306688"/>
                  </a:cubicBezTo>
                  <a:moveTo>
                    <a:pt x="637572" y="365700"/>
                  </a:moveTo>
                  <a:cubicBezTo>
                    <a:pt x="623265" y="365700"/>
                    <a:pt x="602698" y="352288"/>
                    <a:pt x="602698" y="340665"/>
                  </a:cubicBezTo>
                  <a:cubicBezTo>
                    <a:pt x="602698" y="337088"/>
                    <a:pt x="608958" y="320100"/>
                    <a:pt x="617005" y="299535"/>
                  </a:cubicBezTo>
                  <a:lnTo>
                    <a:pt x="640255" y="236945"/>
                  </a:lnTo>
                  <a:cubicBezTo>
                    <a:pt x="665293" y="206545"/>
                    <a:pt x="704638" y="173462"/>
                    <a:pt x="726993" y="173462"/>
                  </a:cubicBezTo>
                  <a:cubicBezTo>
                    <a:pt x="740406" y="173462"/>
                    <a:pt x="750243" y="182403"/>
                    <a:pt x="750243" y="201180"/>
                  </a:cubicBezTo>
                  <a:cubicBezTo>
                    <a:pt x="749349" y="260193"/>
                    <a:pt x="695696" y="365700"/>
                    <a:pt x="637572" y="365700"/>
                  </a:cubicBezTo>
                  <a:moveTo>
                    <a:pt x="800319" y="178827"/>
                  </a:moveTo>
                  <a:cubicBezTo>
                    <a:pt x="800319" y="135908"/>
                    <a:pt x="789588" y="119814"/>
                    <a:pt x="759185" y="119814"/>
                  </a:cubicBezTo>
                  <a:cubicBezTo>
                    <a:pt x="721628" y="119814"/>
                    <a:pt x="686754" y="160050"/>
                    <a:pt x="650985" y="208333"/>
                  </a:cubicBezTo>
                  <a:lnTo>
                    <a:pt x="726099" y="6259"/>
                  </a:lnTo>
                  <a:lnTo>
                    <a:pt x="721628" y="0"/>
                  </a:lnTo>
                  <a:lnTo>
                    <a:pt x="628630" y="10730"/>
                  </a:lnTo>
                  <a:lnTo>
                    <a:pt x="628630" y="21459"/>
                  </a:lnTo>
                  <a:lnTo>
                    <a:pt x="646514" y="34871"/>
                  </a:lnTo>
                  <a:cubicBezTo>
                    <a:pt x="662610" y="47389"/>
                    <a:pt x="657245" y="59907"/>
                    <a:pt x="642938" y="99249"/>
                  </a:cubicBezTo>
                  <a:lnTo>
                    <a:pt x="561564" y="312947"/>
                  </a:lnTo>
                  <a:cubicBezTo>
                    <a:pt x="554411" y="330829"/>
                    <a:pt x="546363" y="352288"/>
                    <a:pt x="546363" y="357653"/>
                  </a:cubicBezTo>
                  <a:cubicBezTo>
                    <a:pt x="546363" y="382689"/>
                    <a:pt x="580343" y="406831"/>
                    <a:pt x="611640" y="406831"/>
                  </a:cubicBezTo>
                  <a:cubicBezTo>
                    <a:pt x="682283" y="408619"/>
                    <a:pt x="800319" y="278970"/>
                    <a:pt x="800319" y="178827"/>
                  </a:cubicBezTo>
                  <a:moveTo>
                    <a:pt x="525796" y="151108"/>
                  </a:moveTo>
                  <a:cubicBezTo>
                    <a:pt x="531161" y="131438"/>
                    <a:pt x="518642" y="120708"/>
                    <a:pt x="507912" y="120708"/>
                  </a:cubicBezTo>
                  <a:cubicBezTo>
                    <a:pt x="465884" y="120708"/>
                    <a:pt x="414914" y="159156"/>
                    <a:pt x="395241" y="211910"/>
                  </a:cubicBezTo>
                  <a:lnTo>
                    <a:pt x="408654" y="211910"/>
                  </a:lnTo>
                  <a:cubicBezTo>
                    <a:pt x="422067" y="192239"/>
                    <a:pt x="445317" y="170779"/>
                    <a:pt x="467672" y="167203"/>
                  </a:cubicBezTo>
                  <a:lnTo>
                    <a:pt x="386299" y="378218"/>
                  </a:lnTo>
                  <a:cubicBezTo>
                    <a:pt x="379145" y="397889"/>
                    <a:pt x="393453" y="408619"/>
                    <a:pt x="404183" y="408619"/>
                  </a:cubicBezTo>
                  <a:cubicBezTo>
                    <a:pt x="444423" y="408619"/>
                    <a:pt x="491816" y="370171"/>
                    <a:pt x="511489" y="317417"/>
                  </a:cubicBezTo>
                  <a:lnTo>
                    <a:pt x="498075" y="317417"/>
                  </a:lnTo>
                  <a:cubicBezTo>
                    <a:pt x="484662" y="337088"/>
                    <a:pt x="461413" y="358547"/>
                    <a:pt x="439057" y="362124"/>
                  </a:cubicBezTo>
                  <a:close/>
                  <a:moveTo>
                    <a:pt x="534738" y="67060"/>
                  </a:moveTo>
                  <a:cubicBezTo>
                    <a:pt x="552622" y="67060"/>
                    <a:pt x="567824" y="51860"/>
                    <a:pt x="567824" y="33977"/>
                  </a:cubicBezTo>
                  <a:cubicBezTo>
                    <a:pt x="567824" y="16094"/>
                    <a:pt x="552622" y="894"/>
                    <a:pt x="534738" y="894"/>
                  </a:cubicBezTo>
                  <a:cubicBezTo>
                    <a:pt x="523113" y="894"/>
                    <a:pt x="512383" y="7153"/>
                    <a:pt x="506123" y="16989"/>
                  </a:cubicBezTo>
                  <a:cubicBezTo>
                    <a:pt x="499864" y="26824"/>
                    <a:pt x="499864" y="40236"/>
                    <a:pt x="506123" y="50966"/>
                  </a:cubicBezTo>
                  <a:cubicBezTo>
                    <a:pt x="512383" y="60801"/>
                    <a:pt x="523113" y="67954"/>
                    <a:pt x="534738" y="67060"/>
                  </a:cubicBezTo>
                  <a:moveTo>
                    <a:pt x="328175" y="26824"/>
                  </a:moveTo>
                  <a:lnTo>
                    <a:pt x="135026" y="26824"/>
                  </a:lnTo>
                  <a:lnTo>
                    <a:pt x="129661" y="42918"/>
                  </a:lnTo>
                  <a:cubicBezTo>
                    <a:pt x="185996" y="54542"/>
                    <a:pt x="191361" y="59907"/>
                    <a:pt x="165429" y="133226"/>
                  </a:cubicBezTo>
                  <a:lnTo>
                    <a:pt x="107305" y="291487"/>
                  </a:lnTo>
                  <a:cubicBezTo>
                    <a:pt x="80479" y="363912"/>
                    <a:pt x="69748" y="370171"/>
                    <a:pt x="4471" y="381795"/>
                  </a:cubicBezTo>
                  <a:lnTo>
                    <a:pt x="0" y="397889"/>
                  </a:lnTo>
                  <a:lnTo>
                    <a:pt x="293301" y="397889"/>
                  </a:lnTo>
                  <a:lnTo>
                    <a:pt x="356790" y="284334"/>
                  </a:lnTo>
                  <a:lnTo>
                    <a:pt x="334435" y="284334"/>
                  </a:lnTo>
                  <a:cubicBezTo>
                    <a:pt x="297772" y="324570"/>
                    <a:pt x="255744" y="375536"/>
                    <a:pt x="190467" y="375536"/>
                  </a:cubicBezTo>
                  <a:cubicBezTo>
                    <a:pt x="141285" y="375536"/>
                    <a:pt x="134132" y="366595"/>
                    <a:pt x="161852" y="290593"/>
                  </a:cubicBezTo>
                  <a:lnTo>
                    <a:pt x="219976" y="132332"/>
                  </a:lnTo>
                  <a:cubicBezTo>
                    <a:pt x="246802" y="59907"/>
                    <a:pt x="257533" y="53648"/>
                    <a:pt x="322810" y="42024"/>
                  </a:cubicBezTo>
                  <a:close/>
                </a:path>
              </a:pathLst>
            </a:custGeom>
            <a:solidFill>
              <a:srgbClr val="000000"/>
            </a:solidFill>
            <a:ln w="893" cap="flat">
              <a:noFill/>
              <a:prstDash val="solid"/>
              <a:miter/>
            </a:ln>
          </p:spPr>
          <p:txBody>
            <a:bodyPr rtlCol="0" anchor="ctr"/>
            <a:lstStyle/>
            <a:p>
              <a:endParaRPr lang="fr-FR"/>
            </a:p>
          </p:txBody>
        </p:sp>
      </p:grpSp>
      <p:cxnSp>
        <p:nvCxnSpPr>
          <p:cNvPr id="48" name="Connecteur droit 47">
            <a:extLst>
              <a:ext uri="{FF2B5EF4-FFF2-40B4-BE49-F238E27FC236}">
                <a16:creationId xmlns:a16="http://schemas.microsoft.com/office/drawing/2014/main" id="{C4095B22-9EAD-18F5-FB19-78E75362FF10}"/>
              </a:ext>
            </a:extLst>
          </p:cNvPr>
          <p:cNvCxnSpPr>
            <a:cxnSpLocks/>
          </p:cNvCxnSpPr>
          <p:nvPr userDrawn="1"/>
        </p:nvCxnSpPr>
        <p:spPr>
          <a:xfrm flipV="1">
            <a:off x="1240420" y="643567"/>
            <a:ext cx="2063586" cy="94832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47110225-107C-FD4B-A2EF-2FE2021DA292}"/>
              </a:ext>
            </a:extLst>
          </p:cNvPr>
          <p:cNvSpPr/>
          <p:nvPr userDrawn="1"/>
        </p:nvSpPr>
        <p:spPr>
          <a:xfrm>
            <a:off x="10956550" y="245435"/>
            <a:ext cx="770350" cy="970484"/>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Graphique 8">
            <a:extLst>
              <a:ext uri="{FF2B5EF4-FFF2-40B4-BE49-F238E27FC236}">
                <a16:creationId xmlns:a16="http://schemas.microsoft.com/office/drawing/2014/main" id="{27629620-7B6D-3D80-48B2-6CA0081C05B0}"/>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017093" y="350841"/>
            <a:ext cx="643740" cy="705638"/>
          </a:xfrm>
          <a:prstGeom prst="rect">
            <a:avLst/>
          </a:prstGeom>
        </p:spPr>
      </p:pic>
      <p:sp>
        <p:nvSpPr>
          <p:cNvPr id="2" name="Titre 1">
            <a:extLst>
              <a:ext uri="{FF2B5EF4-FFF2-40B4-BE49-F238E27FC236}">
                <a16:creationId xmlns:a16="http://schemas.microsoft.com/office/drawing/2014/main" id="{DF9C5A76-02A2-CBFD-57CF-BFFA9F1E3992}"/>
              </a:ext>
            </a:extLst>
          </p:cNvPr>
          <p:cNvSpPr>
            <a:spLocks noGrp="1"/>
          </p:cNvSpPr>
          <p:nvPr>
            <p:ph type="ctrTitle" hasCustomPrompt="1"/>
          </p:nvPr>
        </p:nvSpPr>
        <p:spPr>
          <a:xfrm>
            <a:off x="690714" y="1385339"/>
            <a:ext cx="10617121" cy="2040184"/>
          </a:xfrm>
        </p:spPr>
        <p:txBody>
          <a:bodyPr anchor="b">
            <a:normAutofit/>
          </a:bodyPr>
          <a:lstStyle>
            <a:lvl1pPr algn="ctr">
              <a:defRPr sz="7200" b="0" i="0" cap="all" baseline="0">
                <a:solidFill>
                  <a:schemeClr val="bg1"/>
                </a:solidFill>
                <a:latin typeface="CNES Sans ExtraLight" pitchFamily="2" charset="77"/>
              </a:defRPr>
            </a:lvl1pPr>
          </a:lstStyle>
          <a:p>
            <a:r>
              <a:rPr lang="fr-FR" dirty="0"/>
              <a:t>STYLE DU TITRE</a:t>
            </a:r>
          </a:p>
        </p:txBody>
      </p:sp>
      <p:sp>
        <p:nvSpPr>
          <p:cNvPr id="7" name="Espace réservé du texte 6">
            <a:extLst>
              <a:ext uri="{FF2B5EF4-FFF2-40B4-BE49-F238E27FC236}">
                <a16:creationId xmlns:a16="http://schemas.microsoft.com/office/drawing/2014/main" id="{129C1335-5880-748F-7A6F-11FDE0FC97A7}"/>
              </a:ext>
            </a:extLst>
          </p:cNvPr>
          <p:cNvSpPr>
            <a:spLocks noGrp="1"/>
          </p:cNvSpPr>
          <p:nvPr>
            <p:ph type="body" sz="quarter" idx="10" hasCustomPrompt="1"/>
          </p:nvPr>
        </p:nvSpPr>
        <p:spPr>
          <a:xfrm>
            <a:off x="3947246" y="6008923"/>
            <a:ext cx="4302828" cy="250317"/>
          </a:xfrm>
        </p:spPr>
        <p:txBody>
          <a:bodyPr anchor="ctr">
            <a:noAutofit/>
          </a:bodyPr>
          <a:lstStyle>
            <a:lvl1pPr algn="ctr">
              <a:defRPr sz="2000" cap="all" baseline="0"/>
            </a:lvl1pPr>
          </a:lstStyle>
          <a:p>
            <a:pPr lvl="0"/>
            <a:r>
              <a:rPr lang="fr-FR" dirty="0"/>
              <a:t>LIEU &amp; INFOS</a:t>
            </a:r>
          </a:p>
        </p:txBody>
      </p:sp>
      <p:sp>
        <p:nvSpPr>
          <p:cNvPr id="10" name="Espace réservé du texte 6">
            <a:extLst>
              <a:ext uri="{FF2B5EF4-FFF2-40B4-BE49-F238E27FC236}">
                <a16:creationId xmlns:a16="http://schemas.microsoft.com/office/drawing/2014/main" id="{2A2CCD37-73F6-30C4-41AA-D351621B02CB}"/>
              </a:ext>
            </a:extLst>
          </p:cNvPr>
          <p:cNvSpPr>
            <a:spLocks noGrp="1"/>
          </p:cNvSpPr>
          <p:nvPr>
            <p:ph type="body" sz="quarter" idx="11" hasCustomPrompt="1"/>
          </p:nvPr>
        </p:nvSpPr>
        <p:spPr>
          <a:xfrm>
            <a:off x="3947246" y="6292665"/>
            <a:ext cx="4302828" cy="202097"/>
          </a:xfrm>
        </p:spPr>
        <p:txBody>
          <a:bodyPr anchor="ctr">
            <a:noAutofit/>
          </a:bodyPr>
          <a:lstStyle>
            <a:lvl1pPr marL="0" algn="ctr" defTabSz="914400" rtl="0" eaLnBrk="1" latinLnBrk="0" hangingPunct="1">
              <a:defRPr lang="fr-FR" sz="1600" kern="1200" cap="all" baseline="0" dirty="0">
                <a:solidFill>
                  <a:schemeClr val="bg1"/>
                </a:solidFill>
                <a:latin typeface="CNES Poster" pitchFamily="2" charset="77"/>
                <a:ea typeface="+mn-ea"/>
                <a:cs typeface="+mn-cs"/>
              </a:defRPr>
            </a:lvl1pPr>
          </a:lstStyle>
          <a:p>
            <a:pPr lvl="0"/>
            <a:r>
              <a:rPr lang="fr-FR" dirty="0"/>
              <a:t>DATE</a:t>
            </a:r>
          </a:p>
        </p:txBody>
      </p:sp>
      <p:sp>
        <p:nvSpPr>
          <p:cNvPr id="11" name="Ellipse 10">
            <a:extLst>
              <a:ext uri="{FF2B5EF4-FFF2-40B4-BE49-F238E27FC236}">
                <a16:creationId xmlns:a16="http://schemas.microsoft.com/office/drawing/2014/main" id="{52F3F76A-BAAB-4B63-9C3E-E7896EAD29B1}"/>
              </a:ext>
            </a:extLst>
          </p:cNvPr>
          <p:cNvSpPr/>
          <p:nvPr userDrawn="1"/>
        </p:nvSpPr>
        <p:spPr>
          <a:xfrm>
            <a:off x="308922" y="1889763"/>
            <a:ext cx="68829" cy="68829"/>
          </a:xfrm>
          <a:prstGeom prst="ellipse">
            <a:avLst/>
          </a:prstGeom>
          <a:solidFill>
            <a:schemeClr val="bg1"/>
          </a:solidFill>
          <a:ln>
            <a:noFill/>
          </a:ln>
          <a:effectLst>
            <a:glow rad="228600">
              <a:schemeClr val="bg1">
                <a:alpha val="18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llipse 14">
            <a:extLst>
              <a:ext uri="{FF2B5EF4-FFF2-40B4-BE49-F238E27FC236}">
                <a16:creationId xmlns:a16="http://schemas.microsoft.com/office/drawing/2014/main" id="{C2ABAFBE-3D88-E6BC-BC48-DA51E8D2640C}"/>
              </a:ext>
            </a:extLst>
          </p:cNvPr>
          <p:cNvSpPr/>
          <p:nvPr userDrawn="1"/>
        </p:nvSpPr>
        <p:spPr>
          <a:xfrm>
            <a:off x="11154284" y="2312976"/>
            <a:ext cx="82041" cy="82183"/>
          </a:xfrm>
          <a:prstGeom prst="ellipse">
            <a:avLst/>
          </a:prstGeom>
          <a:solidFill>
            <a:schemeClr val="tx1"/>
          </a:solidFill>
          <a:ln w="3175">
            <a:solidFill>
              <a:schemeClr val="accent3"/>
            </a:solidFill>
          </a:ln>
          <a:effectLst>
            <a:glow rad="228600">
              <a:schemeClr val="accent3">
                <a:alpha val="23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llipse 16">
            <a:extLst>
              <a:ext uri="{FF2B5EF4-FFF2-40B4-BE49-F238E27FC236}">
                <a16:creationId xmlns:a16="http://schemas.microsoft.com/office/drawing/2014/main" id="{D5D37BF1-61BB-A78A-055A-2F8EB69235DE}"/>
              </a:ext>
            </a:extLst>
          </p:cNvPr>
          <p:cNvSpPr/>
          <p:nvPr userDrawn="1"/>
        </p:nvSpPr>
        <p:spPr>
          <a:xfrm>
            <a:off x="10773676" y="5461797"/>
            <a:ext cx="68829" cy="68829"/>
          </a:xfrm>
          <a:prstGeom prst="ellipse">
            <a:avLst/>
          </a:prstGeom>
          <a:solidFill>
            <a:schemeClr val="accent3"/>
          </a:solidFill>
          <a:ln>
            <a:noFill/>
          </a:ln>
          <a:effectLst>
            <a:glow rad="228600">
              <a:schemeClr val="accent3">
                <a:alpha val="23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llipse 17">
            <a:extLst>
              <a:ext uri="{FF2B5EF4-FFF2-40B4-BE49-F238E27FC236}">
                <a16:creationId xmlns:a16="http://schemas.microsoft.com/office/drawing/2014/main" id="{079E2E2A-5165-FA15-E780-6C3D5D29D0A8}"/>
              </a:ext>
            </a:extLst>
          </p:cNvPr>
          <p:cNvSpPr/>
          <p:nvPr userDrawn="1"/>
        </p:nvSpPr>
        <p:spPr>
          <a:xfrm>
            <a:off x="9500237" y="5027873"/>
            <a:ext cx="68829" cy="68829"/>
          </a:xfrm>
          <a:prstGeom prst="ellipse">
            <a:avLst/>
          </a:prstGeom>
          <a:solidFill>
            <a:schemeClr val="tx2"/>
          </a:solidFill>
          <a:ln>
            <a:noFill/>
          </a:ln>
          <a:effectLst>
            <a:glow rad="228600">
              <a:schemeClr val="tx2">
                <a:alpha val="18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Ellipse 18">
            <a:extLst>
              <a:ext uri="{FF2B5EF4-FFF2-40B4-BE49-F238E27FC236}">
                <a16:creationId xmlns:a16="http://schemas.microsoft.com/office/drawing/2014/main" id="{7BAAAC30-32D3-CBF1-2B75-539495375154}"/>
              </a:ext>
            </a:extLst>
          </p:cNvPr>
          <p:cNvSpPr/>
          <p:nvPr userDrawn="1"/>
        </p:nvSpPr>
        <p:spPr>
          <a:xfrm>
            <a:off x="11958181" y="2597072"/>
            <a:ext cx="68829" cy="68829"/>
          </a:xfrm>
          <a:prstGeom prst="ellipse">
            <a:avLst/>
          </a:prstGeom>
          <a:solidFill>
            <a:schemeClr val="accent3"/>
          </a:solidFill>
          <a:ln w="3175">
            <a:solidFill>
              <a:schemeClr val="accent3"/>
            </a:solidFill>
          </a:ln>
          <a:effectLst>
            <a:glow rad="228600">
              <a:schemeClr val="accent3">
                <a:alpha val="23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Ellipse 19">
            <a:extLst>
              <a:ext uri="{FF2B5EF4-FFF2-40B4-BE49-F238E27FC236}">
                <a16:creationId xmlns:a16="http://schemas.microsoft.com/office/drawing/2014/main" id="{796398B4-7E2D-8F72-19B2-2E1862959DC8}"/>
              </a:ext>
            </a:extLst>
          </p:cNvPr>
          <p:cNvSpPr/>
          <p:nvPr userDrawn="1"/>
        </p:nvSpPr>
        <p:spPr>
          <a:xfrm>
            <a:off x="11761299" y="1544775"/>
            <a:ext cx="68829" cy="68829"/>
          </a:xfrm>
          <a:prstGeom prst="ellipse">
            <a:avLst/>
          </a:prstGeom>
          <a:solidFill>
            <a:schemeClr val="bg1"/>
          </a:solidFill>
          <a:ln w="3175">
            <a:solidFill>
              <a:schemeClr val="bg1"/>
            </a:solidFill>
          </a:ln>
          <a:effectLst>
            <a:glow rad="228600">
              <a:schemeClr val="bg1">
                <a:alpha val="18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Ellipse 20">
            <a:extLst>
              <a:ext uri="{FF2B5EF4-FFF2-40B4-BE49-F238E27FC236}">
                <a16:creationId xmlns:a16="http://schemas.microsoft.com/office/drawing/2014/main" id="{FD37E4EF-E139-4D78-95FE-8475046F4F03}"/>
              </a:ext>
            </a:extLst>
          </p:cNvPr>
          <p:cNvSpPr/>
          <p:nvPr userDrawn="1"/>
        </p:nvSpPr>
        <p:spPr>
          <a:xfrm>
            <a:off x="3513014" y="6153150"/>
            <a:ext cx="68829" cy="68829"/>
          </a:xfrm>
          <a:prstGeom prst="ellipse">
            <a:avLst/>
          </a:prstGeom>
          <a:solidFill>
            <a:schemeClr val="tx1"/>
          </a:solidFill>
          <a:ln>
            <a:solidFill>
              <a:schemeClr val="accent3"/>
            </a:solidFill>
          </a:ln>
          <a:effectLst>
            <a:glow rad="228600">
              <a:schemeClr val="accent3">
                <a:alpha val="23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llipse 21">
            <a:extLst>
              <a:ext uri="{FF2B5EF4-FFF2-40B4-BE49-F238E27FC236}">
                <a16:creationId xmlns:a16="http://schemas.microsoft.com/office/drawing/2014/main" id="{08ED51CC-FC1E-07FD-1D19-8C57FB596C4A}"/>
              </a:ext>
            </a:extLst>
          </p:cNvPr>
          <p:cNvSpPr/>
          <p:nvPr userDrawn="1"/>
        </p:nvSpPr>
        <p:spPr>
          <a:xfrm>
            <a:off x="362208" y="4870714"/>
            <a:ext cx="68829" cy="68829"/>
          </a:xfrm>
          <a:prstGeom prst="ellipse">
            <a:avLst/>
          </a:prstGeom>
          <a:solidFill>
            <a:schemeClr val="accent3"/>
          </a:solidFill>
          <a:ln>
            <a:noFill/>
          </a:ln>
          <a:effectLst>
            <a:glow rad="228600">
              <a:schemeClr val="accent3">
                <a:alpha val="23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Ellipse 28">
            <a:extLst>
              <a:ext uri="{FF2B5EF4-FFF2-40B4-BE49-F238E27FC236}">
                <a16:creationId xmlns:a16="http://schemas.microsoft.com/office/drawing/2014/main" id="{70863D43-7BAB-254A-EDCD-FE648722C7DF}"/>
              </a:ext>
            </a:extLst>
          </p:cNvPr>
          <p:cNvSpPr/>
          <p:nvPr userDrawn="1"/>
        </p:nvSpPr>
        <p:spPr>
          <a:xfrm>
            <a:off x="1653501" y="5904456"/>
            <a:ext cx="68829" cy="68829"/>
          </a:xfrm>
          <a:prstGeom prst="ellipse">
            <a:avLst/>
          </a:prstGeom>
          <a:solidFill>
            <a:schemeClr val="tx1"/>
          </a:solidFill>
          <a:ln w="3175">
            <a:solidFill>
              <a:schemeClr val="tx2"/>
            </a:solidFill>
          </a:ln>
          <a:effectLst>
            <a:glow rad="228600">
              <a:schemeClr val="tx2">
                <a:alpha val="18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Ellipse 29">
            <a:extLst>
              <a:ext uri="{FF2B5EF4-FFF2-40B4-BE49-F238E27FC236}">
                <a16:creationId xmlns:a16="http://schemas.microsoft.com/office/drawing/2014/main" id="{67C2738F-6FF0-CA3B-D691-E87BA064D98B}"/>
              </a:ext>
            </a:extLst>
          </p:cNvPr>
          <p:cNvSpPr/>
          <p:nvPr userDrawn="1"/>
        </p:nvSpPr>
        <p:spPr>
          <a:xfrm>
            <a:off x="3304006" y="589775"/>
            <a:ext cx="82041" cy="82183"/>
          </a:xfrm>
          <a:prstGeom prst="ellipse">
            <a:avLst/>
          </a:prstGeom>
          <a:solidFill>
            <a:schemeClr val="tx1"/>
          </a:solidFill>
          <a:ln w="3175">
            <a:solidFill>
              <a:schemeClr val="accent3"/>
            </a:solidFill>
          </a:ln>
          <a:effectLst>
            <a:glow rad="228600">
              <a:schemeClr val="accent3">
                <a:alpha val="23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Ellipse 30">
            <a:extLst>
              <a:ext uri="{FF2B5EF4-FFF2-40B4-BE49-F238E27FC236}">
                <a16:creationId xmlns:a16="http://schemas.microsoft.com/office/drawing/2014/main" id="{1985A43A-99B3-BDE7-9336-7666E5DA67C3}"/>
              </a:ext>
            </a:extLst>
          </p:cNvPr>
          <p:cNvSpPr/>
          <p:nvPr userDrawn="1"/>
        </p:nvSpPr>
        <p:spPr>
          <a:xfrm>
            <a:off x="9001741" y="779451"/>
            <a:ext cx="68829" cy="68829"/>
          </a:xfrm>
          <a:prstGeom prst="ellipse">
            <a:avLst/>
          </a:prstGeom>
          <a:solidFill>
            <a:schemeClr val="accent3"/>
          </a:solidFill>
          <a:ln>
            <a:noFill/>
          </a:ln>
          <a:effectLst>
            <a:glow rad="228600">
              <a:schemeClr val="accent3">
                <a:alpha val="23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Ellipse 31">
            <a:extLst>
              <a:ext uri="{FF2B5EF4-FFF2-40B4-BE49-F238E27FC236}">
                <a16:creationId xmlns:a16="http://schemas.microsoft.com/office/drawing/2014/main" id="{E31CC0F5-F7BB-5591-83E3-F40FDE0CFB2A}"/>
              </a:ext>
            </a:extLst>
          </p:cNvPr>
          <p:cNvSpPr/>
          <p:nvPr userDrawn="1"/>
        </p:nvSpPr>
        <p:spPr>
          <a:xfrm>
            <a:off x="1181671" y="1569110"/>
            <a:ext cx="68829" cy="68829"/>
          </a:xfrm>
          <a:prstGeom prst="ellipse">
            <a:avLst/>
          </a:prstGeom>
          <a:solidFill>
            <a:schemeClr val="tx1"/>
          </a:solidFill>
          <a:ln w="3175">
            <a:solidFill>
              <a:schemeClr val="tx2"/>
            </a:solidFill>
          </a:ln>
          <a:effectLst>
            <a:glow rad="228600">
              <a:schemeClr val="tx2">
                <a:alpha val="18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0745686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 TEXTE UN BLOC">
    <p:bg>
      <p:bgPr>
        <a:solidFill>
          <a:schemeClr val="tx1"/>
        </a:solidFill>
        <a:effectLst/>
      </p:bgPr>
    </p:bg>
    <p:spTree>
      <p:nvGrpSpPr>
        <p:cNvPr id="1" name=""/>
        <p:cNvGrpSpPr/>
        <p:nvPr/>
      </p:nvGrpSpPr>
      <p:grpSpPr>
        <a:xfrm>
          <a:off x="0" y="0"/>
          <a:ext cx="0" cy="0"/>
          <a:chOff x="0" y="0"/>
          <a:chExt cx="0" cy="0"/>
        </a:xfrm>
      </p:grpSpPr>
      <p:sp>
        <p:nvSpPr>
          <p:cNvPr id="2" name="Forme libre 1">
            <a:extLst>
              <a:ext uri="{FF2B5EF4-FFF2-40B4-BE49-F238E27FC236}">
                <a16:creationId xmlns:a16="http://schemas.microsoft.com/office/drawing/2014/main" id="{801105D2-529C-7586-24BA-3D38E0157693}"/>
              </a:ext>
            </a:extLst>
          </p:cNvPr>
          <p:cNvSpPr/>
          <p:nvPr userDrawn="1"/>
        </p:nvSpPr>
        <p:spPr>
          <a:xfrm>
            <a:off x="185502" y="-7617"/>
            <a:ext cx="2179391" cy="6902506"/>
          </a:xfrm>
          <a:custGeom>
            <a:avLst/>
            <a:gdLst>
              <a:gd name="connsiteX0" fmla="*/ 1015729 w 2179391"/>
              <a:gd name="connsiteY0" fmla="*/ 0 h 6902506"/>
              <a:gd name="connsiteX1" fmla="*/ 1944898 w 2179391"/>
              <a:gd name="connsiteY1" fmla="*/ 0 h 6902506"/>
              <a:gd name="connsiteX2" fmla="*/ 1928057 w 2179391"/>
              <a:gd name="connsiteY2" fmla="*/ 19442 h 6902506"/>
              <a:gd name="connsiteX3" fmla="*/ 742988 w 2179391"/>
              <a:gd name="connsiteY3" fmla="*/ 3320556 h 6902506"/>
              <a:gd name="connsiteX4" fmla="*/ 2091171 w 2179391"/>
              <a:gd name="connsiteY4" fmla="*/ 6809975 h 6902506"/>
              <a:gd name="connsiteX5" fmla="*/ 2179391 w 2179391"/>
              <a:gd name="connsiteY5" fmla="*/ 6902506 h 6902506"/>
              <a:gd name="connsiteX6" fmla="*/ 1204027 w 2179391"/>
              <a:gd name="connsiteY6" fmla="*/ 6902506 h 6902506"/>
              <a:gd name="connsiteX7" fmla="*/ 1178610 w 2179391"/>
              <a:gd name="connsiteY7" fmla="*/ 6870162 h 6902506"/>
              <a:gd name="connsiteX8" fmla="*/ 0 w 2179391"/>
              <a:gd name="connsiteY8" fmla="*/ 3320556 h 6902506"/>
              <a:gd name="connsiteX9" fmla="*/ 1013205 w 2179391"/>
              <a:gd name="connsiteY9" fmla="*/ 3549 h 6902506"/>
              <a:gd name="connsiteX10" fmla="*/ 1015729 w 2179391"/>
              <a:gd name="connsiteY10" fmla="*/ 0 h 6902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79391" h="6902506">
                <a:moveTo>
                  <a:pt x="1015729" y="0"/>
                </a:moveTo>
                <a:lnTo>
                  <a:pt x="1944898" y="0"/>
                </a:lnTo>
                <a:lnTo>
                  <a:pt x="1928057" y="19442"/>
                </a:lnTo>
                <a:cubicBezTo>
                  <a:pt x="1187720" y="916524"/>
                  <a:pt x="742988" y="2066604"/>
                  <a:pt x="742988" y="3320556"/>
                </a:cubicBezTo>
                <a:cubicBezTo>
                  <a:pt x="742988" y="4664077"/>
                  <a:pt x="1253522" y="5888356"/>
                  <a:pt x="2091171" y="6809975"/>
                </a:cubicBezTo>
                <a:lnTo>
                  <a:pt x="2179391" y="6902506"/>
                </a:lnTo>
                <a:lnTo>
                  <a:pt x="1204027" y="6902506"/>
                </a:lnTo>
                <a:lnTo>
                  <a:pt x="1178610" y="6870162"/>
                </a:lnTo>
                <a:cubicBezTo>
                  <a:pt x="438367" y="5880341"/>
                  <a:pt x="0" y="4651642"/>
                  <a:pt x="0" y="3320556"/>
                </a:cubicBezTo>
                <a:cubicBezTo>
                  <a:pt x="0" y="2091862"/>
                  <a:pt x="373520" y="950408"/>
                  <a:pt x="1013205" y="3549"/>
                </a:cubicBezTo>
                <a:lnTo>
                  <a:pt x="1015729" y="0"/>
                </a:lnTo>
                <a:close/>
              </a:path>
            </a:pathLst>
          </a:custGeom>
          <a:noFill/>
          <a:ln w="9525">
            <a:solidFill>
              <a:schemeClr val="bg1">
                <a:lumMod val="85000"/>
                <a:alpha val="44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p>
        </p:txBody>
      </p:sp>
      <p:sp>
        <p:nvSpPr>
          <p:cNvPr id="10" name="Forme libre 9">
            <a:extLst>
              <a:ext uri="{FF2B5EF4-FFF2-40B4-BE49-F238E27FC236}">
                <a16:creationId xmlns:a16="http://schemas.microsoft.com/office/drawing/2014/main" id="{11F4BFF0-058D-CEAA-8346-9EE0F7CE4B74}"/>
              </a:ext>
            </a:extLst>
          </p:cNvPr>
          <p:cNvSpPr/>
          <p:nvPr userDrawn="1"/>
        </p:nvSpPr>
        <p:spPr>
          <a:xfrm>
            <a:off x="9871433" y="-7617"/>
            <a:ext cx="2179391" cy="6902506"/>
          </a:xfrm>
          <a:custGeom>
            <a:avLst/>
            <a:gdLst>
              <a:gd name="connsiteX0" fmla="*/ 234493 w 2179391"/>
              <a:gd name="connsiteY0" fmla="*/ 0 h 6902506"/>
              <a:gd name="connsiteX1" fmla="*/ 1163662 w 2179391"/>
              <a:gd name="connsiteY1" fmla="*/ 0 h 6902506"/>
              <a:gd name="connsiteX2" fmla="*/ 1166186 w 2179391"/>
              <a:gd name="connsiteY2" fmla="*/ 3549 h 6902506"/>
              <a:gd name="connsiteX3" fmla="*/ 2179391 w 2179391"/>
              <a:gd name="connsiteY3" fmla="*/ 3320556 h 6902506"/>
              <a:gd name="connsiteX4" fmla="*/ 1000781 w 2179391"/>
              <a:gd name="connsiteY4" fmla="*/ 6870162 h 6902506"/>
              <a:gd name="connsiteX5" fmla="*/ 975364 w 2179391"/>
              <a:gd name="connsiteY5" fmla="*/ 6902506 h 6902506"/>
              <a:gd name="connsiteX6" fmla="*/ 0 w 2179391"/>
              <a:gd name="connsiteY6" fmla="*/ 6902506 h 6902506"/>
              <a:gd name="connsiteX7" fmla="*/ 88220 w 2179391"/>
              <a:gd name="connsiteY7" fmla="*/ 6809975 h 6902506"/>
              <a:gd name="connsiteX8" fmla="*/ 1436403 w 2179391"/>
              <a:gd name="connsiteY8" fmla="*/ 3320556 h 6902506"/>
              <a:gd name="connsiteX9" fmla="*/ 251334 w 2179391"/>
              <a:gd name="connsiteY9" fmla="*/ 19442 h 6902506"/>
              <a:gd name="connsiteX10" fmla="*/ 234493 w 2179391"/>
              <a:gd name="connsiteY10" fmla="*/ 0 h 6902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79391" h="6902506">
                <a:moveTo>
                  <a:pt x="234493" y="0"/>
                </a:moveTo>
                <a:lnTo>
                  <a:pt x="1163662" y="0"/>
                </a:lnTo>
                <a:lnTo>
                  <a:pt x="1166186" y="3549"/>
                </a:lnTo>
                <a:cubicBezTo>
                  <a:pt x="1805871" y="950408"/>
                  <a:pt x="2179391" y="2091862"/>
                  <a:pt x="2179391" y="3320556"/>
                </a:cubicBezTo>
                <a:cubicBezTo>
                  <a:pt x="2179391" y="4651642"/>
                  <a:pt x="1741024" y="5880341"/>
                  <a:pt x="1000781" y="6870162"/>
                </a:cubicBezTo>
                <a:lnTo>
                  <a:pt x="975364" y="6902506"/>
                </a:lnTo>
                <a:lnTo>
                  <a:pt x="0" y="6902506"/>
                </a:lnTo>
                <a:lnTo>
                  <a:pt x="88220" y="6809975"/>
                </a:lnTo>
                <a:cubicBezTo>
                  <a:pt x="925869" y="5888356"/>
                  <a:pt x="1436403" y="4664077"/>
                  <a:pt x="1436403" y="3320556"/>
                </a:cubicBezTo>
                <a:cubicBezTo>
                  <a:pt x="1436403" y="2066604"/>
                  <a:pt x="991671" y="916524"/>
                  <a:pt x="251334" y="19442"/>
                </a:cubicBezTo>
                <a:lnTo>
                  <a:pt x="234493" y="0"/>
                </a:lnTo>
                <a:close/>
              </a:path>
            </a:pathLst>
          </a:custGeom>
          <a:noFill/>
          <a:ln w="9525">
            <a:solidFill>
              <a:schemeClr val="bg1">
                <a:lumMod val="85000"/>
                <a:alpha val="44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p>
        </p:txBody>
      </p:sp>
      <p:sp>
        <p:nvSpPr>
          <p:cNvPr id="6" name="Rectangle 5">
            <a:extLst>
              <a:ext uri="{FF2B5EF4-FFF2-40B4-BE49-F238E27FC236}">
                <a16:creationId xmlns:a16="http://schemas.microsoft.com/office/drawing/2014/main" id="{95F8F55C-6B31-40F9-44D8-26FD296A4120}"/>
              </a:ext>
            </a:extLst>
          </p:cNvPr>
          <p:cNvSpPr/>
          <p:nvPr userDrawn="1"/>
        </p:nvSpPr>
        <p:spPr>
          <a:xfrm>
            <a:off x="0" y="6149975"/>
            <a:ext cx="12192000" cy="70802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1" name="Groupe 10">
            <a:extLst>
              <a:ext uri="{FF2B5EF4-FFF2-40B4-BE49-F238E27FC236}">
                <a16:creationId xmlns:a16="http://schemas.microsoft.com/office/drawing/2014/main" id="{9FC8835A-7CFB-D691-6827-139C58D0C5DE}"/>
              </a:ext>
            </a:extLst>
          </p:cNvPr>
          <p:cNvGrpSpPr/>
          <p:nvPr userDrawn="1"/>
        </p:nvGrpSpPr>
        <p:grpSpPr>
          <a:xfrm>
            <a:off x="359170" y="6153060"/>
            <a:ext cx="781291" cy="704939"/>
            <a:chOff x="2295604" y="0"/>
            <a:chExt cx="7600791" cy="6858000"/>
          </a:xfrm>
        </p:grpSpPr>
        <p:sp>
          <p:nvSpPr>
            <p:cNvPr id="12" name="Forme libre 11">
              <a:extLst>
                <a:ext uri="{FF2B5EF4-FFF2-40B4-BE49-F238E27FC236}">
                  <a16:creationId xmlns:a16="http://schemas.microsoft.com/office/drawing/2014/main" id="{47729041-8899-A4AF-ABE4-A94CF572DC95}"/>
                </a:ext>
              </a:extLst>
            </p:cNvPr>
            <p:cNvSpPr/>
            <p:nvPr/>
          </p:nvSpPr>
          <p:spPr>
            <a:xfrm>
              <a:off x="2295604" y="0"/>
              <a:ext cx="7600791" cy="6858000"/>
            </a:xfrm>
            <a:custGeom>
              <a:avLst/>
              <a:gdLst>
                <a:gd name="connsiteX0" fmla="*/ 0 w 7600791"/>
                <a:gd name="connsiteY0" fmla="*/ 0 h 6858000"/>
                <a:gd name="connsiteX1" fmla="*/ 7600791 w 7600791"/>
                <a:gd name="connsiteY1" fmla="*/ 0 h 6858000"/>
                <a:gd name="connsiteX2" fmla="*/ 7600791 w 7600791"/>
                <a:gd name="connsiteY2" fmla="*/ 6858000 h 6858000"/>
                <a:gd name="connsiteX3" fmla="*/ 0 w 76007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600791" h="6858000">
                  <a:moveTo>
                    <a:pt x="0" y="0"/>
                  </a:moveTo>
                  <a:lnTo>
                    <a:pt x="7600791" y="0"/>
                  </a:lnTo>
                  <a:lnTo>
                    <a:pt x="7600791" y="6858000"/>
                  </a:lnTo>
                  <a:lnTo>
                    <a:pt x="0" y="6858000"/>
                  </a:lnTo>
                  <a:close/>
                </a:path>
              </a:pathLst>
            </a:custGeom>
            <a:solidFill>
              <a:srgbClr val="FFFFFF"/>
            </a:solidFill>
            <a:ln w="893" cap="flat">
              <a:noFill/>
              <a:prstDash val="solid"/>
              <a:miter/>
            </a:ln>
          </p:spPr>
          <p:txBody>
            <a:bodyPr rtlCol="0" anchor="ctr"/>
            <a:lstStyle/>
            <a:p>
              <a:endParaRPr lang="fr-FR" dirty="0"/>
            </a:p>
          </p:txBody>
        </p:sp>
        <p:grpSp>
          <p:nvGrpSpPr>
            <p:cNvPr id="13" name="Graphique 12">
              <a:extLst>
                <a:ext uri="{FF2B5EF4-FFF2-40B4-BE49-F238E27FC236}">
                  <a16:creationId xmlns:a16="http://schemas.microsoft.com/office/drawing/2014/main" id="{FA8D4AAA-C09A-C6CA-BA54-8F72EB9777F6}"/>
                </a:ext>
              </a:extLst>
            </p:cNvPr>
            <p:cNvGrpSpPr/>
            <p:nvPr/>
          </p:nvGrpSpPr>
          <p:grpSpPr>
            <a:xfrm>
              <a:off x="3189814" y="894132"/>
              <a:ext cx="2464444" cy="894132"/>
              <a:chOff x="3189814" y="894132"/>
              <a:chExt cx="2464444" cy="894132"/>
            </a:xfrm>
          </p:grpSpPr>
          <p:sp>
            <p:nvSpPr>
              <p:cNvPr id="62" name="Forme libre 61">
                <a:extLst>
                  <a:ext uri="{FF2B5EF4-FFF2-40B4-BE49-F238E27FC236}">
                    <a16:creationId xmlns:a16="http://schemas.microsoft.com/office/drawing/2014/main" id="{00CB1C74-08A1-4F67-DB6E-4C0065B969B8}"/>
                  </a:ext>
                </a:extLst>
              </p:cNvPr>
              <p:cNvSpPr/>
              <p:nvPr/>
            </p:nvSpPr>
            <p:spPr>
              <a:xfrm>
                <a:off x="3189814" y="894132"/>
                <a:ext cx="1166050" cy="894132"/>
              </a:xfrm>
              <a:custGeom>
                <a:avLst/>
                <a:gdLst>
                  <a:gd name="connsiteX0" fmla="*/ 1023871 w 1166050"/>
                  <a:gd name="connsiteY0" fmla="*/ 790414 h 894132"/>
                  <a:gd name="connsiteX1" fmla="*/ 1052486 w 1166050"/>
                  <a:gd name="connsiteY1" fmla="*/ 760013 h 894132"/>
                  <a:gd name="connsiteX2" fmla="*/ 1108821 w 1166050"/>
                  <a:gd name="connsiteY2" fmla="*/ 702789 h 894132"/>
                  <a:gd name="connsiteX3" fmla="*/ 1127600 w 1166050"/>
                  <a:gd name="connsiteY3" fmla="*/ 688482 h 894132"/>
                  <a:gd name="connsiteX4" fmla="*/ 1131177 w 1166050"/>
                  <a:gd name="connsiteY4" fmla="*/ 681329 h 894132"/>
                  <a:gd name="connsiteX5" fmla="*/ 1108821 w 1166050"/>
                  <a:gd name="connsiteY5" fmla="*/ 694741 h 894132"/>
                  <a:gd name="connsiteX6" fmla="*/ 1107033 w 1166050"/>
                  <a:gd name="connsiteY6" fmla="*/ 691165 h 894132"/>
                  <a:gd name="connsiteX7" fmla="*/ 1124917 w 1166050"/>
                  <a:gd name="connsiteY7" fmla="*/ 677753 h 894132"/>
                  <a:gd name="connsiteX8" fmla="*/ 1124023 w 1166050"/>
                  <a:gd name="connsiteY8" fmla="*/ 677753 h 894132"/>
                  <a:gd name="connsiteX9" fmla="*/ 1122234 w 1166050"/>
                  <a:gd name="connsiteY9" fmla="*/ 674176 h 894132"/>
                  <a:gd name="connsiteX10" fmla="*/ 1068582 w 1166050"/>
                  <a:gd name="connsiteY10" fmla="*/ 699212 h 894132"/>
                  <a:gd name="connsiteX11" fmla="*/ 1060534 w 1166050"/>
                  <a:gd name="connsiteY11" fmla="*/ 697424 h 894132"/>
                  <a:gd name="connsiteX12" fmla="*/ 991680 w 1166050"/>
                  <a:gd name="connsiteY12" fmla="*/ 737660 h 894132"/>
                  <a:gd name="connsiteX13" fmla="*/ 991680 w 1166050"/>
                  <a:gd name="connsiteY13" fmla="*/ 734083 h 894132"/>
                  <a:gd name="connsiteX14" fmla="*/ 961277 w 1166050"/>
                  <a:gd name="connsiteY14" fmla="*/ 745707 h 894132"/>
                  <a:gd name="connsiteX15" fmla="*/ 919249 w 1166050"/>
                  <a:gd name="connsiteY15" fmla="*/ 747495 h 894132"/>
                  <a:gd name="connsiteX16" fmla="*/ 857548 w 1166050"/>
                  <a:gd name="connsiteY16" fmla="*/ 758225 h 894132"/>
                  <a:gd name="connsiteX17" fmla="*/ 855760 w 1166050"/>
                  <a:gd name="connsiteY17" fmla="*/ 759119 h 894132"/>
                  <a:gd name="connsiteX18" fmla="*/ 824462 w 1166050"/>
                  <a:gd name="connsiteY18" fmla="*/ 771637 h 894132"/>
                  <a:gd name="connsiteX19" fmla="*/ 820885 w 1166050"/>
                  <a:gd name="connsiteY19" fmla="*/ 775213 h 894132"/>
                  <a:gd name="connsiteX20" fmla="*/ 809261 w 1166050"/>
                  <a:gd name="connsiteY20" fmla="*/ 785049 h 894132"/>
                  <a:gd name="connsiteX21" fmla="*/ 781540 w 1166050"/>
                  <a:gd name="connsiteY21" fmla="*/ 807402 h 894132"/>
                  <a:gd name="connsiteX22" fmla="*/ 778858 w 1166050"/>
                  <a:gd name="connsiteY22" fmla="*/ 808296 h 894132"/>
                  <a:gd name="connsiteX23" fmla="*/ 752031 w 1166050"/>
                  <a:gd name="connsiteY23" fmla="*/ 834226 h 894132"/>
                  <a:gd name="connsiteX24" fmla="*/ 746666 w 1166050"/>
                  <a:gd name="connsiteY24" fmla="*/ 835120 h 894132"/>
                  <a:gd name="connsiteX25" fmla="*/ 747560 w 1166050"/>
                  <a:gd name="connsiteY25" fmla="*/ 833332 h 894132"/>
                  <a:gd name="connsiteX26" fmla="*/ 752031 w 1166050"/>
                  <a:gd name="connsiteY26" fmla="*/ 826179 h 894132"/>
                  <a:gd name="connsiteX27" fmla="*/ 757396 w 1166050"/>
                  <a:gd name="connsiteY27" fmla="*/ 818132 h 894132"/>
                  <a:gd name="connsiteX28" fmla="*/ 764550 w 1166050"/>
                  <a:gd name="connsiteY28" fmla="*/ 808296 h 894132"/>
                  <a:gd name="connsiteX29" fmla="*/ 764550 w 1166050"/>
                  <a:gd name="connsiteY29" fmla="*/ 806508 h 894132"/>
                  <a:gd name="connsiteX30" fmla="*/ 761868 w 1166050"/>
                  <a:gd name="connsiteY30" fmla="*/ 805614 h 894132"/>
                  <a:gd name="connsiteX31" fmla="*/ 790482 w 1166050"/>
                  <a:gd name="connsiteY31" fmla="*/ 784155 h 894132"/>
                  <a:gd name="connsiteX32" fmla="*/ 788694 w 1166050"/>
                  <a:gd name="connsiteY32" fmla="*/ 782366 h 894132"/>
                  <a:gd name="connsiteX33" fmla="*/ 791377 w 1166050"/>
                  <a:gd name="connsiteY33" fmla="*/ 777896 h 894132"/>
                  <a:gd name="connsiteX34" fmla="*/ 792271 w 1166050"/>
                  <a:gd name="connsiteY34" fmla="*/ 776107 h 894132"/>
                  <a:gd name="connsiteX35" fmla="*/ 791377 w 1166050"/>
                  <a:gd name="connsiteY35" fmla="*/ 774319 h 894132"/>
                  <a:gd name="connsiteX36" fmla="*/ 783329 w 1166050"/>
                  <a:gd name="connsiteY36" fmla="*/ 779684 h 894132"/>
                  <a:gd name="connsiteX37" fmla="*/ 769915 w 1166050"/>
                  <a:gd name="connsiteY37" fmla="*/ 790414 h 894132"/>
                  <a:gd name="connsiteX38" fmla="*/ 767233 w 1166050"/>
                  <a:gd name="connsiteY38" fmla="*/ 790414 h 894132"/>
                  <a:gd name="connsiteX39" fmla="*/ 765444 w 1166050"/>
                  <a:gd name="connsiteY39" fmla="*/ 789519 h 894132"/>
                  <a:gd name="connsiteX40" fmla="*/ 765444 w 1166050"/>
                  <a:gd name="connsiteY40" fmla="*/ 788625 h 894132"/>
                  <a:gd name="connsiteX41" fmla="*/ 766339 w 1166050"/>
                  <a:gd name="connsiteY41" fmla="*/ 786837 h 894132"/>
                  <a:gd name="connsiteX42" fmla="*/ 767233 w 1166050"/>
                  <a:gd name="connsiteY42" fmla="*/ 785049 h 894132"/>
                  <a:gd name="connsiteX43" fmla="*/ 768127 w 1166050"/>
                  <a:gd name="connsiteY43" fmla="*/ 784155 h 894132"/>
                  <a:gd name="connsiteX44" fmla="*/ 769021 w 1166050"/>
                  <a:gd name="connsiteY44" fmla="*/ 782366 h 894132"/>
                  <a:gd name="connsiteX45" fmla="*/ 769915 w 1166050"/>
                  <a:gd name="connsiteY45" fmla="*/ 780578 h 894132"/>
                  <a:gd name="connsiteX46" fmla="*/ 771704 w 1166050"/>
                  <a:gd name="connsiteY46" fmla="*/ 777002 h 894132"/>
                  <a:gd name="connsiteX47" fmla="*/ 772598 w 1166050"/>
                  <a:gd name="connsiteY47" fmla="*/ 775213 h 894132"/>
                  <a:gd name="connsiteX48" fmla="*/ 774387 w 1166050"/>
                  <a:gd name="connsiteY48" fmla="*/ 772531 h 894132"/>
                  <a:gd name="connsiteX49" fmla="*/ 773492 w 1166050"/>
                  <a:gd name="connsiteY49" fmla="*/ 769849 h 894132"/>
                  <a:gd name="connsiteX50" fmla="*/ 785117 w 1166050"/>
                  <a:gd name="connsiteY50" fmla="*/ 760013 h 894132"/>
                  <a:gd name="connsiteX51" fmla="*/ 784223 w 1166050"/>
                  <a:gd name="connsiteY51" fmla="*/ 760013 h 894132"/>
                  <a:gd name="connsiteX52" fmla="*/ 803895 w 1166050"/>
                  <a:gd name="connsiteY52" fmla="*/ 749283 h 894132"/>
                  <a:gd name="connsiteX53" fmla="*/ 806578 w 1166050"/>
                  <a:gd name="connsiteY53" fmla="*/ 746601 h 894132"/>
                  <a:gd name="connsiteX54" fmla="*/ 779752 w 1166050"/>
                  <a:gd name="connsiteY54" fmla="*/ 760013 h 894132"/>
                  <a:gd name="connsiteX55" fmla="*/ 777069 w 1166050"/>
                  <a:gd name="connsiteY55" fmla="*/ 761801 h 894132"/>
                  <a:gd name="connsiteX56" fmla="*/ 772598 w 1166050"/>
                  <a:gd name="connsiteY56" fmla="*/ 760013 h 894132"/>
                  <a:gd name="connsiteX57" fmla="*/ 772598 w 1166050"/>
                  <a:gd name="connsiteY57" fmla="*/ 759119 h 894132"/>
                  <a:gd name="connsiteX58" fmla="*/ 782434 w 1166050"/>
                  <a:gd name="connsiteY58" fmla="*/ 751072 h 894132"/>
                  <a:gd name="connsiteX59" fmla="*/ 786011 w 1166050"/>
                  <a:gd name="connsiteY59" fmla="*/ 752860 h 894132"/>
                  <a:gd name="connsiteX60" fmla="*/ 977372 w 1166050"/>
                  <a:gd name="connsiteY60" fmla="*/ 699212 h 894132"/>
                  <a:gd name="connsiteX61" fmla="*/ 992574 w 1166050"/>
                  <a:gd name="connsiteY61" fmla="*/ 689377 h 894132"/>
                  <a:gd name="connsiteX62" fmla="*/ 1017612 w 1166050"/>
                  <a:gd name="connsiteY62" fmla="*/ 672388 h 894132"/>
                  <a:gd name="connsiteX63" fmla="*/ 1046227 w 1166050"/>
                  <a:gd name="connsiteY63" fmla="*/ 633940 h 894132"/>
                  <a:gd name="connsiteX64" fmla="*/ 1044438 w 1166050"/>
                  <a:gd name="connsiteY64" fmla="*/ 630364 h 894132"/>
                  <a:gd name="connsiteX65" fmla="*/ 970219 w 1166050"/>
                  <a:gd name="connsiteY65" fmla="*/ 685800 h 894132"/>
                  <a:gd name="connsiteX66" fmla="*/ 858442 w 1166050"/>
                  <a:gd name="connsiteY66" fmla="*/ 706365 h 894132"/>
                  <a:gd name="connsiteX67" fmla="*/ 866490 w 1166050"/>
                  <a:gd name="connsiteY67" fmla="*/ 702789 h 894132"/>
                  <a:gd name="connsiteX68" fmla="*/ 873644 w 1166050"/>
                  <a:gd name="connsiteY68" fmla="*/ 692953 h 894132"/>
                  <a:gd name="connsiteX69" fmla="*/ 879009 w 1166050"/>
                  <a:gd name="connsiteY69" fmla="*/ 692953 h 894132"/>
                  <a:gd name="connsiteX70" fmla="*/ 882586 w 1166050"/>
                  <a:gd name="connsiteY70" fmla="*/ 689377 h 894132"/>
                  <a:gd name="connsiteX71" fmla="*/ 889740 w 1166050"/>
                  <a:gd name="connsiteY71" fmla="*/ 687588 h 894132"/>
                  <a:gd name="connsiteX72" fmla="*/ 866490 w 1166050"/>
                  <a:gd name="connsiteY72" fmla="*/ 687588 h 894132"/>
                  <a:gd name="connsiteX73" fmla="*/ 871855 w 1166050"/>
                  <a:gd name="connsiteY73" fmla="*/ 677753 h 894132"/>
                  <a:gd name="connsiteX74" fmla="*/ 879009 w 1166050"/>
                  <a:gd name="connsiteY74" fmla="*/ 677753 h 894132"/>
                  <a:gd name="connsiteX75" fmla="*/ 882586 w 1166050"/>
                  <a:gd name="connsiteY75" fmla="*/ 670600 h 894132"/>
                  <a:gd name="connsiteX76" fmla="*/ 955017 w 1166050"/>
                  <a:gd name="connsiteY76" fmla="*/ 630364 h 894132"/>
                  <a:gd name="connsiteX77" fmla="*/ 941604 w 1166050"/>
                  <a:gd name="connsiteY77" fmla="*/ 632152 h 894132"/>
                  <a:gd name="connsiteX78" fmla="*/ 945181 w 1166050"/>
                  <a:gd name="connsiteY78" fmla="*/ 626787 h 894132"/>
                  <a:gd name="connsiteX79" fmla="*/ 997939 w 1166050"/>
                  <a:gd name="connsiteY79" fmla="*/ 604434 h 894132"/>
                  <a:gd name="connsiteX80" fmla="*/ 979161 w 1166050"/>
                  <a:gd name="connsiteY80" fmla="*/ 604434 h 894132"/>
                  <a:gd name="connsiteX81" fmla="*/ 988997 w 1166050"/>
                  <a:gd name="connsiteY81" fmla="*/ 599069 h 894132"/>
                  <a:gd name="connsiteX82" fmla="*/ 988997 w 1166050"/>
                  <a:gd name="connsiteY82" fmla="*/ 593704 h 894132"/>
                  <a:gd name="connsiteX83" fmla="*/ 992574 w 1166050"/>
                  <a:gd name="connsiteY83" fmla="*/ 591916 h 894132"/>
                  <a:gd name="connsiteX84" fmla="*/ 988997 w 1166050"/>
                  <a:gd name="connsiteY84" fmla="*/ 590128 h 894132"/>
                  <a:gd name="connsiteX85" fmla="*/ 998833 w 1166050"/>
                  <a:gd name="connsiteY85" fmla="*/ 584763 h 894132"/>
                  <a:gd name="connsiteX86" fmla="*/ 993468 w 1166050"/>
                  <a:gd name="connsiteY86" fmla="*/ 582975 h 894132"/>
                  <a:gd name="connsiteX87" fmla="*/ 1015823 w 1166050"/>
                  <a:gd name="connsiteY87" fmla="*/ 573139 h 894132"/>
                  <a:gd name="connsiteX88" fmla="*/ 1008670 w 1166050"/>
                  <a:gd name="connsiteY88" fmla="*/ 569563 h 894132"/>
                  <a:gd name="connsiteX89" fmla="*/ 1012247 w 1166050"/>
                  <a:gd name="connsiteY89" fmla="*/ 567774 h 894132"/>
                  <a:gd name="connsiteX90" fmla="*/ 1008670 w 1166050"/>
                  <a:gd name="connsiteY90" fmla="*/ 567774 h 894132"/>
                  <a:gd name="connsiteX91" fmla="*/ 1006881 w 1166050"/>
                  <a:gd name="connsiteY91" fmla="*/ 560621 h 894132"/>
                  <a:gd name="connsiteX92" fmla="*/ 1022083 w 1166050"/>
                  <a:gd name="connsiteY92" fmla="*/ 520385 h 894132"/>
                  <a:gd name="connsiteX93" fmla="*/ 1018506 w 1166050"/>
                  <a:gd name="connsiteY93" fmla="*/ 518597 h 894132"/>
                  <a:gd name="connsiteX94" fmla="*/ 949652 w 1166050"/>
                  <a:gd name="connsiteY94" fmla="*/ 550786 h 894132"/>
                  <a:gd name="connsiteX95" fmla="*/ 938027 w 1166050"/>
                  <a:gd name="connsiteY95" fmla="*/ 550786 h 894132"/>
                  <a:gd name="connsiteX96" fmla="*/ 909412 w 1166050"/>
                  <a:gd name="connsiteY96" fmla="*/ 548998 h 894132"/>
                  <a:gd name="connsiteX97" fmla="*/ 892422 w 1166050"/>
                  <a:gd name="connsiteY97" fmla="*/ 535586 h 894132"/>
                  <a:gd name="connsiteX98" fmla="*/ 850394 w 1166050"/>
                  <a:gd name="connsiteY98" fmla="*/ 515021 h 894132"/>
                  <a:gd name="connsiteX99" fmla="*/ 720734 w 1166050"/>
                  <a:gd name="connsiteY99" fmla="*/ 496244 h 894132"/>
                  <a:gd name="connsiteX100" fmla="*/ 779752 w 1166050"/>
                  <a:gd name="connsiteY100" fmla="*/ 479255 h 894132"/>
                  <a:gd name="connsiteX101" fmla="*/ 865596 w 1166050"/>
                  <a:gd name="connsiteY101" fmla="*/ 462267 h 894132"/>
                  <a:gd name="connsiteX102" fmla="*/ 848606 w 1166050"/>
                  <a:gd name="connsiteY102" fmla="*/ 462267 h 894132"/>
                  <a:gd name="connsiteX103" fmla="*/ 776175 w 1166050"/>
                  <a:gd name="connsiteY103" fmla="*/ 472102 h 894132"/>
                  <a:gd name="connsiteX104" fmla="*/ 726993 w 1166050"/>
                  <a:gd name="connsiteY104" fmla="*/ 485514 h 894132"/>
                  <a:gd name="connsiteX105" fmla="*/ 700167 w 1166050"/>
                  <a:gd name="connsiteY105" fmla="*/ 497138 h 894132"/>
                  <a:gd name="connsiteX106" fmla="*/ 700167 w 1166050"/>
                  <a:gd name="connsiteY106" fmla="*/ 491773 h 894132"/>
                  <a:gd name="connsiteX107" fmla="*/ 764550 w 1166050"/>
                  <a:gd name="connsiteY107" fmla="*/ 449749 h 894132"/>
                  <a:gd name="connsiteX108" fmla="*/ 853971 w 1166050"/>
                  <a:gd name="connsiteY108" fmla="*/ 453325 h 894132"/>
                  <a:gd name="connsiteX109" fmla="*/ 918354 w 1166050"/>
                  <a:gd name="connsiteY109" fmla="*/ 464949 h 894132"/>
                  <a:gd name="connsiteX110" fmla="*/ 935344 w 1166050"/>
                  <a:gd name="connsiteY110" fmla="*/ 480149 h 894132"/>
                  <a:gd name="connsiteX111" fmla="*/ 965748 w 1166050"/>
                  <a:gd name="connsiteY111" fmla="*/ 487302 h 894132"/>
                  <a:gd name="connsiteX112" fmla="*/ 965748 w 1166050"/>
                  <a:gd name="connsiteY112" fmla="*/ 477467 h 894132"/>
                  <a:gd name="connsiteX113" fmla="*/ 988103 w 1166050"/>
                  <a:gd name="connsiteY113" fmla="*/ 475679 h 894132"/>
                  <a:gd name="connsiteX114" fmla="*/ 969324 w 1166050"/>
                  <a:gd name="connsiteY114" fmla="*/ 439913 h 894132"/>
                  <a:gd name="connsiteX115" fmla="*/ 971113 w 1166050"/>
                  <a:gd name="connsiteY115" fmla="*/ 436337 h 894132"/>
                  <a:gd name="connsiteX116" fmla="*/ 1011352 w 1166050"/>
                  <a:gd name="connsiteY116" fmla="*/ 470314 h 894132"/>
                  <a:gd name="connsiteX117" fmla="*/ 1036390 w 1166050"/>
                  <a:gd name="connsiteY117" fmla="*/ 468526 h 894132"/>
                  <a:gd name="connsiteX118" fmla="*/ 997045 w 1166050"/>
                  <a:gd name="connsiteY118" fmla="*/ 417560 h 894132"/>
                  <a:gd name="connsiteX119" fmla="*/ 997045 w 1166050"/>
                  <a:gd name="connsiteY119" fmla="*/ 410407 h 894132"/>
                  <a:gd name="connsiteX120" fmla="*/ 991680 w 1166050"/>
                  <a:gd name="connsiteY120" fmla="*/ 406831 h 894132"/>
                  <a:gd name="connsiteX121" fmla="*/ 991680 w 1166050"/>
                  <a:gd name="connsiteY121" fmla="*/ 399677 h 894132"/>
                  <a:gd name="connsiteX122" fmla="*/ 983632 w 1166050"/>
                  <a:gd name="connsiteY122" fmla="*/ 384477 h 894132"/>
                  <a:gd name="connsiteX123" fmla="*/ 978267 w 1166050"/>
                  <a:gd name="connsiteY123" fmla="*/ 354077 h 894132"/>
                  <a:gd name="connsiteX124" fmla="*/ 971113 w 1166050"/>
                  <a:gd name="connsiteY124" fmla="*/ 325464 h 894132"/>
                  <a:gd name="connsiteX125" fmla="*/ 955911 w 1166050"/>
                  <a:gd name="connsiteY125" fmla="*/ 244098 h 894132"/>
                  <a:gd name="connsiteX126" fmla="*/ 989891 w 1166050"/>
                  <a:gd name="connsiteY126" fmla="*/ 158262 h 894132"/>
                  <a:gd name="connsiteX127" fmla="*/ 1037284 w 1166050"/>
                  <a:gd name="connsiteY127" fmla="*/ 104614 h 894132"/>
                  <a:gd name="connsiteX128" fmla="*/ 1069476 w 1166050"/>
                  <a:gd name="connsiteY128" fmla="*/ 50966 h 894132"/>
                  <a:gd name="connsiteX129" fmla="*/ 1121340 w 1166050"/>
                  <a:gd name="connsiteY129" fmla="*/ 16989 h 894132"/>
                  <a:gd name="connsiteX130" fmla="*/ 1166051 w 1166050"/>
                  <a:gd name="connsiteY130" fmla="*/ 0 h 894132"/>
                  <a:gd name="connsiteX131" fmla="*/ 0 w 1166050"/>
                  <a:gd name="connsiteY131" fmla="*/ 0 h 894132"/>
                  <a:gd name="connsiteX132" fmla="*/ 0 w 1166050"/>
                  <a:gd name="connsiteY132" fmla="*/ 894133 h 894132"/>
                  <a:gd name="connsiteX133" fmla="*/ 828933 w 1166050"/>
                  <a:gd name="connsiteY133" fmla="*/ 894133 h 894132"/>
                  <a:gd name="connsiteX134" fmla="*/ 938027 w 1166050"/>
                  <a:gd name="connsiteY134" fmla="*/ 837803 h 894132"/>
                  <a:gd name="connsiteX135" fmla="*/ 1023871 w 1166050"/>
                  <a:gd name="connsiteY135" fmla="*/ 790414 h 894132"/>
                  <a:gd name="connsiteX136" fmla="*/ 764550 w 1166050"/>
                  <a:gd name="connsiteY136" fmla="*/ 668812 h 894132"/>
                  <a:gd name="connsiteX137" fmla="*/ 756502 w 1166050"/>
                  <a:gd name="connsiteY137" fmla="*/ 667023 h 894132"/>
                  <a:gd name="connsiteX138" fmla="*/ 777069 w 1166050"/>
                  <a:gd name="connsiteY138" fmla="*/ 655400 h 894132"/>
                  <a:gd name="connsiteX139" fmla="*/ 788694 w 1166050"/>
                  <a:gd name="connsiteY139" fmla="*/ 651823 h 894132"/>
                  <a:gd name="connsiteX140" fmla="*/ 800319 w 1166050"/>
                  <a:gd name="connsiteY140" fmla="*/ 658976 h 894132"/>
                  <a:gd name="connsiteX141" fmla="*/ 764550 w 1166050"/>
                  <a:gd name="connsiteY141" fmla="*/ 668812 h 894132"/>
                  <a:gd name="connsiteX142" fmla="*/ 505229 w 1166050"/>
                  <a:gd name="connsiteY142" fmla="*/ 632152 h 894132"/>
                  <a:gd name="connsiteX143" fmla="*/ 503441 w 1166050"/>
                  <a:gd name="connsiteY143" fmla="*/ 628576 h 894132"/>
                  <a:gd name="connsiteX144" fmla="*/ 557988 w 1166050"/>
                  <a:gd name="connsiteY144" fmla="*/ 542739 h 894132"/>
                  <a:gd name="connsiteX145" fmla="*/ 615217 w 1166050"/>
                  <a:gd name="connsiteY145" fmla="*/ 495350 h 894132"/>
                  <a:gd name="connsiteX146" fmla="*/ 710003 w 1166050"/>
                  <a:gd name="connsiteY146" fmla="*/ 421137 h 894132"/>
                  <a:gd name="connsiteX147" fmla="*/ 753820 w 1166050"/>
                  <a:gd name="connsiteY147" fmla="*/ 422925 h 894132"/>
                  <a:gd name="connsiteX148" fmla="*/ 733253 w 1166050"/>
                  <a:gd name="connsiteY148" fmla="*/ 432760 h 894132"/>
                  <a:gd name="connsiteX149" fmla="*/ 727888 w 1166050"/>
                  <a:gd name="connsiteY149" fmla="*/ 430972 h 894132"/>
                  <a:gd name="connsiteX150" fmla="*/ 729676 w 1166050"/>
                  <a:gd name="connsiteY150" fmla="*/ 425607 h 894132"/>
                  <a:gd name="connsiteX151" fmla="*/ 676023 w 1166050"/>
                  <a:gd name="connsiteY151" fmla="*/ 474785 h 894132"/>
                  <a:gd name="connsiteX152" fmla="*/ 637572 w 1166050"/>
                  <a:gd name="connsiteY152" fmla="*/ 518597 h 894132"/>
                  <a:gd name="connsiteX153" fmla="*/ 635784 w 1166050"/>
                  <a:gd name="connsiteY153" fmla="*/ 515021 h 894132"/>
                  <a:gd name="connsiteX154" fmla="*/ 505229 w 1166050"/>
                  <a:gd name="connsiteY154" fmla="*/ 632152 h 894132"/>
                  <a:gd name="connsiteX155" fmla="*/ 645620 w 1166050"/>
                  <a:gd name="connsiteY155" fmla="*/ 520385 h 894132"/>
                  <a:gd name="connsiteX156" fmla="*/ 640255 w 1166050"/>
                  <a:gd name="connsiteY156" fmla="*/ 527538 h 894132"/>
                  <a:gd name="connsiteX157" fmla="*/ 633101 w 1166050"/>
                  <a:gd name="connsiteY157" fmla="*/ 534692 h 894132"/>
                  <a:gd name="connsiteX158" fmla="*/ 629524 w 1166050"/>
                  <a:gd name="connsiteY158" fmla="*/ 532903 h 894132"/>
                  <a:gd name="connsiteX159" fmla="*/ 642938 w 1166050"/>
                  <a:gd name="connsiteY159" fmla="*/ 517703 h 894132"/>
                  <a:gd name="connsiteX160" fmla="*/ 645620 w 1166050"/>
                  <a:gd name="connsiteY160" fmla="*/ 520385 h 894132"/>
                  <a:gd name="connsiteX161" fmla="*/ 724311 w 1166050"/>
                  <a:gd name="connsiteY161" fmla="*/ 773425 h 894132"/>
                  <a:gd name="connsiteX162" fmla="*/ 719840 w 1166050"/>
                  <a:gd name="connsiteY162" fmla="*/ 778790 h 894132"/>
                  <a:gd name="connsiteX163" fmla="*/ 721628 w 1166050"/>
                  <a:gd name="connsiteY163" fmla="*/ 781472 h 894132"/>
                  <a:gd name="connsiteX164" fmla="*/ 709109 w 1166050"/>
                  <a:gd name="connsiteY164" fmla="*/ 790414 h 894132"/>
                  <a:gd name="connsiteX165" fmla="*/ 706426 w 1166050"/>
                  <a:gd name="connsiteY165" fmla="*/ 790414 h 894132"/>
                  <a:gd name="connsiteX166" fmla="*/ 700167 w 1166050"/>
                  <a:gd name="connsiteY166" fmla="*/ 796673 h 894132"/>
                  <a:gd name="connsiteX167" fmla="*/ 691225 w 1166050"/>
                  <a:gd name="connsiteY167" fmla="*/ 794884 h 894132"/>
                  <a:gd name="connsiteX168" fmla="*/ 703744 w 1166050"/>
                  <a:gd name="connsiteY168" fmla="*/ 783261 h 894132"/>
                  <a:gd name="connsiteX169" fmla="*/ 710898 w 1166050"/>
                  <a:gd name="connsiteY169" fmla="*/ 776107 h 894132"/>
                  <a:gd name="connsiteX170" fmla="*/ 714474 w 1166050"/>
                  <a:gd name="connsiteY170" fmla="*/ 772531 h 894132"/>
                  <a:gd name="connsiteX171" fmla="*/ 724311 w 1166050"/>
                  <a:gd name="connsiteY171" fmla="*/ 773425 h 894132"/>
                  <a:gd name="connsiteX172" fmla="*/ 693908 w 1166050"/>
                  <a:gd name="connsiteY172" fmla="*/ 760013 h 894132"/>
                  <a:gd name="connsiteX173" fmla="*/ 674235 w 1166050"/>
                  <a:gd name="connsiteY173" fmla="*/ 773425 h 894132"/>
                  <a:gd name="connsiteX174" fmla="*/ 651880 w 1166050"/>
                  <a:gd name="connsiteY174" fmla="*/ 784155 h 894132"/>
                  <a:gd name="connsiteX175" fmla="*/ 649197 w 1166050"/>
                  <a:gd name="connsiteY175" fmla="*/ 783261 h 894132"/>
                  <a:gd name="connsiteX176" fmla="*/ 632207 w 1166050"/>
                  <a:gd name="connsiteY176" fmla="*/ 796673 h 894132"/>
                  <a:gd name="connsiteX177" fmla="*/ 629524 w 1166050"/>
                  <a:gd name="connsiteY177" fmla="*/ 799355 h 894132"/>
                  <a:gd name="connsiteX178" fmla="*/ 626842 w 1166050"/>
                  <a:gd name="connsiteY178" fmla="*/ 802037 h 894132"/>
                  <a:gd name="connsiteX179" fmla="*/ 623265 w 1166050"/>
                  <a:gd name="connsiteY179" fmla="*/ 805614 h 894132"/>
                  <a:gd name="connsiteX180" fmla="*/ 620582 w 1166050"/>
                  <a:gd name="connsiteY180" fmla="*/ 808296 h 894132"/>
                  <a:gd name="connsiteX181" fmla="*/ 617005 w 1166050"/>
                  <a:gd name="connsiteY181" fmla="*/ 807402 h 894132"/>
                  <a:gd name="connsiteX182" fmla="*/ 614323 w 1166050"/>
                  <a:gd name="connsiteY182" fmla="*/ 809190 h 894132"/>
                  <a:gd name="connsiteX183" fmla="*/ 611640 w 1166050"/>
                  <a:gd name="connsiteY183" fmla="*/ 810979 h 894132"/>
                  <a:gd name="connsiteX184" fmla="*/ 609852 w 1166050"/>
                  <a:gd name="connsiteY184" fmla="*/ 810979 h 894132"/>
                  <a:gd name="connsiteX185" fmla="*/ 603592 w 1166050"/>
                  <a:gd name="connsiteY185" fmla="*/ 816343 h 894132"/>
                  <a:gd name="connsiteX186" fmla="*/ 593756 w 1166050"/>
                  <a:gd name="connsiteY186" fmla="*/ 827073 h 894132"/>
                  <a:gd name="connsiteX187" fmla="*/ 593756 w 1166050"/>
                  <a:gd name="connsiteY187" fmla="*/ 827967 h 894132"/>
                  <a:gd name="connsiteX188" fmla="*/ 592862 w 1166050"/>
                  <a:gd name="connsiteY188" fmla="*/ 828861 h 894132"/>
                  <a:gd name="connsiteX189" fmla="*/ 591968 w 1166050"/>
                  <a:gd name="connsiteY189" fmla="*/ 829755 h 894132"/>
                  <a:gd name="connsiteX190" fmla="*/ 591073 w 1166050"/>
                  <a:gd name="connsiteY190" fmla="*/ 831544 h 894132"/>
                  <a:gd name="connsiteX191" fmla="*/ 589285 w 1166050"/>
                  <a:gd name="connsiteY191" fmla="*/ 832438 h 894132"/>
                  <a:gd name="connsiteX192" fmla="*/ 588391 w 1166050"/>
                  <a:gd name="connsiteY192" fmla="*/ 831544 h 894132"/>
                  <a:gd name="connsiteX193" fmla="*/ 587496 w 1166050"/>
                  <a:gd name="connsiteY193" fmla="*/ 830650 h 894132"/>
                  <a:gd name="connsiteX194" fmla="*/ 585708 w 1166050"/>
                  <a:gd name="connsiteY194" fmla="*/ 827967 h 894132"/>
                  <a:gd name="connsiteX195" fmla="*/ 585708 w 1166050"/>
                  <a:gd name="connsiteY195" fmla="*/ 827073 h 894132"/>
                  <a:gd name="connsiteX196" fmla="*/ 591073 w 1166050"/>
                  <a:gd name="connsiteY196" fmla="*/ 820814 h 894132"/>
                  <a:gd name="connsiteX197" fmla="*/ 592862 w 1166050"/>
                  <a:gd name="connsiteY197" fmla="*/ 819026 h 894132"/>
                  <a:gd name="connsiteX198" fmla="*/ 595544 w 1166050"/>
                  <a:gd name="connsiteY198" fmla="*/ 815449 h 894132"/>
                  <a:gd name="connsiteX199" fmla="*/ 596439 w 1166050"/>
                  <a:gd name="connsiteY199" fmla="*/ 813661 h 894132"/>
                  <a:gd name="connsiteX200" fmla="*/ 601804 w 1166050"/>
                  <a:gd name="connsiteY200" fmla="*/ 806508 h 894132"/>
                  <a:gd name="connsiteX201" fmla="*/ 602698 w 1166050"/>
                  <a:gd name="connsiteY201" fmla="*/ 805614 h 894132"/>
                  <a:gd name="connsiteX202" fmla="*/ 605381 w 1166050"/>
                  <a:gd name="connsiteY202" fmla="*/ 802037 h 894132"/>
                  <a:gd name="connsiteX203" fmla="*/ 607169 w 1166050"/>
                  <a:gd name="connsiteY203" fmla="*/ 798461 h 894132"/>
                  <a:gd name="connsiteX204" fmla="*/ 607169 w 1166050"/>
                  <a:gd name="connsiteY204" fmla="*/ 797567 h 894132"/>
                  <a:gd name="connsiteX205" fmla="*/ 608958 w 1166050"/>
                  <a:gd name="connsiteY205" fmla="*/ 793990 h 894132"/>
                  <a:gd name="connsiteX206" fmla="*/ 608958 w 1166050"/>
                  <a:gd name="connsiteY206" fmla="*/ 793096 h 894132"/>
                  <a:gd name="connsiteX207" fmla="*/ 609852 w 1166050"/>
                  <a:gd name="connsiteY207" fmla="*/ 791308 h 894132"/>
                  <a:gd name="connsiteX208" fmla="*/ 610746 w 1166050"/>
                  <a:gd name="connsiteY208" fmla="*/ 788625 h 894132"/>
                  <a:gd name="connsiteX209" fmla="*/ 610746 w 1166050"/>
                  <a:gd name="connsiteY209" fmla="*/ 787731 h 894132"/>
                  <a:gd name="connsiteX210" fmla="*/ 617900 w 1166050"/>
                  <a:gd name="connsiteY210" fmla="*/ 778790 h 894132"/>
                  <a:gd name="connsiteX211" fmla="*/ 617005 w 1166050"/>
                  <a:gd name="connsiteY211" fmla="*/ 778790 h 894132"/>
                  <a:gd name="connsiteX212" fmla="*/ 610746 w 1166050"/>
                  <a:gd name="connsiteY212" fmla="*/ 784155 h 894132"/>
                  <a:gd name="connsiteX213" fmla="*/ 608063 w 1166050"/>
                  <a:gd name="connsiteY213" fmla="*/ 781472 h 894132"/>
                  <a:gd name="connsiteX214" fmla="*/ 611640 w 1166050"/>
                  <a:gd name="connsiteY214" fmla="*/ 777896 h 894132"/>
                  <a:gd name="connsiteX215" fmla="*/ 620582 w 1166050"/>
                  <a:gd name="connsiteY215" fmla="*/ 768954 h 894132"/>
                  <a:gd name="connsiteX216" fmla="*/ 625948 w 1166050"/>
                  <a:gd name="connsiteY216" fmla="*/ 765378 h 894132"/>
                  <a:gd name="connsiteX217" fmla="*/ 626842 w 1166050"/>
                  <a:gd name="connsiteY217" fmla="*/ 764484 h 894132"/>
                  <a:gd name="connsiteX218" fmla="*/ 630419 w 1166050"/>
                  <a:gd name="connsiteY218" fmla="*/ 760013 h 894132"/>
                  <a:gd name="connsiteX219" fmla="*/ 694802 w 1166050"/>
                  <a:gd name="connsiteY219" fmla="*/ 734977 h 894132"/>
                  <a:gd name="connsiteX220" fmla="*/ 721628 w 1166050"/>
                  <a:gd name="connsiteY220" fmla="*/ 734977 h 894132"/>
                  <a:gd name="connsiteX221" fmla="*/ 736830 w 1166050"/>
                  <a:gd name="connsiteY221" fmla="*/ 738554 h 894132"/>
                  <a:gd name="connsiteX222" fmla="*/ 693908 w 1166050"/>
                  <a:gd name="connsiteY222" fmla="*/ 760013 h 894132"/>
                  <a:gd name="connsiteX223" fmla="*/ 728782 w 1166050"/>
                  <a:gd name="connsiteY223" fmla="*/ 641988 h 894132"/>
                  <a:gd name="connsiteX224" fmla="*/ 735935 w 1166050"/>
                  <a:gd name="connsiteY224" fmla="*/ 638411 h 894132"/>
                  <a:gd name="connsiteX225" fmla="*/ 722522 w 1166050"/>
                  <a:gd name="connsiteY225" fmla="*/ 638411 h 894132"/>
                  <a:gd name="connsiteX226" fmla="*/ 720734 w 1166050"/>
                  <a:gd name="connsiteY226" fmla="*/ 634834 h 894132"/>
                  <a:gd name="connsiteX227" fmla="*/ 693908 w 1166050"/>
                  <a:gd name="connsiteY227" fmla="*/ 641988 h 894132"/>
                  <a:gd name="connsiteX228" fmla="*/ 658139 w 1166050"/>
                  <a:gd name="connsiteY228" fmla="*/ 657188 h 894132"/>
                  <a:gd name="connsiteX229" fmla="*/ 604486 w 1166050"/>
                  <a:gd name="connsiteY229" fmla="*/ 685800 h 894132"/>
                  <a:gd name="connsiteX230" fmla="*/ 602698 w 1166050"/>
                  <a:gd name="connsiteY230" fmla="*/ 682223 h 894132"/>
                  <a:gd name="connsiteX231" fmla="*/ 614323 w 1166050"/>
                  <a:gd name="connsiteY231" fmla="*/ 670600 h 894132"/>
                  <a:gd name="connsiteX232" fmla="*/ 612534 w 1166050"/>
                  <a:gd name="connsiteY232" fmla="*/ 667023 h 894132"/>
                  <a:gd name="connsiteX233" fmla="*/ 661716 w 1166050"/>
                  <a:gd name="connsiteY233" fmla="*/ 623211 h 894132"/>
                  <a:gd name="connsiteX234" fmla="*/ 661716 w 1166050"/>
                  <a:gd name="connsiteY234" fmla="*/ 617846 h 894132"/>
                  <a:gd name="connsiteX235" fmla="*/ 678706 w 1166050"/>
                  <a:gd name="connsiteY235" fmla="*/ 599069 h 894132"/>
                  <a:gd name="connsiteX236" fmla="*/ 695696 w 1166050"/>
                  <a:gd name="connsiteY236" fmla="*/ 583869 h 894132"/>
                  <a:gd name="connsiteX237" fmla="*/ 690331 w 1166050"/>
                  <a:gd name="connsiteY237" fmla="*/ 578504 h 894132"/>
                  <a:gd name="connsiteX238" fmla="*/ 669764 w 1166050"/>
                  <a:gd name="connsiteY238" fmla="*/ 576716 h 894132"/>
                  <a:gd name="connsiteX239" fmla="*/ 680494 w 1166050"/>
                  <a:gd name="connsiteY239" fmla="*/ 570457 h 894132"/>
                  <a:gd name="connsiteX240" fmla="*/ 676918 w 1166050"/>
                  <a:gd name="connsiteY240" fmla="*/ 567774 h 894132"/>
                  <a:gd name="connsiteX241" fmla="*/ 684965 w 1166050"/>
                  <a:gd name="connsiteY241" fmla="*/ 559727 h 894132"/>
                  <a:gd name="connsiteX242" fmla="*/ 705532 w 1166050"/>
                  <a:gd name="connsiteY242" fmla="*/ 552574 h 894132"/>
                  <a:gd name="connsiteX243" fmla="*/ 667975 w 1166050"/>
                  <a:gd name="connsiteY243" fmla="*/ 548998 h 894132"/>
                  <a:gd name="connsiteX244" fmla="*/ 710003 w 1166050"/>
                  <a:gd name="connsiteY244" fmla="*/ 498032 h 894132"/>
                  <a:gd name="connsiteX245" fmla="*/ 715369 w 1166050"/>
                  <a:gd name="connsiteY245" fmla="*/ 499820 h 894132"/>
                  <a:gd name="connsiteX246" fmla="*/ 701955 w 1166050"/>
                  <a:gd name="connsiteY246" fmla="*/ 516809 h 894132"/>
                  <a:gd name="connsiteX247" fmla="*/ 742195 w 1166050"/>
                  <a:gd name="connsiteY247" fmla="*/ 526644 h 894132"/>
                  <a:gd name="connsiteX248" fmla="*/ 735041 w 1166050"/>
                  <a:gd name="connsiteY248" fmla="*/ 528433 h 894132"/>
                  <a:gd name="connsiteX249" fmla="*/ 761868 w 1166050"/>
                  <a:gd name="connsiteY249" fmla="*/ 536480 h 894132"/>
                  <a:gd name="connsiteX250" fmla="*/ 746666 w 1166050"/>
                  <a:gd name="connsiteY250" fmla="*/ 536480 h 894132"/>
                  <a:gd name="connsiteX251" fmla="*/ 898682 w 1166050"/>
                  <a:gd name="connsiteY251" fmla="*/ 597281 h 894132"/>
                  <a:gd name="connsiteX252" fmla="*/ 782434 w 1166050"/>
                  <a:gd name="connsiteY252" fmla="*/ 633046 h 894132"/>
                  <a:gd name="connsiteX253" fmla="*/ 769021 w 1166050"/>
                  <a:gd name="connsiteY253" fmla="*/ 631258 h 894132"/>
                  <a:gd name="connsiteX254" fmla="*/ 767233 w 1166050"/>
                  <a:gd name="connsiteY254" fmla="*/ 636623 h 894132"/>
                  <a:gd name="connsiteX255" fmla="*/ 750243 w 1166050"/>
                  <a:gd name="connsiteY255" fmla="*/ 640199 h 894132"/>
                  <a:gd name="connsiteX256" fmla="*/ 728782 w 1166050"/>
                  <a:gd name="connsiteY256" fmla="*/ 641988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Lst>
                <a:rect l="l" t="t" r="r" b="b"/>
                <a:pathLst>
                  <a:path w="1166050" h="894132">
                    <a:moveTo>
                      <a:pt x="1023871" y="790414"/>
                    </a:moveTo>
                    <a:cubicBezTo>
                      <a:pt x="1033708" y="780578"/>
                      <a:pt x="1043544" y="770743"/>
                      <a:pt x="1052486" y="760013"/>
                    </a:cubicBezTo>
                    <a:cubicBezTo>
                      <a:pt x="1070370" y="739448"/>
                      <a:pt x="1088254" y="720671"/>
                      <a:pt x="1108821" y="702789"/>
                    </a:cubicBezTo>
                    <a:cubicBezTo>
                      <a:pt x="1115081" y="697424"/>
                      <a:pt x="1121340" y="692059"/>
                      <a:pt x="1127600" y="688482"/>
                    </a:cubicBezTo>
                    <a:cubicBezTo>
                      <a:pt x="1129388" y="686694"/>
                      <a:pt x="1129388" y="683118"/>
                      <a:pt x="1131177" y="681329"/>
                    </a:cubicBezTo>
                    <a:cubicBezTo>
                      <a:pt x="1123129" y="684906"/>
                      <a:pt x="1117763" y="691165"/>
                      <a:pt x="1108821" y="694741"/>
                    </a:cubicBezTo>
                    <a:cubicBezTo>
                      <a:pt x="1107033" y="694741"/>
                      <a:pt x="1105244" y="692953"/>
                      <a:pt x="1107033" y="691165"/>
                    </a:cubicBezTo>
                    <a:cubicBezTo>
                      <a:pt x="1113292" y="686694"/>
                      <a:pt x="1119552" y="682223"/>
                      <a:pt x="1124917" y="677753"/>
                    </a:cubicBezTo>
                    <a:lnTo>
                      <a:pt x="1124023" y="677753"/>
                    </a:lnTo>
                    <a:cubicBezTo>
                      <a:pt x="1122234" y="677753"/>
                      <a:pt x="1122234" y="675965"/>
                      <a:pt x="1122234" y="674176"/>
                    </a:cubicBezTo>
                    <a:cubicBezTo>
                      <a:pt x="1099879" y="670600"/>
                      <a:pt x="1083783" y="685800"/>
                      <a:pt x="1068582" y="699212"/>
                    </a:cubicBezTo>
                    <a:cubicBezTo>
                      <a:pt x="1065005" y="701000"/>
                      <a:pt x="1061428" y="697424"/>
                      <a:pt x="1060534" y="697424"/>
                    </a:cubicBezTo>
                    <a:cubicBezTo>
                      <a:pt x="1035496" y="705471"/>
                      <a:pt x="1016718" y="727824"/>
                      <a:pt x="991680" y="737660"/>
                    </a:cubicBezTo>
                    <a:lnTo>
                      <a:pt x="991680" y="734083"/>
                    </a:lnTo>
                    <a:cubicBezTo>
                      <a:pt x="981843" y="737660"/>
                      <a:pt x="972007" y="743919"/>
                      <a:pt x="961277" y="745707"/>
                    </a:cubicBezTo>
                    <a:cubicBezTo>
                      <a:pt x="946075" y="749283"/>
                      <a:pt x="932662" y="747495"/>
                      <a:pt x="919249" y="747495"/>
                    </a:cubicBezTo>
                    <a:cubicBezTo>
                      <a:pt x="898682" y="749283"/>
                      <a:pt x="878115" y="753754"/>
                      <a:pt x="857548" y="758225"/>
                    </a:cubicBezTo>
                    <a:cubicBezTo>
                      <a:pt x="856654" y="758225"/>
                      <a:pt x="856654" y="758225"/>
                      <a:pt x="855760" y="759119"/>
                    </a:cubicBezTo>
                    <a:cubicBezTo>
                      <a:pt x="845029" y="761801"/>
                      <a:pt x="834299" y="766272"/>
                      <a:pt x="824462" y="771637"/>
                    </a:cubicBezTo>
                    <a:lnTo>
                      <a:pt x="820885" y="775213"/>
                    </a:lnTo>
                    <a:cubicBezTo>
                      <a:pt x="817309" y="778790"/>
                      <a:pt x="813732" y="783261"/>
                      <a:pt x="809261" y="785049"/>
                    </a:cubicBezTo>
                    <a:cubicBezTo>
                      <a:pt x="798530" y="790414"/>
                      <a:pt x="790482" y="799355"/>
                      <a:pt x="781540" y="807402"/>
                    </a:cubicBezTo>
                    <a:cubicBezTo>
                      <a:pt x="780646" y="808296"/>
                      <a:pt x="779752" y="808296"/>
                      <a:pt x="778858" y="808296"/>
                    </a:cubicBezTo>
                    <a:cubicBezTo>
                      <a:pt x="769915" y="817238"/>
                      <a:pt x="760973" y="826179"/>
                      <a:pt x="752031" y="834226"/>
                    </a:cubicBezTo>
                    <a:cubicBezTo>
                      <a:pt x="751137" y="835120"/>
                      <a:pt x="748454" y="835120"/>
                      <a:pt x="746666" y="835120"/>
                    </a:cubicBezTo>
                    <a:cubicBezTo>
                      <a:pt x="746666" y="834226"/>
                      <a:pt x="747560" y="834226"/>
                      <a:pt x="747560" y="833332"/>
                    </a:cubicBezTo>
                    <a:cubicBezTo>
                      <a:pt x="749349" y="830650"/>
                      <a:pt x="750243" y="828861"/>
                      <a:pt x="752031" y="826179"/>
                    </a:cubicBezTo>
                    <a:lnTo>
                      <a:pt x="757396" y="818132"/>
                    </a:lnTo>
                    <a:cubicBezTo>
                      <a:pt x="760079" y="814555"/>
                      <a:pt x="761868" y="810979"/>
                      <a:pt x="764550" y="808296"/>
                    </a:cubicBezTo>
                    <a:cubicBezTo>
                      <a:pt x="765444" y="807402"/>
                      <a:pt x="765444" y="806508"/>
                      <a:pt x="764550" y="806508"/>
                    </a:cubicBezTo>
                    <a:cubicBezTo>
                      <a:pt x="763656" y="805614"/>
                      <a:pt x="762762" y="805614"/>
                      <a:pt x="761868" y="805614"/>
                    </a:cubicBezTo>
                    <a:cubicBezTo>
                      <a:pt x="769915" y="797567"/>
                      <a:pt x="780646" y="790414"/>
                      <a:pt x="790482" y="784155"/>
                    </a:cubicBezTo>
                    <a:cubicBezTo>
                      <a:pt x="789588" y="784155"/>
                      <a:pt x="787800" y="783261"/>
                      <a:pt x="788694" y="782366"/>
                    </a:cubicBezTo>
                    <a:cubicBezTo>
                      <a:pt x="789588" y="780578"/>
                      <a:pt x="790482" y="779684"/>
                      <a:pt x="791377" y="777896"/>
                    </a:cubicBezTo>
                    <a:cubicBezTo>
                      <a:pt x="791377" y="777002"/>
                      <a:pt x="791377" y="777002"/>
                      <a:pt x="792271" y="776107"/>
                    </a:cubicBezTo>
                    <a:cubicBezTo>
                      <a:pt x="792271" y="775213"/>
                      <a:pt x="791377" y="775213"/>
                      <a:pt x="791377" y="774319"/>
                    </a:cubicBezTo>
                    <a:lnTo>
                      <a:pt x="783329" y="779684"/>
                    </a:lnTo>
                    <a:cubicBezTo>
                      <a:pt x="778858" y="783261"/>
                      <a:pt x="776175" y="790414"/>
                      <a:pt x="769915" y="790414"/>
                    </a:cubicBezTo>
                    <a:lnTo>
                      <a:pt x="767233" y="790414"/>
                    </a:lnTo>
                    <a:cubicBezTo>
                      <a:pt x="766339" y="790414"/>
                      <a:pt x="765444" y="790414"/>
                      <a:pt x="765444" y="789519"/>
                    </a:cubicBezTo>
                    <a:lnTo>
                      <a:pt x="765444" y="788625"/>
                    </a:lnTo>
                    <a:cubicBezTo>
                      <a:pt x="765444" y="787731"/>
                      <a:pt x="766339" y="787731"/>
                      <a:pt x="766339" y="786837"/>
                    </a:cubicBezTo>
                    <a:cubicBezTo>
                      <a:pt x="766339" y="785943"/>
                      <a:pt x="767233" y="785943"/>
                      <a:pt x="767233" y="785049"/>
                    </a:cubicBezTo>
                    <a:cubicBezTo>
                      <a:pt x="767233" y="785049"/>
                      <a:pt x="767233" y="784155"/>
                      <a:pt x="768127" y="784155"/>
                    </a:cubicBezTo>
                    <a:cubicBezTo>
                      <a:pt x="768127" y="783261"/>
                      <a:pt x="769021" y="782366"/>
                      <a:pt x="769021" y="782366"/>
                    </a:cubicBezTo>
                    <a:cubicBezTo>
                      <a:pt x="769021" y="781472"/>
                      <a:pt x="769915" y="781472"/>
                      <a:pt x="769915" y="780578"/>
                    </a:cubicBezTo>
                    <a:cubicBezTo>
                      <a:pt x="770810" y="779684"/>
                      <a:pt x="771704" y="777896"/>
                      <a:pt x="771704" y="777002"/>
                    </a:cubicBezTo>
                    <a:cubicBezTo>
                      <a:pt x="771704" y="776107"/>
                      <a:pt x="772598" y="776107"/>
                      <a:pt x="772598" y="775213"/>
                    </a:cubicBezTo>
                    <a:cubicBezTo>
                      <a:pt x="773492" y="774319"/>
                      <a:pt x="773492" y="773425"/>
                      <a:pt x="774387" y="772531"/>
                    </a:cubicBezTo>
                    <a:cubicBezTo>
                      <a:pt x="775281" y="770743"/>
                      <a:pt x="774387" y="769849"/>
                      <a:pt x="773492" y="769849"/>
                    </a:cubicBezTo>
                    <a:cubicBezTo>
                      <a:pt x="776175" y="765378"/>
                      <a:pt x="780646" y="762695"/>
                      <a:pt x="785117" y="760013"/>
                    </a:cubicBezTo>
                    <a:lnTo>
                      <a:pt x="784223" y="760013"/>
                    </a:lnTo>
                    <a:cubicBezTo>
                      <a:pt x="790482" y="756437"/>
                      <a:pt x="797636" y="752860"/>
                      <a:pt x="803895" y="749283"/>
                    </a:cubicBezTo>
                    <a:lnTo>
                      <a:pt x="806578" y="746601"/>
                    </a:lnTo>
                    <a:cubicBezTo>
                      <a:pt x="796742" y="750178"/>
                      <a:pt x="788694" y="754648"/>
                      <a:pt x="779752" y="760013"/>
                    </a:cubicBezTo>
                    <a:cubicBezTo>
                      <a:pt x="779752" y="760013"/>
                      <a:pt x="777963" y="760907"/>
                      <a:pt x="777069" y="761801"/>
                    </a:cubicBezTo>
                    <a:cubicBezTo>
                      <a:pt x="777069" y="761801"/>
                      <a:pt x="775281" y="762695"/>
                      <a:pt x="772598" y="760013"/>
                    </a:cubicBezTo>
                    <a:lnTo>
                      <a:pt x="772598" y="759119"/>
                    </a:lnTo>
                    <a:cubicBezTo>
                      <a:pt x="774387" y="755542"/>
                      <a:pt x="779752" y="753754"/>
                      <a:pt x="782434" y="751072"/>
                    </a:cubicBezTo>
                    <a:cubicBezTo>
                      <a:pt x="784223" y="751072"/>
                      <a:pt x="786011" y="751072"/>
                      <a:pt x="786011" y="752860"/>
                    </a:cubicBezTo>
                    <a:cubicBezTo>
                      <a:pt x="840558" y="710836"/>
                      <a:pt x="914778" y="720671"/>
                      <a:pt x="977372" y="699212"/>
                    </a:cubicBezTo>
                    <a:cubicBezTo>
                      <a:pt x="982738" y="695635"/>
                      <a:pt x="987209" y="692059"/>
                      <a:pt x="992574" y="689377"/>
                    </a:cubicBezTo>
                    <a:cubicBezTo>
                      <a:pt x="1000622" y="685800"/>
                      <a:pt x="1007775" y="677753"/>
                      <a:pt x="1017612" y="672388"/>
                    </a:cubicBezTo>
                    <a:cubicBezTo>
                      <a:pt x="1031025" y="662553"/>
                      <a:pt x="1040861" y="650035"/>
                      <a:pt x="1046227" y="633940"/>
                    </a:cubicBezTo>
                    <a:cubicBezTo>
                      <a:pt x="1046227" y="632152"/>
                      <a:pt x="1044438" y="630364"/>
                      <a:pt x="1044438" y="630364"/>
                    </a:cubicBezTo>
                    <a:cubicBezTo>
                      <a:pt x="1022083" y="653611"/>
                      <a:pt x="997045" y="672388"/>
                      <a:pt x="970219" y="685800"/>
                    </a:cubicBezTo>
                    <a:cubicBezTo>
                      <a:pt x="934450" y="704577"/>
                      <a:pt x="895999" y="701000"/>
                      <a:pt x="858442" y="706365"/>
                    </a:cubicBezTo>
                    <a:cubicBezTo>
                      <a:pt x="860231" y="702789"/>
                      <a:pt x="863808" y="702789"/>
                      <a:pt x="866490" y="702789"/>
                    </a:cubicBezTo>
                    <a:cubicBezTo>
                      <a:pt x="866490" y="697424"/>
                      <a:pt x="870067" y="695635"/>
                      <a:pt x="873644" y="692953"/>
                    </a:cubicBezTo>
                    <a:lnTo>
                      <a:pt x="879009" y="692953"/>
                    </a:lnTo>
                    <a:cubicBezTo>
                      <a:pt x="880798" y="692953"/>
                      <a:pt x="880798" y="689377"/>
                      <a:pt x="882586" y="689377"/>
                    </a:cubicBezTo>
                    <a:cubicBezTo>
                      <a:pt x="886163" y="689377"/>
                      <a:pt x="891528" y="687588"/>
                      <a:pt x="889740" y="687588"/>
                    </a:cubicBezTo>
                    <a:cubicBezTo>
                      <a:pt x="884374" y="680435"/>
                      <a:pt x="874538" y="692953"/>
                      <a:pt x="866490" y="687588"/>
                    </a:cubicBezTo>
                    <a:cubicBezTo>
                      <a:pt x="870067" y="684012"/>
                      <a:pt x="868279" y="679541"/>
                      <a:pt x="871855" y="677753"/>
                    </a:cubicBezTo>
                    <a:lnTo>
                      <a:pt x="879009" y="677753"/>
                    </a:lnTo>
                    <a:cubicBezTo>
                      <a:pt x="879009" y="674176"/>
                      <a:pt x="882586" y="670600"/>
                      <a:pt x="882586" y="670600"/>
                    </a:cubicBezTo>
                    <a:cubicBezTo>
                      <a:pt x="907624" y="655400"/>
                      <a:pt x="931768" y="643776"/>
                      <a:pt x="955017" y="630364"/>
                    </a:cubicBezTo>
                    <a:cubicBezTo>
                      <a:pt x="949652" y="630364"/>
                      <a:pt x="946969" y="635729"/>
                      <a:pt x="941604" y="632152"/>
                    </a:cubicBezTo>
                    <a:cubicBezTo>
                      <a:pt x="945181" y="632152"/>
                      <a:pt x="941604" y="626787"/>
                      <a:pt x="945181" y="626787"/>
                    </a:cubicBezTo>
                    <a:cubicBezTo>
                      <a:pt x="963959" y="621422"/>
                      <a:pt x="979161" y="611587"/>
                      <a:pt x="997939" y="604434"/>
                    </a:cubicBezTo>
                    <a:cubicBezTo>
                      <a:pt x="990785" y="604434"/>
                      <a:pt x="986314" y="609799"/>
                      <a:pt x="979161" y="604434"/>
                    </a:cubicBezTo>
                    <a:cubicBezTo>
                      <a:pt x="982738" y="602646"/>
                      <a:pt x="984526" y="599069"/>
                      <a:pt x="988997" y="599069"/>
                    </a:cubicBezTo>
                    <a:lnTo>
                      <a:pt x="988997" y="593704"/>
                    </a:lnTo>
                    <a:cubicBezTo>
                      <a:pt x="988997" y="591916"/>
                      <a:pt x="990785" y="591916"/>
                      <a:pt x="992574" y="591916"/>
                    </a:cubicBezTo>
                    <a:cubicBezTo>
                      <a:pt x="990785" y="591916"/>
                      <a:pt x="988997" y="590128"/>
                      <a:pt x="988997" y="590128"/>
                    </a:cubicBezTo>
                    <a:cubicBezTo>
                      <a:pt x="990785" y="586551"/>
                      <a:pt x="996151" y="588340"/>
                      <a:pt x="998833" y="584763"/>
                    </a:cubicBezTo>
                    <a:cubicBezTo>
                      <a:pt x="997045" y="584763"/>
                      <a:pt x="993468" y="584763"/>
                      <a:pt x="993468" y="582975"/>
                    </a:cubicBezTo>
                    <a:cubicBezTo>
                      <a:pt x="998833" y="575822"/>
                      <a:pt x="1006881" y="574928"/>
                      <a:pt x="1015823" y="573139"/>
                    </a:cubicBezTo>
                    <a:cubicBezTo>
                      <a:pt x="1014035" y="569563"/>
                      <a:pt x="1008670" y="573139"/>
                      <a:pt x="1008670" y="569563"/>
                    </a:cubicBezTo>
                    <a:cubicBezTo>
                      <a:pt x="1008670" y="567774"/>
                      <a:pt x="1010458" y="567774"/>
                      <a:pt x="1012247" y="567774"/>
                    </a:cubicBezTo>
                    <a:lnTo>
                      <a:pt x="1008670" y="567774"/>
                    </a:lnTo>
                    <a:cubicBezTo>
                      <a:pt x="1005093" y="565986"/>
                      <a:pt x="1006881" y="562410"/>
                      <a:pt x="1006881" y="560621"/>
                    </a:cubicBezTo>
                    <a:cubicBezTo>
                      <a:pt x="1016718" y="548998"/>
                      <a:pt x="1016718" y="533797"/>
                      <a:pt x="1022083" y="520385"/>
                    </a:cubicBezTo>
                    <a:cubicBezTo>
                      <a:pt x="1020294" y="520385"/>
                      <a:pt x="1018506" y="520385"/>
                      <a:pt x="1018506" y="518597"/>
                    </a:cubicBezTo>
                    <a:cubicBezTo>
                      <a:pt x="1001516" y="537374"/>
                      <a:pt x="974690" y="543633"/>
                      <a:pt x="949652" y="550786"/>
                    </a:cubicBezTo>
                    <a:lnTo>
                      <a:pt x="938027" y="550786"/>
                    </a:lnTo>
                    <a:cubicBezTo>
                      <a:pt x="929979" y="554362"/>
                      <a:pt x="917460" y="554362"/>
                      <a:pt x="909412" y="548998"/>
                    </a:cubicBezTo>
                    <a:cubicBezTo>
                      <a:pt x="902259" y="545421"/>
                      <a:pt x="899576" y="540950"/>
                      <a:pt x="892422" y="535586"/>
                    </a:cubicBezTo>
                    <a:cubicBezTo>
                      <a:pt x="879009" y="527538"/>
                      <a:pt x="865596" y="520385"/>
                      <a:pt x="850394" y="515021"/>
                    </a:cubicBezTo>
                    <a:cubicBezTo>
                      <a:pt x="808367" y="501609"/>
                      <a:pt x="764550" y="494456"/>
                      <a:pt x="720734" y="496244"/>
                    </a:cubicBezTo>
                    <a:cubicBezTo>
                      <a:pt x="739512" y="486408"/>
                      <a:pt x="760079" y="485514"/>
                      <a:pt x="779752" y="479255"/>
                    </a:cubicBezTo>
                    <a:cubicBezTo>
                      <a:pt x="808367" y="471208"/>
                      <a:pt x="835193" y="460479"/>
                      <a:pt x="865596" y="462267"/>
                    </a:cubicBezTo>
                    <a:cubicBezTo>
                      <a:pt x="860231" y="460479"/>
                      <a:pt x="853971" y="462267"/>
                      <a:pt x="848606" y="462267"/>
                    </a:cubicBezTo>
                    <a:cubicBezTo>
                      <a:pt x="825357" y="460479"/>
                      <a:pt x="801213" y="467632"/>
                      <a:pt x="776175" y="472102"/>
                    </a:cubicBezTo>
                    <a:cubicBezTo>
                      <a:pt x="759185" y="475679"/>
                      <a:pt x="743983" y="481938"/>
                      <a:pt x="726993" y="485514"/>
                    </a:cubicBezTo>
                    <a:cubicBezTo>
                      <a:pt x="717157" y="489091"/>
                      <a:pt x="711792" y="498926"/>
                      <a:pt x="700167" y="497138"/>
                    </a:cubicBezTo>
                    <a:lnTo>
                      <a:pt x="700167" y="491773"/>
                    </a:lnTo>
                    <a:cubicBezTo>
                      <a:pt x="717157" y="471208"/>
                      <a:pt x="737724" y="451537"/>
                      <a:pt x="764550" y="449749"/>
                    </a:cubicBezTo>
                    <a:cubicBezTo>
                      <a:pt x="794953" y="444384"/>
                      <a:pt x="823568" y="449749"/>
                      <a:pt x="853971" y="453325"/>
                    </a:cubicBezTo>
                    <a:cubicBezTo>
                      <a:pt x="876327" y="455114"/>
                      <a:pt x="895999" y="460479"/>
                      <a:pt x="918354" y="464949"/>
                    </a:cubicBezTo>
                    <a:cubicBezTo>
                      <a:pt x="926402" y="464949"/>
                      <a:pt x="928191" y="478361"/>
                      <a:pt x="935344" y="480149"/>
                    </a:cubicBezTo>
                    <a:cubicBezTo>
                      <a:pt x="945181" y="483726"/>
                      <a:pt x="955911" y="480149"/>
                      <a:pt x="965748" y="487302"/>
                    </a:cubicBezTo>
                    <a:cubicBezTo>
                      <a:pt x="965748" y="483726"/>
                      <a:pt x="963959" y="480149"/>
                      <a:pt x="965748" y="477467"/>
                    </a:cubicBezTo>
                    <a:cubicBezTo>
                      <a:pt x="972901" y="470314"/>
                      <a:pt x="980949" y="479255"/>
                      <a:pt x="988103" y="475679"/>
                    </a:cubicBezTo>
                    <a:cubicBezTo>
                      <a:pt x="1001516" y="467632"/>
                      <a:pt x="976478" y="452431"/>
                      <a:pt x="969324" y="439913"/>
                    </a:cubicBezTo>
                    <a:cubicBezTo>
                      <a:pt x="969324" y="438125"/>
                      <a:pt x="971113" y="436337"/>
                      <a:pt x="971113" y="436337"/>
                    </a:cubicBezTo>
                    <a:cubicBezTo>
                      <a:pt x="984526" y="447961"/>
                      <a:pt x="994362" y="461373"/>
                      <a:pt x="1011352" y="470314"/>
                    </a:cubicBezTo>
                    <a:cubicBezTo>
                      <a:pt x="1019400" y="473890"/>
                      <a:pt x="1039967" y="478361"/>
                      <a:pt x="1036390" y="468526"/>
                    </a:cubicBezTo>
                    <a:cubicBezTo>
                      <a:pt x="1028342" y="449749"/>
                      <a:pt x="1011352" y="434549"/>
                      <a:pt x="997045" y="417560"/>
                    </a:cubicBezTo>
                    <a:lnTo>
                      <a:pt x="997045" y="410407"/>
                    </a:lnTo>
                    <a:cubicBezTo>
                      <a:pt x="993468" y="410407"/>
                      <a:pt x="993468" y="408619"/>
                      <a:pt x="991680" y="406831"/>
                    </a:cubicBezTo>
                    <a:lnTo>
                      <a:pt x="991680" y="399677"/>
                    </a:lnTo>
                    <a:cubicBezTo>
                      <a:pt x="984526" y="396101"/>
                      <a:pt x="986314" y="389842"/>
                      <a:pt x="983632" y="384477"/>
                    </a:cubicBezTo>
                    <a:cubicBezTo>
                      <a:pt x="978267" y="376430"/>
                      <a:pt x="981843" y="363912"/>
                      <a:pt x="978267" y="354077"/>
                    </a:cubicBezTo>
                    <a:cubicBezTo>
                      <a:pt x="974690" y="344241"/>
                      <a:pt x="972901" y="335300"/>
                      <a:pt x="971113" y="325464"/>
                    </a:cubicBezTo>
                    <a:cubicBezTo>
                      <a:pt x="965748" y="296852"/>
                      <a:pt x="959488" y="271816"/>
                      <a:pt x="955911" y="244098"/>
                    </a:cubicBezTo>
                    <a:cubicBezTo>
                      <a:pt x="952334" y="211910"/>
                      <a:pt x="974690" y="186874"/>
                      <a:pt x="989891" y="158262"/>
                    </a:cubicBezTo>
                    <a:cubicBezTo>
                      <a:pt x="1001516" y="137696"/>
                      <a:pt x="1014929" y="118026"/>
                      <a:pt x="1037284" y="104614"/>
                    </a:cubicBezTo>
                    <a:cubicBezTo>
                      <a:pt x="1042650" y="84049"/>
                      <a:pt x="1056063" y="67060"/>
                      <a:pt x="1069476" y="50966"/>
                    </a:cubicBezTo>
                    <a:cubicBezTo>
                      <a:pt x="1082889" y="34871"/>
                      <a:pt x="1105244" y="24142"/>
                      <a:pt x="1121340" y="16989"/>
                    </a:cubicBezTo>
                    <a:cubicBezTo>
                      <a:pt x="1144590" y="6259"/>
                      <a:pt x="1166051" y="0"/>
                      <a:pt x="1166051" y="0"/>
                    </a:cubicBezTo>
                    <a:lnTo>
                      <a:pt x="0" y="0"/>
                    </a:lnTo>
                    <a:lnTo>
                      <a:pt x="0" y="894133"/>
                    </a:lnTo>
                    <a:lnTo>
                      <a:pt x="828933" y="894133"/>
                    </a:lnTo>
                    <a:cubicBezTo>
                      <a:pt x="861125" y="870886"/>
                      <a:pt x="893317" y="860156"/>
                      <a:pt x="938027" y="837803"/>
                    </a:cubicBezTo>
                    <a:cubicBezTo>
                      <a:pt x="959488" y="828861"/>
                      <a:pt x="1007775" y="806508"/>
                      <a:pt x="1023871" y="790414"/>
                    </a:cubicBezTo>
                    <a:moveTo>
                      <a:pt x="764550" y="668812"/>
                    </a:moveTo>
                    <a:cubicBezTo>
                      <a:pt x="760973" y="668812"/>
                      <a:pt x="754714" y="670600"/>
                      <a:pt x="756502" y="667023"/>
                    </a:cubicBezTo>
                    <a:cubicBezTo>
                      <a:pt x="758291" y="658976"/>
                      <a:pt x="769915" y="658976"/>
                      <a:pt x="777069" y="655400"/>
                    </a:cubicBezTo>
                    <a:cubicBezTo>
                      <a:pt x="780646" y="653611"/>
                      <a:pt x="785117" y="650035"/>
                      <a:pt x="788694" y="651823"/>
                    </a:cubicBezTo>
                    <a:cubicBezTo>
                      <a:pt x="792271" y="657188"/>
                      <a:pt x="796742" y="655400"/>
                      <a:pt x="800319" y="658976"/>
                    </a:cubicBezTo>
                    <a:cubicBezTo>
                      <a:pt x="789588" y="668812"/>
                      <a:pt x="776175" y="664341"/>
                      <a:pt x="764550" y="668812"/>
                    </a:cubicBezTo>
                    <a:moveTo>
                      <a:pt x="505229" y="632152"/>
                    </a:moveTo>
                    <a:cubicBezTo>
                      <a:pt x="505229" y="632152"/>
                      <a:pt x="503441" y="630364"/>
                      <a:pt x="503441" y="628576"/>
                    </a:cubicBezTo>
                    <a:cubicBezTo>
                      <a:pt x="525796" y="599963"/>
                      <a:pt x="541892" y="573139"/>
                      <a:pt x="557988" y="542739"/>
                    </a:cubicBezTo>
                    <a:cubicBezTo>
                      <a:pt x="580343" y="531115"/>
                      <a:pt x="598227" y="514126"/>
                      <a:pt x="615217" y="495350"/>
                    </a:cubicBezTo>
                    <a:cubicBezTo>
                      <a:pt x="643832" y="464949"/>
                      <a:pt x="674235" y="438125"/>
                      <a:pt x="710003" y="421137"/>
                    </a:cubicBezTo>
                    <a:cubicBezTo>
                      <a:pt x="723416" y="415772"/>
                      <a:pt x="740406" y="417560"/>
                      <a:pt x="753820" y="422925"/>
                    </a:cubicBezTo>
                    <a:cubicBezTo>
                      <a:pt x="748454" y="430078"/>
                      <a:pt x="740406" y="428290"/>
                      <a:pt x="733253" y="432760"/>
                    </a:cubicBezTo>
                    <a:cubicBezTo>
                      <a:pt x="731464" y="432760"/>
                      <a:pt x="729676" y="432760"/>
                      <a:pt x="727888" y="430972"/>
                    </a:cubicBezTo>
                    <a:cubicBezTo>
                      <a:pt x="729676" y="429184"/>
                      <a:pt x="729676" y="427396"/>
                      <a:pt x="729676" y="425607"/>
                    </a:cubicBezTo>
                    <a:cubicBezTo>
                      <a:pt x="712686" y="444384"/>
                      <a:pt x="689436" y="452431"/>
                      <a:pt x="676023" y="474785"/>
                    </a:cubicBezTo>
                    <a:cubicBezTo>
                      <a:pt x="666187" y="491773"/>
                      <a:pt x="659033" y="513232"/>
                      <a:pt x="637572" y="518597"/>
                    </a:cubicBezTo>
                    <a:cubicBezTo>
                      <a:pt x="630419" y="520385"/>
                      <a:pt x="639361" y="513232"/>
                      <a:pt x="635784" y="515021"/>
                    </a:cubicBezTo>
                    <a:cubicBezTo>
                      <a:pt x="583025" y="547209"/>
                      <a:pt x="546363" y="586551"/>
                      <a:pt x="505229" y="632152"/>
                    </a:cubicBezTo>
                    <a:moveTo>
                      <a:pt x="645620" y="520385"/>
                    </a:moveTo>
                    <a:cubicBezTo>
                      <a:pt x="643832" y="523962"/>
                      <a:pt x="642043" y="523962"/>
                      <a:pt x="640255" y="527538"/>
                    </a:cubicBezTo>
                    <a:cubicBezTo>
                      <a:pt x="638466" y="531115"/>
                      <a:pt x="636678" y="532903"/>
                      <a:pt x="633101" y="534692"/>
                    </a:cubicBezTo>
                    <a:cubicBezTo>
                      <a:pt x="631313" y="534692"/>
                      <a:pt x="629524" y="534692"/>
                      <a:pt x="629524" y="532903"/>
                    </a:cubicBezTo>
                    <a:cubicBezTo>
                      <a:pt x="631313" y="525750"/>
                      <a:pt x="636678" y="519491"/>
                      <a:pt x="642938" y="517703"/>
                    </a:cubicBezTo>
                    <a:cubicBezTo>
                      <a:pt x="645620" y="516809"/>
                      <a:pt x="645620" y="518597"/>
                      <a:pt x="645620" y="520385"/>
                    </a:cubicBezTo>
                    <a:moveTo>
                      <a:pt x="724311" y="773425"/>
                    </a:moveTo>
                    <a:cubicBezTo>
                      <a:pt x="723416" y="775213"/>
                      <a:pt x="721628" y="777002"/>
                      <a:pt x="719840" y="778790"/>
                    </a:cubicBezTo>
                    <a:cubicBezTo>
                      <a:pt x="721628" y="778790"/>
                      <a:pt x="723416" y="780578"/>
                      <a:pt x="721628" y="781472"/>
                    </a:cubicBezTo>
                    <a:cubicBezTo>
                      <a:pt x="718051" y="785049"/>
                      <a:pt x="713580" y="788625"/>
                      <a:pt x="709109" y="790414"/>
                    </a:cubicBezTo>
                    <a:lnTo>
                      <a:pt x="706426" y="790414"/>
                    </a:lnTo>
                    <a:cubicBezTo>
                      <a:pt x="704638" y="792202"/>
                      <a:pt x="701955" y="793990"/>
                      <a:pt x="700167" y="796673"/>
                    </a:cubicBezTo>
                    <a:cubicBezTo>
                      <a:pt x="698379" y="798461"/>
                      <a:pt x="688542" y="797567"/>
                      <a:pt x="691225" y="794884"/>
                    </a:cubicBezTo>
                    <a:cubicBezTo>
                      <a:pt x="695696" y="791308"/>
                      <a:pt x="699273" y="786837"/>
                      <a:pt x="703744" y="783261"/>
                    </a:cubicBezTo>
                    <a:cubicBezTo>
                      <a:pt x="706426" y="781472"/>
                      <a:pt x="709109" y="778790"/>
                      <a:pt x="710898" y="776107"/>
                    </a:cubicBezTo>
                    <a:cubicBezTo>
                      <a:pt x="711792" y="774319"/>
                      <a:pt x="712686" y="773425"/>
                      <a:pt x="714474" y="772531"/>
                    </a:cubicBezTo>
                    <a:cubicBezTo>
                      <a:pt x="717157" y="770743"/>
                      <a:pt x="726099" y="769849"/>
                      <a:pt x="724311" y="773425"/>
                    </a:cubicBezTo>
                    <a:moveTo>
                      <a:pt x="693908" y="760013"/>
                    </a:moveTo>
                    <a:cubicBezTo>
                      <a:pt x="686754" y="764484"/>
                      <a:pt x="680494" y="768954"/>
                      <a:pt x="674235" y="773425"/>
                    </a:cubicBezTo>
                    <a:cubicBezTo>
                      <a:pt x="667081" y="777896"/>
                      <a:pt x="659033" y="780578"/>
                      <a:pt x="651880" y="784155"/>
                    </a:cubicBezTo>
                    <a:cubicBezTo>
                      <a:pt x="650985" y="783261"/>
                      <a:pt x="650091" y="783261"/>
                      <a:pt x="649197" y="783261"/>
                    </a:cubicBezTo>
                    <a:cubicBezTo>
                      <a:pt x="642938" y="786837"/>
                      <a:pt x="637572" y="791308"/>
                      <a:pt x="632207" y="796673"/>
                    </a:cubicBezTo>
                    <a:lnTo>
                      <a:pt x="629524" y="799355"/>
                    </a:lnTo>
                    <a:lnTo>
                      <a:pt x="626842" y="802037"/>
                    </a:lnTo>
                    <a:lnTo>
                      <a:pt x="623265" y="805614"/>
                    </a:lnTo>
                    <a:cubicBezTo>
                      <a:pt x="622371" y="806508"/>
                      <a:pt x="622371" y="807402"/>
                      <a:pt x="620582" y="808296"/>
                    </a:cubicBezTo>
                    <a:cubicBezTo>
                      <a:pt x="619688" y="809190"/>
                      <a:pt x="617005" y="809190"/>
                      <a:pt x="617005" y="807402"/>
                    </a:cubicBezTo>
                    <a:cubicBezTo>
                      <a:pt x="616111" y="808296"/>
                      <a:pt x="615217" y="808296"/>
                      <a:pt x="614323" y="809190"/>
                    </a:cubicBezTo>
                    <a:cubicBezTo>
                      <a:pt x="613429" y="810085"/>
                      <a:pt x="612534" y="810085"/>
                      <a:pt x="611640" y="810979"/>
                    </a:cubicBezTo>
                    <a:lnTo>
                      <a:pt x="609852" y="810979"/>
                    </a:lnTo>
                    <a:cubicBezTo>
                      <a:pt x="608063" y="812767"/>
                      <a:pt x="605381" y="814555"/>
                      <a:pt x="603592" y="816343"/>
                    </a:cubicBezTo>
                    <a:cubicBezTo>
                      <a:pt x="600015" y="819920"/>
                      <a:pt x="596439" y="822602"/>
                      <a:pt x="593756" y="827073"/>
                    </a:cubicBezTo>
                    <a:lnTo>
                      <a:pt x="593756" y="827967"/>
                    </a:lnTo>
                    <a:lnTo>
                      <a:pt x="592862" y="828861"/>
                    </a:lnTo>
                    <a:cubicBezTo>
                      <a:pt x="592862" y="828861"/>
                      <a:pt x="592862" y="829755"/>
                      <a:pt x="591968" y="829755"/>
                    </a:cubicBezTo>
                    <a:cubicBezTo>
                      <a:pt x="591968" y="830650"/>
                      <a:pt x="591073" y="830650"/>
                      <a:pt x="591073" y="831544"/>
                    </a:cubicBezTo>
                    <a:cubicBezTo>
                      <a:pt x="591073" y="831544"/>
                      <a:pt x="590179" y="832438"/>
                      <a:pt x="589285" y="832438"/>
                    </a:cubicBezTo>
                    <a:lnTo>
                      <a:pt x="588391" y="831544"/>
                    </a:lnTo>
                    <a:cubicBezTo>
                      <a:pt x="588391" y="831544"/>
                      <a:pt x="588391" y="830650"/>
                      <a:pt x="587496" y="830650"/>
                    </a:cubicBezTo>
                    <a:cubicBezTo>
                      <a:pt x="586602" y="829755"/>
                      <a:pt x="586602" y="828861"/>
                      <a:pt x="585708" y="827967"/>
                    </a:cubicBezTo>
                    <a:lnTo>
                      <a:pt x="585708" y="827073"/>
                    </a:lnTo>
                    <a:cubicBezTo>
                      <a:pt x="587496" y="825285"/>
                      <a:pt x="589285" y="823497"/>
                      <a:pt x="591073" y="820814"/>
                    </a:cubicBezTo>
                    <a:cubicBezTo>
                      <a:pt x="591968" y="819920"/>
                      <a:pt x="591968" y="819026"/>
                      <a:pt x="592862" y="819026"/>
                    </a:cubicBezTo>
                    <a:cubicBezTo>
                      <a:pt x="593756" y="818132"/>
                      <a:pt x="594650" y="816343"/>
                      <a:pt x="595544" y="815449"/>
                    </a:cubicBezTo>
                    <a:cubicBezTo>
                      <a:pt x="595544" y="814555"/>
                      <a:pt x="596439" y="814555"/>
                      <a:pt x="596439" y="813661"/>
                    </a:cubicBezTo>
                    <a:cubicBezTo>
                      <a:pt x="598227" y="810979"/>
                      <a:pt x="600015" y="809190"/>
                      <a:pt x="601804" y="806508"/>
                    </a:cubicBezTo>
                    <a:lnTo>
                      <a:pt x="602698" y="805614"/>
                    </a:lnTo>
                    <a:cubicBezTo>
                      <a:pt x="603592" y="804720"/>
                      <a:pt x="604486" y="802931"/>
                      <a:pt x="605381" y="802037"/>
                    </a:cubicBezTo>
                    <a:cubicBezTo>
                      <a:pt x="606275" y="801143"/>
                      <a:pt x="606275" y="800249"/>
                      <a:pt x="607169" y="798461"/>
                    </a:cubicBezTo>
                    <a:lnTo>
                      <a:pt x="607169" y="797567"/>
                    </a:lnTo>
                    <a:cubicBezTo>
                      <a:pt x="608063" y="795778"/>
                      <a:pt x="608063" y="794884"/>
                      <a:pt x="608958" y="793990"/>
                    </a:cubicBezTo>
                    <a:lnTo>
                      <a:pt x="608958" y="793096"/>
                    </a:lnTo>
                    <a:cubicBezTo>
                      <a:pt x="608958" y="792202"/>
                      <a:pt x="608958" y="792202"/>
                      <a:pt x="609852" y="791308"/>
                    </a:cubicBezTo>
                    <a:cubicBezTo>
                      <a:pt x="609852" y="790414"/>
                      <a:pt x="609852" y="789519"/>
                      <a:pt x="610746" y="788625"/>
                    </a:cubicBezTo>
                    <a:lnTo>
                      <a:pt x="610746" y="787731"/>
                    </a:lnTo>
                    <a:cubicBezTo>
                      <a:pt x="612534" y="784155"/>
                      <a:pt x="615217" y="781472"/>
                      <a:pt x="617900" y="778790"/>
                    </a:cubicBezTo>
                    <a:lnTo>
                      <a:pt x="617005" y="778790"/>
                    </a:lnTo>
                    <a:cubicBezTo>
                      <a:pt x="614323" y="780578"/>
                      <a:pt x="612534" y="782366"/>
                      <a:pt x="610746" y="784155"/>
                    </a:cubicBezTo>
                    <a:cubicBezTo>
                      <a:pt x="608958" y="785943"/>
                      <a:pt x="605381" y="783261"/>
                      <a:pt x="608063" y="781472"/>
                    </a:cubicBezTo>
                    <a:cubicBezTo>
                      <a:pt x="609852" y="780578"/>
                      <a:pt x="610746" y="778790"/>
                      <a:pt x="611640" y="777896"/>
                    </a:cubicBezTo>
                    <a:cubicBezTo>
                      <a:pt x="614323" y="775213"/>
                      <a:pt x="617005" y="771637"/>
                      <a:pt x="620582" y="768954"/>
                    </a:cubicBezTo>
                    <a:cubicBezTo>
                      <a:pt x="622371" y="767166"/>
                      <a:pt x="624159" y="766272"/>
                      <a:pt x="625948" y="765378"/>
                    </a:cubicBezTo>
                    <a:lnTo>
                      <a:pt x="626842" y="764484"/>
                    </a:lnTo>
                    <a:cubicBezTo>
                      <a:pt x="627736" y="762695"/>
                      <a:pt x="629524" y="761801"/>
                      <a:pt x="630419" y="760013"/>
                    </a:cubicBezTo>
                    <a:cubicBezTo>
                      <a:pt x="646514" y="744813"/>
                      <a:pt x="674235" y="744813"/>
                      <a:pt x="694802" y="734977"/>
                    </a:cubicBezTo>
                    <a:cubicBezTo>
                      <a:pt x="702850" y="731401"/>
                      <a:pt x="713580" y="736766"/>
                      <a:pt x="721628" y="734977"/>
                    </a:cubicBezTo>
                    <a:cubicBezTo>
                      <a:pt x="726993" y="734977"/>
                      <a:pt x="731464" y="734977"/>
                      <a:pt x="736830" y="738554"/>
                    </a:cubicBezTo>
                    <a:cubicBezTo>
                      <a:pt x="721628" y="741236"/>
                      <a:pt x="708215" y="751072"/>
                      <a:pt x="693908" y="760013"/>
                    </a:cubicBezTo>
                    <a:moveTo>
                      <a:pt x="728782" y="641988"/>
                    </a:moveTo>
                    <a:cubicBezTo>
                      <a:pt x="726993" y="640199"/>
                      <a:pt x="734147" y="641988"/>
                      <a:pt x="735935" y="638411"/>
                    </a:cubicBezTo>
                    <a:lnTo>
                      <a:pt x="722522" y="638411"/>
                    </a:lnTo>
                    <a:cubicBezTo>
                      <a:pt x="720734" y="638411"/>
                      <a:pt x="720734" y="636623"/>
                      <a:pt x="720734" y="634834"/>
                    </a:cubicBezTo>
                    <a:cubicBezTo>
                      <a:pt x="712686" y="636623"/>
                      <a:pt x="701955" y="640199"/>
                      <a:pt x="693908" y="641988"/>
                    </a:cubicBezTo>
                    <a:cubicBezTo>
                      <a:pt x="682283" y="645564"/>
                      <a:pt x="671552" y="653611"/>
                      <a:pt x="658139" y="657188"/>
                    </a:cubicBezTo>
                    <a:cubicBezTo>
                      <a:pt x="639361" y="664341"/>
                      <a:pt x="624159" y="679541"/>
                      <a:pt x="604486" y="685800"/>
                    </a:cubicBezTo>
                    <a:cubicBezTo>
                      <a:pt x="602698" y="685800"/>
                      <a:pt x="602698" y="684012"/>
                      <a:pt x="602698" y="682223"/>
                    </a:cubicBezTo>
                    <a:cubicBezTo>
                      <a:pt x="604486" y="676859"/>
                      <a:pt x="610746" y="675070"/>
                      <a:pt x="614323" y="670600"/>
                    </a:cubicBezTo>
                    <a:cubicBezTo>
                      <a:pt x="614323" y="668812"/>
                      <a:pt x="614323" y="667023"/>
                      <a:pt x="612534" y="667023"/>
                    </a:cubicBezTo>
                    <a:cubicBezTo>
                      <a:pt x="625948" y="648246"/>
                      <a:pt x="644726" y="638411"/>
                      <a:pt x="661716" y="623211"/>
                    </a:cubicBezTo>
                    <a:lnTo>
                      <a:pt x="661716" y="617846"/>
                    </a:lnTo>
                    <a:cubicBezTo>
                      <a:pt x="667081" y="610693"/>
                      <a:pt x="675129" y="608010"/>
                      <a:pt x="678706" y="599069"/>
                    </a:cubicBezTo>
                    <a:cubicBezTo>
                      <a:pt x="680494" y="593704"/>
                      <a:pt x="687648" y="587445"/>
                      <a:pt x="695696" y="583869"/>
                    </a:cubicBezTo>
                    <a:cubicBezTo>
                      <a:pt x="693908" y="582081"/>
                      <a:pt x="690331" y="582081"/>
                      <a:pt x="690331" y="578504"/>
                    </a:cubicBezTo>
                    <a:cubicBezTo>
                      <a:pt x="683177" y="578504"/>
                      <a:pt x="676918" y="582081"/>
                      <a:pt x="669764" y="576716"/>
                    </a:cubicBezTo>
                    <a:cubicBezTo>
                      <a:pt x="673341" y="574033"/>
                      <a:pt x="676918" y="572245"/>
                      <a:pt x="680494" y="570457"/>
                    </a:cubicBezTo>
                    <a:cubicBezTo>
                      <a:pt x="678706" y="570457"/>
                      <a:pt x="677812" y="569563"/>
                      <a:pt x="676918" y="567774"/>
                    </a:cubicBezTo>
                    <a:cubicBezTo>
                      <a:pt x="675129" y="564198"/>
                      <a:pt x="680494" y="560621"/>
                      <a:pt x="684965" y="559727"/>
                    </a:cubicBezTo>
                    <a:cubicBezTo>
                      <a:pt x="692119" y="557939"/>
                      <a:pt x="700167" y="557939"/>
                      <a:pt x="705532" y="552574"/>
                    </a:cubicBezTo>
                    <a:cubicBezTo>
                      <a:pt x="693908" y="550786"/>
                      <a:pt x="680494" y="556151"/>
                      <a:pt x="667975" y="548998"/>
                    </a:cubicBezTo>
                    <a:cubicBezTo>
                      <a:pt x="676023" y="526644"/>
                      <a:pt x="690331" y="508762"/>
                      <a:pt x="710003" y="498032"/>
                    </a:cubicBezTo>
                    <a:cubicBezTo>
                      <a:pt x="711792" y="498032"/>
                      <a:pt x="715369" y="498032"/>
                      <a:pt x="715369" y="499820"/>
                    </a:cubicBezTo>
                    <a:cubicBezTo>
                      <a:pt x="715369" y="507868"/>
                      <a:pt x="710003" y="515021"/>
                      <a:pt x="701955" y="516809"/>
                    </a:cubicBezTo>
                    <a:cubicBezTo>
                      <a:pt x="715369" y="520385"/>
                      <a:pt x="728782" y="520385"/>
                      <a:pt x="742195" y="526644"/>
                    </a:cubicBezTo>
                    <a:cubicBezTo>
                      <a:pt x="740406" y="530221"/>
                      <a:pt x="736830" y="528433"/>
                      <a:pt x="735041" y="528433"/>
                    </a:cubicBezTo>
                    <a:cubicBezTo>
                      <a:pt x="743089" y="533797"/>
                      <a:pt x="753820" y="530221"/>
                      <a:pt x="761868" y="536480"/>
                    </a:cubicBezTo>
                    <a:cubicBezTo>
                      <a:pt x="756502" y="541845"/>
                      <a:pt x="752031" y="536480"/>
                      <a:pt x="746666" y="536480"/>
                    </a:cubicBezTo>
                    <a:cubicBezTo>
                      <a:pt x="799424" y="551680"/>
                      <a:pt x="854865" y="563304"/>
                      <a:pt x="898682" y="597281"/>
                    </a:cubicBezTo>
                    <a:cubicBezTo>
                      <a:pt x="861125" y="616058"/>
                      <a:pt x="822674" y="624105"/>
                      <a:pt x="782434" y="633046"/>
                    </a:cubicBezTo>
                    <a:cubicBezTo>
                      <a:pt x="777069" y="633046"/>
                      <a:pt x="774387" y="633046"/>
                      <a:pt x="769021" y="631258"/>
                    </a:cubicBezTo>
                    <a:cubicBezTo>
                      <a:pt x="769021" y="633046"/>
                      <a:pt x="769021" y="636623"/>
                      <a:pt x="767233" y="636623"/>
                    </a:cubicBezTo>
                    <a:cubicBezTo>
                      <a:pt x="760079" y="636623"/>
                      <a:pt x="755608" y="636623"/>
                      <a:pt x="750243" y="640199"/>
                    </a:cubicBezTo>
                    <a:cubicBezTo>
                      <a:pt x="743983" y="645564"/>
                      <a:pt x="734147" y="647352"/>
                      <a:pt x="728782" y="641988"/>
                    </a:cubicBezTo>
                  </a:path>
                </a:pathLst>
              </a:custGeom>
              <a:solidFill>
                <a:srgbClr val="000091"/>
              </a:solidFill>
              <a:ln w="893" cap="flat">
                <a:noFill/>
                <a:prstDash val="solid"/>
                <a:miter/>
              </a:ln>
            </p:spPr>
            <p:txBody>
              <a:bodyPr rtlCol="0" anchor="ctr"/>
              <a:lstStyle/>
              <a:p>
                <a:endParaRPr lang="fr-FR"/>
              </a:p>
            </p:txBody>
          </p:sp>
          <p:sp>
            <p:nvSpPr>
              <p:cNvPr id="63" name="Forme libre 62">
                <a:extLst>
                  <a:ext uri="{FF2B5EF4-FFF2-40B4-BE49-F238E27FC236}">
                    <a16:creationId xmlns:a16="http://schemas.microsoft.com/office/drawing/2014/main" id="{B4F883C2-212D-B627-13CB-8C849DE88486}"/>
                  </a:ext>
                </a:extLst>
              </p:cNvPr>
              <p:cNvSpPr/>
              <p:nvPr/>
            </p:nvSpPr>
            <p:spPr>
              <a:xfrm>
                <a:off x="4569124" y="894132"/>
                <a:ext cx="1085135" cy="894132"/>
              </a:xfrm>
              <a:custGeom>
                <a:avLst/>
                <a:gdLst>
                  <a:gd name="connsiteX0" fmla="*/ 1084241 w 1085135"/>
                  <a:gd name="connsiteY0" fmla="*/ 0 h 894132"/>
                  <a:gd name="connsiteX1" fmla="*/ 123859 w 1085135"/>
                  <a:gd name="connsiteY1" fmla="*/ 0 h 894132"/>
                  <a:gd name="connsiteX2" fmla="*/ 132801 w 1085135"/>
                  <a:gd name="connsiteY2" fmla="*/ 4471 h 894132"/>
                  <a:gd name="connsiteX3" fmla="*/ 156945 w 1085135"/>
                  <a:gd name="connsiteY3" fmla="*/ 16989 h 894132"/>
                  <a:gd name="connsiteX4" fmla="*/ 189136 w 1085135"/>
                  <a:gd name="connsiteY4" fmla="*/ 43813 h 894132"/>
                  <a:gd name="connsiteX5" fmla="*/ 194501 w 1085135"/>
                  <a:gd name="connsiteY5" fmla="*/ 66166 h 894132"/>
                  <a:gd name="connsiteX6" fmla="*/ 181088 w 1085135"/>
                  <a:gd name="connsiteY6" fmla="*/ 91202 h 894132"/>
                  <a:gd name="connsiteX7" fmla="*/ 145320 w 1085135"/>
                  <a:gd name="connsiteY7" fmla="*/ 94778 h 894132"/>
                  <a:gd name="connsiteX8" fmla="*/ 124753 w 1085135"/>
                  <a:gd name="connsiteY8" fmla="*/ 91202 h 894132"/>
                  <a:gd name="connsiteX9" fmla="*/ 190925 w 1085135"/>
                  <a:gd name="connsiteY9" fmla="*/ 136802 h 894132"/>
                  <a:gd name="connsiteX10" fmla="*/ 206126 w 1085135"/>
                  <a:gd name="connsiteY10" fmla="*/ 142167 h 894132"/>
                  <a:gd name="connsiteX11" fmla="*/ 207915 w 1085135"/>
                  <a:gd name="connsiteY11" fmla="*/ 147532 h 894132"/>
                  <a:gd name="connsiteX12" fmla="*/ 202549 w 1085135"/>
                  <a:gd name="connsiteY12" fmla="*/ 157367 h 894132"/>
                  <a:gd name="connsiteX13" fmla="*/ 207915 w 1085135"/>
                  <a:gd name="connsiteY13" fmla="*/ 157367 h 894132"/>
                  <a:gd name="connsiteX14" fmla="*/ 226693 w 1085135"/>
                  <a:gd name="connsiteY14" fmla="*/ 142167 h 894132"/>
                  <a:gd name="connsiteX15" fmla="*/ 233847 w 1085135"/>
                  <a:gd name="connsiteY15" fmla="*/ 167203 h 894132"/>
                  <a:gd name="connsiteX16" fmla="*/ 213280 w 1085135"/>
                  <a:gd name="connsiteY16" fmla="*/ 184191 h 894132"/>
                  <a:gd name="connsiteX17" fmla="*/ 213280 w 1085135"/>
                  <a:gd name="connsiteY17" fmla="*/ 195815 h 894132"/>
                  <a:gd name="connsiteX18" fmla="*/ 221328 w 1085135"/>
                  <a:gd name="connsiteY18" fmla="*/ 216380 h 894132"/>
                  <a:gd name="connsiteX19" fmla="*/ 232952 w 1085135"/>
                  <a:gd name="connsiteY19" fmla="*/ 253934 h 894132"/>
                  <a:gd name="connsiteX20" fmla="*/ 244577 w 1085135"/>
                  <a:gd name="connsiteY20" fmla="*/ 329935 h 894132"/>
                  <a:gd name="connsiteX21" fmla="*/ 242789 w 1085135"/>
                  <a:gd name="connsiteY21" fmla="*/ 368383 h 894132"/>
                  <a:gd name="connsiteX22" fmla="*/ 261567 w 1085135"/>
                  <a:gd name="connsiteY22" fmla="*/ 404148 h 894132"/>
                  <a:gd name="connsiteX23" fmla="*/ 280346 w 1085135"/>
                  <a:gd name="connsiteY23" fmla="*/ 430972 h 894132"/>
                  <a:gd name="connsiteX24" fmla="*/ 300912 w 1085135"/>
                  <a:gd name="connsiteY24" fmla="*/ 484620 h 894132"/>
                  <a:gd name="connsiteX25" fmla="*/ 265144 w 1085135"/>
                  <a:gd name="connsiteY25" fmla="*/ 501609 h 894132"/>
                  <a:gd name="connsiteX26" fmla="*/ 268721 w 1085135"/>
                  <a:gd name="connsiteY26" fmla="*/ 532009 h 894132"/>
                  <a:gd name="connsiteX27" fmla="*/ 246366 w 1085135"/>
                  <a:gd name="connsiteY27" fmla="*/ 561516 h 894132"/>
                  <a:gd name="connsiteX28" fmla="*/ 257990 w 1085135"/>
                  <a:gd name="connsiteY28" fmla="*/ 568669 h 894132"/>
                  <a:gd name="connsiteX29" fmla="*/ 263356 w 1085135"/>
                  <a:gd name="connsiteY29" fmla="*/ 591022 h 894132"/>
                  <a:gd name="connsiteX30" fmla="*/ 246366 w 1085135"/>
                  <a:gd name="connsiteY30" fmla="*/ 621422 h 894132"/>
                  <a:gd name="connsiteX31" fmla="*/ 244577 w 1085135"/>
                  <a:gd name="connsiteY31" fmla="*/ 658976 h 894132"/>
                  <a:gd name="connsiteX32" fmla="*/ 214174 w 1085135"/>
                  <a:gd name="connsiteY32" fmla="*/ 684012 h 894132"/>
                  <a:gd name="connsiteX33" fmla="*/ 181982 w 1085135"/>
                  <a:gd name="connsiteY33" fmla="*/ 685800 h 894132"/>
                  <a:gd name="connsiteX34" fmla="*/ 172146 w 1085135"/>
                  <a:gd name="connsiteY34" fmla="*/ 682223 h 894132"/>
                  <a:gd name="connsiteX35" fmla="*/ 86302 w 1085135"/>
                  <a:gd name="connsiteY35" fmla="*/ 670600 h 894132"/>
                  <a:gd name="connsiteX36" fmla="*/ 63052 w 1085135"/>
                  <a:gd name="connsiteY36" fmla="*/ 676859 h 894132"/>
                  <a:gd name="connsiteX37" fmla="*/ 42486 w 1085135"/>
                  <a:gd name="connsiteY37" fmla="*/ 694741 h 894132"/>
                  <a:gd name="connsiteX38" fmla="*/ 38909 w 1085135"/>
                  <a:gd name="connsiteY38" fmla="*/ 699212 h 894132"/>
                  <a:gd name="connsiteX39" fmla="*/ 37120 w 1085135"/>
                  <a:gd name="connsiteY39" fmla="*/ 701894 h 894132"/>
                  <a:gd name="connsiteX40" fmla="*/ 35332 w 1085135"/>
                  <a:gd name="connsiteY40" fmla="*/ 703683 h 894132"/>
                  <a:gd name="connsiteX41" fmla="*/ 21919 w 1085135"/>
                  <a:gd name="connsiteY41" fmla="*/ 723354 h 894132"/>
                  <a:gd name="connsiteX42" fmla="*/ 21024 w 1085135"/>
                  <a:gd name="connsiteY42" fmla="*/ 724248 h 894132"/>
                  <a:gd name="connsiteX43" fmla="*/ 19236 w 1085135"/>
                  <a:gd name="connsiteY43" fmla="*/ 726930 h 894132"/>
                  <a:gd name="connsiteX44" fmla="*/ 6717 w 1085135"/>
                  <a:gd name="connsiteY44" fmla="*/ 758225 h 894132"/>
                  <a:gd name="connsiteX45" fmla="*/ 8506 w 1085135"/>
                  <a:gd name="connsiteY45" fmla="*/ 837803 h 894132"/>
                  <a:gd name="connsiteX46" fmla="*/ 101503 w 1085135"/>
                  <a:gd name="connsiteY46" fmla="*/ 873568 h 894132"/>
                  <a:gd name="connsiteX47" fmla="*/ 141743 w 1085135"/>
                  <a:gd name="connsiteY47" fmla="*/ 894133 h 894132"/>
                  <a:gd name="connsiteX48" fmla="*/ 1085135 w 1085135"/>
                  <a:gd name="connsiteY48" fmla="*/ 894133 h 894132"/>
                  <a:gd name="connsiteX49" fmla="*/ 1085135 w 1085135"/>
                  <a:gd name="connsiteY49" fmla="*/ 0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085135" h="894132">
                    <a:moveTo>
                      <a:pt x="1084241" y="0"/>
                    </a:moveTo>
                    <a:lnTo>
                      <a:pt x="123859" y="0"/>
                    </a:lnTo>
                    <a:cubicBezTo>
                      <a:pt x="123859" y="0"/>
                      <a:pt x="125647" y="0"/>
                      <a:pt x="132801" y="4471"/>
                    </a:cubicBezTo>
                    <a:cubicBezTo>
                      <a:pt x="140849" y="8941"/>
                      <a:pt x="150685" y="14306"/>
                      <a:pt x="156945" y="16989"/>
                    </a:cubicBezTo>
                    <a:cubicBezTo>
                      <a:pt x="169463" y="23247"/>
                      <a:pt x="181088" y="31295"/>
                      <a:pt x="189136" y="43813"/>
                    </a:cubicBezTo>
                    <a:cubicBezTo>
                      <a:pt x="192713" y="49177"/>
                      <a:pt x="197184" y="59013"/>
                      <a:pt x="194501" y="66166"/>
                    </a:cubicBezTo>
                    <a:cubicBezTo>
                      <a:pt x="190925" y="74213"/>
                      <a:pt x="189136" y="88519"/>
                      <a:pt x="181088" y="91202"/>
                    </a:cubicBezTo>
                    <a:cubicBezTo>
                      <a:pt x="171252" y="96566"/>
                      <a:pt x="157839" y="96566"/>
                      <a:pt x="145320" y="94778"/>
                    </a:cubicBezTo>
                    <a:cubicBezTo>
                      <a:pt x="138166" y="94778"/>
                      <a:pt x="131907" y="92990"/>
                      <a:pt x="124753" y="91202"/>
                    </a:cubicBezTo>
                    <a:cubicBezTo>
                      <a:pt x="149791" y="101037"/>
                      <a:pt x="173935" y="113555"/>
                      <a:pt x="190925" y="136802"/>
                    </a:cubicBezTo>
                    <a:cubicBezTo>
                      <a:pt x="192713" y="140379"/>
                      <a:pt x="198972" y="142167"/>
                      <a:pt x="206126" y="142167"/>
                    </a:cubicBezTo>
                    <a:cubicBezTo>
                      <a:pt x="207915" y="142167"/>
                      <a:pt x="207915" y="145744"/>
                      <a:pt x="207915" y="147532"/>
                    </a:cubicBezTo>
                    <a:cubicBezTo>
                      <a:pt x="204338" y="151108"/>
                      <a:pt x="200761" y="152897"/>
                      <a:pt x="202549" y="157367"/>
                    </a:cubicBezTo>
                    <a:lnTo>
                      <a:pt x="207915" y="157367"/>
                    </a:lnTo>
                    <a:cubicBezTo>
                      <a:pt x="215962" y="153791"/>
                      <a:pt x="215068" y="136802"/>
                      <a:pt x="226693" y="142167"/>
                    </a:cubicBezTo>
                    <a:cubicBezTo>
                      <a:pt x="234741" y="147532"/>
                      <a:pt x="238318" y="159156"/>
                      <a:pt x="233847" y="167203"/>
                    </a:cubicBezTo>
                    <a:cubicBezTo>
                      <a:pt x="226693" y="174356"/>
                      <a:pt x="220433" y="178827"/>
                      <a:pt x="213280" y="184191"/>
                    </a:cubicBezTo>
                    <a:cubicBezTo>
                      <a:pt x="211491" y="187768"/>
                      <a:pt x="211491" y="192239"/>
                      <a:pt x="213280" y="195815"/>
                    </a:cubicBezTo>
                    <a:cubicBezTo>
                      <a:pt x="218645" y="202968"/>
                      <a:pt x="220433" y="209227"/>
                      <a:pt x="221328" y="216380"/>
                    </a:cubicBezTo>
                    <a:cubicBezTo>
                      <a:pt x="226693" y="228004"/>
                      <a:pt x="228481" y="241416"/>
                      <a:pt x="232952" y="253934"/>
                    </a:cubicBezTo>
                    <a:cubicBezTo>
                      <a:pt x="240106" y="278970"/>
                      <a:pt x="246366" y="304899"/>
                      <a:pt x="244577" y="329935"/>
                    </a:cubicBezTo>
                    <a:cubicBezTo>
                      <a:pt x="244577" y="343347"/>
                      <a:pt x="237423" y="354971"/>
                      <a:pt x="242789" y="368383"/>
                    </a:cubicBezTo>
                    <a:cubicBezTo>
                      <a:pt x="246366" y="381795"/>
                      <a:pt x="254413" y="391630"/>
                      <a:pt x="261567" y="404148"/>
                    </a:cubicBezTo>
                    <a:cubicBezTo>
                      <a:pt x="268721" y="413984"/>
                      <a:pt x="274980" y="421137"/>
                      <a:pt x="280346" y="430972"/>
                    </a:cubicBezTo>
                    <a:cubicBezTo>
                      <a:pt x="290182" y="447961"/>
                      <a:pt x="308960" y="464949"/>
                      <a:pt x="300912" y="484620"/>
                    </a:cubicBezTo>
                    <a:cubicBezTo>
                      <a:pt x="295547" y="496244"/>
                      <a:pt x="277663" y="494456"/>
                      <a:pt x="265144" y="501609"/>
                    </a:cubicBezTo>
                    <a:cubicBezTo>
                      <a:pt x="255308" y="509656"/>
                      <a:pt x="263356" y="523962"/>
                      <a:pt x="268721" y="532009"/>
                    </a:cubicBezTo>
                    <a:cubicBezTo>
                      <a:pt x="276769" y="547209"/>
                      <a:pt x="258885" y="557045"/>
                      <a:pt x="246366" y="561516"/>
                    </a:cubicBezTo>
                    <a:cubicBezTo>
                      <a:pt x="249942" y="566880"/>
                      <a:pt x="256202" y="565092"/>
                      <a:pt x="257990" y="568669"/>
                    </a:cubicBezTo>
                    <a:cubicBezTo>
                      <a:pt x="259779" y="576716"/>
                      <a:pt x="267827" y="582081"/>
                      <a:pt x="263356" y="591022"/>
                    </a:cubicBezTo>
                    <a:cubicBezTo>
                      <a:pt x="256202" y="600857"/>
                      <a:pt x="236529" y="606222"/>
                      <a:pt x="246366" y="621422"/>
                    </a:cubicBezTo>
                    <a:cubicBezTo>
                      <a:pt x="253519" y="633046"/>
                      <a:pt x="249048" y="646458"/>
                      <a:pt x="244577" y="658976"/>
                    </a:cubicBezTo>
                    <a:cubicBezTo>
                      <a:pt x="239212" y="672388"/>
                      <a:pt x="227587" y="681329"/>
                      <a:pt x="214174" y="684012"/>
                    </a:cubicBezTo>
                    <a:cubicBezTo>
                      <a:pt x="204338" y="687588"/>
                      <a:pt x="191819" y="687588"/>
                      <a:pt x="181982" y="685800"/>
                    </a:cubicBezTo>
                    <a:cubicBezTo>
                      <a:pt x="178406" y="684012"/>
                      <a:pt x="174829" y="682223"/>
                      <a:pt x="172146" y="682223"/>
                    </a:cubicBezTo>
                    <a:cubicBezTo>
                      <a:pt x="143531" y="678647"/>
                      <a:pt x="114917" y="670600"/>
                      <a:pt x="86302" y="670600"/>
                    </a:cubicBezTo>
                    <a:cubicBezTo>
                      <a:pt x="78254" y="672388"/>
                      <a:pt x="69312" y="674176"/>
                      <a:pt x="63052" y="676859"/>
                    </a:cubicBezTo>
                    <a:cubicBezTo>
                      <a:pt x="55899" y="682223"/>
                      <a:pt x="48745" y="688482"/>
                      <a:pt x="42486" y="694741"/>
                    </a:cubicBezTo>
                    <a:cubicBezTo>
                      <a:pt x="41591" y="696530"/>
                      <a:pt x="39803" y="697424"/>
                      <a:pt x="38909" y="699212"/>
                    </a:cubicBezTo>
                    <a:cubicBezTo>
                      <a:pt x="38014" y="700106"/>
                      <a:pt x="37120" y="701000"/>
                      <a:pt x="37120" y="701894"/>
                    </a:cubicBezTo>
                    <a:lnTo>
                      <a:pt x="35332" y="703683"/>
                    </a:lnTo>
                    <a:cubicBezTo>
                      <a:pt x="29967" y="709942"/>
                      <a:pt x="26390" y="716201"/>
                      <a:pt x="21919" y="723354"/>
                    </a:cubicBezTo>
                    <a:cubicBezTo>
                      <a:pt x="21919" y="724248"/>
                      <a:pt x="21024" y="724248"/>
                      <a:pt x="21024" y="724248"/>
                    </a:cubicBezTo>
                    <a:cubicBezTo>
                      <a:pt x="21024" y="725142"/>
                      <a:pt x="20130" y="726036"/>
                      <a:pt x="19236" y="726930"/>
                    </a:cubicBezTo>
                    <a:cubicBezTo>
                      <a:pt x="13871" y="736766"/>
                      <a:pt x="9400" y="747495"/>
                      <a:pt x="6717" y="758225"/>
                    </a:cubicBezTo>
                    <a:cubicBezTo>
                      <a:pt x="-4908" y="796673"/>
                      <a:pt x="458" y="829755"/>
                      <a:pt x="8506" y="837803"/>
                    </a:cubicBezTo>
                    <a:cubicBezTo>
                      <a:pt x="10294" y="839591"/>
                      <a:pt x="63947" y="856579"/>
                      <a:pt x="101503" y="873568"/>
                    </a:cubicBezTo>
                    <a:cubicBezTo>
                      <a:pt x="119388" y="881615"/>
                      <a:pt x="131012" y="886980"/>
                      <a:pt x="141743" y="894133"/>
                    </a:cubicBezTo>
                    <a:lnTo>
                      <a:pt x="1085135" y="894133"/>
                    </a:lnTo>
                    <a:lnTo>
                      <a:pt x="1085135" y="0"/>
                    </a:lnTo>
                    <a:close/>
                  </a:path>
                </a:pathLst>
              </a:custGeom>
              <a:solidFill>
                <a:srgbClr val="E1000F"/>
              </a:solidFill>
              <a:ln w="893" cap="flat">
                <a:noFill/>
                <a:prstDash val="solid"/>
                <a:miter/>
              </a:ln>
            </p:spPr>
            <p:txBody>
              <a:bodyPr rtlCol="0" anchor="ctr"/>
              <a:lstStyle/>
              <a:p>
                <a:endParaRPr lang="fr-FR"/>
              </a:p>
            </p:txBody>
          </p:sp>
          <p:sp>
            <p:nvSpPr>
              <p:cNvPr id="64" name="Forme libre 63">
                <a:extLst>
                  <a:ext uri="{FF2B5EF4-FFF2-40B4-BE49-F238E27FC236}">
                    <a16:creationId xmlns:a16="http://schemas.microsoft.com/office/drawing/2014/main" id="{1882FA65-38E4-B7CC-52E0-5F8A2C7AD656}"/>
                  </a:ext>
                </a:extLst>
              </p:cNvPr>
              <p:cNvSpPr/>
              <p:nvPr/>
            </p:nvSpPr>
            <p:spPr>
              <a:xfrm>
                <a:off x="4684935" y="1205549"/>
                <a:ext cx="109897" cy="97202"/>
              </a:xfrm>
              <a:custGeom>
                <a:avLst/>
                <a:gdLst>
                  <a:gd name="connsiteX0" fmla="*/ 65277 w 109897"/>
                  <a:gd name="connsiteY0" fmla="*/ 15836 h 97202"/>
                  <a:gd name="connsiteX1" fmla="*/ 82267 w 109897"/>
                  <a:gd name="connsiteY1" fmla="*/ 21201 h 97202"/>
                  <a:gd name="connsiteX2" fmla="*/ 48287 w 109897"/>
                  <a:gd name="connsiteY2" fmla="*/ 51602 h 97202"/>
                  <a:gd name="connsiteX3" fmla="*/ 42922 w 109897"/>
                  <a:gd name="connsiteY3" fmla="*/ 51602 h 97202"/>
                  <a:gd name="connsiteX4" fmla="*/ 34874 w 109897"/>
                  <a:gd name="connsiteY4" fmla="*/ 63225 h 97202"/>
                  <a:gd name="connsiteX5" fmla="*/ 19673 w 109897"/>
                  <a:gd name="connsiteY5" fmla="*/ 65014 h 97202"/>
                  <a:gd name="connsiteX6" fmla="*/ 44711 w 109897"/>
                  <a:gd name="connsiteY6" fmla="*/ 74849 h 97202"/>
                  <a:gd name="connsiteX7" fmla="*/ 50076 w 109897"/>
                  <a:gd name="connsiteY7" fmla="*/ 82002 h 97202"/>
                  <a:gd name="connsiteX8" fmla="*/ 53653 w 109897"/>
                  <a:gd name="connsiteY8" fmla="*/ 80214 h 97202"/>
                  <a:gd name="connsiteX9" fmla="*/ 57229 w 109897"/>
                  <a:gd name="connsiteY9" fmla="*/ 82002 h 97202"/>
                  <a:gd name="connsiteX10" fmla="*/ 57229 w 109897"/>
                  <a:gd name="connsiteY10" fmla="*/ 89155 h 97202"/>
                  <a:gd name="connsiteX11" fmla="*/ 36663 w 109897"/>
                  <a:gd name="connsiteY11" fmla="*/ 94520 h 97202"/>
                  <a:gd name="connsiteX12" fmla="*/ 76008 w 109897"/>
                  <a:gd name="connsiteY12" fmla="*/ 94520 h 97202"/>
                  <a:gd name="connsiteX13" fmla="*/ 83162 w 109897"/>
                  <a:gd name="connsiteY13" fmla="*/ 65908 h 97202"/>
                  <a:gd name="connsiteX14" fmla="*/ 79585 w 109897"/>
                  <a:gd name="connsiteY14" fmla="*/ 60543 h 97202"/>
                  <a:gd name="connsiteX15" fmla="*/ 89421 w 109897"/>
                  <a:gd name="connsiteY15" fmla="*/ 50708 h 97202"/>
                  <a:gd name="connsiteX16" fmla="*/ 99257 w 109897"/>
                  <a:gd name="connsiteY16" fmla="*/ 45343 h 97202"/>
                  <a:gd name="connsiteX17" fmla="*/ 93892 w 109897"/>
                  <a:gd name="connsiteY17" fmla="*/ 37296 h 97202"/>
                  <a:gd name="connsiteX18" fmla="*/ 109094 w 109897"/>
                  <a:gd name="connsiteY18" fmla="*/ 10472 h 97202"/>
                  <a:gd name="connsiteX19" fmla="*/ 85844 w 109897"/>
                  <a:gd name="connsiteY19" fmla="*/ 1530 h 97202"/>
                  <a:gd name="connsiteX20" fmla="*/ 57229 w 109897"/>
                  <a:gd name="connsiteY20" fmla="*/ 3319 h 97202"/>
                  <a:gd name="connsiteX21" fmla="*/ 32192 w 109897"/>
                  <a:gd name="connsiteY21" fmla="*/ 10472 h 97202"/>
                  <a:gd name="connsiteX22" fmla="*/ 0 w 109897"/>
                  <a:gd name="connsiteY22" fmla="*/ 27460 h 97202"/>
                  <a:gd name="connsiteX23" fmla="*/ 36663 w 109897"/>
                  <a:gd name="connsiteY23" fmla="*/ 17625 h 97202"/>
                  <a:gd name="connsiteX24" fmla="*/ 65277 w 109897"/>
                  <a:gd name="connsiteY24" fmla="*/ 15836 h 97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9897" h="97202">
                    <a:moveTo>
                      <a:pt x="65277" y="15836"/>
                    </a:moveTo>
                    <a:cubicBezTo>
                      <a:pt x="72431" y="17625"/>
                      <a:pt x="82267" y="17625"/>
                      <a:pt x="82267" y="21201"/>
                    </a:cubicBezTo>
                    <a:cubicBezTo>
                      <a:pt x="78691" y="34613"/>
                      <a:pt x="59018" y="38190"/>
                      <a:pt x="48287" y="51602"/>
                    </a:cubicBezTo>
                    <a:lnTo>
                      <a:pt x="42922" y="51602"/>
                    </a:lnTo>
                    <a:cubicBezTo>
                      <a:pt x="37557" y="55178"/>
                      <a:pt x="39345" y="63225"/>
                      <a:pt x="34874" y="63225"/>
                    </a:cubicBezTo>
                    <a:cubicBezTo>
                      <a:pt x="29509" y="61437"/>
                      <a:pt x="25038" y="63225"/>
                      <a:pt x="19673" y="65014"/>
                    </a:cubicBezTo>
                    <a:cubicBezTo>
                      <a:pt x="26826" y="72167"/>
                      <a:pt x="34874" y="76637"/>
                      <a:pt x="44711" y="74849"/>
                    </a:cubicBezTo>
                    <a:cubicBezTo>
                      <a:pt x="46499" y="74849"/>
                      <a:pt x="50076" y="78426"/>
                      <a:pt x="50076" y="82002"/>
                    </a:cubicBezTo>
                    <a:cubicBezTo>
                      <a:pt x="50076" y="82002"/>
                      <a:pt x="51864" y="82002"/>
                      <a:pt x="53653" y="80214"/>
                    </a:cubicBezTo>
                    <a:cubicBezTo>
                      <a:pt x="55441" y="80214"/>
                      <a:pt x="57229" y="80214"/>
                      <a:pt x="57229" y="82002"/>
                    </a:cubicBezTo>
                    <a:lnTo>
                      <a:pt x="57229" y="89155"/>
                    </a:lnTo>
                    <a:cubicBezTo>
                      <a:pt x="51864" y="96308"/>
                      <a:pt x="43816" y="92732"/>
                      <a:pt x="36663" y="94520"/>
                    </a:cubicBezTo>
                    <a:cubicBezTo>
                      <a:pt x="50076" y="98097"/>
                      <a:pt x="63489" y="98097"/>
                      <a:pt x="76008" y="94520"/>
                    </a:cubicBezTo>
                    <a:cubicBezTo>
                      <a:pt x="85844" y="90944"/>
                      <a:pt x="76008" y="73955"/>
                      <a:pt x="83162" y="65908"/>
                    </a:cubicBezTo>
                    <a:cubicBezTo>
                      <a:pt x="79585" y="65908"/>
                      <a:pt x="83162" y="60543"/>
                      <a:pt x="79585" y="60543"/>
                    </a:cubicBezTo>
                    <a:cubicBezTo>
                      <a:pt x="83162" y="56967"/>
                      <a:pt x="86738" y="52496"/>
                      <a:pt x="89421" y="50708"/>
                    </a:cubicBezTo>
                    <a:cubicBezTo>
                      <a:pt x="92998" y="50708"/>
                      <a:pt x="97469" y="48919"/>
                      <a:pt x="99257" y="45343"/>
                    </a:cubicBezTo>
                    <a:cubicBezTo>
                      <a:pt x="99257" y="41766"/>
                      <a:pt x="92104" y="39978"/>
                      <a:pt x="93892" y="37296"/>
                    </a:cubicBezTo>
                    <a:cubicBezTo>
                      <a:pt x="103728" y="30143"/>
                      <a:pt x="112671" y="20307"/>
                      <a:pt x="109094" y="10472"/>
                    </a:cubicBezTo>
                    <a:cubicBezTo>
                      <a:pt x="107305" y="5107"/>
                      <a:pt x="93892" y="5107"/>
                      <a:pt x="85844" y="1530"/>
                    </a:cubicBezTo>
                    <a:cubicBezTo>
                      <a:pt x="77796" y="-2046"/>
                      <a:pt x="67066" y="1530"/>
                      <a:pt x="57229" y="3319"/>
                    </a:cubicBezTo>
                    <a:cubicBezTo>
                      <a:pt x="49182" y="3319"/>
                      <a:pt x="40239" y="8683"/>
                      <a:pt x="32192" y="10472"/>
                    </a:cubicBezTo>
                    <a:cubicBezTo>
                      <a:pt x="20567" y="14048"/>
                      <a:pt x="9836" y="20307"/>
                      <a:pt x="0" y="27460"/>
                    </a:cubicBezTo>
                    <a:cubicBezTo>
                      <a:pt x="11625" y="22095"/>
                      <a:pt x="23249" y="20307"/>
                      <a:pt x="36663" y="17625"/>
                    </a:cubicBezTo>
                    <a:cubicBezTo>
                      <a:pt x="46499" y="15836"/>
                      <a:pt x="54547" y="14048"/>
                      <a:pt x="65277" y="15836"/>
                    </a:cubicBezTo>
                  </a:path>
                </a:pathLst>
              </a:custGeom>
              <a:solidFill>
                <a:srgbClr val="808080"/>
              </a:solidFill>
              <a:ln w="893" cap="flat">
                <a:noFill/>
                <a:prstDash val="solid"/>
                <a:miter/>
              </a:ln>
            </p:spPr>
            <p:txBody>
              <a:bodyPr rtlCol="0" anchor="ctr"/>
              <a:lstStyle/>
              <a:p>
                <a:endParaRPr lang="fr-FR"/>
              </a:p>
            </p:txBody>
          </p:sp>
        </p:grpSp>
        <p:sp>
          <p:nvSpPr>
            <p:cNvPr id="60" name="Forme libre 59">
              <a:extLst>
                <a:ext uri="{FF2B5EF4-FFF2-40B4-BE49-F238E27FC236}">
                  <a16:creationId xmlns:a16="http://schemas.microsoft.com/office/drawing/2014/main" id="{B664CACB-77F3-F987-1723-74C2CAFF7160}"/>
                </a:ext>
              </a:extLst>
            </p:cNvPr>
            <p:cNvSpPr/>
            <p:nvPr/>
          </p:nvSpPr>
          <p:spPr>
            <a:xfrm>
              <a:off x="3189814" y="2048458"/>
              <a:ext cx="5812369" cy="1982292"/>
            </a:xfrm>
            <a:custGeom>
              <a:avLst/>
              <a:gdLst>
                <a:gd name="connsiteX0" fmla="*/ 0 w 5812369"/>
                <a:gd name="connsiteY0" fmla="*/ 857474 h 1982292"/>
                <a:gd name="connsiteX1" fmla="*/ 0 w 5812369"/>
                <a:gd name="connsiteY1" fmla="*/ 186874 h 1982292"/>
                <a:gd name="connsiteX2" fmla="*/ 203880 w 5812369"/>
                <a:gd name="connsiteY2" fmla="*/ 186874 h 1982292"/>
                <a:gd name="connsiteX3" fmla="*/ 377357 w 5812369"/>
                <a:gd name="connsiteY3" fmla="*/ 240522 h 1982292"/>
                <a:gd name="connsiteX4" fmla="*/ 441740 w 5812369"/>
                <a:gd name="connsiteY4" fmla="*/ 387160 h 1982292"/>
                <a:gd name="connsiteX5" fmla="*/ 414020 w 5812369"/>
                <a:gd name="connsiteY5" fmla="*/ 490879 h 1982292"/>
                <a:gd name="connsiteX6" fmla="*/ 335329 w 5812369"/>
                <a:gd name="connsiteY6" fmla="*/ 560621 h 1982292"/>
                <a:gd name="connsiteX7" fmla="*/ 544574 w 5812369"/>
                <a:gd name="connsiteY7" fmla="*/ 857474 h 1982292"/>
                <a:gd name="connsiteX8" fmla="*/ 382722 w 5812369"/>
                <a:gd name="connsiteY8" fmla="*/ 857474 h 1982292"/>
                <a:gd name="connsiteX9" fmla="*/ 204774 w 5812369"/>
                <a:gd name="connsiteY9" fmla="*/ 586551 h 1982292"/>
                <a:gd name="connsiteX10" fmla="*/ 135920 w 5812369"/>
                <a:gd name="connsiteY10" fmla="*/ 586551 h 1982292"/>
                <a:gd name="connsiteX11" fmla="*/ 135920 w 5812369"/>
                <a:gd name="connsiteY11" fmla="*/ 857474 h 1982292"/>
                <a:gd name="connsiteX12" fmla="*/ 135920 w 5812369"/>
                <a:gd name="connsiteY12" fmla="*/ 471208 h 1982292"/>
                <a:gd name="connsiteX13" fmla="*/ 211928 w 5812369"/>
                <a:gd name="connsiteY13" fmla="*/ 471208 h 1982292"/>
                <a:gd name="connsiteX14" fmla="*/ 278100 w 5812369"/>
                <a:gd name="connsiteY14" fmla="*/ 448855 h 1982292"/>
                <a:gd name="connsiteX15" fmla="*/ 302243 w 5812369"/>
                <a:gd name="connsiteY15" fmla="*/ 385371 h 1982292"/>
                <a:gd name="connsiteX16" fmla="*/ 278100 w 5812369"/>
                <a:gd name="connsiteY16" fmla="*/ 324570 h 1982292"/>
                <a:gd name="connsiteX17" fmla="*/ 211928 w 5812369"/>
                <a:gd name="connsiteY17" fmla="*/ 303111 h 1982292"/>
                <a:gd name="connsiteX18" fmla="*/ 135920 w 5812369"/>
                <a:gd name="connsiteY18" fmla="*/ 303111 h 1982292"/>
                <a:gd name="connsiteX19" fmla="*/ 639361 w 5812369"/>
                <a:gd name="connsiteY19" fmla="*/ 857474 h 1982292"/>
                <a:gd name="connsiteX20" fmla="*/ 639361 w 5812369"/>
                <a:gd name="connsiteY20" fmla="*/ 186874 h 1982292"/>
                <a:gd name="connsiteX21" fmla="*/ 1028342 w 5812369"/>
                <a:gd name="connsiteY21" fmla="*/ 186874 h 1982292"/>
                <a:gd name="connsiteX22" fmla="*/ 1028342 w 5812369"/>
                <a:gd name="connsiteY22" fmla="*/ 303111 h 1982292"/>
                <a:gd name="connsiteX23" fmla="*/ 774387 w 5812369"/>
                <a:gd name="connsiteY23" fmla="*/ 303111 h 1982292"/>
                <a:gd name="connsiteX24" fmla="*/ 774387 w 5812369"/>
                <a:gd name="connsiteY24" fmla="*/ 457796 h 1982292"/>
                <a:gd name="connsiteX25" fmla="*/ 989891 w 5812369"/>
                <a:gd name="connsiteY25" fmla="*/ 457796 h 1982292"/>
                <a:gd name="connsiteX26" fmla="*/ 989891 w 5812369"/>
                <a:gd name="connsiteY26" fmla="*/ 574033 h 1982292"/>
                <a:gd name="connsiteX27" fmla="*/ 774387 w 5812369"/>
                <a:gd name="connsiteY27" fmla="*/ 574033 h 1982292"/>
                <a:gd name="connsiteX28" fmla="*/ 774387 w 5812369"/>
                <a:gd name="connsiteY28" fmla="*/ 741236 h 1982292"/>
                <a:gd name="connsiteX29" fmla="*/ 1028342 w 5812369"/>
                <a:gd name="connsiteY29" fmla="*/ 741236 h 1982292"/>
                <a:gd name="connsiteX30" fmla="*/ 1028342 w 5812369"/>
                <a:gd name="connsiteY30" fmla="*/ 857474 h 1982292"/>
                <a:gd name="connsiteX31" fmla="*/ 770810 w 5812369"/>
                <a:gd name="connsiteY31" fmla="*/ 129649 h 1982292"/>
                <a:gd name="connsiteX32" fmla="*/ 878115 w 5812369"/>
                <a:gd name="connsiteY32" fmla="*/ 0 h 1982292"/>
                <a:gd name="connsiteX33" fmla="*/ 1017612 w 5812369"/>
                <a:gd name="connsiteY33" fmla="*/ 0 h 1982292"/>
                <a:gd name="connsiteX34" fmla="*/ 894211 w 5812369"/>
                <a:gd name="connsiteY34" fmla="*/ 129649 h 1982292"/>
                <a:gd name="connsiteX35" fmla="*/ 1193771 w 5812369"/>
                <a:gd name="connsiteY35" fmla="*/ 857474 h 1982292"/>
                <a:gd name="connsiteX36" fmla="*/ 1193771 w 5812369"/>
                <a:gd name="connsiteY36" fmla="*/ 186874 h 1982292"/>
                <a:gd name="connsiteX37" fmla="*/ 1414641 w 5812369"/>
                <a:gd name="connsiteY37" fmla="*/ 186874 h 1982292"/>
                <a:gd name="connsiteX38" fmla="*/ 1587224 w 5812369"/>
                <a:gd name="connsiteY38" fmla="*/ 240522 h 1982292"/>
                <a:gd name="connsiteX39" fmla="*/ 1650713 w 5812369"/>
                <a:gd name="connsiteY39" fmla="*/ 387160 h 1982292"/>
                <a:gd name="connsiteX40" fmla="*/ 1587224 w 5812369"/>
                <a:gd name="connsiteY40" fmla="*/ 532903 h 1982292"/>
                <a:gd name="connsiteX41" fmla="*/ 1414641 w 5812369"/>
                <a:gd name="connsiteY41" fmla="*/ 586551 h 1982292"/>
                <a:gd name="connsiteX42" fmla="*/ 1329691 w 5812369"/>
                <a:gd name="connsiteY42" fmla="*/ 586551 h 1982292"/>
                <a:gd name="connsiteX43" fmla="*/ 1329691 w 5812369"/>
                <a:gd name="connsiteY43" fmla="*/ 857474 h 1982292"/>
                <a:gd name="connsiteX44" fmla="*/ 1329691 w 5812369"/>
                <a:gd name="connsiteY44" fmla="*/ 471208 h 1982292"/>
                <a:gd name="connsiteX45" fmla="*/ 1420007 w 5812369"/>
                <a:gd name="connsiteY45" fmla="*/ 471208 h 1982292"/>
                <a:gd name="connsiteX46" fmla="*/ 1487967 w 5812369"/>
                <a:gd name="connsiteY46" fmla="*/ 447961 h 1982292"/>
                <a:gd name="connsiteX47" fmla="*/ 1512110 w 5812369"/>
                <a:gd name="connsiteY47" fmla="*/ 385371 h 1982292"/>
                <a:gd name="connsiteX48" fmla="*/ 1487072 w 5812369"/>
                <a:gd name="connsiteY48" fmla="*/ 324570 h 1982292"/>
                <a:gd name="connsiteX49" fmla="*/ 1420007 w 5812369"/>
                <a:gd name="connsiteY49" fmla="*/ 303111 h 1982292"/>
                <a:gd name="connsiteX50" fmla="*/ 1329691 w 5812369"/>
                <a:gd name="connsiteY50" fmla="*/ 303111 h 1982292"/>
                <a:gd name="connsiteX51" fmla="*/ 1759807 w 5812369"/>
                <a:gd name="connsiteY51" fmla="*/ 595493 h 1982292"/>
                <a:gd name="connsiteX52" fmla="*/ 1759807 w 5812369"/>
                <a:gd name="connsiteY52" fmla="*/ 186874 h 1982292"/>
                <a:gd name="connsiteX53" fmla="*/ 1895727 w 5812369"/>
                <a:gd name="connsiteY53" fmla="*/ 186874 h 1982292"/>
                <a:gd name="connsiteX54" fmla="*/ 1895727 w 5812369"/>
                <a:gd name="connsiteY54" fmla="*/ 606222 h 1982292"/>
                <a:gd name="connsiteX55" fmla="*/ 1931495 w 5812369"/>
                <a:gd name="connsiteY55" fmla="*/ 711730 h 1982292"/>
                <a:gd name="connsiteX56" fmla="*/ 2030753 w 5812369"/>
                <a:gd name="connsiteY56" fmla="*/ 749283 h 1982292"/>
                <a:gd name="connsiteX57" fmla="*/ 2129116 w 5812369"/>
                <a:gd name="connsiteY57" fmla="*/ 711730 h 1982292"/>
                <a:gd name="connsiteX58" fmla="*/ 2164884 w 5812369"/>
                <a:gd name="connsiteY58" fmla="*/ 606222 h 1982292"/>
                <a:gd name="connsiteX59" fmla="*/ 2164884 w 5812369"/>
                <a:gd name="connsiteY59" fmla="*/ 186874 h 1982292"/>
                <a:gd name="connsiteX60" fmla="*/ 2300804 w 5812369"/>
                <a:gd name="connsiteY60" fmla="*/ 186874 h 1982292"/>
                <a:gd name="connsiteX61" fmla="*/ 2300804 w 5812369"/>
                <a:gd name="connsiteY61" fmla="*/ 595493 h 1982292"/>
                <a:gd name="connsiteX62" fmla="*/ 2228373 w 5812369"/>
                <a:gd name="connsiteY62" fmla="*/ 802037 h 1982292"/>
                <a:gd name="connsiteX63" fmla="*/ 2029858 w 5812369"/>
                <a:gd name="connsiteY63" fmla="*/ 876250 h 1982292"/>
                <a:gd name="connsiteX64" fmla="*/ 1832238 w 5812369"/>
                <a:gd name="connsiteY64" fmla="*/ 802037 h 1982292"/>
                <a:gd name="connsiteX65" fmla="*/ 1759807 w 5812369"/>
                <a:gd name="connsiteY65" fmla="*/ 595493 h 1982292"/>
                <a:gd name="connsiteX66" fmla="*/ 2477858 w 5812369"/>
                <a:gd name="connsiteY66" fmla="*/ 857474 h 1982292"/>
                <a:gd name="connsiteX67" fmla="*/ 2477858 w 5812369"/>
                <a:gd name="connsiteY67" fmla="*/ 186874 h 1982292"/>
                <a:gd name="connsiteX68" fmla="*/ 2667431 w 5812369"/>
                <a:gd name="connsiteY68" fmla="*/ 186874 h 1982292"/>
                <a:gd name="connsiteX69" fmla="*/ 2831071 w 5812369"/>
                <a:gd name="connsiteY69" fmla="*/ 235157 h 1982292"/>
                <a:gd name="connsiteX70" fmla="*/ 2890983 w 5812369"/>
                <a:gd name="connsiteY70" fmla="*/ 369277 h 1982292"/>
                <a:gd name="connsiteX71" fmla="*/ 2820341 w 5812369"/>
                <a:gd name="connsiteY71" fmla="*/ 501609 h 1982292"/>
                <a:gd name="connsiteX72" fmla="*/ 2901714 w 5812369"/>
                <a:gd name="connsiteY72" fmla="*/ 565986 h 1982292"/>
                <a:gd name="connsiteX73" fmla="*/ 2930329 w 5812369"/>
                <a:gd name="connsiteY73" fmla="*/ 659870 h 1982292"/>
                <a:gd name="connsiteX74" fmla="*/ 2863263 w 5812369"/>
                <a:gd name="connsiteY74" fmla="*/ 804720 h 1982292"/>
                <a:gd name="connsiteX75" fmla="*/ 2681738 w 5812369"/>
                <a:gd name="connsiteY75" fmla="*/ 857474 h 1982292"/>
                <a:gd name="connsiteX76" fmla="*/ 2612884 w 5812369"/>
                <a:gd name="connsiteY76" fmla="*/ 741236 h 1982292"/>
                <a:gd name="connsiteX77" fmla="*/ 2689786 w 5812369"/>
                <a:gd name="connsiteY77" fmla="*/ 741236 h 1982292"/>
                <a:gd name="connsiteX78" fmla="*/ 2764005 w 5812369"/>
                <a:gd name="connsiteY78" fmla="*/ 717989 h 1982292"/>
                <a:gd name="connsiteX79" fmla="*/ 2790832 w 5812369"/>
                <a:gd name="connsiteY79" fmla="*/ 652717 h 1982292"/>
                <a:gd name="connsiteX80" fmla="*/ 2764005 w 5812369"/>
                <a:gd name="connsiteY80" fmla="*/ 588340 h 1982292"/>
                <a:gd name="connsiteX81" fmla="*/ 2689786 w 5812369"/>
                <a:gd name="connsiteY81" fmla="*/ 565986 h 1982292"/>
                <a:gd name="connsiteX82" fmla="*/ 2612884 w 5812369"/>
                <a:gd name="connsiteY82" fmla="*/ 565986 h 1982292"/>
                <a:gd name="connsiteX83" fmla="*/ 2612884 w 5812369"/>
                <a:gd name="connsiteY83" fmla="*/ 449749 h 1982292"/>
                <a:gd name="connsiteX84" fmla="*/ 2670113 w 5812369"/>
                <a:gd name="connsiteY84" fmla="*/ 449749 h 1982292"/>
                <a:gd name="connsiteX85" fmla="*/ 2730025 w 5812369"/>
                <a:gd name="connsiteY85" fmla="*/ 430078 h 1982292"/>
                <a:gd name="connsiteX86" fmla="*/ 2751486 w 5812369"/>
                <a:gd name="connsiteY86" fmla="*/ 375536 h 1982292"/>
                <a:gd name="connsiteX87" fmla="*/ 2730025 w 5812369"/>
                <a:gd name="connsiteY87" fmla="*/ 322782 h 1982292"/>
                <a:gd name="connsiteX88" fmla="*/ 2670113 w 5812369"/>
                <a:gd name="connsiteY88" fmla="*/ 303111 h 1982292"/>
                <a:gd name="connsiteX89" fmla="*/ 2612884 w 5812369"/>
                <a:gd name="connsiteY89" fmla="*/ 303111 h 1982292"/>
                <a:gd name="connsiteX90" fmla="*/ 3077873 w 5812369"/>
                <a:gd name="connsiteY90" fmla="*/ 857474 h 1982292"/>
                <a:gd name="connsiteX91" fmla="*/ 3077873 w 5812369"/>
                <a:gd name="connsiteY91" fmla="*/ 186874 h 1982292"/>
                <a:gd name="connsiteX92" fmla="*/ 3212899 w 5812369"/>
                <a:gd name="connsiteY92" fmla="*/ 186874 h 1982292"/>
                <a:gd name="connsiteX93" fmla="*/ 3212899 w 5812369"/>
                <a:gd name="connsiteY93" fmla="*/ 734083 h 1982292"/>
                <a:gd name="connsiteX94" fmla="*/ 3466855 w 5812369"/>
                <a:gd name="connsiteY94" fmla="*/ 734083 h 1982292"/>
                <a:gd name="connsiteX95" fmla="*/ 3466855 w 5812369"/>
                <a:gd name="connsiteY95" fmla="*/ 857474 h 1982292"/>
                <a:gd name="connsiteX96" fmla="*/ 3595621 w 5812369"/>
                <a:gd name="connsiteY96" fmla="*/ 857474 h 1982292"/>
                <a:gd name="connsiteX97" fmla="*/ 3595621 w 5812369"/>
                <a:gd name="connsiteY97" fmla="*/ 186874 h 1982292"/>
                <a:gd name="connsiteX98" fmla="*/ 3730647 w 5812369"/>
                <a:gd name="connsiteY98" fmla="*/ 186874 h 1982292"/>
                <a:gd name="connsiteX99" fmla="*/ 3730647 w 5812369"/>
                <a:gd name="connsiteY99" fmla="*/ 857474 h 1982292"/>
                <a:gd name="connsiteX100" fmla="*/ 3896076 w 5812369"/>
                <a:gd name="connsiteY100" fmla="*/ 658976 h 1982292"/>
                <a:gd name="connsiteX101" fmla="*/ 3870144 w 5812369"/>
                <a:gd name="connsiteY101" fmla="*/ 522174 h 1982292"/>
                <a:gd name="connsiteX102" fmla="*/ 3896076 w 5812369"/>
                <a:gd name="connsiteY102" fmla="*/ 386265 h 1982292"/>
                <a:gd name="connsiteX103" fmla="*/ 3967613 w 5812369"/>
                <a:gd name="connsiteY103" fmla="*/ 272711 h 1982292"/>
                <a:gd name="connsiteX104" fmla="*/ 4080284 w 5812369"/>
                <a:gd name="connsiteY104" fmla="*/ 195815 h 1982292"/>
                <a:gd name="connsiteX105" fmla="*/ 4224252 w 5812369"/>
                <a:gd name="connsiteY105" fmla="*/ 167203 h 1982292"/>
                <a:gd name="connsiteX106" fmla="*/ 4368220 w 5812369"/>
                <a:gd name="connsiteY106" fmla="*/ 195815 h 1982292"/>
                <a:gd name="connsiteX107" fmla="*/ 4480890 w 5812369"/>
                <a:gd name="connsiteY107" fmla="*/ 272711 h 1982292"/>
                <a:gd name="connsiteX108" fmla="*/ 4552427 w 5812369"/>
                <a:gd name="connsiteY108" fmla="*/ 386265 h 1982292"/>
                <a:gd name="connsiteX109" fmla="*/ 4578359 w 5812369"/>
                <a:gd name="connsiteY109" fmla="*/ 522174 h 1982292"/>
                <a:gd name="connsiteX110" fmla="*/ 4543485 w 5812369"/>
                <a:gd name="connsiteY110" fmla="*/ 679541 h 1982292"/>
                <a:gd name="connsiteX111" fmla="*/ 4446910 w 5812369"/>
                <a:gd name="connsiteY111" fmla="*/ 802037 h 1982292"/>
                <a:gd name="connsiteX112" fmla="*/ 4487150 w 5812369"/>
                <a:gd name="connsiteY112" fmla="*/ 840485 h 1982292"/>
                <a:gd name="connsiteX113" fmla="*/ 4626646 w 5812369"/>
                <a:gd name="connsiteY113" fmla="*/ 903968 h 1982292"/>
                <a:gd name="connsiteX114" fmla="*/ 4674934 w 5812369"/>
                <a:gd name="connsiteY114" fmla="*/ 896815 h 1982292"/>
                <a:gd name="connsiteX115" fmla="*/ 4674934 w 5812369"/>
                <a:gd name="connsiteY115" fmla="*/ 1012159 h 1982292"/>
                <a:gd name="connsiteX116" fmla="*/ 4604291 w 5812369"/>
                <a:gd name="connsiteY116" fmla="*/ 1023782 h 1982292"/>
                <a:gd name="connsiteX117" fmla="*/ 4395940 w 5812369"/>
                <a:gd name="connsiteY117" fmla="*/ 936157 h 1982292"/>
                <a:gd name="connsiteX118" fmla="*/ 4316355 w 5812369"/>
                <a:gd name="connsiteY118" fmla="*/ 864627 h 1982292"/>
                <a:gd name="connsiteX119" fmla="*/ 4224252 w 5812369"/>
                <a:gd name="connsiteY119" fmla="*/ 876250 h 1982292"/>
                <a:gd name="connsiteX120" fmla="*/ 4080284 w 5812369"/>
                <a:gd name="connsiteY120" fmla="*/ 847638 h 1982292"/>
                <a:gd name="connsiteX121" fmla="*/ 3967613 w 5812369"/>
                <a:gd name="connsiteY121" fmla="*/ 771637 h 1982292"/>
                <a:gd name="connsiteX122" fmla="*/ 3896076 w 5812369"/>
                <a:gd name="connsiteY122" fmla="*/ 658976 h 1982292"/>
                <a:gd name="connsiteX123" fmla="*/ 4070447 w 5812369"/>
                <a:gd name="connsiteY123" fmla="*/ 360336 h 1982292"/>
                <a:gd name="connsiteX124" fmla="*/ 4008747 w 5812369"/>
                <a:gd name="connsiteY124" fmla="*/ 522174 h 1982292"/>
                <a:gd name="connsiteX125" fmla="*/ 4070447 w 5812369"/>
                <a:gd name="connsiteY125" fmla="*/ 684012 h 1982292"/>
                <a:gd name="connsiteX126" fmla="*/ 4225146 w 5812369"/>
                <a:gd name="connsiteY126" fmla="*/ 749283 h 1982292"/>
                <a:gd name="connsiteX127" fmla="*/ 4335134 w 5812369"/>
                <a:gd name="connsiteY127" fmla="*/ 719777 h 1982292"/>
                <a:gd name="connsiteX128" fmla="*/ 4412036 w 5812369"/>
                <a:gd name="connsiteY128" fmla="*/ 637517 h 1982292"/>
                <a:gd name="connsiteX129" fmla="*/ 4439756 w 5812369"/>
                <a:gd name="connsiteY129" fmla="*/ 522174 h 1982292"/>
                <a:gd name="connsiteX130" fmla="*/ 4378056 w 5812369"/>
                <a:gd name="connsiteY130" fmla="*/ 360336 h 1982292"/>
                <a:gd name="connsiteX131" fmla="*/ 4224252 w 5812369"/>
                <a:gd name="connsiteY131" fmla="*/ 295064 h 1982292"/>
                <a:gd name="connsiteX132" fmla="*/ 4069553 w 5812369"/>
                <a:gd name="connsiteY132" fmla="*/ 360336 h 1982292"/>
                <a:gd name="connsiteX133" fmla="*/ 4705337 w 5812369"/>
                <a:gd name="connsiteY133" fmla="*/ 595493 h 1982292"/>
                <a:gd name="connsiteX134" fmla="*/ 4705337 w 5812369"/>
                <a:gd name="connsiteY134" fmla="*/ 186874 h 1982292"/>
                <a:gd name="connsiteX135" fmla="*/ 4841257 w 5812369"/>
                <a:gd name="connsiteY135" fmla="*/ 186874 h 1982292"/>
                <a:gd name="connsiteX136" fmla="*/ 4841257 w 5812369"/>
                <a:gd name="connsiteY136" fmla="*/ 606222 h 1982292"/>
                <a:gd name="connsiteX137" fmla="*/ 4877025 w 5812369"/>
                <a:gd name="connsiteY137" fmla="*/ 711730 h 1982292"/>
                <a:gd name="connsiteX138" fmla="*/ 4976283 w 5812369"/>
                <a:gd name="connsiteY138" fmla="*/ 749283 h 1982292"/>
                <a:gd name="connsiteX139" fmla="*/ 5074646 w 5812369"/>
                <a:gd name="connsiteY139" fmla="*/ 711730 h 1982292"/>
                <a:gd name="connsiteX140" fmla="*/ 5110414 w 5812369"/>
                <a:gd name="connsiteY140" fmla="*/ 606222 h 1982292"/>
                <a:gd name="connsiteX141" fmla="*/ 5110414 w 5812369"/>
                <a:gd name="connsiteY141" fmla="*/ 186874 h 1982292"/>
                <a:gd name="connsiteX142" fmla="*/ 5246334 w 5812369"/>
                <a:gd name="connsiteY142" fmla="*/ 186874 h 1982292"/>
                <a:gd name="connsiteX143" fmla="*/ 5246334 w 5812369"/>
                <a:gd name="connsiteY143" fmla="*/ 595493 h 1982292"/>
                <a:gd name="connsiteX144" fmla="*/ 5173903 w 5812369"/>
                <a:gd name="connsiteY144" fmla="*/ 802037 h 1982292"/>
                <a:gd name="connsiteX145" fmla="*/ 4975389 w 5812369"/>
                <a:gd name="connsiteY145" fmla="*/ 876250 h 1982292"/>
                <a:gd name="connsiteX146" fmla="*/ 4777768 w 5812369"/>
                <a:gd name="connsiteY146" fmla="*/ 802037 h 1982292"/>
                <a:gd name="connsiteX147" fmla="*/ 4705337 w 5812369"/>
                <a:gd name="connsiteY147" fmla="*/ 595493 h 1982292"/>
                <a:gd name="connsiteX148" fmla="*/ 5423388 w 5812369"/>
                <a:gd name="connsiteY148" fmla="*/ 857474 h 1982292"/>
                <a:gd name="connsiteX149" fmla="*/ 5423388 w 5812369"/>
                <a:gd name="connsiteY149" fmla="*/ 186874 h 1982292"/>
                <a:gd name="connsiteX150" fmla="*/ 5812370 w 5812369"/>
                <a:gd name="connsiteY150" fmla="*/ 186874 h 1982292"/>
                <a:gd name="connsiteX151" fmla="*/ 5812370 w 5812369"/>
                <a:gd name="connsiteY151" fmla="*/ 303111 h 1982292"/>
                <a:gd name="connsiteX152" fmla="*/ 5558414 w 5812369"/>
                <a:gd name="connsiteY152" fmla="*/ 303111 h 1982292"/>
                <a:gd name="connsiteX153" fmla="*/ 5558414 w 5812369"/>
                <a:gd name="connsiteY153" fmla="*/ 457796 h 1982292"/>
                <a:gd name="connsiteX154" fmla="*/ 5773919 w 5812369"/>
                <a:gd name="connsiteY154" fmla="*/ 457796 h 1982292"/>
                <a:gd name="connsiteX155" fmla="*/ 5773919 w 5812369"/>
                <a:gd name="connsiteY155" fmla="*/ 574033 h 1982292"/>
                <a:gd name="connsiteX156" fmla="*/ 5558414 w 5812369"/>
                <a:gd name="connsiteY156" fmla="*/ 574033 h 1982292"/>
                <a:gd name="connsiteX157" fmla="*/ 5558414 w 5812369"/>
                <a:gd name="connsiteY157" fmla="*/ 741236 h 1982292"/>
                <a:gd name="connsiteX158" fmla="*/ 5812370 w 5812369"/>
                <a:gd name="connsiteY158" fmla="*/ 741236 h 1982292"/>
                <a:gd name="connsiteX159" fmla="*/ 5812370 w 5812369"/>
                <a:gd name="connsiteY159" fmla="*/ 857474 h 1982292"/>
                <a:gd name="connsiteX160" fmla="*/ 0 w 5812369"/>
                <a:gd name="connsiteY160" fmla="*/ 1827608 h 1982292"/>
                <a:gd name="connsiteX161" fmla="*/ 0 w 5812369"/>
                <a:gd name="connsiteY161" fmla="*/ 1157008 h 1982292"/>
                <a:gd name="connsiteX162" fmla="*/ 388982 w 5812369"/>
                <a:gd name="connsiteY162" fmla="*/ 1157008 h 1982292"/>
                <a:gd name="connsiteX163" fmla="*/ 388982 w 5812369"/>
                <a:gd name="connsiteY163" fmla="*/ 1273245 h 1982292"/>
                <a:gd name="connsiteX164" fmla="*/ 135920 w 5812369"/>
                <a:gd name="connsiteY164" fmla="*/ 1273245 h 1982292"/>
                <a:gd name="connsiteX165" fmla="*/ 135920 w 5812369"/>
                <a:gd name="connsiteY165" fmla="*/ 1427930 h 1982292"/>
                <a:gd name="connsiteX166" fmla="*/ 351425 w 5812369"/>
                <a:gd name="connsiteY166" fmla="*/ 1427930 h 1982292"/>
                <a:gd name="connsiteX167" fmla="*/ 351425 w 5812369"/>
                <a:gd name="connsiteY167" fmla="*/ 1544168 h 1982292"/>
                <a:gd name="connsiteX168" fmla="*/ 135920 w 5812369"/>
                <a:gd name="connsiteY168" fmla="*/ 1544168 h 1982292"/>
                <a:gd name="connsiteX169" fmla="*/ 135920 w 5812369"/>
                <a:gd name="connsiteY169" fmla="*/ 1827608 h 1982292"/>
                <a:gd name="connsiteX170" fmla="*/ 517748 w 5812369"/>
                <a:gd name="connsiteY170" fmla="*/ 1827608 h 1982292"/>
                <a:gd name="connsiteX171" fmla="*/ 517748 w 5812369"/>
                <a:gd name="connsiteY171" fmla="*/ 1157008 h 1982292"/>
                <a:gd name="connsiteX172" fmla="*/ 721628 w 5812369"/>
                <a:gd name="connsiteY172" fmla="*/ 1157008 h 1982292"/>
                <a:gd name="connsiteX173" fmla="*/ 895999 w 5812369"/>
                <a:gd name="connsiteY173" fmla="*/ 1210656 h 1982292"/>
                <a:gd name="connsiteX174" fmla="*/ 959488 w 5812369"/>
                <a:gd name="connsiteY174" fmla="*/ 1357294 h 1982292"/>
                <a:gd name="connsiteX175" fmla="*/ 931768 w 5812369"/>
                <a:gd name="connsiteY175" fmla="*/ 1461907 h 1982292"/>
                <a:gd name="connsiteX176" fmla="*/ 853077 w 5812369"/>
                <a:gd name="connsiteY176" fmla="*/ 1530756 h 1982292"/>
                <a:gd name="connsiteX177" fmla="*/ 1062322 w 5812369"/>
                <a:gd name="connsiteY177" fmla="*/ 1827608 h 1982292"/>
                <a:gd name="connsiteX178" fmla="*/ 900470 w 5812369"/>
                <a:gd name="connsiteY178" fmla="*/ 1827608 h 1982292"/>
                <a:gd name="connsiteX179" fmla="*/ 722522 w 5812369"/>
                <a:gd name="connsiteY179" fmla="*/ 1556686 h 1982292"/>
                <a:gd name="connsiteX180" fmla="*/ 653668 w 5812369"/>
                <a:gd name="connsiteY180" fmla="*/ 1556686 h 1982292"/>
                <a:gd name="connsiteX181" fmla="*/ 653668 w 5812369"/>
                <a:gd name="connsiteY181" fmla="*/ 1827608 h 1982292"/>
                <a:gd name="connsiteX182" fmla="*/ 653668 w 5812369"/>
                <a:gd name="connsiteY182" fmla="*/ 1441342 h 1982292"/>
                <a:gd name="connsiteX183" fmla="*/ 729676 w 5812369"/>
                <a:gd name="connsiteY183" fmla="*/ 1441342 h 1982292"/>
                <a:gd name="connsiteX184" fmla="*/ 796742 w 5812369"/>
                <a:gd name="connsiteY184" fmla="*/ 1418989 h 1982292"/>
                <a:gd name="connsiteX185" fmla="*/ 819991 w 5812369"/>
                <a:gd name="connsiteY185" fmla="*/ 1355506 h 1982292"/>
                <a:gd name="connsiteX186" fmla="*/ 796742 w 5812369"/>
                <a:gd name="connsiteY186" fmla="*/ 1294705 h 1982292"/>
                <a:gd name="connsiteX187" fmla="*/ 729676 w 5812369"/>
                <a:gd name="connsiteY187" fmla="*/ 1273245 h 1982292"/>
                <a:gd name="connsiteX188" fmla="*/ 653668 w 5812369"/>
                <a:gd name="connsiteY188" fmla="*/ 1273245 h 1982292"/>
                <a:gd name="connsiteX189" fmla="*/ 1100773 w 5812369"/>
                <a:gd name="connsiteY189" fmla="*/ 1827608 h 1982292"/>
                <a:gd name="connsiteX190" fmla="*/ 1353835 w 5812369"/>
                <a:gd name="connsiteY190" fmla="*/ 1157008 h 1982292"/>
                <a:gd name="connsiteX191" fmla="*/ 1530889 w 5812369"/>
                <a:gd name="connsiteY191" fmla="*/ 1157008 h 1982292"/>
                <a:gd name="connsiteX192" fmla="*/ 1783950 w 5812369"/>
                <a:gd name="connsiteY192" fmla="*/ 1827608 h 1982292"/>
                <a:gd name="connsiteX193" fmla="*/ 1639982 w 5812369"/>
                <a:gd name="connsiteY193" fmla="*/ 1827608 h 1982292"/>
                <a:gd name="connsiteX194" fmla="*/ 1575599 w 5812369"/>
                <a:gd name="connsiteY194" fmla="*/ 1653252 h 1982292"/>
                <a:gd name="connsiteX195" fmla="*/ 1308230 w 5812369"/>
                <a:gd name="connsiteY195" fmla="*/ 1653252 h 1982292"/>
                <a:gd name="connsiteX196" fmla="*/ 1244741 w 5812369"/>
                <a:gd name="connsiteY196" fmla="*/ 1827608 h 1982292"/>
                <a:gd name="connsiteX197" fmla="*/ 1350258 w 5812369"/>
                <a:gd name="connsiteY197" fmla="*/ 1537015 h 1982292"/>
                <a:gd name="connsiteX198" fmla="*/ 1534466 w 5812369"/>
                <a:gd name="connsiteY198" fmla="*/ 1537015 h 1982292"/>
                <a:gd name="connsiteX199" fmla="*/ 1442362 w 5812369"/>
                <a:gd name="connsiteY199" fmla="*/ 1285763 h 1982292"/>
                <a:gd name="connsiteX200" fmla="*/ 1896621 w 5812369"/>
                <a:gd name="connsiteY200" fmla="*/ 1827608 h 1982292"/>
                <a:gd name="connsiteX201" fmla="*/ 1896621 w 5812369"/>
                <a:gd name="connsiteY201" fmla="*/ 1157008 h 1982292"/>
                <a:gd name="connsiteX202" fmla="*/ 2070098 w 5812369"/>
                <a:gd name="connsiteY202" fmla="*/ 1157008 h 1982292"/>
                <a:gd name="connsiteX203" fmla="*/ 2368764 w 5812369"/>
                <a:gd name="connsiteY203" fmla="*/ 1637158 h 1982292"/>
                <a:gd name="connsiteX204" fmla="*/ 2368764 w 5812369"/>
                <a:gd name="connsiteY204" fmla="*/ 1157008 h 1982292"/>
                <a:gd name="connsiteX205" fmla="*/ 2503790 w 5812369"/>
                <a:gd name="connsiteY205" fmla="*/ 1157008 h 1982292"/>
                <a:gd name="connsiteX206" fmla="*/ 2503790 w 5812369"/>
                <a:gd name="connsiteY206" fmla="*/ 1827608 h 1982292"/>
                <a:gd name="connsiteX207" fmla="*/ 2330313 w 5812369"/>
                <a:gd name="connsiteY207" fmla="*/ 1827608 h 1982292"/>
                <a:gd name="connsiteX208" fmla="*/ 2031647 w 5812369"/>
                <a:gd name="connsiteY208" fmla="*/ 1345670 h 1982292"/>
                <a:gd name="connsiteX209" fmla="*/ 2031647 w 5812369"/>
                <a:gd name="connsiteY209" fmla="*/ 1827608 h 1982292"/>
                <a:gd name="connsiteX210" fmla="*/ 2644181 w 5812369"/>
                <a:gd name="connsiteY210" fmla="*/ 1492308 h 1982292"/>
                <a:gd name="connsiteX211" fmla="*/ 2670113 w 5812369"/>
                <a:gd name="connsiteY211" fmla="*/ 1356400 h 1982292"/>
                <a:gd name="connsiteX212" fmla="*/ 2741650 w 5812369"/>
                <a:gd name="connsiteY212" fmla="*/ 1242845 h 1982292"/>
                <a:gd name="connsiteX213" fmla="*/ 2854321 w 5812369"/>
                <a:gd name="connsiteY213" fmla="*/ 1166844 h 1982292"/>
                <a:gd name="connsiteX214" fmla="*/ 2999183 w 5812369"/>
                <a:gd name="connsiteY214" fmla="*/ 1138231 h 1982292"/>
                <a:gd name="connsiteX215" fmla="*/ 3160141 w 5812369"/>
                <a:gd name="connsiteY215" fmla="*/ 1173997 h 1982292"/>
                <a:gd name="connsiteX216" fmla="*/ 3279965 w 5812369"/>
                <a:gd name="connsiteY216" fmla="*/ 1274140 h 1982292"/>
                <a:gd name="connsiteX217" fmla="*/ 3173554 w 5812369"/>
                <a:gd name="connsiteY217" fmla="*/ 1357294 h 1982292"/>
                <a:gd name="connsiteX218" fmla="*/ 3099334 w 5812369"/>
                <a:gd name="connsiteY218" fmla="*/ 1290234 h 1982292"/>
                <a:gd name="connsiteX219" fmla="*/ 2999183 w 5812369"/>
                <a:gd name="connsiteY219" fmla="*/ 1265198 h 1982292"/>
                <a:gd name="connsiteX220" fmla="*/ 2844484 w 5812369"/>
                <a:gd name="connsiteY220" fmla="*/ 1330470 h 1982292"/>
                <a:gd name="connsiteX221" fmla="*/ 2782784 w 5812369"/>
                <a:gd name="connsiteY221" fmla="*/ 1492308 h 1982292"/>
                <a:gd name="connsiteX222" fmla="*/ 2844484 w 5812369"/>
                <a:gd name="connsiteY222" fmla="*/ 1655040 h 1982292"/>
                <a:gd name="connsiteX223" fmla="*/ 2999183 w 5812369"/>
                <a:gd name="connsiteY223" fmla="*/ 1719418 h 1982292"/>
                <a:gd name="connsiteX224" fmla="*/ 3099334 w 5812369"/>
                <a:gd name="connsiteY224" fmla="*/ 1695276 h 1982292"/>
                <a:gd name="connsiteX225" fmla="*/ 3173554 w 5812369"/>
                <a:gd name="connsiteY225" fmla="*/ 1627322 h 1982292"/>
                <a:gd name="connsiteX226" fmla="*/ 3279965 w 5812369"/>
                <a:gd name="connsiteY226" fmla="*/ 1709582 h 1982292"/>
                <a:gd name="connsiteX227" fmla="*/ 3181602 w 5812369"/>
                <a:gd name="connsiteY227" fmla="*/ 1798996 h 1982292"/>
                <a:gd name="connsiteX228" fmla="*/ 3051047 w 5812369"/>
                <a:gd name="connsiteY228" fmla="*/ 1842808 h 1982292"/>
                <a:gd name="connsiteX229" fmla="*/ 2967885 w 5812369"/>
                <a:gd name="connsiteY229" fmla="*/ 1982293 h 1982292"/>
                <a:gd name="connsiteX230" fmla="*/ 2848061 w 5812369"/>
                <a:gd name="connsiteY230" fmla="*/ 1982293 h 1982292"/>
                <a:gd name="connsiteX231" fmla="*/ 2932117 w 5812369"/>
                <a:gd name="connsiteY231" fmla="*/ 1841020 h 1982292"/>
                <a:gd name="connsiteX232" fmla="*/ 2780995 w 5812369"/>
                <a:gd name="connsiteY232" fmla="*/ 1775748 h 1982292"/>
                <a:gd name="connsiteX233" fmla="*/ 2679055 w 5812369"/>
                <a:gd name="connsiteY233" fmla="*/ 1651464 h 1982292"/>
                <a:gd name="connsiteX234" fmla="*/ 2644181 w 5812369"/>
                <a:gd name="connsiteY234" fmla="*/ 1492308 h 1982292"/>
                <a:gd name="connsiteX235" fmla="*/ 3319310 w 5812369"/>
                <a:gd name="connsiteY235" fmla="*/ 1827608 h 1982292"/>
                <a:gd name="connsiteX236" fmla="*/ 3572372 w 5812369"/>
                <a:gd name="connsiteY236" fmla="*/ 1157008 h 1982292"/>
                <a:gd name="connsiteX237" fmla="*/ 3749426 w 5812369"/>
                <a:gd name="connsiteY237" fmla="*/ 1157008 h 1982292"/>
                <a:gd name="connsiteX238" fmla="*/ 4002487 w 5812369"/>
                <a:gd name="connsiteY238" fmla="*/ 1827608 h 1982292"/>
                <a:gd name="connsiteX239" fmla="*/ 3858519 w 5812369"/>
                <a:gd name="connsiteY239" fmla="*/ 1827608 h 1982292"/>
                <a:gd name="connsiteX240" fmla="*/ 3795030 w 5812369"/>
                <a:gd name="connsiteY240" fmla="*/ 1653252 h 1982292"/>
                <a:gd name="connsiteX241" fmla="*/ 3527661 w 5812369"/>
                <a:gd name="connsiteY241" fmla="*/ 1653252 h 1982292"/>
                <a:gd name="connsiteX242" fmla="*/ 3463278 w 5812369"/>
                <a:gd name="connsiteY242" fmla="*/ 1827608 h 1982292"/>
                <a:gd name="connsiteX243" fmla="*/ 3569689 w 5812369"/>
                <a:gd name="connsiteY243" fmla="*/ 1537015 h 1982292"/>
                <a:gd name="connsiteX244" fmla="*/ 3753002 w 5812369"/>
                <a:gd name="connsiteY244" fmla="*/ 1537015 h 1982292"/>
                <a:gd name="connsiteX245" fmla="*/ 3660899 w 5812369"/>
                <a:gd name="connsiteY245" fmla="*/ 1285763 h 1982292"/>
                <a:gd name="connsiteX246" fmla="*/ 4115158 w 5812369"/>
                <a:gd name="connsiteY246" fmla="*/ 1827608 h 1982292"/>
                <a:gd name="connsiteX247" fmla="*/ 4115158 w 5812369"/>
                <a:gd name="connsiteY247" fmla="*/ 1157008 h 1982292"/>
                <a:gd name="connsiteX248" fmla="*/ 4251078 w 5812369"/>
                <a:gd name="connsiteY248" fmla="*/ 1157008 h 1982292"/>
                <a:gd name="connsiteX249" fmla="*/ 4251078 w 5812369"/>
                <a:gd name="connsiteY249" fmla="*/ 1827608 h 1982292"/>
                <a:gd name="connsiteX250" fmla="*/ 4386998 w 5812369"/>
                <a:gd name="connsiteY250" fmla="*/ 1734618 h 1982292"/>
                <a:gd name="connsiteX251" fmla="*/ 4485361 w 5812369"/>
                <a:gd name="connsiteY251" fmla="*/ 1644311 h 1982292"/>
                <a:gd name="connsiteX252" fmla="*/ 4553321 w 5812369"/>
                <a:gd name="connsiteY252" fmla="*/ 1705112 h 1982292"/>
                <a:gd name="connsiteX253" fmla="*/ 4632906 w 5812369"/>
                <a:gd name="connsiteY253" fmla="*/ 1726571 h 1982292"/>
                <a:gd name="connsiteX254" fmla="*/ 4695501 w 5812369"/>
                <a:gd name="connsiteY254" fmla="*/ 1706006 h 1982292"/>
                <a:gd name="connsiteX255" fmla="*/ 4718750 w 5812369"/>
                <a:gd name="connsiteY255" fmla="*/ 1648781 h 1982292"/>
                <a:gd name="connsiteX256" fmla="*/ 4706231 w 5812369"/>
                <a:gd name="connsiteY256" fmla="*/ 1609439 h 1982292"/>
                <a:gd name="connsiteX257" fmla="*/ 4671357 w 5812369"/>
                <a:gd name="connsiteY257" fmla="*/ 1579933 h 1982292"/>
                <a:gd name="connsiteX258" fmla="*/ 4622175 w 5812369"/>
                <a:gd name="connsiteY258" fmla="*/ 1554897 h 1982292"/>
                <a:gd name="connsiteX259" fmla="*/ 4565840 w 5812369"/>
                <a:gd name="connsiteY259" fmla="*/ 1528967 h 1982292"/>
                <a:gd name="connsiteX260" fmla="*/ 4510399 w 5812369"/>
                <a:gd name="connsiteY260" fmla="*/ 1498567 h 1982292"/>
                <a:gd name="connsiteX261" fmla="*/ 4461217 w 5812369"/>
                <a:gd name="connsiteY261" fmla="*/ 1459225 h 1982292"/>
                <a:gd name="connsiteX262" fmla="*/ 4426343 w 5812369"/>
                <a:gd name="connsiteY262" fmla="*/ 1404683 h 1982292"/>
                <a:gd name="connsiteX263" fmla="*/ 4412930 w 5812369"/>
                <a:gd name="connsiteY263" fmla="*/ 1332258 h 1982292"/>
                <a:gd name="connsiteX264" fmla="*/ 4473736 w 5812369"/>
                <a:gd name="connsiteY264" fmla="*/ 1194562 h 1982292"/>
                <a:gd name="connsiteX265" fmla="*/ 4627541 w 5812369"/>
                <a:gd name="connsiteY265" fmla="*/ 1138231 h 1982292"/>
                <a:gd name="connsiteX266" fmla="*/ 4860930 w 5812369"/>
                <a:gd name="connsiteY266" fmla="*/ 1250892 h 1982292"/>
                <a:gd name="connsiteX267" fmla="*/ 4761672 w 5812369"/>
                <a:gd name="connsiteY267" fmla="*/ 1340305 h 1982292"/>
                <a:gd name="connsiteX268" fmla="*/ 4628435 w 5812369"/>
                <a:gd name="connsiteY268" fmla="*/ 1256257 h 1982292"/>
                <a:gd name="connsiteX269" fmla="*/ 4572100 w 5812369"/>
                <a:gd name="connsiteY269" fmla="*/ 1276822 h 1982292"/>
                <a:gd name="connsiteX270" fmla="*/ 4550639 w 5812369"/>
                <a:gd name="connsiteY270" fmla="*/ 1326893 h 1982292"/>
                <a:gd name="connsiteX271" fmla="*/ 4561369 w 5812369"/>
                <a:gd name="connsiteY271" fmla="*/ 1361765 h 1982292"/>
                <a:gd name="connsiteX272" fmla="*/ 4589090 w 5812369"/>
                <a:gd name="connsiteY272" fmla="*/ 1389483 h 1982292"/>
                <a:gd name="connsiteX273" fmla="*/ 4630223 w 5812369"/>
                <a:gd name="connsiteY273" fmla="*/ 1412730 h 1982292"/>
                <a:gd name="connsiteX274" fmla="*/ 4677616 w 5812369"/>
                <a:gd name="connsiteY274" fmla="*/ 1435084 h 1982292"/>
                <a:gd name="connsiteX275" fmla="*/ 4728586 w 5812369"/>
                <a:gd name="connsiteY275" fmla="*/ 1458331 h 1982292"/>
                <a:gd name="connsiteX276" fmla="*/ 4776874 w 5812369"/>
                <a:gd name="connsiteY276" fmla="*/ 1488731 h 1982292"/>
                <a:gd name="connsiteX277" fmla="*/ 4818008 w 5812369"/>
                <a:gd name="connsiteY277" fmla="*/ 1528073 h 1982292"/>
                <a:gd name="connsiteX278" fmla="*/ 4845728 w 5812369"/>
                <a:gd name="connsiteY278" fmla="*/ 1579039 h 1982292"/>
                <a:gd name="connsiteX279" fmla="*/ 4856459 w 5812369"/>
                <a:gd name="connsiteY279" fmla="*/ 1646099 h 1982292"/>
                <a:gd name="connsiteX280" fmla="*/ 4791181 w 5812369"/>
                <a:gd name="connsiteY280" fmla="*/ 1791843 h 1982292"/>
                <a:gd name="connsiteX281" fmla="*/ 4634694 w 5812369"/>
                <a:gd name="connsiteY281" fmla="*/ 1846385 h 1982292"/>
                <a:gd name="connsiteX282" fmla="*/ 4492515 w 5812369"/>
                <a:gd name="connsiteY282" fmla="*/ 1818667 h 1982292"/>
                <a:gd name="connsiteX283" fmla="*/ 4386998 w 5812369"/>
                <a:gd name="connsiteY283" fmla="*/ 1734618 h 1982292"/>
                <a:gd name="connsiteX284" fmla="*/ 5007580 w 5812369"/>
                <a:gd name="connsiteY284" fmla="*/ 1827608 h 1982292"/>
                <a:gd name="connsiteX285" fmla="*/ 5007580 w 5812369"/>
                <a:gd name="connsiteY285" fmla="*/ 1157008 h 1982292"/>
                <a:gd name="connsiteX286" fmla="*/ 5396562 w 5812369"/>
                <a:gd name="connsiteY286" fmla="*/ 1157008 h 1982292"/>
                <a:gd name="connsiteX287" fmla="*/ 5396562 w 5812369"/>
                <a:gd name="connsiteY287" fmla="*/ 1273245 h 1982292"/>
                <a:gd name="connsiteX288" fmla="*/ 5143500 w 5812369"/>
                <a:gd name="connsiteY288" fmla="*/ 1273245 h 1982292"/>
                <a:gd name="connsiteX289" fmla="*/ 5143500 w 5812369"/>
                <a:gd name="connsiteY289" fmla="*/ 1427930 h 1982292"/>
                <a:gd name="connsiteX290" fmla="*/ 5359005 w 5812369"/>
                <a:gd name="connsiteY290" fmla="*/ 1427930 h 1982292"/>
                <a:gd name="connsiteX291" fmla="*/ 5359005 w 5812369"/>
                <a:gd name="connsiteY291" fmla="*/ 1544168 h 1982292"/>
                <a:gd name="connsiteX292" fmla="*/ 5143500 w 5812369"/>
                <a:gd name="connsiteY292" fmla="*/ 1544168 h 1982292"/>
                <a:gd name="connsiteX293" fmla="*/ 5143500 w 5812369"/>
                <a:gd name="connsiteY293" fmla="*/ 1711371 h 1982292"/>
                <a:gd name="connsiteX294" fmla="*/ 5396562 w 5812369"/>
                <a:gd name="connsiteY294" fmla="*/ 1711371 h 1982292"/>
                <a:gd name="connsiteX295" fmla="*/ 5396562 w 5812369"/>
                <a:gd name="connsiteY295" fmla="*/ 1827608 h 198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Lst>
              <a:rect l="l" t="t" r="r" b="b"/>
              <a:pathLst>
                <a:path w="5812369" h="1982292">
                  <a:moveTo>
                    <a:pt x="0" y="857474"/>
                  </a:moveTo>
                  <a:lnTo>
                    <a:pt x="0" y="186874"/>
                  </a:lnTo>
                  <a:lnTo>
                    <a:pt x="203880" y="186874"/>
                  </a:lnTo>
                  <a:cubicBezTo>
                    <a:pt x="277804" y="186874"/>
                    <a:pt x="335624" y="204756"/>
                    <a:pt x="377357" y="240522"/>
                  </a:cubicBezTo>
                  <a:cubicBezTo>
                    <a:pt x="419680" y="276287"/>
                    <a:pt x="441141" y="325169"/>
                    <a:pt x="441740" y="387160"/>
                  </a:cubicBezTo>
                  <a:cubicBezTo>
                    <a:pt x="441740" y="427100"/>
                    <a:pt x="432503" y="461668"/>
                    <a:pt x="414020" y="490879"/>
                  </a:cubicBezTo>
                  <a:cubicBezTo>
                    <a:pt x="395536" y="520681"/>
                    <a:pt x="369309" y="543928"/>
                    <a:pt x="335329" y="560621"/>
                  </a:cubicBezTo>
                  <a:lnTo>
                    <a:pt x="544574" y="857474"/>
                  </a:lnTo>
                  <a:lnTo>
                    <a:pt x="382722" y="857474"/>
                  </a:lnTo>
                  <a:lnTo>
                    <a:pt x="204774" y="586551"/>
                  </a:lnTo>
                  <a:lnTo>
                    <a:pt x="135920" y="586551"/>
                  </a:lnTo>
                  <a:lnTo>
                    <a:pt x="135920" y="857474"/>
                  </a:lnTo>
                  <a:close/>
                  <a:moveTo>
                    <a:pt x="135920" y="471208"/>
                  </a:moveTo>
                  <a:lnTo>
                    <a:pt x="211928" y="471208"/>
                  </a:lnTo>
                  <a:cubicBezTo>
                    <a:pt x="240543" y="471208"/>
                    <a:pt x="262603" y="463760"/>
                    <a:pt x="278100" y="448855"/>
                  </a:cubicBezTo>
                  <a:cubicBezTo>
                    <a:pt x="294195" y="433950"/>
                    <a:pt x="302243" y="412794"/>
                    <a:pt x="302243" y="385371"/>
                  </a:cubicBezTo>
                  <a:cubicBezTo>
                    <a:pt x="302243" y="359737"/>
                    <a:pt x="294195" y="339475"/>
                    <a:pt x="278100" y="324570"/>
                  </a:cubicBezTo>
                  <a:cubicBezTo>
                    <a:pt x="262004" y="309665"/>
                    <a:pt x="239944" y="302512"/>
                    <a:pt x="211928" y="303111"/>
                  </a:cubicBezTo>
                  <a:lnTo>
                    <a:pt x="135920" y="303111"/>
                  </a:lnTo>
                  <a:close/>
                  <a:moveTo>
                    <a:pt x="639361" y="857474"/>
                  </a:moveTo>
                  <a:lnTo>
                    <a:pt x="639361" y="186874"/>
                  </a:lnTo>
                  <a:lnTo>
                    <a:pt x="1028342" y="186874"/>
                  </a:lnTo>
                  <a:lnTo>
                    <a:pt x="1028342" y="303111"/>
                  </a:lnTo>
                  <a:lnTo>
                    <a:pt x="774387" y="303111"/>
                  </a:lnTo>
                  <a:lnTo>
                    <a:pt x="774387" y="457796"/>
                  </a:lnTo>
                  <a:lnTo>
                    <a:pt x="989891" y="457796"/>
                  </a:lnTo>
                  <a:lnTo>
                    <a:pt x="989891" y="574033"/>
                  </a:lnTo>
                  <a:lnTo>
                    <a:pt x="774387" y="574033"/>
                  </a:lnTo>
                  <a:lnTo>
                    <a:pt x="774387" y="741236"/>
                  </a:lnTo>
                  <a:lnTo>
                    <a:pt x="1028342" y="741236"/>
                  </a:lnTo>
                  <a:lnTo>
                    <a:pt x="1028342" y="857474"/>
                  </a:lnTo>
                  <a:close/>
                  <a:moveTo>
                    <a:pt x="770810" y="129649"/>
                  </a:moveTo>
                  <a:lnTo>
                    <a:pt x="878115" y="0"/>
                  </a:lnTo>
                  <a:lnTo>
                    <a:pt x="1017612" y="0"/>
                  </a:lnTo>
                  <a:lnTo>
                    <a:pt x="894211" y="129649"/>
                  </a:lnTo>
                  <a:close/>
                  <a:moveTo>
                    <a:pt x="1193771" y="857474"/>
                  </a:moveTo>
                  <a:lnTo>
                    <a:pt x="1193771" y="186874"/>
                  </a:lnTo>
                  <a:lnTo>
                    <a:pt x="1414641" y="186874"/>
                  </a:lnTo>
                  <a:cubicBezTo>
                    <a:pt x="1487967" y="186874"/>
                    <a:pt x="1545491" y="204756"/>
                    <a:pt x="1587224" y="240522"/>
                  </a:cubicBezTo>
                  <a:cubicBezTo>
                    <a:pt x="1629547" y="276287"/>
                    <a:pt x="1650713" y="325169"/>
                    <a:pt x="1650713" y="387160"/>
                  </a:cubicBezTo>
                  <a:cubicBezTo>
                    <a:pt x="1650713" y="449150"/>
                    <a:pt x="1629547" y="497737"/>
                    <a:pt x="1587224" y="532903"/>
                  </a:cubicBezTo>
                  <a:cubicBezTo>
                    <a:pt x="1544901" y="568669"/>
                    <a:pt x="1487368" y="586551"/>
                    <a:pt x="1414641" y="586551"/>
                  </a:cubicBezTo>
                  <a:lnTo>
                    <a:pt x="1329691" y="586551"/>
                  </a:lnTo>
                  <a:lnTo>
                    <a:pt x="1329691" y="857474"/>
                  </a:lnTo>
                  <a:close/>
                  <a:moveTo>
                    <a:pt x="1329691" y="471208"/>
                  </a:moveTo>
                  <a:lnTo>
                    <a:pt x="1420007" y="471208"/>
                  </a:lnTo>
                  <a:cubicBezTo>
                    <a:pt x="1449220" y="471208"/>
                    <a:pt x="1471871" y="463456"/>
                    <a:pt x="1487967" y="447961"/>
                  </a:cubicBezTo>
                  <a:cubicBezTo>
                    <a:pt x="1504062" y="433056"/>
                    <a:pt x="1512110" y="412195"/>
                    <a:pt x="1512110" y="385371"/>
                  </a:cubicBezTo>
                  <a:cubicBezTo>
                    <a:pt x="1512110" y="359737"/>
                    <a:pt x="1503767" y="339475"/>
                    <a:pt x="1487072" y="324570"/>
                  </a:cubicBezTo>
                  <a:cubicBezTo>
                    <a:pt x="1470977" y="309665"/>
                    <a:pt x="1448621" y="302512"/>
                    <a:pt x="1420007" y="303111"/>
                  </a:cubicBezTo>
                  <a:lnTo>
                    <a:pt x="1329691" y="303111"/>
                  </a:lnTo>
                  <a:close/>
                  <a:moveTo>
                    <a:pt x="1759807" y="595493"/>
                  </a:moveTo>
                  <a:lnTo>
                    <a:pt x="1759807" y="186874"/>
                  </a:lnTo>
                  <a:lnTo>
                    <a:pt x="1895727" y="186874"/>
                  </a:lnTo>
                  <a:lnTo>
                    <a:pt x="1895727" y="606222"/>
                  </a:lnTo>
                  <a:cubicBezTo>
                    <a:pt x="1895727" y="650929"/>
                    <a:pt x="1907647" y="686095"/>
                    <a:pt x="1931495" y="711730"/>
                  </a:cubicBezTo>
                  <a:cubicBezTo>
                    <a:pt x="1955344" y="736766"/>
                    <a:pt x="1988430" y="749283"/>
                    <a:pt x="2030753" y="749283"/>
                  </a:cubicBezTo>
                  <a:cubicBezTo>
                    <a:pt x="2072485" y="749283"/>
                    <a:pt x="2105267" y="736766"/>
                    <a:pt x="2129116" y="711730"/>
                  </a:cubicBezTo>
                  <a:cubicBezTo>
                    <a:pt x="2152964" y="686694"/>
                    <a:pt x="2164884" y="651528"/>
                    <a:pt x="2164884" y="606222"/>
                  </a:cubicBezTo>
                  <a:lnTo>
                    <a:pt x="2164884" y="186874"/>
                  </a:lnTo>
                  <a:lnTo>
                    <a:pt x="2300804" y="186874"/>
                  </a:lnTo>
                  <a:lnTo>
                    <a:pt x="2300804" y="595493"/>
                  </a:lnTo>
                  <a:cubicBezTo>
                    <a:pt x="2300804" y="683717"/>
                    <a:pt x="2276661" y="752565"/>
                    <a:pt x="2228373" y="802037"/>
                  </a:cubicBezTo>
                  <a:cubicBezTo>
                    <a:pt x="2180086" y="851510"/>
                    <a:pt x="2113914" y="876250"/>
                    <a:pt x="2029858" y="876250"/>
                  </a:cubicBezTo>
                  <a:cubicBezTo>
                    <a:pt x="1946402" y="876250"/>
                    <a:pt x="1880525" y="851510"/>
                    <a:pt x="1832238" y="802037"/>
                  </a:cubicBezTo>
                  <a:cubicBezTo>
                    <a:pt x="1783950" y="751966"/>
                    <a:pt x="1759807" y="683118"/>
                    <a:pt x="1759807" y="595493"/>
                  </a:cubicBezTo>
                  <a:close/>
                  <a:moveTo>
                    <a:pt x="2477858" y="857474"/>
                  </a:moveTo>
                  <a:lnTo>
                    <a:pt x="2477858" y="186874"/>
                  </a:lnTo>
                  <a:lnTo>
                    <a:pt x="2667431" y="186874"/>
                  </a:lnTo>
                  <a:cubicBezTo>
                    <a:pt x="2737179" y="186874"/>
                    <a:pt x="2791726" y="202968"/>
                    <a:pt x="2831071" y="235157"/>
                  </a:cubicBezTo>
                  <a:cubicBezTo>
                    <a:pt x="2871016" y="267346"/>
                    <a:pt x="2890983" y="312052"/>
                    <a:pt x="2890983" y="369277"/>
                  </a:cubicBezTo>
                  <a:cubicBezTo>
                    <a:pt x="2890983" y="424713"/>
                    <a:pt x="2867439" y="468821"/>
                    <a:pt x="2820341" y="501609"/>
                  </a:cubicBezTo>
                  <a:cubicBezTo>
                    <a:pt x="2855510" y="517703"/>
                    <a:pt x="2882640" y="539162"/>
                    <a:pt x="2901714" y="565986"/>
                  </a:cubicBezTo>
                  <a:cubicBezTo>
                    <a:pt x="2920787" y="593409"/>
                    <a:pt x="2930329" y="624704"/>
                    <a:pt x="2930329" y="659870"/>
                  </a:cubicBezTo>
                  <a:cubicBezTo>
                    <a:pt x="2930329" y="721270"/>
                    <a:pt x="2907973" y="769553"/>
                    <a:pt x="2863263" y="804720"/>
                  </a:cubicBezTo>
                  <a:cubicBezTo>
                    <a:pt x="2819151" y="839886"/>
                    <a:pt x="2758640" y="857474"/>
                    <a:pt x="2681738" y="857474"/>
                  </a:cubicBezTo>
                  <a:close/>
                  <a:moveTo>
                    <a:pt x="2612884" y="741236"/>
                  </a:moveTo>
                  <a:lnTo>
                    <a:pt x="2689786" y="741236"/>
                  </a:lnTo>
                  <a:cubicBezTo>
                    <a:pt x="2721378" y="741236"/>
                    <a:pt x="2746121" y="733484"/>
                    <a:pt x="2764005" y="717989"/>
                  </a:cubicBezTo>
                  <a:cubicBezTo>
                    <a:pt x="2781890" y="701894"/>
                    <a:pt x="2790832" y="680140"/>
                    <a:pt x="2790832" y="652717"/>
                  </a:cubicBezTo>
                  <a:cubicBezTo>
                    <a:pt x="2790832" y="625294"/>
                    <a:pt x="2781890" y="603835"/>
                    <a:pt x="2764005" y="588340"/>
                  </a:cubicBezTo>
                  <a:cubicBezTo>
                    <a:pt x="2746121" y="573434"/>
                    <a:pt x="2721378" y="565986"/>
                    <a:pt x="2689786" y="565986"/>
                  </a:cubicBezTo>
                  <a:lnTo>
                    <a:pt x="2612884" y="565986"/>
                  </a:lnTo>
                  <a:close/>
                  <a:moveTo>
                    <a:pt x="2612884" y="449749"/>
                  </a:moveTo>
                  <a:lnTo>
                    <a:pt x="2670113" y="449749"/>
                  </a:lnTo>
                  <a:cubicBezTo>
                    <a:pt x="2695750" y="449749"/>
                    <a:pt x="2715718" y="443195"/>
                    <a:pt x="2730025" y="430078"/>
                  </a:cubicBezTo>
                  <a:cubicBezTo>
                    <a:pt x="2744333" y="417560"/>
                    <a:pt x="2751486" y="399382"/>
                    <a:pt x="2751486" y="375536"/>
                  </a:cubicBezTo>
                  <a:cubicBezTo>
                    <a:pt x="2751486" y="352887"/>
                    <a:pt x="2744333" y="335300"/>
                    <a:pt x="2730025" y="322782"/>
                  </a:cubicBezTo>
                  <a:cubicBezTo>
                    <a:pt x="2716317" y="309665"/>
                    <a:pt x="2696341" y="303111"/>
                    <a:pt x="2670113" y="303111"/>
                  </a:cubicBezTo>
                  <a:lnTo>
                    <a:pt x="2612884" y="303111"/>
                  </a:lnTo>
                  <a:close/>
                  <a:moveTo>
                    <a:pt x="3077873" y="857474"/>
                  </a:moveTo>
                  <a:lnTo>
                    <a:pt x="3077873" y="186874"/>
                  </a:lnTo>
                  <a:lnTo>
                    <a:pt x="3212899" y="186874"/>
                  </a:lnTo>
                  <a:lnTo>
                    <a:pt x="3212899" y="734083"/>
                  </a:lnTo>
                  <a:lnTo>
                    <a:pt x="3466855" y="734083"/>
                  </a:lnTo>
                  <a:lnTo>
                    <a:pt x="3466855" y="857474"/>
                  </a:lnTo>
                  <a:close/>
                  <a:moveTo>
                    <a:pt x="3595621" y="857474"/>
                  </a:moveTo>
                  <a:lnTo>
                    <a:pt x="3595621" y="186874"/>
                  </a:lnTo>
                  <a:lnTo>
                    <a:pt x="3730647" y="186874"/>
                  </a:lnTo>
                  <a:lnTo>
                    <a:pt x="3730647" y="857474"/>
                  </a:lnTo>
                  <a:close/>
                  <a:moveTo>
                    <a:pt x="3896076" y="658976"/>
                  </a:moveTo>
                  <a:cubicBezTo>
                    <a:pt x="3878791" y="615459"/>
                    <a:pt x="3870144" y="569858"/>
                    <a:pt x="3870144" y="522174"/>
                  </a:cubicBezTo>
                  <a:cubicBezTo>
                    <a:pt x="3870144" y="474489"/>
                    <a:pt x="3878791" y="429184"/>
                    <a:pt x="3896076" y="386265"/>
                  </a:cubicBezTo>
                  <a:cubicBezTo>
                    <a:pt x="3913361" y="342748"/>
                    <a:pt x="3937210" y="304899"/>
                    <a:pt x="3967613" y="272711"/>
                  </a:cubicBezTo>
                  <a:cubicBezTo>
                    <a:pt x="3998615" y="240522"/>
                    <a:pt x="4036172" y="214887"/>
                    <a:pt x="4080284" y="195815"/>
                  </a:cubicBezTo>
                  <a:cubicBezTo>
                    <a:pt x="4124994" y="176743"/>
                    <a:pt x="4172986" y="167203"/>
                    <a:pt x="4224252" y="167203"/>
                  </a:cubicBezTo>
                  <a:cubicBezTo>
                    <a:pt x="4275517" y="167203"/>
                    <a:pt x="4323509" y="176743"/>
                    <a:pt x="4368220" y="195815"/>
                  </a:cubicBezTo>
                  <a:cubicBezTo>
                    <a:pt x="4412930" y="214887"/>
                    <a:pt x="4450487" y="240522"/>
                    <a:pt x="4480890" y="272711"/>
                  </a:cubicBezTo>
                  <a:cubicBezTo>
                    <a:pt x="4511293" y="304899"/>
                    <a:pt x="4535142" y="342748"/>
                    <a:pt x="4552427" y="386265"/>
                  </a:cubicBezTo>
                  <a:cubicBezTo>
                    <a:pt x="4569712" y="429184"/>
                    <a:pt x="4578359" y="474489"/>
                    <a:pt x="4578359" y="522174"/>
                  </a:cubicBezTo>
                  <a:cubicBezTo>
                    <a:pt x="4578359" y="578209"/>
                    <a:pt x="4566734" y="630659"/>
                    <a:pt x="4543485" y="679541"/>
                  </a:cubicBezTo>
                  <a:cubicBezTo>
                    <a:pt x="4520235" y="728423"/>
                    <a:pt x="4488044" y="769250"/>
                    <a:pt x="4446910" y="802037"/>
                  </a:cubicBezTo>
                  <a:lnTo>
                    <a:pt x="4487150" y="840485"/>
                  </a:lnTo>
                  <a:cubicBezTo>
                    <a:pt x="4534248" y="883403"/>
                    <a:pt x="4580747" y="904567"/>
                    <a:pt x="4626646" y="903968"/>
                  </a:cubicBezTo>
                  <a:cubicBezTo>
                    <a:pt x="4645720" y="903968"/>
                    <a:pt x="4661816" y="901581"/>
                    <a:pt x="4674934" y="896815"/>
                  </a:cubicBezTo>
                  <a:lnTo>
                    <a:pt x="4674934" y="1012159"/>
                  </a:lnTo>
                  <a:cubicBezTo>
                    <a:pt x="4654072" y="1020501"/>
                    <a:pt x="4630518" y="1024381"/>
                    <a:pt x="4604291" y="1023782"/>
                  </a:cubicBezTo>
                  <a:cubicBezTo>
                    <a:pt x="4532155" y="1023782"/>
                    <a:pt x="4462711" y="994571"/>
                    <a:pt x="4395940" y="936157"/>
                  </a:cubicBezTo>
                  <a:lnTo>
                    <a:pt x="4316355" y="864627"/>
                  </a:lnTo>
                  <a:cubicBezTo>
                    <a:pt x="4287142" y="872379"/>
                    <a:pt x="4256443" y="876250"/>
                    <a:pt x="4224252" y="876250"/>
                  </a:cubicBezTo>
                  <a:cubicBezTo>
                    <a:pt x="4172986" y="876250"/>
                    <a:pt x="4124994" y="866710"/>
                    <a:pt x="4080284" y="847638"/>
                  </a:cubicBezTo>
                  <a:cubicBezTo>
                    <a:pt x="4036172" y="828566"/>
                    <a:pt x="3998615" y="803227"/>
                    <a:pt x="3967613" y="771637"/>
                  </a:cubicBezTo>
                  <a:cubicBezTo>
                    <a:pt x="3937210" y="739448"/>
                    <a:pt x="3913361" y="701894"/>
                    <a:pt x="3896076" y="658976"/>
                  </a:cubicBezTo>
                  <a:close/>
                  <a:moveTo>
                    <a:pt x="4070447" y="360336"/>
                  </a:moveTo>
                  <a:cubicBezTo>
                    <a:pt x="4029913" y="403853"/>
                    <a:pt x="4009346" y="457796"/>
                    <a:pt x="4008747" y="522174"/>
                  </a:cubicBezTo>
                  <a:cubicBezTo>
                    <a:pt x="4008747" y="586551"/>
                    <a:pt x="4029314" y="640494"/>
                    <a:pt x="4070447" y="684012"/>
                  </a:cubicBezTo>
                  <a:cubicBezTo>
                    <a:pt x="4110982" y="727529"/>
                    <a:pt x="4162551" y="749283"/>
                    <a:pt x="4225146" y="749283"/>
                  </a:cubicBezTo>
                  <a:cubicBezTo>
                    <a:pt x="4266280" y="749283"/>
                    <a:pt x="4302942" y="739448"/>
                    <a:pt x="4335134" y="719777"/>
                  </a:cubicBezTo>
                  <a:cubicBezTo>
                    <a:pt x="4367924" y="700106"/>
                    <a:pt x="4393553" y="672683"/>
                    <a:pt x="4412036" y="637517"/>
                  </a:cubicBezTo>
                  <a:cubicBezTo>
                    <a:pt x="4430519" y="602941"/>
                    <a:pt x="4439756" y="564493"/>
                    <a:pt x="4439756" y="522174"/>
                  </a:cubicBezTo>
                  <a:cubicBezTo>
                    <a:pt x="4439756" y="457796"/>
                    <a:pt x="4419190" y="403853"/>
                    <a:pt x="4378056" y="360336"/>
                  </a:cubicBezTo>
                  <a:cubicBezTo>
                    <a:pt x="4337521" y="316818"/>
                    <a:pt x="4286247" y="295064"/>
                    <a:pt x="4224252" y="295064"/>
                  </a:cubicBezTo>
                  <a:cubicBezTo>
                    <a:pt x="4161657" y="295064"/>
                    <a:pt x="4110088" y="316818"/>
                    <a:pt x="4069553" y="360336"/>
                  </a:cubicBezTo>
                  <a:close/>
                  <a:moveTo>
                    <a:pt x="4705337" y="595493"/>
                  </a:moveTo>
                  <a:lnTo>
                    <a:pt x="4705337" y="186874"/>
                  </a:lnTo>
                  <a:lnTo>
                    <a:pt x="4841257" y="186874"/>
                  </a:lnTo>
                  <a:lnTo>
                    <a:pt x="4841257" y="606222"/>
                  </a:lnTo>
                  <a:cubicBezTo>
                    <a:pt x="4841257" y="650929"/>
                    <a:pt x="4853177" y="686095"/>
                    <a:pt x="4877025" y="711730"/>
                  </a:cubicBezTo>
                  <a:cubicBezTo>
                    <a:pt x="4900874" y="736766"/>
                    <a:pt x="4933960" y="749283"/>
                    <a:pt x="4976283" y="749283"/>
                  </a:cubicBezTo>
                  <a:cubicBezTo>
                    <a:pt x="5018016" y="749283"/>
                    <a:pt x="5050797" y="736766"/>
                    <a:pt x="5074646" y="711730"/>
                  </a:cubicBezTo>
                  <a:cubicBezTo>
                    <a:pt x="5098495" y="686694"/>
                    <a:pt x="5110414" y="651528"/>
                    <a:pt x="5110414" y="606222"/>
                  </a:cubicBezTo>
                  <a:lnTo>
                    <a:pt x="5110414" y="186874"/>
                  </a:lnTo>
                  <a:lnTo>
                    <a:pt x="5246334" y="186874"/>
                  </a:lnTo>
                  <a:lnTo>
                    <a:pt x="5246334" y="595493"/>
                  </a:lnTo>
                  <a:cubicBezTo>
                    <a:pt x="5246334" y="683717"/>
                    <a:pt x="5222191" y="752565"/>
                    <a:pt x="5173903" y="802037"/>
                  </a:cubicBezTo>
                  <a:cubicBezTo>
                    <a:pt x="5125616" y="852109"/>
                    <a:pt x="5059444" y="876849"/>
                    <a:pt x="4975389" y="876250"/>
                  </a:cubicBezTo>
                  <a:cubicBezTo>
                    <a:pt x="4891932" y="876250"/>
                    <a:pt x="4826055" y="851510"/>
                    <a:pt x="4777768" y="802037"/>
                  </a:cubicBezTo>
                  <a:cubicBezTo>
                    <a:pt x="4729481" y="751966"/>
                    <a:pt x="4705337" y="683118"/>
                    <a:pt x="4705337" y="595493"/>
                  </a:cubicBezTo>
                  <a:close/>
                  <a:moveTo>
                    <a:pt x="5423388" y="857474"/>
                  </a:moveTo>
                  <a:lnTo>
                    <a:pt x="5423388" y="186874"/>
                  </a:lnTo>
                  <a:lnTo>
                    <a:pt x="5812370" y="186874"/>
                  </a:lnTo>
                  <a:lnTo>
                    <a:pt x="5812370" y="303111"/>
                  </a:lnTo>
                  <a:lnTo>
                    <a:pt x="5558414" y="303111"/>
                  </a:lnTo>
                  <a:lnTo>
                    <a:pt x="5558414" y="457796"/>
                  </a:lnTo>
                  <a:lnTo>
                    <a:pt x="5773919" y="457796"/>
                  </a:lnTo>
                  <a:lnTo>
                    <a:pt x="5773919" y="574033"/>
                  </a:lnTo>
                  <a:lnTo>
                    <a:pt x="5558414" y="574033"/>
                  </a:lnTo>
                  <a:lnTo>
                    <a:pt x="5558414" y="741236"/>
                  </a:lnTo>
                  <a:lnTo>
                    <a:pt x="5812370" y="741236"/>
                  </a:lnTo>
                  <a:lnTo>
                    <a:pt x="5812370" y="857474"/>
                  </a:lnTo>
                  <a:close/>
                  <a:moveTo>
                    <a:pt x="0" y="1827608"/>
                  </a:moveTo>
                  <a:lnTo>
                    <a:pt x="0" y="1157008"/>
                  </a:lnTo>
                  <a:lnTo>
                    <a:pt x="388982" y="1157008"/>
                  </a:lnTo>
                  <a:lnTo>
                    <a:pt x="388982" y="1273245"/>
                  </a:lnTo>
                  <a:lnTo>
                    <a:pt x="135920" y="1273245"/>
                  </a:lnTo>
                  <a:lnTo>
                    <a:pt x="135920" y="1427930"/>
                  </a:lnTo>
                  <a:lnTo>
                    <a:pt x="351425" y="1427930"/>
                  </a:lnTo>
                  <a:lnTo>
                    <a:pt x="351425" y="1544168"/>
                  </a:lnTo>
                  <a:lnTo>
                    <a:pt x="135920" y="1544168"/>
                  </a:lnTo>
                  <a:lnTo>
                    <a:pt x="135920" y="1827608"/>
                  </a:lnTo>
                  <a:close/>
                  <a:moveTo>
                    <a:pt x="517748" y="1827608"/>
                  </a:moveTo>
                  <a:lnTo>
                    <a:pt x="517748" y="1157008"/>
                  </a:lnTo>
                  <a:lnTo>
                    <a:pt x="721628" y="1157008"/>
                  </a:lnTo>
                  <a:cubicBezTo>
                    <a:pt x="794953" y="1157008"/>
                    <a:pt x="853077" y="1174891"/>
                    <a:pt x="895999" y="1210656"/>
                  </a:cubicBezTo>
                  <a:cubicBezTo>
                    <a:pt x="938322" y="1246421"/>
                    <a:pt x="959488" y="1295304"/>
                    <a:pt x="959488" y="1357294"/>
                  </a:cubicBezTo>
                  <a:cubicBezTo>
                    <a:pt x="959488" y="1397235"/>
                    <a:pt x="950251" y="1432106"/>
                    <a:pt x="931768" y="1461907"/>
                  </a:cubicBezTo>
                  <a:cubicBezTo>
                    <a:pt x="913284" y="1491709"/>
                    <a:pt x="887057" y="1514661"/>
                    <a:pt x="853077" y="1530756"/>
                  </a:cubicBezTo>
                  <a:lnTo>
                    <a:pt x="1062322" y="1827608"/>
                  </a:lnTo>
                  <a:lnTo>
                    <a:pt x="900470" y="1827608"/>
                  </a:lnTo>
                  <a:lnTo>
                    <a:pt x="722522" y="1556686"/>
                  </a:lnTo>
                  <a:lnTo>
                    <a:pt x="653668" y="1556686"/>
                  </a:lnTo>
                  <a:lnTo>
                    <a:pt x="653668" y="1827608"/>
                  </a:lnTo>
                  <a:close/>
                  <a:moveTo>
                    <a:pt x="653668" y="1441342"/>
                  </a:moveTo>
                  <a:lnTo>
                    <a:pt x="729676" y="1441342"/>
                  </a:lnTo>
                  <a:cubicBezTo>
                    <a:pt x="758291" y="1441342"/>
                    <a:pt x="780646" y="1433894"/>
                    <a:pt x="796742" y="1418989"/>
                  </a:cubicBezTo>
                  <a:cubicBezTo>
                    <a:pt x="812838" y="1404084"/>
                    <a:pt x="820590" y="1382929"/>
                    <a:pt x="819991" y="1355506"/>
                  </a:cubicBezTo>
                  <a:cubicBezTo>
                    <a:pt x="819991" y="1329871"/>
                    <a:pt x="812238" y="1309610"/>
                    <a:pt x="796742" y="1294705"/>
                  </a:cubicBezTo>
                  <a:cubicBezTo>
                    <a:pt x="781245" y="1279799"/>
                    <a:pt x="758890" y="1272646"/>
                    <a:pt x="729676" y="1273245"/>
                  </a:cubicBezTo>
                  <a:lnTo>
                    <a:pt x="653668" y="1273245"/>
                  </a:lnTo>
                  <a:close/>
                  <a:moveTo>
                    <a:pt x="1100773" y="1827608"/>
                  </a:moveTo>
                  <a:lnTo>
                    <a:pt x="1353835" y="1157008"/>
                  </a:lnTo>
                  <a:lnTo>
                    <a:pt x="1530889" y="1157008"/>
                  </a:lnTo>
                  <a:lnTo>
                    <a:pt x="1783950" y="1827608"/>
                  </a:lnTo>
                  <a:lnTo>
                    <a:pt x="1639982" y="1827608"/>
                  </a:lnTo>
                  <a:lnTo>
                    <a:pt x="1575599" y="1653252"/>
                  </a:lnTo>
                  <a:lnTo>
                    <a:pt x="1308230" y="1653252"/>
                  </a:lnTo>
                  <a:lnTo>
                    <a:pt x="1244741" y="1827608"/>
                  </a:lnTo>
                  <a:close/>
                  <a:moveTo>
                    <a:pt x="1350258" y="1537015"/>
                  </a:moveTo>
                  <a:lnTo>
                    <a:pt x="1534466" y="1537015"/>
                  </a:lnTo>
                  <a:lnTo>
                    <a:pt x="1442362" y="1285763"/>
                  </a:lnTo>
                  <a:close/>
                  <a:moveTo>
                    <a:pt x="1896621" y="1827608"/>
                  </a:moveTo>
                  <a:lnTo>
                    <a:pt x="1896621" y="1157008"/>
                  </a:lnTo>
                  <a:lnTo>
                    <a:pt x="2070098" y="1157008"/>
                  </a:lnTo>
                  <a:lnTo>
                    <a:pt x="2368764" y="1637158"/>
                  </a:lnTo>
                  <a:lnTo>
                    <a:pt x="2368764" y="1157008"/>
                  </a:lnTo>
                  <a:lnTo>
                    <a:pt x="2503790" y="1157008"/>
                  </a:lnTo>
                  <a:lnTo>
                    <a:pt x="2503790" y="1827608"/>
                  </a:lnTo>
                  <a:lnTo>
                    <a:pt x="2330313" y="1827608"/>
                  </a:lnTo>
                  <a:lnTo>
                    <a:pt x="2031647" y="1345670"/>
                  </a:lnTo>
                  <a:lnTo>
                    <a:pt x="2031647" y="1827608"/>
                  </a:lnTo>
                  <a:close/>
                  <a:moveTo>
                    <a:pt x="2644181" y="1492308"/>
                  </a:moveTo>
                  <a:cubicBezTo>
                    <a:pt x="2644181" y="1444624"/>
                    <a:pt x="2652828" y="1399318"/>
                    <a:pt x="2670113" y="1356400"/>
                  </a:cubicBezTo>
                  <a:cubicBezTo>
                    <a:pt x="2687398" y="1312882"/>
                    <a:pt x="2711247" y="1275034"/>
                    <a:pt x="2741650" y="1242845"/>
                  </a:cubicBezTo>
                  <a:cubicBezTo>
                    <a:pt x="2772652" y="1210656"/>
                    <a:pt x="2810209" y="1185325"/>
                    <a:pt x="2854321" y="1166844"/>
                  </a:cubicBezTo>
                  <a:cubicBezTo>
                    <a:pt x="2899031" y="1147772"/>
                    <a:pt x="2947319" y="1138231"/>
                    <a:pt x="2999183" y="1138231"/>
                  </a:cubicBezTo>
                  <a:cubicBezTo>
                    <a:pt x="3058201" y="1138231"/>
                    <a:pt x="3111853" y="1150150"/>
                    <a:pt x="3160141" y="1173997"/>
                  </a:cubicBezTo>
                  <a:cubicBezTo>
                    <a:pt x="3209027" y="1198433"/>
                    <a:pt x="3248963" y="1231820"/>
                    <a:pt x="3279965" y="1274140"/>
                  </a:cubicBezTo>
                  <a:lnTo>
                    <a:pt x="3173554" y="1357294"/>
                  </a:lnTo>
                  <a:cubicBezTo>
                    <a:pt x="3153881" y="1329281"/>
                    <a:pt x="3129139" y="1306927"/>
                    <a:pt x="3099334" y="1290234"/>
                  </a:cubicBezTo>
                  <a:cubicBezTo>
                    <a:pt x="3069530" y="1273541"/>
                    <a:pt x="3036141" y="1265198"/>
                    <a:pt x="2999183" y="1265198"/>
                  </a:cubicBezTo>
                  <a:cubicBezTo>
                    <a:pt x="2936588" y="1265198"/>
                    <a:pt x="2885019" y="1286953"/>
                    <a:pt x="2844484" y="1330470"/>
                  </a:cubicBezTo>
                  <a:cubicBezTo>
                    <a:pt x="2803950" y="1373987"/>
                    <a:pt x="2783383" y="1427930"/>
                    <a:pt x="2782784" y="1492308"/>
                  </a:cubicBezTo>
                  <a:cubicBezTo>
                    <a:pt x="2782784" y="1556686"/>
                    <a:pt x="2803351" y="1610933"/>
                    <a:pt x="2844484" y="1655040"/>
                  </a:cubicBezTo>
                  <a:cubicBezTo>
                    <a:pt x="2885019" y="1698558"/>
                    <a:pt x="2936588" y="1720017"/>
                    <a:pt x="2999183" y="1719418"/>
                  </a:cubicBezTo>
                  <a:cubicBezTo>
                    <a:pt x="3036141" y="1719418"/>
                    <a:pt x="3069530" y="1711371"/>
                    <a:pt x="3099334" y="1695276"/>
                  </a:cubicBezTo>
                  <a:cubicBezTo>
                    <a:pt x="3129139" y="1678583"/>
                    <a:pt x="3153881" y="1655934"/>
                    <a:pt x="3173554" y="1627322"/>
                  </a:cubicBezTo>
                  <a:lnTo>
                    <a:pt x="3279965" y="1709582"/>
                  </a:lnTo>
                  <a:cubicBezTo>
                    <a:pt x="3253738" y="1745947"/>
                    <a:pt x="3220947" y="1775748"/>
                    <a:pt x="3181602" y="1798996"/>
                  </a:cubicBezTo>
                  <a:cubicBezTo>
                    <a:pt x="3142257" y="1822243"/>
                    <a:pt x="3098735" y="1836844"/>
                    <a:pt x="3051047" y="1842808"/>
                  </a:cubicBezTo>
                  <a:lnTo>
                    <a:pt x="2967885" y="1982293"/>
                  </a:lnTo>
                  <a:lnTo>
                    <a:pt x="2848061" y="1982293"/>
                  </a:lnTo>
                  <a:lnTo>
                    <a:pt x="2932117" y="1841020"/>
                  </a:lnTo>
                  <a:cubicBezTo>
                    <a:pt x="2875487" y="1830889"/>
                    <a:pt x="2825107" y="1809126"/>
                    <a:pt x="2780995" y="1775748"/>
                  </a:cubicBezTo>
                  <a:cubicBezTo>
                    <a:pt x="2736884" y="1742370"/>
                    <a:pt x="2702904" y="1700936"/>
                    <a:pt x="2679055" y="1651464"/>
                  </a:cubicBezTo>
                  <a:cubicBezTo>
                    <a:pt x="2655207" y="1601991"/>
                    <a:pt x="2643582" y="1548934"/>
                    <a:pt x="2644181" y="1492308"/>
                  </a:cubicBezTo>
                  <a:close/>
                  <a:moveTo>
                    <a:pt x="3319310" y="1827608"/>
                  </a:moveTo>
                  <a:lnTo>
                    <a:pt x="3572372" y="1157008"/>
                  </a:lnTo>
                  <a:lnTo>
                    <a:pt x="3749426" y="1157008"/>
                  </a:lnTo>
                  <a:lnTo>
                    <a:pt x="4002487" y="1827608"/>
                  </a:lnTo>
                  <a:lnTo>
                    <a:pt x="3858519" y="1827608"/>
                  </a:lnTo>
                  <a:lnTo>
                    <a:pt x="3795030" y="1653252"/>
                  </a:lnTo>
                  <a:lnTo>
                    <a:pt x="3527661" y="1653252"/>
                  </a:lnTo>
                  <a:lnTo>
                    <a:pt x="3463278" y="1827608"/>
                  </a:lnTo>
                  <a:close/>
                  <a:moveTo>
                    <a:pt x="3569689" y="1537015"/>
                  </a:moveTo>
                  <a:lnTo>
                    <a:pt x="3753002" y="1537015"/>
                  </a:lnTo>
                  <a:lnTo>
                    <a:pt x="3660899" y="1285763"/>
                  </a:lnTo>
                  <a:close/>
                  <a:moveTo>
                    <a:pt x="4115158" y="1827608"/>
                  </a:moveTo>
                  <a:lnTo>
                    <a:pt x="4115158" y="1157008"/>
                  </a:lnTo>
                  <a:lnTo>
                    <a:pt x="4251078" y="1157008"/>
                  </a:lnTo>
                  <a:lnTo>
                    <a:pt x="4251078" y="1827608"/>
                  </a:lnTo>
                  <a:close/>
                  <a:moveTo>
                    <a:pt x="4386998" y="1734618"/>
                  </a:moveTo>
                  <a:lnTo>
                    <a:pt x="4485361" y="1644311"/>
                  </a:lnTo>
                  <a:cubicBezTo>
                    <a:pt x="4505633" y="1670536"/>
                    <a:pt x="4528283" y="1690806"/>
                    <a:pt x="4553321" y="1705112"/>
                  </a:cubicBezTo>
                  <a:cubicBezTo>
                    <a:pt x="4578958" y="1719418"/>
                    <a:pt x="4605481" y="1726571"/>
                    <a:pt x="4632906" y="1726571"/>
                  </a:cubicBezTo>
                  <a:cubicBezTo>
                    <a:pt x="4659732" y="1726571"/>
                    <a:pt x="4680594" y="1719713"/>
                    <a:pt x="4695501" y="1706006"/>
                  </a:cubicBezTo>
                  <a:cubicBezTo>
                    <a:pt x="4710997" y="1692299"/>
                    <a:pt x="4718750" y="1673218"/>
                    <a:pt x="4718750" y="1648781"/>
                  </a:cubicBezTo>
                  <a:cubicBezTo>
                    <a:pt x="4718750" y="1634475"/>
                    <a:pt x="4714574" y="1621358"/>
                    <a:pt x="4706231" y="1609439"/>
                  </a:cubicBezTo>
                  <a:cubicBezTo>
                    <a:pt x="4697289" y="1597521"/>
                    <a:pt x="4685664" y="1587685"/>
                    <a:pt x="4671357" y="1579933"/>
                  </a:cubicBezTo>
                  <a:cubicBezTo>
                    <a:pt x="4657050" y="1571591"/>
                    <a:pt x="4640659" y="1563240"/>
                    <a:pt x="4622175" y="1554897"/>
                  </a:cubicBezTo>
                  <a:cubicBezTo>
                    <a:pt x="4603692" y="1545956"/>
                    <a:pt x="4584914" y="1537310"/>
                    <a:pt x="4565840" y="1528967"/>
                  </a:cubicBezTo>
                  <a:cubicBezTo>
                    <a:pt x="4546767" y="1520625"/>
                    <a:pt x="4528283" y="1510486"/>
                    <a:pt x="4510399" y="1498567"/>
                  </a:cubicBezTo>
                  <a:cubicBezTo>
                    <a:pt x="4491916" y="1486648"/>
                    <a:pt x="4475525" y="1473531"/>
                    <a:pt x="4461217" y="1459225"/>
                  </a:cubicBezTo>
                  <a:cubicBezTo>
                    <a:pt x="4446910" y="1444919"/>
                    <a:pt x="4435285" y="1426741"/>
                    <a:pt x="4426343" y="1404683"/>
                  </a:cubicBezTo>
                  <a:cubicBezTo>
                    <a:pt x="4417401" y="1382625"/>
                    <a:pt x="4412930" y="1358483"/>
                    <a:pt x="4412930" y="1332258"/>
                  </a:cubicBezTo>
                  <a:cubicBezTo>
                    <a:pt x="4412930" y="1278011"/>
                    <a:pt x="4433202" y="1232115"/>
                    <a:pt x="4473736" y="1194562"/>
                  </a:cubicBezTo>
                  <a:cubicBezTo>
                    <a:pt x="4514271" y="1157008"/>
                    <a:pt x="4565545" y="1138231"/>
                    <a:pt x="4627541" y="1138231"/>
                  </a:cubicBezTo>
                  <a:cubicBezTo>
                    <a:pt x="4720539" y="1138231"/>
                    <a:pt x="4798335" y="1175785"/>
                    <a:pt x="4860930" y="1250892"/>
                  </a:cubicBezTo>
                  <a:lnTo>
                    <a:pt x="4761672" y="1340305"/>
                  </a:lnTo>
                  <a:cubicBezTo>
                    <a:pt x="4718750" y="1284270"/>
                    <a:pt x="4674335" y="1256257"/>
                    <a:pt x="4628435" y="1256257"/>
                  </a:cubicBezTo>
                  <a:cubicBezTo>
                    <a:pt x="4605784" y="1256257"/>
                    <a:pt x="4587006" y="1263115"/>
                    <a:pt x="4572100" y="1276822"/>
                  </a:cubicBezTo>
                  <a:cubicBezTo>
                    <a:pt x="4557193" y="1290529"/>
                    <a:pt x="4550039" y="1307222"/>
                    <a:pt x="4550639" y="1326893"/>
                  </a:cubicBezTo>
                  <a:cubicBezTo>
                    <a:pt x="4550639" y="1339411"/>
                    <a:pt x="4554215" y="1351035"/>
                    <a:pt x="4561369" y="1361765"/>
                  </a:cubicBezTo>
                  <a:cubicBezTo>
                    <a:pt x="4568523" y="1371895"/>
                    <a:pt x="4577760" y="1381140"/>
                    <a:pt x="4589090" y="1389483"/>
                  </a:cubicBezTo>
                  <a:cubicBezTo>
                    <a:pt x="4601009" y="1397235"/>
                    <a:pt x="4614727" y="1404978"/>
                    <a:pt x="4630223" y="1412730"/>
                  </a:cubicBezTo>
                  <a:lnTo>
                    <a:pt x="4677616" y="1435084"/>
                  </a:lnTo>
                  <a:cubicBezTo>
                    <a:pt x="4694902" y="1442836"/>
                    <a:pt x="4711892" y="1450579"/>
                    <a:pt x="4728586" y="1458331"/>
                  </a:cubicBezTo>
                  <a:cubicBezTo>
                    <a:pt x="4745872" y="1466673"/>
                    <a:pt x="4761967" y="1476813"/>
                    <a:pt x="4776874" y="1488731"/>
                  </a:cubicBezTo>
                  <a:cubicBezTo>
                    <a:pt x="4792371" y="1500060"/>
                    <a:pt x="4806088" y="1513168"/>
                    <a:pt x="4818008" y="1528073"/>
                  </a:cubicBezTo>
                  <a:cubicBezTo>
                    <a:pt x="4829927" y="1542379"/>
                    <a:pt x="4839173" y="1559368"/>
                    <a:pt x="4845728" y="1579039"/>
                  </a:cubicBezTo>
                  <a:cubicBezTo>
                    <a:pt x="4852882" y="1599309"/>
                    <a:pt x="4856459" y="1621662"/>
                    <a:pt x="4856459" y="1646099"/>
                  </a:cubicBezTo>
                  <a:cubicBezTo>
                    <a:pt x="4855269" y="1706900"/>
                    <a:pt x="4833504" y="1755478"/>
                    <a:pt x="4791181" y="1791843"/>
                  </a:cubicBezTo>
                  <a:cubicBezTo>
                    <a:pt x="4749448" y="1828207"/>
                    <a:pt x="4697289" y="1846385"/>
                    <a:pt x="4634694" y="1846385"/>
                  </a:cubicBezTo>
                  <a:cubicBezTo>
                    <a:pt x="4579852" y="1846385"/>
                    <a:pt x="4532459" y="1837148"/>
                    <a:pt x="4492515" y="1818667"/>
                  </a:cubicBezTo>
                  <a:cubicBezTo>
                    <a:pt x="4452571" y="1799595"/>
                    <a:pt x="4417401" y="1771573"/>
                    <a:pt x="4386998" y="1734618"/>
                  </a:cubicBezTo>
                  <a:close/>
                  <a:moveTo>
                    <a:pt x="5007580" y="1827608"/>
                  </a:moveTo>
                  <a:lnTo>
                    <a:pt x="5007580" y="1157008"/>
                  </a:lnTo>
                  <a:lnTo>
                    <a:pt x="5396562" y="1157008"/>
                  </a:lnTo>
                  <a:lnTo>
                    <a:pt x="5396562" y="1273245"/>
                  </a:lnTo>
                  <a:lnTo>
                    <a:pt x="5143500" y="1273245"/>
                  </a:lnTo>
                  <a:lnTo>
                    <a:pt x="5143500" y="1427930"/>
                  </a:lnTo>
                  <a:lnTo>
                    <a:pt x="5359005" y="1427930"/>
                  </a:lnTo>
                  <a:lnTo>
                    <a:pt x="5359005" y="1544168"/>
                  </a:lnTo>
                  <a:lnTo>
                    <a:pt x="5143500" y="1544168"/>
                  </a:lnTo>
                  <a:lnTo>
                    <a:pt x="5143500" y="1711371"/>
                  </a:lnTo>
                  <a:lnTo>
                    <a:pt x="5396562" y="1711371"/>
                  </a:lnTo>
                  <a:lnTo>
                    <a:pt x="5396562" y="1827608"/>
                  </a:lnTo>
                  <a:close/>
                </a:path>
              </a:pathLst>
            </a:custGeom>
            <a:solidFill>
              <a:srgbClr val="000000"/>
            </a:solidFill>
            <a:ln w="893" cap="flat">
              <a:noFill/>
              <a:prstDash val="solid"/>
              <a:miter/>
            </a:ln>
          </p:spPr>
          <p:txBody>
            <a:bodyPr rtlCol="0" anchor="ctr"/>
            <a:lstStyle/>
            <a:p>
              <a:endParaRPr lang="fr-FR"/>
            </a:p>
          </p:txBody>
        </p:sp>
        <p:sp>
          <p:nvSpPr>
            <p:cNvPr id="61" name="Forme libre 60">
              <a:extLst>
                <a:ext uri="{FF2B5EF4-FFF2-40B4-BE49-F238E27FC236}">
                  <a16:creationId xmlns:a16="http://schemas.microsoft.com/office/drawing/2014/main" id="{C6E10063-98BC-DBF7-D81D-6019CB375F06}"/>
                </a:ext>
              </a:extLst>
            </p:cNvPr>
            <p:cNvSpPr/>
            <p:nvPr/>
          </p:nvSpPr>
          <p:spPr>
            <a:xfrm>
              <a:off x="3189814" y="4323132"/>
              <a:ext cx="2331207" cy="1640734"/>
            </a:xfrm>
            <a:custGeom>
              <a:avLst/>
              <a:gdLst>
                <a:gd name="connsiteX0" fmla="*/ 2221220 w 2331207"/>
                <a:gd name="connsiteY0" fmla="*/ 1391271 h 1640734"/>
                <a:gd name="connsiteX1" fmla="*/ 2248940 w 2331207"/>
                <a:gd name="connsiteY1" fmla="*/ 1441342 h 1640734"/>
                <a:gd name="connsiteX2" fmla="*/ 2158625 w 2331207"/>
                <a:gd name="connsiteY2" fmla="*/ 1465484 h 1640734"/>
                <a:gd name="connsiteX3" fmla="*/ 2221220 w 2331207"/>
                <a:gd name="connsiteY3" fmla="*/ 1391271 h 1640734"/>
                <a:gd name="connsiteX4" fmla="*/ 2271295 w 2331207"/>
                <a:gd name="connsiteY4" fmla="*/ 1537909 h 1640734"/>
                <a:gd name="connsiteX5" fmla="*/ 2253411 w 2331207"/>
                <a:gd name="connsiteY5" fmla="*/ 1537909 h 1640734"/>
                <a:gd name="connsiteX6" fmla="*/ 2181874 w 2331207"/>
                <a:gd name="connsiteY6" fmla="*/ 1586192 h 1640734"/>
                <a:gd name="connsiteX7" fmla="*/ 2144317 w 2331207"/>
                <a:gd name="connsiteY7" fmla="*/ 1537909 h 1640734"/>
                <a:gd name="connsiteX8" fmla="*/ 2148788 w 2331207"/>
                <a:gd name="connsiteY8" fmla="*/ 1497673 h 1640734"/>
                <a:gd name="connsiteX9" fmla="*/ 2295439 w 2331207"/>
                <a:gd name="connsiteY9" fmla="*/ 1449390 h 1640734"/>
                <a:gd name="connsiteX10" fmla="*/ 2248940 w 2331207"/>
                <a:gd name="connsiteY10" fmla="*/ 1351929 h 1640734"/>
                <a:gd name="connsiteX11" fmla="*/ 2100501 w 2331207"/>
                <a:gd name="connsiteY11" fmla="*/ 1569203 h 1640734"/>
                <a:gd name="connsiteX12" fmla="*/ 2155942 w 2331207"/>
                <a:gd name="connsiteY12" fmla="*/ 1639840 h 1640734"/>
                <a:gd name="connsiteX13" fmla="*/ 2271295 w 2331207"/>
                <a:gd name="connsiteY13" fmla="*/ 1537909 h 1640734"/>
                <a:gd name="connsiteX14" fmla="*/ 2248046 w 2331207"/>
                <a:gd name="connsiteY14" fmla="*/ 1319740 h 1640734"/>
                <a:gd name="connsiteX15" fmla="*/ 2331207 w 2331207"/>
                <a:gd name="connsiteY15" fmla="*/ 1243739 h 1640734"/>
                <a:gd name="connsiteX16" fmla="*/ 2331207 w 2331207"/>
                <a:gd name="connsiteY16" fmla="*/ 1233009 h 1640734"/>
                <a:gd name="connsiteX17" fmla="*/ 2275766 w 2331207"/>
                <a:gd name="connsiteY17" fmla="*/ 1233009 h 1640734"/>
                <a:gd name="connsiteX18" fmla="*/ 2226585 w 2331207"/>
                <a:gd name="connsiteY18" fmla="*/ 1320634 h 1640734"/>
                <a:gd name="connsiteX19" fmla="*/ 2248046 w 2331207"/>
                <a:gd name="connsiteY19" fmla="*/ 1320634 h 1640734"/>
                <a:gd name="connsiteX20" fmla="*/ 1935966 w 2331207"/>
                <a:gd name="connsiteY20" fmla="*/ 1393059 h 1640734"/>
                <a:gd name="connsiteX21" fmla="*/ 1984254 w 2331207"/>
                <a:gd name="connsiteY21" fmla="*/ 1393059 h 1640734"/>
                <a:gd name="connsiteX22" fmla="*/ 1907351 w 2331207"/>
                <a:gd name="connsiteY22" fmla="*/ 1604075 h 1640734"/>
                <a:gd name="connsiteX23" fmla="*/ 1928813 w 2331207"/>
                <a:gd name="connsiteY23" fmla="*/ 1639840 h 1640734"/>
                <a:gd name="connsiteX24" fmla="*/ 2073675 w 2331207"/>
                <a:gd name="connsiteY24" fmla="*/ 1527179 h 1640734"/>
                <a:gd name="connsiteX25" fmla="*/ 2060262 w 2331207"/>
                <a:gd name="connsiteY25" fmla="*/ 1527179 h 1640734"/>
                <a:gd name="connsiteX26" fmla="*/ 1965475 w 2331207"/>
                <a:gd name="connsiteY26" fmla="*/ 1591557 h 1640734"/>
                <a:gd name="connsiteX27" fmla="*/ 2036118 w 2331207"/>
                <a:gd name="connsiteY27" fmla="*/ 1393059 h 1640734"/>
                <a:gd name="connsiteX28" fmla="*/ 2108549 w 2331207"/>
                <a:gd name="connsiteY28" fmla="*/ 1393059 h 1640734"/>
                <a:gd name="connsiteX29" fmla="*/ 2117491 w 2331207"/>
                <a:gd name="connsiteY29" fmla="*/ 1362659 h 1640734"/>
                <a:gd name="connsiteX30" fmla="*/ 2046848 w 2331207"/>
                <a:gd name="connsiteY30" fmla="*/ 1362659 h 1640734"/>
                <a:gd name="connsiteX31" fmla="*/ 2073675 w 2331207"/>
                <a:gd name="connsiteY31" fmla="*/ 1286657 h 1640734"/>
                <a:gd name="connsiteX32" fmla="*/ 2045954 w 2331207"/>
                <a:gd name="connsiteY32" fmla="*/ 1286657 h 1640734"/>
                <a:gd name="connsiteX33" fmla="*/ 1995878 w 2331207"/>
                <a:gd name="connsiteY33" fmla="*/ 1362659 h 1640734"/>
                <a:gd name="connsiteX34" fmla="*/ 1935966 w 2331207"/>
                <a:gd name="connsiteY34" fmla="*/ 1370706 h 1640734"/>
                <a:gd name="connsiteX35" fmla="*/ 1885890 w 2331207"/>
                <a:gd name="connsiteY35" fmla="*/ 1382330 h 1640734"/>
                <a:gd name="connsiteX36" fmla="*/ 1868900 w 2331207"/>
                <a:gd name="connsiteY36" fmla="*/ 1351929 h 1640734"/>
                <a:gd name="connsiteX37" fmla="*/ 1756230 w 2331207"/>
                <a:gd name="connsiteY37" fmla="*/ 1443131 h 1640734"/>
                <a:gd name="connsiteX38" fmla="*/ 1769643 w 2331207"/>
                <a:gd name="connsiteY38" fmla="*/ 1443131 h 1640734"/>
                <a:gd name="connsiteX39" fmla="*/ 1828661 w 2331207"/>
                <a:gd name="connsiteY39" fmla="*/ 1398424 h 1640734"/>
                <a:gd name="connsiteX40" fmla="*/ 1747288 w 2331207"/>
                <a:gd name="connsiteY40" fmla="*/ 1609439 h 1640734"/>
                <a:gd name="connsiteX41" fmla="*/ 1765172 w 2331207"/>
                <a:gd name="connsiteY41" fmla="*/ 1639840 h 1640734"/>
                <a:gd name="connsiteX42" fmla="*/ 1872477 w 2331207"/>
                <a:gd name="connsiteY42" fmla="*/ 1548638 h 1640734"/>
                <a:gd name="connsiteX43" fmla="*/ 1859064 w 2331207"/>
                <a:gd name="connsiteY43" fmla="*/ 1548638 h 1640734"/>
                <a:gd name="connsiteX44" fmla="*/ 1800046 w 2331207"/>
                <a:gd name="connsiteY44" fmla="*/ 1593345 h 1640734"/>
                <a:gd name="connsiteX45" fmla="*/ 1893938 w 2331207"/>
                <a:gd name="connsiteY45" fmla="*/ 1298281 h 1640734"/>
                <a:gd name="connsiteX46" fmla="*/ 1927024 w 2331207"/>
                <a:gd name="connsiteY46" fmla="*/ 1265198 h 1640734"/>
                <a:gd name="connsiteX47" fmla="*/ 1893938 w 2331207"/>
                <a:gd name="connsiteY47" fmla="*/ 1232115 h 1640734"/>
                <a:gd name="connsiteX48" fmla="*/ 1870689 w 2331207"/>
                <a:gd name="connsiteY48" fmla="*/ 1241951 h 1640734"/>
                <a:gd name="connsiteX49" fmla="*/ 1860853 w 2331207"/>
                <a:gd name="connsiteY49" fmla="*/ 1265198 h 1640734"/>
                <a:gd name="connsiteX50" fmla="*/ 1893938 w 2331207"/>
                <a:gd name="connsiteY50" fmla="*/ 1298281 h 1640734"/>
                <a:gd name="connsiteX51" fmla="*/ 1501380 w 2331207"/>
                <a:gd name="connsiteY51" fmla="*/ 1410942 h 1640734"/>
                <a:gd name="connsiteX52" fmla="*/ 1501380 w 2331207"/>
                <a:gd name="connsiteY52" fmla="*/ 1474425 h 1640734"/>
                <a:gd name="connsiteX53" fmla="*/ 1444150 w 2331207"/>
                <a:gd name="connsiteY53" fmla="*/ 1601392 h 1640734"/>
                <a:gd name="connsiteX54" fmla="*/ 1468294 w 2331207"/>
                <a:gd name="connsiteY54" fmla="*/ 1640734 h 1640734"/>
                <a:gd name="connsiteX55" fmla="*/ 1495120 w 2331207"/>
                <a:gd name="connsiteY55" fmla="*/ 1621957 h 1640734"/>
                <a:gd name="connsiteX56" fmla="*/ 1551456 w 2331207"/>
                <a:gd name="connsiteY56" fmla="*/ 1473531 h 1640734"/>
                <a:gd name="connsiteX57" fmla="*/ 1647136 w 2331207"/>
                <a:gd name="connsiteY57" fmla="*/ 1407365 h 1640734"/>
                <a:gd name="connsiteX58" fmla="*/ 1650713 w 2331207"/>
                <a:gd name="connsiteY58" fmla="*/ 1439554 h 1640734"/>
                <a:gd name="connsiteX59" fmla="*/ 1563975 w 2331207"/>
                <a:gd name="connsiteY59" fmla="*/ 1604969 h 1640734"/>
                <a:gd name="connsiteX60" fmla="*/ 1585436 w 2331207"/>
                <a:gd name="connsiteY60" fmla="*/ 1640734 h 1640734"/>
                <a:gd name="connsiteX61" fmla="*/ 1698106 w 2331207"/>
                <a:gd name="connsiteY61" fmla="*/ 1549533 h 1640734"/>
                <a:gd name="connsiteX62" fmla="*/ 1682905 w 2331207"/>
                <a:gd name="connsiteY62" fmla="*/ 1549533 h 1640734"/>
                <a:gd name="connsiteX63" fmla="*/ 1623887 w 2331207"/>
                <a:gd name="connsiteY63" fmla="*/ 1594239 h 1640734"/>
                <a:gd name="connsiteX64" fmla="*/ 1698106 w 2331207"/>
                <a:gd name="connsiteY64" fmla="*/ 1444025 h 1640734"/>
                <a:gd name="connsiteX65" fmla="*/ 1712414 w 2331207"/>
                <a:gd name="connsiteY65" fmla="*/ 1393059 h 1640734"/>
                <a:gd name="connsiteX66" fmla="*/ 1673068 w 2331207"/>
                <a:gd name="connsiteY66" fmla="*/ 1352823 h 1640734"/>
                <a:gd name="connsiteX67" fmla="*/ 1560398 w 2331207"/>
                <a:gd name="connsiteY67" fmla="*/ 1444919 h 1640734"/>
                <a:gd name="connsiteX68" fmla="*/ 1560398 w 2331207"/>
                <a:gd name="connsiteY68" fmla="*/ 1405577 h 1640734"/>
                <a:gd name="connsiteX69" fmla="*/ 1526418 w 2331207"/>
                <a:gd name="connsiteY69" fmla="*/ 1352823 h 1640734"/>
                <a:gd name="connsiteX70" fmla="*/ 1448621 w 2331207"/>
                <a:gd name="connsiteY70" fmla="*/ 1444025 h 1640734"/>
                <a:gd name="connsiteX71" fmla="*/ 1462035 w 2331207"/>
                <a:gd name="connsiteY71" fmla="*/ 1444025 h 1640734"/>
                <a:gd name="connsiteX72" fmla="*/ 1501380 w 2331207"/>
                <a:gd name="connsiteY72" fmla="*/ 1410942 h 1640734"/>
                <a:gd name="connsiteX73" fmla="*/ 1443256 w 2331207"/>
                <a:gd name="connsiteY73" fmla="*/ 1416307 h 1640734"/>
                <a:gd name="connsiteX74" fmla="*/ 1421795 w 2331207"/>
                <a:gd name="connsiteY74" fmla="*/ 1351929 h 1640734"/>
                <a:gd name="connsiteX75" fmla="*/ 1345787 w 2331207"/>
                <a:gd name="connsiteY75" fmla="*/ 1444025 h 1640734"/>
                <a:gd name="connsiteX76" fmla="*/ 1345787 w 2331207"/>
                <a:gd name="connsiteY76" fmla="*/ 1404683 h 1640734"/>
                <a:gd name="connsiteX77" fmla="*/ 1311807 w 2331207"/>
                <a:gd name="connsiteY77" fmla="*/ 1351929 h 1640734"/>
                <a:gd name="connsiteX78" fmla="*/ 1234011 w 2331207"/>
                <a:gd name="connsiteY78" fmla="*/ 1443131 h 1640734"/>
                <a:gd name="connsiteX79" fmla="*/ 1247424 w 2331207"/>
                <a:gd name="connsiteY79" fmla="*/ 1443131 h 1640734"/>
                <a:gd name="connsiteX80" fmla="*/ 1285875 w 2331207"/>
                <a:gd name="connsiteY80" fmla="*/ 1410048 h 1640734"/>
                <a:gd name="connsiteX81" fmla="*/ 1285875 w 2331207"/>
                <a:gd name="connsiteY81" fmla="*/ 1473531 h 1640734"/>
                <a:gd name="connsiteX82" fmla="*/ 1228646 w 2331207"/>
                <a:gd name="connsiteY82" fmla="*/ 1600498 h 1640734"/>
                <a:gd name="connsiteX83" fmla="*/ 1252789 w 2331207"/>
                <a:gd name="connsiteY83" fmla="*/ 1639840 h 1640734"/>
                <a:gd name="connsiteX84" fmla="*/ 1279616 w 2331207"/>
                <a:gd name="connsiteY84" fmla="*/ 1621063 h 1640734"/>
                <a:gd name="connsiteX85" fmla="*/ 1334162 w 2331207"/>
                <a:gd name="connsiteY85" fmla="*/ 1472637 h 1640734"/>
                <a:gd name="connsiteX86" fmla="*/ 1382450 w 2331207"/>
                <a:gd name="connsiteY86" fmla="*/ 1417201 h 1640734"/>
                <a:gd name="connsiteX87" fmla="*/ 1443256 w 2331207"/>
                <a:gd name="connsiteY87" fmla="*/ 1417201 h 1640734"/>
                <a:gd name="connsiteX88" fmla="*/ 1131177 w 2331207"/>
                <a:gd name="connsiteY88" fmla="*/ 1391271 h 1640734"/>
                <a:gd name="connsiteX89" fmla="*/ 1158897 w 2331207"/>
                <a:gd name="connsiteY89" fmla="*/ 1441342 h 1640734"/>
                <a:gd name="connsiteX90" fmla="*/ 1068582 w 2331207"/>
                <a:gd name="connsiteY90" fmla="*/ 1465484 h 1640734"/>
                <a:gd name="connsiteX91" fmla="*/ 1131177 w 2331207"/>
                <a:gd name="connsiteY91" fmla="*/ 1391271 h 1640734"/>
                <a:gd name="connsiteX92" fmla="*/ 1181252 w 2331207"/>
                <a:gd name="connsiteY92" fmla="*/ 1537909 h 1640734"/>
                <a:gd name="connsiteX93" fmla="*/ 1163368 w 2331207"/>
                <a:gd name="connsiteY93" fmla="*/ 1537909 h 1640734"/>
                <a:gd name="connsiteX94" fmla="*/ 1091831 w 2331207"/>
                <a:gd name="connsiteY94" fmla="*/ 1586192 h 1640734"/>
                <a:gd name="connsiteX95" fmla="*/ 1054274 w 2331207"/>
                <a:gd name="connsiteY95" fmla="*/ 1537909 h 1640734"/>
                <a:gd name="connsiteX96" fmla="*/ 1058746 w 2331207"/>
                <a:gd name="connsiteY96" fmla="*/ 1497673 h 1640734"/>
                <a:gd name="connsiteX97" fmla="*/ 1205396 w 2331207"/>
                <a:gd name="connsiteY97" fmla="*/ 1449390 h 1640734"/>
                <a:gd name="connsiteX98" fmla="*/ 1158897 w 2331207"/>
                <a:gd name="connsiteY98" fmla="*/ 1351929 h 1640734"/>
                <a:gd name="connsiteX99" fmla="*/ 1010458 w 2331207"/>
                <a:gd name="connsiteY99" fmla="*/ 1569203 h 1640734"/>
                <a:gd name="connsiteX100" fmla="*/ 1065899 w 2331207"/>
                <a:gd name="connsiteY100" fmla="*/ 1639840 h 1640734"/>
                <a:gd name="connsiteX101" fmla="*/ 1181252 w 2331207"/>
                <a:gd name="connsiteY101" fmla="*/ 1537909 h 1640734"/>
                <a:gd name="connsiteX102" fmla="*/ 845923 w 2331207"/>
                <a:gd name="connsiteY102" fmla="*/ 1393059 h 1640734"/>
                <a:gd name="connsiteX103" fmla="*/ 894211 w 2331207"/>
                <a:gd name="connsiteY103" fmla="*/ 1393059 h 1640734"/>
                <a:gd name="connsiteX104" fmla="*/ 817309 w 2331207"/>
                <a:gd name="connsiteY104" fmla="*/ 1604075 h 1640734"/>
                <a:gd name="connsiteX105" fmla="*/ 838770 w 2331207"/>
                <a:gd name="connsiteY105" fmla="*/ 1639840 h 1640734"/>
                <a:gd name="connsiteX106" fmla="*/ 983632 w 2331207"/>
                <a:gd name="connsiteY106" fmla="*/ 1527179 h 1640734"/>
                <a:gd name="connsiteX107" fmla="*/ 970219 w 2331207"/>
                <a:gd name="connsiteY107" fmla="*/ 1527179 h 1640734"/>
                <a:gd name="connsiteX108" fmla="*/ 875432 w 2331207"/>
                <a:gd name="connsiteY108" fmla="*/ 1591557 h 1640734"/>
                <a:gd name="connsiteX109" fmla="*/ 946075 w 2331207"/>
                <a:gd name="connsiteY109" fmla="*/ 1393059 h 1640734"/>
                <a:gd name="connsiteX110" fmla="*/ 1018506 w 2331207"/>
                <a:gd name="connsiteY110" fmla="*/ 1393059 h 1640734"/>
                <a:gd name="connsiteX111" fmla="*/ 1027448 w 2331207"/>
                <a:gd name="connsiteY111" fmla="*/ 1362659 h 1640734"/>
                <a:gd name="connsiteX112" fmla="*/ 956805 w 2331207"/>
                <a:gd name="connsiteY112" fmla="*/ 1362659 h 1640734"/>
                <a:gd name="connsiteX113" fmla="*/ 983632 w 2331207"/>
                <a:gd name="connsiteY113" fmla="*/ 1286657 h 1640734"/>
                <a:gd name="connsiteX114" fmla="*/ 955911 w 2331207"/>
                <a:gd name="connsiteY114" fmla="*/ 1286657 h 1640734"/>
                <a:gd name="connsiteX115" fmla="*/ 905835 w 2331207"/>
                <a:gd name="connsiteY115" fmla="*/ 1362659 h 1640734"/>
                <a:gd name="connsiteX116" fmla="*/ 845923 w 2331207"/>
                <a:gd name="connsiteY116" fmla="*/ 1370706 h 1640734"/>
                <a:gd name="connsiteX117" fmla="*/ 589285 w 2331207"/>
                <a:gd name="connsiteY117" fmla="*/ 1557580 h 1640734"/>
                <a:gd name="connsiteX118" fmla="*/ 702850 w 2331207"/>
                <a:gd name="connsiteY118" fmla="*/ 1403789 h 1640734"/>
                <a:gd name="connsiteX119" fmla="*/ 727888 w 2331207"/>
                <a:gd name="connsiteY119" fmla="*/ 1407365 h 1640734"/>
                <a:gd name="connsiteX120" fmla="*/ 685860 w 2331207"/>
                <a:gd name="connsiteY120" fmla="*/ 1520026 h 1640734"/>
                <a:gd name="connsiteX121" fmla="*/ 606275 w 2331207"/>
                <a:gd name="connsiteY121" fmla="*/ 1585298 h 1640734"/>
                <a:gd name="connsiteX122" fmla="*/ 589285 w 2331207"/>
                <a:gd name="connsiteY122" fmla="*/ 1557580 h 1640734"/>
                <a:gd name="connsiteX123" fmla="*/ 811943 w 2331207"/>
                <a:gd name="connsiteY123" fmla="*/ 1339411 h 1640734"/>
                <a:gd name="connsiteX124" fmla="*/ 789588 w 2331207"/>
                <a:gd name="connsiteY124" fmla="*/ 1337623 h 1640734"/>
                <a:gd name="connsiteX125" fmla="*/ 764550 w 2331207"/>
                <a:gd name="connsiteY125" fmla="*/ 1362659 h 1640734"/>
                <a:gd name="connsiteX126" fmla="*/ 760079 w 2331207"/>
                <a:gd name="connsiteY126" fmla="*/ 1362659 h 1640734"/>
                <a:gd name="connsiteX127" fmla="*/ 539209 w 2331207"/>
                <a:gd name="connsiteY127" fmla="*/ 1599604 h 1640734"/>
                <a:gd name="connsiteX128" fmla="*/ 578554 w 2331207"/>
                <a:gd name="connsiteY128" fmla="*/ 1639840 h 1640734"/>
                <a:gd name="connsiteX129" fmla="*/ 675129 w 2331207"/>
                <a:gd name="connsiteY129" fmla="*/ 1547744 h 1640734"/>
                <a:gd name="connsiteX130" fmla="*/ 673341 w 2331207"/>
                <a:gd name="connsiteY130" fmla="*/ 1564733 h 1640734"/>
                <a:gd name="connsiteX131" fmla="*/ 709109 w 2331207"/>
                <a:gd name="connsiteY131" fmla="*/ 1639840 h 1640734"/>
                <a:gd name="connsiteX132" fmla="*/ 786011 w 2331207"/>
                <a:gd name="connsiteY132" fmla="*/ 1548638 h 1640734"/>
                <a:gd name="connsiteX133" fmla="*/ 772598 w 2331207"/>
                <a:gd name="connsiteY133" fmla="*/ 1548638 h 1640734"/>
                <a:gd name="connsiteX134" fmla="*/ 734147 w 2331207"/>
                <a:gd name="connsiteY134" fmla="*/ 1581721 h 1640734"/>
                <a:gd name="connsiteX135" fmla="*/ 734147 w 2331207"/>
                <a:gd name="connsiteY135" fmla="*/ 1518238 h 1640734"/>
                <a:gd name="connsiteX136" fmla="*/ 583920 w 2331207"/>
                <a:gd name="connsiteY136" fmla="*/ 1416307 h 1640734"/>
                <a:gd name="connsiteX137" fmla="*/ 562459 w 2331207"/>
                <a:gd name="connsiteY137" fmla="*/ 1351929 h 1640734"/>
                <a:gd name="connsiteX138" fmla="*/ 486451 w 2331207"/>
                <a:gd name="connsiteY138" fmla="*/ 1444025 h 1640734"/>
                <a:gd name="connsiteX139" fmla="*/ 486451 w 2331207"/>
                <a:gd name="connsiteY139" fmla="*/ 1404683 h 1640734"/>
                <a:gd name="connsiteX140" fmla="*/ 451576 w 2331207"/>
                <a:gd name="connsiteY140" fmla="*/ 1351929 h 1640734"/>
                <a:gd name="connsiteX141" fmla="*/ 374674 w 2331207"/>
                <a:gd name="connsiteY141" fmla="*/ 1443131 h 1640734"/>
                <a:gd name="connsiteX142" fmla="*/ 388087 w 2331207"/>
                <a:gd name="connsiteY142" fmla="*/ 1443131 h 1640734"/>
                <a:gd name="connsiteX143" fmla="*/ 426539 w 2331207"/>
                <a:gd name="connsiteY143" fmla="*/ 1410048 h 1640734"/>
                <a:gd name="connsiteX144" fmla="*/ 426539 w 2331207"/>
                <a:gd name="connsiteY144" fmla="*/ 1473531 h 1640734"/>
                <a:gd name="connsiteX145" fmla="*/ 368415 w 2331207"/>
                <a:gd name="connsiteY145" fmla="*/ 1601392 h 1640734"/>
                <a:gd name="connsiteX146" fmla="*/ 392559 w 2331207"/>
                <a:gd name="connsiteY146" fmla="*/ 1640734 h 1640734"/>
                <a:gd name="connsiteX147" fmla="*/ 419385 w 2331207"/>
                <a:gd name="connsiteY147" fmla="*/ 1621957 h 1640734"/>
                <a:gd name="connsiteX148" fmla="*/ 475720 w 2331207"/>
                <a:gd name="connsiteY148" fmla="*/ 1472637 h 1640734"/>
                <a:gd name="connsiteX149" fmla="*/ 524007 w 2331207"/>
                <a:gd name="connsiteY149" fmla="*/ 1417201 h 1640734"/>
                <a:gd name="connsiteX150" fmla="*/ 583920 w 2331207"/>
                <a:gd name="connsiteY150" fmla="*/ 1417201 h 1640734"/>
                <a:gd name="connsiteX151" fmla="*/ 209245 w 2331207"/>
                <a:gd name="connsiteY151" fmla="*/ 1630004 h 1640734"/>
                <a:gd name="connsiteX152" fmla="*/ 214611 w 2331207"/>
                <a:gd name="connsiteY152" fmla="*/ 1613910 h 1640734"/>
                <a:gd name="connsiteX153" fmla="*/ 163641 w 2331207"/>
                <a:gd name="connsiteY153" fmla="*/ 1523603 h 1640734"/>
                <a:gd name="connsiteX154" fmla="*/ 190467 w 2331207"/>
                <a:gd name="connsiteY154" fmla="*/ 1451178 h 1640734"/>
                <a:gd name="connsiteX155" fmla="*/ 246802 w 2331207"/>
                <a:gd name="connsiteY155" fmla="*/ 1451178 h 1640734"/>
                <a:gd name="connsiteX156" fmla="*/ 277205 w 2331207"/>
                <a:gd name="connsiteY156" fmla="*/ 1504826 h 1640734"/>
                <a:gd name="connsiteX157" fmla="*/ 297772 w 2331207"/>
                <a:gd name="connsiteY157" fmla="*/ 1504826 h 1640734"/>
                <a:gd name="connsiteX158" fmla="*/ 344271 w 2331207"/>
                <a:gd name="connsiteY158" fmla="*/ 1376965 h 1640734"/>
                <a:gd name="connsiteX159" fmla="*/ 323704 w 2331207"/>
                <a:gd name="connsiteY159" fmla="*/ 1376965 h 1640734"/>
                <a:gd name="connsiteX160" fmla="*/ 253956 w 2331207"/>
                <a:gd name="connsiteY160" fmla="*/ 1430613 h 1640734"/>
                <a:gd name="connsiteX161" fmla="*/ 197621 w 2331207"/>
                <a:gd name="connsiteY161" fmla="*/ 1430613 h 1640734"/>
                <a:gd name="connsiteX162" fmla="*/ 236072 w 2331207"/>
                <a:gd name="connsiteY162" fmla="*/ 1325999 h 1640734"/>
                <a:gd name="connsiteX163" fmla="*/ 304032 w 2331207"/>
                <a:gd name="connsiteY163" fmla="*/ 1281293 h 1640734"/>
                <a:gd name="connsiteX164" fmla="*/ 316551 w 2331207"/>
                <a:gd name="connsiteY164" fmla="*/ 1281293 h 1640734"/>
                <a:gd name="connsiteX165" fmla="*/ 371992 w 2331207"/>
                <a:gd name="connsiteY165" fmla="*/ 1346564 h 1640734"/>
                <a:gd name="connsiteX166" fmla="*/ 391664 w 2331207"/>
                <a:gd name="connsiteY166" fmla="*/ 1346564 h 1640734"/>
                <a:gd name="connsiteX167" fmla="*/ 407760 w 2331207"/>
                <a:gd name="connsiteY167" fmla="*/ 1259833 h 1640734"/>
                <a:gd name="connsiteX168" fmla="*/ 135026 w 2331207"/>
                <a:gd name="connsiteY168" fmla="*/ 1259833 h 1640734"/>
                <a:gd name="connsiteX169" fmla="*/ 129661 w 2331207"/>
                <a:gd name="connsiteY169" fmla="*/ 1275928 h 1640734"/>
                <a:gd name="connsiteX170" fmla="*/ 165429 w 2331207"/>
                <a:gd name="connsiteY170" fmla="*/ 1366235 h 1640734"/>
                <a:gd name="connsiteX171" fmla="*/ 107305 w 2331207"/>
                <a:gd name="connsiteY171" fmla="*/ 1524497 h 1640734"/>
                <a:gd name="connsiteX172" fmla="*/ 4471 w 2331207"/>
                <a:gd name="connsiteY172" fmla="*/ 1614804 h 1640734"/>
                <a:gd name="connsiteX173" fmla="*/ 0 w 2331207"/>
                <a:gd name="connsiteY173" fmla="*/ 1630899 h 1640734"/>
                <a:gd name="connsiteX174" fmla="*/ 209245 w 2331207"/>
                <a:gd name="connsiteY174" fmla="*/ 1630899 h 1640734"/>
                <a:gd name="connsiteX175" fmla="*/ 1562186 w 2331207"/>
                <a:gd name="connsiteY175" fmla="*/ 775213 h 1640734"/>
                <a:gd name="connsiteX176" fmla="*/ 1589907 w 2331207"/>
                <a:gd name="connsiteY176" fmla="*/ 825285 h 1640734"/>
                <a:gd name="connsiteX177" fmla="*/ 1499591 w 2331207"/>
                <a:gd name="connsiteY177" fmla="*/ 849426 h 1640734"/>
                <a:gd name="connsiteX178" fmla="*/ 1562186 w 2331207"/>
                <a:gd name="connsiteY178" fmla="*/ 775213 h 1640734"/>
                <a:gd name="connsiteX179" fmla="*/ 1612262 w 2331207"/>
                <a:gd name="connsiteY179" fmla="*/ 921851 h 1640734"/>
                <a:gd name="connsiteX180" fmla="*/ 1594378 w 2331207"/>
                <a:gd name="connsiteY180" fmla="*/ 921851 h 1640734"/>
                <a:gd name="connsiteX181" fmla="*/ 1522841 w 2331207"/>
                <a:gd name="connsiteY181" fmla="*/ 970134 h 1640734"/>
                <a:gd name="connsiteX182" fmla="*/ 1485284 w 2331207"/>
                <a:gd name="connsiteY182" fmla="*/ 921851 h 1640734"/>
                <a:gd name="connsiteX183" fmla="*/ 1489755 w 2331207"/>
                <a:gd name="connsiteY183" fmla="*/ 881615 h 1640734"/>
                <a:gd name="connsiteX184" fmla="*/ 1636406 w 2331207"/>
                <a:gd name="connsiteY184" fmla="*/ 833332 h 1640734"/>
                <a:gd name="connsiteX185" fmla="*/ 1589907 w 2331207"/>
                <a:gd name="connsiteY185" fmla="*/ 735871 h 1640734"/>
                <a:gd name="connsiteX186" fmla="*/ 1441468 w 2331207"/>
                <a:gd name="connsiteY186" fmla="*/ 953146 h 1640734"/>
                <a:gd name="connsiteX187" fmla="*/ 1496909 w 2331207"/>
                <a:gd name="connsiteY187" fmla="*/ 1023782 h 1640734"/>
                <a:gd name="connsiteX188" fmla="*/ 1612262 w 2331207"/>
                <a:gd name="connsiteY188" fmla="*/ 921851 h 1640734"/>
                <a:gd name="connsiteX189" fmla="*/ 1589012 w 2331207"/>
                <a:gd name="connsiteY189" fmla="*/ 703683 h 1640734"/>
                <a:gd name="connsiteX190" fmla="*/ 1672174 w 2331207"/>
                <a:gd name="connsiteY190" fmla="*/ 627681 h 1640734"/>
                <a:gd name="connsiteX191" fmla="*/ 1672174 w 2331207"/>
                <a:gd name="connsiteY191" fmla="*/ 616952 h 1640734"/>
                <a:gd name="connsiteX192" fmla="*/ 1616733 w 2331207"/>
                <a:gd name="connsiteY192" fmla="*/ 616952 h 1640734"/>
                <a:gd name="connsiteX193" fmla="*/ 1567551 w 2331207"/>
                <a:gd name="connsiteY193" fmla="*/ 704577 h 1640734"/>
                <a:gd name="connsiteX194" fmla="*/ 1589012 w 2331207"/>
                <a:gd name="connsiteY194" fmla="*/ 704577 h 1640734"/>
                <a:gd name="connsiteX195" fmla="*/ 1276933 w 2331207"/>
                <a:gd name="connsiteY195" fmla="*/ 777002 h 1640734"/>
                <a:gd name="connsiteX196" fmla="*/ 1325220 w 2331207"/>
                <a:gd name="connsiteY196" fmla="*/ 777002 h 1640734"/>
                <a:gd name="connsiteX197" fmla="*/ 1248318 w 2331207"/>
                <a:gd name="connsiteY197" fmla="*/ 988017 h 1640734"/>
                <a:gd name="connsiteX198" fmla="*/ 1269779 w 2331207"/>
                <a:gd name="connsiteY198" fmla="*/ 1023782 h 1640734"/>
                <a:gd name="connsiteX199" fmla="*/ 1414641 w 2331207"/>
                <a:gd name="connsiteY199" fmla="*/ 911122 h 1640734"/>
                <a:gd name="connsiteX200" fmla="*/ 1401228 w 2331207"/>
                <a:gd name="connsiteY200" fmla="*/ 911122 h 1640734"/>
                <a:gd name="connsiteX201" fmla="*/ 1306442 w 2331207"/>
                <a:gd name="connsiteY201" fmla="*/ 975499 h 1640734"/>
                <a:gd name="connsiteX202" fmla="*/ 1377085 w 2331207"/>
                <a:gd name="connsiteY202" fmla="*/ 777002 h 1640734"/>
                <a:gd name="connsiteX203" fmla="*/ 1449516 w 2331207"/>
                <a:gd name="connsiteY203" fmla="*/ 777002 h 1640734"/>
                <a:gd name="connsiteX204" fmla="*/ 1458458 w 2331207"/>
                <a:gd name="connsiteY204" fmla="*/ 746601 h 1640734"/>
                <a:gd name="connsiteX205" fmla="*/ 1387815 w 2331207"/>
                <a:gd name="connsiteY205" fmla="*/ 746601 h 1640734"/>
                <a:gd name="connsiteX206" fmla="*/ 1414641 w 2331207"/>
                <a:gd name="connsiteY206" fmla="*/ 670600 h 1640734"/>
                <a:gd name="connsiteX207" fmla="*/ 1386921 w 2331207"/>
                <a:gd name="connsiteY207" fmla="*/ 670600 h 1640734"/>
                <a:gd name="connsiteX208" fmla="*/ 1336845 w 2331207"/>
                <a:gd name="connsiteY208" fmla="*/ 746601 h 1640734"/>
                <a:gd name="connsiteX209" fmla="*/ 1276933 w 2331207"/>
                <a:gd name="connsiteY209" fmla="*/ 755542 h 1640734"/>
                <a:gd name="connsiteX210" fmla="*/ 1226857 w 2331207"/>
                <a:gd name="connsiteY210" fmla="*/ 767166 h 1640734"/>
                <a:gd name="connsiteX211" fmla="*/ 1208973 w 2331207"/>
                <a:gd name="connsiteY211" fmla="*/ 736766 h 1640734"/>
                <a:gd name="connsiteX212" fmla="*/ 1096302 w 2331207"/>
                <a:gd name="connsiteY212" fmla="*/ 827967 h 1640734"/>
                <a:gd name="connsiteX213" fmla="*/ 1109716 w 2331207"/>
                <a:gd name="connsiteY213" fmla="*/ 827967 h 1640734"/>
                <a:gd name="connsiteX214" fmla="*/ 1168733 w 2331207"/>
                <a:gd name="connsiteY214" fmla="*/ 783261 h 1640734"/>
                <a:gd name="connsiteX215" fmla="*/ 1087360 w 2331207"/>
                <a:gd name="connsiteY215" fmla="*/ 994276 h 1640734"/>
                <a:gd name="connsiteX216" fmla="*/ 1105244 w 2331207"/>
                <a:gd name="connsiteY216" fmla="*/ 1024676 h 1640734"/>
                <a:gd name="connsiteX217" fmla="*/ 1212550 w 2331207"/>
                <a:gd name="connsiteY217" fmla="*/ 933475 h 1640734"/>
                <a:gd name="connsiteX218" fmla="*/ 1199137 w 2331207"/>
                <a:gd name="connsiteY218" fmla="*/ 933475 h 1640734"/>
                <a:gd name="connsiteX219" fmla="*/ 1140119 w 2331207"/>
                <a:gd name="connsiteY219" fmla="*/ 978182 h 1640734"/>
                <a:gd name="connsiteX220" fmla="*/ 1234905 w 2331207"/>
                <a:gd name="connsiteY220" fmla="*/ 683118 h 1640734"/>
                <a:gd name="connsiteX221" fmla="*/ 1267991 w 2331207"/>
                <a:gd name="connsiteY221" fmla="*/ 650035 h 1640734"/>
                <a:gd name="connsiteX222" fmla="*/ 1234905 w 2331207"/>
                <a:gd name="connsiteY222" fmla="*/ 616952 h 1640734"/>
                <a:gd name="connsiteX223" fmla="*/ 1206290 w 2331207"/>
                <a:gd name="connsiteY223" fmla="*/ 633046 h 1640734"/>
                <a:gd name="connsiteX224" fmla="*/ 1206290 w 2331207"/>
                <a:gd name="connsiteY224" fmla="*/ 667023 h 1640734"/>
                <a:gd name="connsiteX225" fmla="*/ 1234905 w 2331207"/>
                <a:gd name="connsiteY225" fmla="*/ 683118 h 1640734"/>
                <a:gd name="connsiteX226" fmla="*/ 975584 w 2331207"/>
                <a:gd name="connsiteY226" fmla="*/ 978182 h 1640734"/>
                <a:gd name="connsiteX227" fmla="*/ 1109716 w 2331207"/>
                <a:gd name="connsiteY227" fmla="*/ 622317 h 1640734"/>
                <a:gd name="connsiteX228" fmla="*/ 1105244 w 2331207"/>
                <a:gd name="connsiteY228" fmla="*/ 616058 h 1640734"/>
                <a:gd name="connsiteX229" fmla="*/ 1012247 w 2331207"/>
                <a:gd name="connsiteY229" fmla="*/ 626787 h 1640734"/>
                <a:gd name="connsiteX230" fmla="*/ 1012247 w 2331207"/>
                <a:gd name="connsiteY230" fmla="*/ 637517 h 1640734"/>
                <a:gd name="connsiteX231" fmla="*/ 1030131 w 2331207"/>
                <a:gd name="connsiteY231" fmla="*/ 650929 h 1640734"/>
                <a:gd name="connsiteX232" fmla="*/ 1026554 w 2331207"/>
                <a:gd name="connsiteY232" fmla="*/ 715306 h 1640734"/>
                <a:gd name="connsiteX233" fmla="*/ 924614 w 2331207"/>
                <a:gd name="connsiteY233" fmla="*/ 987123 h 1640734"/>
                <a:gd name="connsiteX234" fmla="*/ 946075 w 2331207"/>
                <a:gd name="connsiteY234" fmla="*/ 1022888 h 1640734"/>
                <a:gd name="connsiteX235" fmla="*/ 1053380 w 2331207"/>
                <a:gd name="connsiteY235" fmla="*/ 931687 h 1640734"/>
                <a:gd name="connsiteX236" fmla="*/ 1039967 w 2331207"/>
                <a:gd name="connsiteY236" fmla="*/ 931687 h 1640734"/>
                <a:gd name="connsiteX237" fmla="*/ 975584 w 2331207"/>
                <a:gd name="connsiteY237" fmla="*/ 978182 h 1640734"/>
                <a:gd name="connsiteX238" fmla="*/ 701955 w 2331207"/>
                <a:gd name="connsiteY238" fmla="*/ 941522 h 1640734"/>
                <a:gd name="connsiteX239" fmla="*/ 815520 w 2331207"/>
                <a:gd name="connsiteY239" fmla="*/ 787731 h 1640734"/>
                <a:gd name="connsiteX240" fmla="*/ 840558 w 2331207"/>
                <a:gd name="connsiteY240" fmla="*/ 791308 h 1640734"/>
                <a:gd name="connsiteX241" fmla="*/ 797636 w 2331207"/>
                <a:gd name="connsiteY241" fmla="*/ 903968 h 1640734"/>
                <a:gd name="connsiteX242" fmla="*/ 718051 w 2331207"/>
                <a:gd name="connsiteY242" fmla="*/ 969240 h 1640734"/>
                <a:gd name="connsiteX243" fmla="*/ 701955 w 2331207"/>
                <a:gd name="connsiteY243" fmla="*/ 941522 h 1640734"/>
                <a:gd name="connsiteX244" fmla="*/ 924614 w 2331207"/>
                <a:gd name="connsiteY244" fmla="*/ 724248 h 1640734"/>
                <a:gd name="connsiteX245" fmla="*/ 902259 w 2331207"/>
                <a:gd name="connsiteY245" fmla="*/ 722459 h 1640734"/>
                <a:gd name="connsiteX246" fmla="*/ 877221 w 2331207"/>
                <a:gd name="connsiteY246" fmla="*/ 747495 h 1640734"/>
                <a:gd name="connsiteX247" fmla="*/ 872750 w 2331207"/>
                <a:gd name="connsiteY247" fmla="*/ 747495 h 1640734"/>
                <a:gd name="connsiteX248" fmla="*/ 651880 w 2331207"/>
                <a:gd name="connsiteY248" fmla="*/ 984440 h 1640734"/>
                <a:gd name="connsiteX249" fmla="*/ 691225 w 2331207"/>
                <a:gd name="connsiteY249" fmla="*/ 1024676 h 1640734"/>
                <a:gd name="connsiteX250" fmla="*/ 787800 w 2331207"/>
                <a:gd name="connsiteY250" fmla="*/ 932581 h 1640734"/>
                <a:gd name="connsiteX251" fmla="*/ 786011 w 2331207"/>
                <a:gd name="connsiteY251" fmla="*/ 949569 h 1640734"/>
                <a:gd name="connsiteX252" fmla="*/ 821780 w 2331207"/>
                <a:gd name="connsiteY252" fmla="*/ 1024676 h 1640734"/>
                <a:gd name="connsiteX253" fmla="*/ 898682 w 2331207"/>
                <a:gd name="connsiteY253" fmla="*/ 933475 h 1640734"/>
                <a:gd name="connsiteX254" fmla="*/ 885269 w 2331207"/>
                <a:gd name="connsiteY254" fmla="*/ 933475 h 1640734"/>
                <a:gd name="connsiteX255" fmla="*/ 846818 w 2331207"/>
                <a:gd name="connsiteY255" fmla="*/ 966558 h 1640734"/>
                <a:gd name="connsiteX256" fmla="*/ 846818 w 2331207"/>
                <a:gd name="connsiteY256" fmla="*/ 903968 h 1640734"/>
                <a:gd name="connsiteX257" fmla="*/ 406866 w 2331207"/>
                <a:gd name="connsiteY257" fmla="*/ 1075642 h 1640734"/>
                <a:gd name="connsiteX258" fmla="*/ 472143 w 2331207"/>
                <a:gd name="connsiteY258" fmla="*/ 1014841 h 1640734"/>
                <a:gd name="connsiteX259" fmla="*/ 529373 w 2331207"/>
                <a:gd name="connsiteY259" fmla="*/ 1036300 h 1640734"/>
                <a:gd name="connsiteX260" fmla="*/ 584814 w 2331207"/>
                <a:gd name="connsiteY260" fmla="*/ 1066701 h 1640734"/>
                <a:gd name="connsiteX261" fmla="*/ 481085 w 2331207"/>
                <a:gd name="connsiteY261" fmla="*/ 1112301 h 1640734"/>
                <a:gd name="connsiteX262" fmla="*/ 406866 w 2331207"/>
                <a:gd name="connsiteY262" fmla="*/ 1075642 h 1640734"/>
                <a:gd name="connsiteX263" fmla="*/ 516854 w 2331207"/>
                <a:gd name="connsiteY263" fmla="*/ 904863 h 1640734"/>
                <a:gd name="connsiteX264" fmla="*/ 492710 w 2331207"/>
                <a:gd name="connsiteY264" fmla="*/ 872674 h 1640734"/>
                <a:gd name="connsiteX265" fmla="*/ 557988 w 2331207"/>
                <a:gd name="connsiteY265" fmla="*/ 756437 h 1640734"/>
                <a:gd name="connsiteX266" fmla="*/ 582131 w 2331207"/>
                <a:gd name="connsiteY266" fmla="*/ 788625 h 1640734"/>
                <a:gd name="connsiteX267" fmla="*/ 516854 w 2331207"/>
                <a:gd name="connsiteY267" fmla="*/ 904863 h 1640734"/>
                <a:gd name="connsiteX268" fmla="*/ 631313 w 2331207"/>
                <a:gd name="connsiteY268" fmla="*/ 1049712 h 1640734"/>
                <a:gd name="connsiteX269" fmla="*/ 551728 w 2331207"/>
                <a:gd name="connsiteY269" fmla="*/ 988911 h 1640734"/>
                <a:gd name="connsiteX270" fmla="*/ 490027 w 2331207"/>
                <a:gd name="connsiteY270" fmla="*/ 958511 h 1640734"/>
                <a:gd name="connsiteX271" fmla="*/ 516854 w 2331207"/>
                <a:gd name="connsiteY271" fmla="*/ 924534 h 1640734"/>
                <a:gd name="connsiteX272" fmla="*/ 630419 w 2331207"/>
                <a:gd name="connsiteY272" fmla="*/ 802931 h 1640734"/>
                <a:gd name="connsiteX273" fmla="*/ 625948 w 2331207"/>
                <a:gd name="connsiteY273" fmla="*/ 776107 h 1640734"/>
                <a:gd name="connsiteX274" fmla="*/ 673341 w 2331207"/>
                <a:gd name="connsiteY274" fmla="*/ 776107 h 1640734"/>
                <a:gd name="connsiteX275" fmla="*/ 682283 w 2331207"/>
                <a:gd name="connsiteY275" fmla="*/ 745707 h 1640734"/>
                <a:gd name="connsiteX276" fmla="*/ 601804 w 2331207"/>
                <a:gd name="connsiteY276" fmla="*/ 745707 h 1640734"/>
                <a:gd name="connsiteX277" fmla="*/ 562459 w 2331207"/>
                <a:gd name="connsiteY277" fmla="*/ 734977 h 1640734"/>
                <a:gd name="connsiteX278" fmla="*/ 441740 w 2331207"/>
                <a:gd name="connsiteY278" fmla="*/ 856579 h 1640734"/>
                <a:gd name="connsiteX279" fmla="*/ 497181 w 2331207"/>
                <a:gd name="connsiteY279" fmla="*/ 922745 h 1640734"/>
                <a:gd name="connsiteX280" fmla="*/ 443529 w 2331207"/>
                <a:gd name="connsiteY280" fmla="*/ 977287 h 1640734"/>
                <a:gd name="connsiteX281" fmla="*/ 458730 w 2331207"/>
                <a:gd name="connsiteY281" fmla="*/ 1006794 h 1640734"/>
                <a:gd name="connsiteX282" fmla="*/ 347848 w 2331207"/>
                <a:gd name="connsiteY282" fmla="*/ 1093525 h 1640734"/>
                <a:gd name="connsiteX283" fmla="*/ 453365 w 2331207"/>
                <a:gd name="connsiteY283" fmla="*/ 1145384 h 1640734"/>
                <a:gd name="connsiteX284" fmla="*/ 631313 w 2331207"/>
                <a:gd name="connsiteY284" fmla="*/ 1049712 h 1640734"/>
                <a:gd name="connsiteX285" fmla="*/ 266475 w 2331207"/>
                <a:gd name="connsiteY285" fmla="*/ 835120 h 1640734"/>
                <a:gd name="connsiteX286" fmla="*/ 296878 w 2331207"/>
                <a:gd name="connsiteY286" fmla="*/ 888768 h 1640734"/>
                <a:gd name="connsiteX287" fmla="*/ 317445 w 2331207"/>
                <a:gd name="connsiteY287" fmla="*/ 888768 h 1640734"/>
                <a:gd name="connsiteX288" fmla="*/ 363944 w 2331207"/>
                <a:gd name="connsiteY288" fmla="*/ 760907 h 1640734"/>
                <a:gd name="connsiteX289" fmla="*/ 343377 w 2331207"/>
                <a:gd name="connsiteY289" fmla="*/ 760907 h 1640734"/>
                <a:gd name="connsiteX290" fmla="*/ 273628 w 2331207"/>
                <a:gd name="connsiteY290" fmla="*/ 814555 h 1640734"/>
                <a:gd name="connsiteX291" fmla="*/ 195832 w 2331207"/>
                <a:gd name="connsiteY291" fmla="*/ 814555 h 1640734"/>
                <a:gd name="connsiteX292" fmla="*/ 234283 w 2331207"/>
                <a:gd name="connsiteY292" fmla="*/ 709942 h 1640734"/>
                <a:gd name="connsiteX293" fmla="*/ 302243 w 2331207"/>
                <a:gd name="connsiteY293" fmla="*/ 665235 h 1640734"/>
                <a:gd name="connsiteX294" fmla="*/ 336223 w 2331207"/>
                <a:gd name="connsiteY294" fmla="*/ 665235 h 1640734"/>
                <a:gd name="connsiteX295" fmla="*/ 391664 w 2331207"/>
                <a:gd name="connsiteY295" fmla="*/ 730507 h 1640734"/>
                <a:gd name="connsiteX296" fmla="*/ 411337 w 2331207"/>
                <a:gd name="connsiteY296" fmla="*/ 730507 h 1640734"/>
                <a:gd name="connsiteX297" fmla="*/ 427433 w 2331207"/>
                <a:gd name="connsiteY297" fmla="*/ 643776 h 1640734"/>
                <a:gd name="connsiteX298" fmla="*/ 135026 w 2331207"/>
                <a:gd name="connsiteY298" fmla="*/ 643776 h 1640734"/>
                <a:gd name="connsiteX299" fmla="*/ 129661 w 2331207"/>
                <a:gd name="connsiteY299" fmla="*/ 659870 h 1640734"/>
                <a:gd name="connsiteX300" fmla="*/ 165429 w 2331207"/>
                <a:gd name="connsiteY300" fmla="*/ 750178 h 1640734"/>
                <a:gd name="connsiteX301" fmla="*/ 107305 w 2331207"/>
                <a:gd name="connsiteY301" fmla="*/ 908439 h 1640734"/>
                <a:gd name="connsiteX302" fmla="*/ 4471 w 2331207"/>
                <a:gd name="connsiteY302" fmla="*/ 998747 h 1640734"/>
                <a:gd name="connsiteX303" fmla="*/ 0 w 2331207"/>
                <a:gd name="connsiteY303" fmla="*/ 1014841 h 1640734"/>
                <a:gd name="connsiteX304" fmla="*/ 325493 w 2331207"/>
                <a:gd name="connsiteY304" fmla="*/ 1014841 h 1640734"/>
                <a:gd name="connsiteX305" fmla="*/ 383616 w 2331207"/>
                <a:gd name="connsiteY305" fmla="*/ 922745 h 1640734"/>
                <a:gd name="connsiteX306" fmla="*/ 361261 w 2331207"/>
                <a:gd name="connsiteY306" fmla="*/ 922745 h 1640734"/>
                <a:gd name="connsiteX307" fmla="*/ 212822 w 2331207"/>
                <a:gd name="connsiteY307" fmla="*/ 993382 h 1640734"/>
                <a:gd name="connsiteX308" fmla="*/ 162746 w 2331207"/>
                <a:gd name="connsiteY308" fmla="*/ 908439 h 1640734"/>
                <a:gd name="connsiteX309" fmla="*/ 189573 w 2331207"/>
                <a:gd name="connsiteY309" fmla="*/ 836014 h 1640734"/>
                <a:gd name="connsiteX310" fmla="*/ 266475 w 2331207"/>
                <a:gd name="connsiteY310" fmla="*/ 836014 h 1640734"/>
                <a:gd name="connsiteX311" fmla="*/ 308503 w 2331207"/>
                <a:gd name="connsiteY311" fmla="*/ 616952 h 1640734"/>
                <a:gd name="connsiteX312" fmla="*/ 391664 w 2331207"/>
                <a:gd name="connsiteY312" fmla="*/ 556151 h 1640734"/>
                <a:gd name="connsiteX313" fmla="*/ 391664 w 2331207"/>
                <a:gd name="connsiteY313" fmla="*/ 545421 h 1640734"/>
                <a:gd name="connsiteX314" fmla="*/ 336223 w 2331207"/>
                <a:gd name="connsiteY314" fmla="*/ 545421 h 1640734"/>
                <a:gd name="connsiteX315" fmla="*/ 287042 w 2331207"/>
                <a:gd name="connsiteY315" fmla="*/ 616952 h 1640734"/>
                <a:gd name="connsiteX316" fmla="*/ 1551456 w 2331207"/>
                <a:gd name="connsiteY316" fmla="*/ 160050 h 1640734"/>
                <a:gd name="connsiteX317" fmla="*/ 1579176 w 2331207"/>
                <a:gd name="connsiteY317" fmla="*/ 210121 h 1640734"/>
                <a:gd name="connsiteX318" fmla="*/ 1488861 w 2331207"/>
                <a:gd name="connsiteY318" fmla="*/ 234263 h 1640734"/>
                <a:gd name="connsiteX319" fmla="*/ 1551456 w 2331207"/>
                <a:gd name="connsiteY319" fmla="*/ 160050 h 1640734"/>
                <a:gd name="connsiteX320" fmla="*/ 1601531 w 2331207"/>
                <a:gd name="connsiteY320" fmla="*/ 306688 h 1640734"/>
                <a:gd name="connsiteX321" fmla="*/ 1583647 w 2331207"/>
                <a:gd name="connsiteY321" fmla="*/ 306688 h 1640734"/>
                <a:gd name="connsiteX322" fmla="*/ 1512110 w 2331207"/>
                <a:gd name="connsiteY322" fmla="*/ 354971 h 1640734"/>
                <a:gd name="connsiteX323" fmla="*/ 1474554 w 2331207"/>
                <a:gd name="connsiteY323" fmla="*/ 306688 h 1640734"/>
                <a:gd name="connsiteX324" fmla="*/ 1479025 w 2331207"/>
                <a:gd name="connsiteY324" fmla="*/ 266452 h 1640734"/>
                <a:gd name="connsiteX325" fmla="*/ 1625675 w 2331207"/>
                <a:gd name="connsiteY325" fmla="*/ 218168 h 1640734"/>
                <a:gd name="connsiteX326" fmla="*/ 1579176 w 2331207"/>
                <a:gd name="connsiteY326" fmla="*/ 120708 h 1640734"/>
                <a:gd name="connsiteX327" fmla="*/ 1430737 w 2331207"/>
                <a:gd name="connsiteY327" fmla="*/ 337982 h 1640734"/>
                <a:gd name="connsiteX328" fmla="*/ 1486178 w 2331207"/>
                <a:gd name="connsiteY328" fmla="*/ 408619 h 1640734"/>
                <a:gd name="connsiteX329" fmla="*/ 1601531 w 2331207"/>
                <a:gd name="connsiteY329" fmla="*/ 306688 h 1640734"/>
                <a:gd name="connsiteX330" fmla="*/ 1578282 w 2331207"/>
                <a:gd name="connsiteY330" fmla="*/ 88519 h 1640734"/>
                <a:gd name="connsiteX331" fmla="*/ 1661444 w 2331207"/>
                <a:gd name="connsiteY331" fmla="*/ 12518 h 1640734"/>
                <a:gd name="connsiteX332" fmla="*/ 1661444 w 2331207"/>
                <a:gd name="connsiteY332" fmla="*/ 1788 h 1640734"/>
                <a:gd name="connsiteX333" fmla="*/ 1606002 w 2331207"/>
                <a:gd name="connsiteY333" fmla="*/ 1788 h 1640734"/>
                <a:gd name="connsiteX334" fmla="*/ 1556821 w 2331207"/>
                <a:gd name="connsiteY334" fmla="*/ 89413 h 1640734"/>
                <a:gd name="connsiteX335" fmla="*/ 1578282 w 2331207"/>
                <a:gd name="connsiteY335" fmla="*/ 89413 h 1640734"/>
                <a:gd name="connsiteX336" fmla="*/ 1266202 w 2331207"/>
                <a:gd name="connsiteY336" fmla="*/ 160944 h 1640734"/>
                <a:gd name="connsiteX337" fmla="*/ 1315384 w 2331207"/>
                <a:gd name="connsiteY337" fmla="*/ 160944 h 1640734"/>
                <a:gd name="connsiteX338" fmla="*/ 1238482 w 2331207"/>
                <a:gd name="connsiteY338" fmla="*/ 371959 h 1640734"/>
                <a:gd name="connsiteX339" fmla="*/ 1259943 w 2331207"/>
                <a:gd name="connsiteY339" fmla="*/ 407725 h 1640734"/>
                <a:gd name="connsiteX340" fmla="*/ 1404805 w 2331207"/>
                <a:gd name="connsiteY340" fmla="*/ 295064 h 1640734"/>
                <a:gd name="connsiteX341" fmla="*/ 1391392 w 2331207"/>
                <a:gd name="connsiteY341" fmla="*/ 295064 h 1640734"/>
                <a:gd name="connsiteX342" fmla="*/ 1296606 w 2331207"/>
                <a:gd name="connsiteY342" fmla="*/ 359441 h 1640734"/>
                <a:gd name="connsiteX343" fmla="*/ 1367248 w 2331207"/>
                <a:gd name="connsiteY343" fmla="*/ 160944 h 1640734"/>
                <a:gd name="connsiteX344" fmla="*/ 1439679 w 2331207"/>
                <a:gd name="connsiteY344" fmla="*/ 160944 h 1640734"/>
                <a:gd name="connsiteX345" fmla="*/ 1448621 w 2331207"/>
                <a:gd name="connsiteY345" fmla="*/ 130543 h 1640734"/>
                <a:gd name="connsiteX346" fmla="*/ 1377979 w 2331207"/>
                <a:gd name="connsiteY346" fmla="*/ 130543 h 1640734"/>
                <a:gd name="connsiteX347" fmla="*/ 1404805 w 2331207"/>
                <a:gd name="connsiteY347" fmla="*/ 54542 h 1640734"/>
                <a:gd name="connsiteX348" fmla="*/ 1377085 w 2331207"/>
                <a:gd name="connsiteY348" fmla="*/ 54542 h 1640734"/>
                <a:gd name="connsiteX349" fmla="*/ 1327009 w 2331207"/>
                <a:gd name="connsiteY349" fmla="*/ 130543 h 1640734"/>
                <a:gd name="connsiteX350" fmla="*/ 1267097 w 2331207"/>
                <a:gd name="connsiteY350" fmla="*/ 138591 h 1640734"/>
                <a:gd name="connsiteX351" fmla="*/ 1267097 w 2331207"/>
                <a:gd name="connsiteY351" fmla="*/ 160944 h 1640734"/>
                <a:gd name="connsiteX352" fmla="*/ 1241165 w 2331207"/>
                <a:gd name="connsiteY352" fmla="*/ 185086 h 1640734"/>
                <a:gd name="connsiteX353" fmla="*/ 1219703 w 2331207"/>
                <a:gd name="connsiteY353" fmla="*/ 120708 h 1640734"/>
                <a:gd name="connsiteX354" fmla="*/ 1143696 w 2331207"/>
                <a:gd name="connsiteY354" fmla="*/ 212804 h 1640734"/>
                <a:gd name="connsiteX355" fmla="*/ 1143696 w 2331207"/>
                <a:gd name="connsiteY355" fmla="*/ 173462 h 1640734"/>
                <a:gd name="connsiteX356" fmla="*/ 1109716 w 2331207"/>
                <a:gd name="connsiteY356" fmla="*/ 120708 h 1640734"/>
                <a:gd name="connsiteX357" fmla="*/ 1031919 w 2331207"/>
                <a:gd name="connsiteY357" fmla="*/ 211910 h 1640734"/>
                <a:gd name="connsiteX358" fmla="*/ 1045332 w 2331207"/>
                <a:gd name="connsiteY358" fmla="*/ 211910 h 1640734"/>
                <a:gd name="connsiteX359" fmla="*/ 1083783 w 2331207"/>
                <a:gd name="connsiteY359" fmla="*/ 178827 h 1640734"/>
                <a:gd name="connsiteX360" fmla="*/ 1083783 w 2331207"/>
                <a:gd name="connsiteY360" fmla="*/ 242310 h 1640734"/>
                <a:gd name="connsiteX361" fmla="*/ 1026554 w 2331207"/>
                <a:gd name="connsiteY361" fmla="*/ 369277 h 1640734"/>
                <a:gd name="connsiteX362" fmla="*/ 1050698 w 2331207"/>
                <a:gd name="connsiteY362" fmla="*/ 408619 h 1640734"/>
                <a:gd name="connsiteX363" fmla="*/ 1077524 w 2331207"/>
                <a:gd name="connsiteY363" fmla="*/ 389842 h 1640734"/>
                <a:gd name="connsiteX364" fmla="*/ 1133859 w 2331207"/>
                <a:gd name="connsiteY364" fmla="*/ 241416 h 1640734"/>
                <a:gd name="connsiteX365" fmla="*/ 1182147 w 2331207"/>
                <a:gd name="connsiteY365" fmla="*/ 185980 h 1640734"/>
                <a:gd name="connsiteX366" fmla="*/ 1241165 w 2331207"/>
                <a:gd name="connsiteY366" fmla="*/ 185980 h 1640734"/>
                <a:gd name="connsiteX367" fmla="*/ 929085 w 2331207"/>
                <a:gd name="connsiteY367" fmla="*/ 160050 h 1640734"/>
                <a:gd name="connsiteX368" fmla="*/ 956805 w 2331207"/>
                <a:gd name="connsiteY368" fmla="*/ 210121 h 1640734"/>
                <a:gd name="connsiteX369" fmla="*/ 866490 w 2331207"/>
                <a:gd name="connsiteY369" fmla="*/ 234263 h 1640734"/>
                <a:gd name="connsiteX370" fmla="*/ 929085 w 2331207"/>
                <a:gd name="connsiteY370" fmla="*/ 160050 h 1640734"/>
                <a:gd name="connsiteX371" fmla="*/ 979161 w 2331207"/>
                <a:gd name="connsiteY371" fmla="*/ 306688 h 1640734"/>
                <a:gd name="connsiteX372" fmla="*/ 961277 w 2331207"/>
                <a:gd name="connsiteY372" fmla="*/ 306688 h 1640734"/>
                <a:gd name="connsiteX373" fmla="*/ 889740 w 2331207"/>
                <a:gd name="connsiteY373" fmla="*/ 354971 h 1640734"/>
                <a:gd name="connsiteX374" fmla="*/ 852183 w 2331207"/>
                <a:gd name="connsiteY374" fmla="*/ 306688 h 1640734"/>
                <a:gd name="connsiteX375" fmla="*/ 856654 w 2331207"/>
                <a:gd name="connsiteY375" fmla="*/ 266452 h 1640734"/>
                <a:gd name="connsiteX376" fmla="*/ 1003304 w 2331207"/>
                <a:gd name="connsiteY376" fmla="*/ 218168 h 1640734"/>
                <a:gd name="connsiteX377" fmla="*/ 956805 w 2331207"/>
                <a:gd name="connsiteY377" fmla="*/ 120708 h 1640734"/>
                <a:gd name="connsiteX378" fmla="*/ 808367 w 2331207"/>
                <a:gd name="connsiteY378" fmla="*/ 337982 h 1640734"/>
                <a:gd name="connsiteX379" fmla="*/ 863808 w 2331207"/>
                <a:gd name="connsiteY379" fmla="*/ 408619 h 1640734"/>
                <a:gd name="connsiteX380" fmla="*/ 979161 w 2331207"/>
                <a:gd name="connsiteY380" fmla="*/ 306688 h 1640734"/>
                <a:gd name="connsiteX381" fmla="*/ 637572 w 2331207"/>
                <a:gd name="connsiteY381" fmla="*/ 365700 h 1640734"/>
                <a:gd name="connsiteX382" fmla="*/ 602698 w 2331207"/>
                <a:gd name="connsiteY382" fmla="*/ 340665 h 1640734"/>
                <a:gd name="connsiteX383" fmla="*/ 617005 w 2331207"/>
                <a:gd name="connsiteY383" fmla="*/ 299535 h 1640734"/>
                <a:gd name="connsiteX384" fmla="*/ 640255 w 2331207"/>
                <a:gd name="connsiteY384" fmla="*/ 236945 h 1640734"/>
                <a:gd name="connsiteX385" fmla="*/ 726993 w 2331207"/>
                <a:gd name="connsiteY385" fmla="*/ 173462 h 1640734"/>
                <a:gd name="connsiteX386" fmla="*/ 750243 w 2331207"/>
                <a:gd name="connsiteY386" fmla="*/ 201180 h 1640734"/>
                <a:gd name="connsiteX387" fmla="*/ 637572 w 2331207"/>
                <a:gd name="connsiteY387" fmla="*/ 365700 h 1640734"/>
                <a:gd name="connsiteX388" fmla="*/ 800319 w 2331207"/>
                <a:gd name="connsiteY388" fmla="*/ 178827 h 1640734"/>
                <a:gd name="connsiteX389" fmla="*/ 759185 w 2331207"/>
                <a:gd name="connsiteY389" fmla="*/ 119814 h 1640734"/>
                <a:gd name="connsiteX390" fmla="*/ 650985 w 2331207"/>
                <a:gd name="connsiteY390" fmla="*/ 208333 h 1640734"/>
                <a:gd name="connsiteX391" fmla="*/ 726099 w 2331207"/>
                <a:gd name="connsiteY391" fmla="*/ 6259 h 1640734"/>
                <a:gd name="connsiteX392" fmla="*/ 721628 w 2331207"/>
                <a:gd name="connsiteY392" fmla="*/ 0 h 1640734"/>
                <a:gd name="connsiteX393" fmla="*/ 628630 w 2331207"/>
                <a:gd name="connsiteY393" fmla="*/ 10730 h 1640734"/>
                <a:gd name="connsiteX394" fmla="*/ 628630 w 2331207"/>
                <a:gd name="connsiteY394" fmla="*/ 21459 h 1640734"/>
                <a:gd name="connsiteX395" fmla="*/ 646514 w 2331207"/>
                <a:gd name="connsiteY395" fmla="*/ 34871 h 1640734"/>
                <a:gd name="connsiteX396" fmla="*/ 642938 w 2331207"/>
                <a:gd name="connsiteY396" fmla="*/ 99249 h 1640734"/>
                <a:gd name="connsiteX397" fmla="*/ 561564 w 2331207"/>
                <a:gd name="connsiteY397" fmla="*/ 312947 h 1640734"/>
                <a:gd name="connsiteX398" fmla="*/ 546363 w 2331207"/>
                <a:gd name="connsiteY398" fmla="*/ 357653 h 1640734"/>
                <a:gd name="connsiteX399" fmla="*/ 611640 w 2331207"/>
                <a:gd name="connsiteY399" fmla="*/ 406831 h 1640734"/>
                <a:gd name="connsiteX400" fmla="*/ 800319 w 2331207"/>
                <a:gd name="connsiteY400" fmla="*/ 178827 h 1640734"/>
                <a:gd name="connsiteX401" fmla="*/ 525796 w 2331207"/>
                <a:gd name="connsiteY401" fmla="*/ 151108 h 1640734"/>
                <a:gd name="connsiteX402" fmla="*/ 507912 w 2331207"/>
                <a:gd name="connsiteY402" fmla="*/ 120708 h 1640734"/>
                <a:gd name="connsiteX403" fmla="*/ 395241 w 2331207"/>
                <a:gd name="connsiteY403" fmla="*/ 211910 h 1640734"/>
                <a:gd name="connsiteX404" fmla="*/ 408654 w 2331207"/>
                <a:gd name="connsiteY404" fmla="*/ 211910 h 1640734"/>
                <a:gd name="connsiteX405" fmla="*/ 467672 w 2331207"/>
                <a:gd name="connsiteY405" fmla="*/ 167203 h 1640734"/>
                <a:gd name="connsiteX406" fmla="*/ 386299 w 2331207"/>
                <a:gd name="connsiteY406" fmla="*/ 378218 h 1640734"/>
                <a:gd name="connsiteX407" fmla="*/ 404183 w 2331207"/>
                <a:gd name="connsiteY407" fmla="*/ 408619 h 1640734"/>
                <a:gd name="connsiteX408" fmla="*/ 511489 w 2331207"/>
                <a:gd name="connsiteY408" fmla="*/ 317417 h 1640734"/>
                <a:gd name="connsiteX409" fmla="*/ 498075 w 2331207"/>
                <a:gd name="connsiteY409" fmla="*/ 317417 h 1640734"/>
                <a:gd name="connsiteX410" fmla="*/ 439057 w 2331207"/>
                <a:gd name="connsiteY410" fmla="*/ 362124 h 1640734"/>
                <a:gd name="connsiteX411" fmla="*/ 534738 w 2331207"/>
                <a:gd name="connsiteY411" fmla="*/ 67060 h 1640734"/>
                <a:gd name="connsiteX412" fmla="*/ 567824 w 2331207"/>
                <a:gd name="connsiteY412" fmla="*/ 33977 h 1640734"/>
                <a:gd name="connsiteX413" fmla="*/ 534738 w 2331207"/>
                <a:gd name="connsiteY413" fmla="*/ 894 h 1640734"/>
                <a:gd name="connsiteX414" fmla="*/ 506123 w 2331207"/>
                <a:gd name="connsiteY414" fmla="*/ 16989 h 1640734"/>
                <a:gd name="connsiteX415" fmla="*/ 506123 w 2331207"/>
                <a:gd name="connsiteY415" fmla="*/ 50966 h 1640734"/>
                <a:gd name="connsiteX416" fmla="*/ 534738 w 2331207"/>
                <a:gd name="connsiteY416" fmla="*/ 67060 h 1640734"/>
                <a:gd name="connsiteX417" fmla="*/ 328175 w 2331207"/>
                <a:gd name="connsiteY417" fmla="*/ 26824 h 1640734"/>
                <a:gd name="connsiteX418" fmla="*/ 135026 w 2331207"/>
                <a:gd name="connsiteY418" fmla="*/ 26824 h 1640734"/>
                <a:gd name="connsiteX419" fmla="*/ 129661 w 2331207"/>
                <a:gd name="connsiteY419" fmla="*/ 42918 h 1640734"/>
                <a:gd name="connsiteX420" fmla="*/ 165429 w 2331207"/>
                <a:gd name="connsiteY420" fmla="*/ 133226 h 1640734"/>
                <a:gd name="connsiteX421" fmla="*/ 107305 w 2331207"/>
                <a:gd name="connsiteY421" fmla="*/ 291487 h 1640734"/>
                <a:gd name="connsiteX422" fmla="*/ 4471 w 2331207"/>
                <a:gd name="connsiteY422" fmla="*/ 381795 h 1640734"/>
                <a:gd name="connsiteX423" fmla="*/ 0 w 2331207"/>
                <a:gd name="connsiteY423" fmla="*/ 397889 h 1640734"/>
                <a:gd name="connsiteX424" fmla="*/ 293301 w 2331207"/>
                <a:gd name="connsiteY424" fmla="*/ 397889 h 1640734"/>
                <a:gd name="connsiteX425" fmla="*/ 356790 w 2331207"/>
                <a:gd name="connsiteY425" fmla="*/ 284334 h 1640734"/>
                <a:gd name="connsiteX426" fmla="*/ 334435 w 2331207"/>
                <a:gd name="connsiteY426" fmla="*/ 284334 h 1640734"/>
                <a:gd name="connsiteX427" fmla="*/ 190467 w 2331207"/>
                <a:gd name="connsiteY427" fmla="*/ 375536 h 1640734"/>
                <a:gd name="connsiteX428" fmla="*/ 161852 w 2331207"/>
                <a:gd name="connsiteY428" fmla="*/ 290593 h 1640734"/>
                <a:gd name="connsiteX429" fmla="*/ 219976 w 2331207"/>
                <a:gd name="connsiteY429" fmla="*/ 132332 h 1640734"/>
                <a:gd name="connsiteX430" fmla="*/ 322810 w 2331207"/>
                <a:gd name="connsiteY430" fmla="*/ 42024 h 1640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Lst>
              <a:rect l="l" t="t" r="r" b="b"/>
              <a:pathLst>
                <a:path w="2331207" h="1640734">
                  <a:moveTo>
                    <a:pt x="2221220" y="1391271"/>
                  </a:moveTo>
                  <a:cubicBezTo>
                    <a:pt x="2240892" y="1391271"/>
                    <a:pt x="2257882" y="1406471"/>
                    <a:pt x="2248940" y="1441342"/>
                  </a:cubicBezTo>
                  <a:lnTo>
                    <a:pt x="2158625" y="1465484"/>
                  </a:lnTo>
                  <a:cubicBezTo>
                    <a:pt x="2172932" y="1422566"/>
                    <a:pt x="2199758" y="1391271"/>
                    <a:pt x="2221220" y="1391271"/>
                  </a:cubicBezTo>
                  <a:moveTo>
                    <a:pt x="2271295" y="1537909"/>
                  </a:moveTo>
                  <a:lnTo>
                    <a:pt x="2253411" y="1537909"/>
                  </a:lnTo>
                  <a:cubicBezTo>
                    <a:pt x="2231056" y="1564733"/>
                    <a:pt x="2206018" y="1586192"/>
                    <a:pt x="2181874" y="1586192"/>
                  </a:cubicBezTo>
                  <a:cubicBezTo>
                    <a:pt x="2156836" y="1586192"/>
                    <a:pt x="2144317" y="1570992"/>
                    <a:pt x="2144317" y="1537909"/>
                  </a:cubicBezTo>
                  <a:cubicBezTo>
                    <a:pt x="2144317" y="1524497"/>
                    <a:pt x="2146106" y="1510191"/>
                    <a:pt x="2148788" y="1497673"/>
                  </a:cubicBezTo>
                  <a:lnTo>
                    <a:pt x="2295439" y="1449390"/>
                  </a:lnTo>
                  <a:cubicBezTo>
                    <a:pt x="2324054" y="1381436"/>
                    <a:pt x="2289180" y="1351929"/>
                    <a:pt x="2248940" y="1351929"/>
                  </a:cubicBezTo>
                  <a:cubicBezTo>
                    <a:pt x="2179192" y="1351929"/>
                    <a:pt x="2100501" y="1473531"/>
                    <a:pt x="2100501" y="1569203"/>
                  </a:cubicBezTo>
                  <a:cubicBezTo>
                    <a:pt x="2100501" y="1614804"/>
                    <a:pt x="2121962" y="1639840"/>
                    <a:pt x="2155942" y="1639840"/>
                  </a:cubicBezTo>
                  <a:cubicBezTo>
                    <a:pt x="2196182" y="1639840"/>
                    <a:pt x="2237315" y="1601392"/>
                    <a:pt x="2271295" y="1537909"/>
                  </a:cubicBezTo>
                  <a:moveTo>
                    <a:pt x="2248046" y="1319740"/>
                  </a:moveTo>
                  <a:lnTo>
                    <a:pt x="2331207" y="1243739"/>
                  </a:lnTo>
                  <a:lnTo>
                    <a:pt x="2331207" y="1233009"/>
                  </a:lnTo>
                  <a:lnTo>
                    <a:pt x="2275766" y="1233009"/>
                  </a:lnTo>
                  <a:lnTo>
                    <a:pt x="2226585" y="1320634"/>
                  </a:lnTo>
                  <a:lnTo>
                    <a:pt x="2248046" y="1320634"/>
                  </a:lnTo>
                  <a:close/>
                  <a:moveTo>
                    <a:pt x="1935966" y="1393059"/>
                  </a:moveTo>
                  <a:lnTo>
                    <a:pt x="1984254" y="1393059"/>
                  </a:lnTo>
                  <a:lnTo>
                    <a:pt x="1907351" y="1604075"/>
                  </a:lnTo>
                  <a:cubicBezTo>
                    <a:pt x="1900198" y="1621957"/>
                    <a:pt x="1910034" y="1639840"/>
                    <a:pt x="1928813" y="1639840"/>
                  </a:cubicBezTo>
                  <a:cubicBezTo>
                    <a:pt x="1983359" y="1639840"/>
                    <a:pt x="2048637" y="1593345"/>
                    <a:pt x="2073675" y="1527179"/>
                  </a:cubicBezTo>
                  <a:lnTo>
                    <a:pt x="2060262" y="1527179"/>
                  </a:lnTo>
                  <a:cubicBezTo>
                    <a:pt x="2040589" y="1554897"/>
                    <a:pt x="1997667" y="1585298"/>
                    <a:pt x="1965475" y="1591557"/>
                  </a:cubicBezTo>
                  <a:lnTo>
                    <a:pt x="2036118" y="1393059"/>
                  </a:lnTo>
                  <a:lnTo>
                    <a:pt x="2108549" y="1393059"/>
                  </a:lnTo>
                  <a:lnTo>
                    <a:pt x="2117491" y="1362659"/>
                  </a:lnTo>
                  <a:lnTo>
                    <a:pt x="2046848" y="1362659"/>
                  </a:lnTo>
                  <a:lnTo>
                    <a:pt x="2073675" y="1286657"/>
                  </a:lnTo>
                  <a:lnTo>
                    <a:pt x="2045954" y="1286657"/>
                  </a:lnTo>
                  <a:lnTo>
                    <a:pt x="1995878" y="1362659"/>
                  </a:lnTo>
                  <a:lnTo>
                    <a:pt x="1935966" y="1370706"/>
                  </a:lnTo>
                  <a:close/>
                  <a:moveTo>
                    <a:pt x="1885890" y="1382330"/>
                  </a:moveTo>
                  <a:cubicBezTo>
                    <a:pt x="1892150" y="1362659"/>
                    <a:pt x="1878737" y="1351929"/>
                    <a:pt x="1868900" y="1351929"/>
                  </a:cubicBezTo>
                  <a:cubicBezTo>
                    <a:pt x="1826873" y="1351929"/>
                    <a:pt x="1775903" y="1390377"/>
                    <a:pt x="1756230" y="1443131"/>
                  </a:cubicBezTo>
                  <a:lnTo>
                    <a:pt x="1769643" y="1443131"/>
                  </a:lnTo>
                  <a:cubicBezTo>
                    <a:pt x="1783056" y="1423460"/>
                    <a:pt x="1806306" y="1402001"/>
                    <a:pt x="1828661" y="1398424"/>
                  </a:cubicBezTo>
                  <a:lnTo>
                    <a:pt x="1747288" y="1609439"/>
                  </a:lnTo>
                  <a:cubicBezTo>
                    <a:pt x="1740134" y="1629110"/>
                    <a:pt x="1754441" y="1639840"/>
                    <a:pt x="1765172" y="1639840"/>
                  </a:cubicBezTo>
                  <a:cubicBezTo>
                    <a:pt x="1805411" y="1639840"/>
                    <a:pt x="1852805" y="1601392"/>
                    <a:pt x="1872477" y="1548638"/>
                  </a:cubicBezTo>
                  <a:lnTo>
                    <a:pt x="1859064" y="1548638"/>
                  </a:lnTo>
                  <a:cubicBezTo>
                    <a:pt x="1845651" y="1568309"/>
                    <a:pt x="1822401" y="1589769"/>
                    <a:pt x="1800046" y="1593345"/>
                  </a:cubicBezTo>
                  <a:close/>
                  <a:moveTo>
                    <a:pt x="1893938" y="1298281"/>
                  </a:moveTo>
                  <a:cubicBezTo>
                    <a:pt x="1911823" y="1298281"/>
                    <a:pt x="1927024" y="1283081"/>
                    <a:pt x="1927024" y="1265198"/>
                  </a:cubicBezTo>
                  <a:cubicBezTo>
                    <a:pt x="1927024" y="1247316"/>
                    <a:pt x="1911823" y="1232115"/>
                    <a:pt x="1893938" y="1232115"/>
                  </a:cubicBezTo>
                  <a:cubicBezTo>
                    <a:pt x="1884996" y="1232115"/>
                    <a:pt x="1876948" y="1235692"/>
                    <a:pt x="1870689" y="1241951"/>
                  </a:cubicBezTo>
                  <a:cubicBezTo>
                    <a:pt x="1864429" y="1248210"/>
                    <a:pt x="1860853" y="1256257"/>
                    <a:pt x="1860853" y="1265198"/>
                  </a:cubicBezTo>
                  <a:cubicBezTo>
                    <a:pt x="1860853" y="1283975"/>
                    <a:pt x="1875160" y="1298281"/>
                    <a:pt x="1893938" y="1298281"/>
                  </a:cubicBezTo>
                  <a:moveTo>
                    <a:pt x="1501380" y="1410942"/>
                  </a:moveTo>
                  <a:cubicBezTo>
                    <a:pt x="1513899" y="1410942"/>
                    <a:pt x="1521052" y="1430613"/>
                    <a:pt x="1501380" y="1474425"/>
                  </a:cubicBezTo>
                  <a:lnTo>
                    <a:pt x="1444150" y="1601392"/>
                  </a:lnTo>
                  <a:cubicBezTo>
                    <a:pt x="1433420" y="1625534"/>
                    <a:pt x="1445045" y="1640734"/>
                    <a:pt x="1468294" y="1640734"/>
                  </a:cubicBezTo>
                  <a:cubicBezTo>
                    <a:pt x="1482601" y="1640734"/>
                    <a:pt x="1488861" y="1637158"/>
                    <a:pt x="1495120" y="1621957"/>
                  </a:cubicBezTo>
                  <a:lnTo>
                    <a:pt x="1551456" y="1473531"/>
                  </a:lnTo>
                  <a:cubicBezTo>
                    <a:pt x="1577388" y="1441342"/>
                    <a:pt x="1625675" y="1407365"/>
                    <a:pt x="1647136" y="1407365"/>
                  </a:cubicBezTo>
                  <a:cubicBezTo>
                    <a:pt x="1662338" y="1407365"/>
                    <a:pt x="1660549" y="1419883"/>
                    <a:pt x="1650713" y="1439554"/>
                  </a:cubicBezTo>
                  <a:lnTo>
                    <a:pt x="1563975" y="1604969"/>
                  </a:lnTo>
                  <a:cubicBezTo>
                    <a:pt x="1555927" y="1621063"/>
                    <a:pt x="1566657" y="1640734"/>
                    <a:pt x="1585436" y="1640734"/>
                  </a:cubicBezTo>
                  <a:cubicBezTo>
                    <a:pt x="1627464" y="1640734"/>
                    <a:pt x="1678434" y="1602286"/>
                    <a:pt x="1698106" y="1549533"/>
                  </a:cubicBezTo>
                  <a:lnTo>
                    <a:pt x="1682905" y="1549533"/>
                  </a:lnTo>
                  <a:cubicBezTo>
                    <a:pt x="1669491" y="1569203"/>
                    <a:pt x="1646242" y="1590663"/>
                    <a:pt x="1623887" y="1594239"/>
                  </a:cubicBezTo>
                  <a:lnTo>
                    <a:pt x="1698106" y="1444025"/>
                  </a:lnTo>
                  <a:cubicBezTo>
                    <a:pt x="1707943" y="1425248"/>
                    <a:pt x="1712414" y="1407365"/>
                    <a:pt x="1712414" y="1393059"/>
                  </a:cubicBezTo>
                  <a:cubicBezTo>
                    <a:pt x="1712414" y="1368918"/>
                    <a:pt x="1699000" y="1352823"/>
                    <a:pt x="1673068" y="1352823"/>
                  </a:cubicBezTo>
                  <a:cubicBezTo>
                    <a:pt x="1636406" y="1352823"/>
                    <a:pt x="1605108" y="1393953"/>
                    <a:pt x="1560398" y="1444919"/>
                  </a:cubicBezTo>
                  <a:lnTo>
                    <a:pt x="1560398" y="1405577"/>
                  </a:lnTo>
                  <a:cubicBezTo>
                    <a:pt x="1560398" y="1377859"/>
                    <a:pt x="1551456" y="1352823"/>
                    <a:pt x="1526418" y="1352823"/>
                  </a:cubicBezTo>
                  <a:cubicBezTo>
                    <a:pt x="1496909" y="1352823"/>
                    <a:pt x="1470082" y="1399318"/>
                    <a:pt x="1448621" y="1444025"/>
                  </a:cubicBezTo>
                  <a:lnTo>
                    <a:pt x="1462035" y="1444025"/>
                  </a:lnTo>
                  <a:cubicBezTo>
                    <a:pt x="1477236" y="1422566"/>
                    <a:pt x="1490649" y="1410942"/>
                    <a:pt x="1501380" y="1410942"/>
                  </a:cubicBezTo>
                  <a:moveTo>
                    <a:pt x="1443256" y="1416307"/>
                  </a:moveTo>
                  <a:cubicBezTo>
                    <a:pt x="1453092" y="1381436"/>
                    <a:pt x="1447727" y="1351929"/>
                    <a:pt x="1421795" y="1351929"/>
                  </a:cubicBezTo>
                  <a:cubicBezTo>
                    <a:pt x="1388709" y="1351929"/>
                    <a:pt x="1377979" y="1374282"/>
                    <a:pt x="1345787" y="1444025"/>
                  </a:cubicBezTo>
                  <a:lnTo>
                    <a:pt x="1345787" y="1404683"/>
                  </a:lnTo>
                  <a:cubicBezTo>
                    <a:pt x="1345787" y="1376965"/>
                    <a:pt x="1336845" y="1351929"/>
                    <a:pt x="1311807" y="1351929"/>
                  </a:cubicBezTo>
                  <a:cubicBezTo>
                    <a:pt x="1282298" y="1351929"/>
                    <a:pt x="1255472" y="1398424"/>
                    <a:pt x="1234011" y="1443131"/>
                  </a:cubicBezTo>
                  <a:lnTo>
                    <a:pt x="1247424" y="1443131"/>
                  </a:lnTo>
                  <a:cubicBezTo>
                    <a:pt x="1261731" y="1422566"/>
                    <a:pt x="1275145" y="1410048"/>
                    <a:pt x="1285875" y="1410048"/>
                  </a:cubicBezTo>
                  <a:cubicBezTo>
                    <a:pt x="1298394" y="1410048"/>
                    <a:pt x="1305548" y="1429719"/>
                    <a:pt x="1285875" y="1473531"/>
                  </a:cubicBezTo>
                  <a:lnTo>
                    <a:pt x="1228646" y="1600498"/>
                  </a:lnTo>
                  <a:cubicBezTo>
                    <a:pt x="1217915" y="1624640"/>
                    <a:pt x="1229540" y="1639840"/>
                    <a:pt x="1252789" y="1639840"/>
                  </a:cubicBezTo>
                  <a:cubicBezTo>
                    <a:pt x="1267097" y="1639840"/>
                    <a:pt x="1273356" y="1636263"/>
                    <a:pt x="1279616" y="1621063"/>
                  </a:cubicBezTo>
                  <a:lnTo>
                    <a:pt x="1334162" y="1472637"/>
                  </a:lnTo>
                  <a:cubicBezTo>
                    <a:pt x="1350258" y="1452966"/>
                    <a:pt x="1364566" y="1435978"/>
                    <a:pt x="1382450" y="1417201"/>
                  </a:cubicBezTo>
                  <a:lnTo>
                    <a:pt x="1443256" y="1417201"/>
                  </a:lnTo>
                  <a:close/>
                  <a:moveTo>
                    <a:pt x="1131177" y="1391271"/>
                  </a:moveTo>
                  <a:cubicBezTo>
                    <a:pt x="1150849" y="1391271"/>
                    <a:pt x="1167839" y="1406471"/>
                    <a:pt x="1158897" y="1441342"/>
                  </a:cubicBezTo>
                  <a:lnTo>
                    <a:pt x="1068582" y="1465484"/>
                  </a:lnTo>
                  <a:cubicBezTo>
                    <a:pt x="1083783" y="1422566"/>
                    <a:pt x="1109716" y="1391271"/>
                    <a:pt x="1131177" y="1391271"/>
                  </a:cubicBezTo>
                  <a:moveTo>
                    <a:pt x="1181252" y="1537909"/>
                  </a:moveTo>
                  <a:lnTo>
                    <a:pt x="1163368" y="1537909"/>
                  </a:lnTo>
                  <a:cubicBezTo>
                    <a:pt x="1141013" y="1564733"/>
                    <a:pt x="1115975" y="1586192"/>
                    <a:pt x="1091831" y="1586192"/>
                  </a:cubicBezTo>
                  <a:cubicBezTo>
                    <a:pt x="1066793" y="1586192"/>
                    <a:pt x="1054274" y="1570992"/>
                    <a:pt x="1054274" y="1537909"/>
                  </a:cubicBezTo>
                  <a:cubicBezTo>
                    <a:pt x="1054274" y="1524497"/>
                    <a:pt x="1056063" y="1510191"/>
                    <a:pt x="1058746" y="1497673"/>
                  </a:cubicBezTo>
                  <a:lnTo>
                    <a:pt x="1205396" y="1449390"/>
                  </a:lnTo>
                  <a:cubicBezTo>
                    <a:pt x="1234011" y="1381436"/>
                    <a:pt x="1200031" y="1351929"/>
                    <a:pt x="1158897" y="1351929"/>
                  </a:cubicBezTo>
                  <a:cubicBezTo>
                    <a:pt x="1089149" y="1351929"/>
                    <a:pt x="1010458" y="1473531"/>
                    <a:pt x="1010458" y="1569203"/>
                  </a:cubicBezTo>
                  <a:cubicBezTo>
                    <a:pt x="1010458" y="1614804"/>
                    <a:pt x="1031919" y="1639840"/>
                    <a:pt x="1065899" y="1639840"/>
                  </a:cubicBezTo>
                  <a:cubicBezTo>
                    <a:pt x="1106139" y="1639840"/>
                    <a:pt x="1147272" y="1601392"/>
                    <a:pt x="1181252" y="1537909"/>
                  </a:cubicBezTo>
                  <a:moveTo>
                    <a:pt x="845923" y="1393059"/>
                  </a:moveTo>
                  <a:lnTo>
                    <a:pt x="894211" y="1393059"/>
                  </a:lnTo>
                  <a:lnTo>
                    <a:pt x="817309" y="1604075"/>
                  </a:lnTo>
                  <a:cubicBezTo>
                    <a:pt x="810155" y="1621957"/>
                    <a:pt x="819991" y="1639840"/>
                    <a:pt x="838770" y="1639840"/>
                  </a:cubicBezTo>
                  <a:cubicBezTo>
                    <a:pt x="893317" y="1639840"/>
                    <a:pt x="959488" y="1593345"/>
                    <a:pt x="983632" y="1527179"/>
                  </a:cubicBezTo>
                  <a:lnTo>
                    <a:pt x="970219" y="1527179"/>
                  </a:lnTo>
                  <a:cubicBezTo>
                    <a:pt x="950546" y="1554897"/>
                    <a:pt x="907624" y="1585298"/>
                    <a:pt x="875432" y="1591557"/>
                  </a:cubicBezTo>
                  <a:lnTo>
                    <a:pt x="946075" y="1393059"/>
                  </a:lnTo>
                  <a:lnTo>
                    <a:pt x="1018506" y="1393059"/>
                  </a:lnTo>
                  <a:lnTo>
                    <a:pt x="1027448" y="1362659"/>
                  </a:lnTo>
                  <a:lnTo>
                    <a:pt x="956805" y="1362659"/>
                  </a:lnTo>
                  <a:lnTo>
                    <a:pt x="983632" y="1286657"/>
                  </a:lnTo>
                  <a:lnTo>
                    <a:pt x="955911" y="1286657"/>
                  </a:lnTo>
                  <a:lnTo>
                    <a:pt x="905835" y="1362659"/>
                  </a:lnTo>
                  <a:lnTo>
                    <a:pt x="845923" y="1370706"/>
                  </a:lnTo>
                  <a:close/>
                  <a:moveTo>
                    <a:pt x="589285" y="1557580"/>
                  </a:moveTo>
                  <a:cubicBezTo>
                    <a:pt x="589285" y="1492308"/>
                    <a:pt x="661716" y="1403789"/>
                    <a:pt x="702850" y="1403789"/>
                  </a:cubicBezTo>
                  <a:cubicBezTo>
                    <a:pt x="711792" y="1403789"/>
                    <a:pt x="720734" y="1404683"/>
                    <a:pt x="727888" y="1407365"/>
                  </a:cubicBezTo>
                  <a:lnTo>
                    <a:pt x="685860" y="1520026"/>
                  </a:lnTo>
                  <a:cubicBezTo>
                    <a:pt x="661716" y="1549533"/>
                    <a:pt x="624159" y="1585298"/>
                    <a:pt x="606275" y="1585298"/>
                  </a:cubicBezTo>
                  <a:cubicBezTo>
                    <a:pt x="595544" y="1585298"/>
                    <a:pt x="589285" y="1577251"/>
                    <a:pt x="589285" y="1557580"/>
                  </a:cubicBezTo>
                  <a:moveTo>
                    <a:pt x="811943" y="1339411"/>
                  </a:moveTo>
                  <a:lnTo>
                    <a:pt x="789588" y="1337623"/>
                  </a:lnTo>
                  <a:lnTo>
                    <a:pt x="764550" y="1362659"/>
                  </a:lnTo>
                  <a:lnTo>
                    <a:pt x="760079" y="1362659"/>
                  </a:lnTo>
                  <a:cubicBezTo>
                    <a:pt x="653668" y="1362659"/>
                    <a:pt x="539209" y="1494990"/>
                    <a:pt x="539209" y="1599604"/>
                  </a:cubicBezTo>
                  <a:cubicBezTo>
                    <a:pt x="539209" y="1623746"/>
                    <a:pt x="552622" y="1639840"/>
                    <a:pt x="578554" y="1639840"/>
                  </a:cubicBezTo>
                  <a:cubicBezTo>
                    <a:pt x="609852" y="1639840"/>
                    <a:pt x="640255" y="1595133"/>
                    <a:pt x="675129" y="1547744"/>
                  </a:cubicBezTo>
                  <a:lnTo>
                    <a:pt x="673341" y="1564733"/>
                  </a:lnTo>
                  <a:cubicBezTo>
                    <a:pt x="668870" y="1613016"/>
                    <a:pt x="684071" y="1639840"/>
                    <a:pt x="709109" y="1639840"/>
                  </a:cubicBezTo>
                  <a:cubicBezTo>
                    <a:pt x="738618" y="1639840"/>
                    <a:pt x="765444" y="1593345"/>
                    <a:pt x="786011" y="1548638"/>
                  </a:cubicBezTo>
                  <a:lnTo>
                    <a:pt x="772598" y="1548638"/>
                  </a:lnTo>
                  <a:cubicBezTo>
                    <a:pt x="758291" y="1569203"/>
                    <a:pt x="744878" y="1581721"/>
                    <a:pt x="734147" y="1581721"/>
                  </a:cubicBezTo>
                  <a:cubicBezTo>
                    <a:pt x="723416" y="1581721"/>
                    <a:pt x="715369" y="1561156"/>
                    <a:pt x="734147" y="1518238"/>
                  </a:cubicBezTo>
                  <a:close/>
                  <a:moveTo>
                    <a:pt x="583920" y="1416307"/>
                  </a:moveTo>
                  <a:cubicBezTo>
                    <a:pt x="593756" y="1381436"/>
                    <a:pt x="588391" y="1351929"/>
                    <a:pt x="562459" y="1351929"/>
                  </a:cubicBezTo>
                  <a:cubicBezTo>
                    <a:pt x="529373" y="1351929"/>
                    <a:pt x="518642" y="1374282"/>
                    <a:pt x="486451" y="1444025"/>
                  </a:cubicBezTo>
                  <a:lnTo>
                    <a:pt x="486451" y="1404683"/>
                  </a:lnTo>
                  <a:cubicBezTo>
                    <a:pt x="486451" y="1376965"/>
                    <a:pt x="477509" y="1351929"/>
                    <a:pt x="451576" y="1351929"/>
                  </a:cubicBezTo>
                  <a:cubicBezTo>
                    <a:pt x="422067" y="1351929"/>
                    <a:pt x="395241" y="1398424"/>
                    <a:pt x="374674" y="1443131"/>
                  </a:cubicBezTo>
                  <a:lnTo>
                    <a:pt x="388087" y="1443131"/>
                  </a:lnTo>
                  <a:cubicBezTo>
                    <a:pt x="402395" y="1422566"/>
                    <a:pt x="415808" y="1410048"/>
                    <a:pt x="426539" y="1410048"/>
                  </a:cubicBezTo>
                  <a:cubicBezTo>
                    <a:pt x="439057" y="1410048"/>
                    <a:pt x="446211" y="1429719"/>
                    <a:pt x="426539" y="1473531"/>
                  </a:cubicBezTo>
                  <a:lnTo>
                    <a:pt x="368415" y="1601392"/>
                  </a:lnTo>
                  <a:cubicBezTo>
                    <a:pt x="357684" y="1625534"/>
                    <a:pt x="369309" y="1640734"/>
                    <a:pt x="392559" y="1640734"/>
                  </a:cubicBezTo>
                  <a:cubicBezTo>
                    <a:pt x="406866" y="1640734"/>
                    <a:pt x="413125" y="1637158"/>
                    <a:pt x="419385" y="1621957"/>
                  </a:cubicBezTo>
                  <a:lnTo>
                    <a:pt x="475720" y="1472637"/>
                  </a:lnTo>
                  <a:cubicBezTo>
                    <a:pt x="491816" y="1452966"/>
                    <a:pt x="506123" y="1435978"/>
                    <a:pt x="524007" y="1417201"/>
                  </a:cubicBezTo>
                  <a:lnTo>
                    <a:pt x="583920" y="1417201"/>
                  </a:lnTo>
                  <a:close/>
                  <a:moveTo>
                    <a:pt x="209245" y="1630004"/>
                  </a:moveTo>
                  <a:lnTo>
                    <a:pt x="214611" y="1613910"/>
                  </a:lnTo>
                  <a:cubicBezTo>
                    <a:pt x="143968" y="1600498"/>
                    <a:pt x="135026" y="1600498"/>
                    <a:pt x="163641" y="1523603"/>
                  </a:cubicBezTo>
                  <a:lnTo>
                    <a:pt x="190467" y="1451178"/>
                  </a:lnTo>
                  <a:lnTo>
                    <a:pt x="246802" y="1451178"/>
                  </a:lnTo>
                  <a:cubicBezTo>
                    <a:pt x="281676" y="1451178"/>
                    <a:pt x="282571" y="1466378"/>
                    <a:pt x="277205" y="1504826"/>
                  </a:cubicBezTo>
                  <a:lnTo>
                    <a:pt x="297772" y="1504826"/>
                  </a:lnTo>
                  <a:lnTo>
                    <a:pt x="344271" y="1376965"/>
                  </a:lnTo>
                  <a:lnTo>
                    <a:pt x="323704" y="1376965"/>
                  </a:lnTo>
                  <a:cubicBezTo>
                    <a:pt x="305820" y="1407365"/>
                    <a:pt x="292407" y="1430613"/>
                    <a:pt x="253956" y="1430613"/>
                  </a:cubicBezTo>
                  <a:lnTo>
                    <a:pt x="197621" y="1430613"/>
                  </a:lnTo>
                  <a:lnTo>
                    <a:pt x="236072" y="1325999"/>
                  </a:lnTo>
                  <a:cubicBezTo>
                    <a:pt x="249485" y="1288446"/>
                    <a:pt x="255744" y="1281293"/>
                    <a:pt x="304032" y="1281293"/>
                  </a:cubicBezTo>
                  <a:lnTo>
                    <a:pt x="316551" y="1281293"/>
                  </a:lnTo>
                  <a:cubicBezTo>
                    <a:pt x="365732" y="1281293"/>
                    <a:pt x="371992" y="1294705"/>
                    <a:pt x="371992" y="1346564"/>
                  </a:cubicBezTo>
                  <a:lnTo>
                    <a:pt x="391664" y="1346564"/>
                  </a:lnTo>
                  <a:lnTo>
                    <a:pt x="407760" y="1259833"/>
                  </a:lnTo>
                  <a:lnTo>
                    <a:pt x="135026" y="1259833"/>
                  </a:lnTo>
                  <a:lnTo>
                    <a:pt x="129661" y="1275928"/>
                  </a:lnTo>
                  <a:cubicBezTo>
                    <a:pt x="185996" y="1287552"/>
                    <a:pt x="191361" y="1292916"/>
                    <a:pt x="165429" y="1366235"/>
                  </a:cubicBezTo>
                  <a:lnTo>
                    <a:pt x="107305" y="1524497"/>
                  </a:lnTo>
                  <a:cubicBezTo>
                    <a:pt x="80479" y="1596922"/>
                    <a:pt x="69748" y="1603181"/>
                    <a:pt x="4471" y="1614804"/>
                  </a:cubicBezTo>
                  <a:lnTo>
                    <a:pt x="0" y="1630899"/>
                  </a:lnTo>
                  <a:lnTo>
                    <a:pt x="209245" y="1630899"/>
                  </a:lnTo>
                  <a:close/>
                  <a:moveTo>
                    <a:pt x="1562186" y="775213"/>
                  </a:moveTo>
                  <a:cubicBezTo>
                    <a:pt x="1581859" y="775213"/>
                    <a:pt x="1598849" y="790414"/>
                    <a:pt x="1589907" y="825285"/>
                  </a:cubicBezTo>
                  <a:lnTo>
                    <a:pt x="1499591" y="849426"/>
                  </a:lnTo>
                  <a:cubicBezTo>
                    <a:pt x="1513899" y="806508"/>
                    <a:pt x="1540725" y="775213"/>
                    <a:pt x="1562186" y="775213"/>
                  </a:cubicBezTo>
                  <a:moveTo>
                    <a:pt x="1612262" y="921851"/>
                  </a:moveTo>
                  <a:lnTo>
                    <a:pt x="1594378" y="921851"/>
                  </a:lnTo>
                  <a:cubicBezTo>
                    <a:pt x="1572022" y="948675"/>
                    <a:pt x="1546985" y="970134"/>
                    <a:pt x="1522841" y="970134"/>
                  </a:cubicBezTo>
                  <a:cubicBezTo>
                    <a:pt x="1497803" y="970134"/>
                    <a:pt x="1485284" y="954934"/>
                    <a:pt x="1485284" y="921851"/>
                  </a:cubicBezTo>
                  <a:cubicBezTo>
                    <a:pt x="1485284" y="908439"/>
                    <a:pt x="1487072" y="894133"/>
                    <a:pt x="1489755" y="881615"/>
                  </a:cubicBezTo>
                  <a:lnTo>
                    <a:pt x="1636406" y="833332"/>
                  </a:lnTo>
                  <a:cubicBezTo>
                    <a:pt x="1665020" y="765378"/>
                    <a:pt x="1630146" y="735871"/>
                    <a:pt x="1589907" y="735871"/>
                  </a:cubicBezTo>
                  <a:cubicBezTo>
                    <a:pt x="1520158" y="735871"/>
                    <a:pt x="1441468" y="857474"/>
                    <a:pt x="1441468" y="953146"/>
                  </a:cubicBezTo>
                  <a:cubicBezTo>
                    <a:pt x="1441468" y="998747"/>
                    <a:pt x="1462929" y="1023782"/>
                    <a:pt x="1496909" y="1023782"/>
                  </a:cubicBezTo>
                  <a:cubicBezTo>
                    <a:pt x="1537148" y="1024676"/>
                    <a:pt x="1578282" y="985335"/>
                    <a:pt x="1612262" y="921851"/>
                  </a:cubicBezTo>
                  <a:moveTo>
                    <a:pt x="1589012" y="703683"/>
                  </a:moveTo>
                  <a:lnTo>
                    <a:pt x="1672174" y="627681"/>
                  </a:lnTo>
                  <a:lnTo>
                    <a:pt x="1672174" y="616952"/>
                  </a:lnTo>
                  <a:lnTo>
                    <a:pt x="1616733" y="616952"/>
                  </a:lnTo>
                  <a:lnTo>
                    <a:pt x="1567551" y="704577"/>
                  </a:lnTo>
                  <a:lnTo>
                    <a:pt x="1589012" y="704577"/>
                  </a:lnTo>
                  <a:close/>
                  <a:moveTo>
                    <a:pt x="1276933" y="777002"/>
                  </a:moveTo>
                  <a:lnTo>
                    <a:pt x="1325220" y="777002"/>
                  </a:lnTo>
                  <a:lnTo>
                    <a:pt x="1248318" y="988017"/>
                  </a:lnTo>
                  <a:cubicBezTo>
                    <a:pt x="1241165" y="1005900"/>
                    <a:pt x="1251001" y="1023782"/>
                    <a:pt x="1269779" y="1023782"/>
                  </a:cubicBezTo>
                  <a:cubicBezTo>
                    <a:pt x="1324326" y="1023782"/>
                    <a:pt x="1389603" y="977287"/>
                    <a:pt x="1414641" y="911122"/>
                  </a:cubicBezTo>
                  <a:lnTo>
                    <a:pt x="1401228" y="911122"/>
                  </a:lnTo>
                  <a:cubicBezTo>
                    <a:pt x="1381556" y="938840"/>
                    <a:pt x="1338633" y="969240"/>
                    <a:pt x="1306442" y="975499"/>
                  </a:cubicBezTo>
                  <a:lnTo>
                    <a:pt x="1377085" y="777002"/>
                  </a:lnTo>
                  <a:lnTo>
                    <a:pt x="1449516" y="777002"/>
                  </a:lnTo>
                  <a:lnTo>
                    <a:pt x="1458458" y="746601"/>
                  </a:lnTo>
                  <a:lnTo>
                    <a:pt x="1387815" y="746601"/>
                  </a:lnTo>
                  <a:lnTo>
                    <a:pt x="1414641" y="670600"/>
                  </a:lnTo>
                  <a:lnTo>
                    <a:pt x="1386921" y="670600"/>
                  </a:lnTo>
                  <a:lnTo>
                    <a:pt x="1336845" y="746601"/>
                  </a:lnTo>
                  <a:lnTo>
                    <a:pt x="1276933" y="755542"/>
                  </a:lnTo>
                  <a:close/>
                  <a:moveTo>
                    <a:pt x="1226857" y="767166"/>
                  </a:moveTo>
                  <a:cubicBezTo>
                    <a:pt x="1233117" y="747495"/>
                    <a:pt x="1219703" y="736766"/>
                    <a:pt x="1208973" y="736766"/>
                  </a:cubicBezTo>
                  <a:cubicBezTo>
                    <a:pt x="1166945" y="736766"/>
                    <a:pt x="1115975" y="775213"/>
                    <a:pt x="1096302" y="827967"/>
                  </a:cubicBezTo>
                  <a:lnTo>
                    <a:pt x="1109716" y="827967"/>
                  </a:lnTo>
                  <a:cubicBezTo>
                    <a:pt x="1123129" y="808296"/>
                    <a:pt x="1146378" y="786837"/>
                    <a:pt x="1168733" y="783261"/>
                  </a:cubicBezTo>
                  <a:lnTo>
                    <a:pt x="1087360" y="994276"/>
                  </a:lnTo>
                  <a:cubicBezTo>
                    <a:pt x="1080207" y="1013947"/>
                    <a:pt x="1094514" y="1024676"/>
                    <a:pt x="1105244" y="1024676"/>
                  </a:cubicBezTo>
                  <a:cubicBezTo>
                    <a:pt x="1145484" y="1024676"/>
                    <a:pt x="1192877" y="986229"/>
                    <a:pt x="1212550" y="933475"/>
                  </a:cubicBezTo>
                  <a:lnTo>
                    <a:pt x="1199137" y="933475"/>
                  </a:lnTo>
                  <a:cubicBezTo>
                    <a:pt x="1185723" y="953146"/>
                    <a:pt x="1162474" y="974605"/>
                    <a:pt x="1140119" y="978182"/>
                  </a:cubicBezTo>
                  <a:close/>
                  <a:moveTo>
                    <a:pt x="1234905" y="683118"/>
                  </a:moveTo>
                  <a:cubicBezTo>
                    <a:pt x="1252789" y="683118"/>
                    <a:pt x="1267991" y="667917"/>
                    <a:pt x="1267991" y="650035"/>
                  </a:cubicBezTo>
                  <a:cubicBezTo>
                    <a:pt x="1267991" y="632152"/>
                    <a:pt x="1252789" y="616952"/>
                    <a:pt x="1234905" y="616952"/>
                  </a:cubicBezTo>
                  <a:cubicBezTo>
                    <a:pt x="1223280" y="616952"/>
                    <a:pt x="1212550" y="623211"/>
                    <a:pt x="1206290" y="633046"/>
                  </a:cubicBezTo>
                  <a:cubicBezTo>
                    <a:pt x="1200031" y="642882"/>
                    <a:pt x="1200031" y="656294"/>
                    <a:pt x="1206290" y="667023"/>
                  </a:cubicBezTo>
                  <a:cubicBezTo>
                    <a:pt x="1212550" y="676859"/>
                    <a:pt x="1223280" y="684012"/>
                    <a:pt x="1234905" y="683118"/>
                  </a:cubicBezTo>
                  <a:moveTo>
                    <a:pt x="975584" y="978182"/>
                  </a:moveTo>
                  <a:lnTo>
                    <a:pt x="1109716" y="622317"/>
                  </a:lnTo>
                  <a:lnTo>
                    <a:pt x="1105244" y="616058"/>
                  </a:lnTo>
                  <a:lnTo>
                    <a:pt x="1012247" y="626787"/>
                  </a:lnTo>
                  <a:lnTo>
                    <a:pt x="1012247" y="637517"/>
                  </a:lnTo>
                  <a:lnTo>
                    <a:pt x="1030131" y="650929"/>
                  </a:lnTo>
                  <a:cubicBezTo>
                    <a:pt x="1046227" y="663447"/>
                    <a:pt x="1040861" y="675070"/>
                    <a:pt x="1026554" y="715306"/>
                  </a:cubicBezTo>
                  <a:lnTo>
                    <a:pt x="924614" y="987123"/>
                  </a:lnTo>
                  <a:cubicBezTo>
                    <a:pt x="915672" y="1003217"/>
                    <a:pt x="927297" y="1022888"/>
                    <a:pt x="946075" y="1022888"/>
                  </a:cubicBezTo>
                  <a:cubicBezTo>
                    <a:pt x="988103" y="1022888"/>
                    <a:pt x="1033708" y="984440"/>
                    <a:pt x="1053380" y="931687"/>
                  </a:cubicBezTo>
                  <a:lnTo>
                    <a:pt x="1039967" y="931687"/>
                  </a:lnTo>
                  <a:cubicBezTo>
                    <a:pt x="1025660" y="952252"/>
                    <a:pt x="997045" y="973711"/>
                    <a:pt x="975584" y="978182"/>
                  </a:cubicBezTo>
                  <a:moveTo>
                    <a:pt x="701955" y="941522"/>
                  </a:moveTo>
                  <a:cubicBezTo>
                    <a:pt x="701955" y="876250"/>
                    <a:pt x="774387" y="787731"/>
                    <a:pt x="815520" y="787731"/>
                  </a:cubicBezTo>
                  <a:cubicBezTo>
                    <a:pt x="824462" y="787731"/>
                    <a:pt x="832510" y="788625"/>
                    <a:pt x="840558" y="791308"/>
                  </a:cubicBezTo>
                  <a:lnTo>
                    <a:pt x="797636" y="903968"/>
                  </a:lnTo>
                  <a:cubicBezTo>
                    <a:pt x="773492" y="933475"/>
                    <a:pt x="735935" y="969240"/>
                    <a:pt x="718051" y="969240"/>
                  </a:cubicBezTo>
                  <a:cubicBezTo>
                    <a:pt x="708215" y="970134"/>
                    <a:pt x="701955" y="961193"/>
                    <a:pt x="701955" y="941522"/>
                  </a:cubicBezTo>
                  <a:moveTo>
                    <a:pt x="924614" y="724248"/>
                  </a:moveTo>
                  <a:lnTo>
                    <a:pt x="902259" y="722459"/>
                  </a:lnTo>
                  <a:lnTo>
                    <a:pt x="877221" y="747495"/>
                  </a:lnTo>
                  <a:lnTo>
                    <a:pt x="872750" y="747495"/>
                  </a:lnTo>
                  <a:cubicBezTo>
                    <a:pt x="766339" y="747495"/>
                    <a:pt x="651880" y="879827"/>
                    <a:pt x="651880" y="984440"/>
                  </a:cubicBezTo>
                  <a:cubicBezTo>
                    <a:pt x="651880" y="1008582"/>
                    <a:pt x="665293" y="1024676"/>
                    <a:pt x="691225" y="1024676"/>
                  </a:cubicBezTo>
                  <a:cubicBezTo>
                    <a:pt x="722522" y="1024676"/>
                    <a:pt x="752925" y="979970"/>
                    <a:pt x="787800" y="932581"/>
                  </a:cubicBezTo>
                  <a:lnTo>
                    <a:pt x="786011" y="949569"/>
                  </a:lnTo>
                  <a:cubicBezTo>
                    <a:pt x="781540" y="997852"/>
                    <a:pt x="796742" y="1024676"/>
                    <a:pt x="821780" y="1024676"/>
                  </a:cubicBezTo>
                  <a:cubicBezTo>
                    <a:pt x="851289" y="1024676"/>
                    <a:pt x="878115" y="978182"/>
                    <a:pt x="898682" y="933475"/>
                  </a:cubicBezTo>
                  <a:lnTo>
                    <a:pt x="885269" y="933475"/>
                  </a:lnTo>
                  <a:cubicBezTo>
                    <a:pt x="870961" y="954040"/>
                    <a:pt x="857548" y="966558"/>
                    <a:pt x="846818" y="966558"/>
                  </a:cubicBezTo>
                  <a:cubicBezTo>
                    <a:pt x="836087" y="966558"/>
                    <a:pt x="828039" y="945993"/>
                    <a:pt x="846818" y="903968"/>
                  </a:cubicBezTo>
                  <a:close/>
                  <a:moveTo>
                    <a:pt x="406866" y="1075642"/>
                  </a:moveTo>
                  <a:cubicBezTo>
                    <a:pt x="406866" y="1047924"/>
                    <a:pt x="433692" y="1030041"/>
                    <a:pt x="472143" y="1014841"/>
                  </a:cubicBezTo>
                  <a:cubicBezTo>
                    <a:pt x="484662" y="1021100"/>
                    <a:pt x="504335" y="1028253"/>
                    <a:pt x="529373" y="1036300"/>
                  </a:cubicBezTo>
                  <a:cubicBezTo>
                    <a:pt x="569612" y="1049712"/>
                    <a:pt x="584814" y="1055077"/>
                    <a:pt x="584814" y="1066701"/>
                  </a:cubicBezTo>
                  <a:cubicBezTo>
                    <a:pt x="584814" y="1092631"/>
                    <a:pt x="548151" y="1112301"/>
                    <a:pt x="481085" y="1112301"/>
                  </a:cubicBezTo>
                  <a:cubicBezTo>
                    <a:pt x="431010" y="1113196"/>
                    <a:pt x="406866" y="1102466"/>
                    <a:pt x="406866" y="1075642"/>
                  </a:cubicBezTo>
                  <a:moveTo>
                    <a:pt x="516854" y="904863"/>
                  </a:moveTo>
                  <a:cubicBezTo>
                    <a:pt x="498970" y="904863"/>
                    <a:pt x="492710" y="889662"/>
                    <a:pt x="492710" y="872674"/>
                  </a:cubicBezTo>
                  <a:cubicBezTo>
                    <a:pt x="492710" y="819920"/>
                    <a:pt x="517748" y="756437"/>
                    <a:pt x="557988" y="756437"/>
                  </a:cubicBezTo>
                  <a:cubicBezTo>
                    <a:pt x="575872" y="756437"/>
                    <a:pt x="582131" y="771637"/>
                    <a:pt x="582131" y="788625"/>
                  </a:cubicBezTo>
                  <a:cubicBezTo>
                    <a:pt x="582131" y="840485"/>
                    <a:pt x="556199" y="904863"/>
                    <a:pt x="516854" y="904863"/>
                  </a:cubicBezTo>
                  <a:moveTo>
                    <a:pt x="631313" y="1049712"/>
                  </a:moveTo>
                  <a:cubicBezTo>
                    <a:pt x="631313" y="1015735"/>
                    <a:pt x="600910" y="1003217"/>
                    <a:pt x="551728" y="988911"/>
                  </a:cubicBezTo>
                  <a:cubicBezTo>
                    <a:pt x="509700" y="976393"/>
                    <a:pt x="490027" y="972817"/>
                    <a:pt x="490027" y="958511"/>
                  </a:cubicBezTo>
                  <a:cubicBezTo>
                    <a:pt x="490027" y="947781"/>
                    <a:pt x="498970" y="934369"/>
                    <a:pt x="516854" y="924534"/>
                  </a:cubicBezTo>
                  <a:cubicBezTo>
                    <a:pt x="586602" y="920957"/>
                    <a:pt x="630419" y="858368"/>
                    <a:pt x="630419" y="802931"/>
                  </a:cubicBezTo>
                  <a:cubicBezTo>
                    <a:pt x="630419" y="793096"/>
                    <a:pt x="628630" y="784155"/>
                    <a:pt x="625948" y="776107"/>
                  </a:cubicBezTo>
                  <a:lnTo>
                    <a:pt x="673341" y="776107"/>
                  </a:lnTo>
                  <a:lnTo>
                    <a:pt x="682283" y="745707"/>
                  </a:lnTo>
                  <a:lnTo>
                    <a:pt x="601804" y="745707"/>
                  </a:lnTo>
                  <a:cubicBezTo>
                    <a:pt x="591073" y="738554"/>
                    <a:pt x="577660" y="734977"/>
                    <a:pt x="562459" y="734977"/>
                  </a:cubicBezTo>
                  <a:cubicBezTo>
                    <a:pt x="489133" y="734977"/>
                    <a:pt x="441740" y="799355"/>
                    <a:pt x="441740" y="856579"/>
                  </a:cubicBezTo>
                  <a:cubicBezTo>
                    <a:pt x="441740" y="893239"/>
                    <a:pt x="463201" y="918275"/>
                    <a:pt x="497181" y="922745"/>
                  </a:cubicBezTo>
                  <a:cubicBezTo>
                    <a:pt x="463201" y="938840"/>
                    <a:pt x="443529" y="955828"/>
                    <a:pt x="443529" y="977287"/>
                  </a:cubicBezTo>
                  <a:cubicBezTo>
                    <a:pt x="443529" y="989805"/>
                    <a:pt x="448000" y="998747"/>
                    <a:pt x="458730" y="1006794"/>
                  </a:cubicBezTo>
                  <a:cubicBezTo>
                    <a:pt x="380040" y="1030041"/>
                    <a:pt x="347848" y="1059548"/>
                    <a:pt x="347848" y="1093525"/>
                  </a:cubicBezTo>
                  <a:cubicBezTo>
                    <a:pt x="347848" y="1130184"/>
                    <a:pt x="396135" y="1145384"/>
                    <a:pt x="453365" y="1145384"/>
                  </a:cubicBezTo>
                  <a:cubicBezTo>
                    <a:pt x="549940" y="1146279"/>
                    <a:pt x="631313" y="1093525"/>
                    <a:pt x="631313" y="1049712"/>
                  </a:cubicBezTo>
                  <a:moveTo>
                    <a:pt x="266475" y="835120"/>
                  </a:moveTo>
                  <a:cubicBezTo>
                    <a:pt x="301349" y="835120"/>
                    <a:pt x="302243" y="850321"/>
                    <a:pt x="296878" y="888768"/>
                  </a:cubicBezTo>
                  <a:lnTo>
                    <a:pt x="317445" y="888768"/>
                  </a:lnTo>
                  <a:lnTo>
                    <a:pt x="363944" y="760907"/>
                  </a:lnTo>
                  <a:lnTo>
                    <a:pt x="343377" y="760907"/>
                  </a:lnTo>
                  <a:cubicBezTo>
                    <a:pt x="325493" y="791308"/>
                    <a:pt x="312080" y="814555"/>
                    <a:pt x="273628" y="814555"/>
                  </a:cubicBezTo>
                  <a:lnTo>
                    <a:pt x="195832" y="814555"/>
                  </a:lnTo>
                  <a:lnTo>
                    <a:pt x="234283" y="709942"/>
                  </a:lnTo>
                  <a:cubicBezTo>
                    <a:pt x="247696" y="672388"/>
                    <a:pt x="254850" y="665235"/>
                    <a:pt x="302243" y="665235"/>
                  </a:cubicBezTo>
                  <a:lnTo>
                    <a:pt x="336223" y="665235"/>
                  </a:lnTo>
                  <a:cubicBezTo>
                    <a:pt x="385405" y="665235"/>
                    <a:pt x="391664" y="678647"/>
                    <a:pt x="391664" y="730507"/>
                  </a:cubicBezTo>
                  <a:lnTo>
                    <a:pt x="411337" y="730507"/>
                  </a:lnTo>
                  <a:lnTo>
                    <a:pt x="427433" y="643776"/>
                  </a:lnTo>
                  <a:lnTo>
                    <a:pt x="135026" y="643776"/>
                  </a:lnTo>
                  <a:lnTo>
                    <a:pt x="129661" y="659870"/>
                  </a:lnTo>
                  <a:cubicBezTo>
                    <a:pt x="185996" y="671494"/>
                    <a:pt x="191361" y="676859"/>
                    <a:pt x="165429" y="750178"/>
                  </a:cubicBezTo>
                  <a:lnTo>
                    <a:pt x="107305" y="908439"/>
                  </a:lnTo>
                  <a:cubicBezTo>
                    <a:pt x="80479" y="980864"/>
                    <a:pt x="69748" y="987123"/>
                    <a:pt x="4471" y="998747"/>
                  </a:cubicBezTo>
                  <a:lnTo>
                    <a:pt x="0" y="1014841"/>
                  </a:lnTo>
                  <a:lnTo>
                    <a:pt x="325493" y="1014841"/>
                  </a:lnTo>
                  <a:lnTo>
                    <a:pt x="383616" y="922745"/>
                  </a:lnTo>
                  <a:lnTo>
                    <a:pt x="361261" y="922745"/>
                  </a:lnTo>
                  <a:cubicBezTo>
                    <a:pt x="323704" y="960299"/>
                    <a:pt x="285253" y="993382"/>
                    <a:pt x="212822" y="993382"/>
                  </a:cubicBezTo>
                  <a:cubicBezTo>
                    <a:pt x="126084" y="993382"/>
                    <a:pt x="134132" y="988911"/>
                    <a:pt x="162746" y="908439"/>
                  </a:cubicBezTo>
                  <a:lnTo>
                    <a:pt x="189573" y="836014"/>
                  </a:lnTo>
                  <a:lnTo>
                    <a:pt x="266475" y="836014"/>
                  </a:lnTo>
                  <a:close/>
                  <a:moveTo>
                    <a:pt x="308503" y="616952"/>
                  </a:moveTo>
                  <a:lnTo>
                    <a:pt x="391664" y="556151"/>
                  </a:lnTo>
                  <a:lnTo>
                    <a:pt x="391664" y="545421"/>
                  </a:lnTo>
                  <a:lnTo>
                    <a:pt x="336223" y="545421"/>
                  </a:lnTo>
                  <a:lnTo>
                    <a:pt x="287042" y="616952"/>
                  </a:lnTo>
                  <a:close/>
                  <a:moveTo>
                    <a:pt x="1551456" y="160050"/>
                  </a:moveTo>
                  <a:cubicBezTo>
                    <a:pt x="1571128" y="160050"/>
                    <a:pt x="1588118" y="175250"/>
                    <a:pt x="1579176" y="210121"/>
                  </a:cubicBezTo>
                  <a:lnTo>
                    <a:pt x="1488861" y="234263"/>
                  </a:lnTo>
                  <a:cubicBezTo>
                    <a:pt x="1503168" y="190450"/>
                    <a:pt x="1529995" y="160050"/>
                    <a:pt x="1551456" y="160050"/>
                  </a:cubicBezTo>
                  <a:moveTo>
                    <a:pt x="1601531" y="306688"/>
                  </a:moveTo>
                  <a:lnTo>
                    <a:pt x="1583647" y="306688"/>
                  </a:lnTo>
                  <a:cubicBezTo>
                    <a:pt x="1561292" y="333512"/>
                    <a:pt x="1536254" y="354971"/>
                    <a:pt x="1512110" y="354971"/>
                  </a:cubicBezTo>
                  <a:cubicBezTo>
                    <a:pt x="1487072" y="354971"/>
                    <a:pt x="1474554" y="339771"/>
                    <a:pt x="1474554" y="306688"/>
                  </a:cubicBezTo>
                  <a:cubicBezTo>
                    <a:pt x="1474554" y="293276"/>
                    <a:pt x="1476342" y="278970"/>
                    <a:pt x="1479025" y="266452"/>
                  </a:cubicBezTo>
                  <a:lnTo>
                    <a:pt x="1625675" y="218168"/>
                  </a:lnTo>
                  <a:cubicBezTo>
                    <a:pt x="1654290" y="150214"/>
                    <a:pt x="1619416" y="120708"/>
                    <a:pt x="1579176" y="120708"/>
                  </a:cubicBezTo>
                  <a:cubicBezTo>
                    <a:pt x="1509428" y="120708"/>
                    <a:pt x="1430737" y="242310"/>
                    <a:pt x="1430737" y="337982"/>
                  </a:cubicBezTo>
                  <a:cubicBezTo>
                    <a:pt x="1430737" y="383583"/>
                    <a:pt x="1452198" y="408619"/>
                    <a:pt x="1486178" y="408619"/>
                  </a:cubicBezTo>
                  <a:cubicBezTo>
                    <a:pt x="1526418" y="408619"/>
                    <a:pt x="1567551" y="370171"/>
                    <a:pt x="1601531" y="306688"/>
                  </a:cubicBezTo>
                  <a:moveTo>
                    <a:pt x="1578282" y="88519"/>
                  </a:moveTo>
                  <a:lnTo>
                    <a:pt x="1661444" y="12518"/>
                  </a:lnTo>
                  <a:lnTo>
                    <a:pt x="1661444" y="1788"/>
                  </a:lnTo>
                  <a:lnTo>
                    <a:pt x="1606002" y="1788"/>
                  </a:lnTo>
                  <a:lnTo>
                    <a:pt x="1556821" y="89413"/>
                  </a:lnTo>
                  <a:lnTo>
                    <a:pt x="1578282" y="89413"/>
                  </a:lnTo>
                  <a:close/>
                  <a:moveTo>
                    <a:pt x="1266202" y="160944"/>
                  </a:moveTo>
                  <a:lnTo>
                    <a:pt x="1315384" y="160944"/>
                  </a:lnTo>
                  <a:lnTo>
                    <a:pt x="1238482" y="371959"/>
                  </a:lnTo>
                  <a:cubicBezTo>
                    <a:pt x="1231328" y="389842"/>
                    <a:pt x="1241165" y="407725"/>
                    <a:pt x="1259943" y="407725"/>
                  </a:cubicBezTo>
                  <a:cubicBezTo>
                    <a:pt x="1314490" y="407725"/>
                    <a:pt x="1380661" y="361230"/>
                    <a:pt x="1404805" y="295064"/>
                  </a:cubicBezTo>
                  <a:lnTo>
                    <a:pt x="1391392" y="295064"/>
                  </a:lnTo>
                  <a:cubicBezTo>
                    <a:pt x="1371719" y="322782"/>
                    <a:pt x="1328797" y="353183"/>
                    <a:pt x="1296606" y="359441"/>
                  </a:cubicBezTo>
                  <a:lnTo>
                    <a:pt x="1367248" y="160944"/>
                  </a:lnTo>
                  <a:lnTo>
                    <a:pt x="1439679" y="160944"/>
                  </a:lnTo>
                  <a:lnTo>
                    <a:pt x="1448621" y="130543"/>
                  </a:lnTo>
                  <a:lnTo>
                    <a:pt x="1377979" y="130543"/>
                  </a:lnTo>
                  <a:lnTo>
                    <a:pt x="1404805" y="54542"/>
                  </a:lnTo>
                  <a:lnTo>
                    <a:pt x="1377085" y="54542"/>
                  </a:lnTo>
                  <a:lnTo>
                    <a:pt x="1327009" y="130543"/>
                  </a:lnTo>
                  <a:lnTo>
                    <a:pt x="1267097" y="138591"/>
                  </a:lnTo>
                  <a:lnTo>
                    <a:pt x="1267097" y="160944"/>
                  </a:lnTo>
                  <a:close/>
                  <a:moveTo>
                    <a:pt x="1241165" y="185086"/>
                  </a:moveTo>
                  <a:cubicBezTo>
                    <a:pt x="1251001" y="150214"/>
                    <a:pt x="1245636" y="120708"/>
                    <a:pt x="1219703" y="120708"/>
                  </a:cubicBezTo>
                  <a:cubicBezTo>
                    <a:pt x="1186618" y="120708"/>
                    <a:pt x="1175887" y="143061"/>
                    <a:pt x="1143696" y="212804"/>
                  </a:cubicBezTo>
                  <a:lnTo>
                    <a:pt x="1143696" y="173462"/>
                  </a:lnTo>
                  <a:cubicBezTo>
                    <a:pt x="1143696" y="145744"/>
                    <a:pt x="1134753" y="120708"/>
                    <a:pt x="1109716" y="120708"/>
                  </a:cubicBezTo>
                  <a:cubicBezTo>
                    <a:pt x="1080207" y="120708"/>
                    <a:pt x="1053380" y="167203"/>
                    <a:pt x="1031919" y="211910"/>
                  </a:cubicBezTo>
                  <a:lnTo>
                    <a:pt x="1045332" y="211910"/>
                  </a:lnTo>
                  <a:cubicBezTo>
                    <a:pt x="1059640" y="191344"/>
                    <a:pt x="1073053" y="178827"/>
                    <a:pt x="1083783" y="178827"/>
                  </a:cubicBezTo>
                  <a:cubicBezTo>
                    <a:pt x="1096302" y="178827"/>
                    <a:pt x="1103456" y="198498"/>
                    <a:pt x="1083783" y="242310"/>
                  </a:cubicBezTo>
                  <a:lnTo>
                    <a:pt x="1026554" y="369277"/>
                  </a:lnTo>
                  <a:cubicBezTo>
                    <a:pt x="1015823" y="393419"/>
                    <a:pt x="1027448" y="408619"/>
                    <a:pt x="1050698" y="408619"/>
                  </a:cubicBezTo>
                  <a:cubicBezTo>
                    <a:pt x="1065005" y="408619"/>
                    <a:pt x="1071264" y="405042"/>
                    <a:pt x="1077524" y="389842"/>
                  </a:cubicBezTo>
                  <a:lnTo>
                    <a:pt x="1133859" y="241416"/>
                  </a:lnTo>
                  <a:cubicBezTo>
                    <a:pt x="1149955" y="221745"/>
                    <a:pt x="1164262" y="204756"/>
                    <a:pt x="1182147" y="185980"/>
                  </a:cubicBezTo>
                  <a:lnTo>
                    <a:pt x="1241165" y="185980"/>
                  </a:lnTo>
                  <a:close/>
                  <a:moveTo>
                    <a:pt x="929085" y="160050"/>
                  </a:moveTo>
                  <a:cubicBezTo>
                    <a:pt x="948758" y="160050"/>
                    <a:pt x="965748" y="175250"/>
                    <a:pt x="956805" y="210121"/>
                  </a:cubicBezTo>
                  <a:lnTo>
                    <a:pt x="866490" y="234263"/>
                  </a:lnTo>
                  <a:cubicBezTo>
                    <a:pt x="880798" y="190450"/>
                    <a:pt x="907624" y="160050"/>
                    <a:pt x="929085" y="160050"/>
                  </a:cubicBezTo>
                  <a:moveTo>
                    <a:pt x="979161" y="306688"/>
                  </a:moveTo>
                  <a:lnTo>
                    <a:pt x="961277" y="306688"/>
                  </a:lnTo>
                  <a:cubicBezTo>
                    <a:pt x="938921" y="333512"/>
                    <a:pt x="913883" y="354971"/>
                    <a:pt x="889740" y="354971"/>
                  </a:cubicBezTo>
                  <a:cubicBezTo>
                    <a:pt x="864702" y="354971"/>
                    <a:pt x="852183" y="339771"/>
                    <a:pt x="852183" y="306688"/>
                  </a:cubicBezTo>
                  <a:cubicBezTo>
                    <a:pt x="852183" y="293276"/>
                    <a:pt x="853971" y="278970"/>
                    <a:pt x="856654" y="266452"/>
                  </a:cubicBezTo>
                  <a:lnTo>
                    <a:pt x="1003304" y="218168"/>
                  </a:lnTo>
                  <a:cubicBezTo>
                    <a:pt x="1031919" y="150214"/>
                    <a:pt x="997939" y="120708"/>
                    <a:pt x="956805" y="120708"/>
                  </a:cubicBezTo>
                  <a:cubicBezTo>
                    <a:pt x="887057" y="120708"/>
                    <a:pt x="808367" y="242310"/>
                    <a:pt x="808367" y="337982"/>
                  </a:cubicBezTo>
                  <a:cubicBezTo>
                    <a:pt x="808367" y="383583"/>
                    <a:pt x="829828" y="408619"/>
                    <a:pt x="863808" y="408619"/>
                  </a:cubicBezTo>
                  <a:cubicBezTo>
                    <a:pt x="904047" y="408619"/>
                    <a:pt x="945181" y="370171"/>
                    <a:pt x="979161" y="306688"/>
                  </a:cubicBezTo>
                  <a:moveTo>
                    <a:pt x="637572" y="365700"/>
                  </a:moveTo>
                  <a:cubicBezTo>
                    <a:pt x="623265" y="365700"/>
                    <a:pt x="602698" y="352288"/>
                    <a:pt x="602698" y="340665"/>
                  </a:cubicBezTo>
                  <a:cubicBezTo>
                    <a:pt x="602698" y="337088"/>
                    <a:pt x="608958" y="320100"/>
                    <a:pt x="617005" y="299535"/>
                  </a:cubicBezTo>
                  <a:lnTo>
                    <a:pt x="640255" y="236945"/>
                  </a:lnTo>
                  <a:cubicBezTo>
                    <a:pt x="665293" y="206545"/>
                    <a:pt x="704638" y="173462"/>
                    <a:pt x="726993" y="173462"/>
                  </a:cubicBezTo>
                  <a:cubicBezTo>
                    <a:pt x="740406" y="173462"/>
                    <a:pt x="750243" y="182403"/>
                    <a:pt x="750243" y="201180"/>
                  </a:cubicBezTo>
                  <a:cubicBezTo>
                    <a:pt x="749349" y="260193"/>
                    <a:pt x="695696" y="365700"/>
                    <a:pt x="637572" y="365700"/>
                  </a:cubicBezTo>
                  <a:moveTo>
                    <a:pt x="800319" y="178827"/>
                  </a:moveTo>
                  <a:cubicBezTo>
                    <a:pt x="800319" y="135908"/>
                    <a:pt x="789588" y="119814"/>
                    <a:pt x="759185" y="119814"/>
                  </a:cubicBezTo>
                  <a:cubicBezTo>
                    <a:pt x="721628" y="119814"/>
                    <a:pt x="686754" y="160050"/>
                    <a:pt x="650985" y="208333"/>
                  </a:cubicBezTo>
                  <a:lnTo>
                    <a:pt x="726099" y="6259"/>
                  </a:lnTo>
                  <a:lnTo>
                    <a:pt x="721628" y="0"/>
                  </a:lnTo>
                  <a:lnTo>
                    <a:pt x="628630" y="10730"/>
                  </a:lnTo>
                  <a:lnTo>
                    <a:pt x="628630" y="21459"/>
                  </a:lnTo>
                  <a:lnTo>
                    <a:pt x="646514" y="34871"/>
                  </a:lnTo>
                  <a:cubicBezTo>
                    <a:pt x="662610" y="47389"/>
                    <a:pt x="657245" y="59907"/>
                    <a:pt x="642938" y="99249"/>
                  </a:cubicBezTo>
                  <a:lnTo>
                    <a:pt x="561564" y="312947"/>
                  </a:lnTo>
                  <a:cubicBezTo>
                    <a:pt x="554411" y="330829"/>
                    <a:pt x="546363" y="352288"/>
                    <a:pt x="546363" y="357653"/>
                  </a:cubicBezTo>
                  <a:cubicBezTo>
                    <a:pt x="546363" y="382689"/>
                    <a:pt x="580343" y="406831"/>
                    <a:pt x="611640" y="406831"/>
                  </a:cubicBezTo>
                  <a:cubicBezTo>
                    <a:pt x="682283" y="408619"/>
                    <a:pt x="800319" y="278970"/>
                    <a:pt x="800319" y="178827"/>
                  </a:cubicBezTo>
                  <a:moveTo>
                    <a:pt x="525796" y="151108"/>
                  </a:moveTo>
                  <a:cubicBezTo>
                    <a:pt x="531161" y="131438"/>
                    <a:pt x="518642" y="120708"/>
                    <a:pt x="507912" y="120708"/>
                  </a:cubicBezTo>
                  <a:cubicBezTo>
                    <a:pt x="465884" y="120708"/>
                    <a:pt x="414914" y="159156"/>
                    <a:pt x="395241" y="211910"/>
                  </a:cubicBezTo>
                  <a:lnTo>
                    <a:pt x="408654" y="211910"/>
                  </a:lnTo>
                  <a:cubicBezTo>
                    <a:pt x="422067" y="192239"/>
                    <a:pt x="445317" y="170779"/>
                    <a:pt x="467672" y="167203"/>
                  </a:cubicBezTo>
                  <a:lnTo>
                    <a:pt x="386299" y="378218"/>
                  </a:lnTo>
                  <a:cubicBezTo>
                    <a:pt x="379145" y="397889"/>
                    <a:pt x="393453" y="408619"/>
                    <a:pt x="404183" y="408619"/>
                  </a:cubicBezTo>
                  <a:cubicBezTo>
                    <a:pt x="444423" y="408619"/>
                    <a:pt x="491816" y="370171"/>
                    <a:pt x="511489" y="317417"/>
                  </a:cubicBezTo>
                  <a:lnTo>
                    <a:pt x="498075" y="317417"/>
                  </a:lnTo>
                  <a:cubicBezTo>
                    <a:pt x="484662" y="337088"/>
                    <a:pt x="461413" y="358547"/>
                    <a:pt x="439057" y="362124"/>
                  </a:cubicBezTo>
                  <a:close/>
                  <a:moveTo>
                    <a:pt x="534738" y="67060"/>
                  </a:moveTo>
                  <a:cubicBezTo>
                    <a:pt x="552622" y="67060"/>
                    <a:pt x="567824" y="51860"/>
                    <a:pt x="567824" y="33977"/>
                  </a:cubicBezTo>
                  <a:cubicBezTo>
                    <a:pt x="567824" y="16094"/>
                    <a:pt x="552622" y="894"/>
                    <a:pt x="534738" y="894"/>
                  </a:cubicBezTo>
                  <a:cubicBezTo>
                    <a:pt x="523113" y="894"/>
                    <a:pt x="512383" y="7153"/>
                    <a:pt x="506123" y="16989"/>
                  </a:cubicBezTo>
                  <a:cubicBezTo>
                    <a:pt x="499864" y="26824"/>
                    <a:pt x="499864" y="40236"/>
                    <a:pt x="506123" y="50966"/>
                  </a:cubicBezTo>
                  <a:cubicBezTo>
                    <a:pt x="512383" y="60801"/>
                    <a:pt x="523113" y="67954"/>
                    <a:pt x="534738" y="67060"/>
                  </a:cubicBezTo>
                  <a:moveTo>
                    <a:pt x="328175" y="26824"/>
                  </a:moveTo>
                  <a:lnTo>
                    <a:pt x="135026" y="26824"/>
                  </a:lnTo>
                  <a:lnTo>
                    <a:pt x="129661" y="42918"/>
                  </a:lnTo>
                  <a:cubicBezTo>
                    <a:pt x="185996" y="54542"/>
                    <a:pt x="191361" y="59907"/>
                    <a:pt x="165429" y="133226"/>
                  </a:cubicBezTo>
                  <a:lnTo>
                    <a:pt x="107305" y="291487"/>
                  </a:lnTo>
                  <a:cubicBezTo>
                    <a:pt x="80479" y="363912"/>
                    <a:pt x="69748" y="370171"/>
                    <a:pt x="4471" y="381795"/>
                  </a:cubicBezTo>
                  <a:lnTo>
                    <a:pt x="0" y="397889"/>
                  </a:lnTo>
                  <a:lnTo>
                    <a:pt x="293301" y="397889"/>
                  </a:lnTo>
                  <a:lnTo>
                    <a:pt x="356790" y="284334"/>
                  </a:lnTo>
                  <a:lnTo>
                    <a:pt x="334435" y="284334"/>
                  </a:lnTo>
                  <a:cubicBezTo>
                    <a:pt x="297772" y="324570"/>
                    <a:pt x="255744" y="375536"/>
                    <a:pt x="190467" y="375536"/>
                  </a:cubicBezTo>
                  <a:cubicBezTo>
                    <a:pt x="141285" y="375536"/>
                    <a:pt x="134132" y="366595"/>
                    <a:pt x="161852" y="290593"/>
                  </a:cubicBezTo>
                  <a:lnTo>
                    <a:pt x="219976" y="132332"/>
                  </a:lnTo>
                  <a:cubicBezTo>
                    <a:pt x="246802" y="59907"/>
                    <a:pt x="257533" y="53648"/>
                    <a:pt x="322810" y="42024"/>
                  </a:cubicBezTo>
                  <a:close/>
                </a:path>
              </a:pathLst>
            </a:custGeom>
            <a:solidFill>
              <a:srgbClr val="000000"/>
            </a:solidFill>
            <a:ln w="893" cap="flat">
              <a:noFill/>
              <a:prstDash val="solid"/>
              <a:miter/>
            </a:ln>
          </p:spPr>
          <p:txBody>
            <a:bodyPr rtlCol="0" anchor="ctr"/>
            <a:lstStyle/>
            <a:p>
              <a:endParaRPr lang="fr-FR"/>
            </a:p>
          </p:txBody>
        </p:sp>
      </p:grpSp>
      <p:cxnSp>
        <p:nvCxnSpPr>
          <p:cNvPr id="103" name="Connecteur droit 102">
            <a:extLst>
              <a:ext uri="{FF2B5EF4-FFF2-40B4-BE49-F238E27FC236}">
                <a16:creationId xmlns:a16="http://schemas.microsoft.com/office/drawing/2014/main" id="{6422E84E-5F26-A501-CC79-22682EA92DEC}"/>
              </a:ext>
            </a:extLst>
          </p:cNvPr>
          <p:cNvCxnSpPr>
            <a:cxnSpLocks/>
          </p:cNvCxnSpPr>
          <p:nvPr userDrawn="1"/>
        </p:nvCxnSpPr>
        <p:spPr>
          <a:xfrm>
            <a:off x="1960396" y="6153150"/>
            <a:ext cx="0" cy="704939"/>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5" name="Connecteur droit 104">
            <a:extLst>
              <a:ext uri="{FF2B5EF4-FFF2-40B4-BE49-F238E27FC236}">
                <a16:creationId xmlns:a16="http://schemas.microsoft.com/office/drawing/2014/main" id="{6F701B75-FA18-D27B-8120-48DEC9CB8B65}"/>
              </a:ext>
            </a:extLst>
          </p:cNvPr>
          <p:cNvCxnSpPr>
            <a:cxnSpLocks/>
          </p:cNvCxnSpPr>
          <p:nvPr userDrawn="1"/>
        </p:nvCxnSpPr>
        <p:spPr>
          <a:xfrm flipH="1">
            <a:off x="357115" y="6149975"/>
            <a:ext cx="3047" cy="708024"/>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Espace réservé du numéro de diapositive 5">
            <a:extLst>
              <a:ext uri="{FF2B5EF4-FFF2-40B4-BE49-F238E27FC236}">
                <a16:creationId xmlns:a16="http://schemas.microsoft.com/office/drawing/2014/main" id="{C385A2E7-3629-61C0-F5B4-025735822762}"/>
              </a:ext>
            </a:extLst>
          </p:cNvPr>
          <p:cNvSpPr>
            <a:spLocks noGrp="1"/>
          </p:cNvSpPr>
          <p:nvPr>
            <p:ph type="sldNum" sz="quarter" idx="12"/>
          </p:nvPr>
        </p:nvSpPr>
        <p:spPr>
          <a:xfrm>
            <a:off x="11835420" y="6319201"/>
            <a:ext cx="365127" cy="365125"/>
          </a:xfrm>
        </p:spPr>
        <p:txBody>
          <a:bodyPr/>
          <a:lstStyle>
            <a:lvl1pPr>
              <a:defRPr>
                <a:solidFill>
                  <a:schemeClr val="bg1"/>
                </a:solidFill>
              </a:defRPr>
            </a:lvl1pPr>
          </a:lstStyle>
          <a:p>
            <a:fld id="{6E739F3C-2768-A14F-A11C-037BCBCB7D23}" type="slidenum">
              <a:rPr lang="fr-FR" smtClean="0"/>
              <a:pPr/>
              <a:t>‹N°›</a:t>
            </a:fld>
            <a:endParaRPr lang="fr-FR" dirty="0"/>
          </a:p>
        </p:txBody>
      </p:sp>
      <p:sp>
        <p:nvSpPr>
          <p:cNvPr id="16" name="Forme libre 15">
            <a:extLst>
              <a:ext uri="{FF2B5EF4-FFF2-40B4-BE49-F238E27FC236}">
                <a16:creationId xmlns:a16="http://schemas.microsoft.com/office/drawing/2014/main" id="{A72A6274-4450-AE40-AA49-BABC730EC06F}"/>
              </a:ext>
            </a:extLst>
          </p:cNvPr>
          <p:cNvSpPr/>
          <p:nvPr userDrawn="1"/>
        </p:nvSpPr>
        <p:spPr>
          <a:xfrm>
            <a:off x="11826875" y="6303211"/>
            <a:ext cx="415636" cy="403761"/>
          </a:xfrm>
          <a:custGeom>
            <a:avLst/>
            <a:gdLst>
              <a:gd name="connsiteX0" fmla="*/ 201881 w 415636"/>
              <a:gd name="connsiteY0" fmla="*/ 0 h 403761"/>
              <a:gd name="connsiteX1" fmla="*/ 415636 w 415636"/>
              <a:gd name="connsiteY1" fmla="*/ 0 h 403761"/>
              <a:gd name="connsiteX2" fmla="*/ 415636 w 415636"/>
              <a:gd name="connsiteY2" fmla="*/ 403761 h 403761"/>
              <a:gd name="connsiteX3" fmla="*/ 201881 w 415636"/>
              <a:gd name="connsiteY3" fmla="*/ 403761 h 403761"/>
              <a:gd name="connsiteX4" fmla="*/ 4101 w 415636"/>
              <a:gd name="connsiteY4" fmla="*/ 242566 h 403761"/>
              <a:gd name="connsiteX5" fmla="*/ 0 w 415636"/>
              <a:gd name="connsiteY5" fmla="*/ 201881 h 403761"/>
              <a:gd name="connsiteX6" fmla="*/ 4101 w 415636"/>
              <a:gd name="connsiteY6" fmla="*/ 161195 h 403761"/>
              <a:gd name="connsiteX7" fmla="*/ 201881 w 415636"/>
              <a:gd name="connsiteY7" fmla="*/ 0 h 403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5636" h="403761">
                <a:moveTo>
                  <a:pt x="201881" y="0"/>
                </a:moveTo>
                <a:lnTo>
                  <a:pt x="415636" y="0"/>
                </a:lnTo>
                <a:lnTo>
                  <a:pt x="415636" y="403761"/>
                </a:lnTo>
                <a:lnTo>
                  <a:pt x="201881" y="403761"/>
                </a:lnTo>
                <a:cubicBezTo>
                  <a:pt x="104322" y="403761"/>
                  <a:pt x="22926" y="334560"/>
                  <a:pt x="4101" y="242566"/>
                </a:cubicBezTo>
                <a:lnTo>
                  <a:pt x="0" y="201881"/>
                </a:lnTo>
                <a:lnTo>
                  <a:pt x="4101" y="161195"/>
                </a:lnTo>
                <a:cubicBezTo>
                  <a:pt x="22926" y="69201"/>
                  <a:pt x="104322" y="0"/>
                  <a:pt x="201881" y="0"/>
                </a:cubicBezTo>
                <a:close/>
              </a:path>
            </a:pathLst>
          </a:cu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grpSp>
        <p:nvGrpSpPr>
          <p:cNvPr id="17" name="Groupe 16">
            <a:extLst>
              <a:ext uri="{FF2B5EF4-FFF2-40B4-BE49-F238E27FC236}">
                <a16:creationId xmlns:a16="http://schemas.microsoft.com/office/drawing/2014/main" id="{190FEEB0-5930-C2F5-A84B-40E0975807C1}"/>
              </a:ext>
            </a:extLst>
          </p:cNvPr>
          <p:cNvGrpSpPr/>
          <p:nvPr userDrawn="1"/>
        </p:nvGrpSpPr>
        <p:grpSpPr>
          <a:xfrm>
            <a:off x="1274524" y="6279025"/>
            <a:ext cx="517010" cy="449924"/>
            <a:chOff x="1301606" y="6252162"/>
            <a:chExt cx="462845" cy="402788"/>
          </a:xfrm>
        </p:grpSpPr>
        <p:sp>
          <p:nvSpPr>
            <p:cNvPr id="18" name="Forme libre 17">
              <a:extLst>
                <a:ext uri="{FF2B5EF4-FFF2-40B4-BE49-F238E27FC236}">
                  <a16:creationId xmlns:a16="http://schemas.microsoft.com/office/drawing/2014/main" id="{4E37D67A-AD82-ED1B-9648-6D4160A2A129}"/>
                </a:ext>
              </a:extLst>
            </p:cNvPr>
            <p:cNvSpPr/>
            <p:nvPr/>
          </p:nvSpPr>
          <p:spPr>
            <a:xfrm>
              <a:off x="1434300" y="6252162"/>
              <a:ext cx="199811" cy="269202"/>
            </a:xfrm>
            <a:custGeom>
              <a:avLst/>
              <a:gdLst>
                <a:gd name="connsiteX0" fmla="*/ 1235075 w 1563369"/>
                <a:gd name="connsiteY0" fmla="*/ 1745615 h 2106294"/>
                <a:gd name="connsiteX1" fmla="*/ 708660 w 1563369"/>
                <a:gd name="connsiteY1" fmla="*/ 1172845 h 2106294"/>
                <a:gd name="connsiteX2" fmla="*/ 708660 w 1563369"/>
                <a:gd name="connsiteY2" fmla="*/ 0 h 2106294"/>
                <a:gd name="connsiteX3" fmla="*/ 626110 w 1563369"/>
                <a:gd name="connsiteY3" fmla="*/ 0 h 2106294"/>
                <a:gd name="connsiteX4" fmla="*/ 626110 w 1563369"/>
                <a:gd name="connsiteY4" fmla="*/ 624840 h 2106294"/>
                <a:gd name="connsiteX5" fmla="*/ 0 w 1563369"/>
                <a:gd name="connsiteY5" fmla="*/ 1355725 h 2106294"/>
                <a:gd name="connsiteX6" fmla="*/ 811530 w 1563369"/>
                <a:gd name="connsiteY6" fmla="*/ 2106295 h 2106294"/>
                <a:gd name="connsiteX7" fmla="*/ 1563370 w 1563369"/>
                <a:gd name="connsiteY7" fmla="*/ 1634490 h 2106294"/>
                <a:gd name="connsiteX8" fmla="*/ 1235075 w 1563369"/>
                <a:gd name="connsiteY8" fmla="*/ 1745615 h 2106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3369" h="2106294">
                  <a:moveTo>
                    <a:pt x="1235075" y="1745615"/>
                  </a:moveTo>
                  <a:cubicBezTo>
                    <a:pt x="986155" y="1741805"/>
                    <a:pt x="708660" y="1526540"/>
                    <a:pt x="708660" y="1172845"/>
                  </a:cubicBezTo>
                  <a:lnTo>
                    <a:pt x="708660" y="0"/>
                  </a:lnTo>
                  <a:lnTo>
                    <a:pt x="626110" y="0"/>
                  </a:lnTo>
                  <a:lnTo>
                    <a:pt x="626110" y="624840"/>
                  </a:lnTo>
                  <a:cubicBezTo>
                    <a:pt x="267335" y="702945"/>
                    <a:pt x="0" y="1000125"/>
                    <a:pt x="0" y="1355725"/>
                  </a:cubicBezTo>
                  <a:cubicBezTo>
                    <a:pt x="0" y="1770380"/>
                    <a:pt x="362585" y="2106295"/>
                    <a:pt x="811530" y="2106295"/>
                  </a:cubicBezTo>
                  <a:cubicBezTo>
                    <a:pt x="1152525" y="2106295"/>
                    <a:pt x="1443355" y="1910715"/>
                    <a:pt x="1563370" y="1634490"/>
                  </a:cubicBezTo>
                  <a:cubicBezTo>
                    <a:pt x="1486535" y="1701165"/>
                    <a:pt x="1355090" y="1747520"/>
                    <a:pt x="1235075" y="1745615"/>
                  </a:cubicBezTo>
                </a:path>
              </a:pathLst>
            </a:custGeom>
            <a:solidFill>
              <a:schemeClr val="bg1"/>
            </a:solidFill>
            <a:ln w="6350" cap="flat">
              <a:noFill/>
              <a:prstDash val="solid"/>
              <a:miter/>
            </a:ln>
          </p:spPr>
          <p:txBody>
            <a:bodyPr rtlCol="0" anchor="ctr"/>
            <a:lstStyle/>
            <a:p>
              <a:endParaRPr lang="fr-FR" dirty="0"/>
            </a:p>
          </p:txBody>
        </p:sp>
        <p:sp>
          <p:nvSpPr>
            <p:cNvPr id="19" name="Forme libre 18">
              <a:extLst>
                <a:ext uri="{FF2B5EF4-FFF2-40B4-BE49-F238E27FC236}">
                  <a16:creationId xmlns:a16="http://schemas.microsoft.com/office/drawing/2014/main" id="{767D7729-A50A-46FE-B06E-A1D8B785275D}"/>
                </a:ext>
              </a:extLst>
            </p:cNvPr>
            <p:cNvSpPr/>
            <p:nvPr/>
          </p:nvSpPr>
          <p:spPr>
            <a:xfrm>
              <a:off x="1538669" y="6329417"/>
              <a:ext cx="92507" cy="83933"/>
            </a:xfrm>
            <a:custGeom>
              <a:avLst/>
              <a:gdLst>
                <a:gd name="connsiteX0" fmla="*/ 0 w 723792"/>
                <a:gd name="connsiteY0" fmla="*/ 698 h 656710"/>
                <a:gd name="connsiteX1" fmla="*/ 692785 w 723792"/>
                <a:gd name="connsiteY1" fmla="*/ 369633 h 656710"/>
                <a:gd name="connsiteX2" fmla="*/ 448310 w 723792"/>
                <a:gd name="connsiteY2" fmla="*/ 656653 h 656710"/>
                <a:gd name="connsiteX3" fmla="*/ 0 w 723792"/>
                <a:gd name="connsiteY3" fmla="*/ 698 h 656710"/>
              </a:gdLst>
              <a:ahLst/>
              <a:cxnLst>
                <a:cxn ang="0">
                  <a:pos x="connsiteX0" y="connsiteY0"/>
                </a:cxn>
                <a:cxn ang="0">
                  <a:pos x="connsiteX1" y="connsiteY1"/>
                </a:cxn>
                <a:cxn ang="0">
                  <a:pos x="connsiteX2" y="connsiteY2"/>
                </a:cxn>
                <a:cxn ang="0">
                  <a:pos x="connsiteX3" y="connsiteY3"/>
                </a:cxn>
              </a:cxnLst>
              <a:rect l="l" t="t" r="r" b="b"/>
              <a:pathLst>
                <a:path w="723792" h="656710">
                  <a:moveTo>
                    <a:pt x="0" y="698"/>
                  </a:moveTo>
                  <a:cubicBezTo>
                    <a:pt x="34290" y="-3747"/>
                    <a:pt x="450215" y="1968"/>
                    <a:pt x="692785" y="369633"/>
                  </a:cubicBezTo>
                  <a:cubicBezTo>
                    <a:pt x="774700" y="493458"/>
                    <a:pt x="694690" y="648398"/>
                    <a:pt x="448310" y="656653"/>
                  </a:cubicBezTo>
                  <a:cubicBezTo>
                    <a:pt x="360680" y="659193"/>
                    <a:pt x="46355" y="579818"/>
                    <a:pt x="0" y="698"/>
                  </a:cubicBezTo>
                </a:path>
              </a:pathLst>
            </a:custGeom>
            <a:solidFill>
              <a:schemeClr val="bg1"/>
            </a:solidFill>
            <a:ln w="6350" cap="flat">
              <a:noFill/>
              <a:prstDash val="solid"/>
              <a:miter/>
            </a:ln>
          </p:spPr>
          <p:txBody>
            <a:bodyPr rtlCol="0" anchor="ctr"/>
            <a:lstStyle/>
            <a:p>
              <a:endParaRPr lang="fr-FR"/>
            </a:p>
          </p:txBody>
        </p:sp>
        <p:sp>
          <p:nvSpPr>
            <p:cNvPr id="20" name="Forme libre 19">
              <a:extLst>
                <a:ext uri="{FF2B5EF4-FFF2-40B4-BE49-F238E27FC236}">
                  <a16:creationId xmlns:a16="http://schemas.microsoft.com/office/drawing/2014/main" id="{F4198957-BAEE-F35C-5506-77E6D9B287DF}"/>
                </a:ext>
              </a:extLst>
            </p:cNvPr>
            <p:cNvSpPr/>
            <p:nvPr/>
          </p:nvSpPr>
          <p:spPr>
            <a:xfrm>
              <a:off x="1416851" y="6550012"/>
              <a:ext cx="107778" cy="104856"/>
            </a:xfrm>
            <a:custGeom>
              <a:avLst/>
              <a:gdLst>
                <a:gd name="connsiteX0" fmla="*/ 421640 w 843281"/>
                <a:gd name="connsiteY0" fmla="*/ 0 h 820420"/>
                <a:gd name="connsiteX1" fmla="*/ 0 w 843281"/>
                <a:gd name="connsiteY1" fmla="*/ 398145 h 820420"/>
                <a:gd name="connsiteX2" fmla="*/ 0 w 843281"/>
                <a:gd name="connsiteY2" fmla="*/ 820420 h 820420"/>
                <a:gd name="connsiteX3" fmla="*/ 187325 w 843281"/>
                <a:gd name="connsiteY3" fmla="*/ 820420 h 820420"/>
                <a:gd name="connsiteX4" fmla="*/ 187325 w 843281"/>
                <a:gd name="connsiteY4" fmla="*/ 401320 h 820420"/>
                <a:gd name="connsiteX5" fmla="*/ 421640 w 843281"/>
                <a:gd name="connsiteY5" fmla="*/ 142875 h 820420"/>
                <a:gd name="connsiteX6" fmla="*/ 655955 w 843281"/>
                <a:gd name="connsiteY6" fmla="*/ 401320 h 820420"/>
                <a:gd name="connsiteX7" fmla="*/ 655955 w 843281"/>
                <a:gd name="connsiteY7" fmla="*/ 820420 h 820420"/>
                <a:gd name="connsiteX8" fmla="*/ 843280 w 843281"/>
                <a:gd name="connsiteY8" fmla="*/ 820420 h 820420"/>
                <a:gd name="connsiteX9" fmla="*/ 843280 w 843281"/>
                <a:gd name="connsiteY9" fmla="*/ 398780 h 820420"/>
                <a:gd name="connsiteX10" fmla="*/ 421640 w 843281"/>
                <a:gd name="connsiteY10" fmla="*/ 0 h 820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3281" h="820420">
                  <a:moveTo>
                    <a:pt x="421640" y="0"/>
                  </a:moveTo>
                  <a:cubicBezTo>
                    <a:pt x="212090" y="0"/>
                    <a:pt x="0" y="86360"/>
                    <a:pt x="0" y="398145"/>
                  </a:cubicBezTo>
                  <a:lnTo>
                    <a:pt x="0" y="820420"/>
                  </a:lnTo>
                  <a:lnTo>
                    <a:pt x="187325" y="820420"/>
                  </a:lnTo>
                  <a:lnTo>
                    <a:pt x="187325" y="401320"/>
                  </a:lnTo>
                  <a:cubicBezTo>
                    <a:pt x="187325" y="191135"/>
                    <a:pt x="322580" y="142875"/>
                    <a:pt x="421640" y="142875"/>
                  </a:cubicBezTo>
                  <a:cubicBezTo>
                    <a:pt x="520700" y="142875"/>
                    <a:pt x="655955" y="191770"/>
                    <a:pt x="655955" y="401320"/>
                  </a:cubicBezTo>
                  <a:lnTo>
                    <a:pt x="655955" y="820420"/>
                  </a:lnTo>
                  <a:lnTo>
                    <a:pt x="843280" y="820420"/>
                  </a:lnTo>
                  <a:lnTo>
                    <a:pt x="843280" y="398780"/>
                  </a:lnTo>
                  <a:cubicBezTo>
                    <a:pt x="843915" y="86995"/>
                    <a:pt x="631825" y="0"/>
                    <a:pt x="421640" y="0"/>
                  </a:cubicBezTo>
                </a:path>
              </a:pathLst>
            </a:custGeom>
            <a:solidFill>
              <a:schemeClr val="bg1"/>
            </a:solidFill>
            <a:ln w="6350" cap="flat">
              <a:noFill/>
              <a:prstDash val="solid"/>
              <a:miter/>
            </a:ln>
          </p:spPr>
          <p:txBody>
            <a:bodyPr rtlCol="0" anchor="ctr"/>
            <a:lstStyle/>
            <a:p>
              <a:endParaRPr lang="fr-FR"/>
            </a:p>
          </p:txBody>
        </p:sp>
        <p:sp>
          <p:nvSpPr>
            <p:cNvPr id="21" name="Forme libre 20">
              <a:extLst>
                <a:ext uri="{FF2B5EF4-FFF2-40B4-BE49-F238E27FC236}">
                  <a16:creationId xmlns:a16="http://schemas.microsoft.com/office/drawing/2014/main" id="{893CDF4F-2A29-69FD-0F47-CB3127D7EA2E}"/>
                </a:ext>
              </a:extLst>
            </p:cNvPr>
            <p:cNvSpPr/>
            <p:nvPr/>
          </p:nvSpPr>
          <p:spPr>
            <a:xfrm>
              <a:off x="1301606" y="6552934"/>
              <a:ext cx="99581" cy="101935"/>
            </a:xfrm>
            <a:custGeom>
              <a:avLst/>
              <a:gdLst>
                <a:gd name="connsiteX0" fmla="*/ 0 w 779145"/>
                <a:gd name="connsiteY0" fmla="*/ 398780 h 797559"/>
                <a:gd name="connsiteX1" fmla="*/ 398145 w 779145"/>
                <a:gd name="connsiteY1" fmla="*/ 797560 h 797559"/>
                <a:gd name="connsiteX2" fmla="*/ 779145 w 779145"/>
                <a:gd name="connsiteY2" fmla="*/ 797560 h 797559"/>
                <a:gd name="connsiteX3" fmla="*/ 779145 w 779145"/>
                <a:gd name="connsiteY3" fmla="*/ 657860 h 797559"/>
                <a:gd name="connsiteX4" fmla="*/ 446405 w 779145"/>
                <a:gd name="connsiteY4" fmla="*/ 657860 h 797559"/>
                <a:gd name="connsiteX5" fmla="*/ 194945 w 779145"/>
                <a:gd name="connsiteY5" fmla="*/ 398780 h 797559"/>
                <a:gd name="connsiteX6" fmla="*/ 446405 w 779145"/>
                <a:gd name="connsiteY6" fmla="*/ 137795 h 797559"/>
                <a:gd name="connsiteX7" fmla="*/ 779145 w 779145"/>
                <a:gd name="connsiteY7" fmla="*/ 137795 h 797559"/>
                <a:gd name="connsiteX8" fmla="*/ 779145 w 779145"/>
                <a:gd name="connsiteY8" fmla="*/ 0 h 797559"/>
                <a:gd name="connsiteX9" fmla="*/ 398145 w 779145"/>
                <a:gd name="connsiteY9" fmla="*/ 0 h 797559"/>
                <a:gd name="connsiteX10" fmla="*/ 0 w 779145"/>
                <a:gd name="connsiteY10" fmla="*/ 398780 h 797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145" h="797559">
                  <a:moveTo>
                    <a:pt x="0" y="398780"/>
                  </a:moveTo>
                  <a:cubicBezTo>
                    <a:pt x="0" y="596900"/>
                    <a:pt x="86360" y="797560"/>
                    <a:pt x="398145" y="797560"/>
                  </a:cubicBezTo>
                  <a:lnTo>
                    <a:pt x="779145" y="797560"/>
                  </a:lnTo>
                  <a:lnTo>
                    <a:pt x="779145" y="657860"/>
                  </a:lnTo>
                  <a:lnTo>
                    <a:pt x="446405" y="657860"/>
                  </a:lnTo>
                  <a:cubicBezTo>
                    <a:pt x="236220" y="657860"/>
                    <a:pt x="194945" y="495935"/>
                    <a:pt x="194945" y="398780"/>
                  </a:cubicBezTo>
                  <a:cubicBezTo>
                    <a:pt x="194945" y="302260"/>
                    <a:pt x="236220" y="137795"/>
                    <a:pt x="446405" y="137795"/>
                  </a:cubicBezTo>
                  <a:lnTo>
                    <a:pt x="779145" y="137795"/>
                  </a:lnTo>
                  <a:lnTo>
                    <a:pt x="779145" y="0"/>
                  </a:lnTo>
                  <a:lnTo>
                    <a:pt x="398145" y="0"/>
                  </a:lnTo>
                  <a:cubicBezTo>
                    <a:pt x="86360" y="0"/>
                    <a:pt x="0" y="200660"/>
                    <a:pt x="0" y="398780"/>
                  </a:cubicBezTo>
                </a:path>
              </a:pathLst>
            </a:custGeom>
            <a:solidFill>
              <a:schemeClr val="bg1"/>
            </a:solidFill>
            <a:ln w="6350" cap="flat">
              <a:noFill/>
              <a:prstDash val="solid"/>
              <a:miter/>
            </a:ln>
          </p:spPr>
          <p:txBody>
            <a:bodyPr rtlCol="0" anchor="ctr"/>
            <a:lstStyle/>
            <a:p>
              <a:endParaRPr lang="fr-FR"/>
            </a:p>
          </p:txBody>
        </p:sp>
        <p:sp>
          <p:nvSpPr>
            <p:cNvPr id="22" name="Forme libre 21">
              <a:extLst>
                <a:ext uri="{FF2B5EF4-FFF2-40B4-BE49-F238E27FC236}">
                  <a16:creationId xmlns:a16="http://schemas.microsoft.com/office/drawing/2014/main" id="{32BDD3CC-2A98-BA4E-96A5-A405A8982E67}"/>
                </a:ext>
              </a:extLst>
            </p:cNvPr>
            <p:cNvSpPr/>
            <p:nvPr/>
          </p:nvSpPr>
          <p:spPr>
            <a:xfrm>
              <a:off x="1538994" y="6550094"/>
              <a:ext cx="108914" cy="104856"/>
            </a:xfrm>
            <a:custGeom>
              <a:avLst/>
              <a:gdLst>
                <a:gd name="connsiteX0" fmla="*/ 652145 w 852169"/>
                <a:gd name="connsiteY0" fmla="*/ 365125 h 820419"/>
                <a:gd name="connsiteX1" fmla="*/ 200025 w 852169"/>
                <a:gd name="connsiteY1" fmla="*/ 365125 h 820419"/>
                <a:gd name="connsiteX2" fmla="*/ 424180 w 852169"/>
                <a:gd name="connsiteY2" fmla="*/ 121920 h 820419"/>
                <a:gd name="connsiteX3" fmla="*/ 652145 w 852169"/>
                <a:gd name="connsiteY3" fmla="*/ 365125 h 820419"/>
                <a:gd name="connsiteX4" fmla="*/ 199390 w 852169"/>
                <a:gd name="connsiteY4" fmla="*/ 485775 h 820419"/>
                <a:gd name="connsiteX5" fmla="*/ 852170 w 852169"/>
                <a:gd name="connsiteY5" fmla="*/ 485775 h 820419"/>
                <a:gd name="connsiteX6" fmla="*/ 852170 w 852169"/>
                <a:gd name="connsiteY6" fmla="*/ 426720 h 820419"/>
                <a:gd name="connsiteX7" fmla="*/ 407670 w 852169"/>
                <a:gd name="connsiteY7" fmla="*/ 0 h 820419"/>
                <a:gd name="connsiteX8" fmla="*/ 0 w 852169"/>
                <a:gd name="connsiteY8" fmla="*/ 410210 h 820419"/>
                <a:gd name="connsiteX9" fmla="*/ 0 w 852169"/>
                <a:gd name="connsiteY9" fmla="*/ 421640 h 820419"/>
                <a:gd name="connsiteX10" fmla="*/ 398145 w 852169"/>
                <a:gd name="connsiteY10" fmla="*/ 820420 h 820419"/>
                <a:gd name="connsiteX11" fmla="*/ 828675 w 852169"/>
                <a:gd name="connsiteY11" fmla="*/ 820420 h 820419"/>
                <a:gd name="connsiteX12" fmla="*/ 828675 w 852169"/>
                <a:gd name="connsiteY12" fmla="*/ 680720 h 820419"/>
                <a:gd name="connsiteX13" fmla="*/ 447040 w 852169"/>
                <a:gd name="connsiteY13" fmla="*/ 680720 h 820419"/>
                <a:gd name="connsiteX14" fmla="*/ 199390 w 852169"/>
                <a:gd name="connsiteY14" fmla="*/ 485775 h 82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2169" h="820419">
                  <a:moveTo>
                    <a:pt x="652145" y="365125"/>
                  </a:moveTo>
                  <a:lnTo>
                    <a:pt x="200025" y="365125"/>
                  </a:lnTo>
                  <a:cubicBezTo>
                    <a:pt x="200025" y="297180"/>
                    <a:pt x="204470" y="121920"/>
                    <a:pt x="424180" y="121920"/>
                  </a:cubicBezTo>
                  <a:cubicBezTo>
                    <a:pt x="683895" y="121285"/>
                    <a:pt x="652145" y="365125"/>
                    <a:pt x="652145" y="365125"/>
                  </a:cubicBezTo>
                  <a:moveTo>
                    <a:pt x="199390" y="485775"/>
                  </a:moveTo>
                  <a:lnTo>
                    <a:pt x="852170" y="485775"/>
                  </a:lnTo>
                  <a:cubicBezTo>
                    <a:pt x="852170" y="463550"/>
                    <a:pt x="852170" y="426720"/>
                    <a:pt x="852170" y="426720"/>
                  </a:cubicBezTo>
                  <a:cubicBezTo>
                    <a:pt x="852170" y="71755"/>
                    <a:pt x="619125" y="0"/>
                    <a:pt x="407670" y="0"/>
                  </a:cubicBezTo>
                  <a:cubicBezTo>
                    <a:pt x="109855" y="0"/>
                    <a:pt x="0" y="212725"/>
                    <a:pt x="0" y="410210"/>
                  </a:cubicBezTo>
                  <a:lnTo>
                    <a:pt x="0" y="421640"/>
                  </a:lnTo>
                  <a:cubicBezTo>
                    <a:pt x="0" y="619760"/>
                    <a:pt x="86995" y="820420"/>
                    <a:pt x="398145" y="820420"/>
                  </a:cubicBezTo>
                  <a:lnTo>
                    <a:pt x="828675" y="820420"/>
                  </a:lnTo>
                  <a:lnTo>
                    <a:pt x="828675" y="680720"/>
                  </a:lnTo>
                  <a:lnTo>
                    <a:pt x="447040" y="680720"/>
                  </a:lnTo>
                  <a:cubicBezTo>
                    <a:pt x="271780" y="679450"/>
                    <a:pt x="213995" y="579120"/>
                    <a:pt x="199390" y="485775"/>
                  </a:cubicBezTo>
                </a:path>
              </a:pathLst>
            </a:custGeom>
            <a:solidFill>
              <a:schemeClr val="bg1"/>
            </a:solidFill>
            <a:ln w="6350" cap="flat">
              <a:noFill/>
              <a:prstDash val="solid"/>
              <a:miter/>
            </a:ln>
          </p:spPr>
          <p:txBody>
            <a:bodyPr rtlCol="0" anchor="ctr"/>
            <a:lstStyle/>
            <a:p>
              <a:endParaRPr lang="fr-FR"/>
            </a:p>
          </p:txBody>
        </p:sp>
        <p:sp>
          <p:nvSpPr>
            <p:cNvPr id="23" name="Forme libre 22">
              <a:extLst>
                <a:ext uri="{FF2B5EF4-FFF2-40B4-BE49-F238E27FC236}">
                  <a16:creationId xmlns:a16="http://schemas.microsoft.com/office/drawing/2014/main" id="{513B498E-AA3D-6A66-9210-324F77F220D4}"/>
                </a:ext>
              </a:extLst>
            </p:cNvPr>
            <p:cNvSpPr/>
            <p:nvPr/>
          </p:nvSpPr>
          <p:spPr>
            <a:xfrm>
              <a:off x="1662192" y="6552934"/>
              <a:ext cx="102259" cy="101366"/>
            </a:xfrm>
            <a:custGeom>
              <a:avLst/>
              <a:gdLst>
                <a:gd name="connsiteX0" fmla="*/ 472440 w 800100"/>
                <a:gd name="connsiteY0" fmla="*/ 336550 h 793114"/>
                <a:gd name="connsiteX1" fmla="*/ 367030 w 800100"/>
                <a:gd name="connsiteY1" fmla="*/ 336550 h 793114"/>
                <a:gd name="connsiteX2" fmla="*/ 207010 w 800100"/>
                <a:gd name="connsiteY2" fmla="*/ 234950 h 793114"/>
                <a:gd name="connsiteX3" fmla="*/ 355600 w 800100"/>
                <a:gd name="connsiteY3" fmla="*/ 137795 h 793114"/>
                <a:gd name="connsiteX4" fmla="*/ 769620 w 800100"/>
                <a:gd name="connsiteY4" fmla="*/ 137795 h 793114"/>
                <a:gd name="connsiteX5" fmla="*/ 769620 w 800100"/>
                <a:gd name="connsiteY5" fmla="*/ 0 h 793114"/>
                <a:gd name="connsiteX6" fmla="*/ 357505 w 800100"/>
                <a:gd name="connsiteY6" fmla="*/ 0 h 793114"/>
                <a:gd name="connsiteX7" fmla="*/ 0 w 800100"/>
                <a:gd name="connsiteY7" fmla="*/ 234315 h 793114"/>
                <a:gd name="connsiteX8" fmla="*/ 327660 w 800100"/>
                <a:gd name="connsiteY8" fmla="*/ 456565 h 793114"/>
                <a:gd name="connsiteX9" fmla="*/ 433070 w 800100"/>
                <a:gd name="connsiteY9" fmla="*/ 456565 h 793114"/>
                <a:gd name="connsiteX10" fmla="*/ 593090 w 800100"/>
                <a:gd name="connsiteY10" fmla="*/ 558165 h 793114"/>
                <a:gd name="connsiteX11" fmla="*/ 444500 w 800100"/>
                <a:gd name="connsiteY11" fmla="*/ 655320 h 793114"/>
                <a:gd name="connsiteX12" fmla="*/ 30480 w 800100"/>
                <a:gd name="connsiteY12" fmla="*/ 655320 h 793114"/>
                <a:gd name="connsiteX13" fmla="*/ 30480 w 800100"/>
                <a:gd name="connsiteY13" fmla="*/ 793115 h 793114"/>
                <a:gd name="connsiteX14" fmla="*/ 442595 w 800100"/>
                <a:gd name="connsiteY14" fmla="*/ 793115 h 793114"/>
                <a:gd name="connsiteX15" fmla="*/ 800100 w 800100"/>
                <a:gd name="connsiteY15" fmla="*/ 558800 h 793114"/>
                <a:gd name="connsiteX16" fmla="*/ 472440 w 800100"/>
                <a:gd name="connsiteY16" fmla="*/ 336550 h 79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00100" h="793114">
                  <a:moveTo>
                    <a:pt x="472440" y="336550"/>
                  </a:moveTo>
                  <a:lnTo>
                    <a:pt x="367030" y="336550"/>
                  </a:lnTo>
                  <a:cubicBezTo>
                    <a:pt x="268605" y="336550"/>
                    <a:pt x="207010" y="305435"/>
                    <a:pt x="207010" y="234950"/>
                  </a:cubicBezTo>
                  <a:cubicBezTo>
                    <a:pt x="207010" y="166370"/>
                    <a:pt x="255270" y="139065"/>
                    <a:pt x="355600" y="137795"/>
                  </a:cubicBezTo>
                  <a:lnTo>
                    <a:pt x="769620" y="137795"/>
                  </a:lnTo>
                  <a:lnTo>
                    <a:pt x="769620" y="0"/>
                  </a:lnTo>
                  <a:lnTo>
                    <a:pt x="357505" y="0"/>
                  </a:lnTo>
                  <a:cubicBezTo>
                    <a:pt x="189865" y="0"/>
                    <a:pt x="0" y="27940"/>
                    <a:pt x="0" y="234315"/>
                  </a:cubicBezTo>
                  <a:cubicBezTo>
                    <a:pt x="0" y="459740"/>
                    <a:pt x="252730" y="456565"/>
                    <a:pt x="327660" y="456565"/>
                  </a:cubicBezTo>
                  <a:lnTo>
                    <a:pt x="433070" y="456565"/>
                  </a:lnTo>
                  <a:cubicBezTo>
                    <a:pt x="532130" y="456565"/>
                    <a:pt x="593090" y="487680"/>
                    <a:pt x="593090" y="558165"/>
                  </a:cubicBezTo>
                  <a:cubicBezTo>
                    <a:pt x="593090" y="626110"/>
                    <a:pt x="544830" y="654050"/>
                    <a:pt x="444500" y="655320"/>
                  </a:cubicBezTo>
                  <a:lnTo>
                    <a:pt x="30480" y="655320"/>
                  </a:lnTo>
                  <a:lnTo>
                    <a:pt x="30480" y="793115"/>
                  </a:lnTo>
                  <a:lnTo>
                    <a:pt x="442595" y="793115"/>
                  </a:lnTo>
                  <a:cubicBezTo>
                    <a:pt x="610235" y="793115"/>
                    <a:pt x="800100" y="765175"/>
                    <a:pt x="800100" y="558800"/>
                  </a:cubicBezTo>
                  <a:cubicBezTo>
                    <a:pt x="799465" y="332740"/>
                    <a:pt x="546735" y="336550"/>
                    <a:pt x="472440" y="336550"/>
                  </a:cubicBezTo>
                </a:path>
              </a:pathLst>
            </a:custGeom>
            <a:solidFill>
              <a:schemeClr val="bg1"/>
            </a:solidFill>
            <a:ln w="6350" cap="flat">
              <a:noFill/>
              <a:prstDash val="solid"/>
              <a:miter/>
            </a:ln>
          </p:spPr>
          <p:txBody>
            <a:bodyPr rtlCol="0" anchor="ctr"/>
            <a:lstStyle/>
            <a:p>
              <a:endParaRPr lang="fr-FR"/>
            </a:p>
          </p:txBody>
        </p:sp>
      </p:grpSp>
      <p:cxnSp>
        <p:nvCxnSpPr>
          <p:cNvPr id="15" name="Connecteur droit 14">
            <a:extLst>
              <a:ext uri="{FF2B5EF4-FFF2-40B4-BE49-F238E27FC236}">
                <a16:creationId xmlns:a16="http://schemas.microsoft.com/office/drawing/2014/main" id="{72FC7D1B-0569-DAF4-1366-4DDEC0A38078}"/>
              </a:ext>
            </a:extLst>
          </p:cNvPr>
          <p:cNvCxnSpPr/>
          <p:nvPr userDrawn="1"/>
        </p:nvCxnSpPr>
        <p:spPr>
          <a:xfrm>
            <a:off x="0" y="6149975"/>
            <a:ext cx="12192000" cy="0"/>
          </a:xfrm>
          <a:prstGeom prst="line">
            <a:avLst/>
          </a:prstGeom>
          <a:ln w="12700">
            <a:gradFill flip="none" rotWithShape="1">
              <a:gsLst>
                <a:gs pos="100000">
                  <a:schemeClr val="accent4"/>
                </a:gs>
                <a:gs pos="45000">
                  <a:schemeClr val="accent2"/>
                </a:gs>
                <a:gs pos="75000">
                  <a:schemeClr val="accent3"/>
                </a:gs>
                <a:gs pos="14000">
                  <a:schemeClr val="tx2"/>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5" name="Espace réservé du pied de page 4">
            <a:extLst>
              <a:ext uri="{FF2B5EF4-FFF2-40B4-BE49-F238E27FC236}">
                <a16:creationId xmlns:a16="http://schemas.microsoft.com/office/drawing/2014/main" id="{8314B069-6ACF-B80E-A070-8073287D5312}"/>
              </a:ext>
            </a:extLst>
          </p:cNvPr>
          <p:cNvSpPr>
            <a:spLocks noGrp="1"/>
          </p:cNvSpPr>
          <p:nvPr>
            <p:ph type="ftr" sz="quarter" idx="3"/>
          </p:nvPr>
        </p:nvSpPr>
        <p:spPr>
          <a:xfrm>
            <a:off x="6096000" y="6319202"/>
            <a:ext cx="5582477" cy="365125"/>
          </a:xfrm>
          <a:prstGeom prst="rect">
            <a:avLst/>
          </a:prstGeom>
        </p:spPr>
        <p:txBody>
          <a:bodyPr vert="horz" lIns="91440" tIns="45720" rIns="91440" bIns="45720" rtlCol="0" anchor="ctr"/>
          <a:lstStyle>
            <a:lvl1pPr algn="l">
              <a:defRPr sz="900" b="0" i="0">
                <a:solidFill>
                  <a:schemeClr val="bg1">
                    <a:lumMod val="85000"/>
                  </a:schemeClr>
                </a:solidFill>
                <a:latin typeface="CNES Sans Light" pitchFamily="2" charset="77"/>
              </a:defRPr>
            </a:lvl1pPr>
          </a:lstStyle>
          <a:p>
            <a:r>
              <a:rPr lang="fr-FR" dirty="0"/>
              <a:t>Insérez dans la zone de pieds de page, si besoin, vos informations annexes (légendes, sources, crédits, restrictions, logos partenaires, </a:t>
            </a:r>
            <a:r>
              <a:rPr lang="fr-FR" dirty="0" err="1"/>
              <a:t>etc</a:t>
            </a:r>
            <a:r>
              <a:rPr lang="fr-FR" dirty="0"/>
              <a:t>). </a:t>
            </a:r>
          </a:p>
        </p:txBody>
      </p:sp>
      <p:sp>
        <p:nvSpPr>
          <p:cNvPr id="4" name="Titre 1">
            <a:extLst>
              <a:ext uri="{FF2B5EF4-FFF2-40B4-BE49-F238E27FC236}">
                <a16:creationId xmlns:a16="http://schemas.microsoft.com/office/drawing/2014/main" id="{D3A5D2D2-1EA4-921E-2DF5-F673ECE2EBCF}"/>
              </a:ext>
            </a:extLst>
          </p:cNvPr>
          <p:cNvSpPr>
            <a:spLocks noGrp="1"/>
          </p:cNvSpPr>
          <p:nvPr>
            <p:ph type="title" hasCustomPrompt="1"/>
          </p:nvPr>
        </p:nvSpPr>
        <p:spPr>
          <a:xfrm>
            <a:off x="365125" y="364930"/>
            <a:ext cx="9264396" cy="1298460"/>
          </a:xfrm>
        </p:spPr>
        <p:txBody>
          <a:bodyPr anchor="t">
            <a:normAutofit/>
          </a:bodyPr>
          <a:lstStyle>
            <a:lvl1pPr algn="l">
              <a:defRPr sz="2800" cap="all" baseline="0">
                <a:solidFill>
                  <a:schemeClr val="bg1"/>
                </a:solidFill>
                <a:latin typeface="CNES Poster" pitchFamily="2" charset="77"/>
              </a:defRPr>
            </a:lvl1pPr>
          </a:lstStyle>
          <a:p>
            <a:r>
              <a:rPr lang="fr-FR" dirty="0"/>
              <a:t>MODIFIEZ LE STYLE DU TITRE</a:t>
            </a:r>
          </a:p>
        </p:txBody>
      </p:sp>
      <p:sp>
        <p:nvSpPr>
          <p:cNvPr id="14" name="Espace réservé du texte 14">
            <a:extLst>
              <a:ext uri="{FF2B5EF4-FFF2-40B4-BE49-F238E27FC236}">
                <a16:creationId xmlns:a16="http://schemas.microsoft.com/office/drawing/2014/main" id="{764ADAA8-9920-A178-C3FC-DD806C26B74D}"/>
              </a:ext>
            </a:extLst>
          </p:cNvPr>
          <p:cNvSpPr>
            <a:spLocks noGrp="1"/>
          </p:cNvSpPr>
          <p:nvPr>
            <p:ph type="body" sz="quarter" idx="16" hasCustomPrompt="1"/>
          </p:nvPr>
        </p:nvSpPr>
        <p:spPr>
          <a:xfrm>
            <a:off x="9629521" y="346074"/>
            <a:ext cx="2018959" cy="666937"/>
          </a:xfrm>
        </p:spPr>
        <p:txBody>
          <a:bodyPr/>
          <a:lstStyle>
            <a:lvl1pPr algn="r">
              <a:defRPr cap="all" baseline="0">
                <a:solidFill>
                  <a:schemeClr val="accent3"/>
                </a:solidFill>
              </a:defRPr>
            </a:lvl1pPr>
          </a:lstStyle>
          <a:p>
            <a:pPr lvl="0"/>
            <a:r>
              <a:rPr lang="fr-FR" dirty="0"/>
              <a:t>RAPPEL DE LA PARTIE</a:t>
            </a:r>
          </a:p>
        </p:txBody>
      </p:sp>
      <p:sp>
        <p:nvSpPr>
          <p:cNvPr id="25" name="Espace réservé du texte 24">
            <a:extLst>
              <a:ext uri="{FF2B5EF4-FFF2-40B4-BE49-F238E27FC236}">
                <a16:creationId xmlns:a16="http://schemas.microsoft.com/office/drawing/2014/main" id="{E4A77AA8-24B0-C2C3-30D4-96FEB12BD698}"/>
              </a:ext>
            </a:extLst>
          </p:cNvPr>
          <p:cNvSpPr>
            <a:spLocks noGrp="1"/>
          </p:cNvSpPr>
          <p:nvPr>
            <p:ph type="body" sz="quarter" idx="17"/>
          </p:nvPr>
        </p:nvSpPr>
        <p:spPr>
          <a:xfrm>
            <a:off x="346075" y="1806575"/>
            <a:ext cx="11318875" cy="4184650"/>
          </a:xfr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p:txBody>
      </p:sp>
    </p:spTree>
    <p:extLst>
      <p:ext uri="{BB962C8B-B14F-4D97-AF65-F5344CB8AC3E}">
        <p14:creationId xmlns:p14="http://schemas.microsoft.com/office/powerpoint/2010/main" val="2047920041"/>
      </p:ext>
    </p:extLst>
  </p:cSld>
  <p:clrMapOvr>
    <a:masterClrMapping/>
  </p:clrMapOvr>
  <p:extLst>
    <p:ext uri="{DCECCB84-F9BA-43D5-87BE-67443E8EF086}">
      <p15:sldGuideLst xmlns:p15="http://schemas.microsoft.com/office/powerpoint/2012/main">
        <p15:guide id="1" orient="horz" pos="3874" userDrawn="1">
          <p15:clr>
            <a:srgbClr val="FBAE40"/>
          </p15:clr>
        </p15:guide>
        <p15:guide id="2" orient="horz" pos="3775"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SLIDE TITRE UNIQUEMENT">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DCAAB5EB-9C22-3437-D94D-32C4A774F539}"/>
              </a:ext>
            </a:extLst>
          </p:cNvPr>
          <p:cNvGrpSpPr/>
          <p:nvPr userDrawn="1"/>
        </p:nvGrpSpPr>
        <p:grpSpPr>
          <a:xfrm>
            <a:off x="359170" y="6153060"/>
            <a:ext cx="781291" cy="704939"/>
            <a:chOff x="2295604" y="0"/>
            <a:chExt cx="7600791" cy="6858000"/>
          </a:xfrm>
        </p:grpSpPr>
        <p:sp>
          <p:nvSpPr>
            <p:cNvPr id="6" name="Forme libre 5">
              <a:extLst>
                <a:ext uri="{FF2B5EF4-FFF2-40B4-BE49-F238E27FC236}">
                  <a16:creationId xmlns:a16="http://schemas.microsoft.com/office/drawing/2014/main" id="{2AF54BE1-2B64-7CC1-B499-1C1514F96209}"/>
                </a:ext>
              </a:extLst>
            </p:cNvPr>
            <p:cNvSpPr/>
            <p:nvPr/>
          </p:nvSpPr>
          <p:spPr>
            <a:xfrm>
              <a:off x="2295604" y="0"/>
              <a:ext cx="7600791" cy="6858000"/>
            </a:xfrm>
            <a:custGeom>
              <a:avLst/>
              <a:gdLst>
                <a:gd name="connsiteX0" fmla="*/ 0 w 7600791"/>
                <a:gd name="connsiteY0" fmla="*/ 0 h 6858000"/>
                <a:gd name="connsiteX1" fmla="*/ 7600791 w 7600791"/>
                <a:gd name="connsiteY1" fmla="*/ 0 h 6858000"/>
                <a:gd name="connsiteX2" fmla="*/ 7600791 w 7600791"/>
                <a:gd name="connsiteY2" fmla="*/ 6858000 h 6858000"/>
                <a:gd name="connsiteX3" fmla="*/ 0 w 76007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600791" h="6858000">
                  <a:moveTo>
                    <a:pt x="0" y="0"/>
                  </a:moveTo>
                  <a:lnTo>
                    <a:pt x="7600791" y="0"/>
                  </a:lnTo>
                  <a:lnTo>
                    <a:pt x="7600791" y="6858000"/>
                  </a:lnTo>
                  <a:lnTo>
                    <a:pt x="0" y="6858000"/>
                  </a:lnTo>
                  <a:close/>
                </a:path>
              </a:pathLst>
            </a:custGeom>
            <a:solidFill>
              <a:srgbClr val="FFFFFF"/>
            </a:solidFill>
            <a:ln w="893" cap="flat">
              <a:noFill/>
              <a:prstDash val="solid"/>
              <a:miter/>
            </a:ln>
          </p:spPr>
          <p:txBody>
            <a:bodyPr rtlCol="0" anchor="ctr"/>
            <a:lstStyle/>
            <a:p>
              <a:endParaRPr lang="fr-FR"/>
            </a:p>
          </p:txBody>
        </p:sp>
        <p:grpSp>
          <p:nvGrpSpPr>
            <p:cNvPr id="7" name="Graphique 12">
              <a:extLst>
                <a:ext uri="{FF2B5EF4-FFF2-40B4-BE49-F238E27FC236}">
                  <a16:creationId xmlns:a16="http://schemas.microsoft.com/office/drawing/2014/main" id="{230D0D24-96CD-491C-8B48-64B4172B8A80}"/>
                </a:ext>
              </a:extLst>
            </p:cNvPr>
            <p:cNvGrpSpPr/>
            <p:nvPr/>
          </p:nvGrpSpPr>
          <p:grpSpPr>
            <a:xfrm>
              <a:off x="3189814" y="894132"/>
              <a:ext cx="2464444" cy="894132"/>
              <a:chOff x="3189814" y="894132"/>
              <a:chExt cx="2464444" cy="894132"/>
            </a:xfrm>
          </p:grpSpPr>
          <p:sp>
            <p:nvSpPr>
              <p:cNvPr id="10" name="Forme libre 9">
                <a:extLst>
                  <a:ext uri="{FF2B5EF4-FFF2-40B4-BE49-F238E27FC236}">
                    <a16:creationId xmlns:a16="http://schemas.microsoft.com/office/drawing/2014/main" id="{B61906F8-6E65-0945-933A-1AB7E5EC4D30}"/>
                  </a:ext>
                </a:extLst>
              </p:cNvPr>
              <p:cNvSpPr/>
              <p:nvPr/>
            </p:nvSpPr>
            <p:spPr>
              <a:xfrm>
                <a:off x="3189814" y="894132"/>
                <a:ext cx="1166050" cy="894132"/>
              </a:xfrm>
              <a:custGeom>
                <a:avLst/>
                <a:gdLst>
                  <a:gd name="connsiteX0" fmla="*/ 1023871 w 1166050"/>
                  <a:gd name="connsiteY0" fmla="*/ 790414 h 894132"/>
                  <a:gd name="connsiteX1" fmla="*/ 1052486 w 1166050"/>
                  <a:gd name="connsiteY1" fmla="*/ 760013 h 894132"/>
                  <a:gd name="connsiteX2" fmla="*/ 1108821 w 1166050"/>
                  <a:gd name="connsiteY2" fmla="*/ 702789 h 894132"/>
                  <a:gd name="connsiteX3" fmla="*/ 1127600 w 1166050"/>
                  <a:gd name="connsiteY3" fmla="*/ 688482 h 894132"/>
                  <a:gd name="connsiteX4" fmla="*/ 1131177 w 1166050"/>
                  <a:gd name="connsiteY4" fmla="*/ 681329 h 894132"/>
                  <a:gd name="connsiteX5" fmla="*/ 1108821 w 1166050"/>
                  <a:gd name="connsiteY5" fmla="*/ 694741 h 894132"/>
                  <a:gd name="connsiteX6" fmla="*/ 1107033 w 1166050"/>
                  <a:gd name="connsiteY6" fmla="*/ 691165 h 894132"/>
                  <a:gd name="connsiteX7" fmla="*/ 1124917 w 1166050"/>
                  <a:gd name="connsiteY7" fmla="*/ 677753 h 894132"/>
                  <a:gd name="connsiteX8" fmla="*/ 1124023 w 1166050"/>
                  <a:gd name="connsiteY8" fmla="*/ 677753 h 894132"/>
                  <a:gd name="connsiteX9" fmla="*/ 1122234 w 1166050"/>
                  <a:gd name="connsiteY9" fmla="*/ 674176 h 894132"/>
                  <a:gd name="connsiteX10" fmla="*/ 1068582 w 1166050"/>
                  <a:gd name="connsiteY10" fmla="*/ 699212 h 894132"/>
                  <a:gd name="connsiteX11" fmla="*/ 1060534 w 1166050"/>
                  <a:gd name="connsiteY11" fmla="*/ 697424 h 894132"/>
                  <a:gd name="connsiteX12" fmla="*/ 991680 w 1166050"/>
                  <a:gd name="connsiteY12" fmla="*/ 737660 h 894132"/>
                  <a:gd name="connsiteX13" fmla="*/ 991680 w 1166050"/>
                  <a:gd name="connsiteY13" fmla="*/ 734083 h 894132"/>
                  <a:gd name="connsiteX14" fmla="*/ 961277 w 1166050"/>
                  <a:gd name="connsiteY14" fmla="*/ 745707 h 894132"/>
                  <a:gd name="connsiteX15" fmla="*/ 919249 w 1166050"/>
                  <a:gd name="connsiteY15" fmla="*/ 747495 h 894132"/>
                  <a:gd name="connsiteX16" fmla="*/ 857548 w 1166050"/>
                  <a:gd name="connsiteY16" fmla="*/ 758225 h 894132"/>
                  <a:gd name="connsiteX17" fmla="*/ 855760 w 1166050"/>
                  <a:gd name="connsiteY17" fmla="*/ 759119 h 894132"/>
                  <a:gd name="connsiteX18" fmla="*/ 824462 w 1166050"/>
                  <a:gd name="connsiteY18" fmla="*/ 771637 h 894132"/>
                  <a:gd name="connsiteX19" fmla="*/ 820885 w 1166050"/>
                  <a:gd name="connsiteY19" fmla="*/ 775213 h 894132"/>
                  <a:gd name="connsiteX20" fmla="*/ 809261 w 1166050"/>
                  <a:gd name="connsiteY20" fmla="*/ 785049 h 894132"/>
                  <a:gd name="connsiteX21" fmla="*/ 781540 w 1166050"/>
                  <a:gd name="connsiteY21" fmla="*/ 807402 h 894132"/>
                  <a:gd name="connsiteX22" fmla="*/ 778858 w 1166050"/>
                  <a:gd name="connsiteY22" fmla="*/ 808296 h 894132"/>
                  <a:gd name="connsiteX23" fmla="*/ 752031 w 1166050"/>
                  <a:gd name="connsiteY23" fmla="*/ 834226 h 894132"/>
                  <a:gd name="connsiteX24" fmla="*/ 746666 w 1166050"/>
                  <a:gd name="connsiteY24" fmla="*/ 835120 h 894132"/>
                  <a:gd name="connsiteX25" fmla="*/ 747560 w 1166050"/>
                  <a:gd name="connsiteY25" fmla="*/ 833332 h 894132"/>
                  <a:gd name="connsiteX26" fmla="*/ 752031 w 1166050"/>
                  <a:gd name="connsiteY26" fmla="*/ 826179 h 894132"/>
                  <a:gd name="connsiteX27" fmla="*/ 757396 w 1166050"/>
                  <a:gd name="connsiteY27" fmla="*/ 818132 h 894132"/>
                  <a:gd name="connsiteX28" fmla="*/ 764550 w 1166050"/>
                  <a:gd name="connsiteY28" fmla="*/ 808296 h 894132"/>
                  <a:gd name="connsiteX29" fmla="*/ 764550 w 1166050"/>
                  <a:gd name="connsiteY29" fmla="*/ 806508 h 894132"/>
                  <a:gd name="connsiteX30" fmla="*/ 761868 w 1166050"/>
                  <a:gd name="connsiteY30" fmla="*/ 805614 h 894132"/>
                  <a:gd name="connsiteX31" fmla="*/ 790482 w 1166050"/>
                  <a:gd name="connsiteY31" fmla="*/ 784155 h 894132"/>
                  <a:gd name="connsiteX32" fmla="*/ 788694 w 1166050"/>
                  <a:gd name="connsiteY32" fmla="*/ 782366 h 894132"/>
                  <a:gd name="connsiteX33" fmla="*/ 791377 w 1166050"/>
                  <a:gd name="connsiteY33" fmla="*/ 777896 h 894132"/>
                  <a:gd name="connsiteX34" fmla="*/ 792271 w 1166050"/>
                  <a:gd name="connsiteY34" fmla="*/ 776107 h 894132"/>
                  <a:gd name="connsiteX35" fmla="*/ 791377 w 1166050"/>
                  <a:gd name="connsiteY35" fmla="*/ 774319 h 894132"/>
                  <a:gd name="connsiteX36" fmla="*/ 783329 w 1166050"/>
                  <a:gd name="connsiteY36" fmla="*/ 779684 h 894132"/>
                  <a:gd name="connsiteX37" fmla="*/ 769915 w 1166050"/>
                  <a:gd name="connsiteY37" fmla="*/ 790414 h 894132"/>
                  <a:gd name="connsiteX38" fmla="*/ 767233 w 1166050"/>
                  <a:gd name="connsiteY38" fmla="*/ 790414 h 894132"/>
                  <a:gd name="connsiteX39" fmla="*/ 765444 w 1166050"/>
                  <a:gd name="connsiteY39" fmla="*/ 789519 h 894132"/>
                  <a:gd name="connsiteX40" fmla="*/ 765444 w 1166050"/>
                  <a:gd name="connsiteY40" fmla="*/ 788625 h 894132"/>
                  <a:gd name="connsiteX41" fmla="*/ 766339 w 1166050"/>
                  <a:gd name="connsiteY41" fmla="*/ 786837 h 894132"/>
                  <a:gd name="connsiteX42" fmla="*/ 767233 w 1166050"/>
                  <a:gd name="connsiteY42" fmla="*/ 785049 h 894132"/>
                  <a:gd name="connsiteX43" fmla="*/ 768127 w 1166050"/>
                  <a:gd name="connsiteY43" fmla="*/ 784155 h 894132"/>
                  <a:gd name="connsiteX44" fmla="*/ 769021 w 1166050"/>
                  <a:gd name="connsiteY44" fmla="*/ 782366 h 894132"/>
                  <a:gd name="connsiteX45" fmla="*/ 769915 w 1166050"/>
                  <a:gd name="connsiteY45" fmla="*/ 780578 h 894132"/>
                  <a:gd name="connsiteX46" fmla="*/ 771704 w 1166050"/>
                  <a:gd name="connsiteY46" fmla="*/ 777002 h 894132"/>
                  <a:gd name="connsiteX47" fmla="*/ 772598 w 1166050"/>
                  <a:gd name="connsiteY47" fmla="*/ 775213 h 894132"/>
                  <a:gd name="connsiteX48" fmla="*/ 774387 w 1166050"/>
                  <a:gd name="connsiteY48" fmla="*/ 772531 h 894132"/>
                  <a:gd name="connsiteX49" fmla="*/ 773492 w 1166050"/>
                  <a:gd name="connsiteY49" fmla="*/ 769849 h 894132"/>
                  <a:gd name="connsiteX50" fmla="*/ 785117 w 1166050"/>
                  <a:gd name="connsiteY50" fmla="*/ 760013 h 894132"/>
                  <a:gd name="connsiteX51" fmla="*/ 784223 w 1166050"/>
                  <a:gd name="connsiteY51" fmla="*/ 760013 h 894132"/>
                  <a:gd name="connsiteX52" fmla="*/ 803895 w 1166050"/>
                  <a:gd name="connsiteY52" fmla="*/ 749283 h 894132"/>
                  <a:gd name="connsiteX53" fmla="*/ 806578 w 1166050"/>
                  <a:gd name="connsiteY53" fmla="*/ 746601 h 894132"/>
                  <a:gd name="connsiteX54" fmla="*/ 779752 w 1166050"/>
                  <a:gd name="connsiteY54" fmla="*/ 760013 h 894132"/>
                  <a:gd name="connsiteX55" fmla="*/ 777069 w 1166050"/>
                  <a:gd name="connsiteY55" fmla="*/ 761801 h 894132"/>
                  <a:gd name="connsiteX56" fmla="*/ 772598 w 1166050"/>
                  <a:gd name="connsiteY56" fmla="*/ 760013 h 894132"/>
                  <a:gd name="connsiteX57" fmla="*/ 772598 w 1166050"/>
                  <a:gd name="connsiteY57" fmla="*/ 759119 h 894132"/>
                  <a:gd name="connsiteX58" fmla="*/ 782434 w 1166050"/>
                  <a:gd name="connsiteY58" fmla="*/ 751072 h 894132"/>
                  <a:gd name="connsiteX59" fmla="*/ 786011 w 1166050"/>
                  <a:gd name="connsiteY59" fmla="*/ 752860 h 894132"/>
                  <a:gd name="connsiteX60" fmla="*/ 977372 w 1166050"/>
                  <a:gd name="connsiteY60" fmla="*/ 699212 h 894132"/>
                  <a:gd name="connsiteX61" fmla="*/ 992574 w 1166050"/>
                  <a:gd name="connsiteY61" fmla="*/ 689377 h 894132"/>
                  <a:gd name="connsiteX62" fmla="*/ 1017612 w 1166050"/>
                  <a:gd name="connsiteY62" fmla="*/ 672388 h 894132"/>
                  <a:gd name="connsiteX63" fmla="*/ 1046227 w 1166050"/>
                  <a:gd name="connsiteY63" fmla="*/ 633940 h 894132"/>
                  <a:gd name="connsiteX64" fmla="*/ 1044438 w 1166050"/>
                  <a:gd name="connsiteY64" fmla="*/ 630364 h 894132"/>
                  <a:gd name="connsiteX65" fmla="*/ 970219 w 1166050"/>
                  <a:gd name="connsiteY65" fmla="*/ 685800 h 894132"/>
                  <a:gd name="connsiteX66" fmla="*/ 858442 w 1166050"/>
                  <a:gd name="connsiteY66" fmla="*/ 706365 h 894132"/>
                  <a:gd name="connsiteX67" fmla="*/ 866490 w 1166050"/>
                  <a:gd name="connsiteY67" fmla="*/ 702789 h 894132"/>
                  <a:gd name="connsiteX68" fmla="*/ 873644 w 1166050"/>
                  <a:gd name="connsiteY68" fmla="*/ 692953 h 894132"/>
                  <a:gd name="connsiteX69" fmla="*/ 879009 w 1166050"/>
                  <a:gd name="connsiteY69" fmla="*/ 692953 h 894132"/>
                  <a:gd name="connsiteX70" fmla="*/ 882586 w 1166050"/>
                  <a:gd name="connsiteY70" fmla="*/ 689377 h 894132"/>
                  <a:gd name="connsiteX71" fmla="*/ 889740 w 1166050"/>
                  <a:gd name="connsiteY71" fmla="*/ 687588 h 894132"/>
                  <a:gd name="connsiteX72" fmla="*/ 866490 w 1166050"/>
                  <a:gd name="connsiteY72" fmla="*/ 687588 h 894132"/>
                  <a:gd name="connsiteX73" fmla="*/ 871855 w 1166050"/>
                  <a:gd name="connsiteY73" fmla="*/ 677753 h 894132"/>
                  <a:gd name="connsiteX74" fmla="*/ 879009 w 1166050"/>
                  <a:gd name="connsiteY74" fmla="*/ 677753 h 894132"/>
                  <a:gd name="connsiteX75" fmla="*/ 882586 w 1166050"/>
                  <a:gd name="connsiteY75" fmla="*/ 670600 h 894132"/>
                  <a:gd name="connsiteX76" fmla="*/ 955017 w 1166050"/>
                  <a:gd name="connsiteY76" fmla="*/ 630364 h 894132"/>
                  <a:gd name="connsiteX77" fmla="*/ 941604 w 1166050"/>
                  <a:gd name="connsiteY77" fmla="*/ 632152 h 894132"/>
                  <a:gd name="connsiteX78" fmla="*/ 945181 w 1166050"/>
                  <a:gd name="connsiteY78" fmla="*/ 626787 h 894132"/>
                  <a:gd name="connsiteX79" fmla="*/ 997939 w 1166050"/>
                  <a:gd name="connsiteY79" fmla="*/ 604434 h 894132"/>
                  <a:gd name="connsiteX80" fmla="*/ 979161 w 1166050"/>
                  <a:gd name="connsiteY80" fmla="*/ 604434 h 894132"/>
                  <a:gd name="connsiteX81" fmla="*/ 988997 w 1166050"/>
                  <a:gd name="connsiteY81" fmla="*/ 599069 h 894132"/>
                  <a:gd name="connsiteX82" fmla="*/ 988997 w 1166050"/>
                  <a:gd name="connsiteY82" fmla="*/ 593704 h 894132"/>
                  <a:gd name="connsiteX83" fmla="*/ 992574 w 1166050"/>
                  <a:gd name="connsiteY83" fmla="*/ 591916 h 894132"/>
                  <a:gd name="connsiteX84" fmla="*/ 988997 w 1166050"/>
                  <a:gd name="connsiteY84" fmla="*/ 590128 h 894132"/>
                  <a:gd name="connsiteX85" fmla="*/ 998833 w 1166050"/>
                  <a:gd name="connsiteY85" fmla="*/ 584763 h 894132"/>
                  <a:gd name="connsiteX86" fmla="*/ 993468 w 1166050"/>
                  <a:gd name="connsiteY86" fmla="*/ 582975 h 894132"/>
                  <a:gd name="connsiteX87" fmla="*/ 1015823 w 1166050"/>
                  <a:gd name="connsiteY87" fmla="*/ 573139 h 894132"/>
                  <a:gd name="connsiteX88" fmla="*/ 1008670 w 1166050"/>
                  <a:gd name="connsiteY88" fmla="*/ 569563 h 894132"/>
                  <a:gd name="connsiteX89" fmla="*/ 1012247 w 1166050"/>
                  <a:gd name="connsiteY89" fmla="*/ 567774 h 894132"/>
                  <a:gd name="connsiteX90" fmla="*/ 1008670 w 1166050"/>
                  <a:gd name="connsiteY90" fmla="*/ 567774 h 894132"/>
                  <a:gd name="connsiteX91" fmla="*/ 1006881 w 1166050"/>
                  <a:gd name="connsiteY91" fmla="*/ 560621 h 894132"/>
                  <a:gd name="connsiteX92" fmla="*/ 1022083 w 1166050"/>
                  <a:gd name="connsiteY92" fmla="*/ 520385 h 894132"/>
                  <a:gd name="connsiteX93" fmla="*/ 1018506 w 1166050"/>
                  <a:gd name="connsiteY93" fmla="*/ 518597 h 894132"/>
                  <a:gd name="connsiteX94" fmla="*/ 949652 w 1166050"/>
                  <a:gd name="connsiteY94" fmla="*/ 550786 h 894132"/>
                  <a:gd name="connsiteX95" fmla="*/ 938027 w 1166050"/>
                  <a:gd name="connsiteY95" fmla="*/ 550786 h 894132"/>
                  <a:gd name="connsiteX96" fmla="*/ 909412 w 1166050"/>
                  <a:gd name="connsiteY96" fmla="*/ 548998 h 894132"/>
                  <a:gd name="connsiteX97" fmla="*/ 892422 w 1166050"/>
                  <a:gd name="connsiteY97" fmla="*/ 535586 h 894132"/>
                  <a:gd name="connsiteX98" fmla="*/ 850394 w 1166050"/>
                  <a:gd name="connsiteY98" fmla="*/ 515021 h 894132"/>
                  <a:gd name="connsiteX99" fmla="*/ 720734 w 1166050"/>
                  <a:gd name="connsiteY99" fmla="*/ 496244 h 894132"/>
                  <a:gd name="connsiteX100" fmla="*/ 779752 w 1166050"/>
                  <a:gd name="connsiteY100" fmla="*/ 479255 h 894132"/>
                  <a:gd name="connsiteX101" fmla="*/ 865596 w 1166050"/>
                  <a:gd name="connsiteY101" fmla="*/ 462267 h 894132"/>
                  <a:gd name="connsiteX102" fmla="*/ 848606 w 1166050"/>
                  <a:gd name="connsiteY102" fmla="*/ 462267 h 894132"/>
                  <a:gd name="connsiteX103" fmla="*/ 776175 w 1166050"/>
                  <a:gd name="connsiteY103" fmla="*/ 472102 h 894132"/>
                  <a:gd name="connsiteX104" fmla="*/ 726993 w 1166050"/>
                  <a:gd name="connsiteY104" fmla="*/ 485514 h 894132"/>
                  <a:gd name="connsiteX105" fmla="*/ 700167 w 1166050"/>
                  <a:gd name="connsiteY105" fmla="*/ 497138 h 894132"/>
                  <a:gd name="connsiteX106" fmla="*/ 700167 w 1166050"/>
                  <a:gd name="connsiteY106" fmla="*/ 491773 h 894132"/>
                  <a:gd name="connsiteX107" fmla="*/ 764550 w 1166050"/>
                  <a:gd name="connsiteY107" fmla="*/ 449749 h 894132"/>
                  <a:gd name="connsiteX108" fmla="*/ 853971 w 1166050"/>
                  <a:gd name="connsiteY108" fmla="*/ 453325 h 894132"/>
                  <a:gd name="connsiteX109" fmla="*/ 918354 w 1166050"/>
                  <a:gd name="connsiteY109" fmla="*/ 464949 h 894132"/>
                  <a:gd name="connsiteX110" fmla="*/ 935344 w 1166050"/>
                  <a:gd name="connsiteY110" fmla="*/ 480149 h 894132"/>
                  <a:gd name="connsiteX111" fmla="*/ 965748 w 1166050"/>
                  <a:gd name="connsiteY111" fmla="*/ 487302 h 894132"/>
                  <a:gd name="connsiteX112" fmla="*/ 965748 w 1166050"/>
                  <a:gd name="connsiteY112" fmla="*/ 477467 h 894132"/>
                  <a:gd name="connsiteX113" fmla="*/ 988103 w 1166050"/>
                  <a:gd name="connsiteY113" fmla="*/ 475679 h 894132"/>
                  <a:gd name="connsiteX114" fmla="*/ 969324 w 1166050"/>
                  <a:gd name="connsiteY114" fmla="*/ 439913 h 894132"/>
                  <a:gd name="connsiteX115" fmla="*/ 971113 w 1166050"/>
                  <a:gd name="connsiteY115" fmla="*/ 436337 h 894132"/>
                  <a:gd name="connsiteX116" fmla="*/ 1011352 w 1166050"/>
                  <a:gd name="connsiteY116" fmla="*/ 470314 h 894132"/>
                  <a:gd name="connsiteX117" fmla="*/ 1036390 w 1166050"/>
                  <a:gd name="connsiteY117" fmla="*/ 468526 h 894132"/>
                  <a:gd name="connsiteX118" fmla="*/ 997045 w 1166050"/>
                  <a:gd name="connsiteY118" fmla="*/ 417560 h 894132"/>
                  <a:gd name="connsiteX119" fmla="*/ 997045 w 1166050"/>
                  <a:gd name="connsiteY119" fmla="*/ 410407 h 894132"/>
                  <a:gd name="connsiteX120" fmla="*/ 991680 w 1166050"/>
                  <a:gd name="connsiteY120" fmla="*/ 406831 h 894132"/>
                  <a:gd name="connsiteX121" fmla="*/ 991680 w 1166050"/>
                  <a:gd name="connsiteY121" fmla="*/ 399677 h 894132"/>
                  <a:gd name="connsiteX122" fmla="*/ 983632 w 1166050"/>
                  <a:gd name="connsiteY122" fmla="*/ 384477 h 894132"/>
                  <a:gd name="connsiteX123" fmla="*/ 978267 w 1166050"/>
                  <a:gd name="connsiteY123" fmla="*/ 354077 h 894132"/>
                  <a:gd name="connsiteX124" fmla="*/ 971113 w 1166050"/>
                  <a:gd name="connsiteY124" fmla="*/ 325464 h 894132"/>
                  <a:gd name="connsiteX125" fmla="*/ 955911 w 1166050"/>
                  <a:gd name="connsiteY125" fmla="*/ 244098 h 894132"/>
                  <a:gd name="connsiteX126" fmla="*/ 989891 w 1166050"/>
                  <a:gd name="connsiteY126" fmla="*/ 158262 h 894132"/>
                  <a:gd name="connsiteX127" fmla="*/ 1037284 w 1166050"/>
                  <a:gd name="connsiteY127" fmla="*/ 104614 h 894132"/>
                  <a:gd name="connsiteX128" fmla="*/ 1069476 w 1166050"/>
                  <a:gd name="connsiteY128" fmla="*/ 50966 h 894132"/>
                  <a:gd name="connsiteX129" fmla="*/ 1121340 w 1166050"/>
                  <a:gd name="connsiteY129" fmla="*/ 16989 h 894132"/>
                  <a:gd name="connsiteX130" fmla="*/ 1166051 w 1166050"/>
                  <a:gd name="connsiteY130" fmla="*/ 0 h 894132"/>
                  <a:gd name="connsiteX131" fmla="*/ 0 w 1166050"/>
                  <a:gd name="connsiteY131" fmla="*/ 0 h 894132"/>
                  <a:gd name="connsiteX132" fmla="*/ 0 w 1166050"/>
                  <a:gd name="connsiteY132" fmla="*/ 894133 h 894132"/>
                  <a:gd name="connsiteX133" fmla="*/ 828933 w 1166050"/>
                  <a:gd name="connsiteY133" fmla="*/ 894133 h 894132"/>
                  <a:gd name="connsiteX134" fmla="*/ 938027 w 1166050"/>
                  <a:gd name="connsiteY134" fmla="*/ 837803 h 894132"/>
                  <a:gd name="connsiteX135" fmla="*/ 1023871 w 1166050"/>
                  <a:gd name="connsiteY135" fmla="*/ 790414 h 894132"/>
                  <a:gd name="connsiteX136" fmla="*/ 764550 w 1166050"/>
                  <a:gd name="connsiteY136" fmla="*/ 668812 h 894132"/>
                  <a:gd name="connsiteX137" fmla="*/ 756502 w 1166050"/>
                  <a:gd name="connsiteY137" fmla="*/ 667023 h 894132"/>
                  <a:gd name="connsiteX138" fmla="*/ 777069 w 1166050"/>
                  <a:gd name="connsiteY138" fmla="*/ 655400 h 894132"/>
                  <a:gd name="connsiteX139" fmla="*/ 788694 w 1166050"/>
                  <a:gd name="connsiteY139" fmla="*/ 651823 h 894132"/>
                  <a:gd name="connsiteX140" fmla="*/ 800319 w 1166050"/>
                  <a:gd name="connsiteY140" fmla="*/ 658976 h 894132"/>
                  <a:gd name="connsiteX141" fmla="*/ 764550 w 1166050"/>
                  <a:gd name="connsiteY141" fmla="*/ 668812 h 894132"/>
                  <a:gd name="connsiteX142" fmla="*/ 505229 w 1166050"/>
                  <a:gd name="connsiteY142" fmla="*/ 632152 h 894132"/>
                  <a:gd name="connsiteX143" fmla="*/ 503441 w 1166050"/>
                  <a:gd name="connsiteY143" fmla="*/ 628576 h 894132"/>
                  <a:gd name="connsiteX144" fmla="*/ 557988 w 1166050"/>
                  <a:gd name="connsiteY144" fmla="*/ 542739 h 894132"/>
                  <a:gd name="connsiteX145" fmla="*/ 615217 w 1166050"/>
                  <a:gd name="connsiteY145" fmla="*/ 495350 h 894132"/>
                  <a:gd name="connsiteX146" fmla="*/ 710003 w 1166050"/>
                  <a:gd name="connsiteY146" fmla="*/ 421137 h 894132"/>
                  <a:gd name="connsiteX147" fmla="*/ 753820 w 1166050"/>
                  <a:gd name="connsiteY147" fmla="*/ 422925 h 894132"/>
                  <a:gd name="connsiteX148" fmla="*/ 733253 w 1166050"/>
                  <a:gd name="connsiteY148" fmla="*/ 432760 h 894132"/>
                  <a:gd name="connsiteX149" fmla="*/ 727888 w 1166050"/>
                  <a:gd name="connsiteY149" fmla="*/ 430972 h 894132"/>
                  <a:gd name="connsiteX150" fmla="*/ 729676 w 1166050"/>
                  <a:gd name="connsiteY150" fmla="*/ 425607 h 894132"/>
                  <a:gd name="connsiteX151" fmla="*/ 676023 w 1166050"/>
                  <a:gd name="connsiteY151" fmla="*/ 474785 h 894132"/>
                  <a:gd name="connsiteX152" fmla="*/ 637572 w 1166050"/>
                  <a:gd name="connsiteY152" fmla="*/ 518597 h 894132"/>
                  <a:gd name="connsiteX153" fmla="*/ 635784 w 1166050"/>
                  <a:gd name="connsiteY153" fmla="*/ 515021 h 894132"/>
                  <a:gd name="connsiteX154" fmla="*/ 505229 w 1166050"/>
                  <a:gd name="connsiteY154" fmla="*/ 632152 h 894132"/>
                  <a:gd name="connsiteX155" fmla="*/ 645620 w 1166050"/>
                  <a:gd name="connsiteY155" fmla="*/ 520385 h 894132"/>
                  <a:gd name="connsiteX156" fmla="*/ 640255 w 1166050"/>
                  <a:gd name="connsiteY156" fmla="*/ 527538 h 894132"/>
                  <a:gd name="connsiteX157" fmla="*/ 633101 w 1166050"/>
                  <a:gd name="connsiteY157" fmla="*/ 534692 h 894132"/>
                  <a:gd name="connsiteX158" fmla="*/ 629524 w 1166050"/>
                  <a:gd name="connsiteY158" fmla="*/ 532903 h 894132"/>
                  <a:gd name="connsiteX159" fmla="*/ 642938 w 1166050"/>
                  <a:gd name="connsiteY159" fmla="*/ 517703 h 894132"/>
                  <a:gd name="connsiteX160" fmla="*/ 645620 w 1166050"/>
                  <a:gd name="connsiteY160" fmla="*/ 520385 h 894132"/>
                  <a:gd name="connsiteX161" fmla="*/ 724311 w 1166050"/>
                  <a:gd name="connsiteY161" fmla="*/ 773425 h 894132"/>
                  <a:gd name="connsiteX162" fmla="*/ 719840 w 1166050"/>
                  <a:gd name="connsiteY162" fmla="*/ 778790 h 894132"/>
                  <a:gd name="connsiteX163" fmla="*/ 721628 w 1166050"/>
                  <a:gd name="connsiteY163" fmla="*/ 781472 h 894132"/>
                  <a:gd name="connsiteX164" fmla="*/ 709109 w 1166050"/>
                  <a:gd name="connsiteY164" fmla="*/ 790414 h 894132"/>
                  <a:gd name="connsiteX165" fmla="*/ 706426 w 1166050"/>
                  <a:gd name="connsiteY165" fmla="*/ 790414 h 894132"/>
                  <a:gd name="connsiteX166" fmla="*/ 700167 w 1166050"/>
                  <a:gd name="connsiteY166" fmla="*/ 796673 h 894132"/>
                  <a:gd name="connsiteX167" fmla="*/ 691225 w 1166050"/>
                  <a:gd name="connsiteY167" fmla="*/ 794884 h 894132"/>
                  <a:gd name="connsiteX168" fmla="*/ 703744 w 1166050"/>
                  <a:gd name="connsiteY168" fmla="*/ 783261 h 894132"/>
                  <a:gd name="connsiteX169" fmla="*/ 710898 w 1166050"/>
                  <a:gd name="connsiteY169" fmla="*/ 776107 h 894132"/>
                  <a:gd name="connsiteX170" fmla="*/ 714474 w 1166050"/>
                  <a:gd name="connsiteY170" fmla="*/ 772531 h 894132"/>
                  <a:gd name="connsiteX171" fmla="*/ 724311 w 1166050"/>
                  <a:gd name="connsiteY171" fmla="*/ 773425 h 894132"/>
                  <a:gd name="connsiteX172" fmla="*/ 693908 w 1166050"/>
                  <a:gd name="connsiteY172" fmla="*/ 760013 h 894132"/>
                  <a:gd name="connsiteX173" fmla="*/ 674235 w 1166050"/>
                  <a:gd name="connsiteY173" fmla="*/ 773425 h 894132"/>
                  <a:gd name="connsiteX174" fmla="*/ 651880 w 1166050"/>
                  <a:gd name="connsiteY174" fmla="*/ 784155 h 894132"/>
                  <a:gd name="connsiteX175" fmla="*/ 649197 w 1166050"/>
                  <a:gd name="connsiteY175" fmla="*/ 783261 h 894132"/>
                  <a:gd name="connsiteX176" fmla="*/ 632207 w 1166050"/>
                  <a:gd name="connsiteY176" fmla="*/ 796673 h 894132"/>
                  <a:gd name="connsiteX177" fmla="*/ 629524 w 1166050"/>
                  <a:gd name="connsiteY177" fmla="*/ 799355 h 894132"/>
                  <a:gd name="connsiteX178" fmla="*/ 626842 w 1166050"/>
                  <a:gd name="connsiteY178" fmla="*/ 802037 h 894132"/>
                  <a:gd name="connsiteX179" fmla="*/ 623265 w 1166050"/>
                  <a:gd name="connsiteY179" fmla="*/ 805614 h 894132"/>
                  <a:gd name="connsiteX180" fmla="*/ 620582 w 1166050"/>
                  <a:gd name="connsiteY180" fmla="*/ 808296 h 894132"/>
                  <a:gd name="connsiteX181" fmla="*/ 617005 w 1166050"/>
                  <a:gd name="connsiteY181" fmla="*/ 807402 h 894132"/>
                  <a:gd name="connsiteX182" fmla="*/ 614323 w 1166050"/>
                  <a:gd name="connsiteY182" fmla="*/ 809190 h 894132"/>
                  <a:gd name="connsiteX183" fmla="*/ 611640 w 1166050"/>
                  <a:gd name="connsiteY183" fmla="*/ 810979 h 894132"/>
                  <a:gd name="connsiteX184" fmla="*/ 609852 w 1166050"/>
                  <a:gd name="connsiteY184" fmla="*/ 810979 h 894132"/>
                  <a:gd name="connsiteX185" fmla="*/ 603592 w 1166050"/>
                  <a:gd name="connsiteY185" fmla="*/ 816343 h 894132"/>
                  <a:gd name="connsiteX186" fmla="*/ 593756 w 1166050"/>
                  <a:gd name="connsiteY186" fmla="*/ 827073 h 894132"/>
                  <a:gd name="connsiteX187" fmla="*/ 593756 w 1166050"/>
                  <a:gd name="connsiteY187" fmla="*/ 827967 h 894132"/>
                  <a:gd name="connsiteX188" fmla="*/ 592862 w 1166050"/>
                  <a:gd name="connsiteY188" fmla="*/ 828861 h 894132"/>
                  <a:gd name="connsiteX189" fmla="*/ 591968 w 1166050"/>
                  <a:gd name="connsiteY189" fmla="*/ 829755 h 894132"/>
                  <a:gd name="connsiteX190" fmla="*/ 591073 w 1166050"/>
                  <a:gd name="connsiteY190" fmla="*/ 831544 h 894132"/>
                  <a:gd name="connsiteX191" fmla="*/ 589285 w 1166050"/>
                  <a:gd name="connsiteY191" fmla="*/ 832438 h 894132"/>
                  <a:gd name="connsiteX192" fmla="*/ 588391 w 1166050"/>
                  <a:gd name="connsiteY192" fmla="*/ 831544 h 894132"/>
                  <a:gd name="connsiteX193" fmla="*/ 587496 w 1166050"/>
                  <a:gd name="connsiteY193" fmla="*/ 830650 h 894132"/>
                  <a:gd name="connsiteX194" fmla="*/ 585708 w 1166050"/>
                  <a:gd name="connsiteY194" fmla="*/ 827967 h 894132"/>
                  <a:gd name="connsiteX195" fmla="*/ 585708 w 1166050"/>
                  <a:gd name="connsiteY195" fmla="*/ 827073 h 894132"/>
                  <a:gd name="connsiteX196" fmla="*/ 591073 w 1166050"/>
                  <a:gd name="connsiteY196" fmla="*/ 820814 h 894132"/>
                  <a:gd name="connsiteX197" fmla="*/ 592862 w 1166050"/>
                  <a:gd name="connsiteY197" fmla="*/ 819026 h 894132"/>
                  <a:gd name="connsiteX198" fmla="*/ 595544 w 1166050"/>
                  <a:gd name="connsiteY198" fmla="*/ 815449 h 894132"/>
                  <a:gd name="connsiteX199" fmla="*/ 596439 w 1166050"/>
                  <a:gd name="connsiteY199" fmla="*/ 813661 h 894132"/>
                  <a:gd name="connsiteX200" fmla="*/ 601804 w 1166050"/>
                  <a:gd name="connsiteY200" fmla="*/ 806508 h 894132"/>
                  <a:gd name="connsiteX201" fmla="*/ 602698 w 1166050"/>
                  <a:gd name="connsiteY201" fmla="*/ 805614 h 894132"/>
                  <a:gd name="connsiteX202" fmla="*/ 605381 w 1166050"/>
                  <a:gd name="connsiteY202" fmla="*/ 802037 h 894132"/>
                  <a:gd name="connsiteX203" fmla="*/ 607169 w 1166050"/>
                  <a:gd name="connsiteY203" fmla="*/ 798461 h 894132"/>
                  <a:gd name="connsiteX204" fmla="*/ 607169 w 1166050"/>
                  <a:gd name="connsiteY204" fmla="*/ 797567 h 894132"/>
                  <a:gd name="connsiteX205" fmla="*/ 608958 w 1166050"/>
                  <a:gd name="connsiteY205" fmla="*/ 793990 h 894132"/>
                  <a:gd name="connsiteX206" fmla="*/ 608958 w 1166050"/>
                  <a:gd name="connsiteY206" fmla="*/ 793096 h 894132"/>
                  <a:gd name="connsiteX207" fmla="*/ 609852 w 1166050"/>
                  <a:gd name="connsiteY207" fmla="*/ 791308 h 894132"/>
                  <a:gd name="connsiteX208" fmla="*/ 610746 w 1166050"/>
                  <a:gd name="connsiteY208" fmla="*/ 788625 h 894132"/>
                  <a:gd name="connsiteX209" fmla="*/ 610746 w 1166050"/>
                  <a:gd name="connsiteY209" fmla="*/ 787731 h 894132"/>
                  <a:gd name="connsiteX210" fmla="*/ 617900 w 1166050"/>
                  <a:gd name="connsiteY210" fmla="*/ 778790 h 894132"/>
                  <a:gd name="connsiteX211" fmla="*/ 617005 w 1166050"/>
                  <a:gd name="connsiteY211" fmla="*/ 778790 h 894132"/>
                  <a:gd name="connsiteX212" fmla="*/ 610746 w 1166050"/>
                  <a:gd name="connsiteY212" fmla="*/ 784155 h 894132"/>
                  <a:gd name="connsiteX213" fmla="*/ 608063 w 1166050"/>
                  <a:gd name="connsiteY213" fmla="*/ 781472 h 894132"/>
                  <a:gd name="connsiteX214" fmla="*/ 611640 w 1166050"/>
                  <a:gd name="connsiteY214" fmla="*/ 777896 h 894132"/>
                  <a:gd name="connsiteX215" fmla="*/ 620582 w 1166050"/>
                  <a:gd name="connsiteY215" fmla="*/ 768954 h 894132"/>
                  <a:gd name="connsiteX216" fmla="*/ 625948 w 1166050"/>
                  <a:gd name="connsiteY216" fmla="*/ 765378 h 894132"/>
                  <a:gd name="connsiteX217" fmla="*/ 626842 w 1166050"/>
                  <a:gd name="connsiteY217" fmla="*/ 764484 h 894132"/>
                  <a:gd name="connsiteX218" fmla="*/ 630419 w 1166050"/>
                  <a:gd name="connsiteY218" fmla="*/ 760013 h 894132"/>
                  <a:gd name="connsiteX219" fmla="*/ 694802 w 1166050"/>
                  <a:gd name="connsiteY219" fmla="*/ 734977 h 894132"/>
                  <a:gd name="connsiteX220" fmla="*/ 721628 w 1166050"/>
                  <a:gd name="connsiteY220" fmla="*/ 734977 h 894132"/>
                  <a:gd name="connsiteX221" fmla="*/ 736830 w 1166050"/>
                  <a:gd name="connsiteY221" fmla="*/ 738554 h 894132"/>
                  <a:gd name="connsiteX222" fmla="*/ 693908 w 1166050"/>
                  <a:gd name="connsiteY222" fmla="*/ 760013 h 894132"/>
                  <a:gd name="connsiteX223" fmla="*/ 728782 w 1166050"/>
                  <a:gd name="connsiteY223" fmla="*/ 641988 h 894132"/>
                  <a:gd name="connsiteX224" fmla="*/ 735935 w 1166050"/>
                  <a:gd name="connsiteY224" fmla="*/ 638411 h 894132"/>
                  <a:gd name="connsiteX225" fmla="*/ 722522 w 1166050"/>
                  <a:gd name="connsiteY225" fmla="*/ 638411 h 894132"/>
                  <a:gd name="connsiteX226" fmla="*/ 720734 w 1166050"/>
                  <a:gd name="connsiteY226" fmla="*/ 634834 h 894132"/>
                  <a:gd name="connsiteX227" fmla="*/ 693908 w 1166050"/>
                  <a:gd name="connsiteY227" fmla="*/ 641988 h 894132"/>
                  <a:gd name="connsiteX228" fmla="*/ 658139 w 1166050"/>
                  <a:gd name="connsiteY228" fmla="*/ 657188 h 894132"/>
                  <a:gd name="connsiteX229" fmla="*/ 604486 w 1166050"/>
                  <a:gd name="connsiteY229" fmla="*/ 685800 h 894132"/>
                  <a:gd name="connsiteX230" fmla="*/ 602698 w 1166050"/>
                  <a:gd name="connsiteY230" fmla="*/ 682223 h 894132"/>
                  <a:gd name="connsiteX231" fmla="*/ 614323 w 1166050"/>
                  <a:gd name="connsiteY231" fmla="*/ 670600 h 894132"/>
                  <a:gd name="connsiteX232" fmla="*/ 612534 w 1166050"/>
                  <a:gd name="connsiteY232" fmla="*/ 667023 h 894132"/>
                  <a:gd name="connsiteX233" fmla="*/ 661716 w 1166050"/>
                  <a:gd name="connsiteY233" fmla="*/ 623211 h 894132"/>
                  <a:gd name="connsiteX234" fmla="*/ 661716 w 1166050"/>
                  <a:gd name="connsiteY234" fmla="*/ 617846 h 894132"/>
                  <a:gd name="connsiteX235" fmla="*/ 678706 w 1166050"/>
                  <a:gd name="connsiteY235" fmla="*/ 599069 h 894132"/>
                  <a:gd name="connsiteX236" fmla="*/ 695696 w 1166050"/>
                  <a:gd name="connsiteY236" fmla="*/ 583869 h 894132"/>
                  <a:gd name="connsiteX237" fmla="*/ 690331 w 1166050"/>
                  <a:gd name="connsiteY237" fmla="*/ 578504 h 894132"/>
                  <a:gd name="connsiteX238" fmla="*/ 669764 w 1166050"/>
                  <a:gd name="connsiteY238" fmla="*/ 576716 h 894132"/>
                  <a:gd name="connsiteX239" fmla="*/ 680494 w 1166050"/>
                  <a:gd name="connsiteY239" fmla="*/ 570457 h 894132"/>
                  <a:gd name="connsiteX240" fmla="*/ 676918 w 1166050"/>
                  <a:gd name="connsiteY240" fmla="*/ 567774 h 894132"/>
                  <a:gd name="connsiteX241" fmla="*/ 684965 w 1166050"/>
                  <a:gd name="connsiteY241" fmla="*/ 559727 h 894132"/>
                  <a:gd name="connsiteX242" fmla="*/ 705532 w 1166050"/>
                  <a:gd name="connsiteY242" fmla="*/ 552574 h 894132"/>
                  <a:gd name="connsiteX243" fmla="*/ 667975 w 1166050"/>
                  <a:gd name="connsiteY243" fmla="*/ 548998 h 894132"/>
                  <a:gd name="connsiteX244" fmla="*/ 710003 w 1166050"/>
                  <a:gd name="connsiteY244" fmla="*/ 498032 h 894132"/>
                  <a:gd name="connsiteX245" fmla="*/ 715369 w 1166050"/>
                  <a:gd name="connsiteY245" fmla="*/ 499820 h 894132"/>
                  <a:gd name="connsiteX246" fmla="*/ 701955 w 1166050"/>
                  <a:gd name="connsiteY246" fmla="*/ 516809 h 894132"/>
                  <a:gd name="connsiteX247" fmla="*/ 742195 w 1166050"/>
                  <a:gd name="connsiteY247" fmla="*/ 526644 h 894132"/>
                  <a:gd name="connsiteX248" fmla="*/ 735041 w 1166050"/>
                  <a:gd name="connsiteY248" fmla="*/ 528433 h 894132"/>
                  <a:gd name="connsiteX249" fmla="*/ 761868 w 1166050"/>
                  <a:gd name="connsiteY249" fmla="*/ 536480 h 894132"/>
                  <a:gd name="connsiteX250" fmla="*/ 746666 w 1166050"/>
                  <a:gd name="connsiteY250" fmla="*/ 536480 h 894132"/>
                  <a:gd name="connsiteX251" fmla="*/ 898682 w 1166050"/>
                  <a:gd name="connsiteY251" fmla="*/ 597281 h 894132"/>
                  <a:gd name="connsiteX252" fmla="*/ 782434 w 1166050"/>
                  <a:gd name="connsiteY252" fmla="*/ 633046 h 894132"/>
                  <a:gd name="connsiteX253" fmla="*/ 769021 w 1166050"/>
                  <a:gd name="connsiteY253" fmla="*/ 631258 h 894132"/>
                  <a:gd name="connsiteX254" fmla="*/ 767233 w 1166050"/>
                  <a:gd name="connsiteY254" fmla="*/ 636623 h 894132"/>
                  <a:gd name="connsiteX255" fmla="*/ 750243 w 1166050"/>
                  <a:gd name="connsiteY255" fmla="*/ 640199 h 894132"/>
                  <a:gd name="connsiteX256" fmla="*/ 728782 w 1166050"/>
                  <a:gd name="connsiteY256" fmla="*/ 641988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Lst>
                <a:rect l="l" t="t" r="r" b="b"/>
                <a:pathLst>
                  <a:path w="1166050" h="894132">
                    <a:moveTo>
                      <a:pt x="1023871" y="790414"/>
                    </a:moveTo>
                    <a:cubicBezTo>
                      <a:pt x="1033708" y="780578"/>
                      <a:pt x="1043544" y="770743"/>
                      <a:pt x="1052486" y="760013"/>
                    </a:cubicBezTo>
                    <a:cubicBezTo>
                      <a:pt x="1070370" y="739448"/>
                      <a:pt x="1088254" y="720671"/>
                      <a:pt x="1108821" y="702789"/>
                    </a:cubicBezTo>
                    <a:cubicBezTo>
                      <a:pt x="1115081" y="697424"/>
                      <a:pt x="1121340" y="692059"/>
                      <a:pt x="1127600" y="688482"/>
                    </a:cubicBezTo>
                    <a:cubicBezTo>
                      <a:pt x="1129388" y="686694"/>
                      <a:pt x="1129388" y="683118"/>
                      <a:pt x="1131177" y="681329"/>
                    </a:cubicBezTo>
                    <a:cubicBezTo>
                      <a:pt x="1123129" y="684906"/>
                      <a:pt x="1117763" y="691165"/>
                      <a:pt x="1108821" y="694741"/>
                    </a:cubicBezTo>
                    <a:cubicBezTo>
                      <a:pt x="1107033" y="694741"/>
                      <a:pt x="1105244" y="692953"/>
                      <a:pt x="1107033" y="691165"/>
                    </a:cubicBezTo>
                    <a:cubicBezTo>
                      <a:pt x="1113292" y="686694"/>
                      <a:pt x="1119552" y="682223"/>
                      <a:pt x="1124917" y="677753"/>
                    </a:cubicBezTo>
                    <a:lnTo>
                      <a:pt x="1124023" y="677753"/>
                    </a:lnTo>
                    <a:cubicBezTo>
                      <a:pt x="1122234" y="677753"/>
                      <a:pt x="1122234" y="675965"/>
                      <a:pt x="1122234" y="674176"/>
                    </a:cubicBezTo>
                    <a:cubicBezTo>
                      <a:pt x="1099879" y="670600"/>
                      <a:pt x="1083783" y="685800"/>
                      <a:pt x="1068582" y="699212"/>
                    </a:cubicBezTo>
                    <a:cubicBezTo>
                      <a:pt x="1065005" y="701000"/>
                      <a:pt x="1061428" y="697424"/>
                      <a:pt x="1060534" y="697424"/>
                    </a:cubicBezTo>
                    <a:cubicBezTo>
                      <a:pt x="1035496" y="705471"/>
                      <a:pt x="1016718" y="727824"/>
                      <a:pt x="991680" y="737660"/>
                    </a:cubicBezTo>
                    <a:lnTo>
                      <a:pt x="991680" y="734083"/>
                    </a:lnTo>
                    <a:cubicBezTo>
                      <a:pt x="981843" y="737660"/>
                      <a:pt x="972007" y="743919"/>
                      <a:pt x="961277" y="745707"/>
                    </a:cubicBezTo>
                    <a:cubicBezTo>
                      <a:pt x="946075" y="749283"/>
                      <a:pt x="932662" y="747495"/>
                      <a:pt x="919249" y="747495"/>
                    </a:cubicBezTo>
                    <a:cubicBezTo>
                      <a:pt x="898682" y="749283"/>
                      <a:pt x="878115" y="753754"/>
                      <a:pt x="857548" y="758225"/>
                    </a:cubicBezTo>
                    <a:cubicBezTo>
                      <a:pt x="856654" y="758225"/>
                      <a:pt x="856654" y="758225"/>
                      <a:pt x="855760" y="759119"/>
                    </a:cubicBezTo>
                    <a:cubicBezTo>
                      <a:pt x="845029" y="761801"/>
                      <a:pt x="834299" y="766272"/>
                      <a:pt x="824462" y="771637"/>
                    </a:cubicBezTo>
                    <a:lnTo>
                      <a:pt x="820885" y="775213"/>
                    </a:lnTo>
                    <a:cubicBezTo>
                      <a:pt x="817309" y="778790"/>
                      <a:pt x="813732" y="783261"/>
                      <a:pt x="809261" y="785049"/>
                    </a:cubicBezTo>
                    <a:cubicBezTo>
                      <a:pt x="798530" y="790414"/>
                      <a:pt x="790482" y="799355"/>
                      <a:pt x="781540" y="807402"/>
                    </a:cubicBezTo>
                    <a:cubicBezTo>
                      <a:pt x="780646" y="808296"/>
                      <a:pt x="779752" y="808296"/>
                      <a:pt x="778858" y="808296"/>
                    </a:cubicBezTo>
                    <a:cubicBezTo>
                      <a:pt x="769915" y="817238"/>
                      <a:pt x="760973" y="826179"/>
                      <a:pt x="752031" y="834226"/>
                    </a:cubicBezTo>
                    <a:cubicBezTo>
                      <a:pt x="751137" y="835120"/>
                      <a:pt x="748454" y="835120"/>
                      <a:pt x="746666" y="835120"/>
                    </a:cubicBezTo>
                    <a:cubicBezTo>
                      <a:pt x="746666" y="834226"/>
                      <a:pt x="747560" y="834226"/>
                      <a:pt x="747560" y="833332"/>
                    </a:cubicBezTo>
                    <a:cubicBezTo>
                      <a:pt x="749349" y="830650"/>
                      <a:pt x="750243" y="828861"/>
                      <a:pt x="752031" y="826179"/>
                    </a:cubicBezTo>
                    <a:lnTo>
                      <a:pt x="757396" y="818132"/>
                    </a:lnTo>
                    <a:cubicBezTo>
                      <a:pt x="760079" y="814555"/>
                      <a:pt x="761868" y="810979"/>
                      <a:pt x="764550" y="808296"/>
                    </a:cubicBezTo>
                    <a:cubicBezTo>
                      <a:pt x="765444" y="807402"/>
                      <a:pt x="765444" y="806508"/>
                      <a:pt x="764550" y="806508"/>
                    </a:cubicBezTo>
                    <a:cubicBezTo>
                      <a:pt x="763656" y="805614"/>
                      <a:pt x="762762" y="805614"/>
                      <a:pt x="761868" y="805614"/>
                    </a:cubicBezTo>
                    <a:cubicBezTo>
                      <a:pt x="769915" y="797567"/>
                      <a:pt x="780646" y="790414"/>
                      <a:pt x="790482" y="784155"/>
                    </a:cubicBezTo>
                    <a:cubicBezTo>
                      <a:pt x="789588" y="784155"/>
                      <a:pt x="787800" y="783261"/>
                      <a:pt x="788694" y="782366"/>
                    </a:cubicBezTo>
                    <a:cubicBezTo>
                      <a:pt x="789588" y="780578"/>
                      <a:pt x="790482" y="779684"/>
                      <a:pt x="791377" y="777896"/>
                    </a:cubicBezTo>
                    <a:cubicBezTo>
                      <a:pt x="791377" y="777002"/>
                      <a:pt x="791377" y="777002"/>
                      <a:pt x="792271" y="776107"/>
                    </a:cubicBezTo>
                    <a:cubicBezTo>
                      <a:pt x="792271" y="775213"/>
                      <a:pt x="791377" y="775213"/>
                      <a:pt x="791377" y="774319"/>
                    </a:cubicBezTo>
                    <a:lnTo>
                      <a:pt x="783329" y="779684"/>
                    </a:lnTo>
                    <a:cubicBezTo>
                      <a:pt x="778858" y="783261"/>
                      <a:pt x="776175" y="790414"/>
                      <a:pt x="769915" y="790414"/>
                    </a:cubicBezTo>
                    <a:lnTo>
                      <a:pt x="767233" y="790414"/>
                    </a:lnTo>
                    <a:cubicBezTo>
                      <a:pt x="766339" y="790414"/>
                      <a:pt x="765444" y="790414"/>
                      <a:pt x="765444" y="789519"/>
                    </a:cubicBezTo>
                    <a:lnTo>
                      <a:pt x="765444" y="788625"/>
                    </a:lnTo>
                    <a:cubicBezTo>
                      <a:pt x="765444" y="787731"/>
                      <a:pt x="766339" y="787731"/>
                      <a:pt x="766339" y="786837"/>
                    </a:cubicBezTo>
                    <a:cubicBezTo>
                      <a:pt x="766339" y="785943"/>
                      <a:pt x="767233" y="785943"/>
                      <a:pt x="767233" y="785049"/>
                    </a:cubicBezTo>
                    <a:cubicBezTo>
                      <a:pt x="767233" y="785049"/>
                      <a:pt x="767233" y="784155"/>
                      <a:pt x="768127" y="784155"/>
                    </a:cubicBezTo>
                    <a:cubicBezTo>
                      <a:pt x="768127" y="783261"/>
                      <a:pt x="769021" y="782366"/>
                      <a:pt x="769021" y="782366"/>
                    </a:cubicBezTo>
                    <a:cubicBezTo>
                      <a:pt x="769021" y="781472"/>
                      <a:pt x="769915" y="781472"/>
                      <a:pt x="769915" y="780578"/>
                    </a:cubicBezTo>
                    <a:cubicBezTo>
                      <a:pt x="770810" y="779684"/>
                      <a:pt x="771704" y="777896"/>
                      <a:pt x="771704" y="777002"/>
                    </a:cubicBezTo>
                    <a:cubicBezTo>
                      <a:pt x="771704" y="776107"/>
                      <a:pt x="772598" y="776107"/>
                      <a:pt x="772598" y="775213"/>
                    </a:cubicBezTo>
                    <a:cubicBezTo>
                      <a:pt x="773492" y="774319"/>
                      <a:pt x="773492" y="773425"/>
                      <a:pt x="774387" y="772531"/>
                    </a:cubicBezTo>
                    <a:cubicBezTo>
                      <a:pt x="775281" y="770743"/>
                      <a:pt x="774387" y="769849"/>
                      <a:pt x="773492" y="769849"/>
                    </a:cubicBezTo>
                    <a:cubicBezTo>
                      <a:pt x="776175" y="765378"/>
                      <a:pt x="780646" y="762695"/>
                      <a:pt x="785117" y="760013"/>
                    </a:cubicBezTo>
                    <a:lnTo>
                      <a:pt x="784223" y="760013"/>
                    </a:lnTo>
                    <a:cubicBezTo>
                      <a:pt x="790482" y="756437"/>
                      <a:pt x="797636" y="752860"/>
                      <a:pt x="803895" y="749283"/>
                    </a:cubicBezTo>
                    <a:lnTo>
                      <a:pt x="806578" y="746601"/>
                    </a:lnTo>
                    <a:cubicBezTo>
                      <a:pt x="796742" y="750178"/>
                      <a:pt x="788694" y="754648"/>
                      <a:pt x="779752" y="760013"/>
                    </a:cubicBezTo>
                    <a:cubicBezTo>
                      <a:pt x="779752" y="760013"/>
                      <a:pt x="777963" y="760907"/>
                      <a:pt x="777069" y="761801"/>
                    </a:cubicBezTo>
                    <a:cubicBezTo>
                      <a:pt x="777069" y="761801"/>
                      <a:pt x="775281" y="762695"/>
                      <a:pt x="772598" y="760013"/>
                    </a:cubicBezTo>
                    <a:lnTo>
                      <a:pt x="772598" y="759119"/>
                    </a:lnTo>
                    <a:cubicBezTo>
                      <a:pt x="774387" y="755542"/>
                      <a:pt x="779752" y="753754"/>
                      <a:pt x="782434" y="751072"/>
                    </a:cubicBezTo>
                    <a:cubicBezTo>
                      <a:pt x="784223" y="751072"/>
                      <a:pt x="786011" y="751072"/>
                      <a:pt x="786011" y="752860"/>
                    </a:cubicBezTo>
                    <a:cubicBezTo>
                      <a:pt x="840558" y="710836"/>
                      <a:pt x="914778" y="720671"/>
                      <a:pt x="977372" y="699212"/>
                    </a:cubicBezTo>
                    <a:cubicBezTo>
                      <a:pt x="982738" y="695635"/>
                      <a:pt x="987209" y="692059"/>
                      <a:pt x="992574" y="689377"/>
                    </a:cubicBezTo>
                    <a:cubicBezTo>
                      <a:pt x="1000622" y="685800"/>
                      <a:pt x="1007775" y="677753"/>
                      <a:pt x="1017612" y="672388"/>
                    </a:cubicBezTo>
                    <a:cubicBezTo>
                      <a:pt x="1031025" y="662553"/>
                      <a:pt x="1040861" y="650035"/>
                      <a:pt x="1046227" y="633940"/>
                    </a:cubicBezTo>
                    <a:cubicBezTo>
                      <a:pt x="1046227" y="632152"/>
                      <a:pt x="1044438" y="630364"/>
                      <a:pt x="1044438" y="630364"/>
                    </a:cubicBezTo>
                    <a:cubicBezTo>
                      <a:pt x="1022083" y="653611"/>
                      <a:pt x="997045" y="672388"/>
                      <a:pt x="970219" y="685800"/>
                    </a:cubicBezTo>
                    <a:cubicBezTo>
                      <a:pt x="934450" y="704577"/>
                      <a:pt x="895999" y="701000"/>
                      <a:pt x="858442" y="706365"/>
                    </a:cubicBezTo>
                    <a:cubicBezTo>
                      <a:pt x="860231" y="702789"/>
                      <a:pt x="863808" y="702789"/>
                      <a:pt x="866490" y="702789"/>
                    </a:cubicBezTo>
                    <a:cubicBezTo>
                      <a:pt x="866490" y="697424"/>
                      <a:pt x="870067" y="695635"/>
                      <a:pt x="873644" y="692953"/>
                    </a:cubicBezTo>
                    <a:lnTo>
                      <a:pt x="879009" y="692953"/>
                    </a:lnTo>
                    <a:cubicBezTo>
                      <a:pt x="880798" y="692953"/>
                      <a:pt x="880798" y="689377"/>
                      <a:pt x="882586" y="689377"/>
                    </a:cubicBezTo>
                    <a:cubicBezTo>
                      <a:pt x="886163" y="689377"/>
                      <a:pt x="891528" y="687588"/>
                      <a:pt x="889740" y="687588"/>
                    </a:cubicBezTo>
                    <a:cubicBezTo>
                      <a:pt x="884374" y="680435"/>
                      <a:pt x="874538" y="692953"/>
                      <a:pt x="866490" y="687588"/>
                    </a:cubicBezTo>
                    <a:cubicBezTo>
                      <a:pt x="870067" y="684012"/>
                      <a:pt x="868279" y="679541"/>
                      <a:pt x="871855" y="677753"/>
                    </a:cubicBezTo>
                    <a:lnTo>
                      <a:pt x="879009" y="677753"/>
                    </a:lnTo>
                    <a:cubicBezTo>
                      <a:pt x="879009" y="674176"/>
                      <a:pt x="882586" y="670600"/>
                      <a:pt x="882586" y="670600"/>
                    </a:cubicBezTo>
                    <a:cubicBezTo>
                      <a:pt x="907624" y="655400"/>
                      <a:pt x="931768" y="643776"/>
                      <a:pt x="955017" y="630364"/>
                    </a:cubicBezTo>
                    <a:cubicBezTo>
                      <a:pt x="949652" y="630364"/>
                      <a:pt x="946969" y="635729"/>
                      <a:pt x="941604" y="632152"/>
                    </a:cubicBezTo>
                    <a:cubicBezTo>
                      <a:pt x="945181" y="632152"/>
                      <a:pt x="941604" y="626787"/>
                      <a:pt x="945181" y="626787"/>
                    </a:cubicBezTo>
                    <a:cubicBezTo>
                      <a:pt x="963959" y="621422"/>
                      <a:pt x="979161" y="611587"/>
                      <a:pt x="997939" y="604434"/>
                    </a:cubicBezTo>
                    <a:cubicBezTo>
                      <a:pt x="990785" y="604434"/>
                      <a:pt x="986314" y="609799"/>
                      <a:pt x="979161" y="604434"/>
                    </a:cubicBezTo>
                    <a:cubicBezTo>
                      <a:pt x="982738" y="602646"/>
                      <a:pt x="984526" y="599069"/>
                      <a:pt x="988997" y="599069"/>
                    </a:cubicBezTo>
                    <a:lnTo>
                      <a:pt x="988997" y="593704"/>
                    </a:lnTo>
                    <a:cubicBezTo>
                      <a:pt x="988997" y="591916"/>
                      <a:pt x="990785" y="591916"/>
                      <a:pt x="992574" y="591916"/>
                    </a:cubicBezTo>
                    <a:cubicBezTo>
                      <a:pt x="990785" y="591916"/>
                      <a:pt x="988997" y="590128"/>
                      <a:pt x="988997" y="590128"/>
                    </a:cubicBezTo>
                    <a:cubicBezTo>
                      <a:pt x="990785" y="586551"/>
                      <a:pt x="996151" y="588340"/>
                      <a:pt x="998833" y="584763"/>
                    </a:cubicBezTo>
                    <a:cubicBezTo>
                      <a:pt x="997045" y="584763"/>
                      <a:pt x="993468" y="584763"/>
                      <a:pt x="993468" y="582975"/>
                    </a:cubicBezTo>
                    <a:cubicBezTo>
                      <a:pt x="998833" y="575822"/>
                      <a:pt x="1006881" y="574928"/>
                      <a:pt x="1015823" y="573139"/>
                    </a:cubicBezTo>
                    <a:cubicBezTo>
                      <a:pt x="1014035" y="569563"/>
                      <a:pt x="1008670" y="573139"/>
                      <a:pt x="1008670" y="569563"/>
                    </a:cubicBezTo>
                    <a:cubicBezTo>
                      <a:pt x="1008670" y="567774"/>
                      <a:pt x="1010458" y="567774"/>
                      <a:pt x="1012247" y="567774"/>
                    </a:cubicBezTo>
                    <a:lnTo>
                      <a:pt x="1008670" y="567774"/>
                    </a:lnTo>
                    <a:cubicBezTo>
                      <a:pt x="1005093" y="565986"/>
                      <a:pt x="1006881" y="562410"/>
                      <a:pt x="1006881" y="560621"/>
                    </a:cubicBezTo>
                    <a:cubicBezTo>
                      <a:pt x="1016718" y="548998"/>
                      <a:pt x="1016718" y="533797"/>
                      <a:pt x="1022083" y="520385"/>
                    </a:cubicBezTo>
                    <a:cubicBezTo>
                      <a:pt x="1020294" y="520385"/>
                      <a:pt x="1018506" y="520385"/>
                      <a:pt x="1018506" y="518597"/>
                    </a:cubicBezTo>
                    <a:cubicBezTo>
                      <a:pt x="1001516" y="537374"/>
                      <a:pt x="974690" y="543633"/>
                      <a:pt x="949652" y="550786"/>
                    </a:cubicBezTo>
                    <a:lnTo>
                      <a:pt x="938027" y="550786"/>
                    </a:lnTo>
                    <a:cubicBezTo>
                      <a:pt x="929979" y="554362"/>
                      <a:pt x="917460" y="554362"/>
                      <a:pt x="909412" y="548998"/>
                    </a:cubicBezTo>
                    <a:cubicBezTo>
                      <a:pt x="902259" y="545421"/>
                      <a:pt x="899576" y="540950"/>
                      <a:pt x="892422" y="535586"/>
                    </a:cubicBezTo>
                    <a:cubicBezTo>
                      <a:pt x="879009" y="527538"/>
                      <a:pt x="865596" y="520385"/>
                      <a:pt x="850394" y="515021"/>
                    </a:cubicBezTo>
                    <a:cubicBezTo>
                      <a:pt x="808367" y="501609"/>
                      <a:pt x="764550" y="494456"/>
                      <a:pt x="720734" y="496244"/>
                    </a:cubicBezTo>
                    <a:cubicBezTo>
                      <a:pt x="739512" y="486408"/>
                      <a:pt x="760079" y="485514"/>
                      <a:pt x="779752" y="479255"/>
                    </a:cubicBezTo>
                    <a:cubicBezTo>
                      <a:pt x="808367" y="471208"/>
                      <a:pt x="835193" y="460479"/>
                      <a:pt x="865596" y="462267"/>
                    </a:cubicBezTo>
                    <a:cubicBezTo>
                      <a:pt x="860231" y="460479"/>
                      <a:pt x="853971" y="462267"/>
                      <a:pt x="848606" y="462267"/>
                    </a:cubicBezTo>
                    <a:cubicBezTo>
                      <a:pt x="825357" y="460479"/>
                      <a:pt x="801213" y="467632"/>
                      <a:pt x="776175" y="472102"/>
                    </a:cubicBezTo>
                    <a:cubicBezTo>
                      <a:pt x="759185" y="475679"/>
                      <a:pt x="743983" y="481938"/>
                      <a:pt x="726993" y="485514"/>
                    </a:cubicBezTo>
                    <a:cubicBezTo>
                      <a:pt x="717157" y="489091"/>
                      <a:pt x="711792" y="498926"/>
                      <a:pt x="700167" y="497138"/>
                    </a:cubicBezTo>
                    <a:lnTo>
                      <a:pt x="700167" y="491773"/>
                    </a:lnTo>
                    <a:cubicBezTo>
                      <a:pt x="717157" y="471208"/>
                      <a:pt x="737724" y="451537"/>
                      <a:pt x="764550" y="449749"/>
                    </a:cubicBezTo>
                    <a:cubicBezTo>
                      <a:pt x="794953" y="444384"/>
                      <a:pt x="823568" y="449749"/>
                      <a:pt x="853971" y="453325"/>
                    </a:cubicBezTo>
                    <a:cubicBezTo>
                      <a:pt x="876327" y="455114"/>
                      <a:pt x="895999" y="460479"/>
                      <a:pt x="918354" y="464949"/>
                    </a:cubicBezTo>
                    <a:cubicBezTo>
                      <a:pt x="926402" y="464949"/>
                      <a:pt x="928191" y="478361"/>
                      <a:pt x="935344" y="480149"/>
                    </a:cubicBezTo>
                    <a:cubicBezTo>
                      <a:pt x="945181" y="483726"/>
                      <a:pt x="955911" y="480149"/>
                      <a:pt x="965748" y="487302"/>
                    </a:cubicBezTo>
                    <a:cubicBezTo>
                      <a:pt x="965748" y="483726"/>
                      <a:pt x="963959" y="480149"/>
                      <a:pt x="965748" y="477467"/>
                    </a:cubicBezTo>
                    <a:cubicBezTo>
                      <a:pt x="972901" y="470314"/>
                      <a:pt x="980949" y="479255"/>
                      <a:pt x="988103" y="475679"/>
                    </a:cubicBezTo>
                    <a:cubicBezTo>
                      <a:pt x="1001516" y="467632"/>
                      <a:pt x="976478" y="452431"/>
                      <a:pt x="969324" y="439913"/>
                    </a:cubicBezTo>
                    <a:cubicBezTo>
                      <a:pt x="969324" y="438125"/>
                      <a:pt x="971113" y="436337"/>
                      <a:pt x="971113" y="436337"/>
                    </a:cubicBezTo>
                    <a:cubicBezTo>
                      <a:pt x="984526" y="447961"/>
                      <a:pt x="994362" y="461373"/>
                      <a:pt x="1011352" y="470314"/>
                    </a:cubicBezTo>
                    <a:cubicBezTo>
                      <a:pt x="1019400" y="473890"/>
                      <a:pt x="1039967" y="478361"/>
                      <a:pt x="1036390" y="468526"/>
                    </a:cubicBezTo>
                    <a:cubicBezTo>
                      <a:pt x="1028342" y="449749"/>
                      <a:pt x="1011352" y="434549"/>
                      <a:pt x="997045" y="417560"/>
                    </a:cubicBezTo>
                    <a:lnTo>
                      <a:pt x="997045" y="410407"/>
                    </a:lnTo>
                    <a:cubicBezTo>
                      <a:pt x="993468" y="410407"/>
                      <a:pt x="993468" y="408619"/>
                      <a:pt x="991680" y="406831"/>
                    </a:cubicBezTo>
                    <a:lnTo>
                      <a:pt x="991680" y="399677"/>
                    </a:lnTo>
                    <a:cubicBezTo>
                      <a:pt x="984526" y="396101"/>
                      <a:pt x="986314" y="389842"/>
                      <a:pt x="983632" y="384477"/>
                    </a:cubicBezTo>
                    <a:cubicBezTo>
                      <a:pt x="978267" y="376430"/>
                      <a:pt x="981843" y="363912"/>
                      <a:pt x="978267" y="354077"/>
                    </a:cubicBezTo>
                    <a:cubicBezTo>
                      <a:pt x="974690" y="344241"/>
                      <a:pt x="972901" y="335300"/>
                      <a:pt x="971113" y="325464"/>
                    </a:cubicBezTo>
                    <a:cubicBezTo>
                      <a:pt x="965748" y="296852"/>
                      <a:pt x="959488" y="271816"/>
                      <a:pt x="955911" y="244098"/>
                    </a:cubicBezTo>
                    <a:cubicBezTo>
                      <a:pt x="952334" y="211910"/>
                      <a:pt x="974690" y="186874"/>
                      <a:pt x="989891" y="158262"/>
                    </a:cubicBezTo>
                    <a:cubicBezTo>
                      <a:pt x="1001516" y="137696"/>
                      <a:pt x="1014929" y="118026"/>
                      <a:pt x="1037284" y="104614"/>
                    </a:cubicBezTo>
                    <a:cubicBezTo>
                      <a:pt x="1042650" y="84049"/>
                      <a:pt x="1056063" y="67060"/>
                      <a:pt x="1069476" y="50966"/>
                    </a:cubicBezTo>
                    <a:cubicBezTo>
                      <a:pt x="1082889" y="34871"/>
                      <a:pt x="1105244" y="24142"/>
                      <a:pt x="1121340" y="16989"/>
                    </a:cubicBezTo>
                    <a:cubicBezTo>
                      <a:pt x="1144590" y="6259"/>
                      <a:pt x="1166051" y="0"/>
                      <a:pt x="1166051" y="0"/>
                    </a:cubicBezTo>
                    <a:lnTo>
                      <a:pt x="0" y="0"/>
                    </a:lnTo>
                    <a:lnTo>
                      <a:pt x="0" y="894133"/>
                    </a:lnTo>
                    <a:lnTo>
                      <a:pt x="828933" y="894133"/>
                    </a:lnTo>
                    <a:cubicBezTo>
                      <a:pt x="861125" y="870886"/>
                      <a:pt x="893317" y="860156"/>
                      <a:pt x="938027" y="837803"/>
                    </a:cubicBezTo>
                    <a:cubicBezTo>
                      <a:pt x="959488" y="828861"/>
                      <a:pt x="1007775" y="806508"/>
                      <a:pt x="1023871" y="790414"/>
                    </a:cubicBezTo>
                    <a:moveTo>
                      <a:pt x="764550" y="668812"/>
                    </a:moveTo>
                    <a:cubicBezTo>
                      <a:pt x="760973" y="668812"/>
                      <a:pt x="754714" y="670600"/>
                      <a:pt x="756502" y="667023"/>
                    </a:cubicBezTo>
                    <a:cubicBezTo>
                      <a:pt x="758291" y="658976"/>
                      <a:pt x="769915" y="658976"/>
                      <a:pt x="777069" y="655400"/>
                    </a:cubicBezTo>
                    <a:cubicBezTo>
                      <a:pt x="780646" y="653611"/>
                      <a:pt x="785117" y="650035"/>
                      <a:pt x="788694" y="651823"/>
                    </a:cubicBezTo>
                    <a:cubicBezTo>
                      <a:pt x="792271" y="657188"/>
                      <a:pt x="796742" y="655400"/>
                      <a:pt x="800319" y="658976"/>
                    </a:cubicBezTo>
                    <a:cubicBezTo>
                      <a:pt x="789588" y="668812"/>
                      <a:pt x="776175" y="664341"/>
                      <a:pt x="764550" y="668812"/>
                    </a:cubicBezTo>
                    <a:moveTo>
                      <a:pt x="505229" y="632152"/>
                    </a:moveTo>
                    <a:cubicBezTo>
                      <a:pt x="505229" y="632152"/>
                      <a:pt x="503441" y="630364"/>
                      <a:pt x="503441" y="628576"/>
                    </a:cubicBezTo>
                    <a:cubicBezTo>
                      <a:pt x="525796" y="599963"/>
                      <a:pt x="541892" y="573139"/>
                      <a:pt x="557988" y="542739"/>
                    </a:cubicBezTo>
                    <a:cubicBezTo>
                      <a:pt x="580343" y="531115"/>
                      <a:pt x="598227" y="514126"/>
                      <a:pt x="615217" y="495350"/>
                    </a:cubicBezTo>
                    <a:cubicBezTo>
                      <a:pt x="643832" y="464949"/>
                      <a:pt x="674235" y="438125"/>
                      <a:pt x="710003" y="421137"/>
                    </a:cubicBezTo>
                    <a:cubicBezTo>
                      <a:pt x="723416" y="415772"/>
                      <a:pt x="740406" y="417560"/>
                      <a:pt x="753820" y="422925"/>
                    </a:cubicBezTo>
                    <a:cubicBezTo>
                      <a:pt x="748454" y="430078"/>
                      <a:pt x="740406" y="428290"/>
                      <a:pt x="733253" y="432760"/>
                    </a:cubicBezTo>
                    <a:cubicBezTo>
                      <a:pt x="731464" y="432760"/>
                      <a:pt x="729676" y="432760"/>
                      <a:pt x="727888" y="430972"/>
                    </a:cubicBezTo>
                    <a:cubicBezTo>
                      <a:pt x="729676" y="429184"/>
                      <a:pt x="729676" y="427396"/>
                      <a:pt x="729676" y="425607"/>
                    </a:cubicBezTo>
                    <a:cubicBezTo>
                      <a:pt x="712686" y="444384"/>
                      <a:pt x="689436" y="452431"/>
                      <a:pt x="676023" y="474785"/>
                    </a:cubicBezTo>
                    <a:cubicBezTo>
                      <a:pt x="666187" y="491773"/>
                      <a:pt x="659033" y="513232"/>
                      <a:pt x="637572" y="518597"/>
                    </a:cubicBezTo>
                    <a:cubicBezTo>
                      <a:pt x="630419" y="520385"/>
                      <a:pt x="639361" y="513232"/>
                      <a:pt x="635784" y="515021"/>
                    </a:cubicBezTo>
                    <a:cubicBezTo>
                      <a:pt x="583025" y="547209"/>
                      <a:pt x="546363" y="586551"/>
                      <a:pt x="505229" y="632152"/>
                    </a:cubicBezTo>
                    <a:moveTo>
                      <a:pt x="645620" y="520385"/>
                    </a:moveTo>
                    <a:cubicBezTo>
                      <a:pt x="643832" y="523962"/>
                      <a:pt x="642043" y="523962"/>
                      <a:pt x="640255" y="527538"/>
                    </a:cubicBezTo>
                    <a:cubicBezTo>
                      <a:pt x="638466" y="531115"/>
                      <a:pt x="636678" y="532903"/>
                      <a:pt x="633101" y="534692"/>
                    </a:cubicBezTo>
                    <a:cubicBezTo>
                      <a:pt x="631313" y="534692"/>
                      <a:pt x="629524" y="534692"/>
                      <a:pt x="629524" y="532903"/>
                    </a:cubicBezTo>
                    <a:cubicBezTo>
                      <a:pt x="631313" y="525750"/>
                      <a:pt x="636678" y="519491"/>
                      <a:pt x="642938" y="517703"/>
                    </a:cubicBezTo>
                    <a:cubicBezTo>
                      <a:pt x="645620" y="516809"/>
                      <a:pt x="645620" y="518597"/>
                      <a:pt x="645620" y="520385"/>
                    </a:cubicBezTo>
                    <a:moveTo>
                      <a:pt x="724311" y="773425"/>
                    </a:moveTo>
                    <a:cubicBezTo>
                      <a:pt x="723416" y="775213"/>
                      <a:pt x="721628" y="777002"/>
                      <a:pt x="719840" y="778790"/>
                    </a:cubicBezTo>
                    <a:cubicBezTo>
                      <a:pt x="721628" y="778790"/>
                      <a:pt x="723416" y="780578"/>
                      <a:pt x="721628" y="781472"/>
                    </a:cubicBezTo>
                    <a:cubicBezTo>
                      <a:pt x="718051" y="785049"/>
                      <a:pt x="713580" y="788625"/>
                      <a:pt x="709109" y="790414"/>
                    </a:cubicBezTo>
                    <a:lnTo>
                      <a:pt x="706426" y="790414"/>
                    </a:lnTo>
                    <a:cubicBezTo>
                      <a:pt x="704638" y="792202"/>
                      <a:pt x="701955" y="793990"/>
                      <a:pt x="700167" y="796673"/>
                    </a:cubicBezTo>
                    <a:cubicBezTo>
                      <a:pt x="698379" y="798461"/>
                      <a:pt x="688542" y="797567"/>
                      <a:pt x="691225" y="794884"/>
                    </a:cubicBezTo>
                    <a:cubicBezTo>
                      <a:pt x="695696" y="791308"/>
                      <a:pt x="699273" y="786837"/>
                      <a:pt x="703744" y="783261"/>
                    </a:cubicBezTo>
                    <a:cubicBezTo>
                      <a:pt x="706426" y="781472"/>
                      <a:pt x="709109" y="778790"/>
                      <a:pt x="710898" y="776107"/>
                    </a:cubicBezTo>
                    <a:cubicBezTo>
                      <a:pt x="711792" y="774319"/>
                      <a:pt x="712686" y="773425"/>
                      <a:pt x="714474" y="772531"/>
                    </a:cubicBezTo>
                    <a:cubicBezTo>
                      <a:pt x="717157" y="770743"/>
                      <a:pt x="726099" y="769849"/>
                      <a:pt x="724311" y="773425"/>
                    </a:cubicBezTo>
                    <a:moveTo>
                      <a:pt x="693908" y="760013"/>
                    </a:moveTo>
                    <a:cubicBezTo>
                      <a:pt x="686754" y="764484"/>
                      <a:pt x="680494" y="768954"/>
                      <a:pt x="674235" y="773425"/>
                    </a:cubicBezTo>
                    <a:cubicBezTo>
                      <a:pt x="667081" y="777896"/>
                      <a:pt x="659033" y="780578"/>
                      <a:pt x="651880" y="784155"/>
                    </a:cubicBezTo>
                    <a:cubicBezTo>
                      <a:pt x="650985" y="783261"/>
                      <a:pt x="650091" y="783261"/>
                      <a:pt x="649197" y="783261"/>
                    </a:cubicBezTo>
                    <a:cubicBezTo>
                      <a:pt x="642938" y="786837"/>
                      <a:pt x="637572" y="791308"/>
                      <a:pt x="632207" y="796673"/>
                    </a:cubicBezTo>
                    <a:lnTo>
                      <a:pt x="629524" y="799355"/>
                    </a:lnTo>
                    <a:lnTo>
                      <a:pt x="626842" y="802037"/>
                    </a:lnTo>
                    <a:lnTo>
                      <a:pt x="623265" y="805614"/>
                    </a:lnTo>
                    <a:cubicBezTo>
                      <a:pt x="622371" y="806508"/>
                      <a:pt x="622371" y="807402"/>
                      <a:pt x="620582" y="808296"/>
                    </a:cubicBezTo>
                    <a:cubicBezTo>
                      <a:pt x="619688" y="809190"/>
                      <a:pt x="617005" y="809190"/>
                      <a:pt x="617005" y="807402"/>
                    </a:cubicBezTo>
                    <a:cubicBezTo>
                      <a:pt x="616111" y="808296"/>
                      <a:pt x="615217" y="808296"/>
                      <a:pt x="614323" y="809190"/>
                    </a:cubicBezTo>
                    <a:cubicBezTo>
                      <a:pt x="613429" y="810085"/>
                      <a:pt x="612534" y="810085"/>
                      <a:pt x="611640" y="810979"/>
                    </a:cubicBezTo>
                    <a:lnTo>
                      <a:pt x="609852" y="810979"/>
                    </a:lnTo>
                    <a:cubicBezTo>
                      <a:pt x="608063" y="812767"/>
                      <a:pt x="605381" y="814555"/>
                      <a:pt x="603592" y="816343"/>
                    </a:cubicBezTo>
                    <a:cubicBezTo>
                      <a:pt x="600015" y="819920"/>
                      <a:pt x="596439" y="822602"/>
                      <a:pt x="593756" y="827073"/>
                    </a:cubicBezTo>
                    <a:lnTo>
                      <a:pt x="593756" y="827967"/>
                    </a:lnTo>
                    <a:lnTo>
                      <a:pt x="592862" y="828861"/>
                    </a:lnTo>
                    <a:cubicBezTo>
                      <a:pt x="592862" y="828861"/>
                      <a:pt x="592862" y="829755"/>
                      <a:pt x="591968" y="829755"/>
                    </a:cubicBezTo>
                    <a:cubicBezTo>
                      <a:pt x="591968" y="830650"/>
                      <a:pt x="591073" y="830650"/>
                      <a:pt x="591073" y="831544"/>
                    </a:cubicBezTo>
                    <a:cubicBezTo>
                      <a:pt x="591073" y="831544"/>
                      <a:pt x="590179" y="832438"/>
                      <a:pt x="589285" y="832438"/>
                    </a:cubicBezTo>
                    <a:lnTo>
                      <a:pt x="588391" y="831544"/>
                    </a:lnTo>
                    <a:cubicBezTo>
                      <a:pt x="588391" y="831544"/>
                      <a:pt x="588391" y="830650"/>
                      <a:pt x="587496" y="830650"/>
                    </a:cubicBezTo>
                    <a:cubicBezTo>
                      <a:pt x="586602" y="829755"/>
                      <a:pt x="586602" y="828861"/>
                      <a:pt x="585708" y="827967"/>
                    </a:cubicBezTo>
                    <a:lnTo>
                      <a:pt x="585708" y="827073"/>
                    </a:lnTo>
                    <a:cubicBezTo>
                      <a:pt x="587496" y="825285"/>
                      <a:pt x="589285" y="823497"/>
                      <a:pt x="591073" y="820814"/>
                    </a:cubicBezTo>
                    <a:cubicBezTo>
                      <a:pt x="591968" y="819920"/>
                      <a:pt x="591968" y="819026"/>
                      <a:pt x="592862" y="819026"/>
                    </a:cubicBezTo>
                    <a:cubicBezTo>
                      <a:pt x="593756" y="818132"/>
                      <a:pt x="594650" y="816343"/>
                      <a:pt x="595544" y="815449"/>
                    </a:cubicBezTo>
                    <a:cubicBezTo>
                      <a:pt x="595544" y="814555"/>
                      <a:pt x="596439" y="814555"/>
                      <a:pt x="596439" y="813661"/>
                    </a:cubicBezTo>
                    <a:cubicBezTo>
                      <a:pt x="598227" y="810979"/>
                      <a:pt x="600015" y="809190"/>
                      <a:pt x="601804" y="806508"/>
                    </a:cubicBezTo>
                    <a:lnTo>
                      <a:pt x="602698" y="805614"/>
                    </a:lnTo>
                    <a:cubicBezTo>
                      <a:pt x="603592" y="804720"/>
                      <a:pt x="604486" y="802931"/>
                      <a:pt x="605381" y="802037"/>
                    </a:cubicBezTo>
                    <a:cubicBezTo>
                      <a:pt x="606275" y="801143"/>
                      <a:pt x="606275" y="800249"/>
                      <a:pt x="607169" y="798461"/>
                    </a:cubicBezTo>
                    <a:lnTo>
                      <a:pt x="607169" y="797567"/>
                    </a:lnTo>
                    <a:cubicBezTo>
                      <a:pt x="608063" y="795778"/>
                      <a:pt x="608063" y="794884"/>
                      <a:pt x="608958" y="793990"/>
                    </a:cubicBezTo>
                    <a:lnTo>
                      <a:pt x="608958" y="793096"/>
                    </a:lnTo>
                    <a:cubicBezTo>
                      <a:pt x="608958" y="792202"/>
                      <a:pt x="608958" y="792202"/>
                      <a:pt x="609852" y="791308"/>
                    </a:cubicBezTo>
                    <a:cubicBezTo>
                      <a:pt x="609852" y="790414"/>
                      <a:pt x="609852" y="789519"/>
                      <a:pt x="610746" y="788625"/>
                    </a:cubicBezTo>
                    <a:lnTo>
                      <a:pt x="610746" y="787731"/>
                    </a:lnTo>
                    <a:cubicBezTo>
                      <a:pt x="612534" y="784155"/>
                      <a:pt x="615217" y="781472"/>
                      <a:pt x="617900" y="778790"/>
                    </a:cubicBezTo>
                    <a:lnTo>
                      <a:pt x="617005" y="778790"/>
                    </a:lnTo>
                    <a:cubicBezTo>
                      <a:pt x="614323" y="780578"/>
                      <a:pt x="612534" y="782366"/>
                      <a:pt x="610746" y="784155"/>
                    </a:cubicBezTo>
                    <a:cubicBezTo>
                      <a:pt x="608958" y="785943"/>
                      <a:pt x="605381" y="783261"/>
                      <a:pt x="608063" y="781472"/>
                    </a:cubicBezTo>
                    <a:cubicBezTo>
                      <a:pt x="609852" y="780578"/>
                      <a:pt x="610746" y="778790"/>
                      <a:pt x="611640" y="777896"/>
                    </a:cubicBezTo>
                    <a:cubicBezTo>
                      <a:pt x="614323" y="775213"/>
                      <a:pt x="617005" y="771637"/>
                      <a:pt x="620582" y="768954"/>
                    </a:cubicBezTo>
                    <a:cubicBezTo>
                      <a:pt x="622371" y="767166"/>
                      <a:pt x="624159" y="766272"/>
                      <a:pt x="625948" y="765378"/>
                    </a:cubicBezTo>
                    <a:lnTo>
                      <a:pt x="626842" y="764484"/>
                    </a:lnTo>
                    <a:cubicBezTo>
                      <a:pt x="627736" y="762695"/>
                      <a:pt x="629524" y="761801"/>
                      <a:pt x="630419" y="760013"/>
                    </a:cubicBezTo>
                    <a:cubicBezTo>
                      <a:pt x="646514" y="744813"/>
                      <a:pt x="674235" y="744813"/>
                      <a:pt x="694802" y="734977"/>
                    </a:cubicBezTo>
                    <a:cubicBezTo>
                      <a:pt x="702850" y="731401"/>
                      <a:pt x="713580" y="736766"/>
                      <a:pt x="721628" y="734977"/>
                    </a:cubicBezTo>
                    <a:cubicBezTo>
                      <a:pt x="726993" y="734977"/>
                      <a:pt x="731464" y="734977"/>
                      <a:pt x="736830" y="738554"/>
                    </a:cubicBezTo>
                    <a:cubicBezTo>
                      <a:pt x="721628" y="741236"/>
                      <a:pt x="708215" y="751072"/>
                      <a:pt x="693908" y="760013"/>
                    </a:cubicBezTo>
                    <a:moveTo>
                      <a:pt x="728782" y="641988"/>
                    </a:moveTo>
                    <a:cubicBezTo>
                      <a:pt x="726993" y="640199"/>
                      <a:pt x="734147" y="641988"/>
                      <a:pt x="735935" y="638411"/>
                    </a:cubicBezTo>
                    <a:lnTo>
                      <a:pt x="722522" y="638411"/>
                    </a:lnTo>
                    <a:cubicBezTo>
                      <a:pt x="720734" y="638411"/>
                      <a:pt x="720734" y="636623"/>
                      <a:pt x="720734" y="634834"/>
                    </a:cubicBezTo>
                    <a:cubicBezTo>
                      <a:pt x="712686" y="636623"/>
                      <a:pt x="701955" y="640199"/>
                      <a:pt x="693908" y="641988"/>
                    </a:cubicBezTo>
                    <a:cubicBezTo>
                      <a:pt x="682283" y="645564"/>
                      <a:pt x="671552" y="653611"/>
                      <a:pt x="658139" y="657188"/>
                    </a:cubicBezTo>
                    <a:cubicBezTo>
                      <a:pt x="639361" y="664341"/>
                      <a:pt x="624159" y="679541"/>
                      <a:pt x="604486" y="685800"/>
                    </a:cubicBezTo>
                    <a:cubicBezTo>
                      <a:pt x="602698" y="685800"/>
                      <a:pt x="602698" y="684012"/>
                      <a:pt x="602698" y="682223"/>
                    </a:cubicBezTo>
                    <a:cubicBezTo>
                      <a:pt x="604486" y="676859"/>
                      <a:pt x="610746" y="675070"/>
                      <a:pt x="614323" y="670600"/>
                    </a:cubicBezTo>
                    <a:cubicBezTo>
                      <a:pt x="614323" y="668812"/>
                      <a:pt x="614323" y="667023"/>
                      <a:pt x="612534" y="667023"/>
                    </a:cubicBezTo>
                    <a:cubicBezTo>
                      <a:pt x="625948" y="648246"/>
                      <a:pt x="644726" y="638411"/>
                      <a:pt x="661716" y="623211"/>
                    </a:cubicBezTo>
                    <a:lnTo>
                      <a:pt x="661716" y="617846"/>
                    </a:lnTo>
                    <a:cubicBezTo>
                      <a:pt x="667081" y="610693"/>
                      <a:pt x="675129" y="608010"/>
                      <a:pt x="678706" y="599069"/>
                    </a:cubicBezTo>
                    <a:cubicBezTo>
                      <a:pt x="680494" y="593704"/>
                      <a:pt x="687648" y="587445"/>
                      <a:pt x="695696" y="583869"/>
                    </a:cubicBezTo>
                    <a:cubicBezTo>
                      <a:pt x="693908" y="582081"/>
                      <a:pt x="690331" y="582081"/>
                      <a:pt x="690331" y="578504"/>
                    </a:cubicBezTo>
                    <a:cubicBezTo>
                      <a:pt x="683177" y="578504"/>
                      <a:pt x="676918" y="582081"/>
                      <a:pt x="669764" y="576716"/>
                    </a:cubicBezTo>
                    <a:cubicBezTo>
                      <a:pt x="673341" y="574033"/>
                      <a:pt x="676918" y="572245"/>
                      <a:pt x="680494" y="570457"/>
                    </a:cubicBezTo>
                    <a:cubicBezTo>
                      <a:pt x="678706" y="570457"/>
                      <a:pt x="677812" y="569563"/>
                      <a:pt x="676918" y="567774"/>
                    </a:cubicBezTo>
                    <a:cubicBezTo>
                      <a:pt x="675129" y="564198"/>
                      <a:pt x="680494" y="560621"/>
                      <a:pt x="684965" y="559727"/>
                    </a:cubicBezTo>
                    <a:cubicBezTo>
                      <a:pt x="692119" y="557939"/>
                      <a:pt x="700167" y="557939"/>
                      <a:pt x="705532" y="552574"/>
                    </a:cubicBezTo>
                    <a:cubicBezTo>
                      <a:pt x="693908" y="550786"/>
                      <a:pt x="680494" y="556151"/>
                      <a:pt x="667975" y="548998"/>
                    </a:cubicBezTo>
                    <a:cubicBezTo>
                      <a:pt x="676023" y="526644"/>
                      <a:pt x="690331" y="508762"/>
                      <a:pt x="710003" y="498032"/>
                    </a:cubicBezTo>
                    <a:cubicBezTo>
                      <a:pt x="711792" y="498032"/>
                      <a:pt x="715369" y="498032"/>
                      <a:pt x="715369" y="499820"/>
                    </a:cubicBezTo>
                    <a:cubicBezTo>
                      <a:pt x="715369" y="507868"/>
                      <a:pt x="710003" y="515021"/>
                      <a:pt x="701955" y="516809"/>
                    </a:cubicBezTo>
                    <a:cubicBezTo>
                      <a:pt x="715369" y="520385"/>
                      <a:pt x="728782" y="520385"/>
                      <a:pt x="742195" y="526644"/>
                    </a:cubicBezTo>
                    <a:cubicBezTo>
                      <a:pt x="740406" y="530221"/>
                      <a:pt x="736830" y="528433"/>
                      <a:pt x="735041" y="528433"/>
                    </a:cubicBezTo>
                    <a:cubicBezTo>
                      <a:pt x="743089" y="533797"/>
                      <a:pt x="753820" y="530221"/>
                      <a:pt x="761868" y="536480"/>
                    </a:cubicBezTo>
                    <a:cubicBezTo>
                      <a:pt x="756502" y="541845"/>
                      <a:pt x="752031" y="536480"/>
                      <a:pt x="746666" y="536480"/>
                    </a:cubicBezTo>
                    <a:cubicBezTo>
                      <a:pt x="799424" y="551680"/>
                      <a:pt x="854865" y="563304"/>
                      <a:pt x="898682" y="597281"/>
                    </a:cubicBezTo>
                    <a:cubicBezTo>
                      <a:pt x="861125" y="616058"/>
                      <a:pt x="822674" y="624105"/>
                      <a:pt x="782434" y="633046"/>
                    </a:cubicBezTo>
                    <a:cubicBezTo>
                      <a:pt x="777069" y="633046"/>
                      <a:pt x="774387" y="633046"/>
                      <a:pt x="769021" y="631258"/>
                    </a:cubicBezTo>
                    <a:cubicBezTo>
                      <a:pt x="769021" y="633046"/>
                      <a:pt x="769021" y="636623"/>
                      <a:pt x="767233" y="636623"/>
                    </a:cubicBezTo>
                    <a:cubicBezTo>
                      <a:pt x="760079" y="636623"/>
                      <a:pt x="755608" y="636623"/>
                      <a:pt x="750243" y="640199"/>
                    </a:cubicBezTo>
                    <a:cubicBezTo>
                      <a:pt x="743983" y="645564"/>
                      <a:pt x="734147" y="647352"/>
                      <a:pt x="728782" y="641988"/>
                    </a:cubicBezTo>
                  </a:path>
                </a:pathLst>
              </a:custGeom>
              <a:solidFill>
                <a:srgbClr val="000091"/>
              </a:solidFill>
              <a:ln w="893" cap="flat">
                <a:noFill/>
                <a:prstDash val="solid"/>
                <a:miter/>
              </a:ln>
            </p:spPr>
            <p:txBody>
              <a:bodyPr rtlCol="0" anchor="ctr"/>
              <a:lstStyle/>
              <a:p>
                <a:endParaRPr lang="fr-FR"/>
              </a:p>
            </p:txBody>
          </p:sp>
          <p:sp>
            <p:nvSpPr>
              <p:cNvPr id="11" name="Forme libre 10">
                <a:extLst>
                  <a:ext uri="{FF2B5EF4-FFF2-40B4-BE49-F238E27FC236}">
                    <a16:creationId xmlns:a16="http://schemas.microsoft.com/office/drawing/2014/main" id="{19497B61-1444-6ACD-9373-4506BA6DA70B}"/>
                  </a:ext>
                </a:extLst>
              </p:cNvPr>
              <p:cNvSpPr/>
              <p:nvPr/>
            </p:nvSpPr>
            <p:spPr>
              <a:xfrm>
                <a:off x="4569124" y="894132"/>
                <a:ext cx="1085135" cy="894132"/>
              </a:xfrm>
              <a:custGeom>
                <a:avLst/>
                <a:gdLst>
                  <a:gd name="connsiteX0" fmla="*/ 1084241 w 1085135"/>
                  <a:gd name="connsiteY0" fmla="*/ 0 h 894132"/>
                  <a:gd name="connsiteX1" fmla="*/ 123859 w 1085135"/>
                  <a:gd name="connsiteY1" fmla="*/ 0 h 894132"/>
                  <a:gd name="connsiteX2" fmla="*/ 132801 w 1085135"/>
                  <a:gd name="connsiteY2" fmla="*/ 4471 h 894132"/>
                  <a:gd name="connsiteX3" fmla="*/ 156945 w 1085135"/>
                  <a:gd name="connsiteY3" fmla="*/ 16989 h 894132"/>
                  <a:gd name="connsiteX4" fmla="*/ 189136 w 1085135"/>
                  <a:gd name="connsiteY4" fmla="*/ 43813 h 894132"/>
                  <a:gd name="connsiteX5" fmla="*/ 194501 w 1085135"/>
                  <a:gd name="connsiteY5" fmla="*/ 66166 h 894132"/>
                  <a:gd name="connsiteX6" fmla="*/ 181088 w 1085135"/>
                  <a:gd name="connsiteY6" fmla="*/ 91202 h 894132"/>
                  <a:gd name="connsiteX7" fmla="*/ 145320 w 1085135"/>
                  <a:gd name="connsiteY7" fmla="*/ 94778 h 894132"/>
                  <a:gd name="connsiteX8" fmla="*/ 124753 w 1085135"/>
                  <a:gd name="connsiteY8" fmla="*/ 91202 h 894132"/>
                  <a:gd name="connsiteX9" fmla="*/ 190925 w 1085135"/>
                  <a:gd name="connsiteY9" fmla="*/ 136802 h 894132"/>
                  <a:gd name="connsiteX10" fmla="*/ 206126 w 1085135"/>
                  <a:gd name="connsiteY10" fmla="*/ 142167 h 894132"/>
                  <a:gd name="connsiteX11" fmla="*/ 207915 w 1085135"/>
                  <a:gd name="connsiteY11" fmla="*/ 147532 h 894132"/>
                  <a:gd name="connsiteX12" fmla="*/ 202549 w 1085135"/>
                  <a:gd name="connsiteY12" fmla="*/ 157367 h 894132"/>
                  <a:gd name="connsiteX13" fmla="*/ 207915 w 1085135"/>
                  <a:gd name="connsiteY13" fmla="*/ 157367 h 894132"/>
                  <a:gd name="connsiteX14" fmla="*/ 226693 w 1085135"/>
                  <a:gd name="connsiteY14" fmla="*/ 142167 h 894132"/>
                  <a:gd name="connsiteX15" fmla="*/ 233847 w 1085135"/>
                  <a:gd name="connsiteY15" fmla="*/ 167203 h 894132"/>
                  <a:gd name="connsiteX16" fmla="*/ 213280 w 1085135"/>
                  <a:gd name="connsiteY16" fmla="*/ 184191 h 894132"/>
                  <a:gd name="connsiteX17" fmla="*/ 213280 w 1085135"/>
                  <a:gd name="connsiteY17" fmla="*/ 195815 h 894132"/>
                  <a:gd name="connsiteX18" fmla="*/ 221328 w 1085135"/>
                  <a:gd name="connsiteY18" fmla="*/ 216380 h 894132"/>
                  <a:gd name="connsiteX19" fmla="*/ 232952 w 1085135"/>
                  <a:gd name="connsiteY19" fmla="*/ 253934 h 894132"/>
                  <a:gd name="connsiteX20" fmla="*/ 244577 w 1085135"/>
                  <a:gd name="connsiteY20" fmla="*/ 329935 h 894132"/>
                  <a:gd name="connsiteX21" fmla="*/ 242789 w 1085135"/>
                  <a:gd name="connsiteY21" fmla="*/ 368383 h 894132"/>
                  <a:gd name="connsiteX22" fmla="*/ 261567 w 1085135"/>
                  <a:gd name="connsiteY22" fmla="*/ 404148 h 894132"/>
                  <a:gd name="connsiteX23" fmla="*/ 280346 w 1085135"/>
                  <a:gd name="connsiteY23" fmla="*/ 430972 h 894132"/>
                  <a:gd name="connsiteX24" fmla="*/ 300912 w 1085135"/>
                  <a:gd name="connsiteY24" fmla="*/ 484620 h 894132"/>
                  <a:gd name="connsiteX25" fmla="*/ 265144 w 1085135"/>
                  <a:gd name="connsiteY25" fmla="*/ 501609 h 894132"/>
                  <a:gd name="connsiteX26" fmla="*/ 268721 w 1085135"/>
                  <a:gd name="connsiteY26" fmla="*/ 532009 h 894132"/>
                  <a:gd name="connsiteX27" fmla="*/ 246366 w 1085135"/>
                  <a:gd name="connsiteY27" fmla="*/ 561516 h 894132"/>
                  <a:gd name="connsiteX28" fmla="*/ 257990 w 1085135"/>
                  <a:gd name="connsiteY28" fmla="*/ 568669 h 894132"/>
                  <a:gd name="connsiteX29" fmla="*/ 263356 w 1085135"/>
                  <a:gd name="connsiteY29" fmla="*/ 591022 h 894132"/>
                  <a:gd name="connsiteX30" fmla="*/ 246366 w 1085135"/>
                  <a:gd name="connsiteY30" fmla="*/ 621422 h 894132"/>
                  <a:gd name="connsiteX31" fmla="*/ 244577 w 1085135"/>
                  <a:gd name="connsiteY31" fmla="*/ 658976 h 894132"/>
                  <a:gd name="connsiteX32" fmla="*/ 214174 w 1085135"/>
                  <a:gd name="connsiteY32" fmla="*/ 684012 h 894132"/>
                  <a:gd name="connsiteX33" fmla="*/ 181982 w 1085135"/>
                  <a:gd name="connsiteY33" fmla="*/ 685800 h 894132"/>
                  <a:gd name="connsiteX34" fmla="*/ 172146 w 1085135"/>
                  <a:gd name="connsiteY34" fmla="*/ 682223 h 894132"/>
                  <a:gd name="connsiteX35" fmla="*/ 86302 w 1085135"/>
                  <a:gd name="connsiteY35" fmla="*/ 670600 h 894132"/>
                  <a:gd name="connsiteX36" fmla="*/ 63052 w 1085135"/>
                  <a:gd name="connsiteY36" fmla="*/ 676859 h 894132"/>
                  <a:gd name="connsiteX37" fmla="*/ 42486 w 1085135"/>
                  <a:gd name="connsiteY37" fmla="*/ 694741 h 894132"/>
                  <a:gd name="connsiteX38" fmla="*/ 38909 w 1085135"/>
                  <a:gd name="connsiteY38" fmla="*/ 699212 h 894132"/>
                  <a:gd name="connsiteX39" fmla="*/ 37120 w 1085135"/>
                  <a:gd name="connsiteY39" fmla="*/ 701894 h 894132"/>
                  <a:gd name="connsiteX40" fmla="*/ 35332 w 1085135"/>
                  <a:gd name="connsiteY40" fmla="*/ 703683 h 894132"/>
                  <a:gd name="connsiteX41" fmla="*/ 21919 w 1085135"/>
                  <a:gd name="connsiteY41" fmla="*/ 723354 h 894132"/>
                  <a:gd name="connsiteX42" fmla="*/ 21024 w 1085135"/>
                  <a:gd name="connsiteY42" fmla="*/ 724248 h 894132"/>
                  <a:gd name="connsiteX43" fmla="*/ 19236 w 1085135"/>
                  <a:gd name="connsiteY43" fmla="*/ 726930 h 894132"/>
                  <a:gd name="connsiteX44" fmla="*/ 6717 w 1085135"/>
                  <a:gd name="connsiteY44" fmla="*/ 758225 h 894132"/>
                  <a:gd name="connsiteX45" fmla="*/ 8506 w 1085135"/>
                  <a:gd name="connsiteY45" fmla="*/ 837803 h 894132"/>
                  <a:gd name="connsiteX46" fmla="*/ 101503 w 1085135"/>
                  <a:gd name="connsiteY46" fmla="*/ 873568 h 894132"/>
                  <a:gd name="connsiteX47" fmla="*/ 141743 w 1085135"/>
                  <a:gd name="connsiteY47" fmla="*/ 894133 h 894132"/>
                  <a:gd name="connsiteX48" fmla="*/ 1085135 w 1085135"/>
                  <a:gd name="connsiteY48" fmla="*/ 894133 h 894132"/>
                  <a:gd name="connsiteX49" fmla="*/ 1085135 w 1085135"/>
                  <a:gd name="connsiteY49" fmla="*/ 0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085135" h="894132">
                    <a:moveTo>
                      <a:pt x="1084241" y="0"/>
                    </a:moveTo>
                    <a:lnTo>
                      <a:pt x="123859" y="0"/>
                    </a:lnTo>
                    <a:cubicBezTo>
                      <a:pt x="123859" y="0"/>
                      <a:pt x="125647" y="0"/>
                      <a:pt x="132801" y="4471"/>
                    </a:cubicBezTo>
                    <a:cubicBezTo>
                      <a:pt x="140849" y="8941"/>
                      <a:pt x="150685" y="14306"/>
                      <a:pt x="156945" y="16989"/>
                    </a:cubicBezTo>
                    <a:cubicBezTo>
                      <a:pt x="169463" y="23247"/>
                      <a:pt x="181088" y="31295"/>
                      <a:pt x="189136" y="43813"/>
                    </a:cubicBezTo>
                    <a:cubicBezTo>
                      <a:pt x="192713" y="49177"/>
                      <a:pt x="197184" y="59013"/>
                      <a:pt x="194501" y="66166"/>
                    </a:cubicBezTo>
                    <a:cubicBezTo>
                      <a:pt x="190925" y="74213"/>
                      <a:pt x="189136" y="88519"/>
                      <a:pt x="181088" y="91202"/>
                    </a:cubicBezTo>
                    <a:cubicBezTo>
                      <a:pt x="171252" y="96566"/>
                      <a:pt x="157839" y="96566"/>
                      <a:pt x="145320" y="94778"/>
                    </a:cubicBezTo>
                    <a:cubicBezTo>
                      <a:pt x="138166" y="94778"/>
                      <a:pt x="131907" y="92990"/>
                      <a:pt x="124753" y="91202"/>
                    </a:cubicBezTo>
                    <a:cubicBezTo>
                      <a:pt x="149791" y="101037"/>
                      <a:pt x="173935" y="113555"/>
                      <a:pt x="190925" y="136802"/>
                    </a:cubicBezTo>
                    <a:cubicBezTo>
                      <a:pt x="192713" y="140379"/>
                      <a:pt x="198972" y="142167"/>
                      <a:pt x="206126" y="142167"/>
                    </a:cubicBezTo>
                    <a:cubicBezTo>
                      <a:pt x="207915" y="142167"/>
                      <a:pt x="207915" y="145744"/>
                      <a:pt x="207915" y="147532"/>
                    </a:cubicBezTo>
                    <a:cubicBezTo>
                      <a:pt x="204338" y="151108"/>
                      <a:pt x="200761" y="152897"/>
                      <a:pt x="202549" y="157367"/>
                    </a:cubicBezTo>
                    <a:lnTo>
                      <a:pt x="207915" y="157367"/>
                    </a:lnTo>
                    <a:cubicBezTo>
                      <a:pt x="215962" y="153791"/>
                      <a:pt x="215068" y="136802"/>
                      <a:pt x="226693" y="142167"/>
                    </a:cubicBezTo>
                    <a:cubicBezTo>
                      <a:pt x="234741" y="147532"/>
                      <a:pt x="238318" y="159156"/>
                      <a:pt x="233847" y="167203"/>
                    </a:cubicBezTo>
                    <a:cubicBezTo>
                      <a:pt x="226693" y="174356"/>
                      <a:pt x="220433" y="178827"/>
                      <a:pt x="213280" y="184191"/>
                    </a:cubicBezTo>
                    <a:cubicBezTo>
                      <a:pt x="211491" y="187768"/>
                      <a:pt x="211491" y="192239"/>
                      <a:pt x="213280" y="195815"/>
                    </a:cubicBezTo>
                    <a:cubicBezTo>
                      <a:pt x="218645" y="202968"/>
                      <a:pt x="220433" y="209227"/>
                      <a:pt x="221328" y="216380"/>
                    </a:cubicBezTo>
                    <a:cubicBezTo>
                      <a:pt x="226693" y="228004"/>
                      <a:pt x="228481" y="241416"/>
                      <a:pt x="232952" y="253934"/>
                    </a:cubicBezTo>
                    <a:cubicBezTo>
                      <a:pt x="240106" y="278970"/>
                      <a:pt x="246366" y="304899"/>
                      <a:pt x="244577" y="329935"/>
                    </a:cubicBezTo>
                    <a:cubicBezTo>
                      <a:pt x="244577" y="343347"/>
                      <a:pt x="237423" y="354971"/>
                      <a:pt x="242789" y="368383"/>
                    </a:cubicBezTo>
                    <a:cubicBezTo>
                      <a:pt x="246366" y="381795"/>
                      <a:pt x="254413" y="391630"/>
                      <a:pt x="261567" y="404148"/>
                    </a:cubicBezTo>
                    <a:cubicBezTo>
                      <a:pt x="268721" y="413984"/>
                      <a:pt x="274980" y="421137"/>
                      <a:pt x="280346" y="430972"/>
                    </a:cubicBezTo>
                    <a:cubicBezTo>
                      <a:pt x="290182" y="447961"/>
                      <a:pt x="308960" y="464949"/>
                      <a:pt x="300912" y="484620"/>
                    </a:cubicBezTo>
                    <a:cubicBezTo>
                      <a:pt x="295547" y="496244"/>
                      <a:pt x="277663" y="494456"/>
                      <a:pt x="265144" y="501609"/>
                    </a:cubicBezTo>
                    <a:cubicBezTo>
                      <a:pt x="255308" y="509656"/>
                      <a:pt x="263356" y="523962"/>
                      <a:pt x="268721" y="532009"/>
                    </a:cubicBezTo>
                    <a:cubicBezTo>
                      <a:pt x="276769" y="547209"/>
                      <a:pt x="258885" y="557045"/>
                      <a:pt x="246366" y="561516"/>
                    </a:cubicBezTo>
                    <a:cubicBezTo>
                      <a:pt x="249942" y="566880"/>
                      <a:pt x="256202" y="565092"/>
                      <a:pt x="257990" y="568669"/>
                    </a:cubicBezTo>
                    <a:cubicBezTo>
                      <a:pt x="259779" y="576716"/>
                      <a:pt x="267827" y="582081"/>
                      <a:pt x="263356" y="591022"/>
                    </a:cubicBezTo>
                    <a:cubicBezTo>
                      <a:pt x="256202" y="600857"/>
                      <a:pt x="236529" y="606222"/>
                      <a:pt x="246366" y="621422"/>
                    </a:cubicBezTo>
                    <a:cubicBezTo>
                      <a:pt x="253519" y="633046"/>
                      <a:pt x="249048" y="646458"/>
                      <a:pt x="244577" y="658976"/>
                    </a:cubicBezTo>
                    <a:cubicBezTo>
                      <a:pt x="239212" y="672388"/>
                      <a:pt x="227587" y="681329"/>
                      <a:pt x="214174" y="684012"/>
                    </a:cubicBezTo>
                    <a:cubicBezTo>
                      <a:pt x="204338" y="687588"/>
                      <a:pt x="191819" y="687588"/>
                      <a:pt x="181982" y="685800"/>
                    </a:cubicBezTo>
                    <a:cubicBezTo>
                      <a:pt x="178406" y="684012"/>
                      <a:pt x="174829" y="682223"/>
                      <a:pt x="172146" y="682223"/>
                    </a:cubicBezTo>
                    <a:cubicBezTo>
                      <a:pt x="143531" y="678647"/>
                      <a:pt x="114917" y="670600"/>
                      <a:pt x="86302" y="670600"/>
                    </a:cubicBezTo>
                    <a:cubicBezTo>
                      <a:pt x="78254" y="672388"/>
                      <a:pt x="69312" y="674176"/>
                      <a:pt x="63052" y="676859"/>
                    </a:cubicBezTo>
                    <a:cubicBezTo>
                      <a:pt x="55899" y="682223"/>
                      <a:pt x="48745" y="688482"/>
                      <a:pt x="42486" y="694741"/>
                    </a:cubicBezTo>
                    <a:cubicBezTo>
                      <a:pt x="41591" y="696530"/>
                      <a:pt x="39803" y="697424"/>
                      <a:pt x="38909" y="699212"/>
                    </a:cubicBezTo>
                    <a:cubicBezTo>
                      <a:pt x="38014" y="700106"/>
                      <a:pt x="37120" y="701000"/>
                      <a:pt x="37120" y="701894"/>
                    </a:cubicBezTo>
                    <a:lnTo>
                      <a:pt x="35332" y="703683"/>
                    </a:lnTo>
                    <a:cubicBezTo>
                      <a:pt x="29967" y="709942"/>
                      <a:pt x="26390" y="716201"/>
                      <a:pt x="21919" y="723354"/>
                    </a:cubicBezTo>
                    <a:cubicBezTo>
                      <a:pt x="21919" y="724248"/>
                      <a:pt x="21024" y="724248"/>
                      <a:pt x="21024" y="724248"/>
                    </a:cubicBezTo>
                    <a:cubicBezTo>
                      <a:pt x="21024" y="725142"/>
                      <a:pt x="20130" y="726036"/>
                      <a:pt x="19236" y="726930"/>
                    </a:cubicBezTo>
                    <a:cubicBezTo>
                      <a:pt x="13871" y="736766"/>
                      <a:pt x="9400" y="747495"/>
                      <a:pt x="6717" y="758225"/>
                    </a:cubicBezTo>
                    <a:cubicBezTo>
                      <a:pt x="-4908" y="796673"/>
                      <a:pt x="458" y="829755"/>
                      <a:pt x="8506" y="837803"/>
                    </a:cubicBezTo>
                    <a:cubicBezTo>
                      <a:pt x="10294" y="839591"/>
                      <a:pt x="63947" y="856579"/>
                      <a:pt x="101503" y="873568"/>
                    </a:cubicBezTo>
                    <a:cubicBezTo>
                      <a:pt x="119388" y="881615"/>
                      <a:pt x="131012" y="886980"/>
                      <a:pt x="141743" y="894133"/>
                    </a:cubicBezTo>
                    <a:lnTo>
                      <a:pt x="1085135" y="894133"/>
                    </a:lnTo>
                    <a:lnTo>
                      <a:pt x="1085135" y="0"/>
                    </a:lnTo>
                    <a:close/>
                  </a:path>
                </a:pathLst>
              </a:custGeom>
              <a:solidFill>
                <a:srgbClr val="E1000F"/>
              </a:solidFill>
              <a:ln w="893" cap="flat">
                <a:noFill/>
                <a:prstDash val="solid"/>
                <a:miter/>
              </a:ln>
            </p:spPr>
            <p:txBody>
              <a:bodyPr rtlCol="0" anchor="ctr"/>
              <a:lstStyle/>
              <a:p>
                <a:endParaRPr lang="fr-FR"/>
              </a:p>
            </p:txBody>
          </p:sp>
          <p:sp>
            <p:nvSpPr>
              <p:cNvPr id="12" name="Forme libre 11">
                <a:extLst>
                  <a:ext uri="{FF2B5EF4-FFF2-40B4-BE49-F238E27FC236}">
                    <a16:creationId xmlns:a16="http://schemas.microsoft.com/office/drawing/2014/main" id="{F1CAF52E-F37C-D341-08D5-C687A5441082}"/>
                  </a:ext>
                </a:extLst>
              </p:cNvPr>
              <p:cNvSpPr/>
              <p:nvPr/>
            </p:nvSpPr>
            <p:spPr>
              <a:xfrm>
                <a:off x="4684935" y="1205549"/>
                <a:ext cx="109897" cy="97202"/>
              </a:xfrm>
              <a:custGeom>
                <a:avLst/>
                <a:gdLst>
                  <a:gd name="connsiteX0" fmla="*/ 65277 w 109897"/>
                  <a:gd name="connsiteY0" fmla="*/ 15836 h 97202"/>
                  <a:gd name="connsiteX1" fmla="*/ 82267 w 109897"/>
                  <a:gd name="connsiteY1" fmla="*/ 21201 h 97202"/>
                  <a:gd name="connsiteX2" fmla="*/ 48287 w 109897"/>
                  <a:gd name="connsiteY2" fmla="*/ 51602 h 97202"/>
                  <a:gd name="connsiteX3" fmla="*/ 42922 w 109897"/>
                  <a:gd name="connsiteY3" fmla="*/ 51602 h 97202"/>
                  <a:gd name="connsiteX4" fmla="*/ 34874 w 109897"/>
                  <a:gd name="connsiteY4" fmla="*/ 63225 h 97202"/>
                  <a:gd name="connsiteX5" fmla="*/ 19673 w 109897"/>
                  <a:gd name="connsiteY5" fmla="*/ 65014 h 97202"/>
                  <a:gd name="connsiteX6" fmla="*/ 44711 w 109897"/>
                  <a:gd name="connsiteY6" fmla="*/ 74849 h 97202"/>
                  <a:gd name="connsiteX7" fmla="*/ 50076 w 109897"/>
                  <a:gd name="connsiteY7" fmla="*/ 82002 h 97202"/>
                  <a:gd name="connsiteX8" fmla="*/ 53653 w 109897"/>
                  <a:gd name="connsiteY8" fmla="*/ 80214 h 97202"/>
                  <a:gd name="connsiteX9" fmla="*/ 57229 w 109897"/>
                  <a:gd name="connsiteY9" fmla="*/ 82002 h 97202"/>
                  <a:gd name="connsiteX10" fmla="*/ 57229 w 109897"/>
                  <a:gd name="connsiteY10" fmla="*/ 89155 h 97202"/>
                  <a:gd name="connsiteX11" fmla="*/ 36663 w 109897"/>
                  <a:gd name="connsiteY11" fmla="*/ 94520 h 97202"/>
                  <a:gd name="connsiteX12" fmla="*/ 76008 w 109897"/>
                  <a:gd name="connsiteY12" fmla="*/ 94520 h 97202"/>
                  <a:gd name="connsiteX13" fmla="*/ 83162 w 109897"/>
                  <a:gd name="connsiteY13" fmla="*/ 65908 h 97202"/>
                  <a:gd name="connsiteX14" fmla="*/ 79585 w 109897"/>
                  <a:gd name="connsiteY14" fmla="*/ 60543 h 97202"/>
                  <a:gd name="connsiteX15" fmla="*/ 89421 w 109897"/>
                  <a:gd name="connsiteY15" fmla="*/ 50708 h 97202"/>
                  <a:gd name="connsiteX16" fmla="*/ 99257 w 109897"/>
                  <a:gd name="connsiteY16" fmla="*/ 45343 h 97202"/>
                  <a:gd name="connsiteX17" fmla="*/ 93892 w 109897"/>
                  <a:gd name="connsiteY17" fmla="*/ 37296 h 97202"/>
                  <a:gd name="connsiteX18" fmla="*/ 109094 w 109897"/>
                  <a:gd name="connsiteY18" fmla="*/ 10472 h 97202"/>
                  <a:gd name="connsiteX19" fmla="*/ 85844 w 109897"/>
                  <a:gd name="connsiteY19" fmla="*/ 1530 h 97202"/>
                  <a:gd name="connsiteX20" fmla="*/ 57229 w 109897"/>
                  <a:gd name="connsiteY20" fmla="*/ 3319 h 97202"/>
                  <a:gd name="connsiteX21" fmla="*/ 32192 w 109897"/>
                  <a:gd name="connsiteY21" fmla="*/ 10472 h 97202"/>
                  <a:gd name="connsiteX22" fmla="*/ 0 w 109897"/>
                  <a:gd name="connsiteY22" fmla="*/ 27460 h 97202"/>
                  <a:gd name="connsiteX23" fmla="*/ 36663 w 109897"/>
                  <a:gd name="connsiteY23" fmla="*/ 17625 h 97202"/>
                  <a:gd name="connsiteX24" fmla="*/ 65277 w 109897"/>
                  <a:gd name="connsiteY24" fmla="*/ 15836 h 97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9897" h="97202">
                    <a:moveTo>
                      <a:pt x="65277" y="15836"/>
                    </a:moveTo>
                    <a:cubicBezTo>
                      <a:pt x="72431" y="17625"/>
                      <a:pt x="82267" y="17625"/>
                      <a:pt x="82267" y="21201"/>
                    </a:cubicBezTo>
                    <a:cubicBezTo>
                      <a:pt x="78691" y="34613"/>
                      <a:pt x="59018" y="38190"/>
                      <a:pt x="48287" y="51602"/>
                    </a:cubicBezTo>
                    <a:lnTo>
                      <a:pt x="42922" y="51602"/>
                    </a:lnTo>
                    <a:cubicBezTo>
                      <a:pt x="37557" y="55178"/>
                      <a:pt x="39345" y="63225"/>
                      <a:pt x="34874" y="63225"/>
                    </a:cubicBezTo>
                    <a:cubicBezTo>
                      <a:pt x="29509" y="61437"/>
                      <a:pt x="25038" y="63225"/>
                      <a:pt x="19673" y="65014"/>
                    </a:cubicBezTo>
                    <a:cubicBezTo>
                      <a:pt x="26826" y="72167"/>
                      <a:pt x="34874" y="76637"/>
                      <a:pt x="44711" y="74849"/>
                    </a:cubicBezTo>
                    <a:cubicBezTo>
                      <a:pt x="46499" y="74849"/>
                      <a:pt x="50076" y="78426"/>
                      <a:pt x="50076" y="82002"/>
                    </a:cubicBezTo>
                    <a:cubicBezTo>
                      <a:pt x="50076" y="82002"/>
                      <a:pt x="51864" y="82002"/>
                      <a:pt x="53653" y="80214"/>
                    </a:cubicBezTo>
                    <a:cubicBezTo>
                      <a:pt x="55441" y="80214"/>
                      <a:pt x="57229" y="80214"/>
                      <a:pt x="57229" y="82002"/>
                    </a:cubicBezTo>
                    <a:lnTo>
                      <a:pt x="57229" y="89155"/>
                    </a:lnTo>
                    <a:cubicBezTo>
                      <a:pt x="51864" y="96308"/>
                      <a:pt x="43816" y="92732"/>
                      <a:pt x="36663" y="94520"/>
                    </a:cubicBezTo>
                    <a:cubicBezTo>
                      <a:pt x="50076" y="98097"/>
                      <a:pt x="63489" y="98097"/>
                      <a:pt x="76008" y="94520"/>
                    </a:cubicBezTo>
                    <a:cubicBezTo>
                      <a:pt x="85844" y="90944"/>
                      <a:pt x="76008" y="73955"/>
                      <a:pt x="83162" y="65908"/>
                    </a:cubicBezTo>
                    <a:cubicBezTo>
                      <a:pt x="79585" y="65908"/>
                      <a:pt x="83162" y="60543"/>
                      <a:pt x="79585" y="60543"/>
                    </a:cubicBezTo>
                    <a:cubicBezTo>
                      <a:pt x="83162" y="56967"/>
                      <a:pt x="86738" y="52496"/>
                      <a:pt x="89421" y="50708"/>
                    </a:cubicBezTo>
                    <a:cubicBezTo>
                      <a:pt x="92998" y="50708"/>
                      <a:pt x="97469" y="48919"/>
                      <a:pt x="99257" y="45343"/>
                    </a:cubicBezTo>
                    <a:cubicBezTo>
                      <a:pt x="99257" y="41766"/>
                      <a:pt x="92104" y="39978"/>
                      <a:pt x="93892" y="37296"/>
                    </a:cubicBezTo>
                    <a:cubicBezTo>
                      <a:pt x="103728" y="30143"/>
                      <a:pt x="112671" y="20307"/>
                      <a:pt x="109094" y="10472"/>
                    </a:cubicBezTo>
                    <a:cubicBezTo>
                      <a:pt x="107305" y="5107"/>
                      <a:pt x="93892" y="5107"/>
                      <a:pt x="85844" y="1530"/>
                    </a:cubicBezTo>
                    <a:cubicBezTo>
                      <a:pt x="77796" y="-2046"/>
                      <a:pt x="67066" y="1530"/>
                      <a:pt x="57229" y="3319"/>
                    </a:cubicBezTo>
                    <a:cubicBezTo>
                      <a:pt x="49182" y="3319"/>
                      <a:pt x="40239" y="8683"/>
                      <a:pt x="32192" y="10472"/>
                    </a:cubicBezTo>
                    <a:cubicBezTo>
                      <a:pt x="20567" y="14048"/>
                      <a:pt x="9836" y="20307"/>
                      <a:pt x="0" y="27460"/>
                    </a:cubicBezTo>
                    <a:cubicBezTo>
                      <a:pt x="11625" y="22095"/>
                      <a:pt x="23249" y="20307"/>
                      <a:pt x="36663" y="17625"/>
                    </a:cubicBezTo>
                    <a:cubicBezTo>
                      <a:pt x="46499" y="15836"/>
                      <a:pt x="54547" y="14048"/>
                      <a:pt x="65277" y="15836"/>
                    </a:cubicBezTo>
                  </a:path>
                </a:pathLst>
              </a:custGeom>
              <a:solidFill>
                <a:srgbClr val="808080"/>
              </a:solidFill>
              <a:ln w="893" cap="flat">
                <a:noFill/>
                <a:prstDash val="solid"/>
                <a:miter/>
              </a:ln>
            </p:spPr>
            <p:txBody>
              <a:bodyPr rtlCol="0" anchor="ctr"/>
              <a:lstStyle/>
              <a:p>
                <a:endParaRPr lang="fr-FR"/>
              </a:p>
            </p:txBody>
          </p:sp>
        </p:grpSp>
        <p:sp>
          <p:nvSpPr>
            <p:cNvPr id="8" name="Forme libre 7">
              <a:extLst>
                <a:ext uri="{FF2B5EF4-FFF2-40B4-BE49-F238E27FC236}">
                  <a16:creationId xmlns:a16="http://schemas.microsoft.com/office/drawing/2014/main" id="{9FA5455C-E39F-9FDE-E321-12891E195B33}"/>
                </a:ext>
              </a:extLst>
            </p:cNvPr>
            <p:cNvSpPr/>
            <p:nvPr/>
          </p:nvSpPr>
          <p:spPr>
            <a:xfrm>
              <a:off x="3189814" y="2048458"/>
              <a:ext cx="5812369" cy="1982292"/>
            </a:xfrm>
            <a:custGeom>
              <a:avLst/>
              <a:gdLst>
                <a:gd name="connsiteX0" fmla="*/ 0 w 5812369"/>
                <a:gd name="connsiteY0" fmla="*/ 857474 h 1982292"/>
                <a:gd name="connsiteX1" fmla="*/ 0 w 5812369"/>
                <a:gd name="connsiteY1" fmla="*/ 186874 h 1982292"/>
                <a:gd name="connsiteX2" fmla="*/ 203880 w 5812369"/>
                <a:gd name="connsiteY2" fmla="*/ 186874 h 1982292"/>
                <a:gd name="connsiteX3" fmla="*/ 377357 w 5812369"/>
                <a:gd name="connsiteY3" fmla="*/ 240522 h 1982292"/>
                <a:gd name="connsiteX4" fmla="*/ 441740 w 5812369"/>
                <a:gd name="connsiteY4" fmla="*/ 387160 h 1982292"/>
                <a:gd name="connsiteX5" fmla="*/ 414020 w 5812369"/>
                <a:gd name="connsiteY5" fmla="*/ 490879 h 1982292"/>
                <a:gd name="connsiteX6" fmla="*/ 335329 w 5812369"/>
                <a:gd name="connsiteY6" fmla="*/ 560621 h 1982292"/>
                <a:gd name="connsiteX7" fmla="*/ 544574 w 5812369"/>
                <a:gd name="connsiteY7" fmla="*/ 857474 h 1982292"/>
                <a:gd name="connsiteX8" fmla="*/ 382722 w 5812369"/>
                <a:gd name="connsiteY8" fmla="*/ 857474 h 1982292"/>
                <a:gd name="connsiteX9" fmla="*/ 204774 w 5812369"/>
                <a:gd name="connsiteY9" fmla="*/ 586551 h 1982292"/>
                <a:gd name="connsiteX10" fmla="*/ 135920 w 5812369"/>
                <a:gd name="connsiteY10" fmla="*/ 586551 h 1982292"/>
                <a:gd name="connsiteX11" fmla="*/ 135920 w 5812369"/>
                <a:gd name="connsiteY11" fmla="*/ 857474 h 1982292"/>
                <a:gd name="connsiteX12" fmla="*/ 135920 w 5812369"/>
                <a:gd name="connsiteY12" fmla="*/ 471208 h 1982292"/>
                <a:gd name="connsiteX13" fmla="*/ 211928 w 5812369"/>
                <a:gd name="connsiteY13" fmla="*/ 471208 h 1982292"/>
                <a:gd name="connsiteX14" fmla="*/ 278100 w 5812369"/>
                <a:gd name="connsiteY14" fmla="*/ 448855 h 1982292"/>
                <a:gd name="connsiteX15" fmla="*/ 302243 w 5812369"/>
                <a:gd name="connsiteY15" fmla="*/ 385371 h 1982292"/>
                <a:gd name="connsiteX16" fmla="*/ 278100 w 5812369"/>
                <a:gd name="connsiteY16" fmla="*/ 324570 h 1982292"/>
                <a:gd name="connsiteX17" fmla="*/ 211928 w 5812369"/>
                <a:gd name="connsiteY17" fmla="*/ 303111 h 1982292"/>
                <a:gd name="connsiteX18" fmla="*/ 135920 w 5812369"/>
                <a:gd name="connsiteY18" fmla="*/ 303111 h 1982292"/>
                <a:gd name="connsiteX19" fmla="*/ 639361 w 5812369"/>
                <a:gd name="connsiteY19" fmla="*/ 857474 h 1982292"/>
                <a:gd name="connsiteX20" fmla="*/ 639361 w 5812369"/>
                <a:gd name="connsiteY20" fmla="*/ 186874 h 1982292"/>
                <a:gd name="connsiteX21" fmla="*/ 1028342 w 5812369"/>
                <a:gd name="connsiteY21" fmla="*/ 186874 h 1982292"/>
                <a:gd name="connsiteX22" fmla="*/ 1028342 w 5812369"/>
                <a:gd name="connsiteY22" fmla="*/ 303111 h 1982292"/>
                <a:gd name="connsiteX23" fmla="*/ 774387 w 5812369"/>
                <a:gd name="connsiteY23" fmla="*/ 303111 h 1982292"/>
                <a:gd name="connsiteX24" fmla="*/ 774387 w 5812369"/>
                <a:gd name="connsiteY24" fmla="*/ 457796 h 1982292"/>
                <a:gd name="connsiteX25" fmla="*/ 989891 w 5812369"/>
                <a:gd name="connsiteY25" fmla="*/ 457796 h 1982292"/>
                <a:gd name="connsiteX26" fmla="*/ 989891 w 5812369"/>
                <a:gd name="connsiteY26" fmla="*/ 574033 h 1982292"/>
                <a:gd name="connsiteX27" fmla="*/ 774387 w 5812369"/>
                <a:gd name="connsiteY27" fmla="*/ 574033 h 1982292"/>
                <a:gd name="connsiteX28" fmla="*/ 774387 w 5812369"/>
                <a:gd name="connsiteY28" fmla="*/ 741236 h 1982292"/>
                <a:gd name="connsiteX29" fmla="*/ 1028342 w 5812369"/>
                <a:gd name="connsiteY29" fmla="*/ 741236 h 1982292"/>
                <a:gd name="connsiteX30" fmla="*/ 1028342 w 5812369"/>
                <a:gd name="connsiteY30" fmla="*/ 857474 h 1982292"/>
                <a:gd name="connsiteX31" fmla="*/ 770810 w 5812369"/>
                <a:gd name="connsiteY31" fmla="*/ 129649 h 1982292"/>
                <a:gd name="connsiteX32" fmla="*/ 878115 w 5812369"/>
                <a:gd name="connsiteY32" fmla="*/ 0 h 1982292"/>
                <a:gd name="connsiteX33" fmla="*/ 1017612 w 5812369"/>
                <a:gd name="connsiteY33" fmla="*/ 0 h 1982292"/>
                <a:gd name="connsiteX34" fmla="*/ 894211 w 5812369"/>
                <a:gd name="connsiteY34" fmla="*/ 129649 h 1982292"/>
                <a:gd name="connsiteX35" fmla="*/ 1193771 w 5812369"/>
                <a:gd name="connsiteY35" fmla="*/ 857474 h 1982292"/>
                <a:gd name="connsiteX36" fmla="*/ 1193771 w 5812369"/>
                <a:gd name="connsiteY36" fmla="*/ 186874 h 1982292"/>
                <a:gd name="connsiteX37" fmla="*/ 1414641 w 5812369"/>
                <a:gd name="connsiteY37" fmla="*/ 186874 h 1982292"/>
                <a:gd name="connsiteX38" fmla="*/ 1587224 w 5812369"/>
                <a:gd name="connsiteY38" fmla="*/ 240522 h 1982292"/>
                <a:gd name="connsiteX39" fmla="*/ 1650713 w 5812369"/>
                <a:gd name="connsiteY39" fmla="*/ 387160 h 1982292"/>
                <a:gd name="connsiteX40" fmla="*/ 1587224 w 5812369"/>
                <a:gd name="connsiteY40" fmla="*/ 532903 h 1982292"/>
                <a:gd name="connsiteX41" fmla="*/ 1414641 w 5812369"/>
                <a:gd name="connsiteY41" fmla="*/ 586551 h 1982292"/>
                <a:gd name="connsiteX42" fmla="*/ 1329691 w 5812369"/>
                <a:gd name="connsiteY42" fmla="*/ 586551 h 1982292"/>
                <a:gd name="connsiteX43" fmla="*/ 1329691 w 5812369"/>
                <a:gd name="connsiteY43" fmla="*/ 857474 h 1982292"/>
                <a:gd name="connsiteX44" fmla="*/ 1329691 w 5812369"/>
                <a:gd name="connsiteY44" fmla="*/ 471208 h 1982292"/>
                <a:gd name="connsiteX45" fmla="*/ 1420007 w 5812369"/>
                <a:gd name="connsiteY45" fmla="*/ 471208 h 1982292"/>
                <a:gd name="connsiteX46" fmla="*/ 1487967 w 5812369"/>
                <a:gd name="connsiteY46" fmla="*/ 447961 h 1982292"/>
                <a:gd name="connsiteX47" fmla="*/ 1512110 w 5812369"/>
                <a:gd name="connsiteY47" fmla="*/ 385371 h 1982292"/>
                <a:gd name="connsiteX48" fmla="*/ 1487072 w 5812369"/>
                <a:gd name="connsiteY48" fmla="*/ 324570 h 1982292"/>
                <a:gd name="connsiteX49" fmla="*/ 1420007 w 5812369"/>
                <a:gd name="connsiteY49" fmla="*/ 303111 h 1982292"/>
                <a:gd name="connsiteX50" fmla="*/ 1329691 w 5812369"/>
                <a:gd name="connsiteY50" fmla="*/ 303111 h 1982292"/>
                <a:gd name="connsiteX51" fmla="*/ 1759807 w 5812369"/>
                <a:gd name="connsiteY51" fmla="*/ 595493 h 1982292"/>
                <a:gd name="connsiteX52" fmla="*/ 1759807 w 5812369"/>
                <a:gd name="connsiteY52" fmla="*/ 186874 h 1982292"/>
                <a:gd name="connsiteX53" fmla="*/ 1895727 w 5812369"/>
                <a:gd name="connsiteY53" fmla="*/ 186874 h 1982292"/>
                <a:gd name="connsiteX54" fmla="*/ 1895727 w 5812369"/>
                <a:gd name="connsiteY54" fmla="*/ 606222 h 1982292"/>
                <a:gd name="connsiteX55" fmla="*/ 1931495 w 5812369"/>
                <a:gd name="connsiteY55" fmla="*/ 711730 h 1982292"/>
                <a:gd name="connsiteX56" fmla="*/ 2030753 w 5812369"/>
                <a:gd name="connsiteY56" fmla="*/ 749283 h 1982292"/>
                <a:gd name="connsiteX57" fmla="*/ 2129116 w 5812369"/>
                <a:gd name="connsiteY57" fmla="*/ 711730 h 1982292"/>
                <a:gd name="connsiteX58" fmla="*/ 2164884 w 5812369"/>
                <a:gd name="connsiteY58" fmla="*/ 606222 h 1982292"/>
                <a:gd name="connsiteX59" fmla="*/ 2164884 w 5812369"/>
                <a:gd name="connsiteY59" fmla="*/ 186874 h 1982292"/>
                <a:gd name="connsiteX60" fmla="*/ 2300804 w 5812369"/>
                <a:gd name="connsiteY60" fmla="*/ 186874 h 1982292"/>
                <a:gd name="connsiteX61" fmla="*/ 2300804 w 5812369"/>
                <a:gd name="connsiteY61" fmla="*/ 595493 h 1982292"/>
                <a:gd name="connsiteX62" fmla="*/ 2228373 w 5812369"/>
                <a:gd name="connsiteY62" fmla="*/ 802037 h 1982292"/>
                <a:gd name="connsiteX63" fmla="*/ 2029858 w 5812369"/>
                <a:gd name="connsiteY63" fmla="*/ 876250 h 1982292"/>
                <a:gd name="connsiteX64" fmla="*/ 1832238 w 5812369"/>
                <a:gd name="connsiteY64" fmla="*/ 802037 h 1982292"/>
                <a:gd name="connsiteX65" fmla="*/ 1759807 w 5812369"/>
                <a:gd name="connsiteY65" fmla="*/ 595493 h 1982292"/>
                <a:gd name="connsiteX66" fmla="*/ 2477858 w 5812369"/>
                <a:gd name="connsiteY66" fmla="*/ 857474 h 1982292"/>
                <a:gd name="connsiteX67" fmla="*/ 2477858 w 5812369"/>
                <a:gd name="connsiteY67" fmla="*/ 186874 h 1982292"/>
                <a:gd name="connsiteX68" fmla="*/ 2667431 w 5812369"/>
                <a:gd name="connsiteY68" fmla="*/ 186874 h 1982292"/>
                <a:gd name="connsiteX69" fmla="*/ 2831071 w 5812369"/>
                <a:gd name="connsiteY69" fmla="*/ 235157 h 1982292"/>
                <a:gd name="connsiteX70" fmla="*/ 2890983 w 5812369"/>
                <a:gd name="connsiteY70" fmla="*/ 369277 h 1982292"/>
                <a:gd name="connsiteX71" fmla="*/ 2820341 w 5812369"/>
                <a:gd name="connsiteY71" fmla="*/ 501609 h 1982292"/>
                <a:gd name="connsiteX72" fmla="*/ 2901714 w 5812369"/>
                <a:gd name="connsiteY72" fmla="*/ 565986 h 1982292"/>
                <a:gd name="connsiteX73" fmla="*/ 2930329 w 5812369"/>
                <a:gd name="connsiteY73" fmla="*/ 659870 h 1982292"/>
                <a:gd name="connsiteX74" fmla="*/ 2863263 w 5812369"/>
                <a:gd name="connsiteY74" fmla="*/ 804720 h 1982292"/>
                <a:gd name="connsiteX75" fmla="*/ 2681738 w 5812369"/>
                <a:gd name="connsiteY75" fmla="*/ 857474 h 1982292"/>
                <a:gd name="connsiteX76" fmla="*/ 2612884 w 5812369"/>
                <a:gd name="connsiteY76" fmla="*/ 741236 h 1982292"/>
                <a:gd name="connsiteX77" fmla="*/ 2689786 w 5812369"/>
                <a:gd name="connsiteY77" fmla="*/ 741236 h 1982292"/>
                <a:gd name="connsiteX78" fmla="*/ 2764005 w 5812369"/>
                <a:gd name="connsiteY78" fmla="*/ 717989 h 1982292"/>
                <a:gd name="connsiteX79" fmla="*/ 2790832 w 5812369"/>
                <a:gd name="connsiteY79" fmla="*/ 652717 h 1982292"/>
                <a:gd name="connsiteX80" fmla="*/ 2764005 w 5812369"/>
                <a:gd name="connsiteY80" fmla="*/ 588340 h 1982292"/>
                <a:gd name="connsiteX81" fmla="*/ 2689786 w 5812369"/>
                <a:gd name="connsiteY81" fmla="*/ 565986 h 1982292"/>
                <a:gd name="connsiteX82" fmla="*/ 2612884 w 5812369"/>
                <a:gd name="connsiteY82" fmla="*/ 565986 h 1982292"/>
                <a:gd name="connsiteX83" fmla="*/ 2612884 w 5812369"/>
                <a:gd name="connsiteY83" fmla="*/ 449749 h 1982292"/>
                <a:gd name="connsiteX84" fmla="*/ 2670113 w 5812369"/>
                <a:gd name="connsiteY84" fmla="*/ 449749 h 1982292"/>
                <a:gd name="connsiteX85" fmla="*/ 2730025 w 5812369"/>
                <a:gd name="connsiteY85" fmla="*/ 430078 h 1982292"/>
                <a:gd name="connsiteX86" fmla="*/ 2751486 w 5812369"/>
                <a:gd name="connsiteY86" fmla="*/ 375536 h 1982292"/>
                <a:gd name="connsiteX87" fmla="*/ 2730025 w 5812369"/>
                <a:gd name="connsiteY87" fmla="*/ 322782 h 1982292"/>
                <a:gd name="connsiteX88" fmla="*/ 2670113 w 5812369"/>
                <a:gd name="connsiteY88" fmla="*/ 303111 h 1982292"/>
                <a:gd name="connsiteX89" fmla="*/ 2612884 w 5812369"/>
                <a:gd name="connsiteY89" fmla="*/ 303111 h 1982292"/>
                <a:gd name="connsiteX90" fmla="*/ 3077873 w 5812369"/>
                <a:gd name="connsiteY90" fmla="*/ 857474 h 1982292"/>
                <a:gd name="connsiteX91" fmla="*/ 3077873 w 5812369"/>
                <a:gd name="connsiteY91" fmla="*/ 186874 h 1982292"/>
                <a:gd name="connsiteX92" fmla="*/ 3212899 w 5812369"/>
                <a:gd name="connsiteY92" fmla="*/ 186874 h 1982292"/>
                <a:gd name="connsiteX93" fmla="*/ 3212899 w 5812369"/>
                <a:gd name="connsiteY93" fmla="*/ 734083 h 1982292"/>
                <a:gd name="connsiteX94" fmla="*/ 3466855 w 5812369"/>
                <a:gd name="connsiteY94" fmla="*/ 734083 h 1982292"/>
                <a:gd name="connsiteX95" fmla="*/ 3466855 w 5812369"/>
                <a:gd name="connsiteY95" fmla="*/ 857474 h 1982292"/>
                <a:gd name="connsiteX96" fmla="*/ 3595621 w 5812369"/>
                <a:gd name="connsiteY96" fmla="*/ 857474 h 1982292"/>
                <a:gd name="connsiteX97" fmla="*/ 3595621 w 5812369"/>
                <a:gd name="connsiteY97" fmla="*/ 186874 h 1982292"/>
                <a:gd name="connsiteX98" fmla="*/ 3730647 w 5812369"/>
                <a:gd name="connsiteY98" fmla="*/ 186874 h 1982292"/>
                <a:gd name="connsiteX99" fmla="*/ 3730647 w 5812369"/>
                <a:gd name="connsiteY99" fmla="*/ 857474 h 1982292"/>
                <a:gd name="connsiteX100" fmla="*/ 3896076 w 5812369"/>
                <a:gd name="connsiteY100" fmla="*/ 658976 h 1982292"/>
                <a:gd name="connsiteX101" fmla="*/ 3870144 w 5812369"/>
                <a:gd name="connsiteY101" fmla="*/ 522174 h 1982292"/>
                <a:gd name="connsiteX102" fmla="*/ 3896076 w 5812369"/>
                <a:gd name="connsiteY102" fmla="*/ 386265 h 1982292"/>
                <a:gd name="connsiteX103" fmla="*/ 3967613 w 5812369"/>
                <a:gd name="connsiteY103" fmla="*/ 272711 h 1982292"/>
                <a:gd name="connsiteX104" fmla="*/ 4080284 w 5812369"/>
                <a:gd name="connsiteY104" fmla="*/ 195815 h 1982292"/>
                <a:gd name="connsiteX105" fmla="*/ 4224252 w 5812369"/>
                <a:gd name="connsiteY105" fmla="*/ 167203 h 1982292"/>
                <a:gd name="connsiteX106" fmla="*/ 4368220 w 5812369"/>
                <a:gd name="connsiteY106" fmla="*/ 195815 h 1982292"/>
                <a:gd name="connsiteX107" fmla="*/ 4480890 w 5812369"/>
                <a:gd name="connsiteY107" fmla="*/ 272711 h 1982292"/>
                <a:gd name="connsiteX108" fmla="*/ 4552427 w 5812369"/>
                <a:gd name="connsiteY108" fmla="*/ 386265 h 1982292"/>
                <a:gd name="connsiteX109" fmla="*/ 4578359 w 5812369"/>
                <a:gd name="connsiteY109" fmla="*/ 522174 h 1982292"/>
                <a:gd name="connsiteX110" fmla="*/ 4543485 w 5812369"/>
                <a:gd name="connsiteY110" fmla="*/ 679541 h 1982292"/>
                <a:gd name="connsiteX111" fmla="*/ 4446910 w 5812369"/>
                <a:gd name="connsiteY111" fmla="*/ 802037 h 1982292"/>
                <a:gd name="connsiteX112" fmla="*/ 4487150 w 5812369"/>
                <a:gd name="connsiteY112" fmla="*/ 840485 h 1982292"/>
                <a:gd name="connsiteX113" fmla="*/ 4626646 w 5812369"/>
                <a:gd name="connsiteY113" fmla="*/ 903968 h 1982292"/>
                <a:gd name="connsiteX114" fmla="*/ 4674934 w 5812369"/>
                <a:gd name="connsiteY114" fmla="*/ 896815 h 1982292"/>
                <a:gd name="connsiteX115" fmla="*/ 4674934 w 5812369"/>
                <a:gd name="connsiteY115" fmla="*/ 1012159 h 1982292"/>
                <a:gd name="connsiteX116" fmla="*/ 4604291 w 5812369"/>
                <a:gd name="connsiteY116" fmla="*/ 1023782 h 1982292"/>
                <a:gd name="connsiteX117" fmla="*/ 4395940 w 5812369"/>
                <a:gd name="connsiteY117" fmla="*/ 936157 h 1982292"/>
                <a:gd name="connsiteX118" fmla="*/ 4316355 w 5812369"/>
                <a:gd name="connsiteY118" fmla="*/ 864627 h 1982292"/>
                <a:gd name="connsiteX119" fmla="*/ 4224252 w 5812369"/>
                <a:gd name="connsiteY119" fmla="*/ 876250 h 1982292"/>
                <a:gd name="connsiteX120" fmla="*/ 4080284 w 5812369"/>
                <a:gd name="connsiteY120" fmla="*/ 847638 h 1982292"/>
                <a:gd name="connsiteX121" fmla="*/ 3967613 w 5812369"/>
                <a:gd name="connsiteY121" fmla="*/ 771637 h 1982292"/>
                <a:gd name="connsiteX122" fmla="*/ 3896076 w 5812369"/>
                <a:gd name="connsiteY122" fmla="*/ 658976 h 1982292"/>
                <a:gd name="connsiteX123" fmla="*/ 4070447 w 5812369"/>
                <a:gd name="connsiteY123" fmla="*/ 360336 h 1982292"/>
                <a:gd name="connsiteX124" fmla="*/ 4008747 w 5812369"/>
                <a:gd name="connsiteY124" fmla="*/ 522174 h 1982292"/>
                <a:gd name="connsiteX125" fmla="*/ 4070447 w 5812369"/>
                <a:gd name="connsiteY125" fmla="*/ 684012 h 1982292"/>
                <a:gd name="connsiteX126" fmla="*/ 4225146 w 5812369"/>
                <a:gd name="connsiteY126" fmla="*/ 749283 h 1982292"/>
                <a:gd name="connsiteX127" fmla="*/ 4335134 w 5812369"/>
                <a:gd name="connsiteY127" fmla="*/ 719777 h 1982292"/>
                <a:gd name="connsiteX128" fmla="*/ 4412036 w 5812369"/>
                <a:gd name="connsiteY128" fmla="*/ 637517 h 1982292"/>
                <a:gd name="connsiteX129" fmla="*/ 4439756 w 5812369"/>
                <a:gd name="connsiteY129" fmla="*/ 522174 h 1982292"/>
                <a:gd name="connsiteX130" fmla="*/ 4378056 w 5812369"/>
                <a:gd name="connsiteY130" fmla="*/ 360336 h 1982292"/>
                <a:gd name="connsiteX131" fmla="*/ 4224252 w 5812369"/>
                <a:gd name="connsiteY131" fmla="*/ 295064 h 1982292"/>
                <a:gd name="connsiteX132" fmla="*/ 4069553 w 5812369"/>
                <a:gd name="connsiteY132" fmla="*/ 360336 h 1982292"/>
                <a:gd name="connsiteX133" fmla="*/ 4705337 w 5812369"/>
                <a:gd name="connsiteY133" fmla="*/ 595493 h 1982292"/>
                <a:gd name="connsiteX134" fmla="*/ 4705337 w 5812369"/>
                <a:gd name="connsiteY134" fmla="*/ 186874 h 1982292"/>
                <a:gd name="connsiteX135" fmla="*/ 4841257 w 5812369"/>
                <a:gd name="connsiteY135" fmla="*/ 186874 h 1982292"/>
                <a:gd name="connsiteX136" fmla="*/ 4841257 w 5812369"/>
                <a:gd name="connsiteY136" fmla="*/ 606222 h 1982292"/>
                <a:gd name="connsiteX137" fmla="*/ 4877025 w 5812369"/>
                <a:gd name="connsiteY137" fmla="*/ 711730 h 1982292"/>
                <a:gd name="connsiteX138" fmla="*/ 4976283 w 5812369"/>
                <a:gd name="connsiteY138" fmla="*/ 749283 h 1982292"/>
                <a:gd name="connsiteX139" fmla="*/ 5074646 w 5812369"/>
                <a:gd name="connsiteY139" fmla="*/ 711730 h 1982292"/>
                <a:gd name="connsiteX140" fmla="*/ 5110414 w 5812369"/>
                <a:gd name="connsiteY140" fmla="*/ 606222 h 1982292"/>
                <a:gd name="connsiteX141" fmla="*/ 5110414 w 5812369"/>
                <a:gd name="connsiteY141" fmla="*/ 186874 h 1982292"/>
                <a:gd name="connsiteX142" fmla="*/ 5246334 w 5812369"/>
                <a:gd name="connsiteY142" fmla="*/ 186874 h 1982292"/>
                <a:gd name="connsiteX143" fmla="*/ 5246334 w 5812369"/>
                <a:gd name="connsiteY143" fmla="*/ 595493 h 1982292"/>
                <a:gd name="connsiteX144" fmla="*/ 5173903 w 5812369"/>
                <a:gd name="connsiteY144" fmla="*/ 802037 h 1982292"/>
                <a:gd name="connsiteX145" fmla="*/ 4975389 w 5812369"/>
                <a:gd name="connsiteY145" fmla="*/ 876250 h 1982292"/>
                <a:gd name="connsiteX146" fmla="*/ 4777768 w 5812369"/>
                <a:gd name="connsiteY146" fmla="*/ 802037 h 1982292"/>
                <a:gd name="connsiteX147" fmla="*/ 4705337 w 5812369"/>
                <a:gd name="connsiteY147" fmla="*/ 595493 h 1982292"/>
                <a:gd name="connsiteX148" fmla="*/ 5423388 w 5812369"/>
                <a:gd name="connsiteY148" fmla="*/ 857474 h 1982292"/>
                <a:gd name="connsiteX149" fmla="*/ 5423388 w 5812369"/>
                <a:gd name="connsiteY149" fmla="*/ 186874 h 1982292"/>
                <a:gd name="connsiteX150" fmla="*/ 5812370 w 5812369"/>
                <a:gd name="connsiteY150" fmla="*/ 186874 h 1982292"/>
                <a:gd name="connsiteX151" fmla="*/ 5812370 w 5812369"/>
                <a:gd name="connsiteY151" fmla="*/ 303111 h 1982292"/>
                <a:gd name="connsiteX152" fmla="*/ 5558414 w 5812369"/>
                <a:gd name="connsiteY152" fmla="*/ 303111 h 1982292"/>
                <a:gd name="connsiteX153" fmla="*/ 5558414 w 5812369"/>
                <a:gd name="connsiteY153" fmla="*/ 457796 h 1982292"/>
                <a:gd name="connsiteX154" fmla="*/ 5773919 w 5812369"/>
                <a:gd name="connsiteY154" fmla="*/ 457796 h 1982292"/>
                <a:gd name="connsiteX155" fmla="*/ 5773919 w 5812369"/>
                <a:gd name="connsiteY155" fmla="*/ 574033 h 1982292"/>
                <a:gd name="connsiteX156" fmla="*/ 5558414 w 5812369"/>
                <a:gd name="connsiteY156" fmla="*/ 574033 h 1982292"/>
                <a:gd name="connsiteX157" fmla="*/ 5558414 w 5812369"/>
                <a:gd name="connsiteY157" fmla="*/ 741236 h 1982292"/>
                <a:gd name="connsiteX158" fmla="*/ 5812370 w 5812369"/>
                <a:gd name="connsiteY158" fmla="*/ 741236 h 1982292"/>
                <a:gd name="connsiteX159" fmla="*/ 5812370 w 5812369"/>
                <a:gd name="connsiteY159" fmla="*/ 857474 h 1982292"/>
                <a:gd name="connsiteX160" fmla="*/ 0 w 5812369"/>
                <a:gd name="connsiteY160" fmla="*/ 1827608 h 1982292"/>
                <a:gd name="connsiteX161" fmla="*/ 0 w 5812369"/>
                <a:gd name="connsiteY161" fmla="*/ 1157008 h 1982292"/>
                <a:gd name="connsiteX162" fmla="*/ 388982 w 5812369"/>
                <a:gd name="connsiteY162" fmla="*/ 1157008 h 1982292"/>
                <a:gd name="connsiteX163" fmla="*/ 388982 w 5812369"/>
                <a:gd name="connsiteY163" fmla="*/ 1273245 h 1982292"/>
                <a:gd name="connsiteX164" fmla="*/ 135920 w 5812369"/>
                <a:gd name="connsiteY164" fmla="*/ 1273245 h 1982292"/>
                <a:gd name="connsiteX165" fmla="*/ 135920 w 5812369"/>
                <a:gd name="connsiteY165" fmla="*/ 1427930 h 1982292"/>
                <a:gd name="connsiteX166" fmla="*/ 351425 w 5812369"/>
                <a:gd name="connsiteY166" fmla="*/ 1427930 h 1982292"/>
                <a:gd name="connsiteX167" fmla="*/ 351425 w 5812369"/>
                <a:gd name="connsiteY167" fmla="*/ 1544168 h 1982292"/>
                <a:gd name="connsiteX168" fmla="*/ 135920 w 5812369"/>
                <a:gd name="connsiteY168" fmla="*/ 1544168 h 1982292"/>
                <a:gd name="connsiteX169" fmla="*/ 135920 w 5812369"/>
                <a:gd name="connsiteY169" fmla="*/ 1827608 h 1982292"/>
                <a:gd name="connsiteX170" fmla="*/ 517748 w 5812369"/>
                <a:gd name="connsiteY170" fmla="*/ 1827608 h 1982292"/>
                <a:gd name="connsiteX171" fmla="*/ 517748 w 5812369"/>
                <a:gd name="connsiteY171" fmla="*/ 1157008 h 1982292"/>
                <a:gd name="connsiteX172" fmla="*/ 721628 w 5812369"/>
                <a:gd name="connsiteY172" fmla="*/ 1157008 h 1982292"/>
                <a:gd name="connsiteX173" fmla="*/ 895999 w 5812369"/>
                <a:gd name="connsiteY173" fmla="*/ 1210656 h 1982292"/>
                <a:gd name="connsiteX174" fmla="*/ 959488 w 5812369"/>
                <a:gd name="connsiteY174" fmla="*/ 1357294 h 1982292"/>
                <a:gd name="connsiteX175" fmla="*/ 931768 w 5812369"/>
                <a:gd name="connsiteY175" fmla="*/ 1461907 h 1982292"/>
                <a:gd name="connsiteX176" fmla="*/ 853077 w 5812369"/>
                <a:gd name="connsiteY176" fmla="*/ 1530756 h 1982292"/>
                <a:gd name="connsiteX177" fmla="*/ 1062322 w 5812369"/>
                <a:gd name="connsiteY177" fmla="*/ 1827608 h 1982292"/>
                <a:gd name="connsiteX178" fmla="*/ 900470 w 5812369"/>
                <a:gd name="connsiteY178" fmla="*/ 1827608 h 1982292"/>
                <a:gd name="connsiteX179" fmla="*/ 722522 w 5812369"/>
                <a:gd name="connsiteY179" fmla="*/ 1556686 h 1982292"/>
                <a:gd name="connsiteX180" fmla="*/ 653668 w 5812369"/>
                <a:gd name="connsiteY180" fmla="*/ 1556686 h 1982292"/>
                <a:gd name="connsiteX181" fmla="*/ 653668 w 5812369"/>
                <a:gd name="connsiteY181" fmla="*/ 1827608 h 1982292"/>
                <a:gd name="connsiteX182" fmla="*/ 653668 w 5812369"/>
                <a:gd name="connsiteY182" fmla="*/ 1441342 h 1982292"/>
                <a:gd name="connsiteX183" fmla="*/ 729676 w 5812369"/>
                <a:gd name="connsiteY183" fmla="*/ 1441342 h 1982292"/>
                <a:gd name="connsiteX184" fmla="*/ 796742 w 5812369"/>
                <a:gd name="connsiteY184" fmla="*/ 1418989 h 1982292"/>
                <a:gd name="connsiteX185" fmla="*/ 819991 w 5812369"/>
                <a:gd name="connsiteY185" fmla="*/ 1355506 h 1982292"/>
                <a:gd name="connsiteX186" fmla="*/ 796742 w 5812369"/>
                <a:gd name="connsiteY186" fmla="*/ 1294705 h 1982292"/>
                <a:gd name="connsiteX187" fmla="*/ 729676 w 5812369"/>
                <a:gd name="connsiteY187" fmla="*/ 1273245 h 1982292"/>
                <a:gd name="connsiteX188" fmla="*/ 653668 w 5812369"/>
                <a:gd name="connsiteY188" fmla="*/ 1273245 h 1982292"/>
                <a:gd name="connsiteX189" fmla="*/ 1100773 w 5812369"/>
                <a:gd name="connsiteY189" fmla="*/ 1827608 h 1982292"/>
                <a:gd name="connsiteX190" fmla="*/ 1353835 w 5812369"/>
                <a:gd name="connsiteY190" fmla="*/ 1157008 h 1982292"/>
                <a:gd name="connsiteX191" fmla="*/ 1530889 w 5812369"/>
                <a:gd name="connsiteY191" fmla="*/ 1157008 h 1982292"/>
                <a:gd name="connsiteX192" fmla="*/ 1783950 w 5812369"/>
                <a:gd name="connsiteY192" fmla="*/ 1827608 h 1982292"/>
                <a:gd name="connsiteX193" fmla="*/ 1639982 w 5812369"/>
                <a:gd name="connsiteY193" fmla="*/ 1827608 h 1982292"/>
                <a:gd name="connsiteX194" fmla="*/ 1575599 w 5812369"/>
                <a:gd name="connsiteY194" fmla="*/ 1653252 h 1982292"/>
                <a:gd name="connsiteX195" fmla="*/ 1308230 w 5812369"/>
                <a:gd name="connsiteY195" fmla="*/ 1653252 h 1982292"/>
                <a:gd name="connsiteX196" fmla="*/ 1244741 w 5812369"/>
                <a:gd name="connsiteY196" fmla="*/ 1827608 h 1982292"/>
                <a:gd name="connsiteX197" fmla="*/ 1350258 w 5812369"/>
                <a:gd name="connsiteY197" fmla="*/ 1537015 h 1982292"/>
                <a:gd name="connsiteX198" fmla="*/ 1534466 w 5812369"/>
                <a:gd name="connsiteY198" fmla="*/ 1537015 h 1982292"/>
                <a:gd name="connsiteX199" fmla="*/ 1442362 w 5812369"/>
                <a:gd name="connsiteY199" fmla="*/ 1285763 h 1982292"/>
                <a:gd name="connsiteX200" fmla="*/ 1896621 w 5812369"/>
                <a:gd name="connsiteY200" fmla="*/ 1827608 h 1982292"/>
                <a:gd name="connsiteX201" fmla="*/ 1896621 w 5812369"/>
                <a:gd name="connsiteY201" fmla="*/ 1157008 h 1982292"/>
                <a:gd name="connsiteX202" fmla="*/ 2070098 w 5812369"/>
                <a:gd name="connsiteY202" fmla="*/ 1157008 h 1982292"/>
                <a:gd name="connsiteX203" fmla="*/ 2368764 w 5812369"/>
                <a:gd name="connsiteY203" fmla="*/ 1637158 h 1982292"/>
                <a:gd name="connsiteX204" fmla="*/ 2368764 w 5812369"/>
                <a:gd name="connsiteY204" fmla="*/ 1157008 h 1982292"/>
                <a:gd name="connsiteX205" fmla="*/ 2503790 w 5812369"/>
                <a:gd name="connsiteY205" fmla="*/ 1157008 h 1982292"/>
                <a:gd name="connsiteX206" fmla="*/ 2503790 w 5812369"/>
                <a:gd name="connsiteY206" fmla="*/ 1827608 h 1982292"/>
                <a:gd name="connsiteX207" fmla="*/ 2330313 w 5812369"/>
                <a:gd name="connsiteY207" fmla="*/ 1827608 h 1982292"/>
                <a:gd name="connsiteX208" fmla="*/ 2031647 w 5812369"/>
                <a:gd name="connsiteY208" fmla="*/ 1345670 h 1982292"/>
                <a:gd name="connsiteX209" fmla="*/ 2031647 w 5812369"/>
                <a:gd name="connsiteY209" fmla="*/ 1827608 h 1982292"/>
                <a:gd name="connsiteX210" fmla="*/ 2644181 w 5812369"/>
                <a:gd name="connsiteY210" fmla="*/ 1492308 h 1982292"/>
                <a:gd name="connsiteX211" fmla="*/ 2670113 w 5812369"/>
                <a:gd name="connsiteY211" fmla="*/ 1356400 h 1982292"/>
                <a:gd name="connsiteX212" fmla="*/ 2741650 w 5812369"/>
                <a:gd name="connsiteY212" fmla="*/ 1242845 h 1982292"/>
                <a:gd name="connsiteX213" fmla="*/ 2854321 w 5812369"/>
                <a:gd name="connsiteY213" fmla="*/ 1166844 h 1982292"/>
                <a:gd name="connsiteX214" fmla="*/ 2999183 w 5812369"/>
                <a:gd name="connsiteY214" fmla="*/ 1138231 h 1982292"/>
                <a:gd name="connsiteX215" fmla="*/ 3160141 w 5812369"/>
                <a:gd name="connsiteY215" fmla="*/ 1173997 h 1982292"/>
                <a:gd name="connsiteX216" fmla="*/ 3279965 w 5812369"/>
                <a:gd name="connsiteY216" fmla="*/ 1274140 h 1982292"/>
                <a:gd name="connsiteX217" fmla="*/ 3173554 w 5812369"/>
                <a:gd name="connsiteY217" fmla="*/ 1357294 h 1982292"/>
                <a:gd name="connsiteX218" fmla="*/ 3099334 w 5812369"/>
                <a:gd name="connsiteY218" fmla="*/ 1290234 h 1982292"/>
                <a:gd name="connsiteX219" fmla="*/ 2999183 w 5812369"/>
                <a:gd name="connsiteY219" fmla="*/ 1265198 h 1982292"/>
                <a:gd name="connsiteX220" fmla="*/ 2844484 w 5812369"/>
                <a:gd name="connsiteY220" fmla="*/ 1330470 h 1982292"/>
                <a:gd name="connsiteX221" fmla="*/ 2782784 w 5812369"/>
                <a:gd name="connsiteY221" fmla="*/ 1492308 h 1982292"/>
                <a:gd name="connsiteX222" fmla="*/ 2844484 w 5812369"/>
                <a:gd name="connsiteY222" fmla="*/ 1655040 h 1982292"/>
                <a:gd name="connsiteX223" fmla="*/ 2999183 w 5812369"/>
                <a:gd name="connsiteY223" fmla="*/ 1719418 h 1982292"/>
                <a:gd name="connsiteX224" fmla="*/ 3099334 w 5812369"/>
                <a:gd name="connsiteY224" fmla="*/ 1695276 h 1982292"/>
                <a:gd name="connsiteX225" fmla="*/ 3173554 w 5812369"/>
                <a:gd name="connsiteY225" fmla="*/ 1627322 h 1982292"/>
                <a:gd name="connsiteX226" fmla="*/ 3279965 w 5812369"/>
                <a:gd name="connsiteY226" fmla="*/ 1709582 h 1982292"/>
                <a:gd name="connsiteX227" fmla="*/ 3181602 w 5812369"/>
                <a:gd name="connsiteY227" fmla="*/ 1798996 h 1982292"/>
                <a:gd name="connsiteX228" fmla="*/ 3051047 w 5812369"/>
                <a:gd name="connsiteY228" fmla="*/ 1842808 h 1982292"/>
                <a:gd name="connsiteX229" fmla="*/ 2967885 w 5812369"/>
                <a:gd name="connsiteY229" fmla="*/ 1982293 h 1982292"/>
                <a:gd name="connsiteX230" fmla="*/ 2848061 w 5812369"/>
                <a:gd name="connsiteY230" fmla="*/ 1982293 h 1982292"/>
                <a:gd name="connsiteX231" fmla="*/ 2932117 w 5812369"/>
                <a:gd name="connsiteY231" fmla="*/ 1841020 h 1982292"/>
                <a:gd name="connsiteX232" fmla="*/ 2780995 w 5812369"/>
                <a:gd name="connsiteY232" fmla="*/ 1775748 h 1982292"/>
                <a:gd name="connsiteX233" fmla="*/ 2679055 w 5812369"/>
                <a:gd name="connsiteY233" fmla="*/ 1651464 h 1982292"/>
                <a:gd name="connsiteX234" fmla="*/ 2644181 w 5812369"/>
                <a:gd name="connsiteY234" fmla="*/ 1492308 h 1982292"/>
                <a:gd name="connsiteX235" fmla="*/ 3319310 w 5812369"/>
                <a:gd name="connsiteY235" fmla="*/ 1827608 h 1982292"/>
                <a:gd name="connsiteX236" fmla="*/ 3572372 w 5812369"/>
                <a:gd name="connsiteY236" fmla="*/ 1157008 h 1982292"/>
                <a:gd name="connsiteX237" fmla="*/ 3749426 w 5812369"/>
                <a:gd name="connsiteY237" fmla="*/ 1157008 h 1982292"/>
                <a:gd name="connsiteX238" fmla="*/ 4002487 w 5812369"/>
                <a:gd name="connsiteY238" fmla="*/ 1827608 h 1982292"/>
                <a:gd name="connsiteX239" fmla="*/ 3858519 w 5812369"/>
                <a:gd name="connsiteY239" fmla="*/ 1827608 h 1982292"/>
                <a:gd name="connsiteX240" fmla="*/ 3795030 w 5812369"/>
                <a:gd name="connsiteY240" fmla="*/ 1653252 h 1982292"/>
                <a:gd name="connsiteX241" fmla="*/ 3527661 w 5812369"/>
                <a:gd name="connsiteY241" fmla="*/ 1653252 h 1982292"/>
                <a:gd name="connsiteX242" fmla="*/ 3463278 w 5812369"/>
                <a:gd name="connsiteY242" fmla="*/ 1827608 h 1982292"/>
                <a:gd name="connsiteX243" fmla="*/ 3569689 w 5812369"/>
                <a:gd name="connsiteY243" fmla="*/ 1537015 h 1982292"/>
                <a:gd name="connsiteX244" fmla="*/ 3753002 w 5812369"/>
                <a:gd name="connsiteY244" fmla="*/ 1537015 h 1982292"/>
                <a:gd name="connsiteX245" fmla="*/ 3660899 w 5812369"/>
                <a:gd name="connsiteY245" fmla="*/ 1285763 h 1982292"/>
                <a:gd name="connsiteX246" fmla="*/ 4115158 w 5812369"/>
                <a:gd name="connsiteY246" fmla="*/ 1827608 h 1982292"/>
                <a:gd name="connsiteX247" fmla="*/ 4115158 w 5812369"/>
                <a:gd name="connsiteY247" fmla="*/ 1157008 h 1982292"/>
                <a:gd name="connsiteX248" fmla="*/ 4251078 w 5812369"/>
                <a:gd name="connsiteY248" fmla="*/ 1157008 h 1982292"/>
                <a:gd name="connsiteX249" fmla="*/ 4251078 w 5812369"/>
                <a:gd name="connsiteY249" fmla="*/ 1827608 h 1982292"/>
                <a:gd name="connsiteX250" fmla="*/ 4386998 w 5812369"/>
                <a:gd name="connsiteY250" fmla="*/ 1734618 h 1982292"/>
                <a:gd name="connsiteX251" fmla="*/ 4485361 w 5812369"/>
                <a:gd name="connsiteY251" fmla="*/ 1644311 h 1982292"/>
                <a:gd name="connsiteX252" fmla="*/ 4553321 w 5812369"/>
                <a:gd name="connsiteY252" fmla="*/ 1705112 h 1982292"/>
                <a:gd name="connsiteX253" fmla="*/ 4632906 w 5812369"/>
                <a:gd name="connsiteY253" fmla="*/ 1726571 h 1982292"/>
                <a:gd name="connsiteX254" fmla="*/ 4695501 w 5812369"/>
                <a:gd name="connsiteY254" fmla="*/ 1706006 h 1982292"/>
                <a:gd name="connsiteX255" fmla="*/ 4718750 w 5812369"/>
                <a:gd name="connsiteY255" fmla="*/ 1648781 h 1982292"/>
                <a:gd name="connsiteX256" fmla="*/ 4706231 w 5812369"/>
                <a:gd name="connsiteY256" fmla="*/ 1609439 h 1982292"/>
                <a:gd name="connsiteX257" fmla="*/ 4671357 w 5812369"/>
                <a:gd name="connsiteY257" fmla="*/ 1579933 h 1982292"/>
                <a:gd name="connsiteX258" fmla="*/ 4622175 w 5812369"/>
                <a:gd name="connsiteY258" fmla="*/ 1554897 h 1982292"/>
                <a:gd name="connsiteX259" fmla="*/ 4565840 w 5812369"/>
                <a:gd name="connsiteY259" fmla="*/ 1528967 h 1982292"/>
                <a:gd name="connsiteX260" fmla="*/ 4510399 w 5812369"/>
                <a:gd name="connsiteY260" fmla="*/ 1498567 h 1982292"/>
                <a:gd name="connsiteX261" fmla="*/ 4461217 w 5812369"/>
                <a:gd name="connsiteY261" fmla="*/ 1459225 h 1982292"/>
                <a:gd name="connsiteX262" fmla="*/ 4426343 w 5812369"/>
                <a:gd name="connsiteY262" fmla="*/ 1404683 h 1982292"/>
                <a:gd name="connsiteX263" fmla="*/ 4412930 w 5812369"/>
                <a:gd name="connsiteY263" fmla="*/ 1332258 h 1982292"/>
                <a:gd name="connsiteX264" fmla="*/ 4473736 w 5812369"/>
                <a:gd name="connsiteY264" fmla="*/ 1194562 h 1982292"/>
                <a:gd name="connsiteX265" fmla="*/ 4627541 w 5812369"/>
                <a:gd name="connsiteY265" fmla="*/ 1138231 h 1982292"/>
                <a:gd name="connsiteX266" fmla="*/ 4860930 w 5812369"/>
                <a:gd name="connsiteY266" fmla="*/ 1250892 h 1982292"/>
                <a:gd name="connsiteX267" fmla="*/ 4761672 w 5812369"/>
                <a:gd name="connsiteY267" fmla="*/ 1340305 h 1982292"/>
                <a:gd name="connsiteX268" fmla="*/ 4628435 w 5812369"/>
                <a:gd name="connsiteY268" fmla="*/ 1256257 h 1982292"/>
                <a:gd name="connsiteX269" fmla="*/ 4572100 w 5812369"/>
                <a:gd name="connsiteY269" fmla="*/ 1276822 h 1982292"/>
                <a:gd name="connsiteX270" fmla="*/ 4550639 w 5812369"/>
                <a:gd name="connsiteY270" fmla="*/ 1326893 h 1982292"/>
                <a:gd name="connsiteX271" fmla="*/ 4561369 w 5812369"/>
                <a:gd name="connsiteY271" fmla="*/ 1361765 h 1982292"/>
                <a:gd name="connsiteX272" fmla="*/ 4589090 w 5812369"/>
                <a:gd name="connsiteY272" fmla="*/ 1389483 h 1982292"/>
                <a:gd name="connsiteX273" fmla="*/ 4630223 w 5812369"/>
                <a:gd name="connsiteY273" fmla="*/ 1412730 h 1982292"/>
                <a:gd name="connsiteX274" fmla="*/ 4677616 w 5812369"/>
                <a:gd name="connsiteY274" fmla="*/ 1435084 h 1982292"/>
                <a:gd name="connsiteX275" fmla="*/ 4728586 w 5812369"/>
                <a:gd name="connsiteY275" fmla="*/ 1458331 h 1982292"/>
                <a:gd name="connsiteX276" fmla="*/ 4776874 w 5812369"/>
                <a:gd name="connsiteY276" fmla="*/ 1488731 h 1982292"/>
                <a:gd name="connsiteX277" fmla="*/ 4818008 w 5812369"/>
                <a:gd name="connsiteY277" fmla="*/ 1528073 h 1982292"/>
                <a:gd name="connsiteX278" fmla="*/ 4845728 w 5812369"/>
                <a:gd name="connsiteY278" fmla="*/ 1579039 h 1982292"/>
                <a:gd name="connsiteX279" fmla="*/ 4856459 w 5812369"/>
                <a:gd name="connsiteY279" fmla="*/ 1646099 h 1982292"/>
                <a:gd name="connsiteX280" fmla="*/ 4791181 w 5812369"/>
                <a:gd name="connsiteY280" fmla="*/ 1791843 h 1982292"/>
                <a:gd name="connsiteX281" fmla="*/ 4634694 w 5812369"/>
                <a:gd name="connsiteY281" fmla="*/ 1846385 h 1982292"/>
                <a:gd name="connsiteX282" fmla="*/ 4492515 w 5812369"/>
                <a:gd name="connsiteY282" fmla="*/ 1818667 h 1982292"/>
                <a:gd name="connsiteX283" fmla="*/ 4386998 w 5812369"/>
                <a:gd name="connsiteY283" fmla="*/ 1734618 h 1982292"/>
                <a:gd name="connsiteX284" fmla="*/ 5007580 w 5812369"/>
                <a:gd name="connsiteY284" fmla="*/ 1827608 h 1982292"/>
                <a:gd name="connsiteX285" fmla="*/ 5007580 w 5812369"/>
                <a:gd name="connsiteY285" fmla="*/ 1157008 h 1982292"/>
                <a:gd name="connsiteX286" fmla="*/ 5396562 w 5812369"/>
                <a:gd name="connsiteY286" fmla="*/ 1157008 h 1982292"/>
                <a:gd name="connsiteX287" fmla="*/ 5396562 w 5812369"/>
                <a:gd name="connsiteY287" fmla="*/ 1273245 h 1982292"/>
                <a:gd name="connsiteX288" fmla="*/ 5143500 w 5812369"/>
                <a:gd name="connsiteY288" fmla="*/ 1273245 h 1982292"/>
                <a:gd name="connsiteX289" fmla="*/ 5143500 w 5812369"/>
                <a:gd name="connsiteY289" fmla="*/ 1427930 h 1982292"/>
                <a:gd name="connsiteX290" fmla="*/ 5359005 w 5812369"/>
                <a:gd name="connsiteY290" fmla="*/ 1427930 h 1982292"/>
                <a:gd name="connsiteX291" fmla="*/ 5359005 w 5812369"/>
                <a:gd name="connsiteY291" fmla="*/ 1544168 h 1982292"/>
                <a:gd name="connsiteX292" fmla="*/ 5143500 w 5812369"/>
                <a:gd name="connsiteY292" fmla="*/ 1544168 h 1982292"/>
                <a:gd name="connsiteX293" fmla="*/ 5143500 w 5812369"/>
                <a:gd name="connsiteY293" fmla="*/ 1711371 h 1982292"/>
                <a:gd name="connsiteX294" fmla="*/ 5396562 w 5812369"/>
                <a:gd name="connsiteY294" fmla="*/ 1711371 h 1982292"/>
                <a:gd name="connsiteX295" fmla="*/ 5396562 w 5812369"/>
                <a:gd name="connsiteY295" fmla="*/ 1827608 h 198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Lst>
              <a:rect l="l" t="t" r="r" b="b"/>
              <a:pathLst>
                <a:path w="5812369" h="1982292">
                  <a:moveTo>
                    <a:pt x="0" y="857474"/>
                  </a:moveTo>
                  <a:lnTo>
                    <a:pt x="0" y="186874"/>
                  </a:lnTo>
                  <a:lnTo>
                    <a:pt x="203880" y="186874"/>
                  </a:lnTo>
                  <a:cubicBezTo>
                    <a:pt x="277804" y="186874"/>
                    <a:pt x="335624" y="204756"/>
                    <a:pt x="377357" y="240522"/>
                  </a:cubicBezTo>
                  <a:cubicBezTo>
                    <a:pt x="419680" y="276287"/>
                    <a:pt x="441141" y="325169"/>
                    <a:pt x="441740" y="387160"/>
                  </a:cubicBezTo>
                  <a:cubicBezTo>
                    <a:pt x="441740" y="427100"/>
                    <a:pt x="432503" y="461668"/>
                    <a:pt x="414020" y="490879"/>
                  </a:cubicBezTo>
                  <a:cubicBezTo>
                    <a:pt x="395536" y="520681"/>
                    <a:pt x="369309" y="543928"/>
                    <a:pt x="335329" y="560621"/>
                  </a:cubicBezTo>
                  <a:lnTo>
                    <a:pt x="544574" y="857474"/>
                  </a:lnTo>
                  <a:lnTo>
                    <a:pt x="382722" y="857474"/>
                  </a:lnTo>
                  <a:lnTo>
                    <a:pt x="204774" y="586551"/>
                  </a:lnTo>
                  <a:lnTo>
                    <a:pt x="135920" y="586551"/>
                  </a:lnTo>
                  <a:lnTo>
                    <a:pt x="135920" y="857474"/>
                  </a:lnTo>
                  <a:close/>
                  <a:moveTo>
                    <a:pt x="135920" y="471208"/>
                  </a:moveTo>
                  <a:lnTo>
                    <a:pt x="211928" y="471208"/>
                  </a:lnTo>
                  <a:cubicBezTo>
                    <a:pt x="240543" y="471208"/>
                    <a:pt x="262603" y="463760"/>
                    <a:pt x="278100" y="448855"/>
                  </a:cubicBezTo>
                  <a:cubicBezTo>
                    <a:pt x="294195" y="433950"/>
                    <a:pt x="302243" y="412794"/>
                    <a:pt x="302243" y="385371"/>
                  </a:cubicBezTo>
                  <a:cubicBezTo>
                    <a:pt x="302243" y="359737"/>
                    <a:pt x="294195" y="339475"/>
                    <a:pt x="278100" y="324570"/>
                  </a:cubicBezTo>
                  <a:cubicBezTo>
                    <a:pt x="262004" y="309665"/>
                    <a:pt x="239944" y="302512"/>
                    <a:pt x="211928" y="303111"/>
                  </a:cubicBezTo>
                  <a:lnTo>
                    <a:pt x="135920" y="303111"/>
                  </a:lnTo>
                  <a:close/>
                  <a:moveTo>
                    <a:pt x="639361" y="857474"/>
                  </a:moveTo>
                  <a:lnTo>
                    <a:pt x="639361" y="186874"/>
                  </a:lnTo>
                  <a:lnTo>
                    <a:pt x="1028342" y="186874"/>
                  </a:lnTo>
                  <a:lnTo>
                    <a:pt x="1028342" y="303111"/>
                  </a:lnTo>
                  <a:lnTo>
                    <a:pt x="774387" y="303111"/>
                  </a:lnTo>
                  <a:lnTo>
                    <a:pt x="774387" y="457796"/>
                  </a:lnTo>
                  <a:lnTo>
                    <a:pt x="989891" y="457796"/>
                  </a:lnTo>
                  <a:lnTo>
                    <a:pt x="989891" y="574033"/>
                  </a:lnTo>
                  <a:lnTo>
                    <a:pt x="774387" y="574033"/>
                  </a:lnTo>
                  <a:lnTo>
                    <a:pt x="774387" y="741236"/>
                  </a:lnTo>
                  <a:lnTo>
                    <a:pt x="1028342" y="741236"/>
                  </a:lnTo>
                  <a:lnTo>
                    <a:pt x="1028342" y="857474"/>
                  </a:lnTo>
                  <a:close/>
                  <a:moveTo>
                    <a:pt x="770810" y="129649"/>
                  </a:moveTo>
                  <a:lnTo>
                    <a:pt x="878115" y="0"/>
                  </a:lnTo>
                  <a:lnTo>
                    <a:pt x="1017612" y="0"/>
                  </a:lnTo>
                  <a:lnTo>
                    <a:pt x="894211" y="129649"/>
                  </a:lnTo>
                  <a:close/>
                  <a:moveTo>
                    <a:pt x="1193771" y="857474"/>
                  </a:moveTo>
                  <a:lnTo>
                    <a:pt x="1193771" y="186874"/>
                  </a:lnTo>
                  <a:lnTo>
                    <a:pt x="1414641" y="186874"/>
                  </a:lnTo>
                  <a:cubicBezTo>
                    <a:pt x="1487967" y="186874"/>
                    <a:pt x="1545491" y="204756"/>
                    <a:pt x="1587224" y="240522"/>
                  </a:cubicBezTo>
                  <a:cubicBezTo>
                    <a:pt x="1629547" y="276287"/>
                    <a:pt x="1650713" y="325169"/>
                    <a:pt x="1650713" y="387160"/>
                  </a:cubicBezTo>
                  <a:cubicBezTo>
                    <a:pt x="1650713" y="449150"/>
                    <a:pt x="1629547" y="497737"/>
                    <a:pt x="1587224" y="532903"/>
                  </a:cubicBezTo>
                  <a:cubicBezTo>
                    <a:pt x="1544901" y="568669"/>
                    <a:pt x="1487368" y="586551"/>
                    <a:pt x="1414641" y="586551"/>
                  </a:cubicBezTo>
                  <a:lnTo>
                    <a:pt x="1329691" y="586551"/>
                  </a:lnTo>
                  <a:lnTo>
                    <a:pt x="1329691" y="857474"/>
                  </a:lnTo>
                  <a:close/>
                  <a:moveTo>
                    <a:pt x="1329691" y="471208"/>
                  </a:moveTo>
                  <a:lnTo>
                    <a:pt x="1420007" y="471208"/>
                  </a:lnTo>
                  <a:cubicBezTo>
                    <a:pt x="1449220" y="471208"/>
                    <a:pt x="1471871" y="463456"/>
                    <a:pt x="1487967" y="447961"/>
                  </a:cubicBezTo>
                  <a:cubicBezTo>
                    <a:pt x="1504062" y="433056"/>
                    <a:pt x="1512110" y="412195"/>
                    <a:pt x="1512110" y="385371"/>
                  </a:cubicBezTo>
                  <a:cubicBezTo>
                    <a:pt x="1512110" y="359737"/>
                    <a:pt x="1503767" y="339475"/>
                    <a:pt x="1487072" y="324570"/>
                  </a:cubicBezTo>
                  <a:cubicBezTo>
                    <a:pt x="1470977" y="309665"/>
                    <a:pt x="1448621" y="302512"/>
                    <a:pt x="1420007" y="303111"/>
                  </a:cubicBezTo>
                  <a:lnTo>
                    <a:pt x="1329691" y="303111"/>
                  </a:lnTo>
                  <a:close/>
                  <a:moveTo>
                    <a:pt x="1759807" y="595493"/>
                  </a:moveTo>
                  <a:lnTo>
                    <a:pt x="1759807" y="186874"/>
                  </a:lnTo>
                  <a:lnTo>
                    <a:pt x="1895727" y="186874"/>
                  </a:lnTo>
                  <a:lnTo>
                    <a:pt x="1895727" y="606222"/>
                  </a:lnTo>
                  <a:cubicBezTo>
                    <a:pt x="1895727" y="650929"/>
                    <a:pt x="1907647" y="686095"/>
                    <a:pt x="1931495" y="711730"/>
                  </a:cubicBezTo>
                  <a:cubicBezTo>
                    <a:pt x="1955344" y="736766"/>
                    <a:pt x="1988430" y="749283"/>
                    <a:pt x="2030753" y="749283"/>
                  </a:cubicBezTo>
                  <a:cubicBezTo>
                    <a:pt x="2072485" y="749283"/>
                    <a:pt x="2105267" y="736766"/>
                    <a:pt x="2129116" y="711730"/>
                  </a:cubicBezTo>
                  <a:cubicBezTo>
                    <a:pt x="2152964" y="686694"/>
                    <a:pt x="2164884" y="651528"/>
                    <a:pt x="2164884" y="606222"/>
                  </a:cubicBezTo>
                  <a:lnTo>
                    <a:pt x="2164884" y="186874"/>
                  </a:lnTo>
                  <a:lnTo>
                    <a:pt x="2300804" y="186874"/>
                  </a:lnTo>
                  <a:lnTo>
                    <a:pt x="2300804" y="595493"/>
                  </a:lnTo>
                  <a:cubicBezTo>
                    <a:pt x="2300804" y="683717"/>
                    <a:pt x="2276661" y="752565"/>
                    <a:pt x="2228373" y="802037"/>
                  </a:cubicBezTo>
                  <a:cubicBezTo>
                    <a:pt x="2180086" y="851510"/>
                    <a:pt x="2113914" y="876250"/>
                    <a:pt x="2029858" y="876250"/>
                  </a:cubicBezTo>
                  <a:cubicBezTo>
                    <a:pt x="1946402" y="876250"/>
                    <a:pt x="1880525" y="851510"/>
                    <a:pt x="1832238" y="802037"/>
                  </a:cubicBezTo>
                  <a:cubicBezTo>
                    <a:pt x="1783950" y="751966"/>
                    <a:pt x="1759807" y="683118"/>
                    <a:pt x="1759807" y="595493"/>
                  </a:cubicBezTo>
                  <a:close/>
                  <a:moveTo>
                    <a:pt x="2477858" y="857474"/>
                  </a:moveTo>
                  <a:lnTo>
                    <a:pt x="2477858" y="186874"/>
                  </a:lnTo>
                  <a:lnTo>
                    <a:pt x="2667431" y="186874"/>
                  </a:lnTo>
                  <a:cubicBezTo>
                    <a:pt x="2737179" y="186874"/>
                    <a:pt x="2791726" y="202968"/>
                    <a:pt x="2831071" y="235157"/>
                  </a:cubicBezTo>
                  <a:cubicBezTo>
                    <a:pt x="2871016" y="267346"/>
                    <a:pt x="2890983" y="312052"/>
                    <a:pt x="2890983" y="369277"/>
                  </a:cubicBezTo>
                  <a:cubicBezTo>
                    <a:pt x="2890983" y="424713"/>
                    <a:pt x="2867439" y="468821"/>
                    <a:pt x="2820341" y="501609"/>
                  </a:cubicBezTo>
                  <a:cubicBezTo>
                    <a:pt x="2855510" y="517703"/>
                    <a:pt x="2882640" y="539162"/>
                    <a:pt x="2901714" y="565986"/>
                  </a:cubicBezTo>
                  <a:cubicBezTo>
                    <a:pt x="2920787" y="593409"/>
                    <a:pt x="2930329" y="624704"/>
                    <a:pt x="2930329" y="659870"/>
                  </a:cubicBezTo>
                  <a:cubicBezTo>
                    <a:pt x="2930329" y="721270"/>
                    <a:pt x="2907973" y="769553"/>
                    <a:pt x="2863263" y="804720"/>
                  </a:cubicBezTo>
                  <a:cubicBezTo>
                    <a:pt x="2819151" y="839886"/>
                    <a:pt x="2758640" y="857474"/>
                    <a:pt x="2681738" y="857474"/>
                  </a:cubicBezTo>
                  <a:close/>
                  <a:moveTo>
                    <a:pt x="2612884" y="741236"/>
                  </a:moveTo>
                  <a:lnTo>
                    <a:pt x="2689786" y="741236"/>
                  </a:lnTo>
                  <a:cubicBezTo>
                    <a:pt x="2721378" y="741236"/>
                    <a:pt x="2746121" y="733484"/>
                    <a:pt x="2764005" y="717989"/>
                  </a:cubicBezTo>
                  <a:cubicBezTo>
                    <a:pt x="2781890" y="701894"/>
                    <a:pt x="2790832" y="680140"/>
                    <a:pt x="2790832" y="652717"/>
                  </a:cubicBezTo>
                  <a:cubicBezTo>
                    <a:pt x="2790832" y="625294"/>
                    <a:pt x="2781890" y="603835"/>
                    <a:pt x="2764005" y="588340"/>
                  </a:cubicBezTo>
                  <a:cubicBezTo>
                    <a:pt x="2746121" y="573434"/>
                    <a:pt x="2721378" y="565986"/>
                    <a:pt x="2689786" y="565986"/>
                  </a:cubicBezTo>
                  <a:lnTo>
                    <a:pt x="2612884" y="565986"/>
                  </a:lnTo>
                  <a:close/>
                  <a:moveTo>
                    <a:pt x="2612884" y="449749"/>
                  </a:moveTo>
                  <a:lnTo>
                    <a:pt x="2670113" y="449749"/>
                  </a:lnTo>
                  <a:cubicBezTo>
                    <a:pt x="2695750" y="449749"/>
                    <a:pt x="2715718" y="443195"/>
                    <a:pt x="2730025" y="430078"/>
                  </a:cubicBezTo>
                  <a:cubicBezTo>
                    <a:pt x="2744333" y="417560"/>
                    <a:pt x="2751486" y="399382"/>
                    <a:pt x="2751486" y="375536"/>
                  </a:cubicBezTo>
                  <a:cubicBezTo>
                    <a:pt x="2751486" y="352887"/>
                    <a:pt x="2744333" y="335300"/>
                    <a:pt x="2730025" y="322782"/>
                  </a:cubicBezTo>
                  <a:cubicBezTo>
                    <a:pt x="2716317" y="309665"/>
                    <a:pt x="2696341" y="303111"/>
                    <a:pt x="2670113" y="303111"/>
                  </a:cubicBezTo>
                  <a:lnTo>
                    <a:pt x="2612884" y="303111"/>
                  </a:lnTo>
                  <a:close/>
                  <a:moveTo>
                    <a:pt x="3077873" y="857474"/>
                  </a:moveTo>
                  <a:lnTo>
                    <a:pt x="3077873" y="186874"/>
                  </a:lnTo>
                  <a:lnTo>
                    <a:pt x="3212899" y="186874"/>
                  </a:lnTo>
                  <a:lnTo>
                    <a:pt x="3212899" y="734083"/>
                  </a:lnTo>
                  <a:lnTo>
                    <a:pt x="3466855" y="734083"/>
                  </a:lnTo>
                  <a:lnTo>
                    <a:pt x="3466855" y="857474"/>
                  </a:lnTo>
                  <a:close/>
                  <a:moveTo>
                    <a:pt x="3595621" y="857474"/>
                  </a:moveTo>
                  <a:lnTo>
                    <a:pt x="3595621" y="186874"/>
                  </a:lnTo>
                  <a:lnTo>
                    <a:pt x="3730647" y="186874"/>
                  </a:lnTo>
                  <a:lnTo>
                    <a:pt x="3730647" y="857474"/>
                  </a:lnTo>
                  <a:close/>
                  <a:moveTo>
                    <a:pt x="3896076" y="658976"/>
                  </a:moveTo>
                  <a:cubicBezTo>
                    <a:pt x="3878791" y="615459"/>
                    <a:pt x="3870144" y="569858"/>
                    <a:pt x="3870144" y="522174"/>
                  </a:cubicBezTo>
                  <a:cubicBezTo>
                    <a:pt x="3870144" y="474489"/>
                    <a:pt x="3878791" y="429184"/>
                    <a:pt x="3896076" y="386265"/>
                  </a:cubicBezTo>
                  <a:cubicBezTo>
                    <a:pt x="3913361" y="342748"/>
                    <a:pt x="3937210" y="304899"/>
                    <a:pt x="3967613" y="272711"/>
                  </a:cubicBezTo>
                  <a:cubicBezTo>
                    <a:pt x="3998615" y="240522"/>
                    <a:pt x="4036172" y="214887"/>
                    <a:pt x="4080284" y="195815"/>
                  </a:cubicBezTo>
                  <a:cubicBezTo>
                    <a:pt x="4124994" y="176743"/>
                    <a:pt x="4172986" y="167203"/>
                    <a:pt x="4224252" y="167203"/>
                  </a:cubicBezTo>
                  <a:cubicBezTo>
                    <a:pt x="4275517" y="167203"/>
                    <a:pt x="4323509" y="176743"/>
                    <a:pt x="4368220" y="195815"/>
                  </a:cubicBezTo>
                  <a:cubicBezTo>
                    <a:pt x="4412930" y="214887"/>
                    <a:pt x="4450487" y="240522"/>
                    <a:pt x="4480890" y="272711"/>
                  </a:cubicBezTo>
                  <a:cubicBezTo>
                    <a:pt x="4511293" y="304899"/>
                    <a:pt x="4535142" y="342748"/>
                    <a:pt x="4552427" y="386265"/>
                  </a:cubicBezTo>
                  <a:cubicBezTo>
                    <a:pt x="4569712" y="429184"/>
                    <a:pt x="4578359" y="474489"/>
                    <a:pt x="4578359" y="522174"/>
                  </a:cubicBezTo>
                  <a:cubicBezTo>
                    <a:pt x="4578359" y="578209"/>
                    <a:pt x="4566734" y="630659"/>
                    <a:pt x="4543485" y="679541"/>
                  </a:cubicBezTo>
                  <a:cubicBezTo>
                    <a:pt x="4520235" y="728423"/>
                    <a:pt x="4488044" y="769250"/>
                    <a:pt x="4446910" y="802037"/>
                  </a:cubicBezTo>
                  <a:lnTo>
                    <a:pt x="4487150" y="840485"/>
                  </a:lnTo>
                  <a:cubicBezTo>
                    <a:pt x="4534248" y="883403"/>
                    <a:pt x="4580747" y="904567"/>
                    <a:pt x="4626646" y="903968"/>
                  </a:cubicBezTo>
                  <a:cubicBezTo>
                    <a:pt x="4645720" y="903968"/>
                    <a:pt x="4661816" y="901581"/>
                    <a:pt x="4674934" y="896815"/>
                  </a:cubicBezTo>
                  <a:lnTo>
                    <a:pt x="4674934" y="1012159"/>
                  </a:lnTo>
                  <a:cubicBezTo>
                    <a:pt x="4654072" y="1020501"/>
                    <a:pt x="4630518" y="1024381"/>
                    <a:pt x="4604291" y="1023782"/>
                  </a:cubicBezTo>
                  <a:cubicBezTo>
                    <a:pt x="4532155" y="1023782"/>
                    <a:pt x="4462711" y="994571"/>
                    <a:pt x="4395940" y="936157"/>
                  </a:cubicBezTo>
                  <a:lnTo>
                    <a:pt x="4316355" y="864627"/>
                  </a:lnTo>
                  <a:cubicBezTo>
                    <a:pt x="4287142" y="872379"/>
                    <a:pt x="4256443" y="876250"/>
                    <a:pt x="4224252" y="876250"/>
                  </a:cubicBezTo>
                  <a:cubicBezTo>
                    <a:pt x="4172986" y="876250"/>
                    <a:pt x="4124994" y="866710"/>
                    <a:pt x="4080284" y="847638"/>
                  </a:cubicBezTo>
                  <a:cubicBezTo>
                    <a:pt x="4036172" y="828566"/>
                    <a:pt x="3998615" y="803227"/>
                    <a:pt x="3967613" y="771637"/>
                  </a:cubicBezTo>
                  <a:cubicBezTo>
                    <a:pt x="3937210" y="739448"/>
                    <a:pt x="3913361" y="701894"/>
                    <a:pt x="3896076" y="658976"/>
                  </a:cubicBezTo>
                  <a:close/>
                  <a:moveTo>
                    <a:pt x="4070447" y="360336"/>
                  </a:moveTo>
                  <a:cubicBezTo>
                    <a:pt x="4029913" y="403853"/>
                    <a:pt x="4009346" y="457796"/>
                    <a:pt x="4008747" y="522174"/>
                  </a:cubicBezTo>
                  <a:cubicBezTo>
                    <a:pt x="4008747" y="586551"/>
                    <a:pt x="4029314" y="640494"/>
                    <a:pt x="4070447" y="684012"/>
                  </a:cubicBezTo>
                  <a:cubicBezTo>
                    <a:pt x="4110982" y="727529"/>
                    <a:pt x="4162551" y="749283"/>
                    <a:pt x="4225146" y="749283"/>
                  </a:cubicBezTo>
                  <a:cubicBezTo>
                    <a:pt x="4266280" y="749283"/>
                    <a:pt x="4302942" y="739448"/>
                    <a:pt x="4335134" y="719777"/>
                  </a:cubicBezTo>
                  <a:cubicBezTo>
                    <a:pt x="4367924" y="700106"/>
                    <a:pt x="4393553" y="672683"/>
                    <a:pt x="4412036" y="637517"/>
                  </a:cubicBezTo>
                  <a:cubicBezTo>
                    <a:pt x="4430519" y="602941"/>
                    <a:pt x="4439756" y="564493"/>
                    <a:pt x="4439756" y="522174"/>
                  </a:cubicBezTo>
                  <a:cubicBezTo>
                    <a:pt x="4439756" y="457796"/>
                    <a:pt x="4419190" y="403853"/>
                    <a:pt x="4378056" y="360336"/>
                  </a:cubicBezTo>
                  <a:cubicBezTo>
                    <a:pt x="4337521" y="316818"/>
                    <a:pt x="4286247" y="295064"/>
                    <a:pt x="4224252" y="295064"/>
                  </a:cubicBezTo>
                  <a:cubicBezTo>
                    <a:pt x="4161657" y="295064"/>
                    <a:pt x="4110088" y="316818"/>
                    <a:pt x="4069553" y="360336"/>
                  </a:cubicBezTo>
                  <a:close/>
                  <a:moveTo>
                    <a:pt x="4705337" y="595493"/>
                  </a:moveTo>
                  <a:lnTo>
                    <a:pt x="4705337" y="186874"/>
                  </a:lnTo>
                  <a:lnTo>
                    <a:pt x="4841257" y="186874"/>
                  </a:lnTo>
                  <a:lnTo>
                    <a:pt x="4841257" y="606222"/>
                  </a:lnTo>
                  <a:cubicBezTo>
                    <a:pt x="4841257" y="650929"/>
                    <a:pt x="4853177" y="686095"/>
                    <a:pt x="4877025" y="711730"/>
                  </a:cubicBezTo>
                  <a:cubicBezTo>
                    <a:pt x="4900874" y="736766"/>
                    <a:pt x="4933960" y="749283"/>
                    <a:pt x="4976283" y="749283"/>
                  </a:cubicBezTo>
                  <a:cubicBezTo>
                    <a:pt x="5018016" y="749283"/>
                    <a:pt x="5050797" y="736766"/>
                    <a:pt x="5074646" y="711730"/>
                  </a:cubicBezTo>
                  <a:cubicBezTo>
                    <a:pt x="5098495" y="686694"/>
                    <a:pt x="5110414" y="651528"/>
                    <a:pt x="5110414" y="606222"/>
                  </a:cubicBezTo>
                  <a:lnTo>
                    <a:pt x="5110414" y="186874"/>
                  </a:lnTo>
                  <a:lnTo>
                    <a:pt x="5246334" y="186874"/>
                  </a:lnTo>
                  <a:lnTo>
                    <a:pt x="5246334" y="595493"/>
                  </a:lnTo>
                  <a:cubicBezTo>
                    <a:pt x="5246334" y="683717"/>
                    <a:pt x="5222191" y="752565"/>
                    <a:pt x="5173903" y="802037"/>
                  </a:cubicBezTo>
                  <a:cubicBezTo>
                    <a:pt x="5125616" y="852109"/>
                    <a:pt x="5059444" y="876849"/>
                    <a:pt x="4975389" y="876250"/>
                  </a:cubicBezTo>
                  <a:cubicBezTo>
                    <a:pt x="4891932" y="876250"/>
                    <a:pt x="4826055" y="851510"/>
                    <a:pt x="4777768" y="802037"/>
                  </a:cubicBezTo>
                  <a:cubicBezTo>
                    <a:pt x="4729481" y="751966"/>
                    <a:pt x="4705337" y="683118"/>
                    <a:pt x="4705337" y="595493"/>
                  </a:cubicBezTo>
                  <a:close/>
                  <a:moveTo>
                    <a:pt x="5423388" y="857474"/>
                  </a:moveTo>
                  <a:lnTo>
                    <a:pt x="5423388" y="186874"/>
                  </a:lnTo>
                  <a:lnTo>
                    <a:pt x="5812370" y="186874"/>
                  </a:lnTo>
                  <a:lnTo>
                    <a:pt x="5812370" y="303111"/>
                  </a:lnTo>
                  <a:lnTo>
                    <a:pt x="5558414" y="303111"/>
                  </a:lnTo>
                  <a:lnTo>
                    <a:pt x="5558414" y="457796"/>
                  </a:lnTo>
                  <a:lnTo>
                    <a:pt x="5773919" y="457796"/>
                  </a:lnTo>
                  <a:lnTo>
                    <a:pt x="5773919" y="574033"/>
                  </a:lnTo>
                  <a:lnTo>
                    <a:pt x="5558414" y="574033"/>
                  </a:lnTo>
                  <a:lnTo>
                    <a:pt x="5558414" y="741236"/>
                  </a:lnTo>
                  <a:lnTo>
                    <a:pt x="5812370" y="741236"/>
                  </a:lnTo>
                  <a:lnTo>
                    <a:pt x="5812370" y="857474"/>
                  </a:lnTo>
                  <a:close/>
                  <a:moveTo>
                    <a:pt x="0" y="1827608"/>
                  </a:moveTo>
                  <a:lnTo>
                    <a:pt x="0" y="1157008"/>
                  </a:lnTo>
                  <a:lnTo>
                    <a:pt x="388982" y="1157008"/>
                  </a:lnTo>
                  <a:lnTo>
                    <a:pt x="388982" y="1273245"/>
                  </a:lnTo>
                  <a:lnTo>
                    <a:pt x="135920" y="1273245"/>
                  </a:lnTo>
                  <a:lnTo>
                    <a:pt x="135920" y="1427930"/>
                  </a:lnTo>
                  <a:lnTo>
                    <a:pt x="351425" y="1427930"/>
                  </a:lnTo>
                  <a:lnTo>
                    <a:pt x="351425" y="1544168"/>
                  </a:lnTo>
                  <a:lnTo>
                    <a:pt x="135920" y="1544168"/>
                  </a:lnTo>
                  <a:lnTo>
                    <a:pt x="135920" y="1827608"/>
                  </a:lnTo>
                  <a:close/>
                  <a:moveTo>
                    <a:pt x="517748" y="1827608"/>
                  </a:moveTo>
                  <a:lnTo>
                    <a:pt x="517748" y="1157008"/>
                  </a:lnTo>
                  <a:lnTo>
                    <a:pt x="721628" y="1157008"/>
                  </a:lnTo>
                  <a:cubicBezTo>
                    <a:pt x="794953" y="1157008"/>
                    <a:pt x="853077" y="1174891"/>
                    <a:pt x="895999" y="1210656"/>
                  </a:cubicBezTo>
                  <a:cubicBezTo>
                    <a:pt x="938322" y="1246421"/>
                    <a:pt x="959488" y="1295304"/>
                    <a:pt x="959488" y="1357294"/>
                  </a:cubicBezTo>
                  <a:cubicBezTo>
                    <a:pt x="959488" y="1397235"/>
                    <a:pt x="950251" y="1432106"/>
                    <a:pt x="931768" y="1461907"/>
                  </a:cubicBezTo>
                  <a:cubicBezTo>
                    <a:pt x="913284" y="1491709"/>
                    <a:pt x="887057" y="1514661"/>
                    <a:pt x="853077" y="1530756"/>
                  </a:cubicBezTo>
                  <a:lnTo>
                    <a:pt x="1062322" y="1827608"/>
                  </a:lnTo>
                  <a:lnTo>
                    <a:pt x="900470" y="1827608"/>
                  </a:lnTo>
                  <a:lnTo>
                    <a:pt x="722522" y="1556686"/>
                  </a:lnTo>
                  <a:lnTo>
                    <a:pt x="653668" y="1556686"/>
                  </a:lnTo>
                  <a:lnTo>
                    <a:pt x="653668" y="1827608"/>
                  </a:lnTo>
                  <a:close/>
                  <a:moveTo>
                    <a:pt x="653668" y="1441342"/>
                  </a:moveTo>
                  <a:lnTo>
                    <a:pt x="729676" y="1441342"/>
                  </a:lnTo>
                  <a:cubicBezTo>
                    <a:pt x="758291" y="1441342"/>
                    <a:pt x="780646" y="1433894"/>
                    <a:pt x="796742" y="1418989"/>
                  </a:cubicBezTo>
                  <a:cubicBezTo>
                    <a:pt x="812838" y="1404084"/>
                    <a:pt x="820590" y="1382929"/>
                    <a:pt x="819991" y="1355506"/>
                  </a:cubicBezTo>
                  <a:cubicBezTo>
                    <a:pt x="819991" y="1329871"/>
                    <a:pt x="812238" y="1309610"/>
                    <a:pt x="796742" y="1294705"/>
                  </a:cubicBezTo>
                  <a:cubicBezTo>
                    <a:pt x="781245" y="1279799"/>
                    <a:pt x="758890" y="1272646"/>
                    <a:pt x="729676" y="1273245"/>
                  </a:cubicBezTo>
                  <a:lnTo>
                    <a:pt x="653668" y="1273245"/>
                  </a:lnTo>
                  <a:close/>
                  <a:moveTo>
                    <a:pt x="1100773" y="1827608"/>
                  </a:moveTo>
                  <a:lnTo>
                    <a:pt x="1353835" y="1157008"/>
                  </a:lnTo>
                  <a:lnTo>
                    <a:pt x="1530889" y="1157008"/>
                  </a:lnTo>
                  <a:lnTo>
                    <a:pt x="1783950" y="1827608"/>
                  </a:lnTo>
                  <a:lnTo>
                    <a:pt x="1639982" y="1827608"/>
                  </a:lnTo>
                  <a:lnTo>
                    <a:pt x="1575599" y="1653252"/>
                  </a:lnTo>
                  <a:lnTo>
                    <a:pt x="1308230" y="1653252"/>
                  </a:lnTo>
                  <a:lnTo>
                    <a:pt x="1244741" y="1827608"/>
                  </a:lnTo>
                  <a:close/>
                  <a:moveTo>
                    <a:pt x="1350258" y="1537015"/>
                  </a:moveTo>
                  <a:lnTo>
                    <a:pt x="1534466" y="1537015"/>
                  </a:lnTo>
                  <a:lnTo>
                    <a:pt x="1442362" y="1285763"/>
                  </a:lnTo>
                  <a:close/>
                  <a:moveTo>
                    <a:pt x="1896621" y="1827608"/>
                  </a:moveTo>
                  <a:lnTo>
                    <a:pt x="1896621" y="1157008"/>
                  </a:lnTo>
                  <a:lnTo>
                    <a:pt x="2070098" y="1157008"/>
                  </a:lnTo>
                  <a:lnTo>
                    <a:pt x="2368764" y="1637158"/>
                  </a:lnTo>
                  <a:lnTo>
                    <a:pt x="2368764" y="1157008"/>
                  </a:lnTo>
                  <a:lnTo>
                    <a:pt x="2503790" y="1157008"/>
                  </a:lnTo>
                  <a:lnTo>
                    <a:pt x="2503790" y="1827608"/>
                  </a:lnTo>
                  <a:lnTo>
                    <a:pt x="2330313" y="1827608"/>
                  </a:lnTo>
                  <a:lnTo>
                    <a:pt x="2031647" y="1345670"/>
                  </a:lnTo>
                  <a:lnTo>
                    <a:pt x="2031647" y="1827608"/>
                  </a:lnTo>
                  <a:close/>
                  <a:moveTo>
                    <a:pt x="2644181" y="1492308"/>
                  </a:moveTo>
                  <a:cubicBezTo>
                    <a:pt x="2644181" y="1444624"/>
                    <a:pt x="2652828" y="1399318"/>
                    <a:pt x="2670113" y="1356400"/>
                  </a:cubicBezTo>
                  <a:cubicBezTo>
                    <a:pt x="2687398" y="1312882"/>
                    <a:pt x="2711247" y="1275034"/>
                    <a:pt x="2741650" y="1242845"/>
                  </a:cubicBezTo>
                  <a:cubicBezTo>
                    <a:pt x="2772652" y="1210656"/>
                    <a:pt x="2810209" y="1185325"/>
                    <a:pt x="2854321" y="1166844"/>
                  </a:cubicBezTo>
                  <a:cubicBezTo>
                    <a:pt x="2899031" y="1147772"/>
                    <a:pt x="2947319" y="1138231"/>
                    <a:pt x="2999183" y="1138231"/>
                  </a:cubicBezTo>
                  <a:cubicBezTo>
                    <a:pt x="3058201" y="1138231"/>
                    <a:pt x="3111853" y="1150150"/>
                    <a:pt x="3160141" y="1173997"/>
                  </a:cubicBezTo>
                  <a:cubicBezTo>
                    <a:pt x="3209027" y="1198433"/>
                    <a:pt x="3248963" y="1231820"/>
                    <a:pt x="3279965" y="1274140"/>
                  </a:cubicBezTo>
                  <a:lnTo>
                    <a:pt x="3173554" y="1357294"/>
                  </a:lnTo>
                  <a:cubicBezTo>
                    <a:pt x="3153881" y="1329281"/>
                    <a:pt x="3129139" y="1306927"/>
                    <a:pt x="3099334" y="1290234"/>
                  </a:cubicBezTo>
                  <a:cubicBezTo>
                    <a:pt x="3069530" y="1273541"/>
                    <a:pt x="3036141" y="1265198"/>
                    <a:pt x="2999183" y="1265198"/>
                  </a:cubicBezTo>
                  <a:cubicBezTo>
                    <a:pt x="2936588" y="1265198"/>
                    <a:pt x="2885019" y="1286953"/>
                    <a:pt x="2844484" y="1330470"/>
                  </a:cubicBezTo>
                  <a:cubicBezTo>
                    <a:pt x="2803950" y="1373987"/>
                    <a:pt x="2783383" y="1427930"/>
                    <a:pt x="2782784" y="1492308"/>
                  </a:cubicBezTo>
                  <a:cubicBezTo>
                    <a:pt x="2782784" y="1556686"/>
                    <a:pt x="2803351" y="1610933"/>
                    <a:pt x="2844484" y="1655040"/>
                  </a:cubicBezTo>
                  <a:cubicBezTo>
                    <a:pt x="2885019" y="1698558"/>
                    <a:pt x="2936588" y="1720017"/>
                    <a:pt x="2999183" y="1719418"/>
                  </a:cubicBezTo>
                  <a:cubicBezTo>
                    <a:pt x="3036141" y="1719418"/>
                    <a:pt x="3069530" y="1711371"/>
                    <a:pt x="3099334" y="1695276"/>
                  </a:cubicBezTo>
                  <a:cubicBezTo>
                    <a:pt x="3129139" y="1678583"/>
                    <a:pt x="3153881" y="1655934"/>
                    <a:pt x="3173554" y="1627322"/>
                  </a:cubicBezTo>
                  <a:lnTo>
                    <a:pt x="3279965" y="1709582"/>
                  </a:lnTo>
                  <a:cubicBezTo>
                    <a:pt x="3253738" y="1745947"/>
                    <a:pt x="3220947" y="1775748"/>
                    <a:pt x="3181602" y="1798996"/>
                  </a:cubicBezTo>
                  <a:cubicBezTo>
                    <a:pt x="3142257" y="1822243"/>
                    <a:pt x="3098735" y="1836844"/>
                    <a:pt x="3051047" y="1842808"/>
                  </a:cubicBezTo>
                  <a:lnTo>
                    <a:pt x="2967885" y="1982293"/>
                  </a:lnTo>
                  <a:lnTo>
                    <a:pt x="2848061" y="1982293"/>
                  </a:lnTo>
                  <a:lnTo>
                    <a:pt x="2932117" y="1841020"/>
                  </a:lnTo>
                  <a:cubicBezTo>
                    <a:pt x="2875487" y="1830889"/>
                    <a:pt x="2825107" y="1809126"/>
                    <a:pt x="2780995" y="1775748"/>
                  </a:cubicBezTo>
                  <a:cubicBezTo>
                    <a:pt x="2736884" y="1742370"/>
                    <a:pt x="2702904" y="1700936"/>
                    <a:pt x="2679055" y="1651464"/>
                  </a:cubicBezTo>
                  <a:cubicBezTo>
                    <a:pt x="2655207" y="1601991"/>
                    <a:pt x="2643582" y="1548934"/>
                    <a:pt x="2644181" y="1492308"/>
                  </a:cubicBezTo>
                  <a:close/>
                  <a:moveTo>
                    <a:pt x="3319310" y="1827608"/>
                  </a:moveTo>
                  <a:lnTo>
                    <a:pt x="3572372" y="1157008"/>
                  </a:lnTo>
                  <a:lnTo>
                    <a:pt x="3749426" y="1157008"/>
                  </a:lnTo>
                  <a:lnTo>
                    <a:pt x="4002487" y="1827608"/>
                  </a:lnTo>
                  <a:lnTo>
                    <a:pt x="3858519" y="1827608"/>
                  </a:lnTo>
                  <a:lnTo>
                    <a:pt x="3795030" y="1653252"/>
                  </a:lnTo>
                  <a:lnTo>
                    <a:pt x="3527661" y="1653252"/>
                  </a:lnTo>
                  <a:lnTo>
                    <a:pt x="3463278" y="1827608"/>
                  </a:lnTo>
                  <a:close/>
                  <a:moveTo>
                    <a:pt x="3569689" y="1537015"/>
                  </a:moveTo>
                  <a:lnTo>
                    <a:pt x="3753002" y="1537015"/>
                  </a:lnTo>
                  <a:lnTo>
                    <a:pt x="3660899" y="1285763"/>
                  </a:lnTo>
                  <a:close/>
                  <a:moveTo>
                    <a:pt x="4115158" y="1827608"/>
                  </a:moveTo>
                  <a:lnTo>
                    <a:pt x="4115158" y="1157008"/>
                  </a:lnTo>
                  <a:lnTo>
                    <a:pt x="4251078" y="1157008"/>
                  </a:lnTo>
                  <a:lnTo>
                    <a:pt x="4251078" y="1827608"/>
                  </a:lnTo>
                  <a:close/>
                  <a:moveTo>
                    <a:pt x="4386998" y="1734618"/>
                  </a:moveTo>
                  <a:lnTo>
                    <a:pt x="4485361" y="1644311"/>
                  </a:lnTo>
                  <a:cubicBezTo>
                    <a:pt x="4505633" y="1670536"/>
                    <a:pt x="4528283" y="1690806"/>
                    <a:pt x="4553321" y="1705112"/>
                  </a:cubicBezTo>
                  <a:cubicBezTo>
                    <a:pt x="4578958" y="1719418"/>
                    <a:pt x="4605481" y="1726571"/>
                    <a:pt x="4632906" y="1726571"/>
                  </a:cubicBezTo>
                  <a:cubicBezTo>
                    <a:pt x="4659732" y="1726571"/>
                    <a:pt x="4680594" y="1719713"/>
                    <a:pt x="4695501" y="1706006"/>
                  </a:cubicBezTo>
                  <a:cubicBezTo>
                    <a:pt x="4710997" y="1692299"/>
                    <a:pt x="4718750" y="1673218"/>
                    <a:pt x="4718750" y="1648781"/>
                  </a:cubicBezTo>
                  <a:cubicBezTo>
                    <a:pt x="4718750" y="1634475"/>
                    <a:pt x="4714574" y="1621358"/>
                    <a:pt x="4706231" y="1609439"/>
                  </a:cubicBezTo>
                  <a:cubicBezTo>
                    <a:pt x="4697289" y="1597521"/>
                    <a:pt x="4685664" y="1587685"/>
                    <a:pt x="4671357" y="1579933"/>
                  </a:cubicBezTo>
                  <a:cubicBezTo>
                    <a:pt x="4657050" y="1571591"/>
                    <a:pt x="4640659" y="1563240"/>
                    <a:pt x="4622175" y="1554897"/>
                  </a:cubicBezTo>
                  <a:cubicBezTo>
                    <a:pt x="4603692" y="1545956"/>
                    <a:pt x="4584914" y="1537310"/>
                    <a:pt x="4565840" y="1528967"/>
                  </a:cubicBezTo>
                  <a:cubicBezTo>
                    <a:pt x="4546767" y="1520625"/>
                    <a:pt x="4528283" y="1510486"/>
                    <a:pt x="4510399" y="1498567"/>
                  </a:cubicBezTo>
                  <a:cubicBezTo>
                    <a:pt x="4491916" y="1486648"/>
                    <a:pt x="4475525" y="1473531"/>
                    <a:pt x="4461217" y="1459225"/>
                  </a:cubicBezTo>
                  <a:cubicBezTo>
                    <a:pt x="4446910" y="1444919"/>
                    <a:pt x="4435285" y="1426741"/>
                    <a:pt x="4426343" y="1404683"/>
                  </a:cubicBezTo>
                  <a:cubicBezTo>
                    <a:pt x="4417401" y="1382625"/>
                    <a:pt x="4412930" y="1358483"/>
                    <a:pt x="4412930" y="1332258"/>
                  </a:cubicBezTo>
                  <a:cubicBezTo>
                    <a:pt x="4412930" y="1278011"/>
                    <a:pt x="4433202" y="1232115"/>
                    <a:pt x="4473736" y="1194562"/>
                  </a:cubicBezTo>
                  <a:cubicBezTo>
                    <a:pt x="4514271" y="1157008"/>
                    <a:pt x="4565545" y="1138231"/>
                    <a:pt x="4627541" y="1138231"/>
                  </a:cubicBezTo>
                  <a:cubicBezTo>
                    <a:pt x="4720539" y="1138231"/>
                    <a:pt x="4798335" y="1175785"/>
                    <a:pt x="4860930" y="1250892"/>
                  </a:cubicBezTo>
                  <a:lnTo>
                    <a:pt x="4761672" y="1340305"/>
                  </a:lnTo>
                  <a:cubicBezTo>
                    <a:pt x="4718750" y="1284270"/>
                    <a:pt x="4674335" y="1256257"/>
                    <a:pt x="4628435" y="1256257"/>
                  </a:cubicBezTo>
                  <a:cubicBezTo>
                    <a:pt x="4605784" y="1256257"/>
                    <a:pt x="4587006" y="1263115"/>
                    <a:pt x="4572100" y="1276822"/>
                  </a:cubicBezTo>
                  <a:cubicBezTo>
                    <a:pt x="4557193" y="1290529"/>
                    <a:pt x="4550039" y="1307222"/>
                    <a:pt x="4550639" y="1326893"/>
                  </a:cubicBezTo>
                  <a:cubicBezTo>
                    <a:pt x="4550639" y="1339411"/>
                    <a:pt x="4554215" y="1351035"/>
                    <a:pt x="4561369" y="1361765"/>
                  </a:cubicBezTo>
                  <a:cubicBezTo>
                    <a:pt x="4568523" y="1371895"/>
                    <a:pt x="4577760" y="1381140"/>
                    <a:pt x="4589090" y="1389483"/>
                  </a:cubicBezTo>
                  <a:cubicBezTo>
                    <a:pt x="4601009" y="1397235"/>
                    <a:pt x="4614727" y="1404978"/>
                    <a:pt x="4630223" y="1412730"/>
                  </a:cubicBezTo>
                  <a:lnTo>
                    <a:pt x="4677616" y="1435084"/>
                  </a:lnTo>
                  <a:cubicBezTo>
                    <a:pt x="4694902" y="1442836"/>
                    <a:pt x="4711892" y="1450579"/>
                    <a:pt x="4728586" y="1458331"/>
                  </a:cubicBezTo>
                  <a:cubicBezTo>
                    <a:pt x="4745872" y="1466673"/>
                    <a:pt x="4761967" y="1476813"/>
                    <a:pt x="4776874" y="1488731"/>
                  </a:cubicBezTo>
                  <a:cubicBezTo>
                    <a:pt x="4792371" y="1500060"/>
                    <a:pt x="4806088" y="1513168"/>
                    <a:pt x="4818008" y="1528073"/>
                  </a:cubicBezTo>
                  <a:cubicBezTo>
                    <a:pt x="4829927" y="1542379"/>
                    <a:pt x="4839173" y="1559368"/>
                    <a:pt x="4845728" y="1579039"/>
                  </a:cubicBezTo>
                  <a:cubicBezTo>
                    <a:pt x="4852882" y="1599309"/>
                    <a:pt x="4856459" y="1621662"/>
                    <a:pt x="4856459" y="1646099"/>
                  </a:cubicBezTo>
                  <a:cubicBezTo>
                    <a:pt x="4855269" y="1706900"/>
                    <a:pt x="4833504" y="1755478"/>
                    <a:pt x="4791181" y="1791843"/>
                  </a:cubicBezTo>
                  <a:cubicBezTo>
                    <a:pt x="4749448" y="1828207"/>
                    <a:pt x="4697289" y="1846385"/>
                    <a:pt x="4634694" y="1846385"/>
                  </a:cubicBezTo>
                  <a:cubicBezTo>
                    <a:pt x="4579852" y="1846385"/>
                    <a:pt x="4532459" y="1837148"/>
                    <a:pt x="4492515" y="1818667"/>
                  </a:cubicBezTo>
                  <a:cubicBezTo>
                    <a:pt x="4452571" y="1799595"/>
                    <a:pt x="4417401" y="1771573"/>
                    <a:pt x="4386998" y="1734618"/>
                  </a:cubicBezTo>
                  <a:close/>
                  <a:moveTo>
                    <a:pt x="5007580" y="1827608"/>
                  </a:moveTo>
                  <a:lnTo>
                    <a:pt x="5007580" y="1157008"/>
                  </a:lnTo>
                  <a:lnTo>
                    <a:pt x="5396562" y="1157008"/>
                  </a:lnTo>
                  <a:lnTo>
                    <a:pt x="5396562" y="1273245"/>
                  </a:lnTo>
                  <a:lnTo>
                    <a:pt x="5143500" y="1273245"/>
                  </a:lnTo>
                  <a:lnTo>
                    <a:pt x="5143500" y="1427930"/>
                  </a:lnTo>
                  <a:lnTo>
                    <a:pt x="5359005" y="1427930"/>
                  </a:lnTo>
                  <a:lnTo>
                    <a:pt x="5359005" y="1544168"/>
                  </a:lnTo>
                  <a:lnTo>
                    <a:pt x="5143500" y="1544168"/>
                  </a:lnTo>
                  <a:lnTo>
                    <a:pt x="5143500" y="1711371"/>
                  </a:lnTo>
                  <a:lnTo>
                    <a:pt x="5396562" y="1711371"/>
                  </a:lnTo>
                  <a:lnTo>
                    <a:pt x="5396562" y="1827608"/>
                  </a:lnTo>
                  <a:close/>
                </a:path>
              </a:pathLst>
            </a:custGeom>
            <a:solidFill>
              <a:srgbClr val="000000"/>
            </a:solidFill>
            <a:ln w="893" cap="flat">
              <a:noFill/>
              <a:prstDash val="solid"/>
              <a:miter/>
            </a:ln>
          </p:spPr>
          <p:txBody>
            <a:bodyPr rtlCol="0" anchor="ctr"/>
            <a:lstStyle/>
            <a:p>
              <a:endParaRPr lang="fr-FR"/>
            </a:p>
          </p:txBody>
        </p:sp>
        <p:sp>
          <p:nvSpPr>
            <p:cNvPr id="9" name="Forme libre 8">
              <a:extLst>
                <a:ext uri="{FF2B5EF4-FFF2-40B4-BE49-F238E27FC236}">
                  <a16:creationId xmlns:a16="http://schemas.microsoft.com/office/drawing/2014/main" id="{332100D1-A0F3-FF6D-0A6C-2352A7FDA4B5}"/>
                </a:ext>
              </a:extLst>
            </p:cNvPr>
            <p:cNvSpPr/>
            <p:nvPr/>
          </p:nvSpPr>
          <p:spPr>
            <a:xfrm>
              <a:off x="3189814" y="4323132"/>
              <a:ext cx="2331207" cy="1640734"/>
            </a:xfrm>
            <a:custGeom>
              <a:avLst/>
              <a:gdLst>
                <a:gd name="connsiteX0" fmla="*/ 2221220 w 2331207"/>
                <a:gd name="connsiteY0" fmla="*/ 1391271 h 1640734"/>
                <a:gd name="connsiteX1" fmla="*/ 2248940 w 2331207"/>
                <a:gd name="connsiteY1" fmla="*/ 1441342 h 1640734"/>
                <a:gd name="connsiteX2" fmla="*/ 2158625 w 2331207"/>
                <a:gd name="connsiteY2" fmla="*/ 1465484 h 1640734"/>
                <a:gd name="connsiteX3" fmla="*/ 2221220 w 2331207"/>
                <a:gd name="connsiteY3" fmla="*/ 1391271 h 1640734"/>
                <a:gd name="connsiteX4" fmla="*/ 2271295 w 2331207"/>
                <a:gd name="connsiteY4" fmla="*/ 1537909 h 1640734"/>
                <a:gd name="connsiteX5" fmla="*/ 2253411 w 2331207"/>
                <a:gd name="connsiteY5" fmla="*/ 1537909 h 1640734"/>
                <a:gd name="connsiteX6" fmla="*/ 2181874 w 2331207"/>
                <a:gd name="connsiteY6" fmla="*/ 1586192 h 1640734"/>
                <a:gd name="connsiteX7" fmla="*/ 2144317 w 2331207"/>
                <a:gd name="connsiteY7" fmla="*/ 1537909 h 1640734"/>
                <a:gd name="connsiteX8" fmla="*/ 2148788 w 2331207"/>
                <a:gd name="connsiteY8" fmla="*/ 1497673 h 1640734"/>
                <a:gd name="connsiteX9" fmla="*/ 2295439 w 2331207"/>
                <a:gd name="connsiteY9" fmla="*/ 1449390 h 1640734"/>
                <a:gd name="connsiteX10" fmla="*/ 2248940 w 2331207"/>
                <a:gd name="connsiteY10" fmla="*/ 1351929 h 1640734"/>
                <a:gd name="connsiteX11" fmla="*/ 2100501 w 2331207"/>
                <a:gd name="connsiteY11" fmla="*/ 1569203 h 1640734"/>
                <a:gd name="connsiteX12" fmla="*/ 2155942 w 2331207"/>
                <a:gd name="connsiteY12" fmla="*/ 1639840 h 1640734"/>
                <a:gd name="connsiteX13" fmla="*/ 2271295 w 2331207"/>
                <a:gd name="connsiteY13" fmla="*/ 1537909 h 1640734"/>
                <a:gd name="connsiteX14" fmla="*/ 2248046 w 2331207"/>
                <a:gd name="connsiteY14" fmla="*/ 1319740 h 1640734"/>
                <a:gd name="connsiteX15" fmla="*/ 2331207 w 2331207"/>
                <a:gd name="connsiteY15" fmla="*/ 1243739 h 1640734"/>
                <a:gd name="connsiteX16" fmla="*/ 2331207 w 2331207"/>
                <a:gd name="connsiteY16" fmla="*/ 1233009 h 1640734"/>
                <a:gd name="connsiteX17" fmla="*/ 2275766 w 2331207"/>
                <a:gd name="connsiteY17" fmla="*/ 1233009 h 1640734"/>
                <a:gd name="connsiteX18" fmla="*/ 2226585 w 2331207"/>
                <a:gd name="connsiteY18" fmla="*/ 1320634 h 1640734"/>
                <a:gd name="connsiteX19" fmla="*/ 2248046 w 2331207"/>
                <a:gd name="connsiteY19" fmla="*/ 1320634 h 1640734"/>
                <a:gd name="connsiteX20" fmla="*/ 1935966 w 2331207"/>
                <a:gd name="connsiteY20" fmla="*/ 1393059 h 1640734"/>
                <a:gd name="connsiteX21" fmla="*/ 1984254 w 2331207"/>
                <a:gd name="connsiteY21" fmla="*/ 1393059 h 1640734"/>
                <a:gd name="connsiteX22" fmla="*/ 1907351 w 2331207"/>
                <a:gd name="connsiteY22" fmla="*/ 1604075 h 1640734"/>
                <a:gd name="connsiteX23" fmla="*/ 1928813 w 2331207"/>
                <a:gd name="connsiteY23" fmla="*/ 1639840 h 1640734"/>
                <a:gd name="connsiteX24" fmla="*/ 2073675 w 2331207"/>
                <a:gd name="connsiteY24" fmla="*/ 1527179 h 1640734"/>
                <a:gd name="connsiteX25" fmla="*/ 2060262 w 2331207"/>
                <a:gd name="connsiteY25" fmla="*/ 1527179 h 1640734"/>
                <a:gd name="connsiteX26" fmla="*/ 1965475 w 2331207"/>
                <a:gd name="connsiteY26" fmla="*/ 1591557 h 1640734"/>
                <a:gd name="connsiteX27" fmla="*/ 2036118 w 2331207"/>
                <a:gd name="connsiteY27" fmla="*/ 1393059 h 1640734"/>
                <a:gd name="connsiteX28" fmla="*/ 2108549 w 2331207"/>
                <a:gd name="connsiteY28" fmla="*/ 1393059 h 1640734"/>
                <a:gd name="connsiteX29" fmla="*/ 2117491 w 2331207"/>
                <a:gd name="connsiteY29" fmla="*/ 1362659 h 1640734"/>
                <a:gd name="connsiteX30" fmla="*/ 2046848 w 2331207"/>
                <a:gd name="connsiteY30" fmla="*/ 1362659 h 1640734"/>
                <a:gd name="connsiteX31" fmla="*/ 2073675 w 2331207"/>
                <a:gd name="connsiteY31" fmla="*/ 1286657 h 1640734"/>
                <a:gd name="connsiteX32" fmla="*/ 2045954 w 2331207"/>
                <a:gd name="connsiteY32" fmla="*/ 1286657 h 1640734"/>
                <a:gd name="connsiteX33" fmla="*/ 1995878 w 2331207"/>
                <a:gd name="connsiteY33" fmla="*/ 1362659 h 1640734"/>
                <a:gd name="connsiteX34" fmla="*/ 1935966 w 2331207"/>
                <a:gd name="connsiteY34" fmla="*/ 1370706 h 1640734"/>
                <a:gd name="connsiteX35" fmla="*/ 1885890 w 2331207"/>
                <a:gd name="connsiteY35" fmla="*/ 1382330 h 1640734"/>
                <a:gd name="connsiteX36" fmla="*/ 1868900 w 2331207"/>
                <a:gd name="connsiteY36" fmla="*/ 1351929 h 1640734"/>
                <a:gd name="connsiteX37" fmla="*/ 1756230 w 2331207"/>
                <a:gd name="connsiteY37" fmla="*/ 1443131 h 1640734"/>
                <a:gd name="connsiteX38" fmla="*/ 1769643 w 2331207"/>
                <a:gd name="connsiteY38" fmla="*/ 1443131 h 1640734"/>
                <a:gd name="connsiteX39" fmla="*/ 1828661 w 2331207"/>
                <a:gd name="connsiteY39" fmla="*/ 1398424 h 1640734"/>
                <a:gd name="connsiteX40" fmla="*/ 1747288 w 2331207"/>
                <a:gd name="connsiteY40" fmla="*/ 1609439 h 1640734"/>
                <a:gd name="connsiteX41" fmla="*/ 1765172 w 2331207"/>
                <a:gd name="connsiteY41" fmla="*/ 1639840 h 1640734"/>
                <a:gd name="connsiteX42" fmla="*/ 1872477 w 2331207"/>
                <a:gd name="connsiteY42" fmla="*/ 1548638 h 1640734"/>
                <a:gd name="connsiteX43" fmla="*/ 1859064 w 2331207"/>
                <a:gd name="connsiteY43" fmla="*/ 1548638 h 1640734"/>
                <a:gd name="connsiteX44" fmla="*/ 1800046 w 2331207"/>
                <a:gd name="connsiteY44" fmla="*/ 1593345 h 1640734"/>
                <a:gd name="connsiteX45" fmla="*/ 1893938 w 2331207"/>
                <a:gd name="connsiteY45" fmla="*/ 1298281 h 1640734"/>
                <a:gd name="connsiteX46" fmla="*/ 1927024 w 2331207"/>
                <a:gd name="connsiteY46" fmla="*/ 1265198 h 1640734"/>
                <a:gd name="connsiteX47" fmla="*/ 1893938 w 2331207"/>
                <a:gd name="connsiteY47" fmla="*/ 1232115 h 1640734"/>
                <a:gd name="connsiteX48" fmla="*/ 1870689 w 2331207"/>
                <a:gd name="connsiteY48" fmla="*/ 1241951 h 1640734"/>
                <a:gd name="connsiteX49" fmla="*/ 1860853 w 2331207"/>
                <a:gd name="connsiteY49" fmla="*/ 1265198 h 1640734"/>
                <a:gd name="connsiteX50" fmla="*/ 1893938 w 2331207"/>
                <a:gd name="connsiteY50" fmla="*/ 1298281 h 1640734"/>
                <a:gd name="connsiteX51" fmla="*/ 1501380 w 2331207"/>
                <a:gd name="connsiteY51" fmla="*/ 1410942 h 1640734"/>
                <a:gd name="connsiteX52" fmla="*/ 1501380 w 2331207"/>
                <a:gd name="connsiteY52" fmla="*/ 1474425 h 1640734"/>
                <a:gd name="connsiteX53" fmla="*/ 1444150 w 2331207"/>
                <a:gd name="connsiteY53" fmla="*/ 1601392 h 1640734"/>
                <a:gd name="connsiteX54" fmla="*/ 1468294 w 2331207"/>
                <a:gd name="connsiteY54" fmla="*/ 1640734 h 1640734"/>
                <a:gd name="connsiteX55" fmla="*/ 1495120 w 2331207"/>
                <a:gd name="connsiteY55" fmla="*/ 1621957 h 1640734"/>
                <a:gd name="connsiteX56" fmla="*/ 1551456 w 2331207"/>
                <a:gd name="connsiteY56" fmla="*/ 1473531 h 1640734"/>
                <a:gd name="connsiteX57" fmla="*/ 1647136 w 2331207"/>
                <a:gd name="connsiteY57" fmla="*/ 1407365 h 1640734"/>
                <a:gd name="connsiteX58" fmla="*/ 1650713 w 2331207"/>
                <a:gd name="connsiteY58" fmla="*/ 1439554 h 1640734"/>
                <a:gd name="connsiteX59" fmla="*/ 1563975 w 2331207"/>
                <a:gd name="connsiteY59" fmla="*/ 1604969 h 1640734"/>
                <a:gd name="connsiteX60" fmla="*/ 1585436 w 2331207"/>
                <a:gd name="connsiteY60" fmla="*/ 1640734 h 1640734"/>
                <a:gd name="connsiteX61" fmla="*/ 1698106 w 2331207"/>
                <a:gd name="connsiteY61" fmla="*/ 1549533 h 1640734"/>
                <a:gd name="connsiteX62" fmla="*/ 1682905 w 2331207"/>
                <a:gd name="connsiteY62" fmla="*/ 1549533 h 1640734"/>
                <a:gd name="connsiteX63" fmla="*/ 1623887 w 2331207"/>
                <a:gd name="connsiteY63" fmla="*/ 1594239 h 1640734"/>
                <a:gd name="connsiteX64" fmla="*/ 1698106 w 2331207"/>
                <a:gd name="connsiteY64" fmla="*/ 1444025 h 1640734"/>
                <a:gd name="connsiteX65" fmla="*/ 1712414 w 2331207"/>
                <a:gd name="connsiteY65" fmla="*/ 1393059 h 1640734"/>
                <a:gd name="connsiteX66" fmla="*/ 1673068 w 2331207"/>
                <a:gd name="connsiteY66" fmla="*/ 1352823 h 1640734"/>
                <a:gd name="connsiteX67" fmla="*/ 1560398 w 2331207"/>
                <a:gd name="connsiteY67" fmla="*/ 1444919 h 1640734"/>
                <a:gd name="connsiteX68" fmla="*/ 1560398 w 2331207"/>
                <a:gd name="connsiteY68" fmla="*/ 1405577 h 1640734"/>
                <a:gd name="connsiteX69" fmla="*/ 1526418 w 2331207"/>
                <a:gd name="connsiteY69" fmla="*/ 1352823 h 1640734"/>
                <a:gd name="connsiteX70" fmla="*/ 1448621 w 2331207"/>
                <a:gd name="connsiteY70" fmla="*/ 1444025 h 1640734"/>
                <a:gd name="connsiteX71" fmla="*/ 1462035 w 2331207"/>
                <a:gd name="connsiteY71" fmla="*/ 1444025 h 1640734"/>
                <a:gd name="connsiteX72" fmla="*/ 1501380 w 2331207"/>
                <a:gd name="connsiteY72" fmla="*/ 1410942 h 1640734"/>
                <a:gd name="connsiteX73" fmla="*/ 1443256 w 2331207"/>
                <a:gd name="connsiteY73" fmla="*/ 1416307 h 1640734"/>
                <a:gd name="connsiteX74" fmla="*/ 1421795 w 2331207"/>
                <a:gd name="connsiteY74" fmla="*/ 1351929 h 1640734"/>
                <a:gd name="connsiteX75" fmla="*/ 1345787 w 2331207"/>
                <a:gd name="connsiteY75" fmla="*/ 1444025 h 1640734"/>
                <a:gd name="connsiteX76" fmla="*/ 1345787 w 2331207"/>
                <a:gd name="connsiteY76" fmla="*/ 1404683 h 1640734"/>
                <a:gd name="connsiteX77" fmla="*/ 1311807 w 2331207"/>
                <a:gd name="connsiteY77" fmla="*/ 1351929 h 1640734"/>
                <a:gd name="connsiteX78" fmla="*/ 1234011 w 2331207"/>
                <a:gd name="connsiteY78" fmla="*/ 1443131 h 1640734"/>
                <a:gd name="connsiteX79" fmla="*/ 1247424 w 2331207"/>
                <a:gd name="connsiteY79" fmla="*/ 1443131 h 1640734"/>
                <a:gd name="connsiteX80" fmla="*/ 1285875 w 2331207"/>
                <a:gd name="connsiteY80" fmla="*/ 1410048 h 1640734"/>
                <a:gd name="connsiteX81" fmla="*/ 1285875 w 2331207"/>
                <a:gd name="connsiteY81" fmla="*/ 1473531 h 1640734"/>
                <a:gd name="connsiteX82" fmla="*/ 1228646 w 2331207"/>
                <a:gd name="connsiteY82" fmla="*/ 1600498 h 1640734"/>
                <a:gd name="connsiteX83" fmla="*/ 1252789 w 2331207"/>
                <a:gd name="connsiteY83" fmla="*/ 1639840 h 1640734"/>
                <a:gd name="connsiteX84" fmla="*/ 1279616 w 2331207"/>
                <a:gd name="connsiteY84" fmla="*/ 1621063 h 1640734"/>
                <a:gd name="connsiteX85" fmla="*/ 1334162 w 2331207"/>
                <a:gd name="connsiteY85" fmla="*/ 1472637 h 1640734"/>
                <a:gd name="connsiteX86" fmla="*/ 1382450 w 2331207"/>
                <a:gd name="connsiteY86" fmla="*/ 1417201 h 1640734"/>
                <a:gd name="connsiteX87" fmla="*/ 1443256 w 2331207"/>
                <a:gd name="connsiteY87" fmla="*/ 1417201 h 1640734"/>
                <a:gd name="connsiteX88" fmla="*/ 1131177 w 2331207"/>
                <a:gd name="connsiteY88" fmla="*/ 1391271 h 1640734"/>
                <a:gd name="connsiteX89" fmla="*/ 1158897 w 2331207"/>
                <a:gd name="connsiteY89" fmla="*/ 1441342 h 1640734"/>
                <a:gd name="connsiteX90" fmla="*/ 1068582 w 2331207"/>
                <a:gd name="connsiteY90" fmla="*/ 1465484 h 1640734"/>
                <a:gd name="connsiteX91" fmla="*/ 1131177 w 2331207"/>
                <a:gd name="connsiteY91" fmla="*/ 1391271 h 1640734"/>
                <a:gd name="connsiteX92" fmla="*/ 1181252 w 2331207"/>
                <a:gd name="connsiteY92" fmla="*/ 1537909 h 1640734"/>
                <a:gd name="connsiteX93" fmla="*/ 1163368 w 2331207"/>
                <a:gd name="connsiteY93" fmla="*/ 1537909 h 1640734"/>
                <a:gd name="connsiteX94" fmla="*/ 1091831 w 2331207"/>
                <a:gd name="connsiteY94" fmla="*/ 1586192 h 1640734"/>
                <a:gd name="connsiteX95" fmla="*/ 1054274 w 2331207"/>
                <a:gd name="connsiteY95" fmla="*/ 1537909 h 1640734"/>
                <a:gd name="connsiteX96" fmla="*/ 1058746 w 2331207"/>
                <a:gd name="connsiteY96" fmla="*/ 1497673 h 1640734"/>
                <a:gd name="connsiteX97" fmla="*/ 1205396 w 2331207"/>
                <a:gd name="connsiteY97" fmla="*/ 1449390 h 1640734"/>
                <a:gd name="connsiteX98" fmla="*/ 1158897 w 2331207"/>
                <a:gd name="connsiteY98" fmla="*/ 1351929 h 1640734"/>
                <a:gd name="connsiteX99" fmla="*/ 1010458 w 2331207"/>
                <a:gd name="connsiteY99" fmla="*/ 1569203 h 1640734"/>
                <a:gd name="connsiteX100" fmla="*/ 1065899 w 2331207"/>
                <a:gd name="connsiteY100" fmla="*/ 1639840 h 1640734"/>
                <a:gd name="connsiteX101" fmla="*/ 1181252 w 2331207"/>
                <a:gd name="connsiteY101" fmla="*/ 1537909 h 1640734"/>
                <a:gd name="connsiteX102" fmla="*/ 845923 w 2331207"/>
                <a:gd name="connsiteY102" fmla="*/ 1393059 h 1640734"/>
                <a:gd name="connsiteX103" fmla="*/ 894211 w 2331207"/>
                <a:gd name="connsiteY103" fmla="*/ 1393059 h 1640734"/>
                <a:gd name="connsiteX104" fmla="*/ 817309 w 2331207"/>
                <a:gd name="connsiteY104" fmla="*/ 1604075 h 1640734"/>
                <a:gd name="connsiteX105" fmla="*/ 838770 w 2331207"/>
                <a:gd name="connsiteY105" fmla="*/ 1639840 h 1640734"/>
                <a:gd name="connsiteX106" fmla="*/ 983632 w 2331207"/>
                <a:gd name="connsiteY106" fmla="*/ 1527179 h 1640734"/>
                <a:gd name="connsiteX107" fmla="*/ 970219 w 2331207"/>
                <a:gd name="connsiteY107" fmla="*/ 1527179 h 1640734"/>
                <a:gd name="connsiteX108" fmla="*/ 875432 w 2331207"/>
                <a:gd name="connsiteY108" fmla="*/ 1591557 h 1640734"/>
                <a:gd name="connsiteX109" fmla="*/ 946075 w 2331207"/>
                <a:gd name="connsiteY109" fmla="*/ 1393059 h 1640734"/>
                <a:gd name="connsiteX110" fmla="*/ 1018506 w 2331207"/>
                <a:gd name="connsiteY110" fmla="*/ 1393059 h 1640734"/>
                <a:gd name="connsiteX111" fmla="*/ 1027448 w 2331207"/>
                <a:gd name="connsiteY111" fmla="*/ 1362659 h 1640734"/>
                <a:gd name="connsiteX112" fmla="*/ 956805 w 2331207"/>
                <a:gd name="connsiteY112" fmla="*/ 1362659 h 1640734"/>
                <a:gd name="connsiteX113" fmla="*/ 983632 w 2331207"/>
                <a:gd name="connsiteY113" fmla="*/ 1286657 h 1640734"/>
                <a:gd name="connsiteX114" fmla="*/ 955911 w 2331207"/>
                <a:gd name="connsiteY114" fmla="*/ 1286657 h 1640734"/>
                <a:gd name="connsiteX115" fmla="*/ 905835 w 2331207"/>
                <a:gd name="connsiteY115" fmla="*/ 1362659 h 1640734"/>
                <a:gd name="connsiteX116" fmla="*/ 845923 w 2331207"/>
                <a:gd name="connsiteY116" fmla="*/ 1370706 h 1640734"/>
                <a:gd name="connsiteX117" fmla="*/ 589285 w 2331207"/>
                <a:gd name="connsiteY117" fmla="*/ 1557580 h 1640734"/>
                <a:gd name="connsiteX118" fmla="*/ 702850 w 2331207"/>
                <a:gd name="connsiteY118" fmla="*/ 1403789 h 1640734"/>
                <a:gd name="connsiteX119" fmla="*/ 727888 w 2331207"/>
                <a:gd name="connsiteY119" fmla="*/ 1407365 h 1640734"/>
                <a:gd name="connsiteX120" fmla="*/ 685860 w 2331207"/>
                <a:gd name="connsiteY120" fmla="*/ 1520026 h 1640734"/>
                <a:gd name="connsiteX121" fmla="*/ 606275 w 2331207"/>
                <a:gd name="connsiteY121" fmla="*/ 1585298 h 1640734"/>
                <a:gd name="connsiteX122" fmla="*/ 589285 w 2331207"/>
                <a:gd name="connsiteY122" fmla="*/ 1557580 h 1640734"/>
                <a:gd name="connsiteX123" fmla="*/ 811943 w 2331207"/>
                <a:gd name="connsiteY123" fmla="*/ 1339411 h 1640734"/>
                <a:gd name="connsiteX124" fmla="*/ 789588 w 2331207"/>
                <a:gd name="connsiteY124" fmla="*/ 1337623 h 1640734"/>
                <a:gd name="connsiteX125" fmla="*/ 764550 w 2331207"/>
                <a:gd name="connsiteY125" fmla="*/ 1362659 h 1640734"/>
                <a:gd name="connsiteX126" fmla="*/ 760079 w 2331207"/>
                <a:gd name="connsiteY126" fmla="*/ 1362659 h 1640734"/>
                <a:gd name="connsiteX127" fmla="*/ 539209 w 2331207"/>
                <a:gd name="connsiteY127" fmla="*/ 1599604 h 1640734"/>
                <a:gd name="connsiteX128" fmla="*/ 578554 w 2331207"/>
                <a:gd name="connsiteY128" fmla="*/ 1639840 h 1640734"/>
                <a:gd name="connsiteX129" fmla="*/ 675129 w 2331207"/>
                <a:gd name="connsiteY129" fmla="*/ 1547744 h 1640734"/>
                <a:gd name="connsiteX130" fmla="*/ 673341 w 2331207"/>
                <a:gd name="connsiteY130" fmla="*/ 1564733 h 1640734"/>
                <a:gd name="connsiteX131" fmla="*/ 709109 w 2331207"/>
                <a:gd name="connsiteY131" fmla="*/ 1639840 h 1640734"/>
                <a:gd name="connsiteX132" fmla="*/ 786011 w 2331207"/>
                <a:gd name="connsiteY132" fmla="*/ 1548638 h 1640734"/>
                <a:gd name="connsiteX133" fmla="*/ 772598 w 2331207"/>
                <a:gd name="connsiteY133" fmla="*/ 1548638 h 1640734"/>
                <a:gd name="connsiteX134" fmla="*/ 734147 w 2331207"/>
                <a:gd name="connsiteY134" fmla="*/ 1581721 h 1640734"/>
                <a:gd name="connsiteX135" fmla="*/ 734147 w 2331207"/>
                <a:gd name="connsiteY135" fmla="*/ 1518238 h 1640734"/>
                <a:gd name="connsiteX136" fmla="*/ 583920 w 2331207"/>
                <a:gd name="connsiteY136" fmla="*/ 1416307 h 1640734"/>
                <a:gd name="connsiteX137" fmla="*/ 562459 w 2331207"/>
                <a:gd name="connsiteY137" fmla="*/ 1351929 h 1640734"/>
                <a:gd name="connsiteX138" fmla="*/ 486451 w 2331207"/>
                <a:gd name="connsiteY138" fmla="*/ 1444025 h 1640734"/>
                <a:gd name="connsiteX139" fmla="*/ 486451 w 2331207"/>
                <a:gd name="connsiteY139" fmla="*/ 1404683 h 1640734"/>
                <a:gd name="connsiteX140" fmla="*/ 451576 w 2331207"/>
                <a:gd name="connsiteY140" fmla="*/ 1351929 h 1640734"/>
                <a:gd name="connsiteX141" fmla="*/ 374674 w 2331207"/>
                <a:gd name="connsiteY141" fmla="*/ 1443131 h 1640734"/>
                <a:gd name="connsiteX142" fmla="*/ 388087 w 2331207"/>
                <a:gd name="connsiteY142" fmla="*/ 1443131 h 1640734"/>
                <a:gd name="connsiteX143" fmla="*/ 426539 w 2331207"/>
                <a:gd name="connsiteY143" fmla="*/ 1410048 h 1640734"/>
                <a:gd name="connsiteX144" fmla="*/ 426539 w 2331207"/>
                <a:gd name="connsiteY144" fmla="*/ 1473531 h 1640734"/>
                <a:gd name="connsiteX145" fmla="*/ 368415 w 2331207"/>
                <a:gd name="connsiteY145" fmla="*/ 1601392 h 1640734"/>
                <a:gd name="connsiteX146" fmla="*/ 392559 w 2331207"/>
                <a:gd name="connsiteY146" fmla="*/ 1640734 h 1640734"/>
                <a:gd name="connsiteX147" fmla="*/ 419385 w 2331207"/>
                <a:gd name="connsiteY147" fmla="*/ 1621957 h 1640734"/>
                <a:gd name="connsiteX148" fmla="*/ 475720 w 2331207"/>
                <a:gd name="connsiteY148" fmla="*/ 1472637 h 1640734"/>
                <a:gd name="connsiteX149" fmla="*/ 524007 w 2331207"/>
                <a:gd name="connsiteY149" fmla="*/ 1417201 h 1640734"/>
                <a:gd name="connsiteX150" fmla="*/ 583920 w 2331207"/>
                <a:gd name="connsiteY150" fmla="*/ 1417201 h 1640734"/>
                <a:gd name="connsiteX151" fmla="*/ 209245 w 2331207"/>
                <a:gd name="connsiteY151" fmla="*/ 1630004 h 1640734"/>
                <a:gd name="connsiteX152" fmla="*/ 214611 w 2331207"/>
                <a:gd name="connsiteY152" fmla="*/ 1613910 h 1640734"/>
                <a:gd name="connsiteX153" fmla="*/ 163641 w 2331207"/>
                <a:gd name="connsiteY153" fmla="*/ 1523603 h 1640734"/>
                <a:gd name="connsiteX154" fmla="*/ 190467 w 2331207"/>
                <a:gd name="connsiteY154" fmla="*/ 1451178 h 1640734"/>
                <a:gd name="connsiteX155" fmla="*/ 246802 w 2331207"/>
                <a:gd name="connsiteY155" fmla="*/ 1451178 h 1640734"/>
                <a:gd name="connsiteX156" fmla="*/ 277205 w 2331207"/>
                <a:gd name="connsiteY156" fmla="*/ 1504826 h 1640734"/>
                <a:gd name="connsiteX157" fmla="*/ 297772 w 2331207"/>
                <a:gd name="connsiteY157" fmla="*/ 1504826 h 1640734"/>
                <a:gd name="connsiteX158" fmla="*/ 344271 w 2331207"/>
                <a:gd name="connsiteY158" fmla="*/ 1376965 h 1640734"/>
                <a:gd name="connsiteX159" fmla="*/ 323704 w 2331207"/>
                <a:gd name="connsiteY159" fmla="*/ 1376965 h 1640734"/>
                <a:gd name="connsiteX160" fmla="*/ 253956 w 2331207"/>
                <a:gd name="connsiteY160" fmla="*/ 1430613 h 1640734"/>
                <a:gd name="connsiteX161" fmla="*/ 197621 w 2331207"/>
                <a:gd name="connsiteY161" fmla="*/ 1430613 h 1640734"/>
                <a:gd name="connsiteX162" fmla="*/ 236072 w 2331207"/>
                <a:gd name="connsiteY162" fmla="*/ 1325999 h 1640734"/>
                <a:gd name="connsiteX163" fmla="*/ 304032 w 2331207"/>
                <a:gd name="connsiteY163" fmla="*/ 1281293 h 1640734"/>
                <a:gd name="connsiteX164" fmla="*/ 316551 w 2331207"/>
                <a:gd name="connsiteY164" fmla="*/ 1281293 h 1640734"/>
                <a:gd name="connsiteX165" fmla="*/ 371992 w 2331207"/>
                <a:gd name="connsiteY165" fmla="*/ 1346564 h 1640734"/>
                <a:gd name="connsiteX166" fmla="*/ 391664 w 2331207"/>
                <a:gd name="connsiteY166" fmla="*/ 1346564 h 1640734"/>
                <a:gd name="connsiteX167" fmla="*/ 407760 w 2331207"/>
                <a:gd name="connsiteY167" fmla="*/ 1259833 h 1640734"/>
                <a:gd name="connsiteX168" fmla="*/ 135026 w 2331207"/>
                <a:gd name="connsiteY168" fmla="*/ 1259833 h 1640734"/>
                <a:gd name="connsiteX169" fmla="*/ 129661 w 2331207"/>
                <a:gd name="connsiteY169" fmla="*/ 1275928 h 1640734"/>
                <a:gd name="connsiteX170" fmla="*/ 165429 w 2331207"/>
                <a:gd name="connsiteY170" fmla="*/ 1366235 h 1640734"/>
                <a:gd name="connsiteX171" fmla="*/ 107305 w 2331207"/>
                <a:gd name="connsiteY171" fmla="*/ 1524497 h 1640734"/>
                <a:gd name="connsiteX172" fmla="*/ 4471 w 2331207"/>
                <a:gd name="connsiteY172" fmla="*/ 1614804 h 1640734"/>
                <a:gd name="connsiteX173" fmla="*/ 0 w 2331207"/>
                <a:gd name="connsiteY173" fmla="*/ 1630899 h 1640734"/>
                <a:gd name="connsiteX174" fmla="*/ 209245 w 2331207"/>
                <a:gd name="connsiteY174" fmla="*/ 1630899 h 1640734"/>
                <a:gd name="connsiteX175" fmla="*/ 1562186 w 2331207"/>
                <a:gd name="connsiteY175" fmla="*/ 775213 h 1640734"/>
                <a:gd name="connsiteX176" fmla="*/ 1589907 w 2331207"/>
                <a:gd name="connsiteY176" fmla="*/ 825285 h 1640734"/>
                <a:gd name="connsiteX177" fmla="*/ 1499591 w 2331207"/>
                <a:gd name="connsiteY177" fmla="*/ 849426 h 1640734"/>
                <a:gd name="connsiteX178" fmla="*/ 1562186 w 2331207"/>
                <a:gd name="connsiteY178" fmla="*/ 775213 h 1640734"/>
                <a:gd name="connsiteX179" fmla="*/ 1612262 w 2331207"/>
                <a:gd name="connsiteY179" fmla="*/ 921851 h 1640734"/>
                <a:gd name="connsiteX180" fmla="*/ 1594378 w 2331207"/>
                <a:gd name="connsiteY180" fmla="*/ 921851 h 1640734"/>
                <a:gd name="connsiteX181" fmla="*/ 1522841 w 2331207"/>
                <a:gd name="connsiteY181" fmla="*/ 970134 h 1640734"/>
                <a:gd name="connsiteX182" fmla="*/ 1485284 w 2331207"/>
                <a:gd name="connsiteY182" fmla="*/ 921851 h 1640734"/>
                <a:gd name="connsiteX183" fmla="*/ 1489755 w 2331207"/>
                <a:gd name="connsiteY183" fmla="*/ 881615 h 1640734"/>
                <a:gd name="connsiteX184" fmla="*/ 1636406 w 2331207"/>
                <a:gd name="connsiteY184" fmla="*/ 833332 h 1640734"/>
                <a:gd name="connsiteX185" fmla="*/ 1589907 w 2331207"/>
                <a:gd name="connsiteY185" fmla="*/ 735871 h 1640734"/>
                <a:gd name="connsiteX186" fmla="*/ 1441468 w 2331207"/>
                <a:gd name="connsiteY186" fmla="*/ 953146 h 1640734"/>
                <a:gd name="connsiteX187" fmla="*/ 1496909 w 2331207"/>
                <a:gd name="connsiteY187" fmla="*/ 1023782 h 1640734"/>
                <a:gd name="connsiteX188" fmla="*/ 1612262 w 2331207"/>
                <a:gd name="connsiteY188" fmla="*/ 921851 h 1640734"/>
                <a:gd name="connsiteX189" fmla="*/ 1589012 w 2331207"/>
                <a:gd name="connsiteY189" fmla="*/ 703683 h 1640734"/>
                <a:gd name="connsiteX190" fmla="*/ 1672174 w 2331207"/>
                <a:gd name="connsiteY190" fmla="*/ 627681 h 1640734"/>
                <a:gd name="connsiteX191" fmla="*/ 1672174 w 2331207"/>
                <a:gd name="connsiteY191" fmla="*/ 616952 h 1640734"/>
                <a:gd name="connsiteX192" fmla="*/ 1616733 w 2331207"/>
                <a:gd name="connsiteY192" fmla="*/ 616952 h 1640734"/>
                <a:gd name="connsiteX193" fmla="*/ 1567551 w 2331207"/>
                <a:gd name="connsiteY193" fmla="*/ 704577 h 1640734"/>
                <a:gd name="connsiteX194" fmla="*/ 1589012 w 2331207"/>
                <a:gd name="connsiteY194" fmla="*/ 704577 h 1640734"/>
                <a:gd name="connsiteX195" fmla="*/ 1276933 w 2331207"/>
                <a:gd name="connsiteY195" fmla="*/ 777002 h 1640734"/>
                <a:gd name="connsiteX196" fmla="*/ 1325220 w 2331207"/>
                <a:gd name="connsiteY196" fmla="*/ 777002 h 1640734"/>
                <a:gd name="connsiteX197" fmla="*/ 1248318 w 2331207"/>
                <a:gd name="connsiteY197" fmla="*/ 988017 h 1640734"/>
                <a:gd name="connsiteX198" fmla="*/ 1269779 w 2331207"/>
                <a:gd name="connsiteY198" fmla="*/ 1023782 h 1640734"/>
                <a:gd name="connsiteX199" fmla="*/ 1414641 w 2331207"/>
                <a:gd name="connsiteY199" fmla="*/ 911122 h 1640734"/>
                <a:gd name="connsiteX200" fmla="*/ 1401228 w 2331207"/>
                <a:gd name="connsiteY200" fmla="*/ 911122 h 1640734"/>
                <a:gd name="connsiteX201" fmla="*/ 1306442 w 2331207"/>
                <a:gd name="connsiteY201" fmla="*/ 975499 h 1640734"/>
                <a:gd name="connsiteX202" fmla="*/ 1377085 w 2331207"/>
                <a:gd name="connsiteY202" fmla="*/ 777002 h 1640734"/>
                <a:gd name="connsiteX203" fmla="*/ 1449516 w 2331207"/>
                <a:gd name="connsiteY203" fmla="*/ 777002 h 1640734"/>
                <a:gd name="connsiteX204" fmla="*/ 1458458 w 2331207"/>
                <a:gd name="connsiteY204" fmla="*/ 746601 h 1640734"/>
                <a:gd name="connsiteX205" fmla="*/ 1387815 w 2331207"/>
                <a:gd name="connsiteY205" fmla="*/ 746601 h 1640734"/>
                <a:gd name="connsiteX206" fmla="*/ 1414641 w 2331207"/>
                <a:gd name="connsiteY206" fmla="*/ 670600 h 1640734"/>
                <a:gd name="connsiteX207" fmla="*/ 1386921 w 2331207"/>
                <a:gd name="connsiteY207" fmla="*/ 670600 h 1640734"/>
                <a:gd name="connsiteX208" fmla="*/ 1336845 w 2331207"/>
                <a:gd name="connsiteY208" fmla="*/ 746601 h 1640734"/>
                <a:gd name="connsiteX209" fmla="*/ 1276933 w 2331207"/>
                <a:gd name="connsiteY209" fmla="*/ 755542 h 1640734"/>
                <a:gd name="connsiteX210" fmla="*/ 1226857 w 2331207"/>
                <a:gd name="connsiteY210" fmla="*/ 767166 h 1640734"/>
                <a:gd name="connsiteX211" fmla="*/ 1208973 w 2331207"/>
                <a:gd name="connsiteY211" fmla="*/ 736766 h 1640734"/>
                <a:gd name="connsiteX212" fmla="*/ 1096302 w 2331207"/>
                <a:gd name="connsiteY212" fmla="*/ 827967 h 1640734"/>
                <a:gd name="connsiteX213" fmla="*/ 1109716 w 2331207"/>
                <a:gd name="connsiteY213" fmla="*/ 827967 h 1640734"/>
                <a:gd name="connsiteX214" fmla="*/ 1168733 w 2331207"/>
                <a:gd name="connsiteY214" fmla="*/ 783261 h 1640734"/>
                <a:gd name="connsiteX215" fmla="*/ 1087360 w 2331207"/>
                <a:gd name="connsiteY215" fmla="*/ 994276 h 1640734"/>
                <a:gd name="connsiteX216" fmla="*/ 1105244 w 2331207"/>
                <a:gd name="connsiteY216" fmla="*/ 1024676 h 1640734"/>
                <a:gd name="connsiteX217" fmla="*/ 1212550 w 2331207"/>
                <a:gd name="connsiteY217" fmla="*/ 933475 h 1640734"/>
                <a:gd name="connsiteX218" fmla="*/ 1199137 w 2331207"/>
                <a:gd name="connsiteY218" fmla="*/ 933475 h 1640734"/>
                <a:gd name="connsiteX219" fmla="*/ 1140119 w 2331207"/>
                <a:gd name="connsiteY219" fmla="*/ 978182 h 1640734"/>
                <a:gd name="connsiteX220" fmla="*/ 1234905 w 2331207"/>
                <a:gd name="connsiteY220" fmla="*/ 683118 h 1640734"/>
                <a:gd name="connsiteX221" fmla="*/ 1267991 w 2331207"/>
                <a:gd name="connsiteY221" fmla="*/ 650035 h 1640734"/>
                <a:gd name="connsiteX222" fmla="*/ 1234905 w 2331207"/>
                <a:gd name="connsiteY222" fmla="*/ 616952 h 1640734"/>
                <a:gd name="connsiteX223" fmla="*/ 1206290 w 2331207"/>
                <a:gd name="connsiteY223" fmla="*/ 633046 h 1640734"/>
                <a:gd name="connsiteX224" fmla="*/ 1206290 w 2331207"/>
                <a:gd name="connsiteY224" fmla="*/ 667023 h 1640734"/>
                <a:gd name="connsiteX225" fmla="*/ 1234905 w 2331207"/>
                <a:gd name="connsiteY225" fmla="*/ 683118 h 1640734"/>
                <a:gd name="connsiteX226" fmla="*/ 975584 w 2331207"/>
                <a:gd name="connsiteY226" fmla="*/ 978182 h 1640734"/>
                <a:gd name="connsiteX227" fmla="*/ 1109716 w 2331207"/>
                <a:gd name="connsiteY227" fmla="*/ 622317 h 1640734"/>
                <a:gd name="connsiteX228" fmla="*/ 1105244 w 2331207"/>
                <a:gd name="connsiteY228" fmla="*/ 616058 h 1640734"/>
                <a:gd name="connsiteX229" fmla="*/ 1012247 w 2331207"/>
                <a:gd name="connsiteY229" fmla="*/ 626787 h 1640734"/>
                <a:gd name="connsiteX230" fmla="*/ 1012247 w 2331207"/>
                <a:gd name="connsiteY230" fmla="*/ 637517 h 1640734"/>
                <a:gd name="connsiteX231" fmla="*/ 1030131 w 2331207"/>
                <a:gd name="connsiteY231" fmla="*/ 650929 h 1640734"/>
                <a:gd name="connsiteX232" fmla="*/ 1026554 w 2331207"/>
                <a:gd name="connsiteY232" fmla="*/ 715306 h 1640734"/>
                <a:gd name="connsiteX233" fmla="*/ 924614 w 2331207"/>
                <a:gd name="connsiteY233" fmla="*/ 987123 h 1640734"/>
                <a:gd name="connsiteX234" fmla="*/ 946075 w 2331207"/>
                <a:gd name="connsiteY234" fmla="*/ 1022888 h 1640734"/>
                <a:gd name="connsiteX235" fmla="*/ 1053380 w 2331207"/>
                <a:gd name="connsiteY235" fmla="*/ 931687 h 1640734"/>
                <a:gd name="connsiteX236" fmla="*/ 1039967 w 2331207"/>
                <a:gd name="connsiteY236" fmla="*/ 931687 h 1640734"/>
                <a:gd name="connsiteX237" fmla="*/ 975584 w 2331207"/>
                <a:gd name="connsiteY237" fmla="*/ 978182 h 1640734"/>
                <a:gd name="connsiteX238" fmla="*/ 701955 w 2331207"/>
                <a:gd name="connsiteY238" fmla="*/ 941522 h 1640734"/>
                <a:gd name="connsiteX239" fmla="*/ 815520 w 2331207"/>
                <a:gd name="connsiteY239" fmla="*/ 787731 h 1640734"/>
                <a:gd name="connsiteX240" fmla="*/ 840558 w 2331207"/>
                <a:gd name="connsiteY240" fmla="*/ 791308 h 1640734"/>
                <a:gd name="connsiteX241" fmla="*/ 797636 w 2331207"/>
                <a:gd name="connsiteY241" fmla="*/ 903968 h 1640734"/>
                <a:gd name="connsiteX242" fmla="*/ 718051 w 2331207"/>
                <a:gd name="connsiteY242" fmla="*/ 969240 h 1640734"/>
                <a:gd name="connsiteX243" fmla="*/ 701955 w 2331207"/>
                <a:gd name="connsiteY243" fmla="*/ 941522 h 1640734"/>
                <a:gd name="connsiteX244" fmla="*/ 924614 w 2331207"/>
                <a:gd name="connsiteY244" fmla="*/ 724248 h 1640734"/>
                <a:gd name="connsiteX245" fmla="*/ 902259 w 2331207"/>
                <a:gd name="connsiteY245" fmla="*/ 722459 h 1640734"/>
                <a:gd name="connsiteX246" fmla="*/ 877221 w 2331207"/>
                <a:gd name="connsiteY246" fmla="*/ 747495 h 1640734"/>
                <a:gd name="connsiteX247" fmla="*/ 872750 w 2331207"/>
                <a:gd name="connsiteY247" fmla="*/ 747495 h 1640734"/>
                <a:gd name="connsiteX248" fmla="*/ 651880 w 2331207"/>
                <a:gd name="connsiteY248" fmla="*/ 984440 h 1640734"/>
                <a:gd name="connsiteX249" fmla="*/ 691225 w 2331207"/>
                <a:gd name="connsiteY249" fmla="*/ 1024676 h 1640734"/>
                <a:gd name="connsiteX250" fmla="*/ 787800 w 2331207"/>
                <a:gd name="connsiteY250" fmla="*/ 932581 h 1640734"/>
                <a:gd name="connsiteX251" fmla="*/ 786011 w 2331207"/>
                <a:gd name="connsiteY251" fmla="*/ 949569 h 1640734"/>
                <a:gd name="connsiteX252" fmla="*/ 821780 w 2331207"/>
                <a:gd name="connsiteY252" fmla="*/ 1024676 h 1640734"/>
                <a:gd name="connsiteX253" fmla="*/ 898682 w 2331207"/>
                <a:gd name="connsiteY253" fmla="*/ 933475 h 1640734"/>
                <a:gd name="connsiteX254" fmla="*/ 885269 w 2331207"/>
                <a:gd name="connsiteY254" fmla="*/ 933475 h 1640734"/>
                <a:gd name="connsiteX255" fmla="*/ 846818 w 2331207"/>
                <a:gd name="connsiteY255" fmla="*/ 966558 h 1640734"/>
                <a:gd name="connsiteX256" fmla="*/ 846818 w 2331207"/>
                <a:gd name="connsiteY256" fmla="*/ 903968 h 1640734"/>
                <a:gd name="connsiteX257" fmla="*/ 406866 w 2331207"/>
                <a:gd name="connsiteY257" fmla="*/ 1075642 h 1640734"/>
                <a:gd name="connsiteX258" fmla="*/ 472143 w 2331207"/>
                <a:gd name="connsiteY258" fmla="*/ 1014841 h 1640734"/>
                <a:gd name="connsiteX259" fmla="*/ 529373 w 2331207"/>
                <a:gd name="connsiteY259" fmla="*/ 1036300 h 1640734"/>
                <a:gd name="connsiteX260" fmla="*/ 584814 w 2331207"/>
                <a:gd name="connsiteY260" fmla="*/ 1066701 h 1640734"/>
                <a:gd name="connsiteX261" fmla="*/ 481085 w 2331207"/>
                <a:gd name="connsiteY261" fmla="*/ 1112301 h 1640734"/>
                <a:gd name="connsiteX262" fmla="*/ 406866 w 2331207"/>
                <a:gd name="connsiteY262" fmla="*/ 1075642 h 1640734"/>
                <a:gd name="connsiteX263" fmla="*/ 516854 w 2331207"/>
                <a:gd name="connsiteY263" fmla="*/ 904863 h 1640734"/>
                <a:gd name="connsiteX264" fmla="*/ 492710 w 2331207"/>
                <a:gd name="connsiteY264" fmla="*/ 872674 h 1640734"/>
                <a:gd name="connsiteX265" fmla="*/ 557988 w 2331207"/>
                <a:gd name="connsiteY265" fmla="*/ 756437 h 1640734"/>
                <a:gd name="connsiteX266" fmla="*/ 582131 w 2331207"/>
                <a:gd name="connsiteY266" fmla="*/ 788625 h 1640734"/>
                <a:gd name="connsiteX267" fmla="*/ 516854 w 2331207"/>
                <a:gd name="connsiteY267" fmla="*/ 904863 h 1640734"/>
                <a:gd name="connsiteX268" fmla="*/ 631313 w 2331207"/>
                <a:gd name="connsiteY268" fmla="*/ 1049712 h 1640734"/>
                <a:gd name="connsiteX269" fmla="*/ 551728 w 2331207"/>
                <a:gd name="connsiteY269" fmla="*/ 988911 h 1640734"/>
                <a:gd name="connsiteX270" fmla="*/ 490027 w 2331207"/>
                <a:gd name="connsiteY270" fmla="*/ 958511 h 1640734"/>
                <a:gd name="connsiteX271" fmla="*/ 516854 w 2331207"/>
                <a:gd name="connsiteY271" fmla="*/ 924534 h 1640734"/>
                <a:gd name="connsiteX272" fmla="*/ 630419 w 2331207"/>
                <a:gd name="connsiteY272" fmla="*/ 802931 h 1640734"/>
                <a:gd name="connsiteX273" fmla="*/ 625948 w 2331207"/>
                <a:gd name="connsiteY273" fmla="*/ 776107 h 1640734"/>
                <a:gd name="connsiteX274" fmla="*/ 673341 w 2331207"/>
                <a:gd name="connsiteY274" fmla="*/ 776107 h 1640734"/>
                <a:gd name="connsiteX275" fmla="*/ 682283 w 2331207"/>
                <a:gd name="connsiteY275" fmla="*/ 745707 h 1640734"/>
                <a:gd name="connsiteX276" fmla="*/ 601804 w 2331207"/>
                <a:gd name="connsiteY276" fmla="*/ 745707 h 1640734"/>
                <a:gd name="connsiteX277" fmla="*/ 562459 w 2331207"/>
                <a:gd name="connsiteY277" fmla="*/ 734977 h 1640734"/>
                <a:gd name="connsiteX278" fmla="*/ 441740 w 2331207"/>
                <a:gd name="connsiteY278" fmla="*/ 856579 h 1640734"/>
                <a:gd name="connsiteX279" fmla="*/ 497181 w 2331207"/>
                <a:gd name="connsiteY279" fmla="*/ 922745 h 1640734"/>
                <a:gd name="connsiteX280" fmla="*/ 443529 w 2331207"/>
                <a:gd name="connsiteY280" fmla="*/ 977287 h 1640734"/>
                <a:gd name="connsiteX281" fmla="*/ 458730 w 2331207"/>
                <a:gd name="connsiteY281" fmla="*/ 1006794 h 1640734"/>
                <a:gd name="connsiteX282" fmla="*/ 347848 w 2331207"/>
                <a:gd name="connsiteY282" fmla="*/ 1093525 h 1640734"/>
                <a:gd name="connsiteX283" fmla="*/ 453365 w 2331207"/>
                <a:gd name="connsiteY283" fmla="*/ 1145384 h 1640734"/>
                <a:gd name="connsiteX284" fmla="*/ 631313 w 2331207"/>
                <a:gd name="connsiteY284" fmla="*/ 1049712 h 1640734"/>
                <a:gd name="connsiteX285" fmla="*/ 266475 w 2331207"/>
                <a:gd name="connsiteY285" fmla="*/ 835120 h 1640734"/>
                <a:gd name="connsiteX286" fmla="*/ 296878 w 2331207"/>
                <a:gd name="connsiteY286" fmla="*/ 888768 h 1640734"/>
                <a:gd name="connsiteX287" fmla="*/ 317445 w 2331207"/>
                <a:gd name="connsiteY287" fmla="*/ 888768 h 1640734"/>
                <a:gd name="connsiteX288" fmla="*/ 363944 w 2331207"/>
                <a:gd name="connsiteY288" fmla="*/ 760907 h 1640734"/>
                <a:gd name="connsiteX289" fmla="*/ 343377 w 2331207"/>
                <a:gd name="connsiteY289" fmla="*/ 760907 h 1640734"/>
                <a:gd name="connsiteX290" fmla="*/ 273628 w 2331207"/>
                <a:gd name="connsiteY290" fmla="*/ 814555 h 1640734"/>
                <a:gd name="connsiteX291" fmla="*/ 195832 w 2331207"/>
                <a:gd name="connsiteY291" fmla="*/ 814555 h 1640734"/>
                <a:gd name="connsiteX292" fmla="*/ 234283 w 2331207"/>
                <a:gd name="connsiteY292" fmla="*/ 709942 h 1640734"/>
                <a:gd name="connsiteX293" fmla="*/ 302243 w 2331207"/>
                <a:gd name="connsiteY293" fmla="*/ 665235 h 1640734"/>
                <a:gd name="connsiteX294" fmla="*/ 336223 w 2331207"/>
                <a:gd name="connsiteY294" fmla="*/ 665235 h 1640734"/>
                <a:gd name="connsiteX295" fmla="*/ 391664 w 2331207"/>
                <a:gd name="connsiteY295" fmla="*/ 730507 h 1640734"/>
                <a:gd name="connsiteX296" fmla="*/ 411337 w 2331207"/>
                <a:gd name="connsiteY296" fmla="*/ 730507 h 1640734"/>
                <a:gd name="connsiteX297" fmla="*/ 427433 w 2331207"/>
                <a:gd name="connsiteY297" fmla="*/ 643776 h 1640734"/>
                <a:gd name="connsiteX298" fmla="*/ 135026 w 2331207"/>
                <a:gd name="connsiteY298" fmla="*/ 643776 h 1640734"/>
                <a:gd name="connsiteX299" fmla="*/ 129661 w 2331207"/>
                <a:gd name="connsiteY299" fmla="*/ 659870 h 1640734"/>
                <a:gd name="connsiteX300" fmla="*/ 165429 w 2331207"/>
                <a:gd name="connsiteY300" fmla="*/ 750178 h 1640734"/>
                <a:gd name="connsiteX301" fmla="*/ 107305 w 2331207"/>
                <a:gd name="connsiteY301" fmla="*/ 908439 h 1640734"/>
                <a:gd name="connsiteX302" fmla="*/ 4471 w 2331207"/>
                <a:gd name="connsiteY302" fmla="*/ 998747 h 1640734"/>
                <a:gd name="connsiteX303" fmla="*/ 0 w 2331207"/>
                <a:gd name="connsiteY303" fmla="*/ 1014841 h 1640734"/>
                <a:gd name="connsiteX304" fmla="*/ 325493 w 2331207"/>
                <a:gd name="connsiteY304" fmla="*/ 1014841 h 1640734"/>
                <a:gd name="connsiteX305" fmla="*/ 383616 w 2331207"/>
                <a:gd name="connsiteY305" fmla="*/ 922745 h 1640734"/>
                <a:gd name="connsiteX306" fmla="*/ 361261 w 2331207"/>
                <a:gd name="connsiteY306" fmla="*/ 922745 h 1640734"/>
                <a:gd name="connsiteX307" fmla="*/ 212822 w 2331207"/>
                <a:gd name="connsiteY307" fmla="*/ 993382 h 1640734"/>
                <a:gd name="connsiteX308" fmla="*/ 162746 w 2331207"/>
                <a:gd name="connsiteY308" fmla="*/ 908439 h 1640734"/>
                <a:gd name="connsiteX309" fmla="*/ 189573 w 2331207"/>
                <a:gd name="connsiteY309" fmla="*/ 836014 h 1640734"/>
                <a:gd name="connsiteX310" fmla="*/ 266475 w 2331207"/>
                <a:gd name="connsiteY310" fmla="*/ 836014 h 1640734"/>
                <a:gd name="connsiteX311" fmla="*/ 308503 w 2331207"/>
                <a:gd name="connsiteY311" fmla="*/ 616952 h 1640734"/>
                <a:gd name="connsiteX312" fmla="*/ 391664 w 2331207"/>
                <a:gd name="connsiteY312" fmla="*/ 556151 h 1640734"/>
                <a:gd name="connsiteX313" fmla="*/ 391664 w 2331207"/>
                <a:gd name="connsiteY313" fmla="*/ 545421 h 1640734"/>
                <a:gd name="connsiteX314" fmla="*/ 336223 w 2331207"/>
                <a:gd name="connsiteY314" fmla="*/ 545421 h 1640734"/>
                <a:gd name="connsiteX315" fmla="*/ 287042 w 2331207"/>
                <a:gd name="connsiteY315" fmla="*/ 616952 h 1640734"/>
                <a:gd name="connsiteX316" fmla="*/ 1551456 w 2331207"/>
                <a:gd name="connsiteY316" fmla="*/ 160050 h 1640734"/>
                <a:gd name="connsiteX317" fmla="*/ 1579176 w 2331207"/>
                <a:gd name="connsiteY317" fmla="*/ 210121 h 1640734"/>
                <a:gd name="connsiteX318" fmla="*/ 1488861 w 2331207"/>
                <a:gd name="connsiteY318" fmla="*/ 234263 h 1640734"/>
                <a:gd name="connsiteX319" fmla="*/ 1551456 w 2331207"/>
                <a:gd name="connsiteY319" fmla="*/ 160050 h 1640734"/>
                <a:gd name="connsiteX320" fmla="*/ 1601531 w 2331207"/>
                <a:gd name="connsiteY320" fmla="*/ 306688 h 1640734"/>
                <a:gd name="connsiteX321" fmla="*/ 1583647 w 2331207"/>
                <a:gd name="connsiteY321" fmla="*/ 306688 h 1640734"/>
                <a:gd name="connsiteX322" fmla="*/ 1512110 w 2331207"/>
                <a:gd name="connsiteY322" fmla="*/ 354971 h 1640734"/>
                <a:gd name="connsiteX323" fmla="*/ 1474554 w 2331207"/>
                <a:gd name="connsiteY323" fmla="*/ 306688 h 1640734"/>
                <a:gd name="connsiteX324" fmla="*/ 1479025 w 2331207"/>
                <a:gd name="connsiteY324" fmla="*/ 266452 h 1640734"/>
                <a:gd name="connsiteX325" fmla="*/ 1625675 w 2331207"/>
                <a:gd name="connsiteY325" fmla="*/ 218168 h 1640734"/>
                <a:gd name="connsiteX326" fmla="*/ 1579176 w 2331207"/>
                <a:gd name="connsiteY326" fmla="*/ 120708 h 1640734"/>
                <a:gd name="connsiteX327" fmla="*/ 1430737 w 2331207"/>
                <a:gd name="connsiteY327" fmla="*/ 337982 h 1640734"/>
                <a:gd name="connsiteX328" fmla="*/ 1486178 w 2331207"/>
                <a:gd name="connsiteY328" fmla="*/ 408619 h 1640734"/>
                <a:gd name="connsiteX329" fmla="*/ 1601531 w 2331207"/>
                <a:gd name="connsiteY329" fmla="*/ 306688 h 1640734"/>
                <a:gd name="connsiteX330" fmla="*/ 1578282 w 2331207"/>
                <a:gd name="connsiteY330" fmla="*/ 88519 h 1640734"/>
                <a:gd name="connsiteX331" fmla="*/ 1661444 w 2331207"/>
                <a:gd name="connsiteY331" fmla="*/ 12518 h 1640734"/>
                <a:gd name="connsiteX332" fmla="*/ 1661444 w 2331207"/>
                <a:gd name="connsiteY332" fmla="*/ 1788 h 1640734"/>
                <a:gd name="connsiteX333" fmla="*/ 1606002 w 2331207"/>
                <a:gd name="connsiteY333" fmla="*/ 1788 h 1640734"/>
                <a:gd name="connsiteX334" fmla="*/ 1556821 w 2331207"/>
                <a:gd name="connsiteY334" fmla="*/ 89413 h 1640734"/>
                <a:gd name="connsiteX335" fmla="*/ 1578282 w 2331207"/>
                <a:gd name="connsiteY335" fmla="*/ 89413 h 1640734"/>
                <a:gd name="connsiteX336" fmla="*/ 1266202 w 2331207"/>
                <a:gd name="connsiteY336" fmla="*/ 160944 h 1640734"/>
                <a:gd name="connsiteX337" fmla="*/ 1315384 w 2331207"/>
                <a:gd name="connsiteY337" fmla="*/ 160944 h 1640734"/>
                <a:gd name="connsiteX338" fmla="*/ 1238482 w 2331207"/>
                <a:gd name="connsiteY338" fmla="*/ 371959 h 1640734"/>
                <a:gd name="connsiteX339" fmla="*/ 1259943 w 2331207"/>
                <a:gd name="connsiteY339" fmla="*/ 407725 h 1640734"/>
                <a:gd name="connsiteX340" fmla="*/ 1404805 w 2331207"/>
                <a:gd name="connsiteY340" fmla="*/ 295064 h 1640734"/>
                <a:gd name="connsiteX341" fmla="*/ 1391392 w 2331207"/>
                <a:gd name="connsiteY341" fmla="*/ 295064 h 1640734"/>
                <a:gd name="connsiteX342" fmla="*/ 1296606 w 2331207"/>
                <a:gd name="connsiteY342" fmla="*/ 359441 h 1640734"/>
                <a:gd name="connsiteX343" fmla="*/ 1367248 w 2331207"/>
                <a:gd name="connsiteY343" fmla="*/ 160944 h 1640734"/>
                <a:gd name="connsiteX344" fmla="*/ 1439679 w 2331207"/>
                <a:gd name="connsiteY344" fmla="*/ 160944 h 1640734"/>
                <a:gd name="connsiteX345" fmla="*/ 1448621 w 2331207"/>
                <a:gd name="connsiteY345" fmla="*/ 130543 h 1640734"/>
                <a:gd name="connsiteX346" fmla="*/ 1377979 w 2331207"/>
                <a:gd name="connsiteY346" fmla="*/ 130543 h 1640734"/>
                <a:gd name="connsiteX347" fmla="*/ 1404805 w 2331207"/>
                <a:gd name="connsiteY347" fmla="*/ 54542 h 1640734"/>
                <a:gd name="connsiteX348" fmla="*/ 1377085 w 2331207"/>
                <a:gd name="connsiteY348" fmla="*/ 54542 h 1640734"/>
                <a:gd name="connsiteX349" fmla="*/ 1327009 w 2331207"/>
                <a:gd name="connsiteY349" fmla="*/ 130543 h 1640734"/>
                <a:gd name="connsiteX350" fmla="*/ 1267097 w 2331207"/>
                <a:gd name="connsiteY350" fmla="*/ 138591 h 1640734"/>
                <a:gd name="connsiteX351" fmla="*/ 1267097 w 2331207"/>
                <a:gd name="connsiteY351" fmla="*/ 160944 h 1640734"/>
                <a:gd name="connsiteX352" fmla="*/ 1241165 w 2331207"/>
                <a:gd name="connsiteY352" fmla="*/ 185086 h 1640734"/>
                <a:gd name="connsiteX353" fmla="*/ 1219703 w 2331207"/>
                <a:gd name="connsiteY353" fmla="*/ 120708 h 1640734"/>
                <a:gd name="connsiteX354" fmla="*/ 1143696 w 2331207"/>
                <a:gd name="connsiteY354" fmla="*/ 212804 h 1640734"/>
                <a:gd name="connsiteX355" fmla="*/ 1143696 w 2331207"/>
                <a:gd name="connsiteY355" fmla="*/ 173462 h 1640734"/>
                <a:gd name="connsiteX356" fmla="*/ 1109716 w 2331207"/>
                <a:gd name="connsiteY356" fmla="*/ 120708 h 1640734"/>
                <a:gd name="connsiteX357" fmla="*/ 1031919 w 2331207"/>
                <a:gd name="connsiteY357" fmla="*/ 211910 h 1640734"/>
                <a:gd name="connsiteX358" fmla="*/ 1045332 w 2331207"/>
                <a:gd name="connsiteY358" fmla="*/ 211910 h 1640734"/>
                <a:gd name="connsiteX359" fmla="*/ 1083783 w 2331207"/>
                <a:gd name="connsiteY359" fmla="*/ 178827 h 1640734"/>
                <a:gd name="connsiteX360" fmla="*/ 1083783 w 2331207"/>
                <a:gd name="connsiteY360" fmla="*/ 242310 h 1640734"/>
                <a:gd name="connsiteX361" fmla="*/ 1026554 w 2331207"/>
                <a:gd name="connsiteY361" fmla="*/ 369277 h 1640734"/>
                <a:gd name="connsiteX362" fmla="*/ 1050698 w 2331207"/>
                <a:gd name="connsiteY362" fmla="*/ 408619 h 1640734"/>
                <a:gd name="connsiteX363" fmla="*/ 1077524 w 2331207"/>
                <a:gd name="connsiteY363" fmla="*/ 389842 h 1640734"/>
                <a:gd name="connsiteX364" fmla="*/ 1133859 w 2331207"/>
                <a:gd name="connsiteY364" fmla="*/ 241416 h 1640734"/>
                <a:gd name="connsiteX365" fmla="*/ 1182147 w 2331207"/>
                <a:gd name="connsiteY365" fmla="*/ 185980 h 1640734"/>
                <a:gd name="connsiteX366" fmla="*/ 1241165 w 2331207"/>
                <a:gd name="connsiteY366" fmla="*/ 185980 h 1640734"/>
                <a:gd name="connsiteX367" fmla="*/ 929085 w 2331207"/>
                <a:gd name="connsiteY367" fmla="*/ 160050 h 1640734"/>
                <a:gd name="connsiteX368" fmla="*/ 956805 w 2331207"/>
                <a:gd name="connsiteY368" fmla="*/ 210121 h 1640734"/>
                <a:gd name="connsiteX369" fmla="*/ 866490 w 2331207"/>
                <a:gd name="connsiteY369" fmla="*/ 234263 h 1640734"/>
                <a:gd name="connsiteX370" fmla="*/ 929085 w 2331207"/>
                <a:gd name="connsiteY370" fmla="*/ 160050 h 1640734"/>
                <a:gd name="connsiteX371" fmla="*/ 979161 w 2331207"/>
                <a:gd name="connsiteY371" fmla="*/ 306688 h 1640734"/>
                <a:gd name="connsiteX372" fmla="*/ 961277 w 2331207"/>
                <a:gd name="connsiteY372" fmla="*/ 306688 h 1640734"/>
                <a:gd name="connsiteX373" fmla="*/ 889740 w 2331207"/>
                <a:gd name="connsiteY373" fmla="*/ 354971 h 1640734"/>
                <a:gd name="connsiteX374" fmla="*/ 852183 w 2331207"/>
                <a:gd name="connsiteY374" fmla="*/ 306688 h 1640734"/>
                <a:gd name="connsiteX375" fmla="*/ 856654 w 2331207"/>
                <a:gd name="connsiteY375" fmla="*/ 266452 h 1640734"/>
                <a:gd name="connsiteX376" fmla="*/ 1003304 w 2331207"/>
                <a:gd name="connsiteY376" fmla="*/ 218168 h 1640734"/>
                <a:gd name="connsiteX377" fmla="*/ 956805 w 2331207"/>
                <a:gd name="connsiteY377" fmla="*/ 120708 h 1640734"/>
                <a:gd name="connsiteX378" fmla="*/ 808367 w 2331207"/>
                <a:gd name="connsiteY378" fmla="*/ 337982 h 1640734"/>
                <a:gd name="connsiteX379" fmla="*/ 863808 w 2331207"/>
                <a:gd name="connsiteY379" fmla="*/ 408619 h 1640734"/>
                <a:gd name="connsiteX380" fmla="*/ 979161 w 2331207"/>
                <a:gd name="connsiteY380" fmla="*/ 306688 h 1640734"/>
                <a:gd name="connsiteX381" fmla="*/ 637572 w 2331207"/>
                <a:gd name="connsiteY381" fmla="*/ 365700 h 1640734"/>
                <a:gd name="connsiteX382" fmla="*/ 602698 w 2331207"/>
                <a:gd name="connsiteY382" fmla="*/ 340665 h 1640734"/>
                <a:gd name="connsiteX383" fmla="*/ 617005 w 2331207"/>
                <a:gd name="connsiteY383" fmla="*/ 299535 h 1640734"/>
                <a:gd name="connsiteX384" fmla="*/ 640255 w 2331207"/>
                <a:gd name="connsiteY384" fmla="*/ 236945 h 1640734"/>
                <a:gd name="connsiteX385" fmla="*/ 726993 w 2331207"/>
                <a:gd name="connsiteY385" fmla="*/ 173462 h 1640734"/>
                <a:gd name="connsiteX386" fmla="*/ 750243 w 2331207"/>
                <a:gd name="connsiteY386" fmla="*/ 201180 h 1640734"/>
                <a:gd name="connsiteX387" fmla="*/ 637572 w 2331207"/>
                <a:gd name="connsiteY387" fmla="*/ 365700 h 1640734"/>
                <a:gd name="connsiteX388" fmla="*/ 800319 w 2331207"/>
                <a:gd name="connsiteY388" fmla="*/ 178827 h 1640734"/>
                <a:gd name="connsiteX389" fmla="*/ 759185 w 2331207"/>
                <a:gd name="connsiteY389" fmla="*/ 119814 h 1640734"/>
                <a:gd name="connsiteX390" fmla="*/ 650985 w 2331207"/>
                <a:gd name="connsiteY390" fmla="*/ 208333 h 1640734"/>
                <a:gd name="connsiteX391" fmla="*/ 726099 w 2331207"/>
                <a:gd name="connsiteY391" fmla="*/ 6259 h 1640734"/>
                <a:gd name="connsiteX392" fmla="*/ 721628 w 2331207"/>
                <a:gd name="connsiteY392" fmla="*/ 0 h 1640734"/>
                <a:gd name="connsiteX393" fmla="*/ 628630 w 2331207"/>
                <a:gd name="connsiteY393" fmla="*/ 10730 h 1640734"/>
                <a:gd name="connsiteX394" fmla="*/ 628630 w 2331207"/>
                <a:gd name="connsiteY394" fmla="*/ 21459 h 1640734"/>
                <a:gd name="connsiteX395" fmla="*/ 646514 w 2331207"/>
                <a:gd name="connsiteY395" fmla="*/ 34871 h 1640734"/>
                <a:gd name="connsiteX396" fmla="*/ 642938 w 2331207"/>
                <a:gd name="connsiteY396" fmla="*/ 99249 h 1640734"/>
                <a:gd name="connsiteX397" fmla="*/ 561564 w 2331207"/>
                <a:gd name="connsiteY397" fmla="*/ 312947 h 1640734"/>
                <a:gd name="connsiteX398" fmla="*/ 546363 w 2331207"/>
                <a:gd name="connsiteY398" fmla="*/ 357653 h 1640734"/>
                <a:gd name="connsiteX399" fmla="*/ 611640 w 2331207"/>
                <a:gd name="connsiteY399" fmla="*/ 406831 h 1640734"/>
                <a:gd name="connsiteX400" fmla="*/ 800319 w 2331207"/>
                <a:gd name="connsiteY400" fmla="*/ 178827 h 1640734"/>
                <a:gd name="connsiteX401" fmla="*/ 525796 w 2331207"/>
                <a:gd name="connsiteY401" fmla="*/ 151108 h 1640734"/>
                <a:gd name="connsiteX402" fmla="*/ 507912 w 2331207"/>
                <a:gd name="connsiteY402" fmla="*/ 120708 h 1640734"/>
                <a:gd name="connsiteX403" fmla="*/ 395241 w 2331207"/>
                <a:gd name="connsiteY403" fmla="*/ 211910 h 1640734"/>
                <a:gd name="connsiteX404" fmla="*/ 408654 w 2331207"/>
                <a:gd name="connsiteY404" fmla="*/ 211910 h 1640734"/>
                <a:gd name="connsiteX405" fmla="*/ 467672 w 2331207"/>
                <a:gd name="connsiteY405" fmla="*/ 167203 h 1640734"/>
                <a:gd name="connsiteX406" fmla="*/ 386299 w 2331207"/>
                <a:gd name="connsiteY406" fmla="*/ 378218 h 1640734"/>
                <a:gd name="connsiteX407" fmla="*/ 404183 w 2331207"/>
                <a:gd name="connsiteY407" fmla="*/ 408619 h 1640734"/>
                <a:gd name="connsiteX408" fmla="*/ 511489 w 2331207"/>
                <a:gd name="connsiteY408" fmla="*/ 317417 h 1640734"/>
                <a:gd name="connsiteX409" fmla="*/ 498075 w 2331207"/>
                <a:gd name="connsiteY409" fmla="*/ 317417 h 1640734"/>
                <a:gd name="connsiteX410" fmla="*/ 439057 w 2331207"/>
                <a:gd name="connsiteY410" fmla="*/ 362124 h 1640734"/>
                <a:gd name="connsiteX411" fmla="*/ 534738 w 2331207"/>
                <a:gd name="connsiteY411" fmla="*/ 67060 h 1640734"/>
                <a:gd name="connsiteX412" fmla="*/ 567824 w 2331207"/>
                <a:gd name="connsiteY412" fmla="*/ 33977 h 1640734"/>
                <a:gd name="connsiteX413" fmla="*/ 534738 w 2331207"/>
                <a:gd name="connsiteY413" fmla="*/ 894 h 1640734"/>
                <a:gd name="connsiteX414" fmla="*/ 506123 w 2331207"/>
                <a:gd name="connsiteY414" fmla="*/ 16989 h 1640734"/>
                <a:gd name="connsiteX415" fmla="*/ 506123 w 2331207"/>
                <a:gd name="connsiteY415" fmla="*/ 50966 h 1640734"/>
                <a:gd name="connsiteX416" fmla="*/ 534738 w 2331207"/>
                <a:gd name="connsiteY416" fmla="*/ 67060 h 1640734"/>
                <a:gd name="connsiteX417" fmla="*/ 328175 w 2331207"/>
                <a:gd name="connsiteY417" fmla="*/ 26824 h 1640734"/>
                <a:gd name="connsiteX418" fmla="*/ 135026 w 2331207"/>
                <a:gd name="connsiteY418" fmla="*/ 26824 h 1640734"/>
                <a:gd name="connsiteX419" fmla="*/ 129661 w 2331207"/>
                <a:gd name="connsiteY419" fmla="*/ 42918 h 1640734"/>
                <a:gd name="connsiteX420" fmla="*/ 165429 w 2331207"/>
                <a:gd name="connsiteY420" fmla="*/ 133226 h 1640734"/>
                <a:gd name="connsiteX421" fmla="*/ 107305 w 2331207"/>
                <a:gd name="connsiteY421" fmla="*/ 291487 h 1640734"/>
                <a:gd name="connsiteX422" fmla="*/ 4471 w 2331207"/>
                <a:gd name="connsiteY422" fmla="*/ 381795 h 1640734"/>
                <a:gd name="connsiteX423" fmla="*/ 0 w 2331207"/>
                <a:gd name="connsiteY423" fmla="*/ 397889 h 1640734"/>
                <a:gd name="connsiteX424" fmla="*/ 293301 w 2331207"/>
                <a:gd name="connsiteY424" fmla="*/ 397889 h 1640734"/>
                <a:gd name="connsiteX425" fmla="*/ 356790 w 2331207"/>
                <a:gd name="connsiteY425" fmla="*/ 284334 h 1640734"/>
                <a:gd name="connsiteX426" fmla="*/ 334435 w 2331207"/>
                <a:gd name="connsiteY426" fmla="*/ 284334 h 1640734"/>
                <a:gd name="connsiteX427" fmla="*/ 190467 w 2331207"/>
                <a:gd name="connsiteY427" fmla="*/ 375536 h 1640734"/>
                <a:gd name="connsiteX428" fmla="*/ 161852 w 2331207"/>
                <a:gd name="connsiteY428" fmla="*/ 290593 h 1640734"/>
                <a:gd name="connsiteX429" fmla="*/ 219976 w 2331207"/>
                <a:gd name="connsiteY429" fmla="*/ 132332 h 1640734"/>
                <a:gd name="connsiteX430" fmla="*/ 322810 w 2331207"/>
                <a:gd name="connsiteY430" fmla="*/ 42024 h 1640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Lst>
              <a:rect l="l" t="t" r="r" b="b"/>
              <a:pathLst>
                <a:path w="2331207" h="1640734">
                  <a:moveTo>
                    <a:pt x="2221220" y="1391271"/>
                  </a:moveTo>
                  <a:cubicBezTo>
                    <a:pt x="2240892" y="1391271"/>
                    <a:pt x="2257882" y="1406471"/>
                    <a:pt x="2248940" y="1441342"/>
                  </a:cubicBezTo>
                  <a:lnTo>
                    <a:pt x="2158625" y="1465484"/>
                  </a:lnTo>
                  <a:cubicBezTo>
                    <a:pt x="2172932" y="1422566"/>
                    <a:pt x="2199758" y="1391271"/>
                    <a:pt x="2221220" y="1391271"/>
                  </a:cubicBezTo>
                  <a:moveTo>
                    <a:pt x="2271295" y="1537909"/>
                  </a:moveTo>
                  <a:lnTo>
                    <a:pt x="2253411" y="1537909"/>
                  </a:lnTo>
                  <a:cubicBezTo>
                    <a:pt x="2231056" y="1564733"/>
                    <a:pt x="2206018" y="1586192"/>
                    <a:pt x="2181874" y="1586192"/>
                  </a:cubicBezTo>
                  <a:cubicBezTo>
                    <a:pt x="2156836" y="1586192"/>
                    <a:pt x="2144317" y="1570992"/>
                    <a:pt x="2144317" y="1537909"/>
                  </a:cubicBezTo>
                  <a:cubicBezTo>
                    <a:pt x="2144317" y="1524497"/>
                    <a:pt x="2146106" y="1510191"/>
                    <a:pt x="2148788" y="1497673"/>
                  </a:cubicBezTo>
                  <a:lnTo>
                    <a:pt x="2295439" y="1449390"/>
                  </a:lnTo>
                  <a:cubicBezTo>
                    <a:pt x="2324054" y="1381436"/>
                    <a:pt x="2289180" y="1351929"/>
                    <a:pt x="2248940" y="1351929"/>
                  </a:cubicBezTo>
                  <a:cubicBezTo>
                    <a:pt x="2179192" y="1351929"/>
                    <a:pt x="2100501" y="1473531"/>
                    <a:pt x="2100501" y="1569203"/>
                  </a:cubicBezTo>
                  <a:cubicBezTo>
                    <a:pt x="2100501" y="1614804"/>
                    <a:pt x="2121962" y="1639840"/>
                    <a:pt x="2155942" y="1639840"/>
                  </a:cubicBezTo>
                  <a:cubicBezTo>
                    <a:pt x="2196182" y="1639840"/>
                    <a:pt x="2237315" y="1601392"/>
                    <a:pt x="2271295" y="1537909"/>
                  </a:cubicBezTo>
                  <a:moveTo>
                    <a:pt x="2248046" y="1319740"/>
                  </a:moveTo>
                  <a:lnTo>
                    <a:pt x="2331207" y="1243739"/>
                  </a:lnTo>
                  <a:lnTo>
                    <a:pt x="2331207" y="1233009"/>
                  </a:lnTo>
                  <a:lnTo>
                    <a:pt x="2275766" y="1233009"/>
                  </a:lnTo>
                  <a:lnTo>
                    <a:pt x="2226585" y="1320634"/>
                  </a:lnTo>
                  <a:lnTo>
                    <a:pt x="2248046" y="1320634"/>
                  </a:lnTo>
                  <a:close/>
                  <a:moveTo>
                    <a:pt x="1935966" y="1393059"/>
                  </a:moveTo>
                  <a:lnTo>
                    <a:pt x="1984254" y="1393059"/>
                  </a:lnTo>
                  <a:lnTo>
                    <a:pt x="1907351" y="1604075"/>
                  </a:lnTo>
                  <a:cubicBezTo>
                    <a:pt x="1900198" y="1621957"/>
                    <a:pt x="1910034" y="1639840"/>
                    <a:pt x="1928813" y="1639840"/>
                  </a:cubicBezTo>
                  <a:cubicBezTo>
                    <a:pt x="1983359" y="1639840"/>
                    <a:pt x="2048637" y="1593345"/>
                    <a:pt x="2073675" y="1527179"/>
                  </a:cubicBezTo>
                  <a:lnTo>
                    <a:pt x="2060262" y="1527179"/>
                  </a:lnTo>
                  <a:cubicBezTo>
                    <a:pt x="2040589" y="1554897"/>
                    <a:pt x="1997667" y="1585298"/>
                    <a:pt x="1965475" y="1591557"/>
                  </a:cubicBezTo>
                  <a:lnTo>
                    <a:pt x="2036118" y="1393059"/>
                  </a:lnTo>
                  <a:lnTo>
                    <a:pt x="2108549" y="1393059"/>
                  </a:lnTo>
                  <a:lnTo>
                    <a:pt x="2117491" y="1362659"/>
                  </a:lnTo>
                  <a:lnTo>
                    <a:pt x="2046848" y="1362659"/>
                  </a:lnTo>
                  <a:lnTo>
                    <a:pt x="2073675" y="1286657"/>
                  </a:lnTo>
                  <a:lnTo>
                    <a:pt x="2045954" y="1286657"/>
                  </a:lnTo>
                  <a:lnTo>
                    <a:pt x="1995878" y="1362659"/>
                  </a:lnTo>
                  <a:lnTo>
                    <a:pt x="1935966" y="1370706"/>
                  </a:lnTo>
                  <a:close/>
                  <a:moveTo>
                    <a:pt x="1885890" y="1382330"/>
                  </a:moveTo>
                  <a:cubicBezTo>
                    <a:pt x="1892150" y="1362659"/>
                    <a:pt x="1878737" y="1351929"/>
                    <a:pt x="1868900" y="1351929"/>
                  </a:cubicBezTo>
                  <a:cubicBezTo>
                    <a:pt x="1826873" y="1351929"/>
                    <a:pt x="1775903" y="1390377"/>
                    <a:pt x="1756230" y="1443131"/>
                  </a:cubicBezTo>
                  <a:lnTo>
                    <a:pt x="1769643" y="1443131"/>
                  </a:lnTo>
                  <a:cubicBezTo>
                    <a:pt x="1783056" y="1423460"/>
                    <a:pt x="1806306" y="1402001"/>
                    <a:pt x="1828661" y="1398424"/>
                  </a:cubicBezTo>
                  <a:lnTo>
                    <a:pt x="1747288" y="1609439"/>
                  </a:lnTo>
                  <a:cubicBezTo>
                    <a:pt x="1740134" y="1629110"/>
                    <a:pt x="1754441" y="1639840"/>
                    <a:pt x="1765172" y="1639840"/>
                  </a:cubicBezTo>
                  <a:cubicBezTo>
                    <a:pt x="1805411" y="1639840"/>
                    <a:pt x="1852805" y="1601392"/>
                    <a:pt x="1872477" y="1548638"/>
                  </a:cubicBezTo>
                  <a:lnTo>
                    <a:pt x="1859064" y="1548638"/>
                  </a:lnTo>
                  <a:cubicBezTo>
                    <a:pt x="1845651" y="1568309"/>
                    <a:pt x="1822401" y="1589769"/>
                    <a:pt x="1800046" y="1593345"/>
                  </a:cubicBezTo>
                  <a:close/>
                  <a:moveTo>
                    <a:pt x="1893938" y="1298281"/>
                  </a:moveTo>
                  <a:cubicBezTo>
                    <a:pt x="1911823" y="1298281"/>
                    <a:pt x="1927024" y="1283081"/>
                    <a:pt x="1927024" y="1265198"/>
                  </a:cubicBezTo>
                  <a:cubicBezTo>
                    <a:pt x="1927024" y="1247316"/>
                    <a:pt x="1911823" y="1232115"/>
                    <a:pt x="1893938" y="1232115"/>
                  </a:cubicBezTo>
                  <a:cubicBezTo>
                    <a:pt x="1884996" y="1232115"/>
                    <a:pt x="1876948" y="1235692"/>
                    <a:pt x="1870689" y="1241951"/>
                  </a:cubicBezTo>
                  <a:cubicBezTo>
                    <a:pt x="1864429" y="1248210"/>
                    <a:pt x="1860853" y="1256257"/>
                    <a:pt x="1860853" y="1265198"/>
                  </a:cubicBezTo>
                  <a:cubicBezTo>
                    <a:pt x="1860853" y="1283975"/>
                    <a:pt x="1875160" y="1298281"/>
                    <a:pt x="1893938" y="1298281"/>
                  </a:cubicBezTo>
                  <a:moveTo>
                    <a:pt x="1501380" y="1410942"/>
                  </a:moveTo>
                  <a:cubicBezTo>
                    <a:pt x="1513899" y="1410942"/>
                    <a:pt x="1521052" y="1430613"/>
                    <a:pt x="1501380" y="1474425"/>
                  </a:cubicBezTo>
                  <a:lnTo>
                    <a:pt x="1444150" y="1601392"/>
                  </a:lnTo>
                  <a:cubicBezTo>
                    <a:pt x="1433420" y="1625534"/>
                    <a:pt x="1445045" y="1640734"/>
                    <a:pt x="1468294" y="1640734"/>
                  </a:cubicBezTo>
                  <a:cubicBezTo>
                    <a:pt x="1482601" y="1640734"/>
                    <a:pt x="1488861" y="1637158"/>
                    <a:pt x="1495120" y="1621957"/>
                  </a:cubicBezTo>
                  <a:lnTo>
                    <a:pt x="1551456" y="1473531"/>
                  </a:lnTo>
                  <a:cubicBezTo>
                    <a:pt x="1577388" y="1441342"/>
                    <a:pt x="1625675" y="1407365"/>
                    <a:pt x="1647136" y="1407365"/>
                  </a:cubicBezTo>
                  <a:cubicBezTo>
                    <a:pt x="1662338" y="1407365"/>
                    <a:pt x="1660549" y="1419883"/>
                    <a:pt x="1650713" y="1439554"/>
                  </a:cubicBezTo>
                  <a:lnTo>
                    <a:pt x="1563975" y="1604969"/>
                  </a:lnTo>
                  <a:cubicBezTo>
                    <a:pt x="1555927" y="1621063"/>
                    <a:pt x="1566657" y="1640734"/>
                    <a:pt x="1585436" y="1640734"/>
                  </a:cubicBezTo>
                  <a:cubicBezTo>
                    <a:pt x="1627464" y="1640734"/>
                    <a:pt x="1678434" y="1602286"/>
                    <a:pt x="1698106" y="1549533"/>
                  </a:cubicBezTo>
                  <a:lnTo>
                    <a:pt x="1682905" y="1549533"/>
                  </a:lnTo>
                  <a:cubicBezTo>
                    <a:pt x="1669491" y="1569203"/>
                    <a:pt x="1646242" y="1590663"/>
                    <a:pt x="1623887" y="1594239"/>
                  </a:cubicBezTo>
                  <a:lnTo>
                    <a:pt x="1698106" y="1444025"/>
                  </a:lnTo>
                  <a:cubicBezTo>
                    <a:pt x="1707943" y="1425248"/>
                    <a:pt x="1712414" y="1407365"/>
                    <a:pt x="1712414" y="1393059"/>
                  </a:cubicBezTo>
                  <a:cubicBezTo>
                    <a:pt x="1712414" y="1368918"/>
                    <a:pt x="1699000" y="1352823"/>
                    <a:pt x="1673068" y="1352823"/>
                  </a:cubicBezTo>
                  <a:cubicBezTo>
                    <a:pt x="1636406" y="1352823"/>
                    <a:pt x="1605108" y="1393953"/>
                    <a:pt x="1560398" y="1444919"/>
                  </a:cubicBezTo>
                  <a:lnTo>
                    <a:pt x="1560398" y="1405577"/>
                  </a:lnTo>
                  <a:cubicBezTo>
                    <a:pt x="1560398" y="1377859"/>
                    <a:pt x="1551456" y="1352823"/>
                    <a:pt x="1526418" y="1352823"/>
                  </a:cubicBezTo>
                  <a:cubicBezTo>
                    <a:pt x="1496909" y="1352823"/>
                    <a:pt x="1470082" y="1399318"/>
                    <a:pt x="1448621" y="1444025"/>
                  </a:cubicBezTo>
                  <a:lnTo>
                    <a:pt x="1462035" y="1444025"/>
                  </a:lnTo>
                  <a:cubicBezTo>
                    <a:pt x="1477236" y="1422566"/>
                    <a:pt x="1490649" y="1410942"/>
                    <a:pt x="1501380" y="1410942"/>
                  </a:cubicBezTo>
                  <a:moveTo>
                    <a:pt x="1443256" y="1416307"/>
                  </a:moveTo>
                  <a:cubicBezTo>
                    <a:pt x="1453092" y="1381436"/>
                    <a:pt x="1447727" y="1351929"/>
                    <a:pt x="1421795" y="1351929"/>
                  </a:cubicBezTo>
                  <a:cubicBezTo>
                    <a:pt x="1388709" y="1351929"/>
                    <a:pt x="1377979" y="1374282"/>
                    <a:pt x="1345787" y="1444025"/>
                  </a:cubicBezTo>
                  <a:lnTo>
                    <a:pt x="1345787" y="1404683"/>
                  </a:lnTo>
                  <a:cubicBezTo>
                    <a:pt x="1345787" y="1376965"/>
                    <a:pt x="1336845" y="1351929"/>
                    <a:pt x="1311807" y="1351929"/>
                  </a:cubicBezTo>
                  <a:cubicBezTo>
                    <a:pt x="1282298" y="1351929"/>
                    <a:pt x="1255472" y="1398424"/>
                    <a:pt x="1234011" y="1443131"/>
                  </a:cubicBezTo>
                  <a:lnTo>
                    <a:pt x="1247424" y="1443131"/>
                  </a:lnTo>
                  <a:cubicBezTo>
                    <a:pt x="1261731" y="1422566"/>
                    <a:pt x="1275145" y="1410048"/>
                    <a:pt x="1285875" y="1410048"/>
                  </a:cubicBezTo>
                  <a:cubicBezTo>
                    <a:pt x="1298394" y="1410048"/>
                    <a:pt x="1305548" y="1429719"/>
                    <a:pt x="1285875" y="1473531"/>
                  </a:cubicBezTo>
                  <a:lnTo>
                    <a:pt x="1228646" y="1600498"/>
                  </a:lnTo>
                  <a:cubicBezTo>
                    <a:pt x="1217915" y="1624640"/>
                    <a:pt x="1229540" y="1639840"/>
                    <a:pt x="1252789" y="1639840"/>
                  </a:cubicBezTo>
                  <a:cubicBezTo>
                    <a:pt x="1267097" y="1639840"/>
                    <a:pt x="1273356" y="1636263"/>
                    <a:pt x="1279616" y="1621063"/>
                  </a:cubicBezTo>
                  <a:lnTo>
                    <a:pt x="1334162" y="1472637"/>
                  </a:lnTo>
                  <a:cubicBezTo>
                    <a:pt x="1350258" y="1452966"/>
                    <a:pt x="1364566" y="1435978"/>
                    <a:pt x="1382450" y="1417201"/>
                  </a:cubicBezTo>
                  <a:lnTo>
                    <a:pt x="1443256" y="1417201"/>
                  </a:lnTo>
                  <a:close/>
                  <a:moveTo>
                    <a:pt x="1131177" y="1391271"/>
                  </a:moveTo>
                  <a:cubicBezTo>
                    <a:pt x="1150849" y="1391271"/>
                    <a:pt x="1167839" y="1406471"/>
                    <a:pt x="1158897" y="1441342"/>
                  </a:cubicBezTo>
                  <a:lnTo>
                    <a:pt x="1068582" y="1465484"/>
                  </a:lnTo>
                  <a:cubicBezTo>
                    <a:pt x="1083783" y="1422566"/>
                    <a:pt x="1109716" y="1391271"/>
                    <a:pt x="1131177" y="1391271"/>
                  </a:cubicBezTo>
                  <a:moveTo>
                    <a:pt x="1181252" y="1537909"/>
                  </a:moveTo>
                  <a:lnTo>
                    <a:pt x="1163368" y="1537909"/>
                  </a:lnTo>
                  <a:cubicBezTo>
                    <a:pt x="1141013" y="1564733"/>
                    <a:pt x="1115975" y="1586192"/>
                    <a:pt x="1091831" y="1586192"/>
                  </a:cubicBezTo>
                  <a:cubicBezTo>
                    <a:pt x="1066793" y="1586192"/>
                    <a:pt x="1054274" y="1570992"/>
                    <a:pt x="1054274" y="1537909"/>
                  </a:cubicBezTo>
                  <a:cubicBezTo>
                    <a:pt x="1054274" y="1524497"/>
                    <a:pt x="1056063" y="1510191"/>
                    <a:pt x="1058746" y="1497673"/>
                  </a:cubicBezTo>
                  <a:lnTo>
                    <a:pt x="1205396" y="1449390"/>
                  </a:lnTo>
                  <a:cubicBezTo>
                    <a:pt x="1234011" y="1381436"/>
                    <a:pt x="1200031" y="1351929"/>
                    <a:pt x="1158897" y="1351929"/>
                  </a:cubicBezTo>
                  <a:cubicBezTo>
                    <a:pt x="1089149" y="1351929"/>
                    <a:pt x="1010458" y="1473531"/>
                    <a:pt x="1010458" y="1569203"/>
                  </a:cubicBezTo>
                  <a:cubicBezTo>
                    <a:pt x="1010458" y="1614804"/>
                    <a:pt x="1031919" y="1639840"/>
                    <a:pt x="1065899" y="1639840"/>
                  </a:cubicBezTo>
                  <a:cubicBezTo>
                    <a:pt x="1106139" y="1639840"/>
                    <a:pt x="1147272" y="1601392"/>
                    <a:pt x="1181252" y="1537909"/>
                  </a:cubicBezTo>
                  <a:moveTo>
                    <a:pt x="845923" y="1393059"/>
                  </a:moveTo>
                  <a:lnTo>
                    <a:pt x="894211" y="1393059"/>
                  </a:lnTo>
                  <a:lnTo>
                    <a:pt x="817309" y="1604075"/>
                  </a:lnTo>
                  <a:cubicBezTo>
                    <a:pt x="810155" y="1621957"/>
                    <a:pt x="819991" y="1639840"/>
                    <a:pt x="838770" y="1639840"/>
                  </a:cubicBezTo>
                  <a:cubicBezTo>
                    <a:pt x="893317" y="1639840"/>
                    <a:pt x="959488" y="1593345"/>
                    <a:pt x="983632" y="1527179"/>
                  </a:cubicBezTo>
                  <a:lnTo>
                    <a:pt x="970219" y="1527179"/>
                  </a:lnTo>
                  <a:cubicBezTo>
                    <a:pt x="950546" y="1554897"/>
                    <a:pt x="907624" y="1585298"/>
                    <a:pt x="875432" y="1591557"/>
                  </a:cubicBezTo>
                  <a:lnTo>
                    <a:pt x="946075" y="1393059"/>
                  </a:lnTo>
                  <a:lnTo>
                    <a:pt x="1018506" y="1393059"/>
                  </a:lnTo>
                  <a:lnTo>
                    <a:pt x="1027448" y="1362659"/>
                  </a:lnTo>
                  <a:lnTo>
                    <a:pt x="956805" y="1362659"/>
                  </a:lnTo>
                  <a:lnTo>
                    <a:pt x="983632" y="1286657"/>
                  </a:lnTo>
                  <a:lnTo>
                    <a:pt x="955911" y="1286657"/>
                  </a:lnTo>
                  <a:lnTo>
                    <a:pt x="905835" y="1362659"/>
                  </a:lnTo>
                  <a:lnTo>
                    <a:pt x="845923" y="1370706"/>
                  </a:lnTo>
                  <a:close/>
                  <a:moveTo>
                    <a:pt x="589285" y="1557580"/>
                  </a:moveTo>
                  <a:cubicBezTo>
                    <a:pt x="589285" y="1492308"/>
                    <a:pt x="661716" y="1403789"/>
                    <a:pt x="702850" y="1403789"/>
                  </a:cubicBezTo>
                  <a:cubicBezTo>
                    <a:pt x="711792" y="1403789"/>
                    <a:pt x="720734" y="1404683"/>
                    <a:pt x="727888" y="1407365"/>
                  </a:cubicBezTo>
                  <a:lnTo>
                    <a:pt x="685860" y="1520026"/>
                  </a:lnTo>
                  <a:cubicBezTo>
                    <a:pt x="661716" y="1549533"/>
                    <a:pt x="624159" y="1585298"/>
                    <a:pt x="606275" y="1585298"/>
                  </a:cubicBezTo>
                  <a:cubicBezTo>
                    <a:pt x="595544" y="1585298"/>
                    <a:pt x="589285" y="1577251"/>
                    <a:pt x="589285" y="1557580"/>
                  </a:cubicBezTo>
                  <a:moveTo>
                    <a:pt x="811943" y="1339411"/>
                  </a:moveTo>
                  <a:lnTo>
                    <a:pt x="789588" y="1337623"/>
                  </a:lnTo>
                  <a:lnTo>
                    <a:pt x="764550" y="1362659"/>
                  </a:lnTo>
                  <a:lnTo>
                    <a:pt x="760079" y="1362659"/>
                  </a:lnTo>
                  <a:cubicBezTo>
                    <a:pt x="653668" y="1362659"/>
                    <a:pt x="539209" y="1494990"/>
                    <a:pt x="539209" y="1599604"/>
                  </a:cubicBezTo>
                  <a:cubicBezTo>
                    <a:pt x="539209" y="1623746"/>
                    <a:pt x="552622" y="1639840"/>
                    <a:pt x="578554" y="1639840"/>
                  </a:cubicBezTo>
                  <a:cubicBezTo>
                    <a:pt x="609852" y="1639840"/>
                    <a:pt x="640255" y="1595133"/>
                    <a:pt x="675129" y="1547744"/>
                  </a:cubicBezTo>
                  <a:lnTo>
                    <a:pt x="673341" y="1564733"/>
                  </a:lnTo>
                  <a:cubicBezTo>
                    <a:pt x="668870" y="1613016"/>
                    <a:pt x="684071" y="1639840"/>
                    <a:pt x="709109" y="1639840"/>
                  </a:cubicBezTo>
                  <a:cubicBezTo>
                    <a:pt x="738618" y="1639840"/>
                    <a:pt x="765444" y="1593345"/>
                    <a:pt x="786011" y="1548638"/>
                  </a:cubicBezTo>
                  <a:lnTo>
                    <a:pt x="772598" y="1548638"/>
                  </a:lnTo>
                  <a:cubicBezTo>
                    <a:pt x="758291" y="1569203"/>
                    <a:pt x="744878" y="1581721"/>
                    <a:pt x="734147" y="1581721"/>
                  </a:cubicBezTo>
                  <a:cubicBezTo>
                    <a:pt x="723416" y="1581721"/>
                    <a:pt x="715369" y="1561156"/>
                    <a:pt x="734147" y="1518238"/>
                  </a:cubicBezTo>
                  <a:close/>
                  <a:moveTo>
                    <a:pt x="583920" y="1416307"/>
                  </a:moveTo>
                  <a:cubicBezTo>
                    <a:pt x="593756" y="1381436"/>
                    <a:pt x="588391" y="1351929"/>
                    <a:pt x="562459" y="1351929"/>
                  </a:cubicBezTo>
                  <a:cubicBezTo>
                    <a:pt x="529373" y="1351929"/>
                    <a:pt x="518642" y="1374282"/>
                    <a:pt x="486451" y="1444025"/>
                  </a:cubicBezTo>
                  <a:lnTo>
                    <a:pt x="486451" y="1404683"/>
                  </a:lnTo>
                  <a:cubicBezTo>
                    <a:pt x="486451" y="1376965"/>
                    <a:pt x="477509" y="1351929"/>
                    <a:pt x="451576" y="1351929"/>
                  </a:cubicBezTo>
                  <a:cubicBezTo>
                    <a:pt x="422067" y="1351929"/>
                    <a:pt x="395241" y="1398424"/>
                    <a:pt x="374674" y="1443131"/>
                  </a:cubicBezTo>
                  <a:lnTo>
                    <a:pt x="388087" y="1443131"/>
                  </a:lnTo>
                  <a:cubicBezTo>
                    <a:pt x="402395" y="1422566"/>
                    <a:pt x="415808" y="1410048"/>
                    <a:pt x="426539" y="1410048"/>
                  </a:cubicBezTo>
                  <a:cubicBezTo>
                    <a:pt x="439057" y="1410048"/>
                    <a:pt x="446211" y="1429719"/>
                    <a:pt x="426539" y="1473531"/>
                  </a:cubicBezTo>
                  <a:lnTo>
                    <a:pt x="368415" y="1601392"/>
                  </a:lnTo>
                  <a:cubicBezTo>
                    <a:pt x="357684" y="1625534"/>
                    <a:pt x="369309" y="1640734"/>
                    <a:pt x="392559" y="1640734"/>
                  </a:cubicBezTo>
                  <a:cubicBezTo>
                    <a:pt x="406866" y="1640734"/>
                    <a:pt x="413125" y="1637158"/>
                    <a:pt x="419385" y="1621957"/>
                  </a:cubicBezTo>
                  <a:lnTo>
                    <a:pt x="475720" y="1472637"/>
                  </a:lnTo>
                  <a:cubicBezTo>
                    <a:pt x="491816" y="1452966"/>
                    <a:pt x="506123" y="1435978"/>
                    <a:pt x="524007" y="1417201"/>
                  </a:cubicBezTo>
                  <a:lnTo>
                    <a:pt x="583920" y="1417201"/>
                  </a:lnTo>
                  <a:close/>
                  <a:moveTo>
                    <a:pt x="209245" y="1630004"/>
                  </a:moveTo>
                  <a:lnTo>
                    <a:pt x="214611" y="1613910"/>
                  </a:lnTo>
                  <a:cubicBezTo>
                    <a:pt x="143968" y="1600498"/>
                    <a:pt x="135026" y="1600498"/>
                    <a:pt x="163641" y="1523603"/>
                  </a:cubicBezTo>
                  <a:lnTo>
                    <a:pt x="190467" y="1451178"/>
                  </a:lnTo>
                  <a:lnTo>
                    <a:pt x="246802" y="1451178"/>
                  </a:lnTo>
                  <a:cubicBezTo>
                    <a:pt x="281676" y="1451178"/>
                    <a:pt x="282571" y="1466378"/>
                    <a:pt x="277205" y="1504826"/>
                  </a:cubicBezTo>
                  <a:lnTo>
                    <a:pt x="297772" y="1504826"/>
                  </a:lnTo>
                  <a:lnTo>
                    <a:pt x="344271" y="1376965"/>
                  </a:lnTo>
                  <a:lnTo>
                    <a:pt x="323704" y="1376965"/>
                  </a:lnTo>
                  <a:cubicBezTo>
                    <a:pt x="305820" y="1407365"/>
                    <a:pt x="292407" y="1430613"/>
                    <a:pt x="253956" y="1430613"/>
                  </a:cubicBezTo>
                  <a:lnTo>
                    <a:pt x="197621" y="1430613"/>
                  </a:lnTo>
                  <a:lnTo>
                    <a:pt x="236072" y="1325999"/>
                  </a:lnTo>
                  <a:cubicBezTo>
                    <a:pt x="249485" y="1288446"/>
                    <a:pt x="255744" y="1281293"/>
                    <a:pt x="304032" y="1281293"/>
                  </a:cubicBezTo>
                  <a:lnTo>
                    <a:pt x="316551" y="1281293"/>
                  </a:lnTo>
                  <a:cubicBezTo>
                    <a:pt x="365732" y="1281293"/>
                    <a:pt x="371992" y="1294705"/>
                    <a:pt x="371992" y="1346564"/>
                  </a:cubicBezTo>
                  <a:lnTo>
                    <a:pt x="391664" y="1346564"/>
                  </a:lnTo>
                  <a:lnTo>
                    <a:pt x="407760" y="1259833"/>
                  </a:lnTo>
                  <a:lnTo>
                    <a:pt x="135026" y="1259833"/>
                  </a:lnTo>
                  <a:lnTo>
                    <a:pt x="129661" y="1275928"/>
                  </a:lnTo>
                  <a:cubicBezTo>
                    <a:pt x="185996" y="1287552"/>
                    <a:pt x="191361" y="1292916"/>
                    <a:pt x="165429" y="1366235"/>
                  </a:cubicBezTo>
                  <a:lnTo>
                    <a:pt x="107305" y="1524497"/>
                  </a:lnTo>
                  <a:cubicBezTo>
                    <a:pt x="80479" y="1596922"/>
                    <a:pt x="69748" y="1603181"/>
                    <a:pt x="4471" y="1614804"/>
                  </a:cubicBezTo>
                  <a:lnTo>
                    <a:pt x="0" y="1630899"/>
                  </a:lnTo>
                  <a:lnTo>
                    <a:pt x="209245" y="1630899"/>
                  </a:lnTo>
                  <a:close/>
                  <a:moveTo>
                    <a:pt x="1562186" y="775213"/>
                  </a:moveTo>
                  <a:cubicBezTo>
                    <a:pt x="1581859" y="775213"/>
                    <a:pt x="1598849" y="790414"/>
                    <a:pt x="1589907" y="825285"/>
                  </a:cubicBezTo>
                  <a:lnTo>
                    <a:pt x="1499591" y="849426"/>
                  </a:lnTo>
                  <a:cubicBezTo>
                    <a:pt x="1513899" y="806508"/>
                    <a:pt x="1540725" y="775213"/>
                    <a:pt x="1562186" y="775213"/>
                  </a:cubicBezTo>
                  <a:moveTo>
                    <a:pt x="1612262" y="921851"/>
                  </a:moveTo>
                  <a:lnTo>
                    <a:pt x="1594378" y="921851"/>
                  </a:lnTo>
                  <a:cubicBezTo>
                    <a:pt x="1572022" y="948675"/>
                    <a:pt x="1546985" y="970134"/>
                    <a:pt x="1522841" y="970134"/>
                  </a:cubicBezTo>
                  <a:cubicBezTo>
                    <a:pt x="1497803" y="970134"/>
                    <a:pt x="1485284" y="954934"/>
                    <a:pt x="1485284" y="921851"/>
                  </a:cubicBezTo>
                  <a:cubicBezTo>
                    <a:pt x="1485284" y="908439"/>
                    <a:pt x="1487072" y="894133"/>
                    <a:pt x="1489755" y="881615"/>
                  </a:cubicBezTo>
                  <a:lnTo>
                    <a:pt x="1636406" y="833332"/>
                  </a:lnTo>
                  <a:cubicBezTo>
                    <a:pt x="1665020" y="765378"/>
                    <a:pt x="1630146" y="735871"/>
                    <a:pt x="1589907" y="735871"/>
                  </a:cubicBezTo>
                  <a:cubicBezTo>
                    <a:pt x="1520158" y="735871"/>
                    <a:pt x="1441468" y="857474"/>
                    <a:pt x="1441468" y="953146"/>
                  </a:cubicBezTo>
                  <a:cubicBezTo>
                    <a:pt x="1441468" y="998747"/>
                    <a:pt x="1462929" y="1023782"/>
                    <a:pt x="1496909" y="1023782"/>
                  </a:cubicBezTo>
                  <a:cubicBezTo>
                    <a:pt x="1537148" y="1024676"/>
                    <a:pt x="1578282" y="985335"/>
                    <a:pt x="1612262" y="921851"/>
                  </a:cubicBezTo>
                  <a:moveTo>
                    <a:pt x="1589012" y="703683"/>
                  </a:moveTo>
                  <a:lnTo>
                    <a:pt x="1672174" y="627681"/>
                  </a:lnTo>
                  <a:lnTo>
                    <a:pt x="1672174" y="616952"/>
                  </a:lnTo>
                  <a:lnTo>
                    <a:pt x="1616733" y="616952"/>
                  </a:lnTo>
                  <a:lnTo>
                    <a:pt x="1567551" y="704577"/>
                  </a:lnTo>
                  <a:lnTo>
                    <a:pt x="1589012" y="704577"/>
                  </a:lnTo>
                  <a:close/>
                  <a:moveTo>
                    <a:pt x="1276933" y="777002"/>
                  </a:moveTo>
                  <a:lnTo>
                    <a:pt x="1325220" y="777002"/>
                  </a:lnTo>
                  <a:lnTo>
                    <a:pt x="1248318" y="988017"/>
                  </a:lnTo>
                  <a:cubicBezTo>
                    <a:pt x="1241165" y="1005900"/>
                    <a:pt x="1251001" y="1023782"/>
                    <a:pt x="1269779" y="1023782"/>
                  </a:cubicBezTo>
                  <a:cubicBezTo>
                    <a:pt x="1324326" y="1023782"/>
                    <a:pt x="1389603" y="977287"/>
                    <a:pt x="1414641" y="911122"/>
                  </a:cubicBezTo>
                  <a:lnTo>
                    <a:pt x="1401228" y="911122"/>
                  </a:lnTo>
                  <a:cubicBezTo>
                    <a:pt x="1381556" y="938840"/>
                    <a:pt x="1338633" y="969240"/>
                    <a:pt x="1306442" y="975499"/>
                  </a:cubicBezTo>
                  <a:lnTo>
                    <a:pt x="1377085" y="777002"/>
                  </a:lnTo>
                  <a:lnTo>
                    <a:pt x="1449516" y="777002"/>
                  </a:lnTo>
                  <a:lnTo>
                    <a:pt x="1458458" y="746601"/>
                  </a:lnTo>
                  <a:lnTo>
                    <a:pt x="1387815" y="746601"/>
                  </a:lnTo>
                  <a:lnTo>
                    <a:pt x="1414641" y="670600"/>
                  </a:lnTo>
                  <a:lnTo>
                    <a:pt x="1386921" y="670600"/>
                  </a:lnTo>
                  <a:lnTo>
                    <a:pt x="1336845" y="746601"/>
                  </a:lnTo>
                  <a:lnTo>
                    <a:pt x="1276933" y="755542"/>
                  </a:lnTo>
                  <a:close/>
                  <a:moveTo>
                    <a:pt x="1226857" y="767166"/>
                  </a:moveTo>
                  <a:cubicBezTo>
                    <a:pt x="1233117" y="747495"/>
                    <a:pt x="1219703" y="736766"/>
                    <a:pt x="1208973" y="736766"/>
                  </a:cubicBezTo>
                  <a:cubicBezTo>
                    <a:pt x="1166945" y="736766"/>
                    <a:pt x="1115975" y="775213"/>
                    <a:pt x="1096302" y="827967"/>
                  </a:cubicBezTo>
                  <a:lnTo>
                    <a:pt x="1109716" y="827967"/>
                  </a:lnTo>
                  <a:cubicBezTo>
                    <a:pt x="1123129" y="808296"/>
                    <a:pt x="1146378" y="786837"/>
                    <a:pt x="1168733" y="783261"/>
                  </a:cubicBezTo>
                  <a:lnTo>
                    <a:pt x="1087360" y="994276"/>
                  </a:lnTo>
                  <a:cubicBezTo>
                    <a:pt x="1080207" y="1013947"/>
                    <a:pt x="1094514" y="1024676"/>
                    <a:pt x="1105244" y="1024676"/>
                  </a:cubicBezTo>
                  <a:cubicBezTo>
                    <a:pt x="1145484" y="1024676"/>
                    <a:pt x="1192877" y="986229"/>
                    <a:pt x="1212550" y="933475"/>
                  </a:cubicBezTo>
                  <a:lnTo>
                    <a:pt x="1199137" y="933475"/>
                  </a:lnTo>
                  <a:cubicBezTo>
                    <a:pt x="1185723" y="953146"/>
                    <a:pt x="1162474" y="974605"/>
                    <a:pt x="1140119" y="978182"/>
                  </a:cubicBezTo>
                  <a:close/>
                  <a:moveTo>
                    <a:pt x="1234905" y="683118"/>
                  </a:moveTo>
                  <a:cubicBezTo>
                    <a:pt x="1252789" y="683118"/>
                    <a:pt x="1267991" y="667917"/>
                    <a:pt x="1267991" y="650035"/>
                  </a:cubicBezTo>
                  <a:cubicBezTo>
                    <a:pt x="1267991" y="632152"/>
                    <a:pt x="1252789" y="616952"/>
                    <a:pt x="1234905" y="616952"/>
                  </a:cubicBezTo>
                  <a:cubicBezTo>
                    <a:pt x="1223280" y="616952"/>
                    <a:pt x="1212550" y="623211"/>
                    <a:pt x="1206290" y="633046"/>
                  </a:cubicBezTo>
                  <a:cubicBezTo>
                    <a:pt x="1200031" y="642882"/>
                    <a:pt x="1200031" y="656294"/>
                    <a:pt x="1206290" y="667023"/>
                  </a:cubicBezTo>
                  <a:cubicBezTo>
                    <a:pt x="1212550" y="676859"/>
                    <a:pt x="1223280" y="684012"/>
                    <a:pt x="1234905" y="683118"/>
                  </a:cubicBezTo>
                  <a:moveTo>
                    <a:pt x="975584" y="978182"/>
                  </a:moveTo>
                  <a:lnTo>
                    <a:pt x="1109716" y="622317"/>
                  </a:lnTo>
                  <a:lnTo>
                    <a:pt x="1105244" y="616058"/>
                  </a:lnTo>
                  <a:lnTo>
                    <a:pt x="1012247" y="626787"/>
                  </a:lnTo>
                  <a:lnTo>
                    <a:pt x="1012247" y="637517"/>
                  </a:lnTo>
                  <a:lnTo>
                    <a:pt x="1030131" y="650929"/>
                  </a:lnTo>
                  <a:cubicBezTo>
                    <a:pt x="1046227" y="663447"/>
                    <a:pt x="1040861" y="675070"/>
                    <a:pt x="1026554" y="715306"/>
                  </a:cubicBezTo>
                  <a:lnTo>
                    <a:pt x="924614" y="987123"/>
                  </a:lnTo>
                  <a:cubicBezTo>
                    <a:pt x="915672" y="1003217"/>
                    <a:pt x="927297" y="1022888"/>
                    <a:pt x="946075" y="1022888"/>
                  </a:cubicBezTo>
                  <a:cubicBezTo>
                    <a:pt x="988103" y="1022888"/>
                    <a:pt x="1033708" y="984440"/>
                    <a:pt x="1053380" y="931687"/>
                  </a:cubicBezTo>
                  <a:lnTo>
                    <a:pt x="1039967" y="931687"/>
                  </a:lnTo>
                  <a:cubicBezTo>
                    <a:pt x="1025660" y="952252"/>
                    <a:pt x="997045" y="973711"/>
                    <a:pt x="975584" y="978182"/>
                  </a:cubicBezTo>
                  <a:moveTo>
                    <a:pt x="701955" y="941522"/>
                  </a:moveTo>
                  <a:cubicBezTo>
                    <a:pt x="701955" y="876250"/>
                    <a:pt x="774387" y="787731"/>
                    <a:pt x="815520" y="787731"/>
                  </a:cubicBezTo>
                  <a:cubicBezTo>
                    <a:pt x="824462" y="787731"/>
                    <a:pt x="832510" y="788625"/>
                    <a:pt x="840558" y="791308"/>
                  </a:cubicBezTo>
                  <a:lnTo>
                    <a:pt x="797636" y="903968"/>
                  </a:lnTo>
                  <a:cubicBezTo>
                    <a:pt x="773492" y="933475"/>
                    <a:pt x="735935" y="969240"/>
                    <a:pt x="718051" y="969240"/>
                  </a:cubicBezTo>
                  <a:cubicBezTo>
                    <a:pt x="708215" y="970134"/>
                    <a:pt x="701955" y="961193"/>
                    <a:pt x="701955" y="941522"/>
                  </a:cubicBezTo>
                  <a:moveTo>
                    <a:pt x="924614" y="724248"/>
                  </a:moveTo>
                  <a:lnTo>
                    <a:pt x="902259" y="722459"/>
                  </a:lnTo>
                  <a:lnTo>
                    <a:pt x="877221" y="747495"/>
                  </a:lnTo>
                  <a:lnTo>
                    <a:pt x="872750" y="747495"/>
                  </a:lnTo>
                  <a:cubicBezTo>
                    <a:pt x="766339" y="747495"/>
                    <a:pt x="651880" y="879827"/>
                    <a:pt x="651880" y="984440"/>
                  </a:cubicBezTo>
                  <a:cubicBezTo>
                    <a:pt x="651880" y="1008582"/>
                    <a:pt x="665293" y="1024676"/>
                    <a:pt x="691225" y="1024676"/>
                  </a:cubicBezTo>
                  <a:cubicBezTo>
                    <a:pt x="722522" y="1024676"/>
                    <a:pt x="752925" y="979970"/>
                    <a:pt x="787800" y="932581"/>
                  </a:cubicBezTo>
                  <a:lnTo>
                    <a:pt x="786011" y="949569"/>
                  </a:lnTo>
                  <a:cubicBezTo>
                    <a:pt x="781540" y="997852"/>
                    <a:pt x="796742" y="1024676"/>
                    <a:pt x="821780" y="1024676"/>
                  </a:cubicBezTo>
                  <a:cubicBezTo>
                    <a:pt x="851289" y="1024676"/>
                    <a:pt x="878115" y="978182"/>
                    <a:pt x="898682" y="933475"/>
                  </a:cubicBezTo>
                  <a:lnTo>
                    <a:pt x="885269" y="933475"/>
                  </a:lnTo>
                  <a:cubicBezTo>
                    <a:pt x="870961" y="954040"/>
                    <a:pt x="857548" y="966558"/>
                    <a:pt x="846818" y="966558"/>
                  </a:cubicBezTo>
                  <a:cubicBezTo>
                    <a:pt x="836087" y="966558"/>
                    <a:pt x="828039" y="945993"/>
                    <a:pt x="846818" y="903968"/>
                  </a:cubicBezTo>
                  <a:close/>
                  <a:moveTo>
                    <a:pt x="406866" y="1075642"/>
                  </a:moveTo>
                  <a:cubicBezTo>
                    <a:pt x="406866" y="1047924"/>
                    <a:pt x="433692" y="1030041"/>
                    <a:pt x="472143" y="1014841"/>
                  </a:cubicBezTo>
                  <a:cubicBezTo>
                    <a:pt x="484662" y="1021100"/>
                    <a:pt x="504335" y="1028253"/>
                    <a:pt x="529373" y="1036300"/>
                  </a:cubicBezTo>
                  <a:cubicBezTo>
                    <a:pt x="569612" y="1049712"/>
                    <a:pt x="584814" y="1055077"/>
                    <a:pt x="584814" y="1066701"/>
                  </a:cubicBezTo>
                  <a:cubicBezTo>
                    <a:pt x="584814" y="1092631"/>
                    <a:pt x="548151" y="1112301"/>
                    <a:pt x="481085" y="1112301"/>
                  </a:cubicBezTo>
                  <a:cubicBezTo>
                    <a:pt x="431010" y="1113196"/>
                    <a:pt x="406866" y="1102466"/>
                    <a:pt x="406866" y="1075642"/>
                  </a:cubicBezTo>
                  <a:moveTo>
                    <a:pt x="516854" y="904863"/>
                  </a:moveTo>
                  <a:cubicBezTo>
                    <a:pt x="498970" y="904863"/>
                    <a:pt x="492710" y="889662"/>
                    <a:pt x="492710" y="872674"/>
                  </a:cubicBezTo>
                  <a:cubicBezTo>
                    <a:pt x="492710" y="819920"/>
                    <a:pt x="517748" y="756437"/>
                    <a:pt x="557988" y="756437"/>
                  </a:cubicBezTo>
                  <a:cubicBezTo>
                    <a:pt x="575872" y="756437"/>
                    <a:pt x="582131" y="771637"/>
                    <a:pt x="582131" y="788625"/>
                  </a:cubicBezTo>
                  <a:cubicBezTo>
                    <a:pt x="582131" y="840485"/>
                    <a:pt x="556199" y="904863"/>
                    <a:pt x="516854" y="904863"/>
                  </a:cubicBezTo>
                  <a:moveTo>
                    <a:pt x="631313" y="1049712"/>
                  </a:moveTo>
                  <a:cubicBezTo>
                    <a:pt x="631313" y="1015735"/>
                    <a:pt x="600910" y="1003217"/>
                    <a:pt x="551728" y="988911"/>
                  </a:cubicBezTo>
                  <a:cubicBezTo>
                    <a:pt x="509700" y="976393"/>
                    <a:pt x="490027" y="972817"/>
                    <a:pt x="490027" y="958511"/>
                  </a:cubicBezTo>
                  <a:cubicBezTo>
                    <a:pt x="490027" y="947781"/>
                    <a:pt x="498970" y="934369"/>
                    <a:pt x="516854" y="924534"/>
                  </a:cubicBezTo>
                  <a:cubicBezTo>
                    <a:pt x="586602" y="920957"/>
                    <a:pt x="630419" y="858368"/>
                    <a:pt x="630419" y="802931"/>
                  </a:cubicBezTo>
                  <a:cubicBezTo>
                    <a:pt x="630419" y="793096"/>
                    <a:pt x="628630" y="784155"/>
                    <a:pt x="625948" y="776107"/>
                  </a:cubicBezTo>
                  <a:lnTo>
                    <a:pt x="673341" y="776107"/>
                  </a:lnTo>
                  <a:lnTo>
                    <a:pt x="682283" y="745707"/>
                  </a:lnTo>
                  <a:lnTo>
                    <a:pt x="601804" y="745707"/>
                  </a:lnTo>
                  <a:cubicBezTo>
                    <a:pt x="591073" y="738554"/>
                    <a:pt x="577660" y="734977"/>
                    <a:pt x="562459" y="734977"/>
                  </a:cubicBezTo>
                  <a:cubicBezTo>
                    <a:pt x="489133" y="734977"/>
                    <a:pt x="441740" y="799355"/>
                    <a:pt x="441740" y="856579"/>
                  </a:cubicBezTo>
                  <a:cubicBezTo>
                    <a:pt x="441740" y="893239"/>
                    <a:pt x="463201" y="918275"/>
                    <a:pt x="497181" y="922745"/>
                  </a:cubicBezTo>
                  <a:cubicBezTo>
                    <a:pt x="463201" y="938840"/>
                    <a:pt x="443529" y="955828"/>
                    <a:pt x="443529" y="977287"/>
                  </a:cubicBezTo>
                  <a:cubicBezTo>
                    <a:pt x="443529" y="989805"/>
                    <a:pt x="448000" y="998747"/>
                    <a:pt x="458730" y="1006794"/>
                  </a:cubicBezTo>
                  <a:cubicBezTo>
                    <a:pt x="380040" y="1030041"/>
                    <a:pt x="347848" y="1059548"/>
                    <a:pt x="347848" y="1093525"/>
                  </a:cubicBezTo>
                  <a:cubicBezTo>
                    <a:pt x="347848" y="1130184"/>
                    <a:pt x="396135" y="1145384"/>
                    <a:pt x="453365" y="1145384"/>
                  </a:cubicBezTo>
                  <a:cubicBezTo>
                    <a:pt x="549940" y="1146279"/>
                    <a:pt x="631313" y="1093525"/>
                    <a:pt x="631313" y="1049712"/>
                  </a:cubicBezTo>
                  <a:moveTo>
                    <a:pt x="266475" y="835120"/>
                  </a:moveTo>
                  <a:cubicBezTo>
                    <a:pt x="301349" y="835120"/>
                    <a:pt x="302243" y="850321"/>
                    <a:pt x="296878" y="888768"/>
                  </a:cubicBezTo>
                  <a:lnTo>
                    <a:pt x="317445" y="888768"/>
                  </a:lnTo>
                  <a:lnTo>
                    <a:pt x="363944" y="760907"/>
                  </a:lnTo>
                  <a:lnTo>
                    <a:pt x="343377" y="760907"/>
                  </a:lnTo>
                  <a:cubicBezTo>
                    <a:pt x="325493" y="791308"/>
                    <a:pt x="312080" y="814555"/>
                    <a:pt x="273628" y="814555"/>
                  </a:cubicBezTo>
                  <a:lnTo>
                    <a:pt x="195832" y="814555"/>
                  </a:lnTo>
                  <a:lnTo>
                    <a:pt x="234283" y="709942"/>
                  </a:lnTo>
                  <a:cubicBezTo>
                    <a:pt x="247696" y="672388"/>
                    <a:pt x="254850" y="665235"/>
                    <a:pt x="302243" y="665235"/>
                  </a:cubicBezTo>
                  <a:lnTo>
                    <a:pt x="336223" y="665235"/>
                  </a:lnTo>
                  <a:cubicBezTo>
                    <a:pt x="385405" y="665235"/>
                    <a:pt x="391664" y="678647"/>
                    <a:pt x="391664" y="730507"/>
                  </a:cubicBezTo>
                  <a:lnTo>
                    <a:pt x="411337" y="730507"/>
                  </a:lnTo>
                  <a:lnTo>
                    <a:pt x="427433" y="643776"/>
                  </a:lnTo>
                  <a:lnTo>
                    <a:pt x="135026" y="643776"/>
                  </a:lnTo>
                  <a:lnTo>
                    <a:pt x="129661" y="659870"/>
                  </a:lnTo>
                  <a:cubicBezTo>
                    <a:pt x="185996" y="671494"/>
                    <a:pt x="191361" y="676859"/>
                    <a:pt x="165429" y="750178"/>
                  </a:cubicBezTo>
                  <a:lnTo>
                    <a:pt x="107305" y="908439"/>
                  </a:lnTo>
                  <a:cubicBezTo>
                    <a:pt x="80479" y="980864"/>
                    <a:pt x="69748" y="987123"/>
                    <a:pt x="4471" y="998747"/>
                  </a:cubicBezTo>
                  <a:lnTo>
                    <a:pt x="0" y="1014841"/>
                  </a:lnTo>
                  <a:lnTo>
                    <a:pt x="325493" y="1014841"/>
                  </a:lnTo>
                  <a:lnTo>
                    <a:pt x="383616" y="922745"/>
                  </a:lnTo>
                  <a:lnTo>
                    <a:pt x="361261" y="922745"/>
                  </a:lnTo>
                  <a:cubicBezTo>
                    <a:pt x="323704" y="960299"/>
                    <a:pt x="285253" y="993382"/>
                    <a:pt x="212822" y="993382"/>
                  </a:cubicBezTo>
                  <a:cubicBezTo>
                    <a:pt x="126084" y="993382"/>
                    <a:pt x="134132" y="988911"/>
                    <a:pt x="162746" y="908439"/>
                  </a:cubicBezTo>
                  <a:lnTo>
                    <a:pt x="189573" y="836014"/>
                  </a:lnTo>
                  <a:lnTo>
                    <a:pt x="266475" y="836014"/>
                  </a:lnTo>
                  <a:close/>
                  <a:moveTo>
                    <a:pt x="308503" y="616952"/>
                  </a:moveTo>
                  <a:lnTo>
                    <a:pt x="391664" y="556151"/>
                  </a:lnTo>
                  <a:lnTo>
                    <a:pt x="391664" y="545421"/>
                  </a:lnTo>
                  <a:lnTo>
                    <a:pt x="336223" y="545421"/>
                  </a:lnTo>
                  <a:lnTo>
                    <a:pt x="287042" y="616952"/>
                  </a:lnTo>
                  <a:close/>
                  <a:moveTo>
                    <a:pt x="1551456" y="160050"/>
                  </a:moveTo>
                  <a:cubicBezTo>
                    <a:pt x="1571128" y="160050"/>
                    <a:pt x="1588118" y="175250"/>
                    <a:pt x="1579176" y="210121"/>
                  </a:cubicBezTo>
                  <a:lnTo>
                    <a:pt x="1488861" y="234263"/>
                  </a:lnTo>
                  <a:cubicBezTo>
                    <a:pt x="1503168" y="190450"/>
                    <a:pt x="1529995" y="160050"/>
                    <a:pt x="1551456" y="160050"/>
                  </a:cubicBezTo>
                  <a:moveTo>
                    <a:pt x="1601531" y="306688"/>
                  </a:moveTo>
                  <a:lnTo>
                    <a:pt x="1583647" y="306688"/>
                  </a:lnTo>
                  <a:cubicBezTo>
                    <a:pt x="1561292" y="333512"/>
                    <a:pt x="1536254" y="354971"/>
                    <a:pt x="1512110" y="354971"/>
                  </a:cubicBezTo>
                  <a:cubicBezTo>
                    <a:pt x="1487072" y="354971"/>
                    <a:pt x="1474554" y="339771"/>
                    <a:pt x="1474554" y="306688"/>
                  </a:cubicBezTo>
                  <a:cubicBezTo>
                    <a:pt x="1474554" y="293276"/>
                    <a:pt x="1476342" y="278970"/>
                    <a:pt x="1479025" y="266452"/>
                  </a:cubicBezTo>
                  <a:lnTo>
                    <a:pt x="1625675" y="218168"/>
                  </a:lnTo>
                  <a:cubicBezTo>
                    <a:pt x="1654290" y="150214"/>
                    <a:pt x="1619416" y="120708"/>
                    <a:pt x="1579176" y="120708"/>
                  </a:cubicBezTo>
                  <a:cubicBezTo>
                    <a:pt x="1509428" y="120708"/>
                    <a:pt x="1430737" y="242310"/>
                    <a:pt x="1430737" y="337982"/>
                  </a:cubicBezTo>
                  <a:cubicBezTo>
                    <a:pt x="1430737" y="383583"/>
                    <a:pt x="1452198" y="408619"/>
                    <a:pt x="1486178" y="408619"/>
                  </a:cubicBezTo>
                  <a:cubicBezTo>
                    <a:pt x="1526418" y="408619"/>
                    <a:pt x="1567551" y="370171"/>
                    <a:pt x="1601531" y="306688"/>
                  </a:cubicBezTo>
                  <a:moveTo>
                    <a:pt x="1578282" y="88519"/>
                  </a:moveTo>
                  <a:lnTo>
                    <a:pt x="1661444" y="12518"/>
                  </a:lnTo>
                  <a:lnTo>
                    <a:pt x="1661444" y="1788"/>
                  </a:lnTo>
                  <a:lnTo>
                    <a:pt x="1606002" y="1788"/>
                  </a:lnTo>
                  <a:lnTo>
                    <a:pt x="1556821" y="89413"/>
                  </a:lnTo>
                  <a:lnTo>
                    <a:pt x="1578282" y="89413"/>
                  </a:lnTo>
                  <a:close/>
                  <a:moveTo>
                    <a:pt x="1266202" y="160944"/>
                  </a:moveTo>
                  <a:lnTo>
                    <a:pt x="1315384" y="160944"/>
                  </a:lnTo>
                  <a:lnTo>
                    <a:pt x="1238482" y="371959"/>
                  </a:lnTo>
                  <a:cubicBezTo>
                    <a:pt x="1231328" y="389842"/>
                    <a:pt x="1241165" y="407725"/>
                    <a:pt x="1259943" y="407725"/>
                  </a:cubicBezTo>
                  <a:cubicBezTo>
                    <a:pt x="1314490" y="407725"/>
                    <a:pt x="1380661" y="361230"/>
                    <a:pt x="1404805" y="295064"/>
                  </a:cubicBezTo>
                  <a:lnTo>
                    <a:pt x="1391392" y="295064"/>
                  </a:lnTo>
                  <a:cubicBezTo>
                    <a:pt x="1371719" y="322782"/>
                    <a:pt x="1328797" y="353183"/>
                    <a:pt x="1296606" y="359441"/>
                  </a:cubicBezTo>
                  <a:lnTo>
                    <a:pt x="1367248" y="160944"/>
                  </a:lnTo>
                  <a:lnTo>
                    <a:pt x="1439679" y="160944"/>
                  </a:lnTo>
                  <a:lnTo>
                    <a:pt x="1448621" y="130543"/>
                  </a:lnTo>
                  <a:lnTo>
                    <a:pt x="1377979" y="130543"/>
                  </a:lnTo>
                  <a:lnTo>
                    <a:pt x="1404805" y="54542"/>
                  </a:lnTo>
                  <a:lnTo>
                    <a:pt x="1377085" y="54542"/>
                  </a:lnTo>
                  <a:lnTo>
                    <a:pt x="1327009" y="130543"/>
                  </a:lnTo>
                  <a:lnTo>
                    <a:pt x="1267097" y="138591"/>
                  </a:lnTo>
                  <a:lnTo>
                    <a:pt x="1267097" y="160944"/>
                  </a:lnTo>
                  <a:close/>
                  <a:moveTo>
                    <a:pt x="1241165" y="185086"/>
                  </a:moveTo>
                  <a:cubicBezTo>
                    <a:pt x="1251001" y="150214"/>
                    <a:pt x="1245636" y="120708"/>
                    <a:pt x="1219703" y="120708"/>
                  </a:cubicBezTo>
                  <a:cubicBezTo>
                    <a:pt x="1186618" y="120708"/>
                    <a:pt x="1175887" y="143061"/>
                    <a:pt x="1143696" y="212804"/>
                  </a:cubicBezTo>
                  <a:lnTo>
                    <a:pt x="1143696" y="173462"/>
                  </a:lnTo>
                  <a:cubicBezTo>
                    <a:pt x="1143696" y="145744"/>
                    <a:pt x="1134753" y="120708"/>
                    <a:pt x="1109716" y="120708"/>
                  </a:cubicBezTo>
                  <a:cubicBezTo>
                    <a:pt x="1080207" y="120708"/>
                    <a:pt x="1053380" y="167203"/>
                    <a:pt x="1031919" y="211910"/>
                  </a:cubicBezTo>
                  <a:lnTo>
                    <a:pt x="1045332" y="211910"/>
                  </a:lnTo>
                  <a:cubicBezTo>
                    <a:pt x="1059640" y="191344"/>
                    <a:pt x="1073053" y="178827"/>
                    <a:pt x="1083783" y="178827"/>
                  </a:cubicBezTo>
                  <a:cubicBezTo>
                    <a:pt x="1096302" y="178827"/>
                    <a:pt x="1103456" y="198498"/>
                    <a:pt x="1083783" y="242310"/>
                  </a:cubicBezTo>
                  <a:lnTo>
                    <a:pt x="1026554" y="369277"/>
                  </a:lnTo>
                  <a:cubicBezTo>
                    <a:pt x="1015823" y="393419"/>
                    <a:pt x="1027448" y="408619"/>
                    <a:pt x="1050698" y="408619"/>
                  </a:cubicBezTo>
                  <a:cubicBezTo>
                    <a:pt x="1065005" y="408619"/>
                    <a:pt x="1071264" y="405042"/>
                    <a:pt x="1077524" y="389842"/>
                  </a:cubicBezTo>
                  <a:lnTo>
                    <a:pt x="1133859" y="241416"/>
                  </a:lnTo>
                  <a:cubicBezTo>
                    <a:pt x="1149955" y="221745"/>
                    <a:pt x="1164262" y="204756"/>
                    <a:pt x="1182147" y="185980"/>
                  </a:cubicBezTo>
                  <a:lnTo>
                    <a:pt x="1241165" y="185980"/>
                  </a:lnTo>
                  <a:close/>
                  <a:moveTo>
                    <a:pt x="929085" y="160050"/>
                  </a:moveTo>
                  <a:cubicBezTo>
                    <a:pt x="948758" y="160050"/>
                    <a:pt x="965748" y="175250"/>
                    <a:pt x="956805" y="210121"/>
                  </a:cubicBezTo>
                  <a:lnTo>
                    <a:pt x="866490" y="234263"/>
                  </a:lnTo>
                  <a:cubicBezTo>
                    <a:pt x="880798" y="190450"/>
                    <a:pt x="907624" y="160050"/>
                    <a:pt x="929085" y="160050"/>
                  </a:cubicBezTo>
                  <a:moveTo>
                    <a:pt x="979161" y="306688"/>
                  </a:moveTo>
                  <a:lnTo>
                    <a:pt x="961277" y="306688"/>
                  </a:lnTo>
                  <a:cubicBezTo>
                    <a:pt x="938921" y="333512"/>
                    <a:pt x="913883" y="354971"/>
                    <a:pt x="889740" y="354971"/>
                  </a:cubicBezTo>
                  <a:cubicBezTo>
                    <a:pt x="864702" y="354971"/>
                    <a:pt x="852183" y="339771"/>
                    <a:pt x="852183" y="306688"/>
                  </a:cubicBezTo>
                  <a:cubicBezTo>
                    <a:pt x="852183" y="293276"/>
                    <a:pt x="853971" y="278970"/>
                    <a:pt x="856654" y="266452"/>
                  </a:cubicBezTo>
                  <a:lnTo>
                    <a:pt x="1003304" y="218168"/>
                  </a:lnTo>
                  <a:cubicBezTo>
                    <a:pt x="1031919" y="150214"/>
                    <a:pt x="997939" y="120708"/>
                    <a:pt x="956805" y="120708"/>
                  </a:cubicBezTo>
                  <a:cubicBezTo>
                    <a:pt x="887057" y="120708"/>
                    <a:pt x="808367" y="242310"/>
                    <a:pt x="808367" y="337982"/>
                  </a:cubicBezTo>
                  <a:cubicBezTo>
                    <a:pt x="808367" y="383583"/>
                    <a:pt x="829828" y="408619"/>
                    <a:pt x="863808" y="408619"/>
                  </a:cubicBezTo>
                  <a:cubicBezTo>
                    <a:pt x="904047" y="408619"/>
                    <a:pt x="945181" y="370171"/>
                    <a:pt x="979161" y="306688"/>
                  </a:cubicBezTo>
                  <a:moveTo>
                    <a:pt x="637572" y="365700"/>
                  </a:moveTo>
                  <a:cubicBezTo>
                    <a:pt x="623265" y="365700"/>
                    <a:pt x="602698" y="352288"/>
                    <a:pt x="602698" y="340665"/>
                  </a:cubicBezTo>
                  <a:cubicBezTo>
                    <a:pt x="602698" y="337088"/>
                    <a:pt x="608958" y="320100"/>
                    <a:pt x="617005" y="299535"/>
                  </a:cubicBezTo>
                  <a:lnTo>
                    <a:pt x="640255" y="236945"/>
                  </a:lnTo>
                  <a:cubicBezTo>
                    <a:pt x="665293" y="206545"/>
                    <a:pt x="704638" y="173462"/>
                    <a:pt x="726993" y="173462"/>
                  </a:cubicBezTo>
                  <a:cubicBezTo>
                    <a:pt x="740406" y="173462"/>
                    <a:pt x="750243" y="182403"/>
                    <a:pt x="750243" y="201180"/>
                  </a:cubicBezTo>
                  <a:cubicBezTo>
                    <a:pt x="749349" y="260193"/>
                    <a:pt x="695696" y="365700"/>
                    <a:pt x="637572" y="365700"/>
                  </a:cubicBezTo>
                  <a:moveTo>
                    <a:pt x="800319" y="178827"/>
                  </a:moveTo>
                  <a:cubicBezTo>
                    <a:pt x="800319" y="135908"/>
                    <a:pt x="789588" y="119814"/>
                    <a:pt x="759185" y="119814"/>
                  </a:cubicBezTo>
                  <a:cubicBezTo>
                    <a:pt x="721628" y="119814"/>
                    <a:pt x="686754" y="160050"/>
                    <a:pt x="650985" y="208333"/>
                  </a:cubicBezTo>
                  <a:lnTo>
                    <a:pt x="726099" y="6259"/>
                  </a:lnTo>
                  <a:lnTo>
                    <a:pt x="721628" y="0"/>
                  </a:lnTo>
                  <a:lnTo>
                    <a:pt x="628630" y="10730"/>
                  </a:lnTo>
                  <a:lnTo>
                    <a:pt x="628630" y="21459"/>
                  </a:lnTo>
                  <a:lnTo>
                    <a:pt x="646514" y="34871"/>
                  </a:lnTo>
                  <a:cubicBezTo>
                    <a:pt x="662610" y="47389"/>
                    <a:pt x="657245" y="59907"/>
                    <a:pt x="642938" y="99249"/>
                  </a:cubicBezTo>
                  <a:lnTo>
                    <a:pt x="561564" y="312947"/>
                  </a:lnTo>
                  <a:cubicBezTo>
                    <a:pt x="554411" y="330829"/>
                    <a:pt x="546363" y="352288"/>
                    <a:pt x="546363" y="357653"/>
                  </a:cubicBezTo>
                  <a:cubicBezTo>
                    <a:pt x="546363" y="382689"/>
                    <a:pt x="580343" y="406831"/>
                    <a:pt x="611640" y="406831"/>
                  </a:cubicBezTo>
                  <a:cubicBezTo>
                    <a:pt x="682283" y="408619"/>
                    <a:pt x="800319" y="278970"/>
                    <a:pt x="800319" y="178827"/>
                  </a:cubicBezTo>
                  <a:moveTo>
                    <a:pt x="525796" y="151108"/>
                  </a:moveTo>
                  <a:cubicBezTo>
                    <a:pt x="531161" y="131438"/>
                    <a:pt x="518642" y="120708"/>
                    <a:pt x="507912" y="120708"/>
                  </a:cubicBezTo>
                  <a:cubicBezTo>
                    <a:pt x="465884" y="120708"/>
                    <a:pt x="414914" y="159156"/>
                    <a:pt x="395241" y="211910"/>
                  </a:cubicBezTo>
                  <a:lnTo>
                    <a:pt x="408654" y="211910"/>
                  </a:lnTo>
                  <a:cubicBezTo>
                    <a:pt x="422067" y="192239"/>
                    <a:pt x="445317" y="170779"/>
                    <a:pt x="467672" y="167203"/>
                  </a:cubicBezTo>
                  <a:lnTo>
                    <a:pt x="386299" y="378218"/>
                  </a:lnTo>
                  <a:cubicBezTo>
                    <a:pt x="379145" y="397889"/>
                    <a:pt x="393453" y="408619"/>
                    <a:pt x="404183" y="408619"/>
                  </a:cubicBezTo>
                  <a:cubicBezTo>
                    <a:pt x="444423" y="408619"/>
                    <a:pt x="491816" y="370171"/>
                    <a:pt x="511489" y="317417"/>
                  </a:cubicBezTo>
                  <a:lnTo>
                    <a:pt x="498075" y="317417"/>
                  </a:lnTo>
                  <a:cubicBezTo>
                    <a:pt x="484662" y="337088"/>
                    <a:pt x="461413" y="358547"/>
                    <a:pt x="439057" y="362124"/>
                  </a:cubicBezTo>
                  <a:close/>
                  <a:moveTo>
                    <a:pt x="534738" y="67060"/>
                  </a:moveTo>
                  <a:cubicBezTo>
                    <a:pt x="552622" y="67060"/>
                    <a:pt x="567824" y="51860"/>
                    <a:pt x="567824" y="33977"/>
                  </a:cubicBezTo>
                  <a:cubicBezTo>
                    <a:pt x="567824" y="16094"/>
                    <a:pt x="552622" y="894"/>
                    <a:pt x="534738" y="894"/>
                  </a:cubicBezTo>
                  <a:cubicBezTo>
                    <a:pt x="523113" y="894"/>
                    <a:pt x="512383" y="7153"/>
                    <a:pt x="506123" y="16989"/>
                  </a:cubicBezTo>
                  <a:cubicBezTo>
                    <a:pt x="499864" y="26824"/>
                    <a:pt x="499864" y="40236"/>
                    <a:pt x="506123" y="50966"/>
                  </a:cubicBezTo>
                  <a:cubicBezTo>
                    <a:pt x="512383" y="60801"/>
                    <a:pt x="523113" y="67954"/>
                    <a:pt x="534738" y="67060"/>
                  </a:cubicBezTo>
                  <a:moveTo>
                    <a:pt x="328175" y="26824"/>
                  </a:moveTo>
                  <a:lnTo>
                    <a:pt x="135026" y="26824"/>
                  </a:lnTo>
                  <a:lnTo>
                    <a:pt x="129661" y="42918"/>
                  </a:lnTo>
                  <a:cubicBezTo>
                    <a:pt x="185996" y="54542"/>
                    <a:pt x="191361" y="59907"/>
                    <a:pt x="165429" y="133226"/>
                  </a:cubicBezTo>
                  <a:lnTo>
                    <a:pt x="107305" y="291487"/>
                  </a:lnTo>
                  <a:cubicBezTo>
                    <a:pt x="80479" y="363912"/>
                    <a:pt x="69748" y="370171"/>
                    <a:pt x="4471" y="381795"/>
                  </a:cubicBezTo>
                  <a:lnTo>
                    <a:pt x="0" y="397889"/>
                  </a:lnTo>
                  <a:lnTo>
                    <a:pt x="293301" y="397889"/>
                  </a:lnTo>
                  <a:lnTo>
                    <a:pt x="356790" y="284334"/>
                  </a:lnTo>
                  <a:lnTo>
                    <a:pt x="334435" y="284334"/>
                  </a:lnTo>
                  <a:cubicBezTo>
                    <a:pt x="297772" y="324570"/>
                    <a:pt x="255744" y="375536"/>
                    <a:pt x="190467" y="375536"/>
                  </a:cubicBezTo>
                  <a:cubicBezTo>
                    <a:pt x="141285" y="375536"/>
                    <a:pt x="134132" y="366595"/>
                    <a:pt x="161852" y="290593"/>
                  </a:cubicBezTo>
                  <a:lnTo>
                    <a:pt x="219976" y="132332"/>
                  </a:lnTo>
                  <a:cubicBezTo>
                    <a:pt x="246802" y="59907"/>
                    <a:pt x="257533" y="53648"/>
                    <a:pt x="322810" y="42024"/>
                  </a:cubicBezTo>
                  <a:close/>
                </a:path>
              </a:pathLst>
            </a:custGeom>
            <a:solidFill>
              <a:srgbClr val="000000"/>
            </a:solidFill>
            <a:ln w="893" cap="flat">
              <a:noFill/>
              <a:prstDash val="solid"/>
              <a:miter/>
            </a:ln>
          </p:spPr>
          <p:txBody>
            <a:bodyPr rtlCol="0" anchor="ctr"/>
            <a:lstStyle/>
            <a:p>
              <a:endParaRPr lang="fr-FR"/>
            </a:p>
          </p:txBody>
        </p:sp>
      </p:grpSp>
      <p:cxnSp>
        <p:nvCxnSpPr>
          <p:cNvPr id="51" name="Connecteur droit 50">
            <a:extLst>
              <a:ext uri="{FF2B5EF4-FFF2-40B4-BE49-F238E27FC236}">
                <a16:creationId xmlns:a16="http://schemas.microsoft.com/office/drawing/2014/main" id="{D8C1B46B-66CD-51AD-2511-C628C3ECA242}"/>
              </a:ext>
            </a:extLst>
          </p:cNvPr>
          <p:cNvCxnSpPr>
            <a:cxnSpLocks/>
          </p:cNvCxnSpPr>
          <p:nvPr userDrawn="1"/>
        </p:nvCxnSpPr>
        <p:spPr>
          <a:xfrm>
            <a:off x="1960396" y="6153150"/>
            <a:ext cx="0" cy="704939"/>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Connecteur droit 52">
            <a:extLst>
              <a:ext uri="{FF2B5EF4-FFF2-40B4-BE49-F238E27FC236}">
                <a16:creationId xmlns:a16="http://schemas.microsoft.com/office/drawing/2014/main" id="{F568F134-F47D-3AD0-FDA4-E2326194FC10}"/>
              </a:ext>
            </a:extLst>
          </p:cNvPr>
          <p:cNvCxnSpPr>
            <a:cxnSpLocks/>
          </p:cNvCxnSpPr>
          <p:nvPr userDrawn="1"/>
        </p:nvCxnSpPr>
        <p:spPr>
          <a:xfrm flipH="1">
            <a:off x="357115" y="6149975"/>
            <a:ext cx="3047" cy="708024"/>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Espace réservé du numéro de diapositive 5">
            <a:extLst>
              <a:ext uri="{FF2B5EF4-FFF2-40B4-BE49-F238E27FC236}">
                <a16:creationId xmlns:a16="http://schemas.microsoft.com/office/drawing/2014/main" id="{5ADACF6E-17C9-B664-F42B-F82D4F7794E2}"/>
              </a:ext>
            </a:extLst>
          </p:cNvPr>
          <p:cNvSpPr>
            <a:spLocks noGrp="1"/>
          </p:cNvSpPr>
          <p:nvPr>
            <p:ph type="sldNum" sz="quarter" idx="12"/>
          </p:nvPr>
        </p:nvSpPr>
        <p:spPr>
          <a:xfrm>
            <a:off x="11835420" y="6319201"/>
            <a:ext cx="365127" cy="365125"/>
          </a:xfrm>
          <a:ln>
            <a:noFill/>
          </a:ln>
        </p:spPr>
        <p:txBody>
          <a:bodyPr/>
          <a:lstStyle>
            <a:lvl1pPr>
              <a:defRPr>
                <a:solidFill>
                  <a:schemeClr val="bg1"/>
                </a:solidFill>
              </a:defRPr>
            </a:lvl1pPr>
          </a:lstStyle>
          <a:p>
            <a:fld id="{6E739F3C-2768-A14F-A11C-037BCBCB7D23}" type="slidenum">
              <a:rPr lang="fr-FR" smtClean="0"/>
              <a:pPr/>
              <a:t>‹N°›</a:t>
            </a:fld>
            <a:endParaRPr lang="fr-FR" dirty="0"/>
          </a:p>
        </p:txBody>
      </p:sp>
      <p:sp>
        <p:nvSpPr>
          <p:cNvPr id="58" name="Forme libre 57">
            <a:extLst>
              <a:ext uri="{FF2B5EF4-FFF2-40B4-BE49-F238E27FC236}">
                <a16:creationId xmlns:a16="http://schemas.microsoft.com/office/drawing/2014/main" id="{2ADE32E6-18D0-DA1F-C51A-061FA5F6655F}"/>
              </a:ext>
            </a:extLst>
          </p:cNvPr>
          <p:cNvSpPr/>
          <p:nvPr userDrawn="1"/>
        </p:nvSpPr>
        <p:spPr>
          <a:xfrm>
            <a:off x="11826875" y="6303211"/>
            <a:ext cx="415636" cy="403761"/>
          </a:xfrm>
          <a:custGeom>
            <a:avLst/>
            <a:gdLst>
              <a:gd name="connsiteX0" fmla="*/ 201881 w 415636"/>
              <a:gd name="connsiteY0" fmla="*/ 0 h 403761"/>
              <a:gd name="connsiteX1" fmla="*/ 415636 w 415636"/>
              <a:gd name="connsiteY1" fmla="*/ 0 h 403761"/>
              <a:gd name="connsiteX2" fmla="*/ 415636 w 415636"/>
              <a:gd name="connsiteY2" fmla="*/ 403761 h 403761"/>
              <a:gd name="connsiteX3" fmla="*/ 201881 w 415636"/>
              <a:gd name="connsiteY3" fmla="*/ 403761 h 403761"/>
              <a:gd name="connsiteX4" fmla="*/ 4101 w 415636"/>
              <a:gd name="connsiteY4" fmla="*/ 242566 h 403761"/>
              <a:gd name="connsiteX5" fmla="*/ 0 w 415636"/>
              <a:gd name="connsiteY5" fmla="*/ 201881 h 403761"/>
              <a:gd name="connsiteX6" fmla="*/ 4101 w 415636"/>
              <a:gd name="connsiteY6" fmla="*/ 161195 h 403761"/>
              <a:gd name="connsiteX7" fmla="*/ 201881 w 415636"/>
              <a:gd name="connsiteY7" fmla="*/ 0 h 403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5636" h="403761">
                <a:moveTo>
                  <a:pt x="201881" y="0"/>
                </a:moveTo>
                <a:lnTo>
                  <a:pt x="415636" y="0"/>
                </a:lnTo>
                <a:lnTo>
                  <a:pt x="415636" y="403761"/>
                </a:lnTo>
                <a:lnTo>
                  <a:pt x="201881" y="403761"/>
                </a:lnTo>
                <a:cubicBezTo>
                  <a:pt x="104322" y="403761"/>
                  <a:pt x="22926" y="334560"/>
                  <a:pt x="4101" y="242566"/>
                </a:cubicBezTo>
                <a:lnTo>
                  <a:pt x="0" y="201881"/>
                </a:lnTo>
                <a:lnTo>
                  <a:pt x="4101" y="161195"/>
                </a:lnTo>
                <a:cubicBezTo>
                  <a:pt x="22926" y="69201"/>
                  <a:pt x="104322" y="0"/>
                  <a:pt x="201881" y="0"/>
                </a:cubicBezTo>
                <a:close/>
              </a:path>
            </a:pathLst>
          </a:cu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grpSp>
        <p:nvGrpSpPr>
          <p:cNvPr id="59" name="Groupe 58">
            <a:extLst>
              <a:ext uri="{FF2B5EF4-FFF2-40B4-BE49-F238E27FC236}">
                <a16:creationId xmlns:a16="http://schemas.microsoft.com/office/drawing/2014/main" id="{AE87392E-3219-8310-A8DF-E8737B1E9EF2}"/>
              </a:ext>
            </a:extLst>
          </p:cNvPr>
          <p:cNvGrpSpPr/>
          <p:nvPr userDrawn="1"/>
        </p:nvGrpSpPr>
        <p:grpSpPr>
          <a:xfrm>
            <a:off x="1274524" y="6279025"/>
            <a:ext cx="517010" cy="449924"/>
            <a:chOff x="1301606" y="6252162"/>
            <a:chExt cx="462845" cy="402788"/>
          </a:xfrm>
        </p:grpSpPr>
        <p:sp>
          <p:nvSpPr>
            <p:cNvPr id="60" name="Forme libre 59">
              <a:extLst>
                <a:ext uri="{FF2B5EF4-FFF2-40B4-BE49-F238E27FC236}">
                  <a16:creationId xmlns:a16="http://schemas.microsoft.com/office/drawing/2014/main" id="{28B72D3F-472D-09BF-CF59-310A22B4193B}"/>
                </a:ext>
              </a:extLst>
            </p:cNvPr>
            <p:cNvSpPr/>
            <p:nvPr/>
          </p:nvSpPr>
          <p:spPr>
            <a:xfrm>
              <a:off x="1434300" y="6252162"/>
              <a:ext cx="199811" cy="269202"/>
            </a:xfrm>
            <a:custGeom>
              <a:avLst/>
              <a:gdLst>
                <a:gd name="connsiteX0" fmla="*/ 1235075 w 1563369"/>
                <a:gd name="connsiteY0" fmla="*/ 1745615 h 2106294"/>
                <a:gd name="connsiteX1" fmla="*/ 708660 w 1563369"/>
                <a:gd name="connsiteY1" fmla="*/ 1172845 h 2106294"/>
                <a:gd name="connsiteX2" fmla="*/ 708660 w 1563369"/>
                <a:gd name="connsiteY2" fmla="*/ 0 h 2106294"/>
                <a:gd name="connsiteX3" fmla="*/ 626110 w 1563369"/>
                <a:gd name="connsiteY3" fmla="*/ 0 h 2106294"/>
                <a:gd name="connsiteX4" fmla="*/ 626110 w 1563369"/>
                <a:gd name="connsiteY4" fmla="*/ 624840 h 2106294"/>
                <a:gd name="connsiteX5" fmla="*/ 0 w 1563369"/>
                <a:gd name="connsiteY5" fmla="*/ 1355725 h 2106294"/>
                <a:gd name="connsiteX6" fmla="*/ 811530 w 1563369"/>
                <a:gd name="connsiteY6" fmla="*/ 2106295 h 2106294"/>
                <a:gd name="connsiteX7" fmla="*/ 1563370 w 1563369"/>
                <a:gd name="connsiteY7" fmla="*/ 1634490 h 2106294"/>
                <a:gd name="connsiteX8" fmla="*/ 1235075 w 1563369"/>
                <a:gd name="connsiteY8" fmla="*/ 1745615 h 2106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3369" h="2106294">
                  <a:moveTo>
                    <a:pt x="1235075" y="1745615"/>
                  </a:moveTo>
                  <a:cubicBezTo>
                    <a:pt x="986155" y="1741805"/>
                    <a:pt x="708660" y="1526540"/>
                    <a:pt x="708660" y="1172845"/>
                  </a:cubicBezTo>
                  <a:lnTo>
                    <a:pt x="708660" y="0"/>
                  </a:lnTo>
                  <a:lnTo>
                    <a:pt x="626110" y="0"/>
                  </a:lnTo>
                  <a:lnTo>
                    <a:pt x="626110" y="624840"/>
                  </a:lnTo>
                  <a:cubicBezTo>
                    <a:pt x="267335" y="702945"/>
                    <a:pt x="0" y="1000125"/>
                    <a:pt x="0" y="1355725"/>
                  </a:cubicBezTo>
                  <a:cubicBezTo>
                    <a:pt x="0" y="1770380"/>
                    <a:pt x="362585" y="2106295"/>
                    <a:pt x="811530" y="2106295"/>
                  </a:cubicBezTo>
                  <a:cubicBezTo>
                    <a:pt x="1152525" y="2106295"/>
                    <a:pt x="1443355" y="1910715"/>
                    <a:pt x="1563370" y="1634490"/>
                  </a:cubicBezTo>
                  <a:cubicBezTo>
                    <a:pt x="1486535" y="1701165"/>
                    <a:pt x="1355090" y="1747520"/>
                    <a:pt x="1235075" y="1745615"/>
                  </a:cubicBezTo>
                </a:path>
              </a:pathLst>
            </a:custGeom>
            <a:solidFill>
              <a:schemeClr val="bg1"/>
            </a:solidFill>
            <a:ln w="6350" cap="flat">
              <a:noFill/>
              <a:prstDash val="solid"/>
              <a:miter/>
            </a:ln>
          </p:spPr>
          <p:txBody>
            <a:bodyPr rtlCol="0" anchor="ctr"/>
            <a:lstStyle/>
            <a:p>
              <a:endParaRPr lang="fr-FR" dirty="0"/>
            </a:p>
          </p:txBody>
        </p:sp>
        <p:sp>
          <p:nvSpPr>
            <p:cNvPr id="61" name="Forme libre 60">
              <a:extLst>
                <a:ext uri="{FF2B5EF4-FFF2-40B4-BE49-F238E27FC236}">
                  <a16:creationId xmlns:a16="http://schemas.microsoft.com/office/drawing/2014/main" id="{0311C47A-F4B8-7510-9E29-2F6A8C9F4E46}"/>
                </a:ext>
              </a:extLst>
            </p:cNvPr>
            <p:cNvSpPr/>
            <p:nvPr/>
          </p:nvSpPr>
          <p:spPr>
            <a:xfrm>
              <a:off x="1538669" y="6329417"/>
              <a:ext cx="92507" cy="83933"/>
            </a:xfrm>
            <a:custGeom>
              <a:avLst/>
              <a:gdLst>
                <a:gd name="connsiteX0" fmla="*/ 0 w 723792"/>
                <a:gd name="connsiteY0" fmla="*/ 698 h 656710"/>
                <a:gd name="connsiteX1" fmla="*/ 692785 w 723792"/>
                <a:gd name="connsiteY1" fmla="*/ 369633 h 656710"/>
                <a:gd name="connsiteX2" fmla="*/ 448310 w 723792"/>
                <a:gd name="connsiteY2" fmla="*/ 656653 h 656710"/>
                <a:gd name="connsiteX3" fmla="*/ 0 w 723792"/>
                <a:gd name="connsiteY3" fmla="*/ 698 h 656710"/>
              </a:gdLst>
              <a:ahLst/>
              <a:cxnLst>
                <a:cxn ang="0">
                  <a:pos x="connsiteX0" y="connsiteY0"/>
                </a:cxn>
                <a:cxn ang="0">
                  <a:pos x="connsiteX1" y="connsiteY1"/>
                </a:cxn>
                <a:cxn ang="0">
                  <a:pos x="connsiteX2" y="connsiteY2"/>
                </a:cxn>
                <a:cxn ang="0">
                  <a:pos x="connsiteX3" y="connsiteY3"/>
                </a:cxn>
              </a:cxnLst>
              <a:rect l="l" t="t" r="r" b="b"/>
              <a:pathLst>
                <a:path w="723792" h="656710">
                  <a:moveTo>
                    <a:pt x="0" y="698"/>
                  </a:moveTo>
                  <a:cubicBezTo>
                    <a:pt x="34290" y="-3747"/>
                    <a:pt x="450215" y="1968"/>
                    <a:pt x="692785" y="369633"/>
                  </a:cubicBezTo>
                  <a:cubicBezTo>
                    <a:pt x="774700" y="493458"/>
                    <a:pt x="694690" y="648398"/>
                    <a:pt x="448310" y="656653"/>
                  </a:cubicBezTo>
                  <a:cubicBezTo>
                    <a:pt x="360680" y="659193"/>
                    <a:pt x="46355" y="579818"/>
                    <a:pt x="0" y="698"/>
                  </a:cubicBezTo>
                </a:path>
              </a:pathLst>
            </a:custGeom>
            <a:solidFill>
              <a:schemeClr val="bg1"/>
            </a:solidFill>
            <a:ln w="6350" cap="flat">
              <a:noFill/>
              <a:prstDash val="solid"/>
              <a:miter/>
            </a:ln>
          </p:spPr>
          <p:txBody>
            <a:bodyPr rtlCol="0" anchor="ctr"/>
            <a:lstStyle/>
            <a:p>
              <a:endParaRPr lang="fr-FR"/>
            </a:p>
          </p:txBody>
        </p:sp>
        <p:sp>
          <p:nvSpPr>
            <p:cNvPr id="62" name="Forme libre 61">
              <a:extLst>
                <a:ext uri="{FF2B5EF4-FFF2-40B4-BE49-F238E27FC236}">
                  <a16:creationId xmlns:a16="http://schemas.microsoft.com/office/drawing/2014/main" id="{587E5DBC-2E9F-BC48-B119-87181E41EB31}"/>
                </a:ext>
              </a:extLst>
            </p:cNvPr>
            <p:cNvSpPr/>
            <p:nvPr/>
          </p:nvSpPr>
          <p:spPr>
            <a:xfrm>
              <a:off x="1416851" y="6550012"/>
              <a:ext cx="107778" cy="104856"/>
            </a:xfrm>
            <a:custGeom>
              <a:avLst/>
              <a:gdLst>
                <a:gd name="connsiteX0" fmla="*/ 421640 w 843281"/>
                <a:gd name="connsiteY0" fmla="*/ 0 h 820420"/>
                <a:gd name="connsiteX1" fmla="*/ 0 w 843281"/>
                <a:gd name="connsiteY1" fmla="*/ 398145 h 820420"/>
                <a:gd name="connsiteX2" fmla="*/ 0 w 843281"/>
                <a:gd name="connsiteY2" fmla="*/ 820420 h 820420"/>
                <a:gd name="connsiteX3" fmla="*/ 187325 w 843281"/>
                <a:gd name="connsiteY3" fmla="*/ 820420 h 820420"/>
                <a:gd name="connsiteX4" fmla="*/ 187325 w 843281"/>
                <a:gd name="connsiteY4" fmla="*/ 401320 h 820420"/>
                <a:gd name="connsiteX5" fmla="*/ 421640 w 843281"/>
                <a:gd name="connsiteY5" fmla="*/ 142875 h 820420"/>
                <a:gd name="connsiteX6" fmla="*/ 655955 w 843281"/>
                <a:gd name="connsiteY6" fmla="*/ 401320 h 820420"/>
                <a:gd name="connsiteX7" fmla="*/ 655955 w 843281"/>
                <a:gd name="connsiteY7" fmla="*/ 820420 h 820420"/>
                <a:gd name="connsiteX8" fmla="*/ 843280 w 843281"/>
                <a:gd name="connsiteY8" fmla="*/ 820420 h 820420"/>
                <a:gd name="connsiteX9" fmla="*/ 843280 w 843281"/>
                <a:gd name="connsiteY9" fmla="*/ 398780 h 820420"/>
                <a:gd name="connsiteX10" fmla="*/ 421640 w 843281"/>
                <a:gd name="connsiteY10" fmla="*/ 0 h 820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3281" h="820420">
                  <a:moveTo>
                    <a:pt x="421640" y="0"/>
                  </a:moveTo>
                  <a:cubicBezTo>
                    <a:pt x="212090" y="0"/>
                    <a:pt x="0" y="86360"/>
                    <a:pt x="0" y="398145"/>
                  </a:cubicBezTo>
                  <a:lnTo>
                    <a:pt x="0" y="820420"/>
                  </a:lnTo>
                  <a:lnTo>
                    <a:pt x="187325" y="820420"/>
                  </a:lnTo>
                  <a:lnTo>
                    <a:pt x="187325" y="401320"/>
                  </a:lnTo>
                  <a:cubicBezTo>
                    <a:pt x="187325" y="191135"/>
                    <a:pt x="322580" y="142875"/>
                    <a:pt x="421640" y="142875"/>
                  </a:cubicBezTo>
                  <a:cubicBezTo>
                    <a:pt x="520700" y="142875"/>
                    <a:pt x="655955" y="191770"/>
                    <a:pt x="655955" y="401320"/>
                  </a:cubicBezTo>
                  <a:lnTo>
                    <a:pt x="655955" y="820420"/>
                  </a:lnTo>
                  <a:lnTo>
                    <a:pt x="843280" y="820420"/>
                  </a:lnTo>
                  <a:lnTo>
                    <a:pt x="843280" y="398780"/>
                  </a:lnTo>
                  <a:cubicBezTo>
                    <a:pt x="843915" y="86995"/>
                    <a:pt x="631825" y="0"/>
                    <a:pt x="421640" y="0"/>
                  </a:cubicBezTo>
                </a:path>
              </a:pathLst>
            </a:custGeom>
            <a:solidFill>
              <a:schemeClr val="bg1"/>
            </a:solidFill>
            <a:ln w="6350" cap="flat">
              <a:noFill/>
              <a:prstDash val="solid"/>
              <a:miter/>
            </a:ln>
          </p:spPr>
          <p:txBody>
            <a:bodyPr rtlCol="0" anchor="ctr"/>
            <a:lstStyle/>
            <a:p>
              <a:endParaRPr lang="fr-FR"/>
            </a:p>
          </p:txBody>
        </p:sp>
        <p:sp>
          <p:nvSpPr>
            <p:cNvPr id="63" name="Forme libre 62">
              <a:extLst>
                <a:ext uri="{FF2B5EF4-FFF2-40B4-BE49-F238E27FC236}">
                  <a16:creationId xmlns:a16="http://schemas.microsoft.com/office/drawing/2014/main" id="{6652B425-FDDF-F07E-E0AD-6C45966852D6}"/>
                </a:ext>
              </a:extLst>
            </p:cNvPr>
            <p:cNvSpPr/>
            <p:nvPr/>
          </p:nvSpPr>
          <p:spPr>
            <a:xfrm>
              <a:off x="1301606" y="6552934"/>
              <a:ext cx="99581" cy="101935"/>
            </a:xfrm>
            <a:custGeom>
              <a:avLst/>
              <a:gdLst>
                <a:gd name="connsiteX0" fmla="*/ 0 w 779145"/>
                <a:gd name="connsiteY0" fmla="*/ 398780 h 797559"/>
                <a:gd name="connsiteX1" fmla="*/ 398145 w 779145"/>
                <a:gd name="connsiteY1" fmla="*/ 797560 h 797559"/>
                <a:gd name="connsiteX2" fmla="*/ 779145 w 779145"/>
                <a:gd name="connsiteY2" fmla="*/ 797560 h 797559"/>
                <a:gd name="connsiteX3" fmla="*/ 779145 w 779145"/>
                <a:gd name="connsiteY3" fmla="*/ 657860 h 797559"/>
                <a:gd name="connsiteX4" fmla="*/ 446405 w 779145"/>
                <a:gd name="connsiteY4" fmla="*/ 657860 h 797559"/>
                <a:gd name="connsiteX5" fmla="*/ 194945 w 779145"/>
                <a:gd name="connsiteY5" fmla="*/ 398780 h 797559"/>
                <a:gd name="connsiteX6" fmla="*/ 446405 w 779145"/>
                <a:gd name="connsiteY6" fmla="*/ 137795 h 797559"/>
                <a:gd name="connsiteX7" fmla="*/ 779145 w 779145"/>
                <a:gd name="connsiteY7" fmla="*/ 137795 h 797559"/>
                <a:gd name="connsiteX8" fmla="*/ 779145 w 779145"/>
                <a:gd name="connsiteY8" fmla="*/ 0 h 797559"/>
                <a:gd name="connsiteX9" fmla="*/ 398145 w 779145"/>
                <a:gd name="connsiteY9" fmla="*/ 0 h 797559"/>
                <a:gd name="connsiteX10" fmla="*/ 0 w 779145"/>
                <a:gd name="connsiteY10" fmla="*/ 398780 h 797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145" h="797559">
                  <a:moveTo>
                    <a:pt x="0" y="398780"/>
                  </a:moveTo>
                  <a:cubicBezTo>
                    <a:pt x="0" y="596900"/>
                    <a:pt x="86360" y="797560"/>
                    <a:pt x="398145" y="797560"/>
                  </a:cubicBezTo>
                  <a:lnTo>
                    <a:pt x="779145" y="797560"/>
                  </a:lnTo>
                  <a:lnTo>
                    <a:pt x="779145" y="657860"/>
                  </a:lnTo>
                  <a:lnTo>
                    <a:pt x="446405" y="657860"/>
                  </a:lnTo>
                  <a:cubicBezTo>
                    <a:pt x="236220" y="657860"/>
                    <a:pt x="194945" y="495935"/>
                    <a:pt x="194945" y="398780"/>
                  </a:cubicBezTo>
                  <a:cubicBezTo>
                    <a:pt x="194945" y="302260"/>
                    <a:pt x="236220" y="137795"/>
                    <a:pt x="446405" y="137795"/>
                  </a:cubicBezTo>
                  <a:lnTo>
                    <a:pt x="779145" y="137795"/>
                  </a:lnTo>
                  <a:lnTo>
                    <a:pt x="779145" y="0"/>
                  </a:lnTo>
                  <a:lnTo>
                    <a:pt x="398145" y="0"/>
                  </a:lnTo>
                  <a:cubicBezTo>
                    <a:pt x="86360" y="0"/>
                    <a:pt x="0" y="200660"/>
                    <a:pt x="0" y="398780"/>
                  </a:cubicBezTo>
                </a:path>
              </a:pathLst>
            </a:custGeom>
            <a:solidFill>
              <a:schemeClr val="bg1"/>
            </a:solidFill>
            <a:ln w="6350" cap="flat">
              <a:noFill/>
              <a:prstDash val="solid"/>
              <a:miter/>
            </a:ln>
          </p:spPr>
          <p:txBody>
            <a:bodyPr rtlCol="0" anchor="ctr"/>
            <a:lstStyle/>
            <a:p>
              <a:endParaRPr lang="fr-FR"/>
            </a:p>
          </p:txBody>
        </p:sp>
        <p:sp>
          <p:nvSpPr>
            <p:cNvPr id="64" name="Forme libre 63">
              <a:extLst>
                <a:ext uri="{FF2B5EF4-FFF2-40B4-BE49-F238E27FC236}">
                  <a16:creationId xmlns:a16="http://schemas.microsoft.com/office/drawing/2014/main" id="{894E6C3F-D88B-1250-6447-E0A55898DBFD}"/>
                </a:ext>
              </a:extLst>
            </p:cNvPr>
            <p:cNvSpPr/>
            <p:nvPr/>
          </p:nvSpPr>
          <p:spPr>
            <a:xfrm>
              <a:off x="1538994" y="6550094"/>
              <a:ext cx="108914" cy="104856"/>
            </a:xfrm>
            <a:custGeom>
              <a:avLst/>
              <a:gdLst>
                <a:gd name="connsiteX0" fmla="*/ 652145 w 852169"/>
                <a:gd name="connsiteY0" fmla="*/ 365125 h 820419"/>
                <a:gd name="connsiteX1" fmla="*/ 200025 w 852169"/>
                <a:gd name="connsiteY1" fmla="*/ 365125 h 820419"/>
                <a:gd name="connsiteX2" fmla="*/ 424180 w 852169"/>
                <a:gd name="connsiteY2" fmla="*/ 121920 h 820419"/>
                <a:gd name="connsiteX3" fmla="*/ 652145 w 852169"/>
                <a:gd name="connsiteY3" fmla="*/ 365125 h 820419"/>
                <a:gd name="connsiteX4" fmla="*/ 199390 w 852169"/>
                <a:gd name="connsiteY4" fmla="*/ 485775 h 820419"/>
                <a:gd name="connsiteX5" fmla="*/ 852170 w 852169"/>
                <a:gd name="connsiteY5" fmla="*/ 485775 h 820419"/>
                <a:gd name="connsiteX6" fmla="*/ 852170 w 852169"/>
                <a:gd name="connsiteY6" fmla="*/ 426720 h 820419"/>
                <a:gd name="connsiteX7" fmla="*/ 407670 w 852169"/>
                <a:gd name="connsiteY7" fmla="*/ 0 h 820419"/>
                <a:gd name="connsiteX8" fmla="*/ 0 w 852169"/>
                <a:gd name="connsiteY8" fmla="*/ 410210 h 820419"/>
                <a:gd name="connsiteX9" fmla="*/ 0 w 852169"/>
                <a:gd name="connsiteY9" fmla="*/ 421640 h 820419"/>
                <a:gd name="connsiteX10" fmla="*/ 398145 w 852169"/>
                <a:gd name="connsiteY10" fmla="*/ 820420 h 820419"/>
                <a:gd name="connsiteX11" fmla="*/ 828675 w 852169"/>
                <a:gd name="connsiteY11" fmla="*/ 820420 h 820419"/>
                <a:gd name="connsiteX12" fmla="*/ 828675 w 852169"/>
                <a:gd name="connsiteY12" fmla="*/ 680720 h 820419"/>
                <a:gd name="connsiteX13" fmla="*/ 447040 w 852169"/>
                <a:gd name="connsiteY13" fmla="*/ 680720 h 820419"/>
                <a:gd name="connsiteX14" fmla="*/ 199390 w 852169"/>
                <a:gd name="connsiteY14" fmla="*/ 485775 h 82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2169" h="820419">
                  <a:moveTo>
                    <a:pt x="652145" y="365125"/>
                  </a:moveTo>
                  <a:lnTo>
                    <a:pt x="200025" y="365125"/>
                  </a:lnTo>
                  <a:cubicBezTo>
                    <a:pt x="200025" y="297180"/>
                    <a:pt x="204470" y="121920"/>
                    <a:pt x="424180" y="121920"/>
                  </a:cubicBezTo>
                  <a:cubicBezTo>
                    <a:pt x="683895" y="121285"/>
                    <a:pt x="652145" y="365125"/>
                    <a:pt x="652145" y="365125"/>
                  </a:cubicBezTo>
                  <a:moveTo>
                    <a:pt x="199390" y="485775"/>
                  </a:moveTo>
                  <a:lnTo>
                    <a:pt x="852170" y="485775"/>
                  </a:lnTo>
                  <a:cubicBezTo>
                    <a:pt x="852170" y="463550"/>
                    <a:pt x="852170" y="426720"/>
                    <a:pt x="852170" y="426720"/>
                  </a:cubicBezTo>
                  <a:cubicBezTo>
                    <a:pt x="852170" y="71755"/>
                    <a:pt x="619125" y="0"/>
                    <a:pt x="407670" y="0"/>
                  </a:cubicBezTo>
                  <a:cubicBezTo>
                    <a:pt x="109855" y="0"/>
                    <a:pt x="0" y="212725"/>
                    <a:pt x="0" y="410210"/>
                  </a:cubicBezTo>
                  <a:lnTo>
                    <a:pt x="0" y="421640"/>
                  </a:lnTo>
                  <a:cubicBezTo>
                    <a:pt x="0" y="619760"/>
                    <a:pt x="86995" y="820420"/>
                    <a:pt x="398145" y="820420"/>
                  </a:cubicBezTo>
                  <a:lnTo>
                    <a:pt x="828675" y="820420"/>
                  </a:lnTo>
                  <a:lnTo>
                    <a:pt x="828675" y="680720"/>
                  </a:lnTo>
                  <a:lnTo>
                    <a:pt x="447040" y="680720"/>
                  </a:lnTo>
                  <a:cubicBezTo>
                    <a:pt x="271780" y="679450"/>
                    <a:pt x="213995" y="579120"/>
                    <a:pt x="199390" y="485775"/>
                  </a:cubicBezTo>
                </a:path>
              </a:pathLst>
            </a:custGeom>
            <a:solidFill>
              <a:schemeClr val="bg1"/>
            </a:solidFill>
            <a:ln w="6350" cap="flat">
              <a:noFill/>
              <a:prstDash val="solid"/>
              <a:miter/>
            </a:ln>
          </p:spPr>
          <p:txBody>
            <a:bodyPr rtlCol="0" anchor="ctr"/>
            <a:lstStyle/>
            <a:p>
              <a:endParaRPr lang="fr-FR"/>
            </a:p>
          </p:txBody>
        </p:sp>
        <p:sp>
          <p:nvSpPr>
            <p:cNvPr id="65" name="Forme libre 64">
              <a:extLst>
                <a:ext uri="{FF2B5EF4-FFF2-40B4-BE49-F238E27FC236}">
                  <a16:creationId xmlns:a16="http://schemas.microsoft.com/office/drawing/2014/main" id="{897E271B-D0DE-18D2-12E0-1A7C7C9259C1}"/>
                </a:ext>
              </a:extLst>
            </p:cNvPr>
            <p:cNvSpPr/>
            <p:nvPr/>
          </p:nvSpPr>
          <p:spPr>
            <a:xfrm>
              <a:off x="1662192" y="6552934"/>
              <a:ext cx="102259" cy="101366"/>
            </a:xfrm>
            <a:custGeom>
              <a:avLst/>
              <a:gdLst>
                <a:gd name="connsiteX0" fmla="*/ 472440 w 800100"/>
                <a:gd name="connsiteY0" fmla="*/ 336550 h 793114"/>
                <a:gd name="connsiteX1" fmla="*/ 367030 w 800100"/>
                <a:gd name="connsiteY1" fmla="*/ 336550 h 793114"/>
                <a:gd name="connsiteX2" fmla="*/ 207010 w 800100"/>
                <a:gd name="connsiteY2" fmla="*/ 234950 h 793114"/>
                <a:gd name="connsiteX3" fmla="*/ 355600 w 800100"/>
                <a:gd name="connsiteY3" fmla="*/ 137795 h 793114"/>
                <a:gd name="connsiteX4" fmla="*/ 769620 w 800100"/>
                <a:gd name="connsiteY4" fmla="*/ 137795 h 793114"/>
                <a:gd name="connsiteX5" fmla="*/ 769620 w 800100"/>
                <a:gd name="connsiteY5" fmla="*/ 0 h 793114"/>
                <a:gd name="connsiteX6" fmla="*/ 357505 w 800100"/>
                <a:gd name="connsiteY6" fmla="*/ 0 h 793114"/>
                <a:gd name="connsiteX7" fmla="*/ 0 w 800100"/>
                <a:gd name="connsiteY7" fmla="*/ 234315 h 793114"/>
                <a:gd name="connsiteX8" fmla="*/ 327660 w 800100"/>
                <a:gd name="connsiteY8" fmla="*/ 456565 h 793114"/>
                <a:gd name="connsiteX9" fmla="*/ 433070 w 800100"/>
                <a:gd name="connsiteY9" fmla="*/ 456565 h 793114"/>
                <a:gd name="connsiteX10" fmla="*/ 593090 w 800100"/>
                <a:gd name="connsiteY10" fmla="*/ 558165 h 793114"/>
                <a:gd name="connsiteX11" fmla="*/ 444500 w 800100"/>
                <a:gd name="connsiteY11" fmla="*/ 655320 h 793114"/>
                <a:gd name="connsiteX12" fmla="*/ 30480 w 800100"/>
                <a:gd name="connsiteY12" fmla="*/ 655320 h 793114"/>
                <a:gd name="connsiteX13" fmla="*/ 30480 w 800100"/>
                <a:gd name="connsiteY13" fmla="*/ 793115 h 793114"/>
                <a:gd name="connsiteX14" fmla="*/ 442595 w 800100"/>
                <a:gd name="connsiteY14" fmla="*/ 793115 h 793114"/>
                <a:gd name="connsiteX15" fmla="*/ 800100 w 800100"/>
                <a:gd name="connsiteY15" fmla="*/ 558800 h 793114"/>
                <a:gd name="connsiteX16" fmla="*/ 472440 w 800100"/>
                <a:gd name="connsiteY16" fmla="*/ 336550 h 79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00100" h="793114">
                  <a:moveTo>
                    <a:pt x="472440" y="336550"/>
                  </a:moveTo>
                  <a:lnTo>
                    <a:pt x="367030" y="336550"/>
                  </a:lnTo>
                  <a:cubicBezTo>
                    <a:pt x="268605" y="336550"/>
                    <a:pt x="207010" y="305435"/>
                    <a:pt x="207010" y="234950"/>
                  </a:cubicBezTo>
                  <a:cubicBezTo>
                    <a:pt x="207010" y="166370"/>
                    <a:pt x="255270" y="139065"/>
                    <a:pt x="355600" y="137795"/>
                  </a:cubicBezTo>
                  <a:lnTo>
                    <a:pt x="769620" y="137795"/>
                  </a:lnTo>
                  <a:lnTo>
                    <a:pt x="769620" y="0"/>
                  </a:lnTo>
                  <a:lnTo>
                    <a:pt x="357505" y="0"/>
                  </a:lnTo>
                  <a:cubicBezTo>
                    <a:pt x="189865" y="0"/>
                    <a:pt x="0" y="27940"/>
                    <a:pt x="0" y="234315"/>
                  </a:cubicBezTo>
                  <a:cubicBezTo>
                    <a:pt x="0" y="459740"/>
                    <a:pt x="252730" y="456565"/>
                    <a:pt x="327660" y="456565"/>
                  </a:cubicBezTo>
                  <a:lnTo>
                    <a:pt x="433070" y="456565"/>
                  </a:lnTo>
                  <a:cubicBezTo>
                    <a:pt x="532130" y="456565"/>
                    <a:pt x="593090" y="487680"/>
                    <a:pt x="593090" y="558165"/>
                  </a:cubicBezTo>
                  <a:cubicBezTo>
                    <a:pt x="593090" y="626110"/>
                    <a:pt x="544830" y="654050"/>
                    <a:pt x="444500" y="655320"/>
                  </a:cubicBezTo>
                  <a:lnTo>
                    <a:pt x="30480" y="655320"/>
                  </a:lnTo>
                  <a:lnTo>
                    <a:pt x="30480" y="793115"/>
                  </a:lnTo>
                  <a:lnTo>
                    <a:pt x="442595" y="793115"/>
                  </a:lnTo>
                  <a:cubicBezTo>
                    <a:pt x="610235" y="793115"/>
                    <a:pt x="800100" y="765175"/>
                    <a:pt x="800100" y="558800"/>
                  </a:cubicBezTo>
                  <a:cubicBezTo>
                    <a:pt x="799465" y="332740"/>
                    <a:pt x="546735" y="336550"/>
                    <a:pt x="472440" y="336550"/>
                  </a:cubicBezTo>
                </a:path>
              </a:pathLst>
            </a:custGeom>
            <a:solidFill>
              <a:schemeClr val="bg1"/>
            </a:solidFill>
            <a:ln w="6350" cap="flat">
              <a:noFill/>
              <a:prstDash val="solid"/>
              <a:miter/>
            </a:ln>
          </p:spPr>
          <p:txBody>
            <a:bodyPr rtlCol="0" anchor="ctr"/>
            <a:lstStyle/>
            <a:p>
              <a:endParaRPr lang="fr-FR"/>
            </a:p>
          </p:txBody>
        </p:sp>
      </p:grpSp>
      <p:sp>
        <p:nvSpPr>
          <p:cNvPr id="2" name="Espace réservé du pied de page 4">
            <a:extLst>
              <a:ext uri="{FF2B5EF4-FFF2-40B4-BE49-F238E27FC236}">
                <a16:creationId xmlns:a16="http://schemas.microsoft.com/office/drawing/2014/main" id="{73CA8F28-2890-811C-D141-D87E78D6CC30}"/>
              </a:ext>
            </a:extLst>
          </p:cNvPr>
          <p:cNvSpPr>
            <a:spLocks noGrp="1"/>
          </p:cNvSpPr>
          <p:nvPr>
            <p:ph type="ftr" sz="quarter" idx="3"/>
          </p:nvPr>
        </p:nvSpPr>
        <p:spPr>
          <a:xfrm>
            <a:off x="6096000" y="6319202"/>
            <a:ext cx="5582477" cy="365125"/>
          </a:xfrm>
          <a:prstGeom prst="rect">
            <a:avLst/>
          </a:prstGeom>
        </p:spPr>
        <p:txBody>
          <a:bodyPr vert="horz" lIns="91440" tIns="45720" rIns="91440" bIns="45720" rtlCol="0" anchor="ctr"/>
          <a:lstStyle>
            <a:lvl1pPr algn="l">
              <a:defRPr sz="900" b="0" i="0">
                <a:solidFill>
                  <a:schemeClr val="bg1">
                    <a:lumMod val="85000"/>
                  </a:schemeClr>
                </a:solidFill>
                <a:latin typeface="CNES Sans Light" pitchFamily="2" charset="77"/>
              </a:defRPr>
            </a:lvl1pPr>
          </a:lstStyle>
          <a:p>
            <a:r>
              <a:rPr lang="fr-FR" dirty="0"/>
              <a:t>Insérez dans la zone de pieds de page, si besoin, vos informations annexes (légendes, sources, crédits, restrictions, logos partenaires, </a:t>
            </a:r>
            <a:r>
              <a:rPr lang="fr-FR" dirty="0" err="1"/>
              <a:t>etc</a:t>
            </a:r>
            <a:r>
              <a:rPr lang="fr-FR" dirty="0"/>
              <a:t>). </a:t>
            </a:r>
          </a:p>
        </p:txBody>
      </p:sp>
      <p:cxnSp>
        <p:nvCxnSpPr>
          <p:cNvPr id="20" name="Connecteur droit 19">
            <a:extLst>
              <a:ext uri="{FF2B5EF4-FFF2-40B4-BE49-F238E27FC236}">
                <a16:creationId xmlns:a16="http://schemas.microsoft.com/office/drawing/2014/main" id="{F5221EA4-37CD-BD8D-FCB8-A981FA4C18CD}"/>
              </a:ext>
            </a:extLst>
          </p:cNvPr>
          <p:cNvCxnSpPr/>
          <p:nvPr userDrawn="1"/>
        </p:nvCxnSpPr>
        <p:spPr>
          <a:xfrm>
            <a:off x="0" y="6149975"/>
            <a:ext cx="12192000" cy="0"/>
          </a:xfrm>
          <a:prstGeom prst="line">
            <a:avLst/>
          </a:prstGeom>
          <a:ln w="12700">
            <a:gradFill flip="none" rotWithShape="1">
              <a:gsLst>
                <a:gs pos="100000">
                  <a:schemeClr val="accent4"/>
                </a:gs>
                <a:gs pos="45000">
                  <a:schemeClr val="accent2"/>
                </a:gs>
                <a:gs pos="75000">
                  <a:schemeClr val="accent3"/>
                </a:gs>
                <a:gs pos="14000">
                  <a:schemeClr val="tx2"/>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21" name="Espace réservé du texte 14">
            <a:extLst>
              <a:ext uri="{FF2B5EF4-FFF2-40B4-BE49-F238E27FC236}">
                <a16:creationId xmlns:a16="http://schemas.microsoft.com/office/drawing/2014/main" id="{320F944C-69EA-321E-EEF6-419BBE4E56D7}"/>
              </a:ext>
            </a:extLst>
          </p:cNvPr>
          <p:cNvSpPr>
            <a:spLocks noGrp="1"/>
          </p:cNvSpPr>
          <p:nvPr>
            <p:ph type="body" sz="quarter" idx="16" hasCustomPrompt="1"/>
          </p:nvPr>
        </p:nvSpPr>
        <p:spPr>
          <a:xfrm>
            <a:off x="9629521" y="346074"/>
            <a:ext cx="2018959" cy="666937"/>
          </a:xfrm>
        </p:spPr>
        <p:txBody>
          <a:bodyPr/>
          <a:lstStyle>
            <a:lvl1pPr algn="r">
              <a:defRPr cap="all" baseline="0">
                <a:solidFill>
                  <a:schemeClr val="accent3"/>
                </a:solidFill>
              </a:defRPr>
            </a:lvl1pPr>
          </a:lstStyle>
          <a:p>
            <a:pPr lvl="0"/>
            <a:r>
              <a:rPr lang="fr-FR" dirty="0"/>
              <a:t>RAPPEL DE LA PARTIE</a:t>
            </a:r>
          </a:p>
        </p:txBody>
      </p:sp>
      <p:sp>
        <p:nvSpPr>
          <p:cNvPr id="13" name="Titre 1">
            <a:extLst>
              <a:ext uri="{FF2B5EF4-FFF2-40B4-BE49-F238E27FC236}">
                <a16:creationId xmlns:a16="http://schemas.microsoft.com/office/drawing/2014/main" id="{299F5F5C-19A3-1F95-FFB1-4DA32F8C406F}"/>
              </a:ext>
            </a:extLst>
          </p:cNvPr>
          <p:cNvSpPr>
            <a:spLocks noGrp="1"/>
          </p:cNvSpPr>
          <p:nvPr>
            <p:ph type="title" hasCustomPrompt="1"/>
          </p:nvPr>
        </p:nvSpPr>
        <p:spPr>
          <a:xfrm>
            <a:off x="365125" y="364930"/>
            <a:ext cx="9264396" cy="1298460"/>
          </a:xfrm>
        </p:spPr>
        <p:txBody>
          <a:bodyPr anchor="t">
            <a:noAutofit/>
          </a:bodyPr>
          <a:lstStyle>
            <a:lvl1pPr algn="l">
              <a:defRPr sz="5400" cap="all" baseline="0">
                <a:ln w="15875">
                  <a:gradFill flip="none" rotWithShape="1">
                    <a:gsLst>
                      <a:gs pos="0">
                        <a:schemeClr val="tx2"/>
                      </a:gs>
                      <a:gs pos="32000">
                        <a:schemeClr val="bg2"/>
                      </a:gs>
                      <a:gs pos="78000">
                        <a:schemeClr val="accent3"/>
                      </a:gs>
                      <a:gs pos="100000">
                        <a:schemeClr val="accent4"/>
                      </a:gs>
                    </a:gsLst>
                    <a:path path="circle">
                      <a:fillToRect t="100000" r="100000"/>
                    </a:path>
                    <a:tileRect l="-100000" b="-100000"/>
                  </a:gradFill>
                </a:ln>
                <a:solidFill>
                  <a:schemeClr val="tx1"/>
                </a:solidFill>
                <a:latin typeface="CNES Poster" pitchFamily="2" charset="77"/>
              </a:defRPr>
            </a:lvl1pPr>
          </a:lstStyle>
          <a:p>
            <a:r>
              <a:rPr lang="fr-FR" dirty="0"/>
              <a:t>MODIFIEZ LE TEXTE</a:t>
            </a:r>
          </a:p>
        </p:txBody>
      </p:sp>
    </p:spTree>
    <p:extLst>
      <p:ext uri="{BB962C8B-B14F-4D97-AF65-F5344CB8AC3E}">
        <p14:creationId xmlns:p14="http://schemas.microsoft.com/office/powerpoint/2010/main" val="8899720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SOMMAIRE LONG">
    <p:bg>
      <p:bgPr>
        <a:solidFill>
          <a:schemeClr val="tx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A2BCB33-6DB0-7398-EC0D-BD258D40652D}"/>
              </a:ext>
            </a:extLst>
          </p:cNvPr>
          <p:cNvSpPr/>
          <p:nvPr userDrawn="1"/>
        </p:nvSpPr>
        <p:spPr>
          <a:xfrm>
            <a:off x="6087444" y="0"/>
            <a:ext cx="6096000" cy="618362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2" name="Forme libre 31">
            <a:extLst>
              <a:ext uri="{FF2B5EF4-FFF2-40B4-BE49-F238E27FC236}">
                <a16:creationId xmlns:a16="http://schemas.microsoft.com/office/drawing/2014/main" id="{2E56E105-CC46-9258-BDCE-45CC5629BAE8}"/>
              </a:ext>
            </a:extLst>
          </p:cNvPr>
          <p:cNvSpPr/>
          <p:nvPr userDrawn="1"/>
        </p:nvSpPr>
        <p:spPr>
          <a:xfrm>
            <a:off x="8079638" y="-49200"/>
            <a:ext cx="61056" cy="17553"/>
          </a:xfrm>
          <a:custGeom>
            <a:avLst/>
            <a:gdLst>
              <a:gd name="connsiteX0" fmla="*/ 30528 w 61056"/>
              <a:gd name="connsiteY0" fmla="*/ 0 h 17553"/>
              <a:gd name="connsiteX1" fmla="*/ 61056 w 61056"/>
              <a:gd name="connsiteY1" fmla="*/ 17553 h 17553"/>
              <a:gd name="connsiteX2" fmla="*/ 0 w 61056"/>
              <a:gd name="connsiteY2" fmla="*/ 17553 h 17553"/>
              <a:gd name="connsiteX3" fmla="*/ 30528 w 61056"/>
              <a:gd name="connsiteY3" fmla="*/ 0 h 17553"/>
            </a:gdLst>
            <a:ahLst/>
            <a:cxnLst>
              <a:cxn ang="0">
                <a:pos x="connsiteX0" y="connsiteY0"/>
              </a:cxn>
              <a:cxn ang="0">
                <a:pos x="connsiteX1" y="connsiteY1"/>
              </a:cxn>
              <a:cxn ang="0">
                <a:pos x="connsiteX2" y="connsiteY2"/>
              </a:cxn>
              <a:cxn ang="0">
                <a:pos x="connsiteX3" y="connsiteY3"/>
              </a:cxn>
            </a:cxnLst>
            <a:rect l="l" t="t" r="r" b="b"/>
            <a:pathLst>
              <a:path w="61056" h="17553">
                <a:moveTo>
                  <a:pt x="30528" y="0"/>
                </a:moveTo>
                <a:lnTo>
                  <a:pt x="61056" y="17553"/>
                </a:lnTo>
                <a:lnTo>
                  <a:pt x="0" y="17553"/>
                </a:lnTo>
                <a:lnTo>
                  <a:pt x="30528" y="0"/>
                </a:lnTo>
                <a:close/>
              </a:path>
            </a:pathLst>
          </a:custGeom>
          <a:noFill/>
          <a:ln w="6350">
            <a:solidFill>
              <a:schemeClr val="bg1">
                <a:lumMod val="7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40" name="Forme libre 39">
            <a:extLst>
              <a:ext uri="{FF2B5EF4-FFF2-40B4-BE49-F238E27FC236}">
                <a16:creationId xmlns:a16="http://schemas.microsoft.com/office/drawing/2014/main" id="{3AFCAAA6-4246-76DB-573C-9ADBC80BB672}"/>
              </a:ext>
            </a:extLst>
          </p:cNvPr>
          <p:cNvSpPr/>
          <p:nvPr userDrawn="1"/>
        </p:nvSpPr>
        <p:spPr>
          <a:xfrm>
            <a:off x="2076226" y="-31648"/>
            <a:ext cx="6003412" cy="6910494"/>
          </a:xfrm>
          <a:custGeom>
            <a:avLst/>
            <a:gdLst>
              <a:gd name="connsiteX0" fmla="*/ 1975080 w 6003412"/>
              <a:gd name="connsiteY0" fmla="*/ 0 h 6910494"/>
              <a:gd name="connsiteX1" fmla="*/ 6003412 w 6003412"/>
              <a:gd name="connsiteY1" fmla="*/ 0 h 6910494"/>
              <a:gd name="connsiteX2" fmla="*/ 5963706 w 6003412"/>
              <a:gd name="connsiteY2" fmla="*/ 22830 h 6910494"/>
              <a:gd name="connsiteX3" fmla="*/ 4028331 w 6003412"/>
              <a:gd name="connsiteY3" fmla="*/ 3460648 h 6910494"/>
              <a:gd name="connsiteX4" fmla="*/ 5963706 w 6003412"/>
              <a:gd name="connsiteY4" fmla="*/ 6898466 h 6910494"/>
              <a:gd name="connsiteX5" fmla="*/ 5984624 w 6003412"/>
              <a:gd name="connsiteY5" fmla="*/ 6910494 h 6910494"/>
              <a:gd name="connsiteX6" fmla="*/ 1956294 w 6003412"/>
              <a:gd name="connsiteY6" fmla="*/ 6910494 h 6910494"/>
              <a:gd name="connsiteX7" fmla="*/ 1935375 w 6003412"/>
              <a:gd name="connsiteY7" fmla="*/ 6898466 h 6910494"/>
              <a:gd name="connsiteX8" fmla="*/ 0 w 6003412"/>
              <a:gd name="connsiteY8" fmla="*/ 3460648 h 6910494"/>
              <a:gd name="connsiteX9" fmla="*/ 1935375 w 6003412"/>
              <a:gd name="connsiteY9" fmla="*/ 22830 h 6910494"/>
              <a:gd name="connsiteX10" fmla="*/ 1975080 w 6003412"/>
              <a:gd name="connsiteY10" fmla="*/ 0 h 6910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03412" h="6910494">
                <a:moveTo>
                  <a:pt x="1975080" y="0"/>
                </a:moveTo>
                <a:lnTo>
                  <a:pt x="6003412" y="0"/>
                </a:lnTo>
                <a:lnTo>
                  <a:pt x="5963706" y="22830"/>
                </a:lnTo>
                <a:cubicBezTo>
                  <a:pt x="4803403" y="727847"/>
                  <a:pt x="4028331" y="2003734"/>
                  <a:pt x="4028331" y="3460648"/>
                </a:cubicBezTo>
                <a:cubicBezTo>
                  <a:pt x="4028331" y="4917563"/>
                  <a:pt x="4803403" y="6193449"/>
                  <a:pt x="5963706" y="6898466"/>
                </a:cubicBezTo>
                <a:lnTo>
                  <a:pt x="5984624" y="6910494"/>
                </a:lnTo>
                <a:lnTo>
                  <a:pt x="1956294" y="6910494"/>
                </a:lnTo>
                <a:lnTo>
                  <a:pt x="1935375" y="6898466"/>
                </a:lnTo>
                <a:cubicBezTo>
                  <a:pt x="775072" y="6193449"/>
                  <a:pt x="0" y="4917563"/>
                  <a:pt x="0" y="3460648"/>
                </a:cubicBezTo>
                <a:cubicBezTo>
                  <a:pt x="0" y="2003734"/>
                  <a:pt x="775072" y="727847"/>
                  <a:pt x="1935375" y="22830"/>
                </a:cubicBezTo>
                <a:lnTo>
                  <a:pt x="1975080" y="0"/>
                </a:lnTo>
                <a:close/>
              </a:path>
            </a:pathLst>
          </a:custGeom>
          <a:noFill/>
          <a:ln w="6350">
            <a:solidFill>
              <a:schemeClr val="bg1">
                <a:lumMod val="7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2" name="Rectangle 21">
            <a:extLst>
              <a:ext uri="{FF2B5EF4-FFF2-40B4-BE49-F238E27FC236}">
                <a16:creationId xmlns:a16="http://schemas.microsoft.com/office/drawing/2014/main" id="{AB453E3B-45EE-B90B-D426-76D376C2B7A5}"/>
              </a:ext>
            </a:extLst>
          </p:cNvPr>
          <p:cNvSpPr/>
          <p:nvPr userDrawn="1"/>
        </p:nvSpPr>
        <p:spPr>
          <a:xfrm>
            <a:off x="2365422" y="6145528"/>
            <a:ext cx="9344418" cy="71247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1" name="Groupe 10">
            <a:extLst>
              <a:ext uri="{FF2B5EF4-FFF2-40B4-BE49-F238E27FC236}">
                <a16:creationId xmlns:a16="http://schemas.microsoft.com/office/drawing/2014/main" id="{9FC8835A-7CFB-D691-6827-139C58D0C5DE}"/>
              </a:ext>
            </a:extLst>
          </p:cNvPr>
          <p:cNvGrpSpPr/>
          <p:nvPr userDrawn="1"/>
        </p:nvGrpSpPr>
        <p:grpSpPr>
          <a:xfrm>
            <a:off x="359170" y="6153060"/>
            <a:ext cx="781291" cy="704939"/>
            <a:chOff x="2295604" y="0"/>
            <a:chExt cx="7600791" cy="6858000"/>
          </a:xfrm>
        </p:grpSpPr>
        <p:sp>
          <p:nvSpPr>
            <p:cNvPr id="12" name="Forme libre 11">
              <a:extLst>
                <a:ext uri="{FF2B5EF4-FFF2-40B4-BE49-F238E27FC236}">
                  <a16:creationId xmlns:a16="http://schemas.microsoft.com/office/drawing/2014/main" id="{47729041-8899-A4AF-ABE4-A94CF572DC95}"/>
                </a:ext>
              </a:extLst>
            </p:cNvPr>
            <p:cNvSpPr/>
            <p:nvPr/>
          </p:nvSpPr>
          <p:spPr>
            <a:xfrm>
              <a:off x="2295604" y="0"/>
              <a:ext cx="7600791" cy="6858000"/>
            </a:xfrm>
            <a:custGeom>
              <a:avLst/>
              <a:gdLst>
                <a:gd name="connsiteX0" fmla="*/ 0 w 7600791"/>
                <a:gd name="connsiteY0" fmla="*/ 0 h 6858000"/>
                <a:gd name="connsiteX1" fmla="*/ 7600791 w 7600791"/>
                <a:gd name="connsiteY1" fmla="*/ 0 h 6858000"/>
                <a:gd name="connsiteX2" fmla="*/ 7600791 w 7600791"/>
                <a:gd name="connsiteY2" fmla="*/ 6858000 h 6858000"/>
                <a:gd name="connsiteX3" fmla="*/ 0 w 76007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600791" h="6858000">
                  <a:moveTo>
                    <a:pt x="0" y="0"/>
                  </a:moveTo>
                  <a:lnTo>
                    <a:pt x="7600791" y="0"/>
                  </a:lnTo>
                  <a:lnTo>
                    <a:pt x="7600791" y="6858000"/>
                  </a:lnTo>
                  <a:lnTo>
                    <a:pt x="0" y="6858000"/>
                  </a:lnTo>
                  <a:close/>
                </a:path>
              </a:pathLst>
            </a:custGeom>
            <a:solidFill>
              <a:srgbClr val="FFFFFF"/>
            </a:solidFill>
            <a:ln w="893" cap="flat">
              <a:noFill/>
              <a:prstDash val="solid"/>
              <a:miter/>
            </a:ln>
          </p:spPr>
          <p:txBody>
            <a:bodyPr rtlCol="0" anchor="ctr"/>
            <a:lstStyle/>
            <a:p>
              <a:endParaRPr lang="fr-FR"/>
            </a:p>
          </p:txBody>
        </p:sp>
        <p:grpSp>
          <p:nvGrpSpPr>
            <p:cNvPr id="13" name="Graphique 12">
              <a:extLst>
                <a:ext uri="{FF2B5EF4-FFF2-40B4-BE49-F238E27FC236}">
                  <a16:creationId xmlns:a16="http://schemas.microsoft.com/office/drawing/2014/main" id="{FA8D4AAA-C09A-C6CA-BA54-8F72EB9777F6}"/>
                </a:ext>
              </a:extLst>
            </p:cNvPr>
            <p:cNvGrpSpPr/>
            <p:nvPr/>
          </p:nvGrpSpPr>
          <p:grpSpPr>
            <a:xfrm>
              <a:off x="3189814" y="894132"/>
              <a:ext cx="2464444" cy="894132"/>
              <a:chOff x="3189814" y="894132"/>
              <a:chExt cx="2464444" cy="894132"/>
            </a:xfrm>
          </p:grpSpPr>
          <p:sp>
            <p:nvSpPr>
              <p:cNvPr id="62" name="Forme libre 61">
                <a:extLst>
                  <a:ext uri="{FF2B5EF4-FFF2-40B4-BE49-F238E27FC236}">
                    <a16:creationId xmlns:a16="http://schemas.microsoft.com/office/drawing/2014/main" id="{00CB1C74-08A1-4F67-DB6E-4C0065B969B8}"/>
                  </a:ext>
                </a:extLst>
              </p:cNvPr>
              <p:cNvSpPr/>
              <p:nvPr/>
            </p:nvSpPr>
            <p:spPr>
              <a:xfrm>
                <a:off x="3189814" y="894132"/>
                <a:ext cx="1166050" cy="894132"/>
              </a:xfrm>
              <a:custGeom>
                <a:avLst/>
                <a:gdLst>
                  <a:gd name="connsiteX0" fmla="*/ 1023871 w 1166050"/>
                  <a:gd name="connsiteY0" fmla="*/ 790414 h 894132"/>
                  <a:gd name="connsiteX1" fmla="*/ 1052486 w 1166050"/>
                  <a:gd name="connsiteY1" fmla="*/ 760013 h 894132"/>
                  <a:gd name="connsiteX2" fmla="*/ 1108821 w 1166050"/>
                  <a:gd name="connsiteY2" fmla="*/ 702789 h 894132"/>
                  <a:gd name="connsiteX3" fmla="*/ 1127600 w 1166050"/>
                  <a:gd name="connsiteY3" fmla="*/ 688482 h 894132"/>
                  <a:gd name="connsiteX4" fmla="*/ 1131177 w 1166050"/>
                  <a:gd name="connsiteY4" fmla="*/ 681329 h 894132"/>
                  <a:gd name="connsiteX5" fmla="*/ 1108821 w 1166050"/>
                  <a:gd name="connsiteY5" fmla="*/ 694741 h 894132"/>
                  <a:gd name="connsiteX6" fmla="*/ 1107033 w 1166050"/>
                  <a:gd name="connsiteY6" fmla="*/ 691165 h 894132"/>
                  <a:gd name="connsiteX7" fmla="*/ 1124917 w 1166050"/>
                  <a:gd name="connsiteY7" fmla="*/ 677753 h 894132"/>
                  <a:gd name="connsiteX8" fmla="*/ 1124023 w 1166050"/>
                  <a:gd name="connsiteY8" fmla="*/ 677753 h 894132"/>
                  <a:gd name="connsiteX9" fmla="*/ 1122234 w 1166050"/>
                  <a:gd name="connsiteY9" fmla="*/ 674176 h 894132"/>
                  <a:gd name="connsiteX10" fmla="*/ 1068582 w 1166050"/>
                  <a:gd name="connsiteY10" fmla="*/ 699212 h 894132"/>
                  <a:gd name="connsiteX11" fmla="*/ 1060534 w 1166050"/>
                  <a:gd name="connsiteY11" fmla="*/ 697424 h 894132"/>
                  <a:gd name="connsiteX12" fmla="*/ 991680 w 1166050"/>
                  <a:gd name="connsiteY12" fmla="*/ 737660 h 894132"/>
                  <a:gd name="connsiteX13" fmla="*/ 991680 w 1166050"/>
                  <a:gd name="connsiteY13" fmla="*/ 734083 h 894132"/>
                  <a:gd name="connsiteX14" fmla="*/ 961277 w 1166050"/>
                  <a:gd name="connsiteY14" fmla="*/ 745707 h 894132"/>
                  <a:gd name="connsiteX15" fmla="*/ 919249 w 1166050"/>
                  <a:gd name="connsiteY15" fmla="*/ 747495 h 894132"/>
                  <a:gd name="connsiteX16" fmla="*/ 857548 w 1166050"/>
                  <a:gd name="connsiteY16" fmla="*/ 758225 h 894132"/>
                  <a:gd name="connsiteX17" fmla="*/ 855760 w 1166050"/>
                  <a:gd name="connsiteY17" fmla="*/ 759119 h 894132"/>
                  <a:gd name="connsiteX18" fmla="*/ 824462 w 1166050"/>
                  <a:gd name="connsiteY18" fmla="*/ 771637 h 894132"/>
                  <a:gd name="connsiteX19" fmla="*/ 820885 w 1166050"/>
                  <a:gd name="connsiteY19" fmla="*/ 775213 h 894132"/>
                  <a:gd name="connsiteX20" fmla="*/ 809261 w 1166050"/>
                  <a:gd name="connsiteY20" fmla="*/ 785049 h 894132"/>
                  <a:gd name="connsiteX21" fmla="*/ 781540 w 1166050"/>
                  <a:gd name="connsiteY21" fmla="*/ 807402 h 894132"/>
                  <a:gd name="connsiteX22" fmla="*/ 778858 w 1166050"/>
                  <a:gd name="connsiteY22" fmla="*/ 808296 h 894132"/>
                  <a:gd name="connsiteX23" fmla="*/ 752031 w 1166050"/>
                  <a:gd name="connsiteY23" fmla="*/ 834226 h 894132"/>
                  <a:gd name="connsiteX24" fmla="*/ 746666 w 1166050"/>
                  <a:gd name="connsiteY24" fmla="*/ 835120 h 894132"/>
                  <a:gd name="connsiteX25" fmla="*/ 747560 w 1166050"/>
                  <a:gd name="connsiteY25" fmla="*/ 833332 h 894132"/>
                  <a:gd name="connsiteX26" fmla="*/ 752031 w 1166050"/>
                  <a:gd name="connsiteY26" fmla="*/ 826179 h 894132"/>
                  <a:gd name="connsiteX27" fmla="*/ 757396 w 1166050"/>
                  <a:gd name="connsiteY27" fmla="*/ 818132 h 894132"/>
                  <a:gd name="connsiteX28" fmla="*/ 764550 w 1166050"/>
                  <a:gd name="connsiteY28" fmla="*/ 808296 h 894132"/>
                  <a:gd name="connsiteX29" fmla="*/ 764550 w 1166050"/>
                  <a:gd name="connsiteY29" fmla="*/ 806508 h 894132"/>
                  <a:gd name="connsiteX30" fmla="*/ 761868 w 1166050"/>
                  <a:gd name="connsiteY30" fmla="*/ 805614 h 894132"/>
                  <a:gd name="connsiteX31" fmla="*/ 790482 w 1166050"/>
                  <a:gd name="connsiteY31" fmla="*/ 784155 h 894132"/>
                  <a:gd name="connsiteX32" fmla="*/ 788694 w 1166050"/>
                  <a:gd name="connsiteY32" fmla="*/ 782366 h 894132"/>
                  <a:gd name="connsiteX33" fmla="*/ 791377 w 1166050"/>
                  <a:gd name="connsiteY33" fmla="*/ 777896 h 894132"/>
                  <a:gd name="connsiteX34" fmla="*/ 792271 w 1166050"/>
                  <a:gd name="connsiteY34" fmla="*/ 776107 h 894132"/>
                  <a:gd name="connsiteX35" fmla="*/ 791377 w 1166050"/>
                  <a:gd name="connsiteY35" fmla="*/ 774319 h 894132"/>
                  <a:gd name="connsiteX36" fmla="*/ 783329 w 1166050"/>
                  <a:gd name="connsiteY36" fmla="*/ 779684 h 894132"/>
                  <a:gd name="connsiteX37" fmla="*/ 769915 w 1166050"/>
                  <a:gd name="connsiteY37" fmla="*/ 790414 h 894132"/>
                  <a:gd name="connsiteX38" fmla="*/ 767233 w 1166050"/>
                  <a:gd name="connsiteY38" fmla="*/ 790414 h 894132"/>
                  <a:gd name="connsiteX39" fmla="*/ 765444 w 1166050"/>
                  <a:gd name="connsiteY39" fmla="*/ 789519 h 894132"/>
                  <a:gd name="connsiteX40" fmla="*/ 765444 w 1166050"/>
                  <a:gd name="connsiteY40" fmla="*/ 788625 h 894132"/>
                  <a:gd name="connsiteX41" fmla="*/ 766339 w 1166050"/>
                  <a:gd name="connsiteY41" fmla="*/ 786837 h 894132"/>
                  <a:gd name="connsiteX42" fmla="*/ 767233 w 1166050"/>
                  <a:gd name="connsiteY42" fmla="*/ 785049 h 894132"/>
                  <a:gd name="connsiteX43" fmla="*/ 768127 w 1166050"/>
                  <a:gd name="connsiteY43" fmla="*/ 784155 h 894132"/>
                  <a:gd name="connsiteX44" fmla="*/ 769021 w 1166050"/>
                  <a:gd name="connsiteY44" fmla="*/ 782366 h 894132"/>
                  <a:gd name="connsiteX45" fmla="*/ 769915 w 1166050"/>
                  <a:gd name="connsiteY45" fmla="*/ 780578 h 894132"/>
                  <a:gd name="connsiteX46" fmla="*/ 771704 w 1166050"/>
                  <a:gd name="connsiteY46" fmla="*/ 777002 h 894132"/>
                  <a:gd name="connsiteX47" fmla="*/ 772598 w 1166050"/>
                  <a:gd name="connsiteY47" fmla="*/ 775213 h 894132"/>
                  <a:gd name="connsiteX48" fmla="*/ 774387 w 1166050"/>
                  <a:gd name="connsiteY48" fmla="*/ 772531 h 894132"/>
                  <a:gd name="connsiteX49" fmla="*/ 773492 w 1166050"/>
                  <a:gd name="connsiteY49" fmla="*/ 769849 h 894132"/>
                  <a:gd name="connsiteX50" fmla="*/ 785117 w 1166050"/>
                  <a:gd name="connsiteY50" fmla="*/ 760013 h 894132"/>
                  <a:gd name="connsiteX51" fmla="*/ 784223 w 1166050"/>
                  <a:gd name="connsiteY51" fmla="*/ 760013 h 894132"/>
                  <a:gd name="connsiteX52" fmla="*/ 803895 w 1166050"/>
                  <a:gd name="connsiteY52" fmla="*/ 749283 h 894132"/>
                  <a:gd name="connsiteX53" fmla="*/ 806578 w 1166050"/>
                  <a:gd name="connsiteY53" fmla="*/ 746601 h 894132"/>
                  <a:gd name="connsiteX54" fmla="*/ 779752 w 1166050"/>
                  <a:gd name="connsiteY54" fmla="*/ 760013 h 894132"/>
                  <a:gd name="connsiteX55" fmla="*/ 777069 w 1166050"/>
                  <a:gd name="connsiteY55" fmla="*/ 761801 h 894132"/>
                  <a:gd name="connsiteX56" fmla="*/ 772598 w 1166050"/>
                  <a:gd name="connsiteY56" fmla="*/ 760013 h 894132"/>
                  <a:gd name="connsiteX57" fmla="*/ 772598 w 1166050"/>
                  <a:gd name="connsiteY57" fmla="*/ 759119 h 894132"/>
                  <a:gd name="connsiteX58" fmla="*/ 782434 w 1166050"/>
                  <a:gd name="connsiteY58" fmla="*/ 751072 h 894132"/>
                  <a:gd name="connsiteX59" fmla="*/ 786011 w 1166050"/>
                  <a:gd name="connsiteY59" fmla="*/ 752860 h 894132"/>
                  <a:gd name="connsiteX60" fmla="*/ 977372 w 1166050"/>
                  <a:gd name="connsiteY60" fmla="*/ 699212 h 894132"/>
                  <a:gd name="connsiteX61" fmla="*/ 992574 w 1166050"/>
                  <a:gd name="connsiteY61" fmla="*/ 689377 h 894132"/>
                  <a:gd name="connsiteX62" fmla="*/ 1017612 w 1166050"/>
                  <a:gd name="connsiteY62" fmla="*/ 672388 h 894132"/>
                  <a:gd name="connsiteX63" fmla="*/ 1046227 w 1166050"/>
                  <a:gd name="connsiteY63" fmla="*/ 633940 h 894132"/>
                  <a:gd name="connsiteX64" fmla="*/ 1044438 w 1166050"/>
                  <a:gd name="connsiteY64" fmla="*/ 630364 h 894132"/>
                  <a:gd name="connsiteX65" fmla="*/ 970219 w 1166050"/>
                  <a:gd name="connsiteY65" fmla="*/ 685800 h 894132"/>
                  <a:gd name="connsiteX66" fmla="*/ 858442 w 1166050"/>
                  <a:gd name="connsiteY66" fmla="*/ 706365 h 894132"/>
                  <a:gd name="connsiteX67" fmla="*/ 866490 w 1166050"/>
                  <a:gd name="connsiteY67" fmla="*/ 702789 h 894132"/>
                  <a:gd name="connsiteX68" fmla="*/ 873644 w 1166050"/>
                  <a:gd name="connsiteY68" fmla="*/ 692953 h 894132"/>
                  <a:gd name="connsiteX69" fmla="*/ 879009 w 1166050"/>
                  <a:gd name="connsiteY69" fmla="*/ 692953 h 894132"/>
                  <a:gd name="connsiteX70" fmla="*/ 882586 w 1166050"/>
                  <a:gd name="connsiteY70" fmla="*/ 689377 h 894132"/>
                  <a:gd name="connsiteX71" fmla="*/ 889740 w 1166050"/>
                  <a:gd name="connsiteY71" fmla="*/ 687588 h 894132"/>
                  <a:gd name="connsiteX72" fmla="*/ 866490 w 1166050"/>
                  <a:gd name="connsiteY72" fmla="*/ 687588 h 894132"/>
                  <a:gd name="connsiteX73" fmla="*/ 871855 w 1166050"/>
                  <a:gd name="connsiteY73" fmla="*/ 677753 h 894132"/>
                  <a:gd name="connsiteX74" fmla="*/ 879009 w 1166050"/>
                  <a:gd name="connsiteY74" fmla="*/ 677753 h 894132"/>
                  <a:gd name="connsiteX75" fmla="*/ 882586 w 1166050"/>
                  <a:gd name="connsiteY75" fmla="*/ 670600 h 894132"/>
                  <a:gd name="connsiteX76" fmla="*/ 955017 w 1166050"/>
                  <a:gd name="connsiteY76" fmla="*/ 630364 h 894132"/>
                  <a:gd name="connsiteX77" fmla="*/ 941604 w 1166050"/>
                  <a:gd name="connsiteY77" fmla="*/ 632152 h 894132"/>
                  <a:gd name="connsiteX78" fmla="*/ 945181 w 1166050"/>
                  <a:gd name="connsiteY78" fmla="*/ 626787 h 894132"/>
                  <a:gd name="connsiteX79" fmla="*/ 997939 w 1166050"/>
                  <a:gd name="connsiteY79" fmla="*/ 604434 h 894132"/>
                  <a:gd name="connsiteX80" fmla="*/ 979161 w 1166050"/>
                  <a:gd name="connsiteY80" fmla="*/ 604434 h 894132"/>
                  <a:gd name="connsiteX81" fmla="*/ 988997 w 1166050"/>
                  <a:gd name="connsiteY81" fmla="*/ 599069 h 894132"/>
                  <a:gd name="connsiteX82" fmla="*/ 988997 w 1166050"/>
                  <a:gd name="connsiteY82" fmla="*/ 593704 h 894132"/>
                  <a:gd name="connsiteX83" fmla="*/ 992574 w 1166050"/>
                  <a:gd name="connsiteY83" fmla="*/ 591916 h 894132"/>
                  <a:gd name="connsiteX84" fmla="*/ 988997 w 1166050"/>
                  <a:gd name="connsiteY84" fmla="*/ 590128 h 894132"/>
                  <a:gd name="connsiteX85" fmla="*/ 998833 w 1166050"/>
                  <a:gd name="connsiteY85" fmla="*/ 584763 h 894132"/>
                  <a:gd name="connsiteX86" fmla="*/ 993468 w 1166050"/>
                  <a:gd name="connsiteY86" fmla="*/ 582975 h 894132"/>
                  <a:gd name="connsiteX87" fmla="*/ 1015823 w 1166050"/>
                  <a:gd name="connsiteY87" fmla="*/ 573139 h 894132"/>
                  <a:gd name="connsiteX88" fmla="*/ 1008670 w 1166050"/>
                  <a:gd name="connsiteY88" fmla="*/ 569563 h 894132"/>
                  <a:gd name="connsiteX89" fmla="*/ 1012247 w 1166050"/>
                  <a:gd name="connsiteY89" fmla="*/ 567774 h 894132"/>
                  <a:gd name="connsiteX90" fmla="*/ 1008670 w 1166050"/>
                  <a:gd name="connsiteY90" fmla="*/ 567774 h 894132"/>
                  <a:gd name="connsiteX91" fmla="*/ 1006881 w 1166050"/>
                  <a:gd name="connsiteY91" fmla="*/ 560621 h 894132"/>
                  <a:gd name="connsiteX92" fmla="*/ 1022083 w 1166050"/>
                  <a:gd name="connsiteY92" fmla="*/ 520385 h 894132"/>
                  <a:gd name="connsiteX93" fmla="*/ 1018506 w 1166050"/>
                  <a:gd name="connsiteY93" fmla="*/ 518597 h 894132"/>
                  <a:gd name="connsiteX94" fmla="*/ 949652 w 1166050"/>
                  <a:gd name="connsiteY94" fmla="*/ 550786 h 894132"/>
                  <a:gd name="connsiteX95" fmla="*/ 938027 w 1166050"/>
                  <a:gd name="connsiteY95" fmla="*/ 550786 h 894132"/>
                  <a:gd name="connsiteX96" fmla="*/ 909412 w 1166050"/>
                  <a:gd name="connsiteY96" fmla="*/ 548998 h 894132"/>
                  <a:gd name="connsiteX97" fmla="*/ 892422 w 1166050"/>
                  <a:gd name="connsiteY97" fmla="*/ 535586 h 894132"/>
                  <a:gd name="connsiteX98" fmla="*/ 850394 w 1166050"/>
                  <a:gd name="connsiteY98" fmla="*/ 515021 h 894132"/>
                  <a:gd name="connsiteX99" fmla="*/ 720734 w 1166050"/>
                  <a:gd name="connsiteY99" fmla="*/ 496244 h 894132"/>
                  <a:gd name="connsiteX100" fmla="*/ 779752 w 1166050"/>
                  <a:gd name="connsiteY100" fmla="*/ 479255 h 894132"/>
                  <a:gd name="connsiteX101" fmla="*/ 865596 w 1166050"/>
                  <a:gd name="connsiteY101" fmla="*/ 462267 h 894132"/>
                  <a:gd name="connsiteX102" fmla="*/ 848606 w 1166050"/>
                  <a:gd name="connsiteY102" fmla="*/ 462267 h 894132"/>
                  <a:gd name="connsiteX103" fmla="*/ 776175 w 1166050"/>
                  <a:gd name="connsiteY103" fmla="*/ 472102 h 894132"/>
                  <a:gd name="connsiteX104" fmla="*/ 726993 w 1166050"/>
                  <a:gd name="connsiteY104" fmla="*/ 485514 h 894132"/>
                  <a:gd name="connsiteX105" fmla="*/ 700167 w 1166050"/>
                  <a:gd name="connsiteY105" fmla="*/ 497138 h 894132"/>
                  <a:gd name="connsiteX106" fmla="*/ 700167 w 1166050"/>
                  <a:gd name="connsiteY106" fmla="*/ 491773 h 894132"/>
                  <a:gd name="connsiteX107" fmla="*/ 764550 w 1166050"/>
                  <a:gd name="connsiteY107" fmla="*/ 449749 h 894132"/>
                  <a:gd name="connsiteX108" fmla="*/ 853971 w 1166050"/>
                  <a:gd name="connsiteY108" fmla="*/ 453325 h 894132"/>
                  <a:gd name="connsiteX109" fmla="*/ 918354 w 1166050"/>
                  <a:gd name="connsiteY109" fmla="*/ 464949 h 894132"/>
                  <a:gd name="connsiteX110" fmla="*/ 935344 w 1166050"/>
                  <a:gd name="connsiteY110" fmla="*/ 480149 h 894132"/>
                  <a:gd name="connsiteX111" fmla="*/ 965748 w 1166050"/>
                  <a:gd name="connsiteY111" fmla="*/ 487302 h 894132"/>
                  <a:gd name="connsiteX112" fmla="*/ 965748 w 1166050"/>
                  <a:gd name="connsiteY112" fmla="*/ 477467 h 894132"/>
                  <a:gd name="connsiteX113" fmla="*/ 988103 w 1166050"/>
                  <a:gd name="connsiteY113" fmla="*/ 475679 h 894132"/>
                  <a:gd name="connsiteX114" fmla="*/ 969324 w 1166050"/>
                  <a:gd name="connsiteY114" fmla="*/ 439913 h 894132"/>
                  <a:gd name="connsiteX115" fmla="*/ 971113 w 1166050"/>
                  <a:gd name="connsiteY115" fmla="*/ 436337 h 894132"/>
                  <a:gd name="connsiteX116" fmla="*/ 1011352 w 1166050"/>
                  <a:gd name="connsiteY116" fmla="*/ 470314 h 894132"/>
                  <a:gd name="connsiteX117" fmla="*/ 1036390 w 1166050"/>
                  <a:gd name="connsiteY117" fmla="*/ 468526 h 894132"/>
                  <a:gd name="connsiteX118" fmla="*/ 997045 w 1166050"/>
                  <a:gd name="connsiteY118" fmla="*/ 417560 h 894132"/>
                  <a:gd name="connsiteX119" fmla="*/ 997045 w 1166050"/>
                  <a:gd name="connsiteY119" fmla="*/ 410407 h 894132"/>
                  <a:gd name="connsiteX120" fmla="*/ 991680 w 1166050"/>
                  <a:gd name="connsiteY120" fmla="*/ 406831 h 894132"/>
                  <a:gd name="connsiteX121" fmla="*/ 991680 w 1166050"/>
                  <a:gd name="connsiteY121" fmla="*/ 399677 h 894132"/>
                  <a:gd name="connsiteX122" fmla="*/ 983632 w 1166050"/>
                  <a:gd name="connsiteY122" fmla="*/ 384477 h 894132"/>
                  <a:gd name="connsiteX123" fmla="*/ 978267 w 1166050"/>
                  <a:gd name="connsiteY123" fmla="*/ 354077 h 894132"/>
                  <a:gd name="connsiteX124" fmla="*/ 971113 w 1166050"/>
                  <a:gd name="connsiteY124" fmla="*/ 325464 h 894132"/>
                  <a:gd name="connsiteX125" fmla="*/ 955911 w 1166050"/>
                  <a:gd name="connsiteY125" fmla="*/ 244098 h 894132"/>
                  <a:gd name="connsiteX126" fmla="*/ 989891 w 1166050"/>
                  <a:gd name="connsiteY126" fmla="*/ 158262 h 894132"/>
                  <a:gd name="connsiteX127" fmla="*/ 1037284 w 1166050"/>
                  <a:gd name="connsiteY127" fmla="*/ 104614 h 894132"/>
                  <a:gd name="connsiteX128" fmla="*/ 1069476 w 1166050"/>
                  <a:gd name="connsiteY128" fmla="*/ 50966 h 894132"/>
                  <a:gd name="connsiteX129" fmla="*/ 1121340 w 1166050"/>
                  <a:gd name="connsiteY129" fmla="*/ 16989 h 894132"/>
                  <a:gd name="connsiteX130" fmla="*/ 1166051 w 1166050"/>
                  <a:gd name="connsiteY130" fmla="*/ 0 h 894132"/>
                  <a:gd name="connsiteX131" fmla="*/ 0 w 1166050"/>
                  <a:gd name="connsiteY131" fmla="*/ 0 h 894132"/>
                  <a:gd name="connsiteX132" fmla="*/ 0 w 1166050"/>
                  <a:gd name="connsiteY132" fmla="*/ 894133 h 894132"/>
                  <a:gd name="connsiteX133" fmla="*/ 828933 w 1166050"/>
                  <a:gd name="connsiteY133" fmla="*/ 894133 h 894132"/>
                  <a:gd name="connsiteX134" fmla="*/ 938027 w 1166050"/>
                  <a:gd name="connsiteY134" fmla="*/ 837803 h 894132"/>
                  <a:gd name="connsiteX135" fmla="*/ 1023871 w 1166050"/>
                  <a:gd name="connsiteY135" fmla="*/ 790414 h 894132"/>
                  <a:gd name="connsiteX136" fmla="*/ 764550 w 1166050"/>
                  <a:gd name="connsiteY136" fmla="*/ 668812 h 894132"/>
                  <a:gd name="connsiteX137" fmla="*/ 756502 w 1166050"/>
                  <a:gd name="connsiteY137" fmla="*/ 667023 h 894132"/>
                  <a:gd name="connsiteX138" fmla="*/ 777069 w 1166050"/>
                  <a:gd name="connsiteY138" fmla="*/ 655400 h 894132"/>
                  <a:gd name="connsiteX139" fmla="*/ 788694 w 1166050"/>
                  <a:gd name="connsiteY139" fmla="*/ 651823 h 894132"/>
                  <a:gd name="connsiteX140" fmla="*/ 800319 w 1166050"/>
                  <a:gd name="connsiteY140" fmla="*/ 658976 h 894132"/>
                  <a:gd name="connsiteX141" fmla="*/ 764550 w 1166050"/>
                  <a:gd name="connsiteY141" fmla="*/ 668812 h 894132"/>
                  <a:gd name="connsiteX142" fmla="*/ 505229 w 1166050"/>
                  <a:gd name="connsiteY142" fmla="*/ 632152 h 894132"/>
                  <a:gd name="connsiteX143" fmla="*/ 503441 w 1166050"/>
                  <a:gd name="connsiteY143" fmla="*/ 628576 h 894132"/>
                  <a:gd name="connsiteX144" fmla="*/ 557988 w 1166050"/>
                  <a:gd name="connsiteY144" fmla="*/ 542739 h 894132"/>
                  <a:gd name="connsiteX145" fmla="*/ 615217 w 1166050"/>
                  <a:gd name="connsiteY145" fmla="*/ 495350 h 894132"/>
                  <a:gd name="connsiteX146" fmla="*/ 710003 w 1166050"/>
                  <a:gd name="connsiteY146" fmla="*/ 421137 h 894132"/>
                  <a:gd name="connsiteX147" fmla="*/ 753820 w 1166050"/>
                  <a:gd name="connsiteY147" fmla="*/ 422925 h 894132"/>
                  <a:gd name="connsiteX148" fmla="*/ 733253 w 1166050"/>
                  <a:gd name="connsiteY148" fmla="*/ 432760 h 894132"/>
                  <a:gd name="connsiteX149" fmla="*/ 727888 w 1166050"/>
                  <a:gd name="connsiteY149" fmla="*/ 430972 h 894132"/>
                  <a:gd name="connsiteX150" fmla="*/ 729676 w 1166050"/>
                  <a:gd name="connsiteY150" fmla="*/ 425607 h 894132"/>
                  <a:gd name="connsiteX151" fmla="*/ 676023 w 1166050"/>
                  <a:gd name="connsiteY151" fmla="*/ 474785 h 894132"/>
                  <a:gd name="connsiteX152" fmla="*/ 637572 w 1166050"/>
                  <a:gd name="connsiteY152" fmla="*/ 518597 h 894132"/>
                  <a:gd name="connsiteX153" fmla="*/ 635784 w 1166050"/>
                  <a:gd name="connsiteY153" fmla="*/ 515021 h 894132"/>
                  <a:gd name="connsiteX154" fmla="*/ 505229 w 1166050"/>
                  <a:gd name="connsiteY154" fmla="*/ 632152 h 894132"/>
                  <a:gd name="connsiteX155" fmla="*/ 645620 w 1166050"/>
                  <a:gd name="connsiteY155" fmla="*/ 520385 h 894132"/>
                  <a:gd name="connsiteX156" fmla="*/ 640255 w 1166050"/>
                  <a:gd name="connsiteY156" fmla="*/ 527538 h 894132"/>
                  <a:gd name="connsiteX157" fmla="*/ 633101 w 1166050"/>
                  <a:gd name="connsiteY157" fmla="*/ 534692 h 894132"/>
                  <a:gd name="connsiteX158" fmla="*/ 629524 w 1166050"/>
                  <a:gd name="connsiteY158" fmla="*/ 532903 h 894132"/>
                  <a:gd name="connsiteX159" fmla="*/ 642938 w 1166050"/>
                  <a:gd name="connsiteY159" fmla="*/ 517703 h 894132"/>
                  <a:gd name="connsiteX160" fmla="*/ 645620 w 1166050"/>
                  <a:gd name="connsiteY160" fmla="*/ 520385 h 894132"/>
                  <a:gd name="connsiteX161" fmla="*/ 724311 w 1166050"/>
                  <a:gd name="connsiteY161" fmla="*/ 773425 h 894132"/>
                  <a:gd name="connsiteX162" fmla="*/ 719840 w 1166050"/>
                  <a:gd name="connsiteY162" fmla="*/ 778790 h 894132"/>
                  <a:gd name="connsiteX163" fmla="*/ 721628 w 1166050"/>
                  <a:gd name="connsiteY163" fmla="*/ 781472 h 894132"/>
                  <a:gd name="connsiteX164" fmla="*/ 709109 w 1166050"/>
                  <a:gd name="connsiteY164" fmla="*/ 790414 h 894132"/>
                  <a:gd name="connsiteX165" fmla="*/ 706426 w 1166050"/>
                  <a:gd name="connsiteY165" fmla="*/ 790414 h 894132"/>
                  <a:gd name="connsiteX166" fmla="*/ 700167 w 1166050"/>
                  <a:gd name="connsiteY166" fmla="*/ 796673 h 894132"/>
                  <a:gd name="connsiteX167" fmla="*/ 691225 w 1166050"/>
                  <a:gd name="connsiteY167" fmla="*/ 794884 h 894132"/>
                  <a:gd name="connsiteX168" fmla="*/ 703744 w 1166050"/>
                  <a:gd name="connsiteY168" fmla="*/ 783261 h 894132"/>
                  <a:gd name="connsiteX169" fmla="*/ 710898 w 1166050"/>
                  <a:gd name="connsiteY169" fmla="*/ 776107 h 894132"/>
                  <a:gd name="connsiteX170" fmla="*/ 714474 w 1166050"/>
                  <a:gd name="connsiteY170" fmla="*/ 772531 h 894132"/>
                  <a:gd name="connsiteX171" fmla="*/ 724311 w 1166050"/>
                  <a:gd name="connsiteY171" fmla="*/ 773425 h 894132"/>
                  <a:gd name="connsiteX172" fmla="*/ 693908 w 1166050"/>
                  <a:gd name="connsiteY172" fmla="*/ 760013 h 894132"/>
                  <a:gd name="connsiteX173" fmla="*/ 674235 w 1166050"/>
                  <a:gd name="connsiteY173" fmla="*/ 773425 h 894132"/>
                  <a:gd name="connsiteX174" fmla="*/ 651880 w 1166050"/>
                  <a:gd name="connsiteY174" fmla="*/ 784155 h 894132"/>
                  <a:gd name="connsiteX175" fmla="*/ 649197 w 1166050"/>
                  <a:gd name="connsiteY175" fmla="*/ 783261 h 894132"/>
                  <a:gd name="connsiteX176" fmla="*/ 632207 w 1166050"/>
                  <a:gd name="connsiteY176" fmla="*/ 796673 h 894132"/>
                  <a:gd name="connsiteX177" fmla="*/ 629524 w 1166050"/>
                  <a:gd name="connsiteY177" fmla="*/ 799355 h 894132"/>
                  <a:gd name="connsiteX178" fmla="*/ 626842 w 1166050"/>
                  <a:gd name="connsiteY178" fmla="*/ 802037 h 894132"/>
                  <a:gd name="connsiteX179" fmla="*/ 623265 w 1166050"/>
                  <a:gd name="connsiteY179" fmla="*/ 805614 h 894132"/>
                  <a:gd name="connsiteX180" fmla="*/ 620582 w 1166050"/>
                  <a:gd name="connsiteY180" fmla="*/ 808296 h 894132"/>
                  <a:gd name="connsiteX181" fmla="*/ 617005 w 1166050"/>
                  <a:gd name="connsiteY181" fmla="*/ 807402 h 894132"/>
                  <a:gd name="connsiteX182" fmla="*/ 614323 w 1166050"/>
                  <a:gd name="connsiteY182" fmla="*/ 809190 h 894132"/>
                  <a:gd name="connsiteX183" fmla="*/ 611640 w 1166050"/>
                  <a:gd name="connsiteY183" fmla="*/ 810979 h 894132"/>
                  <a:gd name="connsiteX184" fmla="*/ 609852 w 1166050"/>
                  <a:gd name="connsiteY184" fmla="*/ 810979 h 894132"/>
                  <a:gd name="connsiteX185" fmla="*/ 603592 w 1166050"/>
                  <a:gd name="connsiteY185" fmla="*/ 816343 h 894132"/>
                  <a:gd name="connsiteX186" fmla="*/ 593756 w 1166050"/>
                  <a:gd name="connsiteY186" fmla="*/ 827073 h 894132"/>
                  <a:gd name="connsiteX187" fmla="*/ 593756 w 1166050"/>
                  <a:gd name="connsiteY187" fmla="*/ 827967 h 894132"/>
                  <a:gd name="connsiteX188" fmla="*/ 592862 w 1166050"/>
                  <a:gd name="connsiteY188" fmla="*/ 828861 h 894132"/>
                  <a:gd name="connsiteX189" fmla="*/ 591968 w 1166050"/>
                  <a:gd name="connsiteY189" fmla="*/ 829755 h 894132"/>
                  <a:gd name="connsiteX190" fmla="*/ 591073 w 1166050"/>
                  <a:gd name="connsiteY190" fmla="*/ 831544 h 894132"/>
                  <a:gd name="connsiteX191" fmla="*/ 589285 w 1166050"/>
                  <a:gd name="connsiteY191" fmla="*/ 832438 h 894132"/>
                  <a:gd name="connsiteX192" fmla="*/ 588391 w 1166050"/>
                  <a:gd name="connsiteY192" fmla="*/ 831544 h 894132"/>
                  <a:gd name="connsiteX193" fmla="*/ 587496 w 1166050"/>
                  <a:gd name="connsiteY193" fmla="*/ 830650 h 894132"/>
                  <a:gd name="connsiteX194" fmla="*/ 585708 w 1166050"/>
                  <a:gd name="connsiteY194" fmla="*/ 827967 h 894132"/>
                  <a:gd name="connsiteX195" fmla="*/ 585708 w 1166050"/>
                  <a:gd name="connsiteY195" fmla="*/ 827073 h 894132"/>
                  <a:gd name="connsiteX196" fmla="*/ 591073 w 1166050"/>
                  <a:gd name="connsiteY196" fmla="*/ 820814 h 894132"/>
                  <a:gd name="connsiteX197" fmla="*/ 592862 w 1166050"/>
                  <a:gd name="connsiteY197" fmla="*/ 819026 h 894132"/>
                  <a:gd name="connsiteX198" fmla="*/ 595544 w 1166050"/>
                  <a:gd name="connsiteY198" fmla="*/ 815449 h 894132"/>
                  <a:gd name="connsiteX199" fmla="*/ 596439 w 1166050"/>
                  <a:gd name="connsiteY199" fmla="*/ 813661 h 894132"/>
                  <a:gd name="connsiteX200" fmla="*/ 601804 w 1166050"/>
                  <a:gd name="connsiteY200" fmla="*/ 806508 h 894132"/>
                  <a:gd name="connsiteX201" fmla="*/ 602698 w 1166050"/>
                  <a:gd name="connsiteY201" fmla="*/ 805614 h 894132"/>
                  <a:gd name="connsiteX202" fmla="*/ 605381 w 1166050"/>
                  <a:gd name="connsiteY202" fmla="*/ 802037 h 894132"/>
                  <a:gd name="connsiteX203" fmla="*/ 607169 w 1166050"/>
                  <a:gd name="connsiteY203" fmla="*/ 798461 h 894132"/>
                  <a:gd name="connsiteX204" fmla="*/ 607169 w 1166050"/>
                  <a:gd name="connsiteY204" fmla="*/ 797567 h 894132"/>
                  <a:gd name="connsiteX205" fmla="*/ 608958 w 1166050"/>
                  <a:gd name="connsiteY205" fmla="*/ 793990 h 894132"/>
                  <a:gd name="connsiteX206" fmla="*/ 608958 w 1166050"/>
                  <a:gd name="connsiteY206" fmla="*/ 793096 h 894132"/>
                  <a:gd name="connsiteX207" fmla="*/ 609852 w 1166050"/>
                  <a:gd name="connsiteY207" fmla="*/ 791308 h 894132"/>
                  <a:gd name="connsiteX208" fmla="*/ 610746 w 1166050"/>
                  <a:gd name="connsiteY208" fmla="*/ 788625 h 894132"/>
                  <a:gd name="connsiteX209" fmla="*/ 610746 w 1166050"/>
                  <a:gd name="connsiteY209" fmla="*/ 787731 h 894132"/>
                  <a:gd name="connsiteX210" fmla="*/ 617900 w 1166050"/>
                  <a:gd name="connsiteY210" fmla="*/ 778790 h 894132"/>
                  <a:gd name="connsiteX211" fmla="*/ 617005 w 1166050"/>
                  <a:gd name="connsiteY211" fmla="*/ 778790 h 894132"/>
                  <a:gd name="connsiteX212" fmla="*/ 610746 w 1166050"/>
                  <a:gd name="connsiteY212" fmla="*/ 784155 h 894132"/>
                  <a:gd name="connsiteX213" fmla="*/ 608063 w 1166050"/>
                  <a:gd name="connsiteY213" fmla="*/ 781472 h 894132"/>
                  <a:gd name="connsiteX214" fmla="*/ 611640 w 1166050"/>
                  <a:gd name="connsiteY214" fmla="*/ 777896 h 894132"/>
                  <a:gd name="connsiteX215" fmla="*/ 620582 w 1166050"/>
                  <a:gd name="connsiteY215" fmla="*/ 768954 h 894132"/>
                  <a:gd name="connsiteX216" fmla="*/ 625948 w 1166050"/>
                  <a:gd name="connsiteY216" fmla="*/ 765378 h 894132"/>
                  <a:gd name="connsiteX217" fmla="*/ 626842 w 1166050"/>
                  <a:gd name="connsiteY217" fmla="*/ 764484 h 894132"/>
                  <a:gd name="connsiteX218" fmla="*/ 630419 w 1166050"/>
                  <a:gd name="connsiteY218" fmla="*/ 760013 h 894132"/>
                  <a:gd name="connsiteX219" fmla="*/ 694802 w 1166050"/>
                  <a:gd name="connsiteY219" fmla="*/ 734977 h 894132"/>
                  <a:gd name="connsiteX220" fmla="*/ 721628 w 1166050"/>
                  <a:gd name="connsiteY220" fmla="*/ 734977 h 894132"/>
                  <a:gd name="connsiteX221" fmla="*/ 736830 w 1166050"/>
                  <a:gd name="connsiteY221" fmla="*/ 738554 h 894132"/>
                  <a:gd name="connsiteX222" fmla="*/ 693908 w 1166050"/>
                  <a:gd name="connsiteY222" fmla="*/ 760013 h 894132"/>
                  <a:gd name="connsiteX223" fmla="*/ 728782 w 1166050"/>
                  <a:gd name="connsiteY223" fmla="*/ 641988 h 894132"/>
                  <a:gd name="connsiteX224" fmla="*/ 735935 w 1166050"/>
                  <a:gd name="connsiteY224" fmla="*/ 638411 h 894132"/>
                  <a:gd name="connsiteX225" fmla="*/ 722522 w 1166050"/>
                  <a:gd name="connsiteY225" fmla="*/ 638411 h 894132"/>
                  <a:gd name="connsiteX226" fmla="*/ 720734 w 1166050"/>
                  <a:gd name="connsiteY226" fmla="*/ 634834 h 894132"/>
                  <a:gd name="connsiteX227" fmla="*/ 693908 w 1166050"/>
                  <a:gd name="connsiteY227" fmla="*/ 641988 h 894132"/>
                  <a:gd name="connsiteX228" fmla="*/ 658139 w 1166050"/>
                  <a:gd name="connsiteY228" fmla="*/ 657188 h 894132"/>
                  <a:gd name="connsiteX229" fmla="*/ 604486 w 1166050"/>
                  <a:gd name="connsiteY229" fmla="*/ 685800 h 894132"/>
                  <a:gd name="connsiteX230" fmla="*/ 602698 w 1166050"/>
                  <a:gd name="connsiteY230" fmla="*/ 682223 h 894132"/>
                  <a:gd name="connsiteX231" fmla="*/ 614323 w 1166050"/>
                  <a:gd name="connsiteY231" fmla="*/ 670600 h 894132"/>
                  <a:gd name="connsiteX232" fmla="*/ 612534 w 1166050"/>
                  <a:gd name="connsiteY232" fmla="*/ 667023 h 894132"/>
                  <a:gd name="connsiteX233" fmla="*/ 661716 w 1166050"/>
                  <a:gd name="connsiteY233" fmla="*/ 623211 h 894132"/>
                  <a:gd name="connsiteX234" fmla="*/ 661716 w 1166050"/>
                  <a:gd name="connsiteY234" fmla="*/ 617846 h 894132"/>
                  <a:gd name="connsiteX235" fmla="*/ 678706 w 1166050"/>
                  <a:gd name="connsiteY235" fmla="*/ 599069 h 894132"/>
                  <a:gd name="connsiteX236" fmla="*/ 695696 w 1166050"/>
                  <a:gd name="connsiteY236" fmla="*/ 583869 h 894132"/>
                  <a:gd name="connsiteX237" fmla="*/ 690331 w 1166050"/>
                  <a:gd name="connsiteY237" fmla="*/ 578504 h 894132"/>
                  <a:gd name="connsiteX238" fmla="*/ 669764 w 1166050"/>
                  <a:gd name="connsiteY238" fmla="*/ 576716 h 894132"/>
                  <a:gd name="connsiteX239" fmla="*/ 680494 w 1166050"/>
                  <a:gd name="connsiteY239" fmla="*/ 570457 h 894132"/>
                  <a:gd name="connsiteX240" fmla="*/ 676918 w 1166050"/>
                  <a:gd name="connsiteY240" fmla="*/ 567774 h 894132"/>
                  <a:gd name="connsiteX241" fmla="*/ 684965 w 1166050"/>
                  <a:gd name="connsiteY241" fmla="*/ 559727 h 894132"/>
                  <a:gd name="connsiteX242" fmla="*/ 705532 w 1166050"/>
                  <a:gd name="connsiteY242" fmla="*/ 552574 h 894132"/>
                  <a:gd name="connsiteX243" fmla="*/ 667975 w 1166050"/>
                  <a:gd name="connsiteY243" fmla="*/ 548998 h 894132"/>
                  <a:gd name="connsiteX244" fmla="*/ 710003 w 1166050"/>
                  <a:gd name="connsiteY244" fmla="*/ 498032 h 894132"/>
                  <a:gd name="connsiteX245" fmla="*/ 715369 w 1166050"/>
                  <a:gd name="connsiteY245" fmla="*/ 499820 h 894132"/>
                  <a:gd name="connsiteX246" fmla="*/ 701955 w 1166050"/>
                  <a:gd name="connsiteY246" fmla="*/ 516809 h 894132"/>
                  <a:gd name="connsiteX247" fmla="*/ 742195 w 1166050"/>
                  <a:gd name="connsiteY247" fmla="*/ 526644 h 894132"/>
                  <a:gd name="connsiteX248" fmla="*/ 735041 w 1166050"/>
                  <a:gd name="connsiteY248" fmla="*/ 528433 h 894132"/>
                  <a:gd name="connsiteX249" fmla="*/ 761868 w 1166050"/>
                  <a:gd name="connsiteY249" fmla="*/ 536480 h 894132"/>
                  <a:gd name="connsiteX250" fmla="*/ 746666 w 1166050"/>
                  <a:gd name="connsiteY250" fmla="*/ 536480 h 894132"/>
                  <a:gd name="connsiteX251" fmla="*/ 898682 w 1166050"/>
                  <a:gd name="connsiteY251" fmla="*/ 597281 h 894132"/>
                  <a:gd name="connsiteX252" fmla="*/ 782434 w 1166050"/>
                  <a:gd name="connsiteY252" fmla="*/ 633046 h 894132"/>
                  <a:gd name="connsiteX253" fmla="*/ 769021 w 1166050"/>
                  <a:gd name="connsiteY253" fmla="*/ 631258 h 894132"/>
                  <a:gd name="connsiteX254" fmla="*/ 767233 w 1166050"/>
                  <a:gd name="connsiteY254" fmla="*/ 636623 h 894132"/>
                  <a:gd name="connsiteX255" fmla="*/ 750243 w 1166050"/>
                  <a:gd name="connsiteY255" fmla="*/ 640199 h 894132"/>
                  <a:gd name="connsiteX256" fmla="*/ 728782 w 1166050"/>
                  <a:gd name="connsiteY256" fmla="*/ 641988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Lst>
                <a:rect l="l" t="t" r="r" b="b"/>
                <a:pathLst>
                  <a:path w="1166050" h="894132">
                    <a:moveTo>
                      <a:pt x="1023871" y="790414"/>
                    </a:moveTo>
                    <a:cubicBezTo>
                      <a:pt x="1033708" y="780578"/>
                      <a:pt x="1043544" y="770743"/>
                      <a:pt x="1052486" y="760013"/>
                    </a:cubicBezTo>
                    <a:cubicBezTo>
                      <a:pt x="1070370" y="739448"/>
                      <a:pt x="1088254" y="720671"/>
                      <a:pt x="1108821" y="702789"/>
                    </a:cubicBezTo>
                    <a:cubicBezTo>
                      <a:pt x="1115081" y="697424"/>
                      <a:pt x="1121340" y="692059"/>
                      <a:pt x="1127600" y="688482"/>
                    </a:cubicBezTo>
                    <a:cubicBezTo>
                      <a:pt x="1129388" y="686694"/>
                      <a:pt x="1129388" y="683118"/>
                      <a:pt x="1131177" y="681329"/>
                    </a:cubicBezTo>
                    <a:cubicBezTo>
                      <a:pt x="1123129" y="684906"/>
                      <a:pt x="1117763" y="691165"/>
                      <a:pt x="1108821" y="694741"/>
                    </a:cubicBezTo>
                    <a:cubicBezTo>
                      <a:pt x="1107033" y="694741"/>
                      <a:pt x="1105244" y="692953"/>
                      <a:pt x="1107033" y="691165"/>
                    </a:cubicBezTo>
                    <a:cubicBezTo>
                      <a:pt x="1113292" y="686694"/>
                      <a:pt x="1119552" y="682223"/>
                      <a:pt x="1124917" y="677753"/>
                    </a:cubicBezTo>
                    <a:lnTo>
                      <a:pt x="1124023" y="677753"/>
                    </a:lnTo>
                    <a:cubicBezTo>
                      <a:pt x="1122234" y="677753"/>
                      <a:pt x="1122234" y="675965"/>
                      <a:pt x="1122234" y="674176"/>
                    </a:cubicBezTo>
                    <a:cubicBezTo>
                      <a:pt x="1099879" y="670600"/>
                      <a:pt x="1083783" y="685800"/>
                      <a:pt x="1068582" y="699212"/>
                    </a:cubicBezTo>
                    <a:cubicBezTo>
                      <a:pt x="1065005" y="701000"/>
                      <a:pt x="1061428" y="697424"/>
                      <a:pt x="1060534" y="697424"/>
                    </a:cubicBezTo>
                    <a:cubicBezTo>
                      <a:pt x="1035496" y="705471"/>
                      <a:pt x="1016718" y="727824"/>
                      <a:pt x="991680" y="737660"/>
                    </a:cubicBezTo>
                    <a:lnTo>
                      <a:pt x="991680" y="734083"/>
                    </a:lnTo>
                    <a:cubicBezTo>
                      <a:pt x="981843" y="737660"/>
                      <a:pt x="972007" y="743919"/>
                      <a:pt x="961277" y="745707"/>
                    </a:cubicBezTo>
                    <a:cubicBezTo>
                      <a:pt x="946075" y="749283"/>
                      <a:pt x="932662" y="747495"/>
                      <a:pt x="919249" y="747495"/>
                    </a:cubicBezTo>
                    <a:cubicBezTo>
                      <a:pt x="898682" y="749283"/>
                      <a:pt x="878115" y="753754"/>
                      <a:pt x="857548" y="758225"/>
                    </a:cubicBezTo>
                    <a:cubicBezTo>
                      <a:pt x="856654" y="758225"/>
                      <a:pt x="856654" y="758225"/>
                      <a:pt x="855760" y="759119"/>
                    </a:cubicBezTo>
                    <a:cubicBezTo>
                      <a:pt x="845029" y="761801"/>
                      <a:pt x="834299" y="766272"/>
                      <a:pt x="824462" y="771637"/>
                    </a:cubicBezTo>
                    <a:lnTo>
                      <a:pt x="820885" y="775213"/>
                    </a:lnTo>
                    <a:cubicBezTo>
                      <a:pt x="817309" y="778790"/>
                      <a:pt x="813732" y="783261"/>
                      <a:pt x="809261" y="785049"/>
                    </a:cubicBezTo>
                    <a:cubicBezTo>
                      <a:pt x="798530" y="790414"/>
                      <a:pt x="790482" y="799355"/>
                      <a:pt x="781540" y="807402"/>
                    </a:cubicBezTo>
                    <a:cubicBezTo>
                      <a:pt x="780646" y="808296"/>
                      <a:pt x="779752" y="808296"/>
                      <a:pt x="778858" y="808296"/>
                    </a:cubicBezTo>
                    <a:cubicBezTo>
                      <a:pt x="769915" y="817238"/>
                      <a:pt x="760973" y="826179"/>
                      <a:pt x="752031" y="834226"/>
                    </a:cubicBezTo>
                    <a:cubicBezTo>
                      <a:pt x="751137" y="835120"/>
                      <a:pt x="748454" y="835120"/>
                      <a:pt x="746666" y="835120"/>
                    </a:cubicBezTo>
                    <a:cubicBezTo>
                      <a:pt x="746666" y="834226"/>
                      <a:pt x="747560" y="834226"/>
                      <a:pt x="747560" y="833332"/>
                    </a:cubicBezTo>
                    <a:cubicBezTo>
                      <a:pt x="749349" y="830650"/>
                      <a:pt x="750243" y="828861"/>
                      <a:pt x="752031" y="826179"/>
                    </a:cubicBezTo>
                    <a:lnTo>
                      <a:pt x="757396" y="818132"/>
                    </a:lnTo>
                    <a:cubicBezTo>
                      <a:pt x="760079" y="814555"/>
                      <a:pt x="761868" y="810979"/>
                      <a:pt x="764550" y="808296"/>
                    </a:cubicBezTo>
                    <a:cubicBezTo>
                      <a:pt x="765444" y="807402"/>
                      <a:pt x="765444" y="806508"/>
                      <a:pt x="764550" y="806508"/>
                    </a:cubicBezTo>
                    <a:cubicBezTo>
                      <a:pt x="763656" y="805614"/>
                      <a:pt x="762762" y="805614"/>
                      <a:pt x="761868" y="805614"/>
                    </a:cubicBezTo>
                    <a:cubicBezTo>
                      <a:pt x="769915" y="797567"/>
                      <a:pt x="780646" y="790414"/>
                      <a:pt x="790482" y="784155"/>
                    </a:cubicBezTo>
                    <a:cubicBezTo>
                      <a:pt x="789588" y="784155"/>
                      <a:pt x="787800" y="783261"/>
                      <a:pt x="788694" y="782366"/>
                    </a:cubicBezTo>
                    <a:cubicBezTo>
                      <a:pt x="789588" y="780578"/>
                      <a:pt x="790482" y="779684"/>
                      <a:pt x="791377" y="777896"/>
                    </a:cubicBezTo>
                    <a:cubicBezTo>
                      <a:pt x="791377" y="777002"/>
                      <a:pt x="791377" y="777002"/>
                      <a:pt x="792271" y="776107"/>
                    </a:cubicBezTo>
                    <a:cubicBezTo>
                      <a:pt x="792271" y="775213"/>
                      <a:pt x="791377" y="775213"/>
                      <a:pt x="791377" y="774319"/>
                    </a:cubicBezTo>
                    <a:lnTo>
                      <a:pt x="783329" y="779684"/>
                    </a:lnTo>
                    <a:cubicBezTo>
                      <a:pt x="778858" y="783261"/>
                      <a:pt x="776175" y="790414"/>
                      <a:pt x="769915" y="790414"/>
                    </a:cubicBezTo>
                    <a:lnTo>
                      <a:pt x="767233" y="790414"/>
                    </a:lnTo>
                    <a:cubicBezTo>
                      <a:pt x="766339" y="790414"/>
                      <a:pt x="765444" y="790414"/>
                      <a:pt x="765444" y="789519"/>
                    </a:cubicBezTo>
                    <a:lnTo>
                      <a:pt x="765444" y="788625"/>
                    </a:lnTo>
                    <a:cubicBezTo>
                      <a:pt x="765444" y="787731"/>
                      <a:pt x="766339" y="787731"/>
                      <a:pt x="766339" y="786837"/>
                    </a:cubicBezTo>
                    <a:cubicBezTo>
                      <a:pt x="766339" y="785943"/>
                      <a:pt x="767233" y="785943"/>
                      <a:pt x="767233" y="785049"/>
                    </a:cubicBezTo>
                    <a:cubicBezTo>
                      <a:pt x="767233" y="785049"/>
                      <a:pt x="767233" y="784155"/>
                      <a:pt x="768127" y="784155"/>
                    </a:cubicBezTo>
                    <a:cubicBezTo>
                      <a:pt x="768127" y="783261"/>
                      <a:pt x="769021" y="782366"/>
                      <a:pt x="769021" y="782366"/>
                    </a:cubicBezTo>
                    <a:cubicBezTo>
                      <a:pt x="769021" y="781472"/>
                      <a:pt x="769915" y="781472"/>
                      <a:pt x="769915" y="780578"/>
                    </a:cubicBezTo>
                    <a:cubicBezTo>
                      <a:pt x="770810" y="779684"/>
                      <a:pt x="771704" y="777896"/>
                      <a:pt x="771704" y="777002"/>
                    </a:cubicBezTo>
                    <a:cubicBezTo>
                      <a:pt x="771704" y="776107"/>
                      <a:pt x="772598" y="776107"/>
                      <a:pt x="772598" y="775213"/>
                    </a:cubicBezTo>
                    <a:cubicBezTo>
                      <a:pt x="773492" y="774319"/>
                      <a:pt x="773492" y="773425"/>
                      <a:pt x="774387" y="772531"/>
                    </a:cubicBezTo>
                    <a:cubicBezTo>
                      <a:pt x="775281" y="770743"/>
                      <a:pt x="774387" y="769849"/>
                      <a:pt x="773492" y="769849"/>
                    </a:cubicBezTo>
                    <a:cubicBezTo>
                      <a:pt x="776175" y="765378"/>
                      <a:pt x="780646" y="762695"/>
                      <a:pt x="785117" y="760013"/>
                    </a:cubicBezTo>
                    <a:lnTo>
                      <a:pt x="784223" y="760013"/>
                    </a:lnTo>
                    <a:cubicBezTo>
                      <a:pt x="790482" y="756437"/>
                      <a:pt x="797636" y="752860"/>
                      <a:pt x="803895" y="749283"/>
                    </a:cubicBezTo>
                    <a:lnTo>
                      <a:pt x="806578" y="746601"/>
                    </a:lnTo>
                    <a:cubicBezTo>
                      <a:pt x="796742" y="750178"/>
                      <a:pt x="788694" y="754648"/>
                      <a:pt x="779752" y="760013"/>
                    </a:cubicBezTo>
                    <a:cubicBezTo>
                      <a:pt x="779752" y="760013"/>
                      <a:pt x="777963" y="760907"/>
                      <a:pt x="777069" y="761801"/>
                    </a:cubicBezTo>
                    <a:cubicBezTo>
                      <a:pt x="777069" y="761801"/>
                      <a:pt x="775281" y="762695"/>
                      <a:pt x="772598" y="760013"/>
                    </a:cubicBezTo>
                    <a:lnTo>
                      <a:pt x="772598" y="759119"/>
                    </a:lnTo>
                    <a:cubicBezTo>
                      <a:pt x="774387" y="755542"/>
                      <a:pt x="779752" y="753754"/>
                      <a:pt x="782434" y="751072"/>
                    </a:cubicBezTo>
                    <a:cubicBezTo>
                      <a:pt x="784223" y="751072"/>
                      <a:pt x="786011" y="751072"/>
                      <a:pt x="786011" y="752860"/>
                    </a:cubicBezTo>
                    <a:cubicBezTo>
                      <a:pt x="840558" y="710836"/>
                      <a:pt x="914778" y="720671"/>
                      <a:pt x="977372" y="699212"/>
                    </a:cubicBezTo>
                    <a:cubicBezTo>
                      <a:pt x="982738" y="695635"/>
                      <a:pt x="987209" y="692059"/>
                      <a:pt x="992574" y="689377"/>
                    </a:cubicBezTo>
                    <a:cubicBezTo>
                      <a:pt x="1000622" y="685800"/>
                      <a:pt x="1007775" y="677753"/>
                      <a:pt x="1017612" y="672388"/>
                    </a:cubicBezTo>
                    <a:cubicBezTo>
                      <a:pt x="1031025" y="662553"/>
                      <a:pt x="1040861" y="650035"/>
                      <a:pt x="1046227" y="633940"/>
                    </a:cubicBezTo>
                    <a:cubicBezTo>
                      <a:pt x="1046227" y="632152"/>
                      <a:pt x="1044438" y="630364"/>
                      <a:pt x="1044438" y="630364"/>
                    </a:cubicBezTo>
                    <a:cubicBezTo>
                      <a:pt x="1022083" y="653611"/>
                      <a:pt x="997045" y="672388"/>
                      <a:pt x="970219" y="685800"/>
                    </a:cubicBezTo>
                    <a:cubicBezTo>
                      <a:pt x="934450" y="704577"/>
                      <a:pt x="895999" y="701000"/>
                      <a:pt x="858442" y="706365"/>
                    </a:cubicBezTo>
                    <a:cubicBezTo>
                      <a:pt x="860231" y="702789"/>
                      <a:pt x="863808" y="702789"/>
                      <a:pt x="866490" y="702789"/>
                    </a:cubicBezTo>
                    <a:cubicBezTo>
                      <a:pt x="866490" y="697424"/>
                      <a:pt x="870067" y="695635"/>
                      <a:pt x="873644" y="692953"/>
                    </a:cubicBezTo>
                    <a:lnTo>
                      <a:pt x="879009" y="692953"/>
                    </a:lnTo>
                    <a:cubicBezTo>
                      <a:pt x="880798" y="692953"/>
                      <a:pt x="880798" y="689377"/>
                      <a:pt x="882586" y="689377"/>
                    </a:cubicBezTo>
                    <a:cubicBezTo>
                      <a:pt x="886163" y="689377"/>
                      <a:pt x="891528" y="687588"/>
                      <a:pt x="889740" y="687588"/>
                    </a:cubicBezTo>
                    <a:cubicBezTo>
                      <a:pt x="884374" y="680435"/>
                      <a:pt x="874538" y="692953"/>
                      <a:pt x="866490" y="687588"/>
                    </a:cubicBezTo>
                    <a:cubicBezTo>
                      <a:pt x="870067" y="684012"/>
                      <a:pt x="868279" y="679541"/>
                      <a:pt x="871855" y="677753"/>
                    </a:cubicBezTo>
                    <a:lnTo>
                      <a:pt x="879009" y="677753"/>
                    </a:lnTo>
                    <a:cubicBezTo>
                      <a:pt x="879009" y="674176"/>
                      <a:pt x="882586" y="670600"/>
                      <a:pt x="882586" y="670600"/>
                    </a:cubicBezTo>
                    <a:cubicBezTo>
                      <a:pt x="907624" y="655400"/>
                      <a:pt x="931768" y="643776"/>
                      <a:pt x="955017" y="630364"/>
                    </a:cubicBezTo>
                    <a:cubicBezTo>
                      <a:pt x="949652" y="630364"/>
                      <a:pt x="946969" y="635729"/>
                      <a:pt x="941604" y="632152"/>
                    </a:cubicBezTo>
                    <a:cubicBezTo>
                      <a:pt x="945181" y="632152"/>
                      <a:pt x="941604" y="626787"/>
                      <a:pt x="945181" y="626787"/>
                    </a:cubicBezTo>
                    <a:cubicBezTo>
                      <a:pt x="963959" y="621422"/>
                      <a:pt x="979161" y="611587"/>
                      <a:pt x="997939" y="604434"/>
                    </a:cubicBezTo>
                    <a:cubicBezTo>
                      <a:pt x="990785" y="604434"/>
                      <a:pt x="986314" y="609799"/>
                      <a:pt x="979161" y="604434"/>
                    </a:cubicBezTo>
                    <a:cubicBezTo>
                      <a:pt x="982738" y="602646"/>
                      <a:pt x="984526" y="599069"/>
                      <a:pt x="988997" y="599069"/>
                    </a:cubicBezTo>
                    <a:lnTo>
                      <a:pt x="988997" y="593704"/>
                    </a:lnTo>
                    <a:cubicBezTo>
                      <a:pt x="988997" y="591916"/>
                      <a:pt x="990785" y="591916"/>
                      <a:pt x="992574" y="591916"/>
                    </a:cubicBezTo>
                    <a:cubicBezTo>
                      <a:pt x="990785" y="591916"/>
                      <a:pt x="988997" y="590128"/>
                      <a:pt x="988997" y="590128"/>
                    </a:cubicBezTo>
                    <a:cubicBezTo>
                      <a:pt x="990785" y="586551"/>
                      <a:pt x="996151" y="588340"/>
                      <a:pt x="998833" y="584763"/>
                    </a:cubicBezTo>
                    <a:cubicBezTo>
                      <a:pt x="997045" y="584763"/>
                      <a:pt x="993468" y="584763"/>
                      <a:pt x="993468" y="582975"/>
                    </a:cubicBezTo>
                    <a:cubicBezTo>
                      <a:pt x="998833" y="575822"/>
                      <a:pt x="1006881" y="574928"/>
                      <a:pt x="1015823" y="573139"/>
                    </a:cubicBezTo>
                    <a:cubicBezTo>
                      <a:pt x="1014035" y="569563"/>
                      <a:pt x="1008670" y="573139"/>
                      <a:pt x="1008670" y="569563"/>
                    </a:cubicBezTo>
                    <a:cubicBezTo>
                      <a:pt x="1008670" y="567774"/>
                      <a:pt x="1010458" y="567774"/>
                      <a:pt x="1012247" y="567774"/>
                    </a:cubicBezTo>
                    <a:lnTo>
                      <a:pt x="1008670" y="567774"/>
                    </a:lnTo>
                    <a:cubicBezTo>
                      <a:pt x="1005093" y="565986"/>
                      <a:pt x="1006881" y="562410"/>
                      <a:pt x="1006881" y="560621"/>
                    </a:cubicBezTo>
                    <a:cubicBezTo>
                      <a:pt x="1016718" y="548998"/>
                      <a:pt x="1016718" y="533797"/>
                      <a:pt x="1022083" y="520385"/>
                    </a:cubicBezTo>
                    <a:cubicBezTo>
                      <a:pt x="1020294" y="520385"/>
                      <a:pt x="1018506" y="520385"/>
                      <a:pt x="1018506" y="518597"/>
                    </a:cubicBezTo>
                    <a:cubicBezTo>
                      <a:pt x="1001516" y="537374"/>
                      <a:pt x="974690" y="543633"/>
                      <a:pt x="949652" y="550786"/>
                    </a:cubicBezTo>
                    <a:lnTo>
                      <a:pt x="938027" y="550786"/>
                    </a:lnTo>
                    <a:cubicBezTo>
                      <a:pt x="929979" y="554362"/>
                      <a:pt x="917460" y="554362"/>
                      <a:pt x="909412" y="548998"/>
                    </a:cubicBezTo>
                    <a:cubicBezTo>
                      <a:pt x="902259" y="545421"/>
                      <a:pt x="899576" y="540950"/>
                      <a:pt x="892422" y="535586"/>
                    </a:cubicBezTo>
                    <a:cubicBezTo>
                      <a:pt x="879009" y="527538"/>
                      <a:pt x="865596" y="520385"/>
                      <a:pt x="850394" y="515021"/>
                    </a:cubicBezTo>
                    <a:cubicBezTo>
                      <a:pt x="808367" y="501609"/>
                      <a:pt x="764550" y="494456"/>
                      <a:pt x="720734" y="496244"/>
                    </a:cubicBezTo>
                    <a:cubicBezTo>
                      <a:pt x="739512" y="486408"/>
                      <a:pt x="760079" y="485514"/>
                      <a:pt x="779752" y="479255"/>
                    </a:cubicBezTo>
                    <a:cubicBezTo>
                      <a:pt x="808367" y="471208"/>
                      <a:pt x="835193" y="460479"/>
                      <a:pt x="865596" y="462267"/>
                    </a:cubicBezTo>
                    <a:cubicBezTo>
                      <a:pt x="860231" y="460479"/>
                      <a:pt x="853971" y="462267"/>
                      <a:pt x="848606" y="462267"/>
                    </a:cubicBezTo>
                    <a:cubicBezTo>
                      <a:pt x="825357" y="460479"/>
                      <a:pt x="801213" y="467632"/>
                      <a:pt x="776175" y="472102"/>
                    </a:cubicBezTo>
                    <a:cubicBezTo>
                      <a:pt x="759185" y="475679"/>
                      <a:pt x="743983" y="481938"/>
                      <a:pt x="726993" y="485514"/>
                    </a:cubicBezTo>
                    <a:cubicBezTo>
                      <a:pt x="717157" y="489091"/>
                      <a:pt x="711792" y="498926"/>
                      <a:pt x="700167" y="497138"/>
                    </a:cubicBezTo>
                    <a:lnTo>
                      <a:pt x="700167" y="491773"/>
                    </a:lnTo>
                    <a:cubicBezTo>
                      <a:pt x="717157" y="471208"/>
                      <a:pt x="737724" y="451537"/>
                      <a:pt x="764550" y="449749"/>
                    </a:cubicBezTo>
                    <a:cubicBezTo>
                      <a:pt x="794953" y="444384"/>
                      <a:pt x="823568" y="449749"/>
                      <a:pt x="853971" y="453325"/>
                    </a:cubicBezTo>
                    <a:cubicBezTo>
                      <a:pt x="876327" y="455114"/>
                      <a:pt x="895999" y="460479"/>
                      <a:pt x="918354" y="464949"/>
                    </a:cubicBezTo>
                    <a:cubicBezTo>
                      <a:pt x="926402" y="464949"/>
                      <a:pt x="928191" y="478361"/>
                      <a:pt x="935344" y="480149"/>
                    </a:cubicBezTo>
                    <a:cubicBezTo>
                      <a:pt x="945181" y="483726"/>
                      <a:pt x="955911" y="480149"/>
                      <a:pt x="965748" y="487302"/>
                    </a:cubicBezTo>
                    <a:cubicBezTo>
                      <a:pt x="965748" y="483726"/>
                      <a:pt x="963959" y="480149"/>
                      <a:pt x="965748" y="477467"/>
                    </a:cubicBezTo>
                    <a:cubicBezTo>
                      <a:pt x="972901" y="470314"/>
                      <a:pt x="980949" y="479255"/>
                      <a:pt x="988103" y="475679"/>
                    </a:cubicBezTo>
                    <a:cubicBezTo>
                      <a:pt x="1001516" y="467632"/>
                      <a:pt x="976478" y="452431"/>
                      <a:pt x="969324" y="439913"/>
                    </a:cubicBezTo>
                    <a:cubicBezTo>
                      <a:pt x="969324" y="438125"/>
                      <a:pt x="971113" y="436337"/>
                      <a:pt x="971113" y="436337"/>
                    </a:cubicBezTo>
                    <a:cubicBezTo>
                      <a:pt x="984526" y="447961"/>
                      <a:pt x="994362" y="461373"/>
                      <a:pt x="1011352" y="470314"/>
                    </a:cubicBezTo>
                    <a:cubicBezTo>
                      <a:pt x="1019400" y="473890"/>
                      <a:pt x="1039967" y="478361"/>
                      <a:pt x="1036390" y="468526"/>
                    </a:cubicBezTo>
                    <a:cubicBezTo>
                      <a:pt x="1028342" y="449749"/>
                      <a:pt x="1011352" y="434549"/>
                      <a:pt x="997045" y="417560"/>
                    </a:cubicBezTo>
                    <a:lnTo>
                      <a:pt x="997045" y="410407"/>
                    </a:lnTo>
                    <a:cubicBezTo>
                      <a:pt x="993468" y="410407"/>
                      <a:pt x="993468" y="408619"/>
                      <a:pt x="991680" y="406831"/>
                    </a:cubicBezTo>
                    <a:lnTo>
                      <a:pt x="991680" y="399677"/>
                    </a:lnTo>
                    <a:cubicBezTo>
                      <a:pt x="984526" y="396101"/>
                      <a:pt x="986314" y="389842"/>
                      <a:pt x="983632" y="384477"/>
                    </a:cubicBezTo>
                    <a:cubicBezTo>
                      <a:pt x="978267" y="376430"/>
                      <a:pt x="981843" y="363912"/>
                      <a:pt x="978267" y="354077"/>
                    </a:cubicBezTo>
                    <a:cubicBezTo>
                      <a:pt x="974690" y="344241"/>
                      <a:pt x="972901" y="335300"/>
                      <a:pt x="971113" y="325464"/>
                    </a:cubicBezTo>
                    <a:cubicBezTo>
                      <a:pt x="965748" y="296852"/>
                      <a:pt x="959488" y="271816"/>
                      <a:pt x="955911" y="244098"/>
                    </a:cubicBezTo>
                    <a:cubicBezTo>
                      <a:pt x="952334" y="211910"/>
                      <a:pt x="974690" y="186874"/>
                      <a:pt x="989891" y="158262"/>
                    </a:cubicBezTo>
                    <a:cubicBezTo>
                      <a:pt x="1001516" y="137696"/>
                      <a:pt x="1014929" y="118026"/>
                      <a:pt x="1037284" y="104614"/>
                    </a:cubicBezTo>
                    <a:cubicBezTo>
                      <a:pt x="1042650" y="84049"/>
                      <a:pt x="1056063" y="67060"/>
                      <a:pt x="1069476" y="50966"/>
                    </a:cubicBezTo>
                    <a:cubicBezTo>
                      <a:pt x="1082889" y="34871"/>
                      <a:pt x="1105244" y="24142"/>
                      <a:pt x="1121340" y="16989"/>
                    </a:cubicBezTo>
                    <a:cubicBezTo>
                      <a:pt x="1144590" y="6259"/>
                      <a:pt x="1166051" y="0"/>
                      <a:pt x="1166051" y="0"/>
                    </a:cubicBezTo>
                    <a:lnTo>
                      <a:pt x="0" y="0"/>
                    </a:lnTo>
                    <a:lnTo>
                      <a:pt x="0" y="894133"/>
                    </a:lnTo>
                    <a:lnTo>
                      <a:pt x="828933" y="894133"/>
                    </a:lnTo>
                    <a:cubicBezTo>
                      <a:pt x="861125" y="870886"/>
                      <a:pt x="893317" y="860156"/>
                      <a:pt x="938027" y="837803"/>
                    </a:cubicBezTo>
                    <a:cubicBezTo>
                      <a:pt x="959488" y="828861"/>
                      <a:pt x="1007775" y="806508"/>
                      <a:pt x="1023871" y="790414"/>
                    </a:cubicBezTo>
                    <a:moveTo>
                      <a:pt x="764550" y="668812"/>
                    </a:moveTo>
                    <a:cubicBezTo>
                      <a:pt x="760973" y="668812"/>
                      <a:pt x="754714" y="670600"/>
                      <a:pt x="756502" y="667023"/>
                    </a:cubicBezTo>
                    <a:cubicBezTo>
                      <a:pt x="758291" y="658976"/>
                      <a:pt x="769915" y="658976"/>
                      <a:pt x="777069" y="655400"/>
                    </a:cubicBezTo>
                    <a:cubicBezTo>
                      <a:pt x="780646" y="653611"/>
                      <a:pt x="785117" y="650035"/>
                      <a:pt x="788694" y="651823"/>
                    </a:cubicBezTo>
                    <a:cubicBezTo>
                      <a:pt x="792271" y="657188"/>
                      <a:pt x="796742" y="655400"/>
                      <a:pt x="800319" y="658976"/>
                    </a:cubicBezTo>
                    <a:cubicBezTo>
                      <a:pt x="789588" y="668812"/>
                      <a:pt x="776175" y="664341"/>
                      <a:pt x="764550" y="668812"/>
                    </a:cubicBezTo>
                    <a:moveTo>
                      <a:pt x="505229" y="632152"/>
                    </a:moveTo>
                    <a:cubicBezTo>
                      <a:pt x="505229" y="632152"/>
                      <a:pt x="503441" y="630364"/>
                      <a:pt x="503441" y="628576"/>
                    </a:cubicBezTo>
                    <a:cubicBezTo>
                      <a:pt x="525796" y="599963"/>
                      <a:pt x="541892" y="573139"/>
                      <a:pt x="557988" y="542739"/>
                    </a:cubicBezTo>
                    <a:cubicBezTo>
                      <a:pt x="580343" y="531115"/>
                      <a:pt x="598227" y="514126"/>
                      <a:pt x="615217" y="495350"/>
                    </a:cubicBezTo>
                    <a:cubicBezTo>
                      <a:pt x="643832" y="464949"/>
                      <a:pt x="674235" y="438125"/>
                      <a:pt x="710003" y="421137"/>
                    </a:cubicBezTo>
                    <a:cubicBezTo>
                      <a:pt x="723416" y="415772"/>
                      <a:pt x="740406" y="417560"/>
                      <a:pt x="753820" y="422925"/>
                    </a:cubicBezTo>
                    <a:cubicBezTo>
                      <a:pt x="748454" y="430078"/>
                      <a:pt x="740406" y="428290"/>
                      <a:pt x="733253" y="432760"/>
                    </a:cubicBezTo>
                    <a:cubicBezTo>
                      <a:pt x="731464" y="432760"/>
                      <a:pt x="729676" y="432760"/>
                      <a:pt x="727888" y="430972"/>
                    </a:cubicBezTo>
                    <a:cubicBezTo>
                      <a:pt x="729676" y="429184"/>
                      <a:pt x="729676" y="427396"/>
                      <a:pt x="729676" y="425607"/>
                    </a:cubicBezTo>
                    <a:cubicBezTo>
                      <a:pt x="712686" y="444384"/>
                      <a:pt x="689436" y="452431"/>
                      <a:pt x="676023" y="474785"/>
                    </a:cubicBezTo>
                    <a:cubicBezTo>
                      <a:pt x="666187" y="491773"/>
                      <a:pt x="659033" y="513232"/>
                      <a:pt x="637572" y="518597"/>
                    </a:cubicBezTo>
                    <a:cubicBezTo>
                      <a:pt x="630419" y="520385"/>
                      <a:pt x="639361" y="513232"/>
                      <a:pt x="635784" y="515021"/>
                    </a:cubicBezTo>
                    <a:cubicBezTo>
                      <a:pt x="583025" y="547209"/>
                      <a:pt x="546363" y="586551"/>
                      <a:pt x="505229" y="632152"/>
                    </a:cubicBezTo>
                    <a:moveTo>
                      <a:pt x="645620" y="520385"/>
                    </a:moveTo>
                    <a:cubicBezTo>
                      <a:pt x="643832" y="523962"/>
                      <a:pt x="642043" y="523962"/>
                      <a:pt x="640255" y="527538"/>
                    </a:cubicBezTo>
                    <a:cubicBezTo>
                      <a:pt x="638466" y="531115"/>
                      <a:pt x="636678" y="532903"/>
                      <a:pt x="633101" y="534692"/>
                    </a:cubicBezTo>
                    <a:cubicBezTo>
                      <a:pt x="631313" y="534692"/>
                      <a:pt x="629524" y="534692"/>
                      <a:pt x="629524" y="532903"/>
                    </a:cubicBezTo>
                    <a:cubicBezTo>
                      <a:pt x="631313" y="525750"/>
                      <a:pt x="636678" y="519491"/>
                      <a:pt x="642938" y="517703"/>
                    </a:cubicBezTo>
                    <a:cubicBezTo>
                      <a:pt x="645620" y="516809"/>
                      <a:pt x="645620" y="518597"/>
                      <a:pt x="645620" y="520385"/>
                    </a:cubicBezTo>
                    <a:moveTo>
                      <a:pt x="724311" y="773425"/>
                    </a:moveTo>
                    <a:cubicBezTo>
                      <a:pt x="723416" y="775213"/>
                      <a:pt x="721628" y="777002"/>
                      <a:pt x="719840" y="778790"/>
                    </a:cubicBezTo>
                    <a:cubicBezTo>
                      <a:pt x="721628" y="778790"/>
                      <a:pt x="723416" y="780578"/>
                      <a:pt x="721628" y="781472"/>
                    </a:cubicBezTo>
                    <a:cubicBezTo>
                      <a:pt x="718051" y="785049"/>
                      <a:pt x="713580" y="788625"/>
                      <a:pt x="709109" y="790414"/>
                    </a:cubicBezTo>
                    <a:lnTo>
                      <a:pt x="706426" y="790414"/>
                    </a:lnTo>
                    <a:cubicBezTo>
                      <a:pt x="704638" y="792202"/>
                      <a:pt x="701955" y="793990"/>
                      <a:pt x="700167" y="796673"/>
                    </a:cubicBezTo>
                    <a:cubicBezTo>
                      <a:pt x="698379" y="798461"/>
                      <a:pt x="688542" y="797567"/>
                      <a:pt x="691225" y="794884"/>
                    </a:cubicBezTo>
                    <a:cubicBezTo>
                      <a:pt x="695696" y="791308"/>
                      <a:pt x="699273" y="786837"/>
                      <a:pt x="703744" y="783261"/>
                    </a:cubicBezTo>
                    <a:cubicBezTo>
                      <a:pt x="706426" y="781472"/>
                      <a:pt x="709109" y="778790"/>
                      <a:pt x="710898" y="776107"/>
                    </a:cubicBezTo>
                    <a:cubicBezTo>
                      <a:pt x="711792" y="774319"/>
                      <a:pt x="712686" y="773425"/>
                      <a:pt x="714474" y="772531"/>
                    </a:cubicBezTo>
                    <a:cubicBezTo>
                      <a:pt x="717157" y="770743"/>
                      <a:pt x="726099" y="769849"/>
                      <a:pt x="724311" y="773425"/>
                    </a:cubicBezTo>
                    <a:moveTo>
                      <a:pt x="693908" y="760013"/>
                    </a:moveTo>
                    <a:cubicBezTo>
                      <a:pt x="686754" y="764484"/>
                      <a:pt x="680494" y="768954"/>
                      <a:pt x="674235" y="773425"/>
                    </a:cubicBezTo>
                    <a:cubicBezTo>
                      <a:pt x="667081" y="777896"/>
                      <a:pt x="659033" y="780578"/>
                      <a:pt x="651880" y="784155"/>
                    </a:cubicBezTo>
                    <a:cubicBezTo>
                      <a:pt x="650985" y="783261"/>
                      <a:pt x="650091" y="783261"/>
                      <a:pt x="649197" y="783261"/>
                    </a:cubicBezTo>
                    <a:cubicBezTo>
                      <a:pt x="642938" y="786837"/>
                      <a:pt x="637572" y="791308"/>
                      <a:pt x="632207" y="796673"/>
                    </a:cubicBezTo>
                    <a:lnTo>
                      <a:pt x="629524" y="799355"/>
                    </a:lnTo>
                    <a:lnTo>
                      <a:pt x="626842" y="802037"/>
                    </a:lnTo>
                    <a:lnTo>
                      <a:pt x="623265" y="805614"/>
                    </a:lnTo>
                    <a:cubicBezTo>
                      <a:pt x="622371" y="806508"/>
                      <a:pt x="622371" y="807402"/>
                      <a:pt x="620582" y="808296"/>
                    </a:cubicBezTo>
                    <a:cubicBezTo>
                      <a:pt x="619688" y="809190"/>
                      <a:pt x="617005" y="809190"/>
                      <a:pt x="617005" y="807402"/>
                    </a:cubicBezTo>
                    <a:cubicBezTo>
                      <a:pt x="616111" y="808296"/>
                      <a:pt x="615217" y="808296"/>
                      <a:pt x="614323" y="809190"/>
                    </a:cubicBezTo>
                    <a:cubicBezTo>
                      <a:pt x="613429" y="810085"/>
                      <a:pt x="612534" y="810085"/>
                      <a:pt x="611640" y="810979"/>
                    </a:cubicBezTo>
                    <a:lnTo>
                      <a:pt x="609852" y="810979"/>
                    </a:lnTo>
                    <a:cubicBezTo>
                      <a:pt x="608063" y="812767"/>
                      <a:pt x="605381" y="814555"/>
                      <a:pt x="603592" y="816343"/>
                    </a:cubicBezTo>
                    <a:cubicBezTo>
                      <a:pt x="600015" y="819920"/>
                      <a:pt x="596439" y="822602"/>
                      <a:pt x="593756" y="827073"/>
                    </a:cubicBezTo>
                    <a:lnTo>
                      <a:pt x="593756" y="827967"/>
                    </a:lnTo>
                    <a:lnTo>
                      <a:pt x="592862" y="828861"/>
                    </a:lnTo>
                    <a:cubicBezTo>
                      <a:pt x="592862" y="828861"/>
                      <a:pt x="592862" y="829755"/>
                      <a:pt x="591968" y="829755"/>
                    </a:cubicBezTo>
                    <a:cubicBezTo>
                      <a:pt x="591968" y="830650"/>
                      <a:pt x="591073" y="830650"/>
                      <a:pt x="591073" y="831544"/>
                    </a:cubicBezTo>
                    <a:cubicBezTo>
                      <a:pt x="591073" y="831544"/>
                      <a:pt x="590179" y="832438"/>
                      <a:pt x="589285" y="832438"/>
                    </a:cubicBezTo>
                    <a:lnTo>
                      <a:pt x="588391" y="831544"/>
                    </a:lnTo>
                    <a:cubicBezTo>
                      <a:pt x="588391" y="831544"/>
                      <a:pt x="588391" y="830650"/>
                      <a:pt x="587496" y="830650"/>
                    </a:cubicBezTo>
                    <a:cubicBezTo>
                      <a:pt x="586602" y="829755"/>
                      <a:pt x="586602" y="828861"/>
                      <a:pt x="585708" y="827967"/>
                    </a:cubicBezTo>
                    <a:lnTo>
                      <a:pt x="585708" y="827073"/>
                    </a:lnTo>
                    <a:cubicBezTo>
                      <a:pt x="587496" y="825285"/>
                      <a:pt x="589285" y="823497"/>
                      <a:pt x="591073" y="820814"/>
                    </a:cubicBezTo>
                    <a:cubicBezTo>
                      <a:pt x="591968" y="819920"/>
                      <a:pt x="591968" y="819026"/>
                      <a:pt x="592862" y="819026"/>
                    </a:cubicBezTo>
                    <a:cubicBezTo>
                      <a:pt x="593756" y="818132"/>
                      <a:pt x="594650" y="816343"/>
                      <a:pt x="595544" y="815449"/>
                    </a:cubicBezTo>
                    <a:cubicBezTo>
                      <a:pt x="595544" y="814555"/>
                      <a:pt x="596439" y="814555"/>
                      <a:pt x="596439" y="813661"/>
                    </a:cubicBezTo>
                    <a:cubicBezTo>
                      <a:pt x="598227" y="810979"/>
                      <a:pt x="600015" y="809190"/>
                      <a:pt x="601804" y="806508"/>
                    </a:cubicBezTo>
                    <a:lnTo>
                      <a:pt x="602698" y="805614"/>
                    </a:lnTo>
                    <a:cubicBezTo>
                      <a:pt x="603592" y="804720"/>
                      <a:pt x="604486" y="802931"/>
                      <a:pt x="605381" y="802037"/>
                    </a:cubicBezTo>
                    <a:cubicBezTo>
                      <a:pt x="606275" y="801143"/>
                      <a:pt x="606275" y="800249"/>
                      <a:pt x="607169" y="798461"/>
                    </a:cubicBezTo>
                    <a:lnTo>
                      <a:pt x="607169" y="797567"/>
                    </a:lnTo>
                    <a:cubicBezTo>
                      <a:pt x="608063" y="795778"/>
                      <a:pt x="608063" y="794884"/>
                      <a:pt x="608958" y="793990"/>
                    </a:cubicBezTo>
                    <a:lnTo>
                      <a:pt x="608958" y="793096"/>
                    </a:lnTo>
                    <a:cubicBezTo>
                      <a:pt x="608958" y="792202"/>
                      <a:pt x="608958" y="792202"/>
                      <a:pt x="609852" y="791308"/>
                    </a:cubicBezTo>
                    <a:cubicBezTo>
                      <a:pt x="609852" y="790414"/>
                      <a:pt x="609852" y="789519"/>
                      <a:pt x="610746" y="788625"/>
                    </a:cubicBezTo>
                    <a:lnTo>
                      <a:pt x="610746" y="787731"/>
                    </a:lnTo>
                    <a:cubicBezTo>
                      <a:pt x="612534" y="784155"/>
                      <a:pt x="615217" y="781472"/>
                      <a:pt x="617900" y="778790"/>
                    </a:cubicBezTo>
                    <a:lnTo>
                      <a:pt x="617005" y="778790"/>
                    </a:lnTo>
                    <a:cubicBezTo>
                      <a:pt x="614323" y="780578"/>
                      <a:pt x="612534" y="782366"/>
                      <a:pt x="610746" y="784155"/>
                    </a:cubicBezTo>
                    <a:cubicBezTo>
                      <a:pt x="608958" y="785943"/>
                      <a:pt x="605381" y="783261"/>
                      <a:pt x="608063" y="781472"/>
                    </a:cubicBezTo>
                    <a:cubicBezTo>
                      <a:pt x="609852" y="780578"/>
                      <a:pt x="610746" y="778790"/>
                      <a:pt x="611640" y="777896"/>
                    </a:cubicBezTo>
                    <a:cubicBezTo>
                      <a:pt x="614323" y="775213"/>
                      <a:pt x="617005" y="771637"/>
                      <a:pt x="620582" y="768954"/>
                    </a:cubicBezTo>
                    <a:cubicBezTo>
                      <a:pt x="622371" y="767166"/>
                      <a:pt x="624159" y="766272"/>
                      <a:pt x="625948" y="765378"/>
                    </a:cubicBezTo>
                    <a:lnTo>
                      <a:pt x="626842" y="764484"/>
                    </a:lnTo>
                    <a:cubicBezTo>
                      <a:pt x="627736" y="762695"/>
                      <a:pt x="629524" y="761801"/>
                      <a:pt x="630419" y="760013"/>
                    </a:cubicBezTo>
                    <a:cubicBezTo>
                      <a:pt x="646514" y="744813"/>
                      <a:pt x="674235" y="744813"/>
                      <a:pt x="694802" y="734977"/>
                    </a:cubicBezTo>
                    <a:cubicBezTo>
                      <a:pt x="702850" y="731401"/>
                      <a:pt x="713580" y="736766"/>
                      <a:pt x="721628" y="734977"/>
                    </a:cubicBezTo>
                    <a:cubicBezTo>
                      <a:pt x="726993" y="734977"/>
                      <a:pt x="731464" y="734977"/>
                      <a:pt x="736830" y="738554"/>
                    </a:cubicBezTo>
                    <a:cubicBezTo>
                      <a:pt x="721628" y="741236"/>
                      <a:pt x="708215" y="751072"/>
                      <a:pt x="693908" y="760013"/>
                    </a:cubicBezTo>
                    <a:moveTo>
                      <a:pt x="728782" y="641988"/>
                    </a:moveTo>
                    <a:cubicBezTo>
                      <a:pt x="726993" y="640199"/>
                      <a:pt x="734147" y="641988"/>
                      <a:pt x="735935" y="638411"/>
                    </a:cubicBezTo>
                    <a:lnTo>
                      <a:pt x="722522" y="638411"/>
                    </a:lnTo>
                    <a:cubicBezTo>
                      <a:pt x="720734" y="638411"/>
                      <a:pt x="720734" y="636623"/>
                      <a:pt x="720734" y="634834"/>
                    </a:cubicBezTo>
                    <a:cubicBezTo>
                      <a:pt x="712686" y="636623"/>
                      <a:pt x="701955" y="640199"/>
                      <a:pt x="693908" y="641988"/>
                    </a:cubicBezTo>
                    <a:cubicBezTo>
                      <a:pt x="682283" y="645564"/>
                      <a:pt x="671552" y="653611"/>
                      <a:pt x="658139" y="657188"/>
                    </a:cubicBezTo>
                    <a:cubicBezTo>
                      <a:pt x="639361" y="664341"/>
                      <a:pt x="624159" y="679541"/>
                      <a:pt x="604486" y="685800"/>
                    </a:cubicBezTo>
                    <a:cubicBezTo>
                      <a:pt x="602698" y="685800"/>
                      <a:pt x="602698" y="684012"/>
                      <a:pt x="602698" y="682223"/>
                    </a:cubicBezTo>
                    <a:cubicBezTo>
                      <a:pt x="604486" y="676859"/>
                      <a:pt x="610746" y="675070"/>
                      <a:pt x="614323" y="670600"/>
                    </a:cubicBezTo>
                    <a:cubicBezTo>
                      <a:pt x="614323" y="668812"/>
                      <a:pt x="614323" y="667023"/>
                      <a:pt x="612534" y="667023"/>
                    </a:cubicBezTo>
                    <a:cubicBezTo>
                      <a:pt x="625948" y="648246"/>
                      <a:pt x="644726" y="638411"/>
                      <a:pt x="661716" y="623211"/>
                    </a:cubicBezTo>
                    <a:lnTo>
                      <a:pt x="661716" y="617846"/>
                    </a:lnTo>
                    <a:cubicBezTo>
                      <a:pt x="667081" y="610693"/>
                      <a:pt x="675129" y="608010"/>
                      <a:pt x="678706" y="599069"/>
                    </a:cubicBezTo>
                    <a:cubicBezTo>
                      <a:pt x="680494" y="593704"/>
                      <a:pt x="687648" y="587445"/>
                      <a:pt x="695696" y="583869"/>
                    </a:cubicBezTo>
                    <a:cubicBezTo>
                      <a:pt x="693908" y="582081"/>
                      <a:pt x="690331" y="582081"/>
                      <a:pt x="690331" y="578504"/>
                    </a:cubicBezTo>
                    <a:cubicBezTo>
                      <a:pt x="683177" y="578504"/>
                      <a:pt x="676918" y="582081"/>
                      <a:pt x="669764" y="576716"/>
                    </a:cubicBezTo>
                    <a:cubicBezTo>
                      <a:pt x="673341" y="574033"/>
                      <a:pt x="676918" y="572245"/>
                      <a:pt x="680494" y="570457"/>
                    </a:cubicBezTo>
                    <a:cubicBezTo>
                      <a:pt x="678706" y="570457"/>
                      <a:pt x="677812" y="569563"/>
                      <a:pt x="676918" y="567774"/>
                    </a:cubicBezTo>
                    <a:cubicBezTo>
                      <a:pt x="675129" y="564198"/>
                      <a:pt x="680494" y="560621"/>
                      <a:pt x="684965" y="559727"/>
                    </a:cubicBezTo>
                    <a:cubicBezTo>
                      <a:pt x="692119" y="557939"/>
                      <a:pt x="700167" y="557939"/>
                      <a:pt x="705532" y="552574"/>
                    </a:cubicBezTo>
                    <a:cubicBezTo>
                      <a:pt x="693908" y="550786"/>
                      <a:pt x="680494" y="556151"/>
                      <a:pt x="667975" y="548998"/>
                    </a:cubicBezTo>
                    <a:cubicBezTo>
                      <a:pt x="676023" y="526644"/>
                      <a:pt x="690331" y="508762"/>
                      <a:pt x="710003" y="498032"/>
                    </a:cubicBezTo>
                    <a:cubicBezTo>
                      <a:pt x="711792" y="498032"/>
                      <a:pt x="715369" y="498032"/>
                      <a:pt x="715369" y="499820"/>
                    </a:cubicBezTo>
                    <a:cubicBezTo>
                      <a:pt x="715369" y="507868"/>
                      <a:pt x="710003" y="515021"/>
                      <a:pt x="701955" y="516809"/>
                    </a:cubicBezTo>
                    <a:cubicBezTo>
                      <a:pt x="715369" y="520385"/>
                      <a:pt x="728782" y="520385"/>
                      <a:pt x="742195" y="526644"/>
                    </a:cubicBezTo>
                    <a:cubicBezTo>
                      <a:pt x="740406" y="530221"/>
                      <a:pt x="736830" y="528433"/>
                      <a:pt x="735041" y="528433"/>
                    </a:cubicBezTo>
                    <a:cubicBezTo>
                      <a:pt x="743089" y="533797"/>
                      <a:pt x="753820" y="530221"/>
                      <a:pt x="761868" y="536480"/>
                    </a:cubicBezTo>
                    <a:cubicBezTo>
                      <a:pt x="756502" y="541845"/>
                      <a:pt x="752031" y="536480"/>
                      <a:pt x="746666" y="536480"/>
                    </a:cubicBezTo>
                    <a:cubicBezTo>
                      <a:pt x="799424" y="551680"/>
                      <a:pt x="854865" y="563304"/>
                      <a:pt x="898682" y="597281"/>
                    </a:cubicBezTo>
                    <a:cubicBezTo>
                      <a:pt x="861125" y="616058"/>
                      <a:pt x="822674" y="624105"/>
                      <a:pt x="782434" y="633046"/>
                    </a:cubicBezTo>
                    <a:cubicBezTo>
                      <a:pt x="777069" y="633046"/>
                      <a:pt x="774387" y="633046"/>
                      <a:pt x="769021" y="631258"/>
                    </a:cubicBezTo>
                    <a:cubicBezTo>
                      <a:pt x="769021" y="633046"/>
                      <a:pt x="769021" y="636623"/>
                      <a:pt x="767233" y="636623"/>
                    </a:cubicBezTo>
                    <a:cubicBezTo>
                      <a:pt x="760079" y="636623"/>
                      <a:pt x="755608" y="636623"/>
                      <a:pt x="750243" y="640199"/>
                    </a:cubicBezTo>
                    <a:cubicBezTo>
                      <a:pt x="743983" y="645564"/>
                      <a:pt x="734147" y="647352"/>
                      <a:pt x="728782" y="641988"/>
                    </a:cubicBezTo>
                  </a:path>
                </a:pathLst>
              </a:custGeom>
              <a:solidFill>
                <a:srgbClr val="000091"/>
              </a:solidFill>
              <a:ln w="893" cap="flat">
                <a:noFill/>
                <a:prstDash val="solid"/>
                <a:miter/>
              </a:ln>
            </p:spPr>
            <p:txBody>
              <a:bodyPr rtlCol="0" anchor="ctr"/>
              <a:lstStyle/>
              <a:p>
                <a:endParaRPr lang="fr-FR"/>
              </a:p>
            </p:txBody>
          </p:sp>
          <p:sp>
            <p:nvSpPr>
              <p:cNvPr id="63" name="Forme libre 62">
                <a:extLst>
                  <a:ext uri="{FF2B5EF4-FFF2-40B4-BE49-F238E27FC236}">
                    <a16:creationId xmlns:a16="http://schemas.microsoft.com/office/drawing/2014/main" id="{B4F883C2-212D-B627-13CB-8C849DE88486}"/>
                  </a:ext>
                </a:extLst>
              </p:cNvPr>
              <p:cNvSpPr/>
              <p:nvPr/>
            </p:nvSpPr>
            <p:spPr>
              <a:xfrm>
                <a:off x="4569124" y="894132"/>
                <a:ext cx="1085135" cy="894132"/>
              </a:xfrm>
              <a:custGeom>
                <a:avLst/>
                <a:gdLst>
                  <a:gd name="connsiteX0" fmla="*/ 1084241 w 1085135"/>
                  <a:gd name="connsiteY0" fmla="*/ 0 h 894132"/>
                  <a:gd name="connsiteX1" fmla="*/ 123859 w 1085135"/>
                  <a:gd name="connsiteY1" fmla="*/ 0 h 894132"/>
                  <a:gd name="connsiteX2" fmla="*/ 132801 w 1085135"/>
                  <a:gd name="connsiteY2" fmla="*/ 4471 h 894132"/>
                  <a:gd name="connsiteX3" fmla="*/ 156945 w 1085135"/>
                  <a:gd name="connsiteY3" fmla="*/ 16989 h 894132"/>
                  <a:gd name="connsiteX4" fmla="*/ 189136 w 1085135"/>
                  <a:gd name="connsiteY4" fmla="*/ 43813 h 894132"/>
                  <a:gd name="connsiteX5" fmla="*/ 194501 w 1085135"/>
                  <a:gd name="connsiteY5" fmla="*/ 66166 h 894132"/>
                  <a:gd name="connsiteX6" fmla="*/ 181088 w 1085135"/>
                  <a:gd name="connsiteY6" fmla="*/ 91202 h 894132"/>
                  <a:gd name="connsiteX7" fmla="*/ 145320 w 1085135"/>
                  <a:gd name="connsiteY7" fmla="*/ 94778 h 894132"/>
                  <a:gd name="connsiteX8" fmla="*/ 124753 w 1085135"/>
                  <a:gd name="connsiteY8" fmla="*/ 91202 h 894132"/>
                  <a:gd name="connsiteX9" fmla="*/ 190925 w 1085135"/>
                  <a:gd name="connsiteY9" fmla="*/ 136802 h 894132"/>
                  <a:gd name="connsiteX10" fmla="*/ 206126 w 1085135"/>
                  <a:gd name="connsiteY10" fmla="*/ 142167 h 894132"/>
                  <a:gd name="connsiteX11" fmla="*/ 207915 w 1085135"/>
                  <a:gd name="connsiteY11" fmla="*/ 147532 h 894132"/>
                  <a:gd name="connsiteX12" fmla="*/ 202549 w 1085135"/>
                  <a:gd name="connsiteY12" fmla="*/ 157367 h 894132"/>
                  <a:gd name="connsiteX13" fmla="*/ 207915 w 1085135"/>
                  <a:gd name="connsiteY13" fmla="*/ 157367 h 894132"/>
                  <a:gd name="connsiteX14" fmla="*/ 226693 w 1085135"/>
                  <a:gd name="connsiteY14" fmla="*/ 142167 h 894132"/>
                  <a:gd name="connsiteX15" fmla="*/ 233847 w 1085135"/>
                  <a:gd name="connsiteY15" fmla="*/ 167203 h 894132"/>
                  <a:gd name="connsiteX16" fmla="*/ 213280 w 1085135"/>
                  <a:gd name="connsiteY16" fmla="*/ 184191 h 894132"/>
                  <a:gd name="connsiteX17" fmla="*/ 213280 w 1085135"/>
                  <a:gd name="connsiteY17" fmla="*/ 195815 h 894132"/>
                  <a:gd name="connsiteX18" fmla="*/ 221328 w 1085135"/>
                  <a:gd name="connsiteY18" fmla="*/ 216380 h 894132"/>
                  <a:gd name="connsiteX19" fmla="*/ 232952 w 1085135"/>
                  <a:gd name="connsiteY19" fmla="*/ 253934 h 894132"/>
                  <a:gd name="connsiteX20" fmla="*/ 244577 w 1085135"/>
                  <a:gd name="connsiteY20" fmla="*/ 329935 h 894132"/>
                  <a:gd name="connsiteX21" fmla="*/ 242789 w 1085135"/>
                  <a:gd name="connsiteY21" fmla="*/ 368383 h 894132"/>
                  <a:gd name="connsiteX22" fmla="*/ 261567 w 1085135"/>
                  <a:gd name="connsiteY22" fmla="*/ 404148 h 894132"/>
                  <a:gd name="connsiteX23" fmla="*/ 280346 w 1085135"/>
                  <a:gd name="connsiteY23" fmla="*/ 430972 h 894132"/>
                  <a:gd name="connsiteX24" fmla="*/ 300912 w 1085135"/>
                  <a:gd name="connsiteY24" fmla="*/ 484620 h 894132"/>
                  <a:gd name="connsiteX25" fmla="*/ 265144 w 1085135"/>
                  <a:gd name="connsiteY25" fmla="*/ 501609 h 894132"/>
                  <a:gd name="connsiteX26" fmla="*/ 268721 w 1085135"/>
                  <a:gd name="connsiteY26" fmla="*/ 532009 h 894132"/>
                  <a:gd name="connsiteX27" fmla="*/ 246366 w 1085135"/>
                  <a:gd name="connsiteY27" fmla="*/ 561516 h 894132"/>
                  <a:gd name="connsiteX28" fmla="*/ 257990 w 1085135"/>
                  <a:gd name="connsiteY28" fmla="*/ 568669 h 894132"/>
                  <a:gd name="connsiteX29" fmla="*/ 263356 w 1085135"/>
                  <a:gd name="connsiteY29" fmla="*/ 591022 h 894132"/>
                  <a:gd name="connsiteX30" fmla="*/ 246366 w 1085135"/>
                  <a:gd name="connsiteY30" fmla="*/ 621422 h 894132"/>
                  <a:gd name="connsiteX31" fmla="*/ 244577 w 1085135"/>
                  <a:gd name="connsiteY31" fmla="*/ 658976 h 894132"/>
                  <a:gd name="connsiteX32" fmla="*/ 214174 w 1085135"/>
                  <a:gd name="connsiteY32" fmla="*/ 684012 h 894132"/>
                  <a:gd name="connsiteX33" fmla="*/ 181982 w 1085135"/>
                  <a:gd name="connsiteY33" fmla="*/ 685800 h 894132"/>
                  <a:gd name="connsiteX34" fmla="*/ 172146 w 1085135"/>
                  <a:gd name="connsiteY34" fmla="*/ 682223 h 894132"/>
                  <a:gd name="connsiteX35" fmla="*/ 86302 w 1085135"/>
                  <a:gd name="connsiteY35" fmla="*/ 670600 h 894132"/>
                  <a:gd name="connsiteX36" fmla="*/ 63052 w 1085135"/>
                  <a:gd name="connsiteY36" fmla="*/ 676859 h 894132"/>
                  <a:gd name="connsiteX37" fmla="*/ 42486 w 1085135"/>
                  <a:gd name="connsiteY37" fmla="*/ 694741 h 894132"/>
                  <a:gd name="connsiteX38" fmla="*/ 38909 w 1085135"/>
                  <a:gd name="connsiteY38" fmla="*/ 699212 h 894132"/>
                  <a:gd name="connsiteX39" fmla="*/ 37120 w 1085135"/>
                  <a:gd name="connsiteY39" fmla="*/ 701894 h 894132"/>
                  <a:gd name="connsiteX40" fmla="*/ 35332 w 1085135"/>
                  <a:gd name="connsiteY40" fmla="*/ 703683 h 894132"/>
                  <a:gd name="connsiteX41" fmla="*/ 21919 w 1085135"/>
                  <a:gd name="connsiteY41" fmla="*/ 723354 h 894132"/>
                  <a:gd name="connsiteX42" fmla="*/ 21024 w 1085135"/>
                  <a:gd name="connsiteY42" fmla="*/ 724248 h 894132"/>
                  <a:gd name="connsiteX43" fmla="*/ 19236 w 1085135"/>
                  <a:gd name="connsiteY43" fmla="*/ 726930 h 894132"/>
                  <a:gd name="connsiteX44" fmla="*/ 6717 w 1085135"/>
                  <a:gd name="connsiteY44" fmla="*/ 758225 h 894132"/>
                  <a:gd name="connsiteX45" fmla="*/ 8506 w 1085135"/>
                  <a:gd name="connsiteY45" fmla="*/ 837803 h 894132"/>
                  <a:gd name="connsiteX46" fmla="*/ 101503 w 1085135"/>
                  <a:gd name="connsiteY46" fmla="*/ 873568 h 894132"/>
                  <a:gd name="connsiteX47" fmla="*/ 141743 w 1085135"/>
                  <a:gd name="connsiteY47" fmla="*/ 894133 h 894132"/>
                  <a:gd name="connsiteX48" fmla="*/ 1085135 w 1085135"/>
                  <a:gd name="connsiteY48" fmla="*/ 894133 h 894132"/>
                  <a:gd name="connsiteX49" fmla="*/ 1085135 w 1085135"/>
                  <a:gd name="connsiteY49" fmla="*/ 0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085135" h="894132">
                    <a:moveTo>
                      <a:pt x="1084241" y="0"/>
                    </a:moveTo>
                    <a:lnTo>
                      <a:pt x="123859" y="0"/>
                    </a:lnTo>
                    <a:cubicBezTo>
                      <a:pt x="123859" y="0"/>
                      <a:pt x="125647" y="0"/>
                      <a:pt x="132801" y="4471"/>
                    </a:cubicBezTo>
                    <a:cubicBezTo>
                      <a:pt x="140849" y="8941"/>
                      <a:pt x="150685" y="14306"/>
                      <a:pt x="156945" y="16989"/>
                    </a:cubicBezTo>
                    <a:cubicBezTo>
                      <a:pt x="169463" y="23247"/>
                      <a:pt x="181088" y="31295"/>
                      <a:pt x="189136" y="43813"/>
                    </a:cubicBezTo>
                    <a:cubicBezTo>
                      <a:pt x="192713" y="49177"/>
                      <a:pt x="197184" y="59013"/>
                      <a:pt x="194501" y="66166"/>
                    </a:cubicBezTo>
                    <a:cubicBezTo>
                      <a:pt x="190925" y="74213"/>
                      <a:pt x="189136" y="88519"/>
                      <a:pt x="181088" y="91202"/>
                    </a:cubicBezTo>
                    <a:cubicBezTo>
                      <a:pt x="171252" y="96566"/>
                      <a:pt x="157839" y="96566"/>
                      <a:pt x="145320" y="94778"/>
                    </a:cubicBezTo>
                    <a:cubicBezTo>
                      <a:pt x="138166" y="94778"/>
                      <a:pt x="131907" y="92990"/>
                      <a:pt x="124753" y="91202"/>
                    </a:cubicBezTo>
                    <a:cubicBezTo>
                      <a:pt x="149791" y="101037"/>
                      <a:pt x="173935" y="113555"/>
                      <a:pt x="190925" y="136802"/>
                    </a:cubicBezTo>
                    <a:cubicBezTo>
                      <a:pt x="192713" y="140379"/>
                      <a:pt x="198972" y="142167"/>
                      <a:pt x="206126" y="142167"/>
                    </a:cubicBezTo>
                    <a:cubicBezTo>
                      <a:pt x="207915" y="142167"/>
                      <a:pt x="207915" y="145744"/>
                      <a:pt x="207915" y="147532"/>
                    </a:cubicBezTo>
                    <a:cubicBezTo>
                      <a:pt x="204338" y="151108"/>
                      <a:pt x="200761" y="152897"/>
                      <a:pt x="202549" y="157367"/>
                    </a:cubicBezTo>
                    <a:lnTo>
                      <a:pt x="207915" y="157367"/>
                    </a:lnTo>
                    <a:cubicBezTo>
                      <a:pt x="215962" y="153791"/>
                      <a:pt x="215068" y="136802"/>
                      <a:pt x="226693" y="142167"/>
                    </a:cubicBezTo>
                    <a:cubicBezTo>
                      <a:pt x="234741" y="147532"/>
                      <a:pt x="238318" y="159156"/>
                      <a:pt x="233847" y="167203"/>
                    </a:cubicBezTo>
                    <a:cubicBezTo>
                      <a:pt x="226693" y="174356"/>
                      <a:pt x="220433" y="178827"/>
                      <a:pt x="213280" y="184191"/>
                    </a:cubicBezTo>
                    <a:cubicBezTo>
                      <a:pt x="211491" y="187768"/>
                      <a:pt x="211491" y="192239"/>
                      <a:pt x="213280" y="195815"/>
                    </a:cubicBezTo>
                    <a:cubicBezTo>
                      <a:pt x="218645" y="202968"/>
                      <a:pt x="220433" y="209227"/>
                      <a:pt x="221328" y="216380"/>
                    </a:cubicBezTo>
                    <a:cubicBezTo>
                      <a:pt x="226693" y="228004"/>
                      <a:pt x="228481" y="241416"/>
                      <a:pt x="232952" y="253934"/>
                    </a:cubicBezTo>
                    <a:cubicBezTo>
                      <a:pt x="240106" y="278970"/>
                      <a:pt x="246366" y="304899"/>
                      <a:pt x="244577" y="329935"/>
                    </a:cubicBezTo>
                    <a:cubicBezTo>
                      <a:pt x="244577" y="343347"/>
                      <a:pt x="237423" y="354971"/>
                      <a:pt x="242789" y="368383"/>
                    </a:cubicBezTo>
                    <a:cubicBezTo>
                      <a:pt x="246366" y="381795"/>
                      <a:pt x="254413" y="391630"/>
                      <a:pt x="261567" y="404148"/>
                    </a:cubicBezTo>
                    <a:cubicBezTo>
                      <a:pt x="268721" y="413984"/>
                      <a:pt x="274980" y="421137"/>
                      <a:pt x="280346" y="430972"/>
                    </a:cubicBezTo>
                    <a:cubicBezTo>
                      <a:pt x="290182" y="447961"/>
                      <a:pt x="308960" y="464949"/>
                      <a:pt x="300912" y="484620"/>
                    </a:cubicBezTo>
                    <a:cubicBezTo>
                      <a:pt x="295547" y="496244"/>
                      <a:pt x="277663" y="494456"/>
                      <a:pt x="265144" y="501609"/>
                    </a:cubicBezTo>
                    <a:cubicBezTo>
                      <a:pt x="255308" y="509656"/>
                      <a:pt x="263356" y="523962"/>
                      <a:pt x="268721" y="532009"/>
                    </a:cubicBezTo>
                    <a:cubicBezTo>
                      <a:pt x="276769" y="547209"/>
                      <a:pt x="258885" y="557045"/>
                      <a:pt x="246366" y="561516"/>
                    </a:cubicBezTo>
                    <a:cubicBezTo>
                      <a:pt x="249942" y="566880"/>
                      <a:pt x="256202" y="565092"/>
                      <a:pt x="257990" y="568669"/>
                    </a:cubicBezTo>
                    <a:cubicBezTo>
                      <a:pt x="259779" y="576716"/>
                      <a:pt x="267827" y="582081"/>
                      <a:pt x="263356" y="591022"/>
                    </a:cubicBezTo>
                    <a:cubicBezTo>
                      <a:pt x="256202" y="600857"/>
                      <a:pt x="236529" y="606222"/>
                      <a:pt x="246366" y="621422"/>
                    </a:cubicBezTo>
                    <a:cubicBezTo>
                      <a:pt x="253519" y="633046"/>
                      <a:pt x="249048" y="646458"/>
                      <a:pt x="244577" y="658976"/>
                    </a:cubicBezTo>
                    <a:cubicBezTo>
                      <a:pt x="239212" y="672388"/>
                      <a:pt x="227587" y="681329"/>
                      <a:pt x="214174" y="684012"/>
                    </a:cubicBezTo>
                    <a:cubicBezTo>
                      <a:pt x="204338" y="687588"/>
                      <a:pt x="191819" y="687588"/>
                      <a:pt x="181982" y="685800"/>
                    </a:cubicBezTo>
                    <a:cubicBezTo>
                      <a:pt x="178406" y="684012"/>
                      <a:pt x="174829" y="682223"/>
                      <a:pt x="172146" y="682223"/>
                    </a:cubicBezTo>
                    <a:cubicBezTo>
                      <a:pt x="143531" y="678647"/>
                      <a:pt x="114917" y="670600"/>
                      <a:pt x="86302" y="670600"/>
                    </a:cubicBezTo>
                    <a:cubicBezTo>
                      <a:pt x="78254" y="672388"/>
                      <a:pt x="69312" y="674176"/>
                      <a:pt x="63052" y="676859"/>
                    </a:cubicBezTo>
                    <a:cubicBezTo>
                      <a:pt x="55899" y="682223"/>
                      <a:pt x="48745" y="688482"/>
                      <a:pt x="42486" y="694741"/>
                    </a:cubicBezTo>
                    <a:cubicBezTo>
                      <a:pt x="41591" y="696530"/>
                      <a:pt x="39803" y="697424"/>
                      <a:pt x="38909" y="699212"/>
                    </a:cubicBezTo>
                    <a:cubicBezTo>
                      <a:pt x="38014" y="700106"/>
                      <a:pt x="37120" y="701000"/>
                      <a:pt x="37120" y="701894"/>
                    </a:cubicBezTo>
                    <a:lnTo>
                      <a:pt x="35332" y="703683"/>
                    </a:lnTo>
                    <a:cubicBezTo>
                      <a:pt x="29967" y="709942"/>
                      <a:pt x="26390" y="716201"/>
                      <a:pt x="21919" y="723354"/>
                    </a:cubicBezTo>
                    <a:cubicBezTo>
                      <a:pt x="21919" y="724248"/>
                      <a:pt x="21024" y="724248"/>
                      <a:pt x="21024" y="724248"/>
                    </a:cubicBezTo>
                    <a:cubicBezTo>
                      <a:pt x="21024" y="725142"/>
                      <a:pt x="20130" y="726036"/>
                      <a:pt x="19236" y="726930"/>
                    </a:cubicBezTo>
                    <a:cubicBezTo>
                      <a:pt x="13871" y="736766"/>
                      <a:pt x="9400" y="747495"/>
                      <a:pt x="6717" y="758225"/>
                    </a:cubicBezTo>
                    <a:cubicBezTo>
                      <a:pt x="-4908" y="796673"/>
                      <a:pt x="458" y="829755"/>
                      <a:pt x="8506" y="837803"/>
                    </a:cubicBezTo>
                    <a:cubicBezTo>
                      <a:pt x="10294" y="839591"/>
                      <a:pt x="63947" y="856579"/>
                      <a:pt x="101503" y="873568"/>
                    </a:cubicBezTo>
                    <a:cubicBezTo>
                      <a:pt x="119388" y="881615"/>
                      <a:pt x="131012" y="886980"/>
                      <a:pt x="141743" y="894133"/>
                    </a:cubicBezTo>
                    <a:lnTo>
                      <a:pt x="1085135" y="894133"/>
                    </a:lnTo>
                    <a:lnTo>
                      <a:pt x="1085135" y="0"/>
                    </a:lnTo>
                    <a:close/>
                  </a:path>
                </a:pathLst>
              </a:custGeom>
              <a:solidFill>
                <a:srgbClr val="E1000F"/>
              </a:solidFill>
              <a:ln w="893" cap="flat">
                <a:noFill/>
                <a:prstDash val="solid"/>
                <a:miter/>
              </a:ln>
            </p:spPr>
            <p:txBody>
              <a:bodyPr rtlCol="0" anchor="ctr"/>
              <a:lstStyle/>
              <a:p>
                <a:endParaRPr lang="fr-FR"/>
              </a:p>
            </p:txBody>
          </p:sp>
          <p:sp>
            <p:nvSpPr>
              <p:cNvPr id="64" name="Forme libre 63">
                <a:extLst>
                  <a:ext uri="{FF2B5EF4-FFF2-40B4-BE49-F238E27FC236}">
                    <a16:creationId xmlns:a16="http://schemas.microsoft.com/office/drawing/2014/main" id="{1882FA65-38E4-B7CC-52E0-5F8A2C7AD656}"/>
                  </a:ext>
                </a:extLst>
              </p:cNvPr>
              <p:cNvSpPr/>
              <p:nvPr/>
            </p:nvSpPr>
            <p:spPr>
              <a:xfrm>
                <a:off x="4684935" y="1205549"/>
                <a:ext cx="109897" cy="97202"/>
              </a:xfrm>
              <a:custGeom>
                <a:avLst/>
                <a:gdLst>
                  <a:gd name="connsiteX0" fmla="*/ 65277 w 109897"/>
                  <a:gd name="connsiteY0" fmla="*/ 15836 h 97202"/>
                  <a:gd name="connsiteX1" fmla="*/ 82267 w 109897"/>
                  <a:gd name="connsiteY1" fmla="*/ 21201 h 97202"/>
                  <a:gd name="connsiteX2" fmla="*/ 48287 w 109897"/>
                  <a:gd name="connsiteY2" fmla="*/ 51602 h 97202"/>
                  <a:gd name="connsiteX3" fmla="*/ 42922 w 109897"/>
                  <a:gd name="connsiteY3" fmla="*/ 51602 h 97202"/>
                  <a:gd name="connsiteX4" fmla="*/ 34874 w 109897"/>
                  <a:gd name="connsiteY4" fmla="*/ 63225 h 97202"/>
                  <a:gd name="connsiteX5" fmla="*/ 19673 w 109897"/>
                  <a:gd name="connsiteY5" fmla="*/ 65014 h 97202"/>
                  <a:gd name="connsiteX6" fmla="*/ 44711 w 109897"/>
                  <a:gd name="connsiteY6" fmla="*/ 74849 h 97202"/>
                  <a:gd name="connsiteX7" fmla="*/ 50076 w 109897"/>
                  <a:gd name="connsiteY7" fmla="*/ 82002 h 97202"/>
                  <a:gd name="connsiteX8" fmla="*/ 53653 w 109897"/>
                  <a:gd name="connsiteY8" fmla="*/ 80214 h 97202"/>
                  <a:gd name="connsiteX9" fmla="*/ 57229 w 109897"/>
                  <a:gd name="connsiteY9" fmla="*/ 82002 h 97202"/>
                  <a:gd name="connsiteX10" fmla="*/ 57229 w 109897"/>
                  <a:gd name="connsiteY10" fmla="*/ 89155 h 97202"/>
                  <a:gd name="connsiteX11" fmla="*/ 36663 w 109897"/>
                  <a:gd name="connsiteY11" fmla="*/ 94520 h 97202"/>
                  <a:gd name="connsiteX12" fmla="*/ 76008 w 109897"/>
                  <a:gd name="connsiteY12" fmla="*/ 94520 h 97202"/>
                  <a:gd name="connsiteX13" fmla="*/ 83162 w 109897"/>
                  <a:gd name="connsiteY13" fmla="*/ 65908 h 97202"/>
                  <a:gd name="connsiteX14" fmla="*/ 79585 w 109897"/>
                  <a:gd name="connsiteY14" fmla="*/ 60543 h 97202"/>
                  <a:gd name="connsiteX15" fmla="*/ 89421 w 109897"/>
                  <a:gd name="connsiteY15" fmla="*/ 50708 h 97202"/>
                  <a:gd name="connsiteX16" fmla="*/ 99257 w 109897"/>
                  <a:gd name="connsiteY16" fmla="*/ 45343 h 97202"/>
                  <a:gd name="connsiteX17" fmla="*/ 93892 w 109897"/>
                  <a:gd name="connsiteY17" fmla="*/ 37296 h 97202"/>
                  <a:gd name="connsiteX18" fmla="*/ 109094 w 109897"/>
                  <a:gd name="connsiteY18" fmla="*/ 10472 h 97202"/>
                  <a:gd name="connsiteX19" fmla="*/ 85844 w 109897"/>
                  <a:gd name="connsiteY19" fmla="*/ 1530 h 97202"/>
                  <a:gd name="connsiteX20" fmla="*/ 57229 w 109897"/>
                  <a:gd name="connsiteY20" fmla="*/ 3319 h 97202"/>
                  <a:gd name="connsiteX21" fmla="*/ 32192 w 109897"/>
                  <a:gd name="connsiteY21" fmla="*/ 10472 h 97202"/>
                  <a:gd name="connsiteX22" fmla="*/ 0 w 109897"/>
                  <a:gd name="connsiteY22" fmla="*/ 27460 h 97202"/>
                  <a:gd name="connsiteX23" fmla="*/ 36663 w 109897"/>
                  <a:gd name="connsiteY23" fmla="*/ 17625 h 97202"/>
                  <a:gd name="connsiteX24" fmla="*/ 65277 w 109897"/>
                  <a:gd name="connsiteY24" fmla="*/ 15836 h 97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9897" h="97202">
                    <a:moveTo>
                      <a:pt x="65277" y="15836"/>
                    </a:moveTo>
                    <a:cubicBezTo>
                      <a:pt x="72431" y="17625"/>
                      <a:pt x="82267" y="17625"/>
                      <a:pt x="82267" y="21201"/>
                    </a:cubicBezTo>
                    <a:cubicBezTo>
                      <a:pt x="78691" y="34613"/>
                      <a:pt x="59018" y="38190"/>
                      <a:pt x="48287" y="51602"/>
                    </a:cubicBezTo>
                    <a:lnTo>
                      <a:pt x="42922" y="51602"/>
                    </a:lnTo>
                    <a:cubicBezTo>
                      <a:pt x="37557" y="55178"/>
                      <a:pt x="39345" y="63225"/>
                      <a:pt x="34874" y="63225"/>
                    </a:cubicBezTo>
                    <a:cubicBezTo>
                      <a:pt x="29509" y="61437"/>
                      <a:pt x="25038" y="63225"/>
                      <a:pt x="19673" y="65014"/>
                    </a:cubicBezTo>
                    <a:cubicBezTo>
                      <a:pt x="26826" y="72167"/>
                      <a:pt x="34874" y="76637"/>
                      <a:pt x="44711" y="74849"/>
                    </a:cubicBezTo>
                    <a:cubicBezTo>
                      <a:pt x="46499" y="74849"/>
                      <a:pt x="50076" y="78426"/>
                      <a:pt x="50076" y="82002"/>
                    </a:cubicBezTo>
                    <a:cubicBezTo>
                      <a:pt x="50076" y="82002"/>
                      <a:pt x="51864" y="82002"/>
                      <a:pt x="53653" y="80214"/>
                    </a:cubicBezTo>
                    <a:cubicBezTo>
                      <a:pt x="55441" y="80214"/>
                      <a:pt x="57229" y="80214"/>
                      <a:pt x="57229" y="82002"/>
                    </a:cubicBezTo>
                    <a:lnTo>
                      <a:pt x="57229" y="89155"/>
                    </a:lnTo>
                    <a:cubicBezTo>
                      <a:pt x="51864" y="96308"/>
                      <a:pt x="43816" y="92732"/>
                      <a:pt x="36663" y="94520"/>
                    </a:cubicBezTo>
                    <a:cubicBezTo>
                      <a:pt x="50076" y="98097"/>
                      <a:pt x="63489" y="98097"/>
                      <a:pt x="76008" y="94520"/>
                    </a:cubicBezTo>
                    <a:cubicBezTo>
                      <a:pt x="85844" y="90944"/>
                      <a:pt x="76008" y="73955"/>
                      <a:pt x="83162" y="65908"/>
                    </a:cubicBezTo>
                    <a:cubicBezTo>
                      <a:pt x="79585" y="65908"/>
                      <a:pt x="83162" y="60543"/>
                      <a:pt x="79585" y="60543"/>
                    </a:cubicBezTo>
                    <a:cubicBezTo>
                      <a:pt x="83162" y="56967"/>
                      <a:pt x="86738" y="52496"/>
                      <a:pt x="89421" y="50708"/>
                    </a:cubicBezTo>
                    <a:cubicBezTo>
                      <a:pt x="92998" y="50708"/>
                      <a:pt x="97469" y="48919"/>
                      <a:pt x="99257" y="45343"/>
                    </a:cubicBezTo>
                    <a:cubicBezTo>
                      <a:pt x="99257" y="41766"/>
                      <a:pt x="92104" y="39978"/>
                      <a:pt x="93892" y="37296"/>
                    </a:cubicBezTo>
                    <a:cubicBezTo>
                      <a:pt x="103728" y="30143"/>
                      <a:pt x="112671" y="20307"/>
                      <a:pt x="109094" y="10472"/>
                    </a:cubicBezTo>
                    <a:cubicBezTo>
                      <a:pt x="107305" y="5107"/>
                      <a:pt x="93892" y="5107"/>
                      <a:pt x="85844" y="1530"/>
                    </a:cubicBezTo>
                    <a:cubicBezTo>
                      <a:pt x="77796" y="-2046"/>
                      <a:pt x="67066" y="1530"/>
                      <a:pt x="57229" y="3319"/>
                    </a:cubicBezTo>
                    <a:cubicBezTo>
                      <a:pt x="49182" y="3319"/>
                      <a:pt x="40239" y="8683"/>
                      <a:pt x="32192" y="10472"/>
                    </a:cubicBezTo>
                    <a:cubicBezTo>
                      <a:pt x="20567" y="14048"/>
                      <a:pt x="9836" y="20307"/>
                      <a:pt x="0" y="27460"/>
                    </a:cubicBezTo>
                    <a:cubicBezTo>
                      <a:pt x="11625" y="22095"/>
                      <a:pt x="23249" y="20307"/>
                      <a:pt x="36663" y="17625"/>
                    </a:cubicBezTo>
                    <a:cubicBezTo>
                      <a:pt x="46499" y="15836"/>
                      <a:pt x="54547" y="14048"/>
                      <a:pt x="65277" y="15836"/>
                    </a:cubicBezTo>
                  </a:path>
                </a:pathLst>
              </a:custGeom>
              <a:solidFill>
                <a:srgbClr val="808080"/>
              </a:solidFill>
              <a:ln w="893" cap="flat">
                <a:noFill/>
                <a:prstDash val="solid"/>
                <a:miter/>
              </a:ln>
            </p:spPr>
            <p:txBody>
              <a:bodyPr rtlCol="0" anchor="ctr"/>
              <a:lstStyle/>
              <a:p>
                <a:endParaRPr lang="fr-FR"/>
              </a:p>
            </p:txBody>
          </p:sp>
        </p:grpSp>
        <p:sp>
          <p:nvSpPr>
            <p:cNvPr id="60" name="Forme libre 59">
              <a:extLst>
                <a:ext uri="{FF2B5EF4-FFF2-40B4-BE49-F238E27FC236}">
                  <a16:creationId xmlns:a16="http://schemas.microsoft.com/office/drawing/2014/main" id="{B664CACB-77F3-F987-1723-74C2CAFF7160}"/>
                </a:ext>
              </a:extLst>
            </p:cNvPr>
            <p:cNvSpPr/>
            <p:nvPr/>
          </p:nvSpPr>
          <p:spPr>
            <a:xfrm>
              <a:off x="3189814" y="2048458"/>
              <a:ext cx="5812369" cy="1982292"/>
            </a:xfrm>
            <a:custGeom>
              <a:avLst/>
              <a:gdLst>
                <a:gd name="connsiteX0" fmla="*/ 0 w 5812369"/>
                <a:gd name="connsiteY0" fmla="*/ 857474 h 1982292"/>
                <a:gd name="connsiteX1" fmla="*/ 0 w 5812369"/>
                <a:gd name="connsiteY1" fmla="*/ 186874 h 1982292"/>
                <a:gd name="connsiteX2" fmla="*/ 203880 w 5812369"/>
                <a:gd name="connsiteY2" fmla="*/ 186874 h 1982292"/>
                <a:gd name="connsiteX3" fmla="*/ 377357 w 5812369"/>
                <a:gd name="connsiteY3" fmla="*/ 240522 h 1982292"/>
                <a:gd name="connsiteX4" fmla="*/ 441740 w 5812369"/>
                <a:gd name="connsiteY4" fmla="*/ 387160 h 1982292"/>
                <a:gd name="connsiteX5" fmla="*/ 414020 w 5812369"/>
                <a:gd name="connsiteY5" fmla="*/ 490879 h 1982292"/>
                <a:gd name="connsiteX6" fmla="*/ 335329 w 5812369"/>
                <a:gd name="connsiteY6" fmla="*/ 560621 h 1982292"/>
                <a:gd name="connsiteX7" fmla="*/ 544574 w 5812369"/>
                <a:gd name="connsiteY7" fmla="*/ 857474 h 1982292"/>
                <a:gd name="connsiteX8" fmla="*/ 382722 w 5812369"/>
                <a:gd name="connsiteY8" fmla="*/ 857474 h 1982292"/>
                <a:gd name="connsiteX9" fmla="*/ 204774 w 5812369"/>
                <a:gd name="connsiteY9" fmla="*/ 586551 h 1982292"/>
                <a:gd name="connsiteX10" fmla="*/ 135920 w 5812369"/>
                <a:gd name="connsiteY10" fmla="*/ 586551 h 1982292"/>
                <a:gd name="connsiteX11" fmla="*/ 135920 w 5812369"/>
                <a:gd name="connsiteY11" fmla="*/ 857474 h 1982292"/>
                <a:gd name="connsiteX12" fmla="*/ 135920 w 5812369"/>
                <a:gd name="connsiteY12" fmla="*/ 471208 h 1982292"/>
                <a:gd name="connsiteX13" fmla="*/ 211928 w 5812369"/>
                <a:gd name="connsiteY13" fmla="*/ 471208 h 1982292"/>
                <a:gd name="connsiteX14" fmla="*/ 278100 w 5812369"/>
                <a:gd name="connsiteY14" fmla="*/ 448855 h 1982292"/>
                <a:gd name="connsiteX15" fmla="*/ 302243 w 5812369"/>
                <a:gd name="connsiteY15" fmla="*/ 385371 h 1982292"/>
                <a:gd name="connsiteX16" fmla="*/ 278100 w 5812369"/>
                <a:gd name="connsiteY16" fmla="*/ 324570 h 1982292"/>
                <a:gd name="connsiteX17" fmla="*/ 211928 w 5812369"/>
                <a:gd name="connsiteY17" fmla="*/ 303111 h 1982292"/>
                <a:gd name="connsiteX18" fmla="*/ 135920 w 5812369"/>
                <a:gd name="connsiteY18" fmla="*/ 303111 h 1982292"/>
                <a:gd name="connsiteX19" fmla="*/ 639361 w 5812369"/>
                <a:gd name="connsiteY19" fmla="*/ 857474 h 1982292"/>
                <a:gd name="connsiteX20" fmla="*/ 639361 w 5812369"/>
                <a:gd name="connsiteY20" fmla="*/ 186874 h 1982292"/>
                <a:gd name="connsiteX21" fmla="*/ 1028342 w 5812369"/>
                <a:gd name="connsiteY21" fmla="*/ 186874 h 1982292"/>
                <a:gd name="connsiteX22" fmla="*/ 1028342 w 5812369"/>
                <a:gd name="connsiteY22" fmla="*/ 303111 h 1982292"/>
                <a:gd name="connsiteX23" fmla="*/ 774387 w 5812369"/>
                <a:gd name="connsiteY23" fmla="*/ 303111 h 1982292"/>
                <a:gd name="connsiteX24" fmla="*/ 774387 w 5812369"/>
                <a:gd name="connsiteY24" fmla="*/ 457796 h 1982292"/>
                <a:gd name="connsiteX25" fmla="*/ 989891 w 5812369"/>
                <a:gd name="connsiteY25" fmla="*/ 457796 h 1982292"/>
                <a:gd name="connsiteX26" fmla="*/ 989891 w 5812369"/>
                <a:gd name="connsiteY26" fmla="*/ 574033 h 1982292"/>
                <a:gd name="connsiteX27" fmla="*/ 774387 w 5812369"/>
                <a:gd name="connsiteY27" fmla="*/ 574033 h 1982292"/>
                <a:gd name="connsiteX28" fmla="*/ 774387 w 5812369"/>
                <a:gd name="connsiteY28" fmla="*/ 741236 h 1982292"/>
                <a:gd name="connsiteX29" fmla="*/ 1028342 w 5812369"/>
                <a:gd name="connsiteY29" fmla="*/ 741236 h 1982292"/>
                <a:gd name="connsiteX30" fmla="*/ 1028342 w 5812369"/>
                <a:gd name="connsiteY30" fmla="*/ 857474 h 1982292"/>
                <a:gd name="connsiteX31" fmla="*/ 770810 w 5812369"/>
                <a:gd name="connsiteY31" fmla="*/ 129649 h 1982292"/>
                <a:gd name="connsiteX32" fmla="*/ 878115 w 5812369"/>
                <a:gd name="connsiteY32" fmla="*/ 0 h 1982292"/>
                <a:gd name="connsiteX33" fmla="*/ 1017612 w 5812369"/>
                <a:gd name="connsiteY33" fmla="*/ 0 h 1982292"/>
                <a:gd name="connsiteX34" fmla="*/ 894211 w 5812369"/>
                <a:gd name="connsiteY34" fmla="*/ 129649 h 1982292"/>
                <a:gd name="connsiteX35" fmla="*/ 1193771 w 5812369"/>
                <a:gd name="connsiteY35" fmla="*/ 857474 h 1982292"/>
                <a:gd name="connsiteX36" fmla="*/ 1193771 w 5812369"/>
                <a:gd name="connsiteY36" fmla="*/ 186874 h 1982292"/>
                <a:gd name="connsiteX37" fmla="*/ 1414641 w 5812369"/>
                <a:gd name="connsiteY37" fmla="*/ 186874 h 1982292"/>
                <a:gd name="connsiteX38" fmla="*/ 1587224 w 5812369"/>
                <a:gd name="connsiteY38" fmla="*/ 240522 h 1982292"/>
                <a:gd name="connsiteX39" fmla="*/ 1650713 w 5812369"/>
                <a:gd name="connsiteY39" fmla="*/ 387160 h 1982292"/>
                <a:gd name="connsiteX40" fmla="*/ 1587224 w 5812369"/>
                <a:gd name="connsiteY40" fmla="*/ 532903 h 1982292"/>
                <a:gd name="connsiteX41" fmla="*/ 1414641 w 5812369"/>
                <a:gd name="connsiteY41" fmla="*/ 586551 h 1982292"/>
                <a:gd name="connsiteX42" fmla="*/ 1329691 w 5812369"/>
                <a:gd name="connsiteY42" fmla="*/ 586551 h 1982292"/>
                <a:gd name="connsiteX43" fmla="*/ 1329691 w 5812369"/>
                <a:gd name="connsiteY43" fmla="*/ 857474 h 1982292"/>
                <a:gd name="connsiteX44" fmla="*/ 1329691 w 5812369"/>
                <a:gd name="connsiteY44" fmla="*/ 471208 h 1982292"/>
                <a:gd name="connsiteX45" fmla="*/ 1420007 w 5812369"/>
                <a:gd name="connsiteY45" fmla="*/ 471208 h 1982292"/>
                <a:gd name="connsiteX46" fmla="*/ 1487967 w 5812369"/>
                <a:gd name="connsiteY46" fmla="*/ 447961 h 1982292"/>
                <a:gd name="connsiteX47" fmla="*/ 1512110 w 5812369"/>
                <a:gd name="connsiteY47" fmla="*/ 385371 h 1982292"/>
                <a:gd name="connsiteX48" fmla="*/ 1487072 w 5812369"/>
                <a:gd name="connsiteY48" fmla="*/ 324570 h 1982292"/>
                <a:gd name="connsiteX49" fmla="*/ 1420007 w 5812369"/>
                <a:gd name="connsiteY49" fmla="*/ 303111 h 1982292"/>
                <a:gd name="connsiteX50" fmla="*/ 1329691 w 5812369"/>
                <a:gd name="connsiteY50" fmla="*/ 303111 h 1982292"/>
                <a:gd name="connsiteX51" fmla="*/ 1759807 w 5812369"/>
                <a:gd name="connsiteY51" fmla="*/ 595493 h 1982292"/>
                <a:gd name="connsiteX52" fmla="*/ 1759807 w 5812369"/>
                <a:gd name="connsiteY52" fmla="*/ 186874 h 1982292"/>
                <a:gd name="connsiteX53" fmla="*/ 1895727 w 5812369"/>
                <a:gd name="connsiteY53" fmla="*/ 186874 h 1982292"/>
                <a:gd name="connsiteX54" fmla="*/ 1895727 w 5812369"/>
                <a:gd name="connsiteY54" fmla="*/ 606222 h 1982292"/>
                <a:gd name="connsiteX55" fmla="*/ 1931495 w 5812369"/>
                <a:gd name="connsiteY55" fmla="*/ 711730 h 1982292"/>
                <a:gd name="connsiteX56" fmla="*/ 2030753 w 5812369"/>
                <a:gd name="connsiteY56" fmla="*/ 749283 h 1982292"/>
                <a:gd name="connsiteX57" fmla="*/ 2129116 w 5812369"/>
                <a:gd name="connsiteY57" fmla="*/ 711730 h 1982292"/>
                <a:gd name="connsiteX58" fmla="*/ 2164884 w 5812369"/>
                <a:gd name="connsiteY58" fmla="*/ 606222 h 1982292"/>
                <a:gd name="connsiteX59" fmla="*/ 2164884 w 5812369"/>
                <a:gd name="connsiteY59" fmla="*/ 186874 h 1982292"/>
                <a:gd name="connsiteX60" fmla="*/ 2300804 w 5812369"/>
                <a:gd name="connsiteY60" fmla="*/ 186874 h 1982292"/>
                <a:gd name="connsiteX61" fmla="*/ 2300804 w 5812369"/>
                <a:gd name="connsiteY61" fmla="*/ 595493 h 1982292"/>
                <a:gd name="connsiteX62" fmla="*/ 2228373 w 5812369"/>
                <a:gd name="connsiteY62" fmla="*/ 802037 h 1982292"/>
                <a:gd name="connsiteX63" fmla="*/ 2029858 w 5812369"/>
                <a:gd name="connsiteY63" fmla="*/ 876250 h 1982292"/>
                <a:gd name="connsiteX64" fmla="*/ 1832238 w 5812369"/>
                <a:gd name="connsiteY64" fmla="*/ 802037 h 1982292"/>
                <a:gd name="connsiteX65" fmla="*/ 1759807 w 5812369"/>
                <a:gd name="connsiteY65" fmla="*/ 595493 h 1982292"/>
                <a:gd name="connsiteX66" fmla="*/ 2477858 w 5812369"/>
                <a:gd name="connsiteY66" fmla="*/ 857474 h 1982292"/>
                <a:gd name="connsiteX67" fmla="*/ 2477858 w 5812369"/>
                <a:gd name="connsiteY67" fmla="*/ 186874 h 1982292"/>
                <a:gd name="connsiteX68" fmla="*/ 2667431 w 5812369"/>
                <a:gd name="connsiteY68" fmla="*/ 186874 h 1982292"/>
                <a:gd name="connsiteX69" fmla="*/ 2831071 w 5812369"/>
                <a:gd name="connsiteY69" fmla="*/ 235157 h 1982292"/>
                <a:gd name="connsiteX70" fmla="*/ 2890983 w 5812369"/>
                <a:gd name="connsiteY70" fmla="*/ 369277 h 1982292"/>
                <a:gd name="connsiteX71" fmla="*/ 2820341 w 5812369"/>
                <a:gd name="connsiteY71" fmla="*/ 501609 h 1982292"/>
                <a:gd name="connsiteX72" fmla="*/ 2901714 w 5812369"/>
                <a:gd name="connsiteY72" fmla="*/ 565986 h 1982292"/>
                <a:gd name="connsiteX73" fmla="*/ 2930329 w 5812369"/>
                <a:gd name="connsiteY73" fmla="*/ 659870 h 1982292"/>
                <a:gd name="connsiteX74" fmla="*/ 2863263 w 5812369"/>
                <a:gd name="connsiteY74" fmla="*/ 804720 h 1982292"/>
                <a:gd name="connsiteX75" fmla="*/ 2681738 w 5812369"/>
                <a:gd name="connsiteY75" fmla="*/ 857474 h 1982292"/>
                <a:gd name="connsiteX76" fmla="*/ 2612884 w 5812369"/>
                <a:gd name="connsiteY76" fmla="*/ 741236 h 1982292"/>
                <a:gd name="connsiteX77" fmla="*/ 2689786 w 5812369"/>
                <a:gd name="connsiteY77" fmla="*/ 741236 h 1982292"/>
                <a:gd name="connsiteX78" fmla="*/ 2764005 w 5812369"/>
                <a:gd name="connsiteY78" fmla="*/ 717989 h 1982292"/>
                <a:gd name="connsiteX79" fmla="*/ 2790832 w 5812369"/>
                <a:gd name="connsiteY79" fmla="*/ 652717 h 1982292"/>
                <a:gd name="connsiteX80" fmla="*/ 2764005 w 5812369"/>
                <a:gd name="connsiteY80" fmla="*/ 588340 h 1982292"/>
                <a:gd name="connsiteX81" fmla="*/ 2689786 w 5812369"/>
                <a:gd name="connsiteY81" fmla="*/ 565986 h 1982292"/>
                <a:gd name="connsiteX82" fmla="*/ 2612884 w 5812369"/>
                <a:gd name="connsiteY82" fmla="*/ 565986 h 1982292"/>
                <a:gd name="connsiteX83" fmla="*/ 2612884 w 5812369"/>
                <a:gd name="connsiteY83" fmla="*/ 449749 h 1982292"/>
                <a:gd name="connsiteX84" fmla="*/ 2670113 w 5812369"/>
                <a:gd name="connsiteY84" fmla="*/ 449749 h 1982292"/>
                <a:gd name="connsiteX85" fmla="*/ 2730025 w 5812369"/>
                <a:gd name="connsiteY85" fmla="*/ 430078 h 1982292"/>
                <a:gd name="connsiteX86" fmla="*/ 2751486 w 5812369"/>
                <a:gd name="connsiteY86" fmla="*/ 375536 h 1982292"/>
                <a:gd name="connsiteX87" fmla="*/ 2730025 w 5812369"/>
                <a:gd name="connsiteY87" fmla="*/ 322782 h 1982292"/>
                <a:gd name="connsiteX88" fmla="*/ 2670113 w 5812369"/>
                <a:gd name="connsiteY88" fmla="*/ 303111 h 1982292"/>
                <a:gd name="connsiteX89" fmla="*/ 2612884 w 5812369"/>
                <a:gd name="connsiteY89" fmla="*/ 303111 h 1982292"/>
                <a:gd name="connsiteX90" fmla="*/ 3077873 w 5812369"/>
                <a:gd name="connsiteY90" fmla="*/ 857474 h 1982292"/>
                <a:gd name="connsiteX91" fmla="*/ 3077873 w 5812369"/>
                <a:gd name="connsiteY91" fmla="*/ 186874 h 1982292"/>
                <a:gd name="connsiteX92" fmla="*/ 3212899 w 5812369"/>
                <a:gd name="connsiteY92" fmla="*/ 186874 h 1982292"/>
                <a:gd name="connsiteX93" fmla="*/ 3212899 w 5812369"/>
                <a:gd name="connsiteY93" fmla="*/ 734083 h 1982292"/>
                <a:gd name="connsiteX94" fmla="*/ 3466855 w 5812369"/>
                <a:gd name="connsiteY94" fmla="*/ 734083 h 1982292"/>
                <a:gd name="connsiteX95" fmla="*/ 3466855 w 5812369"/>
                <a:gd name="connsiteY95" fmla="*/ 857474 h 1982292"/>
                <a:gd name="connsiteX96" fmla="*/ 3595621 w 5812369"/>
                <a:gd name="connsiteY96" fmla="*/ 857474 h 1982292"/>
                <a:gd name="connsiteX97" fmla="*/ 3595621 w 5812369"/>
                <a:gd name="connsiteY97" fmla="*/ 186874 h 1982292"/>
                <a:gd name="connsiteX98" fmla="*/ 3730647 w 5812369"/>
                <a:gd name="connsiteY98" fmla="*/ 186874 h 1982292"/>
                <a:gd name="connsiteX99" fmla="*/ 3730647 w 5812369"/>
                <a:gd name="connsiteY99" fmla="*/ 857474 h 1982292"/>
                <a:gd name="connsiteX100" fmla="*/ 3896076 w 5812369"/>
                <a:gd name="connsiteY100" fmla="*/ 658976 h 1982292"/>
                <a:gd name="connsiteX101" fmla="*/ 3870144 w 5812369"/>
                <a:gd name="connsiteY101" fmla="*/ 522174 h 1982292"/>
                <a:gd name="connsiteX102" fmla="*/ 3896076 w 5812369"/>
                <a:gd name="connsiteY102" fmla="*/ 386265 h 1982292"/>
                <a:gd name="connsiteX103" fmla="*/ 3967613 w 5812369"/>
                <a:gd name="connsiteY103" fmla="*/ 272711 h 1982292"/>
                <a:gd name="connsiteX104" fmla="*/ 4080284 w 5812369"/>
                <a:gd name="connsiteY104" fmla="*/ 195815 h 1982292"/>
                <a:gd name="connsiteX105" fmla="*/ 4224252 w 5812369"/>
                <a:gd name="connsiteY105" fmla="*/ 167203 h 1982292"/>
                <a:gd name="connsiteX106" fmla="*/ 4368220 w 5812369"/>
                <a:gd name="connsiteY106" fmla="*/ 195815 h 1982292"/>
                <a:gd name="connsiteX107" fmla="*/ 4480890 w 5812369"/>
                <a:gd name="connsiteY107" fmla="*/ 272711 h 1982292"/>
                <a:gd name="connsiteX108" fmla="*/ 4552427 w 5812369"/>
                <a:gd name="connsiteY108" fmla="*/ 386265 h 1982292"/>
                <a:gd name="connsiteX109" fmla="*/ 4578359 w 5812369"/>
                <a:gd name="connsiteY109" fmla="*/ 522174 h 1982292"/>
                <a:gd name="connsiteX110" fmla="*/ 4543485 w 5812369"/>
                <a:gd name="connsiteY110" fmla="*/ 679541 h 1982292"/>
                <a:gd name="connsiteX111" fmla="*/ 4446910 w 5812369"/>
                <a:gd name="connsiteY111" fmla="*/ 802037 h 1982292"/>
                <a:gd name="connsiteX112" fmla="*/ 4487150 w 5812369"/>
                <a:gd name="connsiteY112" fmla="*/ 840485 h 1982292"/>
                <a:gd name="connsiteX113" fmla="*/ 4626646 w 5812369"/>
                <a:gd name="connsiteY113" fmla="*/ 903968 h 1982292"/>
                <a:gd name="connsiteX114" fmla="*/ 4674934 w 5812369"/>
                <a:gd name="connsiteY114" fmla="*/ 896815 h 1982292"/>
                <a:gd name="connsiteX115" fmla="*/ 4674934 w 5812369"/>
                <a:gd name="connsiteY115" fmla="*/ 1012159 h 1982292"/>
                <a:gd name="connsiteX116" fmla="*/ 4604291 w 5812369"/>
                <a:gd name="connsiteY116" fmla="*/ 1023782 h 1982292"/>
                <a:gd name="connsiteX117" fmla="*/ 4395940 w 5812369"/>
                <a:gd name="connsiteY117" fmla="*/ 936157 h 1982292"/>
                <a:gd name="connsiteX118" fmla="*/ 4316355 w 5812369"/>
                <a:gd name="connsiteY118" fmla="*/ 864627 h 1982292"/>
                <a:gd name="connsiteX119" fmla="*/ 4224252 w 5812369"/>
                <a:gd name="connsiteY119" fmla="*/ 876250 h 1982292"/>
                <a:gd name="connsiteX120" fmla="*/ 4080284 w 5812369"/>
                <a:gd name="connsiteY120" fmla="*/ 847638 h 1982292"/>
                <a:gd name="connsiteX121" fmla="*/ 3967613 w 5812369"/>
                <a:gd name="connsiteY121" fmla="*/ 771637 h 1982292"/>
                <a:gd name="connsiteX122" fmla="*/ 3896076 w 5812369"/>
                <a:gd name="connsiteY122" fmla="*/ 658976 h 1982292"/>
                <a:gd name="connsiteX123" fmla="*/ 4070447 w 5812369"/>
                <a:gd name="connsiteY123" fmla="*/ 360336 h 1982292"/>
                <a:gd name="connsiteX124" fmla="*/ 4008747 w 5812369"/>
                <a:gd name="connsiteY124" fmla="*/ 522174 h 1982292"/>
                <a:gd name="connsiteX125" fmla="*/ 4070447 w 5812369"/>
                <a:gd name="connsiteY125" fmla="*/ 684012 h 1982292"/>
                <a:gd name="connsiteX126" fmla="*/ 4225146 w 5812369"/>
                <a:gd name="connsiteY126" fmla="*/ 749283 h 1982292"/>
                <a:gd name="connsiteX127" fmla="*/ 4335134 w 5812369"/>
                <a:gd name="connsiteY127" fmla="*/ 719777 h 1982292"/>
                <a:gd name="connsiteX128" fmla="*/ 4412036 w 5812369"/>
                <a:gd name="connsiteY128" fmla="*/ 637517 h 1982292"/>
                <a:gd name="connsiteX129" fmla="*/ 4439756 w 5812369"/>
                <a:gd name="connsiteY129" fmla="*/ 522174 h 1982292"/>
                <a:gd name="connsiteX130" fmla="*/ 4378056 w 5812369"/>
                <a:gd name="connsiteY130" fmla="*/ 360336 h 1982292"/>
                <a:gd name="connsiteX131" fmla="*/ 4224252 w 5812369"/>
                <a:gd name="connsiteY131" fmla="*/ 295064 h 1982292"/>
                <a:gd name="connsiteX132" fmla="*/ 4069553 w 5812369"/>
                <a:gd name="connsiteY132" fmla="*/ 360336 h 1982292"/>
                <a:gd name="connsiteX133" fmla="*/ 4705337 w 5812369"/>
                <a:gd name="connsiteY133" fmla="*/ 595493 h 1982292"/>
                <a:gd name="connsiteX134" fmla="*/ 4705337 w 5812369"/>
                <a:gd name="connsiteY134" fmla="*/ 186874 h 1982292"/>
                <a:gd name="connsiteX135" fmla="*/ 4841257 w 5812369"/>
                <a:gd name="connsiteY135" fmla="*/ 186874 h 1982292"/>
                <a:gd name="connsiteX136" fmla="*/ 4841257 w 5812369"/>
                <a:gd name="connsiteY136" fmla="*/ 606222 h 1982292"/>
                <a:gd name="connsiteX137" fmla="*/ 4877025 w 5812369"/>
                <a:gd name="connsiteY137" fmla="*/ 711730 h 1982292"/>
                <a:gd name="connsiteX138" fmla="*/ 4976283 w 5812369"/>
                <a:gd name="connsiteY138" fmla="*/ 749283 h 1982292"/>
                <a:gd name="connsiteX139" fmla="*/ 5074646 w 5812369"/>
                <a:gd name="connsiteY139" fmla="*/ 711730 h 1982292"/>
                <a:gd name="connsiteX140" fmla="*/ 5110414 w 5812369"/>
                <a:gd name="connsiteY140" fmla="*/ 606222 h 1982292"/>
                <a:gd name="connsiteX141" fmla="*/ 5110414 w 5812369"/>
                <a:gd name="connsiteY141" fmla="*/ 186874 h 1982292"/>
                <a:gd name="connsiteX142" fmla="*/ 5246334 w 5812369"/>
                <a:gd name="connsiteY142" fmla="*/ 186874 h 1982292"/>
                <a:gd name="connsiteX143" fmla="*/ 5246334 w 5812369"/>
                <a:gd name="connsiteY143" fmla="*/ 595493 h 1982292"/>
                <a:gd name="connsiteX144" fmla="*/ 5173903 w 5812369"/>
                <a:gd name="connsiteY144" fmla="*/ 802037 h 1982292"/>
                <a:gd name="connsiteX145" fmla="*/ 4975389 w 5812369"/>
                <a:gd name="connsiteY145" fmla="*/ 876250 h 1982292"/>
                <a:gd name="connsiteX146" fmla="*/ 4777768 w 5812369"/>
                <a:gd name="connsiteY146" fmla="*/ 802037 h 1982292"/>
                <a:gd name="connsiteX147" fmla="*/ 4705337 w 5812369"/>
                <a:gd name="connsiteY147" fmla="*/ 595493 h 1982292"/>
                <a:gd name="connsiteX148" fmla="*/ 5423388 w 5812369"/>
                <a:gd name="connsiteY148" fmla="*/ 857474 h 1982292"/>
                <a:gd name="connsiteX149" fmla="*/ 5423388 w 5812369"/>
                <a:gd name="connsiteY149" fmla="*/ 186874 h 1982292"/>
                <a:gd name="connsiteX150" fmla="*/ 5812370 w 5812369"/>
                <a:gd name="connsiteY150" fmla="*/ 186874 h 1982292"/>
                <a:gd name="connsiteX151" fmla="*/ 5812370 w 5812369"/>
                <a:gd name="connsiteY151" fmla="*/ 303111 h 1982292"/>
                <a:gd name="connsiteX152" fmla="*/ 5558414 w 5812369"/>
                <a:gd name="connsiteY152" fmla="*/ 303111 h 1982292"/>
                <a:gd name="connsiteX153" fmla="*/ 5558414 w 5812369"/>
                <a:gd name="connsiteY153" fmla="*/ 457796 h 1982292"/>
                <a:gd name="connsiteX154" fmla="*/ 5773919 w 5812369"/>
                <a:gd name="connsiteY154" fmla="*/ 457796 h 1982292"/>
                <a:gd name="connsiteX155" fmla="*/ 5773919 w 5812369"/>
                <a:gd name="connsiteY155" fmla="*/ 574033 h 1982292"/>
                <a:gd name="connsiteX156" fmla="*/ 5558414 w 5812369"/>
                <a:gd name="connsiteY156" fmla="*/ 574033 h 1982292"/>
                <a:gd name="connsiteX157" fmla="*/ 5558414 w 5812369"/>
                <a:gd name="connsiteY157" fmla="*/ 741236 h 1982292"/>
                <a:gd name="connsiteX158" fmla="*/ 5812370 w 5812369"/>
                <a:gd name="connsiteY158" fmla="*/ 741236 h 1982292"/>
                <a:gd name="connsiteX159" fmla="*/ 5812370 w 5812369"/>
                <a:gd name="connsiteY159" fmla="*/ 857474 h 1982292"/>
                <a:gd name="connsiteX160" fmla="*/ 0 w 5812369"/>
                <a:gd name="connsiteY160" fmla="*/ 1827608 h 1982292"/>
                <a:gd name="connsiteX161" fmla="*/ 0 w 5812369"/>
                <a:gd name="connsiteY161" fmla="*/ 1157008 h 1982292"/>
                <a:gd name="connsiteX162" fmla="*/ 388982 w 5812369"/>
                <a:gd name="connsiteY162" fmla="*/ 1157008 h 1982292"/>
                <a:gd name="connsiteX163" fmla="*/ 388982 w 5812369"/>
                <a:gd name="connsiteY163" fmla="*/ 1273245 h 1982292"/>
                <a:gd name="connsiteX164" fmla="*/ 135920 w 5812369"/>
                <a:gd name="connsiteY164" fmla="*/ 1273245 h 1982292"/>
                <a:gd name="connsiteX165" fmla="*/ 135920 w 5812369"/>
                <a:gd name="connsiteY165" fmla="*/ 1427930 h 1982292"/>
                <a:gd name="connsiteX166" fmla="*/ 351425 w 5812369"/>
                <a:gd name="connsiteY166" fmla="*/ 1427930 h 1982292"/>
                <a:gd name="connsiteX167" fmla="*/ 351425 w 5812369"/>
                <a:gd name="connsiteY167" fmla="*/ 1544168 h 1982292"/>
                <a:gd name="connsiteX168" fmla="*/ 135920 w 5812369"/>
                <a:gd name="connsiteY168" fmla="*/ 1544168 h 1982292"/>
                <a:gd name="connsiteX169" fmla="*/ 135920 w 5812369"/>
                <a:gd name="connsiteY169" fmla="*/ 1827608 h 1982292"/>
                <a:gd name="connsiteX170" fmla="*/ 517748 w 5812369"/>
                <a:gd name="connsiteY170" fmla="*/ 1827608 h 1982292"/>
                <a:gd name="connsiteX171" fmla="*/ 517748 w 5812369"/>
                <a:gd name="connsiteY171" fmla="*/ 1157008 h 1982292"/>
                <a:gd name="connsiteX172" fmla="*/ 721628 w 5812369"/>
                <a:gd name="connsiteY172" fmla="*/ 1157008 h 1982292"/>
                <a:gd name="connsiteX173" fmla="*/ 895999 w 5812369"/>
                <a:gd name="connsiteY173" fmla="*/ 1210656 h 1982292"/>
                <a:gd name="connsiteX174" fmla="*/ 959488 w 5812369"/>
                <a:gd name="connsiteY174" fmla="*/ 1357294 h 1982292"/>
                <a:gd name="connsiteX175" fmla="*/ 931768 w 5812369"/>
                <a:gd name="connsiteY175" fmla="*/ 1461907 h 1982292"/>
                <a:gd name="connsiteX176" fmla="*/ 853077 w 5812369"/>
                <a:gd name="connsiteY176" fmla="*/ 1530756 h 1982292"/>
                <a:gd name="connsiteX177" fmla="*/ 1062322 w 5812369"/>
                <a:gd name="connsiteY177" fmla="*/ 1827608 h 1982292"/>
                <a:gd name="connsiteX178" fmla="*/ 900470 w 5812369"/>
                <a:gd name="connsiteY178" fmla="*/ 1827608 h 1982292"/>
                <a:gd name="connsiteX179" fmla="*/ 722522 w 5812369"/>
                <a:gd name="connsiteY179" fmla="*/ 1556686 h 1982292"/>
                <a:gd name="connsiteX180" fmla="*/ 653668 w 5812369"/>
                <a:gd name="connsiteY180" fmla="*/ 1556686 h 1982292"/>
                <a:gd name="connsiteX181" fmla="*/ 653668 w 5812369"/>
                <a:gd name="connsiteY181" fmla="*/ 1827608 h 1982292"/>
                <a:gd name="connsiteX182" fmla="*/ 653668 w 5812369"/>
                <a:gd name="connsiteY182" fmla="*/ 1441342 h 1982292"/>
                <a:gd name="connsiteX183" fmla="*/ 729676 w 5812369"/>
                <a:gd name="connsiteY183" fmla="*/ 1441342 h 1982292"/>
                <a:gd name="connsiteX184" fmla="*/ 796742 w 5812369"/>
                <a:gd name="connsiteY184" fmla="*/ 1418989 h 1982292"/>
                <a:gd name="connsiteX185" fmla="*/ 819991 w 5812369"/>
                <a:gd name="connsiteY185" fmla="*/ 1355506 h 1982292"/>
                <a:gd name="connsiteX186" fmla="*/ 796742 w 5812369"/>
                <a:gd name="connsiteY186" fmla="*/ 1294705 h 1982292"/>
                <a:gd name="connsiteX187" fmla="*/ 729676 w 5812369"/>
                <a:gd name="connsiteY187" fmla="*/ 1273245 h 1982292"/>
                <a:gd name="connsiteX188" fmla="*/ 653668 w 5812369"/>
                <a:gd name="connsiteY188" fmla="*/ 1273245 h 1982292"/>
                <a:gd name="connsiteX189" fmla="*/ 1100773 w 5812369"/>
                <a:gd name="connsiteY189" fmla="*/ 1827608 h 1982292"/>
                <a:gd name="connsiteX190" fmla="*/ 1353835 w 5812369"/>
                <a:gd name="connsiteY190" fmla="*/ 1157008 h 1982292"/>
                <a:gd name="connsiteX191" fmla="*/ 1530889 w 5812369"/>
                <a:gd name="connsiteY191" fmla="*/ 1157008 h 1982292"/>
                <a:gd name="connsiteX192" fmla="*/ 1783950 w 5812369"/>
                <a:gd name="connsiteY192" fmla="*/ 1827608 h 1982292"/>
                <a:gd name="connsiteX193" fmla="*/ 1639982 w 5812369"/>
                <a:gd name="connsiteY193" fmla="*/ 1827608 h 1982292"/>
                <a:gd name="connsiteX194" fmla="*/ 1575599 w 5812369"/>
                <a:gd name="connsiteY194" fmla="*/ 1653252 h 1982292"/>
                <a:gd name="connsiteX195" fmla="*/ 1308230 w 5812369"/>
                <a:gd name="connsiteY195" fmla="*/ 1653252 h 1982292"/>
                <a:gd name="connsiteX196" fmla="*/ 1244741 w 5812369"/>
                <a:gd name="connsiteY196" fmla="*/ 1827608 h 1982292"/>
                <a:gd name="connsiteX197" fmla="*/ 1350258 w 5812369"/>
                <a:gd name="connsiteY197" fmla="*/ 1537015 h 1982292"/>
                <a:gd name="connsiteX198" fmla="*/ 1534466 w 5812369"/>
                <a:gd name="connsiteY198" fmla="*/ 1537015 h 1982292"/>
                <a:gd name="connsiteX199" fmla="*/ 1442362 w 5812369"/>
                <a:gd name="connsiteY199" fmla="*/ 1285763 h 1982292"/>
                <a:gd name="connsiteX200" fmla="*/ 1896621 w 5812369"/>
                <a:gd name="connsiteY200" fmla="*/ 1827608 h 1982292"/>
                <a:gd name="connsiteX201" fmla="*/ 1896621 w 5812369"/>
                <a:gd name="connsiteY201" fmla="*/ 1157008 h 1982292"/>
                <a:gd name="connsiteX202" fmla="*/ 2070098 w 5812369"/>
                <a:gd name="connsiteY202" fmla="*/ 1157008 h 1982292"/>
                <a:gd name="connsiteX203" fmla="*/ 2368764 w 5812369"/>
                <a:gd name="connsiteY203" fmla="*/ 1637158 h 1982292"/>
                <a:gd name="connsiteX204" fmla="*/ 2368764 w 5812369"/>
                <a:gd name="connsiteY204" fmla="*/ 1157008 h 1982292"/>
                <a:gd name="connsiteX205" fmla="*/ 2503790 w 5812369"/>
                <a:gd name="connsiteY205" fmla="*/ 1157008 h 1982292"/>
                <a:gd name="connsiteX206" fmla="*/ 2503790 w 5812369"/>
                <a:gd name="connsiteY206" fmla="*/ 1827608 h 1982292"/>
                <a:gd name="connsiteX207" fmla="*/ 2330313 w 5812369"/>
                <a:gd name="connsiteY207" fmla="*/ 1827608 h 1982292"/>
                <a:gd name="connsiteX208" fmla="*/ 2031647 w 5812369"/>
                <a:gd name="connsiteY208" fmla="*/ 1345670 h 1982292"/>
                <a:gd name="connsiteX209" fmla="*/ 2031647 w 5812369"/>
                <a:gd name="connsiteY209" fmla="*/ 1827608 h 1982292"/>
                <a:gd name="connsiteX210" fmla="*/ 2644181 w 5812369"/>
                <a:gd name="connsiteY210" fmla="*/ 1492308 h 1982292"/>
                <a:gd name="connsiteX211" fmla="*/ 2670113 w 5812369"/>
                <a:gd name="connsiteY211" fmla="*/ 1356400 h 1982292"/>
                <a:gd name="connsiteX212" fmla="*/ 2741650 w 5812369"/>
                <a:gd name="connsiteY212" fmla="*/ 1242845 h 1982292"/>
                <a:gd name="connsiteX213" fmla="*/ 2854321 w 5812369"/>
                <a:gd name="connsiteY213" fmla="*/ 1166844 h 1982292"/>
                <a:gd name="connsiteX214" fmla="*/ 2999183 w 5812369"/>
                <a:gd name="connsiteY214" fmla="*/ 1138231 h 1982292"/>
                <a:gd name="connsiteX215" fmla="*/ 3160141 w 5812369"/>
                <a:gd name="connsiteY215" fmla="*/ 1173997 h 1982292"/>
                <a:gd name="connsiteX216" fmla="*/ 3279965 w 5812369"/>
                <a:gd name="connsiteY216" fmla="*/ 1274140 h 1982292"/>
                <a:gd name="connsiteX217" fmla="*/ 3173554 w 5812369"/>
                <a:gd name="connsiteY217" fmla="*/ 1357294 h 1982292"/>
                <a:gd name="connsiteX218" fmla="*/ 3099334 w 5812369"/>
                <a:gd name="connsiteY218" fmla="*/ 1290234 h 1982292"/>
                <a:gd name="connsiteX219" fmla="*/ 2999183 w 5812369"/>
                <a:gd name="connsiteY219" fmla="*/ 1265198 h 1982292"/>
                <a:gd name="connsiteX220" fmla="*/ 2844484 w 5812369"/>
                <a:gd name="connsiteY220" fmla="*/ 1330470 h 1982292"/>
                <a:gd name="connsiteX221" fmla="*/ 2782784 w 5812369"/>
                <a:gd name="connsiteY221" fmla="*/ 1492308 h 1982292"/>
                <a:gd name="connsiteX222" fmla="*/ 2844484 w 5812369"/>
                <a:gd name="connsiteY222" fmla="*/ 1655040 h 1982292"/>
                <a:gd name="connsiteX223" fmla="*/ 2999183 w 5812369"/>
                <a:gd name="connsiteY223" fmla="*/ 1719418 h 1982292"/>
                <a:gd name="connsiteX224" fmla="*/ 3099334 w 5812369"/>
                <a:gd name="connsiteY224" fmla="*/ 1695276 h 1982292"/>
                <a:gd name="connsiteX225" fmla="*/ 3173554 w 5812369"/>
                <a:gd name="connsiteY225" fmla="*/ 1627322 h 1982292"/>
                <a:gd name="connsiteX226" fmla="*/ 3279965 w 5812369"/>
                <a:gd name="connsiteY226" fmla="*/ 1709582 h 1982292"/>
                <a:gd name="connsiteX227" fmla="*/ 3181602 w 5812369"/>
                <a:gd name="connsiteY227" fmla="*/ 1798996 h 1982292"/>
                <a:gd name="connsiteX228" fmla="*/ 3051047 w 5812369"/>
                <a:gd name="connsiteY228" fmla="*/ 1842808 h 1982292"/>
                <a:gd name="connsiteX229" fmla="*/ 2967885 w 5812369"/>
                <a:gd name="connsiteY229" fmla="*/ 1982293 h 1982292"/>
                <a:gd name="connsiteX230" fmla="*/ 2848061 w 5812369"/>
                <a:gd name="connsiteY230" fmla="*/ 1982293 h 1982292"/>
                <a:gd name="connsiteX231" fmla="*/ 2932117 w 5812369"/>
                <a:gd name="connsiteY231" fmla="*/ 1841020 h 1982292"/>
                <a:gd name="connsiteX232" fmla="*/ 2780995 w 5812369"/>
                <a:gd name="connsiteY232" fmla="*/ 1775748 h 1982292"/>
                <a:gd name="connsiteX233" fmla="*/ 2679055 w 5812369"/>
                <a:gd name="connsiteY233" fmla="*/ 1651464 h 1982292"/>
                <a:gd name="connsiteX234" fmla="*/ 2644181 w 5812369"/>
                <a:gd name="connsiteY234" fmla="*/ 1492308 h 1982292"/>
                <a:gd name="connsiteX235" fmla="*/ 3319310 w 5812369"/>
                <a:gd name="connsiteY235" fmla="*/ 1827608 h 1982292"/>
                <a:gd name="connsiteX236" fmla="*/ 3572372 w 5812369"/>
                <a:gd name="connsiteY236" fmla="*/ 1157008 h 1982292"/>
                <a:gd name="connsiteX237" fmla="*/ 3749426 w 5812369"/>
                <a:gd name="connsiteY237" fmla="*/ 1157008 h 1982292"/>
                <a:gd name="connsiteX238" fmla="*/ 4002487 w 5812369"/>
                <a:gd name="connsiteY238" fmla="*/ 1827608 h 1982292"/>
                <a:gd name="connsiteX239" fmla="*/ 3858519 w 5812369"/>
                <a:gd name="connsiteY239" fmla="*/ 1827608 h 1982292"/>
                <a:gd name="connsiteX240" fmla="*/ 3795030 w 5812369"/>
                <a:gd name="connsiteY240" fmla="*/ 1653252 h 1982292"/>
                <a:gd name="connsiteX241" fmla="*/ 3527661 w 5812369"/>
                <a:gd name="connsiteY241" fmla="*/ 1653252 h 1982292"/>
                <a:gd name="connsiteX242" fmla="*/ 3463278 w 5812369"/>
                <a:gd name="connsiteY242" fmla="*/ 1827608 h 1982292"/>
                <a:gd name="connsiteX243" fmla="*/ 3569689 w 5812369"/>
                <a:gd name="connsiteY243" fmla="*/ 1537015 h 1982292"/>
                <a:gd name="connsiteX244" fmla="*/ 3753002 w 5812369"/>
                <a:gd name="connsiteY244" fmla="*/ 1537015 h 1982292"/>
                <a:gd name="connsiteX245" fmla="*/ 3660899 w 5812369"/>
                <a:gd name="connsiteY245" fmla="*/ 1285763 h 1982292"/>
                <a:gd name="connsiteX246" fmla="*/ 4115158 w 5812369"/>
                <a:gd name="connsiteY246" fmla="*/ 1827608 h 1982292"/>
                <a:gd name="connsiteX247" fmla="*/ 4115158 w 5812369"/>
                <a:gd name="connsiteY247" fmla="*/ 1157008 h 1982292"/>
                <a:gd name="connsiteX248" fmla="*/ 4251078 w 5812369"/>
                <a:gd name="connsiteY248" fmla="*/ 1157008 h 1982292"/>
                <a:gd name="connsiteX249" fmla="*/ 4251078 w 5812369"/>
                <a:gd name="connsiteY249" fmla="*/ 1827608 h 1982292"/>
                <a:gd name="connsiteX250" fmla="*/ 4386998 w 5812369"/>
                <a:gd name="connsiteY250" fmla="*/ 1734618 h 1982292"/>
                <a:gd name="connsiteX251" fmla="*/ 4485361 w 5812369"/>
                <a:gd name="connsiteY251" fmla="*/ 1644311 h 1982292"/>
                <a:gd name="connsiteX252" fmla="*/ 4553321 w 5812369"/>
                <a:gd name="connsiteY252" fmla="*/ 1705112 h 1982292"/>
                <a:gd name="connsiteX253" fmla="*/ 4632906 w 5812369"/>
                <a:gd name="connsiteY253" fmla="*/ 1726571 h 1982292"/>
                <a:gd name="connsiteX254" fmla="*/ 4695501 w 5812369"/>
                <a:gd name="connsiteY254" fmla="*/ 1706006 h 1982292"/>
                <a:gd name="connsiteX255" fmla="*/ 4718750 w 5812369"/>
                <a:gd name="connsiteY255" fmla="*/ 1648781 h 1982292"/>
                <a:gd name="connsiteX256" fmla="*/ 4706231 w 5812369"/>
                <a:gd name="connsiteY256" fmla="*/ 1609439 h 1982292"/>
                <a:gd name="connsiteX257" fmla="*/ 4671357 w 5812369"/>
                <a:gd name="connsiteY257" fmla="*/ 1579933 h 1982292"/>
                <a:gd name="connsiteX258" fmla="*/ 4622175 w 5812369"/>
                <a:gd name="connsiteY258" fmla="*/ 1554897 h 1982292"/>
                <a:gd name="connsiteX259" fmla="*/ 4565840 w 5812369"/>
                <a:gd name="connsiteY259" fmla="*/ 1528967 h 1982292"/>
                <a:gd name="connsiteX260" fmla="*/ 4510399 w 5812369"/>
                <a:gd name="connsiteY260" fmla="*/ 1498567 h 1982292"/>
                <a:gd name="connsiteX261" fmla="*/ 4461217 w 5812369"/>
                <a:gd name="connsiteY261" fmla="*/ 1459225 h 1982292"/>
                <a:gd name="connsiteX262" fmla="*/ 4426343 w 5812369"/>
                <a:gd name="connsiteY262" fmla="*/ 1404683 h 1982292"/>
                <a:gd name="connsiteX263" fmla="*/ 4412930 w 5812369"/>
                <a:gd name="connsiteY263" fmla="*/ 1332258 h 1982292"/>
                <a:gd name="connsiteX264" fmla="*/ 4473736 w 5812369"/>
                <a:gd name="connsiteY264" fmla="*/ 1194562 h 1982292"/>
                <a:gd name="connsiteX265" fmla="*/ 4627541 w 5812369"/>
                <a:gd name="connsiteY265" fmla="*/ 1138231 h 1982292"/>
                <a:gd name="connsiteX266" fmla="*/ 4860930 w 5812369"/>
                <a:gd name="connsiteY266" fmla="*/ 1250892 h 1982292"/>
                <a:gd name="connsiteX267" fmla="*/ 4761672 w 5812369"/>
                <a:gd name="connsiteY267" fmla="*/ 1340305 h 1982292"/>
                <a:gd name="connsiteX268" fmla="*/ 4628435 w 5812369"/>
                <a:gd name="connsiteY268" fmla="*/ 1256257 h 1982292"/>
                <a:gd name="connsiteX269" fmla="*/ 4572100 w 5812369"/>
                <a:gd name="connsiteY269" fmla="*/ 1276822 h 1982292"/>
                <a:gd name="connsiteX270" fmla="*/ 4550639 w 5812369"/>
                <a:gd name="connsiteY270" fmla="*/ 1326893 h 1982292"/>
                <a:gd name="connsiteX271" fmla="*/ 4561369 w 5812369"/>
                <a:gd name="connsiteY271" fmla="*/ 1361765 h 1982292"/>
                <a:gd name="connsiteX272" fmla="*/ 4589090 w 5812369"/>
                <a:gd name="connsiteY272" fmla="*/ 1389483 h 1982292"/>
                <a:gd name="connsiteX273" fmla="*/ 4630223 w 5812369"/>
                <a:gd name="connsiteY273" fmla="*/ 1412730 h 1982292"/>
                <a:gd name="connsiteX274" fmla="*/ 4677616 w 5812369"/>
                <a:gd name="connsiteY274" fmla="*/ 1435084 h 1982292"/>
                <a:gd name="connsiteX275" fmla="*/ 4728586 w 5812369"/>
                <a:gd name="connsiteY275" fmla="*/ 1458331 h 1982292"/>
                <a:gd name="connsiteX276" fmla="*/ 4776874 w 5812369"/>
                <a:gd name="connsiteY276" fmla="*/ 1488731 h 1982292"/>
                <a:gd name="connsiteX277" fmla="*/ 4818008 w 5812369"/>
                <a:gd name="connsiteY277" fmla="*/ 1528073 h 1982292"/>
                <a:gd name="connsiteX278" fmla="*/ 4845728 w 5812369"/>
                <a:gd name="connsiteY278" fmla="*/ 1579039 h 1982292"/>
                <a:gd name="connsiteX279" fmla="*/ 4856459 w 5812369"/>
                <a:gd name="connsiteY279" fmla="*/ 1646099 h 1982292"/>
                <a:gd name="connsiteX280" fmla="*/ 4791181 w 5812369"/>
                <a:gd name="connsiteY280" fmla="*/ 1791843 h 1982292"/>
                <a:gd name="connsiteX281" fmla="*/ 4634694 w 5812369"/>
                <a:gd name="connsiteY281" fmla="*/ 1846385 h 1982292"/>
                <a:gd name="connsiteX282" fmla="*/ 4492515 w 5812369"/>
                <a:gd name="connsiteY282" fmla="*/ 1818667 h 1982292"/>
                <a:gd name="connsiteX283" fmla="*/ 4386998 w 5812369"/>
                <a:gd name="connsiteY283" fmla="*/ 1734618 h 1982292"/>
                <a:gd name="connsiteX284" fmla="*/ 5007580 w 5812369"/>
                <a:gd name="connsiteY284" fmla="*/ 1827608 h 1982292"/>
                <a:gd name="connsiteX285" fmla="*/ 5007580 w 5812369"/>
                <a:gd name="connsiteY285" fmla="*/ 1157008 h 1982292"/>
                <a:gd name="connsiteX286" fmla="*/ 5396562 w 5812369"/>
                <a:gd name="connsiteY286" fmla="*/ 1157008 h 1982292"/>
                <a:gd name="connsiteX287" fmla="*/ 5396562 w 5812369"/>
                <a:gd name="connsiteY287" fmla="*/ 1273245 h 1982292"/>
                <a:gd name="connsiteX288" fmla="*/ 5143500 w 5812369"/>
                <a:gd name="connsiteY288" fmla="*/ 1273245 h 1982292"/>
                <a:gd name="connsiteX289" fmla="*/ 5143500 w 5812369"/>
                <a:gd name="connsiteY289" fmla="*/ 1427930 h 1982292"/>
                <a:gd name="connsiteX290" fmla="*/ 5359005 w 5812369"/>
                <a:gd name="connsiteY290" fmla="*/ 1427930 h 1982292"/>
                <a:gd name="connsiteX291" fmla="*/ 5359005 w 5812369"/>
                <a:gd name="connsiteY291" fmla="*/ 1544168 h 1982292"/>
                <a:gd name="connsiteX292" fmla="*/ 5143500 w 5812369"/>
                <a:gd name="connsiteY292" fmla="*/ 1544168 h 1982292"/>
                <a:gd name="connsiteX293" fmla="*/ 5143500 w 5812369"/>
                <a:gd name="connsiteY293" fmla="*/ 1711371 h 1982292"/>
                <a:gd name="connsiteX294" fmla="*/ 5396562 w 5812369"/>
                <a:gd name="connsiteY294" fmla="*/ 1711371 h 1982292"/>
                <a:gd name="connsiteX295" fmla="*/ 5396562 w 5812369"/>
                <a:gd name="connsiteY295" fmla="*/ 1827608 h 198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Lst>
              <a:rect l="l" t="t" r="r" b="b"/>
              <a:pathLst>
                <a:path w="5812369" h="1982292">
                  <a:moveTo>
                    <a:pt x="0" y="857474"/>
                  </a:moveTo>
                  <a:lnTo>
                    <a:pt x="0" y="186874"/>
                  </a:lnTo>
                  <a:lnTo>
                    <a:pt x="203880" y="186874"/>
                  </a:lnTo>
                  <a:cubicBezTo>
                    <a:pt x="277804" y="186874"/>
                    <a:pt x="335624" y="204756"/>
                    <a:pt x="377357" y="240522"/>
                  </a:cubicBezTo>
                  <a:cubicBezTo>
                    <a:pt x="419680" y="276287"/>
                    <a:pt x="441141" y="325169"/>
                    <a:pt x="441740" y="387160"/>
                  </a:cubicBezTo>
                  <a:cubicBezTo>
                    <a:pt x="441740" y="427100"/>
                    <a:pt x="432503" y="461668"/>
                    <a:pt x="414020" y="490879"/>
                  </a:cubicBezTo>
                  <a:cubicBezTo>
                    <a:pt x="395536" y="520681"/>
                    <a:pt x="369309" y="543928"/>
                    <a:pt x="335329" y="560621"/>
                  </a:cubicBezTo>
                  <a:lnTo>
                    <a:pt x="544574" y="857474"/>
                  </a:lnTo>
                  <a:lnTo>
                    <a:pt x="382722" y="857474"/>
                  </a:lnTo>
                  <a:lnTo>
                    <a:pt x="204774" y="586551"/>
                  </a:lnTo>
                  <a:lnTo>
                    <a:pt x="135920" y="586551"/>
                  </a:lnTo>
                  <a:lnTo>
                    <a:pt x="135920" y="857474"/>
                  </a:lnTo>
                  <a:close/>
                  <a:moveTo>
                    <a:pt x="135920" y="471208"/>
                  </a:moveTo>
                  <a:lnTo>
                    <a:pt x="211928" y="471208"/>
                  </a:lnTo>
                  <a:cubicBezTo>
                    <a:pt x="240543" y="471208"/>
                    <a:pt x="262603" y="463760"/>
                    <a:pt x="278100" y="448855"/>
                  </a:cubicBezTo>
                  <a:cubicBezTo>
                    <a:pt x="294195" y="433950"/>
                    <a:pt x="302243" y="412794"/>
                    <a:pt x="302243" y="385371"/>
                  </a:cubicBezTo>
                  <a:cubicBezTo>
                    <a:pt x="302243" y="359737"/>
                    <a:pt x="294195" y="339475"/>
                    <a:pt x="278100" y="324570"/>
                  </a:cubicBezTo>
                  <a:cubicBezTo>
                    <a:pt x="262004" y="309665"/>
                    <a:pt x="239944" y="302512"/>
                    <a:pt x="211928" y="303111"/>
                  </a:cubicBezTo>
                  <a:lnTo>
                    <a:pt x="135920" y="303111"/>
                  </a:lnTo>
                  <a:close/>
                  <a:moveTo>
                    <a:pt x="639361" y="857474"/>
                  </a:moveTo>
                  <a:lnTo>
                    <a:pt x="639361" y="186874"/>
                  </a:lnTo>
                  <a:lnTo>
                    <a:pt x="1028342" y="186874"/>
                  </a:lnTo>
                  <a:lnTo>
                    <a:pt x="1028342" y="303111"/>
                  </a:lnTo>
                  <a:lnTo>
                    <a:pt x="774387" y="303111"/>
                  </a:lnTo>
                  <a:lnTo>
                    <a:pt x="774387" y="457796"/>
                  </a:lnTo>
                  <a:lnTo>
                    <a:pt x="989891" y="457796"/>
                  </a:lnTo>
                  <a:lnTo>
                    <a:pt x="989891" y="574033"/>
                  </a:lnTo>
                  <a:lnTo>
                    <a:pt x="774387" y="574033"/>
                  </a:lnTo>
                  <a:lnTo>
                    <a:pt x="774387" y="741236"/>
                  </a:lnTo>
                  <a:lnTo>
                    <a:pt x="1028342" y="741236"/>
                  </a:lnTo>
                  <a:lnTo>
                    <a:pt x="1028342" y="857474"/>
                  </a:lnTo>
                  <a:close/>
                  <a:moveTo>
                    <a:pt x="770810" y="129649"/>
                  </a:moveTo>
                  <a:lnTo>
                    <a:pt x="878115" y="0"/>
                  </a:lnTo>
                  <a:lnTo>
                    <a:pt x="1017612" y="0"/>
                  </a:lnTo>
                  <a:lnTo>
                    <a:pt x="894211" y="129649"/>
                  </a:lnTo>
                  <a:close/>
                  <a:moveTo>
                    <a:pt x="1193771" y="857474"/>
                  </a:moveTo>
                  <a:lnTo>
                    <a:pt x="1193771" y="186874"/>
                  </a:lnTo>
                  <a:lnTo>
                    <a:pt x="1414641" y="186874"/>
                  </a:lnTo>
                  <a:cubicBezTo>
                    <a:pt x="1487967" y="186874"/>
                    <a:pt x="1545491" y="204756"/>
                    <a:pt x="1587224" y="240522"/>
                  </a:cubicBezTo>
                  <a:cubicBezTo>
                    <a:pt x="1629547" y="276287"/>
                    <a:pt x="1650713" y="325169"/>
                    <a:pt x="1650713" y="387160"/>
                  </a:cubicBezTo>
                  <a:cubicBezTo>
                    <a:pt x="1650713" y="449150"/>
                    <a:pt x="1629547" y="497737"/>
                    <a:pt x="1587224" y="532903"/>
                  </a:cubicBezTo>
                  <a:cubicBezTo>
                    <a:pt x="1544901" y="568669"/>
                    <a:pt x="1487368" y="586551"/>
                    <a:pt x="1414641" y="586551"/>
                  </a:cubicBezTo>
                  <a:lnTo>
                    <a:pt x="1329691" y="586551"/>
                  </a:lnTo>
                  <a:lnTo>
                    <a:pt x="1329691" y="857474"/>
                  </a:lnTo>
                  <a:close/>
                  <a:moveTo>
                    <a:pt x="1329691" y="471208"/>
                  </a:moveTo>
                  <a:lnTo>
                    <a:pt x="1420007" y="471208"/>
                  </a:lnTo>
                  <a:cubicBezTo>
                    <a:pt x="1449220" y="471208"/>
                    <a:pt x="1471871" y="463456"/>
                    <a:pt x="1487967" y="447961"/>
                  </a:cubicBezTo>
                  <a:cubicBezTo>
                    <a:pt x="1504062" y="433056"/>
                    <a:pt x="1512110" y="412195"/>
                    <a:pt x="1512110" y="385371"/>
                  </a:cubicBezTo>
                  <a:cubicBezTo>
                    <a:pt x="1512110" y="359737"/>
                    <a:pt x="1503767" y="339475"/>
                    <a:pt x="1487072" y="324570"/>
                  </a:cubicBezTo>
                  <a:cubicBezTo>
                    <a:pt x="1470977" y="309665"/>
                    <a:pt x="1448621" y="302512"/>
                    <a:pt x="1420007" y="303111"/>
                  </a:cubicBezTo>
                  <a:lnTo>
                    <a:pt x="1329691" y="303111"/>
                  </a:lnTo>
                  <a:close/>
                  <a:moveTo>
                    <a:pt x="1759807" y="595493"/>
                  </a:moveTo>
                  <a:lnTo>
                    <a:pt x="1759807" y="186874"/>
                  </a:lnTo>
                  <a:lnTo>
                    <a:pt x="1895727" y="186874"/>
                  </a:lnTo>
                  <a:lnTo>
                    <a:pt x="1895727" y="606222"/>
                  </a:lnTo>
                  <a:cubicBezTo>
                    <a:pt x="1895727" y="650929"/>
                    <a:pt x="1907647" y="686095"/>
                    <a:pt x="1931495" y="711730"/>
                  </a:cubicBezTo>
                  <a:cubicBezTo>
                    <a:pt x="1955344" y="736766"/>
                    <a:pt x="1988430" y="749283"/>
                    <a:pt x="2030753" y="749283"/>
                  </a:cubicBezTo>
                  <a:cubicBezTo>
                    <a:pt x="2072485" y="749283"/>
                    <a:pt x="2105267" y="736766"/>
                    <a:pt x="2129116" y="711730"/>
                  </a:cubicBezTo>
                  <a:cubicBezTo>
                    <a:pt x="2152964" y="686694"/>
                    <a:pt x="2164884" y="651528"/>
                    <a:pt x="2164884" y="606222"/>
                  </a:cubicBezTo>
                  <a:lnTo>
                    <a:pt x="2164884" y="186874"/>
                  </a:lnTo>
                  <a:lnTo>
                    <a:pt x="2300804" y="186874"/>
                  </a:lnTo>
                  <a:lnTo>
                    <a:pt x="2300804" y="595493"/>
                  </a:lnTo>
                  <a:cubicBezTo>
                    <a:pt x="2300804" y="683717"/>
                    <a:pt x="2276661" y="752565"/>
                    <a:pt x="2228373" y="802037"/>
                  </a:cubicBezTo>
                  <a:cubicBezTo>
                    <a:pt x="2180086" y="851510"/>
                    <a:pt x="2113914" y="876250"/>
                    <a:pt x="2029858" y="876250"/>
                  </a:cubicBezTo>
                  <a:cubicBezTo>
                    <a:pt x="1946402" y="876250"/>
                    <a:pt x="1880525" y="851510"/>
                    <a:pt x="1832238" y="802037"/>
                  </a:cubicBezTo>
                  <a:cubicBezTo>
                    <a:pt x="1783950" y="751966"/>
                    <a:pt x="1759807" y="683118"/>
                    <a:pt x="1759807" y="595493"/>
                  </a:cubicBezTo>
                  <a:close/>
                  <a:moveTo>
                    <a:pt x="2477858" y="857474"/>
                  </a:moveTo>
                  <a:lnTo>
                    <a:pt x="2477858" y="186874"/>
                  </a:lnTo>
                  <a:lnTo>
                    <a:pt x="2667431" y="186874"/>
                  </a:lnTo>
                  <a:cubicBezTo>
                    <a:pt x="2737179" y="186874"/>
                    <a:pt x="2791726" y="202968"/>
                    <a:pt x="2831071" y="235157"/>
                  </a:cubicBezTo>
                  <a:cubicBezTo>
                    <a:pt x="2871016" y="267346"/>
                    <a:pt x="2890983" y="312052"/>
                    <a:pt x="2890983" y="369277"/>
                  </a:cubicBezTo>
                  <a:cubicBezTo>
                    <a:pt x="2890983" y="424713"/>
                    <a:pt x="2867439" y="468821"/>
                    <a:pt x="2820341" y="501609"/>
                  </a:cubicBezTo>
                  <a:cubicBezTo>
                    <a:pt x="2855510" y="517703"/>
                    <a:pt x="2882640" y="539162"/>
                    <a:pt x="2901714" y="565986"/>
                  </a:cubicBezTo>
                  <a:cubicBezTo>
                    <a:pt x="2920787" y="593409"/>
                    <a:pt x="2930329" y="624704"/>
                    <a:pt x="2930329" y="659870"/>
                  </a:cubicBezTo>
                  <a:cubicBezTo>
                    <a:pt x="2930329" y="721270"/>
                    <a:pt x="2907973" y="769553"/>
                    <a:pt x="2863263" y="804720"/>
                  </a:cubicBezTo>
                  <a:cubicBezTo>
                    <a:pt x="2819151" y="839886"/>
                    <a:pt x="2758640" y="857474"/>
                    <a:pt x="2681738" y="857474"/>
                  </a:cubicBezTo>
                  <a:close/>
                  <a:moveTo>
                    <a:pt x="2612884" y="741236"/>
                  </a:moveTo>
                  <a:lnTo>
                    <a:pt x="2689786" y="741236"/>
                  </a:lnTo>
                  <a:cubicBezTo>
                    <a:pt x="2721378" y="741236"/>
                    <a:pt x="2746121" y="733484"/>
                    <a:pt x="2764005" y="717989"/>
                  </a:cubicBezTo>
                  <a:cubicBezTo>
                    <a:pt x="2781890" y="701894"/>
                    <a:pt x="2790832" y="680140"/>
                    <a:pt x="2790832" y="652717"/>
                  </a:cubicBezTo>
                  <a:cubicBezTo>
                    <a:pt x="2790832" y="625294"/>
                    <a:pt x="2781890" y="603835"/>
                    <a:pt x="2764005" y="588340"/>
                  </a:cubicBezTo>
                  <a:cubicBezTo>
                    <a:pt x="2746121" y="573434"/>
                    <a:pt x="2721378" y="565986"/>
                    <a:pt x="2689786" y="565986"/>
                  </a:cubicBezTo>
                  <a:lnTo>
                    <a:pt x="2612884" y="565986"/>
                  </a:lnTo>
                  <a:close/>
                  <a:moveTo>
                    <a:pt x="2612884" y="449749"/>
                  </a:moveTo>
                  <a:lnTo>
                    <a:pt x="2670113" y="449749"/>
                  </a:lnTo>
                  <a:cubicBezTo>
                    <a:pt x="2695750" y="449749"/>
                    <a:pt x="2715718" y="443195"/>
                    <a:pt x="2730025" y="430078"/>
                  </a:cubicBezTo>
                  <a:cubicBezTo>
                    <a:pt x="2744333" y="417560"/>
                    <a:pt x="2751486" y="399382"/>
                    <a:pt x="2751486" y="375536"/>
                  </a:cubicBezTo>
                  <a:cubicBezTo>
                    <a:pt x="2751486" y="352887"/>
                    <a:pt x="2744333" y="335300"/>
                    <a:pt x="2730025" y="322782"/>
                  </a:cubicBezTo>
                  <a:cubicBezTo>
                    <a:pt x="2716317" y="309665"/>
                    <a:pt x="2696341" y="303111"/>
                    <a:pt x="2670113" y="303111"/>
                  </a:cubicBezTo>
                  <a:lnTo>
                    <a:pt x="2612884" y="303111"/>
                  </a:lnTo>
                  <a:close/>
                  <a:moveTo>
                    <a:pt x="3077873" y="857474"/>
                  </a:moveTo>
                  <a:lnTo>
                    <a:pt x="3077873" y="186874"/>
                  </a:lnTo>
                  <a:lnTo>
                    <a:pt x="3212899" y="186874"/>
                  </a:lnTo>
                  <a:lnTo>
                    <a:pt x="3212899" y="734083"/>
                  </a:lnTo>
                  <a:lnTo>
                    <a:pt x="3466855" y="734083"/>
                  </a:lnTo>
                  <a:lnTo>
                    <a:pt x="3466855" y="857474"/>
                  </a:lnTo>
                  <a:close/>
                  <a:moveTo>
                    <a:pt x="3595621" y="857474"/>
                  </a:moveTo>
                  <a:lnTo>
                    <a:pt x="3595621" y="186874"/>
                  </a:lnTo>
                  <a:lnTo>
                    <a:pt x="3730647" y="186874"/>
                  </a:lnTo>
                  <a:lnTo>
                    <a:pt x="3730647" y="857474"/>
                  </a:lnTo>
                  <a:close/>
                  <a:moveTo>
                    <a:pt x="3896076" y="658976"/>
                  </a:moveTo>
                  <a:cubicBezTo>
                    <a:pt x="3878791" y="615459"/>
                    <a:pt x="3870144" y="569858"/>
                    <a:pt x="3870144" y="522174"/>
                  </a:cubicBezTo>
                  <a:cubicBezTo>
                    <a:pt x="3870144" y="474489"/>
                    <a:pt x="3878791" y="429184"/>
                    <a:pt x="3896076" y="386265"/>
                  </a:cubicBezTo>
                  <a:cubicBezTo>
                    <a:pt x="3913361" y="342748"/>
                    <a:pt x="3937210" y="304899"/>
                    <a:pt x="3967613" y="272711"/>
                  </a:cubicBezTo>
                  <a:cubicBezTo>
                    <a:pt x="3998615" y="240522"/>
                    <a:pt x="4036172" y="214887"/>
                    <a:pt x="4080284" y="195815"/>
                  </a:cubicBezTo>
                  <a:cubicBezTo>
                    <a:pt x="4124994" y="176743"/>
                    <a:pt x="4172986" y="167203"/>
                    <a:pt x="4224252" y="167203"/>
                  </a:cubicBezTo>
                  <a:cubicBezTo>
                    <a:pt x="4275517" y="167203"/>
                    <a:pt x="4323509" y="176743"/>
                    <a:pt x="4368220" y="195815"/>
                  </a:cubicBezTo>
                  <a:cubicBezTo>
                    <a:pt x="4412930" y="214887"/>
                    <a:pt x="4450487" y="240522"/>
                    <a:pt x="4480890" y="272711"/>
                  </a:cubicBezTo>
                  <a:cubicBezTo>
                    <a:pt x="4511293" y="304899"/>
                    <a:pt x="4535142" y="342748"/>
                    <a:pt x="4552427" y="386265"/>
                  </a:cubicBezTo>
                  <a:cubicBezTo>
                    <a:pt x="4569712" y="429184"/>
                    <a:pt x="4578359" y="474489"/>
                    <a:pt x="4578359" y="522174"/>
                  </a:cubicBezTo>
                  <a:cubicBezTo>
                    <a:pt x="4578359" y="578209"/>
                    <a:pt x="4566734" y="630659"/>
                    <a:pt x="4543485" y="679541"/>
                  </a:cubicBezTo>
                  <a:cubicBezTo>
                    <a:pt x="4520235" y="728423"/>
                    <a:pt x="4488044" y="769250"/>
                    <a:pt x="4446910" y="802037"/>
                  </a:cubicBezTo>
                  <a:lnTo>
                    <a:pt x="4487150" y="840485"/>
                  </a:lnTo>
                  <a:cubicBezTo>
                    <a:pt x="4534248" y="883403"/>
                    <a:pt x="4580747" y="904567"/>
                    <a:pt x="4626646" y="903968"/>
                  </a:cubicBezTo>
                  <a:cubicBezTo>
                    <a:pt x="4645720" y="903968"/>
                    <a:pt x="4661816" y="901581"/>
                    <a:pt x="4674934" y="896815"/>
                  </a:cubicBezTo>
                  <a:lnTo>
                    <a:pt x="4674934" y="1012159"/>
                  </a:lnTo>
                  <a:cubicBezTo>
                    <a:pt x="4654072" y="1020501"/>
                    <a:pt x="4630518" y="1024381"/>
                    <a:pt x="4604291" y="1023782"/>
                  </a:cubicBezTo>
                  <a:cubicBezTo>
                    <a:pt x="4532155" y="1023782"/>
                    <a:pt x="4462711" y="994571"/>
                    <a:pt x="4395940" y="936157"/>
                  </a:cubicBezTo>
                  <a:lnTo>
                    <a:pt x="4316355" y="864627"/>
                  </a:lnTo>
                  <a:cubicBezTo>
                    <a:pt x="4287142" y="872379"/>
                    <a:pt x="4256443" y="876250"/>
                    <a:pt x="4224252" y="876250"/>
                  </a:cubicBezTo>
                  <a:cubicBezTo>
                    <a:pt x="4172986" y="876250"/>
                    <a:pt x="4124994" y="866710"/>
                    <a:pt x="4080284" y="847638"/>
                  </a:cubicBezTo>
                  <a:cubicBezTo>
                    <a:pt x="4036172" y="828566"/>
                    <a:pt x="3998615" y="803227"/>
                    <a:pt x="3967613" y="771637"/>
                  </a:cubicBezTo>
                  <a:cubicBezTo>
                    <a:pt x="3937210" y="739448"/>
                    <a:pt x="3913361" y="701894"/>
                    <a:pt x="3896076" y="658976"/>
                  </a:cubicBezTo>
                  <a:close/>
                  <a:moveTo>
                    <a:pt x="4070447" y="360336"/>
                  </a:moveTo>
                  <a:cubicBezTo>
                    <a:pt x="4029913" y="403853"/>
                    <a:pt x="4009346" y="457796"/>
                    <a:pt x="4008747" y="522174"/>
                  </a:cubicBezTo>
                  <a:cubicBezTo>
                    <a:pt x="4008747" y="586551"/>
                    <a:pt x="4029314" y="640494"/>
                    <a:pt x="4070447" y="684012"/>
                  </a:cubicBezTo>
                  <a:cubicBezTo>
                    <a:pt x="4110982" y="727529"/>
                    <a:pt x="4162551" y="749283"/>
                    <a:pt x="4225146" y="749283"/>
                  </a:cubicBezTo>
                  <a:cubicBezTo>
                    <a:pt x="4266280" y="749283"/>
                    <a:pt x="4302942" y="739448"/>
                    <a:pt x="4335134" y="719777"/>
                  </a:cubicBezTo>
                  <a:cubicBezTo>
                    <a:pt x="4367924" y="700106"/>
                    <a:pt x="4393553" y="672683"/>
                    <a:pt x="4412036" y="637517"/>
                  </a:cubicBezTo>
                  <a:cubicBezTo>
                    <a:pt x="4430519" y="602941"/>
                    <a:pt x="4439756" y="564493"/>
                    <a:pt x="4439756" y="522174"/>
                  </a:cubicBezTo>
                  <a:cubicBezTo>
                    <a:pt x="4439756" y="457796"/>
                    <a:pt x="4419190" y="403853"/>
                    <a:pt x="4378056" y="360336"/>
                  </a:cubicBezTo>
                  <a:cubicBezTo>
                    <a:pt x="4337521" y="316818"/>
                    <a:pt x="4286247" y="295064"/>
                    <a:pt x="4224252" y="295064"/>
                  </a:cubicBezTo>
                  <a:cubicBezTo>
                    <a:pt x="4161657" y="295064"/>
                    <a:pt x="4110088" y="316818"/>
                    <a:pt x="4069553" y="360336"/>
                  </a:cubicBezTo>
                  <a:close/>
                  <a:moveTo>
                    <a:pt x="4705337" y="595493"/>
                  </a:moveTo>
                  <a:lnTo>
                    <a:pt x="4705337" y="186874"/>
                  </a:lnTo>
                  <a:lnTo>
                    <a:pt x="4841257" y="186874"/>
                  </a:lnTo>
                  <a:lnTo>
                    <a:pt x="4841257" y="606222"/>
                  </a:lnTo>
                  <a:cubicBezTo>
                    <a:pt x="4841257" y="650929"/>
                    <a:pt x="4853177" y="686095"/>
                    <a:pt x="4877025" y="711730"/>
                  </a:cubicBezTo>
                  <a:cubicBezTo>
                    <a:pt x="4900874" y="736766"/>
                    <a:pt x="4933960" y="749283"/>
                    <a:pt x="4976283" y="749283"/>
                  </a:cubicBezTo>
                  <a:cubicBezTo>
                    <a:pt x="5018016" y="749283"/>
                    <a:pt x="5050797" y="736766"/>
                    <a:pt x="5074646" y="711730"/>
                  </a:cubicBezTo>
                  <a:cubicBezTo>
                    <a:pt x="5098495" y="686694"/>
                    <a:pt x="5110414" y="651528"/>
                    <a:pt x="5110414" y="606222"/>
                  </a:cubicBezTo>
                  <a:lnTo>
                    <a:pt x="5110414" y="186874"/>
                  </a:lnTo>
                  <a:lnTo>
                    <a:pt x="5246334" y="186874"/>
                  </a:lnTo>
                  <a:lnTo>
                    <a:pt x="5246334" y="595493"/>
                  </a:lnTo>
                  <a:cubicBezTo>
                    <a:pt x="5246334" y="683717"/>
                    <a:pt x="5222191" y="752565"/>
                    <a:pt x="5173903" y="802037"/>
                  </a:cubicBezTo>
                  <a:cubicBezTo>
                    <a:pt x="5125616" y="852109"/>
                    <a:pt x="5059444" y="876849"/>
                    <a:pt x="4975389" y="876250"/>
                  </a:cubicBezTo>
                  <a:cubicBezTo>
                    <a:pt x="4891932" y="876250"/>
                    <a:pt x="4826055" y="851510"/>
                    <a:pt x="4777768" y="802037"/>
                  </a:cubicBezTo>
                  <a:cubicBezTo>
                    <a:pt x="4729481" y="751966"/>
                    <a:pt x="4705337" y="683118"/>
                    <a:pt x="4705337" y="595493"/>
                  </a:cubicBezTo>
                  <a:close/>
                  <a:moveTo>
                    <a:pt x="5423388" y="857474"/>
                  </a:moveTo>
                  <a:lnTo>
                    <a:pt x="5423388" y="186874"/>
                  </a:lnTo>
                  <a:lnTo>
                    <a:pt x="5812370" y="186874"/>
                  </a:lnTo>
                  <a:lnTo>
                    <a:pt x="5812370" y="303111"/>
                  </a:lnTo>
                  <a:lnTo>
                    <a:pt x="5558414" y="303111"/>
                  </a:lnTo>
                  <a:lnTo>
                    <a:pt x="5558414" y="457796"/>
                  </a:lnTo>
                  <a:lnTo>
                    <a:pt x="5773919" y="457796"/>
                  </a:lnTo>
                  <a:lnTo>
                    <a:pt x="5773919" y="574033"/>
                  </a:lnTo>
                  <a:lnTo>
                    <a:pt x="5558414" y="574033"/>
                  </a:lnTo>
                  <a:lnTo>
                    <a:pt x="5558414" y="741236"/>
                  </a:lnTo>
                  <a:lnTo>
                    <a:pt x="5812370" y="741236"/>
                  </a:lnTo>
                  <a:lnTo>
                    <a:pt x="5812370" y="857474"/>
                  </a:lnTo>
                  <a:close/>
                  <a:moveTo>
                    <a:pt x="0" y="1827608"/>
                  </a:moveTo>
                  <a:lnTo>
                    <a:pt x="0" y="1157008"/>
                  </a:lnTo>
                  <a:lnTo>
                    <a:pt x="388982" y="1157008"/>
                  </a:lnTo>
                  <a:lnTo>
                    <a:pt x="388982" y="1273245"/>
                  </a:lnTo>
                  <a:lnTo>
                    <a:pt x="135920" y="1273245"/>
                  </a:lnTo>
                  <a:lnTo>
                    <a:pt x="135920" y="1427930"/>
                  </a:lnTo>
                  <a:lnTo>
                    <a:pt x="351425" y="1427930"/>
                  </a:lnTo>
                  <a:lnTo>
                    <a:pt x="351425" y="1544168"/>
                  </a:lnTo>
                  <a:lnTo>
                    <a:pt x="135920" y="1544168"/>
                  </a:lnTo>
                  <a:lnTo>
                    <a:pt x="135920" y="1827608"/>
                  </a:lnTo>
                  <a:close/>
                  <a:moveTo>
                    <a:pt x="517748" y="1827608"/>
                  </a:moveTo>
                  <a:lnTo>
                    <a:pt x="517748" y="1157008"/>
                  </a:lnTo>
                  <a:lnTo>
                    <a:pt x="721628" y="1157008"/>
                  </a:lnTo>
                  <a:cubicBezTo>
                    <a:pt x="794953" y="1157008"/>
                    <a:pt x="853077" y="1174891"/>
                    <a:pt x="895999" y="1210656"/>
                  </a:cubicBezTo>
                  <a:cubicBezTo>
                    <a:pt x="938322" y="1246421"/>
                    <a:pt x="959488" y="1295304"/>
                    <a:pt x="959488" y="1357294"/>
                  </a:cubicBezTo>
                  <a:cubicBezTo>
                    <a:pt x="959488" y="1397235"/>
                    <a:pt x="950251" y="1432106"/>
                    <a:pt x="931768" y="1461907"/>
                  </a:cubicBezTo>
                  <a:cubicBezTo>
                    <a:pt x="913284" y="1491709"/>
                    <a:pt x="887057" y="1514661"/>
                    <a:pt x="853077" y="1530756"/>
                  </a:cubicBezTo>
                  <a:lnTo>
                    <a:pt x="1062322" y="1827608"/>
                  </a:lnTo>
                  <a:lnTo>
                    <a:pt x="900470" y="1827608"/>
                  </a:lnTo>
                  <a:lnTo>
                    <a:pt x="722522" y="1556686"/>
                  </a:lnTo>
                  <a:lnTo>
                    <a:pt x="653668" y="1556686"/>
                  </a:lnTo>
                  <a:lnTo>
                    <a:pt x="653668" y="1827608"/>
                  </a:lnTo>
                  <a:close/>
                  <a:moveTo>
                    <a:pt x="653668" y="1441342"/>
                  </a:moveTo>
                  <a:lnTo>
                    <a:pt x="729676" y="1441342"/>
                  </a:lnTo>
                  <a:cubicBezTo>
                    <a:pt x="758291" y="1441342"/>
                    <a:pt x="780646" y="1433894"/>
                    <a:pt x="796742" y="1418989"/>
                  </a:cubicBezTo>
                  <a:cubicBezTo>
                    <a:pt x="812838" y="1404084"/>
                    <a:pt x="820590" y="1382929"/>
                    <a:pt x="819991" y="1355506"/>
                  </a:cubicBezTo>
                  <a:cubicBezTo>
                    <a:pt x="819991" y="1329871"/>
                    <a:pt x="812238" y="1309610"/>
                    <a:pt x="796742" y="1294705"/>
                  </a:cubicBezTo>
                  <a:cubicBezTo>
                    <a:pt x="781245" y="1279799"/>
                    <a:pt x="758890" y="1272646"/>
                    <a:pt x="729676" y="1273245"/>
                  </a:cubicBezTo>
                  <a:lnTo>
                    <a:pt x="653668" y="1273245"/>
                  </a:lnTo>
                  <a:close/>
                  <a:moveTo>
                    <a:pt x="1100773" y="1827608"/>
                  </a:moveTo>
                  <a:lnTo>
                    <a:pt x="1353835" y="1157008"/>
                  </a:lnTo>
                  <a:lnTo>
                    <a:pt x="1530889" y="1157008"/>
                  </a:lnTo>
                  <a:lnTo>
                    <a:pt x="1783950" y="1827608"/>
                  </a:lnTo>
                  <a:lnTo>
                    <a:pt x="1639982" y="1827608"/>
                  </a:lnTo>
                  <a:lnTo>
                    <a:pt x="1575599" y="1653252"/>
                  </a:lnTo>
                  <a:lnTo>
                    <a:pt x="1308230" y="1653252"/>
                  </a:lnTo>
                  <a:lnTo>
                    <a:pt x="1244741" y="1827608"/>
                  </a:lnTo>
                  <a:close/>
                  <a:moveTo>
                    <a:pt x="1350258" y="1537015"/>
                  </a:moveTo>
                  <a:lnTo>
                    <a:pt x="1534466" y="1537015"/>
                  </a:lnTo>
                  <a:lnTo>
                    <a:pt x="1442362" y="1285763"/>
                  </a:lnTo>
                  <a:close/>
                  <a:moveTo>
                    <a:pt x="1896621" y="1827608"/>
                  </a:moveTo>
                  <a:lnTo>
                    <a:pt x="1896621" y="1157008"/>
                  </a:lnTo>
                  <a:lnTo>
                    <a:pt x="2070098" y="1157008"/>
                  </a:lnTo>
                  <a:lnTo>
                    <a:pt x="2368764" y="1637158"/>
                  </a:lnTo>
                  <a:lnTo>
                    <a:pt x="2368764" y="1157008"/>
                  </a:lnTo>
                  <a:lnTo>
                    <a:pt x="2503790" y="1157008"/>
                  </a:lnTo>
                  <a:lnTo>
                    <a:pt x="2503790" y="1827608"/>
                  </a:lnTo>
                  <a:lnTo>
                    <a:pt x="2330313" y="1827608"/>
                  </a:lnTo>
                  <a:lnTo>
                    <a:pt x="2031647" y="1345670"/>
                  </a:lnTo>
                  <a:lnTo>
                    <a:pt x="2031647" y="1827608"/>
                  </a:lnTo>
                  <a:close/>
                  <a:moveTo>
                    <a:pt x="2644181" y="1492308"/>
                  </a:moveTo>
                  <a:cubicBezTo>
                    <a:pt x="2644181" y="1444624"/>
                    <a:pt x="2652828" y="1399318"/>
                    <a:pt x="2670113" y="1356400"/>
                  </a:cubicBezTo>
                  <a:cubicBezTo>
                    <a:pt x="2687398" y="1312882"/>
                    <a:pt x="2711247" y="1275034"/>
                    <a:pt x="2741650" y="1242845"/>
                  </a:cubicBezTo>
                  <a:cubicBezTo>
                    <a:pt x="2772652" y="1210656"/>
                    <a:pt x="2810209" y="1185325"/>
                    <a:pt x="2854321" y="1166844"/>
                  </a:cubicBezTo>
                  <a:cubicBezTo>
                    <a:pt x="2899031" y="1147772"/>
                    <a:pt x="2947319" y="1138231"/>
                    <a:pt x="2999183" y="1138231"/>
                  </a:cubicBezTo>
                  <a:cubicBezTo>
                    <a:pt x="3058201" y="1138231"/>
                    <a:pt x="3111853" y="1150150"/>
                    <a:pt x="3160141" y="1173997"/>
                  </a:cubicBezTo>
                  <a:cubicBezTo>
                    <a:pt x="3209027" y="1198433"/>
                    <a:pt x="3248963" y="1231820"/>
                    <a:pt x="3279965" y="1274140"/>
                  </a:cubicBezTo>
                  <a:lnTo>
                    <a:pt x="3173554" y="1357294"/>
                  </a:lnTo>
                  <a:cubicBezTo>
                    <a:pt x="3153881" y="1329281"/>
                    <a:pt x="3129139" y="1306927"/>
                    <a:pt x="3099334" y="1290234"/>
                  </a:cubicBezTo>
                  <a:cubicBezTo>
                    <a:pt x="3069530" y="1273541"/>
                    <a:pt x="3036141" y="1265198"/>
                    <a:pt x="2999183" y="1265198"/>
                  </a:cubicBezTo>
                  <a:cubicBezTo>
                    <a:pt x="2936588" y="1265198"/>
                    <a:pt x="2885019" y="1286953"/>
                    <a:pt x="2844484" y="1330470"/>
                  </a:cubicBezTo>
                  <a:cubicBezTo>
                    <a:pt x="2803950" y="1373987"/>
                    <a:pt x="2783383" y="1427930"/>
                    <a:pt x="2782784" y="1492308"/>
                  </a:cubicBezTo>
                  <a:cubicBezTo>
                    <a:pt x="2782784" y="1556686"/>
                    <a:pt x="2803351" y="1610933"/>
                    <a:pt x="2844484" y="1655040"/>
                  </a:cubicBezTo>
                  <a:cubicBezTo>
                    <a:pt x="2885019" y="1698558"/>
                    <a:pt x="2936588" y="1720017"/>
                    <a:pt x="2999183" y="1719418"/>
                  </a:cubicBezTo>
                  <a:cubicBezTo>
                    <a:pt x="3036141" y="1719418"/>
                    <a:pt x="3069530" y="1711371"/>
                    <a:pt x="3099334" y="1695276"/>
                  </a:cubicBezTo>
                  <a:cubicBezTo>
                    <a:pt x="3129139" y="1678583"/>
                    <a:pt x="3153881" y="1655934"/>
                    <a:pt x="3173554" y="1627322"/>
                  </a:cubicBezTo>
                  <a:lnTo>
                    <a:pt x="3279965" y="1709582"/>
                  </a:lnTo>
                  <a:cubicBezTo>
                    <a:pt x="3253738" y="1745947"/>
                    <a:pt x="3220947" y="1775748"/>
                    <a:pt x="3181602" y="1798996"/>
                  </a:cubicBezTo>
                  <a:cubicBezTo>
                    <a:pt x="3142257" y="1822243"/>
                    <a:pt x="3098735" y="1836844"/>
                    <a:pt x="3051047" y="1842808"/>
                  </a:cubicBezTo>
                  <a:lnTo>
                    <a:pt x="2967885" y="1982293"/>
                  </a:lnTo>
                  <a:lnTo>
                    <a:pt x="2848061" y="1982293"/>
                  </a:lnTo>
                  <a:lnTo>
                    <a:pt x="2932117" y="1841020"/>
                  </a:lnTo>
                  <a:cubicBezTo>
                    <a:pt x="2875487" y="1830889"/>
                    <a:pt x="2825107" y="1809126"/>
                    <a:pt x="2780995" y="1775748"/>
                  </a:cubicBezTo>
                  <a:cubicBezTo>
                    <a:pt x="2736884" y="1742370"/>
                    <a:pt x="2702904" y="1700936"/>
                    <a:pt x="2679055" y="1651464"/>
                  </a:cubicBezTo>
                  <a:cubicBezTo>
                    <a:pt x="2655207" y="1601991"/>
                    <a:pt x="2643582" y="1548934"/>
                    <a:pt x="2644181" y="1492308"/>
                  </a:cubicBezTo>
                  <a:close/>
                  <a:moveTo>
                    <a:pt x="3319310" y="1827608"/>
                  </a:moveTo>
                  <a:lnTo>
                    <a:pt x="3572372" y="1157008"/>
                  </a:lnTo>
                  <a:lnTo>
                    <a:pt x="3749426" y="1157008"/>
                  </a:lnTo>
                  <a:lnTo>
                    <a:pt x="4002487" y="1827608"/>
                  </a:lnTo>
                  <a:lnTo>
                    <a:pt x="3858519" y="1827608"/>
                  </a:lnTo>
                  <a:lnTo>
                    <a:pt x="3795030" y="1653252"/>
                  </a:lnTo>
                  <a:lnTo>
                    <a:pt x="3527661" y="1653252"/>
                  </a:lnTo>
                  <a:lnTo>
                    <a:pt x="3463278" y="1827608"/>
                  </a:lnTo>
                  <a:close/>
                  <a:moveTo>
                    <a:pt x="3569689" y="1537015"/>
                  </a:moveTo>
                  <a:lnTo>
                    <a:pt x="3753002" y="1537015"/>
                  </a:lnTo>
                  <a:lnTo>
                    <a:pt x="3660899" y="1285763"/>
                  </a:lnTo>
                  <a:close/>
                  <a:moveTo>
                    <a:pt x="4115158" y="1827608"/>
                  </a:moveTo>
                  <a:lnTo>
                    <a:pt x="4115158" y="1157008"/>
                  </a:lnTo>
                  <a:lnTo>
                    <a:pt x="4251078" y="1157008"/>
                  </a:lnTo>
                  <a:lnTo>
                    <a:pt x="4251078" y="1827608"/>
                  </a:lnTo>
                  <a:close/>
                  <a:moveTo>
                    <a:pt x="4386998" y="1734618"/>
                  </a:moveTo>
                  <a:lnTo>
                    <a:pt x="4485361" y="1644311"/>
                  </a:lnTo>
                  <a:cubicBezTo>
                    <a:pt x="4505633" y="1670536"/>
                    <a:pt x="4528283" y="1690806"/>
                    <a:pt x="4553321" y="1705112"/>
                  </a:cubicBezTo>
                  <a:cubicBezTo>
                    <a:pt x="4578958" y="1719418"/>
                    <a:pt x="4605481" y="1726571"/>
                    <a:pt x="4632906" y="1726571"/>
                  </a:cubicBezTo>
                  <a:cubicBezTo>
                    <a:pt x="4659732" y="1726571"/>
                    <a:pt x="4680594" y="1719713"/>
                    <a:pt x="4695501" y="1706006"/>
                  </a:cubicBezTo>
                  <a:cubicBezTo>
                    <a:pt x="4710997" y="1692299"/>
                    <a:pt x="4718750" y="1673218"/>
                    <a:pt x="4718750" y="1648781"/>
                  </a:cubicBezTo>
                  <a:cubicBezTo>
                    <a:pt x="4718750" y="1634475"/>
                    <a:pt x="4714574" y="1621358"/>
                    <a:pt x="4706231" y="1609439"/>
                  </a:cubicBezTo>
                  <a:cubicBezTo>
                    <a:pt x="4697289" y="1597521"/>
                    <a:pt x="4685664" y="1587685"/>
                    <a:pt x="4671357" y="1579933"/>
                  </a:cubicBezTo>
                  <a:cubicBezTo>
                    <a:pt x="4657050" y="1571591"/>
                    <a:pt x="4640659" y="1563240"/>
                    <a:pt x="4622175" y="1554897"/>
                  </a:cubicBezTo>
                  <a:cubicBezTo>
                    <a:pt x="4603692" y="1545956"/>
                    <a:pt x="4584914" y="1537310"/>
                    <a:pt x="4565840" y="1528967"/>
                  </a:cubicBezTo>
                  <a:cubicBezTo>
                    <a:pt x="4546767" y="1520625"/>
                    <a:pt x="4528283" y="1510486"/>
                    <a:pt x="4510399" y="1498567"/>
                  </a:cubicBezTo>
                  <a:cubicBezTo>
                    <a:pt x="4491916" y="1486648"/>
                    <a:pt x="4475525" y="1473531"/>
                    <a:pt x="4461217" y="1459225"/>
                  </a:cubicBezTo>
                  <a:cubicBezTo>
                    <a:pt x="4446910" y="1444919"/>
                    <a:pt x="4435285" y="1426741"/>
                    <a:pt x="4426343" y="1404683"/>
                  </a:cubicBezTo>
                  <a:cubicBezTo>
                    <a:pt x="4417401" y="1382625"/>
                    <a:pt x="4412930" y="1358483"/>
                    <a:pt x="4412930" y="1332258"/>
                  </a:cubicBezTo>
                  <a:cubicBezTo>
                    <a:pt x="4412930" y="1278011"/>
                    <a:pt x="4433202" y="1232115"/>
                    <a:pt x="4473736" y="1194562"/>
                  </a:cubicBezTo>
                  <a:cubicBezTo>
                    <a:pt x="4514271" y="1157008"/>
                    <a:pt x="4565545" y="1138231"/>
                    <a:pt x="4627541" y="1138231"/>
                  </a:cubicBezTo>
                  <a:cubicBezTo>
                    <a:pt x="4720539" y="1138231"/>
                    <a:pt x="4798335" y="1175785"/>
                    <a:pt x="4860930" y="1250892"/>
                  </a:cubicBezTo>
                  <a:lnTo>
                    <a:pt x="4761672" y="1340305"/>
                  </a:lnTo>
                  <a:cubicBezTo>
                    <a:pt x="4718750" y="1284270"/>
                    <a:pt x="4674335" y="1256257"/>
                    <a:pt x="4628435" y="1256257"/>
                  </a:cubicBezTo>
                  <a:cubicBezTo>
                    <a:pt x="4605784" y="1256257"/>
                    <a:pt x="4587006" y="1263115"/>
                    <a:pt x="4572100" y="1276822"/>
                  </a:cubicBezTo>
                  <a:cubicBezTo>
                    <a:pt x="4557193" y="1290529"/>
                    <a:pt x="4550039" y="1307222"/>
                    <a:pt x="4550639" y="1326893"/>
                  </a:cubicBezTo>
                  <a:cubicBezTo>
                    <a:pt x="4550639" y="1339411"/>
                    <a:pt x="4554215" y="1351035"/>
                    <a:pt x="4561369" y="1361765"/>
                  </a:cubicBezTo>
                  <a:cubicBezTo>
                    <a:pt x="4568523" y="1371895"/>
                    <a:pt x="4577760" y="1381140"/>
                    <a:pt x="4589090" y="1389483"/>
                  </a:cubicBezTo>
                  <a:cubicBezTo>
                    <a:pt x="4601009" y="1397235"/>
                    <a:pt x="4614727" y="1404978"/>
                    <a:pt x="4630223" y="1412730"/>
                  </a:cubicBezTo>
                  <a:lnTo>
                    <a:pt x="4677616" y="1435084"/>
                  </a:lnTo>
                  <a:cubicBezTo>
                    <a:pt x="4694902" y="1442836"/>
                    <a:pt x="4711892" y="1450579"/>
                    <a:pt x="4728586" y="1458331"/>
                  </a:cubicBezTo>
                  <a:cubicBezTo>
                    <a:pt x="4745872" y="1466673"/>
                    <a:pt x="4761967" y="1476813"/>
                    <a:pt x="4776874" y="1488731"/>
                  </a:cubicBezTo>
                  <a:cubicBezTo>
                    <a:pt x="4792371" y="1500060"/>
                    <a:pt x="4806088" y="1513168"/>
                    <a:pt x="4818008" y="1528073"/>
                  </a:cubicBezTo>
                  <a:cubicBezTo>
                    <a:pt x="4829927" y="1542379"/>
                    <a:pt x="4839173" y="1559368"/>
                    <a:pt x="4845728" y="1579039"/>
                  </a:cubicBezTo>
                  <a:cubicBezTo>
                    <a:pt x="4852882" y="1599309"/>
                    <a:pt x="4856459" y="1621662"/>
                    <a:pt x="4856459" y="1646099"/>
                  </a:cubicBezTo>
                  <a:cubicBezTo>
                    <a:pt x="4855269" y="1706900"/>
                    <a:pt x="4833504" y="1755478"/>
                    <a:pt x="4791181" y="1791843"/>
                  </a:cubicBezTo>
                  <a:cubicBezTo>
                    <a:pt x="4749448" y="1828207"/>
                    <a:pt x="4697289" y="1846385"/>
                    <a:pt x="4634694" y="1846385"/>
                  </a:cubicBezTo>
                  <a:cubicBezTo>
                    <a:pt x="4579852" y="1846385"/>
                    <a:pt x="4532459" y="1837148"/>
                    <a:pt x="4492515" y="1818667"/>
                  </a:cubicBezTo>
                  <a:cubicBezTo>
                    <a:pt x="4452571" y="1799595"/>
                    <a:pt x="4417401" y="1771573"/>
                    <a:pt x="4386998" y="1734618"/>
                  </a:cubicBezTo>
                  <a:close/>
                  <a:moveTo>
                    <a:pt x="5007580" y="1827608"/>
                  </a:moveTo>
                  <a:lnTo>
                    <a:pt x="5007580" y="1157008"/>
                  </a:lnTo>
                  <a:lnTo>
                    <a:pt x="5396562" y="1157008"/>
                  </a:lnTo>
                  <a:lnTo>
                    <a:pt x="5396562" y="1273245"/>
                  </a:lnTo>
                  <a:lnTo>
                    <a:pt x="5143500" y="1273245"/>
                  </a:lnTo>
                  <a:lnTo>
                    <a:pt x="5143500" y="1427930"/>
                  </a:lnTo>
                  <a:lnTo>
                    <a:pt x="5359005" y="1427930"/>
                  </a:lnTo>
                  <a:lnTo>
                    <a:pt x="5359005" y="1544168"/>
                  </a:lnTo>
                  <a:lnTo>
                    <a:pt x="5143500" y="1544168"/>
                  </a:lnTo>
                  <a:lnTo>
                    <a:pt x="5143500" y="1711371"/>
                  </a:lnTo>
                  <a:lnTo>
                    <a:pt x="5396562" y="1711371"/>
                  </a:lnTo>
                  <a:lnTo>
                    <a:pt x="5396562" y="1827608"/>
                  </a:lnTo>
                  <a:close/>
                </a:path>
              </a:pathLst>
            </a:custGeom>
            <a:solidFill>
              <a:srgbClr val="000000"/>
            </a:solidFill>
            <a:ln w="893" cap="flat">
              <a:noFill/>
              <a:prstDash val="solid"/>
              <a:miter/>
            </a:ln>
          </p:spPr>
          <p:txBody>
            <a:bodyPr rtlCol="0" anchor="ctr"/>
            <a:lstStyle/>
            <a:p>
              <a:endParaRPr lang="fr-FR"/>
            </a:p>
          </p:txBody>
        </p:sp>
        <p:sp>
          <p:nvSpPr>
            <p:cNvPr id="61" name="Forme libre 60">
              <a:extLst>
                <a:ext uri="{FF2B5EF4-FFF2-40B4-BE49-F238E27FC236}">
                  <a16:creationId xmlns:a16="http://schemas.microsoft.com/office/drawing/2014/main" id="{C6E10063-98BC-DBF7-D81D-6019CB375F06}"/>
                </a:ext>
              </a:extLst>
            </p:cNvPr>
            <p:cNvSpPr/>
            <p:nvPr/>
          </p:nvSpPr>
          <p:spPr>
            <a:xfrm>
              <a:off x="3189814" y="4323132"/>
              <a:ext cx="2331207" cy="1640734"/>
            </a:xfrm>
            <a:custGeom>
              <a:avLst/>
              <a:gdLst>
                <a:gd name="connsiteX0" fmla="*/ 2221220 w 2331207"/>
                <a:gd name="connsiteY0" fmla="*/ 1391271 h 1640734"/>
                <a:gd name="connsiteX1" fmla="*/ 2248940 w 2331207"/>
                <a:gd name="connsiteY1" fmla="*/ 1441342 h 1640734"/>
                <a:gd name="connsiteX2" fmla="*/ 2158625 w 2331207"/>
                <a:gd name="connsiteY2" fmla="*/ 1465484 h 1640734"/>
                <a:gd name="connsiteX3" fmla="*/ 2221220 w 2331207"/>
                <a:gd name="connsiteY3" fmla="*/ 1391271 h 1640734"/>
                <a:gd name="connsiteX4" fmla="*/ 2271295 w 2331207"/>
                <a:gd name="connsiteY4" fmla="*/ 1537909 h 1640734"/>
                <a:gd name="connsiteX5" fmla="*/ 2253411 w 2331207"/>
                <a:gd name="connsiteY5" fmla="*/ 1537909 h 1640734"/>
                <a:gd name="connsiteX6" fmla="*/ 2181874 w 2331207"/>
                <a:gd name="connsiteY6" fmla="*/ 1586192 h 1640734"/>
                <a:gd name="connsiteX7" fmla="*/ 2144317 w 2331207"/>
                <a:gd name="connsiteY7" fmla="*/ 1537909 h 1640734"/>
                <a:gd name="connsiteX8" fmla="*/ 2148788 w 2331207"/>
                <a:gd name="connsiteY8" fmla="*/ 1497673 h 1640734"/>
                <a:gd name="connsiteX9" fmla="*/ 2295439 w 2331207"/>
                <a:gd name="connsiteY9" fmla="*/ 1449390 h 1640734"/>
                <a:gd name="connsiteX10" fmla="*/ 2248940 w 2331207"/>
                <a:gd name="connsiteY10" fmla="*/ 1351929 h 1640734"/>
                <a:gd name="connsiteX11" fmla="*/ 2100501 w 2331207"/>
                <a:gd name="connsiteY11" fmla="*/ 1569203 h 1640734"/>
                <a:gd name="connsiteX12" fmla="*/ 2155942 w 2331207"/>
                <a:gd name="connsiteY12" fmla="*/ 1639840 h 1640734"/>
                <a:gd name="connsiteX13" fmla="*/ 2271295 w 2331207"/>
                <a:gd name="connsiteY13" fmla="*/ 1537909 h 1640734"/>
                <a:gd name="connsiteX14" fmla="*/ 2248046 w 2331207"/>
                <a:gd name="connsiteY14" fmla="*/ 1319740 h 1640734"/>
                <a:gd name="connsiteX15" fmla="*/ 2331207 w 2331207"/>
                <a:gd name="connsiteY15" fmla="*/ 1243739 h 1640734"/>
                <a:gd name="connsiteX16" fmla="*/ 2331207 w 2331207"/>
                <a:gd name="connsiteY16" fmla="*/ 1233009 h 1640734"/>
                <a:gd name="connsiteX17" fmla="*/ 2275766 w 2331207"/>
                <a:gd name="connsiteY17" fmla="*/ 1233009 h 1640734"/>
                <a:gd name="connsiteX18" fmla="*/ 2226585 w 2331207"/>
                <a:gd name="connsiteY18" fmla="*/ 1320634 h 1640734"/>
                <a:gd name="connsiteX19" fmla="*/ 2248046 w 2331207"/>
                <a:gd name="connsiteY19" fmla="*/ 1320634 h 1640734"/>
                <a:gd name="connsiteX20" fmla="*/ 1935966 w 2331207"/>
                <a:gd name="connsiteY20" fmla="*/ 1393059 h 1640734"/>
                <a:gd name="connsiteX21" fmla="*/ 1984254 w 2331207"/>
                <a:gd name="connsiteY21" fmla="*/ 1393059 h 1640734"/>
                <a:gd name="connsiteX22" fmla="*/ 1907351 w 2331207"/>
                <a:gd name="connsiteY22" fmla="*/ 1604075 h 1640734"/>
                <a:gd name="connsiteX23" fmla="*/ 1928813 w 2331207"/>
                <a:gd name="connsiteY23" fmla="*/ 1639840 h 1640734"/>
                <a:gd name="connsiteX24" fmla="*/ 2073675 w 2331207"/>
                <a:gd name="connsiteY24" fmla="*/ 1527179 h 1640734"/>
                <a:gd name="connsiteX25" fmla="*/ 2060262 w 2331207"/>
                <a:gd name="connsiteY25" fmla="*/ 1527179 h 1640734"/>
                <a:gd name="connsiteX26" fmla="*/ 1965475 w 2331207"/>
                <a:gd name="connsiteY26" fmla="*/ 1591557 h 1640734"/>
                <a:gd name="connsiteX27" fmla="*/ 2036118 w 2331207"/>
                <a:gd name="connsiteY27" fmla="*/ 1393059 h 1640734"/>
                <a:gd name="connsiteX28" fmla="*/ 2108549 w 2331207"/>
                <a:gd name="connsiteY28" fmla="*/ 1393059 h 1640734"/>
                <a:gd name="connsiteX29" fmla="*/ 2117491 w 2331207"/>
                <a:gd name="connsiteY29" fmla="*/ 1362659 h 1640734"/>
                <a:gd name="connsiteX30" fmla="*/ 2046848 w 2331207"/>
                <a:gd name="connsiteY30" fmla="*/ 1362659 h 1640734"/>
                <a:gd name="connsiteX31" fmla="*/ 2073675 w 2331207"/>
                <a:gd name="connsiteY31" fmla="*/ 1286657 h 1640734"/>
                <a:gd name="connsiteX32" fmla="*/ 2045954 w 2331207"/>
                <a:gd name="connsiteY32" fmla="*/ 1286657 h 1640734"/>
                <a:gd name="connsiteX33" fmla="*/ 1995878 w 2331207"/>
                <a:gd name="connsiteY33" fmla="*/ 1362659 h 1640734"/>
                <a:gd name="connsiteX34" fmla="*/ 1935966 w 2331207"/>
                <a:gd name="connsiteY34" fmla="*/ 1370706 h 1640734"/>
                <a:gd name="connsiteX35" fmla="*/ 1885890 w 2331207"/>
                <a:gd name="connsiteY35" fmla="*/ 1382330 h 1640734"/>
                <a:gd name="connsiteX36" fmla="*/ 1868900 w 2331207"/>
                <a:gd name="connsiteY36" fmla="*/ 1351929 h 1640734"/>
                <a:gd name="connsiteX37" fmla="*/ 1756230 w 2331207"/>
                <a:gd name="connsiteY37" fmla="*/ 1443131 h 1640734"/>
                <a:gd name="connsiteX38" fmla="*/ 1769643 w 2331207"/>
                <a:gd name="connsiteY38" fmla="*/ 1443131 h 1640734"/>
                <a:gd name="connsiteX39" fmla="*/ 1828661 w 2331207"/>
                <a:gd name="connsiteY39" fmla="*/ 1398424 h 1640734"/>
                <a:gd name="connsiteX40" fmla="*/ 1747288 w 2331207"/>
                <a:gd name="connsiteY40" fmla="*/ 1609439 h 1640734"/>
                <a:gd name="connsiteX41" fmla="*/ 1765172 w 2331207"/>
                <a:gd name="connsiteY41" fmla="*/ 1639840 h 1640734"/>
                <a:gd name="connsiteX42" fmla="*/ 1872477 w 2331207"/>
                <a:gd name="connsiteY42" fmla="*/ 1548638 h 1640734"/>
                <a:gd name="connsiteX43" fmla="*/ 1859064 w 2331207"/>
                <a:gd name="connsiteY43" fmla="*/ 1548638 h 1640734"/>
                <a:gd name="connsiteX44" fmla="*/ 1800046 w 2331207"/>
                <a:gd name="connsiteY44" fmla="*/ 1593345 h 1640734"/>
                <a:gd name="connsiteX45" fmla="*/ 1893938 w 2331207"/>
                <a:gd name="connsiteY45" fmla="*/ 1298281 h 1640734"/>
                <a:gd name="connsiteX46" fmla="*/ 1927024 w 2331207"/>
                <a:gd name="connsiteY46" fmla="*/ 1265198 h 1640734"/>
                <a:gd name="connsiteX47" fmla="*/ 1893938 w 2331207"/>
                <a:gd name="connsiteY47" fmla="*/ 1232115 h 1640734"/>
                <a:gd name="connsiteX48" fmla="*/ 1870689 w 2331207"/>
                <a:gd name="connsiteY48" fmla="*/ 1241951 h 1640734"/>
                <a:gd name="connsiteX49" fmla="*/ 1860853 w 2331207"/>
                <a:gd name="connsiteY49" fmla="*/ 1265198 h 1640734"/>
                <a:gd name="connsiteX50" fmla="*/ 1893938 w 2331207"/>
                <a:gd name="connsiteY50" fmla="*/ 1298281 h 1640734"/>
                <a:gd name="connsiteX51" fmla="*/ 1501380 w 2331207"/>
                <a:gd name="connsiteY51" fmla="*/ 1410942 h 1640734"/>
                <a:gd name="connsiteX52" fmla="*/ 1501380 w 2331207"/>
                <a:gd name="connsiteY52" fmla="*/ 1474425 h 1640734"/>
                <a:gd name="connsiteX53" fmla="*/ 1444150 w 2331207"/>
                <a:gd name="connsiteY53" fmla="*/ 1601392 h 1640734"/>
                <a:gd name="connsiteX54" fmla="*/ 1468294 w 2331207"/>
                <a:gd name="connsiteY54" fmla="*/ 1640734 h 1640734"/>
                <a:gd name="connsiteX55" fmla="*/ 1495120 w 2331207"/>
                <a:gd name="connsiteY55" fmla="*/ 1621957 h 1640734"/>
                <a:gd name="connsiteX56" fmla="*/ 1551456 w 2331207"/>
                <a:gd name="connsiteY56" fmla="*/ 1473531 h 1640734"/>
                <a:gd name="connsiteX57" fmla="*/ 1647136 w 2331207"/>
                <a:gd name="connsiteY57" fmla="*/ 1407365 h 1640734"/>
                <a:gd name="connsiteX58" fmla="*/ 1650713 w 2331207"/>
                <a:gd name="connsiteY58" fmla="*/ 1439554 h 1640734"/>
                <a:gd name="connsiteX59" fmla="*/ 1563975 w 2331207"/>
                <a:gd name="connsiteY59" fmla="*/ 1604969 h 1640734"/>
                <a:gd name="connsiteX60" fmla="*/ 1585436 w 2331207"/>
                <a:gd name="connsiteY60" fmla="*/ 1640734 h 1640734"/>
                <a:gd name="connsiteX61" fmla="*/ 1698106 w 2331207"/>
                <a:gd name="connsiteY61" fmla="*/ 1549533 h 1640734"/>
                <a:gd name="connsiteX62" fmla="*/ 1682905 w 2331207"/>
                <a:gd name="connsiteY62" fmla="*/ 1549533 h 1640734"/>
                <a:gd name="connsiteX63" fmla="*/ 1623887 w 2331207"/>
                <a:gd name="connsiteY63" fmla="*/ 1594239 h 1640734"/>
                <a:gd name="connsiteX64" fmla="*/ 1698106 w 2331207"/>
                <a:gd name="connsiteY64" fmla="*/ 1444025 h 1640734"/>
                <a:gd name="connsiteX65" fmla="*/ 1712414 w 2331207"/>
                <a:gd name="connsiteY65" fmla="*/ 1393059 h 1640734"/>
                <a:gd name="connsiteX66" fmla="*/ 1673068 w 2331207"/>
                <a:gd name="connsiteY66" fmla="*/ 1352823 h 1640734"/>
                <a:gd name="connsiteX67" fmla="*/ 1560398 w 2331207"/>
                <a:gd name="connsiteY67" fmla="*/ 1444919 h 1640734"/>
                <a:gd name="connsiteX68" fmla="*/ 1560398 w 2331207"/>
                <a:gd name="connsiteY68" fmla="*/ 1405577 h 1640734"/>
                <a:gd name="connsiteX69" fmla="*/ 1526418 w 2331207"/>
                <a:gd name="connsiteY69" fmla="*/ 1352823 h 1640734"/>
                <a:gd name="connsiteX70" fmla="*/ 1448621 w 2331207"/>
                <a:gd name="connsiteY70" fmla="*/ 1444025 h 1640734"/>
                <a:gd name="connsiteX71" fmla="*/ 1462035 w 2331207"/>
                <a:gd name="connsiteY71" fmla="*/ 1444025 h 1640734"/>
                <a:gd name="connsiteX72" fmla="*/ 1501380 w 2331207"/>
                <a:gd name="connsiteY72" fmla="*/ 1410942 h 1640734"/>
                <a:gd name="connsiteX73" fmla="*/ 1443256 w 2331207"/>
                <a:gd name="connsiteY73" fmla="*/ 1416307 h 1640734"/>
                <a:gd name="connsiteX74" fmla="*/ 1421795 w 2331207"/>
                <a:gd name="connsiteY74" fmla="*/ 1351929 h 1640734"/>
                <a:gd name="connsiteX75" fmla="*/ 1345787 w 2331207"/>
                <a:gd name="connsiteY75" fmla="*/ 1444025 h 1640734"/>
                <a:gd name="connsiteX76" fmla="*/ 1345787 w 2331207"/>
                <a:gd name="connsiteY76" fmla="*/ 1404683 h 1640734"/>
                <a:gd name="connsiteX77" fmla="*/ 1311807 w 2331207"/>
                <a:gd name="connsiteY77" fmla="*/ 1351929 h 1640734"/>
                <a:gd name="connsiteX78" fmla="*/ 1234011 w 2331207"/>
                <a:gd name="connsiteY78" fmla="*/ 1443131 h 1640734"/>
                <a:gd name="connsiteX79" fmla="*/ 1247424 w 2331207"/>
                <a:gd name="connsiteY79" fmla="*/ 1443131 h 1640734"/>
                <a:gd name="connsiteX80" fmla="*/ 1285875 w 2331207"/>
                <a:gd name="connsiteY80" fmla="*/ 1410048 h 1640734"/>
                <a:gd name="connsiteX81" fmla="*/ 1285875 w 2331207"/>
                <a:gd name="connsiteY81" fmla="*/ 1473531 h 1640734"/>
                <a:gd name="connsiteX82" fmla="*/ 1228646 w 2331207"/>
                <a:gd name="connsiteY82" fmla="*/ 1600498 h 1640734"/>
                <a:gd name="connsiteX83" fmla="*/ 1252789 w 2331207"/>
                <a:gd name="connsiteY83" fmla="*/ 1639840 h 1640734"/>
                <a:gd name="connsiteX84" fmla="*/ 1279616 w 2331207"/>
                <a:gd name="connsiteY84" fmla="*/ 1621063 h 1640734"/>
                <a:gd name="connsiteX85" fmla="*/ 1334162 w 2331207"/>
                <a:gd name="connsiteY85" fmla="*/ 1472637 h 1640734"/>
                <a:gd name="connsiteX86" fmla="*/ 1382450 w 2331207"/>
                <a:gd name="connsiteY86" fmla="*/ 1417201 h 1640734"/>
                <a:gd name="connsiteX87" fmla="*/ 1443256 w 2331207"/>
                <a:gd name="connsiteY87" fmla="*/ 1417201 h 1640734"/>
                <a:gd name="connsiteX88" fmla="*/ 1131177 w 2331207"/>
                <a:gd name="connsiteY88" fmla="*/ 1391271 h 1640734"/>
                <a:gd name="connsiteX89" fmla="*/ 1158897 w 2331207"/>
                <a:gd name="connsiteY89" fmla="*/ 1441342 h 1640734"/>
                <a:gd name="connsiteX90" fmla="*/ 1068582 w 2331207"/>
                <a:gd name="connsiteY90" fmla="*/ 1465484 h 1640734"/>
                <a:gd name="connsiteX91" fmla="*/ 1131177 w 2331207"/>
                <a:gd name="connsiteY91" fmla="*/ 1391271 h 1640734"/>
                <a:gd name="connsiteX92" fmla="*/ 1181252 w 2331207"/>
                <a:gd name="connsiteY92" fmla="*/ 1537909 h 1640734"/>
                <a:gd name="connsiteX93" fmla="*/ 1163368 w 2331207"/>
                <a:gd name="connsiteY93" fmla="*/ 1537909 h 1640734"/>
                <a:gd name="connsiteX94" fmla="*/ 1091831 w 2331207"/>
                <a:gd name="connsiteY94" fmla="*/ 1586192 h 1640734"/>
                <a:gd name="connsiteX95" fmla="*/ 1054274 w 2331207"/>
                <a:gd name="connsiteY95" fmla="*/ 1537909 h 1640734"/>
                <a:gd name="connsiteX96" fmla="*/ 1058746 w 2331207"/>
                <a:gd name="connsiteY96" fmla="*/ 1497673 h 1640734"/>
                <a:gd name="connsiteX97" fmla="*/ 1205396 w 2331207"/>
                <a:gd name="connsiteY97" fmla="*/ 1449390 h 1640734"/>
                <a:gd name="connsiteX98" fmla="*/ 1158897 w 2331207"/>
                <a:gd name="connsiteY98" fmla="*/ 1351929 h 1640734"/>
                <a:gd name="connsiteX99" fmla="*/ 1010458 w 2331207"/>
                <a:gd name="connsiteY99" fmla="*/ 1569203 h 1640734"/>
                <a:gd name="connsiteX100" fmla="*/ 1065899 w 2331207"/>
                <a:gd name="connsiteY100" fmla="*/ 1639840 h 1640734"/>
                <a:gd name="connsiteX101" fmla="*/ 1181252 w 2331207"/>
                <a:gd name="connsiteY101" fmla="*/ 1537909 h 1640734"/>
                <a:gd name="connsiteX102" fmla="*/ 845923 w 2331207"/>
                <a:gd name="connsiteY102" fmla="*/ 1393059 h 1640734"/>
                <a:gd name="connsiteX103" fmla="*/ 894211 w 2331207"/>
                <a:gd name="connsiteY103" fmla="*/ 1393059 h 1640734"/>
                <a:gd name="connsiteX104" fmla="*/ 817309 w 2331207"/>
                <a:gd name="connsiteY104" fmla="*/ 1604075 h 1640734"/>
                <a:gd name="connsiteX105" fmla="*/ 838770 w 2331207"/>
                <a:gd name="connsiteY105" fmla="*/ 1639840 h 1640734"/>
                <a:gd name="connsiteX106" fmla="*/ 983632 w 2331207"/>
                <a:gd name="connsiteY106" fmla="*/ 1527179 h 1640734"/>
                <a:gd name="connsiteX107" fmla="*/ 970219 w 2331207"/>
                <a:gd name="connsiteY107" fmla="*/ 1527179 h 1640734"/>
                <a:gd name="connsiteX108" fmla="*/ 875432 w 2331207"/>
                <a:gd name="connsiteY108" fmla="*/ 1591557 h 1640734"/>
                <a:gd name="connsiteX109" fmla="*/ 946075 w 2331207"/>
                <a:gd name="connsiteY109" fmla="*/ 1393059 h 1640734"/>
                <a:gd name="connsiteX110" fmla="*/ 1018506 w 2331207"/>
                <a:gd name="connsiteY110" fmla="*/ 1393059 h 1640734"/>
                <a:gd name="connsiteX111" fmla="*/ 1027448 w 2331207"/>
                <a:gd name="connsiteY111" fmla="*/ 1362659 h 1640734"/>
                <a:gd name="connsiteX112" fmla="*/ 956805 w 2331207"/>
                <a:gd name="connsiteY112" fmla="*/ 1362659 h 1640734"/>
                <a:gd name="connsiteX113" fmla="*/ 983632 w 2331207"/>
                <a:gd name="connsiteY113" fmla="*/ 1286657 h 1640734"/>
                <a:gd name="connsiteX114" fmla="*/ 955911 w 2331207"/>
                <a:gd name="connsiteY114" fmla="*/ 1286657 h 1640734"/>
                <a:gd name="connsiteX115" fmla="*/ 905835 w 2331207"/>
                <a:gd name="connsiteY115" fmla="*/ 1362659 h 1640734"/>
                <a:gd name="connsiteX116" fmla="*/ 845923 w 2331207"/>
                <a:gd name="connsiteY116" fmla="*/ 1370706 h 1640734"/>
                <a:gd name="connsiteX117" fmla="*/ 589285 w 2331207"/>
                <a:gd name="connsiteY117" fmla="*/ 1557580 h 1640734"/>
                <a:gd name="connsiteX118" fmla="*/ 702850 w 2331207"/>
                <a:gd name="connsiteY118" fmla="*/ 1403789 h 1640734"/>
                <a:gd name="connsiteX119" fmla="*/ 727888 w 2331207"/>
                <a:gd name="connsiteY119" fmla="*/ 1407365 h 1640734"/>
                <a:gd name="connsiteX120" fmla="*/ 685860 w 2331207"/>
                <a:gd name="connsiteY120" fmla="*/ 1520026 h 1640734"/>
                <a:gd name="connsiteX121" fmla="*/ 606275 w 2331207"/>
                <a:gd name="connsiteY121" fmla="*/ 1585298 h 1640734"/>
                <a:gd name="connsiteX122" fmla="*/ 589285 w 2331207"/>
                <a:gd name="connsiteY122" fmla="*/ 1557580 h 1640734"/>
                <a:gd name="connsiteX123" fmla="*/ 811943 w 2331207"/>
                <a:gd name="connsiteY123" fmla="*/ 1339411 h 1640734"/>
                <a:gd name="connsiteX124" fmla="*/ 789588 w 2331207"/>
                <a:gd name="connsiteY124" fmla="*/ 1337623 h 1640734"/>
                <a:gd name="connsiteX125" fmla="*/ 764550 w 2331207"/>
                <a:gd name="connsiteY125" fmla="*/ 1362659 h 1640734"/>
                <a:gd name="connsiteX126" fmla="*/ 760079 w 2331207"/>
                <a:gd name="connsiteY126" fmla="*/ 1362659 h 1640734"/>
                <a:gd name="connsiteX127" fmla="*/ 539209 w 2331207"/>
                <a:gd name="connsiteY127" fmla="*/ 1599604 h 1640734"/>
                <a:gd name="connsiteX128" fmla="*/ 578554 w 2331207"/>
                <a:gd name="connsiteY128" fmla="*/ 1639840 h 1640734"/>
                <a:gd name="connsiteX129" fmla="*/ 675129 w 2331207"/>
                <a:gd name="connsiteY129" fmla="*/ 1547744 h 1640734"/>
                <a:gd name="connsiteX130" fmla="*/ 673341 w 2331207"/>
                <a:gd name="connsiteY130" fmla="*/ 1564733 h 1640734"/>
                <a:gd name="connsiteX131" fmla="*/ 709109 w 2331207"/>
                <a:gd name="connsiteY131" fmla="*/ 1639840 h 1640734"/>
                <a:gd name="connsiteX132" fmla="*/ 786011 w 2331207"/>
                <a:gd name="connsiteY132" fmla="*/ 1548638 h 1640734"/>
                <a:gd name="connsiteX133" fmla="*/ 772598 w 2331207"/>
                <a:gd name="connsiteY133" fmla="*/ 1548638 h 1640734"/>
                <a:gd name="connsiteX134" fmla="*/ 734147 w 2331207"/>
                <a:gd name="connsiteY134" fmla="*/ 1581721 h 1640734"/>
                <a:gd name="connsiteX135" fmla="*/ 734147 w 2331207"/>
                <a:gd name="connsiteY135" fmla="*/ 1518238 h 1640734"/>
                <a:gd name="connsiteX136" fmla="*/ 583920 w 2331207"/>
                <a:gd name="connsiteY136" fmla="*/ 1416307 h 1640734"/>
                <a:gd name="connsiteX137" fmla="*/ 562459 w 2331207"/>
                <a:gd name="connsiteY137" fmla="*/ 1351929 h 1640734"/>
                <a:gd name="connsiteX138" fmla="*/ 486451 w 2331207"/>
                <a:gd name="connsiteY138" fmla="*/ 1444025 h 1640734"/>
                <a:gd name="connsiteX139" fmla="*/ 486451 w 2331207"/>
                <a:gd name="connsiteY139" fmla="*/ 1404683 h 1640734"/>
                <a:gd name="connsiteX140" fmla="*/ 451576 w 2331207"/>
                <a:gd name="connsiteY140" fmla="*/ 1351929 h 1640734"/>
                <a:gd name="connsiteX141" fmla="*/ 374674 w 2331207"/>
                <a:gd name="connsiteY141" fmla="*/ 1443131 h 1640734"/>
                <a:gd name="connsiteX142" fmla="*/ 388087 w 2331207"/>
                <a:gd name="connsiteY142" fmla="*/ 1443131 h 1640734"/>
                <a:gd name="connsiteX143" fmla="*/ 426539 w 2331207"/>
                <a:gd name="connsiteY143" fmla="*/ 1410048 h 1640734"/>
                <a:gd name="connsiteX144" fmla="*/ 426539 w 2331207"/>
                <a:gd name="connsiteY144" fmla="*/ 1473531 h 1640734"/>
                <a:gd name="connsiteX145" fmla="*/ 368415 w 2331207"/>
                <a:gd name="connsiteY145" fmla="*/ 1601392 h 1640734"/>
                <a:gd name="connsiteX146" fmla="*/ 392559 w 2331207"/>
                <a:gd name="connsiteY146" fmla="*/ 1640734 h 1640734"/>
                <a:gd name="connsiteX147" fmla="*/ 419385 w 2331207"/>
                <a:gd name="connsiteY147" fmla="*/ 1621957 h 1640734"/>
                <a:gd name="connsiteX148" fmla="*/ 475720 w 2331207"/>
                <a:gd name="connsiteY148" fmla="*/ 1472637 h 1640734"/>
                <a:gd name="connsiteX149" fmla="*/ 524007 w 2331207"/>
                <a:gd name="connsiteY149" fmla="*/ 1417201 h 1640734"/>
                <a:gd name="connsiteX150" fmla="*/ 583920 w 2331207"/>
                <a:gd name="connsiteY150" fmla="*/ 1417201 h 1640734"/>
                <a:gd name="connsiteX151" fmla="*/ 209245 w 2331207"/>
                <a:gd name="connsiteY151" fmla="*/ 1630004 h 1640734"/>
                <a:gd name="connsiteX152" fmla="*/ 214611 w 2331207"/>
                <a:gd name="connsiteY152" fmla="*/ 1613910 h 1640734"/>
                <a:gd name="connsiteX153" fmla="*/ 163641 w 2331207"/>
                <a:gd name="connsiteY153" fmla="*/ 1523603 h 1640734"/>
                <a:gd name="connsiteX154" fmla="*/ 190467 w 2331207"/>
                <a:gd name="connsiteY154" fmla="*/ 1451178 h 1640734"/>
                <a:gd name="connsiteX155" fmla="*/ 246802 w 2331207"/>
                <a:gd name="connsiteY155" fmla="*/ 1451178 h 1640734"/>
                <a:gd name="connsiteX156" fmla="*/ 277205 w 2331207"/>
                <a:gd name="connsiteY156" fmla="*/ 1504826 h 1640734"/>
                <a:gd name="connsiteX157" fmla="*/ 297772 w 2331207"/>
                <a:gd name="connsiteY157" fmla="*/ 1504826 h 1640734"/>
                <a:gd name="connsiteX158" fmla="*/ 344271 w 2331207"/>
                <a:gd name="connsiteY158" fmla="*/ 1376965 h 1640734"/>
                <a:gd name="connsiteX159" fmla="*/ 323704 w 2331207"/>
                <a:gd name="connsiteY159" fmla="*/ 1376965 h 1640734"/>
                <a:gd name="connsiteX160" fmla="*/ 253956 w 2331207"/>
                <a:gd name="connsiteY160" fmla="*/ 1430613 h 1640734"/>
                <a:gd name="connsiteX161" fmla="*/ 197621 w 2331207"/>
                <a:gd name="connsiteY161" fmla="*/ 1430613 h 1640734"/>
                <a:gd name="connsiteX162" fmla="*/ 236072 w 2331207"/>
                <a:gd name="connsiteY162" fmla="*/ 1325999 h 1640734"/>
                <a:gd name="connsiteX163" fmla="*/ 304032 w 2331207"/>
                <a:gd name="connsiteY163" fmla="*/ 1281293 h 1640734"/>
                <a:gd name="connsiteX164" fmla="*/ 316551 w 2331207"/>
                <a:gd name="connsiteY164" fmla="*/ 1281293 h 1640734"/>
                <a:gd name="connsiteX165" fmla="*/ 371992 w 2331207"/>
                <a:gd name="connsiteY165" fmla="*/ 1346564 h 1640734"/>
                <a:gd name="connsiteX166" fmla="*/ 391664 w 2331207"/>
                <a:gd name="connsiteY166" fmla="*/ 1346564 h 1640734"/>
                <a:gd name="connsiteX167" fmla="*/ 407760 w 2331207"/>
                <a:gd name="connsiteY167" fmla="*/ 1259833 h 1640734"/>
                <a:gd name="connsiteX168" fmla="*/ 135026 w 2331207"/>
                <a:gd name="connsiteY168" fmla="*/ 1259833 h 1640734"/>
                <a:gd name="connsiteX169" fmla="*/ 129661 w 2331207"/>
                <a:gd name="connsiteY169" fmla="*/ 1275928 h 1640734"/>
                <a:gd name="connsiteX170" fmla="*/ 165429 w 2331207"/>
                <a:gd name="connsiteY170" fmla="*/ 1366235 h 1640734"/>
                <a:gd name="connsiteX171" fmla="*/ 107305 w 2331207"/>
                <a:gd name="connsiteY171" fmla="*/ 1524497 h 1640734"/>
                <a:gd name="connsiteX172" fmla="*/ 4471 w 2331207"/>
                <a:gd name="connsiteY172" fmla="*/ 1614804 h 1640734"/>
                <a:gd name="connsiteX173" fmla="*/ 0 w 2331207"/>
                <a:gd name="connsiteY173" fmla="*/ 1630899 h 1640734"/>
                <a:gd name="connsiteX174" fmla="*/ 209245 w 2331207"/>
                <a:gd name="connsiteY174" fmla="*/ 1630899 h 1640734"/>
                <a:gd name="connsiteX175" fmla="*/ 1562186 w 2331207"/>
                <a:gd name="connsiteY175" fmla="*/ 775213 h 1640734"/>
                <a:gd name="connsiteX176" fmla="*/ 1589907 w 2331207"/>
                <a:gd name="connsiteY176" fmla="*/ 825285 h 1640734"/>
                <a:gd name="connsiteX177" fmla="*/ 1499591 w 2331207"/>
                <a:gd name="connsiteY177" fmla="*/ 849426 h 1640734"/>
                <a:gd name="connsiteX178" fmla="*/ 1562186 w 2331207"/>
                <a:gd name="connsiteY178" fmla="*/ 775213 h 1640734"/>
                <a:gd name="connsiteX179" fmla="*/ 1612262 w 2331207"/>
                <a:gd name="connsiteY179" fmla="*/ 921851 h 1640734"/>
                <a:gd name="connsiteX180" fmla="*/ 1594378 w 2331207"/>
                <a:gd name="connsiteY180" fmla="*/ 921851 h 1640734"/>
                <a:gd name="connsiteX181" fmla="*/ 1522841 w 2331207"/>
                <a:gd name="connsiteY181" fmla="*/ 970134 h 1640734"/>
                <a:gd name="connsiteX182" fmla="*/ 1485284 w 2331207"/>
                <a:gd name="connsiteY182" fmla="*/ 921851 h 1640734"/>
                <a:gd name="connsiteX183" fmla="*/ 1489755 w 2331207"/>
                <a:gd name="connsiteY183" fmla="*/ 881615 h 1640734"/>
                <a:gd name="connsiteX184" fmla="*/ 1636406 w 2331207"/>
                <a:gd name="connsiteY184" fmla="*/ 833332 h 1640734"/>
                <a:gd name="connsiteX185" fmla="*/ 1589907 w 2331207"/>
                <a:gd name="connsiteY185" fmla="*/ 735871 h 1640734"/>
                <a:gd name="connsiteX186" fmla="*/ 1441468 w 2331207"/>
                <a:gd name="connsiteY186" fmla="*/ 953146 h 1640734"/>
                <a:gd name="connsiteX187" fmla="*/ 1496909 w 2331207"/>
                <a:gd name="connsiteY187" fmla="*/ 1023782 h 1640734"/>
                <a:gd name="connsiteX188" fmla="*/ 1612262 w 2331207"/>
                <a:gd name="connsiteY188" fmla="*/ 921851 h 1640734"/>
                <a:gd name="connsiteX189" fmla="*/ 1589012 w 2331207"/>
                <a:gd name="connsiteY189" fmla="*/ 703683 h 1640734"/>
                <a:gd name="connsiteX190" fmla="*/ 1672174 w 2331207"/>
                <a:gd name="connsiteY190" fmla="*/ 627681 h 1640734"/>
                <a:gd name="connsiteX191" fmla="*/ 1672174 w 2331207"/>
                <a:gd name="connsiteY191" fmla="*/ 616952 h 1640734"/>
                <a:gd name="connsiteX192" fmla="*/ 1616733 w 2331207"/>
                <a:gd name="connsiteY192" fmla="*/ 616952 h 1640734"/>
                <a:gd name="connsiteX193" fmla="*/ 1567551 w 2331207"/>
                <a:gd name="connsiteY193" fmla="*/ 704577 h 1640734"/>
                <a:gd name="connsiteX194" fmla="*/ 1589012 w 2331207"/>
                <a:gd name="connsiteY194" fmla="*/ 704577 h 1640734"/>
                <a:gd name="connsiteX195" fmla="*/ 1276933 w 2331207"/>
                <a:gd name="connsiteY195" fmla="*/ 777002 h 1640734"/>
                <a:gd name="connsiteX196" fmla="*/ 1325220 w 2331207"/>
                <a:gd name="connsiteY196" fmla="*/ 777002 h 1640734"/>
                <a:gd name="connsiteX197" fmla="*/ 1248318 w 2331207"/>
                <a:gd name="connsiteY197" fmla="*/ 988017 h 1640734"/>
                <a:gd name="connsiteX198" fmla="*/ 1269779 w 2331207"/>
                <a:gd name="connsiteY198" fmla="*/ 1023782 h 1640734"/>
                <a:gd name="connsiteX199" fmla="*/ 1414641 w 2331207"/>
                <a:gd name="connsiteY199" fmla="*/ 911122 h 1640734"/>
                <a:gd name="connsiteX200" fmla="*/ 1401228 w 2331207"/>
                <a:gd name="connsiteY200" fmla="*/ 911122 h 1640734"/>
                <a:gd name="connsiteX201" fmla="*/ 1306442 w 2331207"/>
                <a:gd name="connsiteY201" fmla="*/ 975499 h 1640734"/>
                <a:gd name="connsiteX202" fmla="*/ 1377085 w 2331207"/>
                <a:gd name="connsiteY202" fmla="*/ 777002 h 1640734"/>
                <a:gd name="connsiteX203" fmla="*/ 1449516 w 2331207"/>
                <a:gd name="connsiteY203" fmla="*/ 777002 h 1640734"/>
                <a:gd name="connsiteX204" fmla="*/ 1458458 w 2331207"/>
                <a:gd name="connsiteY204" fmla="*/ 746601 h 1640734"/>
                <a:gd name="connsiteX205" fmla="*/ 1387815 w 2331207"/>
                <a:gd name="connsiteY205" fmla="*/ 746601 h 1640734"/>
                <a:gd name="connsiteX206" fmla="*/ 1414641 w 2331207"/>
                <a:gd name="connsiteY206" fmla="*/ 670600 h 1640734"/>
                <a:gd name="connsiteX207" fmla="*/ 1386921 w 2331207"/>
                <a:gd name="connsiteY207" fmla="*/ 670600 h 1640734"/>
                <a:gd name="connsiteX208" fmla="*/ 1336845 w 2331207"/>
                <a:gd name="connsiteY208" fmla="*/ 746601 h 1640734"/>
                <a:gd name="connsiteX209" fmla="*/ 1276933 w 2331207"/>
                <a:gd name="connsiteY209" fmla="*/ 755542 h 1640734"/>
                <a:gd name="connsiteX210" fmla="*/ 1226857 w 2331207"/>
                <a:gd name="connsiteY210" fmla="*/ 767166 h 1640734"/>
                <a:gd name="connsiteX211" fmla="*/ 1208973 w 2331207"/>
                <a:gd name="connsiteY211" fmla="*/ 736766 h 1640734"/>
                <a:gd name="connsiteX212" fmla="*/ 1096302 w 2331207"/>
                <a:gd name="connsiteY212" fmla="*/ 827967 h 1640734"/>
                <a:gd name="connsiteX213" fmla="*/ 1109716 w 2331207"/>
                <a:gd name="connsiteY213" fmla="*/ 827967 h 1640734"/>
                <a:gd name="connsiteX214" fmla="*/ 1168733 w 2331207"/>
                <a:gd name="connsiteY214" fmla="*/ 783261 h 1640734"/>
                <a:gd name="connsiteX215" fmla="*/ 1087360 w 2331207"/>
                <a:gd name="connsiteY215" fmla="*/ 994276 h 1640734"/>
                <a:gd name="connsiteX216" fmla="*/ 1105244 w 2331207"/>
                <a:gd name="connsiteY216" fmla="*/ 1024676 h 1640734"/>
                <a:gd name="connsiteX217" fmla="*/ 1212550 w 2331207"/>
                <a:gd name="connsiteY217" fmla="*/ 933475 h 1640734"/>
                <a:gd name="connsiteX218" fmla="*/ 1199137 w 2331207"/>
                <a:gd name="connsiteY218" fmla="*/ 933475 h 1640734"/>
                <a:gd name="connsiteX219" fmla="*/ 1140119 w 2331207"/>
                <a:gd name="connsiteY219" fmla="*/ 978182 h 1640734"/>
                <a:gd name="connsiteX220" fmla="*/ 1234905 w 2331207"/>
                <a:gd name="connsiteY220" fmla="*/ 683118 h 1640734"/>
                <a:gd name="connsiteX221" fmla="*/ 1267991 w 2331207"/>
                <a:gd name="connsiteY221" fmla="*/ 650035 h 1640734"/>
                <a:gd name="connsiteX222" fmla="*/ 1234905 w 2331207"/>
                <a:gd name="connsiteY222" fmla="*/ 616952 h 1640734"/>
                <a:gd name="connsiteX223" fmla="*/ 1206290 w 2331207"/>
                <a:gd name="connsiteY223" fmla="*/ 633046 h 1640734"/>
                <a:gd name="connsiteX224" fmla="*/ 1206290 w 2331207"/>
                <a:gd name="connsiteY224" fmla="*/ 667023 h 1640734"/>
                <a:gd name="connsiteX225" fmla="*/ 1234905 w 2331207"/>
                <a:gd name="connsiteY225" fmla="*/ 683118 h 1640734"/>
                <a:gd name="connsiteX226" fmla="*/ 975584 w 2331207"/>
                <a:gd name="connsiteY226" fmla="*/ 978182 h 1640734"/>
                <a:gd name="connsiteX227" fmla="*/ 1109716 w 2331207"/>
                <a:gd name="connsiteY227" fmla="*/ 622317 h 1640734"/>
                <a:gd name="connsiteX228" fmla="*/ 1105244 w 2331207"/>
                <a:gd name="connsiteY228" fmla="*/ 616058 h 1640734"/>
                <a:gd name="connsiteX229" fmla="*/ 1012247 w 2331207"/>
                <a:gd name="connsiteY229" fmla="*/ 626787 h 1640734"/>
                <a:gd name="connsiteX230" fmla="*/ 1012247 w 2331207"/>
                <a:gd name="connsiteY230" fmla="*/ 637517 h 1640734"/>
                <a:gd name="connsiteX231" fmla="*/ 1030131 w 2331207"/>
                <a:gd name="connsiteY231" fmla="*/ 650929 h 1640734"/>
                <a:gd name="connsiteX232" fmla="*/ 1026554 w 2331207"/>
                <a:gd name="connsiteY232" fmla="*/ 715306 h 1640734"/>
                <a:gd name="connsiteX233" fmla="*/ 924614 w 2331207"/>
                <a:gd name="connsiteY233" fmla="*/ 987123 h 1640734"/>
                <a:gd name="connsiteX234" fmla="*/ 946075 w 2331207"/>
                <a:gd name="connsiteY234" fmla="*/ 1022888 h 1640734"/>
                <a:gd name="connsiteX235" fmla="*/ 1053380 w 2331207"/>
                <a:gd name="connsiteY235" fmla="*/ 931687 h 1640734"/>
                <a:gd name="connsiteX236" fmla="*/ 1039967 w 2331207"/>
                <a:gd name="connsiteY236" fmla="*/ 931687 h 1640734"/>
                <a:gd name="connsiteX237" fmla="*/ 975584 w 2331207"/>
                <a:gd name="connsiteY237" fmla="*/ 978182 h 1640734"/>
                <a:gd name="connsiteX238" fmla="*/ 701955 w 2331207"/>
                <a:gd name="connsiteY238" fmla="*/ 941522 h 1640734"/>
                <a:gd name="connsiteX239" fmla="*/ 815520 w 2331207"/>
                <a:gd name="connsiteY239" fmla="*/ 787731 h 1640734"/>
                <a:gd name="connsiteX240" fmla="*/ 840558 w 2331207"/>
                <a:gd name="connsiteY240" fmla="*/ 791308 h 1640734"/>
                <a:gd name="connsiteX241" fmla="*/ 797636 w 2331207"/>
                <a:gd name="connsiteY241" fmla="*/ 903968 h 1640734"/>
                <a:gd name="connsiteX242" fmla="*/ 718051 w 2331207"/>
                <a:gd name="connsiteY242" fmla="*/ 969240 h 1640734"/>
                <a:gd name="connsiteX243" fmla="*/ 701955 w 2331207"/>
                <a:gd name="connsiteY243" fmla="*/ 941522 h 1640734"/>
                <a:gd name="connsiteX244" fmla="*/ 924614 w 2331207"/>
                <a:gd name="connsiteY244" fmla="*/ 724248 h 1640734"/>
                <a:gd name="connsiteX245" fmla="*/ 902259 w 2331207"/>
                <a:gd name="connsiteY245" fmla="*/ 722459 h 1640734"/>
                <a:gd name="connsiteX246" fmla="*/ 877221 w 2331207"/>
                <a:gd name="connsiteY246" fmla="*/ 747495 h 1640734"/>
                <a:gd name="connsiteX247" fmla="*/ 872750 w 2331207"/>
                <a:gd name="connsiteY247" fmla="*/ 747495 h 1640734"/>
                <a:gd name="connsiteX248" fmla="*/ 651880 w 2331207"/>
                <a:gd name="connsiteY248" fmla="*/ 984440 h 1640734"/>
                <a:gd name="connsiteX249" fmla="*/ 691225 w 2331207"/>
                <a:gd name="connsiteY249" fmla="*/ 1024676 h 1640734"/>
                <a:gd name="connsiteX250" fmla="*/ 787800 w 2331207"/>
                <a:gd name="connsiteY250" fmla="*/ 932581 h 1640734"/>
                <a:gd name="connsiteX251" fmla="*/ 786011 w 2331207"/>
                <a:gd name="connsiteY251" fmla="*/ 949569 h 1640734"/>
                <a:gd name="connsiteX252" fmla="*/ 821780 w 2331207"/>
                <a:gd name="connsiteY252" fmla="*/ 1024676 h 1640734"/>
                <a:gd name="connsiteX253" fmla="*/ 898682 w 2331207"/>
                <a:gd name="connsiteY253" fmla="*/ 933475 h 1640734"/>
                <a:gd name="connsiteX254" fmla="*/ 885269 w 2331207"/>
                <a:gd name="connsiteY254" fmla="*/ 933475 h 1640734"/>
                <a:gd name="connsiteX255" fmla="*/ 846818 w 2331207"/>
                <a:gd name="connsiteY255" fmla="*/ 966558 h 1640734"/>
                <a:gd name="connsiteX256" fmla="*/ 846818 w 2331207"/>
                <a:gd name="connsiteY256" fmla="*/ 903968 h 1640734"/>
                <a:gd name="connsiteX257" fmla="*/ 406866 w 2331207"/>
                <a:gd name="connsiteY257" fmla="*/ 1075642 h 1640734"/>
                <a:gd name="connsiteX258" fmla="*/ 472143 w 2331207"/>
                <a:gd name="connsiteY258" fmla="*/ 1014841 h 1640734"/>
                <a:gd name="connsiteX259" fmla="*/ 529373 w 2331207"/>
                <a:gd name="connsiteY259" fmla="*/ 1036300 h 1640734"/>
                <a:gd name="connsiteX260" fmla="*/ 584814 w 2331207"/>
                <a:gd name="connsiteY260" fmla="*/ 1066701 h 1640734"/>
                <a:gd name="connsiteX261" fmla="*/ 481085 w 2331207"/>
                <a:gd name="connsiteY261" fmla="*/ 1112301 h 1640734"/>
                <a:gd name="connsiteX262" fmla="*/ 406866 w 2331207"/>
                <a:gd name="connsiteY262" fmla="*/ 1075642 h 1640734"/>
                <a:gd name="connsiteX263" fmla="*/ 516854 w 2331207"/>
                <a:gd name="connsiteY263" fmla="*/ 904863 h 1640734"/>
                <a:gd name="connsiteX264" fmla="*/ 492710 w 2331207"/>
                <a:gd name="connsiteY264" fmla="*/ 872674 h 1640734"/>
                <a:gd name="connsiteX265" fmla="*/ 557988 w 2331207"/>
                <a:gd name="connsiteY265" fmla="*/ 756437 h 1640734"/>
                <a:gd name="connsiteX266" fmla="*/ 582131 w 2331207"/>
                <a:gd name="connsiteY266" fmla="*/ 788625 h 1640734"/>
                <a:gd name="connsiteX267" fmla="*/ 516854 w 2331207"/>
                <a:gd name="connsiteY267" fmla="*/ 904863 h 1640734"/>
                <a:gd name="connsiteX268" fmla="*/ 631313 w 2331207"/>
                <a:gd name="connsiteY268" fmla="*/ 1049712 h 1640734"/>
                <a:gd name="connsiteX269" fmla="*/ 551728 w 2331207"/>
                <a:gd name="connsiteY269" fmla="*/ 988911 h 1640734"/>
                <a:gd name="connsiteX270" fmla="*/ 490027 w 2331207"/>
                <a:gd name="connsiteY270" fmla="*/ 958511 h 1640734"/>
                <a:gd name="connsiteX271" fmla="*/ 516854 w 2331207"/>
                <a:gd name="connsiteY271" fmla="*/ 924534 h 1640734"/>
                <a:gd name="connsiteX272" fmla="*/ 630419 w 2331207"/>
                <a:gd name="connsiteY272" fmla="*/ 802931 h 1640734"/>
                <a:gd name="connsiteX273" fmla="*/ 625948 w 2331207"/>
                <a:gd name="connsiteY273" fmla="*/ 776107 h 1640734"/>
                <a:gd name="connsiteX274" fmla="*/ 673341 w 2331207"/>
                <a:gd name="connsiteY274" fmla="*/ 776107 h 1640734"/>
                <a:gd name="connsiteX275" fmla="*/ 682283 w 2331207"/>
                <a:gd name="connsiteY275" fmla="*/ 745707 h 1640734"/>
                <a:gd name="connsiteX276" fmla="*/ 601804 w 2331207"/>
                <a:gd name="connsiteY276" fmla="*/ 745707 h 1640734"/>
                <a:gd name="connsiteX277" fmla="*/ 562459 w 2331207"/>
                <a:gd name="connsiteY277" fmla="*/ 734977 h 1640734"/>
                <a:gd name="connsiteX278" fmla="*/ 441740 w 2331207"/>
                <a:gd name="connsiteY278" fmla="*/ 856579 h 1640734"/>
                <a:gd name="connsiteX279" fmla="*/ 497181 w 2331207"/>
                <a:gd name="connsiteY279" fmla="*/ 922745 h 1640734"/>
                <a:gd name="connsiteX280" fmla="*/ 443529 w 2331207"/>
                <a:gd name="connsiteY280" fmla="*/ 977287 h 1640734"/>
                <a:gd name="connsiteX281" fmla="*/ 458730 w 2331207"/>
                <a:gd name="connsiteY281" fmla="*/ 1006794 h 1640734"/>
                <a:gd name="connsiteX282" fmla="*/ 347848 w 2331207"/>
                <a:gd name="connsiteY282" fmla="*/ 1093525 h 1640734"/>
                <a:gd name="connsiteX283" fmla="*/ 453365 w 2331207"/>
                <a:gd name="connsiteY283" fmla="*/ 1145384 h 1640734"/>
                <a:gd name="connsiteX284" fmla="*/ 631313 w 2331207"/>
                <a:gd name="connsiteY284" fmla="*/ 1049712 h 1640734"/>
                <a:gd name="connsiteX285" fmla="*/ 266475 w 2331207"/>
                <a:gd name="connsiteY285" fmla="*/ 835120 h 1640734"/>
                <a:gd name="connsiteX286" fmla="*/ 296878 w 2331207"/>
                <a:gd name="connsiteY286" fmla="*/ 888768 h 1640734"/>
                <a:gd name="connsiteX287" fmla="*/ 317445 w 2331207"/>
                <a:gd name="connsiteY287" fmla="*/ 888768 h 1640734"/>
                <a:gd name="connsiteX288" fmla="*/ 363944 w 2331207"/>
                <a:gd name="connsiteY288" fmla="*/ 760907 h 1640734"/>
                <a:gd name="connsiteX289" fmla="*/ 343377 w 2331207"/>
                <a:gd name="connsiteY289" fmla="*/ 760907 h 1640734"/>
                <a:gd name="connsiteX290" fmla="*/ 273628 w 2331207"/>
                <a:gd name="connsiteY290" fmla="*/ 814555 h 1640734"/>
                <a:gd name="connsiteX291" fmla="*/ 195832 w 2331207"/>
                <a:gd name="connsiteY291" fmla="*/ 814555 h 1640734"/>
                <a:gd name="connsiteX292" fmla="*/ 234283 w 2331207"/>
                <a:gd name="connsiteY292" fmla="*/ 709942 h 1640734"/>
                <a:gd name="connsiteX293" fmla="*/ 302243 w 2331207"/>
                <a:gd name="connsiteY293" fmla="*/ 665235 h 1640734"/>
                <a:gd name="connsiteX294" fmla="*/ 336223 w 2331207"/>
                <a:gd name="connsiteY294" fmla="*/ 665235 h 1640734"/>
                <a:gd name="connsiteX295" fmla="*/ 391664 w 2331207"/>
                <a:gd name="connsiteY295" fmla="*/ 730507 h 1640734"/>
                <a:gd name="connsiteX296" fmla="*/ 411337 w 2331207"/>
                <a:gd name="connsiteY296" fmla="*/ 730507 h 1640734"/>
                <a:gd name="connsiteX297" fmla="*/ 427433 w 2331207"/>
                <a:gd name="connsiteY297" fmla="*/ 643776 h 1640734"/>
                <a:gd name="connsiteX298" fmla="*/ 135026 w 2331207"/>
                <a:gd name="connsiteY298" fmla="*/ 643776 h 1640734"/>
                <a:gd name="connsiteX299" fmla="*/ 129661 w 2331207"/>
                <a:gd name="connsiteY299" fmla="*/ 659870 h 1640734"/>
                <a:gd name="connsiteX300" fmla="*/ 165429 w 2331207"/>
                <a:gd name="connsiteY300" fmla="*/ 750178 h 1640734"/>
                <a:gd name="connsiteX301" fmla="*/ 107305 w 2331207"/>
                <a:gd name="connsiteY301" fmla="*/ 908439 h 1640734"/>
                <a:gd name="connsiteX302" fmla="*/ 4471 w 2331207"/>
                <a:gd name="connsiteY302" fmla="*/ 998747 h 1640734"/>
                <a:gd name="connsiteX303" fmla="*/ 0 w 2331207"/>
                <a:gd name="connsiteY303" fmla="*/ 1014841 h 1640734"/>
                <a:gd name="connsiteX304" fmla="*/ 325493 w 2331207"/>
                <a:gd name="connsiteY304" fmla="*/ 1014841 h 1640734"/>
                <a:gd name="connsiteX305" fmla="*/ 383616 w 2331207"/>
                <a:gd name="connsiteY305" fmla="*/ 922745 h 1640734"/>
                <a:gd name="connsiteX306" fmla="*/ 361261 w 2331207"/>
                <a:gd name="connsiteY306" fmla="*/ 922745 h 1640734"/>
                <a:gd name="connsiteX307" fmla="*/ 212822 w 2331207"/>
                <a:gd name="connsiteY307" fmla="*/ 993382 h 1640734"/>
                <a:gd name="connsiteX308" fmla="*/ 162746 w 2331207"/>
                <a:gd name="connsiteY308" fmla="*/ 908439 h 1640734"/>
                <a:gd name="connsiteX309" fmla="*/ 189573 w 2331207"/>
                <a:gd name="connsiteY309" fmla="*/ 836014 h 1640734"/>
                <a:gd name="connsiteX310" fmla="*/ 266475 w 2331207"/>
                <a:gd name="connsiteY310" fmla="*/ 836014 h 1640734"/>
                <a:gd name="connsiteX311" fmla="*/ 308503 w 2331207"/>
                <a:gd name="connsiteY311" fmla="*/ 616952 h 1640734"/>
                <a:gd name="connsiteX312" fmla="*/ 391664 w 2331207"/>
                <a:gd name="connsiteY312" fmla="*/ 556151 h 1640734"/>
                <a:gd name="connsiteX313" fmla="*/ 391664 w 2331207"/>
                <a:gd name="connsiteY313" fmla="*/ 545421 h 1640734"/>
                <a:gd name="connsiteX314" fmla="*/ 336223 w 2331207"/>
                <a:gd name="connsiteY314" fmla="*/ 545421 h 1640734"/>
                <a:gd name="connsiteX315" fmla="*/ 287042 w 2331207"/>
                <a:gd name="connsiteY315" fmla="*/ 616952 h 1640734"/>
                <a:gd name="connsiteX316" fmla="*/ 1551456 w 2331207"/>
                <a:gd name="connsiteY316" fmla="*/ 160050 h 1640734"/>
                <a:gd name="connsiteX317" fmla="*/ 1579176 w 2331207"/>
                <a:gd name="connsiteY317" fmla="*/ 210121 h 1640734"/>
                <a:gd name="connsiteX318" fmla="*/ 1488861 w 2331207"/>
                <a:gd name="connsiteY318" fmla="*/ 234263 h 1640734"/>
                <a:gd name="connsiteX319" fmla="*/ 1551456 w 2331207"/>
                <a:gd name="connsiteY319" fmla="*/ 160050 h 1640734"/>
                <a:gd name="connsiteX320" fmla="*/ 1601531 w 2331207"/>
                <a:gd name="connsiteY320" fmla="*/ 306688 h 1640734"/>
                <a:gd name="connsiteX321" fmla="*/ 1583647 w 2331207"/>
                <a:gd name="connsiteY321" fmla="*/ 306688 h 1640734"/>
                <a:gd name="connsiteX322" fmla="*/ 1512110 w 2331207"/>
                <a:gd name="connsiteY322" fmla="*/ 354971 h 1640734"/>
                <a:gd name="connsiteX323" fmla="*/ 1474554 w 2331207"/>
                <a:gd name="connsiteY323" fmla="*/ 306688 h 1640734"/>
                <a:gd name="connsiteX324" fmla="*/ 1479025 w 2331207"/>
                <a:gd name="connsiteY324" fmla="*/ 266452 h 1640734"/>
                <a:gd name="connsiteX325" fmla="*/ 1625675 w 2331207"/>
                <a:gd name="connsiteY325" fmla="*/ 218168 h 1640734"/>
                <a:gd name="connsiteX326" fmla="*/ 1579176 w 2331207"/>
                <a:gd name="connsiteY326" fmla="*/ 120708 h 1640734"/>
                <a:gd name="connsiteX327" fmla="*/ 1430737 w 2331207"/>
                <a:gd name="connsiteY327" fmla="*/ 337982 h 1640734"/>
                <a:gd name="connsiteX328" fmla="*/ 1486178 w 2331207"/>
                <a:gd name="connsiteY328" fmla="*/ 408619 h 1640734"/>
                <a:gd name="connsiteX329" fmla="*/ 1601531 w 2331207"/>
                <a:gd name="connsiteY329" fmla="*/ 306688 h 1640734"/>
                <a:gd name="connsiteX330" fmla="*/ 1578282 w 2331207"/>
                <a:gd name="connsiteY330" fmla="*/ 88519 h 1640734"/>
                <a:gd name="connsiteX331" fmla="*/ 1661444 w 2331207"/>
                <a:gd name="connsiteY331" fmla="*/ 12518 h 1640734"/>
                <a:gd name="connsiteX332" fmla="*/ 1661444 w 2331207"/>
                <a:gd name="connsiteY332" fmla="*/ 1788 h 1640734"/>
                <a:gd name="connsiteX333" fmla="*/ 1606002 w 2331207"/>
                <a:gd name="connsiteY333" fmla="*/ 1788 h 1640734"/>
                <a:gd name="connsiteX334" fmla="*/ 1556821 w 2331207"/>
                <a:gd name="connsiteY334" fmla="*/ 89413 h 1640734"/>
                <a:gd name="connsiteX335" fmla="*/ 1578282 w 2331207"/>
                <a:gd name="connsiteY335" fmla="*/ 89413 h 1640734"/>
                <a:gd name="connsiteX336" fmla="*/ 1266202 w 2331207"/>
                <a:gd name="connsiteY336" fmla="*/ 160944 h 1640734"/>
                <a:gd name="connsiteX337" fmla="*/ 1315384 w 2331207"/>
                <a:gd name="connsiteY337" fmla="*/ 160944 h 1640734"/>
                <a:gd name="connsiteX338" fmla="*/ 1238482 w 2331207"/>
                <a:gd name="connsiteY338" fmla="*/ 371959 h 1640734"/>
                <a:gd name="connsiteX339" fmla="*/ 1259943 w 2331207"/>
                <a:gd name="connsiteY339" fmla="*/ 407725 h 1640734"/>
                <a:gd name="connsiteX340" fmla="*/ 1404805 w 2331207"/>
                <a:gd name="connsiteY340" fmla="*/ 295064 h 1640734"/>
                <a:gd name="connsiteX341" fmla="*/ 1391392 w 2331207"/>
                <a:gd name="connsiteY341" fmla="*/ 295064 h 1640734"/>
                <a:gd name="connsiteX342" fmla="*/ 1296606 w 2331207"/>
                <a:gd name="connsiteY342" fmla="*/ 359441 h 1640734"/>
                <a:gd name="connsiteX343" fmla="*/ 1367248 w 2331207"/>
                <a:gd name="connsiteY343" fmla="*/ 160944 h 1640734"/>
                <a:gd name="connsiteX344" fmla="*/ 1439679 w 2331207"/>
                <a:gd name="connsiteY344" fmla="*/ 160944 h 1640734"/>
                <a:gd name="connsiteX345" fmla="*/ 1448621 w 2331207"/>
                <a:gd name="connsiteY345" fmla="*/ 130543 h 1640734"/>
                <a:gd name="connsiteX346" fmla="*/ 1377979 w 2331207"/>
                <a:gd name="connsiteY346" fmla="*/ 130543 h 1640734"/>
                <a:gd name="connsiteX347" fmla="*/ 1404805 w 2331207"/>
                <a:gd name="connsiteY347" fmla="*/ 54542 h 1640734"/>
                <a:gd name="connsiteX348" fmla="*/ 1377085 w 2331207"/>
                <a:gd name="connsiteY348" fmla="*/ 54542 h 1640734"/>
                <a:gd name="connsiteX349" fmla="*/ 1327009 w 2331207"/>
                <a:gd name="connsiteY349" fmla="*/ 130543 h 1640734"/>
                <a:gd name="connsiteX350" fmla="*/ 1267097 w 2331207"/>
                <a:gd name="connsiteY350" fmla="*/ 138591 h 1640734"/>
                <a:gd name="connsiteX351" fmla="*/ 1267097 w 2331207"/>
                <a:gd name="connsiteY351" fmla="*/ 160944 h 1640734"/>
                <a:gd name="connsiteX352" fmla="*/ 1241165 w 2331207"/>
                <a:gd name="connsiteY352" fmla="*/ 185086 h 1640734"/>
                <a:gd name="connsiteX353" fmla="*/ 1219703 w 2331207"/>
                <a:gd name="connsiteY353" fmla="*/ 120708 h 1640734"/>
                <a:gd name="connsiteX354" fmla="*/ 1143696 w 2331207"/>
                <a:gd name="connsiteY354" fmla="*/ 212804 h 1640734"/>
                <a:gd name="connsiteX355" fmla="*/ 1143696 w 2331207"/>
                <a:gd name="connsiteY355" fmla="*/ 173462 h 1640734"/>
                <a:gd name="connsiteX356" fmla="*/ 1109716 w 2331207"/>
                <a:gd name="connsiteY356" fmla="*/ 120708 h 1640734"/>
                <a:gd name="connsiteX357" fmla="*/ 1031919 w 2331207"/>
                <a:gd name="connsiteY357" fmla="*/ 211910 h 1640734"/>
                <a:gd name="connsiteX358" fmla="*/ 1045332 w 2331207"/>
                <a:gd name="connsiteY358" fmla="*/ 211910 h 1640734"/>
                <a:gd name="connsiteX359" fmla="*/ 1083783 w 2331207"/>
                <a:gd name="connsiteY359" fmla="*/ 178827 h 1640734"/>
                <a:gd name="connsiteX360" fmla="*/ 1083783 w 2331207"/>
                <a:gd name="connsiteY360" fmla="*/ 242310 h 1640734"/>
                <a:gd name="connsiteX361" fmla="*/ 1026554 w 2331207"/>
                <a:gd name="connsiteY361" fmla="*/ 369277 h 1640734"/>
                <a:gd name="connsiteX362" fmla="*/ 1050698 w 2331207"/>
                <a:gd name="connsiteY362" fmla="*/ 408619 h 1640734"/>
                <a:gd name="connsiteX363" fmla="*/ 1077524 w 2331207"/>
                <a:gd name="connsiteY363" fmla="*/ 389842 h 1640734"/>
                <a:gd name="connsiteX364" fmla="*/ 1133859 w 2331207"/>
                <a:gd name="connsiteY364" fmla="*/ 241416 h 1640734"/>
                <a:gd name="connsiteX365" fmla="*/ 1182147 w 2331207"/>
                <a:gd name="connsiteY365" fmla="*/ 185980 h 1640734"/>
                <a:gd name="connsiteX366" fmla="*/ 1241165 w 2331207"/>
                <a:gd name="connsiteY366" fmla="*/ 185980 h 1640734"/>
                <a:gd name="connsiteX367" fmla="*/ 929085 w 2331207"/>
                <a:gd name="connsiteY367" fmla="*/ 160050 h 1640734"/>
                <a:gd name="connsiteX368" fmla="*/ 956805 w 2331207"/>
                <a:gd name="connsiteY368" fmla="*/ 210121 h 1640734"/>
                <a:gd name="connsiteX369" fmla="*/ 866490 w 2331207"/>
                <a:gd name="connsiteY369" fmla="*/ 234263 h 1640734"/>
                <a:gd name="connsiteX370" fmla="*/ 929085 w 2331207"/>
                <a:gd name="connsiteY370" fmla="*/ 160050 h 1640734"/>
                <a:gd name="connsiteX371" fmla="*/ 979161 w 2331207"/>
                <a:gd name="connsiteY371" fmla="*/ 306688 h 1640734"/>
                <a:gd name="connsiteX372" fmla="*/ 961277 w 2331207"/>
                <a:gd name="connsiteY372" fmla="*/ 306688 h 1640734"/>
                <a:gd name="connsiteX373" fmla="*/ 889740 w 2331207"/>
                <a:gd name="connsiteY373" fmla="*/ 354971 h 1640734"/>
                <a:gd name="connsiteX374" fmla="*/ 852183 w 2331207"/>
                <a:gd name="connsiteY374" fmla="*/ 306688 h 1640734"/>
                <a:gd name="connsiteX375" fmla="*/ 856654 w 2331207"/>
                <a:gd name="connsiteY375" fmla="*/ 266452 h 1640734"/>
                <a:gd name="connsiteX376" fmla="*/ 1003304 w 2331207"/>
                <a:gd name="connsiteY376" fmla="*/ 218168 h 1640734"/>
                <a:gd name="connsiteX377" fmla="*/ 956805 w 2331207"/>
                <a:gd name="connsiteY377" fmla="*/ 120708 h 1640734"/>
                <a:gd name="connsiteX378" fmla="*/ 808367 w 2331207"/>
                <a:gd name="connsiteY378" fmla="*/ 337982 h 1640734"/>
                <a:gd name="connsiteX379" fmla="*/ 863808 w 2331207"/>
                <a:gd name="connsiteY379" fmla="*/ 408619 h 1640734"/>
                <a:gd name="connsiteX380" fmla="*/ 979161 w 2331207"/>
                <a:gd name="connsiteY380" fmla="*/ 306688 h 1640734"/>
                <a:gd name="connsiteX381" fmla="*/ 637572 w 2331207"/>
                <a:gd name="connsiteY381" fmla="*/ 365700 h 1640734"/>
                <a:gd name="connsiteX382" fmla="*/ 602698 w 2331207"/>
                <a:gd name="connsiteY382" fmla="*/ 340665 h 1640734"/>
                <a:gd name="connsiteX383" fmla="*/ 617005 w 2331207"/>
                <a:gd name="connsiteY383" fmla="*/ 299535 h 1640734"/>
                <a:gd name="connsiteX384" fmla="*/ 640255 w 2331207"/>
                <a:gd name="connsiteY384" fmla="*/ 236945 h 1640734"/>
                <a:gd name="connsiteX385" fmla="*/ 726993 w 2331207"/>
                <a:gd name="connsiteY385" fmla="*/ 173462 h 1640734"/>
                <a:gd name="connsiteX386" fmla="*/ 750243 w 2331207"/>
                <a:gd name="connsiteY386" fmla="*/ 201180 h 1640734"/>
                <a:gd name="connsiteX387" fmla="*/ 637572 w 2331207"/>
                <a:gd name="connsiteY387" fmla="*/ 365700 h 1640734"/>
                <a:gd name="connsiteX388" fmla="*/ 800319 w 2331207"/>
                <a:gd name="connsiteY388" fmla="*/ 178827 h 1640734"/>
                <a:gd name="connsiteX389" fmla="*/ 759185 w 2331207"/>
                <a:gd name="connsiteY389" fmla="*/ 119814 h 1640734"/>
                <a:gd name="connsiteX390" fmla="*/ 650985 w 2331207"/>
                <a:gd name="connsiteY390" fmla="*/ 208333 h 1640734"/>
                <a:gd name="connsiteX391" fmla="*/ 726099 w 2331207"/>
                <a:gd name="connsiteY391" fmla="*/ 6259 h 1640734"/>
                <a:gd name="connsiteX392" fmla="*/ 721628 w 2331207"/>
                <a:gd name="connsiteY392" fmla="*/ 0 h 1640734"/>
                <a:gd name="connsiteX393" fmla="*/ 628630 w 2331207"/>
                <a:gd name="connsiteY393" fmla="*/ 10730 h 1640734"/>
                <a:gd name="connsiteX394" fmla="*/ 628630 w 2331207"/>
                <a:gd name="connsiteY394" fmla="*/ 21459 h 1640734"/>
                <a:gd name="connsiteX395" fmla="*/ 646514 w 2331207"/>
                <a:gd name="connsiteY395" fmla="*/ 34871 h 1640734"/>
                <a:gd name="connsiteX396" fmla="*/ 642938 w 2331207"/>
                <a:gd name="connsiteY396" fmla="*/ 99249 h 1640734"/>
                <a:gd name="connsiteX397" fmla="*/ 561564 w 2331207"/>
                <a:gd name="connsiteY397" fmla="*/ 312947 h 1640734"/>
                <a:gd name="connsiteX398" fmla="*/ 546363 w 2331207"/>
                <a:gd name="connsiteY398" fmla="*/ 357653 h 1640734"/>
                <a:gd name="connsiteX399" fmla="*/ 611640 w 2331207"/>
                <a:gd name="connsiteY399" fmla="*/ 406831 h 1640734"/>
                <a:gd name="connsiteX400" fmla="*/ 800319 w 2331207"/>
                <a:gd name="connsiteY400" fmla="*/ 178827 h 1640734"/>
                <a:gd name="connsiteX401" fmla="*/ 525796 w 2331207"/>
                <a:gd name="connsiteY401" fmla="*/ 151108 h 1640734"/>
                <a:gd name="connsiteX402" fmla="*/ 507912 w 2331207"/>
                <a:gd name="connsiteY402" fmla="*/ 120708 h 1640734"/>
                <a:gd name="connsiteX403" fmla="*/ 395241 w 2331207"/>
                <a:gd name="connsiteY403" fmla="*/ 211910 h 1640734"/>
                <a:gd name="connsiteX404" fmla="*/ 408654 w 2331207"/>
                <a:gd name="connsiteY404" fmla="*/ 211910 h 1640734"/>
                <a:gd name="connsiteX405" fmla="*/ 467672 w 2331207"/>
                <a:gd name="connsiteY405" fmla="*/ 167203 h 1640734"/>
                <a:gd name="connsiteX406" fmla="*/ 386299 w 2331207"/>
                <a:gd name="connsiteY406" fmla="*/ 378218 h 1640734"/>
                <a:gd name="connsiteX407" fmla="*/ 404183 w 2331207"/>
                <a:gd name="connsiteY407" fmla="*/ 408619 h 1640734"/>
                <a:gd name="connsiteX408" fmla="*/ 511489 w 2331207"/>
                <a:gd name="connsiteY408" fmla="*/ 317417 h 1640734"/>
                <a:gd name="connsiteX409" fmla="*/ 498075 w 2331207"/>
                <a:gd name="connsiteY409" fmla="*/ 317417 h 1640734"/>
                <a:gd name="connsiteX410" fmla="*/ 439057 w 2331207"/>
                <a:gd name="connsiteY410" fmla="*/ 362124 h 1640734"/>
                <a:gd name="connsiteX411" fmla="*/ 534738 w 2331207"/>
                <a:gd name="connsiteY411" fmla="*/ 67060 h 1640734"/>
                <a:gd name="connsiteX412" fmla="*/ 567824 w 2331207"/>
                <a:gd name="connsiteY412" fmla="*/ 33977 h 1640734"/>
                <a:gd name="connsiteX413" fmla="*/ 534738 w 2331207"/>
                <a:gd name="connsiteY413" fmla="*/ 894 h 1640734"/>
                <a:gd name="connsiteX414" fmla="*/ 506123 w 2331207"/>
                <a:gd name="connsiteY414" fmla="*/ 16989 h 1640734"/>
                <a:gd name="connsiteX415" fmla="*/ 506123 w 2331207"/>
                <a:gd name="connsiteY415" fmla="*/ 50966 h 1640734"/>
                <a:gd name="connsiteX416" fmla="*/ 534738 w 2331207"/>
                <a:gd name="connsiteY416" fmla="*/ 67060 h 1640734"/>
                <a:gd name="connsiteX417" fmla="*/ 328175 w 2331207"/>
                <a:gd name="connsiteY417" fmla="*/ 26824 h 1640734"/>
                <a:gd name="connsiteX418" fmla="*/ 135026 w 2331207"/>
                <a:gd name="connsiteY418" fmla="*/ 26824 h 1640734"/>
                <a:gd name="connsiteX419" fmla="*/ 129661 w 2331207"/>
                <a:gd name="connsiteY419" fmla="*/ 42918 h 1640734"/>
                <a:gd name="connsiteX420" fmla="*/ 165429 w 2331207"/>
                <a:gd name="connsiteY420" fmla="*/ 133226 h 1640734"/>
                <a:gd name="connsiteX421" fmla="*/ 107305 w 2331207"/>
                <a:gd name="connsiteY421" fmla="*/ 291487 h 1640734"/>
                <a:gd name="connsiteX422" fmla="*/ 4471 w 2331207"/>
                <a:gd name="connsiteY422" fmla="*/ 381795 h 1640734"/>
                <a:gd name="connsiteX423" fmla="*/ 0 w 2331207"/>
                <a:gd name="connsiteY423" fmla="*/ 397889 h 1640734"/>
                <a:gd name="connsiteX424" fmla="*/ 293301 w 2331207"/>
                <a:gd name="connsiteY424" fmla="*/ 397889 h 1640734"/>
                <a:gd name="connsiteX425" fmla="*/ 356790 w 2331207"/>
                <a:gd name="connsiteY425" fmla="*/ 284334 h 1640734"/>
                <a:gd name="connsiteX426" fmla="*/ 334435 w 2331207"/>
                <a:gd name="connsiteY426" fmla="*/ 284334 h 1640734"/>
                <a:gd name="connsiteX427" fmla="*/ 190467 w 2331207"/>
                <a:gd name="connsiteY427" fmla="*/ 375536 h 1640734"/>
                <a:gd name="connsiteX428" fmla="*/ 161852 w 2331207"/>
                <a:gd name="connsiteY428" fmla="*/ 290593 h 1640734"/>
                <a:gd name="connsiteX429" fmla="*/ 219976 w 2331207"/>
                <a:gd name="connsiteY429" fmla="*/ 132332 h 1640734"/>
                <a:gd name="connsiteX430" fmla="*/ 322810 w 2331207"/>
                <a:gd name="connsiteY430" fmla="*/ 42024 h 1640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Lst>
              <a:rect l="l" t="t" r="r" b="b"/>
              <a:pathLst>
                <a:path w="2331207" h="1640734">
                  <a:moveTo>
                    <a:pt x="2221220" y="1391271"/>
                  </a:moveTo>
                  <a:cubicBezTo>
                    <a:pt x="2240892" y="1391271"/>
                    <a:pt x="2257882" y="1406471"/>
                    <a:pt x="2248940" y="1441342"/>
                  </a:cubicBezTo>
                  <a:lnTo>
                    <a:pt x="2158625" y="1465484"/>
                  </a:lnTo>
                  <a:cubicBezTo>
                    <a:pt x="2172932" y="1422566"/>
                    <a:pt x="2199758" y="1391271"/>
                    <a:pt x="2221220" y="1391271"/>
                  </a:cubicBezTo>
                  <a:moveTo>
                    <a:pt x="2271295" y="1537909"/>
                  </a:moveTo>
                  <a:lnTo>
                    <a:pt x="2253411" y="1537909"/>
                  </a:lnTo>
                  <a:cubicBezTo>
                    <a:pt x="2231056" y="1564733"/>
                    <a:pt x="2206018" y="1586192"/>
                    <a:pt x="2181874" y="1586192"/>
                  </a:cubicBezTo>
                  <a:cubicBezTo>
                    <a:pt x="2156836" y="1586192"/>
                    <a:pt x="2144317" y="1570992"/>
                    <a:pt x="2144317" y="1537909"/>
                  </a:cubicBezTo>
                  <a:cubicBezTo>
                    <a:pt x="2144317" y="1524497"/>
                    <a:pt x="2146106" y="1510191"/>
                    <a:pt x="2148788" y="1497673"/>
                  </a:cubicBezTo>
                  <a:lnTo>
                    <a:pt x="2295439" y="1449390"/>
                  </a:lnTo>
                  <a:cubicBezTo>
                    <a:pt x="2324054" y="1381436"/>
                    <a:pt x="2289180" y="1351929"/>
                    <a:pt x="2248940" y="1351929"/>
                  </a:cubicBezTo>
                  <a:cubicBezTo>
                    <a:pt x="2179192" y="1351929"/>
                    <a:pt x="2100501" y="1473531"/>
                    <a:pt x="2100501" y="1569203"/>
                  </a:cubicBezTo>
                  <a:cubicBezTo>
                    <a:pt x="2100501" y="1614804"/>
                    <a:pt x="2121962" y="1639840"/>
                    <a:pt x="2155942" y="1639840"/>
                  </a:cubicBezTo>
                  <a:cubicBezTo>
                    <a:pt x="2196182" y="1639840"/>
                    <a:pt x="2237315" y="1601392"/>
                    <a:pt x="2271295" y="1537909"/>
                  </a:cubicBezTo>
                  <a:moveTo>
                    <a:pt x="2248046" y="1319740"/>
                  </a:moveTo>
                  <a:lnTo>
                    <a:pt x="2331207" y="1243739"/>
                  </a:lnTo>
                  <a:lnTo>
                    <a:pt x="2331207" y="1233009"/>
                  </a:lnTo>
                  <a:lnTo>
                    <a:pt x="2275766" y="1233009"/>
                  </a:lnTo>
                  <a:lnTo>
                    <a:pt x="2226585" y="1320634"/>
                  </a:lnTo>
                  <a:lnTo>
                    <a:pt x="2248046" y="1320634"/>
                  </a:lnTo>
                  <a:close/>
                  <a:moveTo>
                    <a:pt x="1935966" y="1393059"/>
                  </a:moveTo>
                  <a:lnTo>
                    <a:pt x="1984254" y="1393059"/>
                  </a:lnTo>
                  <a:lnTo>
                    <a:pt x="1907351" y="1604075"/>
                  </a:lnTo>
                  <a:cubicBezTo>
                    <a:pt x="1900198" y="1621957"/>
                    <a:pt x="1910034" y="1639840"/>
                    <a:pt x="1928813" y="1639840"/>
                  </a:cubicBezTo>
                  <a:cubicBezTo>
                    <a:pt x="1983359" y="1639840"/>
                    <a:pt x="2048637" y="1593345"/>
                    <a:pt x="2073675" y="1527179"/>
                  </a:cubicBezTo>
                  <a:lnTo>
                    <a:pt x="2060262" y="1527179"/>
                  </a:lnTo>
                  <a:cubicBezTo>
                    <a:pt x="2040589" y="1554897"/>
                    <a:pt x="1997667" y="1585298"/>
                    <a:pt x="1965475" y="1591557"/>
                  </a:cubicBezTo>
                  <a:lnTo>
                    <a:pt x="2036118" y="1393059"/>
                  </a:lnTo>
                  <a:lnTo>
                    <a:pt x="2108549" y="1393059"/>
                  </a:lnTo>
                  <a:lnTo>
                    <a:pt x="2117491" y="1362659"/>
                  </a:lnTo>
                  <a:lnTo>
                    <a:pt x="2046848" y="1362659"/>
                  </a:lnTo>
                  <a:lnTo>
                    <a:pt x="2073675" y="1286657"/>
                  </a:lnTo>
                  <a:lnTo>
                    <a:pt x="2045954" y="1286657"/>
                  </a:lnTo>
                  <a:lnTo>
                    <a:pt x="1995878" y="1362659"/>
                  </a:lnTo>
                  <a:lnTo>
                    <a:pt x="1935966" y="1370706"/>
                  </a:lnTo>
                  <a:close/>
                  <a:moveTo>
                    <a:pt x="1885890" y="1382330"/>
                  </a:moveTo>
                  <a:cubicBezTo>
                    <a:pt x="1892150" y="1362659"/>
                    <a:pt x="1878737" y="1351929"/>
                    <a:pt x="1868900" y="1351929"/>
                  </a:cubicBezTo>
                  <a:cubicBezTo>
                    <a:pt x="1826873" y="1351929"/>
                    <a:pt x="1775903" y="1390377"/>
                    <a:pt x="1756230" y="1443131"/>
                  </a:cubicBezTo>
                  <a:lnTo>
                    <a:pt x="1769643" y="1443131"/>
                  </a:lnTo>
                  <a:cubicBezTo>
                    <a:pt x="1783056" y="1423460"/>
                    <a:pt x="1806306" y="1402001"/>
                    <a:pt x="1828661" y="1398424"/>
                  </a:cubicBezTo>
                  <a:lnTo>
                    <a:pt x="1747288" y="1609439"/>
                  </a:lnTo>
                  <a:cubicBezTo>
                    <a:pt x="1740134" y="1629110"/>
                    <a:pt x="1754441" y="1639840"/>
                    <a:pt x="1765172" y="1639840"/>
                  </a:cubicBezTo>
                  <a:cubicBezTo>
                    <a:pt x="1805411" y="1639840"/>
                    <a:pt x="1852805" y="1601392"/>
                    <a:pt x="1872477" y="1548638"/>
                  </a:cubicBezTo>
                  <a:lnTo>
                    <a:pt x="1859064" y="1548638"/>
                  </a:lnTo>
                  <a:cubicBezTo>
                    <a:pt x="1845651" y="1568309"/>
                    <a:pt x="1822401" y="1589769"/>
                    <a:pt x="1800046" y="1593345"/>
                  </a:cubicBezTo>
                  <a:close/>
                  <a:moveTo>
                    <a:pt x="1893938" y="1298281"/>
                  </a:moveTo>
                  <a:cubicBezTo>
                    <a:pt x="1911823" y="1298281"/>
                    <a:pt x="1927024" y="1283081"/>
                    <a:pt x="1927024" y="1265198"/>
                  </a:cubicBezTo>
                  <a:cubicBezTo>
                    <a:pt x="1927024" y="1247316"/>
                    <a:pt x="1911823" y="1232115"/>
                    <a:pt x="1893938" y="1232115"/>
                  </a:cubicBezTo>
                  <a:cubicBezTo>
                    <a:pt x="1884996" y="1232115"/>
                    <a:pt x="1876948" y="1235692"/>
                    <a:pt x="1870689" y="1241951"/>
                  </a:cubicBezTo>
                  <a:cubicBezTo>
                    <a:pt x="1864429" y="1248210"/>
                    <a:pt x="1860853" y="1256257"/>
                    <a:pt x="1860853" y="1265198"/>
                  </a:cubicBezTo>
                  <a:cubicBezTo>
                    <a:pt x="1860853" y="1283975"/>
                    <a:pt x="1875160" y="1298281"/>
                    <a:pt x="1893938" y="1298281"/>
                  </a:cubicBezTo>
                  <a:moveTo>
                    <a:pt x="1501380" y="1410942"/>
                  </a:moveTo>
                  <a:cubicBezTo>
                    <a:pt x="1513899" y="1410942"/>
                    <a:pt x="1521052" y="1430613"/>
                    <a:pt x="1501380" y="1474425"/>
                  </a:cubicBezTo>
                  <a:lnTo>
                    <a:pt x="1444150" y="1601392"/>
                  </a:lnTo>
                  <a:cubicBezTo>
                    <a:pt x="1433420" y="1625534"/>
                    <a:pt x="1445045" y="1640734"/>
                    <a:pt x="1468294" y="1640734"/>
                  </a:cubicBezTo>
                  <a:cubicBezTo>
                    <a:pt x="1482601" y="1640734"/>
                    <a:pt x="1488861" y="1637158"/>
                    <a:pt x="1495120" y="1621957"/>
                  </a:cubicBezTo>
                  <a:lnTo>
                    <a:pt x="1551456" y="1473531"/>
                  </a:lnTo>
                  <a:cubicBezTo>
                    <a:pt x="1577388" y="1441342"/>
                    <a:pt x="1625675" y="1407365"/>
                    <a:pt x="1647136" y="1407365"/>
                  </a:cubicBezTo>
                  <a:cubicBezTo>
                    <a:pt x="1662338" y="1407365"/>
                    <a:pt x="1660549" y="1419883"/>
                    <a:pt x="1650713" y="1439554"/>
                  </a:cubicBezTo>
                  <a:lnTo>
                    <a:pt x="1563975" y="1604969"/>
                  </a:lnTo>
                  <a:cubicBezTo>
                    <a:pt x="1555927" y="1621063"/>
                    <a:pt x="1566657" y="1640734"/>
                    <a:pt x="1585436" y="1640734"/>
                  </a:cubicBezTo>
                  <a:cubicBezTo>
                    <a:pt x="1627464" y="1640734"/>
                    <a:pt x="1678434" y="1602286"/>
                    <a:pt x="1698106" y="1549533"/>
                  </a:cubicBezTo>
                  <a:lnTo>
                    <a:pt x="1682905" y="1549533"/>
                  </a:lnTo>
                  <a:cubicBezTo>
                    <a:pt x="1669491" y="1569203"/>
                    <a:pt x="1646242" y="1590663"/>
                    <a:pt x="1623887" y="1594239"/>
                  </a:cubicBezTo>
                  <a:lnTo>
                    <a:pt x="1698106" y="1444025"/>
                  </a:lnTo>
                  <a:cubicBezTo>
                    <a:pt x="1707943" y="1425248"/>
                    <a:pt x="1712414" y="1407365"/>
                    <a:pt x="1712414" y="1393059"/>
                  </a:cubicBezTo>
                  <a:cubicBezTo>
                    <a:pt x="1712414" y="1368918"/>
                    <a:pt x="1699000" y="1352823"/>
                    <a:pt x="1673068" y="1352823"/>
                  </a:cubicBezTo>
                  <a:cubicBezTo>
                    <a:pt x="1636406" y="1352823"/>
                    <a:pt x="1605108" y="1393953"/>
                    <a:pt x="1560398" y="1444919"/>
                  </a:cubicBezTo>
                  <a:lnTo>
                    <a:pt x="1560398" y="1405577"/>
                  </a:lnTo>
                  <a:cubicBezTo>
                    <a:pt x="1560398" y="1377859"/>
                    <a:pt x="1551456" y="1352823"/>
                    <a:pt x="1526418" y="1352823"/>
                  </a:cubicBezTo>
                  <a:cubicBezTo>
                    <a:pt x="1496909" y="1352823"/>
                    <a:pt x="1470082" y="1399318"/>
                    <a:pt x="1448621" y="1444025"/>
                  </a:cubicBezTo>
                  <a:lnTo>
                    <a:pt x="1462035" y="1444025"/>
                  </a:lnTo>
                  <a:cubicBezTo>
                    <a:pt x="1477236" y="1422566"/>
                    <a:pt x="1490649" y="1410942"/>
                    <a:pt x="1501380" y="1410942"/>
                  </a:cubicBezTo>
                  <a:moveTo>
                    <a:pt x="1443256" y="1416307"/>
                  </a:moveTo>
                  <a:cubicBezTo>
                    <a:pt x="1453092" y="1381436"/>
                    <a:pt x="1447727" y="1351929"/>
                    <a:pt x="1421795" y="1351929"/>
                  </a:cubicBezTo>
                  <a:cubicBezTo>
                    <a:pt x="1388709" y="1351929"/>
                    <a:pt x="1377979" y="1374282"/>
                    <a:pt x="1345787" y="1444025"/>
                  </a:cubicBezTo>
                  <a:lnTo>
                    <a:pt x="1345787" y="1404683"/>
                  </a:lnTo>
                  <a:cubicBezTo>
                    <a:pt x="1345787" y="1376965"/>
                    <a:pt x="1336845" y="1351929"/>
                    <a:pt x="1311807" y="1351929"/>
                  </a:cubicBezTo>
                  <a:cubicBezTo>
                    <a:pt x="1282298" y="1351929"/>
                    <a:pt x="1255472" y="1398424"/>
                    <a:pt x="1234011" y="1443131"/>
                  </a:cubicBezTo>
                  <a:lnTo>
                    <a:pt x="1247424" y="1443131"/>
                  </a:lnTo>
                  <a:cubicBezTo>
                    <a:pt x="1261731" y="1422566"/>
                    <a:pt x="1275145" y="1410048"/>
                    <a:pt x="1285875" y="1410048"/>
                  </a:cubicBezTo>
                  <a:cubicBezTo>
                    <a:pt x="1298394" y="1410048"/>
                    <a:pt x="1305548" y="1429719"/>
                    <a:pt x="1285875" y="1473531"/>
                  </a:cubicBezTo>
                  <a:lnTo>
                    <a:pt x="1228646" y="1600498"/>
                  </a:lnTo>
                  <a:cubicBezTo>
                    <a:pt x="1217915" y="1624640"/>
                    <a:pt x="1229540" y="1639840"/>
                    <a:pt x="1252789" y="1639840"/>
                  </a:cubicBezTo>
                  <a:cubicBezTo>
                    <a:pt x="1267097" y="1639840"/>
                    <a:pt x="1273356" y="1636263"/>
                    <a:pt x="1279616" y="1621063"/>
                  </a:cubicBezTo>
                  <a:lnTo>
                    <a:pt x="1334162" y="1472637"/>
                  </a:lnTo>
                  <a:cubicBezTo>
                    <a:pt x="1350258" y="1452966"/>
                    <a:pt x="1364566" y="1435978"/>
                    <a:pt x="1382450" y="1417201"/>
                  </a:cubicBezTo>
                  <a:lnTo>
                    <a:pt x="1443256" y="1417201"/>
                  </a:lnTo>
                  <a:close/>
                  <a:moveTo>
                    <a:pt x="1131177" y="1391271"/>
                  </a:moveTo>
                  <a:cubicBezTo>
                    <a:pt x="1150849" y="1391271"/>
                    <a:pt x="1167839" y="1406471"/>
                    <a:pt x="1158897" y="1441342"/>
                  </a:cubicBezTo>
                  <a:lnTo>
                    <a:pt x="1068582" y="1465484"/>
                  </a:lnTo>
                  <a:cubicBezTo>
                    <a:pt x="1083783" y="1422566"/>
                    <a:pt x="1109716" y="1391271"/>
                    <a:pt x="1131177" y="1391271"/>
                  </a:cubicBezTo>
                  <a:moveTo>
                    <a:pt x="1181252" y="1537909"/>
                  </a:moveTo>
                  <a:lnTo>
                    <a:pt x="1163368" y="1537909"/>
                  </a:lnTo>
                  <a:cubicBezTo>
                    <a:pt x="1141013" y="1564733"/>
                    <a:pt x="1115975" y="1586192"/>
                    <a:pt x="1091831" y="1586192"/>
                  </a:cubicBezTo>
                  <a:cubicBezTo>
                    <a:pt x="1066793" y="1586192"/>
                    <a:pt x="1054274" y="1570992"/>
                    <a:pt x="1054274" y="1537909"/>
                  </a:cubicBezTo>
                  <a:cubicBezTo>
                    <a:pt x="1054274" y="1524497"/>
                    <a:pt x="1056063" y="1510191"/>
                    <a:pt x="1058746" y="1497673"/>
                  </a:cubicBezTo>
                  <a:lnTo>
                    <a:pt x="1205396" y="1449390"/>
                  </a:lnTo>
                  <a:cubicBezTo>
                    <a:pt x="1234011" y="1381436"/>
                    <a:pt x="1200031" y="1351929"/>
                    <a:pt x="1158897" y="1351929"/>
                  </a:cubicBezTo>
                  <a:cubicBezTo>
                    <a:pt x="1089149" y="1351929"/>
                    <a:pt x="1010458" y="1473531"/>
                    <a:pt x="1010458" y="1569203"/>
                  </a:cubicBezTo>
                  <a:cubicBezTo>
                    <a:pt x="1010458" y="1614804"/>
                    <a:pt x="1031919" y="1639840"/>
                    <a:pt x="1065899" y="1639840"/>
                  </a:cubicBezTo>
                  <a:cubicBezTo>
                    <a:pt x="1106139" y="1639840"/>
                    <a:pt x="1147272" y="1601392"/>
                    <a:pt x="1181252" y="1537909"/>
                  </a:cubicBezTo>
                  <a:moveTo>
                    <a:pt x="845923" y="1393059"/>
                  </a:moveTo>
                  <a:lnTo>
                    <a:pt x="894211" y="1393059"/>
                  </a:lnTo>
                  <a:lnTo>
                    <a:pt x="817309" y="1604075"/>
                  </a:lnTo>
                  <a:cubicBezTo>
                    <a:pt x="810155" y="1621957"/>
                    <a:pt x="819991" y="1639840"/>
                    <a:pt x="838770" y="1639840"/>
                  </a:cubicBezTo>
                  <a:cubicBezTo>
                    <a:pt x="893317" y="1639840"/>
                    <a:pt x="959488" y="1593345"/>
                    <a:pt x="983632" y="1527179"/>
                  </a:cubicBezTo>
                  <a:lnTo>
                    <a:pt x="970219" y="1527179"/>
                  </a:lnTo>
                  <a:cubicBezTo>
                    <a:pt x="950546" y="1554897"/>
                    <a:pt x="907624" y="1585298"/>
                    <a:pt x="875432" y="1591557"/>
                  </a:cubicBezTo>
                  <a:lnTo>
                    <a:pt x="946075" y="1393059"/>
                  </a:lnTo>
                  <a:lnTo>
                    <a:pt x="1018506" y="1393059"/>
                  </a:lnTo>
                  <a:lnTo>
                    <a:pt x="1027448" y="1362659"/>
                  </a:lnTo>
                  <a:lnTo>
                    <a:pt x="956805" y="1362659"/>
                  </a:lnTo>
                  <a:lnTo>
                    <a:pt x="983632" y="1286657"/>
                  </a:lnTo>
                  <a:lnTo>
                    <a:pt x="955911" y="1286657"/>
                  </a:lnTo>
                  <a:lnTo>
                    <a:pt x="905835" y="1362659"/>
                  </a:lnTo>
                  <a:lnTo>
                    <a:pt x="845923" y="1370706"/>
                  </a:lnTo>
                  <a:close/>
                  <a:moveTo>
                    <a:pt x="589285" y="1557580"/>
                  </a:moveTo>
                  <a:cubicBezTo>
                    <a:pt x="589285" y="1492308"/>
                    <a:pt x="661716" y="1403789"/>
                    <a:pt x="702850" y="1403789"/>
                  </a:cubicBezTo>
                  <a:cubicBezTo>
                    <a:pt x="711792" y="1403789"/>
                    <a:pt x="720734" y="1404683"/>
                    <a:pt x="727888" y="1407365"/>
                  </a:cubicBezTo>
                  <a:lnTo>
                    <a:pt x="685860" y="1520026"/>
                  </a:lnTo>
                  <a:cubicBezTo>
                    <a:pt x="661716" y="1549533"/>
                    <a:pt x="624159" y="1585298"/>
                    <a:pt x="606275" y="1585298"/>
                  </a:cubicBezTo>
                  <a:cubicBezTo>
                    <a:pt x="595544" y="1585298"/>
                    <a:pt x="589285" y="1577251"/>
                    <a:pt x="589285" y="1557580"/>
                  </a:cubicBezTo>
                  <a:moveTo>
                    <a:pt x="811943" y="1339411"/>
                  </a:moveTo>
                  <a:lnTo>
                    <a:pt x="789588" y="1337623"/>
                  </a:lnTo>
                  <a:lnTo>
                    <a:pt x="764550" y="1362659"/>
                  </a:lnTo>
                  <a:lnTo>
                    <a:pt x="760079" y="1362659"/>
                  </a:lnTo>
                  <a:cubicBezTo>
                    <a:pt x="653668" y="1362659"/>
                    <a:pt x="539209" y="1494990"/>
                    <a:pt x="539209" y="1599604"/>
                  </a:cubicBezTo>
                  <a:cubicBezTo>
                    <a:pt x="539209" y="1623746"/>
                    <a:pt x="552622" y="1639840"/>
                    <a:pt x="578554" y="1639840"/>
                  </a:cubicBezTo>
                  <a:cubicBezTo>
                    <a:pt x="609852" y="1639840"/>
                    <a:pt x="640255" y="1595133"/>
                    <a:pt x="675129" y="1547744"/>
                  </a:cubicBezTo>
                  <a:lnTo>
                    <a:pt x="673341" y="1564733"/>
                  </a:lnTo>
                  <a:cubicBezTo>
                    <a:pt x="668870" y="1613016"/>
                    <a:pt x="684071" y="1639840"/>
                    <a:pt x="709109" y="1639840"/>
                  </a:cubicBezTo>
                  <a:cubicBezTo>
                    <a:pt x="738618" y="1639840"/>
                    <a:pt x="765444" y="1593345"/>
                    <a:pt x="786011" y="1548638"/>
                  </a:cubicBezTo>
                  <a:lnTo>
                    <a:pt x="772598" y="1548638"/>
                  </a:lnTo>
                  <a:cubicBezTo>
                    <a:pt x="758291" y="1569203"/>
                    <a:pt x="744878" y="1581721"/>
                    <a:pt x="734147" y="1581721"/>
                  </a:cubicBezTo>
                  <a:cubicBezTo>
                    <a:pt x="723416" y="1581721"/>
                    <a:pt x="715369" y="1561156"/>
                    <a:pt x="734147" y="1518238"/>
                  </a:cubicBezTo>
                  <a:close/>
                  <a:moveTo>
                    <a:pt x="583920" y="1416307"/>
                  </a:moveTo>
                  <a:cubicBezTo>
                    <a:pt x="593756" y="1381436"/>
                    <a:pt x="588391" y="1351929"/>
                    <a:pt x="562459" y="1351929"/>
                  </a:cubicBezTo>
                  <a:cubicBezTo>
                    <a:pt x="529373" y="1351929"/>
                    <a:pt x="518642" y="1374282"/>
                    <a:pt x="486451" y="1444025"/>
                  </a:cubicBezTo>
                  <a:lnTo>
                    <a:pt x="486451" y="1404683"/>
                  </a:lnTo>
                  <a:cubicBezTo>
                    <a:pt x="486451" y="1376965"/>
                    <a:pt x="477509" y="1351929"/>
                    <a:pt x="451576" y="1351929"/>
                  </a:cubicBezTo>
                  <a:cubicBezTo>
                    <a:pt x="422067" y="1351929"/>
                    <a:pt x="395241" y="1398424"/>
                    <a:pt x="374674" y="1443131"/>
                  </a:cubicBezTo>
                  <a:lnTo>
                    <a:pt x="388087" y="1443131"/>
                  </a:lnTo>
                  <a:cubicBezTo>
                    <a:pt x="402395" y="1422566"/>
                    <a:pt x="415808" y="1410048"/>
                    <a:pt x="426539" y="1410048"/>
                  </a:cubicBezTo>
                  <a:cubicBezTo>
                    <a:pt x="439057" y="1410048"/>
                    <a:pt x="446211" y="1429719"/>
                    <a:pt x="426539" y="1473531"/>
                  </a:cubicBezTo>
                  <a:lnTo>
                    <a:pt x="368415" y="1601392"/>
                  </a:lnTo>
                  <a:cubicBezTo>
                    <a:pt x="357684" y="1625534"/>
                    <a:pt x="369309" y="1640734"/>
                    <a:pt x="392559" y="1640734"/>
                  </a:cubicBezTo>
                  <a:cubicBezTo>
                    <a:pt x="406866" y="1640734"/>
                    <a:pt x="413125" y="1637158"/>
                    <a:pt x="419385" y="1621957"/>
                  </a:cubicBezTo>
                  <a:lnTo>
                    <a:pt x="475720" y="1472637"/>
                  </a:lnTo>
                  <a:cubicBezTo>
                    <a:pt x="491816" y="1452966"/>
                    <a:pt x="506123" y="1435978"/>
                    <a:pt x="524007" y="1417201"/>
                  </a:cubicBezTo>
                  <a:lnTo>
                    <a:pt x="583920" y="1417201"/>
                  </a:lnTo>
                  <a:close/>
                  <a:moveTo>
                    <a:pt x="209245" y="1630004"/>
                  </a:moveTo>
                  <a:lnTo>
                    <a:pt x="214611" y="1613910"/>
                  </a:lnTo>
                  <a:cubicBezTo>
                    <a:pt x="143968" y="1600498"/>
                    <a:pt x="135026" y="1600498"/>
                    <a:pt x="163641" y="1523603"/>
                  </a:cubicBezTo>
                  <a:lnTo>
                    <a:pt x="190467" y="1451178"/>
                  </a:lnTo>
                  <a:lnTo>
                    <a:pt x="246802" y="1451178"/>
                  </a:lnTo>
                  <a:cubicBezTo>
                    <a:pt x="281676" y="1451178"/>
                    <a:pt x="282571" y="1466378"/>
                    <a:pt x="277205" y="1504826"/>
                  </a:cubicBezTo>
                  <a:lnTo>
                    <a:pt x="297772" y="1504826"/>
                  </a:lnTo>
                  <a:lnTo>
                    <a:pt x="344271" y="1376965"/>
                  </a:lnTo>
                  <a:lnTo>
                    <a:pt x="323704" y="1376965"/>
                  </a:lnTo>
                  <a:cubicBezTo>
                    <a:pt x="305820" y="1407365"/>
                    <a:pt x="292407" y="1430613"/>
                    <a:pt x="253956" y="1430613"/>
                  </a:cubicBezTo>
                  <a:lnTo>
                    <a:pt x="197621" y="1430613"/>
                  </a:lnTo>
                  <a:lnTo>
                    <a:pt x="236072" y="1325999"/>
                  </a:lnTo>
                  <a:cubicBezTo>
                    <a:pt x="249485" y="1288446"/>
                    <a:pt x="255744" y="1281293"/>
                    <a:pt x="304032" y="1281293"/>
                  </a:cubicBezTo>
                  <a:lnTo>
                    <a:pt x="316551" y="1281293"/>
                  </a:lnTo>
                  <a:cubicBezTo>
                    <a:pt x="365732" y="1281293"/>
                    <a:pt x="371992" y="1294705"/>
                    <a:pt x="371992" y="1346564"/>
                  </a:cubicBezTo>
                  <a:lnTo>
                    <a:pt x="391664" y="1346564"/>
                  </a:lnTo>
                  <a:lnTo>
                    <a:pt x="407760" y="1259833"/>
                  </a:lnTo>
                  <a:lnTo>
                    <a:pt x="135026" y="1259833"/>
                  </a:lnTo>
                  <a:lnTo>
                    <a:pt x="129661" y="1275928"/>
                  </a:lnTo>
                  <a:cubicBezTo>
                    <a:pt x="185996" y="1287552"/>
                    <a:pt x="191361" y="1292916"/>
                    <a:pt x="165429" y="1366235"/>
                  </a:cubicBezTo>
                  <a:lnTo>
                    <a:pt x="107305" y="1524497"/>
                  </a:lnTo>
                  <a:cubicBezTo>
                    <a:pt x="80479" y="1596922"/>
                    <a:pt x="69748" y="1603181"/>
                    <a:pt x="4471" y="1614804"/>
                  </a:cubicBezTo>
                  <a:lnTo>
                    <a:pt x="0" y="1630899"/>
                  </a:lnTo>
                  <a:lnTo>
                    <a:pt x="209245" y="1630899"/>
                  </a:lnTo>
                  <a:close/>
                  <a:moveTo>
                    <a:pt x="1562186" y="775213"/>
                  </a:moveTo>
                  <a:cubicBezTo>
                    <a:pt x="1581859" y="775213"/>
                    <a:pt x="1598849" y="790414"/>
                    <a:pt x="1589907" y="825285"/>
                  </a:cubicBezTo>
                  <a:lnTo>
                    <a:pt x="1499591" y="849426"/>
                  </a:lnTo>
                  <a:cubicBezTo>
                    <a:pt x="1513899" y="806508"/>
                    <a:pt x="1540725" y="775213"/>
                    <a:pt x="1562186" y="775213"/>
                  </a:cubicBezTo>
                  <a:moveTo>
                    <a:pt x="1612262" y="921851"/>
                  </a:moveTo>
                  <a:lnTo>
                    <a:pt x="1594378" y="921851"/>
                  </a:lnTo>
                  <a:cubicBezTo>
                    <a:pt x="1572022" y="948675"/>
                    <a:pt x="1546985" y="970134"/>
                    <a:pt x="1522841" y="970134"/>
                  </a:cubicBezTo>
                  <a:cubicBezTo>
                    <a:pt x="1497803" y="970134"/>
                    <a:pt x="1485284" y="954934"/>
                    <a:pt x="1485284" y="921851"/>
                  </a:cubicBezTo>
                  <a:cubicBezTo>
                    <a:pt x="1485284" y="908439"/>
                    <a:pt x="1487072" y="894133"/>
                    <a:pt x="1489755" y="881615"/>
                  </a:cubicBezTo>
                  <a:lnTo>
                    <a:pt x="1636406" y="833332"/>
                  </a:lnTo>
                  <a:cubicBezTo>
                    <a:pt x="1665020" y="765378"/>
                    <a:pt x="1630146" y="735871"/>
                    <a:pt x="1589907" y="735871"/>
                  </a:cubicBezTo>
                  <a:cubicBezTo>
                    <a:pt x="1520158" y="735871"/>
                    <a:pt x="1441468" y="857474"/>
                    <a:pt x="1441468" y="953146"/>
                  </a:cubicBezTo>
                  <a:cubicBezTo>
                    <a:pt x="1441468" y="998747"/>
                    <a:pt x="1462929" y="1023782"/>
                    <a:pt x="1496909" y="1023782"/>
                  </a:cubicBezTo>
                  <a:cubicBezTo>
                    <a:pt x="1537148" y="1024676"/>
                    <a:pt x="1578282" y="985335"/>
                    <a:pt x="1612262" y="921851"/>
                  </a:cubicBezTo>
                  <a:moveTo>
                    <a:pt x="1589012" y="703683"/>
                  </a:moveTo>
                  <a:lnTo>
                    <a:pt x="1672174" y="627681"/>
                  </a:lnTo>
                  <a:lnTo>
                    <a:pt x="1672174" y="616952"/>
                  </a:lnTo>
                  <a:lnTo>
                    <a:pt x="1616733" y="616952"/>
                  </a:lnTo>
                  <a:lnTo>
                    <a:pt x="1567551" y="704577"/>
                  </a:lnTo>
                  <a:lnTo>
                    <a:pt x="1589012" y="704577"/>
                  </a:lnTo>
                  <a:close/>
                  <a:moveTo>
                    <a:pt x="1276933" y="777002"/>
                  </a:moveTo>
                  <a:lnTo>
                    <a:pt x="1325220" y="777002"/>
                  </a:lnTo>
                  <a:lnTo>
                    <a:pt x="1248318" y="988017"/>
                  </a:lnTo>
                  <a:cubicBezTo>
                    <a:pt x="1241165" y="1005900"/>
                    <a:pt x="1251001" y="1023782"/>
                    <a:pt x="1269779" y="1023782"/>
                  </a:cubicBezTo>
                  <a:cubicBezTo>
                    <a:pt x="1324326" y="1023782"/>
                    <a:pt x="1389603" y="977287"/>
                    <a:pt x="1414641" y="911122"/>
                  </a:cubicBezTo>
                  <a:lnTo>
                    <a:pt x="1401228" y="911122"/>
                  </a:lnTo>
                  <a:cubicBezTo>
                    <a:pt x="1381556" y="938840"/>
                    <a:pt x="1338633" y="969240"/>
                    <a:pt x="1306442" y="975499"/>
                  </a:cubicBezTo>
                  <a:lnTo>
                    <a:pt x="1377085" y="777002"/>
                  </a:lnTo>
                  <a:lnTo>
                    <a:pt x="1449516" y="777002"/>
                  </a:lnTo>
                  <a:lnTo>
                    <a:pt x="1458458" y="746601"/>
                  </a:lnTo>
                  <a:lnTo>
                    <a:pt x="1387815" y="746601"/>
                  </a:lnTo>
                  <a:lnTo>
                    <a:pt x="1414641" y="670600"/>
                  </a:lnTo>
                  <a:lnTo>
                    <a:pt x="1386921" y="670600"/>
                  </a:lnTo>
                  <a:lnTo>
                    <a:pt x="1336845" y="746601"/>
                  </a:lnTo>
                  <a:lnTo>
                    <a:pt x="1276933" y="755542"/>
                  </a:lnTo>
                  <a:close/>
                  <a:moveTo>
                    <a:pt x="1226857" y="767166"/>
                  </a:moveTo>
                  <a:cubicBezTo>
                    <a:pt x="1233117" y="747495"/>
                    <a:pt x="1219703" y="736766"/>
                    <a:pt x="1208973" y="736766"/>
                  </a:cubicBezTo>
                  <a:cubicBezTo>
                    <a:pt x="1166945" y="736766"/>
                    <a:pt x="1115975" y="775213"/>
                    <a:pt x="1096302" y="827967"/>
                  </a:cubicBezTo>
                  <a:lnTo>
                    <a:pt x="1109716" y="827967"/>
                  </a:lnTo>
                  <a:cubicBezTo>
                    <a:pt x="1123129" y="808296"/>
                    <a:pt x="1146378" y="786837"/>
                    <a:pt x="1168733" y="783261"/>
                  </a:cubicBezTo>
                  <a:lnTo>
                    <a:pt x="1087360" y="994276"/>
                  </a:lnTo>
                  <a:cubicBezTo>
                    <a:pt x="1080207" y="1013947"/>
                    <a:pt x="1094514" y="1024676"/>
                    <a:pt x="1105244" y="1024676"/>
                  </a:cubicBezTo>
                  <a:cubicBezTo>
                    <a:pt x="1145484" y="1024676"/>
                    <a:pt x="1192877" y="986229"/>
                    <a:pt x="1212550" y="933475"/>
                  </a:cubicBezTo>
                  <a:lnTo>
                    <a:pt x="1199137" y="933475"/>
                  </a:lnTo>
                  <a:cubicBezTo>
                    <a:pt x="1185723" y="953146"/>
                    <a:pt x="1162474" y="974605"/>
                    <a:pt x="1140119" y="978182"/>
                  </a:cubicBezTo>
                  <a:close/>
                  <a:moveTo>
                    <a:pt x="1234905" y="683118"/>
                  </a:moveTo>
                  <a:cubicBezTo>
                    <a:pt x="1252789" y="683118"/>
                    <a:pt x="1267991" y="667917"/>
                    <a:pt x="1267991" y="650035"/>
                  </a:cubicBezTo>
                  <a:cubicBezTo>
                    <a:pt x="1267991" y="632152"/>
                    <a:pt x="1252789" y="616952"/>
                    <a:pt x="1234905" y="616952"/>
                  </a:cubicBezTo>
                  <a:cubicBezTo>
                    <a:pt x="1223280" y="616952"/>
                    <a:pt x="1212550" y="623211"/>
                    <a:pt x="1206290" y="633046"/>
                  </a:cubicBezTo>
                  <a:cubicBezTo>
                    <a:pt x="1200031" y="642882"/>
                    <a:pt x="1200031" y="656294"/>
                    <a:pt x="1206290" y="667023"/>
                  </a:cubicBezTo>
                  <a:cubicBezTo>
                    <a:pt x="1212550" y="676859"/>
                    <a:pt x="1223280" y="684012"/>
                    <a:pt x="1234905" y="683118"/>
                  </a:cubicBezTo>
                  <a:moveTo>
                    <a:pt x="975584" y="978182"/>
                  </a:moveTo>
                  <a:lnTo>
                    <a:pt x="1109716" y="622317"/>
                  </a:lnTo>
                  <a:lnTo>
                    <a:pt x="1105244" y="616058"/>
                  </a:lnTo>
                  <a:lnTo>
                    <a:pt x="1012247" y="626787"/>
                  </a:lnTo>
                  <a:lnTo>
                    <a:pt x="1012247" y="637517"/>
                  </a:lnTo>
                  <a:lnTo>
                    <a:pt x="1030131" y="650929"/>
                  </a:lnTo>
                  <a:cubicBezTo>
                    <a:pt x="1046227" y="663447"/>
                    <a:pt x="1040861" y="675070"/>
                    <a:pt x="1026554" y="715306"/>
                  </a:cubicBezTo>
                  <a:lnTo>
                    <a:pt x="924614" y="987123"/>
                  </a:lnTo>
                  <a:cubicBezTo>
                    <a:pt x="915672" y="1003217"/>
                    <a:pt x="927297" y="1022888"/>
                    <a:pt x="946075" y="1022888"/>
                  </a:cubicBezTo>
                  <a:cubicBezTo>
                    <a:pt x="988103" y="1022888"/>
                    <a:pt x="1033708" y="984440"/>
                    <a:pt x="1053380" y="931687"/>
                  </a:cubicBezTo>
                  <a:lnTo>
                    <a:pt x="1039967" y="931687"/>
                  </a:lnTo>
                  <a:cubicBezTo>
                    <a:pt x="1025660" y="952252"/>
                    <a:pt x="997045" y="973711"/>
                    <a:pt x="975584" y="978182"/>
                  </a:cubicBezTo>
                  <a:moveTo>
                    <a:pt x="701955" y="941522"/>
                  </a:moveTo>
                  <a:cubicBezTo>
                    <a:pt x="701955" y="876250"/>
                    <a:pt x="774387" y="787731"/>
                    <a:pt x="815520" y="787731"/>
                  </a:cubicBezTo>
                  <a:cubicBezTo>
                    <a:pt x="824462" y="787731"/>
                    <a:pt x="832510" y="788625"/>
                    <a:pt x="840558" y="791308"/>
                  </a:cubicBezTo>
                  <a:lnTo>
                    <a:pt x="797636" y="903968"/>
                  </a:lnTo>
                  <a:cubicBezTo>
                    <a:pt x="773492" y="933475"/>
                    <a:pt x="735935" y="969240"/>
                    <a:pt x="718051" y="969240"/>
                  </a:cubicBezTo>
                  <a:cubicBezTo>
                    <a:pt x="708215" y="970134"/>
                    <a:pt x="701955" y="961193"/>
                    <a:pt x="701955" y="941522"/>
                  </a:cubicBezTo>
                  <a:moveTo>
                    <a:pt x="924614" y="724248"/>
                  </a:moveTo>
                  <a:lnTo>
                    <a:pt x="902259" y="722459"/>
                  </a:lnTo>
                  <a:lnTo>
                    <a:pt x="877221" y="747495"/>
                  </a:lnTo>
                  <a:lnTo>
                    <a:pt x="872750" y="747495"/>
                  </a:lnTo>
                  <a:cubicBezTo>
                    <a:pt x="766339" y="747495"/>
                    <a:pt x="651880" y="879827"/>
                    <a:pt x="651880" y="984440"/>
                  </a:cubicBezTo>
                  <a:cubicBezTo>
                    <a:pt x="651880" y="1008582"/>
                    <a:pt x="665293" y="1024676"/>
                    <a:pt x="691225" y="1024676"/>
                  </a:cubicBezTo>
                  <a:cubicBezTo>
                    <a:pt x="722522" y="1024676"/>
                    <a:pt x="752925" y="979970"/>
                    <a:pt x="787800" y="932581"/>
                  </a:cubicBezTo>
                  <a:lnTo>
                    <a:pt x="786011" y="949569"/>
                  </a:lnTo>
                  <a:cubicBezTo>
                    <a:pt x="781540" y="997852"/>
                    <a:pt x="796742" y="1024676"/>
                    <a:pt x="821780" y="1024676"/>
                  </a:cubicBezTo>
                  <a:cubicBezTo>
                    <a:pt x="851289" y="1024676"/>
                    <a:pt x="878115" y="978182"/>
                    <a:pt x="898682" y="933475"/>
                  </a:cubicBezTo>
                  <a:lnTo>
                    <a:pt x="885269" y="933475"/>
                  </a:lnTo>
                  <a:cubicBezTo>
                    <a:pt x="870961" y="954040"/>
                    <a:pt x="857548" y="966558"/>
                    <a:pt x="846818" y="966558"/>
                  </a:cubicBezTo>
                  <a:cubicBezTo>
                    <a:pt x="836087" y="966558"/>
                    <a:pt x="828039" y="945993"/>
                    <a:pt x="846818" y="903968"/>
                  </a:cubicBezTo>
                  <a:close/>
                  <a:moveTo>
                    <a:pt x="406866" y="1075642"/>
                  </a:moveTo>
                  <a:cubicBezTo>
                    <a:pt x="406866" y="1047924"/>
                    <a:pt x="433692" y="1030041"/>
                    <a:pt x="472143" y="1014841"/>
                  </a:cubicBezTo>
                  <a:cubicBezTo>
                    <a:pt x="484662" y="1021100"/>
                    <a:pt x="504335" y="1028253"/>
                    <a:pt x="529373" y="1036300"/>
                  </a:cubicBezTo>
                  <a:cubicBezTo>
                    <a:pt x="569612" y="1049712"/>
                    <a:pt x="584814" y="1055077"/>
                    <a:pt x="584814" y="1066701"/>
                  </a:cubicBezTo>
                  <a:cubicBezTo>
                    <a:pt x="584814" y="1092631"/>
                    <a:pt x="548151" y="1112301"/>
                    <a:pt x="481085" y="1112301"/>
                  </a:cubicBezTo>
                  <a:cubicBezTo>
                    <a:pt x="431010" y="1113196"/>
                    <a:pt x="406866" y="1102466"/>
                    <a:pt x="406866" y="1075642"/>
                  </a:cubicBezTo>
                  <a:moveTo>
                    <a:pt x="516854" y="904863"/>
                  </a:moveTo>
                  <a:cubicBezTo>
                    <a:pt x="498970" y="904863"/>
                    <a:pt x="492710" y="889662"/>
                    <a:pt x="492710" y="872674"/>
                  </a:cubicBezTo>
                  <a:cubicBezTo>
                    <a:pt x="492710" y="819920"/>
                    <a:pt x="517748" y="756437"/>
                    <a:pt x="557988" y="756437"/>
                  </a:cubicBezTo>
                  <a:cubicBezTo>
                    <a:pt x="575872" y="756437"/>
                    <a:pt x="582131" y="771637"/>
                    <a:pt x="582131" y="788625"/>
                  </a:cubicBezTo>
                  <a:cubicBezTo>
                    <a:pt x="582131" y="840485"/>
                    <a:pt x="556199" y="904863"/>
                    <a:pt x="516854" y="904863"/>
                  </a:cubicBezTo>
                  <a:moveTo>
                    <a:pt x="631313" y="1049712"/>
                  </a:moveTo>
                  <a:cubicBezTo>
                    <a:pt x="631313" y="1015735"/>
                    <a:pt x="600910" y="1003217"/>
                    <a:pt x="551728" y="988911"/>
                  </a:cubicBezTo>
                  <a:cubicBezTo>
                    <a:pt x="509700" y="976393"/>
                    <a:pt x="490027" y="972817"/>
                    <a:pt x="490027" y="958511"/>
                  </a:cubicBezTo>
                  <a:cubicBezTo>
                    <a:pt x="490027" y="947781"/>
                    <a:pt x="498970" y="934369"/>
                    <a:pt x="516854" y="924534"/>
                  </a:cubicBezTo>
                  <a:cubicBezTo>
                    <a:pt x="586602" y="920957"/>
                    <a:pt x="630419" y="858368"/>
                    <a:pt x="630419" y="802931"/>
                  </a:cubicBezTo>
                  <a:cubicBezTo>
                    <a:pt x="630419" y="793096"/>
                    <a:pt x="628630" y="784155"/>
                    <a:pt x="625948" y="776107"/>
                  </a:cubicBezTo>
                  <a:lnTo>
                    <a:pt x="673341" y="776107"/>
                  </a:lnTo>
                  <a:lnTo>
                    <a:pt x="682283" y="745707"/>
                  </a:lnTo>
                  <a:lnTo>
                    <a:pt x="601804" y="745707"/>
                  </a:lnTo>
                  <a:cubicBezTo>
                    <a:pt x="591073" y="738554"/>
                    <a:pt x="577660" y="734977"/>
                    <a:pt x="562459" y="734977"/>
                  </a:cubicBezTo>
                  <a:cubicBezTo>
                    <a:pt x="489133" y="734977"/>
                    <a:pt x="441740" y="799355"/>
                    <a:pt x="441740" y="856579"/>
                  </a:cubicBezTo>
                  <a:cubicBezTo>
                    <a:pt x="441740" y="893239"/>
                    <a:pt x="463201" y="918275"/>
                    <a:pt x="497181" y="922745"/>
                  </a:cubicBezTo>
                  <a:cubicBezTo>
                    <a:pt x="463201" y="938840"/>
                    <a:pt x="443529" y="955828"/>
                    <a:pt x="443529" y="977287"/>
                  </a:cubicBezTo>
                  <a:cubicBezTo>
                    <a:pt x="443529" y="989805"/>
                    <a:pt x="448000" y="998747"/>
                    <a:pt x="458730" y="1006794"/>
                  </a:cubicBezTo>
                  <a:cubicBezTo>
                    <a:pt x="380040" y="1030041"/>
                    <a:pt x="347848" y="1059548"/>
                    <a:pt x="347848" y="1093525"/>
                  </a:cubicBezTo>
                  <a:cubicBezTo>
                    <a:pt x="347848" y="1130184"/>
                    <a:pt x="396135" y="1145384"/>
                    <a:pt x="453365" y="1145384"/>
                  </a:cubicBezTo>
                  <a:cubicBezTo>
                    <a:pt x="549940" y="1146279"/>
                    <a:pt x="631313" y="1093525"/>
                    <a:pt x="631313" y="1049712"/>
                  </a:cubicBezTo>
                  <a:moveTo>
                    <a:pt x="266475" y="835120"/>
                  </a:moveTo>
                  <a:cubicBezTo>
                    <a:pt x="301349" y="835120"/>
                    <a:pt x="302243" y="850321"/>
                    <a:pt x="296878" y="888768"/>
                  </a:cubicBezTo>
                  <a:lnTo>
                    <a:pt x="317445" y="888768"/>
                  </a:lnTo>
                  <a:lnTo>
                    <a:pt x="363944" y="760907"/>
                  </a:lnTo>
                  <a:lnTo>
                    <a:pt x="343377" y="760907"/>
                  </a:lnTo>
                  <a:cubicBezTo>
                    <a:pt x="325493" y="791308"/>
                    <a:pt x="312080" y="814555"/>
                    <a:pt x="273628" y="814555"/>
                  </a:cubicBezTo>
                  <a:lnTo>
                    <a:pt x="195832" y="814555"/>
                  </a:lnTo>
                  <a:lnTo>
                    <a:pt x="234283" y="709942"/>
                  </a:lnTo>
                  <a:cubicBezTo>
                    <a:pt x="247696" y="672388"/>
                    <a:pt x="254850" y="665235"/>
                    <a:pt x="302243" y="665235"/>
                  </a:cubicBezTo>
                  <a:lnTo>
                    <a:pt x="336223" y="665235"/>
                  </a:lnTo>
                  <a:cubicBezTo>
                    <a:pt x="385405" y="665235"/>
                    <a:pt x="391664" y="678647"/>
                    <a:pt x="391664" y="730507"/>
                  </a:cubicBezTo>
                  <a:lnTo>
                    <a:pt x="411337" y="730507"/>
                  </a:lnTo>
                  <a:lnTo>
                    <a:pt x="427433" y="643776"/>
                  </a:lnTo>
                  <a:lnTo>
                    <a:pt x="135026" y="643776"/>
                  </a:lnTo>
                  <a:lnTo>
                    <a:pt x="129661" y="659870"/>
                  </a:lnTo>
                  <a:cubicBezTo>
                    <a:pt x="185996" y="671494"/>
                    <a:pt x="191361" y="676859"/>
                    <a:pt x="165429" y="750178"/>
                  </a:cubicBezTo>
                  <a:lnTo>
                    <a:pt x="107305" y="908439"/>
                  </a:lnTo>
                  <a:cubicBezTo>
                    <a:pt x="80479" y="980864"/>
                    <a:pt x="69748" y="987123"/>
                    <a:pt x="4471" y="998747"/>
                  </a:cubicBezTo>
                  <a:lnTo>
                    <a:pt x="0" y="1014841"/>
                  </a:lnTo>
                  <a:lnTo>
                    <a:pt x="325493" y="1014841"/>
                  </a:lnTo>
                  <a:lnTo>
                    <a:pt x="383616" y="922745"/>
                  </a:lnTo>
                  <a:lnTo>
                    <a:pt x="361261" y="922745"/>
                  </a:lnTo>
                  <a:cubicBezTo>
                    <a:pt x="323704" y="960299"/>
                    <a:pt x="285253" y="993382"/>
                    <a:pt x="212822" y="993382"/>
                  </a:cubicBezTo>
                  <a:cubicBezTo>
                    <a:pt x="126084" y="993382"/>
                    <a:pt x="134132" y="988911"/>
                    <a:pt x="162746" y="908439"/>
                  </a:cubicBezTo>
                  <a:lnTo>
                    <a:pt x="189573" y="836014"/>
                  </a:lnTo>
                  <a:lnTo>
                    <a:pt x="266475" y="836014"/>
                  </a:lnTo>
                  <a:close/>
                  <a:moveTo>
                    <a:pt x="308503" y="616952"/>
                  </a:moveTo>
                  <a:lnTo>
                    <a:pt x="391664" y="556151"/>
                  </a:lnTo>
                  <a:lnTo>
                    <a:pt x="391664" y="545421"/>
                  </a:lnTo>
                  <a:lnTo>
                    <a:pt x="336223" y="545421"/>
                  </a:lnTo>
                  <a:lnTo>
                    <a:pt x="287042" y="616952"/>
                  </a:lnTo>
                  <a:close/>
                  <a:moveTo>
                    <a:pt x="1551456" y="160050"/>
                  </a:moveTo>
                  <a:cubicBezTo>
                    <a:pt x="1571128" y="160050"/>
                    <a:pt x="1588118" y="175250"/>
                    <a:pt x="1579176" y="210121"/>
                  </a:cubicBezTo>
                  <a:lnTo>
                    <a:pt x="1488861" y="234263"/>
                  </a:lnTo>
                  <a:cubicBezTo>
                    <a:pt x="1503168" y="190450"/>
                    <a:pt x="1529995" y="160050"/>
                    <a:pt x="1551456" y="160050"/>
                  </a:cubicBezTo>
                  <a:moveTo>
                    <a:pt x="1601531" y="306688"/>
                  </a:moveTo>
                  <a:lnTo>
                    <a:pt x="1583647" y="306688"/>
                  </a:lnTo>
                  <a:cubicBezTo>
                    <a:pt x="1561292" y="333512"/>
                    <a:pt x="1536254" y="354971"/>
                    <a:pt x="1512110" y="354971"/>
                  </a:cubicBezTo>
                  <a:cubicBezTo>
                    <a:pt x="1487072" y="354971"/>
                    <a:pt x="1474554" y="339771"/>
                    <a:pt x="1474554" y="306688"/>
                  </a:cubicBezTo>
                  <a:cubicBezTo>
                    <a:pt x="1474554" y="293276"/>
                    <a:pt x="1476342" y="278970"/>
                    <a:pt x="1479025" y="266452"/>
                  </a:cubicBezTo>
                  <a:lnTo>
                    <a:pt x="1625675" y="218168"/>
                  </a:lnTo>
                  <a:cubicBezTo>
                    <a:pt x="1654290" y="150214"/>
                    <a:pt x="1619416" y="120708"/>
                    <a:pt x="1579176" y="120708"/>
                  </a:cubicBezTo>
                  <a:cubicBezTo>
                    <a:pt x="1509428" y="120708"/>
                    <a:pt x="1430737" y="242310"/>
                    <a:pt x="1430737" y="337982"/>
                  </a:cubicBezTo>
                  <a:cubicBezTo>
                    <a:pt x="1430737" y="383583"/>
                    <a:pt x="1452198" y="408619"/>
                    <a:pt x="1486178" y="408619"/>
                  </a:cubicBezTo>
                  <a:cubicBezTo>
                    <a:pt x="1526418" y="408619"/>
                    <a:pt x="1567551" y="370171"/>
                    <a:pt x="1601531" y="306688"/>
                  </a:cubicBezTo>
                  <a:moveTo>
                    <a:pt x="1578282" y="88519"/>
                  </a:moveTo>
                  <a:lnTo>
                    <a:pt x="1661444" y="12518"/>
                  </a:lnTo>
                  <a:lnTo>
                    <a:pt x="1661444" y="1788"/>
                  </a:lnTo>
                  <a:lnTo>
                    <a:pt x="1606002" y="1788"/>
                  </a:lnTo>
                  <a:lnTo>
                    <a:pt x="1556821" y="89413"/>
                  </a:lnTo>
                  <a:lnTo>
                    <a:pt x="1578282" y="89413"/>
                  </a:lnTo>
                  <a:close/>
                  <a:moveTo>
                    <a:pt x="1266202" y="160944"/>
                  </a:moveTo>
                  <a:lnTo>
                    <a:pt x="1315384" y="160944"/>
                  </a:lnTo>
                  <a:lnTo>
                    <a:pt x="1238482" y="371959"/>
                  </a:lnTo>
                  <a:cubicBezTo>
                    <a:pt x="1231328" y="389842"/>
                    <a:pt x="1241165" y="407725"/>
                    <a:pt x="1259943" y="407725"/>
                  </a:cubicBezTo>
                  <a:cubicBezTo>
                    <a:pt x="1314490" y="407725"/>
                    <a:pt x="1380661" y="361230"/>
                    <a:pt x="1404805" y="295064"/>
                  </a:cubicBezTo>
                  <a:lnTo>
                    <a:pt x="1391392" y="295064"/>
                  </a:lnTo>
                  <a:cubicBezTo>
                    <a:pt x="1371719" y="322782"/>
                    <a:pt x="1328797" y="353183"/>
                    <a:pt x="1296606" y="359441"/>
                  </a:cubicBezTo>
                  <a:lnTo>
                    <a:pt x="1367248" y="160944"/>
                  </a:lnTo>
                  <a:lnTo>
                    <a:pt x="1439679" y="160944"/>
                  </a:lnTo>
                  <a:lnTo>
                    <a:pt x="1448621" y="130543"/>
                  </a:lnTo>
                  <a:lnTo>
                    <a:pt x="1377979" y="130543"/>
                  </a:lnTo>
                  <a:lnTo>
                    <a:pt x="1404805" y="54542"/>
                  </a:lnTo>
                  <a:lnTo>
                    <a:pt x="1377085" y="54542"/>
                  </a:lnTo>
                  <a:lnTo>
                    <a:pt x="1327009" y="130543"/>
                  </a:lnTo>
                  <a:lnTo>
                    <a:pt x="1267097" y="138591"/>
                  </a:lnTo>
                  <a:lnTo>
                    <a:pt x="1267097" y="160944"/>
                  </a:lnTo>
                  <a:close/>
                  <a:moveTo>
                    <a:pt x="1241165" y="185086"/>
                  </a:moveTo>
                  <a:cubicBezTo>
                    <a:pt x="1251001" y="150214"/>
                    <a:pt x="1245636" y="120708"/>
                    <a:pt x="1219703" y="120708"/>
                  </a:cubicBezTo>
                  <a:cubicBezTo>
                    <a:pt x="1186618" y="120708"/>
                    <a:pt x="1175887" y="143061"/>
                    <a:pt x="1143696" y="212804"/>
                  </a:cubicBezTo>
                  <a:lnTo>
                    <a:pt x="1143696" y="173462"/>
                  </a:lnTo>
                  <a:cubicBezTo>
                    <a:pt x="1143696" y="145744"/>
                    <a:pt x="1134753" y="120708"/>
                    <a:pt x="1109716" y="120708"/>
                  </a:cubicBezTo>
                  <a:cubicBezTo>
                    <a:pt x="1080207" y="120708"/>
                    <a:pt x="1053380" y="167203"/>
                    <a:pt x="1031919" y="211910"/>
                  </a:cubicBezTo>
                  <a:lnTo>
                    <a:pt x="1045332" y="211910"/>
                  </a:lnTo>
                  <a:cubicBezTo>
                    <a:pt x="1059640" y="191344"/>
                    <a:pt x="1073053" y="178827"/>
                    <a:pt x="1083783" y="178827"/>
                  </a:cubicBezTo>
                  <a:cubicBezTo>
                    <a:pt x="1096302" y="178827"/>
                    <a:pt x="1103456" y="198498"/>
                    <a:pt x="1083783" y="242310"/>
                  </a:cubicBezTo>
                  <a:lnTo>
                    <a:pt x="1026554" y="369277"/>
                  </a:lnTo>
                  <a:cubicBezTo>
                    <a:pt x="1015823" y="393419"/>
                    <a:pt x="1027448" y="408619"/>
                    <a:pt x="1050698" y="408619"/>
                  </a:cubicBezTo>
                  <a:cubicBezTo>
                    <a:pt x="1065005" y="408619"/>
                    <a:pt x="1071264" y="405042"/>
                    <a:pt x="1077524" y="389842"/>
                  </a:cubicBezTo>
                  <a:lnTo>
                    <a:pt x="1133859" y="241416"/>
                  </a:lnTo>
                  <a:cubicBezTo>
                    <a:pt x="1149955" y="221745"/>
                    <a:pt x="1164262" y="204756"/>
                    <a:pt x="1182147" y="185980"/>
                  </a:cubicBezTo>
                  <a:lnTo>
                    <a:pt x="1241165" y="185980"/>
                  </a:lnTo>
                  <a:close/>
                  <a:moveTo>
                    <a:pt x="929085" y="160050"/>
                  </a:moveTo>
                  <a:cubicBezTo>
                    <a:pt x="948758" y="160050"/>
                    <a:pt x="965748" y="175250"/>
                    <a:pt x="956805" y="210121"/>
                  </a:cubicBezTo>
                  <a:lnTo>
                    <a:pt x="866490" y="234263"/>
                  </a:lnTo>
                  <a:cubicBezTo>
                    <a:pt x="880798" y="190450"/>
                    <a:pt x="907624" y="160050"/>
                    <a:pt x="929085" y="160050"/>
                  </a:cubicBezTo>
                  <a:moveTo>
                    <a:pt x="979161" y="306688"/>
                  </a:moveTo>
                  <a:lnTo>
                    <a:pt x="961277" y="306688"/>
                  </a:lnTo>
                  <a:cubicBezTo>
                    <a:pt x="938921" y="333512"/>
                    <a:pt x="913883" y="354971"/>
                    <a:pt x="889740" y="354971"/>
                  </a:cubicBezTo>
                  <a:cubicBezTo>
                    <a:pt x="864702" y="354971"/>
                    <a:pt x="852183" y="339771"/>
                    <a:pt x="852183" y="306688"/>
                  </a:cubicBezTo>
                  <a:cubicBezTo>
                    <a:pt x="852183" y="293276"/>
                    <a:pt x="853971" y="278970"/>
                    <a:pt x="856654" y="266452"/>
                  </a:cubicBezTo>
                  <a:lnTo>
                    <a:pt x="1003304" y="218168"/>
                  </a:lnTo>
                  <a:cubicBezTo>
                    <a:pt x="1031919" y="150214"/>
                    <a:pt x="997939" y="120708"/>
                    <a:pt x="956805" y="120708"/>
                  </a:cubicBezTo>
                  <a:cubicBezTo>
                    <a:pt x="887057" y="120708"/>
                    <a:pt x="808367" y="242310"/>
                    <a:pt x="808367" y="337982"/>
                  </a:cubicBezTo>
                  <a:cubicBezTo>
                    <a:pt x="808367" y="383583"/>
                    <a:pt x="829828" y="408619"/>
                    <a:pt x="863808" y="408619"/>
                  </a:cubicBezTo>
                  <a:cubicBezTo>
                    <a:pt x="904047" y="408619"/>
                    <a:pt x="945181" y="370171"/>
                    <a:pt x="979161" y="306688"/>
                  </a:cubicBezTo>
                  <a:moveTo>
                    <a:pt x="637572" y="365700"/>
                  </a:moveTo>
                  <a:cubicBezTo>
                    <a:pt x="623265" y="365700"/>
                    <a:pt x="602698" y="352288"/>
                    <a:pt x="602698" y="340665"/>
                  </a:cubicBezTo>
                  <a:cubicBezTo>
                    <a:pt x="602698" y="337088"/>
                    <a:pt x="608958" y="320100"/>
                    <a:pt x="617005" y="299535"/>
                  </a:cubicBezTo>
                  <a:lnTo>
                    <a:pt x="640255" y="236945"/>
                  </a:lnTo>
                  <a:cubicBezTo>
                    <a:pt x="665293" y="206545"/>
                    <a:pt x="704638" y="173462"/>
                    <a:pt x="726993" y="173462"/>
                  </a:cubicBezTo>
                  <a:cubicBezTo>
                    <a:pt x="740406" y="173462"/>
                    <a:pt x="750243" y="182403"/>
                    <a:pt x="750243" y="201180"/>
                  </a:cubicBezTo>
                  <a:cubicBezTo>
                    <a:pt x="749349" y="260193"/>
                    <a:pt x="695696" y="365700"/>
                    <a:pt x="637572" y="365700"/>
                  </a:cubicBezTo>
                  <a:moveTo>
                    <a:pt x="800319" y="178827"/>
                  </a:moveTo>
                  <a:cubicBezTo>
                    <a:pt x="800319" y="135908"/>
                    <a:pt x="789588" y="119814"/>
                    <a:pt x="759185" y="119814"/>
                  </a:cubicBezTo>
                  <a:cubicBezTo>
                    <a:pt x="721628" y="119814"/>
                    <a:pt x="686754" y="160050"/>
                    <a:pt x="650985" y="208333"/>
                  </a:cubicBezTo>
                  <a:lnTo>
                    <a:pt x="726099" y="6259"/>
                  </a:lnTo>
                  <a:lnTo>
                    <a:pt x="721628" y="0"/>
                  </a:lnTo>
                  <a:lnTo>
                    <a:pt x="628630" y="10730"/>
                  </a:lnTo>
                  <a:lnTo>
                    <a:pt x="628630" y="21459"/>
                  </a:lnTo>
                  <a:lnTo>
                    <a:pt x="646514" y="34871"/>
                  </a:lnTo>
                  <a:cubicBezTo>
                    <a:pt x="662610" y="47389"/>
                    <a:pt x="657245" y="59907"/>
                    <a:pt x="642938" y="99249"/>
                  </a:cubicBezTo>
                  <a:lnTo>
                    <a:pt x="561564" y="312947"/>
                  </a:lnTo>
                  <a:cubicBezTo>
                    <a:pt x="554411" y="330829"/>
                    <a:pt x="546363" y="352288"/>
                    <a:pt x="546363" y="357653"/>
                  </a:cubicBezTo>
                  <a:cubicBezTo>
                    <a:pt x="546363" y="382689"/>
                    <a:pt x="580343" y="406831"/>
                    <a:pt x="611640" y="406831"/>
                  </a:cubicBezTo>
                  <a:cubicBezTo>
                    <a:pt x="682283" y="408619"/>
                    <a:pt x="800319" y="278970"/>
                    <a:pt x="800319" y="178827"/>
                  </a:cubicBezTo>
                  <a:moveTo>
                    <a:pt x="525796" y="151108"/>
                  </a:moveTo>
                  <a:cubicBezTo>
                    <a:pt x="531161" y="131438"/>
                    <a:pt x="518642" y="120708"/>
                    <a:pt x="507912" y="120708"/>
                  </a:cubicBezTo>
                  <a:cubicBezTo>
                    <a:pt x="465884" y="120708"/>
                    <a:pt x="414914" y="159156"/>
                    <a:pt x="395241" y="211910"/>
                  </a:cubicBezTo>
                  <a:lnTo>
                    <a:pt x="408654" y="211910"/>
                  </a:lnTo>
                  <a:cubicBezTo>
                    <a:pt x="422067" y="192239"/>
                    <a:pt x="445317" y="170779"/>
                    <a:pt x="467672" y="167203"/>
                  </a:cubicBezTo>
                  <a:lnTo>
                    <a:pt x="386299" y="378218"/>
                  </a:lnTo>
                  <a:cubicBezTo>
                    <a:pt x="379145" y="397889"/>
                    <a:pt x="393453" y="408619"/>
                    <a:pt x="404183" y="408619"/>
                  </a:cubicBezTo>
                  <a:cubicBezTo>
                    <a:pt x="444423" y="408619"/>
                    <a:pt x="491816" y="370171"/>
                    <a:pt x="511489" y="317417"/>
                  </a:cubicBezTo>
                  <a:lnTo>
                    <a:pt x="498075" y="317417"/>
                  </a:lnTo>
                  <a:cubicBezTo>
                    <a:pt x="484662" y="337088"/>
                    <a:pt x="461413" y="358547"/>
                    <a:pt x="439057" y="362124"/>
                  </a:cubicBezTo>
                  <a:close/>
                  <a:moveTo>
                    <a:pt x="534738" y="67060"/>
                  </a:moveTo>
                  <a:cubicBezTo>
                    <a:pt x="552622" y="67060"/>
                    <a:pt x="567824" y="51860"/>
                    <a:pt x="567824" y="33977"/>
                  </a:cubicBezTo>
                  <a:cubicBezTo>
                    <a:pt x="567824" y="16094"/>
                    <a:pt x="552622" y="894"/>
                    <a:pt x="534738" y="894"/>
                  </a:cubicBezTo>
                  <a:cubicBezTo>
                    <a:pt x="523113" y="894"/>
                    <a:pt x="512383" y="7153"/>
                    <a:pt x="506123" y="16989"/>
                  </a:cubicBezTo>
                  <a:cubicBezTo>
                    <a:pt x="499864" y="26824"/>
                    <a:pt x="499864" y="40236"/>
                    <a:pt x="506123" y="50966"/>
                  </a:cubicBezTo>
                  <a:cubicBezTo>
                    <a:pt x="512383" y="60801"/>
                    <a:pt x="523113" y="67954"/>
                    <a:pt x="534738" y="67060"/>
                  </a:cubicBezTo>
                  <a:moveTo>
                    <a:pt x="328175" y="26824"/>
                  </a:moveTo>
                  <a:lnTo>
                    <a:pt x="135026" y="26824"/>
                  </a:lnTo>
                  <a:lnTo>
                    <a:pt x="129661" y="42918"/>
                  </a:lnTo>
                  <a:cubicBezTo>
                    <a:pt x="185996" y="54542"/>
                    <a:pt x="191361" y="59907"/>
                    <a:pt x="165429" y="133226"/>
                  </a:cubicBezTo>
                  <a:lnTo>
                    <a:pt x="107305" y="291487"/>
                  </a:lnTo>
                  <a:cubicBezTo>
                    <a:pt x="80479" y="363912"/>
                    <a:pt x="69748" y="370171"/>
                    <a:pt x="4471" y="381795"/>
                  </a:cubicBezTo>
                  <a:lnTo>
                    <a:pt x="0" y="397889"/>
                  </a:lnTo>
                  <a:lnTo>
                    <a:pt x="293301" y="397889"/>
                  </a:lnTo>
                  <a:lnTo>
                    <a:pt x="356790" y="284334"/>
                  </a:lnTo>
                  <a:lnTo>
                    <a:pt x="334435" y="284334"/>
                  </a:lnTo>
                  <a:cubicBezTo>
                    <a:pt x="297772" y="324570"/>
                    <a:pt x="255744" y="375536"/>
                    <a:pt x="190467" y="375536"/>
                  </a:cubicBezTo>
                  <a:cubicBezTo>
                    <a:pt x="141285" y="375536"/>
                    <a:pt x="134132" y="366595"/>
                    <a:pt x="161852" y="290593"/>
                  </a:cubicBezTo>
                  <a:lnTo>
                    <a:pt x="219976" y="132332"/>
                  </a:lnTo>
                  <a:cubicBezTo>
                    <a:pt x="246802" y="59907"/>
                    <a:pt x="257533" y="53648"/>
                    <a:pt x="322810" y="42024"/>
                  </a:cubicBezTo>
                  <a:close/>
                </a:path>
              </a:pathLst>
            </a:custGeom>
            <a:solidFill>
              <a:srgbClr val="000000"/>
            </a:solidFill>
            <a:ln w="893" cap="flat">
              <a:noFill/>
              <a:prstDash val="solid"/>
              <a:miter/>
            </a:ln>
          </p:spPr>
          <p:txBody>
            <a:bodyPr rtlCol="0" anchor="ctr"/>
            <a:lstStyle/>
            <a:p>
              <a:endParaRPr lang="fr-FR"/>
            </a:p>
          </p:txBody>
        </p:sp>
      </p:grpSp>
      <p:cxnSp>
        <p:nvCxnSpPr>
          <p:cNvPr id="103" name="Connecteur droit 102">
            <a:extLst>
              <a:ext uri="{FF2B5EF4-FFF2-40B4-BE49-F238E27FC236}">
                <a16:creationId xmlns:a16="http://schemas.microsoft.com/office/drawing/2014/main" id="{6422E84E-5F26-A501-CC79-22682EA92DEC}"/>
              </a:ext>
            </a:extLst>
          </p:cNvPr>
          <p:cNvCxnSpPr>
            <a:cxnSpLocks/>
          </p:cNvCxnSpPr>
          <p:nvPr userDrawn="1"/>
        </p:nvCxnSpPr>
        <p:spPr>
          <a:xfrm>
            <a:off x="1960396" y="6153150"/>
            <a:ext cx="0" cy="704939"/>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5" name="Connecteur droit 104">
            <a:extLst>
              <a:ext uri="{FF2B5EF4-FFF2-40B4-BE49-F238E27FC236}">
                <a16:creationId xmlns:a16="http://schemas.microsoft.com/office/drawing/2014/main" id="{6F701B75-FA18-D27B-8120-48DEC9CB8B65}"/>
              </a:ext>
            </a:extLst>
          </p:cNvPr>
          <p:cNvCxnSpPr>
            <a:cxnSpLocks/>
          </p:cNvCxnSpPr>
          <p:nvPr userDrawn="1"/>
        </p:nvCxnSpPr>
        <p:spPr>
          <a:xfrm flipH="1">
            <a:off x="357115" y="6149975"/>
            <a:ext cx="3047" cy="708024"/>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Espace réservé du numéro de diapositive 5">
            <a:extLst>
              <a:ext uri="{FF2B5EF4-FFF2-40B4-BE49-F238E27FC236}">
                <a16:creationId xmlns:a16="http://schemas.microsoft.com/office/drawing/2014/main" id="{BF99B84A-DC2A-1A22-02D5-98E7BA9850A3}"/>
              </a:ext>
            </a:extLst>
          </p:cNvPr>
          <p:cNvSpPr>
            <a:spLocks noGrp="1"/>
          </p:cNvSpPr>
          <p:nvPr>
            <p:ph type="sldNum" sz="quarter" idx="12"/>
          </p:nvPr>
        </p:nvSpPr>
        <p:spPr>
          <a:xfrm>
            <a:off x="11835420" y="6319201"/>
            <a:ext cx="365127" cy="365125"/>
          </a:xfrm>
        </p:spPr>
        <p:txBody>
          <a:bodyPr/>
          <a:lstStyle>
            <a:lvl1pPr>
              <a:defRPr>
                <a:solidFill>
                  <a:schemeClr val="bg1"/>
                </a:solidFill>
              </a:defRPr>
            </a:lvl1pPr>
          </a:lstStyle>
          <a:p>
            <a:fld id="{6E739F3C-2768-A14F-A11C-037BCBCB7D23}" type="slidenum">
              <a:rPr lang="fr-FR" smtClean="0"/>
              <a:pPr/>
              <a:t>‹N°›</a:t>
            </a:fld>
            <a:endParaRPr lang="fr-FR" dirty="0"/>
          </a:p>
        </p:txBody>
      </p:sp>
      <p:sp>
        <p:nvSpPr>
          <p:cNvPr id="8" name="Forme libre 7">
            <a:extLst>
              <a:ext uri="{FF2B5EF4-FFF2-40B4-BE49-F238E27FC236}">
                <a16:creationId xmlns:a16="http://schemas.microsoft.com/office/drawing/2014/main" id="{8AE8E2CD-FAA1-7703-C8A1-3E037A144160}"/>
              </a:ext>
            </a:extLst>
          </p:cNvPr>
          <p:cNvSpPr/>
          <p:nvPr userDrawn="1"/>
        </p:nvSpPr>
        <p:spPr>
          <a:xfrm>
            <a:off x="11826875" y="6303211"/>
            <a:ext cx="415636" cy="403761"/>
          </a:xfrm>
          <a:custGeom>
            <a:avLst/>
            <a:gdLst>
              <a:gd name="connsiteX0" fmla="*/ 201881 w 415636"/>
              <a:gd name="connsiteY0" fmla="*/ 0 h 403761"/>
              <a:gd name="connsiteX1" fmla="*/ 415636 w 415636"/>
              <a:gd name="connsiteY1" fmla="*/ 0 h 403761"/>
              <a:gd name="connsiteX2" fmla="*/ 415636 w 415636"/>
              <a:gd name="connsiteY2" fmla="*/ 403761 h 403761"/>
              <a:gd name="connsiteX3" fmla="*/ 201881 w 415636"/>
              <a:gd name="connsiteY3" fmla="*/ 403761 h 403761"/>
              <a:gd name="connsiteX4" fmla="*/ 4101 w 415636"/>
              <a:gd name="connsiteY4" fmla="*/ 242566 h 403761"/>
              <a:gd name="connsiteX5" fmla="*/ 0 w 415636"/>
              <a:gd name="connsiteY5" fmla="*/ 201881 h 403761"/>
              <a:gd name="connsiteX6" fmla="*/ 4101 w 415636"/>
              <a:gd name="connsiteY6" fmla="*/ 161195 h 403761"/>
              <a:gd name="connsiteX7" fmla="*/ 201881 w 415636"/>
              <a:gd name="connsiteY7" fmla="*/ 0 h 403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5636" h="403761">
                <a:moveTo>
                  <a:pt x="201881" y="0"/>
                </a:moveTo>
                <a:lnTo>
                  <a:pt x="415636" y="0"/>
                </a:lnTo>
                <a:lnTo>
                  <a:pt x="415636" y="403761"/>
                </a:lnTo>
                <a:lnTo>
                  <a:pt x="201881" y="403761"/>
                </a:lnTo>
                <a:cubicBezTo>
                  <a:pt x="104322" y="403761"/>
                  <a:pt x="22926" y="334560"/>
                  <a:pt x="4101" y="242566"/>
                </a:cubicBezTo>
                <a:lnTo>
                  <a:pt x="0" y="201881"/>
                </a:lnTo>
                <a:lnTo>
                  <a:pt x="4101" y="161195"/>
                </a:lnTo>
                <a:cubicBezTo>
                  <a:pt x="22926" y="69201"/>
                  <a:pt x="104322" y="0"/>
                  <a:pt x="201881" y="0"/>
                </a:cubicBezTo>
                <a:close/>
              </a:path>
            </a:pathLst>
          </a:cu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grpSp>
        <p:nvGrpSpPr>
          <p:cNvPr id="10" name="Groupe 9">
            <a:extLst>
              <a:ext uri="{FF2B5EF4-FFF2-40B4-BE49-F238E27FC236}">
                <a16:creationId xmlns:a16="http://schemas.microsoft.com/office/drawing/2014/main" id="{59005090-B290-9437-D705-6F23E4834FCD}"/>
              </a:ext>
            </a:extLst>
          </p:cNvPr>
          <p:cNvGrpSpPr/>
          <p:nvPr userDrawn="1"/>
        </p:nvGrpSpPr>
        <p:grpSpPr>
          <a:xfrm>
            <a:off x="1274524" y="6279025"/>
            <a:ext cx="517010" cy="449924"/>
            <a:chOff x="1301606" y="6252162"/>
            <a:chExt cx="462845" cy="402788"/>
          </a:xfrm>
        </p:grpSpPr>
        <p:sp>
          <p:nvSpPr>
            <p:cNvPr id="14" name="Forme libre 13">
              <a:extLst>
                <a:ext uri="{FF2B5EF4-FFF2-40B4-BE49-F238E27FC236}">
                  <a16:creationId xmlns:a16="http://schemas.microsoft.com/office/drawing/2014/main" id="{7367EB9D-D995-BF22-A791-4CA1C2D3B191}"/>
                </a:ext>
              </a:extLst>
            </p:cNvPr>
            <p:cNvSpPr/>
            <p:nvPr/>
          </p:nvSpPr>
          <p:spPr>
            <a:xfrm>
              <a:off x="1434300" y="6252162"/>
              <a:ext cx="199811" cy="269202"/>
            </a:xfrm>
            <a:custGeom>
              <a:avLst/>
              <a:gdLst>
                <a:gd name="connsiteX0" fmla="*/ 1235075 w 1563369"/>
                <a:gd name="connsiteY0" fmla="*/ 1745615 h 2106294"/>
                <a:gd name="connsiteX1" fmla="*/ 708660 w 1563369"/>
                <a:gd name="connsiteY1" fmla="*/ 1172845 h 2106294"/>
                <a:gd name="connsiteX2" fmla="*/ 708660 w 1563369"/>
                <a:gd name="connsiteY2" fmla="*/ 0 h 2106294"/>
                <a:gd name="connsiteX3" fmla="*/ 626110 w 1563369"/>
                <a:gd name="connsiteY3" fmla="*/ 0 h 2106294"/>
                <a:gd name="connsiteX4" fmla="*/ 626110 w 1563369"/>
                <a:gd name="connsiteY4" fmla="*/ 624840 h 2106294"/>
                <a:gd name="connsiteX5" fmla="*/ 0 w 1563369"/>
                <a:gd name="connsiteY5" fmla="*/ 1355725 h 2106294"/>
                <a:gd name="connsiteX6" fmla="*/ 811530 w 1563369"/>
                <a:gd name="connsiteY6" fmla="*/ 2106295 h 2106294"/>
                <a:gd name="connsiteX7" fmla="*/ 1563370 w 1563369"/>
                <a:gd name="connsiteY7" fmla="*/ 1634490 h 2106294"/>
                <a:gd name="connsiteX8" fmla="*/ 1235075 w 1563369"/>
                <a:gd name="connsiteY8" fmla="*/ 1745615 h 2106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3369" h="2106294">
                  <a:moveTo>
                    <a:pt x="1235075" y="1745615"/>
                  </a:moveTo>
                  <a:cubicBezTo>
                    <a:pt x="986155" y="1741805"/>
                    <a:pt x="708660" y="1526540"/>
                    <a:pt x="708660" y="1172845"/>
                  </a:cubicBezTo>
                  <a:lnTo>
                    <a:pt x="708660" y="0"/>
                  </a:lnTo>
                  <a:lnTo>
                    <a:pt x="626110" y="0"/>
                  </a:lnTo>
                  <a:lnTo>
                    <a:pt x="626110" y="624840"/>
                  </a:lnTo>
                  <a:cubicBezTo>
                    <a:pt x="267335" y="702945"/>
                    <a:pt x="0" y="1000125"/>
                    <a:pt x="0" y="1355725"/>
                  </a:cubicBezTo>
                  <a:cubicBezTo>
                    <a:pt x="0" y="1770380"/>
                    <a:pt x="362585" y="2106295"/>
                    <a:pt x="811530" y="2106295"/>
                  </a:cubicBezTo>
                  <a:cubicBezTo>
                    <a:pt x="1152525" y="2106295"/>
                    <a:pt x="1443355" y="1910715"/>
                    <a:pt x="1563370" y="1634490"/>
                  </a:cubicBezTo>
                  <a:cubicBezTo>
                    <a:pt x="1486535" y="1701165"/>
                    <a:pt x="1355090" y="1747520"/>
                    <a:pt x="1235075" y="1745615"/>
                  </a:cubicBezTo>
                </a:path>
              </a:pathLst>
            </a:custGeom>
            <a:solidFill>
              <a:schemeClr val="bg1"/>
            </a:solidFill>
            <a:ln w="6350" cap="flat">
              <a:noFill/>
              <a:prstDash val="solid"/>
              <a:miter/>
            </a:ln>
          </p:spPr>
          <p:txBody>
            <a:bodyPr rtlCol="0" anchor="ctr"/>
            <a:lstStyle/>
            <a:p>
              <a:endParaRPr lang="fr-FR" dirty="0"/>
            </a:p>
          </p:txBody>
        </p:sp>
        <p:sp>
          <p:nvSpPr>
            <p:cNvPr id="16" name="Forme libre 15">
              <a:extLst>
                <a:ext uri="{FF2B5EF4-FFF2-40B4-BE49-F238E27FC236}">
                  <a16:creationId xmlns:a16="http://schemas.microsoft.com/office/drawing/2014/main" id="{1C45C6EC-2878-EE18-5247-CF29FEEEB4FE}"/>
                </a:ext>
              </a:extLst>
            </p:cNvPr>
            <p:cNvSpPr/>
            <p:nvPr/>
          </p:nvSpPr>
          <p:spPr>
            <a:xfrm>
              <a:off x="1538669" y="6329417"/>
              <a:ext cx="92507" cy="83933"/>
            </a:xfrm>
            <a:custGeom>
              <a:avLst/>
              <a:gdLst>
                <a:gd name="connsiteX0" fmla="*/ 0 w 723792"/>
                <a:gd name="connsiteY0" fmla="*/ 698 h 656710"/>
                <a:gd name="connsiteX1" fmla="*/ 692785 w 723792"/>
                <a:gd name="connsiteY1" fmla="*/ 369633 h 656710"/>
                <a:gd name="connsiteX2" fmla="*/ 448310 w 723792"/>
                <a:gd name="connsiteY2" fmla="*/ 656653 h 656710"/>
                <a:gd name="connsiteX3" fmla="*/ 0 w 723792"/>
                <a:gd name="connsiteY3" fmla="*/ 698 h 656710"/>
              </a:gdLst>
              <a:ahLst/>
              <a:cxnLst>
                <a:cxn ang="0">
                  <a:pos x="connsiteX0" y="connsiteY0"/>
                </a:cxn>
                <a:cxn ang="0">
                  <a:pos x="connsiteX1" y="connsiteY1"/>
                </a:cxn>
                <a:cxn ang="0">
                  <a:pos x="connsiteX2" y="connsiteY2"/>
                </a:cxn>
                <a:cxn ang="0">
                  <a:pos x="connsiteX3" y="connsiteY3"/>
                </a:cxn>
              </a:cxnLst>
              <a:rect l="l" t="t" r="r" b="b"/>
              <a:pathLst>
                <a:path w="723792" h="656710">
                  <a:moveTo>
                    <a:pt x="0" y="698"/>
                  </a:moveTo>
                  <a:cubicBezTo>
                    <a:pt x="34290" y="-3747"/>
                    <a:pt x="450215" y="1968"/>
                    <a:pt x="692785" y="369633"/>
                  </a:cubicBezTo>
                  <a:cubicBezTo>
                    <a:pt x="774700" y="493458"/>
                    <a:pt x="694690" y="648398"/>
                    <a:pt x="448310" y="656653"/>
                  </a:cubicBezTo>
                  <a:cubicBezTo>
                    <a:pt x="360680" y="659193"/>
                    <a:pt x="46355" y="579818"/>
                    <a:pt x="0" y="698"/>
                  </a:cubicBezTo>
                </a:path>
              </a:pathLst>
            </a:custGeom>
            <a:solidFill>
              <a:schemeClr val="bg1"/>
            </a:solidFill>
            <a:ln w="6350" cap="flat">
              <a:noFill/>
              <a:prstDash val="solid"/>
              <a:miter/>
            </a:ln>
          </p:spPr>
          <p:txBody>
            <a:bodyPr rtlCol="0" anchor="ctr"/>
            <a:lstStyle/>
            <a:p>
              <a:endParaRPr lang="fr-FR"/>
            </a:p>
          </p:txBody>
        </p:sp>
        <p:sp>
          <p:nvSpPr>
            <p:cNvPr id="17" name="Forme libre 16">
              <a:extLst>
                <a:ext uri="{FF2B5EF4-FFF2-40B4-BE49-F238E27FC236}">
                  <a16:creationId xmlns:a16="http://schemas.microsoft.com/office/drawing/2014/main" id="{7DB724B8-FE11-F730-69F2-ADFE99945106}"/>
                </a:ext>
              </a:extLst>
            </p:cNvPr>
            <p:cNvSpPr/>
            <p:nvPr/>
          </p:nvSpPr>
          <p:spPr>
            <a:xfrm>
              <a:off x="1416851" y="6550012"/>
              <a:ext cx="107778" cy="104856"/>
            </a:xfrm>
            <a:custGeom>
              <a:avLst/>
              <a:gdLst>
                <a:gd name="connsiteX0" fmla="*/ 421640 w 843281"/>
                <a:gd name="connsiteY0" fmla="*/ 0 h 820420"/>
                <a:gd name="connsiteX1" fmla="*/ 0 w 843281"/>
                <a:gd name="connsiteY1" fmla="*/ 398145 h 820420"/>
                <a:gd name="connsiteX2" fmla="*/ 0 w 843281"/>
                <a:gd name="connsiteY2" fmla="*/ 820420 h 820420"/>
                <a:gd name="connsiteX3" fmla="*/ 187325 w 843281"/>
                <a:gd name="connsiteY3" fmla="*/ 820420 h 820420"/>
                <a:gd name="connsiteX4" fmla="*/ 187325 w 843281"/>
                <a:gd name="connsiteY4" fmla="*/ 401320 h 820420"/>
                <a:gd name="connsiteX5" fmla="*/ 421640 w 843281"/>
                <a:gd name="connsiteY5" fmla="*/ 142875 h 820420"/>
                <a:gd name="connsiteX6" fmla="*/ 655955 w 843281"/>
                <a:gd name="connsiteY6" fmla="*/ 401320 h 820420"/>
                <a:gd name="connsiteX7" fmla="*/ 655955 w 843281"/>
                <a:gd name="connsiteY7" fmla="*/ 820420 h 820420"/>
                <a:gd name="connsiteX8" fmla="*/ 843280 w 843281"/>
                <a:gd name="connsiteY8" fmla="*/ 820420 h 820420"/>
                <a:gd name="connsiteX9" fmla="*/ 843280 w 843281"/>
                <a:gd name="connsiteY9" fmla="*/ 398780 h 820420"/>
                <a:gd name="connsiteX10" fmla="*/ 421640 w 843281"/>
                <a:gd name="connsiteY10" fmla="*/ 0 h 820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3281" h="820420">
                  <a:moveTo>
                    <a:pt x="421640" y="0"/>
                  </a:moveTo>
                  <a:cubicBezTo>
                    <a:pt x="212090" y="0"/>
                    <a:pt x="0" y="86360"/>
                    <a:pt x="0" y="398145"/>
                  </a:cubicBezTo>
                  <a:lnTo>
                    <a:pt x="0" y="820420"/>
                  </a:lnTo>
                  <a:lnTo>
                    <a:pt x="187325" y="820420"/>
                  </a:lnTo>
                  <a:lnTo>
                    <a:pt x="187325" y="401320"/>
                  </a:lnTo>
                  <a:cubicBezTo>
                    <a:pt x="187325" y="191135"/>
                    <a:pt x="322580" y="142875"/>
                    <a:pt x="421640" y="142875"/>
                  </a:cubicBezTo>
                  <a:cubicBezTo>
                    <a:pt x="520700" y="142875"/>
                    <a:pt x="655955" y="191770"/>
                    <a:pt x="655955" y="401320"/>
                  </a:cubicBezTo>
                  <a:lnTo>
                    <a:pt x="655955" y="820420"/>
                  </a:lnTo>
                  <a:lnTo>
                    <a:pt x="843280" y="820420"/>
                  </a:lnTo>
                  <a:lnTo>
                    <a:pt x="843280" y="398780"/>
                  </a:lnTo>
                  <a:cubicBezTo>
                    <a:pt x="843915" y="86995"/>
                    <a:pt x="631825" y="0"/>
                    <a:pt x="421640" y="0"/>
                  </a:cubicBezTo>
                </a:path>
              </a:pathLst>
            </a:custGeom>
            <a:solidFill>
              <a:schemeClr val="bg1"/>
            </a:solidFill>
            <a:ln w="6350" cap="flat">
              <a:noFill/>
              <a:prstDash val="solid"/>
              <a:miter/>
            </a:ln>
          </p:spPr>
          <p:txBody>
            <a:bodyPr rtlCol="0" anchor="ctr"/>
            <a:lstStyle/>
            <a:p>
              <a:endParaRPr lang="fr-FR"/>
            </a:p>
          </p:txBody>
        </p:sp>
        <p:sp>
          <p:nvSpPr>
            <p:cNvPr id="18" name="Forme libre 17">
              <a:extLst>
                <a:ext uri="{FF2B5EF4-FFF2-40B4-BE49-F238E27FC236}">
                  <a16:creationId xmlns:a16="http://schemas.microsoft.com/office/drawing/2014/main" id="{148ECD61-EC79-3707-9119-B8BE17945705}"/>
                </a:ext>
              </a:extLst>
            </p:cNvPr>
            <p:cNvSpPr/>
            <p:nvPr/>
          </p:nvSpPr>
          <p:spPr>
            <a:xfrm>
              <a:off x="1301606" y="6552934"/>
              <a:ext cx="99581" cy="101935"/>
            </a:xfrm>
            <a:custGeom>
              <a:avLst/>
              <a:gdLst>
                <a:gd name="connsiteX0" fmla="*/ 0 w 779145"/>
                <a:gd name="connsiteY0" fmla="*/ 398780 h 797559"/>
                <a:gd name="connsiteX1" fmla="*/ 398145 w 779145"/>
                <a:gd name="connsiteY1" fmla="*/ 797560 h 797559"/>
                <a:gd name="connsiteX2" fmla="*/ 779145 w 779145"/>
                <a:gd name="connsiteY2" fmla="*/ 797560 h 797559"/>
                <a:gd name="connsiteX3" fmla="*/ 779145 w 779145"/>
                <a:gd name="connsiteY3" fmla="*/ 657860 h 797559"/>
                <a:gd name="connsiteX4" fmla="*/ 446405 w 779145"/>
                <a:gd name="connsiteY4" fmla="*/ 657860 h 797559"/>
                <a:gd name="connsiteX5" fmla="*/ 194945 w 779145"/>
                <a:gd name="connsiteY5" fmla="*/ 398780 h 797559"/>
                <a:gd name="connsiteX6" fmla="*/ 446405 w 779145"/>
                <a:gd name="connsiteY6" fmla="*/ 137795 h 797559"/>
                <a:gd name="connsiteX7" fmla="*/ 779145 w 779145"/>
                <a:gd name="connsiteY7" fmla="*/ 137795 h 797559"/>
                <a:gd name="connsiteX8" fmla="*/ 779145 w 779145"/>
                <a:gd name="connsiteY8" fmla="*/ 0 h 797559"/>
                <a:gd name="connsiteX9" fmla="*/ 398145 w 779145"/>
                <a:gd name="connsiteY9" fmla="*/ 0 h 797559"/>
                <a:gd name="connsiteX10" fmla="*/ 0 w 779145"/>
                <a:gd name="connsiteY10" fmla="*/ 398780 h 797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145" h="797559">
                  <a:moveTo>
                    <a:pt x="0" y="398780"/>
                  </a:moveTo>
                  <a:cubicBezTo>
                    <a:pt x="0" y="596900"/>
                    <a:pt x="86360" y="797560"/>
                    <a:pt x="398145" y="797560"/>
                  </a:cubicBezTo>
                  <a:lnTo>
                    <a:pt x="779145" y="797560"/>
                  </a:lnTo>
                  <a:lnTo>
                    <a:pt x="779145" y="657860"/>
                  </a:lnTo>
                  <a:lnTo>
                    <a:pt x="446405" y="657860"/>
                  </a:lnTo>
                  <a:cubicBezTo>
                    <a:pt x="236220" y="657860"/>
                    <a:pt x="194945" y="495935"/>
                    <a:pt x="194945" y="398780"/>
                  </a:cubicBezTo>
                  <a:cubicBezTo>
                    <a:pt x="194945" y="302260"/>
                    <a:pt x="236220" y="137795"/>
                    <a:pt x="446405" y="137795"/>
                  </a:cubicBezTo>
                  <a:lnTo>
                    <a:pt x="779145" y="137795"/>
                  </a:lnTo>
                  <a:lnTo>
                    <a:pt x="779145" y="0"/>
                  </a:lnTo>
                  <a:lnTo>
                    <a:pt x="398145" y="0"/>
                  </a:lnTo>
                  <a:cubicBezTo>
                    <a:pt x="86360" y="0"/>
                    <a:pt x="0" y="200660"/>
                    <a:pt x="0" y="398780"/>
                  </a:cubicBezTo>
                </a:path>
              </a:pathLst>
            </a:custGeom>
            <a:solidFill>
              <a:schemeClr val="bg1"/>
            </a:solidFill>
            <a:ln w="6350" cap="flat">
              <a:noFill/>
              <a:prstDash val="solid"/>
              <a:miter/>
            </a:ln>
          </p:spPr>
          <p:txBody>
            <a:bodyPr rtlCol="0" anchor="ctr"/>
            <a:lstStyle/>
            <a:p>
              <a:endParaRPr lang="fr-FR"/>
            </a:p>
          </p:txBody>
        </p:sp>
        <p:sp>
          <p:nvSpPr>
            <p:cNvPr id="19" name="Forme libre 18">
              <a:extLst>
                <a:ext uri="{FF2B5EF4-FFF2-40B4-BE49-F238E27FC236}">
                  <a16:creationId xmlns:a16="http://schemas.microsoft.com/office/drawing/2014/main" id="{C8DF2F02-7699-74A5-E92C-DC5A70CB5828}"/>
                </a:ext>
              </a:extLst>
            </p:cNvPr>
            <p:cNvSpPr/>
            <p:nvPr/>
          </p:nvSpPr>
          <p:spPr>
            <a:xfrm>
              <a:off x="1538994" y="6550094"/>
              <a:ext cx="108914" cy="104856"/>
            </a:xfrm>
            <a:custGeom>
              <a:avLst/>
              <a:gdLst>
                <a:gd name="connsiteX0" fmla="*/ 652145 w 852169"/>
                <a:gd name="connsiteY0" fmla="*/ 365125 h 820419"/>
                <a:gd name="connsiteX1" fmla="*/ 200025 w 852169"/>
                <a:gd name="connsiteY1" fmla="*/ 365125 h 820419"/>
                <a:gd name="connsiteX2" fmla="*/ 424180 w 852169"/>
                <a:gd name="connsiteY2" fmla="*/ 121920 h 820419"/>
                <a:gd name="connsiteX3" fmla="*/ 652145 w 852169"/>
                <a:gd name="connsiteY3" fmla="*/ 365125 h 820419"/>
                <a:gd name="connsiteX4" fmla="*/ 199390 w 852169"/>
                <a:gd name="connsiteY4" fmla="*/ 485775 h 820419"/>
                <a:gd name="connsiteX5" fmla="*/ 852170 w 852169"/>
                <a:gd name="connsiteY5" fmla="*/ 485775 h 820419"/>
                <a:gd name="connsiteX6" fmla="*/ 852170 w 852169"/>
                <a:gd name="connsiteY6" fmla="*/ 426720 h 820419"/>
                <a:gd name="connsiteX7" fmla="*/ 407670 w 852169"/>
                <a:gd name="connsiteY7" fmla="*/ 0 h 820419"/>
                <a:gd name="connsiteX8" fmla="*/ 0 w 852169"/>
                <a:gd name="connsiteY8" fmla="*/ 410210 h 820419"/>
                <a:gd name="connsiteX9" fmla="*/ 0 w 852169"/>
                <a:gd name="connsiteY9" fmla="*/ 421640 h 820419"/>
                <a:gd name="connsiteX10" fmla="*/ 398145 w 852169"/>
                <a:gd name="connsiteY10" fmla="*/ 820420 h 820419"/>
                <a:gd name="connsiteX11" fmla="*/ 828675 w 852169"/>
                <a:gd name="connsiteY11" fmla="*/ 820420 h 820419"/>
                <a:gd name="connsiteX12" fmla="*/ 828675 w 852169"/>
                <a:gd name="connsiteY12" fmla="*/ 680720 h 820419"/>
                <a:gd name="connsiteX13" fmla="*/ 447040 w 852169"/>
                <a:gd name="connsiteY13" fmla="*/ 680720 h 820419"/>
                <a:gd name="connsiteX14" fmla="*/ 199390 w 852169"/>
                <a:gd name="connsiteY14" fmla="*/ 485775 h 82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2169" h="820419">
                  <a:moveTo>
                    <a:pt x="652145" y="365125"/>
                  </a:moveTo>
                  <a:lnTo>
                    <a:pt x="200025" y="365125"/>
                  </a:lnTo>
                  <a:cubicBezTo>
                    <a:pt x="200025" y="297180"/>
                    <a:pt x="204470" y="121920"/>
                    <a:pt x="424180" y="121920"/>
                  </a:cubicBezTo>
                  <a:cubicBezTo>
                    <a:pt x="683895" y="121285"/>
                    <a:pt x="652145" y="365125"/>
                    <a:pt x="652145" y="365125"/>
                  </a:cubicBezTo>
                  <a:moveTo>
                    <a:pt x="199390" y="485775"/>
                  </a:moveTo>
                  <a:lnTo>
                    <a:pt x="852170" y="485775"/>
                  </a:lnTo>
                  <a:cubicBezTo>
                    <a:pt x="852170" y="463550"/>
                    <a:pt x="852170" y="426720"/>
                    <a:pt x="852170" y="426720"/>
                  </a:cubicBezTo>
                  <a:cubicBezTo>
                    <a:pt x="852170" y="71755"/>
                    <a:pt x="619125" y="0"/>
                    <a:pt x="407670" y="0"/>
                  </a:cubicBezTo>
                  <a:cubicBezTo>
                    <a:pt x="109855" y="0"/>
                    <a:pt x="0" y="212725"/>
                    <a:pt x="0" y="410210"/>
                  </a:cubicBezTo>
                  <a:lnTo>
                    <a:pt x="0" y="421640"/>
                  </a:lnTo>
                  <a:cubicBezTo>
                    <a:pt x="0" y="619760"/>
                    <a:pt x="86995" y="820420"/>
                    <a:pt x="398145" y="820420"/>
                  </a:cubicBezTo>
                  <a:lnTo>
                    <a:pt x="828675" y="820420"/>
                  </a:lnTo>
                  <a:lnTo>
                    <a:pt x="828675" y="680720"/>
                  </a:lnTo>
                  <a:lnTo>
                    <a:pt x="447040" y="680720"/>
                  </a:lnTo>
                  <a:cubicBezTo>
                    <a:pt x="271780" y="679450"/>
                    <a:pt x="213995" y="579120"/>
                    <a:pt x="199390" y="485775"/>
                  </a:cubicBezTo>
                </a:path>
              </a:pathLst>
            </a:custGeom>
            <a:solidFill>
              <a:schemeClr val="bg1"/>
            </a:solidFill>
            <a:ln w="6350" cap="flat">
              <a:noFill/>
              <a:prstDash val="solid"/>
              <a:miter/>
            </a:ln>
          </p:spPr>
          <p:txBody>
            <a:bodyPr rtlCol="0" anchor="ctr"/>
            <a:lstStyle/>
            <a:p>
              <a:endParaRPr lang="fr-FR"/>
            </a:p>
          </p:txBody>
        </p:sp>
        <p:sp>
          <p:nvSpPr>
            <p:cNvPr id="20" name="Forme libre 19">
              <a:extLst>
                <a:ext uri="{FF2B5EF4-FFF2-40B4-BE49-F238E27FC236}">
                  <a16:creationId xmlns:a16="http://schemas.microsoft.com/office/drawing/2014/main" id="{4442731A-BF35-FAFB-E305-ABB40C5BA418}"/>
                </a:ext>
              </a:extLst>
            </p:cNvPr>
            <p:cNvSpPr/>
            <p:nvPr/>
          </p:nvSpPr>
          <p:spPr>
            <a:xfrm>
              <a:off x="1662192" y="6552934"/>
              <a:ext cx="102259" cy="101366"/>
            </a:xfrm>
            <a:custGeom>
              <a:avLst/>
              <a:gdLst>
                <a:gd name="connsiteX0" fmla="*/ 472440 w 800100"/>
                <a:gd name="connsiteY0" fmla="*/ 336550 h 793114"/>
                <a:gd name="connsiteX1" fmla="*/ 367030 w 800100"/>
                <a:gd name="connsiteY1" fmla="*/ 336550 h 793114"/>
                <a:gd name="connsiteX2" fmla="*/ 207010 w 800100"/>
                <a:gd name="connsiteY2" fmla="*/ 234950 h 793114"/>
                <a:gd name="connsiteX3" fmla="*/ 355600 w 800100"/>
                <a:gd name="connsiteY3" fmla="*/ 137795 h 793114"/>
                <a:gd name="connsiteX4" fmla="*/ 769620 w 800100"/>
                <a:gd name="connsiteY4" fmla="*/ 137795 h 793114"/>
                <a:gd name="connsiteX5" fmla="*/ 769620 w 800100"/>
                <a:gd name="connsiteY5" fmla="*/ 0 h 793114"/>
                <a:gd name="connsiteX6" fmla="*/ 357505 w 800100"/>
                <a:gd name="connsiteY6" fmla="*/ 0 h 793114"/>
                <a:gd name="connsiteX7" fmla="*/ 0 w 800100"/>
                <a:gd name="connsiteY7" fmla="*/ 234315 h 793114"/>
                <a:gd name="connsiteX8" fmla="*/ 327660 w 800100"/>
                <a:gd name="connsiteY8" fmla="*/ 456565 h 793114"/>
                <a:gd name="connsiteX9" fmla="*/ 433070 w 800100"/>
                <a:gd name="connsiteY9" fmla="*/ 456565 h 793114"/>
                <a:gd name="connsiteX10" fmla="*/ 593090 w 800100"/>
                <a:gd name="connsiteY10" fmla="*/ 558165 h 793114"/>
                <a:gd name="connsiteX11" fmla="*/ 444500 w 800100"/>
                <a:gd name="connsiteY11" fmla="*/ 655320 h 793114"/>
                <a:gd name="connsiteX12" fmla="*/ 30480 w 800100"/>
                <a:gd name="connsiteY12" fmla="*/ 655320 h 793114"/>
                <a:gd name="connsiteX13" fmla="*/ 30480 w 800100"/>
                <a:gd name="connsiteY13" fmla="*/ 793115 h 793114"/>
                <a:gd name="connsiteX14" fmla="*/ 442595 w 800100"/>
                <a:gd name="connsiteY14" fmla="*/ 793115 h 793114"/>
                <a:gd name="connsiteX15" fmla="*/ 800100 w 800100"/>
                <a:gd name="connsiteY15" fmla="*/ 558800 h 793114"/>
                <a:gd name="connsiteX16" fmla="*/ 472440 w 800100"/>
                <a:gd name="connsiteY16" fmla="*/ 336550 h 79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00100" h="793114">
                  <a:moveTo>
                    <a:pt x="472440" y="336550"/>
                  </a:moveTo>
                  <a:lnTo>
                    <a:pt x="367030" y="336550"/>
                  </a:lnTo>
                  <a:cubicBezTo>
                    <a:pt x="268605" y="336550"/>
                    <a:pt x="207010" y="305435"/>
                    <a:pt x="207010" y="234950"/>
                  </a:cubicBezTo>
                  <a:cubicBezTo>
                    <a:pt x="207010" y="166370"/>
                    <a:pt x="255270" y="139065"/>
                    <a:pt x="355600" y="137795"/>
                  </a:cubicBezTo>
                  <a:lnTo>
                    <a:pt x="769620" y="137795"/>
                  </a:lnTo>
                  <a:lnTo>
                    <a:pt x="769620" y="0"/>
                  </a:lnTo>
                  <a:lnTo>
                    <a:pt x="357505" y="0"/>
                  </a:lnTo>
                  <a:cubicBezTo>
                    <a:pt x="189865" y="0"/>
                    <a:pt x="0" y="27940"/>
                    <a:pt x="0" y="234315"/>
                  </a:cubicBezTo>
                  <a:cubicBezTo>
                    <a:pt x="0" y="459740"/>
                    <a:pt x="252730" y="456565"/>
                    <a:pt x="327660" y="456565"/>
                  </a:cubicBezTo>
                  <a:lnTo>
                    <a:pt x="433070" y="456565"/>
                  </a:lnTo>
                  <a:cubicBezTo>
                    <a:pt x="532130" y="456565"/>
                    <a:pt x="593090" y="487680"/>
                    <a:pt x="593090" y="558165"/>
                  </a:cubicBezTo>
                  <a:cubicBezTo>
                    <a:pt x="593090" y="626110"/>
                    <a:pt x="544830" y="654050"/>
                    <a:pt x="444500" y="655320"/>
                  </a:cubicBezTo>
                  <a:lnTo>
                    <a:pt x="30480" y="655320"/>
                  </a:lnTo>
                  <a:lnTo>
                    <a:pt x="30480" y="793115"/>
                  </a:lnTo>
                  <a:lnTo>
                    <a:pt x="442595" y="793115"/>
                  </a:lnTo>
                  <a:cubicBezTo>
                    <a:pt x="610235" y="793115"/>
                    <a:pt x="800100" y="765175"/>
                    <a:pt x="800100" y="558800"/>
                  </a:cubicBezTo>
                  <a:cubicBezTo>
                    <a:pt x="799465" y="332740"/>
                    <a:pt x="546735" y="336550"/>
                    <a:pt x="472440" y="336550"/>
                  </a:cubicBezTo>
                </a:path>
              </a:pathLst>
            </a:custGeom>
            <a:solidFill>
              <a:schemeClr val="bg1"/>
            </a:solidFill>
            <a:ln w="6350" cap="flat">
              <a:noFill/>
              <a:prstDash val="solid"/>
              <a:miter/>
            </a:ln>
          </p:spPr>
          <p:txBody>
            <a:bodyPr rtlCol="0" anchor="ctr"/>
            <a:lstStyle/>
            <a:p>
              <a:endParaRPr lang="fr-FR"/>
            </a:p>
          </p:txBody>
        </p:sp>
      </p:grpSp>
      <p:sp>
        <p:nvSpPr>
          <p:cNvPr id="3" name="Espace réservé du pied de page 4">
            <a:extLst>
              <a:ext uri="{FF2B5EF4-FFF2-40B4-BE49-F238E27FC236}">
                <a16:creationId xmlns:a16="http://schemas.microsoft.com/office/drawing/2014/main" id="{A8A2FB79-AE05-6374-AA0C-A789AA19B257}"/>
              </a:ext>
            </a:extLst>
          </p:cNvPr>
          <p:cNvSpPr>
            <a:spLocks noGrp="1"/>
          </p:cNvSpPr>
          <p:nvPr>
            <p:ph type="ftr" sz="quarter" idx="3"/>
          </p:nvPr>
        </p:nvSpPr>
        <p:spPr>
          <a:xfrm>
            <a:off x="6096000" y="6319202"/>
            <a:ext cx="5582477" cy="365125"/>
          </a:xfrm>
          <a:prstGeom prst="rect">
            <a:avLst/>
          </a:prstGeom>
        </p:spPr>
        <p:txBody>
          <a:bodyPr vert="horz" lIns="91440" tIns="45720" rIns="91440" bIns="45720" rtlCol="0" anchor="ctr"/>
          <a:lstStyle>
            <a:lvl1pPr algn="l">
              <a:defRPr sz="900" b="0" i="0">
                <a:solidFill>
                  <a:schemeClr val="bg1">
                    <a:lumMod val="85000"/>
                  </a:schemeClr>
                </a:solidFill>
                <a:latin typeface="CNES Sans Light" pitchFamily="2" charset="77"/>
              </a:defRPr>
            </a:lvl1pPr>
          </a:lstStyle>
          <a:p>
            <a:r>
              <a:rPr lang="fr-FR" dirty="0"/>
              <a:t>Insérez dans la zone de pieds de page, si besoin, vos informations annexes (légendes, sources, crédits, restrictions, logos partenaires, </a:t>
            </a:r>
            <a:r>
              <a:rPr lang="fr-FR" dirty="0" err="1"/>
              <a:t>etc</a:t>
            </a:r>
            <a:r>
              <a:rPr lang="fr-FR" dirty="0"/>
              <a:t>). </a:t>
            </a:r>
          </a:p>
        </p:txBody>
      </p:sp>
      <p:cxnSp>
        <p:nvCxnSpPr>
          <p:cNvPr id="9" name="Connecteur droit 8">
            <a:extLst>
              <a:ext uri="{FF2B5EF4-FFF2-40B4-BE49-F238E27FC236}">
                <a16:creationId xmlns:a16="http://schemas.microsoft.com/office/drawing/2014/main" id="{F042D8C5-FC0F-E15D-7EDB-C56AD69DC57B}"/>
              </a:ext>
            </a:extLst>
          </p:cNvPr>
          <p:cNvCxnSpPr/>
          <p:nvPr userDrawn="1"/>
        </p:nvCxnSpPr>
        <p:spPr>
          <a:xfrm>
            <a:off x="0" y="6149975"/>
            <a:ext cx="12192000" cy="0"/>
          </a:xfrm>
          <a:prstGeom prst="line">
            <a:avLst/>
          </a:prstGeom>
          <a:ln w="12700">
            <a:gradFill flip="none" rotWithShape="1">
              <a:gsLst>
                <a:gs pos="100000">
                  <a:schemeClr val="accent4"/>
                </a:gs>
                <a:gs pos="45000">
                  <a:schemeClr val="accent2"/>
                </a:gs>
                <a:gs pos="75000">
                  <a:schemeClr val="accent3"/>
                </a:gs>
                <a:gs pos="14000">
                  <a:schemeClr val="tx2"/>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4" name="Titre 1">
            <a:extLst>
              <a:ext uri="{FF2B5EF4-FFF2-40B4-BE49-F238E27FC236}">
                <a16:creationId xmlns:a16="http://schemas.microsoft.com/office/drawing/2014/main" id="{7BC703E1-02D0-F131-4AA0-845B10C62B8F}"/>
              </a:ext>
            </a:extLst>
          </p:cNvPr>
          <p:cNvSpPr>
            <a:spLocks noGrp="1"/>
          </p:cNvSpPr>
          <p:nvPr>
            <p:ph type="title" hasCustomPrompt="1"/>
          </p:nvPr>
        </p:nvSpPr>
        <p:spPr>
          <a:xfrm>
            <a:off x="365125" y="364930"/>
            <a:ext cx="9264396" cy="1298460"/>
          </a:xfrm>
        </p:spPr>
        <p:txBody>
          <a:bodyPr anchor="t">
            <a:noAutofit/>
          </a:bodyPr>
          <a:lstStyle>
            <a:lvl1pPr algn="l">
              <a:defRPr sz="5400" cap="all" baseline="0">
                <a:ln w="15875">
                  <a:gradFill flip="none" rotWithShape="1">
                    <a:gsLst>
                      <a:gs pos="0">
                        <a:schemeClr val="tx2"/>
                      </a:gs>
                      <a:gs pos="26000">
                        <a:schemeClr val="bg2"/>
                      </a:gs>
                      <a:gs pos="74000">
                        <a:schemeClr val="accent3"/>
                      </a:gs>
                      <a:gs pos="100000">
                        <a:schemeClr val="accent4"/>
                      </a:gs>
                    </a:gsLst>
                    <a:path path="circle">
                      <a:fillToRect t="100000" r="100000"/>
                    </a:path>
                    <a:tileRect l="-100000" b="-100000"/>
                  </a:gradFill>
                </a:ln>
                <a:solidFill>
                  <a:schemeClr val="tx1"/>
                </a:solidFill>
                <a:latin typeface="CNES Poster" pitchFamily="2" charset="77"/>
              </a:defRPr>
            </a:lvl1pPr>
          </a:lstStyle>
          <a:p>
            <a:r>
              <a:rPr lang="fr-FR" dirty="0"/>
              <a:t>MODIFIEZ LE TEXTE</a:t>
            </a:r>
          </a:p>
        </p:txBody>
      </p:sp>
      <p:sp>
        <p:nvSpPr>
          <p:cNvPr id="5" name="Espace réservé du texte 14">
            <a:extLst>
              <a:ext uri="{FF2B5EF4-FFF2-40B4-BE49-F238E27FC236}">
                <a16:creationId xmlns:a16="http://schemas.microsoft.com/office/drawing/2014/main" id="{0FE345EB-7BF3-6A04-8C72-64CE681F4CEF}"/>
              </a:ext>
            </a:extLst>
          </p:cNvPr>
          <p:cNvSpPr>
            <a:spLocks noGrp="1"/>
          </p:cNvSpPr>
          <p:nvPr>
            <p:ph type="body" sz="quarter" idx="16" hasCustomPrompt="1"/>
          </p:nvPr>
        </p:nvSpPr>
        <p:spPr>
          <a:xfrm>
            <a:off x="9629521" y="346074"/>
            <a:ext cx="2018959" cy="666937"/>
          </a:xfrm>
        </p:spPr>
        <p:txBody>
          <a:bodyPr/>
          <a:lstStyle>
            <a:lvl1pPr algn="r">
              <a:defRPr cap="all" baseline="0">
                <a:solidFill>
                  <a:schemeClr val="accent3"/>
                </a:solidFill>
              </a:defRPr>
            </a:lvl1pPr>
          </a:lstStyle>
          <a:p>
            <a:pPr lvl="0"/>
            <a:r>
              <a:rPr lang="fr-FR" dirty="0"/>
              <a:t>RAPPEL DE LA PARTIE</a:t>
            </a:r>
          </a:p>
        </p:txBody>
      </p:sp>
    </p:spTree>
    <p:extLst>
      <p:ext uri="{BB962C8B-B14F-4D97-AF65-F5344CB8AC3E}">
        <p14:creationId xmlns:p14="http://schemas.microsoft.com/office/powerpoint/2010/main" val="348043089"/>
      </p:ext>
    </p:extLst>
  </p:cSld>
  <p:clrMapOvr>
    <a:masterClrMapping/>
  </p:clrMapOvr>
  <p:extLst>
    <p:ext uri="{DCECCB84-F9BA-43D5-87BE-67443E8EF086}">
      <p15:sldGuideLst xmlns:p15="http://schemas.microsoft.com/office/powerpoint/2012/main">
        <p15:guide id="1" orient="horz" pos="3874" userDrawn="1">
          <p15:clr>
            <a:srgbClr val="FBAE40"/>
          </p15:clr>
        </p15:guide>
        <p15:guide id="2" orient="horz" pos="3775"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PHOTO PLEINE PAGE">
    <p:bg>
      <p:bgPr>
        <a:solidFill>
          <a:schemeClr val="tx1"/>
        </a:solidFill>
        <a:effectLst/>
      </p:bgPr>
    </p:bg>
    <p:spTree>
      <p:nvGrpSpPr>
        <p:cNvPr id="1" name=""/>
        <p:cNvGrpSpPr/>
        <p:nvPr/>
      </p:nvGrpSpPr>
      <p:grpSpPr>
        <a:xfrm>
          <a:off x="0" y="0"/>
          <a:ext cx="0" cy="0"/>
          <a:chOff x="0" y="0"/>
          <a:chExt cx="0" cy="0"/>
        </a:xfrm>
      </p:grpSpPr>
      <p:sp>
        <p:nvSpPr>
          <p:cNvPr id="57" name="Espace réservé pour une image  56">
            <a:extLst>
              <a:ext uri="{FF2B5EF4-FFF2-40B4-BE49-F238E27FC236}">
                <a16:creationId xmlns:a16="http://schemas.microsoft.com/office/drawing/2014/main" id="{CB6CD917-9206-823B-7FEF-E9CF24D9E894}"/>
              </a:ext>
            </a:extLst>
          </p:cNvPr>
          <p:cNvSpPr>
            <a:spLocks noGrp="1"/>
          </p:cNvSpPr>
          <p:nvPr>
            <p:ph type="pic" sz="quarter" idx="13"/>
          </p:nvPr>
        </p:nvSpPr>
        <p:spPr>
          <a:xfrm>
            <a:off x="0" y="0"/>
            <a:ext cx="12199938" cy="6146799"/>
          </a:xfrm>
          <a:solidFill>
            <a:schemeClr val="tx1">
              <a:lumMod val="95000"/>
              <a:lumOff val="5000"/>
            </a:schemeClr>
          </a:solidFill>
        </p:spPr>
        <p:txBody>
          <a:bodyPr/>
          <a:lstStyle/>
          <a:p>
            <a:endParaRPr lang="fr-FR" dirty="0"/>
          </a:p>
        </p:txBody>
      </p:sp>
      <p:sp>
        <p:nvSpPr>
          <p:cNvPr id="2" name="Titre 1">
            <a:extLst>
              <a:ext uri="{FF2B5EF4-FFF2-40B4-BE49-F238E27FC236}">
                <a16:creationId xmlns:a16="http://schemas.microsoft.com/office/drawing/2014/main" id="{DF9C5A76-02A2-CBFD-57CF-BFFA9F1E3992}"/>
              </a:ext>
            </a:extLst>
          </p:cNvPr>
          <p:cNvSpPr>
            <a:spLocks noGrp="1"/>
          </p:cNvSpPr>
          <p:nvPr>
            <p:ph type="ctrTitle" hasCustomPrompt="1"/>
          </p:nvPr>
        </p:nvSpPr>
        <p:spPr>
          <a:xfrm>
            <a:off x="690714" y="3855682"/>
            <a:ext cx="10617121" cy="2040184"/>
          </a:xfrm>
        </p:spPr>
        <p:txBody>
          <a:bodyPr anchor="t">
            <a:normAutofit/>
          </a:bodyPr>
          <a:lstStyle>
            <a:lvl1pPr algn="ctr">
              <a:defRPr sz="4000" b="0" i="0" cap="all" baseline="0">
                <a:solidFill>
                  <a:schemeClr val="bg1"/>
                </a:solidFill>
                <a:latin typeface="CNES Sans Light" pitchFamily="2" charset="77"/>
              </a:defRPr>
            </a:lvl1pPr>
          </a:lstStyle>
          <a:p>
            <a:r>
              <a:rPr lang="fr-FR" dirty="0"/>
              <a:t>STYLE DU SOUS-TITRE</a:t>
            </a:r>
          </a:p>
        </p:txBody>
      </p:sp>
      <p:sp>
        <p:nvSpPr>
          <p:cNvPr id="3" name="Sous-titre 2">
            <a:extLst>
              <a:ext uri="{FF2B5EF4-FFF2-40B4-BE49-F238E27FC236}">
                <a16:creationId xmlns:a16="http://schemas.microsoft.com/office/drawing/2014/main" id="{AB4A7A65-D6F9-6CCE-CA6B-545C1A461CDF}"/>
              </a:ext>
            </a:extLst>
          </p:cNvPr>
          <p:cNvSpPr>
            <a:spLocks noGrp="1"/>
          </p:cNvSpPr>
          <p:nvPr>
            <p:ph type="subTitle" idx="1" hasCustomPrompt="1"/>
          </p:nvPr>
        </p:nvSpPr>
        <p:spPr>
          <a:xfrm>
            <a:off x="690715" y="1806575"/>
            <a:ext cx="10617120" cy="2168965"/>
          </a:xfrm>
        </p:spPr>
        <p:txBody>
          <a:bodyPr anchor="b">
            <a:noAutofit/>
          </a:bodyPr>
          <a:lstStyle>
            <a:lvl1pPr marL="0" indent="0" algn="ctr">
              <a:lnSpc>
                <a:spcPct val="70000"/>
              </a:lnSpc>
              <a:buNone/>
              <a:defRPr sz="7200" cap="all" baseline="0">
                <a:ln>
                  <a:noFill/>
                </a:ln>
                <a:solidFill>
                  <a:schemeClr val="bg1"/>
                </a:solidFill>
                <a:latin typeface="CNES Poster"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INSÉREZ </a:t>
            </a:r>
            <a:br>
              <a:rPr lang="fr-FR" dirty="0"/>
            </a:br>
            <a:r>
              <a:rPr lang="fr-FR" dirty="0"/>
              <a:t>VOTRE TEXTE</a:t>
            </a:r>
          </a:p>
        </p:txBody>
      </p:sp>
      <p:sp>
        <p:nvSpPr>
          <p:cNvPr id="6" name="Espace réservé du numéro de diapositive 5">
            <a:extLst>
              <a:ext uri="{FF2B5EF4-FFF2-40B4-BE49-F238E27FC236}">
                <a16:creationId xmlns:a16="http://schemas.microsoft.com/office/drawing/2014/main" id="{01A94A53-1939-F77D-3664-44370FEC8845}"/>
              </a:ext>
            </a:extLst>
          </p:cNvPr>
          <p:cNvSpPr>
            <a:spLocks noGrp="1"/>
          </p:cNvSpPr>
          <p:nvPr>
            <p:ph type="sldNum" sz="quarter" idx="12"/>
          </p:nvPr>
        </p:nvSpPr>
        <p:spPr/>
        <p:txBody>
          <a:bodyPr/>
          <a:lstStyle>
            <a:lvl1pPr>
              <a:defRPr>
                <a:solidFill>
                  <a:schemeClr val="bg1"/>
                </a:solidFill>
              </a:defRPr>
            </a:lvl1pPr>
          </a:lstStyle>
          <a:p>
            <a:fld id="{6E739F3C-2768-A14F-A11C-037BCBCB7D23}" type="slidenum">
              <a:rPr lang="fr-FR" smtClean="0"/>
              <a:pPr/>
              <a:t>‹N°›</a:t>
            </a:fld>
            <a:endParaRPr lang="fr-FR" dirty="0"/>
          </a:p>
        </p:txBody>
      </p:sp>
      <p:sp>
        <p:nvSpPr>
          <p:cNvPr id="4" name="Forme libre 3">
            <a:extLst>
              <a:ext uri="{FF2B5EF4-FFF2-40B4-BE49-F238E27FC236}">
                <a16:creationId xmlns:a16="http://schemas.microsoft.com/office/drawing/2014/main" id="{2744B75B-2F98-7BEC-E830-9E174C92BCEA}"/>
              </a:ext>
            </a:extLst>
          </p:cNvPr>
          <p:cNvSpPr/>
          <p:nvPr userDrawn="1"/>
        </p:nvSpPr>
        <p:spPr>
          <a:xfrm>
            <a:off x="11826875" y="6303211"/>
            <a:ext cx="415636" cy="403761"/>
          </a:xfrm>
          <a:custGeom>
            <a:avLst/>
            <a:gdLst>
              <a:gd name="connsiteX0" fmla="*/ 201881 w 415636"/>
              <a:gd name="connsiteY0" fmla="*/ 0 h 403761"/>
              <a:gd name="connsiteX1" fmla="*/ 415636 w 415636"/>
              <a:gd name="connsiteY1" fmla="*/ 0 h 403761"/>
              <a:gd name="connsiteX2" fmla="*/ 415636 w 415636"/>
              <a:gd name="connsiteY2" fmla="*/ 403761 h 403761"/>
              <a:gd name="connsiteX3" fmla="*/ 201881 w 415636"/>
              <a:gd name="connsiteY3" fmla="*/ 403761 h 403761"/>
              <a:gd name="connsiteX4" fmla="*/ 4101 w 415636"/>
              <a:gd name="connsiteY4" fmla="*/ 242566 h 403761"/>
              <a:gd name="connsiteX5" fmla="*/ 0 w 415636"/>
              <a:gd name="connsiteY5" fmla="*/ 201881 h 403761"/>
              <a:gd name="connsiteX6" fmla="*/ 4101 w 415636"/>
              <a:gd name="connsiteY6" fmla="*/ 161195 h 403761"/>
              <a:gd name="connsiteX7" fmla="*/ 201881 w 415636"/>
              <a:gd name="connsiteY7" fmla="*/ 0 h 403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5636" h="403761">
                <a:moveTo>
                  <a:pt x="201881" y="0"/>
                </a:moveTo>
                <a:lnTo>
                  <a:pt x="415636" y="0"/>
                </a:lnTo>
                <a:lnTo>
                  <a:pt x="415636" y="403761"/>
                </a:lnTo>
                <a:lnTo>
                  <a:pt x="201881" y="403761"/>
                </a:lnTo>
                <a:cubicBezTo>
                  <a:pt x="104322" y="403761"/>
                  <a:pt x="22926" y="334560"/>
                  <a:pt x="4101" y="242566"/>
                </a:cubicBezTo>
                <a:lnTo>
                  <a:pt x="0" y="201881"/>
                </a:lnTo>
                <a:lnTo>
                  <a:pt x="4101" y="161195"/>
                </a:lnTo>
                <a:cubicBezTo>
                  <a:pt x="22926" y="69201"/>
                  <a:pt x="104322" y="0"/>
                  <a:pt x="201881" y="0"/>
                </a:cubicBezTo>
                <a:close/>
              </a:path>
            </a:pathLst>
          </a:cu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grpSp>
        <p:nvGrpSpPr>
          <p:cNvPr id="8" name="Groupe 7">
            <a:extLst>
              <a:ext uri="{FF2B5EF4-FFF2-40B4-BE49-F238E27FC236}">
                <a16:creationId xmlns:a16="http://schemas.microsoft.com/office/drawing/2014/main" id="{53D040DC-5B6B-F3F7-7895-F5887A81330B}"/>
              </a:ext>
            </a:extLst>
          </p:cNvPr>
          <p:cNvGrpSpPr/>
          <p:nvPr userDrawn="1"/>
        </p:nvGrpSpPr>
        <p:grpSpPr>
          <a:xfrm>
            <a:off x="359170" y="6153060"/>
            <a:ext cx="781291" cy="704939"/>
            <a:chOff x="2295604" y="0"/>
            <a:chExt cx="7600791" cy="6858000"/>
          </a:xfrm>
        </p:grpSpPr>
        <p:sp>
          <p:nvSpPr>
            <p:cNvPr id="9" name="Forme libre 8">
              <a:extLst>
                <a:ext uri="{FF2B5EF4-FFF2-40B4-BE49-F238E27FC236}">
                  <a16:creationId xmlns:a16="http://schemas.microsoft.com/office/drawing/2014/main" id="{F4C55857-50C3-ED57-137C-58D2F9B4316F}"/>
                </a:ext>
              </a:extLst>
            </p:cNvPr>
            <p:cNvSpPr/>
            <p:nvPr/>
          </p:nvSpPr>
          <p:spPr>
            <a:xfrm>
              <a:off x="2295604" y="0"/>
              <a:ext cx="7600791" cy="6858000"/>
            </a:xfrm>
            <a:custGeom>
              <a:avLst/>
              <a:gdLst>
                <a:gd name="connsiteX0" fmla="*/ 0 w 7600791"/>
                <a:gd name="connsiteY0" fmla="*/ 0 h 6858000"/>
                <a:gd name="connsiteX1" fmla="*/ 7600791 w 7600791"/>
                <a:gd name="connsiteY1" fmla="*/ 0 h 6858000"/>
                <a:gd name="connsiteX2" fmla="*/ 7600791 w 7600791"/>
                <a:gd name="connsiteY2" fmla="*/ 6858000 h 6858000"/>
                <a:gd name="connsiteX3" fmla="*/ 0 w 76007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600791" h="6858000">
                  <a:moveTo>
                    <a:pt x="0" y="0"/>
                  </a:moveTo>
                  <a:lnTo>
                    <a:pt x="7600791" y="0"/>
                  </a:lnTo>
                  <a:lnTo>
                    <a:pt x="7600791" y="6858000"/>
                  </a:lnTo>
                  <a:lnTo>
                    <a:pt x="0" y="6858000"/>
                  </a:lnTo>
                  <a:close/>
                </a:path>
              </a:pathLst>
            </a:custGeom>
            <a:solidFill>
              <a:srgbClr val="FFFFFF"/>
            </a:solidFill>
            <a:ln w="893" cap="flat">
              <a:noFill/>
              <a:prstDash val="solid"/>
              <a:miter/>
            </a:ln>
          </p:spPr>
          <p:txBody>
            <a:bodyPr rtlCol="0" anchor="ctr"/>
            <a:lstStyle/>
            <a:p>
              <a:endParaRPr lang="fr-FR"/>
            </a:p>
          </p:txBody>
        </p:sp>
        <p:grpSp>
          <p:nvGrpSpPr>
            <p:cNvPr id="10" name="Graphique 12">
              <a:extLst>
                <a:ext uri="{FF2B5EF4-FFF2-40B4-BE49-F238E27FC236}">
                  <a16:creationId xmlns:a16="http://schemas.microsoft.com/office/drawing/2014/main" id="{E7B1557C-EF98-C996-E1A5-8EC83F938014}"/>
                </a:ext>
              </a:extLst>
            </p:cNvPr>
            <p:cNvGrpSpPr/>
            <p:nvPr/>
          </p:nvGrpSpPr>
          <p:grpSpPr>
            <a:xfrm>
              <a:off x="3189814" y="894132"/>
              <a:ext cx="2464444" cy="894132"/>
              <a:chOff x="3189814" y="894132"/>
              <a:chExt cx="2464444" cy="894132"/>
            </a:xfrm>
          </p:grpSpPr>
          <p:sp>
            <p:nvSpPr>
              <p:cNvPr id="13" name="Forme libre 12">
                <a:extLst>
                  <a:ext uri="{FF2B5EF4-FFF2-40B4-BE49-F238E27FC236}">
                    <a16:creationId xmlns:a16="http://schemas.microsoft.com/office/drawing/2014/main" id="{66CF7951-E36E-6B8B-D87A-EA7DDECC3A4E}"/>
                  </a:ext>
                </a:extLst>
              </p:cNvPr>
              <p:cNvSpPr/>
              <p:nvPr/>
            </p:nvSpPr>
            <p:spPr>
              <a:xfrm>
                <a:off x="3189814" y="894132"/>
                <a:ext cx="1166050" cy="894132"/>
              </a:xfrm>
              <a:custGeom>
                <a:avLst/>
                <a:gdLst>
                  <a:gd name="connsiteX0" fmla="*/ 1023871 w 1166050"/>
                  <a:gd name="connsiteY0" fmla="*/ 790414 h 894132"/>
                  <a:gd name="connsiteX1" fmla="*/ 1052486 w 1166050"/>
                  <a:gd name="connsiteY1" fmla="*/ 760013 h 894132"/>
                  <a:gd name="connsiteX2" fmla="*/ 1108821 w 1166050"/>
                  <a:gd name="connsiteY2" fmla="*/ 702789 h 894132"/>
                  <a:gd name="connsiteX3" fmla="*/ 1127600 w 1166050"/>
                  <a:gd name="connsiteY3" fmla="*/ 688482 h 894132"/>
                  <a:gd name="connsiteX4" fmla="*/ 1131177 w 1166050"/>
                  <a:gd name="connsiteY4" fmla="*/ 681329 h 894132"/>
                  <a:gd name="connsiteX5" fmla="*/ 1108821 w 1166050"/>
                  <a:gd name="connsiteY5" fmla="*/ 694741 h 894132"/>
                  <a:gd name="connsiteX6" fmla="*/ 1107033 w 1166050"/>
                  <a:gd name="connsiteY6" fmla="*/ 691165 h 894132"/>
                  <a:gd name="connsiteX7" fmla="*/ 1124917 w 1166050"/>
                  <a:gd name="connsiteY7" fmla="*/ 677753 h 894132"/>
                  <a:gd name="connsiteX8" fmla="*/ 1124023 w 1166050"/>
                  <a:gd name="connsiteY8" fmla="*/ 677753 h 894132"/>
                  <a:gd name="connsiteX9" fmla="*/ 1122234 w 1166050"/>
                  <a:gd name="connsiteY9" fmla="*/ 674176 h 894132"/>
                  <a:gd name="connsiteX10" fmla="*/ 1068582 w 1166050"/>
                  <a:gd name="connsiteY10" fmla="*/ 699212 h 894132"/>
                  <a:gd name="connsiteX11" fmla="*/ 1060534 w 1166050"/>
                  <a:gd name="connsiteY11" fmla="*/ 697424 h 894132"/>
                  <a:gd name="connsiteX12" fmla="*/ 991680 w 1166050"/>
                  <a:gd name="connsiteY12" fmla="*/ 737660 h 894132"/>
                  <a:gd name="connsiteX13" fmla="*/ 991680 w 1166050"/>
                  <a:gd name="connsiteY13" fmla="*/ 734083 h 894132"/>
                  <a:gd name="connsiteX14" fmla="*/ 961277 w 1166050"/>
                  <a:gd name="connsiteY14" fmla="*/ 745707 h 894132"/>
                  <a:gd name="connsiteX15" fmla="*/ 919249 w 1166050"/>
                  <a:gd name="connsiteY15" fmla="*/ 747495 h 894132"/>
                  <a:gd name="connsiteX16" fmla="*/ 857548 w 1166050"/>
                  <a:gd name="connsiteY16" fmla="*/ 758225 h 894132"/>
                  <a:gd name="connsiteX17" fmla="*/ 855760 w 1166050"/>
                  <a:gd name="connsiteY17" fmla="*/ 759119 h 894132"/>
                  <a:gd name="connsiteX18" fmla="*/ 824462 w 1166050"/>
                  <a:gd name="connsiteY18" fmla="*/ 771637 h 894132"/>
                  <a:gd name="connsiteX19" fmla="*/ 820885 w 1166050"/>
                  <a:gd name="connsiteY19" fmla="*/ 775213 h 894132"/>
                  <a:gd name="connsiteX20" fmla="*/ 809261 w 1166050"/>
                  <a:gd name="connsiteY20" fmla="*/ 785049 h 894132"/>
                  <a:gd name="connsiteX21" fmla="*/ 781540 w 1166050"/>
                  <a:gd name="connsiteY21" fmla="*/ 807402 h 894132"/>
                  <a:gd name="connsiteX22" fmla="*/ 778858 w 1166050"/>
                  <a:gd name="connsiteY22" fmla="*/ 808296 h 894132"/>
                  <a:gd name="connsiteX23" fmla="*/ 752031 w 1166050"/>
                  <a:gd name="connsiteY23" fmla="*/ 834226 h 894132"/>
                  <a:gd name="connsiteX24" fmla="*/ 746666 w 1166050"/>
                  <a:gd name="connsiteY24" fmla="*/ 835120 h 894132"/>
                  <a:gd name="connsiteX25" fmla="*/ 747560 w 1166050"/>
                  <a:gd name="connsiteY25" fmla="*/ 833332 h 894132"/>
                  <a:gd name="connsiteX26" fmla="*/ 752031 w 1166050"/>
                  <a:gd name="connsiteY26" fmla="*/ 826179 h 894132"/>
                  <a:gd name="connsiteX27" fmla="*/ 757396 w 1166050"/>
                  <a:gd name="connsiteY27" fmla="*/ 818132 h 894132"/>
                  <a:gd name="connsiteX28" fmla="*/ 764550 w 1166050"/>
                  <a:gd name="connsiteY28" fmla="*/ 808296 h 894132"/>
                  <a:gd name="connsiteX29" fmla="*/ 764550 w 1166050"/>
                  <a:gd name="connsiteY29" fmla="*/ 806508 h 894132"/>
                  <a:gd name="connsiteX30" fmla="*/ 761868 w 1166050"/>
                  <a:gd name="connsiteY30" fmla="*/ 805614 h 894132"/>
                  <a:gd name="connsiteX31" fmla="*/ 790482 w 1166050"/>
                  <a:gd name="connsiteY31" fmla="*/ 784155 h 894132"/>
                  <a:gd name="connsiteX32" fmla="*/ 788694 w 1166050"/>
                  <a:gd name="connsiteY32" fmla="*/ 782366 h 894132"/>
                  <a:gd name="connsiteX33" fmla="*/ 791377 w 1166050"/>
                  <a:gd name="connsiteY33" fmla="*/ 777896 h 894132"/>
                  <a:gd name="connsiteX34" fmla="*/ 792271 w 1166050"/>
                  <a:gd name="connsiteY34" fmla="*/ 776107 h 894132"/>
                  <a:gd name="connsiteX35" fmla="*/ 791377 w 1166050"/>
                  <a:gd name="connsiteY35" fmla="*/ 774319 h 894132"/>
                  <a:gd name="connsiteX36" fmla="*/ 783329 w 1166050"/>
                  <a:gd name="connsiteY36" fmla="*/ 779684 h 894132"/>
                  <a:gd name="connsiteX37" fmla="*/ 769915 w 1166050"/>
                  <a:gd name="connsiteY37" fmla="*/ 790414 h 894132"/>
                  <a:gd name="connsiteX38" fmla="*/ 767233 w 1166050"/>
                  <a:gd name="connsiteY38" fmla="*/ 790414 h 894132"/>
                  <a:gd name="connsiteX39" fmla="*/ 765444 w 1166050"/>
                  <a:gd name="connsiteY39" fmla="*/ 789519 h 894132"/>
                  <a:gd name="connsiteX40" fmla="*/ 765444 w 1166050"/>
                  <a:gd name="connsiteY40" fmla="*/ 788625 h 894132"/>
                  <a:gd name="connsiteX41" fmla="*/ 766339 w 1166050"/>
                  <a:gd name="connsiteY41" fmla="*/ 786837 h 894132"/>
                  <a:gd name="connsiteX42" fmla="*/ 767233 w 1166050"/>
                  <a:gd name="connsiteY42" fmla="*/ 785049 h 894132"/>
                  <a:gd name="connsiteX43" fmla="*/ 768127 w 1166050"/>
                  <a:gd name="connsiteY43" fmla="*/ 784155 h 894132"/>
                  <a:gd name="connsiteX44" fmla="*/ 769021 w 1166050"/>
                  <a:gd name="connsiteY44" fmla="*/ 782366 h 894132"/>
                  <a:gd name="connsiteX45" fmla="*/ 769915 w 1166050"/>
                  <a:gd name="connsiteY45" fmla="*/ 780578 h 894132"/>
                  <a:gd name="connsiteX46" fmla="*/ 771704 w 1166050"/>
                  <a:gd name="connsiteY46" fmla="*/ 777002 h 894132"/>
                  <a:gd name="connsiteX47" fmla="*/ 772598 w 1166050"/>
                  <a:gd name="connsiteY47" fmla="*/ 775213 h 894132"/>
                  <a:gd name="connsiteX48" fmla="*/ 774387 w 1166050"/>
                  <a:gd name="connsiteY48" fmla="*/ 772531 h 894132"/>
                  <a:gd name="connsiteX49" fmla="*/ 773492 w 1166050"/>
                  <a:gd name="connsiteY49" fmla="*/ 769849 h 894132"/>
                  <a:gd name="connsiteX50" fmla="*/ 785117 w 1166050"/>
                  <a:gd name="connsiteY50" fmla="*/ 760013 h 894132"/>
                  <a:gd name="connsiteX51" fmla="*/ 784223 w 1166050"/>
                  <a:gd name="connsiteY51" fmla="*/ 760013 h 894132"/>
                  <a:gd name="connsiteX52" fmla="*/ 803895 w 1166050"/>
                  <a:gd name="connsiteY52" fmla="*/ 749283 h 894132"/>
                  <a:gd name="connsiteX53" fmla="*/ 806578 w 1166050"/>
                  <a:gd name="connsiteY53" fmla="*/ 746601 h 894132"/>
                  <a:gd name="connsiteX54" fmla="*/ 779752 w 1166050"/>
                  <a:gd name="connsiteY54" fmla="*/ 760013 h 894132"/>
                  <a:gd name="connsiteX55" fmla="*/ 777069 w 1166050"/>
                  <a:gd name="connsiteY55" fmla="*/ 761801 h 894132"/>
                  <a:gd name="connsiteX56" fmla="*/ 772598 w 1166050"/>
                  <a:gd name="connsiteY56" fmla="*/ 760013 h 894132"/>
                  <a:gd name="connsiteX57" fmla="*/ 772598 w 1166050"/>
                  <a:gd name="connsiteY57" fmla="*/ 759119 h 894132"/>
                  <a:gd name="connsiteX58" fmla="*/ 782434 w 1166050"/>
                  <a:gd name="connsiteY58" fmla="*/ 751072 h 894132"/>
                  <a:gd name="connsiteX59" fmla="*/ 786011 w 1166050"/>
                  <a:gd name="connsiteY59" fmla="*/ 752860 h 894132"/>
                  <a:gd name="connsiteX60" fmla="*/ 977372 w 1166050"/>
                  <a:gd name="connsiteY60" fmla="*/ 699212 h 894132"/>
                  <a:gd name="connsiteX61" fmla="*/ 992574 w 1166050"/>
                  <a:gd name="connsiteY61" fmla="*/ 689377 h 894132"/>
                  <a:gd name="connsiteX62" fmla="*/ 1017612 w 1166050"/>
                  <a:gd name="connsiteY62" fmla="*/ 672388 h 894132"/>
                  <a:gd name="connsiteX63" fmla="*/ 1046227 w 1166050"/>
                  <a:gd name="connsiteY63" fmla="*/ 633940 h 894132"/>
                  <a:gd name="connsiteX64" fmla="*/ 1044438 w 1166050"/>
                  <a:gd name="connsiteY64" fmla="*/ 630364 h 894132"/>
                  <a:gd name="connsiteX65" fmla="*/ 970219 w 1166050"/>
                  <a:gd name="connsiteY65" fmla="*/ 685800 h 894132"/>
                  <a:gd name="connsiteX66" fmla="*/ 858442 w 1166050"/>
                  <a:gd name="connsiteY66" fmla="*/ 706365 h 894132"/>
                  <a:gd name="connsiteX67" fmla="*/ 866490 w 1166050"/>
                  <a:gd name="connsiteY67" fmla="*/ 702789 h 894132"/>
                  <a:gd name="connsiteX68" fmla="*/ 873644 w 1166050"/>
                  <a:gd name="connsiteY68" fmla="*/ 692953 h 894132"/>
                  <a:gd name="connsiteX69" fmla="*/ 879009 w 1166050"/>
                  <a:gd name="connsiteY69" fmla="*/ 692953 h 894132"/>
                  <a:gd name="connsiteX70" fmla="*/ 882586 w 1166050"/>
                  <a:gd name="connsiteY70" fmla="*/ 689377 h 894132"/>
                  <a:gd name="connsiteX71" fmla="*/ 889740 w 1166050"/>
                  <a:gd name="connsiteY71" fmla="*/ 687588 h 894132"/>
                  <a:gd name="connsiteX72" fmla="*/ 866490 w 1166050"/>
                  <a:gd name="connsiteY72" fmla="*/ 687588 h 894132"/>
                  <a:gd name="connsiteX73" fmla="*/ 871855 w 1166050"/>
                  <a:gd name="connsiteY73" fmla="*/ 677753 h 894132"/>
                  <a:gd name="connsiteX74" fmla="*/ 879009 w 1166050"/>
                  <a:gd name="connsiteY74" fmla="*/ 677753 h 894132"/>
                  <a:gd name="connsiteX75" fmla="*/ 882586 w 1166050"/>
                  <a:gd name="connsiteY75" fmla="*/ 670600 h 894132"/>
                  <a:gd name="connsiteX76" fmla="*/ 955017 w 1166050"/>
                  <a:gd name="connsiteY76" fmla="*/ 630364 h 894132"/>
                  <a:gd name="connsiteX77" fmla="*/ 941604 w 1166050"/>
                  <a:gd name="connsiteY77" fmla="*/ 632152 h 894132"/>
                  <a:gd name="connsiteX78" fmla="*/ 945181 w 1166050"/>
                  <a:gd name="connsiteY78" fmla="*/ 626787 h 894132"/>
                  <a:gd name="connsiteX79" fmla="*/ 997939 w 1166050"/>
                  <a:gd name="connsiteY79" fmla="*/ 604434 h 894132"/>
                  <a:gd name="connsiteX80" fmla="*/ 979161 w 1166050"/>
                  <a:gd name="connsiteY80" fmla="*/ 604434 h 894132"/>
                  <a:gd name="connsiteX81" fmla="*/ 988997 w 1166050"/>
                  <a:gd name="connsiteY81" fmla="*/ 599069 h 894132"/>
                  <a:gd name="connsiteX82" fmla="*/ 988997 w 1166050"/>
                  <a:gd name="connsiteY82" fmla="*/ 593704 h 894132"/>
                  <a:gd name="connsiteX83" fmla="*/ 992574 w 1166050"/>
                  <a:gd name="connsiteY83" fmla="*/ 591916 h 894132"/>
                  <a:gd name="connsiteX84" fmla="*/ 988997 w 1166050"/>
                  <a:gd name="connsiteY84" fmla="*/ 590128 h 894132"/>
                  <a:gd name="connsiteX85" fmla="*/ 998833 w 1166050"/>
                  <a:gd name="connsiteY85" fmla="*/ 584763 h 894132"/>
                  <a:gd name="connsiteX86" fmla="*/ 993468 w 1166050"/>
                  <a:gd name="connsiteY86" fmla="*/ 582975 h 894132"/>
                  <a:gd name="connsiteX87" fmla="*/ 1015823 w 1166050"/>
                  <a:gd name="connsiteY87" fmla="*/ 573139 h 894132"/>
                  <a:gd name="connsiteX88" fmla="*/ 1008670 w 1166050"/>
                  <a:gd name="connsiteY88" fmla="*/ 569563 h 894132"/>
                  <a:gd name="connsiteX89" fmla="*/ 1012247 w 1166050"/>
                  <a:gd name="connsiteY89" fmla="*/ 567774 h 894132"/>
                  <a:gd name="connsiteX90" fmla="*/ 1008670 w 1166050"/>
                  <a:gd name="connsiteY90" fmla="*/ 567774 h 894132"/>
                  <a:gd name="connsiteX91" fmla="*/ 1006881 w 1166050"/>
                  <a:gd name="connsiteY91" fmla="*/ 560621 h 894132"/>
                  <a:gd name="connsiteX92" fmla="*/ 1022083 w 1166050"/>
                  <a:gd name="connsiteY92" fmla="*/ 520385 h 894132"/>
                  <a:gd name="connsiteX93" fmla="*/ 1018506 w 1166050"/>
                  <a:gd name="connsiteY93" fmla="*/ 518597 h 894132"/>
                  <a:gd name="connsiteX94" fmla="*/ 949652 w 1166050"/>
                  <a:gd name="connsiteY94" fmla="*/ 550786 h 894132"/>
                  <a:gd name="connsiteX95" fmla="*/ 938027 w 1166050"/>
                  <a:gd name="connsiteY95" fmla="*/ 550786 h 894132"/>
                  <a:gd name="connsiteX96" fmla="*/ 909412 w 1166050"/>
                  <a:gd name="connsiteY96" fmla="*/ 548998 h 894132"/>
                  <a:gd name="connsiteX97" fmla="*/ 892422 w 1166050"/>
                  <a:gd name="connsiteY97" fmla="*/ 535586 h 894132"/>
                  <a:gd name="connsiteX98" fmla="*/ 850394 w 1166050"/>
                  <a:gd name="connsiteY98" fmla="*/ 515021 h 894132"/>
                  <a:gd name="connsiteX99" fmla="*/ 720734 w 1166050"/>
                  <a:gd name="connsiteY99" fmla="*/ 496244 h 894132"/>
                  <a:gd name="connsiteX100" fmla="*/ 779752 w 1166050"/>
                  <a:gd name="connsiteY100" fmla="*/ 479255 h 894132"/>
                  <a:gd name="connsiteX101" fmla="*/ 865596 w 1166050"/>
                  <a:gd name="connsiteY101" fmla="*/ 462267 h 894132"/>
                  <a:gd name="connsiteX102" fmla="*/ 848606 w 1166050"/>
                  <a:gd name="connsiteY102" fmla="*/ 462267 h 894132"/>
                  <a:gd name="connsiteX103" fmla="*/ 776175 w 1166050"/>
                  <a:gd name="connsiteY103" fmla="*/ 472102 h 894132"/>
                  <a:gd name="connsiteX104" fmla="*/ 726993 w 1166050"/>
                  <a:gd name="connsiteY104" fmla="*/ 485514 h 894132"/>
                  <a:gd name="connsiteX105" fmla="*/ 700167 w 1166050"/>
                  <a:gd name="connsiteY105" fmla="*/ 497138 h 894132"/>
                  <a:gd name="connsiteX106" fmla="*/ 700167 w 1166050"/>
                  <a:gd name="connsiteY106" fmla="*/ 491773 h 894132"/>
                  <a:gd name="connsiteX107" fmla="*/ 764550 w 1166050"/>
                  <a:gd name="connsiteY107" fmla="*/ 449749 h 894132"/>
                  <a:gd name="connsiteX108" fmla="*/ 853971 w 1166050"/>
                  <a:gd name="connsiteY108" fmla="*/ 453325 h 894132"/>
                  <a:gd name="connsiteX109" fmla="*/ 918354 w 1166050"/>
                  <a:gd name="connsiteY109" fmla="*/ 464949 h 894132"/>
                  <a:gd name="connsiteX110" fmla="*/ 935344 w 1166050"/>
                  <a:gd name="connsiteY110" fmla="*/ 480149 h 894132"/>
                  <a:gd name="connsiteX111" fmla="*/ 965748 w 1166050"/>
                  <a:gd name="connsiteY111" fmla="*/ 487302 h 894132"/>
                  <a:gd name="connsiteX112" fmla="*/ 965748 w 1166050"/>
                  <a:gd name="connsiteY112" fmla="*/ 477467 h 894132"/>
                  <a:gd name="connsiteX113" fmla="*/ 988103 w 1166050"/>
                  <a:gd name="connsiteY113" fmla="*/ 475679 h 894132"/>
                  <a:gd name="connsiteX114" fmla="*/ 969324 w 1166050"/>
                  <a:gd name="connsiteY114" fmla="*/ 439913 h 894132"/>
                  <a:gd name="connsiteX115" fmla="*/ 971113 w 1166050"/>
                  <a:gd name="connsiteY115" fmla="*/ 436337 h 894132"/>
                  <a:gd name="connsiteX116" fmla="*/ 1011352 w 1166050"/>
                  <a:gd name="connsiteY116" fmla="*/ 470314 h 894132"/>
                  <a:gd name="connsiteX117" fmla="*/ 1036390 w 1166050"/>
                  <a:gd name="connsiteY117" fmla="*/ 468526 h 894132"/>
                  <a:gd name="connsiteX118" fmla="*/ 997045 w 1166050"/>
                  <a:gd name="connsiteY118" fmla="*/ 417560 h 894132"/>
                  <a:gd name="connsiteX119" fmla="*/ 997045 w 1166050"/>
                  <a:gd name="connsiteY119" fmla="*/ 410407 h 894132"/>
                  <a:gd name="connsiteX120" fmla="*/ 991680 w 1166050"/>
                  <a:gd name="connsiteY120" fmla="*/ 406831 h 894132"/>
                  <a:gd name="connsiteX121" fmla="*/ 991680 w 1166050"/>
                  <a:gd name="connsiteY121" fmla="*/ 399677 h 894132"/>
                  <a:gd name="connsiteX122" fmla="*/ 983632 w 1166050"/>
                  <a:gd name="connsiteY122" fmla="*/ 384477 h 894132"/>
                  <a:gd name="connsiteX123" fmla="*/ 978267 w 1166050"/>
                  <a:gd name="connsiteY123" fmla="*/ 354077 h 894132"/>
                  <a:gd name="connsiteX124" fmla="*/ 971113 w 1166050"/>
                  <a:gd name="connsiteY124" fmla="*/ 325464 h 894132"/>
                  <a:gd name="connsiteX125" fmla="*/ 955911 w 1166050"/>
                  <a:gd name="connsiteY125" fmla="*/ 244098 h 894132"/>
                  <a:gd name="connsiteX126" fmla="*/ 989891 w 1166050"/>
                  <a:gd name="connsiteY126" fmla="*/ 158262 h 894132"/>
                  <a:gd name="connsiteX127" fmla="*/ 1037284 w 1166050"/>
                  <a:gd name="connsiteY127" fmla="*/ 104614 h 894132"/>
                  <a:gd name="connsiteX128" fmla="*/ 1069476 w 1166050"/>
                  <a:gd name="connsiteY128" fmla="*/ 50966 h 894132"/>
                  <a:gd name="connsiteX129" fmla="*/ 1121340 w 1166050"/>
                  <a:gd name="connsiteY129" fmla="*/ 16989 h 894132"/>
                  <a:gd name="connsiteX130" fmla="*/ 1166051 w 1166050"/>
                  <a:gd name="connsiteY130" fmla="*/ 0 h 894132"/>
                  <a:gd name="connsiteX131" fmla="*/ 0 w 1166050"/>
                  <a:gd name="connsiteY131" fmla="*/ 0 h 894132"/>
                  <a:gd name="connsiteX132" fmla="*/ 0 w 1166050"/>
                  <a:gd name="connsiteY132" fmla="*/ 894133 h 894132"/>
                  <a:gd name="connsiteX133" fmla="*/ 828933 w 1166050"/>
                  <a:gd name="connsiteY133" fmla="*/ 894133 h 894132"/>
                  <a:gd name="connsiteX134" fmla="*/ 938027 w 1166050"/>
                  <a:gd name="connsiteY134" fmla="*/ 837803 h 894132"/>
                  <a:gd name="connsiteX135" fmla="*/ 1023871 w 1166050"/>
                  <a:gd name="connsiteY135" fmla="*/ 790414 h 894132"/>
                  <a:gd name="connsiteX136" fmla="*/ 764550 w 1166050"/>
                  <a:gd name="connsiteY136" fmla="*/ 668812 h 894132"/>
                  <a:gd name="connsiteX137" fmla="*/ 756502 w 1166050"/>
                  <a:gd name="connsiteY137" fmla="*/ 667023 h 894132"/>
                  <a:gd name="connsiteX138" fmla="*/ 777069 w 1166050"/>
                  <a:gd name="connsiteY138" fmla="*/ 655400 h 894132"/>
                  <a:gd name="connsiteX139" fmla="*/ 788694 w 1166050"/>
                  <a:gd name="connsiteY139" fmla="*/ 651823 h 894132"/>
                  <a:gd name="connsiteX140" fmla="*/ 800319 w 1166050"/>
                  <a:gd name="connsiteY140" fmla="*/ 658976 h 894132"/>
                  <a:gd name="connsiteX141" fmla="*/ 764550 w 1166050"/>
                  <a:gd name="connsiteY141" fmla="*/ 668812 h 894132"/>
                  <a:gd name="connsiteX142" fmla="*/ 505229 w 1166050"/>
                  <a:gd name="connsiteY142" fmla="*/ 632152 h 894132"/>
                  <a:gd name="connsiteX143" fmla="*/ 503441 w 1166050"/>
                  <a:gd name="connsiteY143" fmla="*/ 628576 h 894132"/>
                  <a:gd name="connsiteX144" fmla="*/ 557988 w 1166050"/>
                  <a:gd name="connsiteY144" fmla="*/ 542739 h 894132"/>
                  <a:gd name="connsiteX145" fmla="*/ 615217 w 1166050"/>
                  <a:gd name="connsiteY145" fmla="*/ 495350 h 894132"/>
                  <a:gd name="connsiteX146" fmla="*/ 710003 w 1166050"/>
                  <a:gd name="connsiteY146" fmla="*/ 421137 h 894132"/>
                  <a:gd name="connsiteX147" fmla="*/ 753820 w 1166050"/>
                  <a:gd name="connsiteY147" fmla="*/ 422925 h 894132"/>
                  <a:gd name="connsiteX148" fmla="*/ 733253 w 1166050"/>
                  <a:gd name="connsiteY148" fmla="*/ 432760 h 894132"/>
                  <a:gd name="connsiteX149" fmla="*/ 727888 w 1166050"/>
                  <a:gd name="connsiteY149" fmla="*/ 430972 h 894132"/>
                  <a:gd name="connsiteX150" fmla="*/ 729676 w 1166050"/>
                  <a:gd name="connsiteY150" fmla="*/ 425607 h 894132"/>
                  <a:gd name="connsiteX151" fmla="*/ 676023 w 1166050"/>
                  <a:gd name="connsiteY151" fmla="*/ 474785 h 894132"/>
                  <a:gd name="connsiteX152" fmla="*/ 637572 w 1166050"/>
                  <a:gd name="connsiteY152" fmla="*/ 518597 h 894132"/>
                  <a:gd name="connsiteX153" fmla="*/ 635784 w 1166050"/>
                  <a:gd name="connsiteY153" fmla="*/ 515021 h 894132"/>
                  <a:gd name="connsiteX154" fmla="*/ 505229 w 1166050"/>
                  <a:gd name="connsiteY154" fmla="*/ 632152 h 894132"/>
                  <a:gd name="connsiteX155" fmla="*/ 645620 w 1166050"/>
                  <a:gd name="connsiteY155" fmla="*/ 520385 h 894132"/>
                  <a:gd name="connsiteX156" fmla="*/ 640255 w 1166050"/>
                  <a:gd name="connsiteY156" fmla="*/ 527538 h 894132"/>
                  <a:gd name="connsiteX157" fmla="*/ 633101 w 1166050"/>
                  <a:gd name="connsiteY157" fmla="*/ 534692 h 894132"/>
                  <a:gd name="connsiteX158" fmla="*/ 629524 w 1166050"/>
                  <a:gd name="connsiteY158" fmla="*/ 532903 h 894132"/>
                  <a:gd name="connsiteX159" fmla="*/ 642938 w 1166050"/>
                  <a:gd name="connsiteY159" fmla="*/ 517703 h 894132"/>
                  <a:gd name="connsiteX160" fmla="*/ 645620 w 1166050"/>
                  <a:gd name="connsiteY160" fmla="*/ 520385 h 894132"/>
                  <a:gd name="connsiteX161" fmla="*/ 724311 w 1166050"/>
                  <a:gd name="connsiteY161" fmla="*/ 773425 h 894132"/>
                  <a:gd name="connsiteX162" fmla="*/ 719840 w 1166050"/>
                  <a:gd name="connsiteY162" fmla="*/ 778790 h 894132"/>
                  <a:gd name="connsiteX163" fmla="*/ 721628 w 1166050"/>
                  <a:gd name="connsiteY163" fmla="*/ 781472 h 894132"/>
                  <a:gd name="connsiteX164" fmla="*/ 709109 w 1166050"/>
                  <a:gd name="connsiteY164" fmla="*/ 790414 h 894132"/>
                  <a:gd name="connsiteX165" fmla="*/ 706426 w 1166050"/>
                  <a:gd name="connsiteY165" fmla="*/ 790414 h 894132"/>
                  <a:gd name="connsiteX166" fmla="*/ 700167 w 1166050"/>
                  <a:gd name="connsiteY166" fmla="*/ 796673 h 894132"/>
                  <a:gd name="connsiteX167" fmla="*/ 691225 w 1166050"/>
                  <a:gd name="connsiteY167" fmla="*/ 794884 h 894132"/>
                  <a:gd name="connsiteX168" fmla="*/ 703744 w 1166050"/>
                  <a:gd name="connsiteY168" fmla="*/ 783261 h 894132"/>
                  <a:gd name="connsiteX169" fmla="*/ 710898 w 1166050"/>
                  <a:gd name="connsiteY169" fmla="*/ 776107 h 894132"/>
                  <a:gd name="connsiteX170" fmla="*/ 714474 w 1166050"/>
                  <a:gd name="connsiteY170" fmla="*/ 772531 h 894132"/>
                  <a:gd name="connsiteX171" fmla="*/ 724311 w 1166050"/>
                  <a:gd name="connsiteY171" fmla="*/ 773425 h 894132"/>
                  <a:gd name="connsiteX172" fmla="*/ 693908 w 1166050"/>
                  <a:gd name="connsiteY172" fmla="*/ 760013 h 894132"/>
                  <a:gd name="connsiteX173" fmla="*/ 674235 w 1166050"/>
                  <a:gd name="connsiteY173" fmla="*/ 773425 h 894132"/>
                  <a:gd name="connsiteX174" fmla="*/ 651880 w 1166050"/>
                  <a:gd name="connsiteY174" fmla="*/ 784155 h 894132"/>
                  <a:gd name="connsiteX175" fmla="*/ 649197 w 1166050"/>
                  <a:gd name="connsiteY175" fmla="*/ 783261 h 894132"/>
                  <a:gd name="connsiteX176" fmla="*/ 632207 w 1166050"/>
                  <a:gd name="connsiteY176" fmla="*/ 796673 h 894132"/>
                  <a:gd name="connsiteX177" fmla="*/ 629524 w 1166050"/>
                  <a:gd name="connsiteY177" fmla="*/ 799355 h 894132"/>
                  <a:gd name="connsiteX178" fmla="*/ 626842 w 1166050"/>
                  <a:gd name="connsiteY178" fmla="*/ 802037 h 894132"/>
                  <a:gd name="connsiteX179" fmla="*/ 623265 w 1166050"/>
                  <a:gd name="connsiteY179" fmla="*/ 805614 h 894132"/>
                  <a:gd name="connsiteX180" fmla="*/ 620582 w 1166050"/>
                  <a:gd name="connsiteY180" fmla="*/ 808296 h 894132"/>
                  <a:gd name="connsiteX181" fmla="*/ 617005 w 1166050"/>
                  <a:gd name="connsiteY181" fmla="*/ 807402 h 894132"/>
                  <a:gd name="connsiteX182" fmla="*/ 614323 w 1166050"/>
                  <a:gd name="connsiteY182" fmla="*/ 809190 h 894132"/>
                  <a:gd name="connsiteX183" fmla="*/ 611640 w 1166050"/>
                  <a:gd name="connsiteY183" fmla="*/ 810979 h 894132"/>
                  <a:gd name="connsiteX184" fmla="*/ 609852 w 1166050"/>
                  <a:gd name="connsiteY184" fmla="*/ 810979 h 894132"/>
                  <a:gd name="connsiteX185" fmla="*/ 603592 w 1166050"/>
                  <a:gd name="connsiteY185" fmla="*/ 816343 h 894132"/>
                  <a:gd name="connsiteX186" fmla="*/ 593756 w 1166050"/>
                  <a:gd name="connsiteY186" fmla="*/ 827073 h 894132"/>
                  <a:gd name="connsiteX187" fmla="*/ 593756 w 1166050"/>
                  <a:gd name="connsiteY187" fmla="*/ 827967 h 894132"/>
                  <a:gd name="connsiteX188" fmla="*/ 592862 w 1166050"/>
                  <a:gd name="connsiteY188" fmla="*/ 828861 h 894132"/>
                  <a:gd name="connsiteX189" fmla="*/ 591968 w 1166050"/>
                  <a:gd name="connsiteY189" fmla="*/ 829755 h 894132"/>
                  <a:gd name="connsiteX190" fmla="*/ 591073 w 1166050"/>
                  <a:gd name="connsiteY190" fmla="*/ 831544 h 894132"/>
                  <a:gd name="connsiteX191" fmla="*/ 589285 w 1166050"/>
                  <a:gd name="connsiteY191" fmla="*/ 832438 h 894132"/>
                  <a:gd name="connsiteX192" fmla="*/ 588391 w 1166050"/>
                  <a:gd name="connsiteY192" fmla="*/ 831544 h 894132"/>
                  <a:gd name="connsiteX193" fmla="*/ 587496 w 1166050"/>
                  <a:gd name="connsiteY193" fmla="*/ 830650 h 894132"/>
                  <a:gd name="connsiteX194" fmla="*/ 585708 w 1166050"/>
                  <a:gd name="connsiteY194" fmla="*/ 827967 h 894132"/>
                  <a:gd name="connsiteX195" fmla="*/ 585708 w 1166050"/>
                  <a:gd name="connsiteY195" fmla="*/ 827073 h 894132"/>
                  <a:gd name="connsiteX196" fmla="*/ 591073 w 1166050"/>
                  <a:gd name="connsiteY196" fmla="*/ 820814 h 894132"/>
                  <a:gd name="connsiteX197" fmla="*/ 592862 w 1166050"/>
                  <a:gd name="connsiteY197" fmla="*/ 819026 h 894132"/>
                  <a:gd name="connsiteX198" fmla="*/ 595544 w 1166050"/>
                  <a:gd name="connsiteY198" fmla="*/ 815449 h 894132"/>
                  <a:gd name="connsiteX199" fmla="*/ 596439 w 1166050"/>
                  <a:gd name="connsiteY199" fmla="*/ 813661 h 894132"/>
                  <a:gd name="connsiteX200" fmla="*/ 601804 w 1166050"/>
                  <a:gd name="connsiteY200" fmla="*/ 806508 h 894132"/>
                  <a:gd name="connsiteX201" fmla="*/ 602698 w 1166050"/>
                  <a:gd name="connsiteY201" fmla="*/ 805614 h 894132"/>
                  <a:gd name="connsiteX202" fmla="*/ 605381 w 1166050"/>
                  <a:gd name="connsiteY202" fmla="*/ 802037 h 894132"/>
                  <a:gd name="connsiteX203" fmla="*/ 607169 w 1166050"/>
                  <a:gd name="connsiteY203" fmla="*/ 798461 h 894132"/>
                  <a:gd name="connsiteX204" fmla="*/ 607169 w 1166050"/>
                  <a:gd name="connsiteY204" fmla="*/ 797567 h 894132"/>
                  <a:gd name="connsiteX205" fmla="*/ 608958 w 1166050"/>
                  <a:gd name="connsiteY205" fmla="*/ 793990 h 894132"/>
                  <a:gd name="connsiteX206" fmla="*/ 608958 w 1166050"/>
                  <a:gd name="connsiteY206" fmla="*/ 793096 h 894132"/>
                  <a:gd name="connsiteX207" fmla="*/ 609852 w 1166050"/>
                  <a:gd name="connsiteY207" fmla="*/ 791308 h 894132"/>
                  <a:gd name="connsiteX208" fmla="*/ 610746 w 1166050"/>
                  <a:gd name="connsiteY208" fmla="*/ 788625 h 894132"/>
                  <a:gd name="connsiteX209" fmla="*/ 610746 w 1166050"/>
                  <a:gd name="connsiteY209" fmla="*/ 787731 h 894132"/>
                  <a:gd name="connsiteX210" fmla="*/ 617900 w 1166050"/>
                  <a:gd name="connsiteY210" fmla="*/ 778790 h 894132"/>
                  <a:gd name="connsiteX211" fmla="*/ 617005 w 1166050"/>
                  <a:gd name="connsiteY211" fmla="*/ 778790 h 894132"/>
                  <a:gd name="connsiteX212" fmla="*/ 610746 w 1166050"/>
                  <a:gd name="connsiteY212" fmla="*/ 784155 h 894132"/>
                  <a:gd name="connsiteX213" fmla="*/ 608063 w 1166050"/>
                  <a:gd name="connsiteY213" fmla="*/ 781472 h 894132"/>
                  <a:gd name="connsiteX214" fmla="*/ 611640 w 1166050"/>
                  <a:gd name="connsiteY214" fmla="*/ 777896 h 894132"/>
                  <a:gd name="connsiteX215" fmla="*/ 620582 w 1166050"/>
                  <a:gd name="connsiteY215" fmla="*/ 768954 h 894132"/>
                  <a:gd name="connsiteX216" fmla="*/ 625948 w 1166050"/>
                  <a:gd name="connsiteY216" fmla="*/ 765378 h 894132"/>
                  <a:gd name="connsiteX217" fmla="*/ 626842 w 1166050"/>
                  <a:gd name="connsiteY217" fmla="*/ 764484 h 894132"/>
                  <a:gd name="connsiteX218" fmla="*/ 630419 w 1166050"/>
                  <a:gd name="connsiteY218" fmla="*/ 760013 h 894132"/>
                  <a:gd name="connsiteX219" fmla="*/ 694802 w 1166050"/>
                  <a:gd name="connsiteY219" fmla="*/ 734977 h 894132"/>
                  <a:gd name="connsiteX220" fmla="*/ 721628 w 1166050"/>
                  <a:gd name="connsiteY220" fmla="*/ 734977 h 894132"/>
                  <a:gd name="connsiteX221" fmla="*/ 736830 w 1166050"/>
                  <a:gd name="connsiteY221" fmla="*/ 738554 h 894132"/>
                  <a:gd name="connsiteX222" fmla="*/ 693908 w 1166050"/>
                  <a:gd name="connsiteY222" fmla="*/ 760013 h 894132"/>
                  <a:gd name="connsiteX223" fmla="*/ 728782 w 1166050"/>
                  <a:gd name="connsiteY223" fmla="*/ 641988 h 894132"/>
                  <a:gd name="connsiteX224" fmla="*/ 735935 w 1166050"/>
                  <a:gd name="connsiteY224" fmla="*/ 638411 h 894132"/>
                  <a:gd name="connsiteX225" fmla="*/ 722522 w 1166050"/>
                  <a:gd name="connsiteY225" fmla="*/ 638411 h 894132"/>
                  <a:gd name="connsiteX226" fmla="*/ 720734 w 1166050"/>
                  <a:gd name="connsiteY226" fmla="*/ 634834 h 894132"/>
                  <a:gd name="connsiteX227" fmla="*/ 693908 w 1166050"/>
                  <a:gd name="connsiteY227" fmla="*/ 641988 h 894132"/>
                  <a:gd name="connsiteX228" fmla="*/ 658139 w 1166050"/>
                  <a:gd name="connsiteY228" fmla="*/ 657188 h 894132"/>
                  <a:gd name="connsiteX229" fmla="*/ 604486 w 1166050"/>
                  <a:gd name="connsiteY229" fmla="*/ 685800 h 894132"/>
                  <a:gd name="connsiteX230" fmla="*/ 602698 w 1166050"/>
                  <a:gd name="connsiteY230" fmla="*/ 682223 h 894132"/>
                  <a:gd name="connsiteX231" fmla="*/ 614323 w 1166050"/>
                  <a:gd name="connsiteY231" fmla="*/ 670600 h 894132"/>
                  <a:gd name="connsiteX232" fmla="*/ 612534 w 1166050"/>
                  <a:gd name="connsiteY232" fmla="*/ 667023 h 894132"/>
                  <a:gd name="connsiteX233" fmla="*/ 661716 w 1166050"/>
                  <a:gd name="connsiteY233" fmla="*/ 623211 h 894132"/>
                  <a:gd name="connsiteX234" fmla="*/ 661716 w 1166050"/>
                  <a:gd name="connsiteY234" fmla="*/ 617846 h 894132"/>
                  <a:gd name="connsiteX235" fmla="*/ 678706 w 1166050"/>
                  <a:gd name="connsiteY235" fmla="*/ 599069 h 894132"/>
                  <a:gd name="connsiteX236" fmla="*/ 695696 w 1166050"/>
                  <a:gd name="connsiteY236" fmla="*/ 583869 h 894132"/>
                  <a:gd name="connsiteX237" fmla="*/ 690331 w 1166050"/>
                  <a:gd name="connsiteY237" fmla="*/ 578504 h 894132"/>
                  <a:gd name="connsiteX238" fmla="*/ 669764 w 1166050"/>
                  <a:gd name="connsiteY238" fmla="*/ 576716 h 894132"/>
                  <a:gd name="connsiteX239" fmla="*/ 680494 w 1166050"/>
                  <a:gd name="connsiteY239" fmla="*/ 570457 h 894132"/>
                  <a:gd name="connsiteX240" fmla="*/ 676918 w 1166050"/>
                  <a:gd name="connsiteY240" fmla="*/ 567774 h 894132"/>
                  <a:gd name="connsiteX241" fmla="*/ 684965 w 1166050"/>
                  <a:gd name="connsiteY241" fmla="*/ 559727 h 894132"/>
                  <a:gd name="connsiteX242" fmla="*/ 705532 w 1166050"/>
                  <a:gd name="connsiteY242" fmla="*/ 552574 h 894132"/>
                  <a:gd name="connsiteX243" fmla="*/ 667975 w 1166050"/>
                  <a:gd name="connsiteY243" fmla="*/ 548998 h 894132"/>
                  <a:gd name="connsiteX244" fmla="*/ 710003 w 1166050"/>
                  <a:gd name="connsiteY244" fmla="*/ 498032 h 894132"/>
                  <a:gd name="connsiteX245" fmla="*/ 715369 w 1166050"/>
                  <a:gd name="connsiteY245" fmla="*/ 499820 h 894132"/>
                  <a:gd name="connsiteX246" fmla="*/ 701955 w 1166050"/>
                  <a:gd name="connsiteY246" fmla="*/ 516809 h 894132"/>
                  <a:gd name="connsiteX247" fmla="*/ 742195 w 1166050"/>
                  <a:gd name="connsiteY247" fmla="*/ 526644 h 894132"/>
                  <a:gd name="connsiteX248" fmla="*/ 735041 w 1166050"/>
                  <a:gd name="connsiteY248" fmla="*/ 528433 h 894132"/>
                  <a:gd name="connsiteX249" fmla="*/ 761868 w 1166050"/>
                  <a:gd name="connsiteY249" fmla="*/ 536480 h 894132"/>
                  <a:gd name="connsiteX250" fmla="*/ 746666 w 1166050"/>
                  <a:gd name="connsiteY250" fmla="*/ 536480 h 894132"/>
                  <a:gd name="connsiteX251" fmla="*/ 898682 w 1166050"/>
                  <a:gd name="connsiteY251" fmla="*/ 597281 h 894132"/>
                  <a:gd name="connsiteX252" fmla="*/ 782434 w 1166050"/>
                  <a:gd name="connsiteY252" fmla="*/ 633046 h 894132"/>
                  <a:gd name="connsiteX253" fmla="*/ 769021 w 1166050"/>
                  <a:gd name="connsiteY253" fmla="*/ 631258 h 894132"/>
                  <a:gd name="connsiteX254" fmla="*/ 767233 w 1166050"/>
                  <a:gd name="connsiteY254" fmla="*/ 636623 h 894132"/>
                  <a:gd name="connsiteX255" fmla="*/ 750243 w 1166050"/>
                  <a:gd name="connsiteY255" fmla="*/ 640199 h 894132"/>
                  <a:gd name="connsiteX256" fmla="*/ 728782 w 1166050"/>
                  <a:gd name="connsiteY256" fmla="*/ 641988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Lst>
                <a:rect l="l" t="t" r="r" b="b"/>
                <a:pathLst>
                  <a:path w="1166050" h="894132">
                    <a:moveTo>
                      <a:pt x="1023871" y="790414"/>
                    </a:moveTo>
                    <a:cubicBezTo>
                      <a:pt x="1033708" y="780578"/>
                      <a:pt x="1043544" y="770743"/>
                      <a:pt x="1052486" y="760013"/>
                    </a:cubicBezTo>
                    <a:cubicBezTo>
                      <a:pt x="1070370" y="739448"/>
                      <a:pt x="1088254" y="720671"/>
                      <a:pt x="1108821" y="702789"/>
                    </a:cubicBezTo>
                    <a:cubicBezTo>
                      <a:pt x="1115081" y="697424"/>
                      <a:pt x="1121340" y="692059"/>
                      <a:pt x="1127600" y="688482"/>
                    </a:cubicBezTo>
                    <a:cubicBezTo>
                      <a:pt x="1129388" y="686694"/>
                      <a:pt x="1129388" y="683118"/>
                      <a:pt x="1131177" y="681329"/>
                    </a:cubicBezTo>
                    <a:cubicBezTo>
                      <a:pt x="1123129" y="684906"/>
                      <a:pt x="1117763" y="691165"/>
                      <a:pt x="1108821" y="694741"/>
                    </a:cubicBezTo>
                    <a:cubicBezTo>
                      <a:pt x="1107033" y="694741"/>
                      <a:pt x="1105244" y="692953"/>
                      <a:pt x="1107033" y="691165"/>
                    </a:cubicBezTo>
                    <a:cubicBezTo>
                      <a:pt x="1113292" y="686694"/>
                      <a:pt x="1119552" y="682223"/>
                      <a:pt x="1124917" y="677753"/>
                    </a:cubicBezTo>
                    <a:lnTo>
                      <a:pt x="1124023" y="677753"/>
                    </a:lnTo>
                    <a:cubicBezTo>
                      <a:pt x="1122234" y="677753"/>
                      <a:pt x="1122234" y="675965"/>
                      <a:pt x="1122234" y="674176"/>
                    </a:cubicBezTo>
                    <a:cubicBezTo>
                      <a:pt x="1099879" y="670600"/>
                      <a:pt x="1083783" y="685800"/>
                      <a:pt x="1068582" y="699212"/>
                    </a:cubicBezTo>
                    <a:cubicBezTo>
                      <a:pt x="1065005" y="701000"/>
                      <a:pt x="1061428" y="697424"/>
                      <a:pt x="1060534" y="697424"/>
                    </a:cubicBezTo>
                    <a:cubicBezTo>
                      <a:pt x="1035496" y="705471"/>
                      <a:pt x="1016718" y="727824"/>
                      <a:pt x="991680" y="737660"/>
                    </a:cubicBezTo>
                    <a:lnTo>
                      <a:pt x="991680" y="734083"/>
                    </a:lnTo>
                    <a:cubicBezTo>
                      <a:pt x="981843" y="737660"/>
                      <a:pt x="972007" y="743919"/>
                      <a:pt x="961277" y="745707"/>
                    </a:cubicBezTo>
                    <a:cubicBezTo>
                      <a:pt x="946075" y="749283"/>
                      <a:pt x="932662" y="747495"/>
                      <a:pt x="919249" y="747495"/>
                    </a:cubicBezTo>
                    <a:cubicBezTo>
                      <a:pt x="898682" y="749283"/>
                      <a:pt x="878115" y="753754"/>
                      <a:pt x="857548" y="758225"/>
                    </a:cubicBezTo>
                    <a:cubicBezTo>
                      <a:pt x="856654" y="758225"/>
                      <a:pt x="856654" y="758225"/>
                      <a:pt x="855760" y="759119"/>
                    </a:cubicBezTo>
                    <a:cubicBezTo>
                      <a:pt x="845029" y="761801"/>
                      <a:pt x="834299" y="766272"/>
                      <a:pt x="824462" y="771637"/>
                    </a:cubicBezTo>
                    <a:lnTo>
                      <a:pt x="820885" y="775213"/>
                    </a:lnTo>
                    <a:cubicBezTo>
                      <a:pt x="817309" y="778790"/>
                      <a:pt x="813732" y="783261"/>
                      <a:pt x="809261" y="785049"/>
                    </a:cubicBezTo>
                    <a:cubicBezTo>
                      <a:pt x="798530" y="790414"/>
                      <a:pt x="790482" y="799355"/>
                      <a:pt x="781540" y="807402"/>
                    </a:cubicBezTo>
                    <a:cubicBezTo>
                      <a:pt x="780646" y="808296"/>
                      <a:pt x="779752" y="808296"/>
                      <a:pt x="778858" y="808296"/>
                    </a:cubicBezTo>
                    <a:cubicBezTo>
                      <a:pt x="769915" y="817238"/>
                      <a:pt x="760973" y="826179"/>
                      <a:pt x="752031" y="834226"/>
                    </a:cubicBezTo>
                    <a:cubicBezTo>
                      <a:pt x="751137" y="835120"/>
                      <a:pt x="748454" y="835120"/>
                      <a:pt x="746666" y="835120"/>
                    </a:cubicBezTo>
                    <a:cubicBezTo>
                      <a:pt x="746666" y="834226"/>
                      <a:pt x="747560" y="834226"/>
                      <a:pt x="747560" y="833332"/>
                    </a:cubicBezTo>
                    <a:cubicBezTo>
                      <a:pt x="749349" y="830650"/>
                      <a:pt x="750243" y="828861"/>
                      <a:pt x="752031" y="826179"/>
                    </a:cubicBezTo>
                    <a:lnTo>
                      <a:pt x="757396" y="818132"/>
                    </a:lnTo>
                    <a:cubicBezTo>
                      <a:pt x="760079" y="814555"/>
                      <a:pt x="761868" y="810979"/>
                      <a:pt x="764550" y="808296"/>
                    </a:cubicBezTo>
                    <a:cubicBezTo>
                      <a:pt x="765444" y="807402"/>
                      <a:pt x="765444" y="806508"/>
                      <a:pt x="764550" y="806508"/>
                    </a:cubicBezTo>
                    <a:cubicBezTo>
                      <a:pt x="763656" y="805614"/>
                      <a:pt x="762762" y="805614"/>
                      <a:pt x="761868" y="805614"/>
                    </a:cubicBezTo>
                    <a:cubicBezTo>
                      <a:pt x="769915" y="797567"/>
                      <a:pt x="780646" y="790414"/>
                      <a:pt x="790482" y="784155"/>
                    </a:cubicBezTo>
                    <a:cubicBezTo>
                      <a:pt x="789588" y="784155"/>
                      <a:pt x="787800" y="783261"/>
                      <a:pt x="788694" y="782366"/>
                    </a:cubicBezTo>
                    <a:cubicBezTo>
                      <a:pt x="789588" y="780578"/>
                      <a:pt x="790482" y="779684"/>
                      <a:pt x="791377" y="777896"/>
                    </a:cubicBezTo>
                    <a:cubicBezTo>
                      <a:pt x="791377" y="777002"/>
                      <a:pt x="791377" y="777002"/>
                      <a:pt x="792271" y="776107"/>
                    </a:cubicBezTo>
                    <a:cubicBezTo>
                      <a:pt x="792271" y="775213"/>
                      <a:pt x="791377" y="775213"/>
                      <a:pt x="791377" y="774319"/>
                    </a:cubicBezTo>
                    <a:lnTo>
                      <a:pt x="783329" y="779684"/>
                    </a:lnTo>
                    <a:cubicBezTo>
                      <a:pt x="778858" y="783261"/>
                      <a:pt x="776175" y="790414"/>
                      <a:pt x="769915" y="790414"/>
                    </a:cubicBezTo>
                    <a:lnTo>
                      <a:pt x="767233" y="790414"/>
                    </a:lnTo>
                    <a:cubicBezTo>
                      <a:pt x="766339" y="790414"/>
                      <a:pt x="765444" y="790414"/>
                      <a:pt x="765444" y="789519"/>
                    </a:cubicBezTo>
                    <a:lnTo>
                      <a:pt x="765444" y="788625"/>
                    </a:lnTo>
                    <a:cubicBezTo>
                      <a:pt x="765444" y="787731"/>
                      <a:pt x="766339" y="787731"/>
                      <a:pt x="766339" y="786837"/>
                    </a:cubicBezTo>
                    <a:cubicBezTo>
                      <a:pt x="766339" y="785943"/>
                      <a:pt x="767233" y="785943"/>
                      <a:pt x="767233" y="785049"/>
                    </a:cubicBezTo>
                    <a:cubicBezTo>
                      <a:pt x="767233" y="785049"/>
                      <a:pt x="767233" y="784155"/>
                      <a:pt x="768127" y="784155"/>
                    </a:cubicBezTo>
                    <a:cubicBezTo>
                      <a:pt x="768127" y="783261"/>
                      <a:pt x="769021" y="782366"/>
                      <a:pt x="769021" y="782366"/>
                    </a:cubicBezTo>
                    <a:cubicBezTo>
                      <a:pt x="769021" y="781472"/>
                      <a:pt x="769915" y="781472"/>
                      <a:pt x="769915" y="780578"/>
                    </a:cubicBezTo>
                    <a:cubicBezTo>
                      <a:pt x="770810" y="779684"/>
                      <a:pt x="771704" y="777896"/>
                      <a:pt x="771704" y="777002"/>
                    </a:cubicBezTo>
                    <a:cubicBezTo>
                      <a:pt x="771704" y="776107"/>
                      <a:pt x="772598" y="776107"/>
                      <a:pt x="772598" y="775213"/>
                    </a:cubicBezTo>
                    <a:cubicBezTo>
                      <a:pt x="773492" y="774319"/>
                      <a:pt x="773492" y="773425"/>
                      <a:pt x="774387" y="772531"/>
                    </a:cubicBezTo>
                    <a:cubicBezTo>
                      <a:pt x="775281" y="770743"/>
                      <a:pt x="774387" y="769849"/>
                      <a:pt x="773492" y="769849"/>
                    </a:cubicBezTo>
                    <a:cubicBezTo>
                      <a:pt x="776175" y="765378"/>
                      <a:pt x="780646" y="762695"/>
                      <a:pt x="785117" y="760013"/>
                    </a:cubicBezTo>
                    <a:lnTo>
                      <a:pt x="784223" y="760013"/>
                    </a:lnTo>
                    <a:cubicBezTo>
                      <a:pt x="790482" y="756437"/>
                      <a:pt x="797636" y="752860"/>
                      <a:pt x="803895" y="749283"/>
                    </a:cubicBezTo>
                    <a:lnTo>
                      <a:pt x="806578" y="746601"/>
                    </a:lnTo>
                    <a:cubicBezTo>
                      <a:pt x="796742" y="750178"/>
                      <a:pt x="788694" y="754648"/>
                      <a:pt x="779752" y="760013"/>
                    </a:cubicBezTo>
                    <a:cubicBezTo>
                      <a:pt x="779752" y="760013"/>
                      <a:pt x="777963" y="760907"/>
                      <a:pt x="777069" y="761801"/>
                    </a:cubicBezTo>
                    <a:cubicBezTo>
                      <a:pt x="777069" y="761801"/>
                      <a:pt x="775281" y="762695"/>
                      <a:pt x="772598" y="760013"/>
                    </a:cubicBezTo>
                    <a:lnTo>
                      <a:pt x="772598" y="759119"/>
                    </a:lnTo>
                    <a:cubicBezTo>
                      <a:pt x="774387" y="755542"/>
                      <a:pt x="779752" y="753754"/>
                      <a:pt x="782434" y="751072"/>
                    </a:cubicBezTo>
                    <a:cubicBezTo>
                      <a:pt x="784223" y="751072"/>
                      <a:pt x="786011" y="751072"/>
                      <a:pt x="786011" y="752860"/>
                    </a:cubicBezTo>
                    <a:cubicBezTo>
                      <a:pt x="840558" y="710836"/>
                      <a:pt x="914778" y="720671"/>
                      <a:pt x="977372" y="699212"/>
                    </a:cubicBezTo>
                    <a:cubicBezTo>
                      <a:pt x="982738" y="695635"/>
                      <a:pt x="987209" y="692059"/>
                      <a:pt x="992574" y="689377"/>
                    </a:cubicBezTo>
                    <a:cubicBezTo>
                      <a:pt x="1000622" y="685800"/>
                      <a:pt x="1007775" y="677753"/>
                      <a:pt x="1017612" y="672388"/>
                    </a:cubicBezTo>
                    <a:cubicBezTo>
                      <a:pt x="1031025" y="662553"/>
                      <a:pt x="1040861" y="650035"/>
                      <a:pt x="1046227" y="633940"/>
                    </a:cubicBezTo>
                    <a:cubicBezTo>
                      <a:pt x="1046227" y="632152"/>
                      <a:pt x="1044438" y="630364"/>
                      <a:pt x="1044438" y="630364"/>
                    </a:cubicBezTo>
                    <a:cubicBezTo>
                      <a:pt x="1022083" y="653611"/>
                      <a:pt x="997045" y="672388"/>
                      <a:pt x="970219" y="685800"/>
                    </a:cubicBezTo>
                    <a:cubicBezTo>
                      <a:pt x="934450" y="704577"/>
                      <a:pt x="895999" y="701000"/>
                      <a:pt x="858442" y="706365"/>
                    </a:cubicBezTo>
                    <a:cubicBezTo>
                      <a:pt x="860231" y="702789"/>
                      <a:pt x="863808" y="702789"/>
                      <a:pt x="866490" y="702789"/>
                    </a:cubicBezTo>
                    <a:cubicBezTo>
                      <a:pt x="866490" y="697424"/>
                      <a:pt x="870067" y="695635"/>
                      <a:pt x="873644" y="692953"/>
                    </a:cubicBezTo>
                    <a:lnTo>
                      <a:pt x="879009" y="692953"/>
                    </a:lnTo>
                    <a:cubicBezTo>
                      <a:pt x="880798" y="692953"/>
                      <a:pt x="880798" y="689377"/>
                      <a:pt x="882586" y="689377"/>
                    </a:cubicBezTo>
                    <a:cubicBezTo>
                      <a:pt x="886163" y="689377"/>
                      <a:pt x="891528" y="687588"/>
                      <a:pt x="889740" y="687588"/>
                    </a:cubicBezTo>
                    <a:cubicBezTo>
                      <a:pt x="884374" y="680435"/>
                      <a:pt x="874538" y="692953"/>
                      <a:pt x="866490" y="687588"/>
                    </a:cubicBezTo>
                    <a:cubicBezTo>
                      <a:pt x="870067" y="684012"/>
                      <a:pt x="868279" y="679541"/>
                      <a:pt x="871855" y="677753"/>
                    </a:cubicBezTo>
                    <a:lnTo>
                      <a:pt x="879009" y="677753"/>
                    </a:lnTo>
                    <a:cubicBezTo>
                      <a:pt x="879009" y="674176"/>
                      <a:pt x="882586" y="670600"/>
                      <a:pt x="882586" y="670600"/>
                    </a:cubicBezTo>
                    <a:cubicBezTo>
                      <a:pt x="907624" y="655400"/>
                      <a:pt x="931768" y="643776"/>
                      <a:pt x="955017" y="630364"/>
                    </a:cubicBezTo>
                    <a:cubicBezTo>
                      <a:pt x="949652" y="630364"/>
                      <a:pt x="946969" y="635729"/>
                      <a:pt x="941604" y="632152"/>
                    </a:cubicBezTo>
                    <a:cubicBezTo>
                      <a:pt x="945181" y="632152"/>
                      <a:pt x="941604" y="626787"/>
                      <a:pt x="945181" y="626787"/>
                    </a:cubicBezTo>
                    <a:cubicBezTo>
                      <a:pt x="963959" y="621422"/>
                      <a:pt x="979161" y="611587"/>
                      <a:pt x="997939" y="604434"/>
                    </a:cubicBezTo>
                    <a:cubicBezTo>
                      <a:pt x="990785" y="604434"/>
                      <a:pt x="986314" y="609799"/>
                      <a:pt x="979161" y="604434"/>
                    </a:cubicBezTo>
                    <a:cubicBezTo>
                      <a:pt x="982738" y="602646"/>
                      <a:pt x="984526" y="599069"/>
                      <a:pt x="988997" y="599069"/>
                    </a:cubicBezTo>
                    <a:lnTo>
                      <a:pt x="988997" y="593704"/>
                    </a:lnTo>
                    <a:cubicBezTo>
                      <a:pt x="988997" y="591916"/>
                      <a:pt x="990785" y="591916"/>
                      <a:pt x="992574" y="591916"/>
                    </a:cubicBezTo>
                    <a:cubicBezTo>
                      <a:pt x="990785" y="591916"/>
                      <a:pt x="988997" y="590128"/>
                      <a:pt x="988997" y="590128"/>
                    </a:cubicBezTo>
                    <a:cubicBezTo>
                      <a:pt x="990785" y="586551"/>
                      <a:pt x="996151" y="588340"/>
                      <a:pt x="998833" y="584763"/>
                    </a:cubicBezTo>
                    <a:cubicBezTo>
                      <a:pt x="997045" y="584763"/>
                      <a:pt x="993468" y="584763"/>
                      <a:pt x="993468" y="582975"/>
                    </a:cubicBezTo>
                    <a:cubicBezTo>
                      <a:pt x="998833" y="575822"/>
                      <a:pt x="1006881" y="574928"/>
                      <a:pt x="1015823" y="573139"/>
                    </a:cubicBezTo>
                    <a:cubicBezTo>
                      <a:pt x="1014035" y="569563"/>
                      <a:pt x="1008670" y="573139"/>
                      <a:pt x="1008670" y="569563"/>
                    </a:cubicBezTo>
                    <a:cubicBezTo>
                      <a:pt x="1008670" y="567774"/>
                      <a:pt x="1010458" y="567774"/>
                      <a:pt x="1012247" y="567774"/>
                    </a:cubicBezTo>
                    <a:lnTo>
                      <a:pt x="1008670" y="567774"/>
                    </a:lnTo>
                    <a:cubicBezTo>
                      <a:pt x="1005093" y="565986"/>
                      <a:pt x="1006881" y="562410"/>
                      <a:pt x="1006881" y="560621"/>
                    </a:cubicBezTo>
                    <a:cubicBezTo>
                      <a:pt x="1016718" y="548998"/>
                      <a:pt x="1016718" y="533797"/>
                      <a:pt x="1022083" y="520385"/>
                    </a:cubicBezTo>
                    <a:cubicBezTo>
                      <a:pt x="1020294" y="520385"/>
                      <a:pt x="1018506" y="520385"/>
                      <a:pt x="1018506" y="518597"/>
                    </a:cubicBezTo>
                    <a:cubicBezTo>
                      <a:pt x="1001516" y="537374"/>
                      <a:pt x="974690" y="543633"/>
                      <a:pt x="949652" y="550786"/>
                    </a:cubicBezTo>
                    <a:lnTo>
                      <a:pt x="938027" y="550786"/>
                    </a:lnTo>
                    <a:cubicBezTo>
                      <a:pt x="929979" y="554362"/>
                      <a:pt x="917460" y="554362"/>
                      <a:pt x="909412" y="548998"/>
                    </a:cubicBezTo>
                    <a:cubicBezTo>
                      <a:pt x="902259" y="545421"/>
                      <a:pt x="899576" y="540950"/>
                      <a:pt x="892422" y="535586"/>
                    </a:cubicBezTo>
                    <a:cubicBezTo>
                      <a:pt x="879009" y="527538"/>
                      <a:pt x="865596" y="520385"/>
                      <a:pt x="850394" y="515021"/>
                    </a:cubicBezTo>
                    <a:cubicBezTo>
                      <a:pt x="808367" y="501609"/>
                      <a:pt x="764550" y="494456"/>
                      <a:pt x="720734" y="496244"/>
                    </a:cubicBezTo>
                    <a:cubicBezTo>
                      <a:pt x="739512" y="486408"/>
                      <a:pt x="760079" y="485514"/>
                      <a:pt x="779752" y="479255"/>
                    </a:cubicBezTo>
                    <a:cubicBezTo>
                      <a:pt x="808367" y="471208"/>
                      <a:pt x="835193" y="460479"/>
                      <a:pt x="865596" y="462267"/>
                    </a:cubicBezTo>
                    <a:cubicBezTo>
                      <a:pt x="860231" y="460479"/>
                      <a:pt x="853971" y="462267"/>
                      <a:pt x="848606" y="462267"/>
                    </a:cubicBezTo>
                    <a:cubicBezTo>
                      <a:pt x="825357" y="460479"/>
                      <a:pt x="801213" y="467632"/>
                      <a:pt x="776175" y="472102"/>
                    </a:cubicBezTo>
                    <a:cubicBezTo>
                      <a:pt x="759185" y="475679"/>
                      <a:pt x="743983" y="481938"/>
                      <a:pt x="726993" y="485514"/>
                    </a:cubicBezTo>
                    <a:cubicBezTo>
                      <a:pt x="717157" y="489091"/>
                      <a:pt x="711792" y="498926"/>
                      <a:pt x="700167" y="497138"/>
                    </a:cubicBezTo>
                    <a:lnTo>
                      <a:pt x="700167" y="491773"/>
                    </a:lnTo>
                    <a:cubicBezTo>
                      <a:pt x="717157" y="471208"/>
                      <a:pt x="737724" y="451537"/>
                      <a:pt x="764550" y="449749"/>
                    </a:cubicBezTo>
                    <a:cubicBezTo>
                      <a:pt x="794953" y="444384"/>
                      <a:pt x="823568" y="449749"/>
                      <a:pt x="853971" y="453325"/>
                    </a:cubicBezTo>
                    <a:cubicBezTo>
                      <a:pt x="876327" y="455114"/>
                      <a:pt x="895999" y="460479"/>
                      <a:pt x="918354" y="464949"/>
                    </a:cubicBezTo>
                    <a:cubicBezTo>
                      <a:pt x="926402" y="464949"/>
                      <a:pt x="928191" y="478361"/>
                      <a:pt x="935344" y="480149"/>
                    </a:cubicBezTo>
                    <a:cubicBezTo>
                      <a:pt x="945181" y="483726"/>
                      <a:pt x="955911" y="480149"/>
                      <a:pt x="965748" y="487302"/>
                    </a:cubicBezTo>
                    <a:cubicBezTo>
                      <a:pt x="965748" y="483726"/>
                      <a:pt x="963959" y="480149"/>
                      <a:pt x="965748" y="477467"/>
                    </a:cubicBezTo>
                    <a:cubicBezTo>
                      <a:pt x="972901" y="470314"/>
                      <a:pt x="980949" y="479255"/>
                      <a:pt x="988103" y="475679"/>
                    </a:cubicBezTo>
                    <a:cubicBezTo>
                      <a:pt x="1001516" y="467632"/>
                      <a:pt x="976478" y="452431"/>
                      <a:pt x="969324" y="439913"/>
                    </a:cubicBezTo>
                    <a:cubicBezTo>
                      <a:pt x="969324" y="438125"/>
                      <a:pt x="971113" y="436337"/>
                      <a:pt x="971113" y="436337"/>
                    </a:cubicBezTo>
                    <a:cubicBezTo>
                      <a:pt x="984526" y="447961"/>
                      <a:pt x="994362" y="461373"/>
                      <a:pt x="1011352" y="470314"/>
                    </a:cubicBezTo>
                    <a:cubicBezTo>
                      <a:pt x="1019400" y="473890"/>
                      <a:pt x="1039967" y="478361"/>
                      <a:pt x="1036390" y="468526"/>
                    </a:cubicBezTo>
                    <a:cubicBezTo>
                      <a:pt x="1028342" y="449749"/>
                      <a:pt x="1011352" y="434549"/>
                      <a:pt x="997045" y="417560"/>
                    </a:cubicBezTo>
                    <a:lnTo>
                      <a:pt x="997045" y="410407"/>
                    </a:lnTo>
                    <a:cubicBezTo>
                      <a:pt x="993468" y="410407"/>
                      <a:pt x="993468" y="408619"/>
                      <a:pt x="991680" y="406831"/>
                    </a:cubicBezTo>
                    <a:lnTo>
                      <a:pt x="991680" y="399677"/>
                    </a:lnTo>
                    <a:cubicBezTo>
                      <a:pt x="984526" y="396101"/>
                      <a:pt x="986314" y="389842"/>
                      <a:pt x="983632" y="384477"/>
                    </a:cubicBezTo>
                    <a:cubicBezTo>
                      <a:pt x="978267" y="376430"/>
                      <a:pt x="981843" y="363912"/>
                      <a:pt x="978267" y="354077"/>
                    </a:cubicBezTo>
                    <a:cubicBezTo>
                      <a:pt x="974690" y="344241"/>
                      <a:pt x="972901" y="335300"/>
                      <a:pt x="971113" y="325464"/>
                    </a:cubicBezTo>
                    <a:cubicBezTo>
                      <a:pt x="965748" y="296852"/>
                      <a:pt x="959488" y="271816"/>
                      <a:pt x="955911" y="244098"/>
                    </a:cubicBezTo>
                    <a:cubicBezTo>
                      <a:pt x="952334" y="211910"/>
                      <a:pt x="974690" y="186874"/>
                      <a:pt x="989891" y="158262"/>
                    </a:cubicBezTo>
                    <a:cubicBezTo>
                      <a:pt x="1001516" y="137696"/>
                      <a:pt x="1014929" y="118026"/>
                      <a:pt x="1037284" y="104614"/>
                    </a:cubicBezTo>
                    <a:cubicBezTo>
                      <a:pt x="1042650" y="84049"/>
                      <a:pt x="1056063" y="67060"/>
                      <a:pt x="1069476" y="50966"/>
                    </a:cubicBezTo>
                    <a:cubicBezTo>
                      <a:pt x="1082889" y="34871"/>
                      <a:pt x="1105244" y="24142"/>
                      <a:pt x="1121340" y="16989"/>
                    </a:cubicBezTo>
                    <a:cubicBezTo>
                      <a:pt x="1144590" y="6259"/>
                      <a:pt x="1166051" y="0"/>
                      <a:pt x="1166051" y="0"/>
                    </a:cubicBezTo>
                    <a:lnTo>
                      <a:pt x="0" y="0"/>
                    </a:lnTo>
                    <a:lnTo>
                      <a:pt x="0" y="894133"/>
                    </a:lnTo>
                    <a:lnTo>
                      <a:pt x="828933" y="894133"/>
                    </a:lnTo>
                    <a:cubicBezTo>
                      <a:pt x="861125" y="870886"/>
                      <a:pt x="893317" y="860156"/>
                      <a:pt x="938027" y="837803"/>
                    </a:cubicBezTo>
                    <a:cubicBezTo>
                      <a:pt x="959488" y="828861"/>
                      <a:pt x="1007775" y="806508"/>
                      <a:pt x="1023871" y="790414"/>
                    </a:cubicBezTo>
                    <a:moveTo>
                      <a:pt x="764550" y="668812"/>
                    </a:moveTo>
                    <a:cubicBezTo>
                      <a:pt x="760973" y="668812"/>
                      <a:pt x="754714" y="670600"/>
                      <a:pt x="756502" y="667023"/>
                    </a:cubicBezTo>
                    <a:cubicBezTo>
                      <a:pt x="758291" y="658976"/>
                      <a:pt x="769915" y="658976"/>
                      <a:pt x="777069" y="655400"/>
                    </a:cubicBezTo>
                    <a:cubicBezTo>
                      <a:pt x="780646" y="653611"/>
                      <a:pt x="785117" y="650035"/>
                      <a:pt x="788694" y="651823"/>
                    </a:cubicBezTo>
                    <a:cubicBezTo>
                      <a:pt x="792271" y="657188"/>
                      <a:pt x="796742" y="655400"/>
                      <a:pt x="800319" y="658976"/>
                    </a:cubicBezTo>
                    <a:cubicBezTo>
                      <a:pt x="789588" y="668812"/>
                      <a:pt x="776175" y="664341"/>
                      <a:pt x="764550" y="668812"/>
                    </a:cubicBezTo>
                    <a:moveTo>
                      <a:pt x="505229" y="632152"/>
                    </a:moveTo>
                    <a:cubicBezTo>
                      <a:pt x="505229" y="632152"/>
                      <a:pt x="503441" y="630364"/>
                      <a:pt x="503441" y="628576"/>
                    </a:cubicBezTo>
                    <a:cubicBezTo>
                      <a:pt x="525796" y="599963"/>
                      <a:pt x="541892" y="573139"/>
                      <a:pt x="557988" y="542739"/>
                    </a:cubicBezTo>
                    <a:cubicBezTo>
                      <a:pt x="580343" y="531115"/>
                      <a:pt x="598227" y="514126"/>
                      <a:pt x="615217" y="495350"/>
                    </a:cubicBezTo>
                    <a:cubicBezTo>
                      <a:pt x="643832" y="464949"/>
                      <a:pt x="674235" y="438125"/>
                      <a:pt x="710003" y="421137"/>
                    </a:cubicBezTo>
                    <a:cubicBezTo>
                      <a:pt x="723416" y="415772"/>
                      <a:pt x="740406" y="417560"/>
                      <a:pt x="753820" y="422925"/>
                    </a:cubicBezTo>
                    <a:cubicBezTo>
                      <a:pt x="748454" y="430078"/>
                      <a:pt x="740406" y="428290"/>
                      <a:pt x="733253" y="432760"/>
                    </a:cubicBezTo>
                    <a:cubicBezTo>
                      <a:pt x="731464" y="432760"/>
                      <a:pt x="729676" y="432760"/>
                      <a:pt x="727888" y="430972"/>
                    </a:cubicBezTo>
                    <a:cubicBezTo>
                      <a:pt x="729676" y="429184"/>
                      <a:pt x="729676" y="427396"/>
                      <a:pt x="729676" y="425607"/>
                    </a:cubicBezTo>
                    <a:cubicBezTo>
                      <a:pt x="712686" y="444384"/>
                      <a:pt x="689436" y="452431"/>
                      <a:pt x="676023" y="474785"/>
                    </a:cubicBezTo>
                    <a:cubicBezTo>
                      <a:pt x="666187" y="491773"/>
                      <a:pt x="659033" y="513232"/>
                      <a:pt x="637572" y="518597"/>
                    </a:cubicBezTo>
                    <a:cubicBezTo>
                      <a:pt x="630419" y="520385"/>
                      <a:pt x="639361" y="513232"/>
                      <a:pt x="635784" y="515021"/>
                    </a:cubicBezTo>
                    <a:cubicBezTo>
                      <a:pt x="583025" y="547209"/>
                      <a:pt x="546363" y="586551"/>
                      <a:pt x="505229" y="632152"/>
                    </a:cubicBezTo>
                    <a:moveTo>
                      <a:pt x="645620" y="520385"/>
                    </a:moveTo>
                    <a:cubicBezTo>
                      <a:pt x="643832" y="523962"/>
                      <a:pt x="642043" y="523962"/>
                      <a:pt x="640255" y="527538"/>
                    </a:cubicBezTo>
                    <a:cubicBezTo>
                      <a:pt x="638466" y="531115"/>
                      <a:pt x="636678" y="532903"/>
                      <a:pt x="633101" y="534692"/>
                    </a:cubicBezTo>
                    <a:cubicBezTo>
                      <a:pt x="631313" y="534692"/>
                      <a:pt x="629524" y="534692"/>
                      <a:pt x="629524" y="532903"/>
                    </a:cubicBezTo>
                    <a:cubicBezTo>
                      <a:pt x="631313" y="525750"/>
                      <a:pt x="636678" y="519491"/>
                      <a:pt x="642938" y="517703"/>
                    </a:cubicBezTo>
                    <a:cubicBezTo>
                      <a:pt x="645620" y="516809"/>
                      <a:pt x="645620" y="518597"/>
                      <a:pt x="645620" y="520385"/>
                    </a:cubicBezTo>
                    <a:moveTo>
                      <a:pt x="724311" y="773425"/>
                    </a:moveTo>
                    <a:cubicBezTo>
                      <a:pt x="723416" y="775213"/>
                      <a:pt x="721628" y="777002"/>
                      <a:pt x="719840" y="778790"/>
                    </a:cubicBezTo>
                    <a:cubicBezTo>
                      <a:pt x="721628" y="778790"/>
                      <a:pt x="723416" y="780578"/>
                      <a:pt x="721628" y="781472"/>
                    </a:cubicBezTo>
                    <a:cubicBezTo>
                      <a:pt x="718051" y="785049"/>
                      <a:pt x="713580" y="788625"/>
                      <a:pt x="709109" y="790414"/>
                    </a:cubicBezTo>
                    <a:lnTo>
                      <a:pt x="706426" y="790414"/>
                    </a:lnTo>
                    <a:cubicBezTo>
                      <a:pt x="704638" y="792202"/>
                      <a:pt x="701955" y="793990"/>
                      <a:pt x="700167" y="796673"/>
                    </a:cubicBezTo>
                    <a:cubicBezTo>
                      <a:pt x="698379" y="798461"/>
                      <a:pt x="688542" y="797567"/>
                      <a:pt x="691225" y="794884"/>
                    </a:cubicBezTo>
                    <a:cubicBezTo>
                      <a:pt x="695696" y="791308"/>
                      <a:pt x="699273" y="786837"/>
                      <a:pt x="703744" y="783261"/>
                    </a:cubicBezTo>
                    <a:cubicBezTo>
                      <a:pt x="706426" y="781472"/>
                      <a:pt x="709109" y="778790"/>
                      <a:pt x="710898" y="776107"/>
                    </a:cubicBezTo>
                    <a:cubicBezTo>
                      <a:pt x="711792" y="774319"/>
                      <a:pt x="712686" y="773425"/>
                      <a:pt x="714474" y="772531"/>
                    </a:cubicBezTo>
                    <a:cubicBezTo>
                      <a:pt x="717157" y="770743"/>
                      <a:pt x="726099" y="769849"/>
                      <a:pt x="724311" y="773425"/>
                    </a:cubicBezTo>
                    <a:moveTo>
                      <a:pt x="693908" y="760013"/>
                    </a:moveTo>
                    <a:cubicBezTo>
                      <a:pt x="686754" y="764484"/>
                      <a:pt x="680494" y="768954"/>
                      <a:pt x="674235" y="773425"/>
                    </a:cubicBezTo>
                    <a:cubicBezTo>
                      <a:pt x="667081" y="777896"/>
                      <a:pt x="659033" y="780578"/>
                      <a:pt x="651880" y="784155"/>
                    </a:cubicBezTo>
                    <a:cubicBezTo>
                      <a:pt x="650985" y="783261"/>
                      <a:pt x="650091" y="783261"/>
                      <a:pt x="649197" y="783261"/>
                    </a:cubicBezTo>
                    <a:cubicBezTo>
                      <a:pt x="642938" y="786837"/>
                      <a:pt x="637572" y="791308"/>
                      <a:pt x="632207" y="796673"/>
                    </a:cubicBezTo>
                    <a:lnTo>
                      <a:pt x="629524" y="799355"/>
                    </a:lnTo>
                    <a:lnTo>
                      <a:pt x="626842" y="802037"/>
                    </a:lnTo>
                    <a:lnTo>
                      <a:pt x="623265" y="805614"/>
                    </a:lnTo>
                    <a:cubicBezTo>
                      <a:pt x="622371" y="806508"/>
                      <a:pt x="622371" y="807402"/>
                      <a:pt x="620582" y="808296"/>
                    </a:cubicBezTo>
                    <a:cubicBezTo>
                      <a:pt x="619688" y="809190"/>
                      <a:pt x="617005" y="809190"/>
                      <a:pt x="617005" y="807402"/>
                    </a:cubicBezTo>
                    <a:cubicBezTo>
                      <a:pt x="616111" y="808296"/>
                      <a:pt x="615217" y="808296"/>
                      <a:pt x="614323" y="809190"/>
                    </a:cubicBezTo>
                    <a:cubicBezTo>
                      <a:pt x="613429" y="810085"/>
                      <a:pt x="612534" y="810085"/>
                      <a:pt x="611640" y="810979"/>
                    </a:cubicBezTo>
                    <a:lnTo>
                      <a:pt x="609852" y="810979"/>
                    </a:lnTo>
                    <a:cubicBezTo>
                      <a:pt x="608063" y="812767"/>
                      <a:pt x="605381" y="814555"/>
                      <a:pt x="603592" y="816343"/>
                    </a:cubicBezTo>
                    <a:cubicBezTo>
                      <a:pt x="600015" y="819920"/>
                      <a:pt x="596439" y="822602"/>
                      <a:pt x="593756" y="827073"/>
                    </a:cubicBezTo>
                    <a:lnTo>
                      <a:pt x="593756" y="827967"/>
                    </a:lnTo>
                    <a:lnTo>
                      <a:pt x="592862" y="828861"/>
                    </a:lnTo>
                    <a:cubicBezTo>
                      <a:pt x="592862" y="828861"/>
                      <a:pt x="592862" y="829755"/>
                      <a:pt x="591968" y="829755"/>
                    </a:cubicBezTo>
                    <a:cubicBezTo>
                      <a:pt x="591968" y="830650"/>
                      <a:pt x="591073" y="830650"/>
                      <a:pt x="591073" y="831544"/>
                    </a:cubicBezTo>
                    <a:cubicBezTo>
                      <a:pt x="591073" y="831544"/>
                      <a:pt x="590179" y="832438"/>
                      <a:pt x="589285" y="832438"/>
                    </a:cubicBezTo>
                    <a:lnTo>
                      <a:pt x="588391" y="831544"/>
                    </a:lnTo>
                    <a:cubicBezTo>
                      <a:pt x="588391" y="831544"/>
                      <a:pt x="588391" y="830650"/>
                      <a:pt x="587496" y="830650"/>
                    </a:cubicBezTo>
                    <a:cubicBezTo>
                      <a:pt x="586602" y="829755"/>
                      <a:pt x="586602" y="828861"/>
                      <a:pt x="585708" y="827967"/>
                    </a:cubicBezTo>
                    <a:lnTo>
                      <a:pt x="585708" y="827073"/>
                    </a:lnTo>
                    <a:cubicBezTo>
                      <a:pt x="587496" y="825285"/>
                      <a:pt x="589285" y="823497"/>
                      <a:pt x="591073" y="820814"/>
                    </a:cubicBezTo>
                    <a:cubicBezTo>
                      <a:pt x="591968" y="819920"/>
                      <a:pt x="591968" y="819026"/>
                      <a:pt x="592862" y="819026"/>
                    </a:cubicBezTo>
                    <a:cubicBezTo>
                      <a:pt x="593756" y="818132"/>
                      <a:pt x="594650" y="816343"/>
                      <a:pt x="595544" y="815449"/>
                    </a:cubicBezTo>
                    <a:cubicBezTo>
                      <a:pt x="595544" y="814555"/>
                      <a:pt x="596439" y="814555"/>
                      <a:pt x="596439" y="813661"/>
                    </a:cubicBezTo>
                    <a:cubicBezTo>
                      <a:pt x="598227" y="810979"/>
                      <a:pt x="600015" y="809190"/>
                      <a:pt x="601804" y="806508"/>
                    </a:cubicBezTo>
                    <a:lnTo>
                      <a:pt x="602698" y="805614"/>
                    </a:lnTo>
                    <a:cubicBezTo>
                      <a:pt x="603592" y="804720"/>
                      <a:pt x="604486" y="802931"/>
                      <a:pt x="605381" y="802037"/>
                    </a:cubicBezTo>
                    <a:cubicBezTo>
                      <a:pt x="606275" y="801143"/>
                      <a:pt x="606275" y="800249"/>
                      <a:pt x="607169" y="798461"/>
                    </a:cubicBezTo>
                    <a:lnTo>
                      <a:pt x="607169" y="797567"/>
                    </a:lnTo>
                    <a:cubicBezTo>
                      <a:pt x="608063" y="795778"/>
                      <a:pt x="608063" y="794884"/>
                      <a:pt x="608958" y="793990"/>
                    </a:cubicBezTo>
                    <a:lnTo>
                      <a:pt x="608958" y="793096"/>
                    </a:lnTo>
                    <a:cubicBezTo>
                      <a:pt x="608958" y="792202"/>
                      <a:pt x="608958" y="792202"/>
                      <a:pt x="609852" y="791308"/>
                    </a:cubicBezTo>
                    <a:cubicBezTo>
                      <a:pt x="609852" y="790414"/>
                      <a:pt x="609852" y="789519"/>
                      <a:pt x="610746" y="788625"/>
                    </a:cubicBezTo>
                    <a:lnTo>
                      <a:pt x="610746" y="787731"/>
                    </a:lnTo>
                    <a:cubicBezTo>
                      <a:pt x="612534" y="784155"/>
                      <a:pt x="615217" y="781472"/>
                      <a:pt x="617900" y="778790"/>
                    </a:cubicBezTo>
                    <a:lnTo>
                      <a:pt x="617005" y="778790"/>
                    </a:lnTo>
                    <a:cubicBezTo>
                      <a:pt x="614323" y="780578"/>
                      <a:pt x="612534" y="782366"/>
                      <a:pt x="610746" y="784155"/>
                    </a:cubicBezTo>
                    <a:cubicBezTo>
                      <a:pt x="608958" y="785943"/>
                      <a:pt x="605381" y="783261"/>
                      <a:pt x="608063" y="781472"/>
                    </a:cubicBezTo>
                    <a:cubicBezTo>
                      <a:pt x="609852" y="780578"/>
                      <a:pt x="610746" y="778790"/>
                      <a:pt x="611640" y="777896"/>
                    </a:cubicBezTo>
                    <a:cubicBezTo>
                      <a:pt x="614323" y="775213"/>
                      <a:pt x="617005" y="771637"/>
                      <a:pt x="620582" y="768954"/>
                    </a:cubicBezTo>
                    <a:cubicBezTo>
                      <a:pt x="622371" y="767166"/>
                      <a:pt x="624159" y="766272"/>
                      <a:pt x="625948" y="765378"/>
                    </a:cubicBezTo>
                    <a:lnTo>
                      <a:pt x="626842" y="764484"/>
                    </a:lnTo>
                    <a:cubicBezTo>
                      <a:pt x="627736" y="762695"/>
                      <a:pt x="629524" y="761801"/>
                      <a:pt x="630419" y="760013"/>
                    </a:cubicBezTo>
                    <a:cubicBezTo>
                      <a:pt x="646514" y="744813"/>
                      <a:pt x="674235" y="744813"/>
                      <a:pt x="694802" y="734977"/>
                    </a:cubicBezTo>
                    <a:cubicBezTo>
                      <a:pt x="702850" y="731401"/>
                      <a:pt x="713580" y="736766"/>
                      <a:pt x="721628" y="734977"/>
                    </a:cubicBezTo>
                    <a:cubicBezTo>
                      <a:pt x="726993" y="734977"/>
                      <a:pt x="731464" y="734977"/>
                      <a:pt x="736830" y="738554"/>
                    </a:cubicBezTo>
                    <a:cubicBezTo>
                      <a:pt x="721628" y="741236"/>
                      <a:pt x="708215" y="751072"/>
                      <a:pt x="693908" y="760013"/>
                    </a:cubicBezTo>
                    <a:moveTo>
                      <a:pt x="728782" y="641988"/>
                    </a:moveTo>
                    <a:cubicBezTo>
                      <a:pt x="726993" y="640199"/>
                      <a:pt x="734147" y="641988"/>
                      <a:pt x="735935" y="638411"/>
                    </a:cubicBezTo>
                    <a:lnTo>
                      <a:pt x="722522" y="638411"/>
                    </a:lnTo>
                    <a:cubicBezTo>
                      <a:pt x="720734" y="638411"/>
                      <a:pt x="720734" y="636623"/>
                      <a:pt x="720734" y="634834"/>
                    </a:cubicBezTo>
                    <a:cubicBezTo>
                      <a:pt x="712686" y="636623"/>
                      <a:pt x="701955" y="640199"/>
                      <a:pt x="693908" y="641988"/>
                    </a:cubicBezTo>
                    <a:cubicBezTo>
                      <a:pt x="682283" y="645564"/>
                      <a:pt x="671552" y="653611"/>
                      <a:pt x="658139" y="657188"/>
                    </a:cubicBezTo>
                    <a:cubicBezTo>
                      <a:pt x="639361" y="664341"/>
                      <a:pt x="624159" y="679541"/>
                      <a:pt x="604486" y="685800"/>
                    </a:cubicBezTo>
                    <a:cubicBezTo>
                      <a:pt x="602698" y="685800"/>
                      <a:pt x="602698" y="684012"/>
                      <a:pt x="602698" y="682223"/>
                    </a:cubicBezTo>
                    <a:cubicBezTo>
                      <a:pt x="604486" y="676859"/>
                      <a:pt x="610746" y="675070"/>
                      <a:pt x="614323" y="670600"/>
                    </a:cubicBezTo>
                    <a:cubicBezTo>
                      <a:pt x="614323" y="668812"/>
                      <a:pt x="614323" y="667023"/>
                      <a:pt x="612534" y="667023"/>
                    </a:cubicBezTo>
                    <a:cubicBezTo>
                      <a:pt x="625948" y="648246"/>
                      <a:pt x="644726" y="638411"/>
                      <a:pt x="661716" y="623211"/>
                    </a:cubicBezTo>
                    <a:lnTo>
                      <a:pt x="661716" y="617846"/>
                    </a:lnTo>
                    <a:cubicBezTo>
                      <a:pt x="667081" y="610693"/>
                      <a:pt x="675129" y="608010"/>
                      <a:pt x="678706" y="599069"/>
                    </a:cubicBezTo>
                    <a:cubicBezTo>
                      <a:pt x="680494" y="593704"/>
                      <a:pt x="687648" y="587445"/>
                      <a:pt x="695696" y="583869"/>
                    </a:cubicBezTo>
                    <a:cubicBezTo>
                      <a:pt x="693908" y="582081"/>
                      <a:pt x="690331" y="582081"/>
                      <a:pt x="690331" y="578504"/>
                    </a:cubicBezTo>
                    <a:cubicBezTo>
                      <a:pt x="683177" y="578504"/>
                      <a:pt x="676918" y="582081"/>
                      <a:pt x="669764" y="576716"/>
                    </a:cubicBezTo>
                    <a:cubicBezTo>
                      <a:pt x="673341" y="574033"/>
                      <a:pt x="676918" y="572245"/>
                      <a:pt x="680494" y="570457"/>
                    </a:cubicBezTo>
                    <a:cubicBezTo>
                      <a:pt x="678706" y="570457"/>
                      <a:pt x="677812" y="569563"/>
                      <a:pt x="676918" y="567774"/>
                    </a:cubicBezTo>
                    <a:cubicBezTo>
                      <a:pt x="675129" y="564198"/>
                      <a:pt x="680494" y="560621"/>
                      <a:pt x="684965" y="559727"/>
                    </a:cubicBezTo>
                    <a:cubicBezTo>
                      <a:pt x="692119" y="557939"/>
                      <a:pt x="700167" y="557939"/>
                      <a:pt x="705532" y="552574"/>
                    </a:cubicBezTo>
                    <a:cubicBezTo>
                      <a:pt x="693908" y="550786"/>
                      <a:pt x="680494" y="556151"/>
                      <a:pt x="667975" y="548998"/>
                    </a:cubicBezTo>
                    <a:cubicBezTo>
                      <a:pt x="676023" y="526644"/>
                      <a:pt x="690331" y="508762"/>
                      <a:pt x="710003" y="498032"/>
                    </a:cubicBezTo>
                    <a:cubicBezTo>
                      <a:pt x="711792" y="498032"/>
                      <a:pt x="715369" y="498032"/>
                      <a:pt x="715369" y="499820"/>
                    </a:cubicBezTo>
                    <a:cubicBezTo>
                      <a:pt x="715369" y="507868"/>
                      <a:pt x="710003" y="515021"/>
                      <a:pt x="701955" y="516809"/>
                    </a:cubicBezTo>
                    <a:cubicBezTo>
                      <a:pt x="715369" y="520385"/>
                      <a:pt x="728782" y="520385"/>
                      <a:pt x="742195" y="526644"/>
                    </a:cubicBezTo>
                    <a:cubicBezTo>
                      <a:pt x="740406" y="530221"/>
                      <a:pt x="736830" y="528433"/>
                      <a:pt x="735041" y="528433"/>
                    </a:cubicBezTo>
                    <a:cubicBezTo>
                      <a:pt x="743089" y="533797"/>
                      <a:pt x="753820" y="530221"/>
                      <a:pt x="761868" y="536480"/>
                    </a:cubicBezTo>
                    <a:cubicBezTo>
                      <a:pt x="756502" y="541845"/>
                      <a:pt x="752031" y="536480"/>
                      <a:pt x="746666" y="536480"/>
                    </a:cubicBezTo>
                    <a:cubicBezTo>
                      <a:pt x="799424" y="551680"/>
                      <a:pt x="854865" y="563304"/>
                      <a:pt x="898682" y="597281"/>
                    </a:cubicBezTo>
                    <a:cubicBezTo>
                      <a:pt x="861125" y="616058"/>
                      <a:pt x="822674" y="624105"/>
                      <a:pt x="782434" y="633046"/>
                    </a:cubicBezTo>
                    <a:cubicBezTo>
                      <a:pt x="777069" y="633046"/>
                      <a:pt x="774387" y="633046"/>
                      <a:pt x="769021" y="631258"/>
                    </a:cubicBezTo>
                    <a:cubicBezTo>
                      <a:pt x="769021" y="633046"/>
                      <a:pt x="769021" y="636623"/>
                      <a:pt x="767233" y="636623"/>
                    </a:cubicBezTo>
                    <a:cubicBezTo>
                      <a:pt x="760079" y="636623"/>
                      <a:pt x="755608" y="636623"/>
                      <a:pt x="750243" y="640199"/>
                    </a:cubicBezTo>
                    <a:cubicBezTo>
                      <a:pt x="743983" y="645564"/>
                      <a:pt x="734147" y="647352"/>
                      <a:pt x="728782" y="641988"/>
                    </a:cubicBezTo>
                  </a:path>
                </a:pathLst>
              </a:custGeom>
              <a:solidFill>
                <a:srgbClr val="000091"/>
              </a:solidFill>
              <a:ln w="893" cap="flat">
                <a:noFill/>
                <a:prstDash val="solid"/>
                <a:miter/>
              </a:ln>
            </p:spPr>
            <p:txBody>
              <a:bodyPr rtlCol="0" anchor="ctr"/>
              <a:lstStyle/>
              <a:p>
                <a:endParaRPr lang="fr-FR"/>
              </a:p>
            </p:txBody>
          </p:sp>
          <p:sp>
            <p:nvSpPr>
              <p:cNvPr id="14" name="Forme libre 13">
                <a:extLst>
                  <a:ext uri="{FF2B5EF4-FFF2-40B4-BE49-F238E27FC236}">
                    <a16:creationId xmlns:a16="http://schemas.microsoft.com/office/drawing/2014/main" id="{8848E769-CA89-7864-D8F9-888F4F8708F5}"/>
                  </a:ext>
                </a:extLst>
              </p:cNvPr>
              <p:cNvSpPr/>
              <p:nvPr/>
            </p:nvSpPr>
            <p:spPr>
              <a:xfrm>
                <a:off x="4569124" y="894132"/>
                <a:ext cx="1085135" cy="894132"/>
              </a:xfrm>
              <a:custGeom>
                <a:avLst/>
                <a:gdLst>
                  <a:gd name="connsiteX0" fmla="*/ 1084241 w 1085135"/>
                  <a:gd name="connsiteY0" fmla="*/ 0 h 894132"/>
                  <a:gd name="connsiteX1" fmla="*/ 123859 w 1085135"/>
                  <a:gd name="connsiteY1" fmla="*/ 0 h 894132"/>
                  <a:gd name="connsiteX2" fmla="*/ 132801 w 1085135"/>
                  <a:gd name="connsiteY2" fmla="*/ 4471 h 894132"/>
                  <a:gd name="connsiteX3" fmla="*/ 156945 w 1085135"/>
                  <a:gd name="connsiteY3" fmla="*/ 16989 h 894132"/>
                  <a:gd name="connsiteX4" fmla="*/ 189136 w 1085135"/>
                  <a:gd name="connsiteY4" fmla="*/ 43813 h 894132"/>
                  <a:gd name="connsiteX5" fmla="*/ 194501 w 1085135"/>
                  <a:gd name="connsiteY5" fmla="*/ 66166 h 894132"/>
                  <a:gd name="connsiteX6" fmla="*/ 181088 w 1085135"/>
                  <a:gd name="connsiteY6" fmla="*/ 91202 h 894132"/>
                  <a:gd name="connsiteX7" fmla="*/ 145320 w 1085135"/>
                  <a:gd name="connsiteY7" fmla="*/ 94778 h 894132"/>
                  <a:gd name="connsiteX8" fmla="*/ 124753 w 1085135"/>
                  <a:gd name="connsiteY8" fmla="*/ 91202 h 894132"/>
                  <a:gd name="connsiteX9" fmla="*/ 190925 w 1085135"/>
                  <a:gd name="connsiteY9" fmla="*/ 136802 h 894132"/>
                  <a:gd name="connsiteX10" fmla="*/ 206126 w 1085135"/>
                  <a:gd name="connsiteY10" fmla="*/ 142167 h 894132"/>
                  <a:gd name="connsiteX11" fmla="*/ 207915 w 1085135"/>
                  <a:gd name="connsiteY11" fmla="*/ 147532 h 894132"/>
                  <a:gd name="connsiteX12" fmla="*/ 202549 w 1085135"/>
                  <a:gd name="connsiteY12" fmla="*/ 157367 h 894132"/>
                  <a:gd name="connsiteX13" fmla="*/ 207915 w 1085135"/>
                  <a:gd name="connsiteY13" fmla="*/ 157367 h 894132"/>
                  <a:gd name="connsiteX14" fmla="*/ 226693 w 1085135"/>
                  <a:gd name="connsiteY14" fmla="*/ 142167 h 894132"/>
                  <a:gd name="connsiteX15" fmla="*/ 233847 w 1085135"/>
                  <a:gd name="connsiteY15" fmla="*/ 167203 h 894132"/>
                  <a:gd name="connsiteX16" fmla="*/ 213280 w 1085135"/>
                  <a:gd name="connsiteY16" fmla="*/ 184191 h 894132"/>
                  <a:gd name="connsiteX17" fmla="*/ 213280 w 1085135"/>
                  <a:gd name="connsiteY17" fmla="*/ 195815 h 894132"/>
                  <a:gd name="connsiteX18" fmla="*/ 221328 w 1085135"/>
                  <a:gd name="connsiteY18" fmla="*/ 216380 h 894132"/>
                  <a:gd name="connsiteX19" fmla="*/ 232952 w 1085135"/>
                  <a:gd name="connsiteY19" fmla="*/ 253934 h 894132"/>
                  <a:gd name="connsiteX20" fmla="*/ 244577 w 1085135"/>
                  <a:gd name="connsiteY20" fmla="*/ 329935 h 894132"/>
                  <a:gd name="connsiteX21" fmla="*/ 242789 w 1085135"/>
                  <a:gd name="connsiteY21" fmla="*/ 368383 h 894132"/>
                  <a:gd name="connsiteX22" fmla="*/ 261567 w 1085135"/>
                  <a:gd name="connsiteY22" fmla="*/ 404148 h 894132"/>
                  <a:gd name="connsiteX23" fmla="*/ 280346 w 1085135"/>
                  <a:gd name="connsiteY23" fmla="*/ 430972 h 894132"/>
                  <a:gd name="connsiteX24" fmla="*/ 300912 w 1085135"/>
                  <a:gd name="connsiteY24" fmla="*/ 484620 h 894132"/>
                  <a:gd name="connsiteX25" fmla="*/ 265144 w 1085135"/>
                  <a:gd name="connsiteY25" fmla="*/ 501609 h 894132"/>
                  <a:gd name="connsiteX26" fmla="*/ 268721 w 1085135"/>
                  <a:gd name="connsiteY26" fmla="*/ 532009 h 894132"/>
                  <a:gd name="connsiteX27" fmla="*/ 246366 w 1085135"/>
                  <a:gd name="connsiteY27" fmla="*/ 561516 h 894132"/>
                  <a:gd name="connsiteX28" fmla="*/ 257990 w 1085135"/>
                  <a:gd name="connsiteY28" fmla="*/ 568669 h 894132"/>
                  <a:gd name="connsiteX29" fmla="*/ 263356 w 1085135"/>
                  <a:gd name="connsiteY29" fmla="*/ 591022 h 894132"/>
                  <a:gd name="connsiteX30" fmla="*/ 246366 w 1085135"/>
                  <a:gd name="connsiteY30" fmla="*/ 621422 h 894132"/>
                  <a:gd name="connsiteX31" fmla="*/ 244577 w 1085135"/>
                  <a:gd name="connsiteY31" fmla="*/ 658976 h 894132"/>
                  <a:gd name="connsiteX32" fmla="*/ 214174 w 1085135"/>
                  <a:gd name="connsiteY32" fmla="*/ 684012 h 894132"/>
                  <a:gd name="connsiteX33" fmla="*/ 181982 w 1085135"/>
                  <a:gd name="connsiteY33" fmla="*/ 685800 h 894132"/>
                  <a:gd name="connsiteX34" fmla="*/ 172146 w 1085135"/>
                  <a:gd name="connsiteY34" fmla="*/ 682223 h 894132"/>
                  <a:gd name="connsiteX35" fmla="*/ 86302 w 1085135"/>
                  <a:gd name="connsiteY35" fmla="*/ 670600 h 894132"/>
                  <a:gd name="connsiteX36" fmla="*/ 63052 w 1085135"/>
                  <a:gd name="connsiteY36" fmla="*/ 676859 h 894132"/>
                  <a:gd name="connsiteX37" fmla="*/ 42486 w 1085135"/>
                  <a:gd name="connsiteY37" fmla="*/ 694741 h 894132"/>
                  <a:gd name="connsiteX38" fmla="*/ 38909 w 1085135"/>
                  <a:gd name="connsiteY38" fmla="*/ 699212 h 894132"/>
                  <a:gd name="connsiteX39" fmla="*/ 37120 w 1085135"/>
                  <a:gd name="connsiteY39" fmla="*/ 701894 h 894132"/>
                  <a:gd name="connsiteX40" fmla="*/ 35332 w 1085135"/>
                  <a:gd name="connsiteY40" fmla="*/ 703683 h 894132"/>
                  <a:gd name="connsiteX41" fmla="*/ 21919 w 1085135"/>
                  <a:gd name="connsiteY41" fmla="*/ 723354 h 894132"/>
                  <a:gd name="connsiteX42" fmla="*/ 21024 w 1085135"/>
                  <a:gd name="connsiteY42" fmla="*/ 724248 h 894132"/>
                  <a:gd name="connsiteX43" fmla="*/ 19236 w 1085135"/>
                  <a:gd name="connsiteY43" fmla="*/ 726930 h 894132"/>
                  <a:gd name="connsiteX44" fmla="*/ 6717 w 1085135"/>
                  <a:gd name="connsiteY44" fmla="*/ 758225 h 894132"/>
                  <a:gd name="connsiteX45" fmla="*/ 8506 w 1085135"/>
                  <a:gd name="connsiteY45" fmla="*/ 837803 h 894132"/>
                  <a:gd name="connsiteX46" fmla="*/ 101503 w 1085135"/>
                  <a:gd name="connsiteY46" fmla="*/ 873568 h 894132"/>
                  <a:gd name="connsiteX47" fmla="*/ 141743 w 1085135"/>
                  <a:gd name="connsiteY47" fmla="*/ 894133 h 894132"/>
                  <a:gd name="connsiteX48" fmla="*/ 1085135 w 1085135"/>
                  <a:gd name="connsiteY48" fmla="*/ 894133 h 894132"/>
                  <a:gd name="connsiteX49" fmla="*/ 1085135 w 1085135"/>
                  <a:gd name="connsiteY49" fmla="*/ 0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085135" h="894132">
                    <a:moveTo>
                      <a:pt x="1084241" y="0"/>
                    </a:moveTo>
                    <a:lnTo>
                      <a:pt x="123859" y="0"/>
                    </a:lnTo>
                    <a:cubicBezTo>
                      <a:pt x="123859" y="0"/>
                      <a:pt x="125647" y="0"/>
                      <a:pt x="132801" y="4471"/>
                    </a:cubicBezTo>
                    <a:cubicBezTo>
                      <a:pt x="140849" y="8941"/>
                      <a:pt x="150685" y="14306"/>
                      <a:pt x="156945" y="16989"/>
                    </a:cubicBezTo>
                    <a:cubicBezTo>
                      <a:pt x="169463" y="23247"/>
                      <a:pt x="181088" y="31295"/>
                      <a:pt x="189136" y="43813"/>
                    </a:cubicBezTo>
                    <a:cubicBezTo>
                      <a:pt x="192713" y="49177"/>
                      <a:pt x="197184" y="59013"/>
                      <a:pt x="194501" y="66166"/>
                    </a:cubicBezTo>
                    <a:cubicBezTo>
                      <a:pt x="190925" y="74213"/>
                      <a:pt x="189136" y="88519"/>
                      <a:pt x="181088" y="91202"/>
                    </a:cubicBezTo>
                    <a:cubicBezTo>
                      <a:pt x="171252" y="96566"/>
                      <a:pt x="157839" y="96566"/>
                      <a:pt x="145320" y="94778"/>
                    </a:cubicBezTo>
                    <a:cubicBezTo>
                      <a:pt x="138166" y="94778"/>
                      <a:pt x="131907" y="92990"/>
                      <a:pt x="124753" y="91202"/>
                    </a:cubicBezTo>
                    <a:cubicBezTo>
                      <a:pt x="149791" y="101037"/>
                      <a:pt x="173935" y="113555"/>
                      <a:pt x="190925" y="136802"/>
                    </a:cubicBezTo>
                    <a:cubicBezTo>
                      <a:pt x="192713" y="140379"/>
                      <a:pt x="198972" y="142167"/>
                      <a:pt x="206126" y="142167"/>
                    </a:cubicBezTo>
                    <a:cubicBezTo>
                      <a:pt x="207915" y="142167"/>
                      <a:pt x="207915" y="145744"/>
                      <a:pt x="207915" y="147532"/>
                    </a:cubicBezTo>
                    <a:cubicBezTo>
                      <a:pt x="204338" y="151108"/>
                      <a:pt x="200761" y="152897"/>
                      <a:pt x="202549" y="157367"/>
                    </a:cubicBezTo>
                    <a:lnTo>
                      <a:pt x="207915" y="157367"/>
                    </a:lnTo>
                    <a:cubicBezTo>
                      <a:pt x="215962" y="153791"/>
                      <a:pt x="215068" y="136802"/>
                      <a:pt x="226693" y="142167"/>
                    </a:cubicBezTo>
                    <a:cubicBezTo>
                      <a:pt x="234741" y="147532"/>
                      <a:pt x="238318" y="159156"/>
                      <a:pt x="233847" y="167203"/>
                    </a:cubicBezTo>
                    <a:cubicBezTo>
                      <a:pt x="226693" y="174356"/>
                      <a:pt x="220433" y="178827"/>
                      <a:pt x="213280" y="184191"/>
                    </a:cubicBezTo>
                    <a:cubicBezTo>
                      <a:pt x="211491" y="187768"/>
                      <a:pt x="211491" y="192239"/>
                      <a:pt x="213280" y="195815"/>
                    </a:cubicBezTo>
                    <a:cubicBezTo>
                      <a:pt x="218645" y="202968"/>
                      <a:pt x="220433" y="209227"/>
                      <a:pt x="221328" y="216380"/>
                    </a:cubicBezTo>
                    <a:cubicBezTo>
                      <a:pt x="226693" y="228004"/>
                      <a:pt x="228481" y="241416"/>
                      <a:pt x="232952" y="253934"/>
                    </a:cubicBezTo>
                    <a:cubicBezTo>
                      <a:pt x="240106" y="278970"/>
                      <a:pt x="246366" y="304899"/>
                      <a:pt x="244577" y="329935"/>
                    </a:cubicBezTo>
                    <a:cubicBezTo>
                      <a:pt x="244577" y="343347"/>
                      <a:pt x="237423" y="354971"/>
                      <a:pt x="242789" y="368383"/>
                    </a:cubicBezTo>
                    <a:cubicBezTo>
                      <a:pt x="246366" y="381795"/>
                      <a:pt x="254413" y="391630"/>
                      <a:pt x="261567" y="404148"/>
                    </a:cubicBezTo>
                    <a:cubicBezTo>
                      <a:pt x="268721" y="413984"/>
                      <a:pt x="274980" y="421137"/>
                      <a:pt x="280346" y="430972"/>
                    </a:cubicBezTo>
                    <a:cubicBezTo>
                      <a:pt x="290182" y="447961"/>
                      <a:pt x="308960" y="464949"/>
                      <a:pt x="300912" y="484620"/>
                    </a:cubicBezTo>
                    <a:cubicBezTo>
                      <a:pt x="295547" y="496244"/>
                      <a:pt x="277663" y="494456"/>
                      <a:pt x="265144" y="501609"/>
                    </a:cubicBezTo>
                    <a:cubicBezTo>
                      <a:pt x="255308" y="509656"/>
                      <a:pt x="263356" y="523962"/>
                      <a:pt x="268721" y="532009"/>
                    </a:cubicBezTo>
                    <a:cubicBezTo>
                      <a:pt x="276769" y="547209"/>
                      <a:pt x="258885" y="557045"/>
                      <a:pt x="246366" y="561516"/>
                    </a:cubicBezTo>
                    <a:cubicBezTo>
                      <a:pt x="249942" y="566880"/>
                      <a:pt x="256202" y="565092"/>
                      <a:pt x="257990" y="568669"/>
                    </a:cubicBezTo>
                    <a:cubicBezTo>
                      <a:pt x="259779" y="576716"/>
                      <a:pt x="267827" y="582081"/>
                      <a:pt x="263356" y="591022"/>
                    </a:cubicBezTo>
                    <a:cubicBezTo>
                      <a:pt x="256202" y="600857"/>
                      <a:pt x="236529" y="606222"/>
                      <a:pt x="246366" y="621422"/>
                    </a:cubicBezTo>
                    <a:cubicBezTo>
                      <a:pt x="253519" y="633046"/>
                      <a:pt x="249048" y="646458"/>
                      <a:pt x="244577" y="658976"/>
                    </a:cubicBezTo>
                    <a:cubicBezTo>
                      <a:pt x="239212" y="672388"/>
                      <a:pt x="227587" y="681329"/>
                      <a:pt x="214174" y="684012"/>
                    </a:cubicBezTo>
                    <a:cubicBezTo>
                      <a:pt x="204338" y="687588"/>
                      <a:pt x="191819" y="687588"/>
                      <a:pt x="181982" y="685800"/>
                    </a:cubicBezTo>
                    <a:cubicBezTo>
                      <a:pt x="178406" y="684012"/>
                      <a:pt x="174829" y="682223"/>
                      <a:pt x="172146" y="682223"/>
                    </a:cubicBezTo>
                    <a:cubicBezTo>
                      <a:pt x="143531" y="678647"/>
                      <a:pt x="114917" y="670600"/>
                      <a:pt x="86302" y="670600"/>
                    </a:cubicBezTo>
                    <a:cubicBezTo>
                      <a:pt x="78254" y="672388"/>
                      <a:pt x="69312" y="674176"/>
                      <a:pt x="63052" y="676859"/>
                    </a:cubicBezTo>
                    <a:cubicBezTo>
                      <a:pt x="55899" y="682223"/>
                      <a:pt x="48745" y="688482"/>
                      <a:pt x="42486" y="694741"/>
                    </a:cubicBezTo>
                    <a:cubicBezTo>
                      <a:pt x="41591" y="696530"/>
                      <a:pt x="39803" y="697424"/>
                      <a:pt x="38909" y="699212"/>
                    </a:cubicBezTo>
                    <a:cubicBezTo>
                      <a:pt x="38014" y="700106"/>
                      <a:pt x="37120" y="701000"/>
                      <a:pt x="37120" y="701894"/>
                    </a:cubicBezTo>
                    <a:lnTo>
                      <a:pt x="35332" y="703683"/>
                    </a:lnTo>
                    <a:cubicBezTo>
                      <a:pt x="29967" y="709942"/>
                      <a:pt x="26390" y="716201"/>
                      <a:pt x="21919" y="723354"/>
                    </a:cubicBezTo>
                    <a:cubicBezTo>
                      <a:pt x="21919" y="724248"/>
                      <a:pt x="21024" y="724248"/>
                      <a:pt x="21024" y="724248"/>
                    </a:cubicBezTo>
                    <a:cubicBezTo>
                      <a:pt x="21024" y="725142"/>
                      <a:pt x="20130" y="726036"/>
                      <a:pt x="19236" y="726930"/>
                    </a:cubicBezTo>
                    <a:cubicBezTo>
                      <a:pt x="13871" y="736766"/>
                      <a:pt x="9400" y="747495"/>
                      <a:pt x="6717" y="758225"/>
                    </a:cubicBezTo>
                    <a:cubicBezTo>
                      <a:pt x="-4908" y="796673"/>
                      <a:pt x="458" y="829755"/>
                      <a:pt x="8506" y="837803"/>
                    </a:cubicBezTo>
                    <a:cubicBezTo>
                      <a:pt x="10294" y="839591"/>
                      <a:pt x="63947" y="856579"/>
                      <a:pt x="101503" y="873568"/>
                    </a:cubicBezTo>
                    <a:cubicBezTo>
                      <a:pt x="119388" y="881615"/>
                      <a:pt x="131012" y="886980"/>
                      <a:pt x="141743" y="894133"/>
                    </a:cubicBezTo>
                    <a:lnTo>
                      <a:pt x="1085135" y="894133"/>
                    </a:lnTo>
                    <a:lnTo>
                      <a:pt x="1085135" y="0"/>
                    </a:lnTo>
                    <a:close/>
                  </a:path>
                </a:pathLst>
              </a:custGeom>
              <a:solidFill>
                <a:srgbClr val="E1000F"/>
              </a:solidFill>
              <a:ln w="893" cap="flat">
                <a:noFill/>
                <a:prstDash val="solid"/>
                <a:miter/>
              </a:ln>
            </p:spPr>
            <p:txBody>
              <a:bodyPr rtlCol="0" anchor="ctr"/>
              <a:lstStyle/>
              <a:p>
                <a:endParaRPr lang="fr-FR"/>
              </a:p>
            </p:txBody>
          </p:sp>
          <p:sp>
            <p:nvSpPr>
              <p:cNvPr id="15" name="Forme libre 14">
                <a:extLst>
                  <a:ext uri="{FF2B5EF4-FFF2-40B4-BE49-F238E27FC236}">
                    <a16:creationId xmlns:a16="http://schemas.microsoft.com/office/drawing/2014/main" id="{75A5FCDA-66B5-E55B-A1A4-35F43A47C9CF}"/>
                  </a:ext>
                </a:extLst>
              </p:cNvPr>
              <p:cNvSpPr/>
              <p:nvPr/>
            </p:nvSpPr>
            <p:spPr>
              <a:xfrm>
                <a:off x="4684935" y="1205549"/>
                <a:ext cx="109897" cy="97202"/>
              </a:xfrm>
              <a:custGeom>
                <a:avLst/>
                <a:gdLst>
                  <a:gd name="connsiteX0" fmla="*/ 65277 w 109897"/>
                  <a:gd name="connsiteY0" fmla="*/ 15836 h 97202"/>
                  <a:gd name="connsiteX1" fmla="*/ 82267 w 109897"/>
                  <a:gd name="connsiteY1" fmla="*/ 21201 h 97202"/>
                  <a:gd name="connsiteX2" fmla="*/ 48287 w 109897"/>
                  <a:gd name="connsiteY2" fmla="*/ 51602 h 97202"/>
                  <a:gd name="connsiteX3" fmla="*/ 42922 w 109897"/>
                  <a:gd name="connsiteY3" fmla="*/ 51602 h 97202"/>
                  <a:gd name="connsiteX4" fmla="*/ 34874 w 109897"/>
                  <a:gd name="connsiteY4" fmla="*/ 63225 h 97202"/>
                  <a:gd name="connsiteX5" fmla="*/ 19673 w 109897"/>
                  <a:gd name="connsiteY5" fmla="*/ 65014 h 97202"/>
                  <a:gd name="connsiteX6" fmla="*/ 44711 w 109897"/>
                  <a:gd name="connsiteY6" fmla="*/ 74849 h 97202"/>
                  <a:gd name="connsiteX7" fmla="*/ 50076 w 109897"/>
                  <a:gd name="connsiteY7" fmla="*/ 82002 h 97202"/>
                  <a:gd name="connsiteX8" fmla="*/ 53653 w 109897"/>
                  <a:gd name="connsiteY8" fmla="*/ 80214 h 97202"/>
                  <a:gd name="connsiteX9" fmla="*/ 57229 w 109897"/>
                  <a:gd name="connsiteY9" fmla="*/ 82002 h 97202"/>
                  <a:gd name="connsiteX10" fmla="*/ 57229 w 109897"/>
                  <a:gd name="connsiteY10" fmla="*/ 89155 h 97202"/>
                  <a:gd name="connsiteX11" fmla="*/ 36663 w 109897"/>
                  <a:gd name="connsiteY11" fmla="*/ 94520 h 97202"/>
                  <a:gd name="connsiteX12" fmla="*/ 76008 w 109897"/>
                  <a:gd name="connsiteY12" fmla="*/ 94520 h 97202"/>
                  <a:gd name="connsiteX13" fmla="*/ 83162 w 109897"/>
                  <a:gd name="connsiteY13" fmla="*/ 65908 h 97202"/>
                  <a:gd name="connsiteX14" fmla="*/ 79585 w 109897"/>
                  <a:gd name="connsiteY14" fmla="*/ 60543 h 97202"/>
                  <a:gd name="connsiteX15" fmla="*/ 89421 w 109897"/>
                  <a:gd name="connsiteY15" fmla="*/ 50708 h 97202"/>
                  <a:gd name="connsiteX16" fmla="*/ 99257 w 109897"/>
                  <a:gd name="connsiteY16" fmla="*/ 45343 h 97202"/>
                  <a:gd name="connsiteX17" fmla="*/ 93892 w 109897"/>
                  <a:gd name="connsiteY17" fmla="*/ 37296 h 97202"/>
                  <a:gd name="connsiteX18" fmla="*/ 109094 w 109897"/>
                  <a:gd name="connsiteY18" fmla="*/ 10472 h 97202"/>
                  <a:gd name="connsiteX19" fmla="*/ 85844 w 109897"/>
                  <a:gd name="connsiteY19" fmla="*/ 1530 h 97202"/>
                  <a:gd name="connsiteX20" fmla="*/ 57229 w 109897"/>
                  <a:gd name="connsiteY20" fmla="*/ 3319 h 97202"/>
                  <a:gd name="connsiteX21" fmla="*/ 32192 w 109897"/>
                  <a:gd name="connsiteY21" fmla="*/ 10472 h 97202"/>
                  <a:gd name="connsiteX22" fmla="*/ 0 w 109897"/>
                  <a:gd name="connsiteY22" fmla="*/ 27460 h 97202"/>
                  <a:gd name="connsiteX23" fmla="*/ 36663 w 109897"/>
                  <a:gd name="connsiteY23" fmla="*/ 17625 h 97202"/>
                  <a:gd name="connsiteX24" fmla="*/ 65277 w 109897"/>
                  <a:gd name="connsiteY24" fmla="*/ 15836 h 97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9897" h="97202">
                    <a:moveTo>
                      <a:pt x="65277" y="15836"/>
                    </a:moveTo>
                    <a:cubicBezTo>
                      <a:pt x="72431" y="17625"/>
                      <a:pt x="82267" y="17625"/>
                      <a:pt x="82267" y="21201"/>
                    </a:cubicBezTo>
                    <a:cubicBezTo>
                      <a:pt x="78691" y="34613"/>
                      <a:pt x="59018" y="38190"/>
                      <a:pt x="48287" y="51602"/>
                    </a:cubicBezTo>
                    <a:lnTo>
                      <a:pt x="42922" y="51602"/>
                    </a:lnTo>
                    <a:cubicBezTo>
                      <a:pt x="37557" y="55178"/>
                      <a:pt x="39345" y="63225"/>
                      <a:pt x="34874" y="63225"/>
                    </a:cubicBezTo>
                    <a:cubicBezTo>
                      <a:pt x="29509" y="61437"/>
                      <a:pt x="25038" y="63225"/>
                      <a:pt x="19673" y="65014"/>
                    </a:cubicBezTo>
                    <a:cubicBezTo>
                      <a:pt x="26826" y="72167"/>
                      <a:pt x="34874" y="76637"/>
                      <a:pt x="44711" y="74849"/>
                    </a:cubicBezTo>
                    <a:cubicBezTo>
                      <a:pt x="46499" y="74849"/>
                      <a:pt x="50076" y="78426"/>
                      <a:pt x="50076" y="82002"/>
                    </a:cubicBezTo>
                    <a:cubicBezTo>
                      <a:pt x="50076" y="82002"/>
                      <a:pt x="51864" y="82002"/>
                      <a:pt x="53653" y="80214"/>
                    </a:cubicBezTo>
                    <a:cubicBezTo>
                      <a:pt x="55441" y="80214"/>
                      <a:pt x="57229" y="80214"/>
                      <a:pt x="57229" y="82002"/>
                    </a:cubicBezTo>
                    <a:lnTo>
                      <a:pt x="57229" y="89155"/>
                    </a:lnTo>
                    <a:cubicBezTo>
                      <a:pt x="51864" y="96308"/>
                      <a:pt x="43816" y="92732"/>
                      <a:pt x="36663" y="94520"/>
                    </a:cubicBezTo>
                    <a:cubicBezTo>
                      <a:pt x="50076" y="98097"/>
                      <a:pt x="63489" y="98097"/>
                      <a:pt x="76008" y="94520"/>
                    </a:cubicBezTo>
                    <a:cubicBezTo>
                      <a:pt x="85844" y="90944"/>
                      <a:pt x="76008" y="73955"/>
                      <a:pt x="83162" y="65908"/>
                    </a:cubicBezTo>
                    <a:cubicBezTo>
                      <a:pt x="79585" y="65908"/>
                      <a:pt x="83162" y="60543"/>
                      <a:pt x="79585" y="60543"/>
                    </a:cubicBezTo>
                    <a:cubicBezTo>
                      <a:pt x="83162" y="56967"/>
                      <a:pt x="86738" y="52496"/>
                      <a:pt x="89421" y="50708"/>
                    </a:cubicBezTo>
                    <a:cubicBezTo>
                      <a:pt x="92998" y="50708"/>
                      <a:pt x="97469" y="48919"/>
                      <a:pt x="99257" y="45343"/>
                    </a:cubicBezTo>
                    <a:cubicBezTo>
                      <a:pt x="99257" y="41766"/>
                      <a:pt x="92104" y="39978"/>
                      <a:pt x="93892" y="37296"/>
                    </a:cubicBezTo>
                    <a:cubicBezTo>
                      <a:pt x="103728" y="30143"/>
                      <a:pt x="112671" y="20307"/>
                      <a:pt x="109094" y="10472"/>
                    </a:cubicBezTo>
                    <a:cubicBezTo>
                      <a:pt x="107305" y="5107"/>
                      <a:pt x="93892" y="5107"/>
                      <a:pt x="85844" y="1530"/>
                    </a:cubicBezTo>
                    <a:cubicBezTo>
                      <a:pt x="77796" y="-2046"/>
                      <a:pt x="67066" y="1530"/>
                      <a:pt x="57229" y="3319"/>
                    </a:cubicBezTo>
                    <a:cubicBezTo>
                      <a:pt x="49182" y="3319"/>
                      <a:pt x="40239" y="8683"/>
                      <a:pt x="32192" y="10472"/>
                    </a:cubicBezTo>
                    <a:cubicBezTo>
                      <a:pt x="20567" y="14048"/>
                      <a:pt x="9836" y="20307"/>
                      <a:pt x="0" y="27460"/>
                    </a:cubicBezTo>
                    <a:cubicBezTo>
                      <a:pt x="11625" y="22095"/>
                      <a:pt x="23249" y="20307"/>
                      <a:pt x="36663" y="17625"/>
                    </a:cubicBezTo>
                    <a:cubicBezTo>
                      <a:pt x="46499" y="15836"/>
                      <a:pt x="54547" y="14048"/>
                      <a:pt x="65277" y="15836"/>
                    </a:cubicBezTo>
                  </a:path>
                </a:pathLst>
              </a:custGeom>
              <a:solidFill>
                <a:srgbClr val="808080"/>
              </a:solidFill>
              <a:ln w="893" cap="flat">
                <a:noFill/>
                <a:prstDash val="solid"/>
                <a:miter/>
              </a:ln>
            </p:spPr>
            <p:txBody>
              <a:bodyPr rtlCol="0" anchor="ctr"/>
              <a:lstStyle/>
              <a:p>
                <a:endParaRPr lang="fr-FR"/>
              </a:p>
            </p:txBody>
          </p:sp>
        </p:grpSp>
        <p:sp>
          <p:nvSpPr>
            <p:cNvPr id="11" name="Forme libre 10">
              <a:extLst>
                <a:ext uri="{FF2B5EF4-FFF2-40B4-BE49-F238E27FC236}">
                  <a16:creationId xmlns:a16="http://schemas.microsoft.com/office/drawing/2014/main" id="{332EA334-E317-F50A-24E3-9C244CE77801}"/>
                </a:ext>
              </a:extLst>
            </p:cNvPr>
            <p:cNvSpPr/>
            <p:nvPr/>
          </p:nvSpPr>
          <p:spPr>
            <a:xfrm>
              <a:off x="3189814" y="2048458"/>
              <a:ext cx="5812369" cy="1982292"/>
            </a:xfrm>
            <a:custGeom>
              <a:avLst/>
              <a:gdLst>
                <a:gd name="connsiteX0" fmla="*/ 0 w 5812369"/>
                <a:gd name="connsiteY0" fmla="*/ 857474 h 1982292"/>
                <a:gd name="connsiteX1" fmla="*/ 0 w 5812369"/>
                <a:gd name="connsiteY1" fmla="*/ 186874 h 1982292"/>
                <a:gd name="connsiteX2" fmla="*/ 203880 w 5812369"/>
                <a:gd name="connsiteY2" fmla="*/ 186874 h 1982292"/>
                <a:gd name="connsiteX3" fmla="*/ 377357 w 5812369"/>
                <a:gd name="connsiteY3" fmla="*/ 240522 h 1982292"/>
                <a:gd name="connsiteX4" fmla="*/ 441740 w 5812369"/>
                <a:gd name="connsiteY4" fmla="*/ 387160 h 1982292"/>
                <a:gd name="connsiteX5" fmla="*/ 414020 w 5812369"/>
                <a:gd name="connsiteY5" fmla="*/ 490879 h 1982292"/>
                <a:gd name="connsiteX6" fmla="*/ 335329 w 5812369"/>
                <a:gd name="connsiteY6" fmla="*/ 560621 h 1982292"/>
                <a:gd name="connsiteX7" fmla="*/ 544574 w 5812369"/>
                <a:gd name="connsiteY7" fmla="*/ 857474 h 1982292"/>
                <a:gd name="connsiteX8" fmla="*/ 382722 w 5812369"/>
                <a:gd name="connsiteY8" fmla="*/ 857474 h 1982292"/>
                <a:gd name="connsiteX9" fmla="*/ 204774 w 5812369"/>
                <a:gd name="connsiteY9" fmla="*/ 586551 h 1982292"/>
                <a:gd name="connsiteX10" fmla="*/ 135920 w 5812369"/>
                <a:gd name="connsiteY10" fmla="*/ 586551 h 1982292"/>
                <a:gd name="connsiteX11" fmla="*/ 135920 w 5812369"/>
                <a:gd name="connsiteY11" fmla="*/ 857474 h 1982292"/>
                <a:gd name="connsiteX12" fmla="*/ 135920 w 5812369"/>
                <a:gd name="connsiteY12" fmla="*/ 471208 h 1982292"/>
                <a:gd name="connsiteX13" fmla="*/ 211928 w 5812369"/>
                <a:gd name="connsiteY13" fmla="*/ 471208 h 1982292"/>
                <a:gd name="connsiteX14" fmla="*/ 278100 w 5812369"/>
                <a:gd name="connsiteY14" fmla="*/ 448855 h 1982292"/>
                <a:gd name="connsiteX15" fmla="*/ 302243 w 5812369"/>
                <a:gd name="connsiteY15" fmla="*/ 385371 h 1982292"/>
                <a:gd name="connsiteX16" fmla="*/ 278100 w 5812369"/>
                <a:gd name="connsiteY16" fmla="*/ 324570 h 1982292"/>
                <a:gd name="connsiteX17" fmla="*/ 211928 w 5812369"/>
                <a:gd name="connsiteY17" fmla="*/ 303111 h 1982292"/>
                <a:gd name="connsiteX18" fmla="*/ 135920 w 5812369"/>
                <a:gd name="connsiteY18" fmla="*/ 303111 h 1982292"/>
                <a:gd name="connsiteX19" fmla="*/ 639361 w 5812369"/>
                <a:gd name="connsiteY19" fmla="*/ 857474 h 1982292"/>
                <a:gd name="connsiteX20" fmla="*/ 639361 w 5812369"/>
                <a:gd name="connsiteY20" fmla="*/ 186874 h 1982292"/>
                <a:gd name="connsiteX21" fmla="*/ 1028342 w 5812369"/>
                <a:gd name="connsiteY21" fmla="*/ 186874 h 1982292"/>
                <a:gd name="connsiteX22" fmla="*/ 1028342 w 5812369"/>
                <a:gd name="connsiteY22" fmla="*/ 303111 h 1982292"/>
                <a:gd name="connsiteX23" fmla="*/ 774387 w 5812369"/>
                <a:gd name="connsiteY23" fmla="*/ 303111 h 1982292"/>
                <a:gd name="connsiteX24" fmla="*/ 774387 w 5812369"/>
                <a:gd name="connsiteY24" fmla="*/ 457796 h 1982292"/>
                <a:gd name="connsiteX25" fmla="*/ 989891 w 5812369"/>
                <a:gd name="connsiteY25" fmla="*/ 457796 h 1982292"/>
                <a:gd name="connsiteX26" fmla="*/ 989891 w 5812369"/>
                <a:gd name="connsiteY26" fmla="*/ 574033 h 1982292"/>
                <a:gd name="connsiteX27" fmla="*/ 774387 w 5812369"/>
                <a:gd name="connsiteY27" fmla="*/ 574033 h 1982292"/>
                <a:gd name="connsiteX28" fmla="*/ 774387 w 5812369"/>
                <a:gd name="connsiteY28" fmla="*/ 741236 h 1982292"/>
                <a:gd name="connsiteX29" fmla="*/ 1028342 w 5812369"/>
                <a:gd name="connsiteY29" fmla="*/ 741236 h 1982292"/>
                <a:gd name="connsiteX30" fmla="*/ 1028342 w 5812369"/>
                <a:gd name="connsiteY30" fmla="*/ 857474 h 1982292"/>
                <a:gd name="connsiteX31" fmla="*/ 770810 w 5812369"/>
                <a:gd name="connsiteY31" fmla="*/ 129649 h 1982292"/>
                <a:gd name="connsiteX32" fmla="*/ 878115 w 5812369"/>
                <a:gd name="connsiteY32" fmla="*/ 0 h 1982292"/>
                <a:gd name="connsiteX33" fmla="*/ 1017612 w 5812369"/>
                <a:gd name="connsiteY33" fmla="*/ 0 h 1982292"/>
                <a:gd name="connsiteX34" fmla="*/ 894211 w 5812369"/>
                <a:gd name="connsiteY34" fmla="*/ 129649 h 1982292"/>
                <a:gd name="connsiteX35" fmla="*/ 1193771 w 5812369"/>
                <a:gd name="connsiteY35" fmla="*/ 857474 h 1982292"/>
                <a:gd name="connsiteX36" fmla="*/ 1193771 w 5812369"/>
                <a:gd name="connsiteY36" fmla="*/ 186874 h 1982292"/>
                <a:gd name="connsiteX37" fmla="*/ 1414641 w 5812369"/>
                <a:gd name="connsiteY37" fmla="*/ 186874 h 1982292"/>
                <a:gd name="connsiteX38" fmla="*/ 1587224 w 5812369"/>
                <a:gd name="connsiteY38" fmla="*/ 240522 h 1982292"/>
                <a:gd name="connsiteX39" fmla="*/ 1650713 w 5812369"/>
                <a:gd name="connsiteY39" fmla="*/ 387160 h 1982292"/>
                <a:gd name="connsiteX40" fmla="*/ 1587224 w 5812369"/>
                <a:gd name="connsiteY40" fmla="*/ 532903 h 1982292"/>
                <a:gd name="connsiteX41" fmla="*/ 1414641 w 5812369"/>
                <a:gd name="connsiteY41" fmla="*/ 586551 h 1982292"/>
                <a:gd name="connsiteX42" fmla="*/ 1329691 w 5812369"/>
                <a:gd name="connsiteY42" fmla="*/ 586551 h 1982292"/>
                <a:gd name="connsiteX43" fmla="*/ 1329691 w 5812369"/>
                <a:gd name="connsiteY43" fmla="*/ 857474 h 1982292"/>
                <a:gd name="connsiteX44" fmla="*/ 1329691 w 5812369"/>
                <a:gd name="connsiteY44" fmla="*/ 471208 h 1982292"/>
                <a:gd name="connsiteX45" fmla="*/ 1420007 w 5812369"/>
                <a:gd name="connsiteY45" fmla="*/ 471208 h 1982292"/>
                <a:gd name="connsiteX46" fmla="*/ 1487967 w 5812369"/>
                <a:gd name="connsiteY46" fmla="*/ 447961 h 1982292"/>
                <a:gd name="connsiteX47" fmla="*/ 1512110 w 5812369"/>
                <a:gd name="connsiteY47" fmla="*/ 385371 h 1982292"/>
                <a:gd name="connsiteX48" fmla="*/ 1487072 w 5812369"/>
                <a:gd name="connsiteY48" fmla="*/ 324570 h 1982292"/>
                <a:gd name="connsiteX49" fmla="*/ 1420007 w 5812369"/>
                <a:gd name="connsiteY49" fmla="*/ 303111 h 1982292"/>
                <a:gd name="connsiteX50" fmla="*/ 1329691 w 5812369"/>
                <a:gd name="connsiteY50" fmla="*/ 303111 h 1982292"/>
                <a:gd name="connsiteX51" fmla="*/ 1759807 w 5812369"/>
                <a:gd name="connsiteY51" fmla="*/ 595493 h 1982292"/>
                <a:gd name="connsiteX52" fmla="*/ 1759807 w 5812369"/>
                <a:gd name="connsiteY52" fmla="*/ 186874 h 1982292"/>
                <a:gd name="connsiteX53" fmla="*/ 1895727 w 5812369"/>
                <a:gd name="connsiteY53" fmla="*/ 186874 h 1982292"/>
                <a:gd name="connsiteX54" fmla="*/ 1895727 w 5812369"/>
                <a:gd name="connsiteY54" fmla="*/ 606222 h 1982292"/>
                <a:gd name="connsiteX55" fmla="*/ 1931495 w 5812369"/>
                <a:gd name="connsiteY55" fmla="*/ 711730 h 1982292"/>
                <a:gd name="connsiteX56" fmla="*/ 2030753 w 5812369"/>
                <a:gd name="connsiteY56" fmla="*/ 749283 h 1982292"/>
                <a:gd name="connsiteX57" fmla="*/ 2129116 w 5812369"/>
                <a:gd name="connsiteY57" fmla="*/ 711730 h 1982292"/>
                <a:gd name="connsiteX58" fmla="*/ 2164884 w 5812369"/>
                <a:gd name="connsiteY58" fmla="*/ 606222 h 1982292"/>
                <a:gd name="connsiteX59" fmla="*/ 2164884 w 5812369"/>
                <a:gd name="connsiteY59" fmla="*/ 186874 h 1982292"/>
                <a:gd name="connsiteX60" fmla="*/ 2300804 w 5812369"/>
                <a:gd name="connsiteY60" fmla="*/ 186874 h 1982292"/>
                <a:gd name="connsiteX61" fmla="*/ 2300804 w 5812369"/>
                <a:gd name="connsiteY61" fmla="*/ 595493 h 1982292"/>
                <a:gd name="connsiteX62" fmla="*/ 2228373 w 5812369"/>
                <a:gd name="connsiteY62" fmla="*/ 802037 h 1982292"/>
                <a:gd name="connsiteX63" fmla="*/ 2029858 w 5812369"/>
                <a:gd name="connsiteY63" fmla="*/ 876250 h 1982292"/>
                <a:gd name="connsiteX64" fmla="*/ 1832238 w 5812369"/>
                <a:gd name="connsiteY64" fmla="*/ 802037 h 1982292"/>
                <a:gd name="connsiteX65" fmla="*/ 1759807 w 5812369"/>
                <a:gd name="connsiteY65" fmla="*/ 595493 h 1982292"/>
                <a:gd name="connsiteX66" fmla="*/ 2477858 w 5812369"/>
                <a:gd name="connsiteY66" fmla="*/ 857474 h 1982292"/>
                <a:gd name="connsiteX67" fmla="*/ 2477858 w 5812369"/>
                <a:gd name="connsiteY67" fmla="*/ 186874 h 1982292"/>
                <a:gd name="connsiteX68" fmla="*/ 2667431 w 5812369"/>
                <a:gd name="connsiteY68" fmla="*/ 186874 h 1982292"/>
                <a:gd name="connsiteX69" fmla="*/ 2831071 w 5812369"/>
                <a:gd name="connsiteY69" fmla="*/ 235157 h 1982292"/>
                <a:gd name="connsiteX70" fmla="*/ 2890983 w 5812369"/>
                <a:gd name="connsiteY70" fmla="*/ 369277 h 1982292"/>
                <a:gd name="connsiteX71" fmla="*/ 2820341 w 5812369"/>
                <a:gd name="connsiteY71" fmla="*/ 501609 h 1982292"/>
                <a:gd name="connsiteX72" fmla="*/ 2901714 w 5812369"/>
                <a:gd name="connsiteY72" fmla="*/ 565986 h 1982292"/>
                <a:gd name="connsiteX73" fmla="*/ 2930329 w 5812369"/>
                <a:gd name="connsiteY73" fmla="*/ 659870 h 1982292"/>
                <a:gd name="connsiteX74" fmla="*/ 2863263 w 5812369"/>
                <a:gd name="connsiteY74" fmla="*/ 804720 h 1982292"/>
                <a:gd name="connsiteX75" fmla="*/ 2681738 w 5812369"/>
                <a:gd name="connsiteY75" fmla="*/ 857474 h 1982292"/>
                <a:gd name="connsiteX76" fmla="*/ 2612884 w 5812369"/>
                <a:gd name="connsiteY76" fmla="*/ 741236 h 1982292"/>
                <a:gd name="connsiteX77" fmla="*/ 2689786 w 5812369"/>
                <a:gd name="connsiteY77" fmla="*/ 741236 h 1982292"/>
                <a:gd name="connsiteX78" fmla="*/ 2764005 w 5812369"/>
                <a:gd name="connsiteY78" fmla="*/ 717989 h 1982292"/>
                <a:gd name="connsiteX79" fmla="*/ 2790832 w 5812369"/>
                <a:gd name="connsiteY79" fmla="*/ 652717 h 1982292"/>
                <a:gd name="connsiteX80" fmla="*/ 2764005 w 5812369"/>
                <a:gd name="connsiteY80" fmla="*/ 588340 h 1982292"/>
                <a:gd name="connsiteX81" fmla="*/ 2689786 w 5812369"/>
                <a:gd name="connsiteY81" fmla="*/ 565986 h 1982292"/>
                <a:gd name="connsiteX82" fmla="*/ 2612884 w 5812369"/>
                <a:gd name="connsiteY82" fmla="*/ 565986 h 1982292"/>
                <a:gd name="connsiteX83" fmla="*/ 2612884 w 5812369"/>
                <a:gd name="connsiteY83" fmla="*/ 449749 h 1982292"/>
                <a:gd name="connsiteX84" fmla="*/ 2670113 w 5812369"/>
                <a:gd name="connsiteY84" fmla="*/ 449749 h 1982292"/>
                <a:gd name="connsiteX85" fmla="*/ 2730025 w 5812369"/>
                <a:gd name="connsiteY85" fmla="*/ 430078 h 1982292"/>
                <a:gd name="connsiteX86" fmla="*/ 2751486 w 5812369"/>
                <a:gd name="connsiteY86" fmla="*/ 375536 h 1982292"/>
                <a:gd name="connsiteX87" fmla="*/ 2730025 w 5812369"/>
                <a:gd name="connsiteY87" fmla="*/ 322782 h 1982292"/>
                <a:gd name="connsiteX88" fmla="*/ 2670113 w 5812369"/>
                <a:gd name="connsiteY88" fmla="*/ 303111 h 1982292"/>
                <a:gd name="connsiteX89" fmla="*/ 2612884 w 5812369"/>
                <a:gd name="connsiteY89" fmla="*/ 303111 h 1982292"/>
                <a:gd name="connsiteX90" fmla="*/ 3077873 w 5812369"/>
                <a:gd name="connsiteY90" fmla="*/ 857474 h 1982292"/>
                <a:gd name="connsiteX91" fmla="*/ 3077873 w 5812369"/>
                <a:gd name="connsiteY91" fmla="*/ 186874 h 1982292"/>
                <a:gd name="connsiteX92" fmla="*/ 3212899 w 5812369"/>
                <a:gd name="connsiteY92" fmla="*/ 186874 h 1982292"/>
                <a:gd name="connsiteX93" fmla="*/ 3212899 w 5812369"/>
                <a:gd name="connsiteY93" fmla="*/ 734083 h 1982292"/>
                <a:gd name="connsiteX94" fmla="*/ 3466855 w 5812369"/>
                <a:gd name="connsiteY94" fmla="*/ 734083 h 1982292"/>
                <a:gd name="connsiteX95" fmla="*/ 3466855 w 5812369"/>
                <a:gd name="connsiteY95" fmla="*/ 857474 h 1982292"/>
                <a:gd name="connsiteX96" fmla="*/ 3595621 w 5812369"/>
                <a:gd name="connsiteY96" fmla="*/ 857474 h 1982292"/>
                <a:gd name="connsiteX97" fmla="*/ 3595621 w 5812369"/>
                <a:gd name="connsiteY97" fmla="*/ 186874 h 1982292"/>
                <a:gd name="connsiteX98" fmla="*/ 3730647 w 5812369"/>
                <a:gd name="connsiteY98" fmla="*/ 186874 h 1982292"/>
                <a:gd name="connsiteX99" fmla="*/ 3730647 w 5812369"/>
                <a:gd name="connsiteY99" fmla="*/ 857474 h 1982292"/>
                <a:gd name="connsiteX100" fmla="*/ 3896076 w 5812369"/>
                <a:gd name="connsiteY100" fmla="*/ 658976 h 1982292"/>
                <a:gd name="connsiteX101" fmla="*/ 3870144 w 5812369"/>
                <a:gd name="connsiteY101" fmla="*/ 522174 h 1982292"/>
                <a:gd name="connsiteX102" fmla="*/ 3896076 w 5812369"/>
                <a:gd name="connsiteY102" fmla="*/ 386265 h 1982292"/>
                <a:gd name="connsiteX103" fmla="*/ 3967613 w 5812369"/>
                <a:gd name="connsiteY103" fmla="*/ 272711 h 1982292"/>
                <a:gd name="connsiteX104" fmla="*/ 4080284 w 5812369"/>
                <a:gd name="connsiteY104" fmla="*/ 195815 h 1982292"/>
                <a:gd name="connsiteX105" fmla="*/ 4224252 w 5812369"/>
                <a:gd name="connsiteY105" fmla="*/ 167203 h 1982292"/>
                <a:gd name="connsiteX106" fmla="*/ 4368220 w 5812369"/>
                <a:gd name="connsiteY106" fmla="*/ 195815 h 1982292"/>
                <a:gd name="connsiteX107" fmla="*/ 4480890 w 5812369"/>
                <a:gd name="connsiteY107" fmla="*/ 272711 h 1982292"/>
                <a:gd name="connsiteX108" fmla="*/ 4552427 w 5812369"/>
                <a:gd name="connsiteY108" fmla="*/ 386265 h 1982292"/>
                <a:gd name="connsiteX109" fmla="*/ 4578359 w 5812369"/>
                <a:gd name="connsiteY109" fmla="*/ 522174 h 1982292"/>
                <a:gd name="connsiteX110" fmla="*/ 4543485 w 5812369"/>
                <a:gd name="connsiteY110" fmla="*/ 679541 h 1982292"/>
                <a:gd name="connsiteX111" fmla="*/ 4446910 w 5812369"/>
                <a:gd name="connsiteY111" fmla="*/ 802037 h 1982292"/>
                <a:gd name="connsiteX112" fmla="*/ 4487150 w 5812369"/>
                <a:gd name="connsiteY112" fmla="*/ 840485 h 1982292"/>
                <a:gd name="connsiteX113" fmla="*/ 4626646 w 5812369"/>
                <a:gd name="connsiteY113" fmla="*/ 903968 h 1982292"/>
                <a:gd name="connsiteX114" fmla="*/ 4674934 w 5812369"/>
                <a:gd name="connsiteY114" fmla="*/ 896815 h 1982292"/>
                <a:gd name="connsiteX115" fmla="*/ 4674934 w 5812369"/>
                <a:gd name="connsiteY115" fmla="*/ 1012159 h 1982292"/>
                <a:gd name="connsiteX116" fmla="*/ 4604291 w 5812369"/>
                <a:gd name="connsiteY116" fmla="*/ 1023782 h 1982292"/>
                <a:gd name="connsiteX117" fmla="*/ 4395940 w 5812369"/>
                <a:gd name="connsiteY117" fmla="*/ 936157 h 1982292"/>
                <a:gd name="connsiteX118" fmla="*/ 4316355 w 5812369"/>
                <a:gd name="connsiteY118" fmla="*/ 864627 h 1982292"/>
                <a:gd name="connsiteX119" fmla="*/ 4224252 w 5812369"/>
                <a:gd name="connsiteY119" fmla="*/ 876250 h 1982292"/>
                <a:gd name="connsiteX120" fmla="*/ 4080284 w 5812369"/>
                <a:gd name="connsiteY120" fmla="*/ 847638 h 1982292"/>
                <a:gd name="connsiteX121" fmla="*/ 3967613 w 5812369"/>
                <a:gd name="connsiteY121" fmla="*/ 771637 h 1982292"/>
                <a:gd name="connsiteX122" fmla="*/ 3896076 w 5812369"/>
                <a:gd name="connsiteY122" fmla="*/ 658976 h 1982292"/>
                <a:gd name="connsiteX123" fmla="*/ 4070447 w 5812369"/>
                <a:gd name="connsiteY123" fmla="*/ 360336 h 1982292"/>
                <a:gd name="connsiteX124" fmla="*/ 4008747 w 5812369"/>
                <a:gd name="connsiteY124" fmla="*/ 522174 h 1982292"/>
                <a:gd name="connsiteX125" fmla="*/ 4070447 w 5812369"/>
                <a:gd name="connsiteY125" fmla="*/ 684012 h 1982292"/>
                <a:gd name="connsiteX126" fmla="*/ 4225146 w 5812369"/>
                <a:gd name="connsiteY126" fmla="*/ 749283 h 1982292"/>
                <a:gd name="connsiteX127" fmla="*/ 4335134 w 5812369"/>
                <a:gd name="connsiteY127" fmla="*/ 719777 h 1982292"/>
                <a:gd name="connsiteX128" fmla="*/ 4412036 w 5812369"/>
                <a:gd name="connsiteY128" fmla="*/ 637517 h 1982292"/>
                <a:gd name="connsiteX129" fmla="*/ 4439756 w 5812369"/>
                <a:gd name="connsiteY129" fmla="*/ 522174 h 1982292"/>
                <a:gd name="connsiteX130" fmla="*/ 4378056 w 5812369"/>
                <a:gd name="connsiteY130" fmla="*/ 360336 h 1982292"/>
                <a:gd name="connsiteX131" fmla="*/ 4224252 w 5812369"/>
                <a:gd name="connsiteY131" fmla="*/ 295064 h 1982292"/>
                <a:gd name="connsiteX132" fmla="*/ 4069553 w 5812369"/>
                <a:gd name="connsiteY132" fmla="*/ 360336 h 1982292"/>
                <a:gd name="connsiteX133" fmla="*/ 4705337 w 5812369"/>
                <a:gd name="connsiteY133" fmla="*/ 595493 h 1982292"/>
                <a:gd name="connsiteX134" fmla="*/ 4705337 w 5812369"/>
                <a:gd name="connsiteY134" fmla="*/ 186874 h 1982292"/>
                <a:gd name="connsiteX135" fmla="*/ 4841257 w 5812369"/>
                <a:gd name="connsiteY135" fmla="*/ 186874 h 1982292"/>
                <a:gd name="connsiteX136" fmla="*/ 4841257 w 5812369"/>
                <a:gd name="connsiteY136" fmla="*/ 606222 h 1982292"/>
                <a:gd name="connsiteX137" fmla="*/ 4877025 w 5812369"/>
                <a:gd name="connsiteY137" fmla="*/ 711730 h 1982292"/>
                <a:gd name="connsiteX138" fmla="*/ 4976283 w 5812369"/>
                <a:gd name="connsiteY138" fmla="*/ 749283 h 1982292"/>
                <a:gd name="connsiteX139" fmla="*/ 5074646 w 5812369"/>
                <a:gd name="connsiteY139" fmla="*/ 711730 h 1982292"/>
                <a:gd name="connsiteX140" fmla="*/ 5110414 w 5812369"/>
                <a:gd name="connsiteY140" fmla="*/ 606222 h 1982292"/>
                <a:gd name="connsiteX141" fmla="*/ 5110414 w 5812369"/>
                <a:gd name="connsiteY141" fmla="*/ 186874 h 1982292"/>
                <a:gd name="connsiteX142" fmla="*/ 5246334 w 5812369"/>
                <a:gd name="connsiteY142" fmla="*/ 186874 h 1982292"/>
                <a:gd name="connsiteX143" fmla="*/ 5246334 w 5812369"/>
                <a:gd name="connsiteY143" fmla="*/ 595493 h 1982292"/>
                <a:gd name="connsiteX144" fmla="*/ 5173903 w 5812369"/>
                <a:gd name="connsiteY144" fmla="*/ 802037 h 1982292"/>
                <a:gd name="connsiteX145" fmla="*/ 4975389 w 5812369"/>
                <a:gd name="connsiteY145" fmla="*/ 876250 h 1982292"/>
                <a:gd name="connsiteX146" fmla="*/ 4777768 w 5812369"/>
                <a:gd name="connsiteY146" fmla="*/ 802037 h 1982292"/>
                <a:gd name="connsiteX147" fmla="*/ 4705337 w 5812369"/>
                <a:gd name="connsiteY147" fmla="*/ 595493 h 1982292"/>
                <a:gd name="connsiteX148" fmla="*/ 5423388 w 5812369"/>
                <a:gd name="connsiteY148" fmla="*/ 857474 h 1982292"/>
                <a:gd name="connsiteX149" fmla="*/ 5423388 w 5812369"/>
                <a:gd name="connsiteY149" fmla="*/ 186874 h 1982292"/>
                <a:gd name="connsiteX150" fmla="*/ 5812370 w 5812369"/>
                <a:gd name="connsiteY150" fmla="*/ 186874 h 1982292"/>
                <a:gd name="connsiteX151" fmla="*/ 5812370 w 5812369"/>
                <a:gd name="connsiteY151" fmla="*/ 303111 h 1982292"/>
                <a:gd name="connsiteX152" fmla="*/ 5558414 w 5812369"/>
                <a:gd name="connsiteY152" fmla="*/ 303111 h 1982292"/>
                <a:gd name="connsiteX153" fmla="*/ 5558414 w 5812369"/>
                <a:gd name="connsiteY153" fmla="*/ 457796 h 1982292"/>
                <a:gd name="connsiteX154" fmla="*/ 5773919 w 5812369"/>
                <a:gd name="connsiteY154" fmla="*/ 457796 h 1982292"/>
                <a:gd name="connsiteX155" fmla="*/ 5773919 w 5812369"/>
                <a:gd name="connsiteY155" fmla="*/ 574033 h 1982292"/>
                <a:gd name="connsiteX156" fmla="*/ 5558414 w 5812369"/>
                <a:gd name="connsiteY156" fmla="*/ 574033 h 1982292"/>
                <a:gd name="connsiteX157" fmla="*/ 5558414 w 5812369"/>
                <a:gd name="connsiteY157" fmla="*/ 741236 h 1982292"/>
                <a:gd name="connsiteX158" fmla="*/ 5812370 w 5812369"/>
                <a:gd name="connsiteY158" fmla="*/ 741236 h 1982292"/>
                <a:gd name="connsiteX159" fmla="*/ 5812370 w 5812369"/>
                <a:gd name="connsiteY159" fmla="*/ 857474 h 1982292"/>
                <a:gd name="connsiteX160" fmla="*/ 0 w 5812369"/>
                <a:gd name="connsiteY160" fmla="*/ 1827608 h 1982292"/>
                <a:gd name="connsiteX161" fmla="*/ 0 w 5812369"/>
                <a:gd name="connsiteY161" fmla="*/ 1157008 h 1982292"/>
                <a:gd name="connsiteX162" fmla="*/ 388982 w 5812369"/>
                <a:gd name="connsiteY162" fmla="*/ 1157008 h 1982292"/>
                <a:gd name="connsiteX163" fmla="*/ 388982 w 5812369"/>
                <a:gd name="connsiteY163" fmla="*/ 1273245 h 1982292"/>
                <a:gd name="connsiteX164" fmla="*/ 135920 w 5812369"/>
                <a:gd name="connsiteY164" fmla="*/ 1273245 h 1982292"/>
                <a:gd name="connsiteX165" fmla="*/ 135920 w 5812369"/>
                <a:gd name="connsiteY165" fmla="*/ 1427930 h 1982292"/>
                <a:gd name="connsiteX166" fmla="*/ 351425 w 5812369"/>
                <a:gd name="connsiteY166" fmla="*/ 1427930 h 1982292"/>
                <a:gd name="connsiteX167" fmla="*/ 351425 w 5812369"/>
                <a:gd name="connsiteY167" fmla="*/ 1544168 h 1982292"/>
                <a:gd name="connsiteX168" fmla="*/ 135920 w 5812369"/>
                <a:gd name="connsiteY168" fmla="*/ 1544168 h 1982292"/>
                <a:gd name="connsiteX169" fmla="*/ 135920 w 5812369"/>
                <a:gd name="connsiteY169" fmla="*/ 1827608 h 1982292"/>
                <a:gd name="connsiteX170" fmla="*/ 517748 w 5812369"/>
                <a:gd name="connsiteY170" fmla="*/ 1827608 h 1982292"/>
                <a:gd name="connsiteX171" fmla="*/ 517748 w 5812369"/>
                <a:gd name="connsiteY171" fmla="*/ 1157008 h 1982292"/>
                <a:gd name="connsiteX172" fmla="*/ 721628 w 5812369"/>
                <a:gd name="connsiteY172" fmla="*/ 1157008 h 1982292"/>
                <a:gd name="connsiteX173" fmla="*/ 895999 w 5812369"/>
                <a:gd name="connsiteY173" fmla="*/ 1210656 h 1982292"/>
                <a:gd name="connsiteX174" fmla="*/ 959488 w 5812369"/>
                <a:gd name="connsiteY174" fmla="*/ 1357294 h 1982292"/>
                <a:gd name="connsiteX175" fmla="*/ 931768 w 5812369"/>
                <a:gd name="connsiteY175" fmla="*/ 1461907 h 1982292"/>
                <a:gd name="connsiteX176" fmla="*/ 853077 w 5812369"/>
                <a:gd name="connsiteY176" fmla="*/ 1530756 h 1982292"/>
                <a:gd name="connsiteX177" fmla="*/ 1062322 w 5812369"/>
                <a:gd name="connsiteY177" fmla="*/ 1827608 h 1982292"/>
                <a:gd name="connsiteX178" fmla="*/ 900470 w 5812369"/>
                <a:gd name="connsiteY178" fmla="*/ 1827608 h 1982292"/>
                <a:gd name="connsiteX179" fmla="*/ 722522 w 5812369"/>
                <a:gd name="connsiteY179" fmla="*/ 1556686 h 1982292"/>
                <a:gd name="connsiteX180" fmla="*/ 653668 w 5812369"/>
                <a:gd name="connsiteY180" fmla="*/ 1556686 h 1982292"/>
                <a:gd name="connsiteX181" fmla="*/ 653668 w 5812369"/>
                <a:gd name="connsiteY181" fmla="*/ 1827608 h 1982292"/>
                <a:gd name="connsiteX182" fmla="*/ 653668 w 5812369"/>
                <a:gd name="connsiteY182" fmla="*/ 1441342 h 1982292"/>
                <a:gd name="connsiteX183" fmla="*/ 729676 w 5812369"/>
                <a:gd name="connsiteY183" fmla="*/ 1441342 h 1982292"/>
                <a:gd name="connsiteX184" fmla="*/ 796742 w 5812369"/>
                <a:gd name="connsiteY184" fmla="*/ 1418989 h 1982292"/>
                <a:gd name="connsiteX185" fmla="*/ 819991 w 5812369"/>
                <a:gd name="connsiteY185" fmla="*/ 1355506 h 1982292"/>
                <a:gd name="connsiteX186" fmla="*/ 796742 w 5812369"/>
                <a:gd name="connsiteY186" fmla="*/ 1294705 h 1982292"/>
                <a:gd name="connsiteX187" fmla="*/ 729676 w 5812369"/>
                <a:gd name="connsiteY187" fmla="*/ 1273245 h 1982292"/>
                <a:gd name="connsiteX188" fmla="*/ 653668 w 5812369"/>
                <a:gd name="connsiteY188" fmla="*/ 1273245 h 1982292"/>
                <a:gd name="connsiteX189" fmla="*/ 1100773 w 5812369"/>
                <a:gd name="connsiteY189" fmla="*/ 1827608 h 1982292"/>
                <a:gd name="connsiteX190" fmla="*/ 1353835 w 5812369"/>
                <a:gd name="connsiteY190" fmla="*/ 1157008 h 1982292"/>
                <a:gd name="connsiteX191" fmla="*/ 1530889 w 5812369"/>
                <a:gd name="connsiteY191" fmla="*/ 1157008 h 1982292"/>
                <a:gd name="connsiteX192" fmla="*/ 1783950 w 5812369"/>
                <a:gd name="connsiteY192" fmla="*/ 1827608 h 1982292"/>
                <a:gd name="connsiteX193" fmla="*/ 1639982 w 5812369"/>
                <a:gd name="connsiteY193" fmla="*/ 1827608 h 1982292"/>
                <a:gd name="connsiteX194" fmla="*/ 1575599 w 5812369"/>
                <a:gd name="connsiteY194" fmla="*/ 1653252 h 1982292"/>
                <a:gd name="connsiteX195" fmla="*/ 1308230 w 5812369"/>
                <a:gd name="connsiteY195" fmla="*/ 1653252 h 1982292"/>
                <a:gd name="connsiteX196" fmla="*/ 1244741 w 5812369"/>
                <a:gd name="connsiteY196" fmla="*/ 1827608 h 1982292"/>
                <a:gd name="connsiteX197" fmla="*/ 1350258 w 5812369"/>
                <a:gd name="connsiteY197" fmla="*/ 1537015 h 1982292"/>
                <a:gd name="connsiteX198" fmla="*/ 1534466 w 5812369"/>
                <a:gd name="connsiteY198" fmla="*/ 1537015 h 1982292"/>
                <a:gd name="connsiteX199" fmla="*/ 1442362 w 5812369"/>
                <a:gd name="connsiteY199" fmla="*/ 1285763 h 1982292"/>
                <a:gd name="connsiteX200" fmla="*/ 1896621 w 5812369"/>
                <a:gd name="connsiteY200" fmla="*/ 1827608 h 1982292"/>
                <a:gd name="connsiteX201" fmla="*/ 1896621 w 5812369"/>
                <a:gd name="connsiteY201" fmla="*/ 1157008 h 1982292"/>
                <a:gd name="connsiteX202" fmla="*/ 2070098 w 5812369"/>
                <a:gd name="connsiteY202" fmla="*/ 1157008 h 1982292"/>
                <a:gd name="connsiteX203" fmla="*/ 2368764 w 5812369"/>
                <a:gd name="connsiteY203" fmla="*/ 1637158 h 1982292"/>
                <a:gd name="connsiteX204" fmla="*/ 2368764 w 5812369"/>
                <a:gd name="connsiteY204" fmla="*/ 1157008 h 1982292"/>
                <a:gd name="connsiteX205" fmla="*/ 2503790 w 5812369"/>
                <a:gd name="connsiteY205" fmla="*/ 1157008 h 1982292"/>
                <a:gd name="connsiteX206" fmla="*/ 2503790 w 5812369"/>
                <a:gd name="connsiteY206" fmla="*/ 1827608 h 1982292"/>
                <a:gd name="connsiteX207" fmla="*/ 2330313 w 5812369"/>
                <a:gd name="connsiteY207" fmla="*/ 1827608 h 1982292"/>
                <a:gd name="connsiteX208" fmla="*/ 2031647 w 5812369"/>
                <a:gd name="connsiteY208" fmla="*/ 1345670 h 1982292"/>
                <a:gd name="connsiteX209" fmla="*/ 2031647 w 5812369"/>
                <a:gd name="connsiteY209" fmla="*/ 1827608 h 1982292"/>
                <a:gd name="connsiteX210" fmla="*/ 2644181 w 5812369"/>
                <a:gd name="connsiteY210" fmla="*/ 1492308 h 1982292"/>
                <a:gd name="connsiteX211" fmla="*/ 2670113 w 5812369"/>
                <a:gd name="connsiteY211" fmla="*/ 1356400 h 1982292"/>
                <a:gd name="connsiteX212" fmla="*/ 2741650 w 5812369"/>
                <a:gd name="connsiteY212" fmla="*/ 1242845 h 1982292"/>
                <a:gd name="connsiteX213" fmla="*/ 2854321 w 5812369"/>
                <a:gd name="connsiteY213" fmla="*/ 1166844 h 1982292"/>
                <a:gd name="connsiteX214" fmla="*/ 2999183 w 5812369"/>
                <a:gd name="connsiteY214" fmla="*/ 1138231 h 1982292"/>
                <a:gd name="connsiteX215" fmla="*/ 3160141 w 5812369"/>
                <a:gd name="connsiteY215" fmla="*/ 1173997 h 1982292"/>
                <a:gd name="connsiteX216" fmla="*/ 3279965 w 5812369"/>
                <a:gd name="connsiteY216" fmla="*/ 1274140 h 1982292"/>
                <a:gd name="connsiteX217" fmla="*/ 3173554 w 5812369"/>
                <a:gd name="connsiteY217" fmla="*/ 1357294 h 1982292"/>
                <a:gd name="connsiteX218" fmla="*/ 3099334 w 5812369"/>
                <a:gd name="connsiteY218" fmla="*/ 1290234 h 1982292"/>
                <a:gd name="connsiteX219" fmla="*/ 2999183 w 5812369"/>
                <a:gd name="connsiteY219" fmla="*/ 1265198 h 1982292"/>
                <a:gd name="connsiteX220" fmla="*/ 2844484 w 5812369"/>
                <a:gd name="connsiteY220" fmla="*/ 1330470 h 1982292"/>
                <a:gd name="connsiteX221" fmla="*/ 2782784 w 5812369"/>
                <a:gd name="connsiteY221" fmla="*/ 1492308 h 1982292"/>
                <a:gd name="connsiteX222" fmla="*/ 2844484 w 5812369"/>
                <a:gd name="connsiteY222" fmla="*/ 1655040 h 1982292"/>
                <a:gd name="connsiteX223" fmla="*/ 2999183 w 5812369"/>
                <a:gd name="connsiteY223" fmla="*/ 1719418 h 1982292"/>
                <a:gd name="connsiteX224" fmla="*/ 3099334 w 5812369"/>
                <a:gd name="connsiteY224" fmla="*/ 1695276 h 1982292"/>
                <a:gd name="connsiteX225" fmla="*/ 3173554 w 5812369"/>
                <a:gd name="connsiteY225" fmla="*/ 1627322 h 1982292"/>
                <a:gd name="connsiteX226" fmla="*/ 3279965 w 5812369"/>
                <a:gd name="connsiteY226" fmla="*/ 1709582 h 1982292"/>
                <a:gd name="connsiteX227" fmla="*/ 3181602 w 5812369"/>
                <a:gd name="connsiteY227" fmla="*/ 1798996 h 1982292"/>
                <a:gd name="connsiteX228" fmla="*/ 3051047 w 5812369"/>
                <a:gd name="connsiteY228" fmla="*/ 1842808 h 1982292"/>
                <a:gd name="connsiteX229" fmla="*/ 2967885 w 5812369"/>
                <a:gd name="connsiteY229" fmla="*/ 1982293 h 1982292"/>
                <a:gd name="connsiteX230" fmla="*/ 2848061 w 5812369"/>
                <a:gd name="connsiteY230" fmla="*/ 1982293 h 1982292"/>
                <a:gd name="connsiteX231" fmla="*/ 2932117 w 5812369"/>
                <a:gd name="connsiteY231" fmla="*/ 1841020 h 1982292"/>
                <a:gd name="connsiteX232" fmla="*/ 2780995 w 5812369"/>
                <a:gd name="connsiteY232" fmla="*/ 1775748 h 1982292"/>
                <a:gd name="connsiteX233" fmla="*/ 2679055 w 5812369"/>
                <a:gd name="connsiteY233" fmla="*/ 1651464 h 1982292"/>
                <a:gd name="connsiteX234" fmla="*/ 2644181 w 5812369"/>
                <a:gd name="connsiteY234" fmla="*/ 1492308 h 1982292"/>
                <a:gd name="connsiteX235" fmla="*/ 3319310 w 5812369"/>
                <a:gd name="connsiteY235" fmla="*/ 1827608 h 1982292"/>
                <a:gd name="connsiteX236" fmla="*/ 3572372 w 5812369"/>
                <a:gd name="connsiteY236" fmla="*/ 1157008 h 1982292"/>
                <a:gd name="connsiteX237" fmla="*/ 3749426 w 5812369"/>
                <a:gd name="connsiteY237" fmla="*/ 1157008 h 1982292"/>
                <a:gd name="connsiteX238" fmla="*/ 4002487 w 5812369"/>
                <a:gd name="connsiteY238" fmla="*/ 1827608 h 1982292"/>
                <a:gd name="connsiteX239" fmla="*/ 3858519 w 5812369"/>
                <a:gd name="connsiteY239" fmla="*/ 1827608 h 1982292"/>
                <a:gd name="connsiteX240" fmla="*/ 3795030 w 5812369"/>
                <a:gd name="connsiteY240" fmla="*/ 1653252 h 1982292"/>
                <a:gd name="connsiteX241" fmla="*/ 3527661 w 5812369"/>
                <a:gd name="connsiteY241" fmla="*/ 1653252 h 1982292"/>
                <a:gd name="connsiteX242" fmla="*/ 3463278 w 5812369"/>
                <a:gd name="connsiteY242" fmla="*/ 1827608 h 1982292"/>
                <a:gd name="connsiteX243" fmla="*/ 3569689 w 5812369"/>
                <a:gd name="connsiteY243" fmla="*/ 1537015 h 1982292"/>
                <a:gd name="connsiteX244" fmla="*/ 3753002 w 5812369"/>
                <a:gd name="connsiteY244" fmla="*/ 1537015 h 1982292"/>
                <a:gd name="connsiteX245" fmla="*/ 3660899 w 5812369"/>
                <a:gd name="connsiteY245" fmla="*/ 1285763 h 1982292"/>
                <a:gd name="connsiteX246" fmla="*/ 4115158 w 5812369"/>
                <a:gd name="connsiteY246" fmla="*/ 1827608 h 1982292"/>
                <a:gd name="connsiteX247" fmla="*/ 4115158 w 5812369"/>
                <a:gd name="connsiteY247" fmla="*/ 1157008 h 1982292"/>
                <a:gd name="connsiteX248" fmla="*/ 4251078 w 5812369"/>
                <a:gd name="connsiteY248" fmla="*/ 1157008 h 1982292"/>
                <a:gd name="connsiteX249" fmla="*/ 4251078 w 5812369"/>
                <a:gd name="connsiteY249" fmla="*/ 1827608 h 1982292"/>
                <a:gd name="connsiteX250" fmla="*/ 4386998 w 5812369"/>
                <a:gd name="connsiteY250" fmla="*/ 1734618 h 1982292"/>
                <a:gd name="connsiteX251" fmla="*/ 4485361 w 5812369"/>
                <a:gd name="connsiteY251" fmla="*/ 1644311 h 1982292"/>
                <a:gd name="connsiteX252" fmla="*/ 4553321 w 5812369"/>
                <a:gd name="connsiteY252" fmla="*/ 1705112 h 1982292"/>
                <a:gd name="connsiteX253" fmla="*/ 4632906 w 5812369"/>
                <a:gd name="connsiteY253" fmla="*/ 1726571 h 1982292"/>
                <a:gd name="connsiteX254" fmla="*/ 4695501 w 5812369"/>
                <a:gd name="connsiteY254" fmla="*/ 1706006 h 1982292"/>
                <a:gd name="connsiteX255" fmla="*/ 4718750 w 5812369"/>
                <a:gd name="connsiteY255" fmla="*/ 1648781 h 1982292"/>
                <a:gd name="connsiteX256" fmla="*/ 4706231 w 5812369"/>
                <a:gd name="connsiteY256" fmla="*/ 1609439 h 1982292"/>
                <a:gd name="connsiteX257" fmla="*/ 4671357 w 5812369"/>
                <a:gd name="connsiteY257" fmla="*/ 1579933 h 1982292"/>
                <a:gd name="connsiteX258" fmla="*/ 4622175 w 5812369"/>
                <a:gd name="connsiteY258" fmla="*/ 1554897 h 1982292"/>
                <a:gd name="connsiteX259" fmla="*/ 4565840 w 5812369"/>
                <a:gd name="connsiteY259" fmla="*/ 1528967 h 1982292"/>
                <a:gd name="connsiteX260" fmla="*/ 4510399 w 5812369"/>
                <a:gd name="connsiteY260" fmla="*/ 1498567 h 1982292"/>
                <a:gd name="connsiteX261" fmla="*/ 4461217 w 5812369"/>
                <a:gd name="connsiteY261" fmla="*/ 1459225 h 1982292"/>
                <a:gd name="connsiteX262" fmla="*/ 4426343 w 5812369"/>
                <a:gd name="connsiteY262" fmla="*/ 1404683 h 1982292"/>
                <a:gd name="connsiteX263" fmla="*/ 4412930 w 5812369"/>
                <a:gd name="connsiteY263" fmla="*/ 1332258 h 1982292"/>
                <a:gd name="connsiteX264" fmla="*/ 4473736 w 5812369"/>
                <a:gd name="connsiteY264" fmla="*/ 1194562 h 1982292"/>
                <a:gd name="connsiteX265" fmla="*/ 4627541 w 5812369"/>
                <a:gd name="connsiteY265" fmla="*/ 1138231 h 1982292"/>
                <a:gd name="connsiteX266" fmla="*/ 4860930 w 5812369"/>
                <a:gd name="connsiteY266" fmla="*/ 1250892 h 1982292"/>
                <a:gd name="connsiteX267" fmla="*/ 4761672 w 5812369"/>
                <a:gd name="connsiteY267" fmla="*/ 1340305 h 1982292"/>
                <a:gd name="connsiteX268" fmla="*/ 4628435 w 5812369"/>
                <a:gd name="connsiteY268" fmla="*/ 1256257 h 1982292"/>
                <a:gd name="connsiteX269" fmla="*/ 4572100 w 5812369"/>
                <a:gd name="connsiteY269" fmla="*/ 1276822 h 1982292"/>
                <a:gd name="connsiteX270" fmla="*/ 4550639 w 5812369"/>
                <a:gd name="connsiteY270" fmla="*/ 1326893 h 1982292"/>
                <a:gd name="connsiteX271" fmla="*/ 4561369 w 5812369"/>
                <a:gd name="connsiteY271" fmla="*/ 1361765 h 1982292"/>
                <a:gd name="connsiteX272" fmla="*/ 4589090 w 5812369"/>
                <a:gd name="connsiteY272" fmla="*/ 1389483 h 1982292"/>
                <a:gd name="connsiteX273" fmla="*/ 4630223 w 5812369"/>
                <a:gd name="connsiteY273" fmla="*/ 1412730 h 1982292"/>
                <a:gd name="connsiteX274" fmla="*/ 4677616 w 5812369"/>
                <a:gd name="connsiteY274" fmla="*/ 1435084 h 1982292"/>
                <a:gd name="connsiteX275" fmla="*/ 4728586 w 5812369"/>
                <a:gd name="connsiteY275" fmla="*/ 1458331 h 1982292"/>
                <a:gd name="connsiteX276" fmla="*/ 4776874 w 5812369"/>
                <a:gd name="connsiteY276" fmla="*/ 1488731 h 1982292"/>
                <a:gd name="connsiteX277" fmla="*/ 4818008 w 5812369"/>
                <a:gd name="connsiteY277" fmla="*/ 1528073 h 1982292"/>
                <a:gd name="connsiteX278" fmla="*/ 4845728 w 5812369"/>
                <a:gd name="connsiteY278" fmla="*/ 1579039 h 1982292"/>
                <a:gd name="connsiteX279" fmla="*/ 4856459 w 5812369"/>
                <a:gd name="connsiteY279" fmla="*/ 1646099 h 1982292"/>
                <a:gd name="connsiteX280" fmla="*/ 4791181 w 5812369"/>
                <a:gd name="connsiteY280" fmla="*/ 1791843 h 1982292"/>
                <a:gd name="connsiteX281" fmla="*/ 4634694 w 5812369"/>
                <a:gd name="connsiteY281" fmla="*/ 1846385 h 1982292"/>
                <a:gd name="connsiteX282" fmla="*/ 4492515 w 5812369"/>
                <a:gd name="connsiteY282" fmla="*/ 1818667 h 1982292"/>
                <a:gd name="connsiteX283" fmla="*/ 4386998 w 5812369"/>
                <a:gd name="connsiteY283" fmla="*/ 1734618 h 1982292"/>
                <a:gd name="connsiteX284" fmla="*/ 5007580 w 5812369"/>
                <a:gd name="connsiteY284" fmla="*/ 1827608 h 1982292"/>
                <a:gd name="connsiteX285" fmla="*/ 5007580 w 5812369"/>
                <a:gd name="connsiteY285" fmla="*/ 1157008 h 1982292"/>
                <a:gd name="connsiteX286" fmla="*/ 5396562 w 5812369"/>
                <a:gd name="connsiteY286" fmla="*/ 1157008 h 1982292"/>
                <a:gd name="connsiteX287" fmla="*/ 5396562 w 5812369"/>
                <a:gd name="connsiteY287" fmla="*/ 1273245 h 1982292"/>
                <a:gd name="connsiteX288" fmla="*/ 5143500 w 5812369"/>
                <a:gd name="connsiteY288" fmla="*/ 1273245 h 1982292"/>
                <a:gd name="connsiteX289" fmla="*/ 5143500 w 5812369"/>
                <a:gd name="connsiteY289" fmla="*/ 1427930 h 1982292"/>
                <a:gd name="connsiteX290" fmla="*/ 5359005 w 5812369"/>
                <a:gd name="connsiteY290" fmla="*/ 1427930 h 1982292"/>
                <a:gd name="connsiteX291" fmla="*/ 5359005 w 5812369"/>
                <a:gd name="connsiteY291" fmla="*/ 1544168 h 1982292"/>
                <a:gd name="connsiteX292" fmla="*/ 5143500 w 5812369"/>
                <a:gd name="connsiteY292" fmla="*/ 1544168 h 1982292"/>
                <a:gd name="connsiteX293" fmla="*/ 5143500 w 5812369"/>
                <a:gd name="connsiteY293" fmla="*/ 1711371 h 1982292"/>
                <a:gd name="connsiteX294" fmla="*/ 5396562 w 5812369"/>
                <a:gd name="connsiteY294" fmla="*/ 1711371 h 1982292"/>
                <a:gd name="connsiteX295" fmla="*/ 5396562 w 5812369"/>
                <a:gd name="connsiteY295" fmla="*/ 1827608 h 198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Lst>
              <a:rect l="l" t="t" r="r" b="b"/>
              <a:pathLst>
                <a:path w="5812369" h="1982292">
                  <a:moveTo>
                    <a:pt x="0" y="857474"/>
                  </a:moveTo>
                  <a:lnTo>
                    <a:pt x="0" y="186874"/>
                  </a:lnTo>
                  <a:lnTo>
                    <a:pt x="203880" y="186874"/>
                  </a:lnTo>
                  <a:cubicBezTo>
                    <a:pt x="277804" y="186874"/>
                    <a:pt x="335624" y="204756"/>
                    <a:pt x="377357" y="240522"/>
                  </a:cubicBezTo>
                  <a:cubicBezTo>
                    <a:pt x="419680" y="276287"/>
                    <a:pt x="441141" y="325169"/>
                    <a:pt x="441740" y="387160"/>
                  </a:cubicBezTo>
                  <a:cubicBezTo>
                    <a:pt x="441740" y="427100"/>
                    <a:pt x="432503" y="461668"/>
                    <a:pt x="414020" y="490879"/>
                  </a:cubicBezTo>
                  <a:cubicBezTo>
                    <a:pt x="395536" y="520681"/>
                    <a:pt x="369309" y="543928"/>
                    <a:pt x="335329" y="560621"/>
                  </a:cubicBezTo>
                  <a:lnTo>
                    <a:pt x="544574" y="857474"/>
                  </a:lnTo>
                  <a:lnTo>
                    <a:pt x="382722" y="857474"/>
                  </a:lnTo>
                  <a:lnTo>
                    <a:pt x="204774" y="586551"/>
                  </a:lnTo>
                  <a:lnTo>
                    <a:pt x="135920" y="586551"/>
                  </a:lnTo>
                  <a:lnTo>
                    <a:pt x="135920" y="857474"/>
                  </a:lnTo>
                  <a:close/>
                  <a:moveTo>
                    <a:pt x="135920" y="471208"/>
                  </a:moveTo>
                  <a:lnTo>
                    <a:pt x="211928" y="471208"/>
                  </a:lnTo>
                  <a:cubicBezTo>
                    <a:pt x="240543" y="471208"/>
                    <a:pt x="262603" y="463760"/>
                    <a:pt x="278100" y="448855"/>
                  </a:cubicBezTo>
                  <a:cubicBezTo>
                    <a:pt x="294195" y="433950"/>
                    <a:pt x="302243" y="412794"/>
                    <a:pt x="302243" y="385371"/>
                  </a:cubicBezTo>
                  <a:cubicBezTo>
                    <a:pt x="302243" y="359737"/>
                    <a:pt x="294195" y="339475"/>
                    <a:pt x="278100" y="324570"/>
                  </a:cubicBezTo>
                  <a:cubicBezTo>
                    <a:pt x="262004" y="309665"/>
                    <a:pt x="239944" y="302512"/>
                    <a:pt x="211928" y="303111"/>
                  </a:cubicBezTo>
                  <a:lnTo>
                    <a:pt x="135920" y="303111"/>
                  </a:lnTo>
                  <a:close/>
                  <a:moveTo>
                    <a:pt x="639361" y="857474"/>
                  </a:moveTo>
                  <a:lnTo>
                    <a:pt x="639361" y="186874"/>
                  </a:lnTo>
                  <a:lnTo>
                    <a:pt x="1028342" y="186874"/>
                  </a:lnTo>
                  <a:lnTo>
                    <a:pt x="1028342" y="303111"/>
                  </a:lnTo>
                  <a:lnTo>
                    <a:pt x="774387" y="303111"/>
                  </a:lnTo>
                  <a:lnTo>
                    <a:pt x="774387" y="457796"/>
                  </a:lnTo>
                  <a:lnTo>
                    <a:pt x="989891" y="457796"/>
                  </a:lnTo>
                  <a:lnTo>
                    <a:pt x="989891" y="574033"/>
                  </a:lnTo>
                  <a:lnTo>
                    <a:pt x="774387" y="574033"/>
                  </a:lnTo>
                  <a:lnTo>
                    <a:pt x="774387" y="741236"/>
                  </a:lnTo>
                  <a:lnTo>
                    <a:pt x="1028342" y="741236"/>
                  </a:lnTo>
                  <a:lnTo>
                    <a:pt x="1028342" y="857474"/>
                  </a:lnTo>
                  <a:close/>
                  <a:moveTo>
                    <a:pt x="770810" y="129649"/>
                  </a:moveTo>
                  <a:lnTo>
                    <a:pt x="878115" y="0"/>
                  </a:lnTo>
                  <a:lnTo>
                    <a:pt x="1017612" y="0"/>
                  </a:lnTo>
                  <a:lnTo>
                    <a:pt x="894211" y="129649"/>
                  </a:lnTo>
                  <a:close/>
                  <a:moveTo>
                    <a:pt x="1193771" y="857474"/>
                  </a:moveTo>
                  <a:lnTo>
                    <a:pt x="1193771" y="186874"/>
                  </a:lnTo>
                  <a:lnTo>
                    <a:pt x="1414641" y="186874"/>
                  </a:lnTo>
                  <a:cubicBezTo>
                    <a:pt x="1487967" y="186874"/>
                    <a:pt x="1545491" y="204756"/>
                    <a:pt x="1587224" y="240522"/>
                  </a:cubicBezTo>
                  <a:cubicBezTo>
                    <a:pt x="1629547" y="276287"/>
                    <a:pt x="1650713" y="325169"/>
                    <a:pt x="1650713" y="387160"/>
                  </a:cubicBezTo>
                  <a:cubicBezTo>
                    <a:pt x="1650713" y="449150"/>
                    <a:pt x="1629547" y="497737"/>
                    <a:pt x="1587224" y="532903"/>
                  </a:cubicBezTo>
                  <a:cubicBezTo>
                    <a:pt x="1544901" y="568669"/>
                    <a:pt x="1487368" y="586551"/>
                    <a:pt x="1414641" y="586551"/>
                  </a:cubicBezTo>
                  <a:lnTo>
                    <a:pt x="1329691" y="586551"/>
                  </a:lnTo>
                  <a:lnTo>
                    <a:pt x="1329691" y="857474"/>
                  </a:lnTo>
                  <a:close/>
                  <a:moveTo>
                    <a:pt x="1329691" y="471208"/>
                  </a:moveTo>
                  <a:lnTo>
                    <a:pt x="1420007" y="471208"/>
                  </a:lnTo>
                  <a:cubicBezTo>
                    <a:pt x="1449220" y="471208"/>
                    <a:pt x="1471871" y="463456"/>
                    <a:pt x="1487967" y="447961"/>
                  </a:cubicBezTo>
                  <a:cubicBezTo>
                    <a:pt x="1504062" y="433056"/>
                    <a:pt x="1512110" y="412195"/>
                    <a:pt x="1512110" y="385371"/>
                  </a:cubicBezTo>
                  <a:cubicBezTo>
                    <a:pt x="1512110" y="359737"/>
                    <a:pt x="1503767" y="339475"/>
                    <a:pt x="1487072" y="324570"/>
                  </a:cubicBezTo>
                  <a:cubicBezTo>
                    <a:pt x="1470977" y="309665"/>
                    <a:pt x="1448621" y="302512"/>
                    <a:pt x="1420007" y="303111"/>
                  </a:cubicBezTo>
                  <a:lnTo>
                    <a:pt x="1329691" y="303111"/>
                  </a:lnTo>
                  <a:close/>
                  <a:moveTo>
                    <a:pt x="1759807" y="595493"/>
                  </a:moveTo>
                  <a:lnTo>
                    <a:pt x="1759807" y="186874"/>
                  </a:lnTo>
                  <a:lnTo>
                    <a:pt x="1895727" y="186874"/>
                  </a:lnTo>
                  <a:lnTo>
                    <a:pt x="1895727" y="606222"/>
                  </a:lnTo>
                  <a:cubicBezTo>
                    <a:pt x="1895727" y="650929"/>
                    <a:pt x="1907647" y="686095"/>
                    <a:pt x="1931495" y="711730"/>
                  </a:cubicBezTo>
                  <a:cubicBezTo>
                    <a:pt x="1955344" y="736766"/>
                    <a:pt x="1988430" y="749283"/>
                    <a:pt x="2030753" y="749283"/>
                  </a:cubicBezTo>
                  <a:cubicBezTo>
                    <a:pt x="2072485" y="749283"/>
                    <a:pt x="2105267" y="736766"/>
                    <a:pt x="2129116" y="711730"/>
                  </a:cubicBezTo>
                  <a:cubicBezTo>
                    <a:pt x="2152964" y="686694"/>
                    <a:pt x="2164884" y="651528"/>
                    <a:pt x="2164884" y="606222"/>
                  </a:cubicBezTo>
                  <a:lnTo>
                    <a:pt x="2164884" y="186874"/>
                  </a:lnTo>
                  <a:lnTo>
                    <a:pt x="2300804" y="186874"/>
                  </a:lnTo>
                  <a:lnTo>
                    <a:pt x="2300804" y="595493"/>
                  </a:lnTo>
                  <a:cubicBezTo>
                    <a:pt x="2300804" y="683717"/>
                    <a:pt x="2276661" y="752565"/>
                    <a:pt x="2228373" y="802037"/>
                  </a:cubicBezTo>
                  <a:cubicBezTo>
                    <a:pt x="2180086" y="851510"/>
                    <a:pt x="2113914" y="876250"/>
                    <a:pt x="2029858" y="876250"/>
                  </a:cubicBezTo>
                  <a:cubicBezTo>
                    <a:pt x="1946402" y="876250"/>
                    <a:pt x="1880525" y="851510"/>
                    <a:pt x="1832238" y="802037"/>
                  </a:cubicBezTo>
                  <a:cubicBezTo>
                    <a:pt x="1783950" y="751966"/>
                    <a:pt x="1759807" y="683118"/>
                    <a:pt x="1759807" y="595493"/>
                  </a:cubicBezTo>
                  <a:close/>
                  <a:moveTo>
                    <a:pt x="2477858" y="857474"/>
                  </a:moveTo>
                  <a:lnTo>
                    <a:pt x="2477858" y="186874"/>
                  </a:lnTo>
                  <a:lnTo>
                    <a:pt x="2667431" y="186874"/>
                  </a:lnTo>
                  <a:cubicBezTo>
                    <a:pt x="2737179" y="186874"/>
                    <a:pt x="2791726" y="202968"/>
                    <a:pt x="2831071" y="235157"/>
                  </a:cubicBezTo>
                  <a:cubicBezTo>
                    <a:pt x="2871016" y="267346"/>
                    <a:pt x="2890983" y="312052"/>
                    <a:pt x="2890983" y="369277"/>
                  </a:cubicBezTo>
                  <a:cubicBezTo>
                    <a:pt x="2890983" y="424713"/>
                    <a:pt x="2867439" y="468821"/>
                    <a:pt x="2820341" y="501609"/>
                  </a:cubicBezTo>
                  <a:cubicBezTo>
                    <a:pt x="2855510" y="517703"/>
                    <a:pt x="2882640" y="539162"/>
                    <a:pt x="2901714" y="565986"/>
                  </a:cubicBezTo>
                  <a:cubicBezTo>
                    <a:pt x="2920787" y="593409"/>
                    <a:pt x="2930329" y="624704"/>
                    <a:pt x="2930329" y="659870"/>
                  </a:cubicBezTo>
                  <a:cubicBezTo>
                    <a:pt x="2930329" y="721270"/>
                    <a:pt x="2907973" y="769553"/>
                    <a:pt x="2863263" y="804720"/>
                  </a:cubicBezTo>
                  <a:cubicBezTo>
                    <a:pt x="2819151" y="839886"/>
                    <a:pt x="2758640" y="857474"/>
                    <a:pt x="2681738" y="857474"/>
                  </a:cubicBezTo>
                  <a:close/>
                  <a:moveTo>
                    <a:pt x="2612884" y="741236"/>
                  </a:moveTo>
                  <a:lnTo>
                    <a:pt x="2689786" y="741236"/>
                  </a:lnTo>
                  <a:cubicBezTo>
                    <a:pt x="2721378" y="741236"/>
                    <a:pt x="2746121" y="733484"/>
                    <a:pt x="2764005" y="717989"/>
                  </a:cubicBezTo>
                  <a:cubicBezTo>
                    <a:pt x="2781890" y="701894"/>
                    <a:pt x="2790832" y="680140"/>
                    <a:pt x="2790832" y="652717"/>
                  </a:cubicBezTo>
                  <a:cubicBezTo>
                    <a:pt x="2790832" y="625294"/>
                    <a:pt x="2781890" y="603835"/>
                    <a:pt x="2764005" y="588340"/>
                  </a:cubicBezTo>
                  <a:cubicBezTo>
                    <a:pt x="2746121" y="573434"/>
                    <a:pt x="2721378" y="565986"/>
                    <a:pt x="2689786" y="565986"/>
                  </a:cubicBezTo>
                  <a:lnTo>
                    <a:pt x="2612884" y="565986"/>
                  </a:lnTo>
                  <a:close/>
                  <a:moveTo>
                    <a:pt x="2612884" y="449749"/>
                  </a:moveTo>
                  <a:lnTo>
                    <a:pt x="2670113" y="449749"/>
                  </a:lnTo>
                  <a:cubicBezTo>
                    <a:pt x="2695750" y="449749"/>
                    <a:pt x="2715718" y="443195"/>
                    <a:pt x="2730025" y="430078"/>
                  </a:cubicBezTo>
                  <a:cubicBezTo>
                    <a:pt x="2744333" y="417560"/>
                    <a:pt x="2751486" y="399382"/>
                    <a:pt x="2751486" y="375536"/>
                  </a:cubicBezTo>
                  <a:cubicBezTo>
                    <a:pt x="2751486" y="352887"/>
                    <a:pt x="2744333" y="335300"/>
                    <a:pt x="2730025" y="322782"/>
                  </a:cubicBezTo>
                  <a:cubicBezTo>
                    <a:pt x="2716317" y="309665"/>
                    <a:pt x="2696341" y="303111"/>
                    <a:pt x="2670113" y="303111"/>
                  </a:cubicBezTo>
                  <a:lnTo>
                    <a:pt x="2612884" y="303111"/>
                  </a:lnTo>
                  <a:close/>
                  <a:moveTo>
                    <a:pt x="3077873" y="857474"/>
                  </a:moveTo>
                  <a:lnTo>
                    <a:pt x="3077873" y="186874"/>
                  </a:lnTo>
                  <a:lnTo>
                    <a:pt x="3212899" y="186874"/>
                  </a:lnTo>
                  <a:lnTo>
                    <a:pt x="3212899" y="734083"/>
                  </a:lnTo>
                  <a:lnTo>
                    <a:pt x="3466855" y="734083"/>
                  </a:lnTo>
                  <a:lnTo>
                    <a:pt x="3466855" y="857474"/>
                  </a:lnTo>
                  <a:close/>
                  <a:moveTo>
                    <a:pt x="3595621" y="857474"/>
                  </a:moveTo>
                  <a:lnTo>
                    <a:pt x="3595621" y="186874"/>
                  </a:lnTo>
                  <a:lnTo>
                    <a:pt x="3730647" y="186874"/>
                  </a:lnTo>
                  <a:lnTo>
                    <a:pt x="3730647" y="857474"/>
                  </a:lnTo>
                  <a:close/>
                  <a:moveTo>
                    <a:pt x="3896076" y="658976"/>
                  </a:moveTo>
                  <a:cubicBezTo>
                    <a:pt x="3878791" y="615459"/>
                    <a:pt x="3870144" y="569858"/>
                    <a:pt x="3870144" y="522174"/>
                  </a:cubicBezTo>
                  <a:cubicBezTo>
                    <a:pt x="3870144" y="474489"/>
                    <a:pt x="3878791" y="429184"/>
                    <a:pt x="3896076" y="386265"/>
                  </a:cubicBezTo>
                  <a:cubicBezTo>
                    <a:pt x="3913361" y="342748"/>
                    <a:pt x="3937210" y="304899"/>
                    <a:pt x="3967613" y="272711"/>
                  </a:cubicBezTo>
                  <a:cubicBezTo>
                    <a:pt x="3998615" y="240522"/>
                    <a:pt x="4036172" y="214887"/>
                    <a:pt x="4080284" y="195815"/>
                  </a:cubicBezTo>
                  <a:cubicBezTo>
                    <a:pt x="4124994" y="176743"/>
                    <a:pt x="4172986" y="167203"/>
                    <a:pt x="4224252" y="167203"/>
                  </a:cubicBezTo>
                  <a:cubicBezTo>
                    <a:pt x="4275517" y="167203"/>
                    <a:pt x="4323509" y="176743"/>
                    <a:pt x="4368220" y="195815"/>
                  </a:cubicBezTo>
                  <a:cubicBezTo>
                    <a:pt x="4412930" y="214887"/>
                    <a:pt x="4450487" y="240522"/>
                    <a:pt x="4480890" y="272711"/>
                  </a:cubicBezTo>
                  <a:cubicBezTo>
                    <a:pt x="4511293" y="304899"/>
                    <a:pt x="4535142" y="342748"/>
                    <a:pt x="4552427" y="386265"/>
                  </a:cubicBezTo>
                  <a:cubicBezTo>
                    <a:pt x="4569712" y="429184"/>
                    <a:pt x="4578359" y="474489"/>
                    <a:pt x="4578359" y="522174"/>
                  </a:cubicBezTo>
                  <a:cubicBezTo>
                    <a:pt x="4578359" y="578209"/>
                    <a:pt x="4566734" y="630659"/>
                    <a:pt x="4543485" y="679541"/>
                  </a:cubicBezTo>
                  <a:cubicBezTo>
                    <a:pt x="4520235" y="728423"/>
                    <a:pt x="4488044" y="769250"/>
                    <a:pt x="4446910" y="802037"/>
                  </a:cubicBezTo>
                  <a:lnTo>
                    <a:pt x="4487150" y="840485"/>
                  </a:lnTo>
                  <a:cubicBezTo>
                    <a:pt x="4534248" y="883403"/>
                    <a:pt x="4580747" y="904567"/>
                    <a:pt x="4626646" y="903968"/>
                  </a:cubicBezTo>
                  <a:cubicBezTo>
                    <a:pt x="4645720" y="903968"/>
                    <a:pt x="4661816" y="901581"/>
                    <a:pt x="4674934" y="896815"/>
                  </a:cubicBezTo>
                  <a:lnTo>
                    <a:pt x="4674934" y="1012159"/>
                  </a:lnTo>
                  <a:cubicBezTo>
                    <a:pt x="4654072" y="1020501"/>
                    <a:pt x="4630518" y="1024381"/>
                    <a:pt x="4604291" y="1023782"/>
                  </a:cubicBezTo>
                  <a:cubicBezTo>
                    <a:pt x="4532155" y="1023782"/>
                    <a:pt x="4462711" y="994571"/>
                    <a:pt x="4395940" y="936157"/>
                  </a:cubicBezTo>
                  <a:lnTo>
                    <a:pt x="4316355" y="864627"/>
                  </a:lnTo>
                  <a:cubicBezTo>
                    <a:pt x="4287142" y="872379"/>
                    <a:pt x="4256443" y="876250"/>
                    <a:pt x="4224252" y="876250"/>
                  </a:cubicBezTo>
                  <a:cubicBezTo>
                    <a:pt x="4172986" y="876250"/>
                    <a:pt x="4124994" y="866710"/>
                    <a:pt x="4080284" y="847638"/>
                  </a:cubicBezTo>
                  <a:cubicBezTo>
                    <a:pt x="4036172" y="828566"/>
                    <a:pt x="3998615" y="803227"/>
                    <a:pt x="3967613" y="771637"/>
                  </a:cubicBezTo>
                  <a:cubicBezTo>
                    <a:pt x="3937210" y="739448"/>
                    <a:pt x="3913361" y="701894"/>
                    <a:pt x="3896076" y="658976"/>
                  </a:cubicBezTo>
                  <a:close/>
                  <a:moveTo>
                    <a:pt x="4070447" y="360336"/>
                  </a:moveTo>
                  <a:cubicBezTo>
                    <a:pt x="4029913" y="403853"/>
                    <a:pt x="4009346" y="457796"/>
                    <a:pt x="4008747" y="522174"/>
                  </a:cubicBezTo>
                  <a:cubicBezTo>
                    <a:pt x="4008747" y="586551"/>
                    <a:pt x="4029314" y="640494"/>
                    <a:pt x="4070447" y="684012"/>
                  </a:cubicBezTo>
                  <a:cubicBezTo>
                    <a:pt x="4110982" y="727529"/>
                    <a:pt x="4162551" y="749283"/>
                    <a:pt x="4225146" y="749283"/>
                  </a:cubicBezTo>
                  <a:cubicBezTo>
                    <a:pt x="4266280" y="749283"/>
                    <a:pt x="4302942" y="739448"/>
                    <a:pt x="4335134" y="719777"/>
                  </a:cubicBezTo>
                  <a:cubicBezTo>
                    <a:pt x="4367924" y="700106"/>
                    <a:pt x="4393553" y="672683"/>
                    <a:pt x="4412036" y="637517"/>
                  </a:cubicBezTo>
                  <a:cubicBezTo>
                    <a:pt x="4430519" y="602941"/>
                    <a:pt x="4439756" y="564493"/>
                    <a:pt x="4439756" y="522174"/>
                  </a:cubicBezTo>
                  <a:cubicBezTo>
                    <a:pt x="4439756" y="457796"/>
                    <a:pt x="4419190" y="403853"/>
                    <a:pt x="4378056" y="360336"/>
                  </a:cubicBezTo>
                  <a:cubicBezTo>
                    <a:pt x="4337521" y="316818"/>
                    <a:pt x="4286247" y="295064"/>
                    <a:pt x="4224252" y="295064"/>
                  </a:cubicBezTo>
                  <a:cubicBezTo>
                    <a:pt x="4161657" y="295064"/>
                    <a:pt x="4110088" y="316818"/>
                    <a:pt x="4069553" y="360336"/>
                  </a:cubicBezTo>
                  <a:close/>
                  <a:moveTo>
                    <a:pt x="4705337" y="595493"/>
                  </a:moveTo>
                  <a:lnTo>
                    <a:pt x="4705337" y="186874"/>
                  </a:lnTo>
                  <a:lnTo>
                    <a:pt x="4841257" y="186874"/>
                  </a:lnTo>
                  <a:lnTo>
                    <a:pt x="4841257" y="606222"/>
                  </a:lnTo>
                  <a:cubicBezTo>
                    <a:pt x="4841257" y="650929"/>
                    <a:pt x="4853177" y="686095"/>
                    <a:pt x="4877025" y="711730"/>
                  </a:cubicBezTo>
                  <a:cubicBezTo>
                    <a:pt x="4900874" y="736766"/>
                    <a:pt x="4933960" y="749283"/>
                    <a:pt x="4976283" y="749283"/>
                  </a:cubicBezTo>
                  <a:cubicBezTo>
                    <a:pt x="5018016" y="749283"/>
                    <a:pt x="5050797" y="736766"/>
                    <a:pt x="5074646" y="711730"/>
                  </a:cubicBezTo>
                  <a:cubicBezTo>
                    <a:pt x="5098495" y="686694"/>
                    <a:pt x="5110414" y="651528"/>
                    <a:pt x="5110414" y="606222"/>
                  </a:cubicBezTo>
                  <a:lnTo>
                    <a:pt x="5110414" y="186874"/>
                  </a:lnTo>
                  <a:lnTo>
                    <a:pt x="5246334" y="186874"/>
                  </a:lnTo>
                  <a:lnTo>
                    <a:pt x="5246334" y="595493"/>
                  </a:lnTo>
                  <a:cubicBezTo>
                    <a:pt x="5246334" y="683717"/>
                    <a:pt x="5222191" y="752565"/>
                    <a:pt x="5173903" y="802037"/>
                  </a:cubicBezTo>
                  <a:cubicBezTo>
                    <a:pt x="5125616" y="852109"/>
                    <a:pt x="5059444" y="876849"/>
                    <a:pt x="4975389" y="876250"/>
                  </a:cubicBezTo>
                  <a:cubicBezTo>
                    <a:pt x="4891932" y="876250"/>
                    <a:pt x="4826055" y="851510"/>
                    <a:pt x="4777768" y="802037"/>
                  </a:cubicBezTo>
                  <a:cubicBezTo>
                    <a:pt x="4729481" y="751966"/>
                    <a:pt x="4705337" y="683118"/>
                    <a:pt x="4705337" y="595493"/>
                  </a:cubicBezTo>
                  <a:close/>
                  <a:moveTo>
                    <a:pt x="5423388" y="857474"/>
                  </a:moveTo>
                  <a:lnTo>
                    <a:pt x="5423388" y="186874"/>
                  </a:lnTo>
                  <a:lnTo>
                    <a:pt x="5812370" y="186874"/>
                  </a:lnTo>
                  <a:lnTo>
                    <a:pt x="5812370" y="303111"/>
                  </a:lnTo>
                  <a:lnTo>
                    <a:pt x="5558414" y="303111"/>
                  </a:lnTo>
                  <a:lnTo>
                    <a:pt x="5558414" y="457796"/>
                  </a:lnTo>
                  <a:lnTo>
                    <a:pt x="5773919" y="457796"/>
                  </a:lnTo>
                  <a:lnTo>
                    <a:pt x="5773919" y="574033"/>
                  </a:lnTo>
                  <a:lnTo>
                    <a:pt x="5558414" y="574033"/>
                  </a:lnTo>
                  <a:lnTo>
                    <a:pt x="5558414" y="741236"/>
                  </a:lnTo>
                  <a:lnTo>
                    <a:pt x="5812370" y="741236"/>
                  </a:lnTo>
                  <a:lnTo>
                    <a:pt x="5812370" y="857474"/>
                  </a:lnTo>
                  <a:close/>
                  <a:moveTo>
                    <a:pt x="0" y="1827608"/>
                  </a:moveTo>
                  <a:lnTo>
                    <a:pt x="0" y="1157008"/>
                  </a:lnTo>
                  <a:lnTo>
                    <a:pt x="388982" y="1157008"/>
                  </a:lnTo>
                  <a:lnTo>
                    <a:pt x="388982" y="1273245"/>
                  </a:lnTo>
                  <a:lnTo>
                    <a:pt x="135920" y="1273245"/>
                  </a:lnTo>
                  <a:lnTo>
                    <a:pt x="135920" y="1427930"/>
                  </a:lnTo>
                  <a:lnTo>
                    <a:pt x="351425" y="1427930"/>
                  </a:lnTo>
                  <a:lnTo>
                    <a:pt x="351425" y="1544168"/>
                  </a:lnTo>
                  <a:lnTo>
                    <a:pt x="135920" y="1544168"/>
                  </a:lnTo>
                  <a:lnTo>
                    <a:pt x="135920" y="1827608"/>
                  </a:lnTo>
                  <a:close/>
                  <a:moveTo>
                    <a:pt x="517748" y="1827608"/>
                  </a:moveTo>
                  <a:lnTo>
                    <a:pt x="517748" y="1157008"/>
                  </a:lnTo>
                  <a:lnTo>
                    <a:pt x="721628" y="1157008"/>
                  </a:lnTo>
                  <a:cubicBezTo>
                    <a:pt x="794953" y="1157008"/>
                    <a:pt x="853077" y="1174891"/>
                    <a:pt x="895999" y="1210656"/>
                  </a:cubicBezTo>
                  <a:cubicBezTo>
                    <a:pt x="938322" y="1246421"/>
                    <a:pt x="959488" y="1295304"/>
                    <a:pt x="959488" y="1357294"/>
                  </a:cubicBezTo>
                  <a:cubicBezTo>
                    <a:pt x="959488" y="1397235"/>
                    <a:pt x="950251" y="1432106"/>
                    <a:pt x="931768" y="1461907"/>
                  </a:cubicBezTo>
                  <a:cubicBezTo>
                    <a:pt x="913284" y="1491709"/>
                    <a:pt x="887057" y="1514661"/>
                    <a:pt x="853077" y="1530756"/>
                  </a:cubicBezTo>
                  <a:lnTo>
                    <a:pt x="1062322" y="1827608"/>
                  </a:lnTo>
                  <a:lnTo>
                    <a:pt x="900470" y="1827608"/>
                  </a:lnTo>
                  <a:lnTo>
                    <a:pt x="722522" y="1556686"/>
                  </a:lnTo>
                  <a:lnTo>
                    <a:pt x="653668" y="1556686"/>
                  </a:lnTo>
                  <a:lnTo>
                    <a:pt x="653668" y="1827608"/>
                  </a:lnTo>
                  <a:close/>
                  <a:moveTo>
                    <a:pt x="653668" y="1441342"/>
                  </a:moveTo>
                  <a:lnTo>
                    <a:pt x="729676" y="1441342"/>
                  </a:lnTo>
                  <a:cubicBezTo>
                    <a:pt x="758291" y="1441342"/>
                    <a:pt x="780646" y="1433894"/>
                    <a:pt x="796742" y="1418989"/>
                  </a:cubicBezTo>
                  <a:cubicBezTo>
                    <a:pt x="812838" y="1404084"/>
                    <a:pt x="820590" y="1382929"/>
                    <a:pt x="819991" y="1355506"/>
                  </a:cubicBezTo>
                  <a:cubicBezTo>
                    <a:pt x="819991" y="1329871"/>
                    <a:pt x="812238" y="1309610"/>
                    <a:pt x="796742" y="1294705"/>
                  </a:cubicBezTo>
                  <a:cubicBezTo>
                    <a:pt x="781245" y="1279799"/>
                    <a:pt x="758890" y="1272646"/>
                    <a:pt x="729676" y="1273245"/>
                  </a:cubicBezTo>
                  <a:lnTo>
                    <a:pt x="653668" y="1273245"/>
                  </a:lnTo>
                  <a:close/>
                  <a:moveTo>
                    <a:pt x="1100773" y="1827608"/>
                  </a:moveTo>
                  <a:lnTo>
                    <a:pt x="1353835" y="1157008"/>
                  </a:lnTo>
                  <a:lnTo>
                    <a:pt x="1530889" y="1157008"/>
                  </a:lnTo>
                  <a:lnTo>
                    <a:pt x="1783950" y="1827608"/>
                  </a:lnTo>
                  <a:lnTo>
                    <a:pt x="1639982" y="1827608"/>
                  </a:lnTo>
                  <a:lnTo>
                    <a:pt x="1575599" y="1653252"/>
                  </a:lnTo>
                  <a:lnTo>
                    <a:pt x="1308230" y="1653252"/>
                  </a:lnTo>
                  <a:lnTo>
                    <a:pt x="1244741" y="1827608"/>
                  </a:lnTo>
                  <a:close/>
                  <a:moveTo>
                    <a:pt x="1350258" y="1537015"/>
                  </a:moveTo>
                  <a:lnTo>
                    <a:pt x="1534466" y="1537015"/>
                  </a:lnTo>
                  <a:lnTo>
                    <a:pt x="1442362" y="1285763"/>
                  </a:lnTo>
                  <a:close/>
                  <a:moveTo>
                    <a:pt x="1896621" y="1827608"/>
                  </a:moveTo>
                  <a:lnTo>
                    <a:pt x="1896621" y="1157008"/>
                  </a:lnTo>
                  <a:lnTo>
                    <a:pt x="2070098" y="1157008"/>
                  </a:lnTo>
                  <a:lnTo>
                    <a:pt x="2368764" y="1637158"/>
                  </a:lnTo>
                  <a:lnTo>
                    <a:pt x="2368764" y="1157008"/>
                  </a:lnTo>
                  <a:lnTo>
                    <a:pt x="2503790" y="1157008"/>
                  </a:lnTo>
                  <a:lnTo>
                    <a:pt x="2503790" y="1827608"/>
                  </a:lnTo>
                  <a:lnTo>
                    <a:pt x="2330313" y="1827608"/>
                  </a:lnTo>
                  <a:lnTo>
                    <a:pt x="2031647" y="1345670"/>
                  </a:lnTo>
                  <a:lnTo>
                    <a:pt x="2031647" y="1827608"/>
                  </a:lnTo>
                  <a:close/>
                  <a:moveTo>
                    <a:pt x="2644181" y="1492308"/>
                  </a:moveTo>
                  <a:cubicBezTo>
                    <a:pt x="2644181" y="1444624"/>
                    <a:pt x="2652828" y="1399318"/>
                    <a:pt x="2670113" y="1356400"/>
                  </a:cubicBezTo>
                  <a:cubicBezTo>
                    <a:pt x="2687398" y="1312882"/>
                    <a:pt x="2711247" y="1275034"/>
                    <a:pt x="2741650" y="1242845"/>
                  </a:cubicBezTo>
                  <a:cubicBezTo>
                    <a:pt x="2772652" y="1210656"/>
                    <a:pt x="2810209" y="1185325"/>
                    <a:pt x="2854321" y="1166844"/>
                  </a:cubicBezTo>
                  <a:cubicBezTo>
                    <a:pt x="2899031" y="1147772"/>
                    <a:pt x="2947319" y="1138231"/>
                    <a:pt x="2999183" y="1138231"/>
                  </a:cubicBezTo>
                  <a:cubicBezTo>
                    <a:pt x="3058201" y="1138231"/>
                    <a:pt x="3111853" y="1150150"/>
                    <a:pt x="3160141" y="1173997"/>
                  </a:cubicBezTo>
                  <a:cubicBezTo>
                    <a:pt x="3209027" y="1198433"/>
                    <a:pt x="3248963" y="1231820"/>
                    <a:pt x="3279965" y="1274140"/>
                  </a:cubicBezTo>
                  <a:lnTo>
                    <a:pt x="3173554" y="1357294"/>
                  </a:lnTo>
                  <a:cubicBezTo>
                    <a:pt x="3153881" y="1329281"/>
                    <a:pt x="3129139" y="1306927"/>
                    <a:pt x="3099334" y="1290234"/>
                  </a:cubicBezTo>
                  <a:cubicBezTo>
                    <a:pt x="3069530" y="1273541"/>
                    <a:pt x="3036141" y="1265198"/>
                    <a:pt x="2999183" y="1265198"/>
                  </a:cubicBezTo>
                  <a:cubicBezTo>
                    <a:pt x="2936588" y="1265198"/>
                    <a:pt x="2885019" y="1286953"/>
                    <a:pt x="2844484" y="1330470"/>
                  </a:cubicBezTo>
                  <a:cubicBezTo>
                    <a:pt x="2803950" y="1373987"/>
                    <a:pt x="2783383" y="1427930"/>
                    <a:pt x="2782784" y="1492308"/>
                  </a:cubicBezTo>
                  <a:cubicBezTo>
                    <a:pt x="2782784" y="1556686"/>
                    <a:pt x="2803351" y="1610933"/>
                    <a:pt x="2844484" y="1655040"/>
                  </a:cubicBezTo>
                  <a:cubicBezTo>
                    <a:pt x="2885019" y="1698558"/>
                    <a:pt x="2936588" y="1720017"/>
                    <a:pt x="2999183" y="1719418"/>
                  </a:cubicBezTo>
                  <a:cubicBezTo>
                    <a:pt x="3036141" y="1719418"/>
                    <a:pt x="3069530" y="1711371"/>
                    <a:pt x="3099334" y="1695276"/>
                  </a:cubicBezTo>
                  <a:cubicBezTo>
                    <a:pt x="3129139" y="1678583"/>
                    <a:pt x="3153881" y="1655934"/>
                    <a:pt x="3173554" y="1627322"/>
                  </a:cubicBezTo>
                  <a:lnTo>
                    <a:pt x="3279965" y="1709582"/>
                  </a:lnTo>
                  <a:cubicBezTo>
                    <a:pt x="3253738" y="1745947"/>
                    <a:pt x="3220947" y="1775748"/>
                    <a:pt x="3181602" y="1798996"/>
                  </a:cubicBezTo>
                  <a:cubicBezTo>
                    <a:pt x="3142257" y="1822243"/>
                    <a:pt x="3098735" y="1836844"/>
                    <a:pt x="3051047" y="1842808"/>
                  </a:cubicBezTo>
                  <a:lnTo>
                    <a:pt x="2967885" y="1982293"/>
                  </a:lnTo>
                  <a:lnTo>
                    <a:pt x="2848061" y="1982293"/>
                  </a:lnTo>
                  <a:lnTo>
                    <a:pt x="2932117" y="1841020"/>
                  </a:lnTo>
                  <a:cubicBezTo>
                    <a:pt x="2875487" y="1830889"/>
                    <a:pt x="2825107" y="1809126"/>
                    <a:pt x="2780995" y="1775748"/>
                  </a:cubicBezTo>
                  <a:cubicBezTo>
                    <a:pt x="2736884" y="1742370"/>
                    <a:pt x="2702904" y="1700936"/>
                    <a:pt x="2679055" y="1651464"/>
                  </a:cubicBezTo>
                  <a:cubicBezTo>
                    <a:pt x="2655207" y="1601991"/>
                    <a:pt x="2643582" y="1548934"/>
                    <a:pt x="2644181" y="1492308"/>
                  </a:cubicBezTo>
                  <a:close/>
                  <a:moveTo>
                    <a:pt x="3319310" y="1827608"/>
                  </a:moveTo>
                  <a:lnTo>
                    <a:pt x="3572372" y="1157008"/>
                  </a:lnTo>
                  <a:lnTo>
                    <a:pt x="3749426" y="1157008"/>
                  </a:lnTo>
                  <a:lnTo>
                    <a:pt x="4002487" y="1827608"/>
                  </a:lnTo>
                  <a:lnTo>
                    <a:pt x="3858519" y="1827608"/>
                  </a:lnTo>
                  <a:lnTo>
                    <a:pt x="3795030" y="1653252"/>
                  </a:lnTo>
                  <a:lnTo>
                    <a:pt x="3527661" y="1653252"/>
                  </a:lnTo>
                  <a:lnTo>
                    <a:pt x="3463278" y="1827608"/>
                  </a:lnTo>
                  <a:close/>
                  <a:moveTo>
                    <a:pt x="3569689" y="1537015"/>
                  </a:moveTo>
                  <a:lnTo>
                    <a:pt x="3753002" y="1537015"/>
                  </a:lnTo>
                  <a:lnTo>
                    <a:pt x="3660899" y="1285763"/>
                  </a:lnTo>
                  <a:close/>
                  <a:moveTo>
                    <a:pt x="4115158" y="1827608"/>
                  </a:moveTo>
                  <a:lnTo>
                    <a:pt x="4115158" y="1157008"/>
                  </a:lnTo>
                  <a:lnTo>
                    <a:pt x="4251078" y="1157008"/>
                  </a:lnTo>
                  <a:lnTo>
                    <a:pt x="4251078" y="1827608"/>
                  </a:lnTo>
                  <a:close/>
                  <a:moveTo>
                    <a:pt x="4386998" y="1734618"/>
                  </a:moveTo>
                  <a:lnTo>
                    <a:pt x="4485361" y="1644311"/>
                  </a:lnTo>
                  <a:cubicBezTo>
                    <a:pt x="4505633" y="1670536"/>
                    <a:pt x="4528283" y="1690806"/>
                    <a:pt x="4553321" y="1705112"/>
                  </a:cubicBezTo>
                  <a:cubicBezTo>
                    <a:pt x="4578958" y="1719418"/>
                    <a:pt x="4605481" y="1726571"/>
                    <a:pt x="4632906" y="1726571"/>
                  </a:cubicBezTo>
                  <a:cubicBezTo>
                    <a:pt x="4659732" y="1726571"/>
                    <a:pt x="4680594" y="1719713"/>
                    <a:pt x="4695501" y="1706006"/>
                  </a:cubicBezTo>
                  <a:cubicBezTo>
                    <a:pt x="4710997" y="1692299"/>
                    <a:pt x="4718750" y="1673218"/>
                    <a:pt x="4718750" y="1648781"/>
                  </a:cubicBezTo>
                  <a:cubicBezTo>
                    <a:pt x="4718750" y="1634475"/>
                    <a:pt x="4714574" y="1621358"/>
                    <a:pt x="4706231" y="1609439"/>
                  </a:cubicBezTo>
                  <a:cubicBezTo>
                    <a:pt x="4697289" y="1597521"/>
                    <a:pt x="4685664" y="1587685"/>
                    <a:pt x="4671357" y="1579933"/>
                  </a:cubicBezTo>
                  <a:cubicBezTo>
                    <a:pt x="4657050" y="1571591"/>
                    <a:pt x="4640659" y="1563240"/>
                    <a:pt x="4622175" y="1554897"/>
                  </a:cubicBezTo>
                  <a:cubicBezTo>
                    <a:pt x="4603692" y="1545956"/>
                    <a:pt x="4584914" y="1537310"/>
                    <a:pt x="4565840" y="1528967"/>
                  </a:cubicBezTo>
                  <a:cubicBezTo>
                    <a:pt x="4546767" y="1520625"/>
                    <a:pt x="4528283" y="1510486"/>
                    <a:pt x="4510399" y="1498567"/>
                  </a:cubicBezTo>
                  <a:cubicBezTo>
                    <a:pt x="4491916" y="1486648"/>
                    <a:pt x="4475525" y="1473531"/>
                    <a:pt x="4461217" y="1459225"/>
                  </a:cubicBezTo>
                  <a:cubicBezTo>
                    <a:pt x="4446910" y="1444919"/>
                    <a:pt x="4435285" y="1426741"/>
                    <a:pt x="4426343" y="1404683"/>
                  </a:cubicBezTo>
                  <a:cubicBezTo>
                    <a:pt x="4417401" y="1382625"/>
                    <a:pt x="4412930" y="1358483"/>
                    <a:pt x="4412930" y="1332258"/>
                  </a:cubicBezTo>
                  <a:cubicBezTo>
                    <a:pt x="4412930" y="1278011"/>
                    <a:pt x="4433202" y="1232115"/>
                    <a:pt x="4473736" y="1194562"/>
                  </a:cubicBezTo>
                  <a:cubicBezTo>
                    <a:pt x="4514271" y="1157008"/>
                    <a:pt x="4565545" y="1138231"/>
                    <a:pt x="4627541" y="1138231"/>
                  </a:cubicBezTo>
                  <a:cubicBezTo>
                    <a:pt x="4720539" y="1138231"/>
                    <a:pt x="4798335" y="1175785"/>
                    <a:pt x="4860930" y="1250892"/>
                  </a:cubicBezTo>
                  <a:lnTo>
                    <a:pt x="4761672" y="1340305"/>
                  </a:lnTo>
                  <a:cubicBezTo>
                    <a:pt x="4718750" y="1284270"/>
                    <a:pt x="4674335" y="1256257"/>
                    <a:pt x="4628435" y="1256257"/>
                  </a:cubicBezTo>
                  <a:cubicBezTo>
                    <a:pt x="4605784" y="1256257"/>
                    <a:pt x="4587006" y="1263115"/>
                    <a:pt x="4572100" y="1276822"/>
                  </a:cubicBezTo>
                  <a:cubicBezTo>
                    <a:pt x="4557193" y="1290529"/>
                    <a:pt x="4550039" y="1307222"/>
                    <a:pt x="4550639" y="1326893"/>
                  </a:cubicBezTo>
                  <a:cubicBezTo>
                    <a:pt x="4550639" y="1339411"/>
                    <a:pt x="4554215" y="1351035"/>
                    <a:pt x="4561369" y="1361765"/>
                  </a:cubicBezTo>
                  <a:cubicBezTo>
                    <a:pt x="4568523" y="1371895"/>
                    <a:pt x="4577760" y="1381140"/>
                    <a:pt x="4589090" y="1389483"/>
                  </a:cubicBezTo>
                  <a:cubicBezTo>
                    <a:pt x="4601009" y="1397235"/>
                    <a:pt x="4614727" y="1404978"/>
                    <a:pt x="4630223" y="1412730"/>
                  </a:cubicBezTo>
                  <a:lnTo>
                    <a:pt x="4677616" y="1435084"/>
                  </a:lnTo>
                  <a:cubicBezTo>
                    <a:pt x="4694902" y="1442836"/>
                    <a:pt x="4711892" y="1450579"/>
                    <a:pt x="4728586" y="1458331"/>
                  </a:cubicBezTo>
                  <a:cubicBezTo>
                    <a:pt x="4745872" y="1466673"/>
                    <a:pt x="4761967" y="1476813"/>
                    <a:pt x="4776874" y="1488731"/>
                  </a:cubicBezTo>
                  <a:cubicBezTo>
                    <a:pt x="4792371" y="1500060"/>
                    <a:pt x="4806088" y="1513168"/>
                    <a:pt x="4818008" y="1528073"/>
                  </a:cubicBezTo>
                  <a:cubicBezTo>
                    <a:pt x="4829927" y="1542379"/>
                    <a:pt x="4839173" y="1559368"/>
                    <a:pt x="4845728" y="1579039"/>
                  </a:cubicBezTo>
                  <a:cubicBezTo>
                    <a:pt x="4852882" y="1599309"/>
                    <a:pt x="4856459" y="1621662"/>
                    <a:pt x="4856459" y="1646099"/>
                  </a:cubicBezTo>
                  <a:cubicBezTo>
                    <a:pt x="4855269" y="1706900"/>
                    <a:pt x="4833504" y="1755478"/>
                    <a:pt x="4791181" y="1791843"/>
                  </a:cubicBezTo>
                  <a:cubicBezTo>
                    <a:pt x="4749448" y="1828207"/>
                    <a:pt x="4697289" y="1846385"/>
                    <a:pt x="4634694" y="1846385"/>
                  </a:cubicBezTo>
                  <a:cubicBezTo>
                    <a:pt x="4579852" y="1846385"/>
                    <a:pt x="4532459" y="1837148"/>
                    <a:pt x="4492515" y="1818667"/>
                  </a:cubicBezTo>
                  <a:cubicBezTo>
                    <a:pt x="4452571" y="1799595"/>
                    <a:pt x="4417401" y="1771573"/>
                    <a:pt x="4386998" y="1734618"/>
                  </a:cubicBezTo>
                  <a:close/>
                  <a:moveTo>
                    <a:pt x="5007580" y="1827608"/>
                  </a:moveTo>
                  <a:lnTo>
                    <a:pt x="5007580" y="1157008"/>
                  </a:lnTo>
                  <a:lnTo>
                    <a:pt x="5396562" y="1157008"/>
                  </a:lnTo>
                  <a:lnTo>
                    <a:pt x="5396562" y="1273245"/>
                  </a:lnTo>
                  <a:lnTo>
                    <a:pt x="5143500" y="1273245"/>
                  </a:lnTo>
                  <a:lnTo>
                    <a:pt x="5143500" y="1427930"/>
                  </a:lnTo>
                  <a:lnTo>
                    <a:pt x="5359005" y="1427930"/>
                  </a:lnTo>
                  <a:lnTo>
                    <a:pt x="5359005" y="1544168"/>
                  </a:lnTo>
                  <a:lnTo>
                    <a:pt x="5143500" y="1544168"/>
                  </a:lnTo>
                  <a:lnTo>
                    <a:pt x="5143500" y="1711371"/>
                  </a:lnTo>
                  <a:lnTo>
                    <a:pt x="5396562" y="1711371"/>
                  </a:lnTo>
                  <a:lnTo>
                    <a:pt x="5396562" y="1827608"/>
                  </a:lnTo>
                  <a:close/>
                </a:path>
              </a:pathLst>
            </a:custGeom>
            <a:solidFill>
              <a:srgbClr val="000000"/>
            </a:solidFill>
            <a:ln w="893" cap="flat">
              <a:noFill/>
              <a:prstDash val="solid"/>
              <a:miter/>
            </a:ln>
          </p:spPr>
          <p:txBody>
            <a:bodyPr rtlCol="0" anchor="ctr"/>
            <a:lstStyle/>
            <a:p>
              <a:endParaRPr lang="fr-FR"/>
            </a:p>
          </p:txBody>
        </p:sp>
        <p:sp>
          <p:nvSpPr>
            <p:cNvPr id="12" name="Forme libre 11">
              <a:extLst>
                <a:ext uri="{FF2B5EF4-FFF2-40B4-BE49-F238E27FC236}">
                  <a16:creationId xmlns:a16="http://schemas.microsoft.com/office/drawing/2014/main" id="{33E5F696-9588-5349-05AA-9086ADE1351A}"/>
                </a:ext>
              </a:extLst>
            </p:cNvPr>
            <p:cNvSpPr/>
            <p:nvPr/>
          </p:nvSpPr>
          <p:spPr>
            <a:xfrm>
              <a:off x="3189814" y="4323132"/>
              <a:ext cx="2331207" cy="1640734"/>
            </a:xfrm>
            <a:custGeom>
              <a:avLst/>
              <a:gdLst>
                <a:gd name="connsiteX0" fmla="*/ 2221220 w 2331207"/>
                <a:gd name="connsiteY0" fmla="*/ 1391271 h 1640734"/>
                <a:gd name="connsiteX1" fmla="*/ 2248940 w 2331207"/>
                <a:gd name="connsiteY1" fmla="*/ 1441342 h 1640734"/>
                <a:gd name="connsiteX2" fmla="*/ 2158625 w 2331207"/>
                <a:gd name="connsiteY2" fmla="*/ 1465484 h 1640734"/>
                <a:gd name="connsiteX3" fmla="*/ 2221220 w 2331207"/>
                <a:gd name="connsiteY3" fmla="*/ 1391271 h 1640734"/>
                <a:gd name="connsiteX4" fmla="*/ 2271295 w 2331207"/>
                <a:gd name="connsiteY4" fmla="*/ 1537909 h 1640734"/>
                <a:gd name="connsiteX5" fmla="*/ 2253411 w 2331207"/>
                <a:gd name="connsiteY5" fmla="*/ 1537909 h 1640734"/>
                <a:gd name="connsiteX6" fmla="*/ 2181874 w 2331207"/>
                <a:gd name="connsiteY6" fmla="*/ 1586192 h 1640734"/>
                <a:gd name="connsiteX7" fmla="*/ 2144317 w 2331207"/>
                <a:gd name="connsiteY7" fmla="*/ 1537909 h 1640734"/>
                <a:gd name="connsiteX8" fmla="*/ 2148788 w 2331207"/>
                <a:gd name="connsiteY8" fmla="*/ 1497673 h 1640734"/>
                <a:gd name="connsiteX9" fmla="*/ 2295439 w 2331207"/>
                <a:gd name="connsiteY9" fmla="*/ 1449390 h 1640734"/>
                <a:gd name="connsiteX10" fmla="*/ 2248940 w 2331207"/>
                <a:gd name="connsiteY10" fmla="*/ 1351929 h 1640734"/>
                <a:gd name="connsiteX11" fmla="*/ 2100501 w 2331207"/>
                <a:gd name="connsiteY11" fmla="*/ 1569203 h 1640734"/>
                <a:gd name="connsiteX12" fmla="*/ 2155942 w 2331207"/>
                <a:gd name="connsiteY12" fmla="*/ 1639840 h 1640734"/>
                <a:gd name="connsiteX13" fmla="*/ 2271295 w 2331207"/>
                <a:gd name="connsiteY13" fmla="*/ 1537909 h 1640734"/>
                <a:gd name="connsiteX14" fmla="*/ 2248046 w 2331207"/>
                <a:gd name="connsiteY14" fmla="*/ 1319740 h 1640734"/>
                <a:gd name="connsiteX15" fmla="*/ 2331207 w 2331207"/>
                <a:gd name="connsiteY15" fmla="*/ 1243739 h 1640734"/>
                <a:gd name="connsiteX16" fmla="*/ 2331207 w 2331207"/>
                <a:gd name="connsiteY16" fmla="*/ 1233009 h 1640734"/>
                <a:gd name="connsiteX17" fmla="*/ 2275766 w 2331207"/>
                <a:gd name="connsiteY17" fmla="*/ 1233009 h 1640734"/>
                <a:gd name="connsiteX18" fmla="*/ 2226585 w 2331207"/>
                <a:gd name="connsiteY18" fmla="*/ 1320634 h 1640734"/>
                <a:gd name="connsiteX19" fmla="*/ 2248046 w 2331207"/>
                <a:gd name="connsiteY19" fmla="*/ 1320634 h 1640734"/>
                <a:gd name="connsiteX20" fmla="*/ 1935966 w 2331207"/>
                <a:gd name="connsiteY20" fmla="*/ 1393059 h 1640734"/>
                <a:gd name="connsiteX21" fmla="*/ 1984254 w 2331207"/>
                <a:gd name="connsiteY21" fmla="*/ 1393059 h 1640734"/>
                <a:gd name="connsiteX22" fmla="*/ 1907351 w 2331207"/>
                <a:gd name="connsiteY22" fmla="*/ 1604075 h 1640734"/>
                <a:gd name="connsiteX23" fmla="*/ 1928813 w 2331207"/>
                <a:gd name="connsiteY23" fmla="*/ 1639840 h 1640734"/>
                <a:gd name="connsiteX24" fmla="*/ 2073675 w 2331207"/>
                <a:gd name="connsiteY24" fmla="*/ 1527179 h 1640734"/>
                <a:gd name="connsiteX25" fmla="*/ 2060262 w 2331207"/>
                <a:gd name="connsiteY25" fmla="*/ 1527179 h 1640734"/>
                <a:gd name="connsiteX26" fmla="*/ 1965475 w 2331207"/>
                <a:gd name="connsiteY26" fmla="*/ 1591557 h 1640734"/>
                <a:gd name="connsiteX27" fmla="*/ 2036118 w 2331207"/>
                <a:gd name="connsiteY27" fmla="*/ 1393059 h 1640734"/>
                <a:gd name="connsiteX28" fmla="*/ 2108549 w 2331207"/>
                <a:gd name="connsiteY28" fmla="*/ 1393059 h 1640734"/>
                <a:gd name="connsiteX29" fmla="*/ 2117491 w 2331207"/>
                <a:gd name="connsiteY29" fmla="*/ 1362659 h 1640734"/>
                <a:gd name="connsiteX30" fmla="*/ 2046848 w 2331207"/>
                <a:gd name="connsiteY30" fmla="*/ 1362659 h 1640734"/>
                <a:gd name="connsiteX31" fmla="*/ 2073675 w 2331207"/>
                <a:gd name="connsiteY31" fmla="*/ 1286657 h 1640734"/>
                <a:gd name="connsiteX32" fmla="*/ 2045954 w 2331207"/>
                <a:gd name="connsiteY32" fmla="*/ 1286657 h 1640734"/>
                <a:gd name="connsiteX33" fmla="*/ 1995878 w 2331207"/>
                <a:gd name="connsiteY33" fmla="*/ 1362659 h 1640734"/>
                <a:gd name="connsiteX34" fmla="*/ 1935966 w 2331207"/>
                <a:gd name="connsiteY34" fmla="*/ 1370706 h 1640734"/>
                <a:gd name="connsiteX35" fmla="*/ 1885890 w 2331207"/>
                <a:gd name="connsiteY35" fmla="*/ 1382330 h 1640734"/>
                <a:gd name="connsiteX36" fmla="*/ 1868900 w 2331207"/>
                <a:gd name="connsiteY36" fmla="*/ 1351929 h 1640734"/>
                <a:gd name="connsiteX37" fmla="*/ 1756230 w 2331207"/>
                <a:gd name="connsiteY37" fmla="*/ 1443131 h 1640734"/>
                <a:gd name="connsiteX38" fmla="*/ 1769643 w 2331207"/>
                <a:gd name="connsiteY38" fmla="*/ 1443131 h 1640734"/>
                <a:gd name="connsiteX39" fmla="*/ 1828661 w 2331207"/>
                <a:gd name="connsiteY39" fmla="*/ 1398424 h 1640734"/>
                <a:gd name="connsiteX40" fmla="*/ 1747288 w 2331207"/>
                <a:gd name="connsiteY40" fmla="*/ 1609439 h 1640734"/>
                <a:gd name="connsiteX41" fmla="*/ 1765172 w 2331207"/>
                <a:gd name="connsiteY41" fmla="*/ 1639840 h 1640734"/>
                <a:gd name="connsiteX42" fmla="*/ 1872477 w 2331207"/>
                <a:gd name="connsiteY42" fmla="*/ 1548638 h 1640734"/>
                <a:gd name="connsiteX43" fmla="*/ 1859064 w 2331207"/>
                <a:gd name="connsiteY43" fmla="*/ 1548638 h 1640734"/>
                <a:gd name="connsiteX44" fmla="*/ 1800046 w 2331207"/>
                <a:gd name="connsiteY44" fmla="*/ 1593345 h 1640734"/>
                <a:gd name="connsiteX45" fmla="*/ 1893938 w 2331207"/>
                <a:gd name="connsiteY45" fmla="*/ 1298281 h 1640734"/>
                <a:gd name="connsiteX46" fmla="*/ 1927024 w 2331207"/>
                <a:gd name="connsiteY46" fmla="*/ 1265198 h 1640734"/>
                <a:gd name="connsiteX47" fmla="*/ 1893938 w 2331207"/>
                <a:gd name="connsiteY47" fmla="*/ 1232115 h 1640734"/>
                <a:gd name="connsiteX48" fmla="*/ 1870689 w 2331207"/>
                <a:gd name="connsiteY48" fmla="*/ 1241951 h 1640734"/>
                <a:gd name="connsiteX49" fmla="*/ 1860853 w 2331207"/>
                <a:gd name="connsiteY49" fmla="*/ 1265198 h 1640734"/>
                <a:gd name="connsiteX50" fmla="*/ 1893938 w 2331207"/>
                <a:gd name="connsiteY50" fmla="*/ 1298281 h 1640734"/>
                <a:gd name="connsiteX51" fmla="*/ 1501380 w 2331207"/>
                <a:gd name="connsiteY51" fmla="*/ 1410942 h 1640734"/>
                <a:gd name="connsiteX52" fmla="*/ 1501380 w 2331207"/>
                <a:gd name="connsiteY52" fmla="*/ 1474425 h 1640734"/>
                <a:gd name="connsiteX53" fmla="*/ 1444150 w 2331207"/>
                <a:gd name="connsiteY53" fmla="*/ 1601392 h 1640734"/>
                <a:gd name="connsiteX54" fmla="*/ 1468294 w 2331207"/>
                <a:gd name="connsiteY54" fmla="*/ 1640734 h 1640734"/>
                <a:gd name="connsiteX55" fmla="*/ 1495120 w 2331207"/>
                <a:gd name="connsiteY55" fmla="*/ 1621957 h 1640734"/>
                <a:gd name="connsiteX56" fmla="*/ 1551456 w 2331207"/>
                <a:gd name="connsiteY56" fmla="*/ 1473531 h 1640734"/>
                <a:gd name="connsiteX57" fmla="*/ 1647136 w 2331207"/>
                <a:gd name="connsiteY57" fmla="*/ 1407365 h 1640734"/>
                <a:gd name="connsiteX58" fmla="*/ 1650713 w 2331207"/>
                <a:gd name="connsiteY58" fmla="*/ 1439554 h 1640734"/>
                <a:gd name="connsiteX59" fmla="*/ 1563975 w 2331207"/>
                <a:gd name="connsiteY59" fmla="*/ 1604969 h 1640734"/>
                <a:gd name="connsiteX60" fmla="*/ 1585436 w 2331207"/>
                <a:gd name="connsiteY60" fmla="*/ 1640734 h 1640734"/>
                <a:gd name="connsiteX61" fmla="*/ 1698106 w 2331207"/>
                <a:gd name="connsiteY61" fmla="*/ 1549533 h 1640734"/>
                <a:gd name="connsiteX62" fmla="*/ 1682905 w 2331207"/>
                <a:gd name="connsiteY62" fmla="*/ 1549533 h 1640734"/>
                <a:gd name="connsiteX63" fmla="*/ 1623887 w 2331207"/>
                <a:gd name="connsiteY63" fmla="*/ 1594239 h 1640734"/>
                <a:gd name="connsiteX64" fmla="*/ 1698106 w 2331207"/>
                <a:gd name="connsiteY64" fmla="*/ 1444025 h 1640734"/>
                <a:gd name="connsiteX65" fmla="*/ 1712414 w 2331207"/>
                <a:gd name="connsiteY65" fmla="*/ 1393059 h 1640734"/>
                <a:gd name="connsiteX66" fmla="*/ 1673068 w 2331207"/>
                <a:gd name="connsiteY66" fmla="*/ 1352823 h 1640734"/>
                <a:gd name="connsiteX67" fmla="*/ 1560398 w 2331207"/>
                <a:gd name="connsiteY67" fmla="*/ 1444919 h 1640734"/>
                <a:gd name="connsiteX68" fmla="*/ 1560398 w 2331207"/>
                <a:gd name="connsiteY68" fmla="*/ 1405577 h 1640734"/>
                <a:gd name="connsiteX69" fmla="*/ 1526418 w 2331207"/>
                <a:gd name="connsiteY69" fmla="*/ 1352823 h 1640734"/>
                <a:gd name="connsiteX70" fmla="*/ 1448621 w 2331207"/>
                <a:gd name="connsiteY70" fmla="*/ 1444025 h 1640734"/>
                <a:gd name="connsiteX71" fmla="*/ 1462035 w 2331207"/>
                <a:gd name="connsiteY71" fmla="*/ 1444025 h 1640734"/>
                <a:gd name="connsiteX72" fmla="*/ 1501380 w 2331207"/>
                <a:gd name="connsiteY72" fmla="*/ 1410942 h 1640734"/>
                <a:gd name="connsiteX73" fmla="*/ 1443256 w 2331207"/>
                <a:gd name="connsiteY73" fmla="*/ 1416307 h 1640734"/>
                <a:gd name="connsiteX74" fmla="*/ 1421795 w 2331207"/>
                <a:gd name="connsiteY74" fmla="*/ 1351929 h 1640734"/>
                <a:gd name="connsiteX75" fmla="*/ 1345787 w 2331207"/>
                <a:gd name="connsiteY75" fmla="*/ 1444025 h 1640734"/>
                <a:gd name="connsiteX76" fmla="*/ 1345787 w 2331207"/>
                <a:gd name="connsiteY76" fmla="*/ 1404683 h 1640734"/>
                <a:gd name="connsiteX77" fmla="*/ 1311807 w 2331207"/>
                <a:gd name="connsiteY77" fmla="*/ 1351929 h 1640734"/>
                <a:gd name="connsiteX78" fmla="*/ 1234011 w 2331207"/>
                <a:gd name="connsiteY78" fmla="*/ 1443131 h 1640734"/>
                <a:gd name="connsiteX79" fmla="*/ 1247424 w 2331207"/>
                <a:gd name="connsiteY79" fmla="*/ 1443131 h 1640734"/>
                <a:gd name="connsiteX80" fmla="*/ 1285875 w 2331207"/>
                <a:gd name="connsiteY80" fmla="*/ 1410048 h 1640734"/>
                <a:gd name="connsiteX81" fmla="*/ 1285875 w 2331207"/>
                <a:gd name="connsiteY81" fmla="*/ 1473531 h 1640734"/>
                <a:gd name="connsiteX82" fmla="*/ 1228646 w 2331207"/>
                <a:gd name="connsiteY82" fmla="*/ 1600498 h 1640734"/>
                <a:gd name="connsiteX83" fmla="*/ 1252789 w 2331207"/>
                <a:gd name="connsiteY83" fmla="*/ 1639840 h 1640734"/>
                <a:gd name="connsiteX84" fmla="*/ 1279616 w 2331207"/>
                <a:gd name="connsiteY84" fmla="*/ 1621063 h 1640734"/>
                <a:gd name="connsiteX85" fmla="*/ 1334162 w 2331207"/>
                <a:gd name="connsiteY85" fmla="*/ 1472637 h 1640734"/>
                <a:gd name="connsiteX86" fmla="*/ 1382450 w 2331207"/>
                <a:gd name="connsiteY86" fmla="*/ 1417201 h 1640734"/>
                <a:gd name="connsiteX87" fmla="*/ 1443256 w 2331207"/>
                <a:gd name="connsiteY87" fmla="*/ 1417201 h 1640734"/>
                <a:gd name="connsiteX88" fmla="*/ 1131177 w 2331207"/>
                <a:gd name="connsiteY88" fmla="*/ 1391271 h 1640734"/>
                <a:gd name="connsiteX89" fmla="*/ 1158897 w 2331207"/>
                <a:gd name="connsiteY89" fmla="*/ 1441342 h 1640734"/>
                <a:gd name="connsiteX90" fmla="*/ 1068582 w 2331207"/>
                <a:gd name="connsiteY90" fmla="*/ 1465484 h 1640734"/>
                <a:gd name="connsiteX91" fmla="*/ 1131177 w 2331207"/>
                <a:gd name="connsiteY91" fmla="*/ 1391271 h 1640734"/>
                <a:gd name="connsiteX92" fmla="*/ 1181252 w 2331207"/>
                <a:gd name="connsiteY92" fmla="*/ 1537909 h 1640734"/>
                <a:gd name="connsiteX93" fmla="*/ 1163368 w 2331207"/>
                <a:gd name="connsiteY93" fmla="*/ 1537909 h 1640734"/>
                <a:gd name="connsiteX94" fmla="*/ 1091831 w 2331207"/>
                <a:gd name="connsiteY94" fmla="*/ 1586192 h 1640734"/>
                <a:gd name="connsiteX95" fmla="*/ 1054274 w 2331207"/>
                <a:gd name="connsiteY95" fmla="*/ 1537909 h 1640734"/>
                <a:gd name="connsiteX96" fmla="*/ 1058746 w 2331207"/>
                <a:gd name="connsiteY96" fmla="*/ 1497673 h 1640734"/>
                <a:gd name="connsiteX97" fmla="*/ 1205396 w 2331207"/>
                <a:gd name="connsiteY97" fmla="*/ 1449390 h 1640734"/>
                <a:gd name="connsiteX98" fmla="*/ 1158897 w 2331207"/>
                <a:gd name="connsiteY98" fmla="*/ 1351929 h 1640734"/>
                <a:gd name="connsiteX99" fmla="*/ 1010458 w 2331207"/>
                <a:gd name="connsiteY99" fmla="*/ 1569203 h 1640734"/>
                <a:gd name="connsiteX100" fmla="*/ 1065899 w 2331207"/>
                <a:gd name="connsiteY100" fmla="*/ 1639840 h 1640734"/>
                <a:gd name="connsiteX101" fmla="*/ 1181252 w 2331207"/>
                <a:gd name="connsiteY101" fmla="*/ 1537909 h 1640734"/>
                <a:gd name="connsiteX102" fmla="*/ 845923 w 2331207"/>
                <a:gd name="connsiteY102" fmla="*/ 1393059 h 1640734"/>
                <a:gd name="connsiteX103" fmla="*/ 894211 w 2331207"/>
                <a:gd name="connsiteY103" fmla="*/ 1393059 h 1640734"/>
                <a:gd name="connsiteX104" fmla="*/ 817309 w 2331207"/>
                <a:gd name="connsiteY104" fmla="*/ 1604075 h 1640734"/>
                <a:gd name="connsiteX105" fmla="*/ 838770 w 2331207"/>
                <a:gd name="connsiteY105" fmla="*/ 1639840 h 1640734"/>
                <a:gd name="connsiteX106" fmla="*/ 983632 w 2331207"/>
                <a:gd name="connsiteY106" fmla="*/ 1527179 h 1640734"/>
                <a:gd name="connsiteX107" fmla="*/ 970219 w 2331207"/>
                <a:gd name="connsiteY107" fmla="*/ 1527179 h 1640734"/>
                <a:gd name="connsiteX108" fmla="*/ 875432 w 2331207"/>
                <a:gd name="connsiteY108" fmla="*/ 1591557 h 1640734"/>
                <a:gd name="connsiteX109" fmla="*/ 946075 w 2331207"/>
                <a:gd name="connsiteY109" fmla="*/ 1393059 h 1640734"/>
                <a:gd name="connsiteX110" fmla="*/ 1018506 w 2331207"/>
                <a:gd name="connsiteY110" fmla="*/ 1393059 h 1640734"/>
                <a:gd name="connsiteX111" fmla="*/ 1027448 w 2331207"/>
                <a:gd name="connsiteY111" fmla="*/ 1362659 h 1640734"/>
                <a:gd name="connsiteX112" fmla="*/ 956805 w 2331207"/>
                <a:gd name="connsiteY112" fmla="*/ 1362659 h 1640734"/>
                <a:gd name="connsiteX113" fmla="*/ 983632 w 2331207"/>
                <a:gd name="connsiteY113" fmla="*/ 1286657 h 1640734"/>
                <a:gd name="connsiteX114" fmla="*/ 955911 w 2331207"/>
                <a:gd name="connsiteY114" fmla="*/ 1286657 h 1640734"/>
                <a:gd name="connsiteX115" fmla="*/ 905835 w 2331207"/>
                <a:gd name="connsiteY115" fmla="*/ 1362659 h 1640734"/>
                <a:gd name="connsiteX116" fmla="*/ 845923 w 2331207"/>
                <a:gd name="connsiteY116" fmla="*/ 1370706 h 1640734"/>
                <a:gd name="connsiteX117" fmla="*/ 589285 w 2331207"/>
                <a:gd name="connsiteY117" fmla="*/ 1557580 h 1640734"/>
                <a:gd name="connsiteX118" fmla="*/ 702850 w 2331207"/>
                <a:gd name="connsiteY118" fmla="*/ 1403789 h 1640734"/>
                <a:gd name="connsiteX119" fmla="*/ 727888 w 2331207"/>
                <a:gd name="connsiteY119" fmla="*/ 1407365 h 1640734"/>
                <a:gd name="connsiteX120" fmla="*/ 685860 w 2331207"/>
                <a:gd name="connsiteY120" fmla="*/ 1520026 h 1640734"/>
                <a:gd name="connsiteX121" fmla="*/ 606275 w 2331207"/>
                <a:gd name="connsiteY121" fmla="*/ 1585298 h 1640734"/>
                <a:gd name="connsiteX122" fmla="*/ 589285 w 2331207"/>
                <a:gd name="connsiteY122" fmla="*/ 1557580 h 1640734"/>
                <a:gd name="connsiteX123" fmla="*/ 811943 w 2331207"/>
                <a:gd name="connsiteY123" fmla="*/ 1339411 h 1640734"/>
                <a:gd name="connsiteX124" fmla="*/ 789588 w 2331207"/>
                <a:gd name="connsiteY124" fmla="*/ 1337623 h 1640734"/>
                <a:gd name="connsiteX125" fmla="*/ 764550 w 2331207"/>
                <a:gd name="connsiteY125" fmla="*/ 1362659 h 1640734"/>
                <a:gd name="connsiteX126" fmla="*/ 760079 w 2331207"/>
                <a:gd name="connsiteY126" fmla="*/ 1362659 h 1640734"/>
                <a:gd name="connsiteX127" fmla="*/ 539209 w 2331207"/>
                <a:gd name="connsiteY127" fmla="*/ 1599604 h 1640734"/>
                <a:gd name="connsiteX128" fmla="*/ 578554 w 2331207"/>
                <a:gd name="connsiteY128" fmla="*/ 1639840 h 1640734"/>
                <a:gd name="connsiteX129" fmla="*/ 675129 w 2331207"/>
                <a:gd name="connsiteY129" fmla="*/ 1547744 h 1640734"/>
                <a:gd name="connsiteX130" fmla="*/ 673341 w 2331207"/>
                <a:gd name="connsiteY130" fmla="*/ 1564733 h 1640734"/>
                <a:gd name="connsiteX131" fmla="*/ 709109 w 2331207"/>
                <a:gd name="connsiteY131" fmla="*/ 1639840 h 1640734"/>
                <a:gd name="connsiteX132" fmla="*/ 786011 w 2331207"/>
                <a:gd name="connsiteY132" fmla="*/ 1548638 h 1640734"/>
                <a:gd name="connsiteX133" fmla="*/ 772598 w 2331207"/>
                <a:gd name="connsiteY133" fmla="*/ 1548638 h 1640734"/>
                <a:gd name="connsiteX134" fmla="*/ 734147 w 2331207"/>
                <a:gd name="connsiteY134" fmla="*/ 1581721 h 1640734"/>
                <a:gd name="connsiteX135" fmla="*/ 734147 w 2331207"/>
                <a:gd name="connsiteY135" fmla="*/ 1518238 h 1640734"/>
                <a:gd name="connsiteX136" fmla="*/ 583920 w 2331207"/>
                <a:gd name="connsiteY136" fmla="*/ 1416307 h 1640734"/>
                <a:gd name="connsiteX137" fmla="*/ 562459 w 2331207"/>
                <a:gd name="connsiteY137" fmla="*/ 1351929 h 1640734"/>
                <a:gd name="connsiteX138" fmla="*/ 486451 w 2331207"/>
                <a:gd name="connsiteY138" fmla="*/ 1444025 h 1640734"/>
                <a:gd name="connsiteX139" fmla="*/ 486451 w 2331207"/>
                <a:gd name="connsiteY139" fmla="*/ 1404683 h 1640734"/>
                <a:gd name="connsiteX140" fmla="*/ 451576 w 2331207"/>
                <a:gd name="connsiteY140" fmla="*/ 1351929 h 1640734"/>
                <a:gd name="connsiteX141" fmla="*/ 374674 w 2331207"/>
                <a:gd name="connsiteY141" fmla="*/ 1443131 h 1640734"/>
                <a:gd name="connsiteX142" fmla="*/ 388087 w 2331207"/>
                <a:gd name="connsiteY142" fmla="*/ 1443131 h 1640734"/>
                <a:gd name="connsiteX143" fmla="*/ 426539 w 2331207"/>
                <a:gd name="connsiteY143" fmla="*/ 1410048 h 1640734"/>
                <a:gd name="connsiteX144" fmla="*/ 426539 w 2331207"/>
                <a:gd name="connsiteY144" fmla="*/ 1473531 h 1640734"/>
                <a:gd name="connsiteX145" fmla="*/ 368415 w 2331207"/>
                <a:gd name="connsiteY145" fmla="*/ 1601392 h 1640734"/>
                <a:gd name="connsiteX146" fmla="*/ 392559 w 2331207"/>
                <a:gd name="connsiteY146" fmla="*/ 1640734 h 1640734"/>
                <a:gd name="connsiteX147" fmla="*/ 419385 w 2331207"/>
                <a:gd name="connsiteY147" fmla="*/ 1621957 h 1640734"/>
                <a:gd name="connsiteX148" fmla="*/ 475720 w 2331207"/>
                <a:gd name="connsiteY148" fmla="*/ 1472637 h 1640734"/>
                <a:gd name="connsiteX149" fmla="*/ 524007 w 2331207"/>
                <a:gd name="connsiteY149" fmla="*/ 1417201 h 1640734"/>
                <a:gd name="connsiteX150" fmla="*/ 583920 w 2331207"/>
                <a:gd name="connsiteY150" fmla="*/ 1417201 h 1640734"/>
                <a:gd name="connsiteX151" fmla="*/ 209245 w 2331207"/>
                <a:gd name="connsiteY151" fmla="*/ 1630004 h 1640734"/>
                <a:gd name="connsiteX152" fmla="*/ 214611 w 2331207"/>
                <a:gd name="connsiteY152" fmla="*/ 1613910 h 1640734"/>
                <a:gd name="connsiteX153" fmla="*/ 163641 w 2331207"/>
                <a:gd name="connsiteY153" fmla="*/ 1523603 h 1640734"/>
                <a:gd name="connsiteX154" fmla="*/ 190467 w 2331207"/>
                <a:gd name="connsiteY154" fmla="*/ 1451178 h 1640734"/>
                <a:gd name="connsiteX155" fmla="*/ 246802 w 2331207"/>
                <a:gd name="connsiteY155" fmla="*/ 1451178 h 1640734"/>
                <a:gd name="connsiteX156" fmla="*/ 277205 w 2331207"/>
                <a:gd name="connsiteY156" fmla="*/ 1504826 h 1640734"/>
                <a:gd name="connsiteX157" fmla="*/ 297772 w 2331207"/>
                <a:gd name="connsiteY157" fmla="*/ 1504826 h 1640734"/>
                <a:gd name="connsiteX158" fmla="*/ 344271 w 2331207"/>
                <a:gd name="connsiteY158" fmla="*/ 1376965 h 1640734"/>
                <a:gd name="connsiteX159" fmla="*/ 323704 w 2331207"/>
                <a:gd name="connsiteY159" fmla="*/ 1376965 h 1640734"/>
                <a:gd name="connsiteX160" fmla="*/ 253956 w 2331207"/>
                <a:gd name="connsiteY160" fmla="*/ 1430613 h 1640734"/>
                <a:gd name="connsiteX161" fmla="*/ 197621 w 2331207"/>
                <a:gd name="connsiteY161" fmla="*/ 1430613 h 1640734"/>
                <a:gd name="connsiteX162" fmla="*/ 236072 w 2331207"/>
                <a:gd name="connsiteY162" fmla="*/ 1325999 h 1640734"/>
                <a:gd name="connsiteX163" fmla="*/ 304032 w 2331207"/>
                <a:gd name="connsiteY163" fmla="*/ 1281293 h 1640734"/>
                <a:gd name="connsiteX164" fmla="*/ 316551 w 2331207"/>
                <a:gd name="connsiteY164" fmla="*/ 1281293 h 1640734"/>
                <a:gd name="connsiteX165" fmla="*/ 371992 w 2331207"/>
                <a:gd name="connsiteY165" fmla="*/ 1346564 h 1640734"/>
                <a:gd name="connsiteX166" fmla="*/ 391664 w 2331207"/>
                <a:gd name="connsiteY166" fmla="*/ 1346564 h 1640734"/>
                <a:gd name="connsiteX167" fmla="*/ 407760 w 2331207"/>
                <a:gd name="connsiteY167" fmla="*/ 1259833 h 1640734"/>
                <a:gd name="connsiteX168" fmla="*/ 135026 w 2331207"/>
                <a:gd name="connsiteY168" fmla="*/ 1259833 h 1640734"/>
                <a:gd name="connsiteX169" fmla="*/ 129661 w 2331207"/>
                <a:gd name="connsiteY169" fmla="*/ 1275928 h 1640734"/>
                <a:gd name="connsiteX170" fmla="*/ 165429 w 2331207"/>
                <a:gd name="connsiteY170" fmla="*/ 1366235 h 1640734"/>
                <a:gd name="connsiteX171" fmla="*/ 107305 w 2331207"/>
                <a:gd name="connsiteY171" fmla="*/ 1524497 h 1640734"/>
                <a:gd name="connsiteX172" fmla="*/ 4471 w 2331207"/>
                <a:gd name="connsiteY172" fmla="*/ 1614804 h 1640734"/>
                <a:gd name="connsiteX173" fmla="*/ 0 w 2331207"/>
                <a:gd name="connsiteY173" fmla="*/ 1630899 h 1640734"/>
                <a:gd name="connsiteX174" fmla="*/ 209245 w 2331207"/>
                <a:gd name="connsiteY174" fmla="*/ 1630899 h 1640734"/>
                <a:gd name="connsiteX175" fmla="*/ 1562186 w 2331207"/>
                <a:gd name="connsiteY175" fmla="*/ 775213 h 1640734"/>
                <a:gd name="connsiteX176" fmla="*/ 1589907 w 2331207"/>
                <a:gd name="connsiteY176" fmla="*/ 825285 h 1640734"/>
                <a:gd name="connsiteX177" fmla="*/ 1499591 w 2331207"/>
                <a:gd name="connsiteY177" fmla="*/ 849426 h 1640734"/>
                <a:gd name="connsiteX178" fmla="*/ 1562186 w 2331207"/>
                <a:gd name="connsiteY178" fmla="*/ 775213 h 1640734"/>
                <a:gd name="connsiteX179" fmla="*/ 1612262 w 2331207"/>
                <a:gd name="connsiteY179" fmla="*/ 921851 h 1640734"/>
                <a:gd name="connsiteX180" fmla="*/ 1594378 w 2331207"/>
                <a:gd name="connsiteY180" fmla="*/ 921851 h 1640734"/>
                <a:gd name="connsiteX181" fmla="*/ 1522841 w 2331207"/>
                <a:gd name="connsiteY181" fmla="*/ 970134 h 1640734"/>
                <a:gd name="connsiteX182" fmla="*/ 1485284 w 2331207"/>
                <a:gd name="connsiteY182" fmla="*/ 921851 h 1640734"/>
                <a:gd name="connsiteX183" fmla="*/ 1489755 w 2331207"/>
                <a:gd name="connsiteY183" fmla="*/ 881615 h 1640734"/>
                <a:gd name="connsiteX184" fmla="*/ 1636406 w 2331207"/>
                <a:gd name="connsiteY184" fmla="*/ 833332 h 1640734"/>
                <a:gd name="connsiteX185" fmla="*/ 1589907 w 2331207"/>
                <a:gd name="connsiteY185" fmla="*/ 735871 h 1640734"/>
                <a:gd name="connsiteX186" fmla="*/ 1441468 w 2331207"/>
                <a:gd name="connsiteY186" fmla="*/ 953146 h 1640734"/>
                <a:gd name="connsiteX187" fmla="*/ 1496909 w 2331207"/>
                <a:gd name="connsiteY187" fmla="*/ 1023782 h 1640734"/>
                <a:gd name="connsiteX188" fmla="*/ 1612262 w 2331207"/>
                <a:gd name="connsiteY188" fmla="*/ 921851 h 1640734"/>
                <a:gd name="connsiteX189" fmla="*/ 1589012 w 2331207"/>
                <a:gd name="connsiteY189" fmla="*/ 703683 h 1640734"/>
                <a:gd name="connsiteX190" fmla="*/ 1672174 w 2331207"/>
                <a:gd name="connsiteY190" fmla="*/ 627681 h 1640734"/>
                <a:gd name="connsiteX191" fmla="*/ 1672174 w 2331207"/>
                <a:gd name="connsiteY191" fmla="*/ 616952 h 1640734"/>
                <a:gd name="connsiteX192" fmla="*/ 1616733 w 2331207"/>
                <a:gd name="connsiteY192" fmla="*/ 616952 h 1640734"/>
                <a:gd name="connsiteX193" fmla="*/ 1567551 w 2331207"/>
                <a:gd name="connsiteY193" fmla="*/ 704577 h 1640734"/>
                <a:gd name="connsiteX194" fmla="*/ 1589012 w 2331207"/>
                <a:gd name="connsiteY194" fmla="*/ 704577 h 1640734"/>
                <a:gd name="connsiteX195" fmla="*/ 1276933 w 2331207"/>
                <a:gd name="connsiteY195" fmla="*/ 777002 h 1640734"/>
                <a:gd name="connsiteX196" fmla="*/ 1325220 w 2331207"/>
                <a:gd name="connsiteY196" fmla="*/ 777002 h 1640734"/>
                <a:gd name="connsiteX197" fmla="*/ 1248318 w 2331207"/>
                <a:gd name="connsiteY197" fmla="*/ 988017 h 1640734"/>
                <a:gd name="connsiteX198" fmla="*/ 1269779 w 2331207"/>
                <a:gd name="connsiteY198" fmla="*/ 1023782 h 1640734"/>
                <a:gd name="connsiteX199" fmla="*/ 1414641 w 2331207"/>
                <a:gd name="connsiteY199" fmla="*/ 911122 h 1640734"/>
                <a:gd name="connsiteX200" fmla="*/ 1401228 w 2331207"/>
                <a:gd name="connsiteY200" fmla="*/ 911122 h 1640734"/>
                <a:gd name="connsiteX201" fmla="*/ 1306442 w 2331207"/>
                <a:gd name="connsiteY201" fmla="*/ 975499 h 1640734"/>
                <a:gd name="connsiteX202" fmla="*/ 1377085 w 2331207"/>
                <a:gd name="connsiteY202" fmla="*/ 777002 h 1640734"/>
                <a:gd name="connsiteX203" fmla="*/ 1449516 w 2331207"/>
                <a:gd name="connsiteY203" fmla="*/ 777002 h 1640734"/>
                <a:gd name="connsiteX204" fmla="*/ 1458458 w 2331207"/>
                <a:gd name="connsiteY204" fmla="*/ 746601 h 1640734"/>
                <a:gd name="connsiteX205" fmla="*/ 1387815 w 2331207"/>
                <a:gd name="connsiteY205" fmla="*/ 746601 h 1640734"/>
                <a:gd name="connsiteX206" fmla="*/ 1414641 w 2331207"/>
                <a:gd name="connsiteY206" fmla="*/ 670600 h 1640734"/>
                <a:gd name="connsiteX207" fmla="*/ 1386921 w 2331207"/>
                <a:gd name="connsiteY207" fmla="*/ 670600 h 1640734"/>
                <a:gd name="connsiteX208" fmla="*/ 1336845 w 2331207"/>
                <a:gd name="connsiteY208" fmla="*/ 746601 h 1640734"/>
                <a:gd name="connsiteX209" fmla="*/ 1276933 w 2331207"/>
                <a:gd name="connsiteY209" fmla="*/ 755542 h 1640734"/>
                <a:gd name="connsiteX210" fmla="*/ 1226857 w 2331207"/>
                <a:gd name="connsiteY210" fmla="*/ 767166 h 1640734"/>
                <a:gd name="connsiteX211" fmla="*/ 1208973 w 2331207"/>
                <a:gd name="connsiteY211" fmla="*/ 736766 h 1640734"/>
                <a:gd name="connsiteX212" fmla="*/ 1096302 w 2331207"/>
                <a:gd name="connsiteY212" fmla="*/ 827967 h 1640734"/>
                <a:gd name="connsiteX213" fmla="*/ 1109716 w 2331207"/>
                <a:gd name="connsiteY213" fmla="*/ 827967 h 1640734"/>
                <a:gd name="connsiteX214" fmla="*/ 1168733 w 2331207"/>
                <a:gd name="connsiteY214" fmla="*/ 783261 h 1640734"/>
                <a:gd name="connsiteX215" fmla="*/ 1087360 w 2331207"/>
                <a:gd name="connsiteY215" fmla="*/ 994276 h 1640734"/>
                <a:gd name="connsiteX216" fmla="*/ 1105244 w 2331207"/>
                <a:gd name="connsiteY216" fmla="*/ 1024676 h 1640734"/>
                <a:gd name="connsiteX217" fmla="*/ 1212550 w 2331207"/>
                <a:gd name="connsiteY217" fmla="*/ 933475 h 1640734"/>
                <a:gd name="connsiteX218" fmla="*/ 1199137 w 2331207"/>
                <a:gd name="connsiteY218" fmla="*/ 933475 h 1640734"/>
                <a:gd name="connsiteX219" fmla="*/ 1140119 w 2331207"/>
                <a:gd name="connsiteY219" fmla="*/ 978182 h 1640734"/>
                <a:gd name="connsiteX220" fmla="*/ 1234905 w 2331207"/>
                <a:gd name="connsiteY220" fmla="*/ 683118 h 1640734"/>
                <a:gd name="connsiteX221" fmla="*/ 1267991 w 2331207"/>
                <a:gd name="connsiteY221" fmla="*/ 650035 h 1640734"/>
                <a:gd name="connsiteX222" fmla="*/ 1234905 w 2331207"/>
                <a:gd name="connsiteY222" fmla="*/ 616952 h 1640734"/>
                <a:gd name="connsiteX223" fmla="*/ 1206290 w 2331207"/>
                <a:gd name="connsiteY223" fmla="*/ 633046 h 1640734"/>
                <a:gd name="connsiteX224" fmla="*/ 1206290 w 2331207"/>
                <a:gd name="connsiteY224" fmla="*/ 667023 h 1640734"/>
                <a:gd name="connsiteX225" fmla="*/ 1234905 w 2331207"/>
                <a:gd name="connsiteY225" fmla="*/ 683118 h 1640734"/>
                <a:gd name="connsiteX226" fmla="*/ 975584 w 2331207"/>
                <a:gd name="connsiteY226" fmla="*/ 978182 h 1640734"/>
                <a:gd name="connsiteX227" fmla="*/ 1109716 w 2331207"/>
                <a:gd name="connsiteY227" fmla="*/ 622317 h 1640734"/>
                <a:gd name="connsiteX228" fmla="*/ 1105244 w 2331207"/>
                <a:gd name="connsiteY228" fmla="*/ 616058 h 1640734"/>
                <a:gd name="connsiteX229" fmla="*/ 1012247 w 2331207"/>
                <a:gd name="connsiteY229" fmla="*/ 626787 h 1640734"/>
                <a:gd name="connsiteX230" fmla="*/ 1012247 w 2331207"/>
                <a:gd name="connsiteY230" fmla="*/ 637517 h 1640734"/>
                <a:gd name="connsiteX231" fmla="*/ 1030131 w 2331207"/>
                <a:gd name="connsiteY231" fmla="*/ 650929 h 1640734"/>
                <a:gd name="connsiteX232" fmla="*/ 1026554 w 2331207"/>
                <a:gd name="connsiteY232" fmla="*/ 715306 h 1640734"/>
                <a:gd name="connsiteX233" fmla="*/ 924614 w 2331207"/>
                <a:gd name="connsiteY233" fmla="*/ 987123 h 1640734"/>
                <a:gd name="connsiteX234" fmla="*/ 946075 w 2331207"/>
                <a:gd name="connsiteY234" fmla="*/ 1022888 h 1640734"/>
                <a:gd name="connsiteX235" fmla="*/ 1053380 w 2331207"/>
                <a:gd name="connsiteY235" fmla="*/ 931687 h 1640734"/>
                <a:gd name="connsiteX236" fmla="*/ 1039967 w 2331207"/>
                <a:gd name="connsiteY236" fmla="*/ 931687 h 1640734"/>
                <a:gd name="connsiteX237" fmla="*/ 975584 w 2331207"/>
                <a:gd name="connsiteY237" fmla="*/ 978182 h 1640734"/>
                <a:gd name="connsiteX238" fmla="*/ 701955 w 2331207"/>
                <a:gd name="connsiteY238" fmla="*/ 941522 h 1640734"/>
                <a:gd name="connsiteX239" fmla="*/ 815520 w 2331207"/>
                <a:gd name="connsiteY239" fmla="*/ 787731 h 1640734"/>
                <a:gd name="connsiteX240" fmla="*/ 840558 w 2331207"/>
                <a:gd name="connsiteY240" fmla="*/ 791308 h 1640734"/>
                <a:gd name="connsiteX241" fmla="*/ 797636 w 2331207"/>
                <a:gd name="connsiteY241" fmla="*/ 903968 h 1640734"/>
                <a:gd name="connsiteX242" fmla="*/ 718051 w 2331207"/>
                <a:gd name="connsiteY242" fmla="*/ 969240 h 1640734"/>
                <a:gd name="connsiteX243" fmla="*/ 701955 w 2331207"/>
                <a:gd name="connsiteY243" fmla="*/ 941522 h 1640734"/>
                <a:gd name="connsiteX244" fmla="*/ 924614 w 2331207"/>
                <a:gd name="connsiteY244" fmla="*/ 724248 h 1640734"/>
                <a:gd name="connsiteX245" fmla="*/ 902259 w 2331207"/>
                <a:gd name="connsiteY245" fmla="*/ 722459 h 1640734"/>
                <a:gd name="connsiteX246" fmla="*/ 877221 w 2331207"/>
                <a:gd name="connsiteY246" fmla="*/ 747495 h 1640734"/>
                <a:gd name="connsiteX247" fmla="*/ 872750 w 2331207"/>
                <a:gd name="connsiteY247" fmla="*/ 747495 h 1640734"/>
                <a:gd name="connsiteX248" fmla="*/ 651880 w 2331207"/>
                <a:gd name="connsiteY248" fmla="*/ 984440 h 1640734"/>
                <a:gd name="connsiteX249" fmla="*/ 691225 w 2331207"/>
                <a:gd name="connsiteY249" fmla="*/ 1024676 h 1640734"/>
                <a:gd name="connsiteX250" fmla="*/ 787800 w 2331207"/>
                <a:gd name="connsiteY250" fmla="*/ 932581 h 1640734"/>
                <a:gd name="connsiteX251" fmla="*/ 786011 w 2331207"/>
                <a:gd name="connsiteY251" fmla="*/ 949569 h 1640734"/>
                <a:gd name="connsiteX252" fmla="*/ 821780 w 2331207"/>
                <a:gd name="connsiteY252" fmla="*/ 1024676 h 1640734"/>
                <a:gd name="connsiteX253" fmla="*/ 898682 w 2331207"/>
                <a:gd name="connsiteY253" fmla="*/ 933475 h 1640734"/>
                <a:gd name="connsiteX254" fmla="*/ 885269 w 2331207"/>
                <a:gd name="connsiteY254" fmla="*/ 933475 h 1640734"/>
                <a:gd name="connsiteX255" fmla="*/ 846818 w 2331207"/>
                <a:gd name="connsiteY255" fmla="*/ 966558 h 1640734"/>
                <a:gd name="connsiteX256" fmla="*/ 846818 w 2331207"/>
                <a:gd name="connsiteY256" fmla="*/ 903968 h 1640734"/>
                <a:gd name="connsiteX257" fmla="*/ 406866 w 2331207"/>
                <a:gd name="connsiteY257" fmla="*/ 1075642 h 1640734"/>
                <a:gd name="connsiteX258" fmla="*/ 472143 w 2331207"/>
                <a:gd name="connsiteY258" fmla="*/ 1014841 h 1640734"/>
                <a:gd name="connsiteX259" fmla="*/ 529373 w 2331207"/>
                <a:gd name="connsiteY259" fmla="*/ 1036300 h 1640734"/>
                <a:gd name="connsiteX260" fmla="*/ 584814 w 2331207"/>
                <a:gd name="connsiteY260" fmla="*/ 1066701 h 1640734"/>
                <a:gd name="connsiteX261" fmla="*/ 481085 w 2331207"/>
                <a:gd name="connsiteY261" fmla="*/ 1112301 h 1640734"/>
                <a:gd name="connsiteX262" fmla="*/ 406866 w 2331207"/>
                <a:gd name="connsiteY262" fmla="*/ 1075642 h 1640734"/>
                <a:gd name="connsiteX263" fmla="*/ 516854 w 2331207"/>
                <a:gd name="connsiteY263" fmla="*/ 904863 h 1640734"/>
                <a:gd name="connsiteX264" fmla="*/ 492710 w 2331207"/>
                <a:gd name="connsiteY264" fmla="*/ 872674 h 1640734"/>
                <a:gd name="connsiteX265" fmla="*/ 557988 w 2331207"/>
                <a:gd name="connsiteY265" fmla="*/ 756437 h 1640734"/>
                <a:gd name="connsiteX266" fmla="*/ 582131 w 2331207"/>
                <a:gd name="connsiteY266" fmla="*/ 788625 h 1640734"/>
                <a:gd name="connsiteX267" fmla="*/ 516854 w 2331207"/>
                <a:gd name="connsiteY267" fmla="*/ 904863 h 1640734"/>
                <a:gd name="connsiteX268" fmla="*/ 631313 w 2331207"/>
                <a:gd name="connsiteY268" fmla="*/ 1049712 h 1640734"/>
                <a:gd name="connsiteX269" fmla="*/ 551728 w 2331207"/>
                <a:gd name="connsiteY269" fmla="*/ 988911 h 1640734"/>
                <a:gd name="connsiteX270" fmla="*/ 490027 w 2331207"/>
                <a:gd name="connsiteY270" fmla="*/ 958511 h 1640734"/>
                <a:gd name="connsiteX271" fmla="*/ 516854 w 2331207"/>
                <a:gd name="connsiteY271" fmla="*/ 924534 h 1640734"/>
                <a:gd name="connsiteX272" fmla="*/ 630419 w 2331207"/>
                <a:gd name="connsiteY272" fmla="*/ 802931 h 1640734"/>
                <a:gd name="connsiteX273" fmla="*/ 625948 w 2331207"/>
                <a:gd name="connsiteY273" fmla="*/ 776107 h 1640734"/>
                <a:gd name="connsiteX274" fmla="*/ 673341 w 2331207"/>
                <a:gd name="connsiteY274" fmla="*/ 776107 h 1640734"/>
                <a:gd name="connsiteX275" fmla="*/ 682283 w 2331207"/>
                <a:gd name="connsiteY275" fmla="*/ 745707 h 1640734"/>
                <a:gd name="connsiteX276" fmla="*/ 601804 w 2331207"/>
                <a:gd name="connsiteY276" fmla="*/ 745707 h 1640734"/>
                <a:gd name="connsiteX277" fmla="*/ 562459 w 2331207"/>
                <a:gd name="connsiteY277" fmla="*/ 734977 h 1640734"/>
                <a:gd name="connsiteX278" fmla="*/ 441740 w 2331207"/>
                <a:gd name="connsiteY278" fmla="*/ 856579 h 1640734"/>
                <a:gd name="connsiteX279" fmla="*/ 497181 w 2331207"/>
                <a:gd name="connsiteY279" fmla="*/ 922745 h 1640734"/>
                <a:gd name="connsiteX280" fmla="*/ 443529 w 2331207"/>
                <a:gd name="connsiteY280" fmla="*/ 977287 h 1640734"/>
                <a:gd name="connsiteX281" fmla="*/ 458730 w 2331207"/>
                <a:gd name="connsiteY281" fmla="*/ 1006794 h 1640734"/>
                <a:gd name="connsiteX282" fmla="*/ 347848 w 2331207"/>
                <a:gd name="connsiteY282" fmla="*/ 1093525 h 1640734"/>
                <a:gd name="connsiteX283" fmla="*/ 453365 w 2331207"/>
                <a:gd name="connsiteY283" fmla="*/ 1145384 h 1640734"/>
                <a:gd name="connsiteX284" fmla="*/ 631313 w 2331207"/>
                <a:gd name="connsiteY284" fmla="*/ 1049712 h 1640734"/>
                <a:gd name="connsiteX285" fmla="*/ 266475 w 2331207"/>
                <a:gd name="connsiteY285" fmla="*/ 835120 h 1640734"/>
                <a:gd name="connsiteX286" fmla="*/ 296878 w 2331207"/>
                <a:gd name="connsiteY286" fmla="*/ 888768 h 1640734"/>
                <a:gd name="connsiteX287" fmla="*/ 317445 w 2331207"/>
                <a:gd name="connsiteY287" fmla="*/ 888768 h 1640734"/>
                <a:gd name="connsiteX288" fmla="*/ 363944 w 2331207"/>
                <a:gd name="connsiteY288" fmla="*/ 760907 h 1640734"/>
                <a:gd name="connsiteX289" fmla="*/ 343377 w 2331207"/>
                <a:gd name="connsiteY289" fmla="*/ 760907 h 1640734"/>
                <a:gd name="connsiteX290" fmla="*/ 273628 w 2331207"/>
                <a:gd name="connsiteY290" fmla="*/ 814555 h 1640734"/>
                <a:gd name="connsiteX291" fmla="*/ 195832 w 2331207"/>
                <a:gd name="connsiteY291" fmla="*/ 814555 h 1640734"/>
                <a:gd name="connsiteX292" fmla="*/ 234283 w 2331207"/>
                <a:gd name="connsiteY292" fmla="*/ 709942 h 1640734"/>
                <a:gd name="connsiteX293" fmla="*/ 302243 w 2331207"/>
                <a:gd name="connsiteY293" fmla="*/ 665235 h 1640734"/>
                <a:gd name="connsiteX294" fmla="*/ 336223 w 2331207"/>
                <a:gd name="connsiteY294" fmla="*/ 665235 h 1640734"/>
                <a:gd name="connsiteX295" fmla="*/ 391664 w 2331207"/>
                <a:gd name="connsiteY295" fmla="*/ 730507 h 1640734"/>
                <a:gd name="connsiteX296" fmla="*/ 411337 w 2331207"/>
                <a:gd name="connsiteY296" fmla="*/ 730507 h 1640734"/>
                <a:gd name="connsiteX297" fmla="*/ 427433 w 2331207"/>
                <a:gd name="connsiteY297" fmla="*/ 643776 h 1640734"/>
                <a:gd name="connsiteX298" fmla="*/ 135026 w 2331207"/>
                <a:gd name="connsiteY298" fmla="*/ 643776 h 1640734"/>
                <a:gd name="connsiteX299" fmla="*/ 129661 w 2331207"/>
                <a:gd name="connsiteY299" fmla="*/ 659870 h 1640734"/>
                <a:gd name="connsiteX300" fmla="*/ 165429 w 2331207"/>
                <a:gd name="connsiteY300" fmla="*/ 750178 h 1640734"/>
                <a:gd name="connsiteX301" fmla="*/ 107305 w 2331207"/>
                <a:gd name="connsiteY301" fmla="*/ 908439 h 1640734"/>
                <a:gd name="connsiteX302" fmla="*/ 4471 w 2331207"/>
                <a:gd name="connsiteY302" fmla="*/ 998747 h 1640734"/>
                <a:gd name="connsiteX303" fmla="*/ 0 w 2331207"/>
                <a:gd name="connsiteY303" fmla="*/ 1014841 h 1640734"/>
                <a:gd name="connsiteX304" fmla="*/ 325493 w 2331207"/>
                <a:gd name="connsiteY304" fmla="*/ 1014841 h 1640734"/>
                <a:gd name="connsiteX305" fmla="*/ 383616 w 2331207"/>
                <a:gd name="connsiteY305" fmla="*/ 922745 h 1640734"/>
                <a:gd name="connsiteX306" fmla="*/ 361261 w 2331207"/>
                <a:gd name="connsiteY306" fmla="*/ 922745 h 1640734"/>
                <a:gd name="connsiteX307" fmla="*/ 212822 w 2331207"/>
                <a:gd name="connsiteY307" fmla="*/ 993382 h 1640734"/>
                <a:gd name="connsiteX308" fmla="*/ 162746 w 2331207"/>
                <a:gd name="connsiteY308" fmla="*/ 908439 h 1640734"/>
                <a:gd name="connsiteX309" fmla="*/ 189573 w 2331207"/>
                <a:gd name="connsiteY309" fmla="*/ 836014 h 1640734"/>
                <a:gd name="connsiteX310" fmla="*/ 266475 w 2331207"/>
                <a:gd name="connsiteY310" fmla="*/ 836014 h 1640734"/>
                <a:gd name="connsiteX311" fmla="*/ 308503 w 2331207"/>
                <a:gd name="connsiteY311" fmla="*/ 616952 h 1640734"/>
                <a:gd name="connsiteX312" fmla="*/ 391664 w 2331207"/>
                <a:gd name="connsiteY312" fmla="*/ 556151 h 1640734"/>
                <a:gd name="connsiteX313" fmla="*/ 391664 w 2331207"/>
                <a:gd name="connsiteY313" fmla="*/ 545421 h 1640734"/>
                <a:gd name="connsiteX314" fmla="*/ 336223 w 2331207"/>
                <a:gd name="connsiteY314" fmla="*/ 545421 h 1640734"/>
                <a:gd name="connsiteX315" fmla="*/ 287042 w 2331207"/>
                <a:gd name="connsiteY315" fmla="*/ 616952 h 1640734"/>
                <a:gd name="connsiteX316" fmla="*/ 1551456 w 2331207"/>
                <a:gd name="connsiteY316" fmla="*/ 160050 h 1640734"/>
                <a:gd name="connsiteX317" fmla="*/ 1579176 w 2331207"/>
                <a:gd name="connsiteY317" fmla="*/ 210121 h 1640734"/>
                <a:gd name="connsiteX318" fmla="*/ 1488861 w 2331207"/>
                <a:gd name="connsiteY318" fmla="*/ 234263 h 1640734"/>
                <a:gd name="connsiteX319" fmla="*/ 1551456 w 2331207"/>
                <a:gd name="connsiteY319" fmla="*/ 160050 h 1640734"/>
                <a:gd name="connsiteX320" fmla="*/ 1601531 w 2331207"/>
                <a:gd name="connsiteY320" fmla="*/ 306688 h 1640734"/>
                <a:gd name="connsiteX321" fmla="*/ 1583647 w 2331207"/>
                <a:gd name="connsiteY321" fmla="*/ 306688 h 1640734"/>
                <a:gd name="connsiteX322" fmla="*/ 1512110 w 2331207"/>
                <a:gd name="connsiteY322" fmla="*/ 354971 h 1640734"/>
                <a:gd name="connsiteX323" fmla="*/ 1474554 w 2331207"/>
                <a:gd name="connsiteY323" fmla="*/ 306688 h 1640734"/>
                <a:gd name="connsiteX324" fmla="*/ 1479025 w 2331207"/>
                <a:gd name="connsiteY324" fmla="*/ 266452 h 1640734"/>
                <a:gd name="connsiteX325" fmla="*/ 1625675 w 2331207"/>
                <a:gd name="connsiteY325" fmla="*/ 218168 h 1640734"/>
                <a:gd name="connsiteX326" fmla="*/ 1579176 w 2331207"/>
                <a:gd name="connsiteY326" fmla="*/ 120708 h 1640734"/>
                <a:gd name="connsiteX327" fmla="*/ 1430737 w 2331207"/>
                <a:gd name="connsiteY327" fmla="*/ 337982 h 1640734"/>
                <a:gd name="connsiteX328" fmla="*/ 1486178 w 2331207"/>
                <a:gd name="connsiteY328" fmla="*/ 408619 h 1640734"/>
                <a:gd name="connsiteX329" fmla="*/ 1601531 w 2331207"/>
                <a:gd name="connsiteY329" fmla="*/ 306688 h 1640734"/>
                <a:gd name="connsiteX330" fmla="*/ 1578282 w 2331207"/>
                <a:gd name="connsiteY330" fmla="*/ 88519 h 1640734"/>
                <a:gd name="connsiteX331" fmla="*/ 1661444 w 2331207"/>
                <a:gd name="connsiteY331" fmla="*/ 12518 h 1640734"/>
                <a:gd name="connsiteX332" fmla="*/ 1661444 w 2331207"/>
                <a:gd name="connsiteY332" fmla="*/ 1788 h 1640734"/>
                <a:gd name="connsiteX333" fmla="*/ 1606002 w 2331207"/>
                <a:gd name="connsiteY333" fmla="*/ 1788 h 1640734"/>
                <a:gd name="connsiteX334" fmla="*/ 1556821 w 2331207"/>
                <a:gd name="connsiteY334" fmla="*/ 89413 h 1640734"/>
                <a:gd name="connsiteX335" fmla="*/ 1578282 w 2331207"/>
                <a:gd name="connsiteY335" fmla="*/ 89413 h 1640734"/>
                <a:gd name="connsiteX336" fmla="*/ 1266202 w 2331207"/>
                <a:gd name="connsiteY336" fmla="*/ 160944 h 1640734"/>
                <a:gd name="connsiteX337" fmla="*/ 1315384 w 2331207"/>
                <a:gd name="connsiteY337" fmla="*/ 160944 h 1640734"/>
                <a:gd name="connsiteX338" fmla="*/ 1238482 w 2331207"/>
                <a:gd name="connsiteY338" fmla="*/ 371959 h 1640734"/>
                <a:gd name="connsiteX339" fmla="*/ 1259943 w 2331207"/>
                <a:gd name="connsiteY339" fmla="*/ 407725 h 1640734"/>
                <a:gd name="connsiteX340" fmla="*/ 1404805 w 2331207"/>
                <a:gd name="connsiteY340" fmla="*/ 295064 h 1640734"/>
                <a:gd name="connsiteX341" fmla="*/ 1391392 w 2331207"/>
                <a:gd name="connsiteY341" fmla="*/ 295064 h 1640734"/>
                <a:gd name="connsiteX342" fmla="*/ 1296606 w 2331207"/>
                <a:gd name="connsiteY342" fmla="*/ 359441 h 1640734"/>
                <a:gd name="connsiteX343" fmla="*/ 1367248 w 2331207"/>
                <a:gd name="connsiteY343" fmla="*/ 160944 h 1640734"/>
                <a:gd name="connsiteX344" fmla="*/ 1439679 w 2331207"/>
                <a:gd name="connsiteY344" fmla="*/ 160944 h 1640734"/>
                <a:gd name="connsiteX345" fmla="*/ 1448621 w 2331207"/>
                <a:gd name="connsiteY345" fmla="*/ 130543 h 1640734"/>
                <a:gd name="connsiteX346" fmla="*/ 1377979 w 2331207"/>
                <a:gd name="connsiteY346" fmla="*/ 130543 h 1640734"/>
                <a:gd name="connsiteX347" fmla="*/ 1404805 w 2331207"/>
                <a:gd name="connsiteY347" fmla="*/ 54542 h 1640734"/>
                <a:gd name="connsiteX348" fmla="*/ 1377085 w 2331207"/>
                <a:gd name="connsiteY348" fmla="*/ 54542 h 1640734"/>
                <a:gd name="connsiteX349" fmla="*/ 1327009 w 2331207"/>
                <a:gd name="connsiteY349" fmla="*/ 130543 h 1640734"/>
                <a:gd name="connsiteX350" fmla="*/ 1267097 w 2331207"/>
                <a:gd name="connsiteY350" fmla="*/ 138591 h 1640734"/>
                <a:gd name="connsiteX351" fmla="*/ 1267097 w 2331207"/>
                <a:gd name="connsiteY351" fmla="*/ 160944 h 1640734"/>
                <a:gd name="connsiteX352" fmla="*/ 1241165 w 2331207"/>
                <a:gd name="connsiteY352" fmla="*/ 185086 h 1640734"/>
                <a:gd name="connsiteX353" fmla="*/ 1219703 w 2331207"/>
                <a:gd name="connsiteY353" fmla="*/ 120708 h 1640734"/>
                <a:gd name="connsiteX354" fmla="*/ 1143696 w 2331207"/>
                <a:gd name="connsiteY354" fmla="*/ 212804 h 1640734"/>
                <a:gd name="connsiteX355" fmla="*/ 1143696 w 2331207"/>
                <a:gd name="connsiteY355" fmla="*/ 173462 h 1640734"/>
                <a:gd name="connsiteX356" fmla="*/ 1109716 w 2331207"/>
                <a:gd name="connsiteY356" fmla="*/ 120708 h 1640734"/>
                <a:gd name="connsiteX357" fmla="*/ 1031919 w 2331207"/>
                <a:gd name="connsiteY357" fmla="*/ 211910 h 1640734"/>
                <a:gd name="connsiteX358" fmla="*/ 1045332 w 2331207"/>
                <a:gd name="connsiteY358" fmla="*/ 211910 h 1640734"/>
                <a:gd name="connsiteX359" fmla="*/ 1083783 w 2331207"/>
                <a:gd name="connsiteY359" fmla="*/ 178827 h 1640734"/>
                <a:gd name="connsiteX360" fmla="*/ 1083783 w 2331207"/>
                <a:gd name="connsiteY360" fmla="*/ 242310 h 1640734"/>
                <a:gd name="connsiteX361" fmla="*/ 1026554 w 2331207"/>
                <a:gd name="connsiteY361" fmla="*/ 369277 h 1640734"/>
                <a:gd name="connsiteX362" fmla="*/ 1050698 w 2331207"/>
                <a:gd name="connsiteY362" fmla="*/ 408619 h 1640734"/>
                <a:gd name="connsiteX363" fmla="*/ 1077524 w 2331207"/>
                <a:gd name="connsiteY363" fmla="*/ 389842 h 1640734"/>
                <a:gd name="connsiteX364" fmla="*/ 1133859 w 2331207"/>
                <a:gd name="connsiteY364" fmla="*/ 241416 h 1640734"/>
                <a:gd name="connsiteX365" fmla="*/ 1182147 w 2331207"/>
                <a:gd name="connsiteY365" fmla="*/ 185980 h 1640734"/>
                <a:gd name="connsiteX366" fmla="*/ 1241165 w 2331207"/>
                <a:gd name="connsiteY366" fmla="*/ 185980 h 1640734"/>
                <a:gd name="connsiteX367" fmla="*/ 929085 w 2331207"/>
                <a:gd name="connsiteY367" fmla="*/ 160050 h 1640734"/>
                <a:gd name="connsiteX368" fmla="*/ 956805 w 2331207"/>
                <a:gd name="connsiteY368" fmla="*/ 210121 h 1640734"/>
                <a:gd name="connsiteX369" fmla="*/ 866490 w 2331207"/>
                <a:gd name="connsiteY369" fmla="*/ 234263 h 1640734"/>
                <a:gd name="connsiteX370" fmla="*/ 929085 w 2331207"/>
                <a:gd name="connsiteY370" fmla="*/ 160050 h 1640734"/>
                <a:gd name="connsiteX371" fmla="*/ 979161 w 2331207"/>
                <a:gd name="connsiteY371" fmla="*/ 306688 h 1640734"/>
                <a:gd name="connsiteX372" fmla="*/ 961277 w 2331207"/>
                <a:gd name="connsiteY372" fmla="*/ 306688 h 1640734"/>
                <a:gd name="connsiteX373" fmla="*/ 889740 w 2331207"/>
                <a:gd name="connsiteY373" fmla="*/ 354971 h 1640734"/>
                <a:gd name="connsiteX374" fmla="*/ 852183 w 2331207"/>
                <a:gd name="connsiteY374" fmla="*/ 306688 h 1640734"/>
                <a:gd name="connsiteX375" fmla="*/ 856654 w 2331207"/>
                <a:gd name="connsiteY375" fmla="*/ 266452 h 1640734"/>
                <a:gd name="connsiteX376" fmla="*/ 1003304 w 2331207"/>
                <a:gd name="connsiteY376" fmla="*/ 218168 h 1640734"/>
                <a:gd name="connsiteX377" fmla="*/ 956805 w 2331207"/>
                <a:gd name="connsiteY377" fmla="*/ 120708 h 1640734"/>
                <a:gd name="connsiteX378" fmla="*/ 808367 w 2331207"/>
                <a:gd name="connsiteY378" fmla="*/ 337982 h 1640734"/>
                <a:gd name="connsiteX379" fmla="*/ 863808 w 2331207"/>
                <a:gd name="connsiteY379" fmla="*/ 408619 h 1640734"/>
                <a:gd name="connsiteX380" fmla="*/ 979161 w 2331207"/>
                <a:gd name="connsiteY380" fmla="*/ 306688 h 1640734"/>
                <a:gd name="connsiteX381" fmla="*/ 637572 w 2331207"/>
                <a:gd name="connsiteY381" fmla="*/ 365700 h 1640734"/>
                <a:gd name="connsiteX382" fmla="*/ 602698 w 2331207"/>
                <a:gd name="connsiteY382" fmla="*/ 340665 h 1640734"/>
                <a:gd name="connsiteX383" fmla="*/ 617005 w 2331207"/>
                <a:gd name="connsiteY383" fmla="*/ 299535 h 1640734"/>
                <a:gd name="connsiteX384" fmla="*/ 640255 w 2331207"/>
                <a:gd name="connsiteY384" fmla="*/ 236945 h 1640734"/>
                <a:gd name="connsiteX385" fmla="*/ 726993 w 2331207"/>
                <a:gd name="connsiteY385" fmla="*/ 173462 h 1640734"/>
                <a:gd name="connsiteX386" fmla="*/ 750243 w 2331207"/>
                <a:gd name="connsiteY386" fmla="*/ 201180 h 1640734"/>
                <a:gd name="connsiteX387" fmla="*/ 637572 w 2331207"/>
                <a:gd name="connsiteY387" fmla="*/ 365700 h 1640734"/>
                <a:gd name="connsiteX388" fmla="*/ 800319 w 2331207"/>
                <a:gd name="connsiteY388" fmla="*/ 178827 h 1640734"/>
                <a:gd name="connsiteX389" fmla="*/ 759185 w 2331207"/>
                <a:gd name="connsiteY389" fmla="*/ 119814 h 1640734"/>
                <a:gd name="connsiteX390" fmla="*/ 650985 w 2331207"/>
                <a:gd name="connsiteY390" fmla="*/ 208333 h 1640734"/>
                <a:gd name="connsiteX391" fmla="*/ 726099 w 2331207"/>
                <a:gd name="connsiteY391" fmla="*/ 6259 h 1640734"/>
                <a:gd name="connsiteX392" fmla="*/ 721628 w 2331207"/>
                <a:gd name="connsiteY392" fmla="*/ 0 h 1640734"/>
                <a:gd name="connsiteX393" fmla="*/ 628630 w 2331207"/>
                <a:gd name="connsiteY393" fmla="*/ 10730 h 1640734"/>
                <a:gd name="connsiteX394" fmla="*/ 628630 w 2331207"/>
                <a:gd name="connsiteY394" fmla="*/ 21459 h 1640734"/>
                <a:gd name="connsiteX395" fmla="*/ 646514 w 2331207"/>
                <a:gd name="connsiteY395" fmla="*/ 34871 h 1640734"/>
                <a:gd name="connsiteX396" fmla="*/ 642938 w 2331207"/>
                <a:gd name="connsiteY396" fmla="*/ 99249 h 1640734"/>
                <a:gd name="connsiteX397" fmla="*/ 561564 w 2331207"/>
                <a:gd name="connsiteY397" fmla="*/ 312947 h 1640734"/>
                <a:gd name="connsiteX398" fmla="*/ 546363 w 2331207"/>
                <a:gd name="connsiteY398" fmla="*/ 357653 h 1640734"/>
                <a:gd name="connsiteX399" fmla="*/ 611640 w 2331207"/>
                <a:gd name="connsiteY399" fmla="*/ 406831 h 1640734"/>
                <a:gd name="connsiteX400" fmla="*/ 800319 w 2331207"/>
                <a:gd name="connsiteY400" fmla="*/ 178827 h 1640734"/>
                <a:gd name="connsiteX401" fmla="*/ 525796 w 2331207"/>
                <a:gd name="connsiteY401" fmla="*/ 151108 h 1640734"/>
                <a:gd name="connsiteX402" fmla="*/ 507912 w 2331207"/>
                <a:gd name="connsiteY402" fmla="*/ 120708 h 1640734"/>
                <a:gd name="connsiteX403" fmla="*/ 395241 w 2331207"/>
                <a:gd name="connsiteY403" fmla="*/ 211910 h 1640734"/>
                <a:gd name="connsiteX404" fmla="*/ 408654 w 2331207"/>
                <a:gd name="connsiteY404" fmla="*/ 211910 h 1640734"/>
                <a:gd name="connsiteX405" fmla="*/ 467672 w 2331207"/>
                <a:gd name="connsiteY405" fmla="*/ 167203 h 1640734"/>
                <a:gd name="connsiteX406" fmla="*/ 386299 w 2331207"/>
                <a:gd name="connsiteY406" fmla="*/ 378218 h 1640734"/>
                <a:gd name="connsiteX407" fmla="*/ 404183 w 2331207"/>
                <a:gd name="connsiteY407" fmla="*/ 408619 h 1640734"/>
                <a:gd name="connsiteX408" fmla="*/ 511489 w 2331207"/>
                <a:gd name="connsiteY408" fmla="*/ 317417 h 1640734"/>
                <a:gd name="connsiteX409" fmla="*/ 498075 w 2331207"/>
                <a:gd name="connsiteY409" fmla="*/ 317417 h 1640734"/>
                <a:gd name="connsiteX410" fmla="*/ 439057 w 2331207"/>
                <a:gd name="connsiteY410" fmla="*/ 362124 h 1640734"/>
                <a:gd name="connsiteX411" fmla="*/ 534738 w 2331207"/>
                <a:gd name="connsiteY411" fmla="*/ 67060 h 1640734"/>
                <a:gd name="connsiteX412" fmla="*/ 567824 w 2331207"/>
                <a:gd name="connsiteY412" fmla="*/ 33977 h 1640734"/>
                <a:gd name="connsiteX413" fmla="*/ 534738 w 2331207"/>
                <a:gd name="connsiteY413" fmla="*/ 894 h 1640734"/>
                <a:gd name="connsiteX414" fmla="*/ 506123 w 2331207"/>
                <a:gd name="connsiteY414" fmla="*/ 16989 h 1640734"/>
                <a:gd name="connsiteX415" fmla="*/ 506123 w 2331207"/>
                <a:gd name="connsiteY415" fmla="*/ 50966 h 1640734"/>
                <a:gd name="connsiteX416" fmla="*/ 534738 w 2331207"/>
                <a:gd name="connsiteY416" fmla="*/ 67060 h 1640734"/>
                <a:gd name="connsiteX417" fmla="*/ 328175 w 2331207"/>
                <a:gd name="connsiteY417" fmla="*/ 26824 h 1640734"/>
                <a:gd name="connsiteX418" fmla="*/ 135026 w 2331207"/>
                <a:gd name="connsiteY418" fmla="*/ 26824 h 1640734"/>
                <a:gd name="connsiteX419" fmla="*/ 129661 w 2331207"/>
                <a:gd name="connsiteY419" fmla="*/ 42918 h 1640734"/>
                <a:gd name="connsiteX420" fmla="*/ 165429 w 2331207"/>
                <a:gd name="connsiteY420" fmla="*/ 133226 h 1640734"/>
                <a:gd name="connsiteX421" fmla="*/ 107305 w 2331207"/>
                <a:gd name="connsiteY421" fmla="*/ 291487 h 1640734"/>
                <a:gd name="connsiteX422" fmla="*/ 4471 w 2331207"/>
                <a:gd name="connsiteY422" fmla="*/ 381795 h 1640734"/>
                <a:gd name="connsiteX423" fmla="*/ 0 w 2331207"/>
                <a:gd name="connsiteY423" fmla="*/ 397889 h 1640734"/>
                <a:gd name="connsiteX424" fmla="*/ 293301 w 2331207"/>
                <a:gd name="connsiteY424" fmla="*/ 397889 h 1640734"/>
                <a:gd name="connsiteX425" fmla="*/ 356790 w 2331207"/>
                <a:gd name="connsiteY425" fmla="*/ 284334 h 1640734"/>
                <a:gd name="connsiteX426" fmla="*/ 334435 w 2331207"/>
                <a:gd name="connsiteY426" fmla="*/ 284334 h 1640734"/>
                <a:gd name="connsiteX427" fmla="*/ 190467 w 2331207"/>
                <a:gd name="connsiteY427" fmla="*/ 375536 h 1640734"/>
                <a:gd name="connsiteX428" fmla="*/ 161852 w 2331207"/>
                <a:gd name="connsiteY428" fmla="*/ 290593 h 1640734"/>
                <a:gd name="connsiteX429" fmla="*/ 219976 w 2331207"/>
                <a:gd name="connsiteY429" fmla="*/ 132332 h 1640734"/>
                <a:gd name="connsiteX430" fmla="*/ 322810 w 2331207"/>
                <a:gd name="connsiteY430" fmla="*/ 42024 h 1640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Lst>
              <a:rect l="l" t="t" r="r" b="b"/>
              <a:pathLst>
                <a:path w="2331207" h="1640734">
                  <a:moveTo>
                    <a:pt x="2221220" y="1391271"/>
                  </a:moveTo>
                  <a:cubicBezTo>
                    <a:pt x="2240892" y="1391271"/>
                    <a:pt x="2257882" y="1406471"/>
                    <a:pt x="2248940" y="1441342"/>
                  </a:cubicBezTo>
                  <a:lnTo>
                    <a:pt x="2158625" y="1465484"/>
                  </a:lnTo>
                  <a:cubicBezTo>
                    <a:pt x="2172932" y="1422566"/>
                    <a:pt x="2199758" y="1391271"/>
                    <a:pt x="2221220" y="1391271"/>
                  </a:cubicBezTo>
                  <a:moveTo>
                    <a:pt x="2271295" y="1537909"/>
                  </a:moveTo>
                  <a:lnTo>
                    <a:pt x="2253411" y="1537909"/>
                  </a:lnTo>
                  <a:cubicBezTo>
                    <a:pt x="2231056" y="1564733"/>
                    <a:pt x="2206018" y="1586192"/>
                    <a:pt x="2181874" y="1586192"/>
                  </a:cubicBezTo>
                  <a:cubicBezTo>
                    <a:pt x="2156836" y="1586192"/>
                    <a:pt x="2144317" y="1570992"/>
                    <a:pt x="2144317" y="1537909"/>
                  </a:cubicBezTo>
                  <a:cubicBezTo>
                    <a:pt x="2144317" y="1524497"/>
                    <a:pt x="2146106" y="1510191"/>
                    <a:pt x="2148788" y="1497673"/>
                  </a:cubicBezTo>
                  <a:lnTo>
                    <a:pt x="2295439" y="1449390"/>
                  </a:lnTo>
                  <a:cubicBezTo>
                    <a:pt x="2324054" y="1381436"/>
                    <a:pt x="2289180" y="1351929"/>
                    <a:pt x="2248940" y="1351929"/>
                  </a:cubicBezTo>
                  <a:cubicBezTo>
                    <a:pt x="2179192" y="1351929"/>
                    <a:pt x="2100501" y="1473531"/>
                    <a:pt x="2100501" y="1569203"/>
                  </a:cubicBezTo>
                  <a:cubicBezTo>
                    <a:pt x="2100501" y="1614804"/>
                    <a:pt x="2121962" y="1639840"/>
                    <a:pt x="2155942" y="1639840"/>
                  </a:cubicBezTo>
                  <a:cubicBezTo>
                    <a:pt x="2196182" y="1639840"/>
                    <a:pt x="2237315" y="1601392"/>
                    <a:pt x="2271295" y="1537909"/>
                  </a:cubicBezTo>
                  <a:moveTo>
                    <a:pt x="2248046" y="1319740"/>
                  </a:moveTo>
                  <a:lnTo>
                    <a:pt x="2331207" y="1243739"/>
                  </a:lnTo>
                  <a:lnTo>
                    <a:pt x="2331207" y="1233009"/>
                  </a:lnTo>
                  <a:lnTo>
                    <a:pt x="2275766" y="1233009"/>
                  </a:lnTo>
                  <a:lnTo>
                    <a:pt x="2226585" y="1320634"/>
                  </a:lnTo>
                  <a:lnTo>
                    <a:pt x="2248046" y="1320634"/>
                  </a:lnTo>
                  <a:close/>
                  <a:moveTo>
                    <a:pt x="1935966" y="1393059"/>
                  </a:moveTo>
                  <a:lnTo>
                    <a:pt x="1984254" y="1393059"/>
                  </a:lnTo>
                  <a:lnTo>
                    <a:pt x="1907351" y="1604075"/>
                  </a:lnTo>
                  <a:cubicBezTo>
                    <a:pt x="1900198" y="1621957"/>
                    <a:pt x="1910034" y="1639840"/>
                    <a:pt x="1928813" y="1639840"/>
                  </a:cubicBezTo>
                  <a:cubicBezTo>
                    <a:pt x="1983359" y="1639840"/>
                    <a:pt x="2048637" y="1593345"/>
                    <a:pt x="2073675" y="1527179"/>
                  </a:cubicBezTo>
                  <a:lnTo>
                    <a:pt x="2060262" y="1527179"/>
                  </a:lnTo>
                  <a:cubicBezTo>
                    <a:pt x="2040589" y="1554897"/>
                    <a:pt x="1997667" y="1585298"/>
                    <a:pt x="1965475" y="1591557"/>
                  </a:cubicBezTo>
                  <a:lnTo>
                    <a:pt x="2036118" y="1393059"/>
                  </a:lnTo>
                  <a:lnTo>
                    <a:pt x="2108549" y="1393059"/>
                  </a:lnTo>
                  <a:lnTo>
                    <a:pt x="2117491" y="1362659"/>
                  </a:lnTo>
                  <a:lnTo>
                    <a:pt x="2046848" y="1362659"/>
                  </a:lnTo>
                  <a:lnTo>
                    <a:pt x="2073675" y="1286657"/>
                  </a:lnTo>
                  <a:lnTo>
                    <a:pt x="2045954" y="1286657"/>
                  </a:lnTo>
                  <a:lnTo>
                    <a:pt x="1995878" y="1362659"/>
                  </a:lnTo>
                  <a:lnTo>
                    <a:pt x="1935966" y="1370706"/>
                  </a:lnTo>
                  <a:close/>
                  <a:moveTo>
                    <a:pt x="1885890" y="1382330"/>
                  </a:moveTo>
                  <a:cubicBezTo>
                    <a:pt x="1892150" y="1362659"/>
                    <a:pt x="1878737" y="1351929"/>
                    <a:pt x="1868900" y="1351929"/>
                  </a:cubicBezTo>
                  <a:cubicBezTo>
                    <a:pt x="1826873" y="1351929"/>
                    <a:pt x="1775903" y="1390377"/>
                    <a:pt x="1756230" y="1443131"/>
                  </a:cubicBezTo>
                  <a:lnTo>
                    <a:pt x="1769643" y="1443131"/>
                  </a:lnTo>
                  <a:cubicBezTo>
                    <a:pt x="1783056" y="1423460"/>
                    <a:pt x="1806306" y="1402001"/>
                    <a:pt x="1828661" y="1398424"/>
                  </a:cubicBezTo>
                  <a:lnTo>
                    <a:pt x="1747288" y="1609439"/>
                  </a:lnTo>
                  <a:cubicBezTo>
                    <a:pt x="1740134" y="1629110"/>
                    <a:pt x="1754441" y="1639840"/>
                    <a:pt x="1765172" y="1639840"/>
                  </a:cubicBezTo>
                  <a:cubicBezTo>
                    <a:pt x="1805411" y="1639840"/>
                    <a:pt x="1852805" y="1601392"/>
                    <a:pt x="1872477" y="1548638"/>
                  </a:cubicBezTo>
                  <a:lnTo>
                    <a:pt x="1859064" y="1548638"/>
                  </a:lnTo>
                  <a:cubicBezTo>
                    <a:pt x="1845651" y="1568309"/>
                    <a:pt x="1822401" y="1589769"/>
                    <a:pt x="1800046" y="1593345"/>
                  </a:cubicBezTo>
                  <a:close/>
                  <a:moveTo>
                    <a:pt x="1893938" y="1298281"/>
                  </a:moveTo>
                  <a:cubicBezTo>
                    <a:pt x="1911823" y="1298281"/>
                    <a:pt x="1927024" y="1283081"/>
                    <a:pt x="1927024" y="1265198"/>
                  </a:cubicBezTo>
                  <a:cubicBezTo>
                    <a:pt x="1927024" y="1247316"/>
                    <a:pt x="1911823" y="1232115"/>
                    <a:pt x="1893938" y="1232115"/>
                  </a:cubicBezTo>
                  <a:cubicBezTo>
                    <a:pt x="1884996" y="1232115"/>
                    <a:pt x="1876948" y="1235692"/>
                    <a:pt x="1870689" y="1241951"/>
                  </a:cubicBezTo>
                  <a:cubicBezTo>
                    <a:pt x="1864429" y="1248210"/>
                    <a:pt x="1860853" y="1256257"/>
                    <a:pt x="1860853" y="1265198"/>
                  </a:cubicBezTo>
                  <a:cubicBezTo>
                    <a:pt x="1860853" y="1283975"/>
                    <a:pt x="1875160" y="1298281"/>
                    <a:pt x="1893938" y="1298281"/>
                  </a:cubicBezTo>
                  <a:moveTo>
                    <a:pt x="1501380" y="1410942"/>
                  </a:moveTo>
                  <a:cubicBezTo>
                    <a:pt x="1513899" y="1410942"/>
                    <a:pt x="1521052" y="1430613"/>
                    <a:pt x="1501380" y="1474425"/>
                  </a:cubicBezTo>
                  <a:lnTo>
                    <a:pt x="1444150" y="1601392"/>
                  </a:lnTo>
                  <a:cubicBezTo>
                    <a:pt x="1433420" y="1625534"/>
                    <a:pt x="1445045" y="1640734"/>
                    <a:pt x="1468294" y="1640734"/>
                  </a:cubicBezTo>
                  <a:cubicBezTo>
                    <a:pt x="1482601" y="1640734"/>
                    <a:pt x="1488861" y="1637158"/>
                    <a:pt x="1495120" y="1621957"/>
                  </a:cubicBezTo>
                  <a:lnTo>
                    <a:pt x="1551456" y="1473531"/>
                  </a:lnTo>
                  <a:cubicBezTo>
                    <a:pt x="1577388" y="1441342"/>
                    <a:pt x="1625675" y="1407365"/>
                    <a:pt x="1647136" y="1407365"/>
                  </a:cubicBezTo>
                  <a:cubicBezTo>
                    <a:pt x="1662338" y="1407365"/>
                    <a:pt x="1660549" y="1419883"/>
                    <a:pt x="1650713" y="1439554"/>
                  </a:cubicBezTo>
                  <a:lnTo>
                    <a:pt x="1563975" y="1604969"/>
                  </a:lnTo>
                  <a:cubicBezTo>
                    <a:pt x="1555927" y="1621063"/>
                    <a:pt x="1566657" y="1640734"/>
                    <a:pt x="1585436" y="1640734"/>
                  </a:cubicBezTo>
                  <a:cubicBezTo>
                    <a:pt x="1627464" y="1640734"/>
                    <a:pt x="1678434" y="1602286"/>
                    <a:pt x="1698106" y="1549533"/>
                  </a:cubicBezTo>
                  <a:lnTo>
                    <a:pt x="1682905" y="1549533"/>
                  </a:lnTo>
                  <a:cubicBezTo>
                    <a:pt x="1669491" y="1569203"/>
                    <a:pt x="1646242" y="1590663"/>
                    <a:pt x="1623887" y="1594239"/>
                  </a:cubicBezTo>
                  <a:lnTo>
                    <a:pt x="1698106" y="1444025"/>
                  </a:lnTo>
                  <a:cubicBezTo>
                    <a:pt x="1707943" y="1425248"/>
                    <a:pt x="1712414" y="1407365"/>
                    <a:pt x="1712414" y="1393059"/>
                  </a:cubicBezTo>
                  <a:cubicBezTo>
                    <a:pt x="1712414" y="1368918"/>
                    <a:pt x="1699000" y="1352823"/>
                    <a:pt x="1673068" y="1352823"/>
                  </a:cubicBezTo>
                  <a:cubicBezTo>
                    <a:pt x="1636406" y="1352823"/>
                    <a:pt x="1605108" y="1393953"/>
                    <a:pt x="1560398" y="1444919"/>
                  </a:cubicBezTo>
                  <a:lnTo>
                    <a:pt x="1560398" y="1405577"/>
                  </a:lnTo>
                  <a:cubicBezTo>
                    <a:pt x="1560398" y="1377859"/>
                    <a:pt x="1551456" y="1352823"/>
                    <a:pt x="1526418" y="1352823"/>
                  </a:cubicBezTo>
                  <a:cubicBezTo>
                    <a:pt x="1496909" y="1352823"/>
                    <a:pt x="1470082" y="1399318"/>
                    <a:pt x="1448621" y="1444025"/>
                  </a:cubicBezTo>
                  <a:lnTo>
                    <a:pt x="1462035" y="1444025"/>
                  </a:lnTo>
                  <a:cubicBezTo>
                    <a:pt x="1477236" y="1422566"/>
                    <a:pt x="1490649" y="1410942"/>
                    <a:pt x="1501380" y="1410942"/>
                  </a:cubicBezTo>
                  <a:moveTo>
                    <a:pt x="1443256" y="1416307"/>
                  </a:moveTo>
                  <a:cubicBezTo>
                    <a:pt x="1453092" y="1381436"/>
                    <a:pt x="1447727" y="1351929"/>
                    <a:pt x="1421795" y="1351929"/>
                  </a:cubicBezTo>
                  <a:cubicBezTo>
                    <a:pt x="1388709" y="1351929"/>
                    <a:pt x="1377979" y="1374282"/>
                    <a:pt x="1345787" y="1444025"/>
                  </a:cubicBezTo>
                  <a:lnTo>
                    <a:pt x="1345787" y="1404683"/>
                  </a:lnTo>
                  <a:cubicBezTo>
                    <a:pt x="1345787" y="1376965"/>
                    <a:pt x="1336845" y="1351929"/>
                    <a:pt x="1311807" y="1351929"/>
                  </a:cubicBezTo>
                  <a:cubicBezTo>
                    <a:pt x="1282298" y="1351929"/>
                    <a:pt x="1255472" y="1398424"/>
                    <a:pt x="1234011" y="1443131"/>
                  </a:cubicBezTo>
                  <a:lnTo>
                    <a:pt x="1247424" y="1443131"/>
                  </a:lnTo>
                  <a:cubicBezTo>
                    <a:pt x="1261731" y="1422566"/>
                    <a:pt x="1275145" y="1410048"/>
                    <a:pt x="1285875" y="1410048"/>
                  </a:cubicBezTo>
                  <a:cubicBezTo>
                    <a:pt x="1298394" y="1410048"/>
                    <a:pt x="1305548" y="1429719"/>
                    <a:pt x="1285875" y="1473531"/>
                  </a:cubicBezTo>
                  <a:lnTo>
                    <a:pt x="1228646" y="1600498"/>
                  </a:lnTo>
                  <a:cubicBezTo>
                    <a:pt x="1217915" y="1624640"/>
                    <a:pt x="1229540" y="1639840"/>
                    <a:pt x="1252789" y="1639840"/>
                  </a:cubicBezTo>
                  <a:cubicBezTo>
                    <a:pt x="1267097" y="1639840"/>
                    <a:pt x="1273356" y="1636263"/>
                    <a:pt x="1279616" y="1621063"/>
                  </a:cubicBezTo>
                  <a:lnTo>
                    <a:pt x="1334162" y="1472637"/>
                  </a:lnTo>
                  <a:cubicBezTo>
                    <a:pt x="1350258" y="1452966"/>
                    <a:pt x="1364566" y="1435978"/>
                    <a:pt x="1382450" y="1417201"/>
                  </a:cubicBezTo>
                  <a:lnTo>
                    <a:pt x="1443256" y="1417201"/>
                  </a:lnTo>
                  <a:close/>
                  <a:moveTo>
                    <a:pt x="1131177" y="1391271"/>
                  </a:moveTo>
                  <a:cubicBezTo>
                    <a:pt x="1150849" y="1391271"/>
                    <a:pt x="1167839" y="1406471"/>
                    <a:pt x="1158897" y="1441342"/>
                  </a:cubicBezTo>
                  <a:lnTo>
                    <a:pt x="1068582" y="1465484"/>
                  </a:lnTo>
                  <a:cubicBezTo>
                    <a:pt x="1083783" y="1422566"/>
                    <a:pt x="1109716" y="1391271"/>
                    <a:pt x="1131177" y="1391271"/>
                  </a:cubicBezTo>
                  <a:moveTo>
                    <a:pt x="1181252" y="1537909"/>
                  </a:moveTo>
                  <a:lnTo>
                    <a:pt x="1163368" y="1537909"/>
                  </a:lnTo>
                  <a:cubicBezTo>
                    <a:pt x="1141013" y="1564733"/>
                    <a:pt x="1115975" y="1586192"/>
                    <a:pt x="1091831" y="1586192"/>
                  </a:cubicBezTo>
                  <a:cubicBezTo>
                    <a:pt x="1066793" y="1586192"/>
                    <a:pt x="1054274" y="1570992"/>
                    <a:pt x="1054274" y="1537909"/>
                  </a:cubicBezTo>
                  <a:cubicBezTo>
                    <a:pt x="1054274" y="1524497"/>
                    <a:pt x="1056063" y="1510191"/>
                    <a:pt x="1058746" y="1497673"/>
                  </a:cubicBezTo>
                  <a:lnTo>
                    <a:pt x="1205396" y="1449390"/>
                  </a:lnTo>
                  <a:cubicBezTo>
                    <a:pt x="1234011" y="1381436"/>
                    <a:pt x="1200031" y="1351929"/>
                    <a:pt x="1158897" y="1351929"/>
                  </a:cubicBezTo>
                  <a:cubicBezTo>
                    <a:pt x="1089149" y="1351929"/>
                    <a:pt x="1010458" y="1473531"/>
                    <a:pt x="1010458" y="1569203"/>
                  </a:cubicBezTo>
                  <a:cubicBezTo>
                    <a:pt x="1010458" y="1614804"/>
                    <a:pt x="1031919" y="1639840"/>
                    <a:pt x="1065899" y="1639840"/>
                  </a:cubicBezTo>
                  <a:cubicBezTo>
                    <a:pt x="1106139" y="1639840"/>
                    <a:pt x="1147272" y="1601392"/>
                    <a:pt x="1181252" y="1537909"/>
                  </a:cubicBezTo>
                  <a:moveTo>
                    <a:pt x="845923" y="1393059"/>
                  </a:moveTo>
                  <a:lnTo>
                    <a:pt x="894211" y="1393059"/>
                  </a:lnTo>
                  <a:lnTo>
                    <a:pt x="817309" y="1604075"/>
                  </a:lnTo>
                  <a:cubicBezTo>
                    <a:pt x="810155" y="1621957"/>
                    <a:pt x="819991" y="1639840"/>
                    <a:pt x="838770" y="1639840"/>
                  </a:cubicBezTo>
                  <a:cubicBezTo>
                    <a:pt x="893317" y="1639840"/>
                    <a:pt x="959488" y="1593345"/>
                    <a:pt x="983632" y="1527179"/>
                  </a:cubicBezTo>
                  <a:lnTo>
                    <a:pt x="970219" y="1527179"/>
                  </a:lnTo>
                  <a:cubicBezTo>
                    <a:pt x="950546" y="1554897"/>
                    <a:pt x="907624" y="1585298"/>
                    <a:pt x="875432" y="1591557"/>
                  </a:cubicBezTo>
                  <a:lnTo>
                    <a:pt x="946075" y="1393059"/>
                  </a:lnTo>
                  <a:lnTo>
                    <a:pt x="1018506" y="1393059"/>
                  </a:lnTo>
                  <a:lnTo>
                    <a:pt x="1027448" y="1362659"/>
                  </a:lnTo>
                  <a:lnTo>
                    <a:pt x="956805" y="1362659"/>
                  </a:lnTo>
                  <a:lnTo>
                    <a:pt x="983632" y="1286657"/>
                  </a:lnTo>
                  <a:lnTo>
                    <a:pt x="955911" y="1286657"/>
                  </a:lnTo>
                  <a:lnTo>
                    <a:pt x="905835" y="1362659"/>
                  </a:lnTo>
                  <a:lnTo>
                    <a:pt x="845923" y="1370706"/>
                  </a:lnTo>
                  <a:close/>
                  <a:moveTo>
                    <a:pt x="589285" y="1557580"/>
                  </a:moveTo>
                  <a:cubicBezTo>
                    <a:pt x="589285" y="1492308"/>
                    <a:pt x="661716" y="1403789"/>
                    <a:pt x="702850" y="1403789"/>
                  </a:cubicBezTo>
                  <a:cubicBezTo>
                    <a:pt x="711792" y="1403789"/>
                    <a:pt x="720734" y="1404683"/>
                    <a:pt x="727888" y="1407365"/>
                  </a:cubicBezTo>
                  <a:lnTo>
                    <a:pt x="685860" y="1520026"/>
                  </a:lnTo>
                  <a:cubicBezTo>
                    <a:pt x="661716" y="1549533"/>
                    <a:pt x="624159" y="1585298"/>
                    <a:pt x="606275" y="1585298"/>
                  </a:cubicBezTo>
                  <a:cubicBezTo>
                    <a:pt x="595544" y="1585298"/>
                    <a:pt x="589285" y="1577251"/>
                    <a:pt x="589285" y="1557580"/>
                  </a:cubicBezTo>
                  <a:moveTo>
                    <a:pt x="811943" y="1339411"/>
                  </a:moveTo>
                  <a:lnTo>
                    <a:pt x="789588" y="1337623"/>
                  </a:lnTo>
                  <a:lnTo>
                    <a:pt x="764550" y="1362659"/>
                  </a:lnTo>
                  <a:lnTo>
                    <a:pt x="760079" y="1362659"/>
                  </a:lnTo>
                  <a:cubicBezTo>
                    <a:pt x="653668" y="1362659"/>
                    <a:pt x="539209" y="1494990"/>
                    <a:pt x="539209" y="1599604"/>
                  </a:cubicBezTo>
                  <a:cubicBezTo>
                    <a:pt x="539209" y="1623746"/>
                    <a:pt x="552622" y="1639840"/>
                    <a:pt x="578554" y="1639840"/>
                  </a:cubicBezTo>
                  <a:cubicBezTo>
                    <a:pt x="609852" y="1639840"/>
                    <a:pt x="640255" y="1595133"/>
                    <a:pt x="675129" y="1547744"/>
                  </a:cubicBezTo>
                  <a:lnTo>
                    <a:pt x="673341" y="1564733"/>
                  </a:lnTo>
                  <a:cubicBezTo>
                    <a:pt x="668870" y="1613016"/>
                    <a:pt x="684071" y="1639840"/>
                    <a:pt x="709109" y="1639840"/>
                  </a:cubicBezTo>
                  <a:cubicBezTo>
                    <a:pt x="738618" y="1639840"/>
                    <a:pt x="765444" y="1593345"/>
                    <a:pt x="786011" y="1548638"/>
                  </a:cubicBezTo>
                  <a:lnTo>
                    <a:pt x="772598" y="1548638"/>
                  </a:lnTo>
                  <a:cubicBezTo>
                    <a:pt x="758291" y="1569203"/>
                    <a:pt x="744878" y="1581721"/>
                    <a:pt x="734147" y="1581721"/>
                  </a:cubicBezTo>
                  <a:cubicBezTo>
                    <a:pt x="723416" y="1581721"/>
                    <a:pt x="715369" y="1561156"/>
                    <a:pt x="734147" y="1518238"/>
                  </a:cubicBezTo>
                  <a:close/>
                  <a:moveTo>
                    <a:pt x="583920" y="1416307"/>
                  </a:moveTo>
                  <a:cubicBezTo>
                    <a:pt x="593756" y="1381436"/>
                    <a:pt x="588391" y="1351929"/>
                    <a:pt x="562459" y="1351929"/>
                  </a:cubicBezTo>
                  <a:cubicBezTo>
                    <a:pt x="529373" y="1351929"/>
                    <a:pt x="518642" y="1374282"/>
                    <a:pt x="486451" y="1444025"/>
                  </a:cubicBezTo>
                  <a:lnTo>
                    <a:pt x="486451" y="1404683"/>
                  </a:lnTo>
                  <a:cubicBezTo>
                    <a:pt x="486451" y="1376965"/>
                    <a:pt x="477509" y="1351929"/>
                    <a:pt x="451576" y="1351929"/>
                  </a:cubicBezTo>
                  <a:cubicBezTo>
                    <a:pt x="422067" y="1351929"/>
                    <a:pt x="395241" y="1398424"/>
                    <a:pt x="374674" y="1443131"/>
                  </a:cubicBezTo>
                  <a:lnTo>
                    <a:pt x="388087" y="1443131"/>
                  </a:lnTo>
                  <a:cubicBezTo>
                    <a:pt x="402395" y="1422566"/>
                    <a:pt x="415808" y="1410048"/>
                    <a:pt x="426539" y="1410048"/>
                  </a:cubicBezTo>
                  <a:cubicBezTo>
                    <a:pt x="439057" y="1410048"/>
                    <a:pt x="446211" y="1429719"/>
                    <a:pt x="426539" y="1473531"/>
                  </a:cubicBezTo>
                  <a:lnTo>
                    <a:pt x="368415" y="1601392"/>
                  </a:lnTo>
                  <a:cubicBezTo>
                    <a:pt x="357684" y="1625534"/>
                    <a:pt x="369309" y="1640734"/>
                    <a:pt x="392559" y="1640734"/>
                  </a:cubicBezTo>
                  <a:cubicBezTo>
                    <a:pt x="406866" y="1640734"/>
                    <a:pt x="413125" y="1637158"/>
                    <a:pt x="419385" y="1621957"/>
                  </a:cubicBezTo>
                  <a:lnTo>
                    <a:pt x="475720" y="1472637"/>
                  </a:lnTo>
                  <a:cubicBezTo>
                    <a:pt x="491816" y="1452966"/>
                    <a:pt x="506123" y="1435978"/>
                    <a:pt x="524007" y="1417201"/>
                  </a:cubicBezTo>
                  <a:lnTo>
                    <a:pt x="583920" y="1417201"/>
                  </a:lnTo>
                  <a:close/>
                  <a:moveTo>
                    <a:pt x="209245" y="1630004"/>
                  </a:moveTo>
                  <a:lnTo>
                    <a:pt x="214611" y="1613910"/>
                  </a:lnTo>
                  <a:cubicBezTo>
                    <a:pt x="143968" y="1600498"/>
                    <a:pt x="135026" y="1600498"/>
                    <a:pt x="163641" y="1523603"/>
                  </a:cubicBezTo>
                  <a:lnTo>
                    <a:pt x="190467" y="1451178"/>
                  </a:lnTo>
                  <a:lnTo>
                    <a:pt x="246802" y="1451178"/>
                  </a:lnTo>
                  <a:cubicBezTo>
                    <a:pt x="281676" y="1451178"/>
                    <a:pt x="282571" y="1466378"/>
                    <a:pt x="277205" y="1504826"/>
                  </a:cubicBezTo>
                  <a:lnTo>
                    <a:pt x="297772" y="1504826"/>
                  </a:lnTo>
                  <a:lnTo>
                    <a:pt x="344271" y="1376965"/>
                  </a:lnTo>
                  <a:lnTo>
                    <a:pt x="323704" y="1376965"/>
                  </a:lnTo>
                  <a:cubicBezTo>
                    <a:pt x="305820" y="1407365"/>
                    <a:pt x="292407" y="1430613"/>
                    <a:pt x="253956" y="1430613"/>
                  </a:cubicBezTo>
                  <a:lnTo>
                    <a:pt x="197621" y="1430613"/>
                  </a:lnTo>
                  <a:lnTo>
                    <a:pt x="236072" y="1325999"/>
                  </a:lnTo>
                  <a:cubicBezTo>
                    <a:pt x="249485" y="1288446"/>
                    <a:pt x="255744" y="1281293"/>
                    <a:pt x="304032" y="1281293"/>
                  </a:cubicBezTo>
                  <a:lnTo>
                    <a:pt x="316551" y="1281293"/>
                  </a:lnTo>
                  <a:cubicBezTo>
                    <a:pt x="365732" y="1281293"/>
                    <a:pt x="371992" y="1294705"/>
                    <a:pt x="371992" y="1346564"/>
                  </a:cubicBezTo>
                  <a:lnTo>
                    <a:pt x="391664" y="1346564"/>
                  </a:lnTo>
                  <a:lnTo>
                    <a:pt x="407760" y="1259833"/>
                  </a:lnTo>
                  <a:lnTo>
                    <a:pt x="135026" y="1259833"/>
                  </a:lnTo>
                  <a:lnTo>
                    <a:pt x="129661" y="1275928"/>
                  </a:lnTo>
                  <a:cubicBezTo>
                    <a:pt x="185996" y="1287552"/>
                    <a:pt x="191361" y="1292916"/>
                    <a:pt x="165429" y="1366235"/>
                  </a:cubicBezTo>
                  <a:lnTo>
                    <a:pt x="107305" y="1524497"/>
                  </a:lnTo>
                  <a:cubicBezTo>
                    <a:pt x="80479" y="1596922"/>
                    <a:pt x="69748" y="1603181"/>
                    <a:pt x="4471" y="1614804"/>
                  </a:cubicBezTo>
                  <a:lnTo>
                    <a:pt x="0" y="1630899"/>
                  </a:lnTo>
                  <a:lnTo>
                    <a:pt x="209245" y="1630899"/>
                  </a:lnTo>
                  <a:close/>
                  <a:moveTo>
                    <a:pt x="1562186" y="775213"/>
                  </a:moveTo>
                  <a:cubicBezTo>
                    <a:pt x="1581859" y="775213"/>
                    <a:pt x="1598849" y="790414"/>
                    <a:pt x="1589907" y="825285"/>
                  </a:cubicBezTo>
                  <a:lnTo>
                    <a:pt x="1499591" y="849426"/>
                  </a:lnTo>
                  <a:cubicBezTo>
                    <a:pt x="1513899" y="806508"/>
                    <a:pt x="1540725" y="775213"/>
                    <a:pt x="1562186" y="775213"/>
                  </a:cubicBezTo>
                  <a:moveTo>
                    <a:pt x="1612262" y="921851"/>
                  </a:moveTo>
                  <a:lnTo>
                    <a:pt x="1594378" y="921851"/>
                  </a:lnTo>
                  <a:cubicBezTo>
                    <a:pt x="1572022" y="948675"/>
                    <a:pt x="1546985" y="970134"/>
                    <a:pt x="1522841" y="970134"/>
                  </a:cubicBezTo>
                  <a:cubicBezTo>
                    <a:pt x="1497803" y="970134"/>
                    <a:pt x="1485284" y="954934"/>
                    <a:pt x="1485284" y="921851"/>
                  </a:cubicBezTo>
                  <a:cubicBezTo>
                    <a:pt x="1485284" y="908439"/>
                    <a:pt x="1487072" y="894133"/>
                    <a:pt x="1489755" y="881615"/>
                  </a:cubicBezTo>
                  <a:lnTo>
                    <a:pt x="1636406" y="833332"/>
                  </a:lnTo>
                  <a:cubicBezTo>
                    <a:pt x="1665020" y="765378"/>
                    <a:pt x="1630146" y="735871"/>
                    <a:pt x="1589907" y="735871"/>
                  </a:cubicBezTo>
                  <a:cubicBezTo>
                    <a:pt x="1520158" y="735871"/>
                    <a:pt x="1441468" y="857474"/>
                    <a:pt x="1441468" y="953146"/>
                  </a:cubicBezTo>
                  <a:cubicBezTo>
                    <a:pt x="1441468" y="998747"/>
                    <a:pt x="1462929" y="1023782"/>
                    <a:pt x="1496909" y="1023782"/>
                  </a:cubicBezTo>
                  <a:cubicBezTo>
                    <a:pt x="1537148" y="1024676"/>
                    <a:pt x="1578282" y="985335"/>
                    <a:pt x="1612262" y="921851"/>
                  </a:cubicBezTo>
                  <a:moveTo>
                    <a:pt x="1589012" y="703683"/>
                  </a:moveTo>
                  <a:lnTo>
                    <a:pt x="1672174" y="627681"/>
                  </a:lnTo>
                  <a:lnTo>
                    <a:pt x="1672174" y="616952"/>
                  </a:lnTo>
                  <a:lnTo>
                    <a:pt x="1616733" y="616952"/>
                  </a:lnTo>
                  <a:lnTo>
                    <a:pt x="1567551" y="704577"/>
                  </a:lnTo>
                  <a:lnTo>
                    <a:pt x="1589012" y="704577"/>
                  </a:lnTo>
                  <a:close/>
                  <a:moveTo>
                    <a:pt x="1276933" y="777002"/>
                  </a:moveTo>
                  <a:lnTo>
                    <a:pt x="1325220" y="777002"/>
                  </a:lnTo>
                  <a:lnTo>
                    <a:pt x="1248318" y="988017"/>
                  </a:lnTo>
                  <a:cubicBezTo>
                    <a:pt x="1241165" y="1005900"/>
                    <a:pt x="1251001" y="1023782"/>
                    <a:pt x="1269779" y="1023782"/>
                  </a:cubicBezTo>
                  <a:cubicBezTo>
                    <a:pt x="1324326" y="1023782"/>
                    <a:pt x="1389603" y="977287"/>
                    <a:pt x="1414641" y="911122"/>
                  </a:cubicBezTo>
                  <a:lnTo>
                    <a:pt x="1401228" y="911122"/>
                  </a:lnTo>
                  <a:cubicBezTo>
                    <a:pt x="1381556" y="938840"/>
                    <a:pt x="1338633" y="969240"/>
                    <a:pt x="1306442" y="975499"/>
                  </a:cubicBezTo>
                  <a:lnTo>
                    <a:pt x="1377085" y="777002"/>
                  </a:lnTo>
                  <a:lnTo>
                    <a:pt x="1449516" y="777002"/>
                  </a:lnTo>
                  <a:lnTo>
                    <a:pt x="1458458" y="746601"/>
                  </a:lnTo>
                  <a:lnTo>
                    <a:pt x="1387815" y="746601"/>
                  </a:lnTo>
                  <a:lnTo>
                    <a:pt x="1414641" y="670600"/>
                  </a:lnTo>
                  <a:lnTo>
                    <a:pt x="1386921" y="670600"/>
                  </a:lnTo>
                  <a:lnTo>
                    <a:pt x="1336845" y="746601"/>
                  </a:lnTo>
                  <a:lnTo>
                    <a:pt x="1276933" y="755542"/>
                  </a:lnTo>
                  <a:close/>
                  <a:moveTo>
                    <a:pt x="1226857" y="767166"/>
                  </a:moveTo>
                  <a:cubicBezTo>
                    <a:pt x="1233117" y="747495"/>
                    <a:pt x="1219703" y="736766"/>
                    <a:pt x="1208973" y="736766"/>
                  </a:cubicBezTo>
                  <a:cubicBezTo>
                    <a:pt x="1166945" y="736766"/>
                    <a:pt x="1115975" y="775213"/>
                    <a:pt x="1096302" y="827967"/>
                  </a:cubicBezTo>
                  <a:lnTo>
                    <a:pt x="1109716" y="827967"/>
                  </a:lnTo>
                  <a:cubicBezTo>
                    <a:pt x="1123129" y="808296"/>
                    <a:pt x="1146378" y="786837"/>
                    <a:pt x="1168733" y="783261"/>
                  </a:cubicBezTo>
                  <a:lnTo>
                    <a:pt x="1087360" y="994276"/>
                  </a:lnTo>
                  <a:cubicBezTo>
                    <a:pt x="1080207" y="1013947"/>
                    <a:pt x="1094514" y="1024676"/>
                    <a:pt x="1105244" y="1024676"/>
                  </a:cubicBezTo>
                  <a:cubicBezTo>
                    <a:pt x="1145484" y="1024676"/>
                    <a:pt x="1192877" y="986229"/>
                    <a:pt x="1212550" y="933475"/>
                  </a:cubicBezTo>
                  <a:lnTo>
                    <a:pt x="1199137" y="933475"/>
                  </a:lnTo>
                  <a:cubicBezTo>
                    <a:pt x="1185723" y="953146"/>
                    <a:pt x="1162474" y="974605"/>
                    <a:pt x="1140119" y="978182"/>
                  </a:cubicBezTo>
                  <a:close/>
                  <a:moveTo>
                    <a:pt x="1234905" y="683118"/>
                  </a:moveTo>
                  <a:cubicBezTo>
                    <a:pt x="1252789" y="683118"/>
                    <a:pt x="1267991" y="667917"/>
                    <a:pt x="1267991" y="650035"/>
                  </a:cubicBezTo>
                  <a:cubicBezTo>
                    <a:pt x="1267991" y="632152"/>
                    <a:pt x="1252789" y="616952"/>
                    <a:pt x="1234905" y="616952"/>
                  </a:cubicBezTo>
                  <a:cubicBezTo>
                    <a:pt x="1223280" y="616952"/>
                    <a:pt x="1212550" y="623211"/>
                    <a:pt x="1206290" y="633046"/>
                  </a:cubicBezTo>
                  <a:cubicBezTo>
                    <a:pt x="1200031" y="642882"/>
                    <a:pt x="1200031" y="656294"/>
                    <a:pt x="1206290" y="667023"/>
                  </a:cubicBezTo>
                  <a:cubicBezTo>
                    <a:pt x="1212550" y="676859"/>
                    <a:pt x="1223280" y="684012"/>
                    <a:pt x="1234905" y="683118"/>
                  </a:cubicBezTo>
                  <a:moveTo>
                    <a:pt x="975584" y="978182"/>
                  </a:moveTo>
                  <a:lnTo>
                    <a:pt x="1109716" y="622317"/>
                  </a:lnTo>
                  <a:lnTo>
                    <a:pt x="1105244" y="616058"/>
                  </a:lnTo>
                  <a:lnTo>
                    <a:pt x="1012247" y="626787"/>
                  </a:lnTo>
                  <a:lnTo>
                    <a:pt x="1012247" y="637517"/>
                  </a:lnTo>
                  <a:lnTo>
                    <a:pt x="1030131" y="650929"/>
                  </a:lnTo>
                  <a:cubicBezTo>
                    <a:pt x="1046227" y="663447"/>
                    <a:pt x="1040861" y="675070"/>
                    <a:pt x="1026554" y="715306"/>
                  </a:cubicBezTo>
                  <a:lnTo>
                    <a:pt x="924614" y="987123"/>
                  </a:lnTo>
                  <a:cubicBezTo>
                    <a:pt x="915672" y="1003217"/>
                    <a:pt x="927297" y="1022888"/>
                    <a:pt x="946075" y="1022888"/>
                  </a:cubicBezTo>
                  <a:cubicBezTo>
                    <a:pt x="988103" y="1022888"/>
                    <a:pt x="1033708" y="984440"/>
                    <a:pt x="1053380" y="931687"/>
                  </a:cubicBezTo>
                  <a:lnTo>
                    <a:pt x="1039967" y="931687"/>
                  </a:lnTo>
                  <a:cubicBezTo>
                    <a:pt x="1025660" y="952252"/>
                    <a:pt x="997045" y="973711"/>
                    <a:pt x="975584" y="978182"/>
                  </a:cubicBezTo>
                  <a:moveTo>
                    <a:pt x="701955" y="941522"/>
                  </a:moveTo>
                  <a:cubicBezTo>
                    <a:pt x="701955" y="876250"/>
                    <a:pt x="774387" y="787731"/>
                    <a:pt x="815520" y="787731"/>
                  </a:cubicBezTo>
                  <a:cubicBezTo>
                    <a:pt x="824462" y="787731"/>
                    <a:pt x="832510" y="788625"/>
                    <a:pt x="840558" y="791308"/>
                  </a:cubicBezTo>
                  <a:lnTo>
                    <a:pt x="797636" y="903968"/>
                  </a:lnTo>
                  <a:cubicBezTo>
                    <a:pt x="773492" y="933475"/>
                    <a:pt x="735935" y="969240"/>
                    <a:pt x="718051" y="969240"/>
                  </a:cubicBezTo>
                  <a:cubicBezTo>
                    <a:pt x="708215" y="970134"/>
                    <a:pt x="701955" y="961193"/>
                    <a:pt x="701955" y="941522"/>
                  </a:cubicBezTo>
                  <a:moveTo>
                    <a:pt x="924614" y="724248"/>
                  </a:moveTo>
                  <a:lnTo>
                    <a:pt x="902259" y="722459"/>
                  </a:lnTo>
                  <a:lnTo>
                    <a:pt x="877221" y="747495"/>
                  </a:lnTo>
                  <a:lnTo>
                    <a:pt x="872750" y="747495"/>
                  </a:lnTo>
                  <a:cubicBezTo>
                    <a:pt x="766339" y="747495"/>
                    <a:pt x="651880" y="879827"/>
                    <a:pt x="651880" y="984440"/>
                  </a:cubicBezTo>
                  <a:cubicBezTo>
                    <a:pt x="651880" y="1008582"/>
                    <a:pt x="665293" y="1024676"/>
                    <a:pt x="691225" y="1024676"/>
                  </a:cubicBezTo>
                  <a:cubicBezTo>
                    <a:pt x="722522" y="1024676"/>
                    <a:pt x="752925" y="979970"/>
                    <a:pt x="787800" y="932581"/>
                  </a:cubicBezTo>
                  <a:lnTo>
                    <a:pt x="786011" y="949569"/>
                  </a:lnTo>
                  <a:cubicBezTo>
                    <a:pt x="781540" y="997852"/>
                    <a:pt x="796742" y="1024676"/>
                    <a:pt x="821780" y="1024676"/>
                  </a:cubicBezTo>
                  <a:cubicBezTo>
                    <a:pt x="851289" y="1024676"/>
                    <a:pt x="878115" y="978182"/>
                    <a:pt x="898682" y="933475"/>
                  </a:cubicBezTo>
                  <a:lnTo>
                    <a:pt x="885269" y="933475"/>
                  </a:lnTo>
                  <a:cubicBezTo>
                    <a:pt x="870961" y="954040"/>
                    <a:pt x="857548" y="966558"/>
                    <a:pt x="846818" y="966558"/>
                  </a:cubicBezTo>
                  <a:cubicBezTo>
                    <a:pt x="836087" y="966558"/>
                    <a:pt x="828039" y="945993"/>
                    <a:pt x="846818" y="903968"/>
                  </a:cubicBezTo>
                  <a:close/>
                  <a:moveTo>
                    <a:pt x="406866" y="1075642"/>
                  </a:moveTo>
                  <a:cubicBezTo>
                    <a:pt x="406866" y="1047924"/>
                    <a:pt x="433692" y="1030041"/>
                    <a:pt x="472143" y="1014841"/>
                  </a:cubicBezTo>
                  <a:cubicBezTo>
                    <a:pt x="484662" y="1021100"/>
                    <a:pt x="504335" y="1028253"/>
                    <a:pt x="529373" y="1036300"/>
                  </a:cubicBezTo>
                  <a:cubicBezTo>
                    <a:pt x="569612" y="1049712"/>
                    <a:pt x="584814" y="1055077"/>
                    <a:pt x="584814" y="1066701"/>
                  </a:cubicBezTo>
                  <a:cubicBezTo>
                    <a:pt x="584814" y="1092631"/>
                    <a:pt x="548151" y="1112301"/>
                    <a:pt x="481085" y="1112301"/>
                  </a:cubicBezTo>
                  <a:cubicBezTo>
                    <a:pt x="431010" y="1113196"/>
                    <a:pt x="406866" y="1102466"/>
                    <a:pt x="406866" y="1075642"/>
                  </a:cubicBezTo>
                  <a:moveTo>
                    <a:pt x="516854" y="904863"/>
                  </a:moveTo>
                  <a:cubicBezTo>
                    <a:pt x="498970" y="904863"/>
                    <a:pt x="492710" y="889662"/>
                    <a:pt x="492710" y="872674"/>
                  </a:cubicBezTo>
                  <a:cubicBezTo>
                    <a:pt x="492710" y="819920"/>
                    <a:pt x="517748" y="756437"/>
                    <a:pt x="557988" y="756437"/>
                  </a:cubicBezTo>
                  <a:cubicBezTo>
                    <a:pt x="575872" y="756437"/>
                    <a:pt x="582131" y="771637"/>
                    <a:pt x="582131" y="788625"/>
                  </a:cubicBezTo>
                  <a:cubicBezTo>
                    <a:pt x="582131" y="840485"/>
                    <a:pt x="556199" y="904863"/>
                    <a:pt x="516854" y="904863"/>
                  </a:cubicBezTo>
                  <a:moveTo>
                    <a:pt x="631313" y="1049712"/>
                  </a:moveTo>
                  <a:cubicBezTo>
                    <a:pt x="631313" y="1015735"/>
                    <a:pt x="600910" y="1003217"/>
                    <a:pt x="551728" y="988911"/>
                  </a:cubicBezTo>
                  <a:cubicBezTo>
                    <a:pt x="509700" y="976393"/>
                    <a:pt x="490027" y="972817"/>
                    <a:pt x="490027" y="958511"/>
                  </a:cubicBezTo>
                  <a:cubicBezTo>
                    <a:pt x="490027" y="947781"/>
                    <a:pt x="498970" y="934369"/>
                    <a:pt x="516854" y="924534"/>
                  </a:cubicBezTo>
                  <a:cubicBezTo>
                    <a:pt x="586602" y="920957"/>
                    <a:pt x="630419" y="858368"/>
                    <a:pt x="630419" y="802931"/>
                  </a:cubicBezTo>
                  <a:cubicBezTo>
                    <a:pt x="630419" y="793096"/>
                    <a:pt x="628630" y="784155"/>
                    <a:pt x="625948" y="776107"/>
                  </a:cubicBezTo>
                  <a:lnTo>
                    <a:pt x="673341" y="776107"/>
                  </a:lnTo>
                  <a:lnTo>
                    <a:pt x="682283" y="745707"/>
                  </a:lnTo>
                  <a:lnTo>
                    <a:pt x="601804" y="745707"/>
                  </a:lnTo>
                  <a:cubicBezTo>
                    <a:pt x="591073" y="738554"/>
                    <a:pt x="577660" y="734977"/>
                    <a:pt x="562459" y="734977"/>
                  </a:cubicBezTo>
                  <a:cubicBezTo>
                    <a:pt x="489133" y="734977"/>
                    <a:pt x="441740" y="799355"/>
                    <a:pt x="441740" y="856579"/>
                  </a:cubicBezTo>
                  <a:cubicBezTo>
                    <a:pt x="441740" y="893239"/>
                    <a:pt x="463201" y="918275"/>
                    <a:pt x="497181" y="922745"/>
                  </a:cubicBezTo>
                  <a:cubicBezTo>
                    <a:pt x="463201" y="938840"/>
                    <a:pt x="443529" y="955828"/>
                    <a:pt x="443529" y="977287"/>
                  </a:cubicBezTo>
                  <a:cubicBezTo>
                    <a:pt x="443529" y="989805"/>
                    <a:pt x="448000" y="998747"/>
                    <a:pt x="458730" y="1006794"/>
                  </a:cubicBezTo>
                  <a:cubicBezTo>
                    <a:pt x="380040" y="1030041"/>
                    <a:pt x="347848" y="1059548"/>
                    <a:pt x="347848" y="1093525"/>
                  </a:cubicBezTo>
                  <a:cubicBezTo>
                    <a:pt x="347848" y="1130184"/>
                    <a:pt x="396135" y="1145384"/>
                    <a:pt x="453365" y="1145384"/>
                  </a:cubicBezTo>
                  <a:cubicBezTo>
                    <a:pt x="549940" y="1146279"/>
                    <a:pt x="631313" y="1093525"/>
                    <a:pt x="631313" y="1049712"/>
                  </a:cubicBezTo>
                  <a:moveTo>
                    <a:pt x="266475" y="835120"/>
                  </a:moveTo>
                  <a:cubicBezTo>
                    <a:pt x="301349" y="835120"/>
                    <a:pt x="302243" y="850321"/>
                    <a:pt x="296878" y="888768"/>
                  </a:cubicBezTo>
                  <a:lnTo>
                    <a:pt x="317445" y="888768"/>
                  </a:lnTo>
                  <a:lnTo>
                    <a:pt x="363944" y="760907"/>
                  </a:lnTo>
                  <a:lnTo>
                    <a:pt x="343377" y="760907"/>
                  </a:lnTo>
                  <a:cubicBezTo>
                    <a:pt x="325493" y="791308"/>
                    <a:pt x="312080" y="814555"/>
                    <a:pt x="273628" y="814555"/>
                  </a:cubicBezTo>
                  <a:lnTo>
                    <a:pt x="195832" y="814555"/>
                  </a:lnTo>
                  <a:lnTo>
                    <a:pt x="234283" y="709942"/>
                  </a:lnTo>
                  <a:cubicBezTo>
                    <a:pt x="247696" y="672388"/>
                    <a:pt x="254850" y="665235"/>
                    <a:pt x="302243" y="665235"/>
                  </a:cubicBezTo>
                  <a:lnTo>
                    <a:pt x="336223" y="665235"/>
                  </a:lnTo>
                  <a:cubicBezTo>
                    <a:pt x="385405" y="665235"/>
                    <a:pt x="391664" y="678647"/>
                    <a:pt x="391664" y="730507"/>
                  </a:cubicBezTo>
                  <a:lnTo>
                    <a:pt x="411337" y="730507"/>
                  </a:lnTo>
                  <a:lnTo>
                    <a:pt x="427433" y="643776"/>
                  </a:lnTo>
                  <a:lnTo>
                    <a:pt x="135026" y="643776"/>
                  </a:lnTo>
                  <a:lnTo>
                    <a:pt x="129661" y="659870"/>
                  </a:lnTo>
                  <a:cubicBezTo>
                    <a:pt x="185996" y="671494"/>
                    <a:pt x="191361" y="676859"/>
                    <a:pt x="165429" y="750178"/>
                  </a:cubicBezTo>
                  <a:lnTo>
                    <a:pt x="107305" y="908439"/>
                  </a:lnTo>
                  <a:cubicBezTo>
                    <a:pt x="80479" y="980864"/>
                    <a:pt x="69748" y="987123"/>
                    <a:pt x="4471" y="998747"/>
                  </a:cubicBezTo>
                  <a:lnTo>
                    <a:pt x="0" y="1014841"/>
                  </a:lnTo>
                  <a:lnTo>
                    <a:pt x="325493" y="1014841"/>
                  </a:lnTo>
                  <a:lnTo>
                    <a:pt x="383616" y="922745"/>
                  </a:lnTo>
                  <a:lnTo>
                    <a:pt x="361261" y="922745"/>
                  </a:lnTo>
                  <a:cubicBezTo>
                    <a:pt x="323704" y="960299"/>
                    <a:pt x="285253" y="993382"/>
                    <a:pt x="212822" y="993382"/>
                  </a:cubicBezTo>
                  <a:cubicBezTo>
                    <a:pt x="126084" y="993382"/>
                    <a:pt x="134132" y="988911"/>
                    <a:pt x="162746" y="908439"/>
                  </a:cubicBezTo>
                  <a:lnTo>
                    <a:pt x="189573" y="836014"/>
                  </a:lnTo>
                  <a:lnTo>
                    <a:pt x="266475" y="836014"/>
                  </a:lnTo>
                  <a:close/>
                  <a:moveTo>
                    <a:pt x="308503" y="616952"/>
                  </a:moveTo>
                  <a:lnTo>
                    <a:pt x="391664" y="556151"/>
                  </a:lnTo>
                  <a:lnTo>
                    <a:pt x="391664" y="545421"/>
                  </a:lnTo>
                  <a:lnTo>
                    <a:pt x="336223" y="545421"/>
                  </a:lnTo>
                  <a:lnTo>
                    <a:pt x="287042" y="616952"/>
                  </a:lnTo>
                  <a:close/>
                  <a:moveTo>
                    <a:pt x="1551456" y="160050"/>
                  </a:moveTo>
                  <a:cubicBezTo>
                    <a:pt x="1571128" y="160050"/>
                    <a:pt x="1588118" y="175250"/>
                    <a:pt x="1579176" y="210121"/>
                  </a:cubicBezTo>
                  <a:lnTo>
                    <a:pt x="1488861" y="234263"/>
                  </a:lnTo>
                  <a:cubicBezTo>
                    <a:pt x="1503168" y="190450"/>
                    <a:pt x="1529995" y="160050"/>
                    <a:pt x="1551456" y="160050"/>
                  </a:cubicBezTo>
                  <a:moveTo>
                    <a:pt x="1601531" y="306688"/>
                  </a:moveTo>
                  <a:lnTo>
                    <a:pt x="1583647" y="306688"/>
                  </a:lnTo>
                  <a:cubicBezTo>
                    <a:pt x="1561292" y="333512"/>
                    <a:pt x="1536254" y="354971"/>
                    <a:pt x="1512110" y="354971"/>
                  </a:cubicBezTo>
                  <a:cubicBezTo>
                    <a:pt x="1487072" y="354971"/>
                    <a:pt x="1474554" y="339771"/>
                    <a:pt x="1474554" y="306688"/>
                  </a:cubicBezTo>
                  <a:cubicBezTo>
                    <a:pt x="1474554" y="293276"/>
                    <a:pt x="1476342" y="278970"/>
                    <a:pt x="1479025" y="266452"/>
                  </a:cubicBezTo>
                  <a:lnTo>
                    <a:pt x="1625675" y="218168"/>
                  </a:lnTo>
                  <a:cubicBezTo>
                    <a:pt x="1654290" y="150214"/>
                    <a:pt x="1619416" y="120708"/>
                    <a:pt x="1579176" y="120708"/>
                  </a:cubicBezTo>
                  <a:cubicBezTo>
                    <a:pt x="1509428" y="120708"/>
                    <a:pt x="1430737" y="242310"/>
                    <a:pt x="1430737" y="337982"/>
                  </a:cubicBezTo>
                  <a:cubicBezTo>
                    <a:pt x="1430737" y="383583"/>
                    <a:pt x="1452198" y="408619"/>
                    <a:pt x="1486178" y="408619"/>
                  </a:cubicBezTo>
                  <a:cubicBezTo>
                    <a:pt x="1526418" y="408619"/>
                    <a:pt x="1567551" y="370171"/>
                    <a:pt x="1601531" y="306688"/>
                  </a:cubicBezTo>
                  <a:moveTo>
                    <a:pt x="1578282" y="88519"/>
                  </a:moveTo>
                  <a:lnTo>
                    <a:pt x="1661444" y="12518"/>
                  </a:lnTo>
                  <a:lnTo>
                    <a:pt x="1661444" y="1788"/>
                  </a:lnTo>
                  <a:lnTo>
                    <a:pt x="1606002" y="1788"/>
                  </a:lnTo>
                  <a:lnTo>
                    <a:pt x="1556821" y="89413"/>
                  </a:lnTo>
                  <a:lnTo>
                    <a:pt x="1578282" y="89413"/>
                  </a:lnTo>
                  <a:close/>
                  <a:moveTo>
                    <a:pt x="1266202" y="160944"/>
                  </a:moveTo>
                  <a:lnTo>
                    <a:pt x="1315384" y="160944"/>
                  </a:lnTo>
                  <a:lnTo>
                    <a:pt x="1238482" y="371959"/>
                  </a:lnTo>
                  <a:cubicBezTo>
                    <a:pt x="1231328" y="389842"/>
                    <a:pt x="1241165" y="407725"/>
                    <a:pt x="1259943" y="407725"/>
                  </a:cubicBezTo>
                  <a:cubicBezTo>
                    <a:pt x="1314490" y="407725"/>
                    <a:pt x="1380661" y="361230"/>
                    <a:pt x="1404805" y="295064"/>
                  </a:cubicBezTo>
                  <a:lnTo>
                    <a:pt x="1391392" y="295064"/>
                  </a:lnTo>
                  <a:cubicBezTo>
                    <a:pt x="1371719" y="322782"/>
                    <a:pt x="1328797" y="353183"/>
                    <a:pt x="1296606" y="359441"/>
                  </a:cubicBezTo>
                  <a:lnTo>
                    <a:pt x="1367248" y="160944"/>
                  </a:lnTo>
                  <a:lnTo>
                    <a:pt x="1439679" y="160944"/>
                  </a:lnTo>
                  <a:lnTo>
                    <a:pt x="1448621" y="130543"/>
                  </a:lnTo>
                  <a:lnTo>
                    <a:pt x="1377979" y="130543"/>
                  </a:lnTo>
                  <a:lnTo>
                    <a:pt x="1404805" y="54542"/>
                  </a:lnTo>
                  <a:lnTo>
                    <a:pt x="1377085" y="54542"/>
                  </a:lnTo>
                  <a:lnTo>
                    <a:pt x="1327009" y="130543"/>
                  </a:lnTo>
                  <a:lnTo>
                    <a:pt x="1267097" y="138591"/>
                  </a:lnTo>
                  <a:lnTo>
                    <a:pt x="1267097" y="160944"/>
                  </a:lnTo>
                  <a:close/>
                  <a:moveTo>
                    <a:pt x="1241165" y="185086"/>
                  </a:moveTo>
                  <a:cubicBezTo>
                    <a:pt x="1251001" y="150214"/>
                    <a:pt x="1245636" y="120708"/>
                    <a:pt x="1219703" y="120708"/>
                  </a:cubicBezTo>
                  <a:cubicBezTo>
                    <a:pt x="1186618" y="120708"/>
                    <a:pt x="1175887" y="143061"/>
                    <a:pt x="1143696" y="212804"/>
                  </a:cubicBezTo>
                  <a:lnTo>
                    <a:pt x="1143696" y="173462"/>
                  </a:lnTo>
                  <a:cubicBezTo>
                    <a:pt x="1143696" y="145744"/>
                    <a:pt x="1134753" y="120708"/>
                    <a:pt x="1109716" y="120708"/>
                  </a:cubicBezTo>
                  <a:cubicBezTo>
                    <a:pt x="1080207" y="120708"/>
                    <a:pt x="1053380" y="167203"/>
                    <a:pt x="1031919" y="211910"/>
                  </a:cubicBezTo>
                  <a:lnTo>
                    <a:pt x="1045332" y="211910"/>
                  </a:lnTo>
                  <a:cubicBezTo>
                    <a:pt x="1059640" y="191344"/>
                    <a:pt x="1073053" y="178827"/>
                    <a:pt x="1083783" y="178827"/>
                  </a:cubicBezTo>
                  <a:cubicBezTo>
                    <a:pt x="1096302" y="178827"/>
                    <a:pt x="1103456" y="198498"/>
                    <a:pt x="1083783" y="242310"/>
                  </a:cubicBezTo>
                  <a:lnTo>
                    <a:pt x="1026554" y="369277"/>
                  </a:lnTo>
                  <a:cubicBezTo>
                    <a:pt x="1015823" y="393419"/>
                    <a:pt x="1027448" y="408619"/>
                    <a:pt x="1050698" y="408619"/>
                  </a:cubicBezTo>
                  <a:cubicBezTo>
                    <a:pt x="1065005" y="408619"/>
                    <a:pt x="1071264" y="405042"/>
                    <a:pt x="1077524" y="389842"/>
                  </a:cubicBezTo>
                  <a:lnTo>
                    <a:pt x="1133859" y="241416"/>
                  </a:lnTo>
                  <a:cubicBezTo>
                    <a:pt x="1149955" y="221745"/>
                    <a:pt x="1164262" y="204756"/>
                    <a:pt x="1182147" y="185980"/>
                  </a:cubicBezTo>
                  <a:lnTo>
                    <a:pt x="1241165" y="185980"/>
                  </a:lnTo>
                  <a:close/>
                  <a:moveTo>
                    <a:pt x="929085" y="160050"/>
                  </a:moveTo>
                  <a:cubicBezTo>
                    <a:pt x="948758" y="160050"/>
                    <a:pt x="965748" y="175250"/>
                    <a:pt x="956805" y="210121"/>
                  </a:cubicBezTo>
                  <a:lnTo>
                    <a:pt x="866490" y="234263"/>
                  </a:lnTo>
                  <a:cubicBezTo>
                    <a:pt x="880798" y="190450"/>
                    <a:pt x="907624" y="160050"/>
                    <a:pt x="929085" y="160050"/>
                  </a:cubicBezTo>
                  <a:moveTo>
                    <a:pt x="979161" y="306688"/>
                  </a:moveTo>
                  <a:lnTo>
                    <a:pt x="961277" y="306688"/>
                  </a:lnTo>
                  <a:cubicBezTo>
                    <a:pt x="938921" y="333512"/>
                    <a:pt x="913883" y="354971"/>
                    <a:pt x="889740" y="354971"/>
                  </a:cubicBezTo>
                  <a:cubicBezTo>
                    <a:pt x="864702" y="354971"/>
                    <a:pt x="852183" y="339771"/>
                    <a:pt x="852183" y="306688"/>
                  </a:cubicBezTo>
                  <a:cubicBezTo>
                    <a:pt x="852183" y="293276"/>
                    <a:pt x="853971" y="278970"/>
                    <a:pt x="856654" y="266452"/>
                  </a:cubicBezTo>
                  <a:lnTo>
                    <a:pt x="1003304" y="218168"/>
                  </a:lnTo>
                  <a:cubicBezTo>
                    <a:pt x="1031919" y="150214"/>
                    <a:pt x="997939" y="120708"/>
                    <a:pt x="956805" y="120708"/>
                  </a:cubicBezTo>
                  <a:cubicBezTo>
                    <a:pt x="887057" y="120708"/>
                    <a:pt x="808367" y="242310"/>
                    <a:pt x="808367" y="337982"/>
                  </a:cubicBezTo>
                  <a:cubicBezTo>
                    <a:pt x="808367" y="383583"/>
                    <a:pt x="829828" y="408619"/>
                    <a:pt x="863808" y="408619"/>
                  </a:cubicBezTo>
                  <a:cubicBezTo>
                    <a:pt x="904047" y="408619"/>
                    <a:pt x="945181" y="370171"/>
                    <a:pt x="979161" y="306688"/>
                  </a:cubicBezTo>
                  <a:moveTo>
                    <a:pt x="637572" y="365700"/>
                  </a:moveTo>
                  <a:cubicBezTo>
                    <a:pt x="623265" y="365700"/>
                    <a:pt x="602698" y="352288"/>
                    <a:pt x="602698" y="340665"/>
                  </a:cubicBezTo>
                  <a:cubicBezTo>
                    <a:pt x="602698" y="337088"/>
                    <a:pt x="608958" y="320100"/>
                    <a:pt x="617005" y="299535"/>
                  </a:cubicBezTo>
                  <a:lnTo>
                    <a:pt x="640255" y="236945"/>
                  </a:lnTo>
                  <a:cubicBezTo>
                    <a:pt x="665293" y="206545"/>
                    <a:pt x="704638" y="173462"/>
                    <a:pt x="726993" y="173462"/>
                  </a:cubicBezTo>
                  <a:cubicBezTo>
                    <a:pt x="740406" y="173462"/>
                    <a:pt x="750243" y="182403"/>
                    <a:pt x="750243" y="201180"/>
                  </a:cubicBezTo>
                  <a:cubicBezTo>
                    <a:pt x="749349" y="260193"/>
                    <a:pt x="695696" y="365700"/>
                    <a:pt x="637572" y="365700"/>
                  </a:cubicBezTo>
                  <a:moveTo>
                    <a:pt x="800319" y="178827"/>
                  </a:moveTo>
                  <a:cubicBezTo>
                    <a:pt x="800319" y="135908"/>
                    <a:pt x="789588" y="119814"/>
                    <a:pt x="759185" y="119814"/>
                  </a:cubicBezTo>
                  <a:cubicBezTo>
                    <a:pt x="721628" y="119814"/>
                    <a:pt x="686754" y="160050"/>
                    <a:pt x="650985" y="208333"/>
                  </a:cubicBezTo>
                  <a:lnTo>
                    <a:pt x="726099" y="6259"/>
                  </a:lnTo>
                  <a:lnTo>
                    <a:pt x="721628" y="0"/>
                  </a:lnTo>
                  <a:lnTo>
                    <a:pt x="628630" y="10730"/>
                  </a:lnTo>
                  <a:lnTo>
                    <a:pt x="628630" y="21459"/>
                  </a:lnTo>
                  <a:lnTo>
                    <a:pt x="646514" y="34871"/>
                  </a:lnTo>
                  <a:cubicBezTo>
                    <a:pt x="662610" y="47389"/>
                    <a:pt x="657245" y="59907"/>
                    <a:pt x="642938" y="99249"/>
                  </a:cubicBezTo>
                  <a:lnTo>
                    <a:pt x="561564" y="312947"/>
                  </a:lnTo>
                  <a:cubicBezTo>
                    <a:pt x="554411" y="330829"/>
                    <a:pt x="546363" y="352288"/>
                    <a:pt x="546363" y="357653"/>
                  </a:cubicBezTo>
                  <a:cubicBezTo>
                    <a:pt x="546363" y="382689"/>
                    <a:pt x="580343" y="406831"/>
                    <a:pt x="611640" y="406831"/>
                  </a:cubicBezTo>
                  <a:cubicBezTo>
                    <a:pt x="682283" y="408619"/>
                    <a:pt x="800319" y="278970"/>
                    <a:pt x="800319" y="178827"/>
                  </a:cubicBezTo>
                  <a:moveTo>
                    <a:pt x="525796" y="151108"/>
                  </a:moveTo>
                  <a:cubicBezTo>
                    <a:pt x="531161" y="131438"/>
                    <a:pt x="518642" y="120708"/>
                    <a:pt x="507912" y="120708"/>
                  </a:cubicBezTo>
                  <a:cubicBezTo>
                    <a:pt x="465884" y="120708"/>
                    <a:pt x="414914" y="159156"/>
                    <a:pt x="395241" y="211910"/>
                  </a:cubicBezTo>
                  <a:lnTo>
                    <a:pt x="408654" y="211910"/>
                  </a:lnTo>
                  <a:cubicBezTo>
                    <a:pt x="422067" y="192239"/>
                    <a:pt x="445317" y="170779"/>
                    <a:pt x="467672" y="167203"/>
                  </a:cubicBezTo>
                  <a:lnTo>
                    <a:pt x="386299" y="378218"/>
                  </a:lnTo>
                  <a:cubicBezTo>
                    <a:pt x="379145" y="397889"/>
                    <a:pt x="393453" y="408619"/>
                    <a:pt x="404183" y="408619"/>
                  </a:cubicBezTo>
                  <a:cubicBezTo>
                    <a:pt x="444423" y="408619"/>
                    <a:pt x="491816" y="370171"/>
                    <a:pt x="511489" y="317417"/>
                  </a:cubicBezTo>
                  <a:lnTo>
                    <a:pt x="498075" y="317417"/>
                  </a:lnTo>
                  <a:cubicBezTo>
                    <a:pt x="484662" y="337088"/>
                    <a:pt x="461413" y="358547"/>
                    <a:pt x="439057" y="362124"/>
                  </a:cubicBezTo>
                  <a:close/>
                  <a:moveTo>
                    <a:pt x="534738" y="67060"/>
                  </a:moveTo>
                  <a:cubicBezTo>
                    <a:pt x="552622" y="67060"/>
                    <a:pt x="567824" y="51860"/>
                    <a:pt x="567824" y="33977"/>
                  </a:cubicBezTo>
                  <a:cubicBezTo>
                    <a:pt x="567824" y="16094"/>
                    <a:pt x="552622" y="894"/>
                    <a:pt x="534738" y="894"/>
                  </a:cubicBezTo>
                  <a:cubicBezTo>
                    <a:pt x="523113" y="894"/>
                    <a:pt x="512383" y="7153"/>
                    <a:pt x="506123" y="16989"/>
                  </a:cubicBezTo>
                  <a:cubicBezTo>
                    <a:pt x="499864" y="26824"/>
                    <a:pt x="499864" y="40236"/>
                    <a:pt x="506123" y="50966"/>
                  </a:cubicBezTo>
                  <a:cubicBezTo>
                    <a:pt x="512383" y="60801"/>
                    <a:pt x="523113" y="67954"/>
                    <a:pt x="534738" y="67060"/>
                  </a:cubicBezTo>
                  <a:moveTo>
                    <a:pt x="328175" y="26824"/>
                  </a:moveTo>
                  <a:lnTo>
                    <a:pt x="135026" y="26824"/>
                  </a:lnTo>
                  <a:lnTo>
                    <a:pt x="129661" y="42918"/>
                  </a:lnTo>
                  <a:cubicBezTo>
                    <a:pt x="185996" y="54542"/>
                    <a:pt x="191361" y="59907"/>
                    <a:pt x="165429" y="133226"/>
                  </a:cubicBezTo>
                  <a:lnTo>
                    <a:pt x="107305" y="291487"/>
                  </a:lnTo>
                  <a:cubicBezTo>
                    <a:pt x="80479" y="363912"/>
                    <a:pt x="69748" y="370171"/>
                    <a:pt x="4471" y="381795"/>
                  </a:cubicBezTo>
                  <a:lnTo>
                    <a:pt x="0" y="397889"/>
                  </a:lnTo>
                  <a:lnTo>
                    <a:pt x="293301" y="397889"/>
                  </a:lnTo>
                  <a:lnTo>
                    <a:pt x="356790" y="284334"/>
                  </a:lnTo>
                  <a:lnTo>
                    <a:pt x="334435" y="284334"/>
                  </a:lnTo>
                  <a:cubicBezTo>
                    <a:pt x="297772" y="324570"/>
                    <a:pt x="255744" y="375536"/>
                    <a:pt x="190467" y="375536"/>
                  </a:cubicBezTo>
                  <a:cubicBezTo>
                    <a:pt x="141285" y="375536"/>
                    <a:pt x="134132" y="366595"/>
                    <a:pt x="161852" y="290593"/>
                  </a:cubicBezTo>
                  <a:lnTo>
                    <a:pt x="219976" y="132332"/>
                  </a:lnTo>
                  <a:cubicBezTo>
                    <a:pt x="246802" y="59907"/>
                    <a:pt x="257533" y="53648"/>
                    <a:pt x="322810" y="42024"/>
                  </a:cubicBezTo>
                  <a:close/>
                </a:path>
              </a:pathLst>
            </a:custGeom>
            <a:solidFill>
              <a:srgbClr val="000000"/>
            </a:solidFill>
            <a:ln w="893" cap="flat">
              <a:noFill/>
              <a:prstDash val="solid"/>
              <a:miter/>
            </a:ln>
          </p:spPr>
          <p:txBody>
            <a:bodyPr rtlCol="0" anchor="ctr"/>
            <a:lstStyle/>
            <a:p>
              <a:endParaRPr lang="fr-FR"/>
            </a:p>
          </p:txBody>
        </p:sp>
      </p:grpSp>
      <p:cxnSp>
        <p:nvCxnSpPr>
          <p:cNvPr id="54" name="Connecteur droit 53">
            <a:extLst>
              <a:ext uri="{FF2B5EF4-FFF2-40B4-BE49-F238E27FC236}">
                <a16:creationId xmlns:a16="http://schemas.microsoft.com/office/drawing/2014/main" id="{3B314DD9-3A00-AF1B-28FB-86958725D60F}"/>
              </a:ext>
            </a:extLst>
          </p:cNvPr>
          <p:cNvCxnSpPr>
            <a:cxnSpLocks/>
          </p:cNvCxnSpPr>
          <p:nvPr userDrawn="1"/>
        </p:nvCxnSpPr>
        <p:spPr>
          <a:xfrm>
            <a:off x="1960396" y="6153150"/>
            <a:ext cx="0" cy="704939"/>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Connecteur droit 55">
            <a:extLst>
              <a:ext uri="{FF2B5EF4-FFF2-40B4-BE49-F238E27FC236}">
                <a16:creationId xmlns:a16="http://schemas.microsoft.com/office/drawing/2014/main" id="{5BC41463-7940-7662-74B8-D423B93E7B2E}"/>
              </a:ext>
            </a:extLst>
          </p:cNvPr>
          <p:cNvCxnSpPr>
            <a:cxnSpLocks/>
          </p:cNvCxnSpPr>
          <p:nvPr userDrawn="1"/>
        </p:nvCxnSpPr>
        <p:spPr>
          <a:xfrm flipH="1">
            <a:off x="357115" y="6149975"/>
            <a:ext cx="3047" cy="708024"/>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5" name="Groupe 4">
            <a:extLst>
              <a:ext uri="{FF2B5EF4-FFF2-40B4-BE49-F238E27FC236}">
                <a16:creationId xmlns:a16="http://schemas.microsoft.com/office/drawing/2014/main" id="{5D568534-044B-FF26-BBF9-76EF132E13E1}"/>
              </a:ext>
            </a:extLst>
          </p:cNvPr>
          <p:cNvGrpSpPr/>
          <p:nvPr userDrawn="1"/>
        </p:nvGrpSpPr>
        <p:grpSpPr>
          <a:xfrm>
            <a:off x="1274524" y="6279025"/>
            <a:ext cx="517010" cy="449924"/>
            <a:chOff x="1301606" y="6252162"/>
            <a:chExt cx="462845" cy="402788"/>
          </a:xfrm>
        </p:grpSpPr>
        <p:sp>
          <p:nvSpPr>
            <p:cNvPr id="58" name="Forme libre 57">
              <a:extLst>
                <a:ext uri="{FF2B5EF4-FFF2-40B4-BE49-F238E27FC236}">
                  <a16:creationId xmlns:a16="http://schemas.microsoft.com/office/drawing/2014/main" id="{88D5871C-0BA9-999A-9892-E332A506D4E1}"/>
                </a:ext>
              </a:extLst>
            </p:cNvPr>
            <p:cNvSpPr/>
            <p:nvPr/>
          </p:nvSpPr>
          <p:spPr>
            <a:xfrm>
              <a:off x="1434300" y="6252162"/>
              <a:ext cx="199811" cy="269202"/>
            </a:xfrm>
            <a:custGeom>
              <a:avLst/>
              <a:gdLst>
                <a:gd name="connsiteX0" fmla="*/ 1235075 w 1563369"/>
                <a:gd name="connsiteY0" fmla="*/ 1745615 h 2106294"/>
                <a:gd name="connsiteX1" fmla="*/ 708660 w 1563369"/>
                <a:gd name="connsiteY1" fmla="*/ 1172845 h 2106294"/>
                <a:gd name="connsiteX2" fmla="*/ 708660 w 1563369"/>
                <a:gd name="connsiteY2" fmla="*/ 0 h 2106294"/>
                <a:gd name="connsiteX3" fmla="*/ 626110 w 1563369"/>
                <a:gd name="connsiteY3" fmla="*/ 0 h 2106294"/>
                <a:gd name="connsiteX4" fmla="*/ 626110 w 1563369"/>
                <a:gd name="connsiteY4" fmla="*/ 624840 h 2106294"/>
                <a:gd name="connsiteX5" fmla="*/ 0 w 1563369"/>
                <a:gd name="connsiteY5" fmla="*/ 1355725 h 2106294"/>
                <a:gd name="connsiteX6" fmla="*/ 811530 w 1563369"/>
                <a:gd name="connsiteY6" fmla="*/ 2106295 h 2106294"/>
                <a:gd name="connsiteX7" fmla="*/ 1563370 w 1563369"/>
                <a:gd name="connsiteY7" fmla="*/ 1634490 h 2106294"/>
                <a:gd name="connsiteX8" fmla="*/ 1235075 w 1563369"/>
                <a:gd name="connsiteY8" fmla="*/ 1745615 h 2106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3369" h="2106294">
                  <a:moveTo>
                    <a:pt x="1235075" y="1745615"/>
                  </a:moveTo>
                  <a:cubicBezTo>
                    <a:pt x="986155" y="1741805"/>
                    <a:pt x="708660" y="1526540"/>
                    <a:pt x="708660" y="1172845"/>
                  </a:cubicBezTo>
                  <a:lnTo>
                    <a:pt x="708660" y="0"/>
                  </a:lnTo>
                  <a:lnTo>
                    <a:pt x="626110" y="0"/>
                  </a:lnTo>
                  <a:lnTo>
                    <a:pt x="626110" y="624840"/>
                  </a:lnTo>
                  <a:cubicBezTo>
                    <a:pt x="267335" y="702945"/>
                    <a:pt x="0" y="1000125"/>
                    <a:pt x="0" y="1355725"/>
                  </a:cubicBezTo>
                  <a:cubicBezTo>
                    <a:pt x="0" y="1770380"/>
                    <a:pt x="362585" y="2106295"/>
                    <a:pt x="811530" y="2106295"/>
                  </a:cubicBezTo>
                  <a:cubicBezTo>
                    <a:pt x="1152525" y="2106295"/>
                    <a:pt x="1443355" y="1910715"/>
                    <a:pt x="1563370" y="1634490"/>
                  </a:cubicBezTo>
                  <a:cubicBezTo>
                    <a:pt x="1486535" y="1701165"/>
                    <a:pt x="1355090" y="1747520"/>
                    <a:pt x="1235075" y="1745615"/>
                  </a:cubicBezTo>
                </a:path>
              </a:pathLst>
            </a:custGeom>
            <a:solidFill>
              <a:schemeClr val="bg1"/>
            </a:solidFill>
            <a:ln w="6350" cap="flat">
              <a:noFill/>
              <a:prstDash val="solid"/>
              <a:miter/>
            </a:ln>
          </p:spPr>
          <p:txBody>
            <a:bodyPr rtlCol="0" anchor="ctr"/>
            <a:lstStyle/>
            <a:p>
              <a:endParaRPr lang="fr-FR" dirty="0"/>
            </a:p>
          </p:txBody>
        </p:sp>
        <p:sp>
          <p:nvSpPr>
            <p:cNvPr id="59" name="Forme libre 58">
              <a:extLst>
                <a:ext uri="{FF2B5EF4-FFF2-40B4-BE49-F238E27FC236}">
                  <a16:creationId xmlns:a16="http://schemas.microsoft.com/office/drawing/2014/main" id="{83283F76-16C7-E8C4-A8C9-1FA8683AAE17}"/>
                </a:ext>
              </a:extLst>
            </p:cNvPr>
            <p:cNvSpPr/>
            <p:nvPr/>
          </p:nvSpPr>
          <p:spPr>
            <a:xfrm>
              <a:off x="1538669" y="6329417"/>
              <a:ext cx="92507" cy="83933"/>
            </a:xfrm>
            <a:custGeom>
              <a:avLst/>
              <a:gdLst>
                <a:gd name="connsiteX0" fmla="*/ 0 w 723792"/>
                <a:gd name="connsiteY0" fmla="*/ 698 h 656710"/>
                <a:gd name="connsiteX1" fmla="*/ 692785 w 723792"/>
                <a:gd name="connsiteY1" fmla="*/ 369633 h 656710"/>
                <a:gd name="connsiteX2" fmla="*/ 448310 w 723792"/>
                <a:gd name="connsiteY2" fmla="*/ 656653 h 656710"/>
                <a:gd name="connsiteX3" fmla="*/ 0 w 723792"/>
                <a:gd name="connsiteY3" fmla="*/ 698 h 656710"/>
              </a:gdLst>
              <a:ahLst/>
              <a:cxnLst>
                <a:cxn ang="0">
                  <a:pos x="connsiteX0" y="connsiteY0"/>
                </a:cxn>
                <a:cxn ang="0">
                  <a:pos x="connsiteX1" y="connsiteY1"/>
                </a:cxn>
                <a:cxn ang="0">
                  <a:pos x="connsiteX2" y="connsiteY2"/>
                </a:cxn>
                <a:cxn ang="0">
                  <a:pos x="connsiteX3" y="connsiteY3"/>
                </a:cxn>
              </a:cxnLst>
              <a:rect l="l" t="t" r="r" b="b"/>
              <a:pathLst>
                <a:path w="723792" h="656710">
                  <a:moveTo>
                    <a:pt x="0" y="698"/>
                  </a:moveTo>
                  <a:cubicBezTo>
                    <a:pt x="34290" y="-3747"/>
                    <a:pt x="450215" y="1968"/>
                    <a:pt x="692785" y="369633"/>
                  </a:cubicBezTo>
                  <a:cubicBezTo>
                    <a:pt x="774700" y="493458"/>
                    <a:pt x="694690" y="648398"/>
                    <a:pt x="448310" y="656653"/>
                  </a:cubicBezTo>
                  <a:cubicBezTo>
                    <a:pt x="360680" y="659193"/>
                    <a:pt x="46355" y="579818"/>
                    <a:pt x="0" y="698"/>
                  </a:cubicBezTo>
                </a:path>
              </a:pathLst>
            </a:custGeom>
            <a:solidFill>
              <a:schemeClr val="bg1"/>
            </a:solidFill>
            <a:ln w="6350" cap="flat">
              <a:noFill/>
              <a:prstDash val="solid"/>
              <a:miter/>
            </a:ln>
          </p:spPr>
          <p:txBody>
            <a:bodyPr rtlCol="0" anchor="ctr"/>
            <a:lstStyle/>
            <a:p>
              <a:endParaRPr lang="fr-FR"/>
            </a:p>
          </p:txBody>
        </p:sp>
        <p:sp>
          <p:nvSpPr>
            <p:cNvPr id="60" name="Forme libre 59">
              <a:extLst>
                <a:ext uri="{FF2B5EF4-FFF2-40B4-BE49-F238E27FC236}">
                  <a16:creationId xmlns:a16="http://schemas.microsoft.com/office/drawing/2014/main" id="{7B97030F-B9D7-8657-C28B-DCAF1F12D3C6}"/>
                </a:ext>
              </a:extLst>
            </p:cNvPr>
            <p:cNvSpPr/>
            <p:nvPr/>
          </p:nvSpPr>
          <p:spPr>
            <a:xfrm>
              <a:off x="1416851" y="6550012"/>
              <a:ext cx="107778" cy="104856"/>
            </a:xfrm>
            <a:custGeom>
              <a:avLst/>
              <a:gdLst>
                <a:gd name="connsiteX0" fmla="*/ 421640 w 843281"/>
                <a:gd name="connsiteY0" fmla="*/ 0 h 820420"/>
                <a:gd name="connsiteX1" fmla="*/ 0 w 843281"/>
                <a:gd name="connsiteY1" fmla="*/ 398145 h 820420"/>
                <a:gd name="connsiteX2" fmla="*/ 0 w 843281"/>
                <a:gd name="connsiteY2" fmla="*/ 820420 h 820420"/>
                <a:gd name="connsiteX3" fmla="*/ 187325 w 843281"/>
                <a:gd name="connsiteY3" fmla="*/ 820420 h 820420"/>
                <a:gd name="connsiteX4" fmla="*/ 187325 w 843281"/>
                <a:gd name="connsiteY4" fmla="*/ 401320 h 820420"/>
                <a:gd name="connsiteX5" fmla="*/ 421640 w 843281"/>
                <a:gd name="connsiteY5" fmla="*/ 142875 h 820420"/>
                <a:gd name="connsiteX6" fmla="*/ 655955 w 843281"/>
                <a:gd name="connsiteY6" fmla="*/ 401320 h 820420"/>
                <a:gd name="connsiteX7" fmla="*/ 655955 w 843281"/>
                <a:gd name="connsiteY7" fmla="*/ 820420 h 820420"/>
                <a:gd name="connsiteX8" fmla="*/ 843280 w 843281"/>
                <a:gd name="connsiteY8" fmla="*/ 820420 h 820420"/>
                <a:gd name="connsiteX9" fmla="*/ 843280 w 843281"/>
                <a:gd name="connsiteY9" fmla="*/ 398780 h 820420"/>
                <a:gd name="connsiteX10" fmla="*/ 421640 w 843281"/>
                <a:gd name="connsiteY10" fmla="*/ 0 h 820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3281" h="820420">
                  <a:moveTo>
                    <a:pt x="421640" y="0"/>
                  </a:moveTo>
                  <a:cubicBezTo>
                    <a:pt x="212090" y="0"/>
                    <a:pt x="0" y="86360"/>
                    <a:pt x="0" y="398145"/>
                  </a:cubicBezTo>
                  <a:lnTo>
                    <a:pt x="0" y="820420"/>
                  </a:lnTo>
                  <a:lnTo>
                    <a:pt x="187325" y="820420"/>
                  </a:lnTo>
                  <a:lnTo>
                    <a:pt x="187325" y="401320"/>
                  </a:lnTo>
                  <a:cubicBezTo>
                    <a:pt x="187325" y="191135"/>
                    <a:pt x="322580" y="142875"/>
                    <a:pt x="421640" y="142875"/>
                  </a:cubicBezTo>
                  <a:cubicBezTo>
                    <a:pt x="520700" y="142875"/>
                    <a:pt x="655955" y="191770"/>
                    <a:pt x="655955" y="401320"/>
                  </a:cubicBezTo>
                  <a:lnTo>
                    <a:pt x="655955" y="820420"/>
                  </a:lnTo>
                  <a:lnTo>
                    <a:pt x="843280" y="820420"/>
                  </a:lnTo>
                  <a:lnTo>
                    <a:pt x="843280" y="398780"/>
                  </a:lnTo>
                  <a:cubicBezTo>
                    <a:pt x="843915" y="86995"/>
                    <a:pt x="631825" y="0"/>
                    <a:pt x="421640" y="0"/>
                  </a:cubicBezTo>
                </a:path>
              </a:pathLst>
            </a:custGeom>
            <a:solidFill>
              <a:schemeClr val="bg1"/>
            </a:solidFill>
            <a:ln w="6350" cap="flat">
              <a:noFill/>
              <a:prstDash val="solid"/>
              <a:miter/>
            </a:ln>
          </p:spPr>
          <p:txBody>
            <a:bodyPr rtlCol="0" anchor="ctr"/>
            <a:lstStyle/>
            <a:p>
              <a:endParaRPr lang="fr-FR"/>
            </a:p>
          </p:txBody>
        </p:sp>
        <p:sp>
          <p:nvSpPr>
            <p:cNvPr id="61" name="Forme libre 60">
              <a:extLst>
                <a:ext uri="{FF2B5EF4-FFF2-40B4-BE49-F238E27FC236}">
                  <a16:creationId xmlns:a16="http://schemas.microsoft.com/office/drawing/2014/main" id="{F837AEF1-EB07-1303-3440-D6477D413C86}"/>
                </a:ext>
              </a:extLst>
            </p:cNvPr>
            <p:cNvSpPr/>
            <p:nvPr/>
          </p:nvSpPr>
          <p:spPr>
            <a:xfrm>
              <a:off x="1301606" y="6552934"/>
              <a:ext cx="99581" cy="101935"/>
            </a:xfrm>
            <a:custGeom>
              <a:avLst/>
              <a:gdLst>
                <a:gd name="connsiteX0" fmla="*/ 0 w 779145"/>
                <a:gd name="connsiteY0" fmla="*/ 398780 h 797559"/>
                <a:gd name="connsiteX1" fmla="*/ 398145 w 779145"/>
                <a:gd name="connsiteY1" fmla="*/ 797560 h 797559"/>
                <a:gd name="connsiteX2" fmla="*/ 779145 w 779145"/>
                <a:gd name="connsiteY2" fmla="*/ 797560 h 797559"/>
                <a:gd name="connsiteX3" fmla="*/ 779145 w 779145"/>
                <a:gd name="connsiteY3" fmla="*/ 657860 h 797559"/>
                <a:gd name="connsiteX4" fmla="*/ 446405 w 779145"/>
                <a:gd name="connsiteY4" fmla="*/ 657860 h 797559"/>
                <a:gd name="connsiteX5" fmla="*/ 194945 w 779145"/>
                <a:gd name="connsiteY5" fmla="*/ 398780 h 797559"/>
                <a:gd name="connsiteX6" fmla="*/ 446405 w 779145"/>
                <a:gd name="connsiteY6" fmla="*/ 137795 h 797559"/>
                <a:gd name="connsiteX7" fmla="*/ 779145 w 779145"/>
                <a:gd name="connsiteY7" fmla="*/ 137795 h 797559"/>
                <a:gd name="connsiteX8" fmla="*/ 779145 w 779145"/>
                <a:gd name="connsiteY8" fmla="*/ 0 h 797559"/>
                <a:gd name="connsiteX9" fmla="*/ 398145 w 779145"/>
                <a:gd name="connsiteY9" fmla="*/ 0 h 797559"/>
                <a:gd name="connsiteX10" fmla="*/ 0 w 779145"/>
                <a:gd name="connsiteY10" fmla="*/ 398780 h 797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145" h="797559">
                  <a:moveTo>
                    <a:pt x="0" y="398780"/>
                  </a:moveTo>
                  <a:cubicBezTo>
                    <a:pt x="0" y="596900"/>
                    <a:pt x="86360" y="797560"/>
                    <a:pt x="398145" y="797560"/>
                  </a:cubicBezTo>
                  <a:lnTo>
                    <a:pt x="779145" y="797560"/>
                  </a:lnTo>
                  <a:lnTo>
                    <a:pt x="779145" y="657860"/>
                  </a:lnTo>
                  <a:lnTo>
                    <a:pt x="446405" y="657860"/>
                  </a:lnTo>
                  <a:cubicBezTo>
                    <a:pt x="236220" y="657860"/>
                    <a:pt x="194945" y="495935"/>
                    <a:pt x="194945" y="398780"/>
                  </a:cubicBezTo>
                  <a:cubicBezTo>
                    <a:pt x="194945" y="302260"/>
                    <a:pt x="236220" y="137795"/>
                    <a:pt x="446405" y="137795"/>
                  </a:cubicBezTo>
                  <a:lnTo>
                    <a:pt x="779145" y="137795"/>
                  </a:lnTo>
                  <a:lnTo>
                    <a:pt x="779145" y="0"/>
                  </a:lnTo>
                  <a:lnTo>
                    <a:pt x="398145" y="0"/>
                  </a:lnTo>
                  <a:cubicBezTo>
                    <a:pt x="86360" y="0"/>
                    <a:pt x="0" y="200660"/>
                    <a:pt x="0" y="398780"/>
                  </a:cubicBezTo>
                </a:path>
              </a:pathLst>
            </a:custGeom>
            <a:solidFill>
              <a:schemeClr val="bg1"/>
            </a:solidFill>
            <a:ln w="6350" cap="flat">
              <a:noFill/>
              <a:prstDash val="solid"/>
              <a:miter/>
            </a:ln>
          </p:spPr>
          <p:txBody>
            <a:bodyPr rtlCol="0" anchor="ctr"/>
            <a:lstStyle/>
            <a:p>
              <a:endParaRPr lang="fr-FR"/>
            </a:p>
          </p:txBody>
        </p:sp>
        <p:sp>
          <p:nvSpPr>
            <p:cNvPr id="62" name="Forme libre 61">
              <a:extLst>
                <a:ext uri="{FF2B5EF4-FFF2-40B4-BE49-F238E27FC236}">
                  <a16:creationId xmlns:a16="http://schemas.microsoft.com/office/drawing/2014/main" id="{DE49AE5B-A909-3FFB-CED4-B77FBAEBF941}"/>
                </a:ext>
              </a:extLst>
            </p:cNvPr>
            <p:cNvSpPr/>
            <p:nvPr/>
          </p:nvSpPr>
          <p:spPr>
            <a:xfrm>
              <a:off x="1538994" y="6550094"/>
              <a:ext cx="108914" cy="104856"/>
            </a:xfrm>
            <a:custGeom>
              <a:avLst/>
              <a:gdLst>
                <a:gd name="connsiteX0" fmla="*/ 652145 w 852169"/>
                <a:gd name="connsiteY0" fmla="*/ 365125 h 820419"/>
                <a:gd name="connsiteX1" fmla="*/ 200025 w 852169"/>
                <a:gd name="connsiteY1" fmla="*/ 365125 h 820419"/>
                <a:gd name="connsiteX2" fmla="*/ 424180 w 852169"/>
                <a:gd name="connsiteY2" fmla="*/ 121920 h 820419"/>
                <a:gd name="connsiteX3" fmla="*/ 652145 w 852169"/>
                <a:gd name="connsiteY3" fmla="*/ 365125 h 820419"/>
                <a:gd name="connsiteX4" fmla="*/ 199390 w 852169"/>
                <a:gd name="connsiteY4" fmla="*/ 485775 h 820419"/>
                <a:gd name="connsiteX5" fmla="*/ 852170 w 852169"/>
                <a:gd name="connsiteY5" fmla="*/ 485775 h 820419"/>
                <a:gd name="connsiteX6" fmla="*/ 852170 w 852169"/>
                <a:gd name="connsiteY6" fmla="*/ 426720 h 820419"/>
                <a:gd name="connsiteX7" fmla="*/ 407670 w 852169"/>
                <a:gd name="connsiteY7" fmla="*/ 0 h 820419"/>
                <a:gd name="connsiteX8" fmla="*/ 0 w 852169"/>
                <a:gd name="connsiteY8" fmla="*/ 410210 h 820419"/>
                <a:gd name="connsiteX9" fmla="*/ 0 w 852169"/>
                <a:gd name="connsiteY9" fmla="*/ 421640 h 820419"/>
                <a:gd name="connsiteX10" fmla="*/ 398145 w 852169"/>
                <a:gd name="connsiteY10" fmla="*/ 820420 h 820419"/>
                <a:gd name="connsiteX11" fmla="*/ 828675 w 852169"/>
                <a:gd name="connsiteY11" fmla="*/ 820420 h 820419"/>
                <a:gd name="connsiteX12" fmla="*/ 828675 w 852169"/>
                <a:gd name="connsiteY12" fmla="*/ 680720 h 820419"/>
                <a:gd name="connsiteX13" fmla="*/ 447040 w 852169"/>
                <a:gd name="connsiteY13" fmla="*/ 680720 h 820419"/>
                <a:gd name="connsiteX14" fmla="*/ 199390 w 852169"/>
                <a:gd name="connsiteY14" fmla="*/ 485775 h 82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2169" h="820419">
                  <a:moveTo>
                    <a:pt x="652145" y="365125"/>
                  </a:moveTo>
                  <a:lnTo>
                    <a:pt x="200025" y="365125"/>
                  </a:lnTo>
                  <a:cubicBezTo>
                    <a:pt x="200025" y="297180"/>
                    <a:pt x="204470" y="121920"/>
                    <a:pt x="424180" y="121920"/>
                  </a:cubicBezTo>
                  <a:cubicBezTo>
                    <a:pt x="683895" y="121285"/>
                    <a:pt x="652145" y="365125"/>
                    <a:pt x="652145" y="365125"/>
                  </a:cubicBezTo>
                  <a:moveTo>
                    <a:pt x="199390" y="485775"/>
                  </a:moveTo>
                  <a:lnTo>
                    <a:pt x="852170" y="485775"/>
                  </a:lnTo>
                  <a:cubicBezTo>
                    <a:pt x="852170" y="463550"/>
                    <a:pt x="852170" y="426720"/>
                    <a:pt x="852170" y="426720"/>
                  </a:cubicBezTo>
                  <a:cubicBezTo>
                    <a:pt x="852170" y="71755"/>
                    <a:pt x="619125" y="0"/>
                    <a:pt x="407670" y="0"/>
                  </a:cubicBezTo>
                  <a:cubicBezTo>
                    <a:pt x="109855" y="0"/>
                    <a:pt x="0" y="212725"/>
                    <a:pt x="0" y="410210"/>
                  </a:cubicBezTo>
                  <a:lnTo>
                    <a:pt x="0" y="421640"/>
                  </a:lnTo>
                  <a:cubicBezTo>
                    <a:pt x="0" y="619760"/>
                    <a:pt x="86995" y="820420"/>
                    <a:pt x="398145" y="820420"/>
                  </a:cubicBezTo>
                  <a:lnTo>
                    <a:pt x="828675" y="820420"/>
                  </a:lnTo>
                  <a:lnTo>
                    <a:pt x="828675" y="680720"/>
                  </a:lnTo>
                  <a:lnTo>
                    <a:pt x="447040" y="680720"/>
                  </a:lnTo>
                  <a:cubicBezTo>
                    <a:pt x="271780" y="679450"/>
                    <a:pt x="213995" y="579120"/>
                    <a:pt x="199390" y="485775"/>
                  </a:cubicBezTo>
                </a:path>
              </a:pathLst>
            </a:custGeom>
            <a:solidFill>
              <a:schemeClr val="bg1"/>
            </a:solidFill>
            <a:ln w="6350" cap="flat">
              <a:noFill/>
              <a:prstDash val="solid"/>
              <a:miter/>
            </a:ln>
          </p:spPr>
          <p:txBody>
            <a:bodyPr rtlCol="0" anchor="ctr"/>
            <a:lstStyle/>
            <a:p>
              <a:endParaRPr lang="fr-FR"/>
            </a:p>
          </p:txBody>
        </p:sp>
        <p:sp>
          <p:nvSpPr>
            <p:cNvPr id="63" name="Forme libre 62">
              <a:extLst>
                <a:ext uri="{FF2B5EF4-FFF2-40B4-BE49-F238E27FC236}">
                  <a16:creationId xmlns:a16="http://schemas.microsoft.com/office/drawing/2014/main" id="{486F91A7-69D2-AE55-C696-32B87A6A2919}"/>
                </a:ext>
              </a:extLst>
            </p:cNvPr>
            <p:cNvSpPr/>
            <p:nvPr/>
          </p:nvSpPr>
          <p:spPr>
            <a:xfrm>
              <a:off x="1662192" y="6552934"/>
              <a:ext cx="102259" cy="101366"/>
            </a:xfrm>
            <a:custGeom>
              <a:avLst/>
              <a:gdLst>
                <a:gd name="connsiteX0" fmla="*/ 472440 w 800100"/>
                <a:gd name="connsiteY0" fmla="*/ 336550 h 793114"/>
                <a:gd name="connsiteX1" fmla="*/ 367030 w 800100"/>
                <a:gd name="connsiteY1" fmla="*/ 336550 h 793114"/>
                <a:gd name="connsiteX2" fmla="*/ 207010 w 800100"/>
                <a:gd name="connsiteY2" fmla="*/ 234950 h 793114"/>
                <a:gd name="connsiteX3" fmla="*/ 355600 w 800100"/>
                <a:gd name="connsiteY3" fmla="*/ 137795 h 793114"/>
                <a:gd name="connsiteX4" fmla="*/ 769620 w 800100"/>
                <a:gd name="connsiteY4" fmla="*/ 137795 h 793114"/>
                <a:gd name="connsiteX5" fmla="*/ 769620 w 800100"/>
                <a:gd name="connsiteY5" fmla="*/ 0 h 793114"/>
                <a:gd name="connsiteX6" fmla="*/ 357505 w 800100"/>
                <a:gd name="connsiteY6" fmla="*/ 0 h 793114"/>
                <a:gd name="connsiteX7" fmla="*/ 0 w 800100"/>
                <a:gd name="connsiteY7" fmla="*/ 234315 h 793114"/>
                <a:gd name="connsiteX8" fmla="*/ 327660 w 800100"/>
                <a:gd name="connsiteY8" fmla="*/ 456565 h 793114"/>
                <a:gd name="connsiteX9" fmla="*/ 433070 w 800100"/>
                <a:gd name="connsiteY9" fmla="*/ 456565 h 793114"/>
                <a:gd name="connsiteX10" fmla="*/ 593090 w 800100"/>
                <a:gd name="connsiteY10" fmla="*/ 558165 h 793114"/>
                <a:gd name="connsiteX11" fmla="*/ 444500 w 800100"/>
                <a:gd name="connsiteY11" fmla="*/ 655320 h 793114"/>
                <a:gd name="connsiteX12" fmla="*/ 30480 w 800100"/>
                <a:gd name="connsiteY12" fmla="*/ 655320 h 793114"/>
                <a:gd name="connsiteX13" fmla="*/ 30480 w 800100"/>
                <a:gd name="connsiteY13" fmla="*/ 793115 h 793114"/>
                <a:gd name="connsiteX14" fmla="*/ 442595 w 800100"/>
                <a:gd name="connsiteY14" fmla="*/ 793115 h 793114"/>
                <a:gd name="connsiteX15" fmla="*/ 800100 w 800100"/>
                <a:gd name="connsiteY15" fmla="*/ 558800 h 793114"/>
                <a:gd name="connsiteX16" fmla="*/ 472440 w 800100"/>
                <a:gd name="connsiteY16" fmla="*/ 336550 h 79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00100" h="793114">
                  <a:moveTo>
                    <a:pt x="472440" y="336550"/>
                  </a:moveTo>
                  <a:lnTo>
                    <a:pt x="367030" y="336550"/>
                  </a:lnTo>
                  <a:cubicBezTo>
                    <a:pt x="268605" y="336550"/>
                    <a:pt x="207010" y="305435"/>
                    <a:pt x="207010" y="234950"/>
                  </a:cubicBezTo>
                  <a:cubicBezTo>
                    <a:pt x="207010" y="166370"/>
                    <a:pt x="255270" y="139065"/>
                    <a:pt x="355600" y="137795"/>
                  </a:cubicBezTo>
                  <a:lnTo>
                    <a:pt x="769620" y="137795"/>
                  </a:lnTo>
                  <a:lnTo>
                    <a:pt x="769620" y="0"/>
                  </a:lnTo>
                  <a:lnTo>
                    <a:pt x="357505" y="0"/>
                  </a:lnTo>
                  <a:cubicBezTo>
                    <a:pt x="189865" y="0"/>
                    <a:pt x="0" y="27940"/>
                    <a:pt x="0" y="234315"/>
                  </a:cubicBezTo>
                  <a:cubicBezTo>
                    <a:pt x="0" y="459740"/>
                    <a:pt x="252730" y="456565"/>
                    <a:pt x="327660" y="456565"/>
                  </a:cubicBezTo>
                  <a:lnTo>
                    <a:pt x="433070" y="456565"/>
                  </a:lnTo>
                  <a:cubicBezTo>
                    <a:pt x="532130" y="456565"/>
                    <a:pt x="593090" y="487680"/>
                    <a:pt x="593090" y="558165"/>
                  </a:cubicBezTo>
                  <a:cubicBezTo>
                    <a:pt x="593090" y="626110"/>
                    <a:pt x="544830" y="654050"/>
                    <a:pt x="444500" y="655320"/>
                  </a:cubicBezTo>
                  <a:lnTo>
                    <a:pt x="30480" y="655320"/>
                  </a:lnTo>
                  <a:lnTo>
                    <a:pt x="30480" y="793115"/>
                  </a:lnTo>
                  <a:lnTo>
                    <a:pt x="442595" y="793115"/>
                  </a:lnTo>
                  <a:cubicBezTo>
                    <a:pt x="610235" y="793115"/>
                    <a:pt x="800100" y="765175"/>
                    <a:pt x="800100" y="558800"/>
                  </a:cubicBezTo>
                  <a:cubicBezTo>
                    <a:pt x="799465" y="332740"/>
                    <a:pt x="546735" y="336550"/>
                    <a:pt x="472440" y="336550"/>
                  </a:cubicBezTo>
                </a:path>
              </a:pathLst>
            </a:custGeom>
            <a:solidFill>
              <a:schemeClr val="bg1"/>
            </a:solidFill>
            <a:ln w="6350" cap="flat">
              <a:noFill/>
              <a:prstDash val="solid"/>
              <a:miter/>
            </a:ln>
          </p:spPr>
          <p:txBody>
            <a:bodyPr rtlCol="0" anchor="ctr"/>
            <a:lstStyle/>
            <a:p>
              <a:endParaRPr lang="fr-FR"/>
            </a:p>
          </p:txBody>
        </p:sp>
      </p:grpSp>
      <p:cxnSp>
        <p:nvCxnSpPr>
          <p:cNvPr id="7" name="Connecteur droit 6">
            <a:extLst>
              <a:ext uri="{FF2B5EF4-FFF2-40B4-BE49-F238E27FC236}">
                <a16:creationId xmlns:a16="http://schemas.microsoft.com/office/drawing/2014/main" id="{7DF62838-71D4-C6A2-B739-0475DB3A316C}"/>
              </a:ext>
            </a:extLst>
          </p:cNvPr>
          <p:cNvCxnSpPr/>
          <p:nvPr userDrawn="1"/>
        </p:nvCxnSpPr>
        <p:spPr>
          <a:xfrm>
            <a:off x="0" y="6149975"/>
            <a:ext cx="12192000" cy="0"/>
          </a:xfrm>
          <a:prstGeom prst="line">
            <a:avLst/>
          </a:prstGeom>
          <a:ln w="12700">
            <a:gradFill flip="none" rotWithShape="1">
              <a:gsLst>
                <a:gs pos="100000">
                  <a:schemeClr val="accent4"/>
                </a:gs>
                <a:gs pos="45000">
                  <a:schemeClr val="accent2"/>
                </a:gs>
                <a:gs pos="75000">
                  <a:schemeClr val="accent3"/>
                </a:gs>
                <a:gs pos="14000">
                  <a:schemeClr val="tx2"/>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0724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PARTIES">
    <p:bg>
      <p:bgPr>
        <a:solidFill>
          <a:schemeClr val="tx1"/>
        </a:solidFill>
        <a:effectLst/>
      </p:bgPr>
    </p:bg>
    <p:spTree>
      <p:nvGrpSpPr>
        <p:cNvPr id="1" name=""/>
        <p:cNvGrpSpPr/>
        <p:nvPr/>
      </p:nvGrpSpPr>
      <p:grpSpPr>
        <a:xfrm>
          <a:off x="0" y="0"/>
          <a:ext cx="0" cy="0"/>
          <a:chOff x="0" y="0"/>
          <a:chExt cx="0" cy="0"/>
        </a:xfrm>
      </p:grpSpPr>
      <p:sp>
        <p:nvSpPr>
          <p:cNvPr id="36" name="Forme libre 35">
            <a:extLst>
              <a:ext uri="{FF2B5EF4-FFF2-40B4-BE49-F238E27FC236}">
                <a16:creationId xmlns:a16="http://schemas.microsoft.com/office/drawing/2014/main" id="{78C08EA1-629D-E016-F64C-4CD81962325E}"/>
              </a:ext>
            </a:extLst>
          </p:cNvPr>
          <p:cNvSpPr/>
          <p:nvPr userDrawn="1"/>
        </p:nvSpPr>
        <p:spPr>
          <a:xfrm>
            <a:off x="185502" y="-7617"/>
            <a:ext cx="2179391" cy="6902506"/>
          </a:xfrm>
          <a:custGeom>
            <a:avLst/>
            <a:gdLst>
              <a:gd name="connsiteX0" fmla="*/ 1015729 w 2179391"/>
              <a:gd name="connsiteY0" fmla="*/ 0 h 6902506"/>
              <a:gd name="connsiteX1" fmla="*/ 1944898 w 2179391"/>
              <a:gd name="connsiteY1" fmla="*/ 0 h 6902506"/>
              <a:gd name="connsiteX2" fmla="*/ 1928057 w 2179391"/>
              <a:gd name="connsiteY2" fmla="*/ 19442 h 6902506"/>
              <a:gd name="connsiteX3" fmla="*/ 742988 w 2179391"/>
              <a:gd name="connsiteY3" fmla="*/ 3320556 h 6902506"/>
              <a:gd name="connsiteX4" fmla="*/ 2091171 w 2179391"/>
              <a:gd name="connsiteY4" fmla="*/ 6809975 h 6902506"/>
              <a:gd name="connsiteX5" fmla="*/ 2179391 w 2179391"/>
              <a:gd name="connsiteY5" fmla="*/ 6902506 h 6902506"/>
              <a:gd name="connsiteX6" fmla="*/ 1204027 w 2179391"/>
              <a:gd name="connsiteY6" fmla="*/ 6902506 h 6902506"/>
              <a:gd name="connsiteX7" fmla="*/ 1178610 w 2179391"/>
              <a:gd name="connsiteY7" fmla="*/ 6870162 h 6902506"/>
              <a:gd name="connsiteX8" fmla="*/ 0 w 2179391"/>
              <a:gd name="connsiteY8" fmla="*/ 3320556 h 6902506"/>
              <a:gd name="connsiteX9" fmla="*/ 1013205 w 2179391"/>
              <a:gd name="connsiteY9" fmla="*/ 3549 h 6902506"/>
              <a:gd name="connsiteX10" fmla="*/ 1015729 w 2179391"/>
              <a:gd name="connsiteY10" fmla="*/ 0 h 6902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79391" h="6902506">
                <a:moveTo>
                  <a:pt x="1015729" y="0"/>
                </a:moveTo>
                <a:lnTo>
                  <a:pt x="1944898" y="0"/>
                </a:lnTo>
                <a:lnTo>
                  <a:pt x="1928057" y="19442"/>
                </a:lnTo>
                <a:cubicBezTo>
                  <a:pt x="1187720" y="916524"/>
                  <a:pt x="742988" y="2066604"/>
                  <a:pt x="742988" y="3320556"/>
                </a:cubicBezTo>
                <a:cubicBezTo>
                  <a:pt x="742988" y="4664077"/>
                  <a:pt x="1253522" y="5888356"/>
                  <a:pt x="2091171" y="6809975"/>
                </a:cubicBezTo>
                <a:lnTo>
                  <a:pt x="2179391" y="6902506"/>
                </a:lnTo>
                <a:lnTo>
                  <a:pt x="1204027" y="6902506"/>
                </a:lnTo>
                <a:lnTo>
                  <a:pt x="1178610" y="6870162"/>
                </a:lnTo>
                <a:cubicBezTo>
                  <a:pt x="438367" y="5880341"/>
                  <a:pt x="0" y="4651642"/>
                  <a:pt x="0" y="3320556"/>
                </a:cubicBezTo>
                <a:cubicBezTo>
                  <a:pt x="0" y="2091862"/>
                  <a:pt x="373520" y="950408"/>
                  <a:pt x="1013205" y="3549"/>
                </a:cubicBezTo>
                <a:lnTo>
                  <a:pt x="1015729" y="0"/>
                </a:lnTo>
                <a:close/>
              </a:path>
            </a:pathLst>
          </a:custGeom>
          <a:noFill/>
          <a:ln w="9525">
            <a:solidFill>
              <a:schemeClr val="bg1">
                <a:lumMod val="85000"/>
                <a:alpha val="44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p>
        </p:txBody>
      </p:sp>
      <p:sp>
        <p:nvSpPr>
          <p:cNvPr id="35" name="Forme libre 34">
            <a:extLst>
              <a:ext uri="{FF2B5EF4-FFF2-40B4-BE49-F238E27FC236}">
                <a16:creationId xmlns:a16="http://schemas.microsoft.com/office/drawing/2014/main" id="{04669BCC-A840-6882-E8BF-2D4DC93FC0F2}"/>
              </a:ext>
            </a:extLst>
          </p:cNvPr>
          <p:cNvSpPr/>
          <p:nvPr userDrawn="1"/>
        </p:nvSpPr>
        <p:spPr>
          <a:xfrm>
            <a:off x="2273068" y="-7617"/>
            <a:ext cx="7690188" cy="6902506"/>
          </a:xfrm>
          <a:custGeom>
            <a:avLst/>
            <a:gdLst>
              <a:gd name="connsiteX0" fmla="*/ 1907151 w 7690188"/>
              <a:gd name="connsiteY0" fmla="*/ 0 h 6902506"/>
              <a:gd name="connsiteX1" fmla="*/ 5783037 w 7690188"/>
              <a:gd name="connsiteY1" fmla="*/ 0 h 6902506"/>
              <a:gd name="connsiteX2" fmla="*/ 5838915 w 7690188"/>
              <a:gd name="connsiteY2" fmla="*/ 32129 h 6902506"/>
              <a:gd name="connsiteX3" fmla="*/ 7690188 w 7690188"/>
              <a:gd name="connsiteY3" fmla="*/ 3320556 h 6902506"/>
              <a:gd name="connsiteX4" fmla="*/ 5341778 w 7690188"/>
              <a:gd name="connsiteY4" fmla="*/ 6863483 h 6902506"/>
              <a:gd name="connsiteX5" fmla="*/ 5242808 w 7690188"/>
              <a:gd name="connsiteY5" fmla="*/ 6902506 h 6902506"/>
              <a:gd name="connsiteX6" fmla="*/ 2447380 w 7690188"/>
              <a:gd name="connsiteY6" fmla="*/ 6902506 h 6902506"/>
              <a:gd name="connsiteX7" fmla="*/ 2348410 w 7690188"/>
              <a:gd name="connsiteY7" fmla="*/ 6863483 h 6902506"/>
              <a:gd name="connsiteX8" fmla="*/ 0 w 7690188"/>
              <a:gd name="connsiteY8" fmla="*/ 3320556 h 6902506"/>
              <a:gd name="connsiteX9" fmla="*/ 1851273 w 7690188"/>
              <a:gd name="connsiteY9" fmla="*/ 32129 h 6902506"/>
              <a:gd name="connsiteX10" fmla="*/ 1907151 w 7690188"/>
              <a:gd name="connsiteY10" fmla="*/ 0 h 6902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90188" h="6902506">
                <a:moveTo>
                  <a:pt x="1907151" y="0"/>
                </a:moveTo>
                <a:lnTo>
                  <a:pt x="5783037" y="0"/>
                </a:lnTo>
                <a:lnTo>
                  <a:pt x="5838915" y="32129"/>
                </a:lnTo>
                <a:cubicBezTo>
                  <a:pt x="6948797" y="706510"/>
                  <a:pt x="7690188" y="1926952"/>
                  <a:pt x="7690188" y="3320556"/>
                </a:cubicBezTo>
                <a:cubicBezTo>
                  <a:pt x="7690188" y="4913246"/>
                  <a:pt x="6721840" y="6279767"/>
                  <a:pt x="5341778" y="6863483"/>
                </a:cubicBezTo>
                <a:lnTo>
                  <a:pt x="5242808" y="6902506"/>
                </a:lnTo>
                <a:lnTo>
                  <a:pt x="2447380" y="6902506"/>
                </a:lnTo>
                <a:lnTo>
                  <a:pt x="2348410" y="6863483"/>
                </a:lnTo>
                <a:cubicBezTo>
                  <a:pt x="968348" y="6279767"/>
                  <a:pt x="0" y="4913246"/>
                  <a:pt x="0" y="3320556"/>
                </a:cubicBezTo>
                <a:cubicBezTo>
                  <a:pt x="0" y="1926952"/>
                  <a:pt x="741391" y="706510"/>
                  <a:pt x="1851273" y="32129"/>
                </a:cubicBezTo>
                <a:lnTo>
                  <a:pt x="1907151" y="0"/>
                </a:lnTo>
                <a:close/>
              </a:path>
            </a:pathLst>
          </a:custGeom>
          <a:noFill/>
          <a:ln w="9525">
            <a:solidFill>
              <a:schemeClr val="bg1">
                <a:lumMod val="85000"/>
                <a:alpha val="44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p>
        </p:txBody>
      </p:sp>
      <p:sp>
        <p:nvSpPr>
          <p:cNvPr id="34" name="Forme libre 33">
            <a:extLst>
              <a:ext uri="{FF2B5EF4-FFF2-40B4-BE49-F238E27FC236}">
                <a16:creationId xmlns:a16="http://schemas.microsoft.com/office/drawing/2014/main" id="{F85269D2-E34F-3495-D06D-B726B14D277E}"/>
              </a:ext>
            </a:extLst>
          </p:cNvPr>
          <p:cNvSpPr/>
          <p:nvPr userDrawn="1"/>
        </p:nvSpPr>
        <p:spPr>
          <a:xfrm>
            <a:off x="9871433" y="-7617"/>
            <a:ext cx="2179391" cy="6902506"/>
          </a:xfrm>
          <a:custGeom>
            <a:avLst/>
            <a:gdLst>
              <a:gd name="connsiteX0" fmla="*/ 234493 w 2179391"/>
              <a:gd name="connsiteY0" fmla="*/ 0 h 6902506"/>
              <a:gd name="connsiteX1" fmla="*/ 1163662 w 2179391"/>
              <a:gd name="connsiteY1" fmla="*/ 0 h 6902506"/>
              <a:gd name="connsiteX2" fmla="*/ 1166186 w 2179391"/>
              <a:gd name="connsiteY2" fmla="*/ 3549 h 6902506"/>
              <a:gd name="connsiteX3" fmla="*/ 2179391 w 2179391"/>
              <a:gd name="connsiteY3" fmla="*/ 3320556 h 6902506"/>
              <a:gd name="connsiteX4" fmla="*/ 1000781 w 2179391"/>
              <a:gd name="connsiteY4" fmla="*/ 6870162 h 6902506"/>
              <a:gd name="connsiteX5" fmla="*/ 975364 w 2179391"/>
              <a:gd name="connsiteY5" fmla="*/ 6902506 h 6902506"/>
              <a:gd name="connsiteX6" fmla="*/ 0 w 2179391"/>
              <a:gd name="connsiteY6" fmla="*/ 6902506 h 6902506"/>
              <a:gd name="connsiteX7" fmla="*/ 88220 w 2179391"/>
              <a:gd name="connsiteY7" fmla="*/ 6809975 h 6902506"/>
              <a:gd name="connsiteX8" fmla="*/ 1436403 w 2179391"/>
              <a:gd name="connsiteY8" fmla="*/ 3320556 h 6902506"/>
              <a:gd name="connsiteX9" fmla="*/ 251334 w 2179391"/>
              <a:gd name="connsiteY9" fmla="*/ 19442 h 6902506"/>
              <a:gd name="connsiteX10" fmla="*/ 234493 w 2179391"/>
              <a:gd name="connsiteY10" fmla="*/ 0 h 6902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79391" h="6902506">
                <a:moveTo>
                  <a:pt x="234493" y="0"/>
                </a:moveTo>
                <a:lnTo>
                  <a:pt x="1163662" y="0"/>
                </a:lnTo>
                <a:lnTo>
                  <a:pt x="1166186" y="3549"/>
                </a:lnTo>
                <a:cubicBezTo>
                  <a:pt x="1805871" y="950408"/>
                  <a:pt x="2179391" y="2091862"/>
                  <a:pt x="2179391" y="3320556"/>
                </a:cubicBezTo>
                <a:cubicBezTo>
                  <a:pt x="2179391" y="4651642"/>
                  <a:pt x="1741024" y="5880341"/>
                  <a:pt x="1000781" y="6870162"/>
                </a:cubicBezTo>
                <a:lnTo>
                  <a:pt x="975364" y="6902506"/>
                </a:lnTo>
                <a:lnTo>
                  <a:pt x="0" y="6902506"/>
                </a:lnTo>
                <a:lnTo>
                  <a:pt x="88220" y="6809975"/>
                </a:lnTo>
                <a:cubicBezTo>
                  <a:pt x="925869" y="5888356"/>
                  <a:pt x="1436403" y="4664077"/>
                  <a:pt x="1436403" y="3320556"/>
                </a:cubicBezTo>
                <a:cubicBezTo>
                  <a:pt x="1436403" y="2066604"/>
                  <a:pt x="991671" y="916524"/>
                  <a:pt x="251334" y="19442"/>
                </a:cubicBezTo>
                <a:lnTo>
                  <a:pt x="234493" y="0"/>
                </a:lnTo>
                <a:close/>
              </a:path>
            </a:pathLst>
          </a:custGeom>
          <a:noFill/>
          <a:ln w="9525">
            <a:solidFill>
              <a:schemeClr val="bg1">
                <a:lumMod val="85000"/>
                <a:alpha val="44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p>
        </p:txBody>
      </p:sp>
      <p:cxnSp>
        <p:nvCxnSpPr>
          <p:cNvPr id="69" name="Connecteur droit 68">
            <a:extLst>
              <a:ext uri="{FF2B5EF4-FFF2-40B4-BE49-F238E27FC236}">
                <a16:creationId xmlns:a16="http://schemas.microsoft.com/office/drawing/2014/main" id="{5A962553-16FD-A0EC-9A3D-8A26F0F78DAE}"/>
              </a:ext>
            </a:extLst>
          </p:cNvPr>
          <p:cNvCxnSpPr>
            <a:cxnSpLocks/>
            <a:stCxn id="72" idx="6"/>
            <a:endCxn id="75" idx="6"/>
          </p:cNvCxnSpPr>
          <p:nvPr userDrawn="1"/>
        </p:nvCxnSpPr>
        <p:spPr>
          <a:xfrm flipV="1">
            <a:off x="9372988" y="844787"/>
            <a:ext cx="1890523" cy="371962"/>
          </a:xfrm>
          <a:prstGeom prst="line">
            <a:avLst/>
          </a:prstGeom>
          <a:ln w="3175">
            <a:solidFill>
              <a:schemeClr val="bg1">
                <a:alpha val="99000"/>
              </a:schemeClr>
            </a:solidFill>
          </a:ln>
        </p:spPr>
        <p:style>
          <a:lnRef idx="1">
            <a:schemeClr val="accent1"/>
          </a:lnRef>
          <a:fillRef idx="0">
            <a:schemeClr val="accent1"/>
          </a:fillRef>
          <a:effectRef idx="0">
            <a:schemeClr val="accent1"/>
          </a:effectRef>
          <a:fontRef idx="minor">
            <a:schemeClr val="tx1"/>
          </a:fontRef>
        </p:style>
      </p:cxnSp>
      <p:cxnSp>
        <p:nvCxnSpPr>
          <p:cNvPr id="70" name="Connecteur droit 69">
            <a:extLst>
              <a:ext uri="{FF2B5EF4-FFF2-40B4-BE49-F238E27FC236}">
                <a16:creationId xmlns:a16="http://schemas.microsoft.com/office/drawing/2014/main" id="{238B193D-F335-C29B-9588-B52CA9390C68}"/>
              </a:ext>
            </a:extLst>
          </p:cNvPr>
          <p:cNvCxnSpPr>
            <a:cxnSpLocks/>
            <a:stCxn id="76" idx="1"/>
            <a:endCxn id="75" idx="5"/>
          </p:cNvCxnSpPr>
          <p:nvPr userDrawn="1"/>
        </p:nvCxnSpPr>
        <p:spPr>
          <a:xfrm flipH="1" flipV="1">
            <a:off x="11253431" y="869121"/>
            <a:ext cx="387184" cy="369588"/>
          </a:xfrm>
          <a:prstGeom prst="line">
            <a:avLst/>
          </a:prstGeom>
          <a:ln w="3175">
            <a:solidFill>
              <a:schemeClr val="bg1">
                <a:alpha val="99000"/>
              </a:schemeClr>
            </a:solidFill>
          </a:ln>
        </p:spPr>
        <p:style>
          <a:lnRef idx="1">
            <a:schemeClr val="accent1"/>
          </a:lnRef>
          <a:fillRef idx="0">
            <a:schemeClr val="accent1"/>
          </a:fillRef>
          <a:effectRef idx="0">
            <a:schemeClr val="accent1"/>
          </a:effectRef>
          <a:fontRef idx="minor">
            <a:schemeClr val="tx1"/>
          </a:fontRef>
        </p:style>
      </p:cxnSp>
      <p:sp>
        <p:nvSpPr>
          <p:cNvPr id="71" name="Ellipse 70">
            <a:extLst>
              <a:ext uri="{FF2B5EF4-FFF2-40B4-BE49-F238E27FC236}">
                <a16:creationId xmlns:a16="http://schemas.microsoft.com/office/drawing/2014/main" id="{ACA3A88C-7240-2150-892B-BA49E12399AB}"/>
              </a:ext>
            </a:extLst>
          </p:cNvPr>
          <p:cNvSpPr/>
          <p:nvPr userDrawn="1"/>
        </p:nvSpPr>
        <p:spPr>
          <a:xfrm>
            <a:off x="2981430" y="5548986"/>
            <a:ext cx="68829" cy="68829"/>
          </a:xfrm>
          <a:prstGeom prst="ellipse">
            <a:avLst/>
          </a:prstGeom>
          <a:solidFill>
            <a:schemeClr val="bg1"/>
          </a:solidFill>
          <a:ln>
            <a:noFill/>
          </a:ln>
          <a:effectLst>
            <a:glow rad="228600">
              <a:schemeClr val="bg1">
                <a:alpha val="18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2" name="Ellipse 71">
            <a:extLst>
              <a:ext uri="{FF2B5EF4-FFF2-40B4-BE49-F238E27FC236}">
                <a16:creationId xmlns:a16="http://schemas.microsoft.com/office/drawing/2014/main" id="{E686732B-F343-FD4B-8F12-02BE8551D311}"/>
              </a:ext>
            </a:extLst>
          </p:cNvPr>
          <p:cNvSpPr/>
          <p:nvPr userDrawn="1"/>
        </p:nvSpPr>
        <p:spPr>
          <a:xfrm>
            <a:off x="9304159" y="1182334"/>
            <a:ext cx="68829" cy="68829"/>
          </a:xfrm>
          <a:prstGeom prst="ellipse">
            <a:avLst/>
          </a:prstGeom>
          <a:solidFill>
            <a:schemeClr val="tx1"/>
          </a:solidFill>
          <a:ln w="3175">
            <a:solidFill>
              <a:schemeClr val="accent3"/>
            </a:solidFill>
          </a:ln>
          <a:effectLst>
            <a:glow rad="228600">
              <a:schemeClr val="accent3">
                <a:alpha val="18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3" name="Ellipse 72">
            <a:extLst>
              <a:ext uri="{FF2B5EF4-FFF2-40B4-BE49-F238E27FC236}">
                <a16:creationId xmlns:a16="http://schemas.microsoft.com/office/drawing/2014/main" id="{95F39915-8D94-490E-384B-112D56BACFAF}"/>
              </a:ext>
            </a:extLst>
          </p:cNvPr>
          <p:cNvSpPr/>
          <p:nvPr userDrawn="1"/>
        </p:nvSpPr>
        <p:spPr>
          <a:xfrm>
            <a:off x="10773676" y="5461797"/>
            <a:ext cx="68829" cy="68829"/>
          </a:xfrm>
          <a:prstGeom prst="ellipse">
            <a:avLst/>
          </a:prstGeom>
          <a:solidFill>
            <a:schemeClr val="accent3"/>
          </a:solidFill>
          <a:ln>
            <a:noFill/>
          </a:ln>
          <a:effectLst>
            <a:glow rad="228600">
              <a:schemeClr val="accent3">
                <a:alpha val="23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4" name="Ellipse 73">
            <a:extLst>
              <a:ext uri="{FF2B5EF4-FFF2-40B4-BE49-F238E27FC236}">
                <a16:creationId xmlns:a16="http://schemas.microsoft.com/office/drawing/2014/main" id="{3C87CB5A-EDAB-8F31-2EE8-FF603471B10A}"/>
              </a:ext>
            </a:extLst>
          </p:cNvPr>
          <p:cNvSpPr/>
          <p:nvPr userDrawn="1"/>
        </p:nvSpPr>
        <p:spPr>
          <a:xfrm>
            <a:off x="9500237" y="5027873"/>
            <a:ext cx="68829" cy="68829"/>
          </a:xfrm>
          <a:prstGeom prst="ellipse">
            <a:avLst/>
          </a:prstGeom>
          <a:solidFill>
            <a:schemeClr val="tx2"/>
          </a:solidFill>
          <a:ln>
            <a:noFill/>
          </a:ln>
          <a:effectLst>
            <a:glow rad="228600">
              <a:schemeClr val="tx2">
                <a:alpha val="18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5" name="Ellipse 74">
            <a:extLst>
              <a:ext uri="{FF2B5EF4-FFF2-40B4-BE49-F238E27FC236}">
                <a16:creationId xmlns:a16="http://schemas.microsoft.com/office/drawing/2014/main" id="{FACB4984-EA19-B2D5-A6BE-346DA78E2974}"/>
              </a:ext>
            </a:extLst>
          </p:cNvPr>
          <p:cNvSpPr/>
          <p:nvPr userDrawn="1"/>
        </p:nvSpPr>
        <p:spPr>
          <a:xfrm>
            <a:off x="11194682" y="810372"/>
            <a:ext cx="68829" cy="68829"/>
          </a:xfrm>
          <a:prstGeom prst="ellipse">
            <a:avLst/>
          </a:prstGeom>
          <a:solidFill>
            <a:schemeClr val="tx1"/>
          </a:solidFill>
          <a:ln w="3175">
            <a:solidFill>
              <a:schemeClr val="accent3"/>
            </a:solidFill>
          </a:ln>
          <a:effectLst>
            <a:glow rad="228600">
              <a:schemeClr val="accent3">
                <a:alpha val="18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6" name="Ellipse 75">
            <a:extLst>
              <a:ext uri="{FF2B5EF4-FFF2-40B4-BE49-F238E27FC236}">
                <a16:creationId xmlns:a16="http://schemas.microsoft.com/office/drawing/2014/main" id="{9BEB7B3A-736C-9113-0D5B-BB3D593FF1D3}"/>
              </a:ext>
            </a:extLst>
          </p:cNvPr>
          <p:cNvSpPr/>
          <p:nvPr userDrawn="1"/>
        </p:nvSpPr>
        <p:spPr>
          <a:xfrm>
            <a:off x="11630535" y="1228629"/>
            <a:ext cx="68829" cy="68829"/>
          </a:xfrm>
          <a:prstGeom prst="ellipse">
            <a:avLst/>
          </a:prstGeom>
          <a:solidFill>
            <a:schemeClr val="bg1"/>
          </a:solidFill>
          <a:ln w="3175">
            <a:solidFill>
              <a:schemeClr val="bg1"/>
            </a:solidFill>
          </a:ln>
          <a:effectLst>
            <a:glow rad="228600">
              <a:schemeClr val="bg1">
                <a:alpha val="18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7" name="Ellipse 76">
            <a:extLst>
              <a:ext uri="{FF2B5EF4-FFF2-40B4-BE49-F238E27FC236}">
                <a16:creationId xmlns:a16="http://schemas.microsoft.com/office/drawing/2014/main" id="{D66D3FCD-9077-4555-D1DD-19343D1C4D1B}"/>
              </a:ext>
            </a:extLst>
          </p:cNvPr>
          <p:cNvSpPr/>
          <p:nvPr userDrawn="1"/>
        </p:nvSpPr>
        <p:spPr>
          <a:xfrm>
            <a:off x="3308214" y="625379"/>
            <a:ext cx="68829" cy="68829"/>
          </a:xfrm>
          <a:prstGeom prst="ellipse">
            <a:avLst/>
          </a:prstGeom>
          <a:solidFill>
            <a:schemeClr val="bg1"/>
          </a:solidFill>
          <a:ln>
            <a:noFill/>
          </a:ln>
          <a:effectLst>
            <a:glow rad="228600">
              <a:schemeClr val="bg1">
                <a:alpha val="1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78" name="Connecteur droit 77">
            <a:extLst>
              <a:ext uri="{FF2B5EF4-FFF2-40B4-BE49-F238E27FC236}">
                <a16:creationId xmlns:a16="http://schemas.microsoft.com/office/drawing/2014/main" id="{1EF6AB40-CEB2-D7F2-BB3A-4C2071D342B1}"/>
              </a:ext>
            </a:extLst>
          </p:cNvPr>
          <p:cNvCxnSpPr>
            <a:cxnSpLocks/>
            <a:stCxn id="81" idx="2"/>
            <a:endCxn id="80" idx="6"/>
          </p:cNvCxnSpPr>
          <p:nvPr userDrawn="1"/>
        </p:nvCxnSpPr>
        <p:spPr>
          <a:xfrm flipH="1" flipV="1">
            <a:off x="613940" y="1110266"/>
            <a:ext cx="734082" cy="8023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9" name="Connecteur droit 78">
            <a:extLst>
              <a:ext uri="{FF2B5EF4-FFF2-40B4-BE49-F238E27FC236}">
                <a16:creationId xmlns:a16="http://schemas.microsoft.com/office/drawing/2014/main" id="{41B4D3A9-4A17-E378-60E2-6337E60388EB}"/>
              </a:ext>
            </a:extLst>
          </p:cNvPr>
          <p:cNvCxnSpPr>
            <a:cxnSpLocks/>
            <a:stCxn id="81" idx="6"/>
            <a:endCxn id="77" idx="6"/>
          </p:cNvCxnSpPr>
          <p:nvPr userDrawn="1"/>
        </p:nvCxnSpPr>
        <p:spPr>
          <a:xfrm flipV="1">
            <a:off x="1416851" y="659794"/>
            <a:ext cx="1960192" cy="53071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0" name="Ellipse 79">
            <a:extLst>
              <a:ext uri="{FF2B5EF4-FFF2-40B4-BE49-F238E27FC236}">
                <a16:creationId xmlns:a16="http://schemas.microsoft.com/office/drawing/2014/main" id="{FB6FA93F-2E36-AC44-FA7B-49047E66723D}"/>
              </a:ext>
            </a:extLst>
          </p:cNvPr>
          <p:cNvSpPr/>
          <p:nvPr userDrawn="1"/>
        </p:nvSpPr>
        <p:spPr>
          <a:xfrm>
            <a:off x="545111" y="1075851"/>
            <a:ext cx="68829" cy="68829"/>
          </a:xfrm>
          <a:prstGeom prst="ellipse">
            <a:avLst/>
          </a:prstGeom>
          <a:solidFill>
            <a:schemeClr val="accent3"/>
          </a:solidFill>
          <a:ln>
            <a:noFill/>
          </a:ln>
          <a:effectLst>
            <a:glow rad="228600">
              <a:schemeClr val="accent3">
                <a:alpha val="23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1" name="Ellipse 80">
            <a:extLst>
              <a:ext uri="{FF2B5EF4-FFF2-40B4-BE49-F238E27FC236}">
                <a16:creationId xmlns:a16="http://schemas.microsoft.com/office/drawing/2014/main" id="{0D4F42EA-9680-F19F-7C05-F7474173A48F}"/>
              </a:ext>
            </a:extLst>
          </p:cNvPr>
          <p:cNvSpPr/>
          <p:nvPr userDrawn="1"/>
        </p:nvSpPr>
        <p:spPr>
          <a:xfrm>
            <a:off x="1348022" y="1156089"/>
            <a:ext cx="68829" cy="68829"/>
          </a:xfrm>
          <a:prstGeom prst="ellipse">
            <a:avLst/>
          </a:prstGeom>
          <a:solidFill>
            <a:schemeClr val="tx1"/>
          </a:solidFill>
          <a:ln w="3175">
            <a:solidFill>
              <a:schemeClr val="tx2"/>
            </a:solidFill>
          </a:ln>
          <a:effectLst>
            <a:glow rad="228600">
              <a:schemeClr val="tx2">
                <a:alpha val="18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3" name="Rectangle 62">
            <a:extLst>
              <a:ext uri="{FF2B5EF4-FFF2-40B4-BE49-F238E27FC236}">
                <a16:creationId xmlns:a16="http://schemas.microsoft.com/office/drawing/2014/main" id="{75D76499-9EFF-16AB-277A-69F5ED2C87B8}"/>
              </a:ext>
            </a:extLst>
          </p:cNvPr>
          <p:cNvSpPr/>
          <p:nvPr userDrawn="1"/>
        </p:nvSpPr>
        <p:spPr>
          <a:xfrm>
            <a:off x="0" y="6149975"/>
            <a:ext cx="12192000" cy="70802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8" name="Groupe 7">
            <a:extLst>
              <a:ext uri="{FF2B5EF4-FFF2-40B4-BE49-F238E27FC236}">
                <a16:creationId xmlns:a16="http://schemas.microsoft.com/office/drawing/2014/main" id="{53D040DC-5B6B-F3F7-7895-F5887A81330B}"/>
              </a:ext>
            </a:extLst>
          </p:cNvPr>
          <p:cNvGrpSpPr/>
          <p:nvPr userDrawn="1"/>
        </p:nvGrpSpPr>
        <p:grpSpPr>
          <a:xfrm>
            <a:off x="359170" y="6153060"/>
            <a:ext cx="781291" cy="704939"/>
            <a:chOff x="2295604" y="0"/>
            <a:chExt cx="7600791" cy="6858000"/>
          </a:xfrm>
        </p:grpSpPr>
        <p:sp>
          <p:nvSpPr>
            <p:cNvPr id="9" name="Forme libre 8">
              <a:extLst>
                <a:ext uri="{FF2B5EF4-FFF2-40B4-BE49-F238E27FC236}">
                  <a16:creationId xmlns:a16="http://schemas.microsoft.com/office/drawing/2014/main" id="{F4C55857-50C3-ED57-137C-58D2F9B4316F}"/>
                </a:ext>
              </a:extLst>
            </p:cNvPr>
            <p:cNvSpPr/>
            <p:nvPr/>
          </p:nvSpPr>
          <p:spPr>
            <a:xfrm>
              <a:off x="2295604" y="0"/>
              <a:ext cx="7600791" cy="6858000"/>
            </a:xfrm>
            <a:custGeom>
              <a:avLst/>
              <a:gdLst>
                <a:gd name="connsiteX0" fmla="*/ 0 w 7600791"/>
                <a:gd name="connsiteY0" fmla="*/ 0 h 6858000"/>
                <a:gd name="connsiteX1" fmla="*/ 7600791 w 7600791"/>
                <a:gd name="connsiteY1" fmla="*/ 0 h 6858000"/>
                <a:gd name="connsiteX2" fmla="*/ 7600791 w 7600791"/>
                <a:gd name="connsiteY2" fmla="*/ 6858000 h 6858000"/>
                <a:gd name="connsiteX3" fmla="*/ 0 w 76007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600791" h="6858000">
                  <a:moveTo>
                    <a:pt x="0" y="0"/>
                  </a:moveTo>
                  <a:lnTo>
                    <a:pt x="7600791" y="0"/>
                  </a:lnTo>
                  <a:lnTo>
                    <a:pt x="7600791" y="6858000"/>
                  </a:lnTo>
                  <a:lnTo>
                    <a:pt x="0" y="6858000"/>
                  </a:lnTo>
                  <a:close/>
                </a:path>
              </a:pathLst>
            </a:custGeom>
            <a:solidFill>
              <a:srgbClr val="FFFFFF"/>
            </a:solidFill>
            <a:ln w="893" cap="flat">
              <a:noFill/>
              <a:prstDash val="solid"/>
              <a:miter/>
            </a:ln>
          </p:spPr>
          <p:txBody>
            <a:bodyPr rtlCol="0" anchor="ctr"/>
            <a:lstStyle/>
            <a:p>
              <a:endParaRPr lang="fr-FR"/>
            </a:p>
          </p:txBody>
        </p:sp>
        <p:grpSp>
          <p:nvGrpSpPr>
            <p:cNvPr id="10" name="Graphique 12">
              <a:extLst>
                <a:ext uri="{FF2B5EF4-FFF2-40B4-BE49-F238E27FC236}">
                  <a16:creationId xmlns:a16="http://schemas.microsoft.com/office/drawing/2014/main" id="{E7B1557C-EF98-C996-E1A5-8EC83F938014}"/>
                </a:ext>
              </a:extLst>
            </p:cNvPr>
            <p:cNvGrpSpPr/>
            <p:nvPr/>
          </p:nvGrpSpPr>
          <p:grpSpPr>
            <a:xfrm>
              <a:off x="3189814" y="894132"/>
              <a:ext cx="2464444" cy="894132"/>
              <a:chOff x="3189814" y="894132"/>
              <a:chExt cx="2464444" cy="894132"/>
            </a:xfrm>
          </p:grpSpPr>
          <p:sp>
            <p:nvSpPr>
              <p:cNvPr id="13" name="Forme libre 12">
                <a:extLst>
                  <a:ext uri="{FF2B5EF4-FFF2-40B4-BE49-F238E27FC236}">
                    <a16:creationId xmlns:a16="http://schemas.microsoft.com/office/drawing/2014/main" id="{66CF7951-E36E-6B8B-D87A-EA7DDECC3A4E}"/>
                  </a:ext>
                </a:extLst>
              </p:cNvPr>
              <p:cNvSpPr/>
              <p:nvPr/>
            </p:nvSpPr>
            <p:spPr>
              <a:xfrm>
                <a:off x="3189814" y="894132"/>
                <a:ext cx="1166050" cy="894132"/>
              </a:xfrm>
              <a:custGeom>
                <a:avLst/>
                <a:gdLst>
                  <a:gd name="connsiteX0" fmla="*/ 1023871 w 1166050"/>
                  <a:gd name="connsiteY0" fmla="*/ 790414 h 894132"/>
                  <a:gd name="connsiteX1" fmla="*/ 1052486 w 1166050"/>
                  <a:gd name="connsiteY1" fmla="*/ 760013 h 894132"/>
                  <a:gd name="connsiteX2" fmla="*/ 1108821 w 1166050"/>
                  <a:gd name="connsiteY2" fmla="*/ 702789 h 894132"/>
                  <a:gd name="connsiteX3" fmla="*/ 1127600 w 1166050"/>
                  <a:gd name="connsiteY3" fmla="*/ 688482 h 894132"/>
                  <a:gd name="connsiteX4" fmla="*/ 1131177 w 1166050"/>
                  <a:gd name="connsiteY4" fmla="*/ 681329 h 894132"/>
                  <a:gd name="connsiteX5" fmla="*/ 1108821 w 1166050"/>
                  <a:gd name="connsiteY5" fmla="*/ 694741 h 894132"/>
                  <a:gd name="connsiteX6" fmla="*/ 1107033 w 1166050"/>
                  <a:gd name="connsiteY6" fmla="*/ 691165 h 894132"/>
                  <a:gd name="connsiteX7" fmla="*/ 1124917 w 1166050"/>
                  <a:gd name="connsiteY7" fmla="*/ 677753 h 894132"/>
                  <a:gd name="connsiteX8" fmla="*/ 1124023 w 1166050"/>
                  <a:gd name="connsiteY8" fmla="*/ 677753 h 894132"/>
                  <a:gd name="connsiteX9" fmla="*/ 1122234 w 1166050"/>
                  <a:gd name="connsiteY9" fmla="*/ 674176 h 894132"/>
                  <a:gd name="connsiteX10" fmla="*/ 1068582 w 1166050"/>
                  <a:gd name="connsiteY10" fmla="*/ 699212 h 894132"/>
                  <a:gd name="connsiteX11" fmla="*/ 1060534 w 1166050"/>
                  <a:gd name="connsiteY11" fmla="*/ 697424 h 894132"/>
                  <a:gd name="connsiteX12" fmla="*/ 991680 w 1166050"/>
                  <a:gd name="connsiteY12" fmla="*/ 737660 h 894132"/>
                  <a:gd name="connsiteX13" fmla="*/ 991680 w 1166050"/>
                  <a:gd name="connsiteY13" fmla="*/ 734083 h 894132"/>
                  <a:gd name="connsiteX14" fmla="*/ 961277 w 1166050"/>
                  <a:gd name="connsiteY14" fmla="*/ 745707 h 894132"/>
                  <a:gd name="connsiteX15" fmla="*/ 919249 w 1166050"/>
                  <a:gd name="connsiteY15" fmla="*/ 747495 h 894132"/>
                  <a:gd name="connsiteX16" fmla="*/ 857548 w 1166050"/>
                  <a:gd name="connsiteY16" fmla="*/ 758225 h 894132"/>
                  <a:gd name="connsiteX17" fmla="*/ 855760 w 1166050"/>
                  <a:gd name="connsiteY17" fmla="*/ 759119 h 894132"/>
                  <a:gd name="connsiteX18" fmla="*/ 824462 w 1166050"/>
                  <a:gd name="connsiteY18" fmla="*/ 771637 h 894132"/>
                  <a:gd name="connsiteX19" fmla="*/ 820885 w 1166050"/>
                  <a:gd name="connsiteY19" fmla="*/ 775213 h 894132"/>
                  <a:gd name="connsiteX20" fmla="*/ 809261 w 1166050"/>
                  <a:gd name="connsiteY20" fmla="*/ 785049 h 894132"/>
                  <a:gd name="connsiteX21" fmla="*/ 781540 w 1166050"/>
                  <a:gd name="connsiteY21" fmla="*/ 807402 h 894132"/>
                  <a:gd name="connsiteX22" fmla="*/ 778858 w 1166050"/>
                  <a:gd name="connsiteY22" fmla="*/ 808296 h 894132"/>
                  <a:gd name="connsiteX23" fmla="*/ 752031 w 1166050"/>
                  <a:gd name="connsiteY23" fmla="*/ 834226 h 894132"/>
                  <a:gd name="connsiteX24" fmla="*/ 746666 w 1166050"/>
                  <a:gd name="connsiteY24" fmla="*/ 835120 h 894132"/>
                  <a:gd name="connsiteX25" fmla="*/ 747560 w 1166050"/>
                  <a:gd name="connsiteY25" fmla="*/ 833332 h 894132"/>
                  <a:gd name="connsiteX26" fmla="*/ 752031 w 1166050"/>
                  <a:gd name="connsiteY26" fmla="*/ 826179 h 894132"/>
                  <a:gd name="connsiteX27" fmla="*/ 757396 w 1166050"/>
                  <a:gd name="connsiteY27" fmla="*/ 818132 h 894132"/>
                  <a:gd name="connsiteX28" fmla="*/ 764550 w 1166050"/>
                  <a:gd name="connsiteY28" fmla="*/ 808296 h 894132"/>
                  <a:gd name="connsiteX29" fmla="*/ 764550 w 1166050"/>
                  <a:gd name="connsiteY29" fmla="*/ 806508 h 894132"/>
                  <a:gd name="connsiteX30" fmla="*/ 761868 w 1166050"/>
                  <a:gd name="connsiteY30" fmla="*/ 805614 h 894132"/>
                  <a:gd name="connsiteX31" fmla="*/ 790482 w 1166050"/>
                  <a:gd name="connsiteY31" fmla="*/ 784155 h 894132"/>
                  <a:gd name="connsiteX32" fmla="*/ 788694 w 1166050"/>
                  <a:gd name="connsiteY32" fmla="*/ 782366 h 894132"/>
                  <a:gd name="connsiteX33" fmla="*/ 791377 w 1166050"/>
                  <a:gd name="connsiteY33" fmla="*/ 777896 h 894132"/>
                  <a:gd name="connsiteX34" fmla="*/ 792271 w 1166050"/>
                  <a:gd name="connsiteY34" fmla="*/ 776107 h 894132"/>
                  <a:gd name="connsiteX35" fmla="*/ 791377 w 1166050"/>
                  <a:gd name="connsiteY35" fmla="*/ 774319 h 894132"/>
                  <a:gd name="connsiteX36" fmla="*/ 783329 w 1166050"/>
                  <a:gd name="connsiteY36" fmla="*/ 779684 h 894132"/>
                  <a:gd name="connsiteX37" fmla="*/ 769915 w 1166050"/>
                  <a:gd name="connsiteY37" fmla="*/ 790414 h 894132"/>
                  <a:gd name="connsiteX38" fmla="*/ 767233 w 1166050"/>
                  <a:gd name="connsiteY38" fmla="*/ 790414 h 894132"/>
                  <a:gd name="connsiteX39" fmla="*/ 765444 w 1166050"/>
                  <a:gd name="connsiteY39" fmla="*/ 789519 h 894132"/>
                  <a:gd name="connsiteX40" fmla="*/ 765444 w 1166050"/>
                  <a:gd name="connsiteY40" fmla="*/ 788625 h 894132"/>
                  <a:gd name="connsiteX41" fmla="*/ 766339 w 1166050"/>
                  <a:gd name="connsiteY41" fmla="*/ 786837 h 894132"/>
                  <a:gd name="connsiteX42" fmla="*/ 767233 w 1166050"/>
                  <a:gd name="connsiteY42" fmla="*/ 785049 h 894132"/>
                  <a:gd name="connsiteX43" fmla="*/ 768127 w 1166050"/>
                  <a:gd name="connsiteY43" fmla="*/ 784155 h 894132"/>
                  <a:gd name="connsiteX44" fmla="*/ 769021 w 1166050"/>
                  <a:gd name="connsiteY44" fmla="*/ 782366 h 894132"/>
                  <a:gd name="connsiteX45" fmla="*/ 769915 w 1166050"/>
                  <a:gd name="connsiteY45" fmla="*/ 780578 h 894132"/>
                  <a:gd name="connsiteX46" fmla="*/ 771704 w 1166050"/>
                  <a:gd name="connsiteY46" fmla="*/ 777002 h 894132"/>
                  <a:gd name="connsiteX47" fmla="*/ 772598 w 1166050"/>
                  <a:gd name="connsiteY47" fmla="*/ 775213 h 894132"/>
                  <a:gd name="connsiteX48" fmla="*/ 774387 w 1166050"/>
                  <a:gd name="connsiteY48" fmla="*/ 772531 h 894132"/>
                  <a:gd name="connsiteX49" fmla="*/ 773492 w 1166050"/>
                  <a:gd name="connsiteY49" fmla="*/ 769849 h 894132"/>
                  <a:gd name="connsiteX50" fmla="*/ 785117 w 1166050"/>
                  <a:gd name="connsiteY50" fmla="*/ 760013 h 894132"/>
                  <a:gd name="connsiteX51" fmla="*/ 784223 w 1166050"/>
                  <a:gd name="connsiteY51" fmla="*/ 760013 h 894132"/>
                  <a:gd name="connsiteX52" fmla="*/ 803895 w 1166050"/>
                  <a:gd name="connsiteY52" fmla="*/ 749283 h 894132"/>
                  <a:gd name="connsiteX53" fmla="*/ 806578 w 1166050"/>
                  <a:gd name="connsiteY53" fmla="*/ 746601 h 894132"/>
                  <a:gd name="connsiteX54" fmla="*/ 779752 w 1166050"/>
                  <a:gd name="connsiteY54" fmla="*/ 760013 h 894132"/>
                  <a:gd name="connsiteX55" fmla="*/ 777069 w 1166050"/>
                  <a:gd name="connsiteY55" fmla="*/ 761801 h 894132"/>
                  <a:gd name="connsiteX56" fmla="*/ 772598 w 1166050"/>
                  <a:gd name="connsiteY56" fmla="*/ 760013 h 894132"/>
                  <a:gd name="connsiteX57" fmla="*/ 772598 w 1166050"/>
                  <a:gd name="connsiteY57" fmla="*/ 759119 h 894132"/>
                  <a:gd name="connsiteX58" fmla="*/ 782434 w 1166050"/>
                  <a:gd name="connsiteY58" fmla="*/ 751072 h 894132"/>
                  <a:gd name="connsiteX59" fmla="*/ 786011 w 1166050"/>
                  <a:gd name="connsiteY59" fmla="*/ 752860 h 894132"/>
                  <a:gd name="connsiteX60" fmla="*/ 977372 w 1166050"/>
                  <a:gd name="connsiteY60" fmla="*/ 699212 h 894132"/>
                  <a:gd name="connsiteX61" fmla="*/ 992574 w 1166050"/>
                  <a:gd name="connsiteY61" fmla="*/ 689377 h 894132"/>
                  <a:gd name="connsiteX62" fmla="*/ 1017612 w 1166050"/>
                  <a:gd name="connsiteY62" fmla="*/ 672388 h 894132"/>
                  <a:gd name="connsiteX63" fmla="*/ 1046227 w 1166050"/>
                  <a:gd name="connsiteY63" fmla="*/ 633940 h 894132"/>
                  <a:gd name="connsiteX64" fmla="*/ 1044438 w 1166050"/>
                  <a:gd name="connsiteY64" fmla="*/ 630364 h 894132"/>
                  <a:gd name="connsiteX65" fmla="*/ 970219 w 1166050"/>
                  <a:gd name="connsiteY65" fmla="*/ 685800 h 894132"/>
                  <a:gd name="connsiteX66" fmla="*/ 858442 w 1166050"/>
                  <a:gd name="connsiteY66" fmla="*/ 706365 h 894132"/>
                  <a:gd name="connsiteX67" fmla="*/ 866490 w 1166050"/>
                  <a:gd name="connsiteY67" fmla="*/ 702789 h 894132"/>
                  <a:gd name="connsiteX68" fmla="*/ 873644 w 1166050"/>
                  <a:gd name="connsiteY68" fmla="*/ 692953 h 894132"/>
                  <a:gd name="connsiteX69" fmla="*/ 879009 w 1166050"/>
                  <a:gd name="connsiteY69" fmla="*/ 692953 h 894132"/>
                  <a:gd name="connsiteX70" fmla="*/ 882586 w 1166050"/>
                  <a:gd name="connsiteY70" fmla="*/ 689377 h 894132"/>
                  <a:gd name="connsiteX71" fmla="*/ 889740 w 1166050"/>
                  <a:gd name="connsiteY71" fmla="*/ 687588 h 894132"/>
                  <a:gd name="connsiteX72" fmla="*/ 866490 w 1166050"/>
                  <a:gd name="connsiteY72" fmla="*/ 687588 h 894132"/>
                  <a:gd name="connsiteX73" fmla="*/ 871855 w 1166050"/>
                  <a:gd name="connsiteY73" fmla="*/ 677753 h 894132"/>
                  <a:gd name="connsiteX74" fmla="*/ 879009 w 1166050"/>
                  <a:gd name="connsiteY74" fmla="*/ 677753 h 894132"/>
                  <a:gd name="connsiteX75" fmla="*/ 882586 w 1166050"/>
                  <a:gd name="connsiteY75" fmla="*/ 670600 h 894132"/>
                  <a:gd name="connsiteX76" fmla="*/ 955017 w 1166050"/>
                  <a:gd name="connsiteY76" fmla="*/ 630364 h 894132"/>
                  <a:gd name="connsiteX77" fmla="*/ 941604 w 1166050"/>
                  <a:gd name="connsiteY77" fmla="*/ 632152 h 894132"/>
                  <a:gd name="connsiteX78" fmla="*/ 945181 w 1166050"/>
                  <a:gd name="connsiteY78" fmla="*/ 626787 h 894132"/>
                  <a:gd name="connsiteX79" fmla="*/ 997939 w 1166050"/>
                  <a:gd name="connsiteY79" fmla="*/ 604434 h 894132"/>
                  <a:gd name="connsiteX80" fmla="*/ 979161 w 1166050"/>
                  <a:gd name="connsiteY80" fmla="*/ 604434 h 894132"/>
                  <a:gd name="connsiteX81" fmla="*/ 988997 w 1166050"/>
                  <a:gd name="connsiteY81" fmla="*/ 599069 h 894132"/>
                  <a:gd name="connsiteX82" fmla="*/ 988997 w 1166050"/>
                  <a:gd name="connsiteY82" fmla="*/ 593704 h 894132"/>
                  <a:gd name="connsiteX83" fmla="*/ 992574 w 1166050"/>
                  <a:gd name="connsiteY83" fmla="*/ 591916 h 894132"/>
                  <a:gd name="connsiteX84" fmla="*/ 988997 w 1166050"/>
                  <a:gd name="connsiteY84" fmla="*/ 590128 h 894132"/>
                  <a:gd name="connsiteX85" fmla="*/ 998833 w 1166050"/>
                  <a:gd name="connsiteY85" fmla="*/ 584763 h 894132"/>
                  <a:gd name="connsiteX86" fmla="*/ 993468 w 1166050"/>
                  <a:gd name="connsiteY86" fmla="*/ 582975 h 894132"/>
                  <a:gd name="connsiteX87" fmla="*/ 1015823 w 1166050"/>
                  <a:gd name="connsiteY87" fmla="*/ 573139 h 894132"/>
                  <a:gd name="connsiteX88" fmla="*/ 1008670 w 1166050"/>
                  <a:gd name="connsiteY88" fmla="*/ 569563 h 894132"/>
                  <a:gd name="connsiteX89" fmla="*/ 1012247 w 1166050"/>
                  <a:gd name="connsiteY89" fmla="*/ 567774 h 894132"/>
                  <a:gd name="connsiteX90" fmla="*/ 1008670 w 1166050"/>
                  <a:gd name="connsiteY90" fmla="*/ 567774 h 894132"/>
                  <a:gd name="connsiteX91" fmla="*/ 1006881 w 1166050"/>
                  <a:gd name="connsiteY91" fmla="*/ 560621 h 894132"/>
                  <a:gd name="connsiteX92" fmla="*/ 1022083 w 1166050"/>
                  <a:gd name="connsiteY92" fmla="*/ 520385 h 894132"/>
                  <a:gd name="connsiteX93" fmla="*/ 1018506 w 1166050"/>
                  <a:gd name="connsiteY93" fmla="*/ 518597 h 894132"/>
                  <a:gd name="connsiteX94" fmla="*/ 949652 w 1166050"/>
                  <a:gd name="connsiteY94" fmla="*/ 550786 h 894132"/>
                  <a:gd name="connsiteX95" fmla="*/ 938027 w 1166050"/>
                  <a:gd name="connsiteY95" fmla="*/ 550786 h 894132"/>
                  <a:gd name="connsiteX96" fmla="*/ 909412 w 1166050"/>
                  <a:gd name="connsiteY96" fmla="*/ 548998 h 894132"/>
                  <a:gd name="connsiteX97" fmla="*/ 892422 w 1166050"/>
                  <a:gd name="connsiteY97" fmla="*/ 535586 h 894132"/>
                  <a:gd name="connsiteX98" fmla="*/ 850394 w 1166050"/>
                  <a:gd name="connsiteY98" fmla="*/ 515021 h 894132"/>
                  <a:gd name="connsiteX99" fmla="*/ 720734 w 1166050"/>
                  <a:gd name="connsiteY99" fmla="*/ 496244 h 894132"/>
                  <a:gd name="connsiteX100" fmla="*/ 779752 w 1166050"/>
                  <a:gd name="connsiteY100" fmla="*/ 479255 h 894132"/>
                  <a:gd name="connsiteX101" fmla="*/ 865596 w 1166050"/>
                  <a:gd name="connsiteY101" fmla="*/ 462267 h 894132"/>
                  <a:gd name="connsiteX102" fmla="*/ 848606 w 1166050"/>
                  <a:gd name="connsiteY102" fmla="*/ 462267 h 894132"/>
                  <a:gd name="connsiteX103" fmla="*/ 776175 w 1166050"/>
                  <a:gd name="connsiteY103" fmla="*/ 472102 h 894132"/>
                  <a:gd name="connsiteX104" fmla="*/ 726993 w 1166050"/>
                  <a:gd name="connsiteY104" fmla="*/ 485514 h 894132"/>
                  <a:gd name="connsiteX105" fmla="*/ 700167 w 1166050"/>
                  <a:gd name="connsiteY105" fmla="*/ 497138 h 894132"/>
                  <a:gd name="connsiteX106" fmla="*/ 700167 w 1166050"/>
                  <a:gd name="connsiteY106" fmla="*/ 491773 h 894132"/>
                  <a:gd name="connsiteX107" fmla="*/ 764550 w 1166050"/>
                  <a:gd name="connsiteY107" fmla="*/ 449749 h 894132"/>
                  <a:gd name="connsiteX108" fmla="*/ 853971 w 1166050"/>
                  <a:gd name="connsiteY108" fmla="*/ 453325 h 894132"/>
                  <a:gd name="connsiteX109" fmla="*/ 918354 w 1166050"/>
                  <a:gd name="connsiteY109" fmla="*/ 464949 h 894132"/>
                  <a:gd name="connsiteX110" fmla="*/ 935344 w 1166050"/>
                  <a:gd name="connsiteY110" fmla="*/ 480149 h 894132"/>
                  <a:gd name="connsiteX111" fmla="*/ 965748 w 1166050"/>
                  <a:gd name="connsiteY111" fmla="*/ 487302 h 894132"/>
                  <a:gd name="connsiteX112" fmla="*/ 965748 w 1166050"/>
                  <a:gd name="connsiteY112" fmla="*/ 477467 h 894132"/>
                  <a:gd name="connsiteX113" fmla="*/ 988103 w 1166050"/>
                  <a:gd name="connsiteY113" fmla="*/ 475679 h 894132"/>
                  <a:gd name="connsiteX114" fmla="*/ 969324 w 1166050"/>
                  <a:gd name="connsiteY114" fmla="*/ 439913 h 894132"/>
                  <a:gd name="connsiteX115" fmla="*/ 971113 w 1166050"/>
                  <a:gd name="connsiteY115" fmla="*/ 436337 h 894132"/>
                  <a:gd name="connsiteX116" fmla="*/ 1011352 w 1166050"/>
                  <a:gd name="connsiteY116" fmla="*/ 470314 h 894132"/>
                  <a:gd name="connsiteX117" fmla="*/ 1036390 w 1166050"/>
                  <a:gd name="connsiteY117" fmla="*/ 468526 h 894132"/>
                  <a:gd name="connsiteX118" fmla="*/ 997045 w 1166050"/>
                  <a:gd name="connsiteY118" fmla="*/ 417560 h 894132"/>
                  <a:gd name="connsiteX119" fmla="*/ 997045 w 1166050"/>
                  <a:gd name="connsiteY119" fmla="*/ 410407 h 894132"/>
                  <a:gd name="connsiteX120" fmla="*/ 991680 w 1166050"/>
                  <a:gd name="connsiteY120" fmla="*/ 406831 h 894132"/>
                  <a:gd name="connsiteX121" fmla="*/ 991680 w 1166050"/>
                  <a:gd name="connsiteY121" fmla="*/ 399677 h 894132"/>
                  <a:gd name="connsiteX122" fmla="*/ 983632 w 1166050"/>
                  <a:gd name="connsiteY122" fmla="*/ 384477 h 894132"/>
                  <a:gd name="connsiteX123" fmla="*/ 978267 w 1166050"/>
                  <a:gd name="connsiteY123" fmla="*/ 354077 h 894132"/>
                  <a:gd name="connsiteX124" fmla="*/ 971113 w 1166050"/>
                  <a:gd name="connsiteY124" fmla="*/ 325464 h 894132"/>
                  <a:gd name="connsiteX125" fmla="*/ 955911 w 1166050"/>
                  <a:gd name="connsiteY125" fmla="*/ 244098 h 894132"/>
                  <a:gd name="connsiteX126" fmla="*/ 989891 w 1166050"/>
                  <a:gd name="connsiteY126" fmla="*/ 158262 h 894132"/>
                  <a:gd name="connsiteX127" fmla="*/ 1037284 w 1166050"/>
                  <a:gd name="connsiteY127" fmla="*/ 104614 h 894132"/>
                  <a:gd name="connsiteX128" fmla="*/ 1069476 w 1166050"/>
                  <a:gd name="connsiteY128" fmla="*/ 50966 h 894132"/>
                  <a:gd name="connsiteX129" fmla="*/ 1121340 w 1166050"/>
                  <a:gd name="connsiteY129" fmla="*/ 16989 h 894132"/>
                  <a:gd name="connsiteX130" fmla="*/ 1166051 w 1166050"/>
                  <a:gd name="connsiteY130" fmla="*/ 0 h 894132"/>
                  <a:gd name="connsiteX131" fmla="*/ 0 w 1166050"/>
                  <a:gd name="connsiteY131" fmla="*/ 0 h 894132"/>
                  <a:gd name="connsiteX132" fmla="*/ 0 w 1166050"/>
                  <a:gd name="connsiteY132" fmla="*/ 894133 h 894132"/>
                  <a:gd name="connsiteX133" fmla="*/ 828933 w 1166050"/>
                  <a:gd name="connsiteY133" fmla="*/ 894133 h 894132"/>
                  <a:gd name="connsiteX134" fmla="*/ 938027 w 1166050"/>
                  <a:gd name="connsiteY134" fmla="*/ 837803 h 894132"/>
                  <a:gd name="connsiteX135" fmla="*/ 1023871 w 1166050"/>
                  <a:gd name="connsiteY135" fmla="*/ 790414 h 894132"/>
                  <a:gd name="connsiteX136" fmla="*/ 764550 w 1166050"/>
                  <a:gd name="connsiteY136" fmla="*/ 668812 h 894132"/>
                  <a:gd name="connsiteX137" fmla="*/ 756502 w 1166050"/>
                  <a:gd name="connsiteY137" fmla="*/ 667023 h 894132"/>
                  <a:gd name="connsiteX138" fmla="*/ 777069 w 1166050"/>
                  <a:gd name="connsiteY138" fmla="*/ 655400 h 894132"/>
                  <a:gd name="connsiteX139" fmla="*/ 788694 w 1166050"/>
                  <a:gd name="connsiteY139" fmla="*/ 651823 h 894132"/>
                  <a:gd name="connsiteX140" fmla="*/ 800319 w 1166050"/>
                  <a:gd name="connsiteY140" fmla="*/ 658976 h 894132"/>
                  <a:gd name="connsiteX141" fmla="*/ 764550 w 1166050"/>
                  <a:gd name="connsiteY141" fmla="*/ 668812 h 894132"/>
                  <a:gd name="connsiteX142" fmla="*/ 505229 w 1166050"/>
                  <a:gd name="connsiteY142" fmla="*/ 632152 h 894132"/>
                  <a:gd name="connsiteX143" fmla="*/ 503441 w 1166050"/>
                  <a:gd name="connsiteY143" fmla="*/ 628576 h 894132"/>
                  <a:gd name="connsiteX144" fmla="*/ 557988 w 1166050"/>
                  <a:gd name="connsiteY144" fmla="*/ 542739 h 894132"/>
                  <a:gd name="connsiteX145" fmla="*/ 615217 w 1166050"/>
                  <a:gd name="connsiteY145" fmla="*/ 495350 h 894132"/>
                  <a:gd name="connsiteX146" fmla="*/ 710003 w 1166050"/>
                  <a:gd name="connsiteY146" fmla="*/ 421137 h 894132"/>
                  <a:gd name="connsiteX147" fmla="*/ 753820 w 1166050"/>
                  <a:gd name="connsiteY147" fmla="*/ 422925 h 894132"/>
                  <a:gd name="connsiteX148" fmla="*/ 733253 w 1166050"/>
                  <a:gd name="connsiteY148" fmla="*/ 432760 h 894132"/>
                  <a:gd name="connsiteX149" fmla="*/ 727888 w 1166050"/>
                  <a:gd name="connsiteY149" fmla="*/ 430972 h 894132"/>
                  <a:gd name="connsiteX150" fmla="*/ 729676 w 1166050"/>
                  <a:gd name="connsiteY150" fmla="*/ 425607 h 894132"/>
                  <a:gd name="connsiteX151" fmla="*/ 676023 w 1166050"/>
                  <a:gd name="connsiteY151" fmla="*/ 474785 h 894132"/>
                  <a:gd name="connsiteX152" fmla="*/ 637572 w 1166050"/>
                  <a:gd name="connsiteY152" fmla="*/ 518597 h 894132"/>
                  <a:gd name="connsiteX153" fmla="*/ 635784 w 1166050"/>
                  <a:gd name="connsiteY153" fmla="*/ 515021 h 894132"/>
                  <a:gd name="connsiteX154" fmla="*/ 505229 w 1166050"/>
                  <a:gd name="connsiteY154" fmla="*/ 632152 h 894132"/>
                  <a:gd name="connsiteX155" fmla="*/ 645620 w 1166050"/>
                  <a:gd name="connsiteY155" fmla="*/ 520385 h 894132"/>
                  <a:gd name="connsiteX156" fmla="*/ 640255 w 1166050"/>
                  <a:gd name="connsiteY156" fmla="*/ 527538 h 894132"/>
                  <a:gd name="connsiteX157" fmla="*/ 633101 w 1166050"/>
                  <a:gd name="connsiteY157" fmla="*/ 534692 h 894132"/>
                  <a:gd name="connsiteX158" fmla="*/ 629524 w 1166050"/>
                  <a:gd name="connsiteY158" fmla="*/ 532903 h 894132"/>
                  <a:gd name="connsiteX159" fmla="*/ 642938 w 1166050"/>
                  <a:gd name="connsiteY159" fmla="*/ 517703 h 894132"/>
                  <a:gd name="connsiteX160" fmla="*/ 645620 w 1166050"/>
                  <a:gd name="connsiteY160" fmla="*/ 520385 h 894132"/>
                  <a:gd name="connsiteX161" fmla="*/ 724311 w 1166050"/>
                  <a:gd name="connsiteY161" fmla="*/ 773425 h 894132"/>
                  <a:gd name="connsiteX162" fmla="*/ 719840 w 1166050"/>
                  <a:gd name="connsiteY162" fmla="*/ 778790 h 894132"/>
                  <a:gd name="connsiteX163" fmla="*/ 721628 w 1166050"/>
                  <a:gd name="connsiteY163" fmla="*/ 781472 h 894132"/>
                  <a:gd name="connsiteX164" fmla="*/ 709109 w 1166050"/>
                  <a:gd name="connsiteY164" fmla="*/ 790414 h 894132"/>
                  <a:gd name="connsiteX165" fmla="*/ 706426 w 1166050"/>
                  <a:gd name="connsiteY165" fmla="*/ 790414 h 894132"/>
                  <a:gd name="connsiteX166" fmla="*/ 700167 w 1166050"/>
                  <a:gd name="connsiteY166" fmla="*/ 796673 h 894132"/>
                  <a:gd name="connsiteX167" fmla="*/ 691225 w 1166050"/>
                  <a:gd name="connsiteY167" fmla="*/ 794884 h 894132"/>
                  <a:gd name="connsiteX168" fmla="*/ 703744 w 1166050"/>
                  <a:gd name="connsiteY168" fmla="*/ 783261 h 894132"/>
                  <a:gd name="connsiteX169" fmla="*/ 710898 w 1166050"/>
                  <a:gd name="connsiteY169" fmla="*/ 776107 h 894132"/>
                  <a:gd name="connsiteX170" fmla="*/ 714474 w 1166050"/>
                  <a:gd name="connsiteY170" fmla="*/ 772531 h 894132"/>
                  <a:gd name="connsiteX171" fmla="*/ 724311 w 1166050"/>
                  <a:gd name="connsiteY171" fmla="*/ 773425 h 894132"/>
                  <a:gd name="connsiteX172" fmla="*/ 693908 w 1166050"/>
                  <a:gd name="connsiteY172" fmla="*/ 760013 h 894132"/>
                  <a:gd name="connsiteX173" fmla="*/ 674235 w 1166050"/>
                  <a:gd name="connsiteY173" fmla="*/ 773425 h 894132"/>
                  <a:gd name="connsiteX174" fmla="*/ 651880 w 1166050"/>
                  <a:gd name="connsiteY174" fmla="*/ 784155 h 894132"/>
                  <a:gd name="connsiteX175" fmla="*/ 649197 w 1166050"/>
                  <a:gd name="connsiteY175" fmla="*/ 783261 h 894132"/>
                  <a:gd name="connsiteX176" fmla="*/ 632207 w 1166050"/>
                  <a:gd name="connsiteY176" fmla="*/ 796673 h 894132"/>
                  <a:gd name="connsiteX177" fmla="*/ 629524 w 1166050"/>
                  <a:gd name="connsiteY177" fmla="*/ 799355 h 894132"/>
                  <a:gd name="connsiteX178" fmla="*/ 626842 w 1166050"/>
                  <a:gd name="connsiteY178" fmla="*/ 802037 h 894132"/>
                  <a:gd name="connsiteX179" fmla="*/ 623265 w 1166050"/>
                  <a:gd name="connsiteY179" fmla="*/ 805614 h 894132"/>
                  <a:gd name="connsiteX180" fmla="*/ 620582 w 1166050"/>
                  <a:gd name="connsiteY180" fmla="*/ 808296 h 894132"/>
                  <a:gd name="connsiteX181" fmla="*/ 617005 w 1166050"/>
                  <a:gd name="connsiteY181" fmla="*/ 807402 h 894132"/>
                  <a:gd name="connsiteX182" fmla="*/ 614323 w 1166050"/>
                  <a:gd name="connsiteY182" fmla="*/ 809190 h 894132"/>
                  <a:gd name="connsiteX183" fmla="*/ 611640 w 1166050"/>
                  <a:gd name="connsiteY183" fmla="*/ 810979 h 894132"/>
                  <a:gd name="connsiteX184" fmla="*/ 609852 w 1166050"/>
                  <a:gd name="connsiteY184" fmla="*/ 810979 h 894132"/>
                  <a:gd name="connsiteX185" fmla="*/ 603592 w 1166050"/>
                  <a:gd name="connsiteY185" fmla="*/ 816343 h 894132"/>
                  <a:gd name="connsiteX186" fmla="*/ 593756 w 1166050"/>
                  <a:gd name="connsiteY186" fmla="*/ 827073 h 894132"/>
                  <a:gd name="connsiteX187" fmla="*/ 593756 w 1166050"/>
                  <a:gd name="connsiteY187" fmla="*/ 827967 h 894132"/>
                  <a:gd name="connsiteX188" fmla="*/ 592862 w 1166050"/>
                  <a:gd name="connsiteY188" fmla="*/ 828861 h 894132"/>
                  <a:gd name="connsiteX189" fmla="*/ 591968 w 1166050"/>
                  <a:gd name="connsiteY189" fmla="*/ 829755 h 894132"/>
                  <a:gd name="connsiteX190" fmla="*/ 591073 w 1166050"/>
                  <a:gd name="connsiteY190" fmla="*/ 831544 h 894132"/>
                  <a:gd name="connsiteX191" fmla="*/ 589285 w 1166050"/>
                  <a:gd name="connsiteY191" fmla="*/ 832438 h 894132"/>
                  <a:gd name="connsiteX192" fmla="*/ 588391 w 1166050"/>
                  <a:gd name="connsiteY192" fmla="*/ 831544 h 894132"/>
                  <a:gd name="connsiteX193" fmla="*/ 587496 w 1166050"/>
                  <a:gd name="connsiteY193" fmla="*/ 830650 h 894132"/>
                  <a:gd name="connsiteX194" fmla="*/ 585708 w 1166050"/>
                  <a:gd name="connsiteY194" fmla="*/ 827967 h 894132"/>
                  <a:gd name="connsiteX195" fmla="*/ 585708 w 1166050"/>
                  <a:gd name="connsiteY195" fmla="*/ 827073 h 894132"/>
                  <a:gd name="connsiteX196" fmla="*/ 591073 w 1166050"/>
                  <a:gd name="connsiteY196" fmla="*/ 820814 h 894132"/>
                  <a:gd name="connsiteX197" fmla="*/ 592862 w 1166050"/>
                  <a:gd name="connsiteY197" fmla="*/ 819026 h 894132"/>
                  <a:gd name="connsiteX198" fmla="*/ 595544 w 1166050"/>
                  <a:gd name="connsiteY198" fmla="*/ 815449 h 894132"/>
                  <a:gd name="connsiteX199" fmla="*/ 596439 w 1166050"/>
                  <a:gd name="connsiteY199" fmla="*/ 813661 h 894132"/>
                  <a:gd name="connsiteX200" fmla="*/ 601804 w 1166050"/>
                  <a:gd name="connsiteY200" fmla="*/ 806508 h 894132"/>
                  <a:gd name="connsiteX201" fmla="*/ 602698 w 1166050"/>
                  <a:gd name="connsiteY201" fmla="*/ 805614 h 894132"/>
                  <a:gd name="connsiteX202" fmla="*/ 605381 w 1166050"/>
                  <a:gd name="connsiteY202" fmla="*/ 802037 h 894132"/>
                  <a:gd name="connsiteX203" fmla="*/ 607169 w 1166050"/>
                  <a:gd name="connsiteY203" fmla="*/ 798461 h 894132"/>
                  <a:gd name="connsiteX204" fmla="*/ 607169 w 1166050"/>
                  <a:gd name="connsiteY204" fmla="*/ 797567 h 894132"/>
                  <a:gd name="connsiteX205" fmla="*/ 608958 w 1166050"/>
                  <a:gd name="connsiteY205" fmla="*/ 793990 h 894132"/>
                  <a:gd name="connsiteX206" fmla="*/ 608958 w 1166050"/>
                  <a:gd name="connsiteY206" fmla="*/ 793096 h 894132"/>
                  <a:gd name="connsiteX207" fmla="*/ 609852 w 1166050"/>
                  <a:gd name="connsiteY207" fmla="*/ 791308 h 894132"/>
                  <a:gd name="connsiteX208" fmla="*/ 610746 w 1166050"/>
                  <a:gd name="connsiteY208" fmla="*/ 788625 h 894132"/>
                  <a:gd name="connsiteX209" fmla="*/ 610746 w 1166050"/>
                  <a:gd name="connsiteY209" fmla="*/ 787731 h 894132"/>
                  <a:gd name="connsiteX210" fmla="*/ 617900 w 1166050"/>
                  <a:gd name="connsiteY210" fmla="*/ 778790 h 894132"/>
                  <a:gd name="connsiteX211" fmla="*/ 617005 w 1166050"/>
                  <a:gd name="connsiteY211" fmla="*/ 778790 h 894132"/>
                  <a:gd name="connsiteX212" fmla="*/ 610746 w 1166050"/>
                  <a:gd name="connsiteY212" fmla="*/ 784155 h 894132"/>
                  <a:gd name="connsiteX213" fmla="*/ 608063 w 1166050"/>
                  <a:gd name="connsiteY213" fmla="*/ 781472 h 894132"/>
                  <a:gd name="connsiteX214" fmla="*/ 611640 w 1166050"/>
                  <a:gd name="connsiteY214" fmla="*/ 777896 h 894132"/>
                  <a:gd name="connsiteX215" fmla="*/ 620582 w 1166050"/>
                  <a:gd name="connsiteY215" fmla="*/ 768954 h 894132"/>
                  <a:gd name="connsiteX216" fmla="*/ 625948 w 1166050"/>
                  <a:gd name="connsiteY216" fmla="*/ 765378 h 894132"/>
                  <a:gd name="connsiteX217" fmla="*/ 626842 w 1166050"/>
                  <a:gd name="connsiteY217" fmla="*/ 764484 h 894132"/>
                  <a:gd name="connsiteX218" fmla="*/ 630419 w 1166050"/>
                  <a:gd name="connsiteY218" fmla="*/ 760013 h 894132"/>
                  <a:gd name="connsiteX219" fmla="*/ 694802 w 1166050"/>
                  <a:gd name="connsiteY219" fmla="*/ 734977 h 894132"/>
                  <a:gd name="connsiteX220" fmla="*/ 721628 w 1166050"/>
                  <a:gd name="connsiteY220" fmla="*/ 734977 h 894132"/>
                  <a:gd name="connsiteX221" fmla="*/ 736830 w 1166050"/>
                  <a:gd name="connsiteY221" fmla="*/ 738554 h 894132"/>
                  <a:gd name="connsiteX222" fmla="*/ 693908 w 1166050"/>
                  <a:gd name="connsiteY222" fmla="*/ 760013 h 894132"/>
                  <a:gd name="connsiteX223" fmla="*/ 728782 w 1166050"/>
                  <a:gd name="connsiteY223" fmla="*/ 641988 h 894132"/>
                  <a:gd name="connsiteX224" fmla="*/ 735935 w 1166050"/>
                  <a:gd name="connsiteY224" fmla="*/ 638411 h 894132"/>
                  <a:gd name="connsiteX225" fmla="*/ 722522 w 1166050"/>
                  <a:gd name="connsiteY225" fmla="*/ 638411 h 894132"/>
                  <a:gd name="connsiteX226" fmla="*/ 720734 w 1166050"/>
                  <a:gd name="connsiteY226" fmla="*/ 634834 h 894132"/>
                  <a:gd name="connsiteX227" fmla="*/ 693908 w 1166050"/>
                  <a:gd name="connsiteY227" fmla="*/ 641988 h 894132"/>
                  <a:gd name="connsiteX228" fmla="*/ 658139 w 1166050"/>
                  <a:gd name="connsiteY228" fmla="*/ 657188 h 894132"/>
                  <a:gd name="connsiteX229" fmla="*/ 604486 w 1166050"/>
                  <a:gd name="connsiteY229" fmla="*/ 685800 h 894132"/>
                  <a:gd name="connsiteX230" fmla="*/ 602698 w 1166050"/>
                  <a:gd name="connsiteY230" fmla="*/ 682223 h 894132"/>
                  <a:gd name="connsiteX231" fmla="*/ 614323 w 1166050"/>
                  <a:gd name="connsiteY231" fmla="*/ 670600 h 894132"/>
                  <a:gd name="connsiteX232" fmla="*/ 612534 w 1166050"/>
                  <a:gd name="connsiteY232" fmla="*/ 667023 h 894132"/>
                  <a:gd name="connsiteX233" fmla="*/ 661716 w 1166050"/>
                  <a:gd name="connsiteY233" fmla="*/ 623211 h 894132"/>
                  <a:gd name="connsiteX234" fmla="*/ 661716 w 1166050"/>
                  <a:gd name="connsiteY234" fmla="*/ 617846 h 894132"/>
                  <a:gd name="connsiteX235" fmla="*/ 678706 w 1166050"/>
                  <a:gd name="connsiteY235" fmla="*/ 599069 h 894132"/>
                  <a:gd name="connsiteX236" fmla="*/ 695696 w 1166050"/>
                  <a:gd name="connsiteY236" fmla="*/ 583869 h 894132"/>
                  <a:gd name="connsiteX237" fmla="*/ 690331 w 1166050"/>
                  <a:gd name="connsiteY237" fmla="*/ 578504 h 894132"/>
                  <a:gd name="connsiteX238" fmla="*/ 669764 w 1166050"/>
                  <a:gd name="connsiteY238" fmla="*/ 576716 h 894132"/>
                  <a:gd name="connsiteX239" fmla="*/ 680494 w 1166050"/>
                  <a:gd name="connsiteY239" fmla="*/ 570457 h 894132"/>
                  <a:gd name="connsiteX240" fmla="*/ 676918 w 1166050"/>
                  <a:gd name="connsiteY240" fmla="*/ 567774 h 894132"/>
                  <a:gd name="connsiteX241" fmla="*/ 684965 w 1166050"/>
                  <a:gd name="connsiteY241" fmla="*/ 559727 h 894132"/>
                  <a:gd name="connsiteX242" fmla="*/ 705532 w 1166050"/>
                  <a:gd name="connsiteY242" fmla="*/ 552574 h 894132"/>
                  <a:gd name="connsiteX243" fmla="*/ 667975 w 1166050"/>
                  <a:gd name="connsiteY243" fmla="*/ 548998 h 894132"/>
                  <a:gd name="connsiteX244" fmla="*/ 710003 w 1166050"/>
                  <a:gd name="connsiteY244" fmla="*/ 498032 h 894132"/>
                  <a:gd name="connsiteX245" fmla="*/ 715369 w 1166050"/>
                  <a:gd name="connsiteY245" fmla="*/ 499820 h 894132"/>
                  <a:gd name="connsiteX246" fmla="*/ 701955 w 1166050"/>
                  <a:gd name="connsiteY246" fmla="*/ 516809 h 894132"/>
                  <a:gd name="connsiteX247" fmla="*/ 742195 w 1166050"/>
                  <a:gd name="connsiteY247" fmla="*/ 526644 h 894132"/>
                  <a:gd name="connsiteX248" fmla="*/ 735041 w 1166050"/>
                  <a:gd name="connsiteY248" fmla="*/ 528433 h 894132"/>
                  <a:gd name="connsiteX249" fmla="*/ 761868 w 1166050"/>
                  <a:gd name="connsiteY249" fmla="*/ 536480 h 894132"/>
                  <a:gd name="connsiteX250" fmla="*/ 746666 w 1166050"/>
                  <a:gd name="connsiteY250" fmla="*/ 536480 h 894132"/>
                  <a:gd name="connsiteX251" fmla="*/ 898682 w 1166050"/>
                  <a:gd name="connsiteY251" fmla="*/ 597281 h 894132"/>
                  <a:gd name="connsiteX252" fmla="*/ 782434 w 1166050"/>
                  <a:gd name="connsiteY252" fmla="*/ 633046 h 894132"/>
                  <a:gd name="connsiteX253" fmla="*/ 769021 w 1166050"/>
                  <a:gd name="connsiteY253" fmla="*/ 631258 h 894132"/>
                  <a:gd name="connsiteX254" fmla="*/ 767233 w 1166050"/>
                  <a:gd name="connsiteY254" fmla="*/ 636623 h 894132"/>
                  <a:gd name="connsiteX255" fmla="*/ 750243 w 1166050"/>
                  <a:gd name="connsiteY255" fmla="*/ 640199 h 894132"/>
                  <a:gd name="connsiteX256" fmla="*/ 728782 w 1166050"/>
                  <a:gd name="connsiteY256" fmla="*/ 641988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Lst>
                <a:rect l="l" t="t" r="r" b="b"/>
                <a:pathLst>
                  <a:path w="1166050" h="894132">
                    <a:moveTo>
                      <a:pt x="1023871" y="790414"/>
                    </a:moveTo>
                    <a:cubicBezTo>
                      <a:pt x="1033708" y="780578"/>
                      <a:pt x="1043544" y="770743"/>
                      <a:pt x="1052486" y="760013"/>
                    </a:cubicBezTo>
                    <a:cubicBezTo>
                      <a:pt x="1070370" y="739448"/>
                      <a:pt x="1088254" y="720671"/>
                      <a:pt x="1108821" y="702789"/>
                    </a:cubicBezTo>
                    <a:cubicBezTo>
                      <a:pt x="1115081" y="697424"/>
                      <a:pt x="1121340" y="692059"/>
                      <a:pt x="1127600" y="688482"/>
                    </a:cubicBezTo>
                    <a:cubicBezTo>
                      <a:pt x="1129388" y="686694"/>
                      <a:pt x="1129388" y="683118"/>
                      <a:pt x="1131177" y="681329"/>
                    </a:cubicBezTo>
                    <a:cubicBezTo>
                      <a:pt x="1123129" y="684906"/>
                      <a:pt x="1117763" y="691165"/>
                      <a:pt x="1108821" y="694741"/>
                    </a:cubicBezTo>
                    <a:cubicBezTo>
                      <a:pt x="1107033" y="694741"/>
                      <a:pt x="1105244" y="692953"/>
                      <a:pt x="1107033" y="691165"/>
                    </a:cubicBezTo>
                    <a:cubicBezTo>
                      <a:pt x="1113292" y="686694"/>
                      <a:pt x="1119552" y="682223"/>
                      <a:pt x="1124917" y="677753"/>
                    </a:cubicBezTo>
                    <a:lnTo>
                      <a:pt x="1124023" y="677753"/>
                    </a:lnTo>
                    <a:cubicBezTo>
                      <a:pt x="1122234" y="677753"/>
                      <a:pt x="1122234" y="675965"/>
                      <a:pt x="1122234" y="674176"/>
                    </a:cubicBezTo>
                    <a:cubicBezTo>
                      <a:pt x="1099879" y="670600"/>
                      <a:pt x="1083783" y="685800"/>
                      <a:pt x="1068582" y="699212"/>
                    </a:cubicBezTo>
                    <a:cubicBezTo>
                      <a:pt x="1065005" y="701000"/>
                      <a:pt x="1061428" y="697424"/>
                      <a:pt x="1060534" y="697424"/>
                    </a:cubicBezTo>
                    <a:cubicBezTo>
                      <a:pt x="1035496" y="705471"/>
                      <a:pt x="1016718" y="727824"/>
                      <a:pt x="991680" y="737660"/>
                    </a:cubicBezTo>
                    <a:lnTo>
                      <a:pt x="991680" y="734083"/>
                    </a:lnTo>
                    <a:cubicBezTo>
                      <a:pt x="981843" y="737660"/>
                      <a:pt x="972007" y="743919"/>
                      <a:pt x="961277" y="745707"/>
                    </a:cubicBezTo>
                    <a:cubicBezTo>
                      <a:pt x="946075" y="749283"/>
                      <a:pt x="932662" y="747495"/>
                      <a:pt x="919249" y="747495"/>
                    </a:cubicBezTo>
                    <a:cubicBezTo>
                      <a:pt x="898682" y="749283"/>
                      <a:pt x="878115" y="753754"/>
                      <a:pt x="857548" y="758225"/>
                    </a:cubicBezTo>
                    <a:cubicBezTo>
                      <a:pt x="856654" y="758225"/>
                      <a:pt x="856654" y="758225"/>
                      <a:pt x="855760" y="759119"/>
                    </a:cubicBezTo>
                    <a:cubicBezTo>
                      <a:pt x="845029" y="761801"/>
                      <a:pt x="834299" y="766272"/>
                      <a:pt x="824462" y="771637"/>
                    </a:cubicBezTo>
                    <a:lnTo>
                      <a:pt x="820885" y="775213"/>
                    </a:lnTo>
                    <a:cubicBezTo>
                      <a:pt x="817309" y="778790"/>
                      <a:pt x="813732" y="783261"/>
                      <a:pt x="809261" y="785049"/>
                    </a:cubicBezTo>
                    <a:cubicBezTo>
                      <a:pt x="798530" y="790414"/>
                      <a:pt x="790482" y="799355"/>
                      <a:pt x="781540" y="807402"/>
                    </a:cubicBezTo>
                    <a:cubicBezTo>
                      <a:pt x="780646" y="808296"/>
                      <a:pt x="779752" y="808296"/>
                      <a:pt x="778858" y="808296"/>
                    </a:cubicBezTo>
                    <a:cubicBezTo>
                      <a:pt x="769915" y="817238"/>
                      <a:pt x="760973" y="826179"/>
                      <a:pt x="752031" y="834226"/>
                    </a:cubicBezTo>
                    <a:cubicBezTo>
                      <a:pt x="751137" y="835120"/>
                      <a:pt x="748454" y="835120"/>
                      <a:pt x="746666" y="835120"/>
                    </a:cubicBezTo>
                    <a:cubicBezTo>
                      <a:pt x="746666" y="834226"/>
                      <a:pt x="747560" y="834226"/>
                      <a:pt x="747560" y="833332"/>
                    </a:cubicBezTo>
                    <a:cubicBezTo>
                      <a:pt x="749349" y="830650"/>
                      <a:pt x="750243" y="828861"/>
                      <a:pt x="752031" y="826179"/>
                    </a:cubicBezTo>
                    <a:lnTo>
                      <a:pt x="757396" y="818132"/>
                    </a:lnTo>
                    <a:cubicBezTo>
                      <a:pt x="760079" y="814555"/>
                      <a:pt x="761868" y="810979"/>
                      <a:pt x="764550" y="808296"/>
                    </a:cubicBezTo>
                    <a:cubicBezTo>
                      <a:pt x="765444" y="807402"/>
                      <a:pt x="765444" y="806508"/>
                      <a:pt x="764550" y="806508"/>
                    </a:cubicBezTo>
                    <a:cubicBezTo>
                      <a:pt x="763656" y="805614"/>
                      <a:pt x="762762" y="805614"/>
                      <a:pt x="761868" y="805614"/>
                    </a:cubicBezTo>
                    <a:cubicBezTo>
                      <a:pt x="769915" y="797567"/>
                      <a:pt x="780646" y="790414"/>
                      <a:pt x="790482" y="784155"/>
                    </a:cubicBezTo>
                    <a:cubicBezTo>
                      <a:pt x="789588" y="784155"/>
                      <a:pt x="787800" y="783261"/>
                      <a:pt x="788694" y="782366"/>
                    </a:cubicBezTo>
                    <a:cubicBezTo>
                      <a:pt x="789588" y="780578"/>
                      <a:pt x="790482" y="779684"/>
                      <a:pt x="791377" y="777896"/>
                    </a:cubicBezTo>
                    <a:cubicBezTo>
                      <a:pt x="791377" y="777002"/>
                      <a:pt x="791377" y="777002"/>
                      <a:pt x="792271" y="776107"/>
                    </a:cubicBezTo>
                    <a:cubicBezTo>
                      <a:pt x="792271" y="775213"/>
                      <a:pt x="791377" y="775213"/>
                      <a:pt x="791377" y="774319"/>
                    </a:cubicBezTo>
                    <a:lnTo>
                      <a:pt x="783329" y="779684"/>
                    </a:lnTo>
                    <a:cubicBezTo>
                      <a:pt x="778858" y="783261"/>
                      <a:pt x="776175" y="790414"/>
                      <a:pt x="769915" y="790414"/>
                    </a:cubicBezTo>
                    <a:lnTo>
                      <a:pt x="767233" y="790414"/>
                    </a:lnTo>
                    <a:cubicBezTo>
                      <a:pt x="766339" y="790414"/>
                      <a:pt x="765444" y="790414"/>
                      <a:pt x="765444" y="789519"/>
                    </a:cubicBezTo>
                    <a:lnTo>
                      <a:pt x="765444" y="788625"/>
                    </a:lnTo>
                    <a:cubicBezTo>
                      <a:pt x="765444" y="787731"/>
                      <a:pt x="766339" y="787731"/>
                      <a:pt x="766339" y="786837"/>
                    </a:cubicBezTo>
                    <a:cubicBezTo>
                      <a:pt x="766339" y="785943"/>
                      <a:pt x="767233" y="785943"/>
                      <a:pt x="767233" y="785049"/>
                    </a:cubicBezTo>
                    <a:cubicBezTo>
                      <a:pt x="767233" y="785049"/>
                      <a:pt x="767233" y="784155"/>
                      <a:pt x="768127" y="784155"/>
                    </a:cubicBezTo>
                    <a:cubicBezTo>
                      <a:pt x="768127" y="783261"/>
                      <a:pt x="769021" y="782366"/>
                      <a:pt x="769021" y="782366"/>
                    </a:cubicBezTo>
                    <a:cubicBezTo>
                      <a:pt x="769021" y="781472"/>
                      <a:pt x="769915" y="781472"/>
                      <a:pt x="769915" y="780578"/>
                    </a:cubicBezTo>
                    <a:cubicBezTo>
                      <a:pt x="770810" y="779684"/>
                      <a:pt x="771704" y="777896"/>
                      <a:pt x="771704" y="777002"/>
                    </a:cubicBezTo>
                    <a:cubicBezTo>
                      <a:pt x="771704" y="776107"/>
                      <a:pt x="772598" y="776107"/>
                      <a:pt x="772598" y="775213"/>
                    </a:cubicBezTo>
                    <a:cubicBezTo>
                      <a:pt x="773492" y="774319"/>
                      <a:pt x="773492" y="773425"/>
                      <a:pt x="774387" y="772531"/>
                    </a:cubicBezTo>
                    <a:cubicBezTo>
                      <a:pt x="775281" y="770743"/>
                      <a:pt x="774387" y="769849"/>
                      <a:pt x="773492" y="769849"/>
                    </a:cubicBezTo>
                    <a:cubicBezTo>
                      <a:pt x="776175" y="765378"/>
                      <a:pt x="780646" y="762695"/>
                      <a:pt x="785117" y="760013"/>
                    </a:cubicBezTo>
                    <a:lnTo>
                      <a:pt x="784223" y="760013"/>
                    </a:lnTo>
                    <a:cubicBezTo>
                      <a:pt x="790482" y="756437"/>
                      <a:pt x="797636" y="752860"/>
                      <a:pt x="803895" y="749283"/>
                    </a:cubicBezTo>
                    <a:lnTo>
                      <a:pt x="806578" y="746601"/>
                    </a:lnTo>
                    <a:cubicBezTo>
                      <a:pt x="796742" y="750178"/>
                      <a:pt x="788694" y="754648"/>
                      <a:pt x="779752" y="760013"/>
                    </a:cubicBezTo>
                    <a:cubicBezTo>
                      <a:pt x="779752" y="760013"/>
                      <a:pt x="777963" y="760907"/>
                      <a:pt x="777069" y="761801"/>
                    </a:cubicBezTo>
                    <a:cubicBezTo>
                      <a:pt x="777069" y="761801"/>
                      <a:pt x="775281" y="762695"/>
                      <a:pt x="772598" y="760013"/>
                    </a:cubicBezTo>
                    <a:lnTo>
                      <a:pt x="772598" y="759119"/>
                    </a:lnTo>
                    <a:cubicBezTo>
                      <a:pt x="774387" y="755542"/>
                      <a:pt x="779752" y="753754"/>
                      <a:pt x="782434" y="751072"/>
                    </a:cubicBezTo>
                    <a:cubicBezTo>
                      <a:pt x="784223" y="751072"/>
                      <a:pt x="786011" y="751072"/>
                      <a:pt x="786011" y="752860"/>
                    </a:cubicBezTo>
                    <a:cubicBezTo>
                      <a:pt x="840558" y="710836"/>
                      <a:pt x="914778" y="720671"/>
                      <a:pt x="977372" y="699212"/>
                    </a:cubicBezTo>
                    <a:cubicBezTo>
                      <a:pt x="982738" y="695635"/>
                      <a:pt x="987209" y="692059"/>
                      <a:pt x="992574" y="689377"/>
                    </a:cubicBezTo>
                    <a:cubicBezTo>
                      <a:pt x="1000622" y="685800"/>
                      <a:pt x="1007775" y="677753"/>
                      <a:pt x="1017612" y="672388"/>
                    </a:cubicBezTo>
                    <a:cubicBezTo>
                      <a:pt x="1031025" y="662553"/>
                      <a:pt x="1040861" y="650035"/>
                      <a:pt x="1046227" y="633940"/>
                    </a:cubicBezTo>
                    <a:cubicBezTo>
                      <a:pt x="1046227" y="632152"/>
                      <a:pt x="1044438" y="630364"/>
                      <a:pt x="1044438" y="630364"/>
                    </a:cubicBezTo>
                    <a:cubicBezTo>
                      <a:pt x="1022083" y="653611"/>
                      <a:pt x="997045" y="672388"/>
                      <a:pt x="970219" y="685800"/>
                    </a:cubicBezTo>
                    <a:cubicBezTo>
                      <a:pt x="934450" y="704577"/>
                      <a:pt x="895999" y="701000"/>
                      <a:pt x="858442" y="706365"/>
                    </a:cubicBezTo>
                    <a:cubicBezTo>
                      <a:pt x="860231" y="702789"/>
                      <a:pt x="863808" y="702789"/>
                      <a:pt x="866490" y="702789"/>
                    </a:cubicBezTo>
                    <a:cubicBezTo>
                      <a:pt x="866490" y="697424"/>
                      <a:pt x="870067" y="695635"/>
                      <a:pt x="873644" y="692953"/>
                    </a:cubicBezTo>
                    <a:lnTo>
                      <a:pt x="879009" y="692953"/>
                    </a:lnTo>
                    <a:cubicBezTo>
                      <a:pt x="880798" y="692953"/>
                      <a:pt x="880798" y="689377"/>
                      <a:pt x="882586" y="689377"/>
                    </a:cubicBezTo>
                    <a:cubicBezTo>
                      <a:pt x="886163" y="689377"/>
                      <a:pt x="891528" y="687588"/>
                      <a:pt x="889740" y="687588"/>
                    </a:cubicBezTo>
                    <a:cubicBezTo>
                      <a:pt x="884374" y="680435"/>
                      <a:pt x="874538" y="692953"/>
                      <a:pt x="866490" y="687588"/>
                    </a:cubicBezTo>
                    <a:cubicBezTo>
                      <a:pt x="870067" y="684012"/>
                      <a:pt x="868279" y="679541"/>
                      <a:pt x="871855" y="677753"/>
                    </a:cubicBezTo>
                    <a:lnTo>
                      <a:pt x="879009" y="677753"/>
                    </a:lnTo>
                    <a:cubicBezTo>
                      <a:pt x="879009" y="674176"/>
                      <a:pt x="882586" y="670600"/>
                      <a:pt x="882586" y="670600"/>
                    </a:cubicBezTo>
                    <a:cubicBezTo>
                      <a:pt x="907624" y="655400"/>
                      <a:pt x="931768" y="643776"/>
                      <a:pt x="955017" y="630364"/>
                    </a:cubicBezTo>
                    <a:cubicBezTo>
                      <a:pt x="949652" y="630364"/>
                      <a:pt x="946969" y="635729"/>
                      <a:pt x="941604" y="632152"/>
                    </a:cubicBezTo>
                    <a:cubicBezTo>
                      <a:pt x="945181" y="632152"/>
                      <a:pt x="941604" y="626787"/>
                      <a:pt x="945181" y="626787"/>
                    </a:cubicBezTo>
                    <a:cubicBezTo>
                      <a:pt x="963959" y="621422"/>
                      <a:pt x="979161" y="611587"/>
                      <a:pt x="997939" y="604434"/>
                    </a:cubicBezTo>
                    <a:cubicBezTo>
                      <a:pt x="990785" y="604434"/>
                      <a:pt x="986314" y="609799"/>
                      <a:pt x="979161" y="604434"/>
                    </a:cubicBezTo>
                    <a:cubicBezTo>
                      <a:pt x="982738" y="602646"/>
                      <a:pt x="984526" y="599069"/>
                      <a:pt x="988997" y="599069"/>
                    </a:cubicBezTo>
                    <a:lnTo>
                      <a:pt x="988997" y="593704"/>
                    </a:lnTo>
                    <a:cubicBezTo>
                      <a:pt x="988997" y="591916"/>
                      <a:pt x="990785" y="591916"/>
                      <a:pt x="992574" y="591916"/>
                    </a:cubicBezTo>
                    <a:cubicBezTo>
                      <a:pt x="990785" y="591916"/>
                      <a:pt x="988997" y="590128"/>
                      <a:pt x="988997" y="590128"/>
                    </a:cubicBezTo>
                    <a:cubicBezTo>
                      <a:pt x="990785" y="586551"/>
                      <a:pt x="996151" y="588340"/>
                      <a:pt x="998833" y="584763"/>
                    </a:cubicBezTo>
                    <a:cubicBezTo>
                      <a:pt x="997045" y="584763"/>
                      <a:pt x="993468" y="584763"/>
                      <a:pt x="993468" y="582975"/>
                    </a:cubicBezTo>
                    <a:cubicBezTo>
                      <a:pt x="998833" y="575822"/>
                      <a:pt x="1006881" y="574928"/>
                      <a:pt x="1015823" y="573139"/>
                    </a:cubicBezTo>
                    <a:cubicBezTo>
                      <a:pt x="1014035" y="569563"/>
                      <a:pt x="1008670" y="573139"/>
                      <a:pt x="1008670" y="569563"/>
                    </a:cubicBezTo>
                    <a:cubicBezTo>
                      <a:pt x="1008670" y="567774"/>
                      <a:pt x="1010458" y="567774"/>
                      <a:pt x="1012247" y="567774"/>
                    </a:cubicBezTo>
                    <a:lnTo>
                      <a:pt x="1008670" y="567774"/>
                    </a:lnTo>
                    <a:cubicBezTo>
                      <a:pt x="1005093" y="565986"/>
                      <a:pt x="1006881" y="562410"/>
                      <a:pt x="1006881" y="560621"/>
                    </a:cubicBezTo>
                    <a:cubicBezTo>
                      <a:pt x="1016718" y="548998"/>
                      <a:pt x="1016718" y="533797"/>
                      <a:pt x="1022083" y="520385"/>
                    </a:cubicBezTo>
                    <a:cubicBezTo>
                      <a:pt x="1020294" y="520385"/>
                      <a:pt x="1018506" y="520385"/>
                      <a:pt x="1018506" y="518597"/>
                    </a:cubicBezTo>
                    <a:cubicBezTo>
                      <a:pt x="1001516" y="537374"/>
                      <a:pt x="974690" y="543633"/>
                      <a:pt x="949652" y="550786"/>
                    </a:cubicBezTo>
                    <a:lnTo>
                      <a:pt x="938027" y="550786"/>
                    </a:lnTo>
                    <a:cubicBezTo>
                      <a:pt x="929979" y="554362"/>
                      <a:pt x="917460" y="554362"/>
                      <a:pt x="909412" y="548998"/>
                    </a:cubicBezTo>
                    <a:cubicBezTo>
                      <a:pt x="902259" y="545421"/>
                      <a:pt x="899576" y="540950"/>
                      <a:pt x="892422" y="535586"/>
                    </a:cubicBezTo>
                    <a:cubicBezTo>
                      <a:pt x="879009" y="527538"/>
                      <a:pt x="865596" y="520385"/>
                      <a:pt x="850394" y="515021"/>
                    </a:cubicBezTo>
                    <a:cubicBezTo>
                      <a:pt x="808367" y="501609"/>
                      <a:pt x="764550" y="494456"/>
                      <a:pt x="720734" y="496244"/>
                    </a:cubicBezTo>
                    <a:cubicBezTo>
                      <a:pt x="739512" y="486408"/>
                      <a:pt x="760079" y="485514"/>
                      <a:pt x="779752" y="479255"/>
                    </a:cubicBezTo>
                    <a:cubicBezTo>
                      <a:pt x="808367" y="471208"/>
                      <a:pt x="835193" y="460479"/>
                      <a:pt x="865596" y="462267"/>
                    </a:cubicBezTo>
                    <a:cubicBezTo>
                      <a:pt x="860231" y="460479"/>
                      <a:pt x="853971" y="462267"/>
                      <a:pt x="848606" y="462267"/>
                    </a:cubicBezTo>
                    <a:cubicBezTo>
                      <a:pt x="825357" y="460479"/>
                      <a:pt x="801213" y="467632"/>
                      <a:pt x="776175" y="472102"/>
                    </a:cubicBezTo>
                    <a:cubicBezTo>
                      <a:pt x="759185" y="475679"/>
                      <a:pt x="743983" y="481938"/>
                      <a:pt x="726993" y="485514"/>
                    </a:cubicBezTo>
                    <a:cubicBezTo>
                      <a:pt x="717157" y="489091"/>
                      <a:pt x="711792" y="498926"/>
                      <a:pt x="700167" y="497138"/>
                    </a:cubicBezTo>
                    <a:lnTo>
                      <a:pt x="700167" y="491773"/>
                    </a:lnTo>
                    <a:cubicBezTo>
                      <a:pt x="717157" y="471208"/>
                      <a:pt x="737724" y="451537"/>
                      <a:pt x="764550" y="449749"/>
                    </a:cubicBezTo>
                    <a:cubicBezTo>
                      <a:pt x="794953" y="444384"/>
                      <a:pt x="823568" y="449749"/>
                      <a:pt x="853971" y="453325"/>
                    </a:cubicBezTo>
                    <a:cubicBezTo>
                      <a:pt x="876327" y="455114"/>
                      <a:pt x="895999" y="460479"/>
                      <a:pt x="918354" y="464949"/>
                    </a:cubicBezTo>
                    <a:cubicBezTo>
                      <a:pt x="926402" y="464949"/>
                      <a:pt x="928191" y="478361"/>
                      <a:pt x="935344" y="480149"/>
                    </a:cubicBezTo>
                    <a:cubicBezTo>
                      <a:pt x="945181" y="483726"/>
                      <a:pt x="955911" y="480149"/>
                      <a:pt x="965748" y="487302"/>
                    </a:cubicBezTo>
                    <a:cubicBezTo>
                      <a:pt x="965748" y="483726"/>
                      <a:pt x="963959" y="480149"/>
                      <a:pt x="965748" y="477467"/>
                    </a:cubicBezTo>
                    <a:cubicBezTo>
                      <a:pt x="972901" y="470314"/>
                      <a:pt x="980949" y="479255"/>
                      <a:pt x="988103" y="475679"/>
                    </a:cubicBezTo>
                    <a:cubicBezTo>
                      <a:pt x="1001516" y="467632"/>
                      <a:pt x="976478" y="452431"/>
                      <a:pt x="969324" y="439913"/>
                    </a:cubicBezTo>
                    <a:cubicBezTo>
                      <a:pt x="969324" y="438125"/>
                      <a:pt x="971113" y="436337"/>
                      <a:pt x="971113" y="436337"/>
                    </a:cubicBezTo>
                    <a:cubicBezTo>
                      <a:pt x="984526" y="447961"/>
                      <a:pt x="994362" y="461373"/>
                      <a:pt x="1011352" y="470314"/>
                    </a:cubicBezTo>
                    <a:cubicBezTo>
                      <a:pt x="1019400" y="473890"/>
                      <a:pt x="1039967" y="478361"/>
                      <a:pt x="1036390" y="468526"/>
                    </a:cubicBezTo>
                    <a:cubicBezTo>
                      <a:pt x="1028342" y="449749"/>
                      <a:pt x="1011352" y="434549"/>
                      <a:pt x="997045" y="417560"/>
                    </a:cubicBezTo>
                    <a:lnTo>
                      <a:pt x="997045" y="410407"/>
                    </a:lnTo>
                    <a:cubicBezTo>
                      <a:pt x="993468" y="410407"/>
                      <a:pt x="993468" y="408619"/>
                      <a:pt x="991680" y="406831"/>
                    </a:cubicBezTo>
                    <a:lnTo>
                      <a:pt x="991680" y="399677"/>
                    </a:lnTo>
                    <a:cubicBezTo>
                      <a:pt x="984526" y="396101"/>
                      <a:pt x="986314" y="389842"/>
                      <a:pt x="983632" y="384477"/>
                    </a:cubicBezTo>
                    <a:cubicBezTo>
                      <a:pt x="978267" y="376430"/>
                      <a:pt x="981843" y="363912"/>
                      <a:pt x="978267" y="354077"/>
                    </a:cubicBezTo>
                    <a:cubicBezTo>
                      <a:pt x="974690" y="344241"/>
                      <a:pt x="972901" y="335300"/>
                      <a:pt x="971113" y="325464"/>
                    </a:cubicBezTo>
                    <a:cubicBezTo>
                      <a:pt x="965748" y="296852"/>
                      <a:pt x="959488" y="271816"/>
                      <a:pt x="955911" y="244098"/>
                    </a:cubicBezTo>
                    <a:cubicBezTo>
                      <a:pt x="952334" y="211910"/>
                      <a:pt x="974690" y="186874"/>
                      <a:pt x="989891" y="158262"/>
                    </a:cubicBezTo>
                    <a:cubicBezTo>
                      <a:pt x="1001516" y="137696"/>
                      <a:pt x="1014929" y="118026"/>
                      <a:pt x="1037284" y="104614"/>
                    </a:cubicBezTo>
                    <a:cubicBezTo>
                      <a:pt x="1042650" y="84049"/>
                      <a:pt x="1056063" y="67060"/>
                      <a:pt x="1069476" y="50966"/>
                    </a:cubicBezTo>
                    <a:cubicBezTo>
                      <a:pt x="1082889" y="34871"/>
                      <a:pt x="1105244" y="24142"/>
                      <a:pt x="1121340" y="16989"/>
                    </a:cubicBezTo>
                    <a:cubicBezTo>
                      <a:pt x="1144590" y="6259"/>
                      <a:pt x="1166051" y="0"/>
                      <a:pt x="1166051" y="0"/>
                    </a:cubicBezTo>
                    <a:lnTo>
                      <a:pt x="0" y="0"/>
                    </a:lnTo>
                    <a:lnTo>
                      <a:pt x="0" y="894133"/>
                    </a:lnTo>
                    <a:lnTo>
                      <a:pt x="828933" y="894133"/>
                    </a:lnTo>
                    <a:cubicBezTo>
                      <a:pt x="861125" y="870886"/>
                      <a:pt x="893317" y="860156"/>
                      <a:pt x="938027" y="837803"/>
                    </a:cubicBezTo>
                    <a:cubicBezTo>
                      <a:pt x="959488" y="828861"/>
                      <a:pt x="1007775" y="806508"/>
                      <a:pt x="1023871" y="790414"/>
                    </a:cubicBezTo>
                    <a:moveTo>
                      <a:pt x="764550" y="668812"/>
                    </a:moveTo>
                    <a:cubicBezTo>
                      <a:pt x="760973" y="668812"/>
                      <a:pt x="754714" y="670600"/>
                      <a:pt x="756502" y="667023"/>
                    </a:cubicBezTo>
                    <a:cubicBezTo>
                      <a:pt x="758291" y="658976"/>
                      <a:pt x="769915" y="658976"/>
                      <a:pt x="777069" y="655400"/>
                    </a:cubicBezTo>
                    <a:cubicBezTo>
                      <a:pt x="780646" y="653611"/>
                      <a:pt x="785117" y="650035"/>
                      <a:pt x="788694" y="651823"/>
                    </a:cubicBezTo>
                    <a:cubicBezTo>
                      <a:pt x="792271" y="657188"/>
                      <a:pt x="796742" y="655400"/>
                      <a:pt x="800319" y="658976"/>
                    </a:cubicBezTo>
                    <a:cubicBezTo>
                      <a:pt x="789588" y="668812"/>
                      <a:pt x="776175" y="664341"/>
                      <a:pt x="764550" y="668812"/>
                    </a:cubicBezTo>
                    <a:moveTo>
                      <a:pt x="505229" y="632152"/>
                    </a:moveTo>
                    <a:cubicBezTo>
                      <a:pt x="505229" y="632152"/>
                      <a:pt x="503441" y="630364"/>
                      <a:pt x="503441" y="628576"/>
                    </a:cubicBezTo>
                    <a:cubicBezTo>
                      <a:pt x="525796" y="599963"/>
                      <a:pt x="541892" y="573139"/>
                      <a:pt x="557988" y="542739"/>
                    </a:cubicBezTo>
                    <a:cubicBezTo>
                      <a:pt x="580343" y="531115"/>
                      <a:pt x="598227" y="514126"/>
                      <a:pt x="615217" y="495350"/>
                    </a:cubicBezTo>
                    <a:cubicBezTo>
                      <a:pt x="643832" y="464949"/>
                      <a:pt x="674235" y="438125"/>
                      <a:pt x="710003" y="421137"/>
                    </a:cubicBezTo>
                    <a:cubicBezTo>
                      <a:pt x="723416" y="415772"/>
                      <a:pt x="740406" y="417560"/>
                      <a:pt x="753820" y="422925"/>
                    </a:cubicBezTo>
                    <a:cubicBezTo>
                      <a:pt x="748454" y="430078"/>
                      <a:pt x="740406" y="428290"/>
                      <a:pt x="733253" y="432760"/>
                    </a:cubicBezTo>
                    <a:cubicBezTo>
                      <a:pt x="731464" y="432760"/>
                      <a:pt x="729676" y="432760"/>
                      <a:pt x="727888" y="430972"/>
                    </a:cubicBezTo>
                    <a:cubicBezTo>
                      <a:pt x="729676" y="429184"/>
                      <a:pt x="729676" y="427396"/>
                      <a:pt x="729676" y="425607"/>
                    </a:cubicBezTo>
                    <a:cubicBezTo>
                      <a:pt x="712686" y="444384"/>
                      <a:pt x="689436" y="452431"/>
                      <a:pt x="676023" y="474785"/>
                    </a:cubicBezTo>
                    <a:cubicBezTo>
                      <a:pt x="666187" y="491773"/>
                      <a:pt x="659033" y="513232"/>
                      <a:pt x="637572" y="518597"/>
                    </a:cubicBezTo>
                    <a:cubicBezTo>
                      <a:pt x="630419" y="520385"/>
                      <a:pt x="639361" y="513232"/>
                      <a:pt x="635784" y="515021"/>
                    </a:cubicBezTo>
                    <a:cubicBezTo>
                      <a:pt x="583025" y="547209"/>
                      <a:pt x="546363" y="586551"/>
                      <a:pt x="505229" y="632152"/>
                    </a:cubicBezTo>
                    <a:moveTo>
                      <a:pt x="645620" y="520385"/>
                    </a:moveTo>
                    <a:cubicBezTo>
                      <a:pt x="643832" y="523962"/>
                      <a:pt x="642043" y="523962"/>
                      <a:pt x="640255" y="527538"/>
                    </a:cubicBezTo>
                    <a:cubicBezTo>
                      <a:pt x="638466" y="531115"/>
                      <a:pt x="636678" y="532903"/>
                      <a:pt x="633101" y="534692"/>
                    </a:cubicBezTo>
                    <a:cubicBezTo>
                      <a:pt x="631313" y="534692"/>
                      <a:pt x="629524" y="534692"/>
                      <a:pt x="629524" y="532903"/>
                    </a:cubicBezTo>
                    <a:cubicBezTo>
                      <a:pt x="631313" y="525750"/>
                      <a:pt x="636678" y="519491"/>
                      <a:pt x="642938" y="517703"/>
                    </a:cubicBezTo>
                    <a:cubicBezTo>
                      <a:pt x="645620" y="516809"/>
                      <a:pt x="645620" y="518597"/>
                      <a:pt x="645620" y="520385"/>
                    </a:cubicBezTo>
                    <a:moveTo>
                      <a:pt x="724311" y="773425"/>
                    </a:moveTo>
                    <a:cubicBezTo>
                      <a:pt x="723416" y="775213"/>
                      <a:pt x="721628" y="777002"/>
                      <a:pt x="719840" y="778790"/>
                    </a:cubicBezTo>
                    <a:cubicBezTo>
                      <a:pt x="721628" y="778790"/>
                      <a:pt x="723416" y="780578"/>
                      <a:pt x="721628" y="781472"/>
                    </a:cubicBezTo>
                    <a:cubicBezTo>
                      <a:pt x="718051" y="785049"/>
                      <a:pt x="713580" y="788625"/>
                      <a:pt x="709109" y="790414"/>
                    </a:cubicBezTo>
                    <a:lnTo>
                      <a:pt x="706426" y="790414"/>
                    </a:lnTo>
                    <a:cubicBezTo>
                      <a:pt x="704638" y="792202"/>
                      <a:pt x="701955" y="793990"/>
                      <a:pt x="700167" y="796673"/>
                    </a:cubicBezTo>
                    <a:cubicBezTo>
                      <a:pt x="698379" y="798461"/>
                      <a:pt x="688542" y="797567"/>
                      <a:pt x="691225" y="794884"/>
                    </a:cubicBezTo>
                    <a:cubicBezTo>
                      <a:pt x="695696" y="791308"/>
                      <a:pt x="699273" y="786837"/>
                      <a:pt x="703744" y="783261"/>
                    </a:cubicBezTo>
                    <a:cubicBezTo>
                      <a:pt x="706426" y="781472"/>
                      <a:pt x="709109" y="778790"/>
                      <a:pt x="710898" y="776107"/>
                    </a:cubicBezTo>
                    <a:cubicBezTo>
                      <a:pt x="711792" y="774319"/>
                      <a:pt x="712686" y="773425"/>
                      <a:pt x="714474" y="772531"/>
                    </a:cubicBezTo>
                    <a:cubicBezTo>
                      <a:pt x="717157" y="770743"/>
                      <a:pt x="726099" y="769849"/>
                      <a:pt x="724311" y="773425"/>
                    </a:cubicBezTo>
                    <a:moveTo>
                      <a:pt x="693908" y="760013"/>
                    </a:moveTo>
                    <a:cubicBezTo>
                      <a:pt x="686754" y="764484"/>
                      <a:pt x="680494" y="768954"/>
                      <a:pt x="674235" y="773425"/>
                    </a:cubicBezTo>
                    <a:cubicBezTo>
                      <a:pt x="667081" y="777896"/>
                      <a:pt x="659033" y="780578"/>
                      <a:pt x="651880" y="784155"/>
                    </a:cubicBezTo>
                    <a:cubicBezTo>
                      <a:pt x="650985" y="783261"/>
                      <a:pt x="650091" y="783261"/>
                      <a:pt x="649197" y="783261"/>
                    </a:cubicBezTo>
                    <a:cubicBezTo>
                      <a:pt x="642938" y="786837"/>
                      <a:pt x="637572" y="791308"/>
                      <a:pt x="632207" y="796673"/>
                    </a:cubicBezTo>
                    <a:lnTo>
                      <a:pt x="629524" y="799355"/>
                    </a:lnTo>
                    <a:lnTo>
                      <a:pt x="626842" y="802037"/>
                    </a:lnTo>
                    <a:lnTo>
                      <a:pt x="623265" y="805614"/>
                    </a:lnTo>
                    <a:cubicBezTo>
                      <a:pt x="622371" y="806508"/>
                      <a:pt x="622371" y="807402"/>
                      <a:pt x="620582" y="808296"/>
                    </a:cubicBezTo>
                    <a:cubicBezTo>
                      <a:pt x="619688" y="809190"/>
                      <a:pt x="617005" y="809190"/>
                      <a:pt x="617005" y="807402"/>
                    </a:cubicBezTo>
                    <a:cubicBezTo>
                      <a:pt x="616111" y="808296"/>
                      <a:pt x="615217" y="808296"/>
                      <a:pt x="614323" y="809190"/>
                    </a:cubicBezTo>
                    <a:cubicBezTo>
                      <a:pt x="613429" y="810085"/>
                      <a:pt x="612534" y="810085"/>
                      <a:pt x="611640" y="810979"/>
                    </a:cubicBezTo>
                    <a:lnTo>
                      <a:pt x="609852" y="810979"/>
                    </a:lnTo>
                    <a:cubicBezTo>
                      <a:pt x="608063" y="812767"/>
                      <a:pt x="605381" y="814555"/>
                      <a:pt x="603592" y="816343"/>
                    </a:cubicBezTo>
                    <a:cubicBezTo>
                      <a:pt x="600015" y="819920"/>
                      <a:pt x="596439" y="822602"/>
                      <a:pt x="593756" y="827073"/>
                    </a:cubicBezTo>
                    <a:lnTo>
                      <a:pt x="593756" y="827967"/>
                    </a:lnTo>
                    <a:lnTo>
                      <a:pt x="592862" y="828861"/>
                    </a:lnTo>
                    <a:cubicBezTo>
                      <a:pt x="592862" y="828861"/>
                      <a:pt x="592862" y="829755"/>
                      <a:pt x="591968" y="829755"/>
                    </a:cubicBezTo>
                    <a:cubicBezTo>
                      <a:pt x="591968" y="830650"/>
                      <a:pt x="591073" y="830650"/>
                      <a:pt x="591073" y="831544"/>
                    </a:cubicBezTo>
                    <a:cubicBezTo>
                      <a:pt x="591073" y="831544"/>
                      <a:pt x="590179" y="832438"/>
                      <a:pt x="589285" y="832438"/>
                    </a:cubicBezTo>
                    <a:lnTo>
                      <a:pt x="588391" y="831544"/>
                    </a:lnTo>
                    <a:cubicBezTo>
                      <a:pt x="588391" y="831544"/>
                      <a:pt x="588391" y="830650"/>
                      <a:pt x="587496" y="830650"/>
                    </a:cubicBezTo>
                    <a:cubicBezTo>
                      <a:pt x="586602" y="829755"/>
                      <a:pt x="586602" y="828861"/>
                      <a:pt x="585708" y="827967"/>
                    </a:cubicBezTo>
                    <a:lnTo>
                      <a:pt x="585708" y="827073"/>
                    </a:lnTo>
                    <a:cubicBezTo>
                      <a:pt x="587496" y="825285"/>
                      <a:pt x="589285" y="823497"/>
                      <a:pt x="591073" y="820814"/>
                    </a:cubicBezTo>
                    <a:cubicBezTo>
                      <a:pt x="591968" y="819920"/>
                      <a:pt x="591968" y="819026"/>
                      <a:pt x="592862" y="819026"/>
                    </a:cubicBezTo>
                    <a:cubicBezTo>
                      <a:pt x="593756" y="818132"/>
                      <a:pt x="594650" y="816343"/>
                      <a:pt x="595544" y="815449"/>
                    </a:cubicBezTo>
                    <a:cubicBezTo>
                      <a:pt x="595544" y="814555"/>
                      <a:pt x="596439" y="814555"/>
                      <a:pt x="596439" y="813661"/>
                    </a:cubicBezTo>
                    <a:cubicBezTo>
                      <a:pt x="598227" y="810979"/>
                      <a:pt x="600015" y="809190"/>
                      <a:pt x="601804" y="806508"/>
                    </a:cubicBezTo>
                    <a:lnTo>
                      <a:pt x="602698" y="805614"/>
                    </a:lnTo>
                    <a:cubicBezTo>
                      <a:pt x="603592" y="804720"/>
                      <a:pt x="604486" y="802931"/>
                      <a:pt x="605381" y="802037"/>
                    </a:cubicBezTo>
                    <a:cubicBezTo>
                      <a:pt x="606275" y="801143"/>
                      <a:pt x="606275" y="800249"/>
                      <a:pt x="607169" y="798461"/>
                    </a:cubicBezTo>
                    <a:lnTo>
                      <a:pt x="607169" y="797567"/>
                    </a:lnTo>
                    <a:cubicBezTo>
                      <a:pt x="608063" y="795778"/>
                      <a:pt x="608063" y="794884"/>
                      <a:pt x="608958" y="793990"/>
                    </a:cubicBezTo>
                    <a:lnTo>
                      <a:pt x="608958" y="793096"/>
                    </a:lnTo>
                    <a:cubicBezTo>
                      <a:pt x="608958" y="792202"/>
                      <a:pt x="608958" y="792202"/>
                      <a:pt x="609852" y="791308"/>
                    </a:cubicBezTo>
                    <a:cubicBezTo>
                      <a:pt x="609852" y="790414"/>
                      <a:pt x="609852" y="789519"/>
                      <a:pt x="610746" y="788625"/>
                    </a:cubicBezTo>
                    <a:lnTo>
                      <a:pt x="610746" y="787731"/>
                    </a:lnTo>
                    <a:cubicBezTo>
                      <a:pt x="612534" y="784155"/>
                      <a:pt x="615217" y="781472"/>
                      <a:pt x="617900" y="778790"/>
                    </a:cubicBezTo>
                    <a:lnTo>
                      <a:pt x="617005" y="778790"/>
                    </a:lnTo>
                    <a:cubicBezTo>
                      <a:pt x="614323" y="780578"/>
                      <a:pt x="612534" y="782366"/>
                      <a:pt x="610746" y="784155"/>
                    </a:cubicBezTo>
                    <a:cubicBezTo>
                      <a:pt x="608958" y="785943"/>
                      <a:pt x="605381" y="783261"/>
                      <a:pt x="608063" y="781472"/>
                    </a:cubicBezTo>
                    <a:cubicBezTo>
                      <a:pt x="609852" y="780578"/>
                      <a:pt x="610746" y="778790"/>
                      <a:pt x="611640" y="777896"/>
                    </a:cubicBezTo>
                    <a:cubicBezTo>
                      <a:pt x="614323" y="775213"/>
                      <a:pt x="617005" y="771637"/>
                      <a:pt x="620582" y="768954"/>
                    </a:cubicBezTo>
                    <a:cubicBezTo>
                      <a:pt x="622371" y="767166"/>
                      <a:pt x="624159" y="766272"/>
                      <a:pt x="625948" y="765378"/>
                    </a:cubicBezTo>
                    <a:lnTo>
                      <a:pt x="626842" y="764484"/>
                    </a:lnTo>
                    <a:cubicBezTo>
                      <a:pt x="627736" y="762695"/>
                      <a:pt x="629524" y="761801"/>
                      <a:pt x="630419" y="760013"/>
                    </a:cubicBezTo>
                    <a:cubicBezTo>
                      <a:pt x="646514" y="744813"/>
                      <a:pt x="674235" y="744813"/>
                      <a:pt x="694802" y="734977"/>
                    </a:cubicBezTo>
                    <a:cubicBezTo>
                      <a:pt x="702850" y="731401"/>
                      <a:pt x="713580" y="736766"/>
                      <a:pt x="721628" y="734977"/>
                    </a:cubicBezTo>
                    <a:cubicBezTo>
                      <a:pt x="726993" y="734977"/>
                      <a:pt x="731464" y="734977"/>
                      <a:pt x="736830" y="738554"/>
                    </a:cubicBezTo>
                    <a:cubicBezTo>
                      <a:pt x="721628" y="741236"/>
                      <a:pt x="708215" y="751072"/>
                      <a:pt x="693908" y="760013"/>
                    </a:cubicBezTo>
                    <a:moveTo>
                      <a:pt x="728782" y="641988"/>
                    </a:moveTo>
                    <a:cubicBezTo>
                      <a:pt x="726993" y="640199"/>
                      <a:pt x="734147" y="641988"/>
                      <a:pt x="735935" y="638411"/>
                    </a:cubicBezTo>
                    <a:lnTo>
                      <a:pt x="722522" y="638411"/>
                    </a:lnTo>
                    <a:cubicBezTo>
                      <a:pt x="720734" y="638411"/>
                      <a:pt x="720734" y="636623"/>
                      <a:pt x="720734" y="634834"/>
                    </a:cubicBezTo>
                    <a:cubicBezTo>
                      <a:pt x="712686" y="636623"/>
                      <a:pt x="701955" y="640199"/>
                      <a:pt x="693908" y="641988"/>
                    </a:cubicBezTo>
                    <a:cubicBezTo>
                      <a:pt x="682283" y="645564"/>
                      <a:pt x="671552" y="653611"/>
                      <a:pt x="658139" y="657188"/>
                    </a:cubicBezTo>
                    <a:cubicBezTo>
                      <a:pt x="639361" y="664341"/>
                      <a:pt x="624159" y="679541"/>
                      <a:pt x="604486" y="685800"/>
                    </a:cubicBezTo>
                    <a:cubicBezTo>
                      <a:pt x="602698" y="685800"/>
                      <a:pt x="602698" y="684012"/>
                      <a:pt x="602698" y="682223"/>
                    </a:cubicBezTo>
                    <a:cubicBezTo>
                      <a:pt x="604486" y="676859"/>
                      <a:pt x="610746" y="675070"/>
                      <a:pt x="614323" y="670600"/>
                    </a:cubicBezTo>
                    <a:cubicBezTo>
                      <a:pt x="614323" y="668812"/>
                      <a:pt x="614323" y="667023"/>
                      <a:pt x="612534" y="667023"/>
                    </a:cubicBezTo>
                    <a:cubicBezTo>
                      <a:pt x="625948" y="648246"/>
                      <a:pt x="644726" y="638411"/>
                      <a:pt x="661716" y="623211"/>
                    </a:cubicBezTo>
                    <a:lnTo>
                      <a:pt x="661716" y="617846"/>
                    </a:lnTo>
                    <a:cubicBezTo>
                      <a:pt x="667081" y="610693"/>
                      <a:pt x="675129" y="608010"/>
                      <a:pt x="678706" y="599069"/>
                    </a:cubicBezTo>
                    <a:cubicBezTo>
                      <a:pt x="680494" y="593704"/>
                      <a:pt x="687648" y="587445"/>
                      <a:pt x="695696" y="583869"/>
                    </a:cubicBezTo>
                    <a:cubicBezTo>
                      <a:pt x="693908" y="582081"/>
                      <a:pt x="690331" y="582081"/>
                      <a:pt x="690331" y="578504"/>
                    </a:cubicBezTo>
                    <a:cubicBezTo>
                      <a:pt x="683177" y="578504"/>
                      <a:pt x="676918" y="582081"/>
                      <a:pt x="669764" y="576716"/>
                    </a:cubicBezTo>
                    <a:cubicBezTo>
                      <a:pt x="673341" y="574033"/>
                      <a:pt x="676918" y="572245"/>
                      <a:pt x="680494" y="570457"/>
                    </a:cubicBezTo>
                    <a:cubicBezTo>
                      <a:pt x="678706" y="570457"/>
                      <a:pt x="677812" y="569563"/>
                      <a:pt x="676918" y="567774"/>
                    </a:cubicBezTo>
                    <a:cubicBezTo>
                      <a:pt x="675129" y="564198"/>
                      <a:pt x="680494" y="560621"/>
                      <a:pt x="684965" y="559727"/>
                    </a:cubicBezTo>
                    <a:cubicBezTo>
                      <a:pt x="692119" y="557939"/>
                      <a:pt x="700167" y="557939"/>
                      <a:pt x="705532" y="552574"/>
                    </a:cubicBezTo>
                    <a:cubicBezTo>
                      <a:pt x="693908" y="550786"/>
                      <a:pt x="680494" y="556151"/>
                      <a:pt x="667975" y="548998"/>
                    </a:cubicBezTo>
                    <a:cubicBezTo>
                      <a:pt x="676023" y="526644"/>
                      <a:pt x="690331" y="508762"/>
                      <a:pt x="710003" y="498032"/>
                    </a:cubicBezTo>
                    <a:cubicBezTo>
                      <a:pt x="711792" y="498032"/>
                      <a:pt x="715369" y="498032"/>
                      <a:pt x="715369" y="499820"/>
                    </a:cubicBezTo>
                    <a:cubicBezTo>
                      <a:pt x="715369" y="507868"/>
                      <a:pt x="710003" y="515021"/>
                      <a:pt x="701955" y="516809"/>
                    </a:cubicBezTo>
                    <a:cubicBezTo>
                      <a:pt x="715369" y="520385"/>
                      <a:pt x="728782" y="520385"/>
                      <a:pt x="742195" y="526644"/>
                    </a:cubicBezTo>
                    <a:cubicBezTo>
                      <a:pt x="740406" y="530221"/>
                      <a:pt x="736830" y="528433"/>
                      <a:pt x="735041" y="528433"/>
                    </a:cubicBezTo>
                    <a:cubicBezTo>
                      <a:pt x="743089" y="533797"/>
                      <a:pt x="753820" y="530221"/>
                      <a:pt x="761868" y="536480"/>
                    </a:cubicBezTo>
                    <a:cubicBezTo>
                      <a:pt x="756502" y="541845"/>
                      <a:pt x="752031" y="536480"/>
                      <a:pt x="746666" y="536480"/>
                    </a:cubicBezTo>
                    <a:cubicBezTo>
                      <a:pt x="799424" y="551680"/>
                      <a:pt x="854865" y="563304"/>
                      <a:pt x="898682" y="597281"/>
                    </a:cubicBezTo>
                    <a:cubicBezTo>
                      <a:pt x="861125" y="616058"/>
                      <a:pt x="822674" y="624105"/>
                      <a:pt x="782434" y="633046"/>
                    </a:cubicBezTo>
                    <a:cubicBezTo>
                      <a:pt x="777069" y="633046"/>
                      <a:pt x="774387" y="633046"/>
                      <a:pt x="769021" y="631258"/>
                    </a:cubicBezTo>
                    <a:cubicBezTo>
                      <a:pt x="769021" y="633046"/>
                      <a:pt x="769021" y="636623"/>
                      <a:pt x="767233" y="636623"/>
                    </a:cubicBezTo>
                    <a:cubicBezTo>
                      <a:pt x="760079" y="636623"/>
                      <a:pt x="755608" y="636623"/>
                      <a:pt x="750243" y="640199"/>
                    </a:cubicBezTo>
                    <a:cubicBezTo>
                      <a:pt x="743983" y="645564"/>
                      <a:pt x="734147" y="647352"/>
                      <a:pt x="728782" y="641988"/>
                    </a:cubicBezTo>
                  </a:path>
                </a:pathLst>
              </a:custGeom>
              <a:solidFill>
                <a:srgbClr val="000091"/>
              </a:solidFill>
              <a:ln w="893" cap="flat">
                <a:noFill/>
                <a:prstDash val="solid"/>
                <a:miter/>
              </a:ln>
            </p:spPr>
            <p:txBody>
              <a:bodyPr rtlCol="0" anchor="ctr"/>
              <a:lstStyle/>
              <a:p>
                <a:endParaRPr lang="fr-FR"/>
              </a:p>
            </p:txBody>
          </p:sp>
          <p:sp>
            <p:nvSpPr>
              <p:cNvPr id="14" name="Forme libre 13">
                <a:extLst>
                  <a:ext uri="{FF2B5EF4-FFF2-40B4-BE49-F238E27FC236}">
                    <a16:creationId xmlns:a16="http://schemas.microsoft.com/office/drawing/2014/main" id="{8848E769-CA89-7864-D8F9-888F4F8708F5}"/>
                  </a:ext>
                </a:extLst>
              </p:cNvPr>
              <p:cNvSpPr/>
              <p:nvPr/>
            </p:nvSpPr>
            <p:spPr>
              <a:xfrm>
                <a:off x="4569124" y="894132"/>
                <a:ext cx="1085135" cy="894132"/>
              </a:xfrm>
              <a:custGeom>
                <a:avLst/>
                <a:gdLst>
                  <a:gd name="connsiteX0" fmla="*/ 1084241 w 1085135"/>
                  <a:gd name="connsiteY0" fmla="*/ 0 h 894132"/>
                  <a:gd name="connsiteX1" fmla="*/ 123859 w 1085135"/>
                  <a:gd name="connsiteY1" fmla="*/ 0 h 894132"/>
                  <a:gd name="connsiteX2" fmla="*/ 132801 w 1085135"/>
                  <a:gd name="connsiteY2" fmla="*/ 4471 h 894132"/>
                  <a:gd name="connsiteX3" fmla="*/ 156945 w 1085135"/>
                  <a:gd name="connsiteY3" fmla="*/ 16989 h 894132"/>
                  <a:gd name="connsiteX4" fmla="*/ 189136 w 1085135"/>
                  <a:gd name="connsiteY4" fmla="*/ 43813 h 894132"/>
                  <a:gd name="connsiteX5" fmla="*/ 194501 w 1085135"/>
                  <a:gd name="connsiteY5" fmla="*/ 66166 h 894132"/>
                  <a:gd name="connsiteX6" fmla="*/ 181088 w 1085135"/>
                  <a:gd name="connsiteY6" fmla="*/ 91202 h 894132"/>
                  <a:gd name="connsiteX7" fmla="*/ 145320 w 1085135"/>
                  <a:gd name="connsiteY7" fmla="*/ 94778 h 894132"/>
                  <a:gd name="connsiteX8" fmla="*/ 124753 w 1085135"/>
                  <a:gd name="connsiteY8" fmla="*/ 91202 h 894132"/>
                  <a:gd name="connsiteX9" fmla="*/ 190925 w 1085135"/>
                  <a:gd name="connsiteY9" fmla="*/ 136802 h 894132"/>
                  <a:gd name="connsiteX10" fmla="*/ 206126 w 1085135"/>
                  <a:gd name="connsiteY10" fmla="*/ 142167 h 894132"/>
                  <a:gd name="connsiteX11" fmla="*/ 207915 w 1085135"/>
                  <a:gd name="connsiteY11" fmla="*/ 147532 h 894132"/>
                  <a:gd name="connsiteX12" fmla="*/ 202549 w 1085135"/>
                  <a:gd name="connsiteY12" fmla="*/ 157367 h 894132"/>
                  <a:gd name="connsiteX13" fmla="*/ 207915 w 1085135"/>
                  <a:gd name="connsiteY13" fmla="*/ 157367 h 894132"/>
                  <a:gd name="connsiteX14" fmla="*/ 226693 w 1085135"/>
                  <a:gd name="connsiteY14" fmla="*/ 142167 h 894132"/>
                  <a:gd name="connsiteX15" fmla="*/ 233847 w 1085135"/>
                  <a:gd name="connsiteY15" fmla="*/ 167203 h 894132"/>
                  <a:gd name="connsiteX16" fmla="*/ 213280 w 1085135"/>
                  <a:gd name="connsiteY16" fmla="*/ 184191 h 894132"/>
                  <a:gd name="connsiteX17" fmla="*/ 213280 w 1085135"/>
                  <a:gd name="connsiteY17" fmla="*/ 195815 h 894132"/>
                  <a:gd name="connsiteX18" fmla="*/ 221328 w 1085135"/>
                  <a:gd name="connsiteY18" fmla="*/ 216380 h 894132"/>
                  <a:gd name="connsiteX19" fmla="*/ 232952 w 1085135"/>
                  <a:gd name="connsiteY19" fmla="*/ 253934 h 894132"/>
                  <a:gd name="connsiteX20" fmla="*/ 244577 w 1085135"/>
                  <a:gd name="connsiteY20" fmla="*/ 329935 h 894132"/>
                  <a:gd name="connsiteX21" fmla="*/ 242789 w 1085135"/>
                  <a:gd name="connsiteY21" fmla="*/ 368383 h 894132"/>
                  <a:gd name="connsiteX22" fmla="*/ 261567 w 1085135"/>
                  <a:gd name="connsiteY22" fmla="*/ 404148 h 894132"/>
                  <a:gd name="connsiteX23" fmla="*/ 280346 w 1085135"/>
                  <a:gd name="connsiteY23" fmla="*/ 430972 h 894132"/>
                  <a:gd name="connsiteX24" fmla="*/ 300912 w 1085135"/>
                  <a:gd name="connsiteY24" fmla="*/ 484620 h 894132"/>
                  <a:gd name="connsiteX25" fmla="*/ 265144 w 1085135"/>
                  <a:gd name="connsiteY25" fmla="*/ 501609 h 894132"/>
                  <a:gd name="connsiteX26" fmla="*/ 268721 w 1085135"/>
                  <a:gd name="connsiteY26" fmla="*/ 532009 h 894132"/>
                  <a:gd name="connsiteX27" fmla="*/ 246366 w 1085135"/>
                  <a:gd name="connsiteY27" fmla="*/ 561516 h 894132"/>
                  <a:gd name="connsiteX28" fmla="*/ 257990 w 1085135"/>
                  <a:gd name="connsiteY28" fmla="*/ 568669 h 894132"/>
                  <a:gd name="connsiteX29" fmla="*/ 263356 w 1085135"/>
                  <a:gd name="connsiteY29" fmla="*/ 591022 h 894132"/>
                  <a:gd name="connsiteX30" fmla="*/ 246366 w 1085135"/>
                  <a:gd name="connsiteY30" fmla="*/ 621422 h 894132"/>
                  <a:gd name="connsiteX31" fmla="*/ 244577 w 1085135"/>
                  <a:gd name="connsiteY31" fmla="*/ 658976 h 894132"/>
                  <a:gd name="connsiteX32" fmla="*/ 214174 w 1085135"/>
                  <a:gd name="connsiteY32" fmla="*/ 684012 h 894132"/>
                  <a:gd name="connsiteX33" fmla="*/ 181982 w 1085135"/>
                  <a:gd name="connsiteY33" fmla="*/ 685800 h 894132"/>
                  <a:gd name="connsiteX34" fmla="*/ 172146 w 1085135"/>
                  <a:gd name="connsiteY34" fmla="*/ 682223 h 894132"/>
                  <a:gd name="connsiteX35" fmla="*/ 86302 w 1085135"/>
                  <a:gd name="connsiteY35" fmla="*/ 670600 h 894132"/>
                  <a:gd name="connsiteX36" fmla="*/ 63052 w 1085135"/>
                  <a:gd name="connsiteY36" fmla="*/ 676859 h 894132"/>
                  <a:gd name="connsiteX37" fmla="*/ 42486 w 1085135"/>
                  <a:gd name="connsiteY37" fmla="*/ 694741 h 894132"/>
                  <a:gd name="connsiteX38" fmla="*/ 38909 w 1085135"/>
                  <a:gd name="connsiteY38" fmla="*/ 699212 h 894132"/>
                  <a:gd name="connsiteX39" fmla="*/ 37120 w 1085135"/>
                  <a:gd name="connsiteY39" fmla="*/ 701894 h 894132"/>
                  <a:gd name="connsiteX40" fmla="*/ 35332 w 1085135"/>
                  <a:gd name="connsiteY40" fmla="*/ 703683 h 894132"/>
                  <a:gd name="connsiteX41" fmla="*/ 21919 w 1085135"/>
                  <a:gd name="connsiteY41" fmla="*/ 723354 h 894132"/>
                  <a:gd name="connsiteX42" fmla="*/ 21024 w 1085135"/>
                  <a:gd name="connsiteY42" fmla="*/ 724248 h 894132"/>
                  <a:gd name="connsiteX43" fmla="*/ 19236 w 1085135"/>
                  <a:gd name="connsiteY43" fmla="*/ 726930 h 894132"/>
                  <a:gd name="connsiteX44" fmla="*/ 6717 w 1085135"/>
                  <a:gd name="connsiteY44" fmla="*/ 758225 h 894132"/>
                  <a:gd name="connsiteX45" fmla="*/ 8506 w 1085135"/>
                  <a:gd name="connsiteY45" fmla="*/ 837803 h 894132"/>
                  <a:gd name="connsiteX46" fmla="*/ 101503 w 1085135"/>
                  <a:gd name="connsiteY46" fmla="*/ 873568 h 894132"/>
                  <a:gd name="connsiteX47" fmla="*/ 141743 w 1085135"/>
                  <a:gd name="connsiteY47" fmla="*/ 894133 h 894132"/>
                  <a:gd name="connsiteX48" fmla="*/ 1085135 w 1085135"/>
                  <a:gd name="connsiteY48" fmla="*/ 894133 h 894132"/>
                  <a:gd name="connsiteX49" fmla="*/ 1085135 w 1085135"/>
                  <a:gd name="connsiteY49" fmla="*/ 0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085135" h="894132">
                    <a:moveTo>
                      <a:pt x="1084241" y="0"/>
                    </a:moveTo>
                    <a:lnTo>
                      <a:pt x="123859" y="0"/>
                    </a:lnTo>
                    <a:cubicBezTo>
                      <a:pt x="123859" y="0"/>
                      <a:pt x="125647" y="0"/>
                      <a:pt x="132801" y="4471"/>
                    </a:cubicBezTo>
                    <a:cubicBezTo>
                      <a:pt x="140849" y="8941"/>
                      <a:pt x="150685" y="14306"/>
                      <a:pt x="156945" y="16989"/>
                    </a:cubicBezTo>
                    <a:cubicBezTo>
                      <a:pt x="169463" y="23247"/>
                      <a:pt x="181088" y="31295"/>
                      <a:pt x="189136" y="43813"/>
                    </a:cubicBezTo>
                    <a:cubicBezTo>
                      <a:pt x="192713" y="49177"/>
                      <a:pt x="197184" y="59013"/>
                      <a:pt x="194501" y="66166"/>
                    </a:cubicBezTo>
                    <a:cubicBezTo>
                      <a:pt x="190925" y="74213"/>
                      <a:pt x="189136" y="88519"/>
                      <a:pt x="181088" y="91202"/>
                    </a:cubicBezTo>
                    <a:cubicBezTo>
                      <a:pt x="171252" y="96566"/>
                      <a:pt x="157839" y="96566"/>
                      <a:pt x="145320" y="94778"/>
                    </a:cubicBezTo>
                    <a:cubicBezTo>
                      <a:pt x="138166" y="94778"/>
                      <a:pt x="131907" y="92990"/>
                      <a:pt x="124753" y="91202"/>
                    </a:cubicBezTo>
                    <a:cubicBezTo>
                      <a:pt x="149791" y="101037"/>
                      <a:pt x="173935" y="113555"/>
                      <a:pt x="190925" y="136802"/>
                    </a:cubicBezTo>
                    <a:cubicBezTo>
                      <a:pt x="192713" y="140379"/>
                      <a:pt x="198972" y="142167"/>
                      <a:pt x="206126" y="142167"/>
                    </a:cubicBezTo>
                    <a:cubicBezTo>
                      <a:pt x="207915" y="142167"/>
                      <a:pt x="207915" y="145744"/>
                      <a:pt x="207915" y="147532"/>
                    </a:cubicBezTo>
                    <a:cubicBezTo>
                      <a:pt x="204338" y="151108"/>
                      <a:pt x="200761" y="152897"/>
                      <a:pt x="202549" y="157367"/>
                    </a:cubicBezTo>
                    <a:lnTo>
                      <a:pt x="207915" y="157367"/>
                    </a:lnTo>
                    <a:cubicBezTo>
                      <a:pt x="215962" y="153791"/>
                      <a:pt x="215068" y="136802"/>
                      <a:pt x="226693" y="142167"/>
                    </a:cubicBezTo>
                    <a:cubicBezTo>
                      <a:pt x="234741" y="147532"/>
                      <a:pt x="238318" y="159156"/>
                      <a:pt x="233847" y="167203"/>
                    </a:cubicBezTo>
                    <a:cubicBezTo>
                      <a:pt x="226693" y="174356"/>
                      <a:pt x="220433" y="178827"/>
                      <a:pt x="213280" y="184191"/>
                    </a:cubicBezTo>
                    <a:cubicBezTo>
                      <a:pt x="211491" y="187768"/>
                      <a:pt x="211491" y="192239"/>
                      <a:pt x="213280" y="195815"/>
                    </a:cubicBezTo>
                    <a:cubicBezTo>
                      <a:pt x="218645" y="202968"/>
                      <a:pt x="220433" y="209227"/>
                      <a:pt x="221328" y="216380"/>
                    </a:cubicBezTo>
                    <a:cubicBezTo>
                      <a:pt x="226693" y="228004"/>
                      <a:pt x="228481" y="241416"/>
                      <a:pt x="232952" y="253934"/>
                    </a:cubicBezTo>
                    <a:cubicBezTo>
                      <a:pt x="240106" y="278970"/>
                      <a:pt x="246366" y="304899"/>
                      <a:pt x="244577" y="329935"/>
                    </a:cubicBezTo>
                    <a:cubicBezTo>
                      <a:pt x="244577" y="343347"/>
                      <a:pt x="237423" y="354971"/>
                      <a:pt x="242789" y="368383"/>
                    </a:cubicBezTo>
                    <a:cubicBezTo>
                      <a:pt x="246366" y="381795"/>
                      <a:pt x="254413" y="391630"/>
                      <a:pt x="261567" y="404148"/>
                    </a:cubicBezTo>
                    <a:cubicBezTo>
                      <a:pt x="268721" y="413984"/>
                      <a:pt x="274980" y="421137"/>
                      <a:pt x="280346" y="430972"/>
                    </a:cubicBezTo>
                    <a:cubicBezTo>
                      <a:pt x="290182" y="447961"/>
                      <a:pt x="308960" y="464949"/>
                      <a:pt x="300912" y="484620"/>
                    </a:cubicBezTo>
                    <a:cubicBezTo>
                      <a:pt x="295547" y="496244"/>
                      <a:pt x="277663" y="494456"/>
                      <a:pt x="265144" y="501609"/>
                    </a:cubicBezTo>
                    <a:cubicBezTo>
                      <a:pt x="255308" y="509656"/>
                      <a:pt x="263356" y="523962"/>
                      <a:pt x="268721" y="532009"/>
                    </a:cubicBezTo>
                    <a:cubicBezTo>
                      <a:pt x="276769" y="547209"/>
                      <a:pt x="258885" y="557045"/>
                      <a:pt x="246366" y="561516"/>
                    </a:cubicBezTo>
                    <a:cubicBezTo>
                      <a:pt x="249942" y="566880"/>
                      <a:pt x="256202" y="565092"/>
                      <a:pt x="257990" y="568669"/>
                    </a:cubicBezTo>
                    <a:cubicBezTo>
                      <a:pt x="259779" y="576716"/>
                      <a:pt x="267827" y="582081"/>
                      <a:pt x="263356" y="591022"/>
                    </a:cubicBezTo>
                    <a:cubicBezTo>
                      <a:pt x="256202" y="600857"/>
                      <a:pt x="236529" y="606222"/>
                      <a:pt x="246366" y="621422"/>
                    </a:cubicBezTo>
                    <a:cubicBezTo>
                      <a:pt x="253519" y="633046"/>
                      <a:pt x="249048" y="646458"/>
                      <a:pt x="244577" y="658976"/>
                    </a:cubicBezTo>
                    <a:cubicBezTo>
                      <a:pt x="239212" y="672388"/>
                      <a:pt x="227587" y="681329"/>
                      <a:pt x="214174" y="684012"/>
                    </a:cubicBezTo>
                    <a:cubicBezTo>
                      <a:pt x="204338" y="687588"/>
                      <a:pt x="191819" y="687588"/>
                      <a:pt x="181982" y="685800"/>
                    </a:cubicBezTo>
                    <a:cubicBezTo>
                      <a:pt x="178406" y="684012"/>
                      <a:pt x="174829" y="682223"/>
                      <a:pt x="172146" y="682223"/>
                    </a:cubicBezTo>
                    <a:cubicBezTo>
                      <a:pt x="143531" y="678647"/>
                      <a:pt x="114917" y="670600"/>
                      <a:pt x="86302" y="670600"/>
                    </a:cubicBezTo>
                    <a:cubicBezTo>
                      <a:pt x="78254" y="672388"/>
                      <a:pt x="69312" y="674176"/>
                      <a:pt x="63052" y="676859"/>
                    </a:cubicBezTo>
                    <a:cubicBezTo>
                      <a:pt x="55899" y="682223"/>
                      <a:pt x="48745" y="688482"/>
                      <a:pt x="42486" y="694741"/>
                    </a:cubicBezTo>
                    <a:cubicBezTo>
                      <a:pt x="41591" y="696530"/>
                      <a:pt x="39803" y="697424"/>
                      <a:pt x="38909" y="699212"/>
                    </a:cubicBezTo>
                    <a:cubicBezTo>
                      <a:pt x="38014" y="700106"/>
                      <a:pt x="37120" y="701000"/>
                      <a:pt x="37120" y="701894"/>
                    </a:cubicBezTo>
                    <a:lnTo>
                      <a:pt x="35332" y="703683"/>
                    </a:lnTo>
                    <a:cubicBezTo>
                      <a:pt x="29967" y="709942"/>
                      <a:pt x="26390" y="716201"/>
                      <a:pt x="21919" y="723354"/>
                    </a:cubicBezTo>
                    <a:cubicBezTo>
                      <a:pt x="21919" y="724248"/>
                      <a:pt x="21024" y="724248"/>
                      <a:pt x="21024" y="724248"/>
                    </a:cubicBezTo>
                    <a:cubicBezTo>
                      <a:pt x="21024" y="725142"/>
                      <a:pt x="20130" y="726036"/>
                      <a:pt x="19236" y="726930"/>
                    </a:cubicBezTo>
                    <a:cubicBezTo>
                      <a:pt x="13871" y="736766"/>
                      <a:pt x="9400" y="747495"/>
                      <a:pt x="6717" y="758225"/>
                    </a:cubicBezTo>
                    <a:cubicBezTo>
                      <a:pt x="-4908" y="796673"/>
                      <a:pt x="458" y="829755"/>
                      <a:pt x="8506" y="837803"/>
                    </a:cubicBezTo>
                    <a:cubicBezTo>
                      <a:pt x="10294" y="839591"/>
                      <a:pt x="63947" y="856579"/>
                      <a:pt x="101503" y="873568"/>
                    </a:cubicBezTo>
                    <a:cubicBezTo>
                      <a:pt x="119388" y="881615"/>
                      <a:pt x="131012" y="886980"/>
                      <a:pt x="141743" y="894133"/>
                    </a:cubicBezTo>
                    <a:lnTo>
                      <a:pt x="1085135" y="894133"/>
                    </a:lnTo>
                    <a:lnTo>
                      <a:pt x="1085135" y="0"/>
                    </a:lnTo>
                    <a:close/>
                  </a:path>
                </a:pathLst>
              </a:custGeom>
              <a:solidFill>
                <a:srgbClr val="E1000F"/>
              </a:solidFill>
              <a:ln w="893" cap="flat">
                <a:noFill/>
                <a:prstDash val="solid"/>
                <a:miter/>
              </a:ln>
            </p:spPr>
            <p:txBody>
              <a:bodyPr rtlCol="0" anchor="ctr"/>
              <a:lstStyle/>
              <a:p>
                <a:endParaRPr lang="fr-FR"/>
              </a:p>
            </p:txBody>
          </p:sp>
          <p:sp>
            <p:nvSpPr>
              <p:cNvPr id="15" name="Forme libre 14">
                <a:extLst>
                  <a:ext uri="{FF2B5EF4-FFF2-40B4-BE49-F238E27FC236}">
                    <a16:creationId xmlns:a16="http://schemas.microsoft.com/office/drawing/2014/main" id="{75A5FCDA-66B5-E55B-A1A4-35F43A47C9CF}"/>
                  </a:ext>
                </a:extLst>
              </p:cNvPr>
              <p:cNvSpPr/>
              <p:nvPr/>
            </p:nvSpPr>
            <p:spPr>
              <a:xfrm>
                <a:off x="4684935" y="1205549"/>
                <a:ext cx="109897" cy="97202"/>
              </a:xfrm>
              <a:custGeom>
                <a:avLst/>
                <a:gdLst>
                  <a:gd name="connsiteX0" fmla="*/ 65277 w 109897"/>
                  <a:gd name="connsiteY0" fmla="*/ 15836 h 97202"/>
                  <a:gd name="connsiteX1" fmla="*/ 82267 w 109897"/>
                  <a:gd name="connsiteY1" fmla="*/ 21201 h 97202"/>
                  <a:gd name="connsiteX2" fmla="*/ 48287 w 109897"/>
                  <a:gd name="connsiteY2" fmla="*/ 51602 h 97202"/>
                  <a:gd name="connsiteX3" fmla="*/ 42922 w 109897"/>
                  <a:gd name="connsiteY3" fmla="*/ 51602 h 97202"/>
                  <a:gd name="connsiteX4" fmla="*/ 34874 w 109897"/>
                  <a:gd name="connsiteY4" fmla="*/ 63225 h 97202"/>
                  <a:gd name="connsiteX5" fmla="*/ 19673 w 109897"/>
                  <a:gd name="connsiteY5" fmla="*/ 65014 h 97202"/>
                  <a:gd name="connsiteX6" fmla="*/ 44711 w 109897"/>
                  <a:gd name="connsiteY6" fmla="*/ 74849 h 97202"/>
                  <a:gd name="connsiteX7" fmla="*/ 50076 w 109897"/>
                  <a:gd name="connsiteY7" fmla="*/ 82002 h 97202"/>
                  <a:gd name="connsiteX8" fmla="*/ 53653 w 109897"/>
                  <a:gd name="connsiteY8" fmla="*/ 80214 h 97202"/>
                  <a:gd name="connsiteX9" fmla="*/ 57229 w 109897"/>
                  <a:gd name="connsiteY9" fmla="*/ 82002 h 97202"/>
                  <a:gd name="connsiteX10" fmla="*/ 57229 w 109897"/>
                  <a:gd name="connsiteY10" fmla="*/ 89155 h 97202"/>
                  <a:gd name="connsiteX11" fmla="*/ 36663 w 109897"/>
                  <a:gd name="connsiteY11" fmla="*/ 94520 h 97202"/>
                  <a:gd name="connsiteX12" fmla="*/ 76008 w 109897"/>
                  <a:gd name="connsiteY12" fmla="*/ 94520 h 97202"/>
                  <a:gd name="connsiteX13" fmla="*/ 83162 w 109897"/>
                  <a:gd name="connsiteY13" fmla="*/ 65908 h 97202"/>
                  <a:gd name="connsiteX14" fmla="*/ 79585 w 109897"/>
                  <a:gd name="connsiteY14" fmla="*/ 60543 h 97202"/>
                  <a:gd name="connsiteX15" fmla="*/ 89421 w 109897"/>
                  <a:gd name="connsiteY15" fmla="*/ 50708 h 97202"/>
                  <a:gd name="connsiteX16" fmla="*/ 99257 w 109897"/>
                  <a:gd name="connsiteY16" fmla="*/ 45343 h 97202"/>
                  <a:gd name="connsiteX17" fmla="*/ 93892 w 109897"/>
                  <a:gd name="connsiteY17" fmla="*/ 37296 h 97202"/>
                  <a:gd name="connsiteX18" fmla="*/ 109094 w 109897"/>
                  <a:gd name="connsiteY18" fmla="*/ 10472 h 97202"/>
                  <a:gd name="connsiteX19" fmla="*/ 85844 w 109897"/>
                  <a:gd name="connsiteY19" fmla="*/ 1530 h 97202"/>
                  <a:gd name="connsiteX20" fmla="*/ 57229 w 109897"/>
                  <a:gd name="connsiteY20" fmla="*/ 3319 h 97202"/>
                  <a:gd name="connsiteX21" fmla="*/ 32192 w 109897"/>
                  <a:gd name="connsiteY21" fmla="*/ 10472 h 97202"/>
                  <a:gd name="connsiteX22" fmla="*/ 0 w 109897"/>
                  <a:gd name="connsiteY22" fmla="*/ 27460 h 97202"/>
                  <a:gd name="connsiteX23" fmla="*/ 36663 w 109897"/>
                  <a:gd name="connsiteY23" fmla="*/ 17625 h 97202"/>
                  <a:gd name="connsiteX24" fmla="*/ 65277 w 109897"/>
                  <a:gd name="connsiteY24" fmla="*/ 15836 h 97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9897" h="97202">
                    <a:moveTo>
                      <a:pt x="65277" y="15836"/>
                    </a:moveTo>
                    <a:cubicBezTo>
                      <a:pt x="72431" y="17625"/>
                      <a:pt x="82267" y="17625"/>
                      <a:pt x="82267" y="21201"/>
                    </a:cubicBezTo>
                    <a:cubicBezTo>
                      <a:pt x="78691" y="34613"/>
                      <a:pt x="59018" y="38190"/>
                      <a:pt x="48287" y="51602"/>
                    </a:cubicBezTo>
                    <a:lnTo>
                      <a:pt x="42922" y="51602"/>
                    </a:lnTo>
                    <a:cubicBezTo>
                      <a:pt x="37557" y="55178"/>
                      <a:pt x="39345" y="63225"/>
                      <a:pt x="34874" y="63225"/>
                    </a:cubicBezTo>
                    <a:cubicBezTo>
                      <a:pt x="29509" y="61437"/>
                      <a:pt x="25038" y="63225"/>
                      <a:pt x="19673" y="65014"/>
                    </a:cubicBezTo>
                    <a:cubicBezTo>
                      <a:pt x="26826" y="72167"/>
                      <a:pt x="34874" y="76637"/>
                      <a:pt x="44711" y="74849"/>
                    </a:cubicBezTo>
                    <a:cubicBezTo>
                      <a:pt x="46499" y="74849"/>
                      <a:pt x="50076" y="78426"/>
                      <a:pt x="50076" y="82002"/>
                    </a:cubicBezTo>
                    <a:cubicBezTo>
                      <a:pt x="50076" y="82002"/>
                      <a:pt x="51864" y="82002"/>
                      <a:pt x="53653" y="80214"/>
                    </a:cubicBezTo>
                    <a:cubicBezTo>
                      <a:pt x="55441" y="80214"/>
                      <a:pt x="57229" y="80214"/>
                      <a:pt x="57229" y="82002"/>
                    </a:cubicBezTo>
                    <a:lnTo>
                      <a:pt x="57229" y="89155"/>
                    </a:lnTo>
                    <a:cubicBezTo>
                      <a:pt x="51864" y="96308"/>
                      <a:pt x="43816" y="92732"/>
                      <a:pt x="36663" y="94520"/>
                    </a:cubicBezTo>
                    <a:cubicBezTo>
                      <a:pt x="50076" y="98097"/>
                      <a:pt x="63489" y="98097"/>
                      <a:pt x="76008" y="94520"/>
                    </a:cubicBezTo>
                    <a:cubicBezTo>
                      <a:pt x="85844" y="90944"/>
                      <a:pt x="76008" y="73955"/>
                      <a:pt x="83162" y="65908"/>
                    </a:cubicBezTo>
                    <a:cubicBezTo>
                      <a:pt x="79585" y="65908"/>
                      <a:pt x="83162" y="60543"/>
                      <a:pt x="79585" y="60543"/>
                    </a:cubicBezTo>
                    <a:cubicBezTo>
                      <a:pt x="83162" y="56967"/>
                      <a:pt x="86738" y="52496"/>
                      <a:pt x="89421" y="50708"/>
                    </a:cubicBezTo>
                    <a:cubicBezTo>
                      <a:pt x="92998" y="50708"/>
                      <a:pt x="97469" y="48919"/>
                      <a:pt x="99257" y="45343"/>
                    </a:cubicBezTo>
                    <a:cubicBezTo>
                      <a:pt x="99257" y="41766"/>
                      <a:pt x="92104" y="39978"/>
                      <a:pt x="93892" y="37296"/>
                    </a:cubicBezTo>
                    <a:cubicBezTo>
                      <a:pt x="103728" y="30143"/>
                      <a:pt x="112671" y="20307"/>
                      <a:pt x="109094" y="10472"/>
                    </a:cubicBezTo>
                    <a:cubicBezTo>
                      <a:pt x="107305" y="5107"/>
                      <a:pt x="93892" y="5107"/>
                      <a:pt x="85844" y="1530"/>
                    </a:cubicBezTo>
                    <a:cubicBezTo>
                      <a:pt x="77796" y="-2046"/>
                      <a:pt x="67066" y="1530"/>
                      <a:pt x="57229" y="3319"/>
                    </a:cubicBezTo>
                    <a:cubicBezTo>
                      <a:pt x="49182" y="3319"/>
                      <a:pt x="40239" y="8683"/>
                      <a:pt x="32192" y="10472"/>
                    </a:cubicBezTo>
                    <a:cubicBezTo>
                      <a:pt x="20567" y="14048"/>
                      <a:pt x="9836" y="20307"/>
                      <a:pt x="0" y="27460"/>
                    </a:cubicBezTo>
                    <a:cubicBezTo>
                      <a:pt x="11625" y="22095"/>
                      <a:pt x="23249" y="20307"/>
                      <a:pt x="36663" y="17625"/>
                    </a:cubicBezTo>
                    <a:cubicBezTo>
                      <a:pt x="46499" y="15836"/>
                      <a:pt x="54547" y="14048"/>
                      <a:pt x="65277" y="15836"/>
                    </a:cubicBezTo>
                  </a:path>
                </a:pathLst>
              </a:custGeom>
              <a:solidFill>
                <a:srgbClr val="808080"/>
              </a:solidFill>
              <a:ln w="893" cap="flat">
                <a:noFill/>
                <a:prstDash val="solid"/>
                <a:miter/>
              </a:ln>
            </p:spPr>
            <p:txBody>
              <a:bodyPr rtlCol="0" anchor="ctr"/>
              <a:lstStyle/>
              <a:p>
                <a:endParaRPr lang="fr-FR"/>
              </a:p>
            </p:txBody>
          </p:sp>
        </p:grpSp>
        <p:sp>
          <p:nvSpPr>
            <p:cNvPr id="11" name="Forme libre 10">
              <a:extLst>
                <a:ext uri="{FF2B5EF4-FFF2-40B4-BE49-F238E27FC236}">
                  <a16:creationId xmlns:a16="http://schemas.microsoft.com/office/drawing/2014/main" id="{332EA334-E317-F50A-24E3-9C244CE77801}"/>
                </a:ext>
              </a:extLst>
            </p:cNvPr>
            <p:cNvSpPr/>
            <p:nvPr/>
          </p:nvSpPr>
          <p:spPr>
            <a:xfrm>
              <a:off x="3189814" y="2048458"/>
              <a:ext cx="5812369" cy="1982292"/>
            </a:xfrm>
            <a:custGeom>
              <a:avLst/>
              <a:gdLst>
                <a:gd name="connsiteX0" fmla="*/ 0 w 5812369"/>
                <a:gd name="connsiteY0" fmla="*/ 857474 h 1982292"/>
                <a:gd name="connsiteX1" fmla="*/ 0 w 5812369"/>
                <a:gd name="connsiteY1" fmla="*/ 186874 h 1982292"/>
                <a:gd name="connsiteX2" fmla="*/ 203880 w 5812369"/>
                <a:gd name="connsiteY2" fmla="*/ 186874 h 1982292"/>
                <a:gd name="connsiteX3" fmla="*/ 377357 w 5812369"/>
                <a:gd name="connsiteY3" fmla="*/ 240522 h 1982292"/>
                <a:gd name="connsiteX4" fmla="*/ 441740 w 5812369"/>
                <a:gd name="connsiteY4" fmla="*/ 387160 h 1982292"/>
                <a:gd name="connsiteX5" fmla="*/ 414020 w 5812369"/>
                <a:gd name="connsiteY5" fmla="*/ 490879 h 1982292"/>
                <a:gd name="connsiteX6" fmla="*/ 335329 w 5812369"/>
                <a:gd name="connsiteY6" fmla="*/ 560621 h 1982292"/>
                <a:gd name="connsiteX7" fmla="*/ 544574 w 5812369"/>
                <a:gd name="connsiteY7" fmla="*/ 857474 h 1982292"/>
                <a:gd name="connsiteX8" fmla="*/ 382722 w 5812369"/>
                <a:gd name="connsiteY8" fmla="*/ 857474 h 1982292"/>
                <a:gd name="connsiteX9" fmla="*/ 204774 w 5812369"/>
                <a:gd name="connsiteY9" fmla="*/ 586551 h 1982292"/>
                <a:gd name="connsiteX10" fmla="*/ 135920 w 5812369"/>
                <a:gd name="connsiteY10" fmla="*/ 586551 h 1982292"/>
                <a:gd name="connsiteX11" fmla="*/ 135920 w 5812369"/>
                <a:gd name="connsiteY11" fmla="*/ 857474 h 1982292"/>
                <a:gd name="connsiteX12" fmla="*/ 135920 w 5812369"/>
                <a:gd name="connsiteY12" fmla="*/ 471208 h 1982292"/>
                <a:gd name="connsiteX13" fmla="*/ 211928 w 5812369"/>
                <a:gd name="connsiteY13" fmla="*/ 471208 h 1982292"/>
                <a:gd name="connsiteX14" fmla="*/ 278100 w 5812369"/>
                <a:gd name="connsiteY14" fmla="*/ 448855 h 1982292"/>
                <a:gd name="connsiteX15" fmla="*/ 302243 w 5812369"/>
                <a:gd name="connsiteY15" fmla="*/ 385371 h 1982292"/>
                <a:gd name="connsiteX16" fmla="*/ 278100 w 5812369"/>
                <a:gd name="connsiteY16" fmla="*/ 324570 h 1982292"/>
                <a:gd name="connsiteX17" fmla="*/ 211928 w 5812369"/>
                <a:gd name="connsiteY17" fmla="*/ 303111 h 1982292"/>
                <a:gd name="connsiteX18" fmla="*/ 135920 w 5812369"/>
                <a:gd name="connsiteY18" fmla="*/ 303111 h 1982292"/>
                <a:gd name="connsiteX19" fmla="*/ 639361 w 5812369"/>
                <a:gd name="connsiteY19" fmla="*/ 857474 h 1982292"/>
                <a:gd name="connsiteX20" fmla="*/ 639361 w 5812369"/>
                <a:gd name="connsiteY20" fmla="*/ 186874 h 1982292"/>
                <a:gd name="connsiteX21" fmla="*/ 1028342 w 5812369"/>
                <a:gd name="connsiteY21" fmla="*/ 186874 h 1982292"/>
                <a:gd name="connsiteX22" fmla="*/ 1028342 w 5812369"/>
                <a:gd name="connsiteY22" fmla="*/ 303111 h 1982292"/>
                <a:gd name="connsiteX23" fmla="*/ 774387 w 5812369"/>
                <a:gd name="connsiteY23" fmla="*/ 303111 h 1982292"/>
                <a:gd name="connsiteX24" fmla="*/ 774387 w 5812369"/>
                <a:gd name="connsiteY24" fmla="*/ 457796 h 1982292"/>
                <a:gd name="connsiteX25" fmla="*/ 989891 w 5812369"/>
                <a:gd name="connsiteY25" fmla="*/ 457796 h 1982292"/>
                <a:gd name="connsiteX26" fmla="*/ 989891 w 5812369"/>
                <a:gd name="connsiteY26" fmla="*/ 574033 h 1982292"/>
                <a:gd name="connsiteX27" fmla="*/ 774387 w 5812369"/>
                <a:gd name="connsiteY27" fmla="*/ 574033 h 1982292"/>
                <a:gd name="connsiteX28" fmla="*/ 774387 w 5812369"/>
                <a:gd name="connsiteY28" fmla="*/ 741236 h 1982292"/>
                <a:gd name="connsiteX29" fmla="*/ 1028342 w 5812369"/>
                <a:gd name="connsiteY29" fmla="*/ 741236 h 1982292"/>
                <a:gd name="connsiteX30" fmla="*/ 1028342 w 5812369"/>
                <a:gd name="connsiteY30" fmla="*/ 857474 h 1982292"/>
                <a:gd name="connsiteX31" fmla="*/ 770810 w 5812369"/>
                <a:gd name="connsiteY31" fmla="*/ 129649 h 1982292"/>
                <a:gd name="connsiteX32" fmla="*/ 878115 w 5812369"/>
                <a:gd name="connsiteY32" fmla="*/ 0 h 1982292"/>
                <a:gd name="connsiteX33" fmla="*/ 1017612 w 5812369"/>
                <a:gd name="connsiteY33" fmla="*/ 0 h 1982292"/>
                <a:gd name="connsiteX34" fmla="*/ 894211 w 5812369"/>
                <a:gd name="connsiteY34" fmla="*/ 129649 h 1982292"/>
                <a:gd name="connsiteX35" fmla="*/ 1193771 w 5812369"/>
                <a:gd name="connsiteY35" fmla="*/ 857474 h 1982292"/>
                <a:gd name="connsiteX36" fmla="*/ 1193771 w 5812369"/>
                <a:gd name="connsiteY36" fmla="*/ 186874 h 1982292"/>
                <a:gd name="connsiteX37" fmla="*/ 1414641 w 5812369"/>
                <a:gd name="connsiteY37" fmla="*/ 186874 h 1982292"/>
                <a:gd name="connsiteX38" fmla="*/ 1587224 w 5812369"/>
                <a:gd name="connsiteY38" fmla="*/ 240522 h 1982292"/>
                <a:gd name="connsiteX39" fmla="*/ 1650713 w 5812369"/>
                <a:gd name="connsiteY39" fmla="*/ 387160 h 1982292"/>
                <a:gd name="connsiteX40" fmla="*/ 1587224 w 5812369"/>
                <a:gd name="connsiteY40" fmla="*/ 532903 h 1982292"/>
                <a:gd name="connsiteX41" fmla="*/ 1414641 w 5812369"/>
                <a:gd name="connsiteY41" fmla="*/ 586551 h 1982292"/>
                <a:gd name="connsiteX42" fmla="*/ 1329691 w 5812369"/>
                <a:gd name="connsiteY42" fmla="*/ 586551 h 1982292"/>
                <a:gd name="connsiteX43" fmla="*/ 1329691 w 5812369"/>
                <a:gd name="connsiteY43" fmla="*/ 857474 h 1982292"/>
                <a:gd name="connsiteX44" fmla="*/ 1329691 w 5812369"/>
                <a:gd name="connsiteY44" fmla="*/ 471208 h 1982292"/>
                <a:gd name="connsiteX45" fmla="*/ 1420007 w 5812369"/>
                <a:gd name="connsiteY45" fmla="*/ 471208 h 1982292"/>
                <a:gd name="connsiteX46" fmla="*/ 1487967 w 5812369"/>
                <a:gd name="connsiteY46" fmla="*/ 447961 h 1982292"/>
                <a:gd name="connsiteX47" fmla="*/ 1512110 w 5812369"/>
                <a:gd name="connsiteY47" fmla="*/ 385371 h 1982292"/>
                <a:gd name="connsiteX48" fmla="*/ 1487072 w 5812369"/>
                <a:gd name="connsiteY48" fmla="*/ 324570 h 1982292"/>
                <a:gd name="connsiteX49" fmla="*/ 1420007 w 5812369"/>
                <a:gd name="connsiteY49" fmla="*/ 303111 h 1982292"/>
                <a:gd name="connsiteX50" fmla="*/ 1329691 w 5812369"/>
                <a:gd name="connsiteY50" fmla="*/ 303111 h 1982292"/>
                <a:gd name="connsiteX51" fmla="*/ 1759807 w 5812369"/>
                <a:gd name="connsiteY51" fmla="*/ 595493 h 1982292"/>
                <a:gd name="connsiteX52" fmla="*/ 1759807 w 5812369"/>
                <a:gd name="connsiteY52" fmla="*/ 186874 h 1982292"/>
                <a:gd name="connsiteX53" fmla="*/ 1895727 w 5812369"/>
                <a:gd name="connsiteY53" fmla="*/ 186874 h 1982292"/>
                <a:gd name="connsiteX54" fmla="*/ 1895727 w 5812369"/>
                <a:gd name="connsiteY54" fmla="*/ 606222 h 1982292"/>
                <a:gd name="connsiteX55" fmla="*/ 1931495 w 5812369"/>
                <a:gd name="connsiteY55" fmla="*/ 711730 h 1982292"/>
                <a:gd name="connsiteX56" fmla="*/ 2030753 w 5812369"/>
                <a:gd name="connsiteY56" fmla="*/ 749283 h 1982292"/>
                <a:gd name="connsiteX57" fmla="*/ 2129116 w 5812369"/>
                <a:gd name="connsiteY57" fmla="*/ 711730 h 1982292"/>
                <a:gd name="connsiteX58" fmla="*/ 2164884 w 5812369"/>
                <a:gd name="connsiteY58" fmla="*/ 606222 h 1982292"/>
                <a:gd name="connsiteX59" fmla="*/ 2164884 w 5812369"/>
                <a:gd name="connsiteY59" fmla="*/ 186874 h 1982292"/>
                <a:gd name="connsiteX60" fmla="*/ 2300804 w 5812369"/>
                <a:gd name="connsiteY60" fmla="*/ 186874 h 1982292"/>
                <a:gd name="connsiteX61" fmla="*/ 2300804 w 5812369"/>
                <a:gd name="connsiteY61" fmla="*/ 595493 h 1982292"/>
                <a:gd name="connsiteX62" fmla="*/ 2228373 w 5812369"/>
                <a:gd name="connsiteY62" fmla="*/ 802037 h 1982292"/>
                <a:gd name="connsiteX63" fmla="*/ 2029858 w 5812369"/>
                <a:gd name="connsiteY63" fmla="*/ 876250 h 1982292"/>
                <a:gd name="connsiteX64" fmla="*/ 1832238 w 5812369"/>
                <a:gd name="connsiteY64" fmla="*/ 802037 h 1982292"/>
                <a:gd name="connsiteX65" fmla="*/ 1759807 w 5812369"/>
                <a:gd name="connsiteY65" fmla="*/ 595493 h 1982292"/>
                <a:gd name="connsiteX66" fmla="*/ 2477858 w 5812369"/>
                <a:gd name="connsiteY66" fmla="*/ 857474 h 1982292"/>
                <a:gd name="connsiteX67" fmla="*/ 2477858 w 5812369"/>
                <a:gd name="connsiteY67" fmla="*/ 186874 h 1982292"/>
                <a:gd name="connsiteX68" fmla="*/ 2667431 w 5812369"/>
                <a:gd name="connsiteY68" fmla="*/ 186874 h 1982292"/>
                <a:gd name="connsiteX69" fmla="*/ 2831071 w 5812369"/>
                <a:gd name="connsiteY69" fmla="*/ 235157 h 1982292"/>
                <a:gd name="connsiteX70" fmla="*/ 2890983 w 5812369"/>
                <a:gd name="connsiteY70" fmla="*/ 369277 h 1982292"/>
                <a:gd name="connsiteX71" fmla="*/ 2820341 w 5812369"/>
                <a:gd name="connsiteY71" fmla="*/ 501609 h 1982292"/>
                <a:gd name="connsiteX72" fmla="*/ 2901714 w 5812369"/>
                <a:gd name="connsiteY72" fmla="*/ 565986 h 1982292"/>
                <a:gd name="connsiteX73" fmla="*/ 2930329 w 5812369"/>
                <a:gd name="connsiteY73" fmla="*/ 659870 h 1982292"/>
                <a:gd name="connsiteX74" fmla="*/ 2863263 w 5812369"/>
                <a:gd name="connsiteY74" fmla="*/ 804720 h 1982292"/>
                <a:gd name="connsiteX75" fmla="*/ 2681738 w 5812369"/>
                <a:gd name="connsiteY75" fmla="*/ 857474 h 1982292"/>
                <a:gd name="connsiteX76" fmla="*/ 2612884 w 5812369"/>
                <a:gd name="connsiteY76" fmla="*/ 741236 h 1982292"/>
                <a:gd name="connsiteX77" fmla="*/ 2689786 w 5812369"/>
                <a:gd name="connsiteY77" fmla="*/ 741236 h 1982292"/>
                <a:gd name="connsiteX78" fmla="*/ 2764005 w 5812369"/>
                <a:gd name="connsiteY78" fmla="*/ 717989 h 1982292"/>
                <a:gd name="connsiteX79" fmla="*/ 2790832 w 5812369"/>
                <a:gd name="connsiteY79" fmla="*/ 652717 h 1982292"/>
                <a:gd name="connsiteX80" fmla="*/ 2764005 w 5812369"/>
                <a:gd name="connsiteY80" fmla="*/ 588340 h 1982292"/>
                <a:gd name="connsiteX81" fmla="*/ 2689786 w 5812369"/>
                <a:gd name="connsiteY81" fmla="*/ 565986 h 1982292"/>
                <a:gd name="connsiteX82" fmla="*/ 2612884 w 5812369"/>
                <a:gd name="connsiteY82" fmla="*/ 565986 h 1982292"/>
                <a:gd name="connsiteX83" fmla="*/ 2612884 w 5812369"/>
                <a:gd name="connsiteY83" fmla="*/ 449749 h 1982292"/>
                <a:gd name="connsiteX84" fmla="*/ 2670113 w 5812369"/>
                <a:gd name="connsiteY84" fmla="*/ 449749 h 1982292"/>
                <a:gd name="connsiteX85" fmla="*/ 2730025 w 5812369"/>
                <a:gd name="connsiteY85" fmla="*/ 430078 h 1982292"/>
                <a:gd name="connsiteX86" fmla="*/ 2751486 w 5812369"/>
                <a:gd name="connsiteY86" fmla="*/ 375536 h 1982292"/>
                <a:gd name="connsiteX87" fmla="*/ 2730025 w 5812369"/>
                <a:gd name="connsiteY87" fmla="*/ 322782 h 1982292"/>
                <a:gd name="connsiteX88" fmla="*/ 2670113 w 5812369"/>
                <a:gd name="connsiteY88" fmla="*/ 303111 h 1982292"/>
                <a:gd name="connsiteX89" fmla="*/ 2612884 w 5812369"/>
                <a:gd name="connsiteY89" fmla="*/ 303111 h 1982292"/>
                <a:gd name="connsiteX90" fmla="*/ 3077873 w 5812369"/>
                <a:gd name="connsiteY90" fmla="*/ 857474 h 1982292"/>
                <a:gd name="connsiteX91" fmla="*/ 3077873 w 5812369"/>
                <a:gd name="connsiteY91" fmla="*/ 186874 h 1982292"/>
                <a:gd name="connsiteX92" fmla="*/ 3212899 w 5812369"/>
                <a:gd name="connsiteY92" fmla="*/ 186874 h 1982292"/>
                <a:gd name="connsiteX93" fmla="*/ 3212899 w 5812369"/>
                <a:gd name="connsiteY93" fmla="*/ 734083 h 1982292"/>
                <a:gd name="connsiteX94" fmla="*/ 3466855 w 5812369"/>
                <a:gd name="connsiteY94" fmla="*/ 734083 h 1982292"/>
                <a:gd name="connsiteX95" fmla="*/ 3466855 w 5812369"/>
                <a:gd name="connsiteY95" fmla="*/ 857474 h 1982292"/>
                <a:gd name="connsiteX96" fmla="*/ 3595621 w 5812369"/>
                <a:gd name="connsiteY96" fmla="*/ 857474 h 1982292"/>
                <a:gd name="connsiteX97" fmla="*/ 3595621 w 5812369"/>
                <a:gd name="connsiteY97" fmla="*/ 186874 h 1982292"/>
                <a:gd name="connsiteX98" fmla="*/ 3730647 w 5812369"/>
                <a:gd name="connsiteY98" fmla="*/ 186874 h 1982292"/>
                <a:gd name="connsiteX99" fmla="*/ 3730647 w 5812369"/>
                <a:gd name="connsiteY99" fmla="*/ 857474 h 1982292"/>
                <a:gd name="connsiteX100" fmla="*/ 3896076 w 5812369"/>
                <a:gd name="connsiteY100" fmla="*/ 658976 h 1982292"/>
                <a:gd name="connsiteX101" fmla="*/ 3870144 w 5812369"/>
                <a:gd name="connsiteY101" fmla="*/ 522174 h 1982292"/>
                <a:gd name="connsiteX102" fmla="*/ 3896076 w 5812369"/>
                <a:gd name="connsiteY102" fmla="*/ 386265 h 1982292"/>
                <a:gd name="connsiteX103" fmla="*/ 3967613 w 5812369"/>
                <a:gd name="connsiteY103" fmla="*/ 272711 h 1982292"/>
                <a:gd name="connsiteX104" fmla="*/ 4080284 w 5812369"/>
                <a:gd name="connsiteY104" fmla="*/ 195815 h 1982292"/>
                <a:gd name="connsiteX105" fmla="*/ 4224252 w 5812369"/>
                <a:gd name="connsiteY105" fmla="*/ 167203 h 1982292"/>
                <a:gd name="connsiteX106" fmla="*/ 4368220 w 5812369"/>
                <a:gd name="connsiteY106" fmla="*/ 195815 h 1982292"/>
                <a:gd name="connsiteX107" fmla="*/ 4480890 w 5812369"/>
                <a:gd name="connsiteY107" fmla="*/ 272711 h 1982292"/>
                <a:gd name="connsiteX108" fmla="*/ 4552427 w 5812369"/>
                <a:gd name="connsiteY108" fmla="*/ 386265 h 1982292"/>
                <a:gd name="connsiteX109" fmla="*/ 4578359 w 5812369"/>
                <a:gd name="connsiteY109" fmla="*/ 522174 h 1982292"/>
                <a:gd name="connsiteX110" fmla="*/ 4543485 w 5812369"/>
                <a:gd name="connsiteY110" fmla="*/ 679541 h 1982292"/>
                <a:gd name="connsiteX111" fmla="*/ 4446910 w 5812369"/>
                <a:gd name="connsiteY111" fmla="*/ 802037 h 1982292"/>
                <a:gd name="connsiteX112" fmla="*/ 4487150 w 5812369"/>
                <a:gd name="connsiteY112" fmla="*/ 840485 h 1982292"/>
                <a:gd name="connsiteX113" fmla="*/ 4626646 w 5812369"/>
                <a:gd name="connsiteY113" fmla="*/ 903968 h 1982292"/>
                <a:gd name="connsiteX114" fmla="*/ 4674934 w 5812369"/>
                <a:gd name="connsiteY114" fmla="*/ 896815 h 1982292"/>
                <a:gd name="connsiteX115" fmla="*/ 4674934 w 5812369"/>
                <a:gd name="connsiteY115" fmla="*/ 1012159 h 1982292"/>
                <a:gd name="connsiteX116" fmla="*/ 4604291 w 5812369"/>
                <a:gd name="connsiteY116" fmla="*/ 1023782 h 1982292"/>
                <a:gd name="connsiteX117" fmla="*/ 4395940 w 5812369"/>
                <a:gd name="connsiteY117" fmla="*/ 936157 h 1982292"/>
                <a:gd name="connsiteX118" fmla="*/ 4316355 w 5812369"/>
                <a:gd name="connsiteY118" fmla="*/ 864627 h 1982292"/>
                <a:gd name="connsiteX119" fmla="*/ 4224252 w 5812369"/>
                <a:gd name="connsiteY119" fmla="*/ 876250 h 1982292"/>
                <a:gd name="connsiteX120" fmla="*/ 4080284 w 5812369"/>
                <a:gd name="connsiteY120" fmla="*/ 847638 h 1982292"/>
                <a:gd name="connsiteX121" fmla="*/ 3967613 w 5812369"/>
                <a:gd name="connsiteY121" fmla="*/ 771637 h 1982292"/>
                <a:gd name="connsiteX122" fmla="*/ 3896076 w 5812369"/>
                <a:gd name="connsiteY122" fmla="*/ 658976 h 1982292"/>
                <a:gd name="connsiteX123" fmla="*/ 4070447 w 5812369"/>
                <a:gd name="connsiteY123" fmla="*/ 360336 h 1982292"/>
                <a:gd name="connsiteX124" fmla="*/ 4008747 w 5812369"/>
                <a:gd name="connsiteY124" fmla="*/ 522174 h 1982292"/>
                <a:gd name="connsiteX125" fmla="*/ 4070447 w 5812369"/>
                <a:gd name="connsiteY125" fmla="*/ 684012 h 1982292"/>
                <a:gd name="connsiteX126" fmla="*/ 4225146 w 5812369"/>
                <a:gd name="connsiteY126" fmla="*/ 749283 h 1982292"/>
                <a:gd name="connsiteX127" fmla="*/ 4335134 w 5812369"/>
                <a:gd name="connsiteY127" fmla="*/ 719777 h 1982292"/>
                <a:gd name="connsiteX128" fmla="*/ 4412036 w 5812369"/>
                <a:gd name="connsiteY128" fmla="*/ 637517 h 1982292"/>
                <a:gd name="connsiteX129" fmla="*/ 4439756 w 5812369"/>
                <a:gd name="connsiteY129" fmla="*/ 522174 h 1982292"/>
                <a:gd name="connsiteX130" fmla="*/ 4378056 w 5812369"/>
                <a:gd name="connsiteY130" fmla="*/ 360336 h 1982292"/>
                <a:gd name="connsiteX131" fmla="*/ 4224252 w 5812369"/>
                <a:gd name="connsiteY131" fmla="*/ 295064 h 1982292"/>
                <a:gd name="connsiteX132" fmla="*/ 4069553 w 5812369"/>
                <a:gd name="connsiteY132" fmla="*/ 360336 h 1982292"/>
                <a:gd name="connsiteX133" fmla="*/ 4705337 w 5812369"/>
                <a:gd name="connsiteY133" fmla="*/ 595493 h 1982292"/>
                <a:gd name="connsiteX134" fmla="*/ 4705337 w 5812369"/>
                <a:gd name="connsiteY134" fmla="*/ 186874 h 1982292"/>
                <a:gd name="connsiteX135" fmla="*/ 4841257 w 5812369"/>
                <a:gd name="connsiteY135" fmla="*/ 186874 h 1982292"/>
                <a:gd name="connsiteX136" fmla="*/ 4841257 w 5812369"/>
                <a:gd name="connsiteY136" fmla="*/ 606222 h 1982292"/>
                <a:gd name="connsiteX137" fmla="*/ 4877025 w 5812369"/>
                <a:gd name="connsiteY137" fmla="*/ 711730 h 1982292"/>
                <a:gd name="connsiteX138" fmla="*/ 4976283 w 5812369"/>
                <a:gd name="connsiteY138" fmla="*/ 749283 h 1982292"/>
                <a:gd name="connsiteX139" fmla="*/ 5074646 w 5812369"/>
                <a:gd name="connsiteY139" fmla="*/ 711730 h 1982292"/>
                <a:gd name="connsiteX140" fmla="*/ 5110414 w 5812369"/>
                <a:gd name="connsiteY140" fmla="*/ 606222 h 1982292"/>
                <a:gd name="connsiteX141" fmla="*/ 5110414 w 5812369"/>
                <a:gd name="connsiteY141" fmla="*/ 186874 h 1982292"/>
                <a:gd name="connsiteX142" fmla="*/ 5246334 w 5812369"/>
                <a:gd name="connsiteY142" fmla="*/ 186874 h 1982292"/>
                <a:gd name="connsiteX143" fmla="*/ 5246334 w 5812369"/>
                <a:gd name="connsiteY143" fmla="*/ 595493 h 1982292"/>
                <a:gd name="connsiteX144" fmla="*/ 5173903 w 5812369"/>
                <a:gd name="connsiteY144" fmla="*/ 802037 h 1982292"/>
                <a:gd name="connsiteX145" fmla="*/ 4975389 w 5812369"/>
                <a:gd name="connsiteY145" fmla="*/ 876250 h 1982292"/>
                <a:gd name="connsiteX146" fmla="*/ 4777768 w 5812369"/>
                <a:gd name="connsiteY146" fmla="*/ 802037 h 1982292"/>
                <a:gd name="connsiteX147" fmla="*/ 4705337 w 5812369"/>
                <a:gd name="connsiteY147" fmla="*/ 595493 h 1982292"/>
                <a:gd name="connsiteX148" fmla="*/ 5423388 w 5812369"/>
                <a:gd name="connsiteY148" fmla="*/ 857474 h 1982292"/>
                <a:gd name="connsiteX149" fmla="*/ 5423388 w 5812369"/>
                <a:gd name="connsiteY149" fmla="*/ 186874 h 1982292"/>
                <a:gd name="connsiteX150" fmla="*/ 5812370 w 5812369"/>
                <a:gd name="connsiteY150" fmla="*/ 186874 h 1982292"/>
                <a:gd name="connsiteX151" fmla="*/ 5812370 w 5812369"/>
                <a:gd name="connsiteY151" fmla="*/ 303111 h 1982292"/>
                <a:gd name="connsiteX152" fmla="*/ 5558414 w 5812369"/>
                <a:gd name="connsiteY152" fmla="*/ 303111 h 1982292"/>
                <a:gd name="connsiteX153" fmla="*/ 5558414 w 5812369"/>
                <a:gd name="connsiteY153" fmla="*/ 457796 h 1982292"/>
                <a:gd name="connsiteX154" fmla="*/ 5773919 w 5812369"/>
                <a:gd name="connsiteY154" fmla="*/ 457796 h 1982292"/>
                <a:gd name="connsiteX155" fmla="*/ 5773919 w 5812369"/>
                <a:gd name="connsiteY155" fmla="*/ 574033 h 1982292"/>
                <a:gd name="connsiteX156" fmla="*/ 5558414 w 5812369"/>
                <a:gd name="connsiteY156" fmla="*/ 574033 h 1982292"/>
                <a:gd name="connsiteX157" fmla="*/ 5558414 w 5812369"/>
                <a:gd name="connsiteY157" fmla="*/ 741236 h 1982292"/>
                <a:gd name="connsiteX158" fmla="*/ 5812370 w 5812369"/>
                <a:gd name="connsiteY158" fmla="*/ 741236 h 1982292"/>
                <a:gd name="connsiteX159" fmla="*/ 5812370 w 5812369"/>
                <a:gd name="connsiteY159" fmla="*/ 857474 h 1982292"/>
                <a:gd name="connsiteX160" fmla="*/ 0 w 5812369"/>
                <a:gd name="connsiteY160" fmla="*/ 1827608 h 1982292"/>
                <a:gd name="connsiteX161" fmla="*/ 0 w 5812369"/>
                <a:gd name="connsiteY161" fmla="*/ 1157008 h 1982292"/>
                <a:gd name="connsiteX162" fmla="*/ 388982 w 5812369"/>
                <a:gd name="connsiteY162" fmla="*/ 1157008 h 1982292"/>
                <a:gd name="connsiteX163" fmla="*/ 388982 w 5812369"/>
                <a:gd name="connsiteY163" fmla="*/ 1273245 h 1982292"/>
                <a:gd name="connsiteX164" fmla="*/ 135920 w 5812369"/>
                <a:gd name="connsiteY164" fmla="*/ 1273245 h 1982292"/>
                <a:gd name="connsiteX165" fmla="*/ 135920 w 5812369"/>
                <a:gd name="connsiteY165" fmla="*/ 1427930 h 1982292"/>
                <a:gd name="connsiteX166" fmla="*/ 351425 w 5812369"/>
                <a:gd name="connsiteY166" fmla="*/ 1427930 h 1982292"/>
                <a:gd name="connsiteX167" fmla="*/ 351425 w 5812369"/>
                <a:gd name="connsiteY167" fmla="*/ 1544168 h 1982292"/>
                <a:gd name="connsiteX168" fmla="*/ 135920 w 5812369"/>
                <a:gd name="connsiteY168" fmla="*/ 1544168 h 1982292"/>
                <a:gd name="connsiteX169" fmla="*/ 135920 w 5812369"/>
                <a:gd name="connsiteY169" fmla="*/ 1827608 h 1982292"/>
                <a:gd name="connsiteX170" fmla="*/ 517748 w 5812369"/>
                <a:gd name="connsiteY170" fmla="*/ 1827608 h 1982292"/>
                <a:gd name="connsiteX171" fmla="*/ 517748 w 5812369"/>
                <a:gd name="connsiteY171" fmla="*/ 1157008 h 1982292"/>
                <a:gd name="connsiteX172" fmla="*/ 721628 w 5812369"/>
                <a:gd name="connsiteY172" fmla="*/ 1157008 h 1982292"/>
                <a:gd name="connsiteX173" fmla="*/ 895999 w 5812369"/>
                <a:gd name="connsiteY173" fmla="*/ 1210656 h 1982292"/>
                <a:gd name="connsiteX174" fmla="*/ 959488 w 5812369"/>
                <a:gd name="connsiteY174" fmla="*/ 1357294 h 1982292"/>
                <a:gd name="connsiteX175" fmla="*/ 931768 w 5812369"/>
                <a:gd name="connsiteY175" fmla="*/ 1461907 h 1982292"/>
                <a:gd name="connsiteX176" fmla="*/ 853077 w 5812369"/>
                <a:gd name="connsiteY176" fmla="*/ 1530756 h 1982292"/>
                <a:gd name="connsiteX177" fmla="*/ 1062322 w 5812369"/>
                <a:gd name="connsiteY177" fmla="*/ 1827608 h 1982292"/>
                <a:gd name="connsiteX178" fmla="*/ 900470 w 5812369"/>
                <a:gd name="connsiteY178" fmla="*/ 1827608 h 1982292"/>
                <a:gd name="connsiteX179" fmla="*/ 722522 w 5812369"/>
                <a:gd name="connsiteY179" fmla="*/ 1556686 h 1982292"/>
                <a:gd name="connsiteX180" fmla="*/ 653668 w 5812369"/>
                <a:gd name="connsiteY180" fmla="*/ 1556686 h 1982292"/>
                <a:gd name="connsiteX181" fmla="*/ 653668 w 5812369"/>
                <a:gd name="connsiteY181" fmla="*/ 1827608 h 1982292"/>
                <a:gd name="connsiteX182" fmla="*/ 653668 w 5812369"/>
                <a:gd name="connsiteY182" fmla="*/ 1441342 h 1982292"/>
                <a:gd name="connsiteX183" fmla="*/ 729676 w 5812369"/>
                <a:gd name="connsiteY183" fmla="*/ 1441342 h 1982292"/>
                <a:gd name="connsiteX184" fmla="*/ 796742 w 5812369"/>
                <a:gd name="connsiteY184" fmla="*/ 1418989 h 1982292"/>
                <a:gd name="connsiteX185" fmla="*/ 819991 w 5812369"/>
                <a:gd name="connsiteY185" fmla="*/ 1355506 h 1982292"/>
                <a:gd name="connsiteX186" fmla="*/ 796742 w 5812369"/>
                <a:gd name="connsiteY186" fmla="*/ 1294705 h 1982292"/>
                <a:gd name="connsiteX187" fmla="*/ 729676 w 5812369"/>
                <a:gd name="connsiteY187" fmla="*/ 1273245 h 1982292"/>
                <a:gd name="connsiteX188" fmla="*/ 653668 w 5812369"/>
                <a:gd name="connsiteY188" fmla="*/ 1273245 h 1982292"/>
                <a:gd name="connsiteX189" fmla="*/ 1100773 w 5812369"/>
                <a:gd name="connsiteY189" fmla="*/ 1827608 h 1982292"/>
                <a:gd name="connsiteX190" fmla="*/ 1353835 w 5812369"/>
                <a:gd name="connsiteY190" fmla="*/ 1157008 h 1982292"/>
                <a:gd name="connsiteX191" fmla="*/ 1530889 w 5812369"/>
                <a:gd name="connsiteY191" fmla="*/ 1157008 h 1982292"/>
                <a:gd name="connsiteX192" fmla="*/ 1783950 w 5812369"/>
                <a:gd name="connsiteY192" fmla="*/ 1827608 h 1982292"/>
                <a:gd name="connsiteX193" fmla="*/ 1639982 w 5812369"/>
                <a:gd name="connsiteY193" fmla="*/ 1827608 h 1982292"/>
                <a:gd name="connsiteX194" fmla="*/ 1575599 w 5812369"/>
                <a:gd name="connsiteY194" fmla="*/ 1653252 h 1982292"/>
                <a:gd name="connsiteX195" fmla="*/ 1308230 w 5812369"/>
                <a:gd name="connsiteY195" fmla="*/ 1653252 h 1982292"/>
                <a:gd name="connsiteX196" fmla="*/ 1244741 w 5812369"/>
                <a:gd name="connsiteY196" fmla="*/ 1827608 h 1982292"/>
                <a:gd name="connsiteX197" fmla="*/ 1350258 w 5812369"/>
                <a:gd name="connsiteY197" fmla="*/ 1537015 h 1982292"/>
                <a:gd name="connsiteX198" fmla="*/ 1534466 w 5812369"/>
                <a:gd name="connsiteY198" fmla="*/ 1537015 h 1982292"/>
                <a:gd name="connsiteX199" fmla="*/ 1442362 w 5812369"/>
                <a:gd name="connsiteY199" fmla="*/ 1285763 h 1982292"/>
                <a:gd name="connsiteX200" fmla="*/ 1896621 w 5812369"/>
                <a:gd name="connsiteY200" fmla="*/ 1827608 h 1982292"/>
                <a:gd name="connsiteX201" fmla="*/ 1896621 w 5812369"/>
                <a:gd name="connsiteY201" fmla="*/ 1157008 h 1982292"/>
                <a:gd name="connsiteX202" fmla="*/ 2070098 w 5812369"/>
                <a:gd name="connsiteY202" fmla="*/ 1157008 h 1982292"/>
                <a:gd name="connsiteX203" fmla="*/ 2368764 w 5812369"/>
                <a:gd name="connsiteY203" fmla="*/ 1637158 h 1982292"/>
                <a:gd name="connsiteX204" fmla="*/ 2368764 w 5812369"/>
                <a:gd name="connsiteY204" fmla="*/ 1157008 h 1982292"/>
                <a:gd name="connsiteX205" fmla="*/ 2503790 w 5812369"/>
                <a:gd name="connsiteY205" fmla="*/ 1157008 h 1982292"/>
                <a:gd name="connsiteX206" fmla="*/ 2503790 w 5812369"/>
                <a:gd name="connsiteY206" fmla="*/ 1827608 h 1982292"/>
                <a:gd name="connsiteX207" fmla="*/ 2330313 w 5812369"/>
                <a:gd name="connsiteY207" fmla="*/ 1827608 h 1982292"/>
                <a:gd name="connsiteX208" fmla="*/ 2031647 w 5812369"/>
                <a:gd name="connsiteY208" fmla="*/ 1345670 h 1982292"/>
                <a:gd name="connsiteX209" fmla="*/ 2031647 w 5812369"/>
                <a:gd name="connsiteY209" fmla="*/ 1827608 h 1982292"/>
                <a:gd name="connsiteX210" fmla="*/ 2644181 w 5812369"/>
                <a:gd name="connsiteY210" fmla="*/ 1492308 h 1982292"/>
                <a:gd name="connsiteX211" fmla="*/ 2670113 w 5812369"/>
                <a:gd name="connsiteY211" fmla="*/ 1356400 h 1982292"/>
                <a:gd name="connsiteX212" fmla="*/ 2741650 w 5812369"/>
                <a:gd name="connsiteY212" fmla="*/ 1242845 h 1982292"/>
                <a:gd name="connsiteX213" fmla="*/ 2854321 w 5812369"/>
                <a:gd name="connsiteY213" fmla="*/ 1166844 h 1982292"/>
                <a:gd name="connsiteX214" fmla="*/ 2999183 w 5812369"/>
                <a:gd name="connsiteY214" fmla="*/ 1138231 h 1982292"/>
                <a:gd name="connsiteX215" fmla="*/ 3160141 w 5812369"/>
                <a:gd name="connsiteY215" fmla="*/ 1173997 h 1982292"/>
                <a:gd name="connsiteX216" fmla="*/ 3279965 w 5812369"/>
                <a:gd name="connsiteY216" fmla="*/ 1274140 h 1982292"/>
                <a:gd name="connsiteX217" fmla="*/ 3173554 w 5812369"/>
                <a:gd name="connsiteY217" fmla="*/ 1357294 h 1982292"/>
                <a:gd name="connsiteX218" fmla="*/ 3099334 w 5812369"/>
                <a:gd name="connsiteY218" fmla="*/ 1290234 h 1982292"/>
                <a:gd name="connsiteX219" fmla="*/ 2999183 w 5812369"/>
                <a:gd name="connsiteY219" fmla="*/ 1265198 h 1982292"/>
                <a:gd name="connsiteX220" fmla="*/ 2844484 w 5812369"/>
                <a:gd name="connsiteY220" fmla="*/ 1330470 h 1982292"/>
                <a:gd name="connsiteX221" fmla="*/ 2782784 w 5812369"/>
                <a:gd name="connsiteY221" fmla="*/ 1492308 h 1982292"/>
                <a:gd name="connsiteX222" fmla="*/ 2844484 w 5812369"/>
                <a:gd name="connsiteY222" fmla="*/ 1655040 h 1982292"/>
                <a:gd name="connsiteX223" fmla="*/ 2999183 w 5812369"/>
                <a:gd name="connsiteY223" fmla="*/ 1719418 h 1982292"/>
                <a:gd name="connsiteX224" fmla="*/ 3099334 w 5812369"/>
                <a:gd name="connsiteY224" fmla="*/ 1695276 h 1982292"/>
                <a:gd name="connsiteX225" fmla="*/ 3173554 w 5812369"/>
                <a:gd name="connsiteY225" fmla="*/ 1627322 h 1982292"/>
                <a:gd name="connsiteX226" fmla="*/ 3279965 w 5812369"/>
                <a:gd name="connsiteY226" fmla="*/ 1709582 h 1982292"/>
                <a:gd name="connsiteX227" fmla="*/ 3181602 w 5812369"/>
                <a:gd name="connsiteY227" fmla="*/ 1798996 h 1982292"/>
                <a:gd name="connsiteX228" fmla="*/ 3051047 w 5812369"/>
                <a:gd name="connsiteY228" fmla="*/ 1842808 h 1982292"/>
                <a:gd name="connsiteX229" fmla="*/ 2967885 w 5812369"/>
                <a:gd name="connsiteY229" fmla="*/ 1982293 h 1982292"/>
                <a:gd name="connsiteX230" fmla="*/ 2848061 w 5812369"/>
                <a:gd name="connsiteY230" fmla="*/ 1982293 h 1982292"/>
                <a:gd name="connsiteX231" fmla="*/ 2932117 w 5812369"/>
                <a:gd name="connsiteY231" fmla="*/ 1841020 h 1982292"/>
                <a:gd name="connsiteX232" fmla="*/ 2780995 w 5812369"/>
                <a:gd name="connsiteY232" fmla="*/ 1775748 h 1982292"/>
                <a:gd name="connsiteX233" fmla="*/ 2679055 w 5812369"/>
                <a:gd name="connsiteY233" fmla="*/ 1651464 h 1982292"/>
                <a:gd name="connsiteX234" fmla="*/ 2644181 w 5812369"/>
                <a:gd name="connsiteY234" fmla="*/ 1492308 h 1982292"/>
                <a:gd name="connsiteX235" fmla="*/ 3319310 w 5812369"/>
                <a:gd name="connsiteY235" fmla="*/ 1827608 h 1982292"/>
                <a:gd name="connsiteX236" fmla="*/ 3572372 w 5812369"/>
                <a:gd name="connsiteY236" fmla="*/ 1157008 h 1982292"/>
                <a:gd name="connsiteX237" fmla="*/ 3749426 w 5812369"/>
                <a:gd name="connsiteY237" fmla="*/ 1157008 h 1982292"/>
                <a:gd name="connsiteX238" fmla="*/ 4002487 w 5812369"/>
                <a:gd name="connsiteY238" fmla="*/ 1827608 h 1982292"/>
                <a:gd name="connsiteX239" fmla="*/ 3858519 w 5812369"/>
                <a:gd name="connsiteY239" fmla="*/ 1827608 h 1982292"/>
                <a:gd name="connsiteX240" fmla="*/ 3795030 w 5812369"/>
                <a:gd name="connsiteY240" fmla="*/ 1653252 h 1982292"/>
                <a:gd name="connsiteX241" fmla="*/ 3527661 w 5812369"/>
                <a:gd name="connsiteY241" fmla="*/ 1653252 h 1982292"/>
                <a:gd name="connsiteX242" fmla="*/ 3463278 w 5812369"/>
                <a:gd name="connsiteY242" fmla="*/ 1827608 h 1982292"/>
                <a:gd name="connsiteX243" fmla="*/ 3569689 w 5812369"/>
                <a:gd name="connsiteY243" fmla="*/ 1537015 h 1982292"/>
                <a:gd name="connsiteX244" fmla="*/ 3753002 w 5812369"/>
                <a:gd name="connsiteY244" fmla="*/ 1537015 h 1982292"/>
                <a:gd name="connsiteX245" fmla="*/ 3660899 w 5812369"/>
                <a:gd name="connsiteY245" fmla="*/ 1285763 h 1982292"/>
                <a:gd name="connsiteX246" fmla="*/ 4115158 w 5812369"/>
                <a:gd name="connsiteY246" fmla="*/ 1827608 h 1982292"/>
                <a:gd name="connsiteX247" fmla="*/ 4115158 w 5812369"/>
                <a:gd name="connsiteY247" fmla="*/ 1157008 h 1982292"/>
                <a:gd name="connsiteX248" fmla="*/ 4251078 w 5812369"/>
                <a:gd name="connsiteY248" fmla="*/ 1157008 h 1982292"/>
                <a:gd name="connsiteX249" fmla="*/ 4251078 w 5812369"/>
                <a:gd name="connsiteY249" fmla="*/ 1827608 h 1982292"/>
                <a:gd name="connsiteX250" fmla="*/ 4386998 w 5812369"/>
                <a:gd name="connsiteY250" fmla="*/ 1734618 h 1982292"/>
                <a:gd name="connsiteX251" fmla="*/ 4485361 w 5812369"/>
                <a:gd name="connsiteY251" fmla="*/ 1644311 h 1982292"/>
                <a:gd name="connsiteX252" fmla="*/ 4553321 w 5812369"/>
                <a:gd name="connsiteY252" fmla="*/ 1705112 h 1982292"/>
                <a:gd name="connsiteX253" fmla="*/ 4632906 w 5812369"/>
                <a:gd name="connsiteY253" fmla="*/ 1726571 h 1982292"/>
                <a:gd name="connsiteX254" fmla="*/ 4695501 w 5812369"/>
                <a:gd name="connsiteY254" fmla="*/ 1706006 h 1982292"/>
                <a:gd name="connsiteX255" fmla="*/ 4718750 w 5812369"/>
                <a:gd name="connsiteY255" fmla="*/ 1648781 h 1982292"/>
                <a:gd name="connsiteX256" fmla="*/ 4706231 w 5812369"/>
                <a:gd name="connsiteY256" fmla="*/ 1609439 h 1982292"/>
                <a:gd name="connsiteX257" fmla="*/ 4671357 w 5812369"/>
                <a:gd name="connsiteY257" fmla="*/ 1579933 h 1982292"/>
                <a:gd name="connsiteX258" fmla="*/ 4622175 w 5812369"/>
                <a:gd name="connsiteY258" fmla="*/ 1554897 h 1982292"/>
                <a:gd name="connsiteX259" fmla="*/ 4565840 w 5812369"/>
                <a:gd name="connsiteY259" fmla="*/ 1528967 h 1982292"/>
                <a:gd name="connsiteX260" fmla="*/ 4510399 w 5812369"/>
                <a:gd name="connsiteY260" fmla="*/ 1498567 h 1982292"/>
                <a:gd name="connsiteX261" fmla="*/ 4461217 w 5812369"/>
                <a:gd name="connsiteY261" fmla="*/ 1459225 h 1982292"/>
                <a:gd name="connsiteX262" fmla="*/ 4426343 w 5812369"/>
                <a:gd name="connsiteY262" fmla="*/ 1404683 h 1982292"/>
                <a:gd name="connsiteX263" fmla="*/ 4412930 w 5812369"/>
                <a:gd name="connsiteY263" fmla="*/ 1332258 h 1982292"/>
                <a:gd name="connsiteX264" fmla="*/ 4473736 w 5812369"/>
                <a:gd name="connsiteY264" fmla="*/ 1194562 h 1982292"/>
                <a:gd name="connsiteX265" fmla="*/ 4627541 w 5812369"/>
                <a:gd name="connsiteY265" fmla="*/ 1138231 h 1982292"/>
                <a:gd name="connsiteX266" fmla="*/ 4860930 w 5812369"/>
                <a:gd name="connsiteY266" fmla="*/ 1250892 h 1982292"/>
                <a:gd name="connsiteX267" fmla="*/ 4761672 w 5812369"/>
                <a:gd name="connsiteY267" fmla="*/ 1340305 h 1982292"/>
                <a:gd name="connsiteX268" fmla="*/ 4628435 w 5812369"/>
                <a:gd name="connsiteY268" fmla="*/ 1256257 h 1982292"/>
                <a:gd name="connsiteX269" fmla="*/ 4572100 w 5812369"/>
                <a:gd name="connsiteY269" fmla="*/ 1276822 h 1982292"/>
                <a:gd name="connsiteX270" fmla="*/ 4550639 w 5812369"/>
                <a:gd name="connsiteY270" fmla="*/ 1326893 h 1982292"/>
                <a:gd name="connsiteX271" fmla="*/ 4561369 w 5812369"/>
                <a:gd name="connsiteY271" fmla="*/ 1361765 h 1982292"/>
                <a:gd name="connsiteX272" fmla="*/ 4589090 w 5812369"/>
                <a:gd name="connsiteY272" fmla="*/ 1389483 h 1982292"/>
                <a:gd name="connsiteX273" fmla="*/ 4630223 w 5812369"/>
                <a:gd name="connsiteY273" fmla="*/ 1412730 h 1982292"/>
                <a:gd name="connsiteX274" fmla="*/ 4677616 w 5812369"/>
                <a:gd name="connsiteY274" fmla="*/ 1435084 h 1982292"/>
                <a:gd name="connsiteX275" fmla="*/ 4728586 w 5812369"/>
                <a:gd name="connsiteY275" fmla="*/ 1458331 h 1982292"/>
                <a:gd name="connsiteX276" fmla="*/ 4776874 w 5812369"/>
                <a:gd name="connsiteY276" fmla="*/ 1488731 h 1982292"/>
                <a:gd name="connsiteX277" fmla="*/ 4818008 w 5812369"/>
                <a:gd name="connsiteY277" fmla="*/ 1528073 h 1982292"/>
                <a:gd name="connsiteX278" fmla="*/ 4845728 w 5812369"/>
                <a:gd name="connsiteY278" fmla="*/ 1579039 h 1982292"/>
                <a:gd name="connsiteX279" fmla="*/ 4856459 w 5812369"/>
                <a:gd name="connsiteY279" fmla="*/ 1646099 h 1982292"/>
                <a:gd name="connsiteX280" fmla="*/ 4791181 w 5812369"/>
                <a:gd name="connsiteY280" fmla="*/ 1791843 h 1982292"/>
                <a:gd name="connsiteX281" fmla="*/ 4634694 w 5812369"/>
                <a:gd name="connsiteY281" fmla="*/ 1846385 h 1982292"/>
                <a:gd name="connsiteX282" fmla="*/ 4492515 w 5812369"/>
                <a:gd name="connsiteY282" fmla="*/ 1818667 h 1982292"/>
                <a:gd name="connsiteX283" fmla="*/ 4386998 w 5812369"/>
                <a:gd name="connsiteY283" fmla="*/ 1734618 h 1982292"/>
                <a:gd name="connsiteX284" fmla="*/ 5007580 w 5812369"/>
                <a:gd name="connsiteY284" fmla="*/ 1827608 h 1982292"/>
                <a:gd name="connsiteX285" fmla="*/ 5007580 w 5812369"/>
                <a:gd name="connsiteY285" fmla="*/ 1157008 h 1982292"/>
                <a:gd name="connsiteX286" fmla="*/ 5396562 w 5812369"/>
                <a:gd name="connsiteY286" fmla="*/ 1157008 h 1982292"/>
                <a:gd name="connsiteX287" fmla="*/ 5396562 w 5812369"/>
                <a:gd name="connsiteY287" fmla="*/ 1273245 h 1982292"/>
                <a:gd name="connsiteX288" fmla="*/ 5143500 w 5812369"/>
                <a:gd name="connsiteY288" fmla="*/ 1273245 h 1982292"/>
                <a:gd name="connsiteX289" fmla="*/ 5143500 w 5812369"/>
                <a:gd name="connsiteY289" fmla="*/ 1427930 h 1982292"/>
                <a:gd name="connsiteX290" fmla="*/ 5359005 w 5812369"/>
                <a:gd name="connsiteY290" fmla="*/ 1427930 h 1982292"/>
                <a:gd name="connsiteX291" fmla="*/ 5359005 w 5812369"/>
                <a:gd name="connsiteY291" fmla="*/ 1544168 h 1982292"/>
                <a:gd name="connsiteX292" fmla="*/ 5143500 w 5812369"/>
                <a:gd name="connsiteY292" fmla="*/ 1544168 h 1982292"/>
                <a:gd name="connsiteX293" fmla="*/ 5143500 w 5812369"/>
                <a:gd name="connsiteY293" fmla="*/ 1711371 h 1982292"/>
                <a:gd name="connsiteX294" fmla="*/ 5396562 w 5812369"/>
                <a:gd name="connsiteY294" fmla="*/ 1711371 h 1982292"/>
                <a:gd name="connsiteX295" fmla="*/ 5396562 w 5812369"/>
                <a:gd name="connsiteY295" fmla="*/ 1827608 h 198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Lst>
              <a:rect l="l" t="t" r="r" b="b"/>
              <a:pathLst>
                <a:path w="5812369" h="1982292">
                  <a:moveTo>
                    <a:pt x="0" y="857474"/>
                  </a:moveTo>
                  <a:lnTo>
                    <a:pt x="0" y="186874"/>
                  </a:lnTo>
                  <a:lnTo>
                    <a:pt x="203880" y="186874"/>
                  </a:lnTo>
                  <a:cubicBezTo>
                    <a:pt x="277804" y="186874"/>
                    <a:pt x="335624" y="204756"/>
                    <a:pt x="377357" y="240522"/>
                  </a:cubicBezTo>
                  <a:cubicBezTo>
                    <a:pt x="419680" y="276287"/>
                    <a:pt x="441141" y="325169"/>
                    <a:pt x="441740" y="387160"/>
                  </a:cubicBezTo>
                  <a:cubicBezTo>
                    <a:pt x="441740" y="427100"/>
                    <a:pt x="432503" y="461668"/>
                    <a:pt x="414020" y="490879"/>
                  </a:cubicBezTo>
                  <a:cubicBezTo>
                    <a:pt x="395536" y="520681"/>
                    <a:pt x="369309" y="543928"/>
                    <a:pt x="335329" y="560621"/>
                  </a:cubicBezTo>
                  <a:lnTo>
                    <a:pt x="544574" y="857474"/>
                  </a:lnTo>
                  <a:lnTo>
                    <a:pt x="382722" y="857474"/>
                  </a:lnTo>
                  <a:lnTo>
                    <a:pt x="204774" y="586551"/>
                  </a:lnTo>
                  <a:lnTo>
                    <a:pt x="135920" y="586551"/>
                  </a:lnTo>
                  <a:lnTo>
                    <a:pt x="135920" y="857474"/>
                  </a:lnTo>
                  <a:close/>
                  <a:moveTo>
                    <a:pt x="135920" y="471208"/>
                  </a:moveTo>
                  <a:lnTo>
                    <a:pt x="211928" y="471208"/>
                  </a:lnTo>
                  <a:cubicBezTo>
                    <a:pt x="240543" y="471208"/>
                    <a:pt x="262603" y="463760"/>
                    <a:pt x="278100" y="448855"/>
                  </a:cubicBezTo>
                  <a:cubicBezTo>
                    <a:pt x="294195" y="433950"/>
                    <a:pt x="302243" y="412794"/>
                    <a:pt x="302243" y="385371"/>
                  </a:cubicBezTo>
                  <a:cubicBezTo>
                    <a:pt x="302243" y="359737"/>
                    <a:pt x="294195" y="339475"/>
                    <a:pt x="278100" y="324570"/>
                  </a:cubicBezTo>
                  <a:cubicBezTo>
                    <a:pt x="262004" y="309665"/>
                    <a:pt x="239944" y="302512"/>
                    <a:pt x="211928" y="303111"/>
                  </a:cubicBezTo>
                  <a:lnTo>
                    <a:pt x="135920" y="303111"/>
                  </a:lnTo>
                  <a:close/>
                  <a:moveTo>
                    <a:pt x="639361" y="857474"/>
                  </a:moveTo>
                  <a:lnTo>
                    <a:pt x="639361" y="186874"/>
                  </a:lnTo>
                  <a:lnTo>
                    <a:pt x="1028342" y="186874"/>
                  </a:lnTo>
                  <a:lnTo>
                    <a:pt x="1028342" y="303111"/>
                  </a:lnTo>
                  <a:lnTo>
                    <a:pt x="774387" y="303111"/>
                  </a:lnTo>
                  <a:lnTo>
                    <a:pt x="774387" y="457796"/>
                  </a:lnTo>
                  <a:lnTo>
                    <a:pt x="989891" y="457796"/>
                  </a:lnTo>
                  <a:lnTo>
                    <a:pt x="989891" y="574033"/>
                  </a:lnTo>
                  <a:lnTo>
                    <a:pt x="774387" y="574033"/>
                  </a:lnTo>
                  <a:lnTo>
                    <a:pt x="774387" y="741236"/>
                  </a:lnTo>
                  <a:lnTo>
                    <a:pt x="1028342" y="741236"/>
                  </a:lnTo>
                  <a:lnTo>
                    <a:pt x="1028342" y="857474"/>
                  </a:lnTo>
                  <a:close/>
                  <a:moveTo>
                    <a:pt x="770810" y="129649"/>
                  </a:moveTo>
                  <a:lnTo>
                    <a:pt x="878115" y="0"/>
                  </a:lnTo>
                  <a:lnTo>
                    <a:pt x="1017612" y="0"/>
                  </a:lnTo>
                  <a:lnTo>
                    <a:pt x="894211" y="129649"/>
                  </a:lnTo>
                  <a:close/>
                  <a:moveTo>
                    <a:pt x="1193771" y="857474"/>
                  </a:moveTo>
                  <a:lnTo>
                    <a:pt x="1193771" y="186874"/>
                  </a:lnTo>
                  <a:lnTo>
                    <a:pt x="1414641" y="186874"/>
                  </a:lnTo>
                  <a:cubicBezTo>
                    <a:pt x="1487967" y="186874"/>
                    <a:pt x="1545491" y="204756"/>
                    <a:pt x="1587224" y="240522"/>
                  </a:cubicBezTo>
                  <a:cubicBezTo>
                    <a:pt x="1629547" y="276287"/>
                    <a:pt x="1650713" y="325169"/>
                    <a:pt x="1650713" y="387160"/>
                  </a:cubicBezTo>
                  <a:cubicBezTo>
                    <a:pt x="1650713" y="449150"/>
                    <a:pt x="1629547" y="497737"/>
                    <a:pt x="1587224" y="532903"/>
                  </a:cubicBezTo>
                  <a:cubicBezTo>
                    <a:pt x="1544901" y="568669"/>
                    <a:pt x="1487368" y="586551"/>
                    <a:pt x="1414641" y="586551"/>
                  </a:cubicBezTo>
                  <a:lnTo>
                    <a:pt x="1329691" y="586551"/>
                  </a:lnTo>
                  <a:lnTo>
                    <a:pt x="1329691" y="857474"/>
                  </a:lnTo>
                  <a:close/>
                  <a:moveTo>
                    <a:pt x="1329691" y="471208"/>
                  </a:moveTo>
                  <a:lnTo>
                    <a:pt x="1420007" y="471208"/>
                  </a:lnTo>
                  <a:cubicBezTo>
                    <a:pt x="1449220" y="471208"/>
                    <a:pt x="1471871" y="463456"/>
                    <a:pt x="1487967" y="447961"/>
                  </a:cubicBezTo>
                  <a:cubicBezTo>
                    <a:pt x="1504062" y="433056"/>
                    <a:pt x="1512110" y="412195"/>
                    <a:pt x="1512110" y="385371"/>
                  </a:cubicBezTo>
                  <a:cubicBezTo>
                    <a:pt x="1512110" y="359737"/>
                    <a:pt x="1503767" y="339475"/>
                    <a:pt x="1487072" y="324570"/>
                  </a:cubicBezTo>
                  <a:cubicBezTo>
                    <a:pt x="1470977" y="309665"/>
                    <a:pt x="1448621" y="302512"/>
                    <a:pt x="1420007" y="303111"/>
                  </a:cubicBezTo>
                  <a:lnTo>
                    <a:pt x="1329691" y="303111"/>
                  </a:lnTo>
                  <a:close/>
                  <a:moveTo>
                    <a:pt x="1759807" y="595493"/>
                  </a:moveTo>
                  <a:lnTo>
                    <a:pt x="1759807" y="186874"/>
                  </a:lnTo>
                  <a:lnTo>
                    <a:pt x="1895727" y="186874"/>
                  </a:lnTo>
                  <a:lnTo>
                    <a:pt x="1895727" y="606222"/>
                  </a:lnTo>
                  <a:cubicBezTo>
                    <a:pt x="1895727" y="650929"/>
                    <a:pt x="1907647" y="686095"/>
                    <a:pt x="1931495" y="711730"/>
                  </a:cubicBezTo>
                  <a:cubicBezTo>
                    <a:pt x="1955344" y="736766"/>
                    <a:pt x="1988430" y="749283"/>
                    <a:pt x="2030753" y="749283"/>
                  </a:cubicBezTo>
                  <a:cubicBezTo>
                    <a:pt x="2072485" y="749283"/>
                    <a:pt x="2105267" y="736766"/>
                    <a:pt x="2129116" y="711730"/>
                  </a:cubicBezTo>
                  <a:cubicBezTo>
                    <a:pt x="2152964" y="686694"/>
                    <a:pt x="2164884" y="651528"/>
                    <a:pt x="2164884" y="606222"/>
                  </a:cubicBezTo>
                  <a:lnTo>
                    <a:pt x="2164884" y="186874"/>
                  </a:lnTo>
                  <a:lnTo>
                    <a:pt x="2300804" y="186874"/>
                  </a:lnTo>
                  <a:lnTo>
                    <a:pt x="2300804" y="595493"/>
                  </a:lnTo>
                  <a:cubicBezTo>
                    <a:pt x="2300804" y="683717"/>
                    <a:pt x="2276661" y="752565"/>
                    <a:pt x="2228373" y="802037"/>
                  </a:cubicBezTo>
                  <a:cubicBezTo>
                    <a:pt x="2180086" y="851510"/>
                    <a:pt x="2113914" y="876250"/>
                    <a:pt x="2029858" y="876250"/>
                  </a:cubicBezTo>
                  <a:cubicBezTo>
                    <a:pt x="1946402" y="876250"/>
                    <a:pt x="1880525" y="851510"/>
                    <a:pt x="1832238" y="802037"/>
                  </a:cubicBezTo>
                  <a:cubicBezTo>
                    <a:pt x="1783950" y="751966"/>
                    <a:pt x="1759807" y="683118"/>
                    <a:pt x="1759807" y="595493"/>
                  </a:cubicBezTo>
                  <a:close/>
                  <a:moveTo>
                    <a:pt x="2477858" y="857474"/>
                  </a:moveTo>
                  <a:lnTo>
                    <a:pt x="2477858" y="186874"/>
                  </a:lnTo>
                  <a:lnTo>
                    <a:pt x="2667431" y="186874"/>
                  </a:lnTo>
                  <a:cubicBezTo>
                    <a:pt x="2737179" y="186874"/>
                    <a:pt x="2791726" y="202968"/>
                    <a:pt x="2831071" y="235157"/>
                  </a:cubicBezTo>
                  <a:cubicBezTo>
                    <a:pt x="2871016" y="267346"/>
                    <a:pt x="2890983" y="312052"/>
                    <a:pt x="2890983" y="369277"/>
                  </a:cubicBezTo>
                  <a:cubicBezTo>
                    <a:pt x="2890983" y="424713"/>
                    <a:pt x="2867439" y="468821"/>
                    <a:pt x="2820341" y="501609"/>
                  </a:cubicBezTo>
                  <a:cubicBezTo>
                    <a:pt x="2855510" y="517703"/>
                    <a:pt x="2882640" y="539162"/>
                    <a:pt x="2901714" y="565986"/>
                  </a:cubicBezTo>
                  <a:cubicBezTo>
                    <a:pt x="2920787" y="593409"/>
                    <a:pt x="2930329" y="624704"/>
                    <a:pt x="2930329" y="659870"/>
                  </a:cubicBezTo>
                  <a:cubicBezTo>
                    <a:pt x="2930329" y="721270"/>
                    <a:pt x="2907973" y="769553"/>
                    <a:pt x="2863263" y="804720"/>
                  </a:cubicBezTo>
                  <a:cubicBezTo>
                    <a:pt x="2819151" y="839886"/>
                    <a:pt x="2758640" y="857474"/>
                    <a:pt x="2681738" y="857474"/>
                  </a:cubicBezTo>
                  <a:close/>
                  <a:moveTo>
                    <a:pt x="2612884" y="741236"/>
                  </a:moveTo>
                  <a:lnTo>
                    <a:pt x="2689786" y="741236"/>
                  </a:lnTo>
                  <a:cubicBezTo>
                    <a:pt x="2721378" y="741236"/>
                    <a:pt x="2746121" y="733484"/>
                    <a:pt x="2764005" y="717989"/>
                  </a:cubicBezTo>
                  <a:cubicBezTo>
                    <a:pt x="2781890" y="701894"/>
                    <a:pt x="2790832" y="680140"/>
                    <a:pt x="2790832" y="652717"/>
                  </a:cubicBezTo>
                  <a:cubicBezTo>
                    <a:pt x="2790832" y="625294"/>
                    <a:pt x="2781890" y="603835"/>
                    <a:pt x="2764005" y="588340"/>
                  </a:cubicBezTo>
                  <a:cubicBezTo>
                    <a:pt x="2746121" y="573434"/>
                    <a:pt x="2721378" y="565986"/>
                    <a:pt x="2689786" y="565986"/>
                  </a:cubicBezTo>
                  <a:lnTo>
                    <a:pt x="2612884" y="565986"/>
                  </a:lnTo>
                  <a:close/>
                  <a:moveTo>
                    <a:pt x="2612884" y="449749"/>
                  </a:moveTo>
                  <a:lnTo>
                    <a:pt x="2670113" y="449749"/>
                  </a:lnTo>
                  <a:cubicBezTo>
                    <a:pt x="2695750" y="449749"/>
                    <a:pt x="2715718" y="443195"/>
                    <a:pt x="2730025" y="430078"/>
                  </a:cubicBezTo>
                  <a:cubicBezTo>
                    <a:pt x="2744333" y="417560"/>
                    <a:pt x="2751486" y="399382"/>
                    <a:pt x="2751486" y="375536"/>
                  </a:cubicBezTo>
                  <a:cubicBezTo>
                    <a:pt x="2751486" y="352887"/>
                    <a:pt x="2744333" y="335300"/>
                    <a:pt x="2730025" y="322782"/>
                  </a:cubicBezTo>
                  <a:cubicBezTo>
                    <a:pt x="2716317" y="309665"/>
                    <a:pt x="2696341" y="303111"/>
                    <a:pt x="2670113" y="303111"/>
                  </a:cubicBezTo>
                  <a:lnTo>
                    <a:pt x="2612884" y="303111"/>
                  </a:lnTo>
                  <a:close/>
                  <a:moveTo>
                    <a:pt x="3077873" y="857474"/>
                  </a:moveTo>
                  <a:lnTo>
                    <a:pt x="3077873" y="186874"/>
                  </a:lnTo>
                  <a:lnTo>
                    <a:pt x="3212899" y="186874"/>
                  </a:lnTo>
                  <a:lnTo>
                    <a:pt x="3212899" y="734083"/>
                  </a:lnTo>
                  <a:lnTo>
                    <a:pt x="3466855" y="734083"/>
                  </a:lnTo>
                  <a:lnTo>
                    <a:pt x="3466855" y="857474"/>
                  </a:lnTo>
                  <a:close/>
                  <a:moveTo>
                    <a:pt x="3595621" y="857474"/>
                  </a:moveTo>
                  <a:lnTo>
                    <a:pt x="3595621" y="186874"/>
                  </a:lnTo>
                  <a:lnTo>
                    <a:pt x="3730647" y="186874"/>
                  </a:lnTo>
                  <a:lnTo>
                    <a:pt x="3730647" y="857474"/>
                  </a:lnTo>
                  <a:close/>
                  <a:moveTo>
                    <a:pt x="3896076" y="658976"/>
                  </a:moveTo>
                  <a:cubicBezTo>
                    <a:pt x="3878791" y="615459"/>
                    <a:pt x="3870144" y="569858"/>
                    <a:pt x="3870144" y="522174"/>
                  </a:cubicBezTo>
                  <a:cubicBezTo>
                    <a:pt x="3870144" y="474489"/>
                    <a:pt x="3878791" y="429184"/>
                    <a:pt x="3896076" y="386265"/>
                  </a:cubicBezTo>
                  <a:cubicBezTo>
                    <a:pt x="3913361" y="342748"/>
                    <a:pt x="3937210" y="304899"/>
                    <a:pt x="3967613" y="272711"/>
                  </a:cubicBezTo>
                  <a:cubicBezTo>
                    <a:pt x="3998615" y="240522"/>
                    <a:pt x="4036172" y="214887"/>
                    <a:pt x="4080284" y="195815"/>
                  </a:cubicBezTo>
                  <a:cubicBezTo>
                    <a:pt x="4124994" y="176743"/>
                    <a:pt x="4172986" y="167203"/>
                    <a:pt x="4224252" y="167203"/>
                  </a:cubicBezTo>
                  <a:cubicBezTo>
                    <a:pt x="4275517" y="167203"/>
                    <a:pt x="4323509" y="176743"/>
                    <a:pt x="4368220" y="195815"/>
                  </a:cubicBezTo>
                  <a:cubicBezTo>
                    <a:pt x="4412930" y="214887"/>
                    <a:pt x="4450487" y="240522"/>
                    <a:pt x="4480890" y="272711"/>
                  </a:cubicBezTo>
                  <a:cubicBezTo>
                    <a:pt x="4511293" y="304899"/>
                    <a:pt x="4535142" y="342748"/>
                    <a:pt x="4552427" y="386265"/>
                  </a:cubicBezTo>
                  <a:cubicBezTo>
                    <a:pt x="4569712" y="429184"/>
                    <a:pt x="4578359" y="474489"/>
                    <a:pt x="4578359" y="522174"/>
                  </a:cubicBezTo>
                  <a:cubicBezTo>
                    <a:pt x="4578359" y="578209"/>
                    <a:pt x="4566734" y="630659"/>
                    <a:pt x="4543485" y="679541"/>
                  </a:cubicBezTo>
                  <a:cubicBezTo>
                    <a:pt x="4520235" y="728423"/>
                    <a:pt x="4488044" y="769250"/>
                    <a:pt x="4446910" y="802037"/>
                  </a:cubicBezTo>
                  <a:lnTo>
                    <a:pt x="4487150" y="840485"/>
                  </a:lnTo>
                  <a:cubicBezTo>
                    <a:pt x="4534248" y="883403"/>
                    <a:pt x="4580747" y="904567"/>
                    <a:pt x="4626646" y="903968"/>
                  </a:cubicBezTo>
                  <a:cubicBezTo>
                    <a:pt x="4645720" y="903968"/>
                    <a:pt x="4661816" y="901581"/>
                    <a:pt x="4674934" y="896815"/>
                  </a:cubicBezTo>
                  <a:lnTo>
                    <a:pt x="4674934" y="1012159"/>
                  </a:lnTo>
                  <a:cubicBezTo>
                    <a:pt x="4654072" y="1020501"/>
                    <a:pt x="4630518" y="1024381"/>
                    <a:pt x="4604291" y="1023782"/>
                  </a:cubicBezTo>
                  <a:cubicBezTo>
                    <a:pt x="4532155" y="1023782"/>
                    <a:pt x="4462711" y="994571"/>
                    <a:pt x="4395940" y="936157"/>
                  </a:cubicBezTo>
                  <a:lnTo>
                    <a:pt x="4316355" y="864627"/>
                  </a:lnTo>
                  <a:cubicBezTo>
                    <a:pt x="4287142" y="872379"/>
                    <a:pt x="4256443" y="876250"/>
                    <a:pt x="4224252" y="876250"/>
                  </a:cubicBezTo>
                  <a:cubicBezTo>
                    <a:pt x="4172986" y="876250"/>
                    <a:pt x="4124994" y="866710"/>
                    <a:pt x="4080284" y="847638"/>
                  </a:cubicBezTo>
                  <a:cubicBezTo>
                    <a:pt x="4036172" y="828566"/>
                    <a:pt x="3998615" y="803227"/>
                    <a:pt x="3967613" y="771637"/>
                  </a:cubicBezTo>
                  <a:cubicBezTo>
                    <a:pt x="3937210" y="739448"/>
                    <a:pt x="3913361" y="701894"/>
                    <a:pt x="3896076" y="658976"/>
                  </a:cubicBezTo>
                  <a:close/>
                  <a:moveTo>
                    <a:pt x="4070447" y="360336"/>
                  </a:moveTo>
                  <a:cubicBezTo>
                    <a:pt x="4029913" y="403853"/>
                    <a:pt x="4009346" y="457796"/>
                    <a:pt x="4008747" y="522174"/>
                  </a:cubicBezTo>
                  <a:cubicBezTo>
                    <a:pt x="4008747" y="586551"/>
                    <a:pt x="4029314" y="640494"/>
                    <a:pt x="4070447" y="684012"/>
                  </a:cubicBezTo>
                  <a:cubicBezTo>
                    <a:pt x="4110982" y="727529"/>
                    <a:pt x="4162551" y="749283"/>
                    <a:pt x="4225146" y="749283"/>
                  </a:cubicBezTo>
                  <a:cubicBezTo>
                    <a:pt x="4266280" y="749283"/>
                    <a:pt x="4302942" y="739448"/>
                    <a:pt x="4335134" y="719777"/>
                  </a:cubicBezTo>
                  <a:cubicBezTo>
                    <a:pt x="4367924" y="700106"/>
                    <a:pt x="4393553" y="672683"/>
                    <a:pt x="4412036" y="637517"/>
                  </a:cubicBezTo>
                  <a:cubicBezTo>
                    <a:pt x="4430519" y="602941"/>
                    <a:pt x="4439756" y="564493"/>
                    <a:pt x="4439756" y="522174"/>
                  </a:cubicBezTo>
                  <a:cubicBezTo>
                    <a:pt x="4439756" y="457796"/>
                    <a:pt x="4419190" y="403853"/>
                    <a:pt x="4378056" y="360336"/>
                  </a:cubicBezTo>
                  <a:cubicBezTo>
                    <a:pt x="4337521" y="316818"/>
                    <a:pt x="4286247" y="295064"/>
                    <a:pt x="4224252" y="295064"/>
                  </a:cubicBezTo>
                  <a:cubicBezTo>
                    <a:pt x="4161657" y="295064"/>
                    <a:pt x="4110088" y="316818"/>
                    <a:pt x="4069553" y="360336"/>
                  </a:cubicBezTo>
                  <a:close/>
                  <a:moveTo>
                    <a:pt x="4705337" y="595493"/>
                  </a:moveTo>
                  <a:lnTo>
                    <a:pt x="4705337" y="186874"/>
                  </a:lnTo>
                  <a:lnTo>
                    <a:pt x="4841257" y="186874"/>
                  </a:lnTo>
                  <a:lnTo>
                    <a:pt x="4841257" y="606222"/>
                  </a:lnTo>
                  <a:cubicBezTo>
                    <a:pt x="4841257" y="650929"/>
                    <a:pt x="4853177" y="686095"/>
                    <a:pt x="4877025" y="711730"/>
                  </a:cubicBezTo>
                  <a:cubicBezTo>
                    <a:pt x="4900874" y="736766"/>
                    <a:pt x="4933960" y="749283"/>
                    <a:pt x="4976283" y="749283"/>
                  </a:cubicBezTo>
                  <a:cubicBezTo>
                    <a:pt x="5018016" y="749283"/>
                    <a:pt x="5050797" y="736766"/>
                    <a:pt x="5074646" y="711730"/>
                  </a:cubicBezTo>
                  <a:cubicBezTo>
                    <a:pt x="5098495" y="686694"/>
                    <a:pt x="5110414" y="651528"/>
                    <a:pt x="5110414" y="606222"/>
                  </a:cubicBezTo>
                  <a:lnTo>
                    <a:pt x="5110414" y="186874"/>
                  </a:lnTo>
                  <a:lnTo>
                    <a:pt x="5246334" y="186874"/>
                  </a:lnTo>
                  <a:lnTo>
                    <a:pt x="5246334" y="595493"/>
                  </a:lnTo>
                  <a:cubicBezTo>
                    <a:pt x="5246334" y="683717"/>
                    <a:pt x="5222191" y="752565"/>
                    <a:pt x="5173903" y="802037"/>
                  </a:cubicBezTo>
                  <a:cubicBezTo>
                    <a:pt x="5125616" y="852109"/>
                    <a:pt x="5059444" y="876849"/>
                    <a:pt x="4975389" y="876250"/>
                  </a:cubicBezTo>
                  <a:cubicBezTo>
                    <a:pt x="4891932" y="876250"/>
                    <a:pt x="4826055" y="851510"/>
                    <a:pt x="4777768" y="802037"/>
                  </a:cubicBezTo>
                  <a:cubicBezTo>
                    <a:pt x="4729481" y="751966"/>
                    <a:pt x="4705337" y="683118"/>
                    <a:pt x="4705337" y="595493"/>
                  </a:cubicBezTo>
                  <a:close/>
                  <a:moveTo>
                    <a:pt x="5423388" y="857474"/>
                  </a:moveTo>
                  <a:lnTo>
                    <a:pt x="5423388" y="186874"/>
                  </a:lnTo>
                  <a:lnTo>
                    <a:pt x="5812370" y="186874"/>
                  </a:lnTo>
                  <a:lnTo>
                    <a:pt x="5812370" y="303111"/>
                  </a:lnTo>
                  <a:lnTo>
                    <a:pt x="5558414" y="303111"/>
                  </a:lnTo>
                  <a:lnTo>
                    <a:pt x="5558414" y="457796"/>
                  </a:lnTo>
                  <a:lnTo>
                    <a:pt x="5773919" y="457796"/>
                  </a:lnTo>
                  <a:lnTo>
                    <a:pt x="5773919" y="574033"/>
                  </a:lnTo>
                  <a:lnTo>
                    <a:pt x="5558414" y="574033"/>
                  </a:lnTo>
                  <a:lnTo>
                    <a:pt x="5558414" y="741236"/>
                  </a:lnTo>
                  <a:lnTo>
                    <a:pt x="5812370" y="741236"/>
                  </a:lnTo>
                  <a:lnTo>
                    <a:pt x="5812370" y="857474"/>
                  </a:lnTo>
                  <a:close/>
                  <a:moveTo>
                    <a:pt x="0" y="1827608"/>
                  </a:moveTo>
                  <a:lnTo>
                    <a:pt x="0" y="1157008"/>
                  </a:lnTo>
                  <a:lnTo>
                    <a:pt x="388982" y="1157008"/>
                  </a:lnTo>
                  <a:lnTo>
                    <a:pt x="388982" y="1273245"/>
                  </a:lnTo>
                  <a:lnTo>
                    <a:pt x="135920" y="1273245"/>
                  </a:lnTo>
                  <a:lnTo>
                    <a:pt x="135920" y="1427930"/>
                  </a:lnTo>
                  <a:lnTo>
                    <a:pt x="351425" y="1427930"/>
                  </a:lnTo>
                  <a:lnTo>
                    <a:pt x="351425" y="1544168"/>
                  </a:lnTo>
                  <a:lnTo>
                    <a:pt x="135920" y="1544168"/>
                  </a:lnTo>
                  <a:lnTo>
                    <a:pt x="135920" y="1827608"/>
                  </a:lnTo>
                  <a:close/>
                  <a:moveTo>
                    <a:pt x="517748" y="1827608"/>
                  </a:moveTo>
                  <a:lnTo>
                    <a:pt x="517748" y="1157008"/>
                  </a:lnTo>
                  <a:lnTo>
                    <a:pt x="721628" y="1157008"/>
                  </a:lnTo>
                  <a:cubicBezTo>
                    <a:pt x="794953" y="1157008"/>
                    <a:pt x="853077" y="1174891"/>
                    <a:pt x="895999" y="1210656"/>
                  </a:cubicBezTo>
                  <a:cubicBezTo>
                    <a:pt x="938322" y="1246421"/>
                    <a:pt x="959488" y="1295304"/>
                    <a:pt x="959488" y="1357294"/>
                  </a:cubicBezTo>
                  <a:cubicBezTo>
                    <a:pt x="959488" y="1397235"/>
                    <a:pt x="950251" y="1432106"/>
                    <a:pt x="931768" y="1461907"/>
                  </a:cubicBezTo>
                  <a:cubicBezTo>
                    <a:pt x="913284" y="1491709"/>
                    <a:pt x="887057" y="1514661"/>
                    <a:pt x="853077" y="1530756"/>
                  </a:cubicBezTo>
                  <a:lnTo>
                    <a:pt x="1062322" y="1827608"/>
                  </a:lnTo>
                  <a:lnTo>
                    <a:pt x="900470" y="1827608"/>
                  </a:lnTo>
                  <a:lnTo>
                    <a:pt x="722522" y="1556686"/>
                  </a:lnTo>
                  <a:lnTo>
                    <a:pt x="653668" y="1556686"/>
                  </a:lnTo>
                  <a:lnTo>
                    <a:pt x="653668" y="1827608"/>
                  </a:lnTo>
                  <a:close/>
                  <a:moveTo>
                    <a:pt x="653668" y="1441342"/>
                  </a:moveTo>
                  <a:lnTo>
                    <a:pt x="729676" y="1441342"/>
                  </a:lnTo>
                  <a:cubicBezTo>
                    <a:pt x="758291" y="1441342"/>
                    <a:pt x="780646" y="1433894"/>
                    <a:pt x="796742" y="1418989"/>
                  </a:cubicBezTo>
                  <a:cubicBezTo>
                    <a:pt x="812838" y="1404084"/>
                    <a:pt x="820590" y="1382929"/>
                    <a:pt x="819991" y="1355506"/>
                  </a:cubicBezTo>
                  <a:cubicBezTo>
                    <a:pt x="819991" y="1329871"/>
                    <a:pt x="812238" y="1309610"/>
                    <a:pt x="796742" y="1294705"/>
                  </a:cubicBezTo>
                  <a:cubicBezTo>
                    <a:pt x="781245" y="1279799"/>
                    <a:pt x="758890" y="1272646"/>
                    <a:pt x="729676" y="1273245"/>
                  </a:cubicBezTo>
                  <a:lnTo>
                    <a:pt x="653668" y="1273245"/>
                  </a:lnTo>
                  <a:close/>
                  <a:moveTo>
                    <a:pt x="1100773" y="1827608"/>
                  </a:moveTo>
                  <a:lnTo>
                    <a:pt x="1353835" y="1157008"/>
                  </a:lnTo>
                  <a:lnTo>
                    <a:pt x="1530889" y="1157008"/>
                  </a:lnTo>
                  <a:lnTo>
                    <a:pt x="1783950" y="1827608"/>
                  </a:lnTo>
                  <a:lnTo>
                    <a:pt x="1639982" y="1827608"/>
                  </a:lnTo>
                  <a:lnTo>
                    <a:pt x="1575599" y="1653252"/>
                  </a:lnTo>
                  <a:lnTo>
                    <a:pt x="1308230" y="1653252"/>
                  </a:lnTo>
                  <a:lnTo>
                    <a:pt x="1244741" y="1827608"/>
                  </a:lnTo>
                  <a:close/>
                  <a:moveTo>
                    <a:pt x="1350258" y="1537015"/>
                  </a:moveTo>
                  <a:lnTo>
                    <a:pt x="1534466" y="1537015"/>
                  </a:lnTo>
                  <a:lnTo>
                    <a:pt x="1442362" y="1285763"/>
                  </a:lnTo>
                  <a:close/>
                  <a:moveTo>
                    <a:pt x="1896621" y="1827608"/>
                  </a:moveTo>
                  <a:lnTo>
                    <a:pt x="1896621" y="1157008"/>
                  </a:lnTo>
                  <a:lnTo>
                    <a:pt x="2070098" y="1157008"/>
                  </a:lnTo>
                  <a:lnTo>
                    <a:pt x="2368764" y="1637158"/>
                  </a:lnTo>
                  <a:lnTo>
                    <a:pt x="2368764" y="1157008"/>
                  </a:lnTo>
                  <a:lnTo>
                    <a:pt x="2503790" y="1157008"/>
                  </a:lnTo>
                  <a:lnTo>
                    <a:pt x="2503790" y="1827608"/>
                  </a:lnTo>
                  <a:lnTo>
                    <a:pt x="2330313" y="1827608"/>
                  </a:lnTo>
                  <a:lnTo>
                    <a:pt x="2031647" y="1345670"/>
                  </a:lnTo>
                  <a:lnTo>
                    <a:pt x="2031647" y="1827608"/>
                  </a:lnTo>
                  <a:close/>
                  <a:moveTo>
                    <a:pt x="2644181" y="1492308"/>
                  </a:moveTo>
                  <a:cubicBezTo>
                    <a:pt x="2644181" y="1444624"/>
                    <a:pt x="2652828" y="1399318"/>
                    <a:pt x="2670113" y="1356400"/>
                  </a:cubicBezTo>
                  <a:cubicBezTo>
                    <a:pt x="2687398" y="1312882"/>
                    <a:pt x="2711247" y="1275034"/>
                    <a:pt x="2741650" y="1242845"/>
                  </a:cubicBezTo>
                  <a:cubicBezTo>
                    <a:pt x="2772652" y="1210656"/>
                    <a:pt x="2810209" y="1185325"/>
                    <a:pt x="2854321" y="1166844"/>
                  </a:cubicBezTo>
                  <a:cubicBezTo>
                    <a:pt x="2899031" y="1147772"/>
                    <a:pt x="2947319" y="1138231"/>
                    <a:pt x="2999183" y="1138231"/>
                  </a:cubicBezTo>
                  <a:cubicBezTo>
                    <a:pt x="3058201" y="1138231"/>
                    <a:pt x="3111853" y="1150150"/>
                    <a:pt x="3160141" y="1173997"/>
                  </a:cubicBezTo>
                  <a:cubicBezTo>
                    <a:pt x="3209027" y="1198433"/>
                    <a:pt x="3248963" y="1231820"/>
                    <a:pt x="3279965" y="1274140"/>
                  </a:cubicBezTo>
                  <a:lnTo>
                    <a:pt x="3173554" y="1357294"/>
                  </a:lnTo>
                  <a:cubicBezTo>
                    <a:pt x="3153881" y="1329281"/>
                    <a:pt x="3129139" y="1306927"/>
                    <a:pt x="3099334" y="1290234"/>
                  </a:cubicBezTo>
                  <a:cubicBezTo>
                    <a:pt x="3069530" y="1273541"/>
                    <a:pt x="3036141" y="1265198"/>
                    <a:pt x="2999183" y="1265198"/>
                  </a:cubicBezTo>
                  <a:cubicBezTo>
                    <a:pt x="2936588" y="1265198"/>
                    <a:pt x="2885019" y="1286953"/>
                    <a:pt x="2844484" y="1330470"/>
                  </a:cubicBezTo>
                  <a:cubicBezTo>
                    <a:pt x="2803950" y="1373987"/>
                    <a:pt x="2783383" y="1427930"/>
                    <a:pt x="2782784" y="1492308"/>
                  </a:cubicBezTo>
                  <a:cubicBezTo>
                    <a:pt x="2782784" y="1556686"/>
                    <a:pt x="2803351" y="1610933"/>
                    <a:pt x="2844484" y="1655040"/>
                  </a:cubicBezTo>
                  <a:cubicBezTo>
                    <a:pt x="2885019" y="1698558"/>
                    <a:pt x="2936588" y="1720017"/>
                    <a:pt x="2999183" y="1719418"/>
                  </a:cubicBezTo>
                  <a:cubicBezTo>
                    <a:pt x="3036141" y="1719418"/>
                    <a:pt x="3069530" y="1711371"/>
                    <a:pt x="3099334" y="1695276"/>
                  </a:cubicBezTo>
                  <a:cubicBezTo>
                    <a:pt x="3129139" y="1678583"/>
                    <a:pt x="3153881" y="1655934"/>
                    <a:pt x="3173554" y="1627322"/>
                  </a:cubicBezTo>
                  <a:lnTo>
                    <a:pt x="3279965" y="1709582"/>
                  </a:lnTo>
                  <a:cubicBezTo>
                    <a:pt x="3253738" y="1745947"/>
                    <a:pt x="3220947" y="1775748"/>
                    <a:pt x="3181602" y="1798996"/>
                  </a:cubicBezTo>
                  <a:cubicBezTo>
                    <a:pt x="3142257" y="1822243"/>
                    <a:pt x="3098735" y="1836844"/>
                    <a:pt x="3051047" y="1842808"/>
                  </a:cubicBezTo>
                  <a:lnTo>
                    <a:pt x="2967885" y="1982293"/>
                  </a:lnTo>
                  <a:lnTo>
                    <a:pt x="2848061" y="1982293"/>
                  </a:lnTo>
                  <a:lnTo>
                    <a:pt x="2932117" y="1841020"/>
                  </a:lnTo>
                  <a:cubicBezTo>
                    <a:pt x="2875487" y="1830889"/>
                    <a:pt x="2825107" y="1809126"/>
                    <a:pt x="2780995" y="1775748"/>
                  </a:cubicBezTo>
                  <a:cubicBezTo>
                    <a:pt x="2736884" y="1742370"/>
                    <a:pt x="2702904" y="1700936"/>
                    <a:pt x="2679055" y="1651464"/>
                  </a:cubicBezTo>
                  <a:cubicBezTo>
                    <a:pt x="2655207" y="1601991"/>
                    <a:pt x="2643582" y="1548934"/>
                    <a:pt x="2644181" y="1492308"/>
                  </a:cubicBezTo>
                  <a:close/>
                  <a:moveTo>
                    <a:pt x="3319310" y="1827608"/>
                  </a:moveTo>
                  <a:lnTo>
                    <a:pt x="3572372" y="1157008"/>
                  </a:lnTo>
                  <a:lnTo>
                    <a:pt x="3749426" y="1157008"/>
                  </a:lnTo>
                  <a:lnTo>
                    <a:pt x="4002487" y="1827608"/>
                  </a:lnTo>
                  <a:lnTo>
                    <a:pt x="3858519" y="1827608"/>
                  </a:lnTo>
                  <a:lnTo>
                    <a:pt x="3795030" y="1653252"/>
                  </a:lnTo>
                  <a:lnTo>
                    <a:pt x="3527661" y="1653252"/>
                  </a:lnTo>
                  <a:lnTo>
                    <a:pt x="3463278" y="1827608"/>
                  </a:lnTo>
                  <a:close/>
                  <a:moveTo>
                    <a:pt x="3569689" y="1537015"/>
                  </a:moveTo>
                  <a:lnTo>
                    <a:pt x="3753002" y="1537015"/>
                  </a:lnTo>
                  <a:lnTo>
                    <a:pt x="3660899" y="1285763"/>
                  </a:lnTo>
                  <a:close/>
                  <a:moveTo>
                    <a:pt x="4115158" y="1827608"/>
                  </a:moveTo>
                  <a:lnTo>
                    <a:pt x="4115158" y="1157008"/>
                  </a:lnTo>
                  <a:lnTo>
                    <a:pt x="4251078" y="1157008"/>
                  </a:lnTo>
                  <a:lnTo>
                    <a:pt x="4251078" y="1827608"/>
                  </a:lnTo>
                  <a:close/>
                  <a:moveTo>
                    <a:pt x="4386998" y="1734618"/>
                  </a:moveTo>
                  <a:lnTo>
                    <a:pt x="4485361" y="1644311"/>
                  </a:lnTo>
                  <a:cubicBezTo>
                    <a:pt x="4505633" y="1670536"/>
                    <a:pt x="4528283" y="1690806"/>
                    <a:pt x="4553321" y="1705112"/>
                  </a:cubicBezTo>
                  <a:cubicBezTo>
                    <a:pt x="4578958" y="1719418"/>
                    <a:pt x="4605481" y="1726571"/>
                    <a:pt x="4632906" y="1726571"/>
                  </a:cubicBezTo>
                  <a:cubicBezTo>
                    <a:pt x="4659732" y="1726571"/>
                    <a:pt x="4680594" y="1719713"/>
                    <a:pt x="4695501" y="1706006"/>
                  </a:cubicBezTo>
                  <a:cubicBezTo>
                    <a:pt x="4710997" y="1692299"/>
                    <a:pt x="4718750" y="1673218"/>
                    <a:pt x="4718750" y="1648781"/>
                  </a:cubicBezTo>
                  <a:cubicBezTo>
                    <a:pt x="4718750" y="1634475"/>
                    <a:pt x="4714574" y="1621358"/>
                    <a:pt x="4706231" y="1609439"/>
                  </a:cubicBezTo>
                  <a:cubicBezTo>
                    <a:pt x="4697289" y="1597521"/>
                    <a:pt x="4685664" y="1587685"/>
                    <a:pt x="4671357" y="1579933"/>
                  </a:cubicBezTo>
                  <a:cubicBezTo>
                    <a:pt x="4657050" y="1571591"/>
                    <a:pt x="4640659" y="1563240"/>
                    <a:pt x="4622175" y="1554897"/>
                  </a:cubicBezTo>
                  <a:cubicBezTo>
                    <a:pt x="4603692" y="1545956"/>
                    <a:pt x="4584914" y="1537310"/>
                    <a:pt x="4565840" y="1528967"/>
                  </a:cubicBezTo>
                  <a:cubicBezTo>
                    <a:pt x="4546767" y="1520625"/>
                    <a:pt x="4528283" y="1510486"/>
                    <a:pt x="4510399" y="1498567"/>
                  </a:cubicBezTo>
                  <a:cubicBezTo>
                    <a:pt x="4491916" y="1486648"/>
                    <a:pt x="4475525" y="1473531"/>
                    <a:pt x="4461217" y="1459225"/>
                  </a:cubicBezTo>
                  <a:cubicBezTo>
                    <a:pt x="4446910" y="1444919"/>
                    <a:pt x="4435285" y="1426741"/>
                    <a:pt x="4426343" y="1404683"/>
                  </a:cubicBezTo>
                  <a:cubicBezTo>
                    <a:pt x="4417401" y="1382625"/>
                    <a:pt x="4412930" y="1358483"/>
                    <a:pt x="4412930" y="1332258"/>
                  </a:cubicBezTo>
                  <a:cubicBezTo>
                    <a:pt x="4412930" y="1278011"/>
                    <a:pt x="4433202" y="1232115"/>
                    <a:pt x="4473736" y="1194562"/>
                  </a:cubicBezTo>
                  <a:cubicBezTo>
                    <a:pt x="4514271" y="1157008"/>
                    <a:pt x="4565545" y="1138231"/>
                    <a:pt x="4627541" y="1138231"/>
                  </a:cubicBezTo>
                  <a:cubicBezTo>
                    <a:pt x="4720539" y="1138231"/>
                    <a:pt x="4798335" y="1175785"/>
                    <a:pt x="4860930" y="1250892"/>
                  </a:cubicBezTo>
                  <a:lnTo>
                    <a:pt x="4761672" y="1340305"/>
                  </a:lnTo>
                  <a:cubicBezTo>
                    <a:pt x="4718750" y="1284270"/>
                    <a:pt x="4674335" y="1256257"/>
                    <a:pt x="4628435" y="1256257"/>
                  </a:cubicBezTo>
                  <a:cubicBezTo>
                    <a:pt x="4605784" y="1256257"/>
                    <a:pt x="4587006" y="1263115"/>
                    <a:pt x="4572100" y="1276822"/>
                  </a:cubicBezTo>
                  <a:cubicBezTo>
                    <a:pt x="4557193" y="1290529"/>
                    <a:pt x="4550039" y="1307222"/>
                    <a:pt x="4550639" y="1326893"/>
                  </a:cubicBezTo>
                  <a:cubicBezTo>
                    <a:pt x="4550639" y="1339411"/>
                    <a:pt x="4554215" y="1351035"/>
                    <a:pt x="4561369" y="1361765"/>
                  </a:cubicBezTo>
                  <a:cubicBezTo>
                    <a:pt x="4568523" y="1371895"/>
                    <a:pt x="4577760" y="1381140"/>
                    <a:pt x="4589090" y="1389483"/>
                  </a:cubicBezTo>
                  <a:cubicBezTo>
                    <a:pt x="4601009" y="1397235"/>
                    <a:pt x="4614727" y="1404978"/>
                    <a:pt x="4630223" y="1412730"/>
                  </a:cubicBezTo>
                  <a:lnTo>
                    <a:pt x="4677616" y="1435084"/>
                  </a:lnTo>
                  <a:cubicBezTo>
                    <a:pt x="4694902" y="1442836"/>
                    <a:pt x="4711892" y="1450579"/>
                    <a:pt x="4728586" y="1458331"/>
                  </a:cubicBezTo>
                  <a:cubicBezTo>
                    <a:pt x="4745872" y="1466673"/>
                    <a:pt x="4761967" y="1476813"/>
                    <a:pt x="4776874" y="1488731"/>
                  </a:cubicBezTo>
                  <a:cubicBezTo>
                    <a:pt x="4792371" y="1500060"/>
                    <a:pt x="4806088" y="1513168"/>
                    <a:pt x="4818008" y="1528073"/>
                  </a:cubicBezTo>
                  <a:cubicBezTo>
                    <a:pt x="4829927" y="1542379"/>
                    <a:pt x="4839173" y="1559368"/>
                    <a:pt x="4845728" y="1579039"/>
                  </a:cubicBezTo>
                  <a:cubicBezTo>
                    <a:pt x="4852882" y="1599309"/>
                    <a:pt x="4856459" y="1621662"/>
                    <a:pt x="4856459" y="1646099"/>
                  </a:cubicBezTo>
                  <a:cubicBezTo>
                    <a:pt x="4855269" y="1706900"/>
                    <a:pt x="4833504" y="1755478"/>
                    <a:pt x="4791181" y="1791843"/>
                  </a:cubicBezTo>
                  <a:cubicBezTo>
                    <a:pt x="4749448" y="1828207"/>
                    <a:pt x="4697289" y="1846385"/>
                    <a:pt x="4634694" y="1846385"/>
                  </a:cubicBezTo>
                  <a:cubicBezTo>
                    <a:pt x="4579852" y="1846385"/>
                    <a:pt x="4532459" y="1837148"/>
                    <a:pt x="4492515" y="1818667"/>
                  </a:cubicBezTo>
                  <a:cubicBezTo>
                    <a:pt x="4452571" y="1799595"/>
                    <a:pt x="4417401" y="1771573"/>
                    <a:pt x="4386998" y="1734618"/>
                  </a:cubicBezTo>
                  <a:close/>
                  <a:moveTo>
                    <a:pt x="5007580" y="1827608"/>
                  </a:moveTo>
                  <a:lnTo>
                    <a:pt x="5007580" y="1157008"/>
                  </a:lnTo>
                  <a:lnTo>
                    <a:pt x="5396562" y="1157008"/>
                  </a:lnTo>
                  <a:lnTo>
                    <a:pt x="5396562" y="1273245"/>
                  </a:lnTo>
                  <a:lnTo>
                    <a:pt x="5143500" y="1273245"/>
                  </a:lnTo>
                  <a:lnTo>
                    <a:pt x="5143500" y="1427930"/>
                  </a:lnTo>
                  <a:lnTo>
                    <a:pt x="5359005" y="1427930"/>
                  </a:lnTo>
                  <a:lnTo>
                    <a:pt x="5359005" y="1544168"/>
                  </a:lnTo>
                  <a:lnTo>
                    <a:pt x="5143500" y="1544168"/>
                  </a:lnTo>
                  <a:lnTo>
                    <a:pt x="5143500" y="1711371"/>
                  </a:lnTo>
                  <a:lnTo>
                    <a:pt x="5396562" y="1711371"/>
                  </a:lnTo>
                  <a:lnTo>
                    <a:pt x="5396562" y="1827608"/>
                  </a:lnTo>
                  <a:close/>
                </a:path>
              </a:pathLst>
            </a:custGeom>
            <a:solidFill>
              <a:srgbClr val="000000"/>
            </a:solidFill>
            <a:ln w="893" cap="flat">
              <a:noFill/>
              <a:prstDash val="solid"/>
              <a:miter/>
            </a:ln>
          </p:spPr>
          <p:txBody>
            <a:bodyPr rtlCol="0" anchor="ctr"/>
            <a:lstStyle/>
            <a:p>
              <a:endParaRPr lang="fr-FR"/>
            </a:p>
          </p:txBody>
        </p:sp>
        <p:sp>
          <p:nvSpPr>
            <p:cNvPr id="12" name="Forme libre 11">
              <a:extLst>
                <a:ext uri="{FF2B5EF4-FFF2-40B4-BE49-F238E27FC236}">
                  <a16:creationId xmlns:a16="http://schemas.microsoft.com/office/drawing/2014/main" id="{33E5F696-9588-5349-05AA-9086ADE1351A}"/>
                </a:ext>
              </a:extLst>
            </p:cNvPr>
            <p:cNvSpPr/>
            <p:nvPr/>
          </p:nvSpPr>
          <p:spPr>
            <a:xfrm>
              <a:off x="3189814" y="4323132"/>
              <a:ext cx="2331207" cy="1640734"/>
            </a:xfrm>
            <a:custGeom>
              <a:avLst/>
              <a:gdLst>
                <a:gd name="connsiteX0" fmla="*/ 2221220 w 2331207"/>
                <a:gd name="connsiteY0" fmla="*/ 1391271 h 1640734"/>
                <a:gd name="connsiteX1" fmla="*/ 2248940 w 2331207"/>
                <a:gd name="connsiteY1" fmla="*/ 1441342 h 1640734"/>
                <a:gd name="connsiteX2" fmla="*/ 2158625 w 2331207"/>
                <a:gd name="connsiteY2" fmla="*/ 1465484 h 1640734"/>
                <a:gd name="connsiteX3" fmla="*/ 2221220 w 2331207"/>
                <a:gd name="connsiteY3" fmla="*/ 1391271 h 1640734"/>
                <a:gd name="connsiteX4" fmla="*/ 2271295 w 2331207"/>
                <a:gd name="connsiteY4" fmla="*/ 1537909 h 1640734"/>
                <a:gd name="connsiteX5" fmla="*/ 2253411 w 2331207"/>
                <a:gd name="connsiteY5" fmla="*/ 1537909 h 1640734"/>
                <a:gd name="connsiteX6" fmla="*/ 2181874 w 2331207"/>
                <a:gd name="connsiteY6" fmla="*/ 1586192 h 1640734"/>
                <a:gd name="connsiteX7" fmla="*/ 2144317 w 2331207"/>
                <a:gd name="connsiteY7" fmla="*/ 1537909 h 1640734"/>
                <a:gd name="connsiteX8" fmla="*/ 2148788 w 2331207"/>
                <a:gd name="connsiteY8" fmla="*/ 1497673 h 1640734"/>
                <a:gd name="connsiteX9" fmla="*/ 2295439 w 2331207"/>
                <a:gd name="connsiteY9" fmla="*/ 1449390 h 1640734"/>
                <a:gd name="connsiteX10" fmla="*/ 2248940 w 2331207"/>
                <a:gd name="connsiteY10" fmla="*/ 1351929 h 1640734"/>
                <a:gd name="connsiteX11" fmla="*/ 2100501 w 2331207"/>
                <a:gd name="connsiteY11" fmla="*/ 1569203 h 1640734"/>
                <a:gd name="connsiteX12" fmla="*/ 2155942 w 2331207"/>
                <a:gd name="connsiteY12" fmla="*/ 1639840 h 1640734"/>
                <a:gd name="connsiteX13" fmla="*/ 2271295 w 2331207"/>
                <a:gd name="connsiteY13" fmla="*/ 1537909 h 1640734"/>
                <a:gd name="connsiteX14" fmla="*/ 2248046 w 2331207"/>
                <a:gd name="connsiteY14" fmla="*/ 1319740 h 1640734"/>
                <a:gd name="connsiteX15" fmla="*/ 2331207 w 2331207"/>
                <a:gd name="connsiteY15" fmla="*/ 1243739 h 1640734"/>
                <a:gd name="connsiteX16" fmla="*/ 2331207 w 2331207"/>
                <a:gd name="connsiteY16" fmla="*/ 1233009 h 1640734"/>
                <a:gd name="connsiteX17" fmla="*/ 2275766 w 2331207"/>
                <a:gd name="connsiteY17" fmla="*/ 1233009 h 1640734"/>
                <a:gd name="connsiteX18" fmla="*/ 2226585 w 2331207"/>
                <a:gd name="connsiteY18" fmla="*/ 1320634 h 1640734"/>
                <a:gd name="connsiteX19" fmla="*/ 2248046 w 2331207"/>
                <a:gd name="connsiteY19" fmla="*/ 1320634 h 1640734"/>
                <a:gd name="connsiteX20" fmla="*/ 1935966 w 2331207"/>
                <a:gd name="connsiteY20" fmla="*/ 1393059 h 1640734"/>
                <a:gd name="connsiteX21" fmla="*/ 1984254 w 2331207"/>
                <a:gd name="connsiteY21" fmla="*/ 1393059 h 1640734"/>
                <a:gd name="connsiteX22" fmla="*/ 1907351 w 2331207"/>
                <a:gd name="connsiteY22" fmla="*/ 1604075 h 1640734"/>
                <a:gd name="connsiteX23" fmla="*/ 1928813 w 2331207"/>
                <a:gd name="connsiteY23" fmla="*/ 1639840 h 1640734"/>
                <a:gd name="connsiteX24" fmla="*/ 2073675 w 2331207"/>
                <a:gd name="connsiteY24" fmla="*/ 1527179 h 1640734"/>
                <a:gd name="connsiteX25" fmla="*/ 2060262 w 2331207"/>
                <a:gd name="connsiteY25" fmla="*/ 1527179 h 1640734"/>
                <a:gd name="connsiteX26" fmla="*/ 1965475 w 2331207"/>
                <a:gd name="connsiteY26" fmla="*/ 1591557 h 1640734"/>
                <a:gd name="connsiteX27" fmla="*/ 2036118 w 2331207"/>
                <a:gd name="connsiteY27" fmla="*/ 1393059 h 1640734"/>
                <a:gd name="connsiteX28" fmla="*/ 2108549 w 2331207"/>
                <a:gd name="connsiteY28" fmla="*/ 1393059 h 1640734"/>
                <a:gd name="connsiteX29" fmla="*/ 2117491 w 2331207"/>
                <a:gd name="connsiteY29" fmla="*/ 1362659 h 1640734"/>
                <a:gd name="connsiteX30" fmla="*/ 2046848 w 2331207"/>
                <a:gd name="connsiteY30" fmla="*/ 1362659 h 1640734"/>
                <a:gd name="connsiteX31" fmla="*/ 2073675 w 2331207"/>
                <a:gd name="connsiteY31" fmla="*/ 1286657 h 1640734"/>
                <a:gd name="connsiteX32" fmla="*/ 2045954 w 2331207"/>
                <a:gd name="connsiteY32" fmla="*/ 1286657 h 1640734"/>
                <a:gd name="connsiteX33" fmla="*/ 1995878 w 2331207"/>
                <a:gd name="connsiteY33" fmla="*/ 1362659 h 1640734"/>
                <a:gd name="connsiteX34" fmla="*/ 1935966 w 2331207"/>
                <a:gd name="connsiteY34" fmla="*/ 1370706 h 1640734"/>
                <a:gd name="connsiteX35" fmla="*/ 1885890 w 2331207"/>
                <a:gd name="connsiteY35" fmla="*/ 1382330 h 1640734"/>
                <a:gd name="connsiteX36" fmla="*/ 1868900 w 2331207"/>
                <a:gd name="connsiteY36" fmla="*/ 1351929 h 1640734"/>
                <a:gd name="connsiteX37" fmla="*/ 1756230 w 2331207"/>
                <a:gd name="connsiteY37" fmla="*/ 1443131 h 1640734"/>
                <a:gd name="connsiteX38" fmla="*/ 1769643 w 2331207"/>
                <a:gd name="connsiteY38" fmla="*/ 1443131 h 1640734"/>
                <a:gd name="connsiteX39" fmla="*/ 1828661 w 2331207"/>
                <a:gd name="connsiteY39" fmla="*/ 1398424 h 1640734"/>
                <a:gd name="connsiteX40" fmla="*/ 1747288 w 2331207"/>
                <a:gd name="connsiteY40" fmla="*/ 1609439 h 1640734"/>
                <a:gd name="connsiteX41" fmla="*/ 1765172 w 2331207"/>
                <a:gd name="connsiteY41" fmla="*/ 1639840 h 1640734"/>
                <a:gd name="connsiteX42" fmla="*/ 1872477 w 2331207"/>
                <a:gd name="connsiteY42" fmla="*/ 1548638 h 1640734"/>
                <a:gd name="connsiteX43" fmla="*/ 1859064 w 2331207"/>
                <a:gd name="connsiteY43" fmla="*/ 1548638 h 1640734"/>
                <a:gd name="connsiteX44" fmla="*/ 1800046 w 2331207"/>
                <a:gd name="connsiteY44" fmla="*/ 1593345 h 1640734"/>
                <a:gd name="connsiteX45" fmla="*/ 1893938 w 2331207"/>
                <a:gd name="connsiteY45" fmla="*/ 1298281 h 1640734"/>
                <a:gd name="connsiteX46" fmla="*/ 1927024 w 2331207"/>
                <a:gd name="connsiteY46" fmla="*/ 1265198 h 1640734"/>
                <a:gd name="connsiteX47" fmla="*/ 1893938 w 2331207"/>
                <a:gd name="connsiteY47" fmla="*/ 1232115 h 1640734"/>
                <a:gd name="connsiteX48" fmla="*/ 1870689 w 2331207"/>
                <a:gd name="connsiteY48" fmla="*/ 1241951 h 1640734"/>
                <a:gd name="connsiteX49" fmla="*/ 1860853 w 2331207"/>
                <a:gd name="connsiteY49" fmla="*/ 1265198 h 1640734"/>
                <a:gd name="connsiteX50" fmla="*/ 1893938 w 2331207"/>
                <a:gd name="connsiteY50" fmla="*/ 1298281 h 1640734"/>
                <a:gd name="connsiteX51" fmla="*/ 1501380 w 2331207"/>
                <a:gd name="connsiteY51" fmla="*/ 1410942 h 1640734"/>
                <a:gd name="connsiteX52" fmla="*/ 1501380 w 2331207"/>
                <a:gd name="connsiteY52" fmla="*/ 1474425 h 1640734"/>
                <a:gd name="connsiteX53" fmla="*/ 1444150 w 2331207"/>
                <a:gd name="connsiteY53" fmla="*/ 1601392 h 1640734"/>
                <a:gd name="connsiteX54" fmla="*/ 1468294 w 2331207"/>
                <a:gd name="connsiteY54" fmla="*/ 1640734 h 1640734"/>
                <a:gd name="connsiteX55" fmla="*/ 1495120 w 2331207"/>
                <a:gd name="connsiteY55" fmla="*/ 1621957 h 1640734"/>
                <a:gd name="connsiteX56" fmla="*/ 1551456 w 2331207"/>
                <a:gd name="connsiteY56" fmla="*/ 1473531 h 1640734"/>
                <a:gd name="connsiteX57" fmla="*/ 1647136 w 2331207"/>
                <a:gd name="connsiteY57" fmla="*/ 1407365 h 1640734"/>
                <a:gd name="connsiteX58" fmla="*/ 1650713 w 2331207"/>
                <a:gd name="connsiteY58" fmla="*/ 1439554 h 1640734"/>
                <a:gd name="connsiteX59" fmla="*/ 1563975 w 2331207"/>
                <a:gd name="connsiteY59" fmla="*/ 1604969 h 1640734"/>
                <a:gd name="connsiteX60" fmla="*/ 1585436 w 2331207"/>
                <a:gd name="connsiteY60" fmla="*/ 1640734 h 1640734"/>
                <a:gd name="connsiteX61" fmla="*/ 1698106 w 2331207"/>
                <a:gd name="connsiteY61" fmla="*/ 1549533 h 1640734"/>
                <a:gd name="connsiteX62" fmla="*/ 1682905 w 2331207"/>
                <a:gd name="connsiteY62" fmla="*/ 1549533 h 1640734"/>
                <a:gd name="connsiteX63" fmla="*/ 1623887 w 2331207"/>
                <a:gd name="connsiteY63" fmla="*/ 1594239 h 1640734"/>
                <a:gd name="connsiteX64" fmla="*/ 1698106 w 2331207"/>
                <a:gd name="connsiteY64" fmla="*/ 1444025 h 1640734"/>
                <a:gd name="connsiteX65" fmla="*/ 1712414 w 2331207"/>
                <a:gd name="connsiteY65" fmla="*/ 1393059 h 1640734"/>
                <a:gd name="connsiteX66" fmla="*/ 1673068 w 2331207"/>
                <a:gd name="connsiteY66" fmla="*/ 1352823 h 1640734"/>
                <a:gd name="connsiteX67" fmla="*/ 1560398 w 2331207"/>
                <a:gd name="connsiteY67" fmla="*/ 1444919 h 1640734"/>
                <a:gd name="connsiteX68" fmla="*/ 1560398 w 2331207"/>
                <a:gd name="connsiteY68" fmla="*/ 1405577 h 1640734"/>
                <a:gd name="connsiteX69" fmla="*/ 1526418 w 2331207"/>
                <a:gd name="connsiteY69" fmla="*/ 1352823 h 1640734"/>
                <a:gd name="connsiteX70" fmla="*/ 1448621 w 2331207"/>
                <a:gd name="connsiteY70" fmla="*/ 1444025 h 1640734"/>
                <a:gd name="connsiteX71" fmla="*/ 1462035 w 2331207"/>
                <a:gd name="connsiteY71" fmla="*/ 1444025 h 1640734"/>
                <a:gd name="connsiteX72" fmla="*/ 1501380 w 2331207"/>
                <a:gd name="connsiteY72" fmla="*/ 1410942 h 1640734"/>
                <a:gd name="connsiteX73" fmla="*/ 1443256 w 2331207"/>
                <a:gd name="connsiteY73" fmla="*/ 1416307 h 1640734"/>
                <a:gd name="connsiteX74" fmla="*/ 1421795 w 2331207"/>
                <a:gd name="connsiteY74" fmla="*/ 1351929 h 1640734"/>
                <a:gd name="connsiteX75" fmla="*/ 1345787 w 2331207"/>
                <a:gd name="connsiteY75" fmla="*/ 1444025 h 1640734"/>
                <a:gd name="connsiteX76" fmla="*/ 1345787 w 2331207"/>
                <a:gd name="connsiteY76" fmla="*/ 1404683 h 1640734"/>
                <a:gd name="connsiteX77" fmla="*/ 1311807 w 2331207"/>
                <a:gd name="connsiteY77" fmla="*/ 1351929 h 1640734"/>
                <a:gd name="connsiteX78" fmla="*/ 1234011 w 2331207"/>
                <a:gd name="connsiteY78" fmla="*/ 1443131 h 1640734"/>
                <a:gd name="connsiteX79" fmla="*/ 1247424 w 2331207"/>
                <a:gd name="connsiteY79" fmla="*/ 1443131 h 1640734"/>
                <a:gd name="connsiteX80" fmla="*/ 1285875 w 2331207"/>
                <a:gd name="connsiteY80" fmla="*/ 1410048 h 1640734"/>
                <a:gd name="connsiteX81" fmla="*/ 1285875 w 2331207"/>
                <a:gd name="connsiteY81" fmla="*/ 1473531 h 1640734"/>
                <a:gd name="connsiteX82" fmla="*/ 1228646 w 2331207"/>
                <a:gd name="connsiteY82" fmla="*/ 1600498 h 1640734"/>
                <a:gd name="connsiteX83" fmla="*/ 1252789 w 2331207"/>
                <a:gd name="connsiteY83" fmla="*/ 1639840 h 1640734"/>
                <a:gd name="connsiteX84" fmla="*/ 1279616 w 2331207"/>
                <a:gd name="connsiteY84" fmla="*/ 1621063 h 1640734"/>
                <a:gd name="connsiteX85" fmla="*/ 1334162 w 2331207"/>
                <a:gd name="connsiteY85" fmla="*/ 1472637 h 1640734"/>
                <a:gd name="connsiteX86" fmla="*/ 1382450 w 2331207"/>
                <a:gd name="connsiteY86" fmla="*/ 1417201 h 1640734"/>
                <a:gd name="connsiteX87" fmla="*/ 1443256 w 2331207"/>
                <a:gd name="connsiteY87" fmla="*/ 1417201 h 1640734"/>
                <a:gd name="connsiteX88" fmla="*/ 1131177 w 2331207"/>
                <a:gd name="connsiteY88" fmla="*/ 1391271 h 1640734"/>
                <a:gd name="connsiteX89" fmla="*/ 1158897 w 2331207"/>
                <a:gd name="connsiteY89" fmla="*/ 1441342 h 1640734"/>
                <a:gd name="connsiteX90" fmla="*/ 1068582 w 2331207"/>
                <a:gd name="connsiteY90" fmla="*/ 1465484 h 1640734"/>
                <a:gd name="connsiteX91" fmla="*/ 1131177 w 2331207"/>
                <a:gd name="connsiteY91" fmla="*/ 1391271 h 1640734"/>
                <a:gd name="connsiteX92" fmla="*/ 1181252 w 2331207"/>
                <a:gd name="connsiteY92" fmla="*/ 1537909 h 1640734"/>
                <a:gd name="connsiteX93" fmla="*/ 1163368 w 2331207"/>
                <a:gd name="connsiteY93" fmla="*/ 1537909 h 1640734"/>
                <a:gd name="connsiteX94" fmla="*/ 1091831 w 2331207"/>
                <a:gd name="connsiteY94" fmla="*/ 1586192 h 1640734"/>
                <a:gd name="connsiteX95" fmla="*/ 1054274 w 2331207"/>
                <a:gd name="connsiteY95" fmla="*/ 1537909 h 1640734"/>
                <a:gd name="connsiteX96" fmla="*/ 1058746 w 2331207"/>
                <a:gd name="connsiteY96" fmla="*/ 1497673 h 1640734"/>
                <a:gd name="connsiteX97" fmla="*/ 1205396 w 2331207"/>
                <a:gd name="connsiteY97" fmla="*/ 1449390 h 1640734"/>
                <a:gd name="connsiteX98" fmla="*/ 1158897 w 2331207"/>
                <a:gd name="connsiteY98" fmla="*/ 1351929 h 1640734"/>
                <a:gd name="connsiteX99" fmla="*/ 1010458 w 2331207"/>
                <a:gd name="connsiteY99" fmla="*/ 1569203 h 1640734"/>
                <a:gd name="connsiteX100" fmla="*/ 1065899 w 2331207"/>
                <a:gd name="connsiteY100" fmla="*/ 1639840 h 1640734"/>
                <a:gd name="connsiteX101" fmla="*/ 1181252 w 2331207"/>
                <a:gd name="connsiteY101" fmla="*/ 1537909 h 1640734"/>
                <a:gd name="connsiteX102" fmla="*/ 845923 w 2331207"/>
                <a:gd name="connsiteY102" fmla="*/ 1393059 h 1640734"/>
                <a:gd name="connsiteX103" fmla="*/ 894211 w 2331207"/>
                <a:gd name="connsiteY103" fmla="*/ 1393059 h 1640734"/>
                <a:gd name="connsiteX104" fmla="*/ 817309 w 2331207"/>
                <a:gd name="connsiteY104" fmla="*/ 1604075 h 1640734"/>
                <a:gd name="connsiteX105" fmla="*/ 838770 w 2331207"/>
                <a:gd name="connsiteY105" fmla="*/ 1639840 h 1640734"/>
                <a:gd name="connsiteX106" fmla="*/ 983632 w 2331207"/>
                <a:gd name="connsiteY106" fmla="*/ 1527179 h 1640734"/>
                <a:gd name="connsiteX107" fmla="*/ 970219 w 2331207"/>
                <a:gd name="connsiteY107" fmla="*/ 1527179 h 1640734"/>
                <a:gd name="connsiteX108" fmla="*/ 875432 w 2331207"/>
                <a:gd name="connsiteY108" fmla="*/ 1591557 h 1640734"/>
                <a:gd name="connsiteX109" fmla="*/ 946075 w 2331207"/>
                <a:gd name="connsiteY109" fmla="*/ 1393059 h 1640734"/>
                <a:gd name="connsiteX110" fmla="*/ 1018506 w 2331207"/>
                <a:gd name="connsiteY110" fmla="*/ 1393059 h 1640734"/>
                <a:gd name="connsiteX111" fmla="*/ 1027448 w 2331207"/>
                <a:gd name="connsiteY111" fmla="*/ 1362659 h 1640734"/>
                <a:gd name="connsiteX112" fmla="*/ 956805 w 2331207"/>
                <a:gd name="connsiteY112" fmla="*/ 1362659 h 1640734"/>
                <a:gd name="connsiteX113" fmla="*/ 983632 w 2331207"/>
                <a:gd name="connsiteY113" fmla="*/ 1286657 h 1640734"/>
                <a:gd name="connsiteX114" fmla="*/ 955911 w 2331207"/>
                <a:gd name="connsiteY114" fmla="*/ 1286657 h 1640734"/>
                <a:gd name="connsiteX115" fmla="*/ 905835 w 2331207"/>
                <a:gd name="connsiteY115" fmla="*/ 1362659 h 1640734"/>
                <a:gd name="connsiteX116" fmla="*/ 845923 w 2331207"/>
                <a:gd name="connsiteY116" fmla="*/ 1370706 h 1640734"/>
                <a:gd name="connsiteX117" fmla="*/ 589285 w 2331207"/>
                <a:gd name="connsiteY117" fmla="*/ 1557580 h 1640734"/>
                <a:gd name="connsiteX118" fmla="*/ 702850 w 2331207"/>
                <a:gd name="connsiteY118" fmla="*/ 1403789 h 1640734"/>
                <a:gd name="connsiteX119" fmla="*/ 727888 w 2331207"/>
                <a:gd name="connsiteY119" fmla="*/ 1407365 h 1640734"/>
                <a:gd name="connsiteX120" fmla="*/ 685860 w 2331207"/>
                <a:gd name="connsiteY120" fmla="*/ 1520026 h 1640734"/>
                <a:gd name="connsiteX121" fmla="*/ 606275 w 2331207"/>
                <a:gd name="connsiteY121" fmla="*/ 1585298 h 1640734"/>
                <a:gd name="connsiteX122" fmla="*/ 589285 w 2331207"/>
                <a:gd name="connsiteY122" fmla="*/ 1557580 h 1640734"/>
                <a:gd name="connsiteX123" fmla="*/ 811943 w 2331207"/>
                <a:gd name="connsiteY123" fmla="*/ 1339411 h 1640734"/>
                <a:gd name="connsiteX124" fmla="*/ 789588 w 2331207"/>
                <a:gd name="connsiteY124" fmla="*/ 1337623 h 1640734"/>
                <a:gd name="connsiteX125" fmla="*/ 764550 w 2331207"/>
                <a:gd name="connsiteY125" fmla="*/ 1362659 h 1640734"/>
                <a:gd name="connsiteX126" fmla="*/ 760079 w 2331207"/>
                <a:gd name="connsiteY126" fmla="*/ 1362659 h 1640734"/>
                <a:gd name="connsiteX127" fmla="*/ 539209 w 2331207"/>
                <a:gd name="connsiteY127" fmla="*/ 1599604 h 1640734"/>
                <a:gd name="connsiteX128" fmla="*/ 578554 w 2331207"/>
                <a:gd name="connsiteY128" fmla="*/ 1639840 h 1640734"/>
                <a:gd name="connsiteX129" fmla="*/ 675129 w 2331207"/>
                <a:gd name="connsiteY129" fmla="*/ 1547744 h 1640734"/>
                <a:gd name="connsiteX130" fmla="*/ 673341 w 2331207"/>
                <a:gd name="connsiteY130" fmla="*/ 1564733 h 1640734"/>
                <a:gd name="connsiteX131" fmla="*/ 709109 w 2331207"/>
                <a:gd name="connsiteY131" fmla="*/ 1639840 h 1640734"/>
                <a:gd name="connsiteX132" fmla="*/ 786011 w 2331207"/>
                <a:gd name="connsiteY132" fmla="*/ 1548638 h 1640734"/>
                <a:gd name="connsiteX133" fmla="*/ 772598 w 2331207"/>
                <a:gd name="connsiteY133" fmla="*/ 1548638 h 1640734"/>
                <a:gd name="connsiteX134" fmla="*/ 734147 w 2331207"/>
                <a:gd name="connsiteY134" fmla="*/ 1581721 h 1640734"/>
                <a:gd name="connsiteX135" fmla="*/ 734147 w 2331207"/>
                <a:gd name="connsiteY135" fmla="*/ 1518238 h 1640734"/>
                <a:gd name="connsiteX136" fmla="*/ 583920 w 2331207"/>
                <a:gd name="connsiteY136" fmla="*/ 1416307 h 1640734"/>
                <a:gd name="connsiteX137" fmla="*/ 562459 w 2331207"/>
                <a:gd name="connsiteY137" fmla="*/ 1351929 h 1640734"/>
                <a:gd name="connsiteX138" fmla="*/ 486451 w 2331207"/>
                <a:gd name="connsiteY138" fmla="*/ 1444025 h 1640734"/>
                <a:gd name="connsiteX139" fmla="*/ 486451 w 2331207"/>
                <a:gd name="connsiteY139" fmla="*/ 1404683 h 1640734"/>
                <a:gd name="connsiteX140" fmla="*/ 451576 w 2331207"/>
                <a:gd name="connsiteY140" fmla="*/ 1351929 h 1640734"/>
                <a:gd name="connsiteX141" fmla="*/ 374674 w 2331207"/>
                <a:gd name="connsiteY141" fmla="*/ 1443131 h 1640734"/>
                <a:gd name="connsiteX142" fmla="*/ 388087 w 2331207"/>
                <a:gd name="connsiteY142" fmla="*/ 1443131 h 1640734"/>
                <a:gd name="connsiteX143" fmla="*/ 426539 w 2331207"/>
                <a:gd name="connsiteY143" fmla="*/ 1410048 h 1640734"/>
                <a:gd name="connsiteX144" fmla="*/ 426539 w 2331207"/>
                <a:gd name="connsiteY144" fmla="*/ 1473531 h 1640734"/>
                <a:gd name="connsiteX145" fmla="*/ 368415 w 2331207"/>
                <a:gd name="connsiteY145" fmla="*/ 1601392 h 1640734"/>
                <a:gd name="connsiteX146" fmla="*/ 392559 w 2331207"/>
                <a:gd name="connsiteY146" fmla="*/ 1640734 h 1640734"/>
                <a:gd name="connsiteX147" fmla="*/ 419385 w 2331207"/>
                <a:gd name="connsiteY147" fmla="*/ 1621957 h 1640734"/>
                <a:gd name="connsiteX148" fmla="*/ 475720 w 2331207"/>
                <a:gd name="connsiteY148" fmla="*/ 1472637 h 1640734"/>
                <a:gd name="connsiteX149" fmla="*/ 524007 w 2331207"/>
                <a:gd name="connsiteY149" fmla="*/ 1417201 h 1640734"/>
                <a:gd name="connsiteX150" fmla="*/ 583920 w 2331207"/>
                <a:gd name="connsiteY150" fmla="*/ 1417201 h 1640734"/>
                <a:gd name="connsiteX151" fmla="*/ 209245 w 2331207"/>
                <a:gd name="connsiteY151" fmla="*/ 1630004 h 1640734"/>
                <a:gd name="connsiteX152" fmla="*/ 214611 w 2331207"/>
                <a:gd name="connsiteY152" fmla="*/ 1613910 h 1640734"/>
                <a:gd name="connsiteX153" fmla="*/ 163641 w 2331207"/>
                <a:gd name="connsiteY153" fmla="*/ 1523603 h 1640734"/>
                <a:gd name="connsiteX154" fmla="*/ 190467 w 2331207"/>
                <a:gd name="connsiteY154" fmla="*/ 1451178 h 1640734"/>
                <a:gd name="connsiteX155" fmla="*/ 246802 w 2331207"/>
                <a:gd name="connsiteY155" fmla="*/ 1451178 h 1640734"/>
                <a:gd name="connsiteX156" fmla="*/ 277205 w 2331207"/>
                <a:gd name="connsiteY156" fmla="*/ 1504826 h 1640734"/>
                <a:gd name="connsiteX157" fmla="*/ 297772 w 2331207"/>
                <a:gd name="connsiteY157" fmla="*/ 1504826 h 1640734"/>
                <a:gd name="connsiteX158" fmla="*/ 344271 w 2331207"/>
                <a:gd name="connsiteY158" fmla="*/ 1376965 h 1640734"/>
                <a:gd name="connsiteX159" fmla="*/ 323704 w 2331207"/>
                <a:gd name="connsiteY159" fmla="*/ 1376965 h 1640734"/>
                <a:gd name="connsiteX160" fmla="*/ 253956 w 2331207"/>
                <a:gd name="connsiteY160" fmla="*/ 1430613 h 1640734"/>
                <a:gd name="connsiteX161" fmla="*/ 197621 w 2331207"/>
                <a:gd name="connsiteY161" fmla="*/ 1430613 h 1640734"/>
                <a:gd name="connsiteX162" fmla="*/ 236072 w 2331207"/>
                <a:gd name="connsiteY162" fmla="*/ 1325999 h 1640734"/>
                <a:gd name="connsiteX163" fmla="*/ 304032 w 2331207"/>
                <a:gd name="connsiteY163" fmla="*/ 1281293 h 1640734"/>
                <a:gd name="connsiteX164" fmla="*/ 316551 w 2331207"/>
                <a:gd name="connsiteY164" fmla="*/ 1281293 h 1640734"/>
                <a:gd name="connsiteX165" fmla="*/ 371992 w 2331207"/>
                <a:gd name="connsiteY165" fmla="*/ 1346564 h 1640734"/>
                <a:gd name="connsiteX166" fmla="*/ 391664 w 2331207"/>
                <a:gd name="connsiteY166" fmla="*/ 1346564 h 1640734"/>
                <a:gd name="connsiteX167" fmla="*/ 407760 w 2331207"/>
                <a:gd name="connsiteY167" fmla="*/ 1259833 h 1640734"/>
                <a:gd name="connsiteX168" fmla="*/ 135026 w 2331207"/>
                <a:gd name="connsiteY168" fmla="*/ 1259833 h 1640734"/>
                <a:gd name="connsiteX169" fmla="*/ 129661 w 2331207"/>
                <a:gd name="connsiteY169" fmla="*/ 1275928 h 1640734"/>
                <a:gd name="connsiteX170" fmla="*/ 165429 w 2331207"/>
                <a:gd name="connsiteY170" fmla="*/ 1366235 h 1640734"/>
                <a:gd name="connsiteX171" fmla="*/ 107305 w 2331207"/>
                <a:gd name="connsiteY171" fmla="*/ 1524497 h 1640734"/>
                <a:gd name="connsiteX172" fmla="*/ 4471 w 2331207"/>
                <a:gd name="connsiteY172" fmla="*/ 1614804 h 1640734"/>
                <a:gd name="connsiteX173" fmla="*/ 0 w 2331207"/>
                <a:gd name="connsiteY173" fmla="*/ 1630899 h 1640734"/>
                <a:gd name="connsiteX174" fmla="*/ 209245 w 2331207"/>
                <a:gd name="connsiteY174" fmla="*/ 1630899 h 1640734"/>
                <a:gd name="connsiteX175" fmla="*/ 1562186 w 2331207"/>
                <a:gd name="connsiteY175" fmla="*/ 775213 h 1640734"/>
                <a:gd name="connsiteX176" fmla="*/ 1589907 w 2331207"/>
                <a:gd name="connsiteY176" fmla="*/ 825285 h 1640734"/>
                <a:gd name="connsiteX177" fmla="*/ 1499591 w 2331207"/>
                <a:gd name="connsiteY177" fmla="*/ 849426 h 1640734"/>
                <a:gd name="connsiteX178" fmla="*/ 1562186 w 2331207"/>
                <a:gd name="connsiteY178" fmla="*/ 775213 h 1640734"/>
                <a:gd name="connsiteX179" fmla="*/ 1612262 w 2331207"/>
                <a:gd name="connsiteY179" fmla="*/ 921851 h 1640734"/>
                <a:gd name="connsiteX180" fmla="*/ 1594378 w 2331207"/>
                <a:gd name="connsiteY180" fmla="*/ 921851 h 1640734"/>
                <a:gd name="connsiteX181" fmla="*/ 1522841 w 2331207"/>
                <a:gd name="connsiteY181" fmla="*/ 970134 h 1640734"/>
                <a:gd name="connsiteX182" fmla="*/ 1485284 w 2331207"/>
                <a:gd name="connsiteY182" fmla="*/ 921851 h 1640734"/>
                <a:gd name="connsiteX183" fmla="*/ 1489755 w 2331207"/>
                <a:gd name="connsiteY183" fmla="*/ 881615 h 1640734"/>
                <a:gd name="connsiteX184" fmla="*/ 1636406 w 2331207"/>
                <a:gd name="connsiteY184" fmla="*/ 833332 h 1640734"/>
                <a:gd name="connsiteX185" fmla="*/ 1589907 w 2331207"/>
                <a:gd name="connsiteY185" fmla="*/ 735871 h 1640734"/>
                <a:gd name="connsiteX186" fmla="*/ 1441468 w 2331207"/>
                <a:gd name="connsiteY186" fmla="*/ 953146 h 1640734"/>
                <a:gd name="connsiteX187" fmla="*/ 1496909 w 2331207"/>
                <a:gd name="connsiteY187" fmla="*/ 1023782 h 1640734"/>
                <a:gd name="connsiteX188" fmla="*/ 1612262 w 2331207"/>
                <a:gd name="connsiteY188" fmla="*/ 921851 h 1640734"/>
                <a:gd name="connsiteX189" fmla="*/ 1589012 w 2331207"/>
                <a:gd name="connsiteY189" fmla="*/ 703683 h 1640734"/>
                <a:gd name="connsiteX190" fmla="*/ 1672174 w 2331207"/>
                <a:gd name="connsiteY190" fmla="*/ 627681 h 1640734"/>
                <a:gd name="connsiteX191" fmla="*/ 1672174 w 2331207"/>
                <a:gd name="connsiteY191" fmla="*/ 616952 h 1640734"/>
                <a:gd name="connsiteX192" fmla="*/ 1616733 w 2331207"/>
                <a:gd name="connsiteY192" fmla="*/ 616952 h 1640734"/>
                <a:gd name="connsiteX193" fmla="*/ 1567551 w 2331207"/>
                <a:gd name="connsiteY193" fmla="*/ 704577 h 1640734"/>
                <a:gd name="connsiteX194" fmla="*/ 1589012 w 2331207"/>
                <a:gd name="connsiteY194" fmla="*/ 704577 h 1640734"/>
                <a:gd name="connsiteX195" fmla="*/ 1276933 w 2331207"/>
                <a:gd name="connsiteY195" fmla="*/ 777002 h 1640734"/>
                <a:gd name="connsiteX196" fmla="*/ 1325220 w 2331207"/>
                <a:gd name="connsiteY196" fmla="*/ 777002 h 1640734"/>
                <a:gd name="connsiteX197" fmla="*/ 1248318 w 2331207"/>
                <a:gd name="connsiteY197" fmla="*/ 988017 h 1640734"/>
                <a:gd name="connsiteX198" fmla="*/ 1269779 w 2331207"/>
                <a:gd name="connsiteY198" fmla="*/ 1023782 h 1640734"/>
                <a:gd name="connsiteX199" fmla="*/ 1414641 w 2331207"/>
                <a:gd name="connsiteY199" fmla="*/ 911122 h 1640734"/>
                <a:gd name="connsiteX200" fmla="*/ 1401228 w 2331207"/>
                <a:gd name="connsiteY200" fmla="*/ 911122 h 1640734"/>
                <a:gd name="connsiteX201" fmla="*/ 1306442 w 2331207"/>
                <a:gd name="connsiteY201" fmla="*/ 975499 h 1640734"/>
                <a:gd name="connsiteX202" fmla="*/ 1377085 w 2331207"/>
                <a:gd name="connsiteY202" fmla="*/ 777002 h 1640734"/>
                <a:gd name="connsiteX203" fmla="*/ 1449516 w 2331207"/>
                <a:gd name="connsiteY203" fmla="*/ 777002 h 1640734"/>
                <a:gd name="connsiteX204" fmla="*/ 1458458 w 2331207"/>
                <a:gd name="connsiteY204" fmla="*/ 746601 h 1640734"/>
                <a:gd name="connsiteX205" fmla="*/ 1387815 w 2331207"/>
                <a:gd name="connsiteY205" fmla="*/ 746601 h 1640734"/>
                <a:gd name="connsiteX206" fmla="*/ 1414641 w 2331207"/>
                <a:gd name="connsiteY206" fmla="*/ 670600 h 1640734"/>
                <a:gd name="connsiteX207" fmla="*/ 1386921 w 2331207"/>
                <a:gd name="connsiteY207" fmla="*/ 670600 h 1640734"/>
                <a:gd name="connsiteX208" fmla="*/ 1336845 w 2331207"/>
                <a:gd name="connsiteY208" fmla="*/ 746601 h 1640734"/>
                <a:gd name="connsiteX209" fmla="*/ 1276933 w 2331207"/>
                <a:gd name="connsiteY209" fmla="*/ 755542 h 1640734"/>
                <a:gd name="connsiteX210" fmla="*/ 1226857 w 2331207"/>
                <a:gd name="connsiteY210" fmla="*/ 767166 h 1640734"/>
                <a:gd name="connsiteX211" fmla="*/ 1208973 w 2331207"/>
                <a:gd name="connsiteY211" fmla="*/ 736766 h 1640734"/>
                <a:gd name="connsiteX212" fmla="*/ 1096302 w 2331207"/>
                <a:gd name="connsiteY212" fmla="*/ 827967 h 1640734"/>
                <a:gd name="connsiteX213" fmla="*/ 1109716 w 2331207"/>
                <a:gd name="connsiteY213" fmla="*/ 827967 h 1640734"/>
                <a:gd name="connsiteX214" fmla="*/ 1168733 w 2331207"/>
                <a:gd name="connsiteY214" fmla="*/ 783261 h 1640734"/>
                <a:gd name="connsiteX215" fmla="*/ 1087360 w 2331207"/>
                <a:gd name="connsiteY215" fmla="*/ 994276 h 1640734"/>
                <a:gd name="connsiteX216" fmla="*/ 1105244 w 2331207"/>
                <a:gd name="connsiteY216" fmla="*/ 1024676 h 1640734"/>
                <a:gd name="connsiteX217" fmla="*/ 1212550 w 2331207"/>
                <a:gd name="connsiteY217" fmla="*/ 933475 h 1640734"/>
                <a:gd name="connsiteX218" fmla="*/ 1199137 w 2331207"/>
                <a:gd name="connsiteY218" fmla="*/ 933475 h 1640734"/>
                <a:gd name="connsiteX219" fmla="*/ 1140119 w 2331207"/>
                <a:gd name="connsiteY219" fmla="*/ 978182 h 1640734"/>
                <a:gd name="connsiteX220" fmla="*/ 1234905 w 2331207"/>
                <a:gd name="connsiteY220" fmla="*/ 683118 h 1640734"/>
                <a:gd name="connsiteX221" fmla="*/ 1267991 w 2331207"/>
                <a:gd name="connsiteY221" fmla="*/ 650035 h 1640734"/>
                <a:gd name="connsiteX222" fmla="*/ 1234905 w 2331207"/>
                <a:gd name="connsiteY222" fmla="*/ 616952 h 1640734"/>
                <a:gd name="connsiteX223" fmla="*/ 1206290 w 2331207"/>
                <a:gd name="connsiteY223" fmla="*/ 633046 h 1640734"/>
                <a:gd name="connsiteX224" fmla="*/ 1206290 w 2331207"/>
                <a:gd name="connsiteY224" fmla="*/ 667023 h 1640734"/>
                <a:gd name="connsiteX225" fmla="*/ 1234905 w 2331207"/>
                <a:gd name="connsiteY225" fmla="*/ 683118 h 1640734"/>
                <a:gd name="connsiteX226" fmla="*/ 975584 w 2331207"/>
                <a:gd name="connsiteY226" fmla="*/ 978182 h 1640734"/>
                <a:gd name="connsiteX227" fmla="*/ 1109716 w 2331207"/>
                <a:gd name="connsiteY227" fmla="*/ 622317 h 1640734"/>
                <a:gd name="connsiteX228" fmla="*/ 1105244 w 2331207"/>
                <a:gd name="connsiteY228" fmla="*/ 616058 h 1640734"/>
                <a:gd name="connsiteX229" fmla="*/ 1012247 w 2331207"/>
                <a:gd name="connsiteY229" fmla="*/ 626787 h 1640734"/>
                <a:gd name="connsiteX230" fmla="*/ 1012247 w 2331207"/>
                <a:gd name="connsiteY230" fmla="*/ 637517 h 1640734"/>
                <a:gd name="connsiteX231" fmla="*/ 1030131 w 2331207"/>
                <a:gd name="connsiteY231" fmla="*/ 650929 h 1640734"/>
                <a:gd name="connsiteX232" fmla="*/ 1026554 w 2331207"/>
                <a:gd name="connsiteY232" fmla="*/ 715306 h 1640734"/>
                <a:gd name="connsiteX233" fmla="*/ 924614 w 2331207"/>
                <a:gd name="connsiteY233" fmla="*/ 987123 h 1640734"/>
                <a:gd name="connsiteX234" fmla="*/ 946075 w 2331207"/>
                <a:gd name="connsiteY234" fmla="*/ 1022888 h 1640734"/>
                <a:gd name="connsiteX235" fmla="*/ 1053380 w 2331207"/>
                <a:gd name="connsiteY235" fmla="*/ 931687 h 1640734"/>
                <a:gd name="connsiteX236" fmla="*/ 1039967 w 2331207"/>
                <a:gd name="connsiteY236" fmla="*/ 931687 h 1640734"/>
                <a:gd name="connsiteX237" fmla="*/ 975584 w 2331207"/>
                <a:gd name="connsiteY237" fmla="*/ 978182 h 1640734"/>
                <a:gd name="connsiteX238" fmla="*/ 701955 w 2331207"/>
                <a:gd name="connsiteY238" fmla="*/ 941522 h 1640734"/>
                <a:gd name="connsiteX239" fmla="*/ 815520 w 2331207"/>
                <a:gd name="connsiteY239" fmla="*/ 787731 h 1640734"/>
                <a:gd name="connsiteX240" fmla="*/ 840558 w 2331207"/>
                <a:gd name="connsiteY240" fmla="*/ 791308 h 1640734"/>
                <a:gd name="connsiteX241" fmla="*/ 797636 w 2331207"/>
                <a:gd name="connsiteY241" fmla="*/ 903968 h 1640734"/>
                <a:gd name="connsiteX242" fmla="*/ 718051 w 2331207"/>
                <a:gd name="connsiteY242" fmla="*/ 969240 h 1640734"/>
                <a:gd name="connsiteX243" fmla="*/ 701955 w 2331207"/>
                <a:gd name="connsiteY243" fmla="*/ 941522 h 1640734"/>
                <a:gd name="connsiteX244" fmla="*/ 924614 w 2331207"/>
                <a:gd name="connsiteY244" fmla="*/ 724248 h 1640734"/>
                <a:gd name="connsiteX245" fmla="*/ 902259 w 2331207"/>
                <a:gd name="connsiteY245" fmla="*/ 722459 h 1640734"/>
                <a:gd name="connsiteX246" fmla="*/ 877221 w 2331207"/>
                <a:gd name="connsiteY246" fmla="*/ 747495 h 1640734"/>
                <a:gd name="connsiteX247" fmla="*/ 872750 w 2331207"/>
                <a:gd name="connsiteY247" fmla="*/ 747495 h 1640734"/>
                <a:gd name="connsiteX248" fmla="*/ 651880 w 2331207"/>
                <a:gd name="connsiteY248" fmla="*/ 984440 h 1640734"/>
                <a:gd name="connsiteX249" fmla="*/ 691225 w 2331207"/>
                <a:gd name="connsiteY249" fmla="*/ 1024676 h 1640734"/>
                <a:gd name="connsiteX250" fmla="*/ 787800 w 2331207"/>
                <a:gd name="connsiteY250" fmla="*/ 932581 h 1640734"/>
                <a:gd name="connsiteX251" fmla="*/ 786011 w 2331207"/>
                <a:gd name="connsiteY251" fmla="*/ 949569 h 1640734"/>
                <a:gd name="connsiteX252" fmla="*/ 821780 w 2331207"/>
                <a:gd name="connsiteY252" fmla="*/ 1024676 h 1640734"/>
                <a:gd name="connsiteX253" fmla="*/ 898682 w 2331207"/>
                <a:gd name="connsiteY253" fmla="*/ 933475 h 1640734"/>
                <a:gd name="connsiteX254" fmla="*/ 885269 w 2331207"/>
                <a:gd name="connsiteY254" fmla="*/ 933475 h 1640734"/>
                <a:gd name="connsiteX255" fmla="*/ 846818 w 2331207"/>
                <a:gd name="connsiteY255" fmla="*/ 966558 h 1640734"/>
                <a:gd name="connsiteX256" fmla="*/ 846818 w 2331207"/>
                <a:gd name="connsiteY256" fmla="*/ 903968 h 1640734"/>
                <a:gd name="connsiteX257" fmla="*/ 406866 w 2331207"/>
                <a:gd name="connsiteY257" fmla="*/ 1075642 h 1640734"/>
                <a:gd name="connsiteX258" fmla="*/ 472143 w 2331207"/>
                <a:gd name="connsiteY258" fmla="*/ 1014841 h 1640734"/>
                <a:gd name="connsiteX259" fmla="*/ 529373 w 2331207"/>
                <a:gd name="connsiteY259" fmla="*/ 1036300 h 1640734"/>
                <a:gd name="connsiteX260" fmla="*/ 584814 w 2331207"/>
                <a:gd name="connsiteY260" fmla="*/ 1066701 h 1640734"/>
                <a:gd name="connsiteX261" fmla="*/ 481085 w 2331207"/>
                <a:gd name="connsiteY261" fmla="*/ 1112301 h 1640734"/>
                <a:gd name="connsiteX262" fmla="*/ 406866 w 2331207"/>
                <a:gd name="connsiteY262" fmla="*/ 1075642 h 1640734"/>
                <a:gd name="connsiteX263" fmla="*/ 516854 w 2331207"/>
                <a:gd name="connsiteY263" fmla="*/ 904863 h 1640734"/>
                <a:gd name="connsiteX264" fmla="*/ 492710 w 2331207"/>
                <a:gd name="connsiteY264" fmla="*/ 872674 h 1640734"/>
                <a:gd name="connsiteX265" fmla="*/ 557988 w 2331207"/>
                <a:gd name="connsiteY265" fmla="*/ 756437 h 1640734"/>
                <a:gd name="connsiteX266" fmla="*/ 582131 w 2331207"/>
                <a:gd name="connsiteY266" fmla="*/ 788625 h 1640734"/>
                <a:gd name="connsiteX267" fmla="*/ 516854 w 2331207"/>
                <a:gd name="connsiteY267" fmla="*/ 904863 h 1640734"/>
                <a:gd name="connsiteX268" fmla="*/ 631313 w 2331207"/>
                <a:gd name="connsiteY268" fmla="*/ 1049712 h 1640734"/>
                <a:gd name="connsiteX269" fmla="*/ 551728 w 2331207"/>
                <a:gd name="connsiteY269" fmla="*/ 988911 h 1640734"/>
                <a:gd name="connsiteX270" fmla="*/ 490027 w 2331207"/>
                <a:gd name="connsiteY270" fmla="*/ 958511 h 1640734"/>
                <a:gd name="connsiteX271" fmla="*/ 516854 w 2331207"/>
                <a:gd name="connsiteY271" fmla="*/ 924534 h 1640734"/>
                <a:gd name="connsiteX272" fmla="*/ 630419 w 2331207"/>
                <a:gd name="connsiteY272" fmla="*/ 802931 h 1640734"/>
                <a:gd name="connsiteX273" fmla="*/ 625948 w 2331207"/>
                <a:gd name="connsiteY273" fmla="*/ 776107 h 1640734"/>
                <a:gd name="connsiteX274" fmla="*/ 673341 w 2331207"/>
                <a:gd name="connsiteY274" fmla="*/ 776107 h 1640734"/>
                <a:gd name="connsiteX275" fmla="*/ 682283 w 2331207"/>
                <a:gd name="connsiteY275" fmla="*/ 745707 h 1640734"/>
                <a:gd name="connsiteX276" fmla="*/ 601804 w 2331207"/>
                <a:gd name="connsiteY276" fmla="*/ 745707 h 1640734"/>
                <a:gd name="connsiteX277" fmla="*/ 562459 w 2331207"/>
                <a:gd name="connsiteY277" fmla="*/ 734977 h 1640734"/>
                <a:gd name="connsiteX278" fmla="*/ 441740 w 2331207"/>
                <a:gd name="connsiteY278" fmla="*/ 856579 h 1640734"/>
                <a:gd name="connsiteX279" fmla="*/ 497181 w 2331207"/>
                <a:gd name="connsiteY279" fmla="*/ 922745 h 1640734"/>
                <a:gd name="connsiteX280" fmla="*/ 443529 w 2331207"/>
                <a:gd name="connsiteY280" fmla="*/ 977287 h 1640734"/>
                <a:gd name="connsiteX281" fmla="*/ 458730 w 2331207"/>
                <a:gd name="connsiteY281" fmla="*/ 1006794 h 1640734"/>
                <a:gd name="connsiteX282" fmla="*/ 347848 w 2331207"/>
                <a:gd name="connsiteY282" fmla="*/ 1093525 h 1640734"/>
                <a:gd name="connsiteX283" fmla="*/ 453365 w 2331207"/>
                <a:gd name="connsiteY283" fmla="*/ 1145384 h 1640734"/>
                <a:gd name="connsiteX284" fmla="*/ 631313 w 2331207"/>
                <a:gd name="connsiteY284" fmla="*/ 1049712 h 1640734"/>
                <a:gd name="connsiteX285" fmla="*/ 266475 w 2331207"/>
                <a:gd name="connsiteY285" fmla="*/ 835120 h 1640734"/>
                <a:gd name="connsiteX286" fmla="*/ 296878 w 2331207"/>
                <a:gd name="connsiteY286" fmla="*/ 888768 h 1640734"/>
                <a:gd name="connsiteX287" fmla="*/ 317445 w 2331207"/>
                <a:gd name="connsiteY287" fmla="*/ 888768 h 1640734"/>
                <a:gd name="connsiteX288" fmla="*/ 363944 w 2331207"/>
                <a:gd name="connsiteY288" fmla="*/ 760907 h 1640734"/>
                <a:gd name="connsiteX289" fmla="*/ 343377 w 2331207"/>
                <a:gd name="connsiteY289" fmla="*/ 760907 h 1640734"/>
                <a:gd name="connsiteX290" fmla="*/ 273628 w 2331207"/>
                <a:gd name="connsiteY290" fmla="*/ 814555 h 1640734"/>
                <a:gd name="connsiteX291" fmla="*/ 195832 w 2331207"/>
                <a:gd name="connsiteY291" fmla="*/ 814555 h 1640734"/>
                <a:gd name="connsiteX292" fmla="*/ 234283 w 2331207"/>
                <a:gd name="connsiteY292" fmla="*/ 709942 h 1640734"/>
                <a:gd name="connsiteX293" fmla="*/ 302243 w 2331207"/>
                <a:gd name="connsiteY293" fmla="*/ 665235 h 1640734"/>
                <a:gd name="connsiteX294" fmla="*/ 336223 w 2331207"/>
                <a:gd name="connsiteY294" fmla="*/ 665235 h 1640734"/>
                <a:gd name="connsiteX295" fmla="*/ 391664 w 2331207"/>
                <a:gd name="connsiteY295" fmla="*/ 730507 h 1640734"/>
                <a:gd name="connsiteX296" fmla="*/ 411337 w 2331207"/>
                <a:gd name="connsiteY296" fmla="*/ 730507 h 1640734"/>
                <a:gd name="connsiteX297" fmla="*/ 427433 w 2331207"/>
                <a:gd name="connsiteY297" fmla="*/ 643776 h 1640734"/>
                <a:gd name="connsiteX298" fmla="*/ 135026 w 2331207"/>
                <a:gd name="connsiteY298" fmla="*/ 643776 h 1640734"/>
                <a:gd name="connsiteX299" fmla="*/ 129661 w 2331207"/>
                <a:gd name="connsiteY299" fmla="*/ 659870 h 1640734"/>
                <a:gd name="connsiteX300" fmla="*/ 165429 w 2331207"/>
                <a:gd name="connsiteY300" fmla="*/ 750178 h 1640734"/>
                <a:gd name="connsiteX301" fmla="*/ 107305 w 2331207"/>
                <a:gd name="connsiteY301" fmla="*/ 908439 h 1640734"/>
                <a:gd name="connsiteX302" fmla="*/ 4471 w 2331207"/>
                <a:gd name="connsiteY302" fmla="*/ 998747 h 1640734"/>
                <a:gd name="connsiteX303" fmla="*/ 0 w 2331207"/>
                <a:gd name="connsiteY303" fmla="*/ 1014841 h 1640734"/>
                <a:gd name="connsiteX304" fmla="*/ 325493 w 2331207"/>
                <a:gd name="connsiteY304" fmla="*/ 1014841 h 1640734"/>
                <a:gd name="connsiteX305" fmla="*/ 383616 w 2331207"/>
                <a:gd name="connsiteY305" fmla="*/ 922745 h 1640734"/>
                <a:gd name="connsiteX306" fmla="*/ 361261 w 2331207"/>
                <a:gd name="connsiteY306" fmla="*/ 922745 h 1640734"/>
                <a:gd name="connsiteX307" fmla="*/ 212822 w 2331207"/>
                <a:gd name="connsiteY307" fmla="*/ 993382 h 1640734"/>
                <a:gd name="connsiteX308" fmla="*/ 162746 w 2331207"/>
                <a:gd name="connsiteY308" fmla="*/ 908439 h 1640734"/>
                <a:gd name="connsiteX309" fmla="*/ 189573 w 2331207"/>
                <a:gd name="connsiteY309" fmla="*/ 836014 h 1640734"/>
                <a:gd name="connsiteX310" fmla="*/ 266475 w 2331207"/>
                <a:gd name="connsiteY310" fmla="*/ 836014 h 1640734"/>
                <a:gd name="connsiteX311" fmla="*/ 308503 w 2331207"/>
                <a:gd name="connsiteY311" fmla="*/ 616952 h 1640734"/>
                <a:gd name="connsiteX312" fmla="*/ 391664 w 2331207"/>
                <a:gd name="connsiteY312" fmla="*/ 556151 h 1640734"/>
                <a:gd name="connsiteX313" fmla="*/ 391664 w 2331207"/>
                <a:gd name="connsiteY313" fmla="*/ 545421 h 1640734"/>
                <a:gd name="connsiteX314" fmla="*/ 336223 w 2331207"/>
                <a:gd name="connsiteY314" fmla="*/ 545421 h 1640734"/>
                <a:gd name="connsiteX315" fmla="*/ 287042 w 2331207"/>
                <a:gd name="connsiteY315" fmla="*/ 616952 h 1640734"/>
                <a:gd name="connsiteX316" fmla="*/ 1551456 w 2331207"/>
                <a:gd name="connsiteY316" fmla="*/ 160050 h 1640734"/>
                <a:gd name="connsiteX317" fmla="*/ 1579176 w 2331207"/>
                <a:gd name="connsiteY317" fmla="*/ 210121 h 1640734"/>
                <a:gd name="connsiteX318" fmla="*/ 1488861 w 2331207"/>
                <a:gd name="connsiteY318" fmla="*/ 234263 h 1640734"/>
                <a:gd name="connsiteX319" fmla="*/ 1551456 w 2331207"/>
                <a:gd name="connsiteY319" fmla="*/ 160050 h 1640734"/>
                <a:gd name="connsiteX320" fmla="*/ 1601531 w 2331207"/>
                <a:gd name="connsiteY320" fmla="*/ 306688 h 1640734"/>
                <a:gd name="connsiteX321" fmla="*/ 1583647 w 2331207"/>
                <a:gd name="connsiteY321" fmla="*/ 306688 h 1640734"/>
                <a:gd name="connsiteX322" fmla="*/ 1512110 w 2331207"/>
                <a:gd name="connsiteY322" fmla="*/ 354971 h 1640734"/>
                <a:gd name="connsiteX323" fmla="*/ 1474554 w 2331207"/>
                <a:gd name="connsiteY323" fmla="*/ 306688 h 1640734"/>
                <a:gd name="connsiteX324" fmla="*/ 1479025 w 2331207"/>
                <a:gd name="connsiteY324" fmla="*/ 266452 h 1640734"/>
                <a:gd name="connsiteX325" fmla="*/ 1625675 w 2331207"/>
                <a:gd name="connsiteY325" fmla="*/ 218168 h 1640734"/>
                <a:gd name="connsiteX326" fmla="*/ 1579176 w 2331207"/>
                <a:gd name="connsiteY326" fmla="*/ 120708 h 1640734"/>
                <a:gd name="connsiteX327" fmla="*/ 1430737 w 2331207"/>
                <a:gd name="connsiteY327" fmla="*/ 337982 h 1640734"/>
                <a:gd name="connsiteX328" fmla="*/ 1486178 w 2331207"/>
                <a:gd name="connsiteY328" fmla="*/ 408619 h 1640734"/>
                <a:gd name="connsiteX329" fmla="*/ 1601531 w 2331207"/>
                <a:gd name="connsiteY329" fmla="*/ 306688 h 1640734"/>
                <a:gd name="connsiteX330" fmla="*/ 1578282 w 2331207"/>
                <a:gd name="connsiteY330" fmla="*/ 88519 h 1640734"/>
                <a:gd name="connsiteX331" fmla="*/ 1661444 w 2331207"/>
                <a:gd name="connsiteY331" fmla="*/ 12518 h 1640734"/>
                <a:gd name="connsiteX332" fmla="*/ 1661444 w 2331207"/>
                <a:gd name="connsiteY332" fmla="*/ 1788 h 1640734"/>
                <a:gd name="connsiteX333" fmla="*/ 1606002 w 2331207"/>
                <a:gd name="connsiteY333" fmla="*/ 1788 h 1640734"/>
                <a:gd name="connsiteX334" fmla="*/ 1556821 w 2331207"/>
                <a:gd name="connsiteY334" fmla="*/ 89413 h 1640734"/>
                <a:gd name="connsiteX335" fmla="*/ 1578282 w 2331207"/>
                <a:gd name="connsiteY335" fmla="*/ 89413 h 1640734"/>
                <a:gd name="connsiteX336" fmla="*/ 1266202 w 2331207"/>
                <a:gd name="connsiteY336" fmla="*/ 160944 h 1640734"/>
                <a:gd name="connsiteX337" fmla="*/ 1315384 w 2331207"/>
                <a:gd name="connsiteY337" fmla="*/ 160944 h 1640734"/>
                <a:gd name="connsiteX338" fmla="*/ 1238482 w 2331207"/>
                <a:gd name="connsiteY338" fmla="*/ 371959 h 1640734"/>
                <a:gd name="connsiteX339" fmla="*/ 1259943 w 2331207"/>
                <a:gd name="connsiteY339" fmla="*/ 407725 h 1640734"/>
                <a:gd name="connsiteX340" fmla="*/ 1404805 w 2331207"/>
                <a:gd name="connsiteY340" fmla="*/ 295064 h 1640734"/>
                <a:gd name="connsiteX341" fmla="*/ 1391392 w 2331207"/>
                <a:gd name="connsiteY341" fmla="*/ 295064 h 1640734"/>
                <a:gd name="connsiteX342" fmla="*/ 1296606 w 2331207"/>
                <a:gd name="connsiteY342" fmla="*/ 359441 h 1640734"/>
                <a:gd name="connsiteX343" fmla="*/ 1367248 w 2331207"/>
                <a:gd name="connsiteY343" fmla="*/ 160944 h 1640734"/>
                <a:gd name="connsiteX344" fmla="*/ 1439679 w 2331207"/>
                <a:gd name="connsiteY344" fmla="*/ 160944 h 1640734"/>
                <a:gd name="connsiteX345" fmla="*/ 1448621 w 2331207"/>
                <a:gd name="connsiteY345" fmla="*/ 130543 h 1640734"/>
                <a:gd name="connsiteX346" fmla="*/ 1377979 w 2331207"/>
                <a:gd name="connsiteY346" fmla="*/ 130543 h 1640734"/>
                <a:gd name="connsiteX347" fmla="*/ 1404805 w 2331207"/>
                <a:gd name="connsiteY347" fmla="*/ 54542 h 1640734"/>
                <a:gd name="connsiteX348" fmla="*/ 1377085 w 2331207"/>
                <a:gd name="connsiteY348" fmla="*/ 54542 h 1640734"/>
                <a:gd name="connsiteX349" fmla="*/ 1327009 w 2331207"/>
                <a:gd name="connsiteY349" fmla="*/ 130543 h 1640734"/>
                <a:gd name="connsiteX350" fmla="*/ 1267097 w 2331207"/>
                <a:gd name="connsiteY350" fmla="*/ 138591 h 1640734"/>
                <a:gd name="connsiteX351" fmla="*/ 1267097 w 2331207"/>
                <a:gd name="connsiteY351" fmla="*/ 160944 h 1640734"/>
                <a:gd name="connsiteX352" fmla="*/ 1241165 w 2331207"/>
                <a:gd name="connsiteY352" fmla="*/ 185086 h 1640734"/>
                <a:gd name="connsiteX353" fmla="*/ 1219703 w 2331207"/>
                <a:gd name="connsiteY353" fmla="*/ 120708 h 1640734"/>
                <a:gd name="connsiteX354" fmla="*/ 1143696 w 2331207"/>
                <a:gd name="connsiteY354" fmla="*/ 212804 h 1640734"/>
                <a:gd name="connsiteX355" fmla="*/ 1143696 w 2331207"/>
                <a:gd name="connsiteY355" fmla="*/ 173462 h 1640734"/>
                <a:gd name="connsiteX356" fmla="*/ 1109716 w 2331207"/>
                <a:gd name="connsiteY356" fmla="*/ 120708 h 1640734"/>
                <a:gd name="connsiteX357" fmla="*/ 1031919 w 2331207"/>
                <a:gd name="connsiteY357" fmla="*/ 211910 h 1640734"/>
                <a:gd name="connsiteX358" fmla="*/ 1045332 w 2331207"/>
                <a:gd name="connsiteY358" fmla="*/ 211910 h 1640734"/>
                <a:gd name="connsiteX359" fmla="*/ 1083783 w 2331207"/>
                <a:gd name="connsiteY359" fmla="*/ 178827 h 1640734"/>
                <a:gd name="connsiteX360" fmla="*/ 1083783 w 2331207"/>
                <a:gd name="connsiteY360" fmla="*/ 242310 h 1640734"/>
                <a:gd name="connsiteX361" fmla="*/ 1026554 w 2331207"/>
                <a:gd name="connsiteY361" fmla="*/ 369277 h 1640734"/>
                <a:gd name="connsiteX362" fmla="*/ 1050698 w 2331207"/>
                <a:gd name="connsiteY362" fmla="*/ 408619 h 1640734"/>
                <a:gd name="connsiteX363" fmla="*/ 1077524 w 2331207"/>
                <a:gd name="connsiteY363" fmla="*/ 389842 h 1640734"/>
                <a:gd name="connsiteX364" fmla="*/ 1133859 w 2331207"/>
                <a:gd name="connsiteY364" fmla="*/ 241416 h 1640734"/>
                <a:gd name="connsiteX365" fmla="*/ 1182147 w 2331207"/>
                <a:gd name="connsiteY365" fmla="*/ 185980 h 1640734"/>
                <a:gd name="connsiteX366" fmla="*/ 1241165 w 2331207"/>
                <a:gd name="connsiteY366" fmla="*/ 185980 h 1640734"/>
                <a:gd name="connsiteX367" fmla="*/ 929085 w 2331207"/>
                <a:gd name="connsiteY367" fmla="*/ 160050 h 1640734"/>
                <a:gd name="connsiteX368" fmla="*/ 956805 w 2331207"/>
                <a:gd name="connsiteY368" fmla="*/ 210121 h 1640734"/>
                <a:gd name="connsiteX369" fmla="*/ 866490 w 2331207"/>
                <a:gd name="connsiteY369" fmla="*/ 234263 h 1640734"/>
                <a:gd name="connsiteX370" fmla="*/ 929085 w 2331207"/>
                <a:gd name="connsiteY370" fmla="*/ 160050 h 1640734"/>
                <a:gd name="connsiteX371" fmla="*/ 979161 w 2331207"/>
                <a:gd name="connsiteY371" fmla="*/ 306688 h 1640734"/>
                <a:gd name="connsiteX372" fmla="*/ 961277 w 2331207"/>
                <a:gd name="connsiteY372" fmla="*/ 306688 h 1640734"/>
                <a:gd name="connsiteX373" fmla="*/ 889740 w 2331207"/>
                <a:gd name="connsiteY373" fmla="*/ 354971 h 1640734"/>
                <a:gd name="connsiteX374" fmla="*/ 852183 w 2331207"/>
                <a:gd name="connsiteY374" fmla="*/ 306688 h 1640734"/>
                <a:gd name="connsiteX375" fmla="*/ 856654 w 2331207"/>
                <a:gd name="connsiteY375" fmla="*/ 266452 h 1640734"/>
                <a:gd name="connsiteX376" fmla="*/ 1003304 w 2331207"/>
                <a:gd name="connsiteY376" fmla="*/ 218168 h 1640734"/>
                <a:gd name="connsiteX377" fmla="*/ 956805 w 2331207"/>
                <a:gd name="connsiteY377" fmla="*/ 120708 h 1640734"/>
                <a:gd name="connsiteX378" fmla="*/ 808367 w 2331207"/>
                <a:gd name="connsiteY378" fmla="*/ 337982 h 1640734"/>
                <a:gd name="connsiteX379" fmla="*/ 863808 w 2331207"/>
                <a:gd name="connsiteY379" fmla="*/ 408619 h 1640734"/>
                <a:gd name="connsiteX380" fmla="*/ 979161 w 2331207"/>
                <a:gd name="connsiteY380" fmla="*/ 306688 h 1640734"/>
                <a:gd name="connsiteX381" fmla="*/ 637572 w 2331207"/>
                <a:gd name="connsiteY381" fmla="*/ 365700 h 1640734"/>
                <a:gd name="connsiteX382" fmla="*/ 602698 w 2331207"/>
                <a:gd name="connsiteY382" fmla="*/ 340665 h 1640734"/>
                <a:gd name="connsiteX383" fmla="*/ 617005 w 2331207"/>
                <a:gd name="connsiteY383" fmla="*/ 299535 h 1640734"/>
                <a:gd name="connsiteX384" fmla="*/ 640255 w 2331207"/>
                <a:gd name="connsiteY384" fmla="*/ 236945 h 1640734"/>
                <a:gd name="connsiteX385" fmla="*/ 726993 w 2331207"/>
                <a:gd name="connsiteY385" fmla="*/ 173462 h 1640734"/>
                <a:gd name="connsiteX386" fmla="*/ 750243 w 2331207"/>
                <a:gd name="connsiteY386" fmla="*/ 201180 h 1640734"/>
                <a:gd name="connsiteX387" fmla="*/ 637572 w 2331207"/>
                <a:gd name="connsiteY387" fmla="*/ 365700 h 1640734"/>
                <a:gd name="connsiteX388" fmla="*/ 800319 w 2331207"/>
                <a:gd name="connsiteY388" fmla="*/ 178827 h 1640734"/>
                <a:gd name="connsiteX389" fmla="*/ 759185 w 2331207"/>
                <a:gd name="connsiteY389" fmla="*/ 119814 h 1640734"/>
                <a:gd name="connsiteX390" fmla="*/ 650985 w 2331207"/>
                <a:gd name="connsiteY390" fmla="*/ 208333 h 1640734"/>
                <a:gd name="connsiteX391" fmla="*/ 726099 w 2331207"/>
                <a:gd name="connsiteY391" fmla="*/ 6259 h 1640734"/>
                <a:gd name="connsiteX392" fmla="*/ 721628 w 2331207"/>
                <a:gd name="connsiteY392" fmla="*/ 0 h 1640734"/>
                <a:gd name="connsiteX393" fmla="*/ 628630 w 2331207"/>
                <a:gd name="connsiteY393" fmla="*/ 10730 h 1640734"/>
                <a:gd name="connsiteX394" fmla="*/ 628630 w 2331207"/>
                <a:gd name="connsiteY394" fmla="*/ 21459 h 1640734"/>
                <a:gd name="connsiteX395" fmla="*/ 646514 w 2331207"/>
                <a:gd name="connsiteY395" fmla="*/ 34871 h 1640734"/>
                <a:gd name="connsiteX396" fmla="*/ 642938 w 2331207"/>
                <a:gd name="connsiteY396" fmla="*/ 99249 h 1640734"/>
                <a:gd name="connsiteX397" fmla="*/ 561564 w 2331207"/>
                <a:gd name="connsiteY397" fmla="*/ 312947 h 1640734"/>
                <a:gd name="connsiteX398" fmla="*/ 546363 w 2331207"/>
                <a:gd name="connsiteY398" fmla="*/ 357653 h 1640734"/>
                <a:gd name="connsiteX399" fmla="*/ 611640 w 2331207"/>
                <a:gd name="connsiteY399" fmla="*/ 406831 h 1640734"/>
                <a:gd name="connsiteX400" fmla="*/ 800319 w 2331207"/>
                <a:gd name="connsiteY400" fmla="*/ 178827 h 1640734"/>
                <a:gd name="connsiteX401" fmla="*/ 525796 w 2331207"/>
                <a:gd name="connsiteY401" fmla="*/ 151108 h 1640734"/>
                <a:gd name="connsiteX402" fmla="*/ 507912 w 2331207"/>
                <a:gd name="connsiteY402" fmla="*/ 120708 h 1640734"/>
                <a:gd name="connsiteX403" fmla="*/ 395241 w 2331207"/>
                <a:gd name="connsiteY403" fmla="*/ 211910 h 1640734"/>
                <a:gd name="connsiteX404" fmla="*/ 408654 w 2331207"/>
                <a:gd name="connsiteY404" fmla="*/ 211910 h 1640734"/>
                <a:gd name="connsiteX405" fmla="*/ 467672 w 2331207"/>
                <a:gd name="connsiteY405" fmla="*/ 167203 h 1640734"/>
                <a:gd name="connsiteX406" fmla="*/ 386299 w 2331207"/>
                <a:gd name="connsiteY406" fmla="*/ 378218 h 1640734"/>
                <a:gd name="connsiteX407" fmla="*/ 404183 w 2331207"/>
                <a:gd name="connsiteY407" fmla="*/ 408619 h 1640734"/>
                <a:gd name="connsiteX408" fmla="*/ 511489 w 2331207"/>
                <a:gd name="connsiteY408" fmla="*/ 317417 h 1640734"/>
                <a:gd name="connsiteX409" fmla="*/ 498075 w 2331207"/>
                <a:gd name="connsiteY409" fmla="*/ 317417 h 1640734"/>
                <a:gd name="connsiteX410" fmla="*/ 439057 w 2331207"/>
                <a:gd name="connsiteY410" fmla="*/ 362124 h 1640734"/>
                <a:gd name="connsiteX411" fmla="*/ 534738 w 2331207"/>
                <a:gd name="connsiteY411" fmla="*/ 67060 h 1640734"/>
                <a:gd name="connsiteX412" fmla="*/ 567824 w 2331207"/>
                <a:gd name="connsiteY412" fmla="*/ 33977 h 1640734"/>
                <a:gd name="connsiteX413" fmla="*/ 534738 w 2331207"/>
                <a:gd name="connsiteY413" fmla="*/ 894 h 1640734"/>
                <a:gd name="connsiteX414" fmla="*/ 506123 w 2331207"/>
                <a:gd name="connsiteY414" fmla="*/ 16989 h 1640734"/>
                <a:gd name="connsiteX415" fmla="*/ 506123 w 2331207"/>
                <a:gd name="connsiteY415" fmla="*/ 50966 h 1640734"/>
                <a:gd name="connsiteX416" fmla="*/ 534738 w 2331207"/>
                <a:gd name="connsiteY416" fmla="*/ 67060 h 1640734"/>
                <a:gd name="connsiteX417" fmla="*/ 328175 w 2331207"/>
                <a:gd name="connsiteY417" fmla="*/ 26824 h 1640734"/>
                <a:gd name="connsiteX418" fmla="*/ 135026 w 2331207"/>
                <a:gd name="connsiteY418" fmla="*/ 26824 h 1640734"/>
                <a:gd name="connsiteX419" fmla="*/ 129661 w 2331207"/>
                <a:gd name="connsiteY419" fmla="*/ 42918 h 1640734"/>
                <a:gd name="connsiteX420" fmla="*/ 165429 w 2331207"/>
                <a:gd name="connsiteY420" fmla="*/ 133226 h 1640734"/>
                <a:gd name="connsiteX421" fmla="*/ 107305 w 2331207"/>
                <a:gd name="connsiteY421" fmla="*/ 291487 h 1640734"/>
                <a:gd name="connsiteX422" fmla="*/ 4471 w 2331207"/>
                <a:gd name="connsiteY422" fmla="*/ 381795 h 1640734"/>
                <a:gd name="connsiteX423" fmla="*/ 0 w 2331207"/>
                <a:gd name="connsiteY423" fmla="*/ 397889 h 1640734"/>
                <a:gd name="connsiteX424" fmla="*/ 293301 w 2331207"/>
                <a:gd name="connsiteY424" fmla="*/ 397889 h 1640734"/>
                <a:gd name="connsiteX425" fmla="*/ 356790 w 2331207"/>
                <a:gd name="connsiteY425" fmla="*/ 284334 h 1640734"/>
                <a:gd name="connsiteX426" fmla="*/ 334435 w 2331207"/>
                <a:gd name="connsiteY426" fmla="*/ 284334 h 1640734"/>
                <a:gd name="connsiteX427" fmla="*/ 190467 w 2331207"/>
                <a:gd name="connsiteY427" fmla="*/ 375536 h 1640734"/>
                <a:gd name="connsiteX428" fmla="*/ 161852 w 2331207"/>
                <a:gd name="connsiteY428" fmla="*/ 290593 h 1640734"/>
                <a:gd name="connsiteX429" fmla="*/ 219976 w 2331207"/>
                <a:gd name="connsiteY429" fmla="*/ 132332 h 1640734"/>
                <a:gd name="connsiteX430" fmla="*/ 322810 w 2331207"/>
                <a:gd name="connsiteY430" fmla="*/ 42024 h 1640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Lst>
              <a:rect l="l" t="t" r="r" b="b"/>
              <a:pathLst>
                <a:path w="2331207" h="1640734">
                  <a:moveTo>
                    <a:pt x="2221220" y="1391271"/>
                  </a:moveTo>
                  <a:cubicBezTo>
                    <a:pt x="2240892" y="1391271"/>
                    <a:pt x="2257882" y="1406471"/>
                    <a:pt x="2248940" y="1441342"/>
                  </a:cubicBezTo>
                  <a:lnTo>
                    <a:pt x="2158625" y="1465484"/>
                  </a:lnTo>
                  <a:cubicBezTo>
                    <a:pt x="2172932" y="1422566"/>
                    <a:pt x="2199758" y="1391271"/>
                    <a:pt x="2221220" y="1391271"/>
                  </a:cubicBezTo>
                  <a:moveTo>
                    <a:pt x="2271295" y="1537909"/>
                  </a:moveTo>
                  <a:lnTo>
                    <a:pt x="2253411" y="1537909"/>
                  </a:lnTo>
                  <a:cubicBezTo>
                    <a:pt x="2231056" y="1564733"/>
                    <a:pt x="2206018" y="1586192"/>
                    <a:pt x="2181874" y="1586192"/>
                  </a:cubicBezTo>
                  <a:cubicBezTo>
                    <a:pt x="2156836" y="1586192"/>
                    <a:pt x="2144317" y="1570992"/>
                    <a:pt x="2144317" y="1537909"/>
                  </a:cubicBezTo>
                  <a:cubicBezTo>
                    <a:pt x="2144317" y="1524497"/>
                    <a:pt x="2146106" y="1510191"/>
                    <a:pt x="2148788" y="1497673"/>
                  </a:cubicBezTo>
                  <a:lnTo>
                    <a:pt x="2295439" y="1449390"/>
                  </a:lnTo>
                  <a:cubicBezTo>
                    <a:pt x="2324054" y="1381436"/>
                    <a:pt x="2289180" y="1351929"/>
                    <a:pt x="2248940" y="1351929"/>
                  </a:cubicBezTo>
                  <a:cubicBezTo>
                    <a:pt x="2179192" y="1351929"/>
                    <a:pt x="2100501" y="1473531"/>
                    <a:pt x="2100501" y="1569203"/>
                  </a:cubicBezTo>
                  <a:cubicBezTo>
                    <a:pt x="2100501" y="1614804"/>
                    <a:pt x="2121962" y="1639840"/>
                    <a:pt x="2155942" y="1639840"/>
                  </a:cubicBezTo>
                  <a:cubicBezTo>
                    <a:pt x="2196182" y="1639840"/>
                    <a:pt x="2237315" y="1601392"/>
                    <a:pt x="2271295" y="1537909"/>
                  </a:cubicBezTo>
                  <a:moveTo>
                    <a:pt x="2248046" y="1319740"/>
                  </a:moveTo>
                  <a:lnTo>
                    <a:pt x="2331207" y="1243739"/>
                  </a:lnTo>
                  <a:lnTo>
                    <a:pt x="2331207" y="1233009"/>
                  </a:lnTo>
                  <a:lnTo>
                    <a:pt x="2275766" y="1233009"/>
                  </a:lnTo>
                  <a:lnTo>
                    <a:pt x="2226585" y="1320634"/>
                  </a:lnTo>
                  <a:lnTo>
                    <a:pt x="2248046" y="1320634"/>
                  </a:lnTo>
                  <a:close/>
                  <a:moveTo>
                    <a:pt x="1935966" y="1393059"/>
                  </a:moveTo>
                  <a:lnTo>
                    <a:pt x="1984254" y="1393059"/>
                  </a:lnTo>
                  <a:lnTo>
                    <a:pt x="1907351" y="1604075"/>
                  </a:lnTo>
                  <a:cubicBezTo>
                    <a:pt x="1900198" y="1621957"/>
                    <a:pt x="1910034" y="1639840"/>
                    <a:pt x="1928813" y="1639840"/>
                  </a:cubicBezTo>
                  <a:cubicBezTo>
                    <a:pt x="1983359" y="1639840"/>
                    <a:pt x="2048637" y="1593345"/>
                    <a:pt x="2073675" y="1527179"/>
                  </a:cubicBezTo>
                  <a:lnTo>
                    <a:pt x="2060262" y="1527179"/>
                  </a:lnTo>
                  <a:cubicBezTo>
                    <a:pt x="2040589" y="1554897"/>
                    <a:pt x="1997667" y="1585298"/>
                    <a:pt x="1965475" y="1591557"/>
                  </a:cubicBezTo>
                  <a:lnTo>
                    <a:pt x="2036118" y="1393059"/>
                  </a:lnTo>
                  <a:lnTo>
                    <a:pt x="2108549" y="1393059"/>
                  </a:lnTo>
                  <a:lnTo>
                    <a:pt x="2117491" y="1362659"/>
                  </a:lnTo>
                  <a:lnTo>
                    <a:pt x="2046848" y="1362659"/>
                  </a:lnTo>
                  <a:lnTo>
                    <a:pt x="2073675" y="1286657"/>
                  </a:lnTo>
                  <a:lnTo>
                    <a:pt x="2045954" y="1286657"/>
                  </a:lnTo>
                  <a:lnTo>
                    <a:pt x="1995878" y="1362659"/>
                  </a:lnTo>
                  <a:lnTo>
                    <a:pt x="1935966" y="1370706"/>
                  </a:lnTo>
                  <a:close/>
                  <a:moveTo>
                    <a:pt x="1885890" y="1382330"/>
                  </a:moveTo>
                  <a:cubicBezTo>
                    <a:pt x="1892150" y="1362659"/>
                    <a:pt x="1878737" y="1351929"/>
                    <a:pt x="1868900" y="1351929"/>
                  </a:cubicBezTo>
                  <a:cubicBezTo>
                    <a:pt x="1826873" y="1351929"/>
                    <a:pt x="1775903" y="1390377"/>
                    <a:pt x="1756230" y="1443131"/>
                  </a:cubicBezTo>
                  <a:lnTo>
                    <a:pt x="1769643" y="1443131"/>
                  </a:lnTo>
                  <a:cubicBezTo>
                    <a:pt x="1783056" y="1423460"/>
                    <a:pt x="1806306" y="1402001"/>
                    <a:pt x="1828661" y="1398424"/>
                  </a:cubicBezTo>
                  <a:lnTo>
                    <a:pt x="1747288" y="1609439"/>
                  </a:lnTo>
                  <a:cubicBezTo>
                    <a:pt x="1740134" y="1629110"/>
                    <a:pt x="1754441" y="1639840"/>
                    <a:pt x="1765172" y="1639840"/>
                  </a:cubicBezTo>
                  <a:cubicBezTo>
                    <a:pt x="1805411" y="1639840"/>
                    <a:pt x="1852805" y="1601392"/>
                    <a:pt x="1872477" y="1548638"/>
                  </a:cubicBezTo>
                  <a:lnTo>
                    <a:pt x="1859064" y="1548638"/>
                  </a:lnTo>
                  <a:cubicBezTo>
                    <a:pt x="1845651" y="1568309"/>
                    <a:pt x="1822401" y="1589769"/>
                    <a:pt x="1800046" y="1593345"/>
                  </a:cubicBezTo>
                  <a:close/>
                  <a:moveTo>
                    <a:pt x="1893938" y="1298281"/>
                  </a:moveTo>
                  <a:cubicBezTo>
                    <a:pt x="1911823" y="1298281"/>
                    <a:pt x="1927024" y="1283081"/>
                    <a:pt x="1927024" y="1265198"/>
                  </a:cubicBezTo>
                  <a:cubicBezTo>
                    <a:pt x="1927024" y="1247316"/>
                    <a:pt x="1911823" y="1232115"/>
                    <a:pt x="1893938" y="1232115"/>
                  </a:cubicBezTo>
                  <a:cubicBezTo>
                    <a:pt x="1884996" y="1232115"/>
                    <a:pt x="1876948" y="1235692"/>
                    <a:pt x="1870689" y="1241951"/>
                  </a:cubicBezTo>
                  <a:cubicBezTo>
                    <a:pt x="1864429" y="1248210"/>
                    <a:pt x="1860853" y="1256257"/>
                    <a:pt x="1860853" y="1265198"/>
                  </a:cubicBezTo>
                  <a:cubicBezTo>
                    <a:pt x="1860853" y="1283975"/>
                    <a:pt x="1875160" y="1298281"/>
                    <a:pt x="1893938" y="1298281"/>
                  </a:cubicBezTo>
                  <a:moveTo>
                    <a:pt x="1501380" y="1410942"/>
                  </a:moveTo>
                  <a:cubicBezTo>
                    <a:pt x="1513899" y="1410942"/>
                    <a:pt x="1521052" y="1430613"/>
                    <a:pt x="1501380" y="1474425"/>
                  </a:cubicBezTo>
                  <a:lnTo>
                    <a:pt x="1444150" y="1601392"/>
                  </a:lnTo>
                  <a:cubicBezTo>
                    <a:pt x="1433420" y="1625534"/>
                    <a:pt x="1445045" y="1640734"/>
                    <a:pt x="1468294" y="1640734"/>
                  </a:cubicBezTo>
                  <a:cubicBezTo>
                    <a:pt x="1482601" y="1640734"/>
                    <a:pt x="1488861" y="1637158"/>
                    <a:pt x="1495120" y="1621957"/>
                  </a:cubicBezTo>
                  <a:lnTo>
                    <a:pt x="1551456" y="1473531"/>
                  </a:lnTo>
                  <a:cubicBezTo>
                    <a:pt x="1577388" y="1441342"/>
                    <a:pt x="1625675" y="1407365"/>
                    <a:pt x="1647136" y="1407365"/>
                  </a:cubicBezTo>
                  <a:cubicBezTo>
                    <a:pt x="1662338" y="1407365"/>
                    <a:pt x="1660549" y="1419883"/>
                    <a:pt x="1650713" y="1439554"/>
                  </a:cubicBezTo>
                  <a:lnTo>
                    <a:pt x="1563975" y="1604969"/>
                  </a:lnTo>
                  <a:cubicBezTo>
                    <a:pt x="1555927" y="1621063"/>
                    <a:pt x="1566657" y="1640734"/>
                    <a:pt x="1585436" y="1640734"/>
                  </a:cubicBezTo>
                  <a:cubicBezTo>
                    <a:pt x="1627464" y="1640734"/>
                    <a:pt x="1678434" y="1602286"/>
                    <a:pt x="1698106" y="1549533"/>
                  </a:cubicBezTo>
                  <a:lnTo>
                    <a:pt x="1682905" y="1549533"/>
                  </a:lnTo>
                  <a:cubicBezTo>
                    <a:pt x="1669491" y="1569203"/>
                    <a:pt x="1646242" y="1590663"/>
                    <a:pt x="1623887" y="1594239"/>
                  </a:cubicBezTo>
                  <a:lnTo>
                    <a:pt x="1698106" y="1444025"/>
                  </a:lnTo>
                  <a:cubicBezTo>
                    <a:pt x="1707943" y="1425248"/>
                    <a:pt x="1712414" y="1407365"/>
                    <a:pt x="1712414" y="1393059"/>
                  </a:cubicBezTo>
                  <a:cubicBezTo>
                    <a:pt x="1712414" y="1368918"/>
                    <a:pt x="1699000" y="1352823"/>
                    <a:pt x="1673068" y="1352823"/>
                  </a:cubicBezTo>
                  <a:cubicBezTo>
                    <a:pt x="1636406" y="1352823"/>
                    <a:pt x="1605108" y="1393953"/>
                    <a:pt x="1560398" y="1444919"/>
                  </a:cubicBezTo>
                  <a:lnTo>
                    <a:pt x="1560398" y="1405577"/>
                  </a:lnTo>
                  <a:cubicBezTo>
                    <a:pt x="1560398" y="1377859"/>
                    <a:pt x="1551456" y="1352823"/>
                    <a:pt x="1526418" y="1352823"/>
                  </a:cubicBezTo>
                  <a:cubicBezTo>
                    <a:pt x="1496909" y="1352823"/>
                    <a:pt x="1470082" y="1399318"/>
                    <a:pt x="1448621" y="1444025"/>
                  </a:cubicBezTo>
                  <a:lnTo>
                    <a:pt x="1462035" y="1444025"/>
                  </a:lnTo>
                  <a:cubicBezTo>
                    <a:pt x="1477236" y="1422566"/>
                    <a:pt x="1490649" y="1410942"/>
                    <a:pt x="1501380" y="1410942"/>
                  </a:cubicBezTo>
                  <a:moveTo>
                    <a:pt x="1443256" y="1416307"/>
                  </a:moveTo>
                  <a:cubicBezTo>
                    <a:pt x="1453092" y="1381436"/>
                    <a:pt x="1447727" y="1351929"/>
                    <a:pt x="1421795" y="1351929"/>
                  </a:cubicBezTo>
                  <a:cubicBezTo>
                    <a:pt x="1388709" y="1351929"/>
                    <a:pt x="1377979" y="1374282"/>
                    <a:pt x="1345787" y="1444025"/>
                  </a:cubicBezTo>
                  <a:lnTo>
                    <a:pt x="1345787" y="1404683"/>
                  </a:lnTo>
                  <a:cubicBezTo>
                    <a:pt x="1345787" y="1376965"/>
                    <a:pt x="1336845" y="1351929"/>
                    <a:pt x="1311807" y="1351929"/>
                  </a:cubicBezTo>
                  <a:cubicBezTo>
                    <a:pt x="1282298" y="1351929"/>
                    <a:pt x="1255472" y="1398424"/>
                    <a:pt x="1234011" y="1443131"/>
                  </a:cubicBezTo>
                  <a:lnTo>
                    <a:pt x="1247424" y="1443131"/>
                  </a:lnTo>
                  <a:cubicBezTo>
                    <a:pt x="1261731" y="1422566"/>
                    <a:pt x="1275145" y="1410048"/>
                    <a:pt x="1285875" y="1410048"/>
                  </a:cubicBezTo>
                  <a:cubicBezTo>
                    <a:pt x="1298394" y="1410048"/>
                    <a:pt x="1305548" y="1429719"/>
                    <a:pt x="1285875" y="1473531"/>
                  </a:cubicBezTo>
                  <a:lnTo>
                    <a:pt x="1228646" y="1600498"/>
                  </a:lnTo>
                  <a:cubicBezTo>
                    <a:pt x="1217915" y="1624640"/>
                    <a:pt x="1229540" y="1639840"/>
                    <a:pt x="1252789" y="1639840"/>
                  </a:cubicBezTo>
                  <a:cubicBezTo>
                    <a:pt x="1267097" y="1639840"/>
                    <a:pt x="1273356" y="1636263"/>
                    <a:pt x="1279616" y="1621063"/>
                  </a:cubicBezTo>
                  <a:lnTo>
                    <a:pt x="1334162" y="1472637"/>
                  </a:lnTo>
                  <a:cubicBezTo>
                    <a:pt x="1350258" y="1452966"/>
                    <a:pt x="1364566" y="1435978"/>
                    <a:pt x="1382450" y="1417201"/>
                  </a:cubicBezTo>
                  <a:lnTo>
                    <a:pt x="1443256" y="1417201"/>
                  </a:lnTo>
                  <a:close/>
                  <a:moveTo>
                    <a:pt x="1131177" y="1391271"/>
                  </a:moveTo>
                  <a:cubicBezTo>
                    <a:pt x="1150849" y="1391271"/>
                    <a:pt x="1167839" y="1406471"/>
                    <a:pt x="1158897" y="1441342"/>
                  </a:cubicBezTo>
                  <a:lnTo>
                    <a:pt x="1068582" y="1465484"/>
                  </a:lnTo>
                  <a:cubicBezTo>
                    <a:pt x="1083783" y="1422566"/>
                    <a:pt x="1109716" y="1391271"/>
                    <a:pt x="1131177" y="1391271"/>
                  </a:cubicBezTo>
                  <a:moveTo>
                    <a:pt x="1181252" y="1537909"/>
                  </a:moveTo>
                  <a:lnTo>
                    <a:pt x="1163368" y="1537909"/>
                  </a:lnTo>
                  <a:cubicBezTo>
                    <a:pt x="1141013" y="1564733"/>
                    <a:pt x="1115975" y="1586192"/>
                    <a:pt x="1091831" y="1586192"/>
                  </a:cubicBezTo>
                  <a:cubicBezTo>
                    <a:pt x="1066793" y="1586192"/>
                    <a:pt x="1054274" y="1570992"/>
                    <a:pt x="1054274" y="1537909"/>
                  </a:cubicBezTo>
                  <a:cubicBezTo>
                    <a:pt x="1054274" y="1524497"/>
                    <a:pt x="1056063" y="1510191"/>
                    <a:pt x="1058746" y="1497673"/>
                  </a:cubicBezTo>
                  <a:lnTo>
                    <a:pt x="1205396" y="1449390"/>
                  </a:lnTo>
                  <a:cubicBezTo>
                    <a:pt x="1234011" y="1381436"/>
                    <a:pt x="1200031" y="1351929"/>
                    <a:pt x="1158897" y="1351929"/>
                  </a:cubicBezTo>
                  <a:cubicBezTo>
                    <a:pt x="1089149" y="1351929"/>
                    <a:pt x="1010458" y="1473531"/>
                    <a:pt x="1010458" y="1569203"/>
                  </a:cubicBezTo>
                  <a:cubicBezTo>
                    <a:pt x="1010458" y="1614804"/>
                    <a:pt x="1031919" y="1639840"/>
                    <a:pt x="1065899" y="1639840"/>
                  </a:cubicBezTo>
                  <a:cubicBezTo>
                    <a:pt x="1106139" y="1639840"/>
                    <a:pt x="1147272" y="1601392"/>
                    <a:pt x="1181252" y="1537909"/>
                  </a:cubicBezTo>
                  <a:moveTo>
                    <a:pt x="845923" y="1393059"/>
                  </a:moveTo>
                  <a:lnTo>
                    <a:pt x="894211" y="1393059"/>
                  </a:lnTo>
                  <a:lnTo>
                    <a:pt x="817309" y="1604075"/>
                  </a:lnTo>
                  <a:cubicBezTo>
                    <a:pt x="810155" y="1621957"/>
                    <a:pt x="819991" y="1639840"/>
                    <a:pt x="838770" y="1639840"/>
                  </a:cubicBezTo>
                  <a:cubicBezTo>
                    <a:pt x="893317" y="1639840"/>
                    <a:pt x="959488" y="1593345"/>
                    <a:pt x="983632" y="1527179"/>
                  </a:cubicBezTo>
                  <a:lnTo>
                    <a:pt x="970219" y="1527179"/>
                  </a:lnTo>
                  <a:cubicBezTo>
                    <a:pt x="950546" y="1554897"/>
                    <a:pt x="907624" y="1585298"/>
                    <a:pt x="875432" y="1591557"/>
                  </a:cubicBezTo>
                  <a:lnTo>
                    <a:pt x="946075" y="1393059"/>
                  </a:lnTo>
                  <a:lnTo>
                    <a:pt x="1018506" y="1393059"/>
                  </a:lnTo>
                  <a:lnTo>
                    <a:pt x="1027448" y="1362659"/>
                  </a:lnTo>
                  <a:lnTo>
                    <a:pt x="956805" y="1362659"/>
                  </a:lnTo>
                  <a:lnTo>
                    <a:pt x="983632" y="1286657"/>
                  </a:lnTo>
                  <a:lnTo>
                    <a:pt x="955911" y="1286657"/>
                  </a:lnTo>
                  <a:lnTo>
                    <a:pt x="905835" y="1362659"/>
                  </a:lnTo>
                  <a:lnTo>
                    <a:pt x="845923" y="1370706"/>
                  </a:lnTo>
                  <a:close/>
                  <a:moveTo>
                    <a:pt x="589285" y="1557580"/>
                  </a:moveTo>
                  <a:cubicBezTo>
                    <a:pt x="589285" y="1492308"/>
                    <a:pt x="661716" y="1403789"/>
                    <a:pt x="702850" y="1403789"/>
                  </a:cubicBezTo>
                  <a:cubicBezTo>
                    <a:pt x="711792" y="1403789"/>
                    <a:pt x="720734" y="1404683"/>
                    <a:pt x="727888" y="1407365"/>
                  </a:cubicBezTo>
                  <a:lnTo>
                    <a:pt x="685860" y="1520026"/>
                  </a:lnTo>
                  <a:cubicBezTo>
                    <a:pt x="661716" y="1549533"/>
                    <a:pt x="624159" y="1585298"/>
                    <a:pt x="606275" y="1585298"/>
                  </a:cubicBezTo>
                  <a:cubicBezTo>
                    <a:pt x="595544" y="1585298"/>
                    <a:pt x="589285" y="1577251"/>
                    <a:pt x="589285" y="1557580"/>
                  </a:cubicBezTo>
                  <a:moveTo>
                    <a:pt x="811943" y="1339411"/>
                  </a:moveTo>
                  <a:lnTo>
                    <a:pt x="789588" y="1337623"/>
                  </a:lnTo>
                  <a:lnTo>
                    <a:pt x="764550" y="1362659"/>
                  </a:lnTo>
                  <a:lnTo>
                    <a:pt x="760079" y="1362659"/>
                  </a:lnTo>
                  <a:cubicBezTo>
                    <a:pt x="653668" y="1362659"/>
                    <a:pt x="539209" y="1494990"/>
                    <a:pt x="539209" y="1599604"/>
                  </a:cubicBezTo>
                  <a:cubicBezTo>
                    <a:pt x="539209" y="1623746"/>
                    <a:pt x="552622" y="1639840"/>
                    <a:pt x="578554" y="1639840"/>
                  </a:cubicBezTo>
                  <a:cubicBezTo>
                    <a:pt x="609852" y="1639840"/>
                    <a:pt x="640255" y="1595133"/>
                    <a:pt x="675129" y="1547744"/>
                  </a:cubicBezTo>
                  <a:lnTo>
                    <a:pt x="673341" y="1564733"/>
                  </a:lnTo>
                  <a:cubicBezTo>
                    <a:pt x="668870" y="1613016"/>
                    <a:pt x="684071" y="1639840"/>
                    <a:pt x="709109" y="1639840"/>
                  </a:cubicBezTo>
                  <a:cubicBezTo>
                    <a:pt x="738618" y="1639840"/>
                    <a:pt x="765444" y="1593345"/>
                    <a:pt x="786011" y="1548638"/>
                  </a:cubicBezTo>
                  <a:lnTo>
                    <a:pt x="772598" y="1548638"/>
                  </a:lnTo>
                  <a:cubicBezTo>
                    <a:pt x="758291" y="1569203"/>
                    <a:pt x="744878" y="1581721"/>
                    <a:pt x="734147" y="1581721"/>
                  </a:cubicBezTo>
                  <a:cubicBezTo>
                    <a:pt x="723416" y="1581721"/>
                    <a:pt x="715369" y="1561156"/>
                    <a:pt x="734147" y="1518238"/>
                  </a:cubicBezTo>
                  <a:close/>
                  <a:moveTo>
                    <a:pt x="583920" y="1416307"/>
                  </a:moveTo>
                  <a:cubicBezTo>
                    <a:pt x="593756" y="1381436"/>
                    <a:pt x="588391" y="1351929"/>
                    <a:pt x="562459" y="1351929"/>
                  </a:cubicBezTo>
                  <a:cubicBezTo>
                    <a:pt x="529373" y="1351929"/>
                    <a:pt x="518642" y="1374282"/>
                    <a:pt x="486451" y="1444025"/>
                  </a:cubicBezTo>
                  <a:lnTo>
                    <a:pt x="486451" y="1404683"/>
                  </a:lnTo>
                  <a:cubicBezTo>
                    <a:pt x="486451" y="1376965"/>
                    <a:pt x="477509" y="1351929"/>
                    <a:pt x="451576" y="1351929"/>
                  </a:cubicBezTo>
                  <a:cubicBezTo>
                    <a:pt x="422067" y="1351929"/>
                    <a:pt x="395241" y="1398424"/>
                    <a:pt x="374674" y="1443131"/>
                  </a:cubicBezTo>
                  <a:lnTo>
                    <a:pt x="388087" y="1443131"/>
                  </a:lnTo>
                  <a:cubicBezTo>
                    <a:pt x="402395" y="1422566"/>
                    <a:pt x="415808" y="1410048"/>
                    <a:pt x="426539" y="1410048"/>
                  </a:cubicBezTo>
                  <a:cubicBezTo>
                    <a:pt x="439057" y="1410048"/>
                    <a:pt x="446211" y="1429719"/>
                    <a:pt x="426539" y="1473531"/>
                  </a:cubicBezTo>
                  <a:lnTo>
                    <a:pt x="368415" y="1601392"/>
                  </a:lnTo>
                  <a:cubicBezTo>
                    <a:pt x="357684" y="1625534"/>
                    <a:pt x="369309" y="1640734"/>
                    <a:pt x="392559" y="1640734"/>
                  </a:cubicBezTo>
                  <a:cubicBezTo>
                    <a:pt x="406866" y="1640734"/>
                    <a:pt x="413125" y="1637158"/>
                    <a:pt x="419385" y="1621957"/>
                  </a:cubicBezTo>
                  <a:lnTo>
                    <a:pt x="475720" y="1472637"/>
                  </a:lnTo>
                  <a:cubicBezTo>
                    <a:pt x="491816" y="1452966"/>
                    <a:pt x="506123" y="1435978"/>
                    <a:pt x="524007" y="1417201"/>
                  </a:cubicBezTo>
                  <a:lnTo>
                    <a:pt x="583920" y="1417201"/>
                  </a:lnTo>
                  <a:close/>
                  <a:moveTo>
                    <a:pt x="209245" y="1630004"/>
                  </a:moveTo>
                  <a:lnTo>
                    <a:pt x="214611" y="1613910"/>
                  </a:lnTo>
                  <a:cubicBezTo>
                    <a:pt x="143968" y="1600498"/>
                    <a:pt x="135026" y="1600498"/>
                    <a:pt x="163641" y="1523603"/>
                  </a:cubicBezTo>
                  <a:lnTo>
                    <a:pt x="190467" y="1451178"/>
                  </a:lnTo>
                  <a:lnTo>
                    <a:pt x="246802" y="1451178"/>
                  </a:lnTo>
                  <a:cubicBezTo>
                    <a:pt x="281676" y="1451178"/>
                    <a:pt x="282571" y="1466378"/>
                    <a:pt x="277205" y="1504826"/>
                  </a:cubicBezTo>
                  <a:lnTo>
                    <a:pt x="297772" y="1504826"/>
                  </a:lnTo>
                  <a:lnTo>
                    <a:pt x="344271" y="1376965"/>
                  </a:lnTo>
                  <a:lnTo>
                    <a:pt x="323704" y="1376965"/>
                  </a:lnTo>
                  <a:cubicBezTo>
                    <a:pt x="305820" y="1407365"/>
                    <a:pt x="292407" y="1430613"/>
                    <a:pt x="253956" y="1430613"/>
                  </a:cubicBezTo>
                  <a:lnTo>
                    <a:pt x="197621" y="1430613"/>
                  </a:lnTo>
                  <a:lnTo>
                    <a:pt x="236072" y="1325999"/>
                  </a:lnTo>
                  <a:cubicBezTo>
                    <a:pt x="249485" y="1288446"/>
                    <a:pt x="255744" y="1281293"/>
                    <a:pt x="304032" y="1281293"/>
                  </a:cubicBezTo>
                  <a:lnTo>
                    <a:pt x="316551" y="1281293"/>
                  </a:lnTo>
                  <a:cubicBezTo>
                    <a:pt x="365732" y="1281293"/>
                    <a:pt x="371992" y="1294705"/>
                    <a:pt x="371992" y="1346564"/>
                  </a:cubicBezTo>
                  <a:lnTo>
                    <a:pt x="391664" y="1346564"/>
                  </a:lnTo>
                  <a:lnTo>
                    <a:pt x="407760" y="1259833"/>
                  </a:lnTo>
                  <a:lnTo>
                    <a:pt x="135026" y="1259833"/>
                  </a:lnTo>
                  <a:lnTo>
                    <a:pt x="129661" y="1275928"/>
                  </a:lnTo>
                  <a:cubicBezTo>
                    <a:pt x="185996" y="1287552"/>
                    <a:pt x="191361" y="1292916"/>
                    <a:pt x="165429" y="1366235"/>
                  </a:cubicBezTo>
                  <a:lnTo>
                    <a:pt x="107305" y="1524497"/>
                  </a:lnTo>
                  <a:cubicBezTo>
                    <a:pt x="80479" y="1596922"/>
                    <a:pt x="69748" y="1603181"/>
                    <a:pt x="4471" y="1614804"/>
                  </a:cubicBezTo>
                  <a:lnTo>
                    <a:pt x="0" y="1630899"/>
                  </a:lnTo>
                  <a:lnTo>
                    <a:pt x="209245" y="1630899"/>
                  </a:lnTo>
                  <a:close/>
                  <a:moveTo>
                    <a:pt x="1562186" y="775213"/>
                  </a:moveTo>
                  <a:cubicBezTo>
                    <a:pt x="1581859" y="775213"/>
                    <a:pt x="1598849" y="790414"/>
                    <a:pt x="1589907" y="825285"/>
                  </a:cubicBezTo>
                  <a:lnTo>
                    <a:pt x="1499591" y="849426"/>
                  </a:lnTo>
                  <a:cubicBezTo>
                    <a:pt x="1513899" y="806508"/>
                    <a:pt x="1540725" y="775213"/>
                    <a:pt x="1562186" y="775213"/>
                  </a:cubicBezTo>
                  <a:moveTo>
                    <a:pt x="1612262" y="921851"/>
                  </a:moveTo>
                  <a:lnTo>
                    <a:pt x="1594378" y="921851"/>
                  </a:lnTo>
                  <a:cubicBezTo>
                    <a:pt x="1572022" y="948675"/>
                    <a:pt x="1546985" y="970134"/>
                    <a:pt x="1522841" y="970134"/>
                  </a:cubicBezTo>
                  <a:cubicBezTo>
                    <a:pt x="1497803" y="970134"/>
                    <a:pt x="1485284" y="954934"/>
                    <a:pt x="1485284" y="921851"/>
                  </a:cubicBezTo>
                  <a:cubicBezTo>
                    <a:pt x="1485284" y="908439"/>
                    <a:pt x="1487072" y="894133"/>
                    <a:pt x="1489755" y="881615"/>
                  </a:cubicBezTo>
                  <a:lnTo>
                    <a:pt x="1636406" y="833332"/>
                  </a:lnTo>
                  <a:cubicBezTo>
                    <a:pt x="1665020" y="765378"/>
                    <a:pt x="1630146" y="735871"/>
                    <a:pt x="1589907" y="735871"/>
                  </a:cubicBezTo>
                  <a:cubicBezTo>
                    <a:pt x="1520158" y="735871"/>
                    <a:pt x="1441468" y="857474"/>
                    <a:pt x="1441468" y="953146"/>
                  </a:cubicBezTo>
                  <a:cubicBezTo>
                    <a:pt x="1441468" y="998747"/>
                    <a:pt x="1462929" y="1023782"/>
                    <a:pt x="1496909" y="1023782"/>
                  </a:cubicBezTo>
                  <a:cubicBezTo>
                    <a:pt x="1537148" y="1024676"/>
                    <a:pt x="1578282" y="985335"/>
                    <a:pt x="1612262" y="921851"/>
                  </a:cubicBezTo>
                  <a:moveTo>
                    <a:pt x="1589012" y="703683"/>
                  </a:moveTo>
                  <a:lnTo>
                    <a:pt x="1672174" y="627681"/>
                  </a:lnTo>
                  <a:lnTo>
                    <a:pt x="1672174" y="616952"/>
                  </a:lnTo>
                  <a:lnTo>
                    <a:pt x="1616733" y="616952"/>
                  </a:lnTo>
                  <a:lnTo>
                    <a:pt x="1567551" y="704577"/>
                  </a:lnTo>
                  <a:lnTo>
                    <a:pt x="1589012" y="704577"/>
                  </a:lnTo>
                  <a:close/>
                  <a:moveTo>
                    <a:pt x="1276933" y="777002"/>
                  </a:moveTo>
                  <a:lnTo>
                    <a:pt x="1325220" y="777002"/>
                  </a:lnTo>
                  <a:lnTo>
                    <a:pt x="1248318" y="988017"/>
                  </a:lnTo>
                  <a:cubicBezTo>
                    <a:pt x="1241165" y="1005900"/>
                    <a:pt x="1251001" y="1023782"/>
                    <a:pt x="1269779" y="1023782"/>
                  </a:cubicBezTo>
                  <a:cubicBezTo>
                    <a:pt x="1324326" y="1023782"/>
                    <a:pt x="1389603" y="977287"/>
                    <a:pt x="1414641" y="911122"/>
                  </a:cubicBezTo>
                  <a:lnTo>
                    <a:pt x="1401228" y="911122"/>
                  </a:lnTo>
                  <a:cubicBezTo>
                    <a:pt x="1381556" y="938840"/>
                    <a:pt x="1338633" y="969240"/>
                    <a:pt x="1306442" y="975499"/>
                  </a:cubicBezTo>
                  <a:lnTo>
                    <a:pt x="1377085" y="777002"/>
                  </a:lnTo>
                  <a:lnTo>
                    <a:pt x="1449516" y="777002"/>
                  </a:lnTo>
                  <a:lnTo>
                    <a:pt x="1458458" y="746601"/>
                  </a:lnTo>
                  <a:lnTo>
                    <a:pt x="1387815" y="746601"/>
                  </a:lnTo>
                  <a:lnTo>
                    <a:pt x="1414641" y="670600"/>
                  </a:lnTo>
                  <a:lnTo>
                    <a:pt x="1386921" y="670600"/>
                  </a:lnTo>
                  <a:lnTo>
                    <a:pt x="1336845" y="746601"/>
                  </a:lnTo>
                  <a:lnTo>
                    <a:pt x="1276933" y="755542"/>
                  </a:lnTo>
                  <a:close/>
                  <a:moveTo>
                    <a:pt x="1226857" y="767166"/>
                  </a:moveTo>
                  <a:cubicBezTo>
                    <a:pt x="1233117" y="747495"/>
                    <a:pt x="1219703" y="736766"/>
                    <a:pt x="1208973" y="736766"/>
                  </a:cubicBezTo>
                  <a:cubicBezTo>
                    <a:pt x="1166945" y="736766"/>
                    <a:pt x="1115975" y="775213"/>
                    <a:pt x="1096302" y="827967"/>
                  </a:cubicBezTo>
                  <a:lnTo>
                    <a:pt x="1109716" y="827967"/>
                  </a:lnTo>
                  <a:cubicBezTo>
                    <a:pt x="1123129" y="808296"/>
                    <a:pt x="1146378" y="786837"/>
                    <a:pt x="1168733" y="783261"/>
                  </a:cubicBezTo>
                  <a:lnTo>
                    <a:pt x="1087360" y="994276"/>
                  </a:lnTo>
                  <a:cubicBezTo>
                    <a:pt x="1080207" y="1013947"/>
                    <a:pt x="1094514" y="1024676"/>
                    <a:pt x="1105244" y="1024676"/>
                  </a:cubicBezTo>
                  <a:cubicBezTo>
                    <a:pt x="1145484" y="1024676"/>
                    <a:pt x="1192877" y="986229"/>
                    <a:pt x="1212550" y="933475"/>
                  </a:cubicBezTo>
                  <a:lnTo>
                    <a:pt x="1199137" y="933475"/>
                  </a:lnTo>
                  <a:cubicBezTo>
                    <a:pt x="1185723" y="953146"/>
                    <a:pt x="1162474" y="974605"/>
                    <a:pt x="1140119" y="978182"/>
                  </a:cubicBezTo>
                  <a:close/>
                  <a:moveTo>
                    <a:pt x="1234905" y="683118"/>
                  </a:moveTo>
                  <a:cubicBezTo>
                    <a:pt x="1252789" y="683118"/>
                    <a:pt x="1267991" y="667917"/>
                    <a:pt x="1267991" y="650035"/>
                  </a:cubicBezTo>
                  <a:cubicBezTo>
                    <a:pt x="1267991" y="632152"/>
                    <a:pt x="1252789" y="616952"/>
                    <a:pt x="1234905" y="616952"/>
                  </a:cubicBezTo>
                  <a:cubicBezTo>
                    <a:pt x="1223280" y="616952"/>
                    <a:pt x="1212550" y="623211"/>
                    <a:pt x="1206290" y="633046"/>
                  </a:cubicBezTo>
                  <a:cubicBezTo>
                    <a:pt x="1200031" y="642882"/>
                    <a:pt x="1200031" y="656294"/>
                    <a:pt x="1206290" y="667023"/>
                  </a:cubicBezTo>
                  <a:cubicBezTo>
                    <a:pt x="1212550" y="676859"/>
                    <a:pt x="1223280" y="684012"/>
                    <a:pt x="1234905" y="683118"/>
                  </a:cubicBezTo>
                  <a:moveTo>
                    <a:pt x="975584" y="978182"/>
                  </a:moveTo>
                  <a:lnTo>
                    <a:pt x="1109716" y="622317"/>
                  </a:lnTo>
                  <a:lnTo>
                    <a:pt x="1105244" y="616058"/>
                  </a:lnTo>
                  <a:lnTo>
                    <a:pt x="1012247" y="626787"/>
                  </a:lnTo>
                  <a:lnTo>
                    <a:pt x="1012247" y="637517"/>
                  </a:lnTo>
                  <a:lnTo>
                    <a:pt x="1030131" y="650929"/>
                  </a:lnTo>
                  <a:cubicBezTo>
                    <a:pt x="1046227" y="663447"/>
                    <a:pt x="1040861" y="675070"/>
                    <a:pt x="1026554" y="715306"/>
                  </a:cubicBezTo>
                  <a:lnTo>
                    <a:pt x="924614" y="987123"/>
                  </a:lnTo>
                  <a:cubicBezTo>
                    <a:pt x="915672" y="1003217"/>
                    <a:pt x="927297" y="1022888"/>
                    <a:pt x="946075" y="1022888"/>
                  </a:cubicBezTo>
                  <a:cubicBezTo>
                    <a:pt x="988103" y="1022888"/>
                    <a:pt x="1033708" y="984440"/>
                    <a:pt x="1053380" y="931687"/>
                  </a:cubicBezTo>
                  <a:lnTo>
                    <a:pt x="1039967" y="931687"/>
                  </a:lnTo>
                  <a:cubicBezTo>
                    <a:pt x="1025660" y="952252"/>
                    <a:pt x="997045" y="973711"/>
                    <a:pt x="975584" y="978182"/>
                  </a:cubicBezTo>
                  <a:moveTo>
                    <a:pt x="701955" y="941522"/>
                  </a:moveTo>
                  <a:cubicBezTo>
                    <a:pt x="701955" y="876250"/>
                    <a:pt x="774387" y="787731"/>
                    <a:pt x="815520" y="787731"/>
                  </a:cubicBezTo>
                  <a:cubicBezTo>
                    <a:pt x="824462" y="787731"/>
                    <a:pt x="832510" y="788625"/>
                    <a:pt x="840558" y="791308"/>
                  </a:cubicBezTo>
                  <a:lnTo>
                    <a:pt x="797636" y="903968"/>
                  </a:lnTo>
                  <a:cubicBezTo>
                    <a:pt x="773492" y="933475"/>
                    <a:pt x="735935" y="969240"/>
                    <a:pt x="718051" y="969240"/>
                  </a:cubicBezTo>
                  <a:cubicBezTo>
                    <a:pt x="708215" y="970134"/>
                    <a:pt x="701955" y="961193"/>
                    <a:pt x="701955" y="941522"/>
                  </a:cubicBezTo>
                  <a:moveTo>
                    <a:pt x="924614" y="724248"/>
                  </a:moveTo>
                  <a:lnTo>
                    <a:pt x="902259" y="722459"/>
                  </a:lnTo>
                  <a:lnTo>
                    <a:pt x="877221" y="747495"/>
                  </a:lnTo>
                  <a:lnTo>
                    <a:pt x="872750" y="747495"/>
                  </a:lnTo>
                  <a:cubicBezTo>
                    <a:pt x="766339" y="747495"/>
                    <a:pt x="651880" y="879827"/>
                    <a:pt x="651880" y="984440"/>
                  </a:cubicBezTo>
                  <a:cubicBezTo>
                    <a:pt x="651880" y="1008582"/>
                    <a:pt x="665293" y="1024676"/>
                    <a:pt x="691225" y="1024676"/>
                  </a:cubicBezTo>
                  <a:cubicBezTo>
                    <a:pt x="722522" y="1024676"/>
                    <a:pt x="752925" y="979970"/>
                    <a:pt x="787800" y="932581"/>
                  </a:cubicBezTo>
                  <a:lnTo>
                    <a:pt x="786011" y="949569"/>
                  </a:lnTo>
                  <a:cubicBezTo>
                    <a:pt x="781540" y="997852"/>
                    <a:pt x="796742" y="1024676"/>
                    <a:pt x="821780" y="1024676"/>
                  </a:cubicBezTo>
                  <a:cubicBezTo>
                    <a:pt x="851289" y="1024676"/>
                    <a:pt x="878115" y="978182"/>
                    <a:pt x="898682" y="933475"/>
                  </a:cubicBezTo>
                  <a:lnTo>
                    <a:pt x="885269" y="933475"/>
                  </a:lnTo>
                  <a:cubicBezTo>
                    <a:pt x="870961" y="954040"/>
                    <a:pt x="857548" y="966558"/>
                    <a:pt x="846818" y="966558"/>
                  </a:cubicBezTo>
                  <a:cubicBezTo>
                    <a:pt x="836087" y="966558"/>
                    <a:pt x="828039" y="945993"/>
                    <a:pt x="846818" y="903968"/>
                  </a:cubicBezTo>
                  <a:close/>
                  <a:moveTo>
                    <a:pt x="406866" y="1075642"/>
                  </a:moveTo>
                  <a:cubicBezTo>
                    <a:pt x="406866" y="1047924"/>
                    <a:pt x="433692" y="1030041"/>
                    <a:pt x="472143" y="1014841"/>
                  </a:cubicBezTo>
                  <a:cubicBezTo>
                    <a:pt x="484662" y="1021100"/>
                    <a:pt x="504335" y="1028253"/>
                    <a:pt x="529373" y="1036300"/>
                  </a:cubicBezTo>
                  <a:cubicBezTo>
                    <a:pt x="569612" y="1049712"/>
                    <a:pt x="584814" y="1055077"/>
                    <a:pt x="584814" y="1066701"/>
                  </a:cubicBezTo>
                  <a:cubicBezTo>
                    <a:pt x="584814" y="1092631"/>
                    <a:pt x="548151" y="1112301"/>
                    <a:pt x="481085" y="1112301"/>
                  </a:cubicBezTo>
                  <a:cubicBezTo>
                    <a:pt x="431010" y="1113196"/>
                    <a:pt x="406866" y="1102466"/>
                    <a:pt x="406866" y="1075642"/>
                  </a:cubicBezTo>
                  <a:moveTo>
                    <a:pt x="516854" y="904863"/>
                  </a:moveTo>
                  <a:cubicBezTo>
                    <a:pt x="498970" y="904863"/>
                    <a:pt x="492710" y="889662"/>
                    <a:pt x="492710" y="872674"/>
                  </a:cubicBezTo>
                  <a:cubicBezTo>
                    <a:pt x="492710" y="819920"/>
                    <a:pt x="517748" y="756437"/>
                    <a:pt x="557988" y="756437"/>
                  </a:cubicBezTo>
                  <a:cubicBezTo>
                    <a:pt x="575872" y="756437"/>
                    <a:pt x="582131" y="771637"/>
                    <a:pt x="582131" y="788625"/>
                  </a:cubicBezTo>
                  <a:cubicBezTo>
                    <a:pt x="582131" y="840485"/>
                    <a:pt x="556199" y="904863"/>
                    <a:pt x="516854" y="904863"/>
                  </a:cubicBezTo>
                  <a:moveTo>
                    <a:pt x="631313" y="1049712"/>
                  </a:moveTo>
                  <a:cubicBezTo>
                    <a:pt x="631313" y="1015735"/>
                    <a:pt x="600910" y="1003217"/>
                    <a:pt x="551728" y="988911"/>
                  </a:cubicBezTo>
                  <a:cubicBezTo>
                    <a:pt x="509700" y="976393"/>
                    <a:pt x="490027" y="972817"/>
                    <a:pt x="490027" y="958511"/>
                  </a:cubicBezTo>
                  <a:cubicBezTo>
                    <a:pt x="490027" y="947781"/>
                    <a:pt x="498970" y="934369"/>
                    <a:pt x="516854" y="924534"/>
                  </a:cubicBezTo>
                  <a:cubicBezTo>
                    <a:pt x="586602" y="920957"/>
                    <a:pt x="630419" y="858368"/>
                    <a:pt x="630419" y="802931"/>
                  </a:cubicBezTo>
                  <a:cubicBezTo>
                    <a:pt x="630419" y="793096"/>
                    <a:pt x="628630" y="784155"/>
                    <a:pt x="625948" y="776107"/>
                  </a:cubicBezTo>
                  <a:lnTo>
                    <a:pt x="673341" y="776107"/>
                  </a:lnTo>
                  <a:lnTo>
                    <a:pt x="682283" y="745707"/>
                  </a:lnTo>
                  <a:lnTo>
                    <a:pt x="601804" y="745707"/>
                  </a:lnTo>
                  <a:cubicBezTo>
                    <a:pt x="591073" y="738554"/>
                    <a:pt x="577660" y="734977"/>
                    <a:pt x="562459" y="734977"/>
                  </a:cubicBezTo>
                  <a:cubicBezTo>
                    <a:pt x="489133" y="734977"/>
                    <a:pt x="441740" y="799355"/>
                    <a:pt x="441740" y="856579"/>
                  </a:cubicBezTo>
                  <a:cubicBezTo>
                    <a:pt x="441740" y="893239"/>
                    <a:pt x="463201" y="918275"/>
                    <a:pt x="497181" y="922745"/>
                  </a:cubicBezTo>
                  <a:cubicBezTo>
                    <a:pt x="463201" y="938840"/>
                    <a:pt x="443529" y="955828"/>
                    <a:pt x="443529" y="977287"/>
                  </a:cubicBezTo>
                  <a:cubicBezTo>
                    <a:pt x="443529" y="989805"/>
                    <a:pt x="448000" y="998747"/>
                    <a:pt x="458730" y="1006794"/>
                  </a:cubicBezTo>
                  <a:cubicBezTo>
                    <a:pt x="380040" y="1030041"/>
                    <a:pt x="347848" y="1059548"/>
                    <a:pt x="347848" y="1093525"/>
                  </a:cubicBezTo>
                  <a:cubicBezTo>
                    <a:pt x="347848" y="1130184"/>
                    <a:pt x="396135" y="1145384"/>
                    <a:pt x="453365" y="1145384"/>
                  </a:cubicBezTo>
                  <a:cubicBezTo>
                    <a:pt x="549940" y="1146279"/>
                    <a:pt x="631313" y="1093525"/>
                    <a:pt x="631313" y="1049712"/>
                  </a:cubicBezTo>
                  <a:moveTo>
                    <a:pt x="266475" y="835120"/>
                  </a:moveTo>
                  <a:cubicBezTo>
                    <a:pt x="301349" y="835120"/>
                    <a:pt x="302243" y="850321"/>
                    <a:pt x="296878" y="888768"/>
                  </a:cubicBezTo>
                  <a:lnTo>
                    <a:pt x="317445" y="888768"/>
                  </a:lnTo>
                  <a:lnTo>
                    <a:pt x="363944" y="760907"/>
                  </a:lnTo>
                  <a:lnTo>
                    <a:pt x="343377" y="760907"/>
                  </a:lnTo>
                  <a:cubicBezTo>
                    <a:pt x="325493" y="791308"/>
                    <a:pt x="312080" y="814555"/>
                    <a:pt x="273628" y="814555"/>
                  </a:cubicBezTo>
                  <a:lnTo>
                    <a:pt x="195832" y="814555"/>
                  </a:lnTo>
                  <a:lnTo>
                    <a:pt x="234283" y="709942"/>
                  </a:lnTo>
                  <a:cubicBezTo>
                    <a:pt x="247696" y="672388"/>
                    <a:pt x="254850" y="665235"/>
                    <a:pt x="302243" y="665235"/>
                  </a:cubicBezTo>
                  <a:lnTo>
                    <a:pt x="336223" y="665235"/>
                  </a:lnTo>
                  <a:cubicBezTo>
                    <a:pt x="385405" y="665235"/>
                    <a:pt x="391664" y="678647"/>
                    <a:pt x="391664" y="730507"/>
                  </a:cubicBezTo>
                  <a:lnTo>
                    <a:pt x="411337" y="730507"/>
                  </a:lnTo>
                  <a:lnTo>
                    <a:pt x="427433" y="643776"/>
                  </a:lnTo>
                  <a:lnTo>
                    <a:pt x="135026" y="643776"/>
                  </a:lnTo>
                  <a:lnTo>
                    <a:pt x="129661" y="659870"/>
                  </a:lnTo>
                  <a:cubicBezTo>
                    <a:pt x="185996" y="671494"/>
                    <a:pt x="191361" y="676859"/>
                    <a:pt x="165429" y="750178"/>
                  </a:cubicBezTo>
                  <a:lnTo>
                    <a:pt x="107305" y="908439"/>
                  </a:lnTo>
                  <a:cubicBezTo>
                    <a:pt x="80479" y="980864"/>
                    <a:pt x="69748" y="987123"/>
                    <a:pt x="4471" y="998747"/>
                  </a:cubicBezTo>
                  <a:lnTo>
                    <a:pt x="0" y="1014841"/>
                  </a:lnTo>
                  <a:lnTo>
                    <a:pt x="325493" y="1014841"/>
                  </a:lnTo>
                  <a:lnTo>
                    <a:pt x="383616" y="922745"/>
                  </a:lnTo>
                  <a:lnTo>
                    <a:pt x="361261" y="922745"/>
                  </a:lnTo>
                  <a:cubicBezTo>
                    <a:pt x="323704" y="960299"/>
                    <a:pt x="285253" y="993382"/>
                    <a:pt x="212822" y="993382"/>
                  </a:cubicBezTo>
                  <a:cubicBezTo>
                    <a:pt x="126084" y="993382"/>
                    <a:pt x="134132" y="988911"/>
                    <a:pt x="162746" y="908439"/>
                  </a:cubicBezTo>
                  <a:lnTo>
                    <a:pt x="189573" y="836014"/>
                  </a:lnTo>
                  <a:lnTo>
                    <a:pt x="266475" y="836014"/>
                  </a:lnTo>
                  <a:close/>
                  <a:moveTo>
                    <a:pt x="308503" y="616952"/>
                  </a:moveTo>
                  <a:lnTo>
                    <a:pt x="391664" y="556151"/>
                  </a:lnTo>
                  <a:lnTo>
                    <a:pt x="391664" y="545421"/>
                  </a:lnTo>
                  <a:lnTo>
                    <a:pt x="336223" y="545421"/>
                  </a:lnTo>
                  <a:lnTo>
                    <a:pt x="287042" y="616952"/>
                  </a:lnTo>
                  <a:close/>
                  <a:moveTo>
                    <a:pt x="1551456" y="160050"/>
                  </a:moveTo>
                  <a:cubicBezTo>
                    <a:pt x="1571128" y="160050"/>
                    <a:pt x="1588118" y="175250"/>
                    <a:pt x="1579176" y="210121"/>
                  </a:cubicBezTo>
                  <a:lnTo>
                    <a:pt x="1488861" y="234263"/>
                  </a:lnTo>
                  <a:cubicBezTo>
                    <a:pt x="1503168" y="190450"/>
                    <a:pt x="1529995" y="160050"/>
                    <a:pt x="1551456" y="160050"/>
                  </a:cubicBezTo>
                  <a:moveTo>
                    <a:pt x="1601531" y="306688"/>
                  </a:moveTo>
                  <a:lnTo>
                    <a:pt x="1583647" y="306688"/>
                  </a:lnTo>
                  <a:cubicBezTo>
                    <a:pt x="1561292" y="333512"/>
                    <a:pt x="1536254" y="354971"/>
                    <a:pt x="1512110" y="354971"/>
                  </a:cubicBezTo>
                  <a:cubicBezTo>
                    <a:pt x="1487072" y="354971"/>
                    <a:pt x="1474554" y="339771"/>
                    <a:pt x="1474554" y="306688"/>
                  </a:cubicBezTo>
                  <a:cubicBezTo>
                    <a:pt x="1474554" y="293276"/>
                    <a:pt x="1476342" y="278970"/>
                    <a:pt x="1479025" y="266452"/>
                  </a:cubicBezTo>
                  <a:lnTo>
                    <a:pt x="1625675" y="218168"/>
                  </a:lnTo>
                  <a:cubicBezTo>
                    <a:pt x="1654290" y="150214"/>
                    <a:pt x="1619416" y="120708"/>
                    <a:pt x="1579176" y="120708"/>
                  </a:cubicBezTo>
                  <a:cubicBezTo>
                    <a:pt x="1509428" y="120708"/>
                    <a:pt x="1430737" y="242310"/>
                    <a:pt x="1430737" y="337982"/>
                  </a:cubicBezTo>
                  <a:cubicBezTo>
                    <a:pt x="1430737" y="383583"/>
                    <a:pt x="1452198" y="408619"/>
                    <a:pt x="1486178" y="408619"/>
                  </a:cubicBezTo>
                  <a:cubicBezTo>
                    <a:pt x="1526418" y="408619"/>
                    <a:pt x="1567551" y="370171"/>
                    <a:pt x="1601531" y="306688"/>
                  </a:cubicBezTo>
                  <a:moveTo>
                    <a:pt x="1578282" y="88519"/>
                  </a:moveTo>
                  <a:lnTo>
                    <a:pt x="1661444" y="12518"/>
                  </a:lnTo>
                  <a:lnTo>
                    <a:pt x="1661444" y="1788"/>
                  </a:lnTo>
                  <a:lnTo>
                    <a:pt x="1606002" y="1788"/>
                  </a:lnTo>
                  <a:lnTo>
                    <a:pt x="1556821" y="89413"/>
                  </a:lnTo>
                  <a:lnTo>
                    <a:pt x="1578282" y="89413"/>
                  </a:lnTo>
                  <a:close/>
                  <a:moveTo>
                    <a:pt x="1266202" y="160944"/>
                  </a:moveTo>
                  <a:lnTo>
                    <a:pt x="1315384" y="160944"/>
                  </a:lnTo>
                  <a:lnTo>
                    <a:pt x="1238482" y="371959"/>
                  </a:lnTo>
                  <a:cubicBezTo>
                    <a:pt x="1231328" y="389842"/>
                    <a:pt x="1241165" y="407725"/>
                    <a:pt x="1259943" y="407725"/>
                  </a:cubicBezTo>
                  <a:cubicBezTo>
                    <a:pt x="1314490" y="407725"/>
                    <a:pt x="1380661" y="361230"/>
                    <a:pt x="1404805" y="295064"/>
                  </a:cubicBezTo>
                  <a:lnTo>
                    <a:pt x="1391392" y="295064"/>
                  </a:lnTo>
                  <a:cubicBezTo>
                    <a:pt x="1371719" y="322782"/>
                    <a:pt x="1328797" y="353183"/>
                    <a:pt x="1296606" y="359441"/>
                  </a:cubicBezTo>
                  <a:lnTo>
                    <a:pt x="1367248" y="160944"/>
                  </a:lnTo>
                  <a:lnTo>
                    <a:pt x="1439679" y="160944"/>
                  </a:lnTo>
                  <a:lnTo>
                    <a:pt x="1448621" y="130543"/>
                  </a:lnTo>
                  <a:lnTo>
                    <a:pt x="1377979" y="130543"/>
                  </a:lnTo>
                  <a:lnTo>
                    <a:pt x="1404805" y="54542"/>
                  </a:lnTo>
                  <a:lnTo>
                    <a:pt x="1377085" y="54542"/>
                  </a:lnTo>
                  <a:lnTo>
                    <a:pt x="1327009" y="130543"/>
                  </a:lnTo>
                  <a:lnTo>
                    <a:pt x="1267097" y="138591"/>
                  </a:lnTo>
                  <a:lnTo>
                    <a:pt x="1267097" y="160944"/>
                  </a:lnTo>
                  <a:close/>
                  <a:moveTo>
                    <a:pt x="1241165" y="185086"/>
                  </a:moveTo>
                  <a:cubicBezTo>
                    <a:pt x="1251001" y="150214"/>
                    <a:pt x="1245636" y="120708"/>
                    <a:pt x="1219703" y="120708"/>
                  </a:cubicBezTo>
                  <a:cubicBezTo>
                    <a:pt x="1186618" y="120708"/>
                    <a:pt x="1175887" y="143061"/>
                    <a:pt x="1143696" y="212804"/>
                  </a:cubicBezTo>
                  <a:lnTo>
                    <a:pt x="1143696" y="173462"/>
                  </a:lnTo>
                  <a:cubicBezTo>
                    <a:pt x="1143696" y="145744"/>
                    <a:pt x="1134753" y="120708"/>
                    <a:pt x="1109716" y="120708"/>
                  </a:cubicBezTo>
                  <a:cubicBezTo>
                    <a:pt x="1080207" y="120708"/>
                    <a:pt x="1053380" y="167203"/>
                    <a:pt x="1031919" y="211910"/>
                  </a:cubicBezTo>
                  <a:lnTo>
                    <a:pt x="1045332" y="211910"/>
                  </a:lnTo>
                  <a:cubicBezTo>
                    <a:pt x="1059640" y="191344"/>
                    <a:pt x="1073053" y="178827"/>
                    <a:pt x="1083783" y="178827"/>
                  </a:cubicBezTo>
                  <a:cubicBezTo>
                    <a:pt x="1096302" y="178827"/>
                    <a:pt x="1103456" y="198498"/>
                    <a:pt x="1083783" y="242310"/>
                  </a:cubicBezTo>
                  <a:lnTo>
                    <a:pt x="1026554" y="369277"/>
                  </a:lnTo>
                  <a:cubicBezTo>
                    <a:pt x="1015823" y="393419"/>
                    <a:pt x="1027448" y="408619"/>
                    <a:pt x="1050698" y="408619"/>
                  </a:cubicBezTo>
                  <a:cubicBezTo>
                    <a:pt x="1065005" y="408619"/>
                    <a:pt x="1071264" y="405042"/>
                    <a:pt x="1077524" y="389842"/>
                  </a:cubicBezTo>
                  <a:lnTo>
                    <a:pt x="1133859" y="241416"/>
                  </a:lnTo>
                  <a:cubicBezTo>
                    <a:pt x="1149955" y="221745"/>
                    <a:pt x="1164262" y="204756"/>
                    <a:pt x="1182147" y="185980"/>
                  </a:cubicBezTo>
                  <a:lnTo>
                    <a:pt x="1241165" y="185980"/>
                  </a:lnTo>
                  <a:close/>
                  <a:moveTo>
                    <a:pt x="929085" y="160050"/>
                  </a:moveTo>
                  <a:cubicBezTo>
                    <a:pt x="948758" y="160050"/>
                    <a:pt x="965748" y="175250"/>
                    <a:pt x="956805" y="210121"/>
                  </a:cubicBezTo>
                  <a:lnTo>
                    <a:pt x="866490" y="234263"/>
                  </a:lnTo>
                  <a:cubicBezTo>
                    <a:pt x="880798" y="190450"/>
                    <a:pt x="907624" y="160050"/>
                    <a:pt x="929085" y="160050"/>
                  </a:cubicBezTo>
                  <a:moveTo>
                    <a:pt x="979161" y="306688"/>
                  </a:moveTo>
                  <a:lnTo>
                    <a:pt x="961277" y="306688"/>
                  </a:lnTo>
                  <a:cubicBezTo>
                    <a:pt x="938921" y="333512"/>
                    <a:pt x="913883" y="354971"/>
                    <a:pt x="889740" y="354971"/>
                  </a:cubicBezTo>
                  <a:cubicBezTo>
                    <a:pt x="864702" y="354971"/>
                    <a:pt x="852183" y="339771"/>
                    <a:pt x="852183" y="306688"/>
                  </a:cubicBezTo>
                  <a:cubicBezTo>
                    <a:pt x="852183" y="293276"/>
                    <a:pt x="853971" y="278970"/>
                    <a:pt x="856654" y="266452"/>
                  </a:cubicBezTo>
                  <a:lnTo>
                    <a:pt x="1003304" y="218168"/>
                  </a:lnTo>
                  <a:cubicBezTo>
                    <a:pt x="1031919" y="150214"/>
                    <a:pt x="997939" y="120708"/>
                    <a:pt x="956805" y="120708"/>
                  </a:cubicBezTo>
                  <a:cubicBezTo>
                    <a:pt x="887057" y="120708"/>
                    <a:pt x="808367" y="242310"/>
                    <a:pt x="808367" y="337982"/>
                  </a:cubicBezTo>
                  <a:cubicBezTo>
                    <a:pt x="808367" y="383583"/>
                    <a:pt x="829828" y="408619"/>
                    <a:pt x="863808" y="408619"/>
                  </a:cubicBezTo>
                  <a:cubicBezTo>
                    <a:pt x="904047" y="408619"/>
                    <a:pt x="945181" y="370171"/>
                    <a:pt x="979161" y="306688"/>
                  </a:cubicBezTo>
                  <a:moveTo>
                    <a:pt x="637572" y="365700"/>
                  </a:moveTo>
                  <a:cubicBezTo>
                    <a:pt x="623265" y="365700"/>
                    <a:pt x="602698" y="352288"/>
                    <a:pt x="602698" y="340665"/>
                  </a:cubicBezTo>
                  <a:cubicBezTo>
                    <a:pt x="602698" y="337088"/>
                    <a:pt x="608958" y="320100"/>
                    <a:pt x="617005" y="299535"/>
                  </a:cubicBezTo>
                  <a:lnTo>
                    <a:pt x="640255" y="236945"/>
                  </a:lnTo>
                  <a:cubicBezTo>
                    <a:pt x="665293" y="206545"/>
                    <a:pt x="704638" y="173462"/>
                    <a:pt x="726993" y="173462"/>
                  </a:cubicBezTo>
                  <a:cubicBezTo>
                    <a:pt x="740406" y="173462"/>
                    <a:pt x="750243" y="182403"/>
                    <a:pt x="750243" y="201180"/>
                  </a:cubicBezTo>
                  <a:cubicBezTo>
                    <a:pt x="749349" y="260193"/>
                    <a:pt x="695696" y="365700"/>
                    <a:pt x="637572" y="365700"/>
                  </a:cubicBezTo>
                  <a:moveTo>
                    <a:pt x="800319" y="178827"/>
                  </a:moveTo>
                  <a:cubicBezTo>
                    <a:pt x="800319" y="135908"/>
                    <a:pt x="789588" y="119814"/>
                    <a:pt x="759185" y="119814"/>
                  </a:cubicBezTo>
                  <a:cubicBezTo>
                    <a:pt x="721628" y="119814"/>
                    <a:pt x="686754" y="160050"/>
                    <a:pt x="650985" y="208333"/>
                  </a:cubicBezTo>
                  <a:lnTo>
                    <a:pt x="726099" y="6259"/>
                  </a:lnTo>
                  <a:lnTo>
                    <a:pt x="721628" y="0"/>
                  </a:lnTo>
                  <a:lnTo>
                    <a:pt x="628630" y="10730"/>
                  </a:lnTo>
                  <a:lnTo>
                    <a:pt x="628630" y="21459"/>
                  </a:lnTo>
                  <a:lnTo>
                    <a:pt x="646514" y="34871"/>
                  </a:lnTo>
                  <a:cubicBezTo>
                    <a:pt x="662610" y="47389"/>
                    <a:pt x="657245" y="59907"/>
                    <a:pt x="642938" y="99249"/>
                  </a:cubicBezTo>
                  <a:lnTo>
                    <a:pt x="561564" y="312947"/>
                  </a:lnTo>
                  <a:cubicBezTo>
                    <a:pt x="554411" y="330829"/>
                    <a:pt x="546363" y="352288"/>
                    <a:pt x="546363" y="357653"/>
                  </a:cubicBezTo>
                  <a:cubicBezTo>
                    <a:pt x="546363" y="382689"/>
                    <a:pt x="580343" y="406831"/>
                    <a:pt x="611640" y="406831"/>
                  </a:cubicBezTo>
                  <a:cubicBezTo>
                    <a:pt x="682283" y="408619"/>
                    <a:pt x="800319" y="278970"/>
                    <a:pt x="800319" y="178827"/>
                  </a:cubicBezTo>
                  <a:moveTo>
                    <a:pt x="525796" y="151108"/>
                  </a:moveTo>
                  <a:cubicBezTo>
                    <a:pt x="531161" y="131438"/>
                    <a:pt x="518642" y="120708"/>
                    <a:pt x="507912" y="120708"/>
                  </a:cubicBezTo>
                  <a:cubicBezTo>
                    <a:pt x="465884" y="120708"/>
                    <a:pt x="414914" y="159156"/>
                    <a:pt x="395241" y="211910"/>
                  </a:cubicBezTo>
                  <a:lnTo>
                    <a:pt x="408654" y="211910"/>
                  </a:lnTo>
                  <a:cubicBezTo>
                    <a:pt x="422067" y="192239"/>
                    <a:pt x="445317" y="170779"/>
                    <a:pt x="467672" y="167203"/>
                  </a:cubicBezTo>
                  <a:lnTo>
                    <a:pt x="386299" y="378218"/>
                  </a:lnTo>
                  <a:cubicBezTo>
                    <a:pt x="379145" y="397889"/>
                    <a:pt x="393453" y="408619"/>
                    <a:pt x="404183" y="408619"/>
                  </a:cubicBezTo>
                  <a:cubicBezTo>
                    <a:pt x="444423" y="408619"/>
                    <a:pt x="491816" y="370171"/>
                    <a:pt x="511489" y="317417"/>
                  </a:cubicBezTo>
                  <a:lnTo>
                    <a:pt x="498075" y="317417"/>
                  </a:lnTo>
                  <a:cubicBezTo>
                    <a:pt x="484662" y="337088"/>
                    <a:pt x="461413" y="358547"/>
                    <a:pt x="439057" y="362124"/>
                  </a:cubicBezTo>
                  <a:close/>
                  <a:moveTo>
                    <a:pt x="534738" y="67060"/>
                  </a:moveTo>
                  <a:cubicBezTo>
                    <a:pt x="552622" y="67060"/>
                    <a:pt x="567824" y="51860"/>
                    <a:pt x="567824" y="33977"/>
                  </a:cubicBezTo>
                  <a:cubicBezTo>
                    <a:pt x="567824" y="16094"/>
                    <a:pt x="552622" y="894"/>
                    <a:pt x="534738" y="894"/>
                  </a:cubicBezTo>
                  <a:cubicBezTo>
                    <a:pt x="523113" y="894"/>
                    <a:pt x="512383" y="7153"/>
                    <a:pt x="506123" y="16989"/>
                  </a:cubicBezTo>
                  <a:cubicBezTo>
                    <a:pt x="499864" y="26824"/>
                    <a:pt x="499864" y="40236"/>
                    <a:pt x="506123" y="50966"/>
                  </a:cubicBezTo>
                  <a:cubicBezTo>
                    <a:pt x="512383" y="60801"/>
                    <a:pt x="523113" y="67954"/>
                    <a:pt x="534738" y="67060"/>
                  </a:cubicBezTo>
                  <a:moveTo>
                    <a:pt x="328175" y="26824"/>
                  </a:moveTo>
                  <a:lnTo>
                    <a:pt x="135026" y="26824"/>
                  </a:lnTo>
                  <a:lnTo>
                    <a:pt x="129661" y="42918"/>
                  </a:lnTo>
                  <a:cubicBezTo>
                    <a:pt x="185996" y="54542"/>
                    <a:pt x="191361" y="59907"/>
                    <a:pt x="165429" y="133226"/>
                  </a:cubicBezTo>
                  <a:lnTo>
                    <a:pt x="107305" y="291487"/>
                  </a:lnTo>
                  <a:cubicBezTo>
                    <a:pt x="80479" y="363912"/>
                    <a:pt x="69748" y="370171"/>
                    <a:pt x="4471" y="381795"/>
                  </a:cubicBezTo>
                  <a:lnTo>
                    <a:pt x="0" y="397889"/>
                  </a:lnTo>
                  <a:lnTo>
                    <a:pt x="293301" y="397889"/>
                  </a:lnTo>
                  <a:lnTo>
                    <a:pt x="356790" y="284334"/>
                  </a:lnTo>
                  <a:lnTo>
                    <a:pt x="334435" y="284334"/>
                  </a:lnTo>
                  <a:cubicBezTo>
                    <a:pt x="297772" y="324570"/>
                    <a:pt x="255744" y="375536"/>
                    <a:pt x="190467" y="375536"/>
                  </a:cubicBezTo>
                  <a:cubicBezTo>
                    <a:pt x="141285" y="375536"/>
                    <a:pt x="134132" y="366595"/>
                    <a:pt x="161852" y="290593"/>
                  </a:cubicBezTo>
                  <a:lnTo>
                    <a:pt x="219976" y="132332"/>
                  </a:lnTo>
                  <a:cubicBezTo>
                    <a:pt x="246802" y="59907"/>
                    <a:pt x="257533" y="53648"/>
                    <a:pt x="322810" y="42024"/>
                  </a:cubicBezTo>
                  <a:close/>
                </a:path>
              </a:pathLst>
            </a:custGeom>
            <a:solidFill>
              <a:srgbClr val="000000"/>
            </a:solidFill>
            <a:ln w="893" cap="flat">
              <a:noFill/>
              <a:prstDash val="solid"/>
              <a:miter/>
            </a:ln>
          </p:spPr>
          <p:txBody>
            <a:bodyPr rtlCol="0" anchor="ctr"/>
            <a:lstStyle/>
            <a:p>
              <a:endParaRPr lang="fr-FR"/>
            </a:p>
          </p:txBody>
        </p:sp>
      </p:grpSp>
      <p:cxnSp>
        <p:nvCxnSpPr>
          <p:cNvPr id="54" name="Connecteur droit 53">
            <a:extLst>
              <a:ext uri="{FF2B5EF4-FFF2-40B4-BE49-F238E27FC236}">
                <a16:creationId xmlns:a16="http://schemas.microsoft.com/office/drawing/2014/main" id="{3B314DD9-3A00-AF1B-28FB-86958725D60F}"/>
              </a:ext>
            </a:extLst>
          </p:cNvPr>
          <p:cNvCxnSpPr>
            <a:cxnSpLocks/>
          </p:cNvCxnSpPr>
          <p:nvPr userDrawn="1"/>
        </p:nvCxnSpPr>
        <p:spPr>
          <a:xfrm>
            <a:off x="1960396" y="6153150"/>
            <a:ext cx="0" cy="704939"/>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Connecteur droit 55">
            <a:extLst>
              <a:ext uri="{FF2B5EF4-FFF2-40B4-BE49-F238E27FC236}">
                <a16:creationId xmlns:a16="http://schemas.microsoft.com/office/drawing/2014/main" id="{5BC41463-7940-7662-74B8-D423B93E7B2E}"/>
              </a:ext>
            </a:extLst>
          </p:cNvPr>
          <p:cNvCxnSpPr>
            <a:cxnSpLocks/>
          </p:cNvCxnSpPr>
          <p:nvPr userDrawn="1"/>
        </p:nvCxnSpPr>
        <p:spPr>
          <a:xfrm flipH="1">
            <a:off x="357115" y="6149975"/>
            <a:ext cx="3047" cy="708024"/>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DF9C5A76-02A2-CBFD-57CF-BFFA9F1E3992}"/>
              </a:ext>
            </a:extLst>
          </p:cNvPr>
          <p:cNvSpPr>
            <a:spLocks noGrp="1"/>
          </p:cNvSpPr>
          <p:nvPr>
            <p:ph type="ctrTitle" hasCustomPrompt="1"/>
          </p:nvPr>
        </p:nvSpPr>
        <p:spPr>
          <a:xfrm>
            <a:off x="1035586" y="4630680"/>
            <a:ext cx="10168568" cy="725835"/>
          </a:xfrm>
        </p:spPr>
        <p:txBody>
          <a:bodyPr anchor="t">
            <a:normAutofit/>
          </a:bodyPr>
          <a:lstStyle>
            <a:lvl1pPr algn="ctr">
              <a:defRPr sz="2400" b="0" i="0" cap="all" baseline="0">
                <a:solidFill>
                  <a:schemeClr val="bg1"/>
                </a:solidFill>
                <a:latin typeface="CNES Sans ExtraLight" pitchFamily="2" charset="77"/>
              </a:defRPr>
            </a:lvl1pPr>
          </a:lstStyle>
          <a:p>
            <a:r>
              <a:rPr lang="fr-FR" dirty="0"/>
              <a:t>STYLE DU SOUS-TITRE</a:t>
            </a:r>
          </a:p>
        </p:txBody>
      </p:sp>
      <p:sp>
        <p:nvSpPr>
          <p:cNvPr id="3" name="Sous-titre 2">
            <a:extLst>
              <a:ext uri="{FF2B5EF4-FFF2-40B4-BE49-F238E27FC236}">
                <a16:creationId xmlns:a16="http://schemas.microsoft.com/office/drawing/2014/main" id="{AB4A7A65-D6F9-6CCE-CA6B-545C1A461CDF}"/>
              </a:ext>
            </a:extLst>
          </p:cNvPr>
          <p:cNvSpPr>
            <a:spLocks noGrp="1"/>
          </p:cNvSpPr>
          <p:nvPr>
            <p:ph type="subTitle" idx="1" hasCustomPrompt="1"/>
          </p:nvPr>
        </p:nvSpPr>
        <p:spPr>
          <a:xfrm>
            <a:off x="1035593" y="3439518"/>
            <a:ext cx="10159090" cy="873222"/>
          </a:xfrm>
        </p:spPr>
        <p:txBody>
          <a:bodyPr tIns="144000" anchor="t">
            <a:noAutofit/>
          </a:bodyPr>
          <a:lstStyle>
            <a:lvl1pPr marL="0" indent="0" algn="ctr">
              <a:lnSpc>
                <a:spcPct val="70000"/>
              </a:lnSpc>
              <a:buNone/>
              <a:defRPr sz="4800" cap="all" baseline="0">
                <a:ln w="12700">
                  <a:noFill/>
                </a:ln>
                <a:solidFill>
                  <a:schemeClr val="bg1"/>
                </a:solidFill>
                <a:latin typeface="CNES Poster"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INSÉREZ LE TITRE </a:t>
            </a:r>
            <a:br>
              <a:rPr lang="fr-FR" dirty="0"/>
            </a:br>
            <a:r>
              <a:rPr lang="fr-FR" dirty="0"/>
              <a:t>DE VOTRE PARTIE</a:t>
            </a:r>
          </a:p>
        </p:txBody>
      </p:sp>
      <p:sp>
        <p:nvSpPr>
          <p:cNvPr id="58" name="Espace réservé du numéro de diapositive 5">
            <a:extLst>
              <a:ext uri="{FF2B5EF4-FFF2-40B4-BE49-F238E27FC236}">
                <a16:creationId xmlns:a16="http://schemas.microsoft.com/office/drawing/2014/main" id="{DCDE0B2C-6A6E-80D0-E7B7-1B979CF6CDDA}"/>
              </a:ext>
            </a:extLst>
          </p:cNvPr>
          <p:cNvSpPr>
            <a:spLocks noGrp="1"/>
          </p:cNvSpPr>
          <p:nvPr>
            <p:ph type="sldNum" sz="quarter" idx="12"/>
          </p:nvPr>
        </p:nvSpPr>
        <p:spPr>
          <a:xfrm>
            <a:off x="11835420" y="6319201"/>
            <a:ext cx="365127" cy="365125"/>
          </a:xfrm>
        </p:spPr>
        <p:txBody>
          <a:bodyPr/>
          <a:lstStyle>
            <a:lvl1pPr>
              <a:defRPr>
                <a:solidFill>
                  <a:schemeClr val="bg1"/>
                </a:solidFill>
              </a:defRPr>
            </a:lvl1pPr>
          </a:lstStyle>
          <a:p>
            <a:fld id="{6E739F3C-2768-A14F-A11C-037BCBCB7D23}" type="slidenum">
              <a:rPr lang="fr-FR" smtClean="0"/>
              <a:pPr/>
              <a:t>‹N°›</a:t>
            </a:fld>
            <a:endParaRPr lang="fr-FR" dirty="0"/>
          </a:p>
        </p:txBody>
      </p:sp>
      <p:sp>
        <p:nvSpPr>
          <p:cNvPr id="59" name="Forme libre 58">
            <a:extLst>
              <a:ext uri="{FF2B5EF4-FFF2-40B4-BE49-F238E27FC236}">
                <a16:creationId xmlns:a16="http://schemas.microsoft.com/office/drawing/2014/main" id="{847D6DBA-4E61-C18E-1496-9D20BA571DF4}"/>
              </a:ext>
            </a:extLst>
          </p:cNvPr>
          <p:cNvSpPr/>
          <p:nvPr userDrawn="1"/>
        </p:nvSpPr>
        <p:spPr>
          <a:xfrm>
            <a:off x="11826875" y="6303211"/>
            <a:ext cx="415636" cy="403761"/>
          </a:xfrm>
          <a:custGeom>
            <a:avLst/>
            <a:gdLst>
              <a:gd name="connsiteX0" fmla="*/ 201881 w 415636"/>
              <a:gd name="connsiteY0" fmla="*/ 0 h 403761"/>
              <a:gd name="connsiteX1" fmla="*/ 415636 w 415636"/>
              <a:gd name="connsiteY1" fmla="*/ 0 h 403761"/>
              <a:gd name="connsiteX2" fmla="*/ 415636 w 415636"/>
              <a:gd name="connsiteY2" fmla="*/ 403761 h 403761"/>
              <a:gd name="connsiteX3" fmla="*/ 201881 w 415636"/>
              <a:gd name="connsiteY3" fmla="*/ 403761 h 403761"/>
              <a:gd name="connsiteX4" fmla="*/ 4101 w 415636"/>
              <a:gd name="connsiteY4" fmla="*/ 242566 h 403761"/>
              <a:gd name="connsiteX5" fmla="*/ 0 w 415636"/>
              <a:gd name="connsiteY5" fmla="*/ 201881 h 403761"/>
              <a:gd name="connsiteX6" fmla="*/ 4101 w 415636"/>
              <a:gd name="connsiteY6" fmla="*/ 161195 h 403761"/>
              <a:gd name="connsiteX7" fmla="*/ 201881 w 415636"/>
              <a:gd name="connsiteY7" fmla="*/ 0 h 403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5636" h="403761">
                <a:moveTo>
                  <a:pt x="201881" y="0"/>
                </a:moveTo>
                <a:lnTo>
                  <a:pt x="415636" y="0"/>
                </a:lnTo>
                <a:lnTo>
                  <a:pt x="415636" y="403761"/>
                </a:lnTo>
                <a:lnTo>
                  <a:pt x="201881" y="403761"/>
                </a:lnTo>
                <a:cubicBezTo>
                  <a:pt x="104322" y="403761"/>
                  <a:pt x="22926" y="334560"/>
                  <a:pt x="4101" y="242566"/>
                </a:cubicBezTo>
                <a:lnTo>
                  <a:pt x="0" y="201881"/>
                </a:lnTo>
                <a:lnTo>
                  <a:pt x="4101" y="161195"/>
                </a:lnTo>
                <a:cubicBezTo>
                  <a:pt x="22926" y="69201"/>
                  <a:pt x="104322" y="0"/>
                  <a:pt x="201881" y="0"/>
                </a:cubicBezTo>
                <a:close/>
              </a:path>
            </a:pathLst>
          </a:cu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grpSp>
        <p:nvGrpSpPr>
          <p:cNvPr id="60" name="Groupe 59">
            <a:extLst>
              <a:ext uri="{FF2B5EF4-FFF2-40B4-BE49-F238E27FC236}">
                <a16:creationId xmlns:a16="http://schemas.microsoft.com/office/drawing/2014/main" id="{C478BC41-1495-E909-6713-41C04D292E1F}"/>
              </a:ext>
            </a:extLst>
          </p:cNvPr>
          <p:cNvGrpSpPr/>
          <p:nvPr userDrawn="1"/>
        </p:nvGrpSpPr>
        <p:grpSpPr>
          <a:xfrm>
            <a:off x="1274524" y="6279025"/>
            <a:ext cx="517010" cy="449924"/>
            <a:chOff x="1301606" y="6252162"/>
            <a:chExt cx="462845" cy="402788"/>
          </a:xfrm>
        </p:grpSpPr>
        <p:sp>
          <p:nvSpPr>
            <p:cNvPr id="62" name="Forme libre 61">
              <a:extLst>
                <a:ext uri="{FF2B5EF4-FFF2-40B4-BE49-F238E27FC236}">
                  <a16:creationId xmlns:a16="http://schemas.microsoft.com/office/drawing/2014/main" id="{F59A62C3-D7F3-A4F5-B68B-EB05F8B14138}"/>
                </a:ext>
              </a:extLst>
            </p:cNvPr>
            <p:cNvSpPr/>
            <p:nvPr/>
          </p:nvSpPr>
          <p:spPr>
            <a:xfrm>
              <a:off x="1434300" y="6252162"/>
              <a:ext cx="199811" cy="269202"/>
            </a:xfrm>
            <a:custGeom>
              <a:avLst/>
              <a:gdLst>
                <a:gd name="connsiteX0" fmla="*/ 1235075 w 1563369"/>
                <a:gd name="connsiteY0" fmla="*/ 1745615 h 2106294"/>
                <a:gd name="connsiteX1" fmla="*/ 708660 w 1563369"/>
                <a:gd name="connsiteY1" fmla="*/ 1172845 h 2106294"/>
                <a:gd name="connsiteX2" fmla="*/ 708660 w 1563369"/>
                <a:gd name="connsiteY2" fmla="*/ 0 h 2106294"/>
                <a:gd name="connsiteX3" fmla="*/ 626110 w 1563369"/>
                <a:gd name="connsiteY3" fmla="*/ 0 h 2106294"/>
                <a:gd name="connsiteX4" fmla="*/ 626110 w 1563369"/>
                <a:gd name="connsiteY4" fmla="*/ 624840 h 2106294"/>
                <a:gd name="connsiteX5" fmla="*/ 0 w 1563369"/>
                <a:gd name="connsiteY5" fmla="*/ 1355725 h 2106294"/>
                <a:gd name="connsiteX6" fmla="*/ 811530 w 1563369"/>
                <a:gd name="connsiteY6" fmla="*/ 2106295 h 2106294"/>
                <a:gd name="connsiteX7" fmla="*/ 1563370 w 1563369"/>
                <a:gd name="connsiteY7" fmla="*/ 1634490 h 2106294"/>
                <a:gd name="connsiteX8" fmla="*/ 1235075 w 1563369"/>
                <a:gd name="connsiteY8" fmla="*/ 1745615 h 2106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3369" h="2106294">
                  <a:moveTo>
                    <a:pt x="1235075" y="1745615"/>
                  </a:moveTo>
                  <a:cubicBezTo>
                    <a:pt x="986155" y="1741805"/>
                    <a:pt x="708660" y="1526540"/>
                    <a:pt x="708660" y="1172845"/>
                  </a:cubicBezTo>
                  <a:lnTo>
                    <a:pt x="708660" y="0"/>
                  </a:lnTo>
                  <a:lnTo>
                    <a:pt x="626110" y="0"/>
                  </a:lnTo>
                  <a:lnTo>
                    <a:pt x="626110" y="624840"/>
                  </a:lnTo>
                  <a:cubicBezTo>
                    <a:pt x="267335" y="702945"/>
                    <a:pt x="0" y="1000125"/>
                    <a:pt x="0" y="1355725"/>
                  </a:cubicBezTo>
                  <a:cubicBezTo>
                    <a:pt x="0" y="1770380"/>
                    <a:pt x="362585" y="2106295"/>
                    <a:pt x="811530" y="2106295"/>
                  </a:cubicBezTo>
                  <a:cubicBezTo>
                    <a:pt x="1152525" y="2106295"/>
                    <a:pt x="1443355" y="1910715"/>
                    <a:pt x="1563370" y="1634490"/>
                  </a:cubicBezTo>
                  <a:cubicBezTo>
                    <a:pt x="1486535" y="1701165"/>
                    <a:pt x="1355090" y="1747520"/>
                    <a:pt x="1235075" y="1745615"/>
                  </a:cubicBezTo>
                </a:path>
              </a:pathLst>
            </a:custGeom>
            <a:solidFill>
              <a:schemeClr val="bg1"/>
            </a:solidFill>
            <a:ln w="6350" cap="flat">
              <a:noFill/>
              <a:prstDash val="solid"/>
              <a:miter/>
            </a:ln>
          </p:spPr>
          <p:txBody>
            <a:bodyPr rtlCol="0" anchor="ctr"/>
            <a:lstStyle/>
            <a:p>
              <a:endParaRPr lang="fr-FR" dirty="0"/>
            </a:p>
          </p:txBody>
        </p:sp>
        <p:sp>
          <p:nvSpPr>
            <p:cNvPr id="64" name="Forme libre 63">
              <a:extLst>
                <a:ext uri="{FF2B5EF4-FFF2-40B4-BE49-F238E27FC236}">
                  <a16:creationId xmlns:a16="http://schemas.microsoft.com/office/drawing/2014/main" id="{467DF8E9-866B-6D78-B520-4AB93F9F052F}"/>
                </a:ext>
              </a:extLst>
            </p:cNvPr>
            <p:cNvSpPr/>
            <p:nvPr/>
          </p:nvSpPr>
          <p:spPr>
            <a:xfrm>
              <a:off x="1538669" y="6329417"/>
              <a:ext cx="92507" cy="83933"/>
            </a:xfrm>
            <a:custGeom>
              <a:avLst/>
              <a:gdLst>
                <a:gd name="connsiteX0" fmla="*/ 0 w 723792"/>
                <a:gd name="connsiteY0" fmla="*/ 698 h 656710"/>
                <a:gd name="connsiteX1" fmla="*/ 692785 w 723792"/>
                <a:gd name="connsiteY1" fmla="*/ 369633 h 656710"/>
                <a:gd name="connsiteX2" fmla="*/ 448310 w 723792"/>
                <a:gd name="connsiteY2" fmla="*/ 656653 h 656710"/>
                <a:gd name="connsiteX3" fmla="*/ 0 w 723792"/>
                <a:gd name="connsiteY3" fmla="*/ 698 h 656710"/>
              </a:gdLst>
              <a:ahLst/>
              <a:cxnLst>
                <a:cxn ang="0">
                  <a:pos x="connsiteX0" y="connsiteY0"/>
                </a:cxn>
                <a:cxn ang="0">
                  <a:pos x="connsiteX1" y="connsiteY1"/>
                </a:cxn>
                <a:cxn ang="0">
                  <a:pos x="connsiteX2" y="connsiteY2"/>
                </a:cxn>
                <a:cxn ang="0">
                  <a:pos x="connsiteX3" y="connsiteY3"/>
                </a:cxn>
              </a:cxnLst>
              <a:rect l="l" t="t" r="r" b="b"/>
              <a:pathLst>
                <a:path w="723792" h="656710">
                  <a:moveTo>
                    <a:pt x="0" y="698"/>
                  </a:moveTo>
                  <a:cubicBezTo>
                    <a:pt x="34290" y="-3747"/>
                    <a:pt x="450215" y="1968"/>
                    <a:pt x="692785" y="369633"/>
                  </a:cubicBezTo>
                  <a:cubicBezTo>
                    <a:pt x="774700" y="493458"/>
                    <a:pt x="694690" y="648398"/>
                    <a:pt x="448310" y="656653"/>
                  </a:cubicBezTo>
                  <a:cubicBezTo>
                    <a:pt x="360680" y="659193"/>
                    <a:pt x="46355" y="579818"/>
                    <a:pt x="0" y="698"/>
                  </a:cubicBezTo>
                </a:path>
              </a:pathLst>
            </a:custGeom>
            <a:solidFill>
              <a:schemeClr val="bg1"/>
            </a:solidFill>
            <a:ln w="6350" cap="flat">
              <a:noFill/>
              <a:prstDash val="solid"/>
              <a:miter/>
            </a:ln>
          </p:spPr>
          <p:txBody>
            <a:bodyPr rtlCol="0" anchor="ctr"/>
            <a:lstStyle/>
            <a:p>
              <a:endParaRPr lang="fr-FR"/>
            </a:p>
          </p:txBody>
        </p:sp>
        <p:sp>
          <p:nvSpPr>
            <p:cNvPr id="65" name="Forme libre 64">
              <a:extLst>
                <a:ext uri="{FF2B5EF4-FFF2-40B4-BE49-F238E27FC236}">
                  <a16:creationId xmlns:a16="http://schemas.microsoft.com/office/drawing/2014/main" id="{E4CFDA41-0F26-57B2-EDEF-62C771776DA1}"/>
                </a:ext>
              </a:extLst>
            </p:cNvPr>
            <p:cNvSpPr/>
            <p:nvPr/>
          </p:nvSpPr>
          <p:spPr>
            <a:xfrm>
              <a:off x="1416851" y="6550012"/>
              <a:ext cx="107778" cy="104856"/>
            </a:xfrm>
            <a:custGeom>
              <a:avLst/>
              <a:gdLst>
                <a:gd name="connsiteX0" fmla="*/ 421640 w 843281"/>
                <a:gd name="connsiteY0" fmla="*/ 0 h 820420"/>
                <a:gd name="connsiteX1" fmla="*/ 0 w 843281"/>
                <a:gd name="connsiteY1" fmla="*/ 398145 h 820420"/>
                <a:gd name="connsiteX2" fmla="*/ 0 w 843281"/>
                <a:gd name="connsiteY2" fmla="*/ 820420 h 820420"/>
                <a:gd name="connsiteX3" fmla="*/ 187325 w 843281"/>
                <a:gd name="connsiteY3" fmla="*/ 820420 h 820420"/>
                <a:gd name="connsiteX4" fmla="*/ 187325 w 843281"/>
                <a:gd name="connsiteY4" fmla="*/ 401320 h 820420"/>
                <a:gd name="connsiteX5" fmla="*/ 421640 w 843281"/>
                <a:gd name="connsiteY5" fmla="*/ 142875 h 820420"/>
                <a:gd name="connsiteX6" fmla="*/ 655955 w 843281"/>
                <a:gd name="connsiteY6" fmla="*/ 401320 h 820420"/>
                <a:gd name="connsiteX7" fmla="*/ 655955 w 843281"/>
                <a:gd name="connsiteY7" fmla="*/ 820420 h 820420"/>
                <a:gd name="connsiteX8" fmla="*/ 843280 w 843281"/>
                <a:gd name="connsiteY8" fmla="*/ 820420 h 820420"/>
                <a:gd name="connsiteX9" fmla="*/ 843280 w 843281"/>
                <a:gd name="connsiteY9" fmla="*/ 398780 h 820420"/>
                <a:gd name="connsiteX10" fmla="*/ 421640 w 843281"/>
                <a:gd name="connsiteY10" fmla="*/ 0 h 820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3281" h="820420">
                  <a:moveTo>
                    <a:pt x="421640" y="0"/>
                  </a:moveTo>
                  <a:cubicBezTo>
                    <a:pt x="212090" y="0"/>
                    <a:pt x="0" y="86360"/>
                    <a:pt x="0" y="398145"/>
                  </a:cubicBezTo>
                  <a:lnTo>
                    <a:pt x="0" y="820420"/>
                  </a:lnTo>
                  <a:lnTo>
                    <a:pt x="187325" y="820420"/>
                  </a:lnTo>
                  <a:lnTo>
                    <a:pt x="187325" y="401320"/>
                  </a:lnTo>
                  <a:cubicBezTo>
                    <a:pt x="187325" y="191135"/>
                    <a:pt x="322580" y="142875"/>
                    <a:pt x="421640" y="142875"/>
                  </a:cubicBezTo>
                  <a:cubicBezTo>
                    <a:pt x="520700" y="142875"/>
                    <a:pt x="655955" y="191770"/>
                    <a:pt x="655955" y="401320"/>
                  </a:cubicBezTo>
                  <a:lnTo>
                    <a:pt x="655955" y="820420"/>
                  </a:lnTo>
                  <a:lnTo>
                    <a:pt x="843280" y="820420"/>
                  </a:lnTo>
                  <a:lnTo>
                    <a:pt x="843280" y="398780"/>
                  </a:lnTo>
                  <a:cubicBezTo>
                    <a:pt x="843915" y="86995"/>
                    <a:pt x="631825" y="0"/>
                    <a:pt x="421640" y="0"/>
                  </a:cubicBezTo>
                </a:path>
              </a:pathLst>
            </a:custGeom>
            <a:solidFill>
              <a:schemeClr val="bg1"/>
            </a:solidFill>
            <a:ln w="6350" cap="flat">
              <a:noFill/>
              <a:prstDash val="solid"/>
              <a:miter/>
            </a:ln>
          </p:spPr>
          <p:txBody>
            <a:bodyPr rtlCol="0" anchor="ctr"/>
            <a:lstStyle/>
            <a:p>
              <a:endParaRPr lang="fr-FR"/>
            </a:p>
          </p:txBody>
        </p:sp>
        <p:sp>
          <p:nvSpPr>
            <p:cNvPr id="82" name="Forme libre 81">
              <a:extLst>
                <a:ext uri="{FF2B5EF4-FFF2-40B4-BE49-F238E27FC236}">
                  <a16:creationId xmlns:a16="http://schemas.microsoft.com/office/drawing/2014/main" id="{10198C00-107E-84D8-8D5F-B56C8AF030AD}"/>
                </a:ext>
              </a:extLst>
            </p:cNvPr>
            <p:cNvSpPr/>
            <p:nvPr/>
          </p:nvSpPr>
          <p:spPr>
            <a:xfrm>
              <a:off x="1301606" y="6552934"/>
              <a:ext cx="99581" cy="101935"/>
            </a:xfrm>
            <a:custGeom>
              <a:avLst/>
              <a:gdLst>
                <a:gd name="connsiteX0" fmla="*/ 0 w 779145"/>
                <a:gd name="connsiteY0" fmla="*/ 398780 h 797559"/>
                <a:gd name="connsiteX1" fmla="*/ 398145 w 779145"/>
                <a:gd name="connsiteY1" fmla="*/ 797560 h 797559"/>
                <a:gd name="connsiteX2" fmla="*/ 779145 w 779145"/>
                <a:gd name="connsiteY2" fmla="*/ 797560 h 797559"/>
                <a:gd name="connsiteX3" fmla="*/ 779145 w 779145"/>
                <a:gd name="connsiteY3" fmla="*/ 657860 h 797559"/>
                <a:gd name="connsiteX4" fmla="*/ 446405 w 779145"/>
                <a:gd name="connsiteY4" fmla="*/ 657860 h 797559"/>
                <a:gd name="connsiteX5" fmla="*/ 194945 w 779145"/>
                <a:gd name="connsiteY5" fmla="*/ 398780 h 797559"/>
                <a:gd name="connsiteX6" fmla="*/ 446405 w 779145"/>
                <a:gd name="connsiteY6" fmla="*/ 137795 h 797559"/>
                <a:gd name="connsiteX7" fmla="*/ 779145 w 779145"/>
                <a:gd name="connsiteY7" fmla="*/ 137795 h 797559"/>
                <a:gd name="connsiteX8" fmla="*/ 779145 w 779145"/>
                <a:gd name="connsiteY8" fmla="*/ 0 h 797559"/>
                <a:gd name="connsiteX9" fmla="*/ 398145 w 779145"/>
                <a:gd name="connsiteY9" fmla="*/ 0 h 797559"/>
                <a:gd name="connsiteX10" fmla="*/ 0 w 779145"/>
                <a:gd name="connsiteY10" fmla="*/ 398780 h 797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145" h="797559">
                  <a:moveTo>
                    <a:pt x="0" y="398780"/>
                  </a:moveTo>
                  <a:cubicBezTo>
                    <a:pt x="0" y="596900"/>
                    <a:pt x="86360" y="797560"/>
                    <a:pt x="398145" y="797560"/>
                  </a:cubicBezTo>
                  <a:lnTo>
                    <a:pt x="779145" y="797560"/>
                  </a:lnTo>
                  <a:lnTo>
                    <a:pt x="779145" y="657860"/>
                  </a:lnTo>
                  <a:lnTo>
                    <a:pt x="446405" y="657860"/>
                  </a:lnTo>
                  <a:cubicBezTo>
                    <a:pt x="236220" y="657860"/>
                    <a:pt x="194945" y="495935"/>
                    <a:pt x="194945" y="398780"/>
                  </a:cubicBezTo>
                  <a:cubicBezTo>
                    <a:pt x="194945" y="302260"/>
                    <a:pt x="236220" y="137795"/>
                    <a:pt x="446405" y="137795"/>
                  </a:cubicBezTo>
                  <a:lnTo>
                    <a:pt x="779145" y="137795"/>
                  </a:lnTo>
                  <a:lnTo>
                    <a:pt x="779145" y="0"/>
                  </a:lnTo>
                  <a:lnTo>
                    <a:pt x="398145" y="0"/>
                  </a:lnTo>
                  <a:cubicBezTo>
                    <a:pt x="86360" y="0"/>
                    <a:pt x="0" y="200660"/>
                    <a:pt x="0" y="398780"/>
                  </a:cubicBezTo>
                </a:path>
              </a:pathLst>
            </a:custGeom>
            <a:solidFill>
              <a:schemeClr val="bg1"/>
            </a:solidFill>
            <a:ln w="6350" cap="flat">
              <a:noFill/>
              <a:prstDash val="solid"/>
              <a:miter/>
            </a:ln>
          </p:spPr>
          <p:txBody>
            <a:bodyPr rtlCol="0" anchor="ctr"/>
            <a:lstStyle/>
            <a:p>
              <a:endParaRPr lang="fr-FR"/>
            </a:p>
          </p:txBody>
        </p:sp>
        <p:sp>
          <p:nvSpPr>
            <p:cNvPr id="83" name="Forme libre 82">
              <a:extLst>
                <a:ext uri="{FF2B5EF4-FFF2-40B4-BE49-F238E27FC236}">
                  <a16:creationId xmlns:a16="http://schemas.microsoft.com/office/drawing/2014/main" id="{267F3BA1-7302-BBE0-2926-8012D03D26FE}"/>
                </a:ext>
              </a:extLst>
            </p:cNvPr>
            <p:cNvSpPr/>
            <p:nvPr/>
          </p:nvSpPr>
          <p:spPr>
            <a:xfrm>
              <a:off x="1538994" y="6550094"/>
              <a:ext cx="108914" cy="104856"/>
            </a:xfrm>
            <a:custGeom>
              <a:avLst/>
              <a:gdLst>
                <a:gd name="connsiteX0" fmla="*/ 652145 w 852169"/>
                <a:gd name="connsiteY0" fmla="*/ 365125 h 820419"/>
                <a:gd name="connsiteX1" fmla="*/ 200025 w 852169"/>
                <a:gd name="connsiteY1" fmla="*/ 365125 h 820419"/>
                <a:gd name="connsiteX2" fmla="*/ 424180 w 852169"/>
                <a:gd name="connsiteY2" fmla="*/ 121920 h 820419"/>
                <a:gd name="connsiteX3" fmla="*/ 652145 w 852169"/>
                <a:gd name="connsiteY3" fmla="*/ 365125 h 820419"/>
                <a:gd name="connsiteX4" fmla="*/ 199390 w 852169"/>
                <a:gd name="connsiteY4" fmla="*/ 485775 h 820419"/>
                <a:gd name="connsiteX5" fmla="*/ 852170 w 852169"/>
                <a:gd name="connsiteY5" fmla="*/ 485775 h 820419"/>
                <a:gd name="connsiteX6" fmla="*/ 852170 w 852169"/>
                <a:gd name="connsiteY6" fmla="*/ 426720 h 820419"/>
                <a:gd name="connsiteX7" fmla="*/ 407670 w 852169"/>
                <a:gd name="connsiteY7" fmla="*/ 0 h 820419"/>
                <a:gd name="connsiteX8" fmla="*/ 0 w 852169"/>
                <a:gd name="connsiteY8" fmla="*/ 410210 h 820419"/>
                <a:gd name="connsiteX9" fmla="*/ 0 w 852169"/>
                <a:gd name="connsiteY9" fmla="*/ 421640 h 820419"/>
                <a:gd name="connsiteX10" fmla="*/ 398145 w 852169"/>
                <a:gd name="connsiteY10" fmla="*/ 820420 h 820419"/>
                <a:gd name="connsiteX11" fmla="*/ 828675 w 852169"/>
                <a:gd name="connsiteY11" fmla="*/ 820420 h 820419"/>
                <a:gd name="connsiteX12" fmla="*/ 828675 w 852169"/>
                <a:gd name="connsiteY12" fmla="*/ 680720 h 820419"/>
                <a:gd name="connsiteX13" fmla="*/ 447040 w 852169"/>
                <a:gd name="connsiteY13" fmla="*/ 680720 h 820419"/>
                <a:gd name="connsiteX14" fmla="*/ 199390 w 852169"/>
                <a:gd name="connsiteY14" fmla="*/ 485775 h 82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2169" h="820419">
                  <a:moveTo>
                    <a:pt x="652145" y="365125"/>
                  </a:moveTo>
                  <a:lnTo>
                    <a:pt x="200025" y="365125"/>
                  </a:lnTo>
                  <a:cubicBezTo>
                    <a:pt x="200025" y="297180"/>
                    <a:pt x="204470" y="121920"/>
                    <a:pt x="424180" y="121920"/>
                  </a:cubicBezTo>
                  <a:cubicBezTo>
                    <a:pt x="683895" y="121285"/>
                    <a:pt x="652145" y="365125"/>
                    <a:pt x="652145" y="365125"/>
                  </a:cubicBezTo>
                  <a:moveTo>
                    <a:pt x="199390" y="485775"/>
                  </a:moveTo>
                  <a:lnTo>
                    <a:pt x="852170" y="485775"/>
                  </a:lnTo>
                  <a:cubicBezTo>
                    <a:pt x="852170" y="463550"/>
                    <a:pt x="852170" y="426720"/>
                    <a:pt x="852170" y="426720"/>
                  </a:cubicBezTo>
                  <a:cubicBezTo>
                    <a:pt x="852170" y="71755"/>
                    <a:pt x="619125" y="0"/>
                    <a:pt x="407670" y="0"/>
                  </a:cubicBezTo>
                  <a:cubicBezTo>
                    <a:pt x="109855" y="0"/>
                    <a:pt x="0" y="212725"/>
                    <a:pt x="0" y="410210"/>
                  </a:cubicBezTo>
                  <a:lnTo>
                    <a:pt x="0" y="421640"/>
                  </a:lnTo>
                  <a:cubicBezTo>
                    <a:pt x="0" y="619760"/>
                    <a:pt x="86995" y="820420"/>
                    <a:pt x="398145" y="820420"/>
                  </a:cubicBezTo>
                  <a:lnTo>
                    <a:pt x="828675" y="820420"/>
                  </a:lnTo>
                  <a:lnTo>
                    <a:pt x="828675" y="680720"/>
                  </a:lnTo>
                  <a:lnTo>
                    <a:pt x="447040" y="680720"/>
                  </a:lnTo>
                  <a:cubicBezTo>
                    <a:pt x="271780" y="679450"/>
                    <a:pt x="213995" y="579120"/>
                    <a:pt x="199390" y="485775"/>
                  </a:cubicBezTo>
                </a:path>
              </a:pathLst>
            </a:custGeom>
            <a:solidFill>
              <a:schemeClr val="bg1"/>
            </a:solidFill>
            <a:ln w="6350" cap="flat">
              <a:noFill/>
              <a:prstDash val="solid"/>
              <a:miter/>
            </a:ln>
          </p:spPr>
          <p:txBody>
            <a:bodyPr rtlCol="0" anchor="ctr"/>
            <a:lstStyle/>
            <a:p>
              <a:endParaRPr lang="fr-FR"/>
            </a:p>
          </p:txBody>
        </p:sp>
        <p:sp>
          <p:nvSpPr>
            <p:cNvPr id="84" name="Forme libre 83">
              <a:extLst>
                <a:ext uri="{FF2B5EF4-FFF2-40B4-BE49-F238E27FC236}">
                  <a16:creationId xmlns:a16="http://schemas.microsoft.com/office/drawing/2014/main" id="{4C80B6A4-6904-B7D3-F66F-BDC2CD5FCEAD}"/>
                </a:ext>
              </a:extLst>
            </p:cNvPr>
            <p:cNvSpPr/>
            <p:nvPr/>
          </p:nvSpPr>
          <p:spPr>
            <a:xfrm>
              <a:off x="1662192" y="6552934"/>
              <a:ext cx="102259" cy="101366"/>
            </a:xfrm>
            <a:custGeom>
              <a:avLst/>
              <a:gdLst>
                <a:gd name="connsiteX0" fmla="*/ 472440 w 800100"/>
                <a:gd name="connsiteY0" fmla="*/ 336550 h 793114"/>
                <a:gd name="connsiteX1" fmla="*/ 367030 w 800100"/>
                <a:gd name="connsiteY1" fmla="*/ 336550 h 793114"/>
                <a:gd name="connsiteX2" fmla="*/ 207010 w 800100"/>
                <a:gd name="connsiteY2" fmla="*/ 234950 h 793114"/>
                <a:gd name="connsiteX3" fmla="*/ 355600 w 800100"/>
                <a:gd name="connsiteY3" fmla="*/ 137795 h 793114"/>
                <a:gd name="connsiteX4" fmla="*/ 769620 w 800100"/>
                <a:gd name="connsiteY4" fmla="*/ 137795 h 793114"/>
                <a:gd name="connsiteX5" fmla="*/ 769620 w 800100"/>
                <a:gd name="connsiteY5" fmla="*/ 0 h 793114"/>
                <a:gd name="connsiteX6" fmla="*/ 357505 w 800100"/>
                <a:gd name="connsiteY6" fmla="*/ 0 h 793114"/>
                <a:gd name="connsiteX7" fmla="*/ 0 w 800100"/>
                <a:gd name="connsiteY7" fmla="*/ 234315 h 793114"/>
                <a:gd name="connsiteX8" fmla="*/ 327660 w 800100"/>
                <a:gd name="connsiteY8" fmla="*/ 456565 h 793114"/>
                <a:gd name="connsiteX9" fmla="*/ 433070 w 800100"/>
                <a:gd name="connsiteY9" fmla="*/ 456565 h 793114"/>
                <a:gd name="connsiteX10" fmla="*/ 593090 w 800100"/>
                <a:gd name="connsiteY10" fmla="*/ 558165 h 793114"/>
                <a:gd name="connsiteX11" fmla="*/ 444500 w 800100"/>
                <a:gd name="connsiteY11" fmla="*/ 655320 h 793114"/>
                <a:gd name="connsiteX12" fmla="*/ 30480 w 800100"/>
                <a:gd name="connsiteY12" fmla="*/ 655320 h 793114"/>
                <a:gd name="connsiteX13" fmla="*/ 30480 w 800100"/>
                <a:gd name="connsiteY13" fmla="*/ 793115 h 793114"/>
                <a:gd name="connsiteX14" fmla="*/ 442595 w 800100"/>
                <a:gd name="connsiteY14" fmla="*/ 793115 h 793114"/>
                <a:gd name="connsiteX15" fmla="*/ 800100 w 800100"/>
                <a:gd name="connsiteY15" fmla="*/ 558800 h 793114"/>
                <a:gd name="connsiteX16" fmla="*/ 472440 w 800100"/>
                <a:gd name="connsiteY16" fmla="*/ 336550 h 79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00100" h="793114">
                  <a:moveTo>
                    <a:pt x="472440" y="336550"/>
                  </a:moveTo>
                  <a:lnTo>
                    <a:pt x="367030" y="336550"/>
                  </a:lnTo>
                  <a:cubicBezTo>
                    <a:pt x="268605" y="336550"/>
                    <a:pt x="207010" y="305435"/>
                    <a:pt x="207010" y="234950"/>
                  </a:cubicBezTo>
                  <a:cubicBezTo>
                    <a:pt x="207010" y="166370"/>
                    <a:pt x="255270" y="139065"/>
                    <a:pt x="355600" y="137795"/>
                  </a:cubicBezTo>
                  <a:lnTo>
                    <a:pt x="769620" y="137795"/>
                  </a:lnTo>
                  <a:lnTo>
                    <a:pt x="769620" y="0"/>
                  </a:lnTo>
                  <a:lnTo>
                    <a:pt x="357505" y="0"/>
                  </a:lnTo>
                  <a:cubicBezTo>
                    <a:pt x="189865" y="0"/>
                    <a:pt x="0" y="27940"/>
                    <a:pt x="0" y="234315"/>
                  </a:cubicBezTo>
                  <a:cubicBezTo>
                    <a:pt x="0" y="459740"/>
                    <a:pt x="252730" y="456565"/>
                    <a:pt x="327660" y="456565"/>
                  </a:cubicBezTo>
                  <a:lnTo>
                    <a:pt x="433070" y="456565"/>
                  </a:lnTo>
                  <a:cubicBezTo>
                    <a:pt x="532130" y="456565"/>
                    <a:pt x="593090" y="487680"/>
                    <a:pt x="593090" y="558165"/>
                  </a:cubicBezTo>
                  <a:cubicBezTo>
                    <a:pt x="593090" y="626110"/>
                    <a:pt x="544830" y="654050"/>
                    <a:pt x="444500" y="655320"/>
                  </a:cubicBezTo>
                  <a:lnTo>
                    <a:pt x="30480" y="655320"/>
                  </a:lnTo>
                  <a:lnTo>
                    <a:pt x="30480" y="793115"/>
                  </a:lnTo>
                  <a:lnTo>
                    <a:pt x="442595" y="793115"/>
                  </a:lnTo>
                  <a:cubicBezTo>
                    <a:pt x="610235" y="793115"/>
                    <a:pt x="800100" y="765175"/>
                    <a:pt x="800100" y="558800"/>
                  </a:cubicBezTo>
                  <a:cubicBezTo>
                    <a:pt x="799465" y="332740"/>
                    <a:pt x="546735" y="336550"/>
                    <a:pt x="472440" y="336550"/>
                  </a:cubicBezTo>
                </a:path>
              </a:pathLst>
            </a:custGeom>
            <a:solidFill>
              <a:schemeClr val="bg1"/>
            </a:solidFill>
            <a:ln w="6350" cap="flat">
              <a:noFill/>
              <a:prstDash val="solid"/>
              <a:miter/>
            </a:ln>
          </p:spPr>
          <p:txBody>
            <a:bodyPr rtlCol="0" anchor="ctr"/>
            <a:lstStyle/>
            <a:p>
              <a:endParaRPr lang="fr-FR"/>
            </a:p>
          </p:txBody>
        </p:sp>
      </p:grpSp>
      <p:sp>
        <p:nvSpPr>
          <p:cNvPr id="7" name="Espace réservé du texte 60">
            <a:extLst>
              <a:ext uri="{FF2B5EF4-FFF2-40B4-BE49-F238E27FC236}">
                <a16:creationId xmlns:a16="http://schemas.microsoft.com/office/drawing/2014/main" id="{93513065-18F7-0275-22F0-0079131DEC1D}"/>
              </a:ext>
            </a:extLst>
          </p:cNvPr>
          <p:cNvSpPr>
            <a:spLocks noGrp="1"/>
          </p:cNvSpPr>
          <p:nvPr>
            <p:ph type="body" sz="quarter" idx="13" hasCustomPrompt="1"/>
          </p:nvPr>
        </p:nvSpPr>
        <p:spPr>
          <a:xfrm>
            <a:off x="3241699" y="959616"/>
            <a:ext cx="5746879" cy="2471482"/>
          </a:xfrm>
        </p:spPr>
        <p:txBody>
          <a:bodyPr tIns="0" anchor="t">
            <a:noAutofit/>
          </a:bodyPr>
          <a:lstStyle>
            <a:lvl1pPr algn="ctr">
              <a:defRPr sz="20800" cap="all" baseline="0">
                <a:ln w="15875">
                  <a:gradFill flip="none" rotWithShape="1">
                    <a:gsLst>
                      <a:gs pos="12000">
                        <a:schemeClr val="accent4"/>
                      </a:gs>
                      <a:gs pos="29000">
                        <a:schemeClr val="accent3"/>
                      </a:gs>
                      <a:gs pos="73000">
                        <a:schemeClr val="tx2"/>
                      </a:gs>
                      <a:gs pos="56000">
                        <a:schemeClr val="bg2"/>
                      </a:gs>
                    </a:gsLst>
                    <a:lin ang="13500000" scaled="1"/>
                    <a:tileRect/>
                  </a:gradFill>
                </a:ln>
                <a:solidFill>
                  <a:schemeClr val="tx1"/>
                </a:solidFill>
                <a:latin typeface="CNES Poster" pitchFamily="2" charset="77"/>
              </a:defRPr>
            </a:lvl1pPr>
          </a:lstStyle>
          <a:p>
            <a:pPr lvl="0"/>
            <a:r>
              <a:rPr lang="fr-FR" dirty="0"/>
              <a:t>00</a:t>
            </a:r>
          </a:p>
        </p:txBody>
      </p:sp>
      <p:cxnSp>
        <p:nvCxnSpPr>
          <p:cNvPr id="5" name="Connecteur droit 4">
            <a:extLst>
              <a:ext uri="{FF2B5EF4-FFF2-40B4-BE49-F238E27FC236}">
                <a16:creationId xmlns:a16="http://schemas.microsoft.com/office/drawing/2014/main" id="{2F0FB84F-C736-D008-AF35-773EE40AC994}"/>
              </a:ext>
            </a:extLst>
          </p:cNvPr>
          <p:cNvCxnSpPr/>
          <p:nvPr userDrawn="1"/>
        </p:nvCxnSpPr>
        <p:spPr>
          <a:xfrm>
            <a:off x="0" y="6149975"/>
            <a:ext cx="12192000" cy="0"/>
          </a:xfrm>
          <a:prstGeom prst="line">
            <a:avLst/>
          </a:prstGeom>
          <a:ln w="12700">
            <a:gradFill flip="none" rotWithShape="1">
              <a:gsLst>
                <a:gs pos="100000">
                  <a:schemeClr val="accent4"/>
                </a:gs>
                <a:gs pos="45000">
                  <a:schemeClr val="accent2"/>
                </a:gs>
                <a:gs pos="75000">
                  <a:schemeClr val="accent3"/>
                </a:gs>
                <a:gs pos="14000">
                  <a:schemeClr val="tx2"/>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id="{41895C46-E0EC-3072-5D76-BDD9B1E2E193}"/>
              </a:ext>
            </a:extLst>
          </p:cNvPr>
          <p:cNvCxnSpPr>
            <a:cxnSpLocks/>
            <a:stCxn id="19" idx="4"/>
            <a:endCxn id="20" idx="4"/>
          </p:cNvCxnSpPr>
          <p:nvPr userDrawn="1"/>
        </p:nvCxnSpPr>
        <p:spPr>
          <a:xfrm flipV="1">
            <a:off x="531245" y="3429000"/>
            <a:ext cx="387335" cy="1945958"/>
          </a:xfrm>
          <a:prstGeom prst="line">
            <a:avLst/>
          </a:prstGeom>
          <a:ln w="31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Connecteur droit 17">
            <a:extLst>
              <a:ext uri="{FF2B5EF4-FFF2-40B4-BE49-F238E27FC236}">
                <a16:creationId xmlns:a16="http://schemas.microsoft.com/office/drawing/2014/main" id="{6BD47EB0-A0D3-205C-8C6D-CAC1FBF89168}"/>
              </a:ext>
            </a:extLst>
          </p:cNvPr>
          <p:cNvCxnSpPr>
            <a:cxnSpLocks/>
            <a:stCxn id="21" idx="3"/>
            <a:endCxn id="20" idx="3"/>
          </p:cNvCxnSpPr>
          <p:nvPr userDrawn="1"/>
        </p:nvCxnSpPr>
        <p:spPr>
          <a:xfrm flipH="1">
            <a:off x="894245" y="2639731"/>
            <a:ext cx="1409538" cy="779189"/>
          </a:xfrm>
          <a:prstGeom prst="line">
            <a:avLst/>
          </a:prstGeom>
          <a:ln w="31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9" name="Ellipse 18">
            <a:extLst>
              <a:ext uri="{FF2B5EF4-FFF2-40B4-BE49-F238E27FC236}">
                <a16:creationId xmlns:a16="http://schemas.microsoft.com/office/drawing/2014/main" id="{A54C4A6F-0F58-8607-1ADB-FCA02649FAC9}"/>
              </a:ext>
            </a:extLst>
          </p:cNvPr>
          <p:cNvSpPr/>
          <p:nvPr userDrawn="1"/>
        </p:nvSpPr>
        <p:spPr>
          <a:xfrm>
            <a:off x="496830" y="5306129"/>
            <a:ext cx="68829" cy="68829"/>
          </a:xfrm>
          <a:prstGeom prst="ellipse">
            <a:avLst/>
          </a:prstGeom>
          <a:solidFill>
            <a:schemeClr val="tx1"/>
          </a:solidFill>
          <a:ln w="3175">
            <a:solidFill>
              <a:schemeClr val="accent3"/>
            </a:solidFill>
          </a:ln>
          <a:effectLst>
            <a:glow rad="228600">
              <a:schemeClr val="accent3">
                <a:alpha val="18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Ellipse 19">
            <a:extLst>
              <a:ext uri="{FF2B5EF4-FFF2-40B4-BE49-F238E27FC236}">
                <a16:creationId xmlns:a16="http://schemas.microsoft.com/office/drawing/2014/main" id="{6E1BE76D-E3D3-F827-3EAC-F16BFE66225A}"/>
              </a:ext>
            </a:extLst>
          </p:cNvPr>
          <p:cNvSpPr/>
          <p:nvPr userDrawn="1"/>
        </p:nvSpPr>
        <p:spPr>
          <a:xfrm>
            <a:off x="884165" y="3360171"/>
            <a:ext cx="68829" cy="68829"/>
          </a:xfrm>
          <a:prstGeom prst="ellipse">
            <a:avLst/>
          </a:prstGeom>
          <a:solidFill>
            <a:schemeClr val="tx1"/>
          </a:solidFill>
          <a:ln w="3175">
            <a:solidFill>
              <a:schemeClr val="tx2"/>
            </a:solidFill>
          </a:ln>
          <a:effectLst>
            <a:glow rad="228600">
              <a:schemeClr val="tx2">
                <a:alpha val="18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Ellipse 20">
            <a:extLst>
              <a:ext uri="{FF2B5EF4-FFF2-40B4-BE49-F238E27FC236}">
                <a16:creationId xmlns:a16="http://schemas.microsoft.com/office/drawing/2014/main" id="{5D2203B1-E745-B749-BE67-6B71F74BA806}"/>
              </a:ext>
            </a:extLst>
          </p:cNvPr>
          <p:cNvSpPr/>
          <p:nvPr userDrawn="1"/>
        </p:nvSpPr>
        <p:spPr>
          <a:xfrm>
            <a:off x="2293703" y="2580982"/>
            <a:ext cx="68829" cy="68829"/>
          </a:xfrm>
          <a:prstGeom prst="ellipse">
            <a:avLst/>
          </a:prstGeom>
          <a:solidFill>
            <a:schemeClr val="tx2"/>
          </a:solidFill>
          <a:ln w="3175">
            <a:solidFill>
              <a:schemeClr val="tx2"/>
            </a:solidFill>
          </a:ln>
          <a:effectLst>
            <a:glow rad="228600">
              <a:schemeClr val="tx2">
                <a:alpha val="23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2537120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TEXTE DEUX BLOC">
    <p:bg>
      <p:bgPr>
        <a:solidFill>
          <a:schemeClr val="tx1"/>
        </a:solidFill>
        <a:effectLst/>
      </p:bgPr>
    </p:bg>
    <p:spTree>
      <p:nvGrpSpPr>
        <p:cNvPr id="1" name=""/>
        <p:cNvGrpSpPr/>
        <p:nvPr/>
      </p:nvGrpSpPr>
      <p:grpSpPr>
        <a:xfrm>
          <a:off x="0" y="0"/>
          <a:ext cx="0" cy="0"/>
          <a:chOff x="0" y="0"/>
          <a:chExt cx="0" cy="0"/>
        </a:xfrm>
      </p:grpSpPr>
      <p:grpSp>
        <p:nvGrpSpPr>
          <p:cNvPr id="11" name="Groupe 10">
            <a:extLst>
              <a:ext uri="{FF2B5EF4-FFF2-40B4-BE49-F238E27FC236}">
                <a16:creationId xmlns:a16="http://schemas.microsoft.com/office/drawing/2014/main" id="{9FC8835A-7CFB-D691-6827-139C58D0C5DE}"/>
              </a:ext>
            </a:extLst>
          </p:cNvPr>
          <p:cNvGrpSpPr/>
          <p:nvPr userDrawn="1"/>
        </p:nvGrpSpPr>
        <p:grpSpPr>
          <a:xfrm>
            <a:off x="359170" y="6153060"/>
            <a:ext cx="781291" cy="704939"/>
            <a:chOff x="2295604" y="0"/>
            <a:chExt cx="7600791" cy="6858000"/>
          </a:xfrm>
        </p:grpSpPr>
        <p:sp>
          <p:nvSpPr>
            <p:cNvPr id="12" name="Forme libre 11">
              <a:extLst>
                <a:ext uri="{FF2B5EF4-FFF2-40B4-BE49-F238E27FC236}">
                  <a16:creationId xmlns:a16="http://schemas.microsoft.com/office/drawing/2014/main" id="{47729041-8899-A4AF-ABE4-A94CF572DC95}"/>
                </a:ext>
              </a:extLst>
            </p:cNvPr>
            <p:cNvSpPr/>
            <p:nvPr/>
          </p:nvSpPr>
          <p:spPr>
            <a:xfrm>
              <a:off x="2295604" y="0"/>
              <a:ext cx="7600791" cy="6858000"/>
            </a:xfrm>
            <a:custGeom>
              <a:avLst/>
              <a:gdLst>
                <a:gd name="connsiteX0" fmla="*/ 0 w 7600791"/>
                <a:gd name="connsiteY0" fmla="*/ 0 h 6858000"/>
                <a:gd name="connsiteX1" fmla="*/ 7600791 w 7600791"/>
                <a:gd name="connsiteY1" fmla="*/ 0 h 6858000"/>
                <a:gd name="connsiteX2" fmla="*/ 7600791 w 7600791"/>
                <a:gd name="connsiteY2" fmla="*/ 6858000 h 6858000"/>
                <a:gd name="connsiteX3" fmla="*/ 0 w 76007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600791" h="6858000">
                  <a:moveTo>
                    <a:pt x="0" y="0"/>
                  </a:moveTo>
                  <a:lnTo>
                    <a:pt x="7600791" y="0"/>
                  </a:lnTo>
                  <a:lnTo>
                    <a:pt x="7600791" y="6858000"/>
                  </a:lnTo>
                  <a:lnTo>
                    <a:pt x="0" y="6858000"/>
                  </a:lnTo>
                  <a:close/>
                </a:path>
              </a:pathLst>
            </a:custGeom>
            <a:solidFill>
              <a:srgbClr val="FFFFFF"/>
            </a:solidFill>
            <a:ln w="893" cap="flat">
              <a:noFill/>
              <a:prstDash val="solid"/>
              <a:miter/>
            </a:ln>
          </p:spPr>
          <p:txBody>
            <a:bodyPr rtlCol="0" anchor="ctr"/>
            <a:lstStyle/>
            <a:p>
              <a:endParaRPr lang="fr-FR"/>
            </a:p>
          </p:txBody>
        </p:sp>
        <p:grpSp>
          <p:nvGrpSpPr>
            <p:cNvPr id="13" name="Graphique 12">
              <a:extLst>
                <a:ext uri="{FF2B5EF4-FFF2-40B4-BE49-F238E27FC236}">
                  <a16:creationId xmlns:a16="http://schemas.microsoft.com/office/drawing/2014/main" id="{FA8D4AAA-C09A-C6CA-BA54-8F72EB9777F6}"/>
                </a:ext>
              </a:extLst>
            </p:cNvPr>
            <p:cNvGrpSpPr/>
            <p:nvPr/>
          </p:nvGrpSpPr>
          <p:grpSpPr>
            <a:xfrm>
              <a:off x="3189814" y="894132"/>
              <a:ext cx="2464444" cy="894132"/>
              <a:chOff x="3189814" y="894132"/>
              <a:chExt cx="2464444" cy="894132"/>
            </a:xfrm>
          </p:grpSpPr>
          <p:sp>
            <p:nvSpPr>
              <p:cNvPr id="62" name="Forme libre 61">
                <a:extLst>
                  <a:ext uri="{FF2B5EF4-FFF2-40B4-BE49-F238E27FC236}">
                    <a16:creationId xmlns:a16="http://schemas.microsoft.com/office/drawing/2014/main" id="{00CB1C74-08A1-4F67-DB6E-4C0065B969B8}"/>
                  </a:ext>
                </a:extLst>
              </p:cNvPr>
              <p:cNvSpPr/>
              <p:nvPr/>
            </p:nvSpPr>
            <p:spPr>
              <a:xfrm>
                <a:off x="3189814" y="894132"/>
                <a:ext cx="1166050" cy="894132"/>
              </a:xfrm>
              <a:custGeom>
                <a:avLst/>
                <a:gdLst>
                  <a:gd name="connsiteX0" fmla="*/ 1023871 w 1166050"/>
                  <a:gd name="connsiteY0" fmla="*/ 790414 h 894132"/>
                  <a:gd name="connsiteX1" fmla="*/ 1052486 w 1166050"/>
                  <a:gd name="connsiteY1" fmla="*/ 760013 h 894132"/>
                  <a:gd name="connsiteX2" fmla="*/ 1108821 w 1166050"/>
                  <a:gd name="connsiteY2" fmla="*/ 702789 h 894132"/>
                  <a:gd name="connsiteX3" fmla="*/ 1127600 w 1166050"/>
                  <a:gd name="connsiteY3" fmla="*/ 688482 h 894132"/>
                  <a:gd name="connsiteX4" fmla="*/ 1131177 w 1166050"/>
                  <a:gd name="connsiteY4" fmla="*/ 681329 h 894132"/>
                  <a:gd name="connsiteX5" fmla="*/ 1108821 w 1166050"/>
                  <a:gd name="connsiteY5" fmla="*/ 694741 h 894132"/>
                  <a:gd name="connsiteX6" fmla="*/ 1107033 w 1166050"/>
                  <a:gd name="connsiteY6" fmla="*/ 691165 h 894132"/>
                  <a:gd name="connsiteX7" fmla="*/ 1124917 w 1166050"/>
                  <a:gd name="connsiteY7" fmla="*/ 677753 h 894132"/>
                  <a:gd name="connsiteX8" fmla="*/ 1124023 w 1166050"/>
                  <a:gd name="connsiteY8" fmla="*/ 677753 h 894132"/>
                  <a:gd name="connsiteX9" fmla="*/ 1122234 w 1166050"/>
                  <a:gd name="connsiteY9" fmla="*/ 674176 h 894132"/>
                  <a:gd name="connsiteX10" fmla="*/ 1068582 w 1166050"/>
                  <a:gd name="connsiteY10" fmla="*/ 699212 h 894132"/>
                  <a:gd name="connsiteX11" fmla="*/ 1060534 w 1166050"/>
                  <a:gd name="connsiteY11" fmla="*/ 697424 h 894132"/>
                  <a:gd name="connsiteX12" fmla="*/ 991680 w 1166050"/>
                  <a:gd name="connsiteY12" fmla="*/ 737660 h 894132"/>
                  <a:gd name="connsiteX13" fmla="*/ 991680 w 1166050"/>
                  <a:gd name="connsiteY13" fmla="*/ 734083 h 894132"/>
                  <a:gd name="connsiteX14" fmla="*/ 961277 w 1166050"/>
                  <a:gd name="connsiteY14" fmla="*/ 745707 h 894132"/>
                  <a:gd name="connsiteX15" fmla="*/ 919249 w 1166050"/>
                  <a:gd name="connsiteY15" fmla="*/ 747495 h 894132"/>
                  <a:gd name="connsiteX16" fmla="*/ 857548 w 1166050"/>
                  <a:gd name="connsiteY16" fmla="*/ 758225 h 894132"/>
                  <a:gd name="connsiteX17" fmla="*/ 855760 w 1166050"/>
                  <a:gd name="connsiteY17" fmla="*/ 759119 h 894132"/>
                  <a:gd name="connsiteX18" fmla="*/ 824462 w 1166050"/>
                  <a:gd name="connsiteY18" fmla="*/ 771637 h 894132"/>
                  <a:gd name="connsiteX19" fmla="*/ 820885 w 1166050"/>
                  <a:gd name="connsiteY19" fmla="*/ 775213 h 894132"/>
                  <a:gd name="connsiteX20" fmla="*/ 809261 w 1166050"/>
                  <a:gd name="connsiteY20" fmla="*/ 785049 h 894132"/>
                  <a:gd name="connsiteX21" fmla="*/ 781540 w 1166050"/>
                  <a:gd name="connsiteY21" fmla="*/ 807402 h 894132"/>
                  <a:gd name="connsiteX22" fmla="*/ 778858 w 1166050"/>
                  <a:gd name="connsiteY22" fmla="*/ 808296 h 894132"/>
                  <a:gd name="connsiteX23" fmla="*/ 752031 w 1166050"/>
                  <a:gd name="connsiteY23" fmla="*/ 834226 h 894132"/>
                  <a:gd name="connsiteX24" fmla="*/ 746666 w 1166050"/>
                  <a:gd name="connsiteY24" fmla="*/ 835120 h 894132"/>
                  <a:gd name="connsiteX25" fmla="*/ 747560 w 1166050"/>
                  <a:gd name="connsiteY25" fmla="*/ 833332 h 894132"/>
                  <a:gd name="connsiteX26" fmla="*/ 752031 w 1166050"/>
                  <a:gd name="connsiteY26" fmla="*/ 826179 h 894132"/>
                  <a:gd name="connsiteX27" fmla="*/ 757396 w 1166050"/>
                  <a:gd name="connsiteY27" fmla="*/ 818132 h 894132"/>
                  <a:gd name="connsiteX28" fmla="*/ 764550 w 1166050"/>
                  <a:gd name="connsiteY28" fmla="*/ 808296 h 894132"/>
                  <a:gd name="connsiteX29" fmla="*/ 764550 w 1166050"/>
                  <a:gd name="connsiteY29" fmla="*/ 806508 h 894132"/>
                  <a:gd name="connsiteX30" fmla="*/ 761868 w 1166050"/>
                  <a:gd name="connsiteY30" fmla="*/ 805614 h 894132"/>
                  <a:gd name="connsiteX31" fmla="*/ 790482 w 1166050"/>
                  <a:gd name="connsiteY31" fmla="*/ 784155 h 894132"/>
                  <a:gd name="connsiteX32" fmla="*/ 788694 w 1166050"/>
                  <a:gd name="connsiteY32" fmla="*/ 782366 h 894132"/>
                  <a:gd name="connsiteX33" fmla="*/ 791377 w 1166050"/>
                  <a:gd name="connsiteY33" fmla="*/ 777896 h 894132"/>
                  <a:gd name="connsiteX34" fmla="*/ 792271 w 1166050"/>
                  <a:gd name="connsiteY34" fmla="*/ 776107 h 894132"/>
                  <a:gd name="connsiteX35" fmla="*/ 791377 w 1166050"/>
                  <a:gd name="connsiteY35" fmla="*/ 774319 h 894132"/>
                  <a:gd name="connsiteX36" fmla="*/ 783329 w 1166050"/>
                  <a:gd name="connsiteY36" fmla="*/ 779684 h 894132"/>
                  <a:gd name="connsiteX37" fmla="*/ 769915 w 1166050"/>
                  <a:gd name="connsiteY37" fmla="*/ 790414 h 894132"/>
                  <a:gd name="connsiteX38" fmla="*/ 767233 w 1166050"/>
                  <a:gd name="connsiteY38" fmla="*/ 790414 h 894132"/>
                  <a:gd name="connsiteX39" fmla="*/ 765444 w 1166050"/>
                  <a:gd name="connsiteY39" fmla="*/ 789519 h 894132"/>
                  <a:gd name="connsiteX40" fmla="*/ 765444 w 1166050"/>
                  <a:gd name="connsiteY40" fmla="*/ 788625 h 894132"/>
                  <a:gd name="connsiteX41" fmla="*/ 766339 w 1166050"/>
                  <a:gd name="connsiteY41" fmla="*/ 786837 h 894132"/>
                  <a:gd name="connsiteX42" fmla="*/ 767233 w 1166050"/>
                  <a:gd name="connsiteY42" fmla="*/ 785049 h 894132"/>
                  <a:gd name="connsiteX43" fmla="*/ 768127 w 1166050"/>
                  <a:gd name="connsiteY43" fmla="*/ 784155 h 894132"/>
                  <a:gd name="connsiteX44" fmla="*/ 769021 w 1166050"/>
                  <a:gd name="connsiteY44" fmla="*/ 782366 h 894132"/>
                  <a:gd name="connsiteX45" fmla="*/ 769915 w 1166050"/>
                  <a:gd name="connsiteY45" fmla="*/ 780578 h 894132"/>
                  <a:gd name="connsiteX46" fmla="*/ 771704 w 1166050"/>
                  <a:gd name="connsiteY46" fmla="*/ 777002 h 894132"/>
                  <a:gd name="connsiteX47" fmla="*/ 772598 w 1166050"/>
                  <a:gd name="connsiteY47" fmla="*/ 775213 h 894132"/>
                  <a:gd name="connsiteX48" fmla="*/ 774387 w 1166050"/>
                  <a:gd name="connsiteY48" fmla="*/ 772531 h 894132"/>
                  <a:gd name="connsiteX49" fmla="*/ 773492 w 1166050"/>
                  <a:gd name="connsiteY49" fmla="*/ 769849 h 894132"/>
                  <a:gd name="connsiteX50" fmla="*/ 785117 w 1166050"/>
                  <a:gd name="connsiteY50" fmla="*/ 760013 h 894132"/>
                  <a:gd name="connsiteX51" fmla="*/ 784223 w 1166050"/>
                  <a:gd name="connsiteY51" fmla="*/ 760013 h 894132"/>
                  <a:gd name="connsiteX52" fmla="*/ 803895 w 1166050"/>
                  <a:gd name="connsiteY52" fmla="*/ 749283 h 894132"/>
                  <a:gd name="connsiteX53" fmla="*/ 806578 w 1166050"/>
                  <a:gd name="connsiteY53" fmla="*/ 746601 h 894132"/>
                  <a:gd name="connsiteX54" fmla="*/ 779752 w 1166050"/>
                  <a:gd name="connsiteY54" fmla="*/ 760013 h 894132"/>
                  <a:gd name="connsiteX55" fmla="*/ 777069 w 1166050"/>
                  <a:gd name="connsiteY55" fmla="*/ 761801 h 894132"/>
                  <a:gd name="connsiteX56" fmla="*/ 772598 w 1166050"/>
                  <a:gd name="connsiteY56" fmla="*/ 760013 h 894132"/>
                  <a:gd name="connsiteX57" fmla="*/ 772598 w 1166050"/>
                  <a:gd name="connsiteY57" fmla="*/ 759119 h 894132"/>
                  <a:gd name="connsiteX58" fmla="*/ 782434 w 1166050"/>
                  <a:gd name="connsiteY58" fmla="*/ 751072 h 894132"/>
                  <a:gd name="connsiteX59" fmla="*/ 786011 w 1166050"/>
                  <a:gd name="connsiteY59" fmla="*/ 752860 h 894132"/>
                  <a:gd name="connsiteX60" fmla="*/ 977372 w 1166050"/>
                  <a:gd name="connsiteY60" fmla="*/ 699212 h 894132"/>
                  <a:gd name="connsiteX61" fmla="*/ 992574 w 1166050"/>
                  <a:gd name="connsiteY61" fmla="*/ 689377 h 894132"/>
                  <a:gd name="connsiteX62" fmla="*/ 1017612 w 1166050"/>
                  <a:gd name="connsiteY62" fmla="*/ 672388 h 894132"/>
                  <a:gd name="connsiteX63" fmla="*/ 1046227 w 1166050"/>
                  <a:gd name="connsiteY63" fmla="*/ 633940 h 894132"/>
                  <a:gd name="connsiteX64" fmla="*/ 1044438 w 1166050"/>
                  <a:gd name="connsiteY64" fmla="*/ 630364 h 894132"/>
                  <a:gd name="connsiteX65" fmla="*/ 970219 w 1166050"/>
                  <a:gd name="connsiteY65" fmla="*/ 685800 h 894132"/>
                  <a:gd name="connsiteX66" fmla="*/ 858442 w 1166050"/>
                  <a:gd name="connsiteY66" fmla="*/ 706365 h 894132"/>
                  <a:gd name="connsiteX67" fmla="*/ 866490 w 1166050"/>
                  <a:gd name="connsiteY67" fmla="*/ 702789 h 894132"/>
                  <a:gd name="connsiteX68" fmla="*/ 873644 w 1166050"/>
                  <a:gd name="connsiteY68" fmla="*/ 692953 h 894132"/>
                  <a:gd name="connsiteX69" fmla="*/ 879009 w 1166050"/>
                  <a:gd name="connsiteY69" fmla="*/ 692953 h 894132"/>
                  <a:gd name="connsiteX70" fmla="*/ 882586 w 1166050"/>
                  <a:gd name="connsiteY70" fmla="*/ 689377 h 894132"/>
                  <a:gd name="connsiteX71" fmla="*/ 889740 w 1166050"/>
                  <a:gd name="connsiteY71" fmla="*/ 687588 h 894132"/>
                  <a:gd name="connsiteX72" fmla="*/ 866490 w 1166050"/>
                  <a:gd name="connsiteY72" fmla="*/ 687588 h 894132"/>
                  <a:gd name="connsiteX73" fmla="*/ 871855 w 1166050"/>
                  <a:gd name="connsiteY73" fmla="*/ 677753 h 894132"/>
                  <a:gd name="connsiteX74" fmla="*/ 879009 w 1166050"/>
                  <a:gd name="connsiteY74" fmla="*/ 677753 h 894132"/>
                  <a:gd name="connsiteX75" fmla="*/ 882586 w 1166050"/>
                  <a:gd name="connsiteY75" fmla="*/ 670600 h 894132"/>
                  <a:gd name="connsiteX76" fmla="*/ 955017 w 1166050"/>
                  <a:gd name="connsiteY76" fmla="*/ 630364 h 894132"/>
                  <a:gd name="connsiteX77" fmla="*/ 941604 w 1166050"/>
                  <a:gd name="connsiteY77" fmla="*/ 632152 h 894132"/>
                  <a:gd name="connsiteX78" fmla="*/ 945181 w 1166050"/>
                  <a:gd name="connsiteY78" fmla="*/ 626787 h 894132"/>
                  <a:gd name="connsiteX79" fmla="*/ 997939 w 1166050"/>
                  <a:gd name="connsiteY79" fmla="*/ 604434 h 894132"/>
                  <a:gd name="connsiteX80" fmla="*/ 979161 w 1166050"/>
                  <a:gd name="connsiteY80" fmla="*/ 604434 h 894132"/>
                  <a:gd name="connsiteX81" fmla="*/ 988997 w 1166050"/>
                  <a:gd name="connsiteY81" fmla="*/ 599069 h 894132"/>
                  <a:gd name="connsiteX82" fmla="*/ 988997 w 1166050"/>
                  <a:gd name="connsiteY82" fmla="*/ 593704 h 894132"/>
                  <a:gd name="connsiteX83" fmla="*/ 992574 w 1166050"/>
                  <a:gd name="connsiteY83" fmla="*/ 591916 h 894132"/>
                  <a:gd name="connsiteX84" fmla="*/ 988997 w 1166050"/>
                  <a:gd name="connsiteY84" fmla="*/ 590128 h 894132"/>
                  <a:gd name="connsiteX85" fmla="*/ 998833 w 1166050"/>
                  <a:gd name="connsiteY85" fmla="*/ 584763 h 894132"/>
                  <a:gd name="connsiteX86" fmla="*/ 993468 w 1166050"/>
                  <a:gd name="connsiteY86" fmla="*/ 582975 h 894132"/>
                  <a:gd name="connsiteX87" fmla="*/ 1015823 w 1166050"/>
                  <a:gd name="connsiteY87" fmla="*/ 573139 h 894132"/>
                  <a:gd name="connsiteX88" fmla="*/ 1008670 w 1166050"/>
                  <a:gd name="connsiteY88" fmla="*/ 569563 h 894132"/>
                  <a:gd name="connsiteX89" fmla="*/ 1012247 w 1166050"/>
                  <a:gd name="connsiteY89" fmla="*/ 567774 h 894132"/>
                  <a:gd name="connsiteX90" fmla="*/ 1008670 w 1166050"/>
                  <a:gd name="connsiteY90" fmla="*/ 567774 h 894132"/>
                  <a:gd name="connsiteX91" fmla="*/ 1006881 w 1166050"/>
                  <a:gd name="connsiteY91" fmla="*/ 560621 h 894132"/>
                  <a:gd name="connsiteX92" fmla="*/ 1022083 w 1166050"/>
                  <a:gd name="connsiteY92" fmla="*/ 520385 h 894132"/>
                  <a:gd name="connsiteX93" fmla="*/ 1018506 w 1166050"/>
                  <a:gd name="connsiteY93" fmla="*/ 518597 h 894132"/>
                  <a:gd name="connsiteX94" fmla="*/ 949652 w 1166050"/>
                  <a:gd name="connsiteY94" fmla="*/ 550786 h 894132"/>
                  <a:gd name="connsiteX95" fmla="*/ 938027 w 1166050"/>
                  <a:gd name="connsiteY95" fmla="*/ 550786 h 894132"/>
                  <a:gd name="connsiteX96" fmla="*/ 909412 w 1166050"/>
                  <a:gd name="connsiteY96" fmla="*/ 548998 h 894132"/>
                  <a:gd name="connsiteX97" fmla="*/ 892422 w 1166050"/>
                  <a:gd name="connsiteY97" fmla="*/ 535586 h 894132"/>
                  <a:gd name="connsiteX98" fmla="*/ 850394 w 1166050"/>
                  <a:gd name="connsiteY98" fmla="*/ 515021 h 894132"/>
                  <a:gd name="connsiteX99" fmla="*/ 720734 w 1166050"/>
                  <a:gd name="connsiteY99" fmla="*/ 496244 h 894132"/>
                  <a:gd name="connsiteX100" fmla="*/ 779752 w 1166050"/>
                  <a:gd name="connsiteY100" fmla="*/ 479255 h 894132"/>
                  <a:gd name="connsiteX101" fmla="*/ 865596 w 1166050"/>
                  <a:gd name="connsiteY101" fmla="*/ 462267 h 894132"/>
                  <a:gd name="connsiteX102" fmla="*/ 848606 w 1166050"/>
                  <a:gd name="connsiteY102" fmla="*/ 462267 h 894132"/>
                  <a:gd name="connsiteX103" fmla="*/ 776175 w 1166050"/>
                  <a:gd name="connsiteY103" fmla="*/ 472102 h 894132"/>
                  <a:gd name="connsiteX104" fmla="*/ 726993 w 1166050"/>
                  <a:gd name="connsiteY104" fmla="*/ 485514 h 894132"/>
                  <a:gd name="connsiteX105" fmla="*/ 700167 w 1166050"/>
                  <a:gd name="connsiteY105" fmla="*/ 497138 h 894132"/>
                  <a:gd name="connsiteX106" fmla="*/ 700167 w 1166050"/>
                  <a:gd name="connsiteY106" fmla="*/ 491773 h 894132"/>
                  <a:gd name="connsiteX107" fmla="*/ 764550 w 1166050"/>
                  <a:gd name="connsiteY107" fmla="*/ 449749 h 894132"/>
                  <a:gd name="connsiteX108" fmla="*/ 853971 w 1166050"/>
                  <a:gd name="connsiteY108" fmla="*/ 453325 h 894132"/>
                  <a:gd name="connsiteX109" fmla="*/ 918354 w 1166050"/>
                  <a:gd name="connsiteY109" fmla="*/ 464949 h 894132"/>
                  <a:gd name="connsiteX110" fmla="*/ 935344 w 1166050"/>
                  <a:gd name="connsiteY110" fmla="*/ 480149 h 894132"/>
                  <a:gd name="connsiteX111" fmla="*/ 965748 w 1166050"/>
                  <a:gd name="connsiteY111" fmla="*/ 487302 h 894132"/>
                  <a:gd name="connsiteX112" fmla="*/ 965748 w 1166050"/>
                  <a:gd name="connsiteY112" fmla="*/ 477467 h 894132"/>
                  <a:gd name="connsiteX113" fmla="*/ 988103 w 1166050"/>
                  <a:gd name="connsiteY113" fmla="*/ 475679 h 894132"/>
                  <a:gd name="connsiteX114" fmla="*/ 969324 w 1166050"/>
                  <a:gd name="connsiteY114" fmla="*/ 439913 h 894132"/>
                  <a:gd name="connsiteX115" fmla="*/ 971113 w 1166050"/>
                  <a:gd name="connsiteY115" fmla="*/ 436337 h 894132"/>
                  <a:gd name="connsiteX116" fmla="*/ 1011352 w 1166050"/>
                  <a:gd name="connsiteY116" fmla="*/ 470314 h 894132"/>
                  <a:gd name="connsiteX117" fmla="*/ 1036390 w 1166050"/>
                  <a:gd name="connsiteY117" fmla="*/ 468526 h 894132"/>
                  <a:gd name="connsiteX118" fmla="*/ 997045 w 1166050"/>
                  <a:gd name="connsiteY118" fmla="*/ 417560 h 894132"/>
                  <a:gd name="connsiteX119" fmla="*/ 997045 w 1166050"/>
                  <a:gd name="connsiteY119" fmla="*/ 410407 h 894132"/>
                  <a:gd name="connsiteX120" fmla="*/ 991680 w 1166050"/>
                  <a:gd name="connsiteY120" fmla="*/ 406831 h 894132"/>
                  <a:gd name="connsiteX121" fmla="*/ 991680 w 1166050"/>
                  <a:gd name="connsiteY121" fmla="*/ 399677 h 894132"/>
                  <a:gd name="connsiteX122" fmla="*/ 983632 w 1166050"/>
                  <a:gd name="connsiteY122" fmla="*/ 384477 h 894132"/>
                  <a:gd name="connsiteX123" fmla="*/ 978267 w 1166050"/>
                  <a:gd name="connsiteY123" fmla="*/ 354077 h 894132"/>
                  <a:gd name="connsiteX124" fmla="*/ 971113 w 1166050"/>
                  <a:gd name="connsiteY124" fmla="*/ 325464 h 894132"/>
                  <a:gd name="connsiteX125" fmla="*/ 955911 w 1166050"/>
                  <a:gd name="connsiteY125" fmla="*/ 244098 h 894132"/>
                  <a:gd name="connsiteX126" fmla="*/ 989891 w 1166050"/>
                  <a:gd name="connsiteY126" fmla="*/ 158262 h 894132"/>
                  <a:gd name="connsiteX127" fmla="*/ 1037284 w 1166050"/>
                  <a:gd name="connsiteY127" fmla="*/ 104614 h 894132"/>
                  <a:gd name="connsiteX128" fmla="*/ 1069476 w 1166050"/>
                  <a:gd name="connsiteY128" fmla="*/ 50966 h 894132"/>
                  <a:gd name="connsiteX129" fmla="*/ 1121340 w 1166050"/>
                  <a:gd name="connsiteY129" fmla="*/ 16989 h 894132"/>
                  <a:gd name="connsiteX130" fmla="*/ 1166051 w 1166050"/>
                  <a:gd name="connsiteY130" fmla="*/ 0 h 894132"/>
                  <a:gd name="connsiteX131" fmla="*/ 0 w 1166050"/>
                  <a:gd name="connsiteY131" fmla="*/ 0 h 894132"/>
                  <a:gd name="connsiteX132" fmla="*/ 0 w 1166050"/>
                  <a:gd name="connsiteY132" fmla="*/ 894133 h 894132"/>
                  <a:gd name="connsiteX133" fmla="*/ 828933 w 1166050"/>
                  <a:gd name="connsiteY133" fmla="*/ 894133 h 894132"/>
                  <a:gd name="connsiteX134" fmla="*/ 938027 w 1166050"/>
                  <a:gd name="connsiteY134" fmla="*/ 837803 h 894132"/>
                  <a:gd name="connsiteX135" fmla="*/ 1023871 w 1166050"/>
                  <a:gd name="connsiteY135" fmla="*/ 790414 h 894132"/>
                  <a:gd name="connsiteX136" fmla="*/ 764550 w 1166050"/>
                  <a:gd name="connsiteY136" fmla="*/ 668812 h 894132"/>
                  <a:gd name="connsiteX137" fmla="*/ 756502 w 1166050"/>
                  <a:gd name="connsiteY137" fmla="*/ 667023 h 894132"/>
                  <a:gd name="connsiteX138" fmla="*/ 777069 w 1166050"/>
                  <a:gd name="connsiteY138" fmla="*/ 655400 h 894132"/>
                  <a:gd name="connsiteX139" fmla="*/ 788694 w 1166050"/>
                  <a:gd name="connsiteY139" fmla="*/ 651823 h 894132"/>
                  <a:gd name="connsiteX140" fmla="*/ 800319 w 1166050"/>
                  <a:gd name="connsiteY140" fmla="*/ 658976 h 894132"/>
                  <a:gd name="connsiteX141" fmla="*/ 764550 w 1166050"/>
                  <a:gd name="connsiteY141" fmla="*/ 668812 h 894132"/>
                  <a:gd name="connsiteX142" fmla="*/ 505229 w 1166050"/>
                  <a:gd name="connsiteY142" fmla="*/ 632152 h 894132"/>
                  <a:gd name="connsiteX143" fmla="*/ 503441 w 1166050"/>
                  <a:gd name="connsiteY143" fmla="*/ 628576 h 894132"/>
                  <a:gd name="connsiteX144" fmla="*/ 557988 w 1166050"/>
                  <a:gd name="connsiteY144" fmla="*/ 542739 h 894132"/>
                  <a:gd name="connsiteX145" fmla="*/ 615217 w 1166050"/>
                  <a:gd name="connsiteY145" fmla="*/ 495350 h 894132"/>
                  <a:gd name="connsiteX146" fmla="*/ 710003 w 1166050"/>
                  <a:gd name="connsiteY146" fmla="*/ 421137 h 894132"/>
                  <a:gd name="connsiteX147" fmla="*/ 753820 w 1166050"/>
                  <a:gd name="connsiteY147" fmla="*/ 422925 h 894132"/>
                  <a:gd name="connsiteX148" fmla="*/ 733253 w 1166050"/>
                  <a:gd name="connsiteY148" fmla="*/ 432760 h 894132"/>
                  <a:gd name="connsiteX149" fmla="*/ 727888 w 1166050"/>
                  <a:gd name="connsiteY149" fmla="*/ 430972 h 894132"/>
                  <a:gd name="connsiteX150" fmla="*/ 729676 w 1166050"/>
                  <a:gd name="connsiteY150" fmla="*/ 425607 h 894132"/>
                  <a:gd name="connsiteX151" fmla="*/ 676023 w 1166050"/>
                  <a:gd name="connsiteY151" fmla="*/ 474785 h 894132"/>
                  <a:gd name="connsiteX152" fmla="*/ 637572 w 1166050"/>
                  <a:gd name="connsiteY152" fmla="*/ 518597 h 894132"/>
                  <a:gd name="connsiteX153" fmla="*/ 635784 w 1166050"/>
                  <a:gd name="connsiteY153" fmla="*/ 515021 h 894132"/>
                  <a:gd name="connsiteX154" fmla="*/ 505229 w 1166050"/>
                  <a:gd name="connsiteY154" fmla="*/ 632152 h 894132"/>
                  <a:gd name="connsiteX155" fmla="*/ 645620 w 1166050"/>
                  <a:gd name="connsiteY155" fmla="*/ 520385 h 894132"/>
                  <a:gd name="connsiteX156" fmla="*/ 640255 w 1166050"/>
                  <a:gd name="connsiteY156" fmla="*/ 527538 h 894132"/>
                  <a:gd name="connsiteX157" fmla="*/ 633101 w 1166050"/>
                  <a:gd name="connsiteY157" fmla="*/ 534692 h 894132"/>
                  <a:gd name="connsiteX158" fmla="*/ 629524 w 1166050"/>
                  <a:gd name="connsiteY158" fmla="*/ 532903 h 894132"/>
                  <a:gd name="connsiteX159" fmla="*/ 642938 w 1166050"/>
                  <a:gd name="connsiteY159" fmla="*/ 517703 h 894132"/>
                  <a:gd name="connsiteX160" fmla="*/ 645620 w 1166050"/>
                  <a:gd name="connsiteY160" fmla="*/ 520385 h 894132"/>
                  <a:gd name="connsiteX161" fmla="*/ 724311 w 1166050"/>
                  <a:gd name="connsiteY161" fmla="*/ 773425 h 894132"/>
                  <a:gd name="connsiteX162" fmla="*/ 719840 w 1166050"/>
                  <a:gd name="connsiteY162" fmla="*/ 778790 h 894132"/>
                  <a:gd name="connsiteX163" fmla="*/ 721628 w 1166050"/>
                  <a:gd name="connsiteY163" fmla="*/ 781472 h 894132"/>
                  <a:gd name="connsiteX164" fmla="*/ 709109 w 1166050"/>
                  <a:gd name="connsiteY164" fmla="*/ 790414 h 894132"/>
                  <a:gd name="connsiteX165" fmla="*/ 706426 w 1166050"/>
                  <a:gd name="connsiteY165" fmla="*/ 790414 h 894132"/>
                  <a:gd name="connsiteX166" fmla="*/ 700167 w 1166050"/>
                  <a:gd name="connsiteY166" fmla="*/ 796673 h 894132"/>
                  <a:gd name="connsiteX167" fmla="*/ 691225 w 1166050"/>
                  <a:gd name="connsiteY167" fmla="*/ 794884 h 894132"/>
                  <a:gd name="connsiteX168" fmla="*/ 703744 w 1166050"/>
                  <a:gd name="connsiteY168" fmla="*/ 783261 h 894132"/>
                  <a:gd name="connsiteX169" fmla="*/ 710898 w 1166050"/>
                  <a:gd name="connsiteY169" fmla="*/ 776107 h 894132"/>
                  <a:gd name="connsiteX170" fmla="*/ 714474 w 1166050"/>
                  <a:gd name="connsiteY170" fmla="*/ 772531 h 894132"/>
                  <a:gd name="connsiteX171" fmla="*/ 724311 w 1166050"/>
                  <a:gd name="connsiteY171" fmla="*/ 773425 h 894132"/>
                  <a:gd name="connsiteX172" fmla="*/ 693908 w 1166050"/>
                  <a:gd name="connsiteY172" fmla="*/ 760013 h 894132"/>
                  <a:gd name="connsiteX173" fmla="*/ 674235 w 1166050"/>
                  <a:gd name="connsiteY173" fmla="*/ 773425 h 894132"/>
                  <a:gd name="connsiteX174" fmla="*/ 651880 w 1166050"/>
                  <a:gd name="connsiteY174" fmla="*/ 784155 h 894132"/>
                  <a:gd name="connsiteX175" fmla="*/ 649197 w 1166050"/>
                  <a:gd name="connsiteY175" fmla="*/ 783261 h 894132"/>
                  <a:gd name="connsiteX176" fmla="*/ 632207 w 1166050"/>
                  <a:gd name="connsiteY176" fmla="*/ 796673 h 894132"/>
                  <a:gd name="connsiteX177" fmla="*/ 629524 w 1166050"/>
                  <a:gd name="connsiteY177" fmla="*/ 799355 h 894132"/>
                  <a:gd name="connsiteX178" fmla="*/ 626842 w 1166050"/>
                  <a:gd name="connsiteY178" fmla="*/ 802037 h 894132"/>
                  <a:gd name="connsiteX179" fmla="*/ 623265 w 1166050"/>
                  <a:gd name="connsiteY179" fmla="*/ 805614 h 894132"/>
                  <a:gd name="connsiteX180" fmla="*/ 620582 w 1166050"/>
                  <a:gd name="connsiteY180" fmla="*/ 808296 h 894132"/>
                  <a:gd name="connsiteX181" fmla="*/ 617005 w 1166050"/>
                  <a:gd name="connsiteY181" fmla="*/ 807402 h 894132"/>
                  <a:gd name="connsiteX182" fmla="*/ 614323 w 1166050"/>
                  <a:gd name="connsiteY182" fmla="*/ 809190 h 894132"/>
                  <a:gd name="connsiteX183" fmla="*/ 611640 w 1166050"/>
                  <a:gd name="connsiteY183" fmla="*/ 810979 h 894132"/>
                  <a:gd name="connsiteX184" fmla="*/ 609852 w 1166050"/>
                  <a:gd name="connsiteY184" fmla="*/ 810979 h 894132"/>
                  <a:gd name="connsiteX185" fmla="*/ 603592 w 1166050"/>
                  <a:gd name="connsiteY185" fmla="*/ 816343 h 894132"/>
                  <a:gd name="connsiteX186" fmla="*/ 593756 w 1166050"/>
                  <a:gd name="connsiteY186" fmla="*/ 827073 h 894132"/>
                  <a:gd name="connsiteX187" fmla="*/ 593756 w 1166050"/>
                  <a:gd name="connsiteY187" fmla="*/ 827967 h 894132"/>
                  <a:gd name="connsiteX188" fmla="*/ 592862 w 1166050"/>
                  <a:gd name="connsiteY188" fmla="*/ 828861 h 894132"/>
                  <a:gd name="connsiteX189" fmla="*/ 591968 w 1166050"/>
                  <a:gd name="connsiteY189" fmla="*/ 829755 h 894132"/>
                  <a:gd name="connsiteX190" fmla="*/ 591073 w 1166050"/>
                  <a:gd name="connsiteY190" fmla="*/ 831544 h 894132"/>
                  <a:gd name="connsiteX191" fmla="*/ 589285 w 1166050"/>
                  <a:gd name="connsiteY191" fmla="*/ 832438 h 894132"/>
                  <a:gd name="connsiteX192" fmla="*/ 588391 w 1166050"/>
                  <a:gd name="connsiteY192" fmla="*/ 831544 h 894132"/>
                  <a:gd name="connsiteX193" fmla="*/ 587496 w 1166050"/>
                  <a:gd name="connsiteY193" fmla="*/ 830650 h 894132"/>
                  <a:gd name="connsiteX194" fmla="*/ 585708 w 1166050"/>
                  <a:gd name="connsiteY194" fmla="*/ 827967 h 894132"/>
                  <a:gd name="connsiteX195" fmla="*/ 585708 w 1166050"/>
                  <a:gd name="connsiteY195" fmla="*/ 827073 h 894132"/>
                  <a:gd name="connsiteX196" fmla="*/ 591073 w 1166050"/>
                  <a:gd name="connsiteY196" fmla="*/ 820814 h 894132"/>
                  <a:gd name="connsiteX197" fmla="*/ 592862 w 1166050"/>
                  <a:gd name="connsiteY197" fmla="*/ 819026 h 894132"/>
                  <a:gd name="connsiteX198" fmla="*/ 595544 w 1166050"/>
                  <a:gd name="connsiteY198" fmla="*/ 815449 h 894132"/>
                  <a:gd name="connsiteX199" fmla="*/ 596439 w 1166050"/>
                  <a:gd name="connsiteY199" fmla="*/ 813661 h 894132"/>
                  <a:gd name="connsiteX200" fmla="*/ 601804 w 1166050"/>
                  <a:gd name="connsiteY200" fmla="*/ 806508 h 894132"/>
                  <a:gd name="connsiteX201" fmla="*/ 602698 w 1166050"/>
                  <a:gd name="connsiteY201" fmla="*/ 805614 h 894132"/>
                  <a:gd name="connsiteX202" fmla="*/ 605381 w 1166050"/>
                  <a:gd name="connsiteY202" fmla="*/ 802037 h 894132"/>
                  <a:gd name="connsiteX203" fmla="*/ 607169 w 1166050"/>
                  <a:gd name="connsiteY203" fmla="*/ 798461 h 894132"/>
                  <a:gd name="connsiteX204" fmla="*/ 607169 w 1166050"/>
                  <a:gd name="connsiteY204" fmla="*/ 797567 h 894132"/>
                  <a:gd name="connsiteX205" fmla="*/ 608958 w 1166050"/>
                  <a:gd name="connsiteY205" fmla="*/ 793990 h 894132"/>
                  <a:gd name="connsiteX206" fmla="*/ 608958 w 1166050"/>
                  <a:gd name="connsiteY206" fmla="*/ 793096 h 894132"/>
                  <a:gd name="connsiteX207" fmla="*/ 609852 w 1166050"/>
                  <a:gd name="connsiteY207" fmla="*/ 791308 h 894132"/>
                  <a:gd name="connsiteX208" fmla="*/ 610746 w 1166050"/>
                  <a:gd name="connsiteY208" fmla="*/ 788625 h 894132"/>
                  <a:gd name="connsiteX209" fmla="*/ 610746 w 1166050"/>
                  <a:gd name="connsiteY209" fmla="*/ 787731 h 894132"/>
                  <a:gd name="connsiteX210" fmla="*/ 617900 w 1166050"/>
                  <a:gd name="connsiteY210" fmla="*/ 778790 h 894132"/>
                  <a:gd name="connsiteX211" fmla="*/ 617005 w 1166050"/>
                  <a:gd name="connsiteY211" fmla="*/ 778790 h 894132"/>
                  <a:gd name="connsiteX212" fmla="*/ 610746 w 1166050"/>
                  <a:gd name="connsiteY212" fmla="*/ 784155 h 894132"/>
                  <a:gd name="connsiteX213" fmla="*/ 608063 w 1166050"/>
                  <a:gd name="connsiteY213" fmla="*/ 781472 h 894132"/>
                  <a:gd name="connsiteX214" fmla="*/ 611640 w 1166050"/>
                  <a:gd name="connsiteY214" fmla="*/ 777896 h 894132"/>
                  <a:gd name="connsiteX215" fmla="*/ 620582 w 1166050"/>
                  <a:gd name="connsiteY215" fmla="*/ 768954 h 894132"/>
                  <a:gd name="connsiteX216" fmla="*/ 625948 w 1166050"/>
                  <a:gd name="connsiteY216" fmla="*/ 765378 h 894132"/>
                  <a:gd name="connsiteX217" fmla="*/ 626842 w 1166050"/>
                  <a:gd name="connsiteY217" fmla="*/ 764484 h 894132"/>
                  <a:gd name="connsiteX218" fmla="*/ 630419 w 1166050"/>
                  <a:gd name="connsiteY218" fmla="*/ 760013 h 894132"/>
                  <a:gd name="connsiteX219" fmla="*/ 694802 w 1166050"/>
                  <a:gd name="connsiteY219" fmla="*/ 734977 h 894132"/>
                  <a:gd name="connsiteX220" fmla="*/ 721628 w 1166050"/>
                  <a:gd name="connsiteY220" fmla="*/ 734977 h 894132"/>
                  <a:gd name="connsiteX221" fmla="*/ 736830 w 1166050"/>
                  <a:gd name="connsiteY221" fmla="*/ 738554 h 894132"/>
                  <a:gd name="connsiteX222" fmla="*/ 693908 w 1166050"/>
                  <a:gd name="connsiteY222" fmla="*/ 760013 h 894132"/>
                  <a:gd name="connsiteX223" fmla="*/ 728782 w 1166050"/>
                  <a:gd name="connsiteY223" fmla="*/ 641988 h 894132"/>
                  <a:gd name="connsiteX224" fmla="*/ 735935 w 1166050"/>
                  <a:gd name="connsiteY224" fmla="*/ 638411 h 894132"/>
                  <a:gd name="connsiteX225" fmla="*/ 722522 w 1166050"/>
                  <a:gd name="connsiteY225" fmla="*/ 638411 h 894132"/>
                  <a:gd name="connsiteX226" fmla="*/ 720734 w 1166050"/>
                  <a:gd name="connsiteY226" fmla="*/ 634834 h 894132"/>
                  <a:gd name="connsiteX227" fmla="*/ 693908 w 1166050"/>
                  <a:gd name="connsiteY227" fmla="*/ 641988 h 894132"/>
                  <a:gd name="connsiteX228" fmla="*/ 658139 w 1166050"/>
                  <a:gd name="connsiteY228" fmla="*/ 657188 h 894132"/>
                  <a:gd name="connsiteX229" fmla="*/ 604486 w 1166050"/>
                  <a:gd name="connsiteY229" fmla="*/ 685800 h 894132"/>
                  <a:gd name="connsiteX230" fmla="*/ 602698 w 1166050"/>
                  <a:gd name="connsiteY230" fmla="*/ 682223 h 894132"/>
                  <a:gd name="connsiteX231" fmla="*/ 614323 w 1166050"/>
                  <a:gd name="connsiteY231" fmla="*/ 670600 h 894132"/>
                  <a:gd name="connsiteX232" fmla="*/ 612534 w 1166050"/>
                  <a:gd name="connsiteY232" fmla="*/ 667023 h 894132"/>
                  <a:gd name="connsiteX233" fmla="*/ 661716 w 1166050"/>
                  <a:gd name="connsiteY233" fmla="*/ 623211 h 894132"/>
                  <a:gd name="connsiteX234" fmla="*/ 661716 w 1166050"/>
                  <a:gd name="connsiteY234" fmla="*/ 617846 h 894132"/>
                  <a:gd name="connsiteX235" fmla="*/ 678706 w 1166050"/>
                  <a:gd name="connsiteY235" fmla="*/ 599069 h 894132"/>
                  <a:gd name="connsiteX236" fmla="*/ 695696 w 1166050"/>
                  <a:gd name="connsiteY236" fmla="*/ 583869 h 894132"/>
                  <a:gd name="connsiteX237" fmla="*/ 690331 w 1166050"/>
                  <a:gd name="connsiteY237" fmla="*/ 578504 h 894132"/>
                  <a:gd name="connsiteX238" fmla="*/ 669764 w 1166050"/>
                  <a:gd name="connsiteY238" fmla="*/ 576716 h 894132"/>
                  <a:gd name="connsiteX239" fmla="*/ 680494 w 1166050"/>
                  <a:gd name="connsiteY239" fmla="*/ 570457 h 894132"/>
                  <a:gd name="connsiteX240" fmla="*/ 676918 w 1166050"/>
                  <a:gd name="connsiteY240" fmla="*/ 567774 h 894132"/>
                  <a:gd name="connsiteX241" fmla="*/ 684965 w 1166050"/>
                  <a:gd name="connsiteY241" fmla="*/ 559727 h 894132"/>
                  <a:gd name="connsiteX242" fmla="*/ 705532 w 1166050"/>
                  <a:gd name="connsiteY242" fmla="*/ 552574 h 894132"/>
                  <a:gd name="connsiteX243" fmla="*/ 667975 w 1166050"/>
                  <a:gd name="connsiteY243" fmla="*/ 548998 h 894132"/>
                  <a:gd name="connsiteX244" fmla="*/ 710003 w 1166050"/>
                  <a:gd name="connsiteY244" fmla="*/ 498032 h 894132"/>
                  <a:gd name="connsiteX245" fmla="*/ 715369 w 1166050"/>
                  <a:gd name="connsiteY245" fmla="*/ 499820 h 894132"/>
                  <a:gd name="connsiteX246" fmla="*/ 701955 w 1166050"/>
                  <a:gd name="connsiteY246" fmla="*/ 516809 h 894132"/>
                  <a:gd name="connsiteX247" fmla="*/ 742195 w 1166050"/>
                  <a:gd name="connsiteY247" fmla="*/ 526644 h 894132"/>
                  <a:gd name="connsiteX248" fmla="*/ 735041 w 1166050"/>
                  <a:gd name="connsiteY248" fmla="*/ 528433 h 894132"/>
                  <a:gd name="connsiteX249" fmla="*/ 761868 w 1166050"/>
                  <a:gd name="connsiteY249" fmla="*/ 536480 h 894132"/>
                  <a:gd name="connsiteX250" fmla="*/ 746666 w 1166050"/>
                  <a:gd name="connsiteY250" fmla="*/ 536480 h 894132"/>
                  <a:gd name="connsiteX251" fmla="*/ 898682 w 1166050"/>
                  <a:gd name="connsiteY251" fmla="*/ 597281 h 894132"/>
                  <a:gd name="connsiteX252" fmla="*/ 782434 w 1166050"/>
                  <a:gd name="connsiteY252" fmla="*/ 633046 h 894132"/>
                  <a:gd name="connsiteX253" fmla="*/ 769021 w 1166050"/>
                  <a:gd name="connsiteY253" fmla="*/ 631258 h 894132"/>
                  <a:gd name="connsiteX254" fmla="*/ 767233 w 1166050"/>
                  <a:gd name="connsiteY254" fmla="*/ 636623 h 894132"/>
                  <a:gd name="connsiteX255" fmla="*/ 750243 w 1166050"/>
                  <a:gd name="connsiteY255" fmla="*/ 640199 h 894132"/>
                  <a:gd name="connsiteX256" fmla="*/ 728782 w 1166050"/>
                  <a:gd name="connsiteY256" fmla="*/ 641988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Lst>
                <a:rect l="l" t="t" r="r" b="b"/>
                <a:pathLst>
                  <a:path w="1166050" h="894132">
                    <a:moveTo>
                      <a:pt x="1023871" y="790414"/>
                    </a:moveTo>
                    <a:cubicBezTo>
                      <a:pt x="1033708" y="780578"/>
                      <a:pt x="1043544" y="770743"/>
                      <a:pt x="1052486" y="760013"/>
                    </a:cubicBezTo>
                    <a:cubicBezTo>
                      <a:pt x="1070370" y="739448"/>
                      <a:pt x="1088254" y="720671"/>
                      <a:pt x="1108821" y="702789"/>
                    </a:cubicBezTo>
                    <a:cubicBezTo>
                      <a:pt x="1115081" y="697424"/>
                      <a:pt x="1121340" y="692059"/>
                      <a:pt x="1127600" y="688482"/>
                    </a:cubicBezTo>
                    <a:cubicBezTo>
                      <a:pt x="1129388" y="686694"/>
                      <a:pt x="1129388" y="683118"/>
                      <a:pt x="1131177" y="681329"/>
                    </a:cubicBezTo>
                    <a:cubicBezTo>
                      <a:pt x="1123129" y="684906"/>
                      <a:pt x="1117763" y="691165"/>
                      <a:pt x="1108821" y="694741"/>
                    </a:cubicBezTo>
                    <a:cubicBezTo>
                      <a:pt x="1107033" y="694741"/>
                      <a:pt x="1105244" y="692953"/>
                      <a:pt x="1107033" y="691165"/>
                    </a:cubicBezTo>
                    <a:cubicBezTo>
                      <a:pt x="1113292" y="686694"/>
                      <a:pt x="1119552" y="682223"/>
                      <a:pt x="1124917" y="677753"/>
                    </a:cubicBezTo>
                    <a:lnTo>
                      <a:pt x="1124023" y="677753"/>
                    </a:lnTo>
                    <a:cubicBezTo>
                      <a:pt x="1122234" y="677753"/>
                      <a:pt x="1122234" y="675965"/>
                      <a:pt x="1122234" y="674176"/>
                    </a:cubicBezTo>
                    <a:cubicBezTo>
                      <a:pt x="1099879" y="670600"/>
                      <a:pt x="1083783" y="685800"/>
                      <a:pt x="1068582" y="699212"/>
                    </a:cubicBezTo>
                    <a:cubicBezTo>
                      <a:pt x="1065005" y="701000"/>
                      <a:pt x="1061428" y="697424"/>
                      <a:pt x="1060534" y="697424"/>
                    </a:cubicBezTo>
                    <a:cubicBezTo>
                      <a:pt x="1035496" y="705471"/>
                      <a:pt x="1016718" y="727824"/>
                      <a:pt x="991680" y="737660"/>
                    </a:cubicBezTo>
                    <a:lnTo>
                      <a:pt x="991680" y="734083"/>
                    </a:lnTo>
                    <a:cubicBezTo>
                      <a:pt x="981843" y="737660"/>
                      <a:pt x="972007" y="743919"/>
                      <a:pt x="961277" y="745707"/>
                    </a:cubicBezTo>
                    <a:cubicBezTo>
                      <a:pt x="946075" y="749283"/>
                      <a:pt x="932662" y="747495"/>
                      <a:pt x="919249" y="747495"/>
                    </a:cubicBezTo>
                    <a:cubicBezTo>
                      <a:pt x="898682" y="749283"/>
                      <a:pt x="878115" y="753754"/>
                      <a:pt x="857548" y="758225"/>
                    </a:cubicBezTo>
                    <a:cubicBezTo>
                      <a:pt x="856654" y="758225"/>
                      <a:pt x="856654" y="758225"/>
                      <a:pt x="855760" y="759119"/>
                    </a:cubicBezTo>
                    <a:cubicBezTo>
                      <a:pt x="845029" y="761801"/>
                      <a:pt x="834299" y="766272"/>
                      <a:pt x="824462" y="771637"/>
                    </a:cubicBezTo>
                    <a:lnTo>
                      <a:pt x="820885" y="775213"/>
                    </a:lnTo>
                    <a:cubicBezTo>
                      <a:pt x="817309" y="778790"/>
                      <a:pt x="813732" y="783261"/>
                      <a:pt x="809261" y="785049"/>
                    </a:cubicBezTo>
                    <a:cubicBezTo>
                      <a:pt x="798530" y="790414"/>
                      <a:pt x="790482" y="799355"/>
                      <a:pt x="781540" y="807402"/>
                    </a:cubicBezTo>
                    <a:cubicBezTo>
                      <a:pt x="780646" y="808296"/>
                      <a:pt x="779752" y="808296"/>
                      <a:pt x="778858" y="808296"/>
                    </a:cubicBezTo>
                    <a:cubicBezTo>
                      <a:pt x="769915" y="817238"/>
                      <a:pt x="760973" y="826179"/>
                      <a:pt x="752031" y="834226"/>
                    </a:cubicBezTo>
                    <a:cubicBezTo>
                      <a:pt x="751137" y="835120"/>
                      <a:pt x="748454" y="835120"/>
                      <a:pt x="746666" y="835120"/>
                    </a:cubicBezTo>
                    <a:cubicBezTo>
                      <a:pt x="746666" y="834226"/>
                      <a:pt x="747560" y="834226"/>
                      <a:pt x="747560" y="833332"/>
                    </a:cubicBezTo>
                    <a:cubicBezTo>
                      <a:pt x="749349" y="830650"/>
                      <a:pt x="750243" y="828861"/>
                      <a:pt x="752031" y="826179"/>
                    </a:cubicBezTo>
                    <a:lnTo>
                      <a:pt x="757396" y="818132"/>
                    </a:lnTo>
                    <a:cubicBezTo>
                      <a:pt x="760079" y="814555"/>
                      <a:pt x="761868" y="810979"/>
                      <a:pt x="764550" y="808296"/>
                    </a:cubicBezTo>
                    <a:cubicBezTo>
                      <a:pt x="765444" y="807402"/>
                      <a:pt x="765444" y="806508"/>
                      <a:pt x="764550" y="806508"/>
                    </a:cubicBezTo>
                    <a:cubicBezTo>
                      <a:pt x="763656" y="805614"/>
                      <a:pt x="762762" y="805614"/>
                      <a:pt x="761868" y="805614"/>
                    </a:cubicBezTo>
                    <a:cubicBezTo>
                      <a:pt x="769915" y="797567"/>
                      <a:pt x="780646" y="790414"/>
                      <a:pt x="790482" y="784155"/>
                    </a:cubicBezTo>
                    <a:cubicBezTo>
                      <a:pt x="789588" y="784155"/>
                      <a:pt x="787800" y="783261"/>
                      <a:pt x="788694" y="782366"/>
                    </a:cubicBezTo>
                    <a:cubicBezTo>
                      <a:pt x="789588" y="780578"/>
                      <a:pt x="790482" y="779684"/>
                      <a:pt x="791377" y="777896"/>
                    </a:cubicBezTo>
                    <a:cubicBezTo>
                      <a:pt x="791377" y="777002"/>
                      <a:pt x="791377" y="777002"/>
                      <a:pt x="792271" y="776107"/>
                    </a:cubicBezTo>
                    <a:cubicBezTo>
                      <a:pt x="792271" y="775213"/>
                      <a:pt x="791377" y="775213"/>
                      <a:pt x="791377" y="774319"/>
                    </a:cubicBezTo>
                    <a:lnTo>
                      <a:pt x="783329" y="779684"/>
                    </a:lnTo>
                    <a:cubicBezTo>
                      <a:pt x="778858" y="783261"/>
                      <a:pt x="776175" y="790414"/>
                      <a:pt x="769915" y="790414"/>
                    </a:cubicBezTo>
                    <a:lnTo>
                      <a:pt x="767233" y="790414"/>
                    </a:lnTo>
                    <a:cubicBezTo>
                      <a:pt x="766339" y="790414"/>
                      <a:pt x="765444" y="790414"/>
                      <a:pt x="765444" y="789519"/>
                    </a:cubicBezTo>
                    <a:lnTo>
                      <a:pt x="765444" y="788625"/>
                    </a:lnTo>
                    <a:cubicBezTo>
                      <a:pt x="765444" y="787731"/>
                      <a:pt x="766339" y="787731"/>
                      <a:pt x="766339" y="786837"/>
                    </a:cubicBezTo>
                    <a:cubicBezTo>
                      <a:pt x="766339" y="785943"/>
                      <a:pt x="767233" y="785943"/>
                      <a:pt x="767233" y="785049"/>
                    </a:cubicBezTo>
                    <a:cubicBezTo>
                      <a:pt x="767233" y="785049"/>
                      <a:pt x="767233" y="784155"/>
                      <a:pt x="768127" y="784155"/>
                    </a:cubicBezTo>
                    <a:cubicBezTo>
                      <a:pt x="768127" y="783261"/>
                      <a:pt x="769021" y="782366"/>
                      <a:pt x="769021" y="782366"/>
                    </a:cubicBezTo>
                    <a:cubicBezTo>
                      <a:pt x="769021" y="781472"/>
                      <a:pt x="769915" y="781472"/>
                      <a:pt x="769915" y="780578"/>
                    </a:cubicBezTo>
                    <a:cubicBezTo>
                      <a:pt x="770810" y="779684"/>
                      <a:pt x="771704" y="777896"/>
                      <a:pt x="771704" y="777002"/>
                    </a:cubicBezTo>
                    <a:cubicBezTo>
                      <a:pt x="771704" y="776107"/>
                      <a:pt x="772598" y="776107"/>
                      <a:pt x="772598" y="775213"/>
                    </a:cubicBezTo>
                    <a:cubicBezTo>
                      <a:pt x="773492" y="774319"/>
                      <a:pt x="773492" y="773425"/>
                      <a:pt x="774387" y="772531"/>
                    </a:cubicBezTo>
                    <a:cubicBezTo>
                      <a:pt x="775281" y="770743"/>
                      <a:pt x="774387" y="769849"/>
                      <a:pt x="773492" y="769849"/>
                    </a:cubicBezTo>
                    <a:cubicBezTo>
                      <a:pt x="776175" y="765378"/>
                      <a:pt x="780646" y="762695"/>
                      <a:pt x="785117" y="760013"/>
                    </a:cubicBezTo>
                    <a:lnTo>
                      <a:pt x="784223" y="760013"/>
                    </a:lnTo>
                    <a:cubicBezTo>
                      <a:pt x="790482" y="756437"/>
                      <a:pt x="797636" y="752860"/>
                      <a:pt x="803895" y="749283"/>
                    </a:cubicBezTo>
                    <a:lnTo>
                      <a:pt x="806578" y="746601"/>
                    </a:lnTo>
                    <a:cubicBezTo>
                      <a:pt x="796742" y="750178"/>
                      <a:pt x="788694" y="754648"/>
                      <a:pt x="779752" y="760013"/>
                    </a:cubicBezTo>
                    <a:cubicBezTo>
                      <a:pt x="779752" y="760013"/>
                      <a:pt x="777963" y="760907"/>
                      <a:pt x="777069" y="761801"/>
                    </a:cubicBezTo>
                    <a:cubicBezTo>
                      <a:pt x="777069" y="761801"/>
                      <a:pt x="775281" y="762695"/>
                      <a:pt x="772598" y="760013"/>
                    </a:cubicBezTo>
                    <a:lnTo>
                      <a:pt x="772598" y="759119"/>
                    </a:lnTo>
                    <a:cubicBezTo>
                      <a:pt x="774387" y="755542"/>
                      <a:pt x="779752" y="753754"/>
                      <a:pt x="782434" y="751072"/>
                    </a:cubicBezTo>
                    <a:cubicBezTo>
                      <a:pt x="784223" y="751072"/>
                      <a:pt x="786011" y="751072"/>
                      <a:pt x="786011" y="752860"/>
                    </a:cubicBezTo>
                    <a:cubicBezTo>
                      <a:pt x="840558" y="710836"/>
                      <a:pt x="914778" y="720671"/>
                      <a:pt x="977372" y="699212"/>
                    </a:cubicBezTo>
                    <a:cubicBezTo>
                      <a:pt x="982738" y="695635"/>
                      <a:pt x="987209" y="692059"/>
                      <a:pt x="992574" y="689377"/>
                    </a:cubicBezTo>
                    <a:cubicBezTo>
                      <a:pt x="1000622" y="685800"/>
                      <a:pt x="1007775" y="677753"/>
                      <a:pt x="1017612" y="672388"/>
                    </a:cubicBezTo>
                    <a:cubicBezTo>
                      <a:pt x="1031025" y="662553"/>
                      <a:pt x="1040861" y="650035"/>
                      <a:pt x="1046227" y="633940"/>
                    </a:cubicBezTo>
                    <a:cubicBezTo>
                      <a:pt x="1046227" y="632152"/>
                      <a:pt x="1044438" y="630364"/>
                      <a:pt x="1044438" y="630364"/>
                    </a:cubicBezTo>
                    <a:cubicBezTo>
                      <a:pt x="1022083" y="653611"/>
                      <a:pt x="997045" y="672388"/>
                      <a:pt x="970219" y="685800"/>
                    </a:cubicBezTo>
                    <a:cubicBezTo>
                      <a:pt x="934450" y="704577"/>
                      <a:pt x="895999" y="701000"/>
                      <a:pt x="858442" y="706365"/>
                    </a:cubicBezTo>
                    <a:cubicBezTo>
                      <a:pt x="860231" y="702789"/>
                      <a:pt x="863808" y="702789"/>
                      <a:pt x="866490" y="702789"/>
                    </a:cubicBezTo>
                    <a:cubicBezTo>
                      <a:pt x="866490" y="697424"/>
                      <a:pt x="870067" y="695635"/>
                      <a:pt x="873644" y="692953"/>
                    </a:cubicBezTo>
                    <a:lnTo>
                      <a:pt x="879009" y="692953"/>
                    </a:lnTo>
                    <a:cubicBezTo>
                      <a:pt x="880798" y="692953"/>
                      <a:pt x="880798" y="689377"/>
                      <a:pt x="882586" y="689377"/>
                    </a:cubicBezTo>
                    <a:cubicBezTo>
                      <a:pt x="886163" y="689377"/>
                      <a:pt x="891528" y="687588"/>
                      <a:pt x="889740" y="687588"/>
                    </a:cubicBezTo>
                    <a:cubicBezTo>
                      <a:pt x="884374" y="680435"/>
                      <a:pt x="874538" y="692953"/>
                      <a:pt x="866490" y="687588"/>
                    </a:cubicBezTo>
                    <a:cubicBezTo>
                      <a:pt x="870067" y="684012"/>
                      <a:pt x="868279" y="679541"/>
                      <a:pt x="871855" y="677753"/>
                    </a:cubicBezTo>
                    <a:lnTo>
                      <a:pt x="879009" y="677753"/>
                    </a:lnTo>
                    <a:cubicBezTo>
                      <a:pt x="879009" y="674176"/>
                      <a:pt x="882586" y="670600"/>
                      <a:pt x="882586" y="670600"/>
                    </a:cubicBezTo>
                    <a:cubicBezTo>
                      <a:pt x="907624" y="655400"/>
                      <a:pt x="931768" y="643776"/>
                      <a:pt x="955017" y="630364"/>
                    </a:cubicBezTo>
                    <a:cubicBezTo>
                      <a:pt x="949652" y="630364"/>
                      <a:pt x="946969" y="635729"/>
                      <a:pt x="941604" y="632152"/>
                    </a:cubicBezTo>
                    <a:cubicBezTo>
                      <a:pt x="945181" y="632152"/>
                      <a:pt x="941604" y="626787"/>
                      <a:pt x="945181" y="626787"/>
                    </a:cubicBezTo>
                    <a:cubicBezTo>
                      <a:pt x="963959" y="621422"/>
                      <a:pt x="979161" y="611587"/>
                      <a:pt x="997939" y="604434"/>
                    </a:cubicBezTo>
                    <a:cubicBezTo>
                      <a:pt x="990785" y="604434"/>
                      <a:pt x="986314" y="609799"/>
                      <a:pt x="979161" y="604434"/>
                    </a:cubicBezTo>
                    <a:cubicBezTo>
                      <a:pt x="982738" y="602646"/>
                      <a:pt x="984526" y="599069"/>
                      <a:pt x="988997" y="599069"/>
                    </a:cubicBezTo>
                    <a:lnTo>
                      <a:pt x="988997" y="593704"/>
                    </a:lnTo>
                    <a:cubicBezTo>
                      <a:pt x="988997" y="591916"/>
                      <a:pt x="990785" y="591916"/>
                      <a:pt x="992574" y="591916"/>
                    </a:cubicBezTo>
                    <a:cubicBezTo>
                      <a:pt x="990785" y="591916"/>
                      <a:pt x="988997" y="590128"/>
                      <a:pt x="988997" y="590128"/>
                    </a:cubicBezTo>
                    <a:cubicBezTo>
                      <a:pt x="990785" y="586551"/>
                      <a:pt x="996151" y="588340"/>
                      <a:pt x="998833" y="584763"/>
                    </a:cubicBezTo>
                    <a:cubicBezTo>
                      <a:pt x="997045" y="584763"/>
                      <a:pt x="993468" y="584763"/>
                      <a:pt x="993468" y="582975"/>
                    </a:cubicBezTo>
                    <a:cubicBezTo>
                      <a:pt x="998833" y="575822"/>
                      <a:pt x="1006881" y="574928"/>
                      <a:pt x="1015823" y="573139"/>
                    </a:cubicBezTo>
                    <a:cubicBezTo>
                      <a:pt x="1014035" y="569563"/>
                      <a:pt x="1008670" y="573139"/>
                      <a:pt x="1008670" y="569563"/>
                    </a:cubicBezTo>
                    <a:cubicBezTo>
                      <a:pt x="1008670" y="567774"/>
                      <a:pt x="1010458" y="567774"/>
                      <a:pt x="1012247" y="567774"/>
                    </a:cubicBezTo>
                    <a:lnTo>
                      <a:pt x="1008670" y="567774"/>
                    </a:lnTo>
                    <a:cubicBezTo>
                      <a:pt x="1005093" y="565986"/>
                      <a:pt x="1006881" y="562410"/>
                      <a:pt x="1006881" y="560621"/>
                    </a:cubicBezTo>
                    <a:cubicBezTo>
                      <a:pt x="1016718" y="548998"/>
                      <a:pt x="1016718" y="533797"/>
                      <a:pt x="1022083" y="520385"/>
                    </a:cubicBezTo>
                    <a:cubicBezTo>
                      <a:pt x="1020294" y="520385"/>
                      <a:pt x="1018506" y="520385"/>
                      <a:pt x="1018506" y="518597"/>
                    </a:cubicBezTo>
                    <a:cubicBezTo>
                      <a:pt x="1001516" y="537374"/>
                      <a:pt x="974690" y="543633"/>
                      <a:pt x="949652" y="550786"/>
                    </a:cubicBezTo>
                    <a:lnTo>
                      <a:pt x="938027" y="550786"/>
                    </a:lnTo>
                    <a:cubicBezTo>
                      <a:pt x="929979" y="554362"/>
                      <a:pt x="917460" y="554362"/>
                      <a:pt x="909412" y="548998"/>
                    </a:cubicBezTo>
                    <a:cubicBezTo>
                      <a:pt x="902259" y="545421"/>
                      <a:pt x="899576" y="540950"/>
                      <a:pt x="892422" y="535586"/>
                    </a:cubicBezTo>
                    <a:cubicBezTo>
                      <a:pt x="879009" y="527538"/>
                      <a:pt x="865596" y="520385"/>
                      <a:pt x="850394" y="515021"/>
                    </a:cubicBezTo>
                    <a:cubicBezTo>
                      <a:pt x="808367" y="501609"/>
                      <a:pt x="764550" y="494456"/>
                      <a:pt x="720734" y="496244"/>
                    </a:cubicBezTo>
                    <a:cubicBezTo>
                      <a:pt x="739512" y="486408"/>
                      <a:pt x="760079" y="485514"/>
                      <a:pt x="779752" y="479255"/>
                    </a:cubicBezTo>
                    <a:cubicBezTo>
                      <a:pt x="808367" y="471208"/>
                      <a:pt x="835193" y="460479"/>
                      <a:pt x="865596" y="462267"/>
                    </a:cubicBezTo>
                    <a:cubicBezTo>
                      <a:pt x="860231" y="460479"/>
                      <a:pt x="853971" y="462267"/>
                      <a:pt x="848606" y="462267"/>
                    </a:cubicBezTo>
                    <a:cubicBezTo>
                      <a:pt x="825357" y="460479"/>
                      <a:pt x="801213" y="467632"/>
                      <a:pt x="776175" y="472102"/>
                    </a:cubicBezTo>
                    <a:cubicBezTo>
                      <a:pt x="759185" y="475679"/>
                      <a:pt x="743983" y="481938"/>
                      <a:pt x="726993" y="485514"/>
                    </a:cubicBezTo>
                    <a:cubicBezTo>
                      <a:pt x="717157" y="489091"/>
                      <a:pt x="711792" y="498926"/>
                      <a:pt x="700167" y="497138"/>
                    </a:cubicBezTo>
                    <a:lnTo>
                      <a:pt x="700167" y="491773"/>
                    </a:lnTo>
                    <a:cubicBezTo>
                      <a:pt x="717157" y="471208"/>
                      <a:pt x="737724" y="451537"/>
                      <a:pt x="764550" y="449749"/>
                    </a:cubicBezTo>
                    <a:cubicBezTo>
                      <a:pt x="794953" y="444384"/>
                      <a:pt x="823568" y="449749"/>
                      <a:pt x="853971" y="453325"/>
                    </a:cubicBezTo>
                    <a:cubicBezTo>
                      <a:pt x="876327" y="455114"/>
                      <a:pt x="895999" y="460479"/>
                      <a:pt x="918354" y="464949"/>
                    </a:cubicBezTo>
                    <a:cubicBezTo>
                      <a:pt x="926402" y="464949"/>
                      <a:pt x="928191" y="478361"/>
                      <a:pt x="935344" y="480149"/>
                    </a:cubicBezTo>
                    <a:cubicBezTo>
                      <a:pt x="945181" y="483726"/>
                      <a:pt x="955911" y="480149"/>
                      <a:pt x="965748" y="487302"/>
                    </a:cubicBezTo>
                    <a:cubicBezTo>
                      <a:pt x="965748" y="483726"/>
                      <a:pt x="963959" y="480149"/>
                      <a:pt x="965748" y="477467"/>
                    </a:cubicBezTo>
                    <a:cubicBezTo>
                      <a:pt x="972901" y="470314"/>
                      <a:pt x="980949" y="479255"/>
                      <a:pt x="988103" y="475679"/>
                    </a:cubicBezTo>
                    <a:cubicBezTo>
                      <a:pt x="1001516" y="467632"/>
                      <a:pt x="976478" y="452431"/>
                      <a:pt x="969324" y="439913"/>
                    </a:cubicBezTo>
                    <a:cubicBezTo>
                      <a:pt x="969324" y="438125"/>
                      <a:pt x="971113" y="436337"/>
                      <a:pt x="971113" y="436337"/>
                    </a:cubicBezTo>
                    <a:cubicBezTo>
                      <a:pt x="984526" y="447961"/>
                      <a:pt x="994362" y="461373"/>
                      <a:pt x="1011352" y="470314"/>
                    </a:cubicBezTo>
                    <a:cubicBezTo>
                      <a:pt x="1019400" y="473890"/>
                      <a:pt x="1039967" y="478361"/>
                      <a:pt x="1036390" y="468526"/>
                    </a:cubicBezTo>
                    <a:cubicBezTo>
                      <a:pt x="1028342" y="449749"/>
                      <a:pt x="1011352" y="434549"/>
                      <a:pt x="997045" y="417560"/>
                    </a:cubicBezTo>
                    <a:lnTo>
                      <a:pt x="997045" y="410407"/>
                    </a:lnTo>
                    <a:cubicBezTo>
                      <a:pt x="993468" y="410407"/>
                      <a:pt x="993468" y="408619"/>
                      <a:pt x="991680" y="406831"/>
                    </a:cubicBezTo>
                    <a:lnTo>
                      <a:pt x="991680" y="399677"/>
                    </a:lnTo>
                    <a:cubicBezTo>
                      <a:pt x="984526" y="396101"/>
                      <a:pt x="986314" y="389842"/>
                      <a:pt x="983632" y="384477"/>
                    </a:cubicBezTo>
                    <a:cubicBezTo>
                      <a:pt x="978267" y="376430"/>
                      <a:pt x="981843" y="363912"/>
                      <a:pt x="978267" y="354077"/>
                    </a:cubicBezTo>
                    <a:cubicBezTo>
                      <a:pt x="974690" y="344241"/>
                      <a:pt x="972901" y="335300"/>
                      <a:pt x="971113" y="325464"/>
                    </a:cubicBezTo>
                    <a:cubicBezTo>
                      <a:pt x="965748" y="296852"/>
                      <a:pt x="959488" y="271816"/>
                      <a:pt x="955911" y="244098"/>
                    </a:cubicBezTo>
                    <a:cubicBezTo>
                      <a:pt x="952334" y="211910"/>
                      <a:pt x="974690" y="186874"/>
                      <a:pt x="989891" y="158262"/>
                    </a:cubicBezTo>
                    <a:cubicBezTo>
                      <a:pt x="1001516" y="137696"/>
                      <a:pt x="1014929" y="118026"/>
                      <a:pt x="1037284" y="104614"/>
                    </a:cubicBezTo>
                    <a:cubicBezTo>
                      <a:pt x="1042650" y="84049"/>
                      <a:pt x="1056063" y="67060"/>
                      <a:pt x="1069476" y="50966"/>
                    </a:cubicBezTo>
                    <a:cubicBezTo>
                      <a:pt x="1082889" y="34871"/>
                      <a:pt x="1105244" y="24142"/>
                      <a:pt x="1121340" y="16989"/>
                    </a:cubicBezTo>
                    <a:cubicBezTo>
                      <a:pt x="1144590" y="6259"/>
                      <a:pt x="1166051" y="0"/>
                      <a:pt x="1166051" y="0"/>
                    </a:cubicBezTo>
                    <a:lnTo>
                      <a:pt x="0" y="0"/>
                    </a:lnTo>
                    <a:lnTo>
                      <a:pt x="0" y="894133"/>
                    </a:lnTo>
                    <a:lnTo>
                      <a:pt x="828933" y="894133"/>
                    </a:lnTo>
                    <a:cubicBezTo>
                      <a:pt x="861125" y="870886"/>
                      <a:pt x="893317" y="860156"/>
                      <a:pt x="938027" y="837803"/>
                    </a:cubicBezTo>
                    <a:cubicBezTo>
                      <a:pt x="959488" y="828861"/>
                      <a:pt x="1007775" y="806508"/>
                      <a:pt x="1023871" y="790414"/>
                    </a:cubicBezTo>
                    <a:moveTo>
                      <a:pt x="764550" y="668812"/>
                    </a:moveTo>
                    <a:cubicBezTo>
                      <a:pt x="760973" y="668812"/>
                      <a:pt x="754714" y="670600"/>
                      <a:pt x="756502" y="667023"/>
                    </a:cubicBezTo>
                    <a:cubicBezTo>
                      <a:pt x="758291" y="658976"/>
                      <a:pt x="769915" y="658976"/>
                      <a:pt x="777069" y="655400"/>
                    </a:cubicBezTo>
                    <a:cubicBezTo>
                      <a:pt x="780646" y="653611"/>
                      <a:pt x="785117" y="650035"/>
                      <a:pt x="788694" y="651823"/>
                    </a:cubicBezTo>
                    <a:cubicBezTo>
                      <a:pt x="792271" y="657188"/>
                      <a:pt x="796742" y="655400"/>
                      <a:pt x="800319" y="658976"/>
                    </a:cubicBezTo>
                    <a:cubicBezTo>
                      <a:pt x="789588" y="668812"/>
                      <a:pt x="776175" y="664341"/>
                      <a:pt x="764550" y="668812"/>
                    </a:cubicBezTo>
                    <a:moveTo>
                      <a:pt x="505229" y="632152"/>
                    </a:moveTo>
                    <a:cubicBezTo>
                      <a:pt x="505229" y="632152"/>
                      <a:pt x="503441" y="630364"/>
                      <a:pt x="503441" y="628576"/>
                    </a:cubicBezTo>
                    <a:cubicBezTo>
                      <a:pt x="525796" y="599963"/>
                      <a:pt x="541892" y="573139"/>
                      <a:pt x="557988" y="542739"/>
                    </a:cubicBezTo>
                    <a:cubicBezTo>
                      <a:pt x="580343" y="531115"/>
                      <a:pt x="598227" y="514126"/>
                      <a:pt x="615217" y="495350"/>
                    </a:cubicBezTo>
                    <a:cubicBezTo>
                      <a:pt x="643832" y="464949"/>
                      <a:pt x="674235" y="438125"/>
                      <a:pt x="710003" y="421137"/>
                    </a:cubicBezTo>
                    <a:cubicBezTo>
                      <a:pt x="723416" y="415772"/>
                      <a:pt x="740406" y="417560"/>
                      <a:pt x="753820" y="422925"/>
                    </a:cubicBezTo>
                    <a:cubicBezTo>
                      <a:pt x="748454" y="430078"/>
                      <a:pt x="740406" y="428290"/>
                      <a:pt x="733253" y="432760"/>
                    </a:cubicBezTo>
                    <a:cubicBezTo>
                      <a:pt x="731464" y="432760"/>
                      <a:pt x="729676" y="432760"/>
                      <a:pt x="727888" y="430972"/>
                    </a:cubicBezTo>
                    <a:cubicBezTo>
                      <a:pt x="729676" y="429184"/>
                      <a:pt x="729676" y="427396"/>
                      <a:pt x="729676" y="425607"/>
                    </a:cubicBezTo>
                    <a:cubicBezTo>
                      <a:pt x="712686" y="444384"/>
                      <a:pt x="689436" y="452431"/>
                      <a:pt x="676023" y="474785"/>
                    </a:cubicBezTo>
                    <a:cubicBezTo>
                      <a:pt x="666187" y="491773"/>
                      <a:pt x="659033" y="513232"/>
                      <a:pt x="637572" y="518597"/>
                    </a:cubicBezTo>
                    <a:cubicBezTo>
                      <a:pt x="630419" y="520385"/>
                      <a:pt x="639361" y="513232"/>
                      <a:pt x="635784" y="515021"/>
                    </a:cubicBezTo>
                    <a:cubicBezTo>
                      <a:pt x="583025" y="547209"/>
                      <a:pt x="546363" y="586551"/>
                      <a:pt x="505229" y="632152"/>
                    </a:cubicBezTo>
                    <a:moveTo>
                      <a:pt x="645620" y="520385"/>
                    </a:moveTo>
                    <a:cubicBezTo>
                      <a:pt x="643832" y="523962"/>
                      <a:pt x="642043" y="523962"/>
                      <a:pt x="640255" y="527538"/>
                    </a:cubicBezTo>
                    <a:cubicBezTo>
                      <a:pt x="638466" y="531115"/>
                      <a:pt x="636678" y="532903"/>
                      <a:pt x="633101" y="534692"/>
                    </a:cubicBezTo>
                    <a:cubicBezTo>
                      <a:pt x="631313" y="534692"/>
                      <a:pt x="629524" y="534692"/>
                      <a:pt x="629524" y="532903"/>
                    </a:cubicBezTo>
                    <a:cubicBezTo>
                      <a:pt x="631313" y="525750"/>
                      <a:pt x="636678" y="519491"/>
                      <a:pt x="642938" y="517703"/>
                    </a:cubicBezTo>
                    <a:cubicBezTo>
                      <a:pt x="645620" y="516809"/>
                      <a:pt x="645620" y="518597"/>
                      <a:pt x="645620" y="520385"/>
                    </a:cubicBezTo>
                    <a:moveTo>
                      <a:pt x="724311" y="773425"/>
                    </a:moveTo>
                    <a:cubicBezTo>
                      <a:pt x="723416" y="775213"/>
                      <a:pt x="721628" y="777002"/>
                      <a:pt x="719840" y="778790"/>
                    </a:cubicBezTo>
                    <a:cubicBezTo>
                      <a:pt x="721628" y="778790"/>
                      <a:pt x="723416" y="780578"/>
                      <a:pt x="721628" y="781472"/>
                    </a:cubicBezTo>
                    <a:cubicBezTo>
                      <a:pt x="718051" y="785049"/>
                      <a:pt x="713580" y="788625"/>
                      <a:pt x="709109" y="790414"/>
                    </a:cubicBezTo>
                    <a:lnTo>
                      <a:pt x="706426" y="790414"/>
                    </a:lnTo>
                    <a:cubicBezTo>
                      <a:pt x="704638" y="792202"/>
                      <a:pt x="701955" y="793990"/>
                      <a:pt x="700167" y="796673"/>
                    </a:cubicBezTo>
                    <a:cubicBezTo>
                      <a:pt x="698379" y="798461"/>
                      <a:pt x="688542" y="797567"/>
                      <a:pt x="691225" y="794884"/>
                    </a:cubicBezTo>
                    <a:cubicBezTo>
                      <a:pt x="695696" y="791308"/>
                      <a:pt x="699273" y="786837"/>
                      <a:pt x="703744" y="783261"/>
                    </a:cubicBezTo>
                    <a:cubicBezTo>
                      <a:pt x="706426" y="781472"/>
                      <a:pt x="709109" y="778790"/>
                      <a:pt x="710898" y="776107"/>
                    </a:cubicBezTo>
                    <a:cubicBezTo>
                      <a:pt x="711792" y="774319"/>
                      <a:pt x="712686" y="773425"/>
                      <a:pt x="714474" y="772531"/>
                    </a:cubicBezTo>
                    <a:cubicBezTo>
                      <a:pt x="717157" y="770743"/>
                      <a:pt x="726099" y="769849"/>
                      <a:pt x="724311" y="773425"/>
                    </a:cubicBezTo>
                    <a:moveTo>
                      <a:pt x="693908" y="760013"/>
                    </a:moveTo>
                    <a:cubicBezTo>
                      <a:pt x="686754" y="764484"/>
                      <a:pt x="680494" y="768954"/>
                      <a:pt x="674235" y="773425"/>
                    </a:cubicBezTo>
                    <a:cubicBezTo>
                      <a:pt x="667081" y="777896"/>
                      <a:pt x="659033" y="780578"/>
                      <a:pt x="651880" y="784155"/>
                    </a:cubicBezTo>
                    <a:cubicBezTo>
                      <a:pt x="650985" y="783261"/>
                      <a:pt x="650091" y="783261"/>
                      <a:pt x="649197" y="783261"/>
                    </a:cubicBezTo>
                    <a:cubicBezTo>
                      <a:pt x="642938" y="786837"/>
                      <a:pt x="637572" y="791308"/>
                      <a:pt x="632207" y="796673"/>
                    </a:cubicBezTo>
                    <a:lnTo>
                      <a:pt x="629524" y="799355"/>
                    </a:lnTo>
                    <a:lnTo>
                      <a:pt x="626842" y="802037"/>
                    </a:lnTo>
                    <a:lnTo>
                      <a:pt x="623265" y="805614"/>
                    </a:lnTo>
                    <a:cubicBezTo>
                      <a:pt x="622371" y="806508"/>
                      <a:pt x="622371" y="807402"/>
                      <a:pt x="620582" y="808296"/>
                    </a:cubicBezTo>
                    <a:cubicBezTo>
                      <a:pt x="619688" y="809190"/>
                      <a:pt x="617005" y="809190"/>
                      <a:pt x="617005" y="807402"/>
                    </a:cubicBezTo>
                    <a:cubicBezTo>
                      <a:pt x="616111" y="808296"/>
                      <a:pt x="615217" y="808296"/>
                      <a:pt x="614323" y="809190"/>
                    </a:cubicBezTo>
                    <a:cubicBezTo>
                      <a:pt x="613429" y="810085"/>
                      <a:pt x="612534" y="810085"/>
                      <a:pt x="611640" y="810979"/>
                    </a:cubicBezTo>
                    <a:lnTo>
                      <a:pt x="609852" y="810979"/>
                    </a:lnTo>
                    <a:cubicBezTo>
                      <a:pt x="608063" y="812767"/>
                      <a:pt x="605381" y="814555"/>
                      <a:pt x="603592" y="816343"/>
                    </a:cubicBezTo>
                    <a:cubicBezTo>
                      <a:pt x="600015" y="819920"/>
                      <a:pt x="596439" y="822602"/>
                      <a:pt x="593756" y="827073"/>
                    </a:cubicBezTo>
                    <a:lnTo>
                      <a:pt x="593756" y="827967"/>
                    </a:lnTo>
                    <a:lnTo>
                      <a:pt x="592862" y="828861"/>
                    </a:lnTo>
                    <a:cubicBezTo>
                      <a:pt x="592862" y="828861"/>
                      <a:pt x="592862" y="829755"/>
                      <a:pt x="591968" y="829755"/>
                    </a:cubicBezTo>
                    <a:cubicBezTo>
                      <a:pt x="591968" y="830650"/>
                      <a:pt x="591073" y="830650"/>
                      <a:pt x="591073" y="831544"/>
                    </a:cubicBezTo>
                    <a:cubicBezTo>
                      <a:pt x="591073" y="831544"/>
                      <a:pt x="590179" y="832438"/>
                      <a:pt x="589285" y="832438"/>
                    </a:cubicBezTo>
                    <a:lnTo>
                      <a:pt x="588391" y="831544"/>
                    </a:lnTo>
                    <a:cubicBezTo>
                      <a:pt x="588391" y="831544"/>
                      <a:pt x="588391" y="830650"/>
                      <a:pt x="587496" y="830650"/>
                    </a:cubicBezTo>
                    <a:cubicBezTo>
                      <a:pt x="586602" y="829755"/>
                      <a:pt x="586602" y="828861"/>
                      <a:pt x="585708" y="827967"/>
                    </a:cubicBezTo>
                    <a:lnTo>
                      <a:pt x="585708" y="827073"/>
                    </a:lnTo>
                    <a:cubicBezTo>
                      <a:pt x="587496" y="825285"/>
                      <a:pt x="589285" y="823497"/>
                      <a:pt x="591073" y="820814"/>
                    </a:cubicBezTo>
                    <a:cubicBezTo>
                      <a:pt x="591968" y="819920"/>
                      <a:pt x="591968" y="819026"/>
                      <a:pt x="592862" y="819026"/>
                    </a:cubicBezTo>
                    <a:cubicBezTo>
                      <a:pt x="593756" y="818132"/>
                      <a:pt x="594650" y="816343"/>
                      <a:pt x="595544" y="815449"/>
                    </a:cubicBezTo>
                    <a:cubicBezTo>
                      <a:pt x="595544" y="814555"/>
                      <a:pt x="596439" y="814555"/>
                      <a:pt x="596439" y="813661"/>
                    </a:cubicBezTo>
                    <a:cubicBezTo>
                      <a:pt x="598227" y="810979"/>
                      <a:pt x="600015" y="809190"/>
                      <a:pt x="601804" y="806508"/>
                    </a:cubicBezTo>
                    <a:lnTo>
                      <a:pt x="602698" y="805614"/>
                    </a:lnTo>
                    <a:cubicBezTo>
                      <a:pt x="603592" y="804720"/>
                      <a:pt x="604486" y="802931"/>
                      <a:pt x="605381" y="802037"/>
                    </a:cubicBezTo>
                    <a:cubicBezTo>
                      <a:pt x="606275" y="801143"/>
                      <a:pt x="606275" y="800249"/>
                      <a:pt x="607169" y="798461"/>
                    </a:cubicBezTo>
                    <a:lnTo>
                      <a:pt x="607169" y="797567"/>
                    </a:lnTo>
                    <a:cubicBezTo>
                      <a:pt x="608063" y="795778"/>
                      <a:pt x="608063" y="794884"/>
                      <a:pt x="608958" y="793990"/>
                    </a:cubicBezTo>
                    <a:lnTo>
                      <a:pt x="608958" y="793096"/>
                    </a:lnTo>
                    <a:cubicBezTo>
                      <a:pt x="608958" y="792202"/>
                      <a:pt x="608958" y="792202"/>
                      <a:pt x="609852" y="791308"/>
                    </a:cubicBezTo>
                    <a:cubicBezTo>
                      <a:pt x="609852" y="790414"/>
                      <a:pt x="609852" y="789519"/>
                      <a:pt x="610746" y="788625"/>
                    </a:cubicBezTo>
                    <a:lnTo>
                      <a:pt x="610746" y="787731"/>
                    </a:lnTo>
                    <a:cubicBezTo>
                      <a:pt x="612534" y="784155"/>
                      <a:pt x="615217" y="781472"/>
                      <a:pt x="617900" y="778790"/>
                    </a:cubicBezTo>
                    <a:lnTo>
                      <a:pt x="617005" y="778790"/>
                    </a:lnTo>
                    <a:cubicBezTo>
                      <a:pt x="614323" y="780578"/>
                      <a:pt x="612534" y="782366"/>
                      <a:pt x="610746" y="784155"/>
                    </a:cubicBezTo>
                    <a:cubicBezTo>
                      <a:pt x="608958" y="785943"/>
                      <a:pt x="605381" y="783261"/>
                      <a:pt x="608063" y="781472"/>
                    </a:cubicBezTo>
                    <a:cubicBezTo>
                      <a:pt x="609852" y="780578"/>
                      <a:pt x="610746" y="778790"/>
                      <a:pt x="611640" y="777896"/>
                    </a:cubicBezTo>
                    <a:cubicBezTo>
                      <a:pt x="614323" y="775213"/>
                      <a:pt x="617005" y="771637"/>
                      <a:pt x="620582" y="768954"/>
                    </a:cubicBezTo>
                    <a:cubicBezTo>
                      <a:pt x="622371" y="767166"/>
                      <a:pt x="624159" y="766272"/>
                      <a:pt x="625948" y="765378"/>
                    </a:cubicBezTo>
                    <a:lnTo>
                      <a:pt x="626842" y="764484"/>
                    </a:lnTo>
                    <a:cubicBezTo>
                      <a:pt x="627736" y="762695"/>
                      <a:pt x="629524" y="761801"/>
                      <a:pt x="630419" y="760013"/>
                    </a:cubicBezTo>
                    <a:cubicBezTo>
                      <a:pt x="646514" y="744813"/>
                      <a:pt x="674235" y="744813"/>
                      <a:pt x="694802" y="734977"/>
                    </a:cubicBezTo>
                    <a:cubicBezTo>
                      <a:pt x="702850" y="731401"/>
                      <a:pt x="713580" y="736766"/>
                      <a:pt x="721628" y="734977"/>
                    </a:cubicBezTo>
                    <a:cubicBezTo>
                      <a:pt x="726993" y="734977"/>
                      <a:pt x="731464" y="734977"/>
                      <a:pt x="736830" y="738554"/>
                    </a:cubicBezTo>
                    <a:cubicBezTo>
                      <a:pt x="721628" y="741236"/>
                      <a:pt x="708215" y="751072"/>
                      <a:pt x="693908" y="760013"/>
                    </a:cubicBezTo>
                    <a:moveTo>
                      <a:pt x="728782" y="641988"/>
                    </a:moveTo>
                    <a:cubicBezTo>
                      <a:pt x="726993" y="640199"/>
                      <a:pt x="734147" y="641988"/>
                      <a:pt x="735935" y="638411"/>
                    </a:cubicBezTo>
                    <a:lnTo>
                      <a:pt x="722522" y="638411"/>
                    </a:lnTo>
                    <a:cubicBezTo>
                      <a:pt x="720734" y="638411"/>
                      <a:pt x="720734" y="636623"/>
                      <a:pt x="720734" y="634834"/>
                    </a:cubicBezTo>
                    <a:cubicBezTo>
                      <a:pt x="712686" y="636623"/>
                      <a:pt x="701955" y="640199"/>
                      <a:pt x="693908" y="641988"/>
                    </a:cubicBezTo>
                    <a:cubicBezTo>
                      <a:pt x="682283" y="645564"/>
                      <a:pt x="671552" y="653611"/>
                      <a:pt x="658139" y="657188"/>
                    </a:cubicBezTo>
                    <a:cubicBezTo>
                      <a:pt x="639361" y="664341"/>
                      <a:pt x="624159" y="679541"/>
                      <a:pt x="604486" y="685800"/>
                    </a:cubicBezTo>
                    <a:cubicBezTo>
                      <a:pt x="602698" y="685800"/>
                      <a:pt x="602698" y="684012"/>
                      <a:pt x="602698" y="682223"/>
                    </a:cubicBezTo>
                    <a:cubicBezTo>
                      <a:pt x="604486" y="676859"/>
                      <a:pt x="610746" y="675070"/>
                      <a:pt x="614323" y="670600"/>
                    </a:cubicBezTo>
                    <a:cubicBezTo>
                      <a:pt x="614323" y="668812"/>
                      <a:pt x="614323" y="667023"/>
                      <a:pt x="612534" y="667023"/>
                    </a:cubicBezTo>
                    <a:cubicBezTo>
                      <a:pt x="625948" y="648246"/>
                      <a:pt x="644726" y="638411"/>
                      <a:pt x="661716" y="623211"/>
                    </a:cubicBezTo>
                    <a:lnTo>
                      <a:pt x="661716" y="617846"/>
                    </a:lnTo>
                    <a:cubicBezTo>
                      <a:pt x="667081" y="610693"/>
                      <a:pt x="675129" y="608010"/>
                      <a:pt x="678706" y="599069"/>
                    </a:cubicBezTo>
                    <a:cubicBezTo>
                      <a:pt x="680494" y="593704"/>
                      <a:pt x="687648" y="587445"/>
                      <a:pt x="695696" y="583869"/>
                    </a:cubicBezTo>
                    <a:cubicBezTo>
                      <a:pt x="693908" y="582081"/>
                      <a:pt x="690331" y="582081"/>
                      <a:pt x="690331" y="578504"/>
                    </a:cubicBezTo>
                    <a:cubicBezTo>
                      <a:pt x="683177" y="578504"/>
                      <a:pt x="676918" y="582081"/>
                      <a:pt x="669764" y="576716"/>
                    </a:cubicBezTo>
                    <a:cubicBezTo>
                      <a:pt x="673341" y="574033"/>
                      <a:pt x="676918" y="572245"/>
                      <a:pt x="680494" y="570457"/>
                    </a:cubicBezTo>
                    <a:cubicBezTo>
                      <a:pt x="678706" y="570457"/>
                      <a:pt x="677812" y="569563"/>
                      <a:pt x="676918" y="567774"/>
                    </a:cubicBezTo>
                    <a:cubicBezTo>
                      <a:pt x="675129" y="564198"/>
                      <a:pt x="680494" y="560621"/>
                      <a:pt x="684965" y="559727"/>
                    </a:cubicBezTo>
                    <a:cubicBezTo>
                      <a:pt x="692119" y="557939"/>
                      <a:pt x="700167" y="557939"/>
                      <a:pt x="705532" y="552574"/>
                    </a:cubicBezTo>
                    <a:cubicBezTo>
                      <a:pt x="693908" y="550786"/>
                      <a:pt x="680494" y="556151"/>
                      <a:pt x="667975" y="548998"/>
                    </a:cubicBezTo>
                    <a:cubicBezTo>
                      <a:pt x="676023" y="526644"/>
                      <a:pt x="690331" y="508762"/>
                      <a:pt x="710003" y="498032"/>
                    </a:cubicBezTo>
                    <a:cubicBezTo>
                      <a:pt x="711792" y="498032"/>
                      <a:pt x="715369" y="498032"/>
                      <a:pt x="715369" y="499820"/>
                    </a:cubicBezTo>
                    <a:cubicBezTo>
                      <a:pt x="715369" y="507868"/>
                      <a:pt x="710003" y="515021"/>
                      <a:pt x="701955" y="516809"/>
                    </a:cubicBezTo>
                    <a:cubicBezTo>
                      <a:pt x="715369" y="520385"/>
                      <a:pt x="728782" y="520385"/>
                      <a:pt x="742195" y="526644"/>
                    </a:cubicBezTo>
                    <a:cubicBezTo>
                      <a:pt x="740406" y="530221"/>
                      <a:pt x="736830" y="528433"/>
                      <a:pt x="735041" y="528433"/>
                    </a:cubicBezTo>
                    <a:cubicBezTo>
                      <a:pt x="743089" y="533797"/>
                      <a:pt x="753820" y="530221"/>
                      <a:pt x="761868" y="536480"/>
                    </a:cubicBezTo>
                    <a:cubicBezTo>
                      <a:pt x="756502" y="541845"/>
                      <a:pt x="752031" y="536480"/>
                      <a:pt x="746666" y="536480"/>
                    </a:cubicBezTo>
                    <a:cubicBezTo>
                      <a:pt x="799424" y="551680"/>
                      <a:pt x="854865" y="563304"/>
                      <a:pt x="898682" y="597281"/>
                    </a:cubicBezTo>
                    <a:cubicBezTo>
                      <a:pt x="861125" y="616058"/>
                      <a:pt x="822674" y="624105"/>
                      <a:pt x="782434" y="633046"/>
                    </a:cubicBezTo>
                    <a:cubicBezTo>
                      <a:pt x="777069" y="633046"/>
                      <a:pt x="774387" y="633046"/>
                      <a:pt x="769021" y="631258"/>
                    </a:cubicBezTo>
                    <a:cubicBezTo>
                      <a:pt x="769021" y="633046"/>
                      <a:pt x="769021" y="636623"/>
                      <a:pt x="767233" y="636623"/>
                    </a:cubicBezTo>
                    <a:cubicBezTo>
                      <a:pt x="760079" y="636623"/>
                      <a:pt x="755608" y="636623"/>
                      <a:pt x="750243" y="640199"/>
                    </a:cubicBezTo>
                    <a:cubicBezTo>
                      <a:pt x="743983" y="645564"/>
                      <a:pt x="734147" y="647352"/>
                      <a:pt x="728782" y="641988"/>
                    </a:cubicBezTo>
                  </a:path>
                </a:pathLst>
              </a:custGeom>
              <a:solidFill>
                <a:srgbClr val="000091"/>
              </a:solidFill>
              <a:ln w="893" cap="flat">
                <a:noFill/>
                <a:prstDash val="solid"/>
                <a:miter/>
              </a:ln>
            </p:spPr>
            <p:txBody>
              <a:bodyPr rtlCol="0" anchor="ctr"/>
              <a:lstStyle/>
              <a:p>
                <a:endParaRPr lang="fr-FR"/>
              </a:p>
            </p:txBody>
          </p:sp>
          <p:sp>
            <p:nvSpPr>
              <p:cNvPr id="63" name="Forme libre 62">
                <a:extLst>
                  <a:ext uri="{FF2B5EF4-FFF2-40B4-BE49-F238E27FC236}">
                    <a16:creationId xmlns:a16="http://schemas.microsoft.com/office/drawing/2014/main" id="{B4F883C2-212D-B627-13CB-8C849DE88486}"/>
                  </a:ext>
                </a:extLst>
              </p:cNvPr>
              <p:cNvSpPr/>
              <p:nvPr/>
            </p:nvSpPr>
            <p:spPr>
              <a:xfrm>
                <a:off x="4569124" y="894132"/>
                <a:ext cx="1085135" cy="894132"/>
              </a:xfrm>
              <a:custGeom>
                <a:avLst/>
                <a:gdLst>
                  <a:gd name="connsiteX0" fmla="*/ 1084241 w 1085135"/>
                  <a:gd name="connsiteY0" fmla="*/ 0 h 894132"/>
                  <a:gd name="connsiteX1" fmla="*/ 123859 w 1085135"/>
                  <a:gd name="connsiteY1" fmla="*/ 0 h 894132"/>
                  <a:gd name="connsiteX2" fmla="*/ 132801 w 1085135"/>
                  <a:gd name="connsiteY2" fmla="*/ 4471 h 894132"/>
                  <a:gd name="connsiteX3" fmla="*/ 156945 w 1085135"/>
                  <a:gd name="connsiteY3" fmla="*/ 16989 h 894132"/>
                  <a:gd name="connsiteX4" fmla="*/ 189136 w 1085135"/>
                  <a:gd name="connsiteY4" fmla="*/ 43813 h 894132"/>
                  <a:gd name="connsiteX5" fmla="*/ 194501 w 1085135"/>
                  <a:gd name="connsiteY5" fmla="*/ 66166 h 894132"/>
                  <a:gd name="connsiteX6" fmla="*/ 181088 w 1085135"/>
                  <a:gd name="connsiteY6" fmla="*/ 91202 h 894132"/>
                  <a:gd name="connsiteX7" fmla="*/ 145320 w 1085135"/>
                  <a:gd name="connsiteY7" fmla="*/ 94778 h 894132"/>
                  <a:gd name="connsiteX8" fmla="*/ 124753 w 1085135"/>
                  <a:gd name="connsiteY8" fmla="*/ 91202 h 894132"/>
                  <a:gd name="connsiteX9" fmla="*/ 190925 w 1085135"/>
                  <a:gd name="connsiteY9" fmla="*/ 136802 h 894132"/>
                  <a:gd name="connsiteX10" fmla="*/ 206126 w 1085135"/>
                  <a:gd name="connsiteY10" fmla="*/ 142167 h 894132"/>
                  <a:gd name="connsiteX11" fmla="*/ 207915 w 1085135"/>
                  <a:gd name="connsiteY11" fmla="*/ 147532 h 894132"/>
                  <a:gd name="connsiteX12" fmla="*/ 202549 w 1085135"/>
                  <a:gd name="connsiteY12" fmla="*/ 157367 h 894132"/>
                  <a:gd name="connsiteX13" fmla="*/ 207915 w 1085135"/>
                  <a:gd name="connsiteY13" fmla="*/ 157367 h 894132"/>
                  <a:gd name="connsiteX14" fmla="*/ 226693 w 1085135"/>
                  <a:gd name="connsiteY14" fmla="*/ 142167 h 894132"/>
                  <a:gd name="connsiteX15" fmla="*/ 233847 w 1085135"/>
                  <a:gd name="connsiteY15" fmla="*/ 167203 h 894132"/>
                  <a:gd name="connsiteX16" fmla="*/ 213280 w 1085135"/>
                  <a:gd name="connsiteY16" fmla="*/ 184191 h 894132"/>
                  <a:gd name="connsiteX17" fmla="*/ 213280 w 1085135"/>
                  <a:gd name="connsiteY17" fmla="*/ 195815 h 894132"/>
                  <a:gd name="connsiteX18" fmla="*/ 221328 w 1085135"/>
                  <a:gd name="connsiteY18" fmla="*/ 216380 h 894132"/>
                  <a:gd name="connsiteX19" fmla="*/ 232952 w 1085135"/>
                  <a:gd name="connsiteY19" fmla="*/ 253934 h 894132"/>
                  <a:gd name="connsiteX20" fmla="*/ 244577 w 1085135"/>
                  <a:gd name="connsiteY20" fmla="*/ 329935 h 894132"/>
                  <a:gd name="connsiteX21" fmla="*/ 242789 w 1085135"/>
                  <a:gd name="connsiteY21" fmla="*/ 368383 h 894132"/>
                  <a:gd name="connsiteX22" fmla="*/ 261567 w 1085135"/>
                  <a:gd name="connsiteY22" fmla="*/ 404148 h 894132"/>
                  <a:gd name="connsiteX23" fmla="*/ 280346 w 1085135"/>
                  <a:gd name="connsiteY23" fmla="*/ 430972 h 894132"/>
                  <a:gd name="connsiteX24" fmla="*/ 300912 w 1085135"/>
                  <a:gd name="connsiteY24" fmla="*/ 484620 h 894132"/>
                  <a:gd name="connsiteX25" fmla="*/ 265144 w 1085135"/>
                  <a:gd name="connsiteY25" fmla="*/ 501609 h 894132"/>
                  <a:gd name="connsiteX26" fmla="*/ 268721 w 1085135"/>
                  <a:gd name="connsiteY26" fmla="*/ 532009 h 894132"/>
                  <a:gd name="connsiteX27" fmla="*/ 246366 w 1085135"/>
                  <a:gd name="connsiteY27" fmla="*/ 561516 h 894132"/>
                  <a:gd name="connsiteX28" fmla="*/ 257990 w 1085135"/>
                  <a:gd name="connsiteY28" fmla="*/ 568669 h 894132"/>
                  <a:gd name="connsiteX29" fmla="*/ 263356 w 1085135"/>
                  <a:gd name="connsiteY29" fmla="*/ 591022 h 894132"/>
                  <a:gd name="connsiteX30" fmla="*/ 246366 w 1085135"/>
                  <a:gd name="connsiteY30" fmla="*/ 621422 h 894132"/>
                  <a:gd name="connsiteX31" fmla="*/ 244577 w 1085135"/>
                  <a:gd name="connsiteY31" fmla="*/ 658976 h 894132"/>
                  <a:gd name="connsiteX32" fmla="*/ 214174 w 1085135"/>
                  <a:gd name="connsiteY32" fmla="*/ 684012 h 894132"/>
                  <a:gd name="connsiteX33" fmla="*/ 181982 w 1085135"/>
                  <a:gd name="connsiteY33" fmla="*/ 685800 h 894132"/>
                  <a:gd name="connsiteX34" fmla="*/ 172146 w 1085135"/>
                  <a:gd name="connsiteY34" fmla="*/ 682223 h 894132"/>
                  <a:gd name="connsiteX35" fmla="*/ 86302 w 1085135"/>
                  <a:gd name="connsiteY35" fmla="*/ 670600 h 894132"/>
                  <a:gd name="connsiteX36" fmla="*/ 63052 w 1085135"/>
                  <a:gd name="connsiteY36" fmla="*/ 676859 h 894132"/>
                  <a:gd name="connsiteX37" fmla="*/ 42486 w 1085135"/>
                  <a:gd name="connsiteY37" fmla="*/ 694741 h 894132"/>
                  <a:gd name="connsiteX38" fmla="*/ 38909 w 1085135"/>
                  <a:gd name="connsiteY38" fmla="*/ 699212 h 894132"/>
                  <a:gd name="connsiteX39" fmla="*/ 37120 w 1085135"/>
                  <a:gd name="connsiteY39" fmla="*/ 701894 h 894132"/>
                  <a:gd name="connsiteX40" fmla="*/ 35332 w 1085135"/>
                  <a:gd name="connsiteY40" fmla="*/ 703683 h 894132"/>
                  <a:gd name="connsiteX41" fmla="*/ 21919 w 1085135"/>
                  <a:gd name="connsiteY41" fmla="*/ 723354 h 894132"/>
                  <a:gd name="connsiteX42" fmla="*/ 21024 w 1085135"/>
                  <a:gd name="connsiteY42" fmla="*/ 724248 h 894132"/>
                  <a:gd name="connsiteX43" fmla="*/ 19236 w 1085135"/>
                  <a:gd name="connsiteY43" fmla="*/ 726930 h 894132"/>
                  <a:gd name="connsiteX44" fmla="*/ 6717 w 1085135"/>
                  <a:gd name="connsiteY44" fmla="*/ 758225 h 894132"/>
                  <a:gd name="connsiteX45" fmla="*/ 8506 w 1085135"/>
                  <a:gd name="connsiteY45" fmla="*/ 837803 h 894132"/>
                  <a:gd name="connsiteX46" fmla="*/ 101503 w 1085135"/>
                  <a:gd name="connsiteY46" fmla="*/ 873568 h 894132"/>
                  <a:gd name="connsiteX47" fmla="*/ 141743 w 1085135"/>
                  <a:gd name="connsiteY47" fmla="*/ 894133 h 894132"/>
                  <a:gd name="connsiteX48" fmla="*/ 1085135 w 1085135"/>
                  <a:gd name="connsiteY48" fmla="*/ 894133 h 894132"/>
                  <a:gd name="connsiteX49" fmla="*/ 1085135 w 1085135"/>
                  <a:gd name="connsiteY49" fmla="*/ 0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085135" h="894132">
                    <a:moveTo>
                      <a:pt x="1084241" y="0"/>
                    </a:moveTo>
                    <a:lnTo>
                      <a:pt x="123859" y="0"/>
                    </a:lnTo>
                    <a:cubicBezTo>
                      <a:pt x="123859" y="0"/>
                      <a:pt x="125647" y="0"/>
                      <a:pt x="132801" y="4471"/>
                    </a:cubicBezTo>
                    <a:cubicBezTo>
                      <a:pt x="140849" y="8941"/>
                      <a:pt x="150685" y="14306"/>
                      <a:pt x="156945" y="16989"/>
                    </a:cubicBezTo>
                    <a:cubicBezTo>
                      <a:pt x="169463" y="23247"/>
                      <a:pt x="181088" y="31295"/>
                      <a:pt x="189136" y="43813"/>
                    </a:cubicBezTo>
                    <a:cubicBezTo>
                      <a:pt x="192713" y="49177"/>
                      <a:pt x="197184" y="59013"/>
                      <a:pt x="194501" y="66166"/>
                    </a:cubicBezTo>
                    <a:cubicBezTo>
                      <a:pt x="190925" y="74213"/>
                      <a:pt x="189136" y="88519"/>
                      <a:pt x="181088" y="91202"/>
                    </a:cubicBezTo>
                    <a:cubicBezTo>
                      <a:pt x="171252" y="96566"/>
                      <a:pt x="157839" y="96566"/>
                      <a:pt x="145320" y="94778"/>
                    </a:cubicBezTo>
                    <a:cubicBezTo>
                      <a:pt x="138166" y="94778"/>
                      <a:pt x="131907" y="92990"/>
                      <a:pt x="124753" y="91202"/>
                    </a:cubicBezTo>
                    <a:cubicBezTo>
                      <a:pt x="149791" y="101037"/>
                      <a:pt x="173935" y="113555"/>
                      <a:pt x="190925" y="136802"/>
                    </a:cubicBezTo>
                    <a:cubicBezTo>
                      <a:pt x="192713" y="140379"/>
                      <a:pt x="198972" y="142167"/>
                      <a:pt x="206126" y="142167"/>
                    </a:cubicBezTo>
                    <a:cubicBezTo>
                      <a:pt x="207915" y="142167"/>
                      <a:pt x="207915" y="145744"/>
                      <a:pt x="207915" y="147532"/>
                    </a:cubicBezTo>
                    <a:cubicBezTo>
                      <a:pt x="204338" y="151108"/>
                      <a:pt x="200761" y="152897"/>
                      <a:pt x="202549" y="157367"/>
                    </a:cubicBezTo>
                    <a:lnTo>
                      <a:pt x="207915" y="157367"/>
                    </a:lnTo>
                    <a:cubicBezTo>
                      <a:pt x="215962" y="153791"/>
                      <a:pt x="215068" y="136802"/>
                      <a:pt x="226693" y="142167"/>
                    </a:cubicBezTo>
                    <a:cubicBezTo>
                      <a:pt x="234741" y="147532"/>
                      <a:pt x="238318" y="159156"/>
                      <a:pt x="233847" y="167203"/>
                    </a:cubicBezTo>
                    <a:cubicBezTo>
                      <a:pt x="226693" y="174356"/>
                      <a:pt x="220433" y="178827"/>
                      <a:pt x="213280" y="184191"/>
                    </a:cubicBezTo>
                    <a:cubicBezTo>
                      <a:pt x="211491" y="187768"/>
                      <a:pt x="211491" y="192239"/>
                      <a:pt x="213280" y="195815"/>
                    </a:cubicBezTo>
                    <a:cubicBezTo>
                      <a:pt x="218645" y="202968"/>
                      <a:pt x="220433" y="209227"/>
                      <a:pt x="221328" y="216380"/>
                    </a:cubicBezTo>
                    <a:cubicBezTo>
                      <a:pt x="226693" y="228004"/>
                      <a:pt x="228481" y="241416"/>
                      <a:pt x="232952" y="253934"/>
                    </a:cubicBezTo>
                    <a:cubicBezTo>
                      <a:pt x="240106" y="278970"/>
                      <a:pt x="246366" y="304899"/>
                      <a:pt x="244577" y="329935"/>
                    </a:cubicBezTo>
                    <a:cubicBezTo>
                      <a:pt x="244577" y="343347"/>
                      <a:pt x="237423" y="354971"/>
                      <a:pt x="242789" y="368383"/>
                    </a:cubicBezTo>
                    <a:cubicBezTo>
                      <a:pt x="246366" y="381795"/>
                      <a:pt x="254413" y="391630"/>
                      <a:pt x="261567" y="404148"/>
                    </a:cubicBezTo>
                    <a:cubicBezTo>
                      <a:pt x="268721" y="413984"/>
                      <a:pt x="274980" y="421137"/>
                      <a:pt x="280346" y="430972"/>
                    </a:cubicBezTo>
                    <a:cubicBezTo>
                      <a:pt x="290182" y="447961"/>
                      <a:pt x="308960" y="464949"/>
                      <a:pt x="300912" y="484620"/>
                    </a:cubicBezTo>
                    <a:cubicBezTo>
                      <a:pt x="295547" y="496244"/>
                      <a:pt x="277663" y="494456"/>
                      <a:pt x="265144" y="501609"/>
                    </a:cubicBezTo>
                    <a:cubicBezTo>
                      <a:pt x="255308" y="509656"/>
                      <a:pt x="263356" y="523962"/>
                      <a:pt x="268721" y="532009"/>
                    </a:cubicBezTo>
                    <a:cubicBezTo>
                      <a:pt x="276769" y="547209"/>
                      <a:pt x="258885" y="557045"/>
                      <a:pt x="246366" y="561516"/>
                    </a:cubicBezTo>
                    <a:cubicBezTo>
                      <a:pt x="249942" y="566880"/>
                      <a:pt x="256202" y="565092"/>
                      <a:pt x="257990" y="568669"/>
                    </a:cubicBezTo>
                    <a:cubicBezTo>
                      <a:pt x="259779" y="576716"/>
                      <a:pt x="267827" y="582081"/>
                      <a:pt x="263356" y="591022"/>
                    </a:cubicBezTo>
                    <a:cubicBezTo>
                      <a:pt x="256202" y="600857"/>
                      <a:pt x="236529" y="606222"/>
                      <a:pt x="246366" y="621422"/>
                    </a:cubicBezTo>
                    <a:cubicBezTo>
                      <a:pt x="253519" y="633046"/>
                      <a:pt x="249048" y="646458"/>
                      <a:pt x="244577" y="658976"/>
                    </a:cubicBezTo>
                    <a:cubicBezTo>
                      <a:pt x="239212" y="672388"/>
                      <a:pt x="227587" y="681329"/>
                      <a:pt x="214174" y="684012"/>
                    </a:cubicBezTo>
                    <a:cubicBezTo>
                      <a:pt x="204338" y="687588"/>
                      <a:pt x="191819" y="687588"/>
                      <a:pt x="181982" y="685800"/>
                    </a:cubicBezTo>
                    <a:cubicBezTo>
                      <a:pt x="178406" y="684012"/>
                      <a:pt x="174829" y="682223"/>
                      <a:pt x="172146" y="682223"/>
                    </a:cubicBezTo>
                    <a:cubicBezTo>
                      <a:pt x="143531" y="678647"/>
                      <a:pt x="114917" y="670600"/>
                      <a:pt x="86302" y="670600"/>
                    </a:cubicBezTo>
                    <a:cubicBezTo>
                      <a:pt x="78254" y="672388"/>
                      <a:pt x="69312" y="674176"/>
                      <a:pt x="63052" y="676859"/>
                    </a:cubicBezTo>
                    <a:cubicBezTo>
                      <a:pt x="55899" y="682223"/>
                      <a:pt x="48745" y="688482"/>
                      <a:pt x="42486" y="694741"/>
                    </a:cubicBezTo>
                    <a:cubicBezTo>
                      <a:pt x="41591" y="696530"/>
                      <a:pt x="39803" y="697424"/>
                      <a:pt x="38909" y="699212"/>
                    </a:cubicBezTo>
                    <a:cubicBezTo>
                      <a:pt x="38014" y="700106"/>
                      <a:pt x="37120" y="701000"/>
                      <a:pt x="37120" y="701894"/>
                    </a:cubicBezTo>
                    <a:lnTo>
                      <a:pt x="35332" y="703683"/>
                    </a:lnTo>
                    <a:cubicBezTo>
                      <a:pt x="29967" y="709942"/>
                      <a:pt x="26390" y="716201"/>
                      <a:pt x="21919" y="723354"/>
                    </a:cubicBezTo>
                    <a:cubicBezTo>
                      <a:pt x="21919" y="724248"/>
                      <a:pt x="21024" y="724248"/>
                      <a:pt x="21024" y="724248"/>
                    </a:cubicBezTo>
                    <a:cubicBezTo>
                      <a:pt x="21024" y="725142"/>
                      <a:pt x="20130" y="726036"/>
                      <a:pt x="19236" y="726930"/>
                    </a:cubicBezTo>
                    <a:cubicBezTo>
                      <a:pt x="13871" y="736766"/>
                      <a:pt x="9400" y="747495"/>
                      <a:pt x="6717" y="758225"/>
                    </a:cubicBezTo>
                    <a:cubicBezTo>
                      <a:pt x="-4908" y="796673"/>
                      <a:pt x="458" y="829755"/>
                      <a:pt x="8506" y="837803"/>
                    </a:cubicBezTo>
                    <a:cubicBezTo>
                      <a:pt x="10294" y="839591"/>
                      <a:pt x="63947" y="856579"/>
                      <a:pt x="101503" y="873568"/>
                    </a:cubicBezTo>
                    <a:cubicBezTo>
                      <a:pt x="119388" y="881615"/>
                      <a:pt x="131012" y="886980"/>
                      <a:pt x="141743" y="894133"/>
                    </a:cubicBezTo>
                    <a:lnTo>
                      <a:pt x="1085135" y="894133"/>
                    </a:lnTo>
                    <a:lnTo>
                      <a:pt x="1085135" y="0"/>
                    </a:lnTo>
                    <a:close/>
                  </a:path>
                </a:pathLst>
              </a:custGeom>
              <a:solidFill>
                <a:srgbClr val="E1000F"/>
              </a:solidFill>
              <a:ln w="893" cap="flat">
                <a:noFill/>
                <a:prstDash val="solid"/>
                <a:miter/>
              </a:ln>
            </p:spPr>
            <p:txBody>
              <a:bodyPr rtlCol="0" anchor="ctr"/>
              <a:lstStyle/>
              <a:p>
                <a:endParaRPr lang="fr-FR"/>
              </a:p>
            </p:txBody>
          </p:sp>
          <p:sp>
            <p:nvSpPr>
              <p:cNvPr id="64" name="Forme libre 63">
                <a:extLst>
                  <a:ext uri="{FF2B5EF4-FFF2-40B4-BE49-F238E27FC236}">
                    <a16:creationId xmlns:a16="http://schemas.microsoft.com/office/drawing/2014/main" id="{1882FA65-38E4-B7CC-52E0-5F8A2C7AD656}"/>
                  </a:ext>
                </a:extLst>
              </p:cNvPr>
              <p:cNvSpPr/>
              <p:nvPr/>
            </p:nvSpPr>
            <p:spPr>
              <a:xfrm>
                <a:off x="4684935" y="1205549"/>
                <a:ext cx="109897" cy="97202"/>
              </a:xfrm>
              <a:custGeom>
                <a:avLst/>
                <a:gdLst>
                  <a:gd name="connsiteX0" fmla="*/ 65277 w 109897"/>
                  <a:gd name="connsiteY0" fmla="*/ 15836 h 97202"/>
                  <a:gd name="connsiteX1" fmla="*/ 82267 w 109897"/>
                  <a:gd name="connsiteY1" fmla="*/ 21201 h 97202"/>
                  <a:gd name="connsiteX2" fmla="*/ 48287 w 109897"/>
                  <a:gd name="connsiteY2" fmla="*/ 51602 h 97202"/>
                  <a:gd name="connsiteX3" fmla="*/ 42922 w 109897"/>
                  <a:gd name="connsiteY3" fmla="*/ 51602 h 97202"/>
                  <a:gd name="connsiteX4" fmla="*/ 34874 w 109897"/>
                  <a:gd name="connsiteY4" fmla="*/ 63225 h 97202"/>
                  <a:gd name="connsiteX5" fmla="*/ 19673 w 109897"/>
                  <a:gd name="connsiteY5" fmla="*/ 65014 h 97202"/>
                  <a:gd name="connsiteX6" fmla="*/ 44711 w 109897"/>
                  <a:gd name="connsiteY6" fmla="*/ 74849 h 97202"/>
                  <a:gd name="connsiteX7" fmla="*/ 50076 w 109897"/>
                  <a:gd name="connsiteY7" fmla="*/ 82002 h 97202"/>
                  <a:gd name="connsiteX8" fmla="*/ 53653 w 109897"/>
                  <a:gd name="connsiteY8" fmla="*/ 80214 h 97202"/>
                  <a:gd name="connsiteX9" fmla="*/ 57229 w 109897"/>
                  <a:gd name="connsiteY9" fmla="*/ 82002 h 97202"/>
                  <a:gd name="connsiteX10" fmla="*/ 57229 w 109897"/>
                  <a:gd name="connsiteY10" fmla="*/ 89155 h 97202"/>
                  <a:gd name="connsiteX11" fmla="*/ 36663 w 109897"/>
                  <a:gd name="connsiteY11" fmla="*/ 94520 h 97202"/>
                  <a:gd name="connsiteX12" fmla="*/ 76008 w 109897"/>
                  <a:gd name="connsiteY12" fmla="*/ 94520 h 97202"/>
                  <a:gd name="connsiteX13" fmla="*/ 83162 w 109897"/>
                  <a:gd name="connsiteY13" fmla="*/ 65908 h 97202"/>
                  <a:gd name="connsiteX14" fmla="*/ 79585 w 109897"/>
                  <a:gd name="connsiteY14" fmla="*/ 60543 h 97202"/>
                  <a:gd name="connsiteX15" fmla="*/ 89421 w 109897"/>
                  <a:gd name="connsiteY15" fmla="*/ 50708 h 97202"/>
                  <a:gd name="connsiteX16" fmla="*/ 99257 w 109897"/>
                  <a:gd name="connsiteY16" fmla="*/ 45343 h 97202"/>
                  <a:gd name="connsiteX17" fmla="*/ 93892 w 109897"/>
                  <a:gd name="connsiteY17" fmla="*/ 37296 h 97202"/>
                  <a:gd name="connsiteX18" fmla="*/ 109094 w 109897"/>
                  <a:gd name="connsiteY18" fmla="*/ 10472 h 97202"/>
                  <a:gd name="connsiteX19" fmla="*/ 85844 w 109897"/>
                  <a:gd name="connsiteY19" fmla="*/ 1530 h 97202"/>
                  <a:gd name="connsiteX20" fmla="*/ 57229 w 109897"/>
                  <a:gd name="connsiteY20" fmla="*/ 3319 h 97202"/>
                  <a:gd name="connsiteX21" fmla="*/ 32192 w 109897"/>
                  <a:gd name="connsiteY21" fmla="*/ 10472 h 97202"/>
                  <a:gd name="connsiteX22" fmla="*/ 0 w 109897"/>
                  <a:gd name="connsiteY22" fmla="*/ 27460 h 97202"/>
                  <a:gd name="connsiteX23" fmla="*/ 36663 w 109897"/>
                  <a:gd name="connsiteY23" fmla="*/ 17625 h 97202"/>
                  <a:gd name="connsiteX24" fmla="*/ 65277 w 109897"/>
                  <a:gd name="connsiteY24" fmla="*/ 15836 h 97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9897" h="97202">
                    <a:moveTo>
                      <a:pt x="65277" y="15836"/>
                    </a:moveTo>
                    <a:cubicBezTo>
                      <a:pt x="72431" y="17625"/>
                      <a:pt x="82267" y="17625"/>
                      <a:pt x="82267" y="21201"/>
                    </a:cubicBezTo>
                    <a:cubicBezTo>
                      <a:pt x="78691" y="34613"/>
                      <a:pt x="59018" y="38190"/>
                      <a:pt x="48287" y="51602"/>
                    </a:cubicBezTo>
                    <a:lnTo>
                      <a:pt x="42922" y="51602"/>
                    </a:lnTo>
                    <a:cubicBezTo>
                      <a:pt x="37557" y="55178"/>
                      <a:pt x="39345" y="63225"/>
                      <a:pt x="34874" y="63225"/>
                    </a:cubicBezTo>
                    <a:cubicBezTo>
                      <a:pt x="29509" y="61437"/>
                      <a:pt x="25038" y="63225"/>
                      <a:pt x="19673" y="65014"/>
                    </a:cubicBezTo>
                    <a:cubicBezTo>
                      <a:pt x="26826" y="72167"/>
                      <a:pt x="34874" y="76637"/>
                      <a:pt x="44711" y="74849"/>
                    </a:cubicBezTo>
                    <a:cubicBezTo>
                      <a:pt x="46499" y="74849"/>
                      <a:pt x="50076" y="78426"/>
                      <a:pt x="50076" y="82002"/>
                    </a:cubicBezTo>
                    <a:cubicBezTo>
                      <a:pt x="50076" y="82002"/>
                      <a:pt x="51864" y="82002"/>
                      <a:pt x="53653" y="80214"/>
                    </a:cubicBezTo>
                    <a:cubicBezTo>
                      <a:pt x="55441" y="80214"/>
                      <a:pt x="57229" y="80214"/>
                      <a:pt x="57229" y="82002"/>
                    </a:cubicBezTo>
                    <a:lnTo>
                      <a:pt x="57229" y="89155"/>
                    </a:lnTo>
                    <a:cubicBezTo>
                      <a:pt x="51864" y="96308"/>
                      <a:pt x="43816" y="92732"/>
                      <a:pt x="36663" y="94520"/>
                    </a:cubicBezTo>
                    <a:cubicBezTo>
                      <a:pt x="50076" y="98097"/>
                      <a:pt x="63489" y="98097"/>
                      <a:pt x="76008" y="94520"/>
                    </a:cubicBezTo>
                    <a:cubicBezTo>
                      <a:pt x="85844" y="90944"/>
                      <a:pt x="76008" y="73955"/>
                      <a:pt x="83162" y="65908"/>
                    </a:cubicBezTo>
                    <a:cubicBezTo>
                      <a:pt x="79585" y="65908"/>
                      <a:pt x="83162" y="60543"/>
                      <a:pt x="79585" y="60543"/>
                    </a:cubicBezTo>
                    <a:cubicBezTo>
                      <a:pt x="83162" y="56967"/>
                      <a:pt x="86738" y="52496"/>
                      <a:pt x="89421" y="50708"/>
                    </a:cubicBezTo>
                    <a:cubicBezTo>
                      <a:pt x="92998" y="50708"/>
                      <a:pt x="97469" y="48919"/>
                      <a:pt x="99257" y="45343"/>
                    </a:cubicBezTo>
                    <a:cubicBezTo>
                      <a:pt x="99257" y="41766"/>
                      <a:pt x="92104" y="39978"/>
                      <a:pt x="93892" y="37296"/>
                    </a:cubicBezTo>
                    <a:cubicBezTo>
                      <a:pt x="103728" y="30143"/>
                      <a:pt x="112671" y="20307"/>
                      <a:pt x="109094" y="10472"/>
                    </a:cubicBezTo>
                    <a:cubicBezTo>
                      <a:pt x="107305" y="5107"/>
                      <a:pt x="93892" y="5107"/>
                      <a:pt x="85844" y="1530"/>
                    </a:cubicBezTo>
                    <a:cubicBezTo>
                      <a:pt x="77796" y="-2046"/>
                      <a:pt x="67066" y="1530"/>
                      <a:pt x="57229" y="3319"/>
                    </a:cubicBezTo>
                    <a:cubicBezTo>
                      <a:pt x="49182" y="3319"/>
                      <a:pt x="40239" y="8683"/>
                      <a:pt x="32192" y="10472"/>
                    </a:cubicBezTo>
                    <a:cubicBezTo>
                      <a:pt x="20567" y="14048"/>
                      <a:pt x="9836" y="20307"/>
                      <a:pt x="0" y="27460"/>
                    </a:cubicBezTo>
                    <a:cubicBezTo>
                      <a:pt x="11625" y="22095"/>
                      <a:pt x="23249" y="20307"/>
                      <a:pt x="36663" y="17625"/>
                    </a:cubicBezTo>
                    <a:cubicBezTo>
                      <a:pt x="46499" y="15836"/>
                      <a:pt x="54547" y="14048"/>
                      <a:pt x="65277" y="15836"/>
                    </a:cubicBezTo>
                  </a:path>
                </a:pathLst>
              </a:custGeom>
              <a:solidFill>
                <a:srgbClr val="808080"/>
              </a:solidFill>
              <a:ln w="893" cap="flat">
                <a:noFill/>
                <a:prstDash val="solid"/>
                <a:miter/>
              </a:ln>
            </p:spPr>
            <p:txBody>
              <a:bodyPr rtlCol="0" anchor="ctr"/>
              <a:lstStyle/>
              <a:p>
                <a:endParaRPr lang="fr-FR"/>
              </a:p>
            </p:txBody>
          </p:sp>
        </p:grpSp>
        <p:sp>
          <p:nvSpPr>
            <p:cNvPr id="60" name="Forme libre 59">
              <a:extLst>
                <a:ext uri="{FF2B5EF4-FFF2-40B4-BE49-F238E27FC236}">
                  <a16:creationId xmlns:a16="http://schemas.microsoft.com/office/drawing/2014/main" id="{B664CACB-77F3-F987-1723-74C2CAFF7160}"/>
                </a:ext>
              </a:extLst>
            </p:cNvPr>
            <p:cNvSpPr/>
            <p:nvPr/>
          </p:nvSpPr>
          <p:spPr>
            <a:xfrm>
              <a:off x="3189814" y="2048458"/>
              <a:ext cx="5812369" cy="1982292"/>
            </a:xfrm>
            <a:custGeom>
              <a:avLst/>
              <a:gdLst>
                <a:gd name="connsiteX0" fmla="*/ 0 w 5812369"/>
                <a:gd name="connsiteY0" fmla="*/ 857474 h 1982292"/>
                <a:gd name="connsiteX1" fmla="*/ 0 w 5812369"/>
                <a:gd name="connsiteY1" fmla="*/ 186874 h 1982292"/>
                <a:gd name="connsiteX2" fmla="*/ 203880 w 5812369"/>
                <a:gd name="connsiteY2" fmla="*/ 186874 h 1982292"/>
                <a:gd name="connsiteX3" fmla="*/ 377357 w 5812369"/>
                <a:gd name="connsiteY3" fmla="*/ 240522 h 1982292"/>
                <a:gd name="connsiteX4" fmla="*/ 441740 w 5812369"/>
                <a:gd name="connsiteY4" fmla="*/ 387160 h 1982292"/>
                <a:gd name="connsiteX5" fmla="*/ 414020 w 5812369"/>
                <a:gd name="connsiteY5" fmla="*/ 490879 h 1982292"/>
                <a:gd name="connsiteX6" fmla="*/ 335329 w 5812369"/>
                <a:gd name="connsiteY6" fmla="*/ 560621 h 1982292"/>
                <a:gd name="connsiteX7" fmla="*/ 544574 w 5812369"/>
                <a:gd name="connsiteY7" fmla="*/ 857474 h 1982292"/>
                <a:gd name="connsiteX8" fmla="*/ 382722 w 5812369"/>
                <a:gd name="connsiteY8" fmla="*/ 857474 h 1982292"/>
                <a:gd name="connsiteX9" fmla="*/ 204774 w 5812369"/>
                <a:gd name="connsiteY9" fmla="*/ 586551 h 1982292"/>
                <a:gd name="connsiteX10" fmla="*/ 135920 w 5812369"/>
                <a:gd name="connsiteY10" fmla="*/ 586551 h 1982292"/>
                <a:gd name="connsiteX11" fmla="*/ 135920 w 5812369"/>
                <a:gd name="connsiteY11" fmla="*/ 857474 h 1982292"/>
                <a:gd name="connsiteX12" fmla="*/ 135920 w 5812369"/>
                <a:gd name="connsiteY12" fmla="*/ 471208 h 1982292"/>
                <a:gd name="connsiteX13" fmla="*/ 211928 w 5812369"/>
                <a:gd name="connsiteY13" fmla="*/ 471208 h 1982292"/>
                <a:gd name="connsiteX14" fmla="*/ 278100 w 5812369"/>
                <a:gd name="connsiteY14" fmla="*/ 448855 h 1982292"/>
                <a:gd name="connsiteX15" fmla="*/ 302243 w 5812369"/>
                <a:gd name="connsiteY15" fmla="*/ 385371 h 1982292"/>
                <a:gd name="connsiteX16" fmla="*/ 278100 w 5812369"/>
                <a:gd name="connsiteY16" fmla="*/ 324570 h 1982292"/>
                <a:gd name="connsiteX17" fmla="*/ 211928 w 5812369"/>
                <a:gd name="connsiteY17" fmla="*/ 303111 h 1982292"/>
                <a:gd name="connsiteX18" fmla="*/ 135920 w 5812369"/>
                <a:gd name="connsiteY18" fmla="*/ 303111 h 1982292"/>
                <a:gd name="connsiteX19" fmla="*/ 639361 w 5812369"/>
                <a:gd name="connsiteY19" fmla="*/ 857474 h 1982292"/>
                <a:gd name="connsiteX20" fmla="*/ 639361 w 5812369"/>
                <a:gd name="connsiteY20" fmla="*/ 186874 h 1982292"/>
                <a:gd name="connsiteX21" fmla="*/ 1028342 w 5812369"/>
                <a:gd name="connsiteY21" fmla="*/ 186874 h 1982292"/>
                <a:gd name="connsiteX22" fmla="*/ 1028342 w 5812369"/>
                <a:gd name="connsiteY22" fmla="*/ 303111 h 1982292"/>
                <a:gd name="connsiteX23" fmla="*/ 774387 w 5812369"/>
                <a:gd name="connsiteY23" fmla="*/ 303111 h 1982292"/>
                <a:gd name="connsiteX24" fmla="*/ 774387 w 5812369"/>
                <a:gd name="connsiteY24" fmla="*/ 457796 h 1982292"/>
                <a:gd name="connsiteX25" fmla="*/ 989891 w 5812369"/>
                <a:gd name="connsiteY25" fmla="*/ 457796 h 1982292"/>
                <a:gd name="connsiteX26" fmla="*/ 989891 w 5812369"/>
                <a:gd name="connsiteY26" fmla="*/ 574033 h 1982292"/>
                <a:gd name="connsiteX27" fmla="*/ 774387 w 5812369"/>
                <a:gd name="connsiteY27" fmla="*/ 574033 h 1982292"/>
                <a:gd name="connsiteX28" fmla="*/ 774387 w 5812369"/>
                <a:gd name="connsiteY28" fmla="*/ 741236 h 1982292"/>
                <a:gd name="connsiteX29" fmla="*/ 1028342 w 5812369"/>
                <a:gd name="connsiteY29" fmla="*/ 741236 h 1982292"/>
                <a:gd name="connsiteX30" fmla="*/ 1028342 w 5812369"/>
                <a:gd name="connsiteY30" fmla="*/ 857474 h 1982292"/>
                <a:gd name="connsiteX31" fmla="*/ 770810 w 5812369"/>
                <a:gd name="connsiteY31" fmla="*/ 129649 h 1982292"/>
                <a:gd name="connsiteX32" fmla="*/ 878115 w 5812369"/>
                <a:gd name="connsiteY32" fmla="*/ 0 h 1982292"/>
                <a:gd name="connsiteX33" fmla="*/ 1017612 w 5812369"/>
                <a:gd name="connsiteY33" fmla="*/ 0 h 1982292"/>
                <a:gd name="connsiteX34" fmla="*/ 894211 w 5812369"/>
                <a:gd name="connsiteY34" fmla="*/ 129649 h 1982292"/>
                <a:gd name="connsiteX35" fmla="*/ 1193771 w 5812369"/>
                <a:gd name="connsiteY35" fmla="*/ 857474 h 1982292"/>
                <a:gd name="connsiteX36" fmla="*/ 1193771 w 5812369"/>
                <a:gd name="connsiteY36" fmla="*/ 186874 h 1982292"/>
                <a:gd name="connsiteX37" fmla="*/ 1414641 w 5812369"/>
                <a:gd name="connsiteY37" fmla="*/ 186874 h 1982292"/>
                <a:gd name="connsiteX38" fmla="*/ 1587224 w 5812369"/>
                <a:gd name="connsiteY38" fmla="*/ 240522 h 1982292"/>
                <a:gd name="connsiteX39" fmla="*/ 1650713 w 5812369"/>
                <a:gd name="connsiteY39" fmla="*/ 387160 h 1982292"/>
                <a:gd name="connsiteX40" fmla="*/ 1587224 w 5812369"/>
                <a:gd name="connsiteY40" fmla="*/ 532903 h 1982292"/>
                <a:gd name="connsiteX41" fmla="*/ 1414641 w 5812369"/>
                <a:gd name="connsiteY41" fmla="*/ 586551 h 1982292"/>
                <a:gd name="connsiteX42" fmla="*/ 1329691 w 5812369"/>
                <a:gd name="connsiteY42" fmla="*/ 586551 h 1982292"/>
                <a:gd name="connsiteX43" fmla="*/ 1329691 w 5812369"/>
                <a:gd name="connsiteY43" fmla="*/ 857474 h 1982292"/>
                <a:gd name="connsiteX44" fmla="*/ 1329691 w 5812369"/>
                <a:gd name="connsiteY44" fmla="*/ 471208 h 1982292"/>
                <a:gd name="connsiteX45" fmla="*/ 1420007 w 5812369"/>
                <a:gd name="connsiteY45" fmla="*/ 471208 h 1982292"/>
                <a:gd name="connsiteX46" fmla="*/ 1487967 w 5812369"/>
                <a:gd name="connsiteY46" fmla="*/ 447961 h 1982292"/>
                <a:gd name="connsiteX47" fmla="*/ 1512110 w 5812369"/>
                <a:gd name="connsiteY47" fmla="*/ 385371 h 1982292"/>
                <a:gd name="connsiteX48" fmla="*/ 1487072 w 5812369"/>
                <a:gd name="connsiteY48" fmla="*/ 324570 h 1982292"/>
                <a:gd name="connsiteX49" fmla="*/ 1420007 w 5812369"/>
                <a:gd name="connsiteY49" fmla="*/ 303111 h 1982292"/>
                <a:gd name="connsiteX50" fmla="*/ 1329691 w 5812369"/>
                <a:gd name="connsiteY50" fmla="*/ 303111 h 1982292"/>
                <a:gd name="connsiteX51" fmla="*/ 1759807 w 5812369"/>
                <a:gd name="connsiteY51" fmla="*/ 595493 h 1982292"/>
                <a:gd name="connsiteX52" fmla="*/ 1759807 w 5812369"/>
                <a:gd name="connsiteY52" fmla="*/ 186874 h 1982292"/>
                <a:gd name="connsiteX53" fmla="*/ 1895727 w 5812369"/>
                <a:gd name="connsiteY53" fmla="*/ 186874 h 1982292"/>
                <a:gd name="connsiteX54" fmla="*/ 1895727 w 5812369"/>
                <a:gd name="connsiteY54" fmla="*/ 606222 h 1982292"/>
                <a:gd name="connsiteX55" fmla="*/ 1931495 w 5812369"/>
                <a:gd name="connsiteY55" fmla="*/ 711730 h 1982292"/>
                <a:gd name="connsiteX56" fmla="*/ 2030753 w 5812369"/>
                <a:gd name="connsiteY56" fmla="*/ 749283 h 1982292"/>
                <a:gd name="connsiteX57" fmla="*/ 2129116 w 5812369"/>
                <a:gd name="connsiteY57" fmla="*/ 711730 h 1982292"/>
                <a:gd name="connsiteX58" fmla="*/ 2164884 w 5812369"/>
                <a:gd name="connsiteY58" fmla="*/ 606222 h 1982292"/>
                <a:gd name="connsiteX59" fmla="*/ 2164884 w 5812369"/>
                <a:gd name="connsiteY59" fmla="*/ 186874 h 1982292"/>
                <a:gd name="connsiteX60" fmla="*/ 2300804 w 5812369"/>
                <a:gd name="connsiteY60" fmla="*/ 186874 h 1982292"/>
                <a:gd name="connsiteX61" fmla="*/ 2300804 w 5812369"/>
                <a:gd name="connsiteY61" fmla="*/ 595493 h 1982292"/>
                <a:gd name="connsiteX62" fmla="*/ 2228373 w 5812369"/>
                <a:gd name="connsiteY62" fmla="*/ 802037 h 1982292"/>
                <a:gd name="connsiteX63" fmla="*/ 2029858 w 5812369"/>
                <a:gd name="connsiteY63" fmla="*/ 876250 h 1982292"/>
                <a:gd name="connsiteX64" fmla="*/ 1832238 w 5812369"/>
                <a:gd name="connsiteY64" fmla="*/ 802037 h 1982292"/>
                <a:gd name="connsiteX65" fmla="*/ 1759807 w 5812369"/>
                <a:gd name="connsiteY65" fmla="*/ 595493 h 1982292"/>
                <a:gd name="connsiteX66" fmla="*/ 2477858 w 5812369"/>
                <a:gd name="connsiteY66" fmla="*/ 857474 h 1982292"/>
                <a:gd name="connsiteX67" fmla="*/ 2477858 w 5812369"/>
                <a:gd name="connsiteY67" fmla="*/ 186874 h 1982292"/>
                <a:gd name="connsiteX68" fmla="*/ 2667431 w 5812369"/>
                <a:gd name="connsiteY68" fmla="*/ 186874 h 1982292"/>
                <a:gd name="connsiteX69" fmla="*/ 2831071 w 5812369"/>
                <a:gd name="connsiteY69" fmla="*/ 235157 h 1982292"/>
                <a:gd name="connsiteX70" fmla="*/ 2890983 w 5812369"/>
                <a:gd name="connsiteY70" fmla="*/ 369277 h 1982292"/>
                <a:gd name="connsiteX71" fmla="*/ 2820341 w 5812369"/>
                <a:gd name="connsiteY71" fmla="*/ 501609 h 1982292"/>
                <a:gd name="connsiteX72" fmla="*/ 2901714 w 5812369"/>
                <a:gd name="connsiteY72" fmla="*/ 565986 h 1982292"/>
                <a:gd name="connsiteX73" fmla="*/ 2930329 w 5812369"/>
                <a:gd name="connsiteY73" fmla="*/ 659870 h 1982292"/>
                <a:gd name="connsiteX74" fmla="*/ 2863263 w 5812369"/>
                <a:gd name="connsiteY74" fmla="*/ 804720 h 1982292"/>
                <a:gd name="connsiteX75" fmla="*/ 2681738 w 5812369"/>
                <a:gd name="connsiteY75" fmla="*/ 857474 h 1982292"/>
                <a:gd name="connsiteX76" fmla="*/ 2612884 w 5812369"/>
                <a:gd name="connsiteY76" fmla="*/ 741236 h 1982292"/>
                <a:gd name="connsiteX77" fmla="*/ 2689786 w 5812369"/>
                <a:gd name="connsiteY77" fmla="*/ 741236 h 1982292"/>
                <a:gd name="connsiteX78" fmla="*/ 2764005 w 5812369"/>
                <a:gd name="connsiteY78" fmla="*/ 717989 h 1982292"/>
                <a:gd name="connsiteX79" fmla="*/ 2790832 w 5812369"/>
                <a:gd name="connsiteY79" fmla="*/ 652717 h 1982292"/>
                <a:gd name="connsiteX80" fmla="*/ 2764005 w 5812369"/>
                <a:gd name="connsiteY80" fmla="*/ 588340 h 1982292"/>
                <a:gd name="connsiteX81" fmla="*/ 2689786 w 5812369"/>
                <a:gd name="connsiteY81" fmla="*/ 565986 h 1982292"/>
                <a:gd name="connsiteX82" fmla="*/ 2612884 w 5812369"/>
                <a:gd name="connsiteY82" fmla="*/ 565986 h 1982292"/>
                <a:gd name="connsiteX83" fmla="*/ 2612884 w 5812369"/>
                <a:gd name="connsiteY83" fmla="*/ 449749 h 1982292"/>
                <a:gd name="connsiteX84" fmla="*/ 2670113 w 5812369"/>
                <a:gd name="connsiteY84" fmla="*/ 449749 h 1982292"/>
                <a:gd name="connsiteX85" fmla="*/ 2730025 w 5812369"/>
                <a:gd name="connsiteY85" fmla="*/ 430078 h 1982292"/>
                <a:gd name="connsiteX86" fmla="*/ 2751486 w 5812369"/>
                <a:gd name="connsiteY86" fmla="*/ 375536 h 1982292"/>
                <a:gd name="connsiteX87" fmla="*/ 2730025 w 5812369"/>
                <a:gd name="connsiteY87" fmla="*/ 322782 h 1982292"/>
                <a:gd name="connsiteX88" fmla="*/ 2670113 w 5812369"/>
                <a:gd name="connsiteY88" fmla="*/ 303111 h 1982292"/>
                <a:gd name="connsiteX89" fmla="*/ 2612884 w 5812369"/>
                <a:gd name="connsiteY89" fmla="*/ 303111 h 1982292"/>
                <a:gd name="connsiteX90" fmla="*/ 3077873 w 5812369"/>
                <a:gd name="connsiteY90" fmla="*/ 857474 h 1982292"/>
                <a:gd name="connsiteX91" fmla="*/ 3077873 w 5812369"/>
                <a:gd name="connsiteY91" fmla="*/ 186874 h 1982292"/>
                <a:gd name="connsiteX92" fmla="*/ 3212899 w 5812369"/>
                <a:gd name="connsiteY92" fmla="*/ 186874 h 1982292"/>
                <a:gd name="connsiteX93" fmla="*/ 3212899 w 5812369"/>
                <a:gd name="connsiteY93" fmla="*/ 734083 h 1982292"/>
                <a:gd name="connsiteX94" fmla="*/ 3466855 w 5812369"/>
                <a:gd name="connsiteY94" fmla="*/ 734083 h 1982292"/>
                <a:gd name="connsiteX95" fmla="*/ 3466855 w 5812369"/>
                <a:gd name="connsiteY95" fmla="*/ 857474 h 1982292"/>
                <a:gd name="connsiteX96" fmla="*/ 3595621 w 5812369"/>
                <a:gd name="connsiteY96" fmla="*/ 857474 h 1982292"/>
                <a:gd name="connsiteX97" fmla="*/ 3595621 w 5812369"/>
                <a:gd name="connsiteY97" fmla="*/ 186874 h 1982292"/>
                <a:gd name="connsiteX98" fmla="*/ 3730647 w 5812369"/>
                <a:gd name="connsiteY98" fmla="*/ 186874 h 1982292"/>
                <a:gd name="connsiteX99" fmla="*/ 3730647 w 5812369"/>
                <a:gd name="connsiteY99" fmla="*/ 857474 h 1982292"/>
                <a:gd name="connsiteX100" fmla="*/ 3896076 w 5812369"/>
                <a:gd name="connsiteY100" fmla="*/ 658976 h 1982292"/>
                <a:gd name="connsiteX101" fmla="*/ 3870144 w 5812369"/>
                <a:gd name="connsiteY101" fmla="*/ 522174 h 1982292"/>
                <a:gd name="connsiteX102" fmla="*/ 3896076 w 5812369"/>
                <a:gd name="connsiteY102" fmla="*/ 386265 h 1982292"/>
                <a:gd name="connsiteX103" fmla="*/ 3967613 w 5812369"/>
                <a:gd name="connsiteY103" fmla="*/ 272711 h 1982292"/>
                <a:gd name="connsiteX104" fmla="*/ 4080284 w 5812369"/>
                <a:gd name="connsiteY104" fmla="*/ 195815 h 1982292"/>
                <a:gd name="connsiteX105" fmla="*/ 4224252 w 5812369"/>
                <a:gd name="connsiteY105" fmla="*/ 167203 h 1982292"/>
                <a:gd name="connsiteX106" fmla="*/ 4368220 w 5812369"/>
                <a:gd name="connsiteY106" fmla="*/ 195815 h 1982292"/>
                <a:gd name="connsiteX107" fmla="*/ 4480890 w 5812369"/>
                <a:gd name="connsiteY107" fmla="*/ 272711 h 1982292"/>
                <a:gd name="connsiteX108" fmla="*/ 4552427 w 5812369"/>
                <a:gd name="connsiteY108" fmla="*/ 386265 h 1982292"/>
                <a:gd name="connsiteX109" fmla="*/ 4578359 w 5812369"/>
                <a:gd name="connsiteY109" fmla="*/ 522174 h 1982292"/>
                <a:gd name="connsiteX110" fmla="*/ 4543485 w 5812369"/>
                <a:gd name="connsiteY110" fmla="*/ 679541 h 1982292"/>
                <a:gd name="connsiteX111" fmla="*/ 4446910 w 5812369"/>
                <a:gd name="connsiteY111" fmla="*/ 802037 h 1982292"/>
                <a:gd name="connsiteX112" fmla="*/ 4487150 w 5812369"/>
                <a:gd name="connsiteY112" fmla="*/ 840485 h 1982292"/>
                <a:gd name="connsiteX113" fmla="*/ 4626646 w 5812369"/>
                <a:gd name="connsiteY113" fmla="*/ 903968 h 1982292"/>
                <a:gd name="connsiteX114" fmla="*/ 4674934 w 5812369"/>
                <a:gd name="connsiteY114" fmla="*/ 896815 h 1982292"/>
                <a:gd name="connsiteX115" fmla="*/ 4674934 w 5812369"/>
                <a:gd name="connsiteY115" fmla="*/ 1012159 h 1982292"/>
                <a:gd name="connsiteX116" fmla="*/ 4604291 w 5812369"/>
                <a:gd name="connsiteY116" fmla="*/ 1023782 h 1982292"/>
                <a:gd name="connsiteX117" fmla="*/ 4395940 w 5812369"/>
                <a:gd name="connsiteY117" fmla="*/ 936157 h 1982292"/>
                <a:gd name="connsiteX118" fmla="*/ 4316355 w 5812369"/>
                <a:gd name="connsiteY118" fmla="*/ 864627 h 1982292"/>
                <a:gd name="connsiteX119" fmla="*/ 4224252 w 5812369"/>
                <a:gd name="connsiteY119" fmla="*/ 876250 h 1982292"/>
                <a:gd name="connsiteX120" fmla="*/ 4080284 w 5812369"/>
                <a:gd name="connsiteY120" fmla="*/ 847638 h 1982292"/>
                <a:gd name="connsiteX121" fmla="*/ 3967613 w 5812369"/>
                <a:gd name="connsiteY121" fmla="*/ 771637 h 1982292"/>
                <a:gd name="connsiteX122" fmla="*/ 3896076 w 5812369"/>
                <a:gd name="connsiteY122" fmla="*/ 658976 h 1982292"/>
                <a:gd name="connsiteX123" fmla="*/ 4070447 w 5812369"/>
                <a:gd name="connsiteY123" fmla="*/ 360336 h 1982292"/>
                <a:gd name="connsiteX124" fmla="*/ 4008747 w 5812369"/>
                <a:gd name="connsiteY124" fmla="*/ 522174 h 1982292"/>
                <a:gd name="connsiteX125" fmla="*/ 4070447 w 5812369"/>
                <a:gd name="connsiteY125" fmla="*/ 684012 h 1982292"/>
                <a:gd name="connsiteX126" fmla="*/ 4225146 w 5812369"/>
                <a:gd name="connsiteY126" fmla="*/ 749283 h 1982292"/>
                <a:gd name="connsiteX127" fmla="*/ 4335134 w 5812369"/>
                <a:gd name="connsiteY127" fmla="*/ 719777 h 1982292"/>
                <a:gd name="connsiteX128" fmla="*/ 4412036 w 5812369"/>
                <a:gd name="connsiteY128" fmla="*/ 637517 h 1982292"/>
                <a:gd name="connsiteX129" fmla="*/ 4439756 w 5812369"/>
                <a:gd name="connsiteY129" fmla="*/ 522174 h 1982292"/>
                <a:gd name="connsiteX130" fmla="*/ 4378056 w 5812369"/>
                <a:gd name="connsiteY130" fmla="*/ 360336 h 1982292"/>
                <a:gd name="connsiteX131" fmla="*/ 4224252 w 5812369"/>
                <a:gd name="connsiteY131" fmla="*/ 295064 h 1982292"/>
                <a:gd name="connsiteX132" fmla="*/ 4069553 w 5812369"/>
                <a:gd name="connsiteY132" fmla="*/ 360336 h 1982292"/>
                <a:gd name="connsiteX133" fmla="*/ 4705337 w 5812369"/>
                <a:gd name="connsiteY133" fmla="*/ 595493 h 1982292"/>
                <a:gd name="connsiteX134" fmla="*/ 4705337 w 5812369"/>
                <a:gd name="connsiteY134" fmla="*/ 186874 h 1982292"/>
                <a:gd name="connsiteX135" fmla="*/ 4841257 w 5812369"/>
                <a:gd name="connsiteY135" fmla="*/ 186874 h 1982292"/>
                <a:gd name="connsiteX136" fmla="*/ 4841257 w 5812369"/>
                <a:gd name="connsiteY136" fmla="*/ 606222 h 1982292"/>
                <a:gd name="connsiteX137" fmla="*/ 4877025 w 5812369"/>
                <a:gd name="connsiteY137" fmla="*/ 711730 h 1982292"/>
                <a:gd name="connsiteX138" fmla="*/ 4976283 w 5812369"/>
                <a:gd name="connsiteY138" fmla="*/ 749283 h 1982292"/>
                <a:gd name="connsiteX139" fmla="*/ 5074646 w 5812369"/>
                <a:gd name="connsiteY139" fmla="*/ 711730 h 1982292"/>
                <a:gd name="connsiteX140" fmla="*/ 5110414 w 5812369"/>
                <a:gd name="connsiteY140" fmla="*/ 606222 h 1982292"/>
                <a:gd name="connsiteX141" fmla="*/ 5110414 w 5812369"/>
                <a:gd name="connsiteY141" fmla="*/ 186874 h 1982292"/>
                <a:gd name="connsiteX142" fmla="*/ 5246334 w 5812369"/>
                <a:gd name="connsiteY142" fmla="*/ 186874 h 1982292"/>
                <a:gd name="connsiteX143" fmla="*/ 5246334 w 5812369"/>
                <a:gd name="connsiteY143" fmla="*/ 595493 h 1982292"/>
                <a:gd name="connsiteX144" fmla="*/ 5173903 w 5812369"/>
                <a:gd name="connsiteY144" fmla="*/ 802037 h 1982292"/>
                <a:gd name="connsiteX145" fmla="*/ 4975389 w 5812369"/>
                <a:gd name="connsiteY145" fmla="*/ 876250 h 1982292"/>
                <a:gd name="connsiteX146" fmla="*/ 4777768 w 5812369"/>
                <a:gd name="connsiteY146" fmla="*/ 802037 h 1982292"/>
                <a:gd name="connsiteX147" fmla="*/ 4705337 w 5812369"/>
                <a:gd name="connsiteY147" fmla="*/ 595493 h 1982292"/>
                <a:gd name="connsiteX148" fmla="*/ 5423388 w 5812369"/>
                <a:gd name="connsiteY148" fmla="*/ 857474 h 1982292"/>
                <a:gd name="connsiteX149" fmla="*/ 5423388 w 5812369"/>
                <a:gd name="connsiteY149" fmla="*/ 186874 h 1982292"/>
                <a:gd name="connsiteX150" fmla="*/ 5812370 w 5812369"/>
                <a:gd name="connsiteY150" fmla="*/ 186874 h 1982292"/>
                <a:gd name="connsiteX151" fmla="*/ 5812370 w 5812369"/>
                <a:gd name="connsiteY151" fmla="*/ 303111 h 1982292"/>
                <a:gd name="connsiteX152" fmla="*/ 5558414 w 5812369"/>
                <a:gd name="connsiteY152" fmla="*/ 303111 h 1982292"/>
                <a:gd name="connsiteX153" fmla="*/ 5558414 w 5812369"/>
                <a:gd name="connsiteY153" fmla="*/ 457796 h 1982292"/>
                <a:gd name="connsiteX154" fmla="*/ 5773919 w 5812369"/>
                <a:gd name="connsiteY154" fmla="*/ 457796 h 1982292"/>
                <a:gd name="connsiteX155" fmla="*/ 5773919 w 5812369"/>
                <a:gd name="connsiteY155" fmla="*/ 574033 h 1982292"/>
                <a:gd name="connsiteX156" fmla="*/ 5558414 w 5812369"/>
                <a:gd name="connsiteY156" fmla="*/ 574033 h 1982292"/>
                <a:gd name="connsiteX157" fmla="*/ 5558414 w 5812369"/>
                <a:gd name="connsiteY157" fmla="*/ 741236 h 1982292"/>
                <a:gd name="connsiteX158" fmla="*/ 5812370 w 5812369"/>
                <a:gd name="connsiteY158" fmla="*/ 741236 h 1982292"/>
                <a:gd name="connsiteX159" fmla="*/ 5812370 w 5812369"/>
                <a:gd name="connsiteY159" fmla="*/ 857474 h 1982292"/>
                <a:gd name="connsiteX160" fmla="*/ 0 w 5812369"/>
                <a:gd name="connsiteY160" fmla="*/ 1827608 h 1982292"/>
                <a:gd name="connsiteX161" fmla="*/ 0 w 5812369"/>
                <a:gd name="connsiteY161" fmla="*/ 1157008 h 1982292"/>
                <a:gd name="connsiteX162" fmla="*/ 388982 w 5812369"/>
                <a:gd name="connsiteY162" fmla="*/ 1157008 h 1982292"/>
                <a:gd name="connsiteX163" fmla="*/ 388982 w 5812369"/>
                <a:gd name="connsiteY163" fmla="*/ 1273245 h 1982292"/>
                <a:gd name="connsiteX164" fmla="*/ 135920 w 5812369"/>
                <a:gd name="connsiteY164" fmla="*/ 1273245 h 1982292"/>
                <a:gd name="connsiteX165" fmla="*/ 135920 w 5812369"/>
                <a:gd name="connsiteY165" fmla="*/ 1427930 h 1982292"/>
                <a:gd name="connsiteX166" fmla="*/ 351425 w 5812369"/>
                <a:gd name="connsiteY166" fmla="*/ 1427930 h 1982292"/>
                <a:gd name="connsiteX167" fmla="*/ 351425 w 5812369"/>
                <a:gd name="connsiteY167" fmla="*/ 1544168 h 1982292"/>
                <a:gd name="connsiteX168" fmla="*/ 135920 w 5812369"/>
                <a:gd name="connsiteY168" fmla="*/ 1544168 h 1982292"/>
                <a:gd name="connsiteX169" fmla="*/ 135920 w 5812369"/>
                <a:gd name="connsiteY169" fmla="*/ 1827608 h 1982292"/>
                <a:gd name="connsiteX170" fmla="*/ 517748 w 5812369"/>
                <a:gd name="connsiteY170" fmla="*/ 1827608 h 1982292"/>
                <a:gd name="connsiteX171" fmla="*/ 517748 w 5812369"/>
                <a:gd name="connsiteY171" fmla="*/ 1157008 h 1982292"/>
                <a:gd name="connsiteX172" fmla="*/ 721628 w 5812369"/>
                <a:gd name="connsiteY172" fmla="*/ 1157008 h 1982292"/>
                <a:gd name="connsiteX173" fmla="*/ 895999 w 5812369"/>
                <a:gd name="connsiteY173" fmla="*/ 1210656 h 1982292"/>
                <a:gd name="connsiteX174" fmla="*/ 959488 w 5812369"/>
                <a:gd name="connsiteY174" fmla="*/ 1357294 h 1982292"/>
                <a:gd name="connsiteX175" fmla="*/ 931768 w 5812369"/>
                <a:gd name="connsiteY175" fmla="*/ 1461907 h 1982292"/>
                <a:gd name="connsiteX176" fmla="*/ 853077 w 5812369"/>
                <a:gd name="connsiteY176" fmla="*/ 1530756 h 1982292"/>
                <a:gd name="connsiteX177" fmla="*/ 1062322 w 5812369"/>
                <a:gd name="connsiteY177" fmla="*/ 1827608 h 1982292"/>
                <a:gd name="connsiteX178" fmla="*/ 900470 w 5812369"/>
                <a:gd name="connsiteY178" fmla="*/ 1827608 h 1982292"/>
                <a:gd name="connsiteX179" fmla="*/ 722522 w 5812369"/>
                <a:gd name="connsiteY179" fmla="*/ 1556686 h 1982292"/>
                <a:gd name="connsiteX180" fmla="*/ 653668 w 5812369"/>
                <a:gd name="connsiteY180" fmla="*/ 1556686 h 1982292"/>
                <a:gd name="connsiteX181" fmla="*/ 653668 w 5812369"/>
                <a:gd name="connsiteY181" fmla="*/ 1827608 h 1982292"/>
                <a:gd name="connsiteX182" fmla="*/ 653668 w 5812369"/>
                <a:gd name="connsiteY182" fmla="*/ 1441342 h 1982292"/>
                <a:gd name="connsiteX183" fmla="*/ 729676 w 5812369"/>
                <a:gd name="connsiteY183" fmla="*/ 1441342 h 1982292"/>
                <a:gd name="connsiteX184" fmla="*/ 796742 w 5812369"/>
                <a:gd name="connsiteY184" fmla="*/ 1418989 h 1982292"/>
                <a:gd name="connsiteX185" fmla="*/ 819991 w 5812369"/>
                <a:gd name="connsiteY185" fmla="*/ 1355506 h 1982292"/>
                <a:gd name="connsiteX186" fmla="*/ 796742 w 5812369"/>
                <a:gd name="connsiteY186" fmla="*/ 1294705 h 1982292"/>
                <a:gd name="connsiteX187" fmla="*/ 729676 w 5812369"/>
                <a:gd name="connsiteY187" fmla="*/ 1273245 h 1982292"/>
                <a:gd name="connsiteX188" fmla="*/ 653668 w 5812369"/>
                <a:gd name="connsiteY188" fmla="*/ 1273245 h 1982292"/>
                <a:gd name="connsiteX189" fmla="*/ 1100773 w 5812369"/>
                <a:gd name="connsiteY189" fmla="*/ 1827608 h 1982292"/>
                <a:gd name="connsiteX190" fmla="*/ 1353835 w 5812369"/>
                <a:gd name="connsiteY190" fmla="*/ 1157008 h 1982292"/>
                <a:gd name="connsiteX191" fmla="*/ 1530889 w 5812369"/>
                <a:gd name="connsiteY191" fmla="*/ 1157008 h 1982292"/>
                <a:gd name="connsiteX192" fmla="*/ 1783950 w 5812369"/>
                <a:gd name="connsiteY192" fmla="*/ 1827608 h 1982292"/>
                <a:gd name="connsiteX193" fmla="*/ 1639982 w 5812369"/>
                <a:gd name="connsiteY193" fmla="*/ 1827608 h 1982292"/>
                <a:gd name="connsiteX194" fmla="*/ 1575599 w 5812369"/>
                <a:gd name="connsiteY194" fmla="*/ 1653252 h 1982292"/>
                <a:gd name="connsiteX195" fmla="*/ 1308230 w 5812369"/>
                <a:gd name="connsiteY195" fmla="*/ 1653252 h 1982292"/>
                <a:gd name="connsiteX196" fmla="*/ 1244741 w 5812369"/>
                <a:gd name="connsiteY196" fmla="*/ 1827608 h 1982292"/>
                <a:gd name="connsiteX197" fmla="*/ 1350258 w 5812369"/>
                <a:gd name="connsiteY197" fmla="*/ 1537015 h 1982292"/>
                <a:gd name="connsiteX198" fmla="*/ 1534466 w 5812369"/>
                <a:gd name="connsiteY198" fmla="*/ 1537015 h 1982292"/>
                <a:gd name="connsiteX199" fmla="*/ 1442362 w 5812369"/>
                <a:gd name="connsiteY199" fmla="*/ 1285763 h 1982292"/>
                <a:gd name="connsiteX200" fmla="*/ 1896621 w 5812369"/>
                <a:gd name="connsiteY200" fmla="*/ 1827608 h 1982292"/>
                <a:gd name="connsiteX201" fmla="*/ 1896621 w 5812369"/>
                <a:gd name="connsiteY201" fmla="*/ 1157008 h 1982292"/>
                <a:gd name="connsiteX202" fmla="*/ 2070098 w 5812369"/>
                <a:gd name="connsiteY202" fmla="*/ 1157008 h 1982292"/>
                <a:gd name="connsiteX203" fmla="*/ 2368764 w 5812369"/>
                <a:gd name="connsiteY203" fmla="*/ 1637158 h 1982292"/>
                <a:gd name="connsiteX204" fmla="*/ 2368764 w 5812369"/>
                <a:gd name="connsiteY204" fmla="*/ 1157008 h 1982292"/>
                <a:gd name="connsiteX205" fmla="*/ 2503790 w 5812369"/>
                <a:gd name="connsiteY205" fmla="*/ 1157008 h 1982292"/>
                <a:gd name="connsiteX206" fmla="*/ 2503790 w 5812369"/>
                <a:gd name="connsiteY206" fmla="*/ 1827608 h 1982292"/>
                <a:gd name="connsiteX207" fmla="*/ 2330313 w 5812369"/>
                <a:gd name="connsiteY207" fmla="*/ 1827608 h 1982292"/>
                <a:gd name="connsiteX208" fmla="*/ 2031647 w 5812369"/>
                <a:gd name="connsiteY208" fmla="*/ 1345670 h 1982292"/>
                <a:gd name="connsiteX209" fmla="*/ 2031647 w 5812369"/>
                <a:gd name="connsiteY209" fmla="*/ 1827608 h 1982292"/>
                <a:gd name="connsiteX210" fmla="*/ 2644181 w 5812369"/>
                <a:gd name="connsiteY210" fmla="*/ 1492308 h 1982292"/>
                <a:gd name="connsiteX211" fmla="*/ 2670113 w 5812369"/>
                <a:gd name="connsiteY211" fmla="*/ 1356400 h 1982292"/>
                <a:gd name="connsiteX212" fmla="*/ 2741650 w 5812369"/>
                <a:gd name="connsiteY212" fmla="*/ 1242845 h 1982292"/>
                <a:gd name="connsiteX213" fmla="*/ 2854321 w 5812369"/>
                <a:gd name="connsiteY213" fmla="*/ 1166844 h 1982292"/>
                <a:gd name="connsiteX214" fmla="*/ 2999183 w 5812369"/>
                <a:gd name="connsiteY214" fmla="*/ 1138231 h 1982292"/>
                <a:gd name="connsiteX215" fmla="*/ 3160141 w 5812369"/>
                <a:gd name="connsiteY215" fmla="*/ 1173997 h 1982292"/>
                <a:gd name="connsiteX216" fmla="*/ 3279965 w 5812369"/>
                <a:gd name="connsiteY216" fmla="*/ 1274140 h 1982292"/>
                <a:gd name="connsiteX217" fmla="*/ 3173554 w 5812369"/>
                <a:gd name="connsiteY217" fmla="*/ 1357294 h 1982292"/>
                <a:gd name="connsiteX218" fmla="*/ 3099334 w 5812369"/>
                <a:gd name="connsiteY218" fmla="*/ 1290234 h 1982292"/>
                <a:gd name="connsiteX219" fmla="*/ 2999183 w 5812369"/>
                <a:gd name="connsiteY219" fmla="*/ 1265198 h 1982292"/>
                <a:gd name="connsiteX220" fmla="*/ 2844484 w 5812369"/>
                <a:gd name="connsiteY220" fmla="*/ 1330470 h 1982292"/>
                <a:gd name="connsiteX221" fmla="*/ 2782784 w 5812369"/>
                <a:gd name="connsiteY221" fmla="*/ 1492308 h 1982292"/>
                <a:gd name="connsiteX222" fmla="*/ 2844484 w 5812369"/>
                <a:gd name="connsiteY222" fmla="*/ 1655040 h 1982292"/>
                <a:gd name="connsiteX223" fmla="*/ 2999183 w 5812369"/>
                <a:gd name="connsiteY223" fmla="*/ 1719418 h 1982292"/>
                <a:gd name="connsiteX224" fmla="*/ 3099334 w 5812369"/>
                <a:gd name="connsiteY224" fmla="*/ 1695276 h 1982292"/>
                <a:gd name="connsiteX225" fmla="*/ 3173554 w 5812369"/>
                <a:gd name="connsiteY225" fmla="*/ 1627322 h 1982292"/>
                <a:gd name="connsiteX226" fmla="*/ 3279965 w 5812369"/>
                <a:gd name="connsiteY226" fmla="*/ 1709582 h 1982292"/>
                <a:gd name="connsiteX227" fmla="*/ 3181602 w 5812369"/>
                <a:gd name="connsiteY227" fmla="*/ 1798996 h 1982292"/>
                <a:gd name="connsiteX228" fmla="*/ 3051047 w 5812369"/>
                <a:gd name="connsiteY228" fmla="*/ 1842808 h 1982292"/>
                <a:gd name="connsiteX229" fmla="*/ 2967885 w 5812369"/>
                <a:gd name="connsiteY229" fmla="*/ 1982293 h 1982292"/>
                <a:gd name="connsiteX230" fmla="*/ 2848061 w 5812369"/>
                <a:gd name="connsiteY230" fmla="*/ 1982293 h 1982292"/>
                <a:gd name="connsiteX231" fmla="*/ 2932117 w 5812369"/>
                <a:gd name="connsiteY231" fmla="*/ 1841020 h 1982292"/>
                <a:gd name="connsiteX232" fmla="*/ 2780995 w 5812369"/>
                <a:gd name="connsiteY232" fmla="*/ 1775748 h 1982292"/>
                <a:gd name="connsiteX233" fmla="*/ 2679055 w 5812369"/>
                <a:gd name="connsiteY233" fmla="*/ 1651464 h 1982292"/>
                <a:gd name="connsiteX234" fmla="*/ 2644181 w 5812369"/>
                <a:gd name="connsiteY234" fmla="*/ 1492308 h 1982292"/>
                <a:gd name="connsiteX235" fmla="*/ 3319310 w 5812369"/>
                <a:gd name="connsiteY235" fmla="*/ 1827608 h 1982292"/>
                <a:gd name="connsiteX236" fmla="*/ 3572372 w 5812369"/>
                <a:gd name="connsiteY236" fmla="*/ 1157008 h 1982292"/>
                <a:gd name="connsiteX237" fmla="*/ 3749426 w 5812369"/>
                <a:gd name="connsiteY237" fmla="*/ 1157008 h 1982292"/>
                <a:gd name="connsiteX238" fmla="*/ 4002487 w 5812369"/>
                <a:gd name="connsiteY238" fmla="*/ 1827608 h 1982292"/>
                <a:gd name="connsiteX239" fmla="*/ 3858519 w 5812369"/>
                <a:gd name="connsiteY239" fmla="*/ 1827608 h 1982292"/>
                <a:gd name="connsiteX240" fmla="*/ 3795030 w 5812369"/>
                <a:gd name="connsiteY240" fmla="*/ 1653252 h 1982292"/>
                <a:gd name="connsiteX241" fmla="*/ 3527661 w 5812369"/>
                <a:gd name="connsiteY241" fmla="*/ 1653252 h 1982292"/>
                <a:gd name="connsiteX242" fmla="*/ 3463278 w 5812369"/>
                <a:gd name="connsiteY242" fmla="*/ 1827608 h 1982292"/>
                <a:gd name="connsiteX243" fmla="*/ 3569689 w 5812369"/>
                <a:gd name="connsiteY243" fmla="*/ 1537015 h 1982292"/>
                <a:gd name="connsiteX244" fmla="*/ 3753002 w 5812369"/>
                <a:gd name="connsiteY244" fmla="*/ 1537015 h 1982292"/>
                <a:gd name="connsiteX245" fmla="*/ 3660899 w 5812369"/>
                <a:gd name="connsiteY245" fmla="*/ 1285763 h 1982292"/>
                <a:gd name="connsiteX246" fmla="*/ 4115158 w 5812369"/>
                <a:gd name="connsiteY246" fmla="*/ 1827608 h 1982292"/>
                <a:gd name="connsiteX247" fmla="*/ 4115158 w 5812369"/>
                <a:gd name="connsiteY247" fmla="*/ 1157008 h 1982292"/>
                <a:gd name="connsiteX248" fmla="*/ 4251078 w 5812369"/>
                <a:gd name="connsiteY248" fmla="*/ 1157008 h 1982292"/>
                <a:gd name="connsiteX249" fmla="*/ 4251078 w 5812369"/>
                <a:gd name="connsiteY249" fmla="*/ 1827608 h 1982292"/>
                <a:gd name="connsiteX250" fmla="*/ 4386998 w 5812369"/>
                <a:gd name="connsiteY250" fmla="*/ 1734618 h 1982292"/>
                <a:gd name="connsiteX251" fmla="*/ 4485361 w 5812369"/>
                <a:gd name="connsiteY251" fmla="*/ 1644311 h 1982292"/>
                <a:gd name="connsiteX252" fmla="*/ 4553321 w 5812369"/>
                <a:gd name="connsiteY252" fmla="*/ 1705112 h 1982292"/>
                <a:gd name="connsiteX253" fmla="*/ 4632906 w 5812369"/>
                <a:gd name="connsiteY253" fmla="*/ 1726571 h 1982292"/>
                <a:gd name="connsiteX254" fmla="*/ 4695501 w 5812369"/>
                <a:gd name="connsiteY254" fmla="*/ 1706006 h 1982292"/>
                <a:gd name="connsiteX255" fmla="*/ 4718750 w 5812369"/>
                <a:gd name="connsiteY255" fmla="*/ 1648781 h 1982292"/>
                <a:gd name="connsiteX256" fmla="*/ 4706231 w 5812369"/>
                <a:gd name="connsiteY256" fmla="*/ 1609439 h 1982292"/>
                <a:gd name="connsiteX257" fmla="*/ 4671357 w 5812369"/>
                <a:gd name="connsiteY257" fmla="*/ 1579933 h 1982292"/>
                <a:gd name="connsiteX258" fmla="*/ 4622175 w 5812369"/>
                <a:gd name="connsiteY258" fmla="*/ 1554897 h 1982292"/>
                <a:gd name="connsiteX259" fmla="*/ 4565840 w 5812369"/>
                <a:gd name="connsiteY259" fmla="*/ 1528967 h 1982292"/>
                <a:gd name="connsiteX260" fmla="*/ 4510399 w 5812369"/>
                <a:gd name="connsiteY260" fmla="*/ 1498567 h 1982292"/>
                <a:gd name="connsiteX261" fmla="*/ 4461217 w 5812369"/>
                <a:gd name="connsiteY261" fmla="*/ 1459225 h 1982292"/>
                <a:gd name="connsiteX262" fmla="*/ 4426343 w 5812369"/>
                <a:gd name="connsiteY262" fmla="*/ 1404683 h 1982292"/>
                <a:gd name="connsiteX263" fmla="*/ 4412930 w 5812369"/>
                <a:gd name="connsiteY263" fmla="*/ 1332258 h 1982292"/>
                <a:gd name="connsiteX264" fmla="*/ 4473736 w 5812369"/>
                <a:gd name="connsiteY264" fmla="*/ 1194562 h 1982292"/>
                <a:gd name="connsiteX265" fmla="*/ 4627541 w 5812369"/>
                <a:gd name="connsiteY265" fmla="*/ 1138231 h 1982292"/>
                <a:gd name="connsiteX266" fmla="*/ 4860930 w 5812369"/>
                <a:gd name="connsiteY266" fmla="*/ 1250892 h 1982292"/>
                <a:gd name="connsiteX267" fmla="*/ 4761672 w 5812369"/>
                <a:gd name="connsiteY267" fmla="*/ 1340305 h 1982292"/>
                <a:gd name="connsiteX268" fmla="*/ 4628435 w 5812369"/>
                <a:gd name="connsiteY268" fmla="*/ 1256257 h 1982292"/>
                <a:gd name="connsiteX269" fmla="*/ 4572100 w 5812369"/>
                <a:gd name="connsiteY269" fmla="*/ 1276822 h 1982292"/>
                <a:gd name="connsiteX270" fmla="*/ 4550639 w 5812369"/>
                <a:gd name="connsiteY270" fmla="*/ 1326893 h 1982292"/>
                <a:gd name="connsiteX271" fmla="*/ 4561369 w 5812369"/>
                <a:gd name="connsiteY271" fmla="*/ 1361765 h 1982292"/>
                <a:gd name="connsiteX272" fmla="*/ 4589090 w 5812369"/>
                <a:gd name="connsiteY272" fmla="*/ 1389483 h 1982292"/>
                <a:gd name="connsiteX273" fmla="*/ 4630223 w 5812369"/>
                <a:gd name="connsiteY273" fmla="*/ 1412730 h 1982292"/>
                <a:gd name="connsiteX274" fmla="*/ 4677616 w 5812369"/>
                <a:gd name="connsiteY274" fmla="*/ 1435084 h 1982292"/>
                <a:gd name="connsiteX275" fmla="*/ 4728586 w 5812369"/>
                <a:gd name="connsiteY275" fmla="*/ 1458331 h 1982292"/>
                <a:gd name="connsiteX276" fmla="*/ 4776874 w 5812369"/>
                <a:gd name="connsiteY276" fmla="*/ 1488731 h 1982292"/>
                <a:gd name="connsiteX277" fmla="*/ 4818008 w 5812369"/>
                <a:gd name="connsiteY277" fmla="*/ 1528073 h 1982292"/>
                <a:gd name="connsiteX278" fmla="*/ 4845728 w 5812369"/>
                <a:gd name="connsiteY278" fmla="*/ 1579039 h 1982292"/>
                <a:gd name="connsiteX279" fmla="*/ 4856459 w 5812369"/>
                <a:gd name="connsiteY279" fmla="*/ 1646099 h 1982292"/>
                <a:gd name="connsiteX280" fmla="*/ 4791181 w 5812369"/>
                <a:gd name="connsiteY280" fmla="*/ 1791843 h 1982292"/>
                <a:gd name="connsiteX281" fmla="*/ 4634694 w 5812369"/>
                <a:gd name="connsiteY281" fmla="*/ 1846385 h 1982292"/>
                <a:gd name="connsiteX282" fmla="*/ 4492515 w 5812369"/>
                <a:gd name="connsiteY282" fmla="*/ 1818667 h 1982292"/>
                <a:gd name="connsiteX283" fmla="*/ 4386998 w 5812369"/>
                <a:gd name="connsiteY283" fmla="*/ 1734618 h 1982292"/>
                <a:gd name="connsiteX284" fmla="*/ 5007580 w 5812369"/>
                <a:gd name="connsiteY284" fmla="*/ 1827608 h 1982292"/>
                <a:gd name="connsiteX285" fmla="*/ 5007580 w 5812369"/>
                <a:gd name="connsiteY285" fmla="*/ 1157008 h 1982292"/>
                <a:gd name="connsiteX286" fmla="*/ 5396562 w 5812369"/>
                <a:gd name="connsiteY286" fmla="*/ 1157008 h 1982292"/>
                <a:gd name="connsiteX287" fmla="*/ 5396562 w 5812369"/>
                <a:gd name="connsiteY287" fmla="*/ 1273245 h 1982292"/>
                <a:gd name="connsiteX288" fmla="*/ 5143500 w 5812369"/>
                <a:gd name="connsiteY288" fmla="*/ 1273245 h 1982292"/>
                <a:gd name="connsiteX289" fmla="*/ 5143500 w 5812369"/>
                <a:gd name="connsiteY289" fmla="*/ 1427930 h 1982292"/>
                <a:gd name="connsiteX290" fmla="*/ 5359005 w 5812369"/>
                <a:gd name="connsiteY290" fmla="*/ 1427930 h 1982292"/>
                <a:gd name="connsiteX291" fmla="*/ 5359005 w 5812369"/>
                <a:gd name="connsiteY291" fmla="*/ 1544168 h 1982292"/>
                <a:gd name="connsiteX292" fmla="*/ 5143500 w 5812369"/>
                <a:gd name="connsiteY292" fmla="*/ 1544168 h 1982292"/>
                <a:gd name="connsiteX293" fmla="*/ 5143500 w 5812369"/>
                <a:gd name="connsiteY293" fmla="*/ 1711371 h 1982292"/>
                <a:gd name="connsiteX294" fmla="*/ 5396562 w 5812369"/>
                <a:gd name="connsiteY294" fmla="*/ 1711371 h 1982292"/>
                <a:gd name="connsiteX295" fmla="*/ 5396562 w 5812369"/>
                <a:gd name="connsiteY295" fmla="*/ 1827608 h 198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Lst>
              <a:rect l="l" t="t" r="r" b="b"/>
              <a:pathLst>
                <a:path w="5812369" h="1982292">
                  <a:moveTo>
                    <a:pt x="0" y="857474"/>
                  </a:moveTo>
                  <a:lnTo>
                    <a:pt x="0" y="186874"/>
                  </a:lnTo>
                  <a:lnTo>
                    <a:pt x="203880" y="186874"/>
                  </a:lnTo>
                  <a:cubicBezTo>
                    <a:pt x="277804" y="186874"/>
                    <a:pt x="335624" y="204756"/>
                    <a:pt x="377357" y="240522"/>
                  </a:cubicBezTo>
                  <a:cubicBezTo>
                    <a:pt x="419680" y="276287"/>
                    <a:pt x="441141" y="325169"/>
                    <a:pt x="441740" y="387160"/>
                  </a:cubicBezTo>
                  <a:cubicBezTo>
                    <a:pt x="441740" y="427100"/>
                    <a:pt x="432503" y="461668"/>
                    <a:pt x="414020" y="490879"/>
                  </a:cubicBezTo>
                  <a:cubicBezTo>
                    <a:pt x="395536" y="520681"/>
                    <a:pt x="369309" y="543928"/>
                    <a:pt x="335329" y="560621"/>
                  </a:cubicBezTo>
                  <a:lnTo>
                    <a:pt x="544574" y="857474"/>
                  </a:lnTo>
                  <a:lnTo>
                    <a:pt x="382722" y="857474"/>
                  </a:lnTo>
                  <a:lnTo>
                    <a:pt x="204774" y="586551"/>
                  </a:lnTo>
                  <a:lnTo>
                    <a:pt x="135920" y="586551"/>
                  </a:lnTo>
                  <a:lnTo>
                    <a:pt x="135920" y="857474"/>
                  </a:lnTo>
                  <a:close/>
                  <a:moveTo>
                    <a:pt x="135920" y="471208"/>
                  </a:moveTo>
                  <a:lnTo>
                    <a:pt x="211928" y="471208"/>
                  </a:lnTo>
                  <a:cubicBezTo>
                    <a:pt x="240543" y="471208"/>
                    <a:pt x="262603" y="463760"/>
                    <a:pt x="278100" y="448855"/>
                  </a:cubicBezTo>
                  <a:cubicBezTo>
                    <a:pt x="294195" y="433950"/>
                    <a:pt x="302243" y="412794"/>
                    <a:pt x="302243" y="385371"/>
                  </a:cubicBezTo>
                  <a:cubicBezTo>
                    <a:pt x="302243" y="359737"/>
                    <a:pt x="294195" y="339475"/>
                    <a:pt x="278100" y="324570"/>
                  </a:cubicBezTo>
                  <a:cubicBezTo>
                    <a:pt x="262004" y="309665"/>
                    <a:pt x="239944" y="302512"/>
                    <a:pt x="211928" y="303111"/>
                  </a:cubicBezTo>
                  <a:lnTo>
                    <a:pt x="135920" y="303111"/>
                  </a:lnTo>
                  <a:close/>
                  <a:moveTo>
                    <a:pt x="639361" y="857474"/>
                  </a:moveTo>
                  <a:lnTo>
                    <a:pt x="639361" y="186874"/>
                  </a:lnTo>
                  <a:lnTo>
                    <a:pt x="1028342" y="186874"/>
                  </a:lnTo>
                  <a:lnTo>
                    <a:pt x="1028342" y="303111"/>
                  </a:lnTo>
                  <a:lnTo>
                    <a:pt x="774387" y="303111"/>
                  </a:lnTo>
                  <a:lnTo>
                    <a:pt x="774387" y="457796"/>
                  </a:lnTo>
                  <a:lnTo>
                    <a:pt x="989891" y="457796"/>
                  </a:lnTo>
                  <a:lnTo>
                    <a:pt x="989891" y="574033"/>
                  </a:lnTo>
                  <a:lnTo>
                    <a:pt x="774387" y="574033"/>
                  </a:lnTo>
                  <a:lnTo>
                    <a:pt x="774387" y="741236"/>
                  </a:lnTo>
                  <a:lnTo>
                    <a:pt x="1028342" y="741236"/>
                  </a:lnTo>
                  <a:lnTo>
                    <a:pt x="1028342" y="857474"/>
                  </a:lnTo>
                  <a:close/>
                  <a:moveTo>
                    <a:pt x="770810" y="129649"/>
                  </a:moveTo>
                  <a:lnTo>
                    <a:pt x="878115" y="0"/>
                  </a:lnTo>
                  <a:lnTo>
                    <a:pt x="1017612" y="0"/>
                  </a:lnTo>
                  <a:lnTo>
                    <a:pt x="894211" y="129649"/>
                  </a:lnTo>
                  <a:close/>
                  <a:moveTo>
                    <a:pt x="1193771" y="857474"/>
                  </a:moveTo>
                  <a:lnTo>
                    <a:pt x="1193771" y="186874"/>
                  </a:lnTo>
                  <a:lnTo>
                    <a:pt x="1414641" y="186874"/>
                  </a:lnTo>
                  <a:cubicBezTo>
                    <a:pt x="1487967" y="186874"/>
                    <a:pt x="1545491" y="204756"/>
                    <a:pt x="1587224" y="240522"/>
                  </a:cubicBezTo>
                  <a:cubicBezTo>
                    <a:pt x="1629547" y="276287"/>
                    <a:pt x="1650713" y="325169"/>
                    <a:pt x="1650713" y="387160"/>
                  </a:cubicBezTo>
                  <a:cubicBezTo>
                    <a:pt x="1650713" y="449150"/>
                    <a:pt x="1629547" y="497737"/>
                    <a:pt x="1587224" y="532903"/>
                  </a:cubicBezTo>
                  <a:cubicBezTo>
                    <a:pt x="1544901" y="568669"/>
                    <a:pt x="1487368" y="586551"/>
                    <a:pt x="1414641" y="586551"/>
                  </a:cubicBezTo>
                  <a:lnTo>
                    <a:pt x="1329691" y="586551"/>
                  </a:lnTo>
                  <a:lnTo>
                    <a:pt x="1329691" y="857474"/>
                  </a:lnTo>
                  <a:close/>
                  <a:moveTo>
                    <a:pt x="1329691" y="471208"/>
                  </a:moveTo>
                  <a:lnTo>
                    <a:pt x="1420007" y="471208"/>
                  </a:lnTo>
                  <a:cubicBezTo>
                    <a:pt x="1449220" y="471208"/>
                    <a:pt x="1471871" y="463456"/>
                    <a:pt x="1487967" y="447961"/>
                  </a:cubicBezTo>
                  <a:cubicBezTo>
                    <a:pt x="1504062" y="433056"/>
                    <a:pt x="1512110" y="412195"/>
                    <a:pt x="1512110" y="385371"/>
                  </a:cubicBezTo>
                  <a:cubicBezTo>
                    <a:pt x="1512110" y="359737"/>
                    <a:pt x="1503767" y="339475"/>
                    <a:pt x="1487072" y="324570"/>
                  </a:cubicBezTo>
                  <a:cubicBezTo>
                    <a:pt x="1470977" y="309665"/>
                    <a:pt x="1448621" y="302512"/>
                    <a:pt x="1420007" y="303111"/>
                  </a:cubicBezTo>
                  <a:lnTo>
                    <a:pt x="1329691" y="303111"/>
                  </a:lnTo>
                  <a:close/>
                  <a:moveTo>
                    <a:pt x="1759807" y="595493"/>
                  </a:moveTo>
                  <a:lnTo>
                    <a:pt x="1759807" y="186874"/>
                  </a:lnTo>
                  <a:lnTo>
                    <a:pt x="1895727" y="186874"/>
                  </a:lnTo>
                  <a:lnTo>
                    <a:pt x="1895727" y="606222"/>
                  </a:lnTo>
                  <a:cubicBezTo>
                    <a:pt x="1895727" y="650929"/>
                    <a:pt x="1907647" y="686095"/>
                    <a:pt x="1931495" y="711730"/>
                  </a:cubicBezTo>
                  <a:cubicBezTo>
                    <a:pt x="1955344" y="736766"/>
                    <a:pt x="1988430" y="749283"/>
                    <a:pt x="2030753" y="749283"/>
                  </a:cubicBezTo>
                  <a:cubicBezTo>
                    <a:pt x="2072485" y="749283"/>
                    <a:pt x="2105267" y="736766"/>
                    <a:pt x="2129116" y="711730"/>
                  </a:cubicBezTo>
                  <a:cubicBezTo>
                    <a:pt x="2152964" y="686694"/>
                    <a:pt x="2164884" y="651528"/>
                    <a:pt x="2164884" y="606222"/>
                  </a:cubicBezTo>
                  <a:lnTo>
                    <a:pt x="2164884" y="186874"/>
                  </a:lnTo>
                  <a:lnTo>
                    <a:pt x="2300804" y="186874"/>
                  </a:lnTo>
                  <a:lnTo>
                    <a:pt x="2300804" y="595493"/>
                  </a:lnTo>
                  <a:cubicBezTo>
                    <a:pt x="2300804" y="683717"/>
                    <a:pt x="2276661" y="752565"/>
                    <a:pt x="2228373" y="802037"/>
                  </a:cubicBezTo>
                  <a:cubicBezTo>
                    <a:pt x="2180086" y="851510"/>
                    <a:pt x="2113914" y="876250"/>
                    <a:pt x="2029858" y="876250"/>
                  </a:cubicBezTo>
                  <a:cubicBezTo>
                    <a:pt x="1946402" y="876250"/>
                    <a:pt x="1880525" y="851510"/>
                    <a:pt x="1832238" y="802037"/>
                  </a:cubicBezTo>
                  <a:cubicBezTo>
                    <a:pt x="1783950" y="751966"/>
                    <a:pt x="1759807" y="683118"/>
                    <a:pt x="1759807" y="595493"/>
                  </a:cubicBezTo>
                  <a:close/>
                  <a:moveTo>
                    <a:pt x="2477858" y="857474"/>
                  </a:moveTo>
                  <a:lnTo>
                    <a:pt x="2477858" y="186874"/>
                  </a:lnTo>
                  <a:lnTo>
                    <a:pt x="2667431" y="186874"/>
                  </a:lnTo>
                  <a:cubicBezTo>
                    <a:pt x="2737179" y="186874"/>
                    <a:pt x="2791726" y="202968"/>
                    <a:pt x="2831071" y="235157"/>
                  </a:cubicBezTo>
                  <a:cubicBezTo>
                    <a:pt x="2871016" y="267346"/>
                    <a:pt x="2890983" y="312052"/>
                    <a:pt x="2890983" y="369277"/>
                  </a:cubicBezTo>
                  <a:cubicBezTo>
                    <a:pt x="2890983" y="424713"/>
                    <a:pt x="2867439" y="468821"/>
                    <a:pt x="2820341" y="501609"/>
                  </a:cubicBezTo>
                  <a:cubicBezTo>
                    <a:pt x="2855510" y="517703"/>
                    <a:pt x="2882640" y="539162"/>
                    <a:pt x="2901714" y="565986"/>
                  </a:cubicBezTo>
                  <a:cubicBezTo>
                    <a:pt x="2920787" y="593409"/>
                    <a:pt x="2930329" y="624704"/>
                    <a:pt x="2930329" y="659870"/>
                  </a:cubicBezTo>
                  <a:cubicBezTo>
                    <a:pt x="2930329" y="721270"/>
                    <a:pt x="2907973" y="769553"/>
                    <a:pt x="2863263" y="804720"/>
                  </a:cubicBezTo>
                  <a:cubicBezTo>
                    <a:pt x="2819151" y="839886"/>
                    <a:pt x="2758640" y="857474"/>
                    <a:pt x="2681738" y="857474"/>
                  </a:cubicBezTo>
                  <a:close/>
                  <a:moveTo>
                    <a:pt x="2612884" y="741236"/>
                  </a:moveTo>
                  <a:lnTo>
                    <a:pt x="2689786" y="741236"/>
                  </a:lnTo>
                  <a:cubicBezTo>
                    <a:pt x="2721378" y="741236"/>
                    <a:pt x="2746121" y="733484"/>
                    <a:pt x="2764005" y="717989"/>
                  </a:cubicBezTo>
                  <a:cubicBezTo>
                    <a:pt x="2781890" y="701894"/>
                    <a:pt x="2790832" y="680140"/>
                    <a:pt x="2790832" y="652717"/>
                  </a:cubicBezTo>
                  <a:cubicBezTo>
                    <a:pt x="2790832" y="625294"/>
                    <a:pt x="2781890" y="603835"/>
                    <a:pt x="2764005" y="588340"/>
                  </a:cubicBezTo>
                  <a:cubicBezTo>
                    <a:pt x="2746121" y="573434"/>
                    <a:pt x="2721378" y="565986"/>
                    <a:pt x="2689786" y="565986"/>
                  </a:cubicBezTo>
                  <a:lnTo>
                    <a:pt x="2612884" y="565986"/>
                  </a:lnTo>
                  <a:close/>
                  <a:moveTo>
                    <a:pt x="2612884" y="449749"/>
                  </a:moveTo>
                  <a:lnTo>
                    <a:pt x="2670113" y="449749"/>
                  </a:lnTo>
                  <a:cubicBezTo>
                    <a:pt x="2695750" y="449749"/>
                    <a:pt x="2715718" y="443195"/>
                    <a:pt x="2730025" y="430078"/>
                  </a:cubicBezTo>
                  <a:cubicBezTo>
                    <a:pt x="2744333" y="417560"/>
                    <a:pt x="2751486" y="399382"/>
                    <a:pt x="2751486" y="375536"/>
                  </a:cubicBezTo>
                  <a:cubicBezTo>
                    <a:pt x="2751486" y="352887"/>
                    <a:pt x="2744333" y="335300"/>
                    <a:pt x="2730025" y="322782"/>
                  </a:cubicBezTo>
                  <a:cubicBezTo>
                    <a:pt x="2716317" y="309665"/>
                    <a:pt x="2696341" y="303111"/>
                    <a:pt x="2670113" y="303111"/>
                  </a:cubicBezTo>
                  <a:lnTo>
                    <a:pt x="2612884" y="303111"/>
                  </a:lnTo>
                  <a:close/>
                  <a:moveTo>
                    <a:pt x="3077873" y="857474"/>
                  </a:moveTo>
                  <a:lnTo>
                    <a:pt x="3077873" y="186874"/>
                  </a:lnTo>
                  <a:lnTo>
                    <a:pt x="3212899" y="186874"/>
                  </a:lnTo>
                  <a:lnTo>
                    <a:pt x="3212899" y="734083"/>
                  </a:lnTo>
                  <a:lnTo>
                    <a:pt x="3466855" y="734083"/>
                  </a:lnTo>
                  <a:lnTo>
                    <a:pt x="3466855" y="857474"/>
                  </a:lnTo>
                  <a:close/>
                  <a:moveTo>
                    <a:pt x="3595621" y="857474"/>
                  </a:moveTo>
                  <a:lnTo>
                    <a:pt x="3595621" y="186874"/>
                  </a:lnTo>
                  <a:lnTo>
                    <a:pt x="3730647" y="186874"/>
                  </a:lnTo>
                  <a:lnTo>
                    <a:pt x="3730647" y="857474"/>
                  </a:lnTo>
                  <a:close/>
                  <a:moveTo>
                    <a:pt x="3896076" y="658976"/>
                  </a:moveTo>
                  <a:cubicBezTo>
                    <a:pt x="3878791" y="615459"/>
                    <a:pt x="3870144" y="569858"/>
                    <a:pt x="3870144" y="522174"/>
                  </a:cubicBezTo>
                  <a:cubicBezTo>
                    <a:pt x="3870144" y="474489"/>
                    <a:pt x="3878791" y="429184"/>
                    <a:pt x="3896076" y="386265"/>
                  </a:cubicBezTo>
                  <a:cubicBezTo>
                    <a:pt x="3913361" y="342748"/>
                    <a:pt x="3937210" y="304899"/>
                    <a:pt x="3967613" y="272711"/>
                  </a:cubicBezTo>
                  <a:cubicBezTo>
                    <a:pt x="3998615" y="240522"/>
                    <a:pt x="4036172" y="214887"/>
                    <a:pt x="4080284" y="195815"/>
                  </a:cubicBezTo>
                  <a:cubicBezTo>
                    <a:pt x="4124994" y="176743"/>
                    <a:pt x="4172986" y="167203"/>
                    <a:pt x="4224252" y="167203"/>
                  </a:cubicBezTo>
                  <a:cubicBezTo>
                    <a:pt x="4275517" y="167203"/>
                    <a:pt x="4323509" y="176743"/>
                    <a:pt x="4368220" y="195815"/>
                  </a:cubicBezTo>
                  <a:cubicBezTo>
                    <a:pt x="4412930" y="214887"/>
                    <a:pt x="4450487" y="240522"/>
                    <a:pt x="4480890" y="272711"/>
                  </a:cubicBezTo>
                  <a:cubicBezTo>
                    <a:pt x="4511293" y="304899"/>
                    <a:pt x="4535142" y="342748"/>
                    <a:pt x="4552427" y="386265"/>
                  </a:cubicBezTo>
                  <a:cubicBezTo>
                    <a:pt x="4569712" y="429184"/>
                    <a:pt x="4578359" y="474489"/>
                    <a:pt x="4578359" y="522174"/>
                  </a:cubicBezTo>
                  <a:cubicBezTo>
                    <a:pt x="4578359" y="578209"/>
                    <a:pt x="4566734" y="630659"/>
                    <a:pt x="4543485" y="679541"/>
                  </a:cubicBezTo>
                  <a:cubicBezTo>
                    <a:pt x="4520235" y="728423"/>
                    <a:pt x="4488044" y="769250"/>
                    <a:pt x="4446910" y="802037"/>
                  </a:cubicBezTo>
                  <a:lnTo>
                    <a:pt x="4487150" y="840485"/>
                  </a:lnTo>
                  <a:cubicBezTo>
                    <a:pt x="4534248" y="883403"/>
                    <a:pt x="4580747" y="904567"/>
                    <a:pt x="4626646" y="903968"/>
                  </a:cubicBezTo>
                  <a:cubicBezTo>
                    <a:pt x="4645720" y="903968"/>
                    <a:pt x="4661816" y="901581"/>
                    <a:pt x="4674934" y="896815"/>
                  </a:cubicBezTo>
                  <a:lnTo>
                    <a:pt x="4674934" y="1012159"/>
                  </a:lnTo>
                  <a:cubicBezTo>
                    <a:pt x="4654072" y="1020501"/>
                    <a:pt x="4630518" y="1024381"/>
                    <a:pt x="4604291" y="1023782"/>
                  </a:cubicBezTo>
                  <a:cubicBezTo>
                    <a:pt x="4532155" y="1023782"/>
                    <a:pt x="4462711" y="994571"/>
                    <a:pt x="4395940" y="936157"/>
                  </a:cubicBezTo>
                  <a:lnTo>
                    <a:pt x="4316355" y="864627"/>
                  </a:lnTo>
                  <a:cubicBezTo>
                    <a:pt x="4287142" y="872379"/>
                    <a:pt x="4256443" y="876250"/>
                    <a:pt x="4224252" y="876250"/>
                  </a:cubicBezTo>
                  <a:cubicBezTo>
                    <a:pt x="4172986" y="876250"/>
                    <a:pt x="4124994" y="866710"/>
                    <a:pt x="4080284" y="847638"/>
                  </a:cubicBezTo>
                  <a:cubicBezTo>
                    <a:pt x="4036172" y="828566"/>
                    <a:pt x="3998615" y="803227"/>
                    <a:pt x="3967613" y="771637"/>
                  </a:cubicBezTo>
                  <a:cubicBezTo>
                    <a:pt x="3937210" y="739448"/>
                    <a:pt x="3913361" y="701894"/>
                    <a:pt x="3896076" y="658976"/>
                  </a:cubicBezTo>
                  <a:close/>
                  <a:moveTo>
                    <a:pt x="4070447" y="360336"/>
                  </a:moveTo>
                  <a:cubicBezTo>
                    <a:pt x="4029913" y="403853"/>
                    <a:pt x="4009346" y="457796"/>
                    <a:pt x="4008747" y="522174"/>
                  </a:cubicBezTo>
                  <a:cubicBezTo>
                    <a:pt x="4008747" y="586551"/>
                    <a:pt x="4029314" y="640494"/>
                    <a:pt x="4070447" y="684012"/>
                  </a:cubicBezTo>
                  <a:cubicBezTo>
                    <a:pt x="4110982" y="727529"/>
                    <a:pt x="4162551" y="749283"/>
                    <a:pt x="4225146" y="749283"/>
                  </a:cubicBezTo>
                  <a:cubicBezTo>
                    <a:pt x="4266280" y="749283"/>
                    <a:pt x="4302942" y="739448"/>
                    <a:pt x="4335134" y="719777"/>
                  </a:cubicBezTo>
                  <a:cubicBezTo>
                    <a:pt x="4367924" y="700106"/>
                    <a:pt x="4393553" y="672683"/>
                    <a:pt x="4412036" y="637517"/>
                  </a:cubicBezTo>
                  <a:cubicBezTo>
                    <a:pt x="4430519" y="602941"/>
                    <a:pt x="4439756" y="564493"/>
                    <a:pt x="4439756" y="522174"/>
                  </a:cubicBezTo>
                  <a:cubicBezTo>
                    <a:pt x="4439756" y="457796"/>
                    <a:pt x="4419190" y="403853"/>
                    <a:pt x="4378056" y="360336"/>
                  </a:cubicBezTo>
                  <a:cubicBezTo>
                    <a:pt x="4337521" y="316818"/>
                    <a:pt x="4286247" y="295064"/>
                    <a:pt x="4224252" y="295064"/>
                  </a:cubicBezTo>
                  <a:cubicBezTo>
                    <a:pt x="4161657" y="295064"/>
                    <a:pt x="4110088" y="316818"/>
                    <a:pt x="4069553" y="360336"/>
                  </a:cubicBezTo>
                  <a:close/>
                  <a:moveTo>
                    <a:pt x="4705337" y="595493"/>
                  </a:moveTo>
                  <a:lnTo>
                    <a:pt x="4705337" y="186874"/>
                  </a:lnTo>
                  <a:lnTo>
                    <a:pt x="4841257" y="186874"/>
                  </a:lnTo>
                  <a:lnTo>
                    <a:pt x="4841257" y="606222"/>
                  </a:lnTo>
                  <a:cubicBezTo>
                    <a:pt x="4841257" y="650929"/>
                    <a:pt x="4853177" y="686095"/>
                    <a:pt x="4877025" y="711730"/>
                  </a:cubicBezTo>
                  <a:cubicBezTo>
                    <a:pt x="4900874" y="736766"/>
                    <a:pt x="4933960" y="749283"/>
                    <a:pt x="4976283" y="749283"/>
                  </a:cubicBezTo>
                  <a:cubicBezTo>
                    <a:pt x="5018016" y="749283"/>
                    <a:pt x="5050797" y="736766"/>
                    <a:pt x="5074646" y="711730"/>
                  </a:cubicBezTo>
                  <a:cubicBezTo>
                    <a:pt x="5098495" y="686694"/>
                    <a:pt x="5110414" y="651528"/>
                    <a:pt x="5110414" y="606222"/>
                  </a:cubicBezTo>
                  <a:lnTo>
                    <a:pt x="5110414" y="186874"/>
                  </a:lnTo>
                  <a:lnTo>
                    <a:pt x="5246334" y="186874"/>
                  </a:lnTo>
                  <a:lnTo>
                    <a:pt x="5246334" y="595493"/>
                  </a:lnTo>
                  <a:cubicBezTo>
                    <a:pt x="5246334" y="683717"/>
                    <a:pt x="5222191" y="752565"/>
                    <a:pt x="5173903" y="802037"/>
                  </a:cubicBezTo>
                  <a:cubicBezTo>
                    <a:pt x="5125616" y="852109"/>
                    <a:pt x="5059444" y="876849"/>
                    <a:pt x="4975389" y="876250"/>
                  </a:cubicBezTo>
                  <a:cubicBezTo>
                    <a:pt x="4891932" y="876250"/>
                    <a:pt x="4826055" y="851510"/>
                    <a:pt x="4777768" y="802037"/>
                  </a:cubicBezTo>
                  <a:cubicBezTo>
                    <a:pt x="4729481" y="751966"/>
                    <a:pt x="4705337" y="683118"/>
                    <a:pt x="4705337" y="595493"/>
                  </a:cubicBezTo>
                  <a:close/>
                  <a:moveTo>
                    <a:pt x="5423388" y="857474"/>
                  </a:moveTo>
                  <a:lnTo>
                    <a:pt x="5423388" y="186874"/>
                  </a:lnTo>
                  <a:lnTo>
                    <a:pt x="5812370" y="186874"/>
                  </a:lnTo>
                  <a:lnTo>
                    <a:pt x="5812370" y="303111"/>
                  </a:lnTo>
                  <a:lnTo>
                    <a:pt x="5558414" y="303111"/>
                  </a:lnTo>
                  <a:lnTo>
                    <a:pt x="5558414" y="457796"/>
                  </a:lnTo>
                  <a:lnTo>
                    <a:pt x="5773919" y="457796"/>
                  </a:lnTo>
                  <a:lnTo>
                    <a:pt x="5773919" y="574033"/>
                  </a:lnTo>
                  <a:lnTo>
                    <a:pt x="5558414" y="574033"/>
                  </a:lnTo>
                  <a:lnTo>
                    <a:pt x="5558414" y="741236"/>
                  </a:lnTo>
                  <a:lnTo>
                    <a:pt x="5812370" y="741236"/>
                  </a:lnTo>
                  <a:lnTo>
                    <a:pt x="5812370" y="857474"/>
                  </a:lnTo>
                  <a:close/>
                  <a:moveTo>
                    <a:pt x="0" y="1827608"/>
                  </a:moveTo>
                  <a:lnTo>
                    <a:pt x="0" y="1157008"/>
                  </a:lnTo>
                  <a:lnTo>
                    <a:pt x="388982" y="1157008"/>
                  </a:lnTo>
                  <a:lnTo>
                    <a:pt x="388982" y="1273245"/>
                  </a:lnTo>
                  <a:lnTo>
                    <a:pt x="135920" y="1273245"/>
                  </a:lnTo>
                  <a:lnTo>
                    <a:pt x="135920" y="1427930"/>
                  </a:lnTo>
                  <a:lnTo>
                    <a:pt x="351425" y="1427930"/>
                  </a:lnTo>
                  <a:lnTo>
                    <a:pt x="351425" y="1544168"/>
                  </a:lnTo>
                  <a:lnTo>
                    <a:pt x="135920" y="1544168"/>
                  </a:lnTo>
                  <a:lnTo>
                    <a:pt x="135920" y="1827608"/>
                  </a:lnTo>
                  <a:close/>
                  <a:moveTo>
                    <a:pt x="517748" y="1827608"/>
                  </a:moveTo>
                  <a:lnTo>
                    <a:pt x="517748" y="1157008"/>
                  </a:lnTo>
                  <a:lnTo>
                    <a:pt x="721628" y="1157008"/>
                  </a:lnTo>
                  <a:cubicBezTo>
                    <a:pt x="794953" y="1157008"/>
                    <a:pt x="853077" y="1174891"/>
                    <a:pt x="895999" y="1210656"/>
                  </a:cubicBezTo>
                  <a:cubicBezTo>
                    <a:pt x="938322" y="1246421"/>
                    <a:pt x="959488" y="1295304"/>
                    <a:pt x="959488" y="1357294"/>
                  </a:cubicBezTo>
                  <a:cubicBezTo>
                    <a:pt x="959488" y="1397235"/>
                    <a:pt x="950251" y="1432106"/>
                    <a:pt x="931768" y="1461907"/>
                  </a:cubicBezTo>
                  <a:cubicBezTo>
                    <a:pt x="913284" y="1491709"/>
                    <a:pt x="887057" y="1514661"/>
                    <a:pt x="853077" y="1530756"/>
                  </a:cubicBezTo>
                  <a:lnTo>
                    <a:pt x="1062322" y="1827608"/>
                  </a:lnTo>
                  <a:lnTo>
                    <a:pt x="900470" y="1827608"/>
                  </a:lnTo>
                  <a:lnTo>
                    <a:pt x="722522" y="1556686"/>
                  </a:lnTo>
                  <a:lnTo>
                    <a:pt x="653668" y="1556686"/>
                  </a:lnTo>
                  <a:lnTo>
                    <a:pt x="653668" y="1827608"/>
                  </a:lnTo>
                  <a:close/>
                  <a:moveTo>
                    <a:pt x="653668" y="1441342"/>
                  </a:moveTo>
                  <a:lnTo>
                    <a:pt x="729676" y="1441342"/>
                  </a:lnTo>
                  <a:cubicBezTo>
                    <a:pt x="758291" y="1441342"/>
                    <a:pt x="780646" y="1433894"/>
                    <a:pt x="796742" y="1418989"/>
                  </a:cubicBezTo>
                  <a:cubicBezTo>
                    <a:pt x="812838" y="1404084"/>
                    <a:pt x="820590" y="1382929"/>
                    <a:pt x="819991" y="1355506"/>
                  </a:cubicBezTo>
                  <a:cubicBezTo>
                    <a:pt x="819991" y="1329871"/>
                    <a:pt x="812238" y="1309610"/>
                    <a:pt x="796742" y="1294705"/>
                  </a:cubicBezTo>
                  <a:cubicBezTo>
                    <a:pt x="781245" y="1279799"/>
                    <a:pt x="758890" y="1272646"/>
                    <a:pt x="729676" y="1273245"/>
                  </a:cubicBezTo>
                  <a:lnTo>
                    <a:pt x="653668" y="1273245"/>
                  </a:lnTo>
                  <a:close/>
                  <a:moveTo>
                    <a:pt x="1100773" y="1827608"/>
                  </a:moveTo>
                  <a:lnTo>
                    <a:pt x="1353835" y="1157008"/>
                  </a:lnTo>
                  <a:lnTo>
                    <a:pt x="1530889" y="1157008"/>
                  </a:lnTo>
                  <a:lnTo>
                    <a:pt x="1783950" y="1827608"/>
                  </a:lnTo>
                  <a:lnTo>
                    <a:pt x="1639982" y="1827608"/>
                  </a:lnTo>
                  <a:lnTo>
                    <a:pt x="1575599" y="1653252"/>
                  </a:lnTo>
                  <a:lnTo>
                    <a:pt x="1308230" y="1653252"/>
                  </a:lnTo>
                  <a:lnTo>
                    <a:pt x="1244741" y="1827608"/>
                  </a:lnTo>
                  <a:close/>
                  <a:moveTo>
                    <a:pt x="1350258" y="1537015"/>
                  </a:moveTo>
                  <a:lnTo>
                    <a:pt x="1534466" y="1537015"/>
                  </a:lnTo>
                  <a:lnTo>
                    <a:pt x="1442362" y="1285763"/>
                  </a:lnTo>
                  <a:close/>
                  <a:moveTo>
                    <a:pt x="1896621" y="1827608"/>
                  </a:moveTo>
                  <a:lnTo>
                    <a:pt x="1896621" y="1157008"/>
                  </a:lnTo>
                  <a:lnTo>
                    <a:pt x="2070098" y="1157008"/>
                  </a:lnTo>
                  <a:lnTo>
                    <a:pt x="2368764" y="1637158"/>
                  </a:lnTo>
                  <a:lnTo>
                    <a:pt x="2368764" y="1157008"/>
                  </a:lnTo>
                  <a:lnTo>
                    <a:pt x="2503790" y="1157008"/>
                  </a:lnTo>
                  <a:lnTo>
                    <a:pt x="2503790" y="1827608"/>
                  </a:lnTo>
                  <a:lnTo>
                    <a:pt x="2330313" y="1827608"/>
                  </a:lnTo>
                  <a:lnTo>
                    <a:pt x="2031647" y="1345670"/>
                  </a:lnTo>
                  <a:lnTo>
                    <a:pt x="2031647" y="1827608"/>
                  </a:lnTo>
                  <a:close/>
                  <a:moveTo>
                    <a:pt x="2644181" y="1492308"/>
                  </a:moveTo>
                  <a:cubicBezTo>
                    <a:pt x="2644181" y="1444624"/>
                    <a:pt x="2652828" y="1399318"/>
                    <a:pt x="2670113" y="1356400"/>
                  </a:cubicBezTo>
                  <a:cubicBezTo>
                    <a:pt x="2687398" y="1312882"/>
                    <a:pt x="2711247" y="1275034"/>
                    <a:pt x="2741650" y="1242845"/>
                  </a:cubicBezTo>
                  <a:cubicBezTo>
                    <a:pt x="2772652" y="1210656"/>
                    <a:pt x="2810209" y="1185325"/>
                    <a:pt x="2854321" y="1166844"/>
                  </a:cubicBezTo>
                  <a:cubicBezTo>
                    <a:pt x="2899031" y="1147772"/>
                    <a:pt x="2947319" y="1138231"/>
                    <a:pt x="2999183" y="1138231"/>
                  </a:cubicBezTo>
                  <a:cubicBezTo>
                    <a:pt x="3058201" y="1138231"/>
                    <a:pt x="3111853" y="1150150"/>
                    <a:pt x="3160141" y="1173997"/>
                  </a:cubicBezTo>
                  <a:cubicBezTo>
                    <a:pt x="3209027" y="1198433"/>
                    <a:pt x="3248963" y="1231820"/>
                    <a:pt x="3279965" y="1274140"/>
                  </a:cubicBezTo>
                  <a:lnTo>
                    <a:pt x="3173554" y="1357294"/>
                  </a:lnTo>
                  <a:cubicBezTo>
                    <a:pt x="3153881" y="1329281"/>
                    <a:pt x="3129139" y="1306927"/>
                    <a:pt x="3099334" y="1290234"/>
                  </a:cubicBezTo>
                  <a:cubicBezTo>
                    <a:pt x="3069530" y="1273541"/>
                    <a:pt x="3036141" y="1265198"/>
                    <a:pt x="2999183" y="1265198"/>
                  </a:cubicBezTo>
                  <a:cubicBezTo>
                    <a:pt x="2936588" y="1265198"/>
                    <a:pt x="2885019" y="1286953"/>
                    <a:pt x="2844484" y="1330470"/>
                  </a:cubicBezTo>
                  <a:cubicBezTo>
                    <a:pt x="2803950" y="1373987"/>
                    <a:pt x="2783383" y="1427930"/>
                    <a:pt x="2782784" y="1492308"/>
                  </a:cubicBezTo>
                  <a:cubicBezTo>
                    <a:pt x="2782784" y="1556686"/>
                    <a:pt x="2803351" y="1610933"/>
                    <a:pt x="2844484" y="1655040"/>
                  </a:cubicBezTo>
                  <a:cubicBezTo>
                    <a:pt x="2885019" y="1698558"/>
                    <a:pt x="2936588" y="1720017"/>
                    <a:pt x="2999183" y="1719418"/>
                  </a:cubicBezTo>
                  <a:cubicBezTo>
                    <a:pt x="3036141" y="1719418"/>
                    <a:pt x="3069530" y="1711371"/>
                    <a:pt x="3099334" y="1695276"/>
                  </a:cubicBezTo>
                  <a:cubicBezTo>
                    <a:pt x="3129139" y="1678583"/>
                    <a:pt x="3153881" y="1655934"/>
                    <a:pt x="3173554" y="1627322"/>
                  </a:cubicBezTo>
                  <a:lnTo>
                    <a:pt x="3279965" y="1709582"/>
                  </a:lnTo>
                  <a:cubicBezTo>
                    <a:pt x="3253738" y="1745947"/>
                    <a:pt x="3220947" y="1775748"/>
                    <a:pt x="3181602" y="1798996"/>
                  </a:cubicBezTo>
                  <a:cubicBezTo>
                    <a:pt x="3142257" y="1822243"/>
                    <a:pt x="3098735" y="1836844"/>
                    <a:pt x="3051047" y="1842808"/>
                  </a:cubicBezTo>
                  <a:lnTo>
                    <a:pt x="2967885" y="1982293"/>
                  </a:lnTo>
                  <a:lnTo>
                    <a:pt x="2848061" y="1982293"/>
                  </a:lnTo>
                  <a:lnTo>
                    <a:pt x="2932117" y="1841020"/>
                  </a:lnTo>
                  <a:cubicBezTo>
                    <a:pt x="2875487" y="1830889"/>
                    <a:pt x="2825107" y="1809126"/>
                    <a:pt x="2780995" y="1775748"/>
                  </a:cubicBezTo>
                  <a:cubicBezTo>
                    <a:pt x="2736884" y="1742370"/>
                    <a:pt x="2702904" y="1700936"/>
                    <a:pt x="2679055" y="1651464"/>
                  </a:cubicBezTo>
                  <a:cubicBezTo>
                    <a:pt x="2655207" y="1601991"/>
                    <a:pt x="2643582" y="1548934"/>
                    <a:pt x="2644181" y="1492308"/>
                  </a:cubicBezTo>
                  <a:close/>
                  <a:moveTo>
                    <a:pt x="3319310" y="1827608"/>
                  </a:moveTo>
                  <a:lnTo>
                    <a:pt x="3572372" y="1157008"/>
                  </a:lnTo>
                  <a:lnTo>
                    <a:pt x="3749426" y="1157008"/>
                  </a:lnTo>
                  <a:lnTo>
                    <a:pt x="4002487" y="1827608"/>
                  </a:lnTo>
                  <a:lnTo>
                    <a:pt x="3858519" y="1827608"/>
                  </a:lnTo>
                  <a:lnTo>
                    <a:pt x="3795030" y="1653252"/>
                  </a:lnTo>
                  <a:lnTo>
                    <a:pt x="3527661" y="1653252"/>
                  </a:lnTo>
                  <a:lnTo>
                    <a:pt x="3463278" y="1827608"/>
                  </a:lnTo>
                  <a:close/>
                  <a:moveTo>
                    <a:pt x="3569689" y="1537015"/>
                  </a:moveTo>
                  <a:lnTo>
                    <a:pt x="3753002" y="1537015"/>
                  </a:lnTo>
                  <a:lnTo>
                    <a:pt x="3660899" y="1285763"/>
                  </a:lnTo>
                  <a:close/>
                  <a:moveTo>
                    <a:pt x="4115158" y="1827608"/>
                  </a:moveTo>
                  <a:lnTo>
                    <a:pt x="4115158" y="1157008"/>
                  </a:lnTo>
                  <a:lnTo>
                    <a:pt x="4251078" y="1157008"/>
                  </a:lnTo>
                  <a:lnTo>
                    <a:pt x="4251078" y="1827608"/>
                  </a:lnTo>
                  <a:close/>
                  <a:moveTo>
                    <a:pt x="4386998" y="1734618"/>
                  </a:moveTo>
                  <a:lnTo>
                    <a:pt x="4485361" y="1644311"/>
                  </a:lnTo>
                  <a:cubicBezTo>
                    <a:pt x="4505633" y="1670536"/>
                    <a:pt x="4528283" y="1690806"/>
                    <a:pt x="4553321" y="1705112"/>
                  </a:cubicBezTo>
                  <a:cubicBezTo>
                    <a:pt x="4578958" y="1719418"/>
                    <a:pt x="4605481" y="1726571"/>
                    <a:pt x="4632906" y="1726571"/>
                  </a:cubicBezTo>
                  <a:cubicBezTo>
                    <a:pt x="4659732" y="1726571"/>
                    <a:pt x="4680594" y="1719713"/>
                    <a:pt x="4695501" y="1706006"/>
                  </a:cubicBezTo>
                  <a:cubicBezTo>
                    <a:pt x="4710997" y="1692299"/>
                    <a:pt x="4718750" y="1673218"/>
                    <a:pt x="4718750" y="1648781"/>
                  </a:cubicBezTo>
                  <a:cubicBezTo>
                    <a:pt x="4718750" y="1634475"/>
                    <a:pt x="4714574" y="1621358"/>
                    <a:pt x="4706231" y="1609439"/>
                  </a:cubicBezTo>
                  <a:cubicBezTo>
                    <a:pt x="4697289" y="1597521"/>
                    <a:pt x="4685664" y="1587685"/>
                    <a:pt x="4671357" y="1579933"/>
                  </a:cubicBezTo>
                  <a:cubicBezTo>
                    <a:pt x="4657050" y="1571591"/>
                    <a:pt x="4640659" y="1563240"/>
                    <a:pt x="4622175" y="1554897"/>
                  </a:cubicBezTo>
                  <a:cubicBezTo>
                    <a:pt x="4603692" y="1545956"/>
                    <a:pt x="4584914" y="1537310"/>
                    <a:pt x="4565840" y="1528967"/>
                  </a:cubicBezTo>
                  <a:cubicBezTo>
                    <a:pt x="4546767" y="1520625"/>
                    <a:pt x="4528283" y="1510486"/>
                    <a:pt x="4510399" y="1498567"/>
                  </a:cubicBezTo>
                  <a:cubicBezTo>
                    <a:pt x="4491916" y="1486648"/>
                    <a:pt x="4475525" y="1473531"/>
                    <a:pt x="4461217" y="1459225"/>
                  </a:cubicBezTo>
                  <a:cubicBezTo>
                    <a:pt x="4446910" y="1444919"/>
                    <a:pt x="4435285" y="1426741"/>
                    <a:pt x="4426343" y="1404683"/>
                  </a:cubicBezTo>
                  <a:cubicBezTo>
                    <a:pt x="4417401" y="1382625"/>
                    <a:pt x="4412930" y="1358483"/>
                    <a:pt x="4412930" y="1332258"/>
                  </a:cubicBezTo>
                  <a:cubicBezTo>
                    <a:pt x="4412930" y="1278011"/>
                    <a:pt x="4433202" y="1232115"/>
                    <a:pt x="4473736" y="1194562"/>
                  </a:cubicBezTo>
                  <a:cubicBezTo>
                    <a:pt x="4514271" y="1157008"/>
                    <a:pt x="4565545" y="1138231"/>
                    <a:pt x="4627541" y="1138231"/>
                  </a:cubicBezTo>
                  <a:cubicBezTo>
                    <a:pt x="4720539" y="1138231"/>
                    <a:pt x="4798335" y="1175785"/>
                    <a:pt x="4860930" y="1250892"/>
                  </a:cubicBezTo>
                  <a:lnTo>
                    <a:pt x="4761672" y="1340305"/>
                  </a:lnTo>
                  <a:cubicBezTo>
                    <a:pt x="4718750" y="1284270"/>
                    <a:pt x="4674335" y="1256257"/>
                    <a:pt x="4628435" y="1256257"/>
                  </a:cubicBezTo>
                  <a:cubicBezTo>
                    <a:pt x="4605784" y="1256257"/>
                    <a:pt x="4587006" y="1263115"/>
                    <a:pt x="4572100" y="1276822"/>
                  </a:cubicBezTo>
                  <a:cubicBezTo>
                    <a:pt x="4557193" y="1290529"/>
                    <a:pt x="4550039" y="1307222"/>
                    <a:pt x="4550639" y="1326893"/>
                  </a:cubicBezTo>
                  <a:cubicBezTo>
                    <a:pt x="4550639" y="1339411"/>
                    <a:pt x="4554215" y="1351035"/>
                    <a:pt x="4561369" y="1361765"/>
                  </a:cubicBezTo>
                  <a:cubicBezTo>
                    <a:pt x="4568523" y="1371895"/>
                    <a:pt x="4577760" y="1381140"/>
                    <a:pt x="4589090" y="1389483"/>
                  </a:cubicBezTo>
                  <a:cubicBezTo>
                    <a:pt x="4601009" y="1397235"/>
                    <a:pt x="4614727" y="1404978"/>
                    <a:pt x="4630223" y="1412730"/>
                  </a:cubicBezTo>
                  <a:lnTo>
                    <a:pt x="4677616" y="1435084"/>
                  </a:lnTo>
                  <a:cubicBezTo>
                    <a:pt x="4694902" y="1442836"/>
                    <a:pt x="4711892" y="1450579"/>
                    <a:pt x="4728586" y="1458331"/>
                  </a:cubicBezTo>
                  <a:cubicBezTo>
                    <a:pt x="4745872" y="1466673"/>
                    <a:pt x="4761967" y="1476813"/>
                    <a:pt x="4776874" y="1488731"/>
                  </a:cubicBezTo>
                  <a:cubicBezTo>
                    <a:pt x="4792371" y="1500060"/>
                    <a:pt x="4806088" y="1513168"/>
                    <a:pt x="4818008" y="1528073"/>
                  </a:cubicBezTo>
                  <a:cubicBezTo>
                    <a:pt x="4829927" y="1542379"/>
                    <a:pt x="4839173" y="1559368"/>
                    <a:pt x="4845728" y="1579039"/>
                  </a:cubicBezTo>
                  <a:cubicBezTo>
                    <a:pt x="4852882" y="1599309"/>
                    <a:pt x="4856459" y="1621662"/>
                    <a:pt x="4856459" y="1646099"/>
                  </a:cubicBezTo>
                  <a:cubicBezTo>
                    <a:pt x="4855269" y="1706900"/>
                    <a:pt x="4833504" y="1755478"/>
                    <a:pt x="4791181" y="1791843"/>
                  </a:cubicBezTo>
                  <a:cubicBezTo>
                    <a:pt x="4749448" y="1828207"/>
                    <a:pt x="4697289" y="1846385"/>
                    <a:pt x="4634694" y="1846385"/>
                  </a:cubicBezTo>
                  <a:cubicBezTo>
                    <a:pt x="4579852" y="1846385"/>
                    <a:pt x="4532459" y="1837148"/>
                    <a:pt x="4492515" y="1818667"/>
                  </a:cubicBezTo>
                  <a:cubicBezTo>
                    <a:pt x="4452571" y="1799595"/>
                    <a:pt x="4417401" y="1771573"/>
                    <a:pt x="4386998" y="1734618"/>
                  </a:cubicBezTo>
                  <a:close/>
                  <a:moveTo>
                    <a:pt x="5007580" y="1827608"/>
                  </a:moveTo>
                  <a:lnTo>
                    <a:pt x="5007580" y="1157008"/>
                  </a:lnTo>
                  <a:lnTo>
                    <a:pt x="5396562" y="1157008"/>
                  </a:lnTo>
                  <a:lnTo>
                    <a:pt x="5396562" y="1273245"/>
                  </a:lnTo>
                  <a:lnTo>
                    <a:pt x="5143500" y="1273245"/>
                  </a:lnTo>
                  <a:lnTo>
                    <a:pt x="5143500" y="1427930"/>
                  </a:lnTo>
                  <a:lnTo>
                    <a:pt x="5359005" y="1427930"/>
                  </a:lnTo>
                  <a:lnTo>
                    <a:pt x="5359005" y="1544168"/>
                  </a:lnTo>
                  <a:lnTo>
                    <a:pt x="5143500" y="1544168"/>
                  </a:lnTo>
                  <a:lnTo>
                    <a:pt x="5143500" y="1711371"/>
                  </a:lnTo>
                  <a:lnTo>
                    <a:pt x="5396562" y="1711371"/>
                  </a:lnTo>
                  <a:lnTo>
                    <a:pt x="5396562" y="1827608"/>
                  </a:lnTo>
                  <a:close/>
                </a:path>
              </a:pathLst>
            </a:custGeom>
            <a:solidFill>
              <a:srgbClr val="000000"/>
            </a:solidFill>
            <a:ln w="893" cap="flat">
              <a:noFill/>
              <a:prstDash val="solid"/>
              <a:miter/>
            </a:ln>
          </p:spPr>
          <p:txBody>
            <a:bodyPr rtlCol="0" anchor="ctr"/>
            <a:lstStyle/>
            <a:p>
              <a:endParaRPr lang="fr-FR"/>
            </a:p>
          </p:txBody>
        </p:sp>
        <p:sp>
          <p:nvSpPr>
            <p:cNvPr id="61" name="Forme libre 60">
              <a:extLst>
                <a:ext uri="{FF2B5EF4-FFF2-40B4-BE49-F238E27FC236}">
                  <a16:creationId xmlns:a16="http://schemas.microsoft.com/office/drawing/2014/main" id="{C6E10063-98BC-DBF7-D81D-6019CB375F06}"/>
                </a:ext>
              </a:extLst>
            </p:cNvPr>
            <p:cNvSpPr/>
            <p:nvPr/>
          </p:nvSpPr>
          <p:spPr>
            <a:xfrm>
              <a:off x="3189814" y="4323132"/>
              <a:ext cx="2331207" cy="1640734"/>
            </a:xfrm>
            <a:custGeom>
              <a:avLst/>
              <a:gdLst>
                <a:gd name="connsiteX0" fmla="*/ 2221220 w 2331207"/>
                <a:gd name="connsiteY0" fmla="*/ 1391271 h 1640734"/>
                <a:gd name="connsiteX1" fmla="*/ 2248940 w 2331207"/>
                <a:gd name="connsiteY1" fmla="*/ 1441342 h 1640734"/>
                <a:gd name="connsiteX2" fmla="*/ 2158625 w 2331207"/>
                <a:gd name="connsiteY2" fmla="*/ 1465484 h 1640734"/>
                <a:gd name="connsiteX3" fmla="*/ 2221220 w 2331207"/>
                <a:gd name="connsiteY3" fmla="*/ 1391271 h 1640734"/>
                <a:gd name="connsiteX4" fmla="*/ 2271295 w 2331207"/>
                <a:gd name="connsiteY4" fmla="*/ 1537909 h 1640734"/>
                <a:gd name="connsiteX5" fmla="*/ 2253411 w 2331207"/>
                <a:gd name="connsiteY5" fmla="*/ 1537909 h 1640734"/>
                <a:gd name="connsiteX6" fmla="*/ 2181874 w 2331207"/>
                <a:gd name="connsiteY6" fmla="*/ 1586192 h 1640734"/>
                <a:gd name="connsiteX7" fmla="*/ 2144317 w 2331207"/>
                <a:gd name="connsiteY7" fmla="*/ 1537909 h 1640734"/>
                <a:gd name="connsiteX8" fmla="*/ 2148788 w 2331207"/>
                <a:gd name="connsiteY8" fmla="*/ 1497673 h 1640734"/>
                <a:gd name="connsiteX9" fmla="*/ 2295439 w 2331207"/>
                <a:gd name="connsiteY9" fmla="*/ 1449390 h 1640734"/>
                <a:gd name="connsiteX10" fmla="*/ 2248940 w 2331207"/>
                <a:gd name="connsiteY10" fmla="*/ 1351929 h 1640734"/>
                <a:gd name="connsiteX11" fmla="*/ 2100501 w 2331207"/>
                <a:gd name="connsiteY11" fmla="*/ 1569203 h 1640734"/>
                <a:gd name="connsiteX12" fmla="*/ 2155942 w 2331207"/>
                <a:gd name="connsiteY12" fmla="*/ 1639840 h 1640734"/>
                <a:gd name="connsiteX13" fmla="*/ 2271295 w 2331207"/>
                <a:gd name="connsiteY13" fmla="*/ 1537909 h 1640734"/>
                <a:gd name="connsiteX14" fmla="*/ 2248046 w 2331207"/>
                <a:gd name="connsiteY14" fmla="*/ 1319740 h 1640734"/>
                <a:gd name="connsiteX15" fmla="*/ 2331207 w 2331207"/>
                <a:gd name="connsiteY15" fmla="*/ 1243739 h 1640734"/>
                <a:gd name="connsiteX16" fmla="*/ 2331207 w 2331207"/>
                <a:gd name="connsiteY16" fmla="*/ 1233009 h 1640734"/>
                <a:gd name="connsiteX17" fmla="*/ 2275766 w 2331207"/>
                <a:gd name="connsiteY17" fmla="*/ 1233009 h 1640734"/>
                <a:gd name="connsiteX18" fmla="*/ 2226585 w 2331207"/>
                <a:gd name="connsiteY18" fmla="*/ 1320634 h 1640734"/>
                <a:gd name="connsiteX19" fmla="*/ 2248046 w 2331207"/>
                <a:gd name="connsiteY19" fmla="*/ 1320634 h 1640734"/>
                <a:gd name="connsiteX20" fmla="*/ 1935966 w 2331207"/>
                <a:gd name="connsiteY20" fmla="*/ 1393059 h 1640734"/>
                <a:gd name="connsiteX21" fmla="*/ 1984254 w 2331207"/>
                <a:gd name="connsiteY21" fmla="*/ 1393059 h 1640734"/>
                <a:gd name="connsiteX22" fmla="*/ 1907351 w 2331207"/>
                <a:gd name="connsiteY22" fmla="*/ 1604075 h 1640734"/>
                <a:gd name="connsiteX23" fmla="*/ 1928813 w 2331207"/>
                <a:gd name="connsiteY23" fmla="*/ 1639840 h 1640734"/>
                <a:gd name="connsiteX24" fmla="*/ 2073675 w 2331207"/>
                <a:gd name="connsiteY24" fmla="*/ 1527179 h 1640734"/>
                <a:gd name="connsiteX25" fmla="*/ 2060262 w 2331207"/>
                <a:gd name="connsiteY25" fmla="*/ 1527179 h 1640734"/>
                <a:gd name="connsiteX26" fmla="*/ 1965475 w 2331207"/>
                <a:gd name="connsiteY26" fmla="*/ 1591557 h 1640734"/>
                <a:gd name="connsiteX27" fmla="*/ 2036118 w 2331207"/>
                <a:gd name="connsiteY27" fmla="*/ 1393059 h 1640734"/>
                <a:gd name="connsiteX28" fmla="*/ 2108549 w 2331207"/>
                <a:gd name="connsiteY28" fmla="*/ 1393059 h 1640734"/>
                <a:gd name="connsiteX29" fmla="*/ 2117491 w 2331207"/>
                <a:gd name="connsiteY29" fmla="*/ 1362659 h 1640734"/>
                <a:gd name="connsiteX30" fmla="*/ 2046848 w 2331207"/>
                <a:gd name="connsiteY30" fmla="*/ 1362659 h 1640734"/>
                <a:gd name="connsiteX31" fmla="*/ 2073675 w 2331207"/>
                <a:gd name="connsiteY31" fmla="*/ 1286657 h 1640734"/>
                <a:gd name="connsiteX32" fmla="*/ 2045954 w 2331207"/>
                <a:gd name="connsiteY32" fmla="*/ 1286657 h 1640734"/>
                <a:gd name="connsiteX33" fmla="*/ 1995878 w 2331207"/>
                <a:gd name="connsiteY33" fmla="*/ 1362659 h 1640734"/>
                <a:gd name="connsiteX34" fmla="*/ 1935966 w 2331207"/>
                <a:gd name="connsiteY34" fmla="*/ 1370706 h 1640734"/>
                <a:gd name="connsiteX35" fmla="*/ 1885890 w 2331207"/>
                <a:gd name="connsiteY35" fmla="*/ 1382330 h 1640734"/>
                <a:gd name="connsiteX36" fmla="*/ 1868900 w 2331207"/>
                <a:gd name="connsiteY36" fmla="*/ 1351929 h 1640734"/>
                <a:gd name="connsiteX37" fmla="*/ 1756230 w 2331207"/>
                <a:gd name="connsiteY37" fmla="*/ 1443131 h 1640734"/>
                <a:gd name="connsiteX38" fmla="*/ 1769643 w 2331207"/>
                <a:gd name="connsiteY38" fmla="*/ 1443131 h 1640734"/>
                <a:gd name="connsiteX39" fmla="*/ 1828661 w 2331207"/>
                <a:gd name="connsiteY39" fmla="*/ 1398424 h 1640734"/>
                <a:gd name="connsiteX40" fmla="*/ 1747288 w 2331207"/>
                <a:gd name="connsiteY40" fmla="*/ 1609439 h 1640734"/>
                <a:gd name="connsiteX41" fmla="*/ 1765172 w 2331207"/>
                <a:gd name="connsiteY41" fmla="*/ 1639840 h 1640734"/>
                <a:gd name="connsiteX42" fmla="*/ 1872477 w 2331207"/>
                <a:gd name="connsiteY42" fmla="*/ 1548638 h 1640734"/>
                <a:gd name="connsiteX43" fmla="*/ 1859064 w 2331207"/>
                <a:gd name="connsiteY43" fmla="*/ 1548638 h 1640734"/>
                <a:gd name="connsiteX44" fmla="*/ 1800046 w 2331207"/>
                <a:gd name="connsiteY44" fmla="*/ 1593345 h 1640734"/>
                <a:gd name="connsiteX45" fmla="*/ 1893938 w 2331207"/>
                <a:gd name="connsiteY45" fmla="*/ 1298281 h 1640734"/>
                <a:gd name="connsiteX46" fmla="*/ 1927024 w 2331207"/>
                <a:gd name="connsiteY46" fmla="*/ 1265198 h 1640734"/>
                <a:gd name="connsiteX47" fmla="*/ 1893938 w 2331207"/>
                <a:gd name="connsiteY47" fmla="*/ 1232115 h 1640734"/>
                <a:gd name="connsiteX48" fmla="*/ 1870689 w 2331207"/>
                <a:gd name="connsiteY48" fmla="*/ 1241951 h 1640734"/>
                <a:gd name="connsiteX49" fmla="*/ 1860853 w 2331207"/>
                <a:gd name="connsiteY49" fmla="*/ 1265198 h 1640734"/>
                <a:gd name="connsiteX50" fmla="*/ 1893938 w 2331207"/>
                <a:gd name="connsiteY50" fmla="*/ 1298281 h 1640734"/>
                <a:gd name="connsiteX51" fmla="*/ 1501380 w 2331207"/>
                <a:gd name="connsiteY51" fmla="*/ 1410942 h 1640734"/>
                <a:gd name="connsiteX52" fmla="*/ 1501380 w 2331207"/>
                <a:gd name="connsiteY52" fmla="*/ 1474425 h 1640734"/>
                <a:gd name="connsiteX53" fmla="*/ 1444150 w 2331207"/>
                <a:gd name="connsiteY53" fmla="*/ 1601392 h 1640734"/>
                <a:gd name="connsiteX54" fmla="*/ 1468294 w 2331207"/>
                <a:gd name="connsiteY54" fmla="*/ 1640734 h 1640734"/>
                <a:gd name="connsiteX55" fmla="*/ 1495120 w 2331207"/>
                <a:gd name="connsiteY55" fmla="*/ 1621957 h 1640734"/>
                <a:gd name="connsiteX56" fmla="*/ 1551456 w 2331207"/>
                <a:gd name="connsiteY56" fmla="*/ 1473531 h 1640734"/>
                <a:gd name="connsiteX57" fmla="*/ 1647136 w 2331207"/>
                <a:gd name="connsiteY57" fmla="*/ 1407365 h 1640734"/>
                <a:gd name="connsiteX58" fmla="*/ 1650713 w 2331207"/>
                <a:gd name="connsiteY58" fmla="*/ 1439554 h 1640734"/>
                <a:gd name="connsiteX59" fmla="*/ 1563975 w 2331207"/>
                <a:gd name="connsiteY59" fmla="*/ 1604969 h 1640734"/>
                <a:gd name="connsiteX60" fmla="*/ 1585436 w 2331207"/>
                <a:gd name="connsiteY60" fmla="*/ 1640734 h 1640734"/>
                <a:gd name="connsiteX61" fmla="*/ 1698106 w 2331207"/>
                <a:gd name="connsiteY61" fmla="*/ 1549533 h 1640734"/>
                <a:gd name="connsiteX62" fmla="*/ 1682905 w 2331207"/>
                <a:gd name="connsiteY62" fmla="*/ 1549533 h 1640734"/>
                <a:gd name="connsiteX63" fmla="*/ 1623887 w 2331207"/>
                <a:gd name="connsiteY63" fmla="*/ 1594239 h 1640734"/>
                <a:gd name="connsiteX64" fmla="*/ 1698106 w 2331207"/>
                <a:gd name="connsiteY64" fmla="*/ 1444025 h 1640734"/>
                <a:gd name="connsiteX65" fmla="*/ 1712414 w 2331207"/>
                <a:gd name="connsiteY65" fmla="*/ 1393059 h 1640734"/>
                <a:gd name="connsiteX66" fmla="*/ 1673068 w 2331207"/>
                <a:gd name="connsiteY66" fmla="*/ 1352823 h 1640734"/>
                <a:gd name="connsiteX67" fmla="*/ 1560398 w 2331207"/>
                <a:gd name="connsiteY67" fmla="*/ 1444919 h 1640734"/>
                <a:gd name="connsiteX68" fmla="*/ 1560398 w 2331207"/>
                <a:gd name="connsiteY68" fmla="*/ 1405577 h 1640734"/>
                <a:gd name="connsiteX69" fmla="*/ 1526418 w 2331207"/>
                <a:gd name="connsiteY69" fmla="*/ 1352823 h 1640734"/>
                <a:gd name="connsiteX70" fmla="*/ 1448621 w 2331207"/>
                <a:gd name="connsiteY70" fmla="*/ 1444025 h 1640734"/>
                <a:gd name="connsiteX71" fmla="*/ 1462035 w 2331207"/>
                <a:gd name="connsiteY71" fmla="*/ 1444025 h 1640734"/>
                <a:gd name="connsiteX72" fmla="*/ 1501380 w 2331207"/>
                <a:gd name="connsiteY72" fmla="*/ 1410942 h 1640734"/>
                <a:gd name="connsiteX73" fmla="*/ 1443256 w 2331207"/>
                <a:gd name="connsiteY73" fmla="*/ 1416307 h 1640734"/>
                <a:gd name="connsiteX74" fmla="*/ 1421795 w 2331207"/>
                <a:gd name="connsiteY74" fmla="*/ 1351929 h 1640734"/>
                <a:gd name="connsiteX75" fmla="*/ 1345787 w 2331207"/>
                <a:gd name="connsiteY75" fmla="*/ 1444025 h 1640734"/>
                <a:gd name="connsiteX76" fmla="*/ 1345787 w 2331207"/>
                <a:gd name="connsiteY76" fmla="*/ 1404683 h 1640734"/>
                <a:gd name="connsiteX77" fmla="*/ 1311807 w 2331207"/>
                <a:gd name="connsiteY77" fmla="*/ 1351929 h 1640734"/>
                <a:gd name="connsiteX78" fmla="*/ 1234011 w 2331207"/>
                <a:gd name="connsiteY78" fmla="*/ 1443131 h 1640734"/>
                <a:gd name="connsiteX79" fmla="*/ 1247424 w 2331207"/>
                <a:gd name="connsiteY79" fmla="*/ 1443131 h 1640734"/>
                <a:gd name="connsiteX80" fmla="*/ 1285875 w 2331207"/>
                <a:gd name="connsiteY80" fmla="*/ 1410048 h 1640734"/>
                <a:gd name="connsiteX81" fmla="*/ 1285875 w 2331207"/>
                <a:gd name="connsiteY81" fmla="*/ 1473531 h 1640734"/>
                <a:gd name="connsiteX82" fmla="*/ 1228646 w 2331207"/>
                <a:gd name="connsiteY82" fmla="*/ 1600498 h 1640734"/>
                <a:gd name="connsiteX83" fmla="*/ 1252789 w 2331207"/>
                <a:gd name="connsiteY83" fmla="*/ 1639840 h 1640734"/>
                <a:gd name="connsiteX84" fmla="*/ 1279616 w 2331207"/>
                <a:gd name="connsiteY84" fmla="*/ 1621063 h 1640734"/>
                <a:gd name="connsiteX85" fmla="*/ 1334162 w 2331207"/>
                <a:gd name="connsiteY85" fmla="*/ 1472637 h 1640734"/>
                <a:gd name="connsiteX86" fmla="*/ 1382450 w 2331207"/>
                <a:gd name="connsiteY86" fmla="*/ 1417201 h 1640734"/>
                <a:gd name="connsiteX87" fmla="*/ 1443256 w 2331207"/>
                <a:gd name="connsiteY87" fmla="*/ 1417201 h 1640734"/>
                <a:gd name="connsiteX88" fmla="*/ 1131177 w 2331207"/>
                <a:gd name="connsiteY88" fmla="*/ 1391271 h 1640734"/>
                <a:gd name="connsiteX89" fmla="*/ 1158897 w 2331207"/>
                <a:gd name="connsiteY89" fmla="*/ 1441342 h 1640734"/>
                <a:gd name="connsiteX90" fmla="*/ 1068582 w 2331207"/>
                <a:gd name="connsiteY90" fmla="*/ 1465484 h 1640734"/>
                <a:gd name="connsiteX91" fmla="*/ 1131177 w 2331207"/>
                <a:gd name="connsiteY91" fmla="*/ 1391271 h 1640734"/>
                <a:gd name="connsiteX92" fmla="*/ 1181252 w 2331207"/>
                <a:gd name="connsiteY92" fmla="*/ 1537909 h 1640734"/>
                <a:gd name="connsiteX93" fmla="*/ 1163368 w 2331207"/>
                <a:gd name="connsiteY93" fmla="*/ 1537909 h 1640734"/>
                <a:gd name="connsiteX94" fmla="*/ 1091831 w 2331207"/>
                <a:gd name="connsiteY94" fmla="*/ 1586192 h 1640734"/>
                <a:gd name="connsiteX95" fmla="*/ 1054274 w 2331207"/>
                <a:gd name="connsiteY95" fmla="*/ 1537909 h 1640734"/>
                <a:gd name="connsiteX96" fmla="*/ 1058746 w 2331207"/>
                <a:gd name="connsiteY96" fmla="*/ 1497673 h 1640734"/>
                <a:gd name="connsiteX97" fmla="*/ 1205396 w 2331207"/>
                <a:gd name="connsiteY97" fmla="*/ 1449390 h 1640734"/>
                <a:gd name="connsiteX98" fmla="*/ 1158897 w 2331207"/>
                <a:gd name="connsiteY98" fmla="*/ 1351929 h 1640734"/>
                <a:gd name="connsiteX99" fmla="*/ 1010458 w 2331207"/>
                <a:gd name="connsiteY99" fmla="*/ 1569203 h 1640734"/>
                <a:gd name="connsiteX100" fmla="*/ 1065899 w 2331207"/>
                <a:gd name="connsiteY100" fmla="*/ 1639840 h 1640734"/>
                <a:gd name="connsiteX101" fmla="*/ 1181252 w 2331207"/>
                <a:gd name="connsiteY101" fmla="*/ 1537909 h 1640734"/>
                <a:gd name="connsiteX102" fmla="*/ 845923 w 2331207"/>
                <a:gd name="connsiteY102" fmla="*/ 1393059 h 1640734"/>
                <a:gd name="connsiteX103" fmla="*/ 894211 w 2331207"/>
                <a:gd name="connsiteY103" fmla="*/ 1393059 h 1640734"/>
                <a:gd name="connsiteX104" fmla="*/ 817309 w 2331207"/>
                <a:gd name="connsiteY104" fmla="*/ 1604075 h 1640734"/>
                <a:gd name="connsiteX105" fmla="*/ 838770 w 2331207"/>
                <a:gd name="connsiteY105" fmla="*/ 1639840 h 1640734"/>
                <a:gd name="connsiteX106" fmla="*/ 983632 w 2331207"/>
                <a:gd name="connsiteY106" fmla="*/ 1527179 h 1640734"/>
                <a:gd name="connsiteX107" fmla="*/ 970219 w 2331207"/>
                <a:gd name="connsiteY107" fmla="*/ 1527179 h 1640734"/>
                <a:gd name="connsiteX108" fmla="*/ 875432 w 2331207"/>
                <a:gd name="connsiteY108" fmla="*/ 1591557 h 1640734"/>
                <a:gd name="connsiteX109" fmla="*/ 946075 w 2331207"/>
                <a:gd name="connsiteY109" fmla="*/ 1393059 h 1640734"/>
                <a:gd name="connsiteX110" fmla="*/ 1018506 w 2331207"/>
                <a:gd name="connsiteY110" fmla="*/ 1393059 h 1640734"/>
                <a:gd name="connsiteX111" fmla="*/ 1027448 w 2331207"/>
                <a:gd name="connsiteY111" fmla="*/ 1362659 h 1640734"/>
                <a:gd name="connsiteX112" fmla="*/ 956805 w 2331207"/>
                <a:gd name="connsiteY112" fmla="*/ 1362659 h 1640734"/>
                <a:gd name="connsiteX113" fmla="*/ 983632 w 2331207"/>
                <a:gd name="connsiteY113" fmla="*/ 1286657 h 1640734"/>
                <a:gd name="connsiteX114" fmla="*/ 955911 w 2331207"/>
                <a:gd name="connsiteY114" fmla="*/ 1286657 h 1640734"/>
                <a:gd name="connsiteX115" fmla="*/ 905835 w 2331207"/>
                <a:gd name="connsiteY115" fmla="*/ 1362659 h 1640734"/>
                <a:gd name="connsiteX116" fmla="*/ 845923 w 2331207"/>
                <a:gd name="connsiteY116" fmla="*/ 1370706 h 1640734"/>
                <a:gd name="connsiteX117" fmla="*/ 589285 w 2331207"/>
                <a:gd name="connsiteY117" fmla="*/ 1557580 h 1640734"/>
                <a:gd name="connsiteX118" fmla="*/ 702850 w 2331207"/>
                <a:gd name="connsiteY118" fmla="*/ 1403789 h 1640734"/>
                <a:gd name="connsiteX119" fmla="*/ 727888 w 2331207"/>
                <a:gd name="connsiteY119" fmla="*/ 1407365 h 1640734"/>
                <a:gd name="connsiteX120" fmla="*/ 685860 w 2331207"/>
                <a:gd name="connsiteY120" fmla="*/ 1520026 h 1640734"/>
                <a:gd name="connsiteX121" fmla="*/ 606275 w 2331207"/>
                <a:gd name="connsiteY121" fmla="*/ 1585298 h 1640734"/>
                <a:gd name="connsiteX122" fmla="*/ 589285 w 2331207"/>
                <a:gd name="connsiteY122" fmla="*/ 1557580 h 1640734"/>
                <a:gd name="connsiteX123" fmla="*/ 811943 w 2331207"/>
                <a:gd name="connsiteY123" fmla="*/ 1339411 h 1640734"/>
                <a:gd name="connsiteX124" fmla="*/ 789588 w 2331207"/>
                <a:gd name="connsiteY124" fmla="*/ 1337623 h 1640734"/>
                <a:gd name="connsiteX125" fmla="*/ 764550 w 2331207"/>
                <a:gd name="connsiteY125" fmla="*/ 1362659 h 1640734"/>
                <a:gd name="connsiteX126" fmla="*/ 760079 w 2331207"/>
                <a:gd name="connsiteY126" fmla="*/ 1362659 h 1640734"/>
                <a:gd name="connsiteX127" fmla="*/ 539209 w 2331207"/>
                <a:gd name="connsiteY127" fmla="*/ 1599604 h 1640734"/>
                <a:gd name="connsiteX128" fmla="*/ 578554 w 2331207"/>
                <a:gd name="connsiteY128" fmla="*/ 1639840 h 1640734"/>
                <a:gd name="connsiteX129" fmla="*/ 675129 w 2331207"/>
                <a:gd name="connsiteY129" fmla="*/ 1547744 h 1640734"/>
                <a:gd name="connsiteX130" fmla="*/ 673341 w 2331207"/>
                <a:gd name="connsiteY130" fmla="*/ 1564733 h 1640734"/>
                <a:gd name="connsiteX131" fmla="*/ 709109 w 2331207"/>
                <a:gd name="connsiteY131" fmla="*/ 1639840 h 1640734"/>
                <a:gd name="connsiteX132" fmla="*/ 786011 w 2331207"/>
                <a:gd name="connsiteY132" fmla="*/ 1548638 h 1640734"/>
                <a:gd name="connsiteX133" fmla="*/ 772598 w 2331207"/>
                <a:gd name="connsiteY133" fmla="*/ 1548638 h 1640734"/>
                <a:gd name="connsiteX134" fmla="*/ 734147 w 2331207"/>
                <a:gd name="connsiteY134" fmla="*/ 1581721 h 1640734"/>
                <a:gd name="connsiteX135" fmla="*/ 734147 w 2331207"/>
                <a:gd name="connsiteY135" fmla="*/ 1518238 h 1640734"/>
                <a:gd name="connsiteX136" fmla="*/ 583920 w 2331207"/>
                <a:gd name="connsiteY136" fmla="*/ 1416307 h 1640734"/>
                <a:gd name="connsiteX137" fmla="*/ 562459 w 2331207"/>
                <a:gd name="connsiteY137" fmla="*/ 1351929 h 1640734"/>
                <a:gd name="connsiteX138" fmla="*/ 486451 w 2331207"/>
                <a:gd name="connsiteY138" fmla="*/ 1444025 h 1640734"/>
                <a:gd name="connsiteX139" fmla="*/ 486451 w 2331207"/>
                <a:gd name="connsiteY139" fmla="*/ 1404683 h 1640734"/>
                <a:gd name="connsiteX140" fmla="*/ 451576 w 2331207"/>
                <a:gd name="connsiteY140" fmla="*/ 1351929 h 1640734"/>
                <a:gd name="connsiteX141" fmla="*/ 374674 w 2331207"/>
                <a:gd name="connsiteY141" fmla="*/ 1443131 h 1640734"/>
                <a:gd name="connsiteX142" fmla="*/ 388087 w 2331207"/>
                <a:gd name="connsiteY142" fmla="*/ 1443131 h 1640734"/>
                <a:gd name="connsiteX143" fmla="*/ 426539 w 2331207"/>
                <a:gd name="connsiteY143" fmla="*/ 1410048 h 1640734"/>
                <a:gd name="connsiteX144" fmla="*/ 426539 w 2331207"/>
                <a:gd name="connsiteY144" fmla="*/ 1473531 h 1640734"/>
                <a:gd name="connsiteX145" fmla="*/ 368415 w 2331207"/>
                <a:gd name="connsiteY145" fmla="*/ 1601392 h 1640734"/>
                <a:gd name="connsiteX146" fmla="*/ 392559 w 2331207"/>
                <a:gd name="connsiteY146" fmla="*/ 1640734 h 1640734"/>
                <a:gd name="connsiteX147" fmla="*/ 419385 w 2331207"/>
                <a:gd name="connsiteY147" fmla="*/ 1621957 h 1640734"/>
                <a:gd name="connsiteX148" fmla="*/ 475720 w 2331207"/>
                <a:gd name="connsiteY148" fmla="*/ 1472637 h 1640734"/>
                <a:gd name="connsiteX149" fmla="*/ 524007 w 2331207"/>
                <a:gd name="connsiteY149" fmla="*/ 1417201 h 1640734"/>
                <a:gd name="connsiteX150" fmla="*/ 583920 w 2331207"/>
                <a:gd name="connsiteY150" fmla="*/ 1417201 h 1640734"/>
                <a:gd name="connsiteX151" fmla="*/ 209245 w 2331207"/>
                <a:gd name="connsiteY151" fmla="*/ 1630004 h 1640734"/>
                <a:gd name="connsiteX152" fmla="*/ 214611 w 2331207"/>
                <a:gd name="connsiteY152" fmla="*/ 1613910 h 1640734"/>
                <a:gd name="connsiteX153" fmla="*/ 163641 w 2331207"/>
                <a:gd name="connsiteY153" fmla="*/ 1523603 h 1640734"/>
                <a:gd name="connsiteX154" fmla="*/ 190467 w 2331207"/>
                <a:gd name="connsiteY154" fmla="*/ 1451178 h 1640734"/>
                <a:gd name="connsiteX155" fmla="*/ 246802 w 2331207"/>
                <a:gd name="connsiteY155" fmla="*/ 1451178 h 1640734"/>
                <a:gd name="connsiteX156" fmla="*/ 277205 w 2331207"/>
                <a:gd name="connsiteY156" fmla="*/ 1504826 h 1640734"/>
                <a:gd name="connsiteX157" fmla="*/ 297772 w 2331207"/>
                <a:gd name="connsiteY157" fmla="*/ 1504826 h 1640734"/>
                <a:gd name="connsiteX158" fmla="*/ 344271 w 2331207"/>
                <a:gd name="connsiteY158" fmla="*/ 1376965 h 1640734"/>
                <a:gd name="connsiteX159" fmla="*/ 323704 w 2331207"/>
                <a:gd name="connsiteY159" fmla="*/ 1376965 h 1640734"/>
                <a:gd name="connsiteX160" fmla="*/ 253956 w 2331207"/>
                <a:gd name="connsiteY160" fmla="*/ 1430613 h 1640734"/>
                <a:gd name="connsiteX161" fmla="*/ 197621 w 2331207"/>
                <a:gd name="connsiteY161" fmla="*/ 1430613 h 1640734"/>
                <a:gd name="connsiteX162" fmla="*/ 236072 w 2331207"/>
                <a:gd name="connsiteY162" fmla="*/ 1325999 h 1640734"/>
                <a:gd name="connsiteX163" fmla="*/ 304032 w 2331207"/>
                <a:gd name="connsiteY163" fmla="*/ 1281293 h 1640734"/>
                <a:gd name="connsiteX164" fmla="*/ 316551 w 2331207"/>
                <a:gd name="connsiteY164" fmla="*/ 1281293 h 1640734"/>
                <a:gd name="connsiteX165" fmla="*/ 371992 w 2331207"/>
                <a:gd name="connsiteY165" fmla="*/ 1346564 h 1640734"/>
                <a:gd name="connsiteX166" fmla="*/ 391664 w 2331207"/>
                <a:gd name="connsiteY166" fmla="*/ 1346564 h 1640734"/>
                <a:gd name="connsiteX167" fmla="*/ 407760 w 2331207"/>
                <a:gd name="connsiteY167" fmla="*/ 1259833 h 1640734"/>
                <a:gd name="connsiteX168" fmla="*/ 135026 w 2331207"/>
                <a:gd name="connsiteY168" fmla="*/ 1259833 h 1640734"/>
                <a:gd name="connsiteX169" fmla="*/ 129661 w 2331207"/>
                <a:gd name="connsiteY169" fmla="*/ 1275928 h 1640734"/>
                <a:gd name="connsiteX170" fmla="*/ 165429 w 2331207"/>
                <a:gd name="connsiteY170" fmla="*/ 1366235 h 1640734"/>
                <a:gd name="connsiteX171" fmla="*/ 107305 w 2331207"/>
                <a:gd name="connsiteY171" fmla="*/ 1524497 h 1640734"/>
                <a:gd name="connsiteX172" fmla="*/ 4471 w 2331207"/>
                <a:gd name="connsiteY172" fmla="*/ 1614804 h 1640734"/>
                <a:gd name="connsiteX173" fmla="*/ 0 w 2331207"/>
                <a:gd name="connsiteY173" fmla="*/ 1630899 h 1640734"/>
                <a:gd name="connsiteX174" fmla="*/ 209245 w 2331207"/>
                <a:gd name="connsiteY174" fmla="*/ 1630899 h 1640734"/>
                <a:gd name="connsiteX175" fmla="*/ 1562186 w 2331207"/>
                <a:gd name="connsiteY175" fmla="*/ 775213 h 1640734"/>
                <a:gd name="connsiteX176" fmla="*/ 1589907 w 2331207"/>
                <a:gd name="connsiteY176" fmla="*/ 825285 h 1640734"/>
                <a:gd name="connsiteX177" fmla="*/ 1499591 w 2331207"/>
                <a:gd name="connsiteY177" fmla="*/ 849426 h 1640734"/>
                <a:gd name="connsiteX178" fmla="*/ 1562186 w 2331207"/>
                <a:gd name="connsiteY178" fmla="*/ 775213 h 1640734"/>
                <a:gd name="connsiteX179" fmla="*/ 1612262 w 2331207"/>
                <a:gd name="connsiteY179" fmla="*/ 921851 h 1640734"/>
                <a:gd name="connsiteX180" fmla="*/ 1594378 w 2331207"/>
                <a:gd name="connsiteY180" fmla="*/ 921851 h 1640734"/>
                <a:gd name="connsiteX181" fmla="*/ 1522841 w 2331207"/>
                <a:gd name="connsiteY181" fmla="*/ 970134 h 1640734"/>
                <a:gd name="connsiteX182" fmla="*/ 1485284 w 2331207"/>
                <a:gd name="connsiteY182" fmla="*/ 921851 h 1640734"/>
                <a:gd name="connsiteX183" fmla="*/ 1489755 w 2331207"/>
                <a:gd name="connsiteY183" fmla="*/ 881615 h 1640734"/>
                <a:gd name="connsiteX184" fmla="*/ 1636406 w 2331207"/>
                <a:gd name="connsiteY184" fmla="*/ 833332 h 1640734"/>
                <a:gd name="connsiteX185" fmla="*/ 1589907 w 2331207"/>
                <a:gd name="connsiteY185" fmla="*/ 735871 h 1640734"/>
                <a:gd name="connsiteX186" fmla="*/ 1441468 w 2331207"/>
                <a:gd name="connsiteY186" fmla="*/ 953146 h 1640734"/>
                <a:gd name="connsiteX187" fmla="*/ 1496909 w 2331207"/>
                <a:gd name="connsiteY187" fmla="*/ 1023782 h 1640734"/>
                <a:gd name="connsiteX188" fmla="*/ 1612262 w 2331207"/>
                <a:gd name="connsiteY188" fmla="*/ 921851 h 1640734"/>
                <a:gd name="connsiteX189" fmla="*/ 1589012 w 2331207"/>
                <a:gd name="connsiteY189" fmla="*/ 703683 h 1640734"/>
                <a:gd name="connsiteX190" fmla="*/ 1672174 w 2331207"/>
                <a:gd name="connsiteY190" fmla="*/ 627681 h 1640734"/>
                <a:gd name="connsiteX191" fmla="*/ 1672174 w 2331207"/>
                <a:gd name="connsiteY191" fmla="*/ 616952 h 1640734"/>
                <a:gd name="connsiteX192" fmla="*/ 1616733 w 2331207"/>
                <a:gd name="connsiteY192" fmla="*/ 616952 h 1640734"/>
                <a:gd name="connsiteX193" fmla="*/ 1567551 w 2331207"/>
                <a:gd name="connsiteY193" fmla="*/ 704577 h 1640734"/>
                <a:gd name="connsiteX194" fmla="*/ 1589012 w 2331207"/>
                <a:gd name="connsiteY194" fmla="*/ 704577 h 1640734"/>
                <a:gd name="connsiteX195" fmla="*/ 1276933 w 2331207"/>
                <a:gd name="connsiteY195" fmla="*/ 777002 h 1640734"/>
                <a:gd name="connsiteX196" fmla="*/ 1325220 w 2331207"/>
                <a:gd name="connsiteY196" fmla="*/ 777002 h 1640734"/>
                <a:gd name="connsiteX197" fmla="*/ 1248318 w 2331207"/>
                <a:gd name="connsiteY197" fmla="*/ 988017 h 1640734"/>
                <a:gd name="connsiteX198" fmla="*/ 1269779 w 2331207"/>
                <a:gd name="connsiteY198" fmla="*/ 1023782 h 1640734"/>
                <a:gd name="connsiteX199" fmla="*/ 1414641 w 2331207"/>
                <a:gd name="connsiteY199" fmla="*/ 911122 h 1640734"/>
                <a:gd name="connsiteX200" fmla="*/ 1401228 w 2331207"/>
                <a:gd name="connsiteY200" fmla="*/ 911122 h 1640734"/>
                <a:gd name="connsiteX201" fmla="*/ 1306442 w 2331207"/>
                <a:gd name="connsiteY201" fmla="*/ 975499 h 1640734"/>
                <a:gd name="connsiteX202" fmla="*/ 1377085 w 2331207"/>
                <a:gd name="connsiteY202" fmla="*/ 777002 h 1640734"/>
                <a:gd name="connsiteX203" fmla="*/ 1449516 w 2331207"/>
                <a:gd name="connsiteY203" fmla="*/ 777002 h 1640734"/>
                <a:gd name="connsiteX204" fmla="*/ 1458458 w 2331207"/>
                <a:gd name="connsiteY204" fmla="*/ 746601 h 1640734"/>
                <a:gd name="connsiteX205" fmla="*/ 1387815 w 2331207"/>
                <a:gd name="connsiteY205" fmla="*/ 746601 h 1640734"/>
                <a:gd name="connsiteX206" fmla="*/ 1414641 w 2331207"/>
                <a:gd name="connsiteY206" fmla="*/ 670600 h 1640734"/>
                <a:gd name="connsiteX207" fmla="*/ 1386921 w 2331207"/>
                <a:gd name="connsiteY207" fmla="*/ 670600 h 1640734"/>
                <a:gd name="connsiteX208" fmla="*/ 1336845 w 2331207"/>
                <a:gd name="connsiteY208" fmla="*/ 746601 h 1640734"/>
                <a:gd name="connsiteX209" fmla="*/ 1276933 w 2331207"/>
                <a:gd name="connsiteY209" fmla="*/ 755542 h 1640734"/>
                <a:gd name="connsiteX210" fmla="*/ 1226857 w 2331207"/>
                <a:gd name="connsiteY210" fmla="*/ 767166 h 1640734"/>
                <a:gd name="connsiteX211" fmla="*/ 1208973 w 2331207"/>
                <a:gd name="connsiteY211" fmla="*/ 736766 h 1640734"/>
                <a:gd name="connsiteX212" fmla="*/ 1096302 w 2331207"/>
                <a:gd name="connsiteY212" fmla="*/ 827967 h 1640734"/>
                <a:gd name="connsiteX213" fmla="*/ 1109716 w 2331207"/>
                <a:gd name="connsiteY213" fmla="*/ 827967 h 1640734"/>
                <a:gd name="connsiteX214" fmla="*/ 1168733 w 2331207"/>
                <a:gd name="connsiteY214" fmla="*/ 783261 h 1640734"/>
                <a:gd name="connsiteX215" fmla="*/ 1087360 w 2331207"/>
                <a:gd name="connsiteY215" fmla="*/ 994276 h 1640734"/>
                <a:gd name="connsiteX216" fmla="*/ 1105244 w 2331207"/>
                <a:gd name="connsiteY216" fmla="*/ 1024676 h 1640734"/>
                <a:gd name="connsiteX217" fmla="*/ 1212550 w 2331207"/>
                <a:gd name="connsiteY217" fmla="*/ 933475 h 1640734"/>
                <a:gd name="connsiteX218" fmla="*/ 1199137 w 2331207"/>
                <a:gd name="connsiteY218" fmla="*/ 933475 h 1640734"/>
                <a:gd name="connsiteX219" fmla="*/ 1140119 w 2331207"/>
                <a:gd name="connsiteY219" fmla="*/ 978182 h 1640734"/>
                <a:gd name="connsiteX220" fmla="*/ 1234905 w 2331207"/>
                <a:gd name="connsiteY220" fmla="*/ 683118 h 1640734"/>
                <a:gd name="connsiteX221" fmla="*/ 1267991 w 2331207"/>
                <a:gd name="connsiteY221" fmla="*/ 650035 h 1640734"/>
                <a:gd name="connsiteX222" fmla="*/ 1234905 w 2331207"/>
                <a:gd name="connsiteY222" fmla="*/ 616952 h 1640734"/>
                <a:gd name="connsiteX223" fmla="*/ 1206290 w 2331207"/>
                <a:gd name="connsiteY223" fmla="*/ 633046 h 1640734"/>
                <a:gd name="connsiteX224" fmla="*/ 1206290 w 2331207"/>
                <a:gd name="connsiteY224" fmla="*/ 667023 h 1640734"/>
                <a:gd name="connsiteX225" fmla="*/ 1234905 w 2331207"/>
                <a:gd name="connsiteY225" fmla="*/ 683118 h 1640734"/>
                <a:gd name="connsiteX226" fmla="*/ 975584 w 2331207"/>
                <a:gd name="connsiteY226" fmla="*/ 978182 h 1640734"/>
                <a:gd name="connsiteX227" fmla="*/ 1109716 w 2331207"/>
                <a:gd name="connsiteY227" fmla="*/ 622317 h 1640734"/>
                <a:gd name="connsiteX228" fmla="*/ 1105244 w 2331207"/>
                <a:gd name="connsiteY228" fmla="*/ 616058 h 1640734"/>
                <a:gd name="connsiteX229" fmla="*/ 1012247 w 2331207"/>
                <a:gd name="connsiteY229" fmla="*/ 626787 h 1640734"/>
                <a:gd name="connsiteX230" fmla="*/ 1012247 w 2331207"/>
                <a:gd name="connsiteY230" fmla="*/ 637517 h 1640734"/>
                <a:gd name="connsiteX231" fmla="*/ 1030131 w 2331207"/>
                <a:gd name="connsiteY231" fmla="*/ 650929 h 1640734"/>
                <a:gd name="connsiteX232" fmla="*/ 1026554 w 2331207"/>
                <a:gd name="connsiteY232" fmla="*/ 715306 h 1640734"/>
                <a:gd name="connsiteX233" fmla="*/ 924614 w 2331207"/>
                <a:gd name="connsiteY233" fmla="*/ 987123 h 1640734"/>
                <a:gd name="connsiteX234" fmla="*/ 946075 w 2331207"/>
                <a:gd name="connsiteY234" fmla="*/ 1022888 h 1640734"/>
                <a:gd name="connsiteX235" fmla="*/ 1053380 w 2331207"/>
                <a:gd name="connsiteY235" fmla="*/ 931687 h 1640734"/>
                <a:gd name="connsiteX236" fmla="*/ 1039967 w 2331207"/>
                <a:gd name="connsiteY236" fmla="*/ 931687 h 1640734"/>
                <a:gd name="connsiteX237" fmla="*/ 975584 w 2331207"/>
                <a:gd name="connsiteY237" fmla="*/ 978182 h 1640734"/>
                <a:gd name="connsiteX238" fmla="*/ 701955 w 2331207"/>
                <a:gd name="connsiteY238" fmla="*/ 941522 h 1640734"/>
                <a:gd name="connsiteX239" fmla="*/ 815520 w 2331207"/>
                <a:gd name="connsiteY239" fmla="*/ 787731 h 1640734"/>
                <a:gd name="connsiteX240" fmla="*/ 840558 w 2331207"/>
                <a:gd name="connsiteY240" fmla="*/ 791308 h 1640734"/>
                <a:gd name="connsiteX241" fmla="*/ 797636 w 2331207"/>
                <a:gd name="connsiteY241" fmla="*/ 903968 h 1640734"/>
                <a:gd name="connsiteX242" fmla="*/ 718051 w 2331207"/>
                <a:gd name="connsiteY242" fmla="*/ 969240 h 1640734"/>
                <a:gd name="connsiteX243" fmla="*/ 701955 w 2331207"/>
                <a:gd name="connsiteY243" fmla="*/ 941522 h 1640734"/>
                <a:gd name="connsiteX244" fmla="*/ 924614 w 2331207"/>
                <a:gd name="connsiteY244" fmla="*/ 724248 h 1640734"/>
                <a:gd name="connsiteX245" fmla="*/ 902259 w 2331207"/>
                <a:gd name="connsiteY245" fmla="*/ 722459 h 1640734"/>
                <a:gd name="connsiteX246" fmla="*/ 877221 w 2331207"/>
                <a:gd name="connsiteY246" fmla="*/ 747495 h 1640734"/>
                <a:gd name="connsiteX247" fmla="*/ 872750 w 2331207"/>
                <a:gd name="connsiteY247" fmla="*/ 747495 h 1640734"/>
                <a:gd name="connsiteX248" fmla="*/ 651880 w 2331207"/>
                <a:gd name="connsiteY248" fmla="*/ 984440 h 1640734"/>
                <a:gd name="connsiteX249" fmla="*/ 691225 w 2331207"/>
                <a:gd name="connsiteY249" fmla="*/ 1024676 h 1640734"/>
                <a:gd name="connsiteX250" fmla="*/ 787800 w 2331207"/>
                <a:gd name="connsiteY250" fmla="*/ 932581 h 1640734"/>
                <a:gd name="connsiteX251" fmla="*/ 786011 w 2331207"/>
                <a:gd name="connsiteY251" fmla="*/ 949569 h 1640734"/>
                <a:gd name="connsiteX252" fmla="*/ 821780 w 2331207"/>
                <a:gd name="connsiteY252" fmla="*/ 1024676 h 1640734"/>
                <a:gd name="connsiteX253" fmla="*/ 898682 w 2331207"/>
                <a:gd name="connsiteY253" fmla="*/ 933475 h 1640734"/>
                <a:gd name="connsiteX254" fmla="*/ 885269 w 2331207"/>
                <a:gd name="connsiteY254" fmla="*/ 933475 h 1640734"/>
                <a:gd name="connsiteX255" fmla="*/ 846818 w 2331207"/>
                <a:gd name="connsiteY255" fmla="*/ 966558 h 1640734"/>
                <a:gd name="connsiteX256" fmla="*/ 846818 w 2331207"/>
                <a:gd name="connsiteY256" fmla="*/ 903968 h 1640734"/>
                <a:gd name="connsiteX257" fmla="*/ 406866 w 2331207"/>
                <a:gd name="connsiteY257" fmla="*/ 1075642 h 1640734"/>
                <a:gd name="connsiteX258" fmla="*/ 472143 w 2331207"/>
                <a:gd name="connsiteY258" fmla="*/ 1014841 h 1640734"/>
                <a:gd name="connsiteX259" fmla="*/ 529373 w 2331207"/>
                <a:gd name="connsiteY259" fmla="*/ 1036300 h 1640734"/>
                <a:gd name="connsiteX260" fmla="*/ 584814 w 2331207"/>
                <a:gd name="connsiteY260" fmla="*/ 1066701 h 1640734"/>
                <a:gd name="connsiteX261" fmla="*/ 481085 w 2331207"/>
                <a:gd name="connsiteY261" fmla="*/ 1112301 h 1640734"/>
                <a:gd name="connsiteX262" fmla="*/ 406866 w 2331207"/>
                <a:gd name="connsiteY262" fmla="*/ 1075642 h 1640734"/>
                <a:gd name="connsiteX263" fmla="*/ 516854 w 2331207"/>
                <a:gd name="connsiteY263" fmla="*/ 904863 h 1640734"/>
                <a:gd name="connsiteX264" fmla="*/ 492710 w 2331207"/>
                <a:gd name="connsiteY264" fmla="*/ 872674 h 1640734"/>
                <a:gd name="connsiteX265" fmla="*/ 557988 w 2331207"/>
                <a:gd name="connsiteY265" fmla="*/ 756437 h 1640734"/>
                <a:gd name="connsiteX266" fmla="*/ 582131 w 2331207"/>
                <a:gd name="connsiteY266" fmla="*/ 788625 h 1640734"/>
                <a:gd name="connsiteX267" fmla="*/ 516854 w 2331207"/>
                <a:gd name="connsiteY267" fmla="*/ 904863 h 1640734"/>
                <a:gd name="connsiteX268" fmla="*/ 631313 w 2331207"/>
                <a:gd name="connsiteY268" fmla="*/ 1049712 h 1640734"/>
                <a:gd name="connsiteX269" fmla="*/ 551728 w 2331207"/>
                <a:gd name="connsiteY269" fmla="*/ 988911 h 1640734"/>
                <a:gd name="connsiteX270" fmla="*/ 490027 w 2331207"/>
                <a:gd name="connsiteY270" fmla="*/ 958511 h 1640734"/>
                <a:gd name="connsiteX271" fmla="*/ 516854 w 2331207"/>
                <a:gd name="connsiteY271" fmla="*/ 924534 h 1640734"/>
                <a:gd name="connsiteX272" fmla="*/ 630419 w 2331207"/>
                <a:gd name="connsiteY272" fmla="*/ 802931 h 1640734"/>
                <a:gd name="connsiteX273" fmla="*/ 625948 w 2331207"/>
                <a:gd name="connsiteY273" fmla="*/ 776107 h 1640734"/>
                <a:gd name="connsiteX274" fmla="*/ 673341 w 2331207"/>
                <a:gd name="connsiteY274" fmla="*/ 776107 h 1640734"/>
                <a:gd name="connsiteX275" fmla="*/ 682283 w 2331207"/>
                <a:gd name="connsiteY275" fmla="*/ 745707 h 1640734"/>
                <a:gd name="connsiteX276" fmla="*/ 601804 w 2331207"/>
                <a:gd name="connsiteY276" fmla="*/ 745707 h 1640734"/>
                <a:gd name="connsiteX277" fmla="*/ 562459 w 2331207"/>
                <a:gd name="connsiteY277" fmla="*/ 734977 h 1640734"/>
                <a:gd name="connsiteX278" fmla="*/ 441740 w 2331207"/>
                <a:gd name="connsiteY278" fmla="*/ 856579 h 1640734"/>
                <a:gd name="connsiteX279" fmla="*/ 497181 w 2331207"/>
                <a:gd name="connsiteY279" fmla="*/ 922745 h 1640734"/>
                <a:gd name="connsiteX280" fmla="*/ 443529 w 2331207"/>
                <a:gd name="connsiteY280" fmla="*/ 977287 h 1640734"/>
                <a:gd name="connsiteX281" fmla="*/ 458730 w 2331207"/>
                <a:gd name="connsiteY281" fmla="*/ 1006794 h 1640734"/>
                <a:gd name="connsiteX282" fmla="*/ 347848 w 2331207"/>
                <a:gd name="connsiteY282" fmla="*/ 1093525 h 1640734"/>
                <a:gd name="connsiteX283" fmla="*/ 453365 w 2331207"/>
                <a:gd name="connsiteY283" fmla="*/ 1145384 h 1640734"/>
                <a:gd name="connsiteX284" fmla="*/ 631313 w 2331207"/>
                <a:gd name="connsiteY284" fmla="*/ 1049712 h 1640734"/>
                <a:gd name="connsiteX285" fmla="*/ 266475 w 2331207"/>
                <a:gd name="connsiteY285" fmla="*/ 835120 h 1640734"/>
                <a:gd name="connsiteX286" fmla="*/ 296878 w 2331207"/>
                <a:gd name="connsiteY286" fmla="*/ 888768 h 1640734"/>
                <a:gd name="connsiteX287" fmla="*/ 317445 w 2331207"/>
                <a:gd name="connsiteY287" fmla="*/ 888768 h 1640734"/>
                <a:gd name="connsiteX288" fmla="*/ 363944 w 2331207"/>
                <a:gd name="connsiteY288" fmla="*/ 760907 h 1640734"/>
                <a:gd name="connsiteX289" fmla="*/ 343377 w 2331207"/>
                <a:gd name="connsiteY289" fmla="*/ 760907 h 1640734"/>
                <a:gd name="connsiteX290" fmla="*/ 273628 w 2331207"/>
                <a:gd name="connsiteY290" fmla="*/ 814555 h 1640734"/>
                <a:gd name="connsiteX291" fmla="*/ 195832 w 2331207"/>
                <a:gd name="connsiteY291" fmla="*/ 814555 h 1640734"/>
                <a:gd name="connsiteX292" fmla="*/ 234283 w 2331207"/>
                <a:gd name="connsiteY292" fmla="*/ 709942 h 1640734"/>
                <a:gd name="connsiteX293" fmla="*/ 302243 w 2331207"/>
                <a:gd name="connsiteY293" fmla="*/ 665235 h 1640734"/>
                <a:gd name="connsiteX294" fmla="*/ 336223 w 2331207"/>
                <a:gd name="connsiteY294" fmla="*/ 665235 h 1640734"/>
                <a:gd name="connsiteX295" fmla="*/ 391664 w 2331207"/>
                <a:gd name="connsiteY295" fmla="*/ 730507 h 1640734"/>
                <a:gd name="connsiteX296" fmla="*/ 411337 w 2331207"/>
                <a:gd name="connsiteY296" fmla="*/ 730507 h 1640734"/>
                <a:gd name="connsiteX297" fmla="*/ 427433 w 2331207"/>
                <a:gd name="connsiteY297" fmla="*/ 643776 h 1640734"/>
                <a:gd name="connsiteX298" fmla="*/ 135026 w 2331207"/>
                <a:gd name="connsiteY298" fmla="*/ 643776 h 1640734"/>
                <a:gd name="connsiteX299" fmla="*/ 129661 w 2331207"/>
                <a:gd name="connsiteY299" fmla="*/ 659870 h 1640734"/>
                <a:gd name="connsiteX300" fmla="*/ 165429 w 2331207"/>
                <a:gd name="connsiteY300" fmla="*/ 750178 h 1640734"/>
                <a:gd name="connsiteX301" fmla="*/ 107305 w 2331207"/>
                <a:gd name="connsiteY301" fmla="*/ 908439 h 1640734"/>
                <a:gd name="connsiteX302" fmla="*/ 4471 w 2331207"/>
                <a:gd name="connsiteY302" fmla="*/ 998747 h 1640734"/>
                <a:gd name="connsiteX303" fmla="*/ 0 w 2331207"/>
                <a:gd name="connsiteY303" fmla="*/ 1014841 h 1640734"/>
                <a:gd name="connsiteX304" fmla="*/ 325493 w 2331207"/>
                <a:gd name="connsiteY304" fmla="*/ 1014841 h 1640734"/>
                <a:gd name="connsiteX305" fmla="*/ 383616 w 2331207"/>
                <a:gd name="connsiteY305" fmla="*/ 922745 h 1640734"/>
                <a:gd name="connsiteX306" fmla="*/ 361261 w 2331207"/>
                <a:gd name="connsiteY306" fmla="*/ 922745 h 1640734"/>
                <a:gd name="connsiteX307" fmla="*/ 212822 w 2331207"/>
                <a:gd name="connsiteY307" fmla="*/ 993382 h 1640734"/>
                <a:gd name="connsiteX308" fmla="*/ 162746 w 2331207"/>
                <a:gd name="connsiteY308" fmla="*/ 908439 h 1640734"/>
                <a:gd name="connsiteX309" fmla="*/ 189573 w 2331207"/>
                <a:gd name="connsiteY309" fmla="*/ 836014 h 1640734"/>
                <a:gd name="connsiteX310" fmla="*/ 266475 w 2331207"/>
                <a:gd name="connsiteY310" fmla="*/ 836014 h 1640734"/>
                <a:gd name="connsiteX311" fmla="*/ 308503 w 2331207"/>
                <a:gd name="connsiteY311" fmla="*/ 616952 h 1640734"/>
                <a:gd name="connsiteX312" fmla="*/ 391664 w 2331207"/>
                <a:gd name="connsiteY312" fmla="*/ 556151 h 1640734"/>
                <a:gd name="connsiteX313" fmla="*/ 391664 w 2331207"/>
                <a:gd name="connsiteY313" fmla="*/ 545421 h 1640734"/>
                <a:gd name="connsiteX314" fmla="*/ 336223 w 2331207"/>
                <a:gd name="connsiteY314" fmla="*/ 545421 h 1640734"/>
                <a:gd name="connsiteX315" fmla="*/ 287042 w 2331207"/>
                <a:gd name="connsiteY315" fmla="*/ 616952 h 1640734"/>
                <a:gd name="connsiteX316" fmla="*/ 1551456 w 2331207"/>
                <a:gd name="connsiteY316" fmla="*/ 160050 h 1640734"/>
                <a:gd name="connsiteX317" fmla="*/ 1579176 w 2331207"/>
                <a:gd name="connsiteY317" fmla="*/ 210121 h 1640734"/>
                <a:gd name="connsiteX318" fmla="*/ 1488861 w 2331207"/>
                <a:gd name="connsiteY318" fmla="*/ 234263 h 1640734"/>
                <a:gd name="connsiteX319" fmla="*/ 1551456 w 2331207"/>
                <a:gd name="connsiteY319" fmla="*/ 160050 h 1640734"/>
                <a:gd name="connsiteX320" fmla="*/ 1601531 w 2331207"/>
                <a:gd name="connsiteY320" fmla="*/ 306688 h 1640734"/>
                <a:gd name="connsiteX321" fmla="*/ 1583647 w 2331207"/>
                <a:gd name="connsiteY321" fmla="*/ 306688 h 1640734"/>
                <a:gd name="connsiteX322" fmla="*/ 1512110 w 2331207"/>
                <a:gd name="connsiteY322" fmla="*/ 354971 h 1640734"/>
                <a:gd name="connsiteX323" fmla="*/ 1474554 w 2331207"/>
                <a:gd name="connsiteY323" fmla="*/ 306688 h 1640734"/>
                <a:gd name="connsiteX324" fmla="*/ 1479025 w 2331207"/>
                <a:gd name="connsiteY324" fmla="*/ 266452 h 1640734"/>
                <a:gd name="connsiteX325" fmla="*/ 1625675 w 2331207"/>
                <a:gd name="connsiteY325" fmla="*/ 218168 h 1640734"/>
                <a:gd name="connsiteX326" fmla="*/ 1579176 w 2331207"/>
                <a:gd name="connsiteY326" fmla="*/ 120708 h 1640734"/>
                <a:gd name="connsiteX327" fmla="*/ 1430737 w 2331207"/>
                <a:gd name="connsiteY327" fmla="*/ 337982 h 1640734"/>
                <a:gd name="connsiteX328" fmla="*/ 1486178 w 2331207"/>
                <a:gd name="connsiteY328" fmla="*/ 408619 h 1640734"/>
                <a:gd name="connsiteX329" fmla="*/ 1601531 w 2331207"/>
                <a:gd name="connsiteY329" fmla="*/ 306688 h 1640734"/>
                <a:gd name="connsiteX330" fmla="*/ 1578282 w 2331207"/>
                <a:gd name="connsiteY330" fmla="*/ 88519 h 1640734"/>
                <a:gd name="connsiteX331" fmla="*/ 1661444 w 2331207"/>
                <a:gd name="connsiteY331" fmla="*/ 12518 h 1640734"/>
                <a:gd name="connsiteX332" fmla="*/ 1661444 w 2331207"/>
                <a:gd name="connsiteY332" fmla="*/ 1788 h 1640734"/>
                <a:gd name="connsiteX333" fmla="*/ 1606002 w 2331207"/>
                <a:gd name="connsiteY333" fmla="*/ 1788 h 1640734"/>
                <a:gd name="connsiteX334" fmla="*/ 1556821 w 2331207"/>
                <a:gd name="connsiteY334" fmla="*/ 89413 h 1640734"/>
                <a:gd name="connsiteX335" fmla="*/ 1578282 w 2331207"/>
                <a:gd name="connsiteY335" fmla="*/ 89413 h 1640734"/>
                <a:gd name="connsiteX336" fmla="*/ 1266202 w 2331207"/>
                <a:gd name="connsiteY336" fmla="*/ 160944 h 1640734"/>
                <a:gd name="connsiteX337" fmla="*/ 1315384 w 2331207"/>
                <a:gd name="connsiteY337" fmla="*/ 160944 h 1640734"/>
                <a:gd name="connsiteX338" fmla="*/ 1238482 w 2331207"/>
                <a:gd name="connsiteY338" fmla="*/ 371959 h 1640734"/>
                <a:gd name="connsiteX339" fmla="*/ 1259943 w 2331207"/>
                <a:gd name="connsiteY339" fmla="*/ 407725 h 1640734"/>
                <a:gd name="connsiteX340" fmla="*/ 1404805 w 2331207"/>
                <a:gd name="connsiteY340" fmla="*/ 295064 h 1640734"/>
                <a:gd name="connsiteX341" fmla="*/ 1391392 w 2331207"/>
                <a:gd name="connsiteY341" fmla="*/ 295064 h 1640734"/>
                <a:gd name="connsiteX342" fmla="*/ 1296606 w 2331207"/>
                <a:gd name="connsiteY342" fmla="*/ 359441 h 1640734"/>
                <a:gd name="connsiteX343" fmla="*/ 1367248 w 2331207"/>
                <a:gd name="connsiteY343" fmla="*/ 160944 h 1640734"/>
                <a:gd name="connsiteX344" fmla="*/ 1439679 w 2331207"/>
                <a:gd name="connsiteY344" fmla="*/ 160944 h 1640734"/>
                <a:gd name="connsiteX345" fmla="*/ 1448621 w 2331207"/>
                <a:gd name="connsiteY345" fmla="*/ 130543 h 1640734"/>
                <a:gd name="connsiteX346" fmla="*/ 1377979 w 2331207"/>
                <a:gd name="connsiteY346" fmla="*/ 130543 h 1640734"/>
                <a:gd name="connsiteX347" fmla="*/ 1404805 w 2331207"/>
                <a:gd name="connsiteY347" fmla="*/ 54542 h 1640734"/>
                <a:gd name="connsiteX348" fmla="*/ 1377085 w 2331207"/>
                <a:gd name="connsiteY348" fmla="*/ 54542 h 1640734"/>
                <a:gd name="connsiteX349" fmla="*/ 1327009 w 2331207"/>
                <a:gd name="connsiteY349" fmla="*/ 130543 h 1640734"/>
                <a:gd name="connsiteX350" fmla="*/ 1267097 w 2331207"/>
                <a:gd name="connsiteY350" fmla="*/ 138591 h 1640734"/>
                <a:gd name="connsiteX351" fmla="*/ 1267097 w 2331207"/>
                <a:gd name="connsiteY351" fmla="*/ 160944 h 1640734"/>
                <a:gd name="connsiteX352" fmla="*/ 1241165 w 2331207"/>
                <a:gd name="connsiteY352" fmla="*/ 185086 h 1640734"/>
                <a:gd name="connsiteX353" fmla="*/ 1219703 w 2331207"/>
                <a:gd name="connsiteY353" fmla="*/ 120708 h 1640734"/>
                <a:gd name="connsiteX354" fmla="*/ 1143696 w 2331207"/>
                <a:gd name="connsiteY354" fmla="*/ 212804 h 1640734"/>
                <a:gd name="connsiteX355" fmla="*/ 1143696 w 2331207"/>
                <a:gd name="connsiteY355" fmla="*/ 173462 h 1640734"/>
                <a:gd name="connsiteX356" fmla="*/ 1109716 w 2331207"/>
                <a:gd name="connsiteY356" fmla="*/ 120708 h 1640734"/>
                <a:gd name="connsiteX357" fmla="*/ 1031919 w 2331207"/>
                <a:gd name="connsiteY357" fmla="*/ 211910 h 1640734"/>
                <a:gd name="connsiteX358" fmla="*/ 1045332 w 2331207"/>
                <a:gd name="connsiteY358" fmla="*/ 211910 h 1640734"/>
                <a:gd name="connsiteX359" fmla="*/ 1083783 w 2331207"/>
                <a:gd name="connsiteY359" fmla="*/ 178827 h 1640734"/>
                <a:gd name="connsiteX360" fmla="*/ 1083783 w 2331207"/>
                <a:gd name="connsiteY360" fmla="*/ 242310 h 1640734"/>
                <a:gd name="connsiteX361" fmla="*/ 1026554 w 2331207"/>
                <a:gd name="connsiteY361" fmla="*/ 369277 h 1640734"/>
                <a:gd name="connsiteX362" fmla="*/ 1050698 w 2331207"/>
                <a:gd name="connsiteY362" fmla="*/ 408619 h 1640734"/>
                <a:gd name="connsiteX363" fmla="*/ 1077524 w 2331207"/>
                <a:gd name="connsiteY363" fmla="*/ 389842 h 1640734"/>
                <a:gd name="connsiteX364" fmla="*/ 1133859 w 2331207"/>
                <a:gd name="connsiteY364" fmla="*/ 241416 h 1640734"/>
                <a:gd name="connsiteX365" fmla="*/ 1182147 w 2331207"/>
                <a:gd name="connsiteY365" fmla="*/ 185980 h 1640734"/>
                <a:gd name="connsiteX366" fmla="*/ 1241165 w 2331207"/>
                <a:gd name="connsiteY366" fmla="*/ 185980 h 1640734"/>
                <a:gd name="connsiteX367" fmla="*/ 929085 w 2331207"/>
                <a:gd name="connsiteY367" fmla="*/ 160050 h 1640734"/>
                <a:gd name="connsiteX368" fmla="*/ 956805 w 2331207"/>
                <a:gd name="connsiteY368" fmla="*/ 210121 h 1640734"/>
                <a:gd name="connsiteX369" fmla="*/ 866490 w 2331207"/>
                <a:gd name="connsiteY369" fmla="*/ 234263 h 1640734"/>
                <a:gd name="connsiteX370" fmla="*/ 929085 w 2331207"/>
                <a:gd name="connsiteY370" fmla="*/ 160050 h 1640734"/>
                <a:gd name="connsiteX371" fmla="*/ 979161 w 2331207"/>
                <a:gd name="connsiteY371" fmla="*/ 306688 h 1640734"/>
                <a:gd name="connsiteX372" fmla="*/ 961277 w 2331207"/>
                <a:gd name="connsiteY372" fmla="*/ 306688 h 1640734"/>
                <a:gd name="connsiteX373" fmla="*/ 889740 w 2331207"/>
                <a:gd name="connsiteY373" fmla="*/ 354971 h 1640734"/>
                <a:gd name="connsiteX374" fmla="*/ 852183 w 2331207"/>
                <a:gd name="connsiteY374" fmla="*/ 306688 h 1640734"/>
                <a:gd name="connsiteX375" fmla="*/ 856654 w 2331207"/>
                <a:gd name="connsiteY375" fmla="*/ 266452 h 1640734"/>
                <a:gd name="connsiteX376" fmla="*/ 1003304 w 2331207"/>
                <a:gd name="connsiteY376" fmla="*/ 218168 h 1640734"/>
                <a:gd name="connsiteX377" fmla="*/ 956805 w 2331207"/>
                <a:gd name="connsiteY377" fmla="*/ 120708 h 1640734"/>
                <a:gd name="connsiteX378" fmla="*/ 808367 w 2331207"/>
                <a:gd name="connsiteY378" fmla="*/ 337982 h 1640734"/>
                <a:gd name="connsiteX379" fmla="*/ 863808 w 2331207"/>
                <a:gd name="connsiteY379" fmla="*/ 408619 h 1640734"/>
                <a:gd name="connsiteX380" fmla="*/ 979161 w 2331207"/>
                <a:gd name="connsiteY380" fmla="*/ 306688 h 1640734"/>
                <a:gd name="connsiteX381" fmla="*/ 637572 w 2331207"/>
                <a:gd name="connsiteY381" fmla="*/ 365700 h 1640734"/>
                <a:gd name="connsiteX382" fmla="*/ 602698 w 2331207"/>
                <a:gd name="connsiteY382" fmla="*/ 340665 h 1640734"/>
                <a:gd name="connsiteX383" fmla="*/ 617005 w 2331207"/>
                <a:gd name="connsiteY383" fmla="*/ 299535 h 1640734"/>
                <a:gd name="connsiteX384" fmla="*/ 640255 w 2331207"/>
                <a:gd name="connsiteY384" fmla="*/ 236945 h 1640734"/>
                <a:gd name="connsiteX385" fmla="*/ 726993 w 2331207"/>
                <a:gd name="connsiteY385" fmla="*/ 173462 h 1640734"/>
                <a:gd name="connsiteX386" fmla="*/ 750243 w 2331207"/>
                <a:gd name="connsiteY386" fmla="*/ 201180 h 1640734"/>
                <a:gd name="connsiteX387" fmla="*/ 637572 w 2331207"/>
                <a:gd name="connsiteY387" fmla="*/ 365700 h 1640734"/>
                <a:gd name="connsiteX388" fmla="*/ 800319 w 2331207"/>
                <a:gd name="connsiteY388" fmla="*/ 178827 h 1640734"/>
                <a:gd name="connsiteX389" fmla="*/ 759185 w 2331207"/>
                <a:gd name="connsiteY389" fmla="*/ 119814 h 1640734"/>
                <a:gd name="connsiteX390" fmla="*/ 650985 w 2331207"/>
                <a:gd name="connsiteY390" fmla="*/ 208333 h 1640734"/>
                <a:gd name="connsiteX391" fmla="*/ 726099 w 2331207"/>
                <a:gd name="connsiteY391" fmla="*/ 6259 h 1640734"/>
                <a:gd name="connsiteX392" fmla="*/ 721628 w 2331207"/>
                <a:gd name="connsiteY392" fmla="*/ 0 h 1640734"/>
                <a:gd name="connsiteX393" fmla="*/ 628630 w 2331207"/>
                <a:gd name="connsiteY393" fmla="*/ 10730 h 1640734"/>
                <a:gd name="connsiteX394" fmla="*/ 628630 w 2331207"/>
                <a:gd name="connsiteY394" fmla="*/ 21459 h 1640734"/>
                <a:gd name="connsiteX395" fmla="*/ 646514 w 2331207"/>
                <a:gd name="connsiteY395" fmla="*/ 34871 h 1640734"/>
                <a:gd name="connsiteX396" fmla="*/ 642938 w 2331207"/>
                <a:gd name="connsiteY396" fmla="*/ 99249 h 1640734"/>
                <a:gd name="connsiteX397" fmla="*/ 561564 w 2331207"/>
                <a:gd name="connsiteY397" fmla="*/ 312947 h 1640734"/>
                <a:gd name="connsiteX398" fmla="*/ 546363 w 2331207"/>
                <a:gd name="connsiteY398" fmla="*/ 357653 h 1640734"/>
                <a:gd name="connsiteX399" fmla="*/ 611640 w 2331207"/>
                <a:gd name="connsiteY399" fmla="*/ 406831 h 1640734"/>
                <a:gd name="connsiteX400" fmla="*/ 800319 w 2331207"/>
                <a:gd name="connsiteY400" fmla="*/ 178827 h 1640734"/>
                <a:gd name="connsiteX401" fmla="*/ 525796 w 2331207"/>
                <a:gd name="connsiteY401" fmla="*/ 151108 h 1640734"/>
                <a:gd name="connsiteX402" fmla="*/ 507912 w 2331207"/>
                <a:gd name="connsiteY402" fmla="*/ 120708 h 1640734"/>
                <a:gd name="connsiteX403" fmla="*/ 395241 w 2331207"/>
                <a:gd name="connsiteY403" fmla="*/ 211910 h 1640734"/>
                <a:gd name="connsiteX404" fmla="*/ 408654 w 2331207"/>
                <a:gd name="connsiteY404" fmla="*/ 211910 h 1640734"/>
                <a:gd name="connsiteX405" fmla="*/ 467672 w 2331207"/>
                <a:gd name="connsiteY405" fmla="*/ 167203 h 1640734"/>
                <a:gd name="connsiteX406" fmla="*/ 386299 w 2331207"/>
                <a:gd name="connsiteY406" fmla="*/ 378218 h 1640734"/>
                <a:gd name="connsiteX407" fmla="*/ 404183 w 2331207"/>
                <a:gd name="connsiteY407" fmla="*/ 408619 h 1640734"/>
                <a:gd name="connsiteX408" fmla="*/ 511489 w 2331207"/>
                <a:gd name="connsiteY408" fmla="*/ 317417 h 1640734"/>
                <a:gd name="connsiteX409" fmla="*/ 498075 w 2331207"/>
                <a:gd name="connsiteY409" fmla="*/ 317417 h 1640734"/>
                <a:gd name="connsiteX410" fmla="*/ 439057 w 2331207"/>
                <a:gd name="connsiteY410" fmla="*/ 362124 h 1640734"/>
                <a:gd name="connsiteX411" fmla="*/ 534738 w 2331207"/>
                <a:gd name="connsiteY411" fmla="*/ 67060 h 1640734"/>
                <a:gd name="connsiteX412" fmla="*/ 567824 w 2331207"/>
                <a:gd name="connsiteY412" fmla="*/ 33977 h 1640734"/>
                <a:gd name="connsiteX413" fmla="*/ 534738 w 2331207"/>
                <a:gd name="connsiteY413" fmla="*/ 894 h 1640734"/>
                <a:gd name="connsiteX414" fmla="*/ 506123 w 2331207"/>
                <a:gd name="connsiteY414" fmla="*/ 16989 h 1640734"/>
                <a:gd name="connsiteX415" fmla="*/ 506123 w 2331207"/>
                <a:gd name="connsiteY415" fmla="*/ 50966 h 1640734"/>
                <a:gd name="connsiteX416" fmla="*/ 534738 w 2331207"/>
                <a:gd name="connsiteY416" fmla="*/ 67060 h 1640734"/>
                <a:gd name="connsiteX417" fmla="*/ 328175 w 2331207"/>
                <a:gd name="connsiteY417" fmla="*/ 26824 h 1640734"/>
                <a:gd name="connsiteX418" fmla="*/ 135026 w 2331207"/>
                <a:gd name="connsiteY418" fmla="*/ 26824 h 1640734"/>
                <a:gd name="connsiteX419" fmla="*/ 129661 w 2331207"/>
                <a:gd name="connsiteY419" fmla="*/ 42918 h 1640734"/>
                <a:gd name="connsiteX420" fmla="*/ 165429 w 2331207"/>
                <a:gd name="connsiteY420" fmla="*/ 133226 h 1640734"/>
                <a:gd name="connsiteX421" fmla="*/ 107305 w 2331207"/>
                <a:gd name="connsiteY421" fmla="*/ 291487 h 1640734"/>
                <a:gd name="connsiteX422" fmla="*/ 4471 w 2331207"/>
                <a:gd name="connsiteY422" fmla="*/ 381795 h 1640734"/>
                <a:gd name="connsiteX423" fmla="*/ 0 w 2331207"/>
                <a:gd name="connsiteY423" fmla="*/ 397889 h 1640734"/>
                <a:gd name="connsiteX424" fmla="*/ 293301 w 2331207"/>
                <a:gd name="connsiteY424" fmla="*/ 397889 h 1640734"/>
                <a:gd name="connsiteX425" fmla="*/ 356790 w 2331207"/>
                <a:gd name="connsiteY425" fmla="*/ 284334 h 1640734"/>
                <a:gd name="connsiteX426" fmla="*/ 334435 w 2331207"/>
                <a:gd name="connsiteY426" fmla="*/ 284334 h 1640734"/>
                <a:gd name="connsiteX427" fmla="*/ 190467 w 2331207"/>
                <a:gd name="connsiteY427" fmla="*/ 375536 h 1640734"/>
                <a:gd name="connsiteX428" fmla="*/ 161852 w 2331207"/>
                <a:gd name="connsiteY428" fmla="*/ 290593 h 1640734"/>
                <a:gd name="connsiteX429" fmla="*/ 219976 w 2331207"/>
                <a:gd name="connsiteY429" fmla="*/ 132332 h 1640734"/>
                <a:gd name="connsiteX430" fmla="*/ 322810 w 2331207"/>
                <a:gd name="connsiteY430" fmla="*/ 42024 h 1640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Lst>
              <a:rect l="l" t="t" r="r" b="b"/>
              <a:pathLst>
                <a:path w="2331207" h="1640734">
                  <a:moveTo>
                    <a:pt x="2221220" y="1391271"/>
                  </a:moveTo>
                  <a:cubicBezTo>
                    <a:pt x="2240892" y="1391271"/>
                    <a:pt x="2257882" y="1406471"/>
                    <a:pt x="2248940" y="1441342"/>
                  </a:cubicBezTo>
                  <a:lnTo>
                    <a:pt x="2158625" y="1465484"/>
                  </a:lnTo>
                  <a:cubicBezTo>
                    <a:pt x="2172932" y="1422566"/>
                    <a:pt x="2199758" y="1391271"/>
                    <a:pt x="2221220" y="1391271"/>
                  </a:cubicBezTo>
                  <a:moveTo>
                    <a:pt x="2271295" y="1537909"/>
                  </a:moveTo>
                  <a:lnTo>
                    <a:pt x="2253411" y="1537909"/>
                  </a:lnTo>
                  <a:cubicBezTo>
                    <a:pt x="2231056" y="1564733"/>
                    <a:pt x="2206018" y="1586192"/>
                    <a:pt x="2181874" y="1586192"/>
                  </a:cubicBezTo>
                  <a:cubicBezTo>
                    <a:pt x="2156836" y="1586192"/>
                    <a:pt x="2144317" y="1570992"/>
                    <a:pt x="2144317" y="1537909"/>
                  </a:cubicBezTo>
                  <a:cubicBezTo>
                    <a:pt x="2144317" y="1524497"/>
                    <a:pt x="2146106" y="1510191"/>
                    <a:pt x="2148788" y="1497673"/>
                  </a:cubicBezTo>
                  <a:lnTo>
                    <a:pt x="2295439" y="1449390"/>
                  </a:lnTo>
                  <a:cubicBezTo>
                    <a:pt x="2324054" y="1381436"/>
                    <a:pt x="2289180" y="1351929"/>
                    <a:pt x="2248940" y="1351929"/>
                  </a:cubicBezTo>
                  <a:cubicBezTo>
                    <a:pt x="2179192" y="1351929"/>
                    <a:pt x="2100501" y="1473531"/>
                    <a:pt x="2100501" y="1569203"/>
                  </a:cubicBezTo>
                  <a:cubicBezTo>
                    <a:pt x="2100501" y="1614804"/>
                    <a:pt x="2121962" y="1639840"/>
                    <a:pt x="2155942" y="1639840"/>
                  </a:cubicBezTo>
                  <a:cubicBezTo>
                    <a:pt x="2196182" y="1639840"/>
                    <a:pt x="2237315" y="1601392"/>
                    <a:pt x="2271295" y="1537909"/>
                  </a:cubicBezTo>
                  <a:moveTo>
                    <a:pt x="2248046" y="1319740"/>
                  </a:moveTo>
                  <a:lnTo>
                    <a:pt x="2331207" y="1243739"/>
                  </a:lnTo>
                  <a:lnTo>
                    <a:pt x="2331207" y="1233009"/>
                  </a:lnTo>
                  <a:lnTo>
                    <a:pt x="2275766" y="1233009"/>
                  </a:lnTo>
                  <a:lnTo>
                    <a:pt x="2226585" y="1320634"/>
                  </a:lnTo>
                  <a:lnTo>
                    <a:pt x="2248046" y="1320634"/>
                  </a:lnTo>
                  <a:close/>
                  <a:moveTo>
                    <a:pt x="1935966" y="1393059"/>
                  </a:moveTo>
                  <a:lnTo>
                    <a:pt x="1984254" y="1393059"/>
                  </a:lnTo>
                  <a:lnTo>
                    <a:pt x="1907351" y="1604075"/>
                  </a:lnTo>
                  <a:cubicBezTo>
                    <a:pt x="1900198" y="1621957"/>
                    <a:pt x="1910034" y="1639840"/>
                    <a:pt x="1928813" y="1639840"/>
                  </a:cubicBezTo>
                  <a:cubicBezTo>
                    <a:pt x="1983359" y="1639840"/>
                    <a:pt x="2048637" y="1593345"/>
                    <a:pt x="2073675" y="1527179"/>
                  </a:cubicBezTo>
                  <a:lnTo>
                    <a:pt x="2060262" y="1527179"/>
                  </a:lnTo>
                  <a:cubicBezTo>
                    <a:pt x="2040589" y="1554897"/>
                    <a:pt x="1997667" y="1585298"/>
                    <a:pt x="1965475" y="1591557"/>
                  </a:cubicBezTo>
                  <a:lnTo>
                    <a:pt x="2036118" y="1393059"/>
                  </a:lnTo>
                  <a:lnTo>
                    <a:pt x="2108549" y="1393059"/>
                  </a:lnTo>
                  <a:lnTo>
                    <a:pt x="2117491" y="1362659"/>
                  </a:lnTo>
                  <a:lnTo>
                    <a:pt x="2046848" y="1362659"/>
                  </a:lnTo>
                  <a:lnTo>
                    <a:pt x="2073675" y="1286657"/>
                  </a:lnTo>
                  <a:lnTo>
                    <a:pt x="2045954" y="1286657"/>
                  </a:lnTo>
                  <a:lnTo>
                    <a:pt x="1995878" y="1362659"/>
                  </a:lnTo>
                  <a:lnTo>
                    <a:pt x="1935966" y="1370706"/>
                  </a:lnTo>
                  <a:close/>
                  <a:moveTo>
                    <a:pt x="1885890" y="1382330"/>
                  </a:moveTo>
                  <a:cubicBezTo>
                    <a:pt x="1892150" y="1362659"/>
                    <a:pt x="1878737" y="1351929"/>
                    <a:pt x="1868900" y="1351929"/>
                  </a:cubicBezTo>
                  <a:cubicBezTo>
                    <a:pt x="1826873" y="1351929"/>
                    <a:pt x="1775903" y="1390377"/>
                    <a:pt x="1756230" y="1443131"/>
                  </a:cubicBezTo>
                  <a:lnTo>
                    <a:pt x="1769643" y="1443131"/>
                  </a:lnTo>
                  <a:cubicBezTo>
                    <a:pt x="1783056" y="1423460"/>
                    <a:pt x="1806306" y="1402001"/>
                    <a:pt x="1828661" y="1398424"/>
                  </a:cubicBezTo>
                  <a:lnTo>
                    <a:pt x="1747288" y="1609439"/>
                  </a:lnTo>
                  <a:cubicBezTo>
                    <a:pt x="1740134" y="1629110"/>
                    <a:pt x="1754441" y="1639840"/>
                    <a:pt x="1765172" y="1639840"/>
                  </a:cubicBezTo>
                  <a:cubicBezTo>
                    <a:pt x="1805411" y="1639840"/>
                    <a:pt x="1852805" y="1601392"/>
                    <a:pt x="1872477" y="1548638"/>
                  </a:cubicBezTo>
                  <a:lnTo>
                    <a:pt x="1859064" y="1548638"/>
                  </a:lnTo>
                  <a:cubicBezTo>
                    <a:pt x="1845651" y="1568309"/>
                    <a:pt x="1822401" y="1589769"/>
                    <a:pt x="1800046" y="1593345"/>
                  </a:cubicBezTo>
                  <a:close/>
                  <a:moveTo>
                    <a:pt x="1893938" y="1298281"/>
                  </a:moveTo>
                  <a:cubicBezTo>
                    <a:pt x="1911823" y="1298281"/>
                    <a:pt x="1927024" y="1283081"/>
                    <a:pt x="1927024" y="1265198"/>
                  </a:cubicBezTo>
                  <a:cubicBezTo>
                    <a:pt x="1927024" y="1247316"/>
                    <a:pt x="1911823" y="1232115"/>
                    <a:pt x="1893938" y="1232115"/>
                  </a:cubicBezTo>
                  <a:cubicBezTo>
                    <a:pt x="1884996" y="1232115"/>
                    <a:pt x="1876948" y="1235692"/>
                    <a:pt x="1870689" y="1241951"/>
                  </a:cubicBezTo>
                  <a:cubicBezTo>
                    <a:pt x="1864429" y="1248210"/>
                    <a:pt x="1860853" y="1256257"/>
                    <a:pt x="1860853" y="1265198"/>
                  </a:cubicBezTo>
                  <a:cubicBezTo>
                    <a:pt x="1860853" y="1283975"/>
                    <a:pt x="1875160" y="1298281"/>
                    <a:pt x="1893938" y="1298281"/>
                  </a:cubicBezTo>
                  <a:moveTo>
                    <a:pt x="1501380" y="1410942"/>
                  </a:moveTo>
                  <a:cubicBezTo>
                    <a:pt x="1513899" y="1410942"/>
                    <a:pt x="1521052" y="1430613"/>
                    <a:pt x="1501380" y="1474425"/>
                  </a:cubicBezTo>
                  <a:lnTo>
                    <a:pt x="1444150" y="1601392"/>
                  </a:lnTo>
                  <a:cubicBezTo>
                    <a:pt x="1433420" y="1625534"/>
                    <a:pt x="1445045" y="1640734"/>
                    <a:pt x="1468294" y="1640734"/>
                  </a:cubicBezTo>
                  <a:cubicBezTo>
                    <a:pt x="1482601" y="1640734"/>
                    <a:pt x="1488861" y="1637158"/>
                    <a:pt x="1495120" y="1621957"/>
                  </a:cubicBezTo>
                  <a:lnTo>
                    <a:pt x="1551456" y="1473531"/>
                  </a:lnTo>
                  <a:cubicBezTo>
                    <a:pt x="1577388" y="1441342"/>
                    <a:pt x="1625675" y="1407365"/>
                    <a:pt x="1647136" y="1407365"/>
                  </a:cubicBezTo>
                  <a:cubicBezTo>
                    <a:pt x="1662338" y="1407365"/>
                    <a:pt x="1660549" y="1419883"/>
                    <a:pt x="1650713" y="1439554"/>
                  </a:cubicBezTo>
                  <a:lnTo>
                    <a:pt x="1563975" y="1604969"/>
                  </a:lnTo>
                  <a:cubicBezTo>
                    <a:pt x="1555927" y="1621063"/>
                    <a:pt x="1566657" y="1640734"/>
                    <a:pt x="1585436" y="1640734"/>
                  </a:cubicBezTo>
                  <a:cubicBezTo>
                    <a:pt x="1627464" y="1640734"/>
                    <a:pt x="1678434" y="1602286"/>
                    <a:pt x="1698106" y="1549533"/>
                  </a:cubicBezTo>
                  <a:lnTo>
                    <a:pt x="1682905" y="1549533"/>
                  </a:lnTo>
                  <a:cubicBezTo>
                    <a:pt x="1669491" y="1569203"/>
                    <a:pt x="1646242" y="1590663"/>
                    <a:pt x="1623887" y="1594239"/>
                  </a:cubicBezTo>
                  <a:lnTo>
                    <a:pt x="1698106" y="1444025"/>
                  </a:lnTo>
                  <a:cubicBezTo>
                    <a:pt x="1707943" y="1425248"/>
                    <a:pt x="1712414" y="1407365"/>
                    <a:pt x="1712414" y="1393059"/>
                  </a:cubicBezTo>
                  <a:cubicBezTo>
                    <a:pt x="1712414" y="1368918"/>
                    <a:pt x="1699000" y="1352823"/>
                    <a:pt x="1673068" y="1352823"/>
                  </a:cubicBezTo>
                  <a:cubicBezTo>
                    <a:pt x="1636406" y="1352823"/>
                    <a:pt x="1605108" y="1393953"/>
                    <a:pt x="1560398" y="1444919"/>
                  </a:cubicBezTo>
                  <a:lnTo>
                    <a:pt x="1560398" y="1405577"/>
                  </a:lnTo>
                  <a:cubicBezTo>
                    <a:pt x="1560398" y="1377859"/>
                    <a:pt x="1551456" y="1352823"/>
                    <a:pt x="1526418" y="1352823"/>
                  </a:cubicBezTo>
                  <a:cubicBezTo>
                    <a:pt x="1496909" y="1352823"/>
                    <a:pt x="1470082" y="1399318"/>
                    <a:pt x="1448621" y="1444025"/>
                  </a:cubicBezTo>
                  <a:lnTo>
                    <a:pt x="1462035" y="1444025"/>
                  </a:lnTo>
                  <a:cubicBezTo>
                    <a:pt x="1477236" y="1422566"/>
                    <a:pt x="1490649" y="1410942"/>
                    <a:pt x="1501380" y="1410942"/>
                  </a:cubicBezTo>
                  <a:moveTo>
                    <a:pt x="1443256" y="1416307"/>
                  </a:moveTo>
                  <a:cubicBezTo>
                    <a:pt x="1453092" y="1381436"/>
                    <a:pt x="1447727" y="1351929"/>
                    <a:pt x="1421795" y="1351929"/>
                  </a:cubicBezTo>
                  <a:cubicBezTo>
                    <a:pt x="1388709" y="1351929"/>
                    <a:pt x="1377979" y="1374282"/>
                    <a:pt x="1345787" y="1444025"/>
                  </a:cubicBezTo>
                  <a:lnTo>
                    <a:pt x="1345787" y="1404683"/>
                  </a:lnTo>
                  <a:cubicBezTo>
                    <a:pt x="1345787" y="1376965"/>
                    <a:pt x="1336845" y="1351929"/>
                    <a:pt x="1311807" y="1351929"/>
                  </a:cubicBezTo>
                  <a:cubicBezTo>
                    <a:pt x="1282298" y="1351929"/>
                    <a:pt x="1255472" y="1398424"/>
                    <a:pt x="1234011" y="1443131"/>
                  </a:cubicBezTo>
                  <a:lnTo>
                    <a:pt x="1247424" y="1443131"/>
                  </a:lnTo>
                  <a:cubicBezTo>
                    <a:pt x="1261731" y="1422566"/>
                    <a:pt x="1275145" y="1410048"/>
                    <a:pt x="1285875" y="1410048"/>
                  </a:cubicBezTo>
                  <a:cubicBezTo>
                    <a:pt x="1298394" y="1410048"/>
                    <a:pt x="1305548" y="1429719"/>
                    <a:pt x="1285875" y="1473531"/>
                  </a:cubicBezTo>
                  <a:lnTo>
                    <a:pt x="1228646" y="1600498"/>
                  </a:lnTo>
                  <a:cubicBezTo>
                    <a:pt x="1217915" y="1624640"/>
                    <a:pt x="1229540" y="1639840"/>
                    <a:pt x="1252789" y="1639840"/>
                  </a:cubicBezTo>
                  <a:cubicBezTo>
                    <a:pt x="1267097" y="1639840"/>
                    <a:pt x="1273356" y="1636263"/>
                    <a:pt x="1279616" y="1621063"/>
                  </a:cubicBezTo>
                  <a:lnTo>
                    <a:pt x="1334162" y="1472637"/>
                  </a:lnTo>
                  <a:cubicBezTo>
                    <a:pt x="1350258" y="1452966"/>
                    <a:pt x="1364566" y="1435978"/>
                    <a:pt x="1382450" y="1417201"/>
                  </a:cubicBezTo>
                  <a:lnTo>
                    <a:pt x="1443256" y="1417201"/>
                  </a:lnTo>
                  <a:close/>
                  <a:moveTo>
                    <a:pt x="1131177" y="1391271"/>
                  </a:moveTo>
                  <a:cubicBezTo>
                    <a:pt x="1150849" y="1391271"/>
                    <a:pt x="1167839" y="1406471"/>
                    <a:pt x="1158897" y="1441342"/>
                  </a:cubicBezTo>
                  <a:lnTo>
                    <a:pt x="1068582" y="1465484"/>
                  </a:lnTo>
                  <a:cubicBezTo>
                    <a:pt x="1083783" y="1422566"/>
                    <a:pt x="1109716" y="1391271"/>
                    <a:pt x="1131177" y="1391271"/>
                  </a:cubicBezTo>
                  <a:moveTo>
                    <a:pt x="1181252" y="1537909"/>
                  </a:moveTo>
                  <a:lnTo>
                    <a:pt x="1163368" y="1537909"/>
                  </a:lnTo>
                  <a:cubicBezTo>
                    <a:pt x="1141013" y="1564733"/>
                    <a:pt x="1115975" y="1586192"/>
                    <a:pt x="1091831" y="1586192"/>
                  </a:cubicBezTo>
                  <a:cubicBezTo>
                    <a:pt x="1066793" y="1586192"/>
                    <a:pt x="1054274" y="1570992"/>
                    <a:pt x="1054274" y="1537909"/>
                  </a:cubicBezTo>
                  <a:cubicBezTo>
                    <a:pt x="1054274" y="1524497"/>
                    <a:pt x="1056063" y="1510191"/>
                    <a:pt x="1058746" y="1497673"/>
                  </a:cubicBezTo>
                  <a:lnTo>
                    <a:pt x="1205396" y="1449390"/>
                  </a:lnTo>
                  <a:cubicBezTo>
                    <a:pt x="1234011" y="1381436"/>
                    <a:pt x="1200031" y="1351929"/>
                    <a:pt x="1158897" y="1351929"/>
                  </a:cubicBezTo>
                  <a:cubicBezTo>
                    <a:pt x="1089149" y="1351929"/>
                    <a:pt x="1010458" y="1473531"/>
                    <a:pt x="1010458" y="1569203"/>
                  </a:cubicBezTo>
                  <a:cubicBezTo>
                    <a:pt x="1010458" y="1614804"/>
                    <a:pt x="1031919" y="1639840"/>
                    <a:pt x="1065899" y="1639840"/>
                  </a:cubicBezTo>
                  <a:cubicBezTo>
                    <a:pt x="1106139" y="1639840"/>
                    <a:pt x="1147272" y="1601392"/>
                    <a:pt x="1181252" y="1537909"/>
                  </a:cubicBezTo>
                  <a:moveTo>
                    <a:pt x="845923" y="1393059"/>
                  </a:moveTo>
                  <a:lnTo>
                    <a:pt x="894211" y="1393059"/>
                  </a:lnTo>
                  <a:lnTo>
                    <a:pt x="817309" y="1604075"/>
                  </a:lnTo>
                  <a:cubicBezTo>
                    <a:pt x="810155" y="1621957"/>
                    <a:pt x="819991" y="1639840"/>
                    <a:pt x="838770" y="1639840"/>
                  </a:cubicBezTo>
                  <a:cubicBezTo>
                    <a:pt x="893317" y="1639840"/>
                    <a:pt x="959488" y="1593345"/>
                    <a:pt x="983632" y="1527179"/>
                  </a:cubicBezTo>
                  <a:lnTo>
                    <a:pt x="970219" y="1527179"/>
                  </a:lnTo>
                  <a:cubicBezTo>
                    <a:pt x="950546" y="1554897"/>
                    <a:pt x="907624" y="1585298"/>
                    <a:pt x="875432" y="1591557"/>
                  </a:cubicBezTo>
                  <a:lnTo>
                    <a:pt x="946075" y="1393059"/>
                  </a:lnTo>
                  <a:lnTo>
                    <a:pt x="1018506" y="1393059"/>
                  </a:lnTo>
                  <a:lnTo>
                    <a:pt x="1027448" y="1362659"/>
                  </a:lnTo>
                  <a:lnTo>
                    <a:pt x="956805" y="1362659"/>
                  </a:lnTo>
                  <a:lnTo>
                    <a:pt x="983632" y="1286657"/>
                  </a:lnTo>
                  <a:lnTo>
                    <a:pt x="955911" y="1286657"/>
                  </a:lnTo>
                  <a:lnTo>
                    <a:pt x="905835" y="1362659"/>
                  </a:lnTo>
                  <a:lnTo>
                    <a:pt x="845923" y="1370706"/>
                  </a:lnTo>
                  <a:close/>
                  <a:moveTo>
                    <a:pt x="589285" y="1557580"/>
                  </a:moveTo>
                  <a:cubicBezTo>
                    <a:pt x="589285" y="1492308"/>
                    <a:pt x="661716" y="1403789"/>
                    <a:pt x="702850" y="1403789"/>
                  </a:cubicBezTo>
                  <a:cubicBezTo>
                    <a:pt x="711792" y="1403789"/>
                    <a:pt x="720734" y="1404683"/>
                    <a:pt x="727888" y="1407365"/>
                  </a:cubicBezTo>
                  <a:lnTo>
                    <a:pt x="685860" y="1520026"/>
                  </a:lnTo>
                  <a:cubicBezTo>
                    <a:pt x="661716" y="1549533"/>
                    <a:pt x="624159" y="1585298"/>
                    <a:pt x="606275" y="1585298"/>
                  </a:cubicBezTo>
                  <a:cubicBezTo>
                    <a:pt x="595544" y="1585298"/>
                    <a:pt x="589285" y="1577251"/>
                    <a:pt x="589285" y="1557580"/>
                  </a:cubicBezTo>
                  <a:moveTo>
                    <a:pt x="811943" y="1339411"/>
                  </a:moveTo>
                  <a:lnTo>
                    <a:pt x="789588" y="1337623"/>
                  </a:lnTo>
                  <a:lnTo>
                    <a:pt x="764550" y="1362659"/>
                  </a:lnTo>
                  <a:lnTo>
                    <a:pt x="760079" y="1362659"/>
                  </a:lnTo>
                  <a:cubicBezTo>
                    <a:pt x="653668" y="1362659"/>
                    <a:pt x="539209" y="1494990"/>
                    <a:pt x="539209" y="1599604"/>
                  </a:cubicBezTo>
                  <a:cubicBezTo>
                    <a:pt x="539209" y="1623746"/>
                    <a:pt x="552622" y="1639840"/>
                    <a:pt x="578554" y="1639840"/>
                  </a:cubicBezTo>
                  <a:cubicBezTo>
                    <a:pt x="609852" y="1639840"/>
                    <a:pt x="640255" y="1595133"/>
                    <a:pt x="675129" y="1547744"/>
                  </a:cubicBezTo>
                  <a:lnTo>
                    <a:pt x="673341" y="1564733"/>
                  </a:lnTo>
                  <a:cubicBezTo>
                    <a:pt x="668870" y="1613016"/>
                    <a:pt x="684071" y="1639840"/>
                    <a:pt x="709109" y="1639840"/>
                  </a:cubicBezTo>
                  <a:cubicBezTo>
                    <a:pt x="738618" y="1639840"/>
                    <a:pt x="765444" y="1593345"/>
                    <a:pt x="786011" y="1548638"/>
                  </a:cubicBezTo>
                  <a:lnTo>
                    <a:pt x="772598" y="1548638"/>
                  </a:lnTo>
                  <a:cubicBezTo>
                    <a:pt x="758291" y="1569203"/>
                    <a:pt x="744878" y="1581721"/>
                    <a:pt x="734147" y="1581721"/>
                  </a:cubicBezTo>
                  <a:cubicBezTo>
                    <a:pt x="723416" y="1581721"/>
                    <a:pt x="715369" y="1561156"/>
                    <a:pt x="734147" y="1518238"/>
                  </a:cubicBezTo>
                  <a:close/>
                  <a:moveTo>
                    <a:pt x="583920" y="1416307"/>
                  </a:moveTo>
                  <a:cubicBezTo>
                    <a:pt x="593756" y="1381436"/>
                    <a:pt x="588391" y="1351929"/>
                    <a:pt x="562459" y="1351929"/>
                  </a:cubicBezTo>
                  <a:cubicBezTo>
                    <a:pt x="529373" y="1351929"/>
                    <a:pt x="518642" y="1374282"/>
                    <a:pt x="486451" y="1444025"/>
                  </a:cubicBezTo>
                  <a:lnTo>
                    <a:pt x="486451" y="1404683"/>
                  </a:lnTo>
                  <a:cubicBezTo>
                    <a:pt x="486451" y="1376965"/>
                    <a:pt x="477509" y="1351929"/>
                    <a:pt x="451576" y="1351929"/>
                  </a:cubicBezTo>
                  <a:cubicBezTo>
                    <a:pt x="422067" y="1351929"/>
                    <a:pt x="395241" y="1398424"/>
                    <a:pt x="374674" y="1443131"/>
                  </a:cubicBezTo>
                  <a:lnTo>
                    <a:pt x="388087" y="1443131"/>
                  </a:lnTo>
                  <a:cubicBezTo>
                    <a:pt x="402395" y="1422566"/>
                    <a:pt x="415808" y="1410048"/>
                    <a:pt x="426539" y="1410048"/>
                  </a:cubicBezTo>
                  <a:cubicBezTo>
                    <a:pt x="439057" y="1410048"/>
                    <a:pt x="446211" y="1429719"/>
                    <a:pt x="426539" y="1473531"/>
                  </a:cubicBezTo>
                  <a:lnTo>
                    <a:pt x="368415" y="1601392"/>
                  </a:lnTo>
                  <a:cubicBezTo>
                    <a:pt x="357684" y="1625534"/>
                    <a:pt x="369309" y="1640734"/>
                    <a:pt x="392559" y="1640734"/>
                  </a:cubicBezTo>
                  <a:cubicBezTo>
                    <a:pt x="406866" y="1640734"/>
                    <a:pt x="413125" y="1637158"/>
                    <a:pt x="419385" y="1621957"/>
                  </a:cubicBezTo>
                  <a:lnTo>
                    <a:pt x="475720" y="1472637"/>
                  </a:lnTo>
                  <a:cubicBezTo>
                    <a:pt x="491816" y="1452966"/>
                    <a:pt x="506123" y="1435978"/>
                    <a:pt x="524007" y="1417201"/>
                  </a:cubicBezTo>
                  <a:lnTo>
                    <a:pt x="583920" y="1417201"/>
                  </a:lnTo>
                  <a:close/>
                  <a:moveTo>
                    <a:pt x="209245" y="1630004"/>
                  </a:moveTo>
                  <a:lnTo>
                    <a:pt x="214611" y="1613910"/>
                  </a:lnTo>
                  <a:cubicBezTo>
                    <a:pt x="143968" y="1600498"/>
                    <a:pt x="135026" y="1600498"/>
                    <a:pt x="163641" y="1523603"/>
                  </a:cubicBezTo>
                  <a:lnTo>
                    <a:pt x="190467" y="1451178"/>
                  </a:lnTo>
                  <a:lnTo>
                    <a:pt x="246802" y="1451178"/>
                  </a:lnTo>
                  <a:cubicBezTo>
                    <a:pt x="281676" y="1451178"/>
                    <a:pt x="282571" y="1466378"/>
                    <a:pt x="277205" y="1504826"/>
                  </a:cubicBezTo>
                  <a:lnTo>
                    <a:pt x="297772" y="1504826"/>
                  </a:lnTo>
                  <a:lnTo>
                    <a:pt x="344271" y="1376965"/>
                  </a:lnTo>
                  <a:lnTo>
                    <a:pt x="323704" y="1376965"/>
                  </a:lnTo>
                  <a:cubicBezTo>
                    <a:pt x="305820" y="1407365"/>
                    <a:pt x="292407" y="1430613"/>
                    <a:pt x="253956" y="1430613"/>
                  </a:cubicBezTo>
                  <a:lnTo>
                    <a:pt x="197621" y="1430613"/>
                  </a:lnTo>
                  <a:lnTo>
                    <a:pt x="236072" y="1325999"/>
                  </a:lnTo>
                  <a:cubicBezTo>
                    <a:pt x="249485" y="1288446"/>
                    <a:pt x="255744" y="1281293"/>
                    <a:pt x="304032" y="1281293"/>
                  </a:cubicBezTo>
                  <a:lnTo>
                    <a:pt x="316551" y="1281293"/>
                  </a:lnTo>
                  <a:cubicBezTo>
                    <a:pt x="365732" y="1281293"/>
                    <a:pt x="371992" y="1294705"/>
                    <a:pt x="371992" y="1346564"/>
                  </a:cubicBezTo>
                  <a:lnTo>
                    <a:pt x="391664" y="1346564"/>
                  </a:lnTo>
                  <a:lnTo>
                    <a:pt x="407760" y="1259833"/>
                  </a:lnTo>
                  <a:lnTo>
                    <a:pt x="135026" y="1259833"/>
                  </a:lnTo>
                  <a:lnTo>
                    <a:pt x="129661" y="1275928"/>
                  </a:lnTo>
                  <a:cubicBezTo>
                    <a:pt x="185996" y="1287552"/>
                    <a:pt x="191361" y="1292916"/>
                    <a:pt x="165429" y="1366235"/>
                  </a:cubicBezTo>
                  <a:lnTo>
                    <a:pt x="107305" y="1524497"/>
                  </a:lnTo>
                  <a:cubicBezTo>
                    <a:pt x="80479" y="1596922"/>
                    <a:pt x="69748" y="1603181"/>
                    <a:pt x="4471" y="1614804"/>
                  </a:cubicBezTo>
                  <a:lnTo>
                    <a:pt x="0" y="1630899"/>
                  </a:lnTo>
                  <a:lnTo>
                    <a:pt x="209245" y="1630899"/>
                  </a:lnTo>
                  <a:close/>
                  <a:moveTo>
                    <a:pt x="1562186" y="775213"/>
                  </a:moveTo>
                  <a:cubicBezTo>
                    <a:pt x="1581859" y="775213"/>
                    <a:pt x="1598849" y="790414"/>
                    <a:pt x="1589907" y="825285"/>
                  </a:cubicBezTo>
                  <a:lnTo>
                    <a:pt x="1499591" y="849426"/>
                  </a:lnTo>
                  <a:cubicBezTo>
                    <a:pt x="1513899" y="806508"/>
                    <a:pt x="1540725" y="775213"/>
                    <a:pt x="1562186" y="775213"/>
                  </a:cubicBezTo>
                  <a:moveTo>
                    <a:pt x="1612262" y="921851"/>
                  </a:moveTo>
                  <a:lnTo>
                    <a:pt x="1594378" y="921851"/>
                  </a:lnTo>
                  <a:cubicBezTo>
                    <a:pt x="1572022" y="948675"/>
                    <a:pt x="1546985" y="970134"/>
                    <a:pt x="1522841" y="970134"/>
                  </a:cubicBezTo>
                  <a:cubicBezTo>
                    <a:pt x="1497803" y="970134"/>
                    <a:pt x="1485284" y="954934"/>
                    <a:pt x="1485284" y="921851"/>
                  </a:cubicBezTo>
                  <a:cubicBezTo>
                    <a:pt x="1485284" y="908439"/>
                    <a:pt x="1487072" y="894133"/>
                    <a:pt x="1489755" y="881615"/>
                  </a:cubicBezTo>
                  <a:lnTo>
                    <a:pt x="1636406" y="833332"/>
                  </a:lnTo>
                  <a:cubicBezTo>
                    <a:pt x="1665020" y="765378"/>
                    <a:pt x="1630146" y="735871"/>
                    <a:pt x="1589907" y="735871"/>
                  </a:cubicBezTo>
                  <a:cubicBezTo>
                    <a:pt x="1520158" y="735871"/>
                    <a:pt x="1441468" y="857474"/>
                    <a:pt x="1441468" y="953146"/>
                  </a:cubicBezTo>
                  <a:cubicBezTo>
                    <a:pt x="1441468" y="998747"/>
                    <a:pt x="1462929" y="1023782"/>
                    <a:pt x="1496909" y="1023782"/>
                  </a:cubicBezTo>
                  <a:cubicBezTo>
                    <a:pt x="1537148" y="1024676"/>
                    <a:pt x="1578282" y="985335"/>
                    <a:pt x="1612262" y="921851"/>
                  </a:cubicBezTo>
                  <a:moveTo>
                    <a:pt x="1589012" y="703683"/>
                  </a:moveTo>
                  <a:lnTo>
                    <a:pt x="1672174" y="627681"/>
                  </a:lnTo>
                  <a:lnTo>
                    <a:pt x="1672174" y="616952"/>
                  </a:lnTo>
                  <a:lnTo>
                    <a:pt x="1616733" y="616952"/>
                  </a:lnTo>
                  <a:lnTo>
                    <a:pt x="1567551" y="704577"/>
                  </a:lnTo>
                  <a:lnTo>
                    <a:pt x="1589012" y="704577"/>
                  </a:lnTo>
                  <a:close/>
                  <a:moveTo>
                    <a:pt x="1276933" y="777002"/>
                  </a:moveTo>
                  <a:lnTo>
                    <a:pt x="1325220" y="777002"/>
                  </a:lnTo>
                  <a:lnTo>
                    <a:pt x="1248318" y="988017"/>
                  </a:lnTo>
                  <a:cubicBezTo>
                    <a:pt x="1241165" y="1005900"/>
                    <a:pt x="1251001" y="1023782"/>
                    <a:pt x="1269779" y="1023782"/>
                  </a:cubicBezTo>
                  <a:cubicBezTo>
                    <a:pt x="1324326" y="1023782"/>
                    <a:pt x="1389603" y="977287"/>
                    <a:pt x="1414641" y="911122"/>
                  </a:cubicBezTo>
                  <a:lnTo>
                    <a:pt x="1401228" y="911122"/>
                  </a:lnTo>
                  <a:cubicBezTo>
                    <a:pt x="1381556" y="938840"/>
                    <a:pt x="1338633" y="969240"/>
                    <a:pt x="1306442" y="975499"/>
                  </a:cubicBezTo>
                  <a:lnTo>
                    <a:pt x="1377085" y="777002"/>
                  </a:lnTo>
                  <a:lnTo>
                    <a:pt x="1449516" y="777002"/>
                  </a:lnTo>
                  <a:lnTo>
                    <a:pt x="1458458" y="746601"/>
                  </a:lnTo>
                  <a:lnTo>
                    <a:pt x="1387815" y="746601"/>
                  </a:lnTo>
                  <a:lnTo>
                    <a:pt x="1414641" y="670600"/>
                  </a:lnTo>
                  <a:lnTo>
                    <a:pt x="1386921" y="670600"/>
                  </a:lnTo>
                  <a:lnTo>
                    <a:pt x="1336845" y="746601"/>
                  </a:lnTo>
                  <a:lnTo>
                    <a:pt x="1276933" y="755542"/>
                  </a:lnTo>
                  <a:close/>
                  <a:moveTo>
                    <a:pt x="1226857" y="767166"/>
                  </a:moveTo>
                  <a:cubicBezTo>
                    <a:pt x="1233117" y="747495"/>
                    <a:pt x="1219703" y="736766"/>
                    <a:pt x="1208973" y="736766"/>
                  </a:cubicBezTo>
                  <a:cubicBezTo>
                    <a:pt x="1166945" y="736766"/>
                    <a:pt x="1115975" y="775213"/>
                    <a:pt x="1096302" y="827967"/>
                  </a:cubicBezTo>
                  <a:lnTo>
                    <a:pt x="1109716" y="827967"/>
                  </a:lnTo>
                  <a:cubicBezTo>
                    <a:pt x="1123129" y="808296"/>
                    <a:pt x="1146378" y="786837"/>
                    <a:pt x="1168733" y="783261"/>
                  </a:cubicBezTo>
                  <a:lnTo>
                    <a:pt x="1087360" y="994276"/>
                  </a:lnTo>
                  <a:cubicBezTo>
                    <a:pt x="1080207" y="1013947"/>
                    <a:pt x="1094514" y="1024676"/>
                    <a:pt x="1105244" y="1024676"/>
                  </a:cubicBezTo>
                  <a:cubicBezTo>
                    <a:pt x="1145484" y="1024676"/>
                    <a:pt x="1192877" y="986229"/>
                    <a:pt x="1212550" y="933475"/>
                  </a:cubicBezTo>
                  <a:lnTo>
                    <a:pt x="1199137" y="933475"/>
                  </a:lnTo>
                  <a:cubicBezTo>
                    <a:pt x="1185723" y="953146"/>
                    <a:pt x="1162474" y="974605"/>
                    <a:pt x="1140119" y="978182"/>
                  </a:cubicBezTo>
                  <a:close/>
                  <a:moveTo>
                    <a:pt x="1234905" y="683118"/>
                  </a:moveTo>
                  <a:cubicBezTo>
                    <a:pt x="1252789" y="683118"/>
                    <a:pt x="1267991" y="667917"/>
                    <a:pt x="1267991" y="650035"/>
                  </a:cubicBezTo>
                  <a:cubicBezTo>
                    <a:pt x="1267991" y="632152"/>
                    <a:pt x="1252789" y="616952"/>
                    <a:pt x="1234905" y="616952"/>
                  </a:cubicBezTo>
                  <a:cubicBezTo>
                    <a:pt x="1223280" y="616952"/>
                    <a:pt x="1212550" y="623211"/>
                    <a:pt x="1206290" y="633046"/>
                  </a:cubicBezTo>
                  <a:cubicBezTo>
                    <a:pt x="1200031" y="642882"/>
                    <a:pt x="1200031" y="656294"/>
                    <a:pt x="1206290" y="667023"/>
                  </a:cubicBezTo>
                  <a:cubicBezTo>
                    <a:pt x="1212550" y="676859"/>
                    <a:pt x="1223280" y="684012"/>
                    <a:pt x="1234905" y="683118"/>
                  </a:cubicBezTo>
                  <a:moveTo>
                    <a:pt x="975584" y="978182"/>
                  </a:moveTo>
                  <a:lnTo>
                    <a:pt x="1109716" y="622317"/>
                  </a:lnTo>
                  <a:lnTo>
                    <a:pt x="1105244" y="616058"/>
                  </a:lnTo>
                  <a:lnTo>
                    <a:pt x="1012247" y="626787"/>
                  </a:lnTo>
                  <a:lnTo>
                    <a:pt x="1012247" y="637517"/>
                  </a:lnTo>
                  <a:lnTo>
                    <a:pt x="1030131" y="650929"/>
                  </a:lnTo>
                  <a:cubicBezTo>
                    <a:pt x="1046227" y="663447"/>
                    <a:pt x="1040861" y="675070"/>
                    <a:pt x="1026554" y="715306"/>
                  </a:cubicBezTo>
                  <a:lnTo>
                    <a:pt x="924614" y="987123"/>
                  </a:lnTo>
                  <a:cubicBezTo>
                    <a:pt x="915672" y="1003217"/>
                    <a:pt x="927297" y="1022888"/>
                    <a:pt x="946075" y="1022888"/>
                  </a:cubicBezTo>
                  <a:cubicBezTo>
                    <a:pt x="988103" y="1022888"/>
                    <a:pt x="1033708" y="984440"/>
                    <a:pt x="1053380" y="931687"/>
                  </a:cubicBezTo>
                  <a:lnTo>
                    <a:pt x="1039967" y="931687"/>
                  </a:lnTo>
                  <a:cubicBezTo>
                    <a:pt x="1025660" y="952252"/>
                    <a:pt x="997045" y="973711"/>
                    <a:pt x="975584" y="978182"/>
                  </a:cubicBezTo>
                  <a:moveTo>
                    <a:pt x="701955" y="941522"/>
                  </a:moveTo>
                  <a:cubicBezTo>
                    <a:pt x="701955" y="876250"/>
                    <a:pt x="774387" y="787731"/>
                    <a:pt x="815520" y="787731"/>
                  </a:cubicBezTo>
                  <a:cubicBezTo>
                    <a:pt x="824462" y="787731"/>
                    <a:pt x="832510" y="788625"/>
                    <a:pt x="840558" y="791308"/>
                  </a:cubicBezTo>
                  <a:lnTo>
                    <a:pt x="797636" y="903968"/>
                  </a:lnTo>
                  <a:cubicBezTo>
                    <a:pt x="773492" y="933475"/>
                    <a:pt x="735935" y="969240"/>
                    <a:pt x="718051" y="969240"/>
                  </a:cubicBezTo>
                  <a:cubicBezTo>
                    <a:pt x="708215" y="970134"/>
                    <a:pt x="701955" y="961193"/>
                    <a:pt x="701955" y="941522"/>
                  </a:cubicBezTo>
                  <a:moveTo>
                    <a:pt x="924614" y="724248"/>
                  </a:moveTo>
                  <a:lnTo>
                    <a:pt x="902259" y="722459"/>
                  </a:lnTo>
                  <a:lnTo>
                    <a:pt x="877221" y="747495"/>
                  </a:lnTo>
                  <a:lnTo>
                    <a:pt x="872750" y="747495"/>
                  </a:lnTo>
                  <a:cubicBezTo>
                    <a:pt x="766339" y="747495"/>
                    <a:pt x="651880" y="879827"/>
                    <a:pt x="651880" y="984440"/>
                  </a:cubicBezTo>
                  <a:cubicBezTo>
                    <a:pt x="651880" y="1008582"/>
                    <a:pt x="665293" y="1024676"/>
                    <a:pt x="691225" y="1024676"/>
                  </a:cubicBezTo>
                  <a:cubicBezTo>
                    <a:pt x="722522" y="1024676"/>
                    <a:pt x="752925" y="979970"/>
                    <a:pt x="787800" y="932581"/>
                  </a:cubicBezTo>
                  <a:lnTo>
                    <a:pt x="786011" y="949569"/>
                  </a:lnTo>
                  <a:cubicBezTo>
                    <a:pt x="781540" y="997852"/>
                    <a:pt x="796742" y="1024676"/>
                    <a:pt x="821780" y="1024676"/>
                  </a:cubicBezTo>
                  <a:cubicBezTo>
                    <a:pt x="851289" y="1024676"/>
                    <a:pt x="878115" y="978182"/>
                    <a:pt x="898682" y="933475"/>
                  </a:cubicBezTo>
                  <a:lnTo>
                    <a:pt x="885269" y="933475"/>
                  </a:lnTo>
                  <a:cubicBezTo>
                    <a:pt x="870961" y="954040"/>
                    <a:pt x="857548" y="966558"/>
                    <a:pt x="846818" y="966558"/>
                  </a:cubicBezTo>
                  <a:cubicBezTo>
                    <a:pt x="836087" y="966558"/>
                    <a:pt x="828039" y="945993"/>
                    <a:pt x="846818" y="903968"/>
                  </a:cubicBezTo>
                  <a:close/>
                  <a:moveTo>
                    <a:pt x="406866" y="1075642"/>
                  </a:moveTo>
                  <a:cubicBezTo>
                    <a:pt x="406866" y="1047924"/>
                    <a:pt x="433692" y="1030041"/>
                    <a:pt x="472143" y="1014841"/>
                  </a:cubicBezTo>
                  <a:cubicBezTo>
                    <a:pt x="484662" y="1021100"/>
                    <a:pt x="504335" y="1028253"/>
                    <a:pt x="529373" y="1036300"/>
                  </a:cubicBezTo>
                  <a:cubicBezTo>
                    <a:pt x="569612" y="1049712"/>
                    <a:pt x="584814" y="1055077"/>
                    <a:pt x="584814" y="1066701"/>
                  </a:cubicBezTo>
                  <a:cubicBezTo>
                    <a:pt x="584814" y="1092631"/>
                    <a:pt x="548151" y="1112301"/>
                    <a:pt x="481085" y="1112301"/>
                  </a:cubicBezTo>
                  <a:cubicBezTo>
                    <a:pt x="431010" y="1113196"/>
                    <a:pt x="406866" y="1102466"/>
                    <a:pt x="406866" y="1075642"/>
                  </a:cubicBezTo>
                  <a:moveTo>
                    <a:pt x="516854" y="904863"/>
                  </a:moveTo>
                  <a:cubicBezTo>
                    <a:pt x="498970" y="904863"/>
                    <a:pt x="492710" y="889662"/>
                    <a:pt x="492710" y="872674"/>
                  </a:cubicBezTo>
                  <a:cubicBezTo>
                    <a:pt x="492710" y="819920"/>
                    <a:pt x="517748" y="756437"/>
                    <a:pt x="557988" y="756437"/>
                  </a:cubicBezTo>
                  <a:cubicBezTo>
                    <a:pt x="575872" y="756437"/>
                    <a:pt x="582131" y="771637"/>
                    <a:pt x="582131" y="788625"/>
                  </a:cubicBezTo>
                  <a:cubicBezTo>
                    <a:pt x="582131" y="840485"/>
                    <a:pt x="556199" y="904863"/>
                    <a:pt x="516854" y="904863"/>
                  </a:cubicBezTo>
                  <a:moveTo>
                    <a:pt x="631313" y="1049712"/>
                  </a:moveTo>
                  <a:cubicBezTo>
                    <a:pt x="631313" y="1015735"/>
                    <a:pt x="600910" y="1003217"/>
                    <a:pt x="551728" y="988911"/>
                  </a:cubicBezTo>
                  <a:cubicBezTo>
                    <a:pt x="509700" y="976393"/>
                    <a:pt x="490027" y="972817"/>
                    <a:pt x="490027" y="958511"/>
                  </a:cubicBezTo>
                  <a:cubicBezTo>
                    <a:pt x="490027" y="947781"/>
                    <a:pt x="498970" y="934369"/>
                    <a:pt x="516854" y="924534"/>
                  </a:cubicBezTo>
                  <a:cubicBezTo>
                    <a:pt x="586602" y="920957"/>
                    <a:pt x="630419" y="858368"/>
                    <a:pt x="630419" y="802931"/>
                  </a:cubicBezTo>
                  <a:cubicBezTo>
                    <a:pt x="630419" y="793096"/>
                    <a:pt x="628630" y="784155"/>
                    <a:pt x="625948" y="776107"/>
                  </a:cubicBezTo>
                  <a:lnTo>
                    <a:pt x="673341" y="776107"/>
                  </a:lnTo>
                  <a:lnTo>
                    <a:pt x="682283" y="745707"/>
                  </a:lnTo>
                  <a:lnTo>
                    <a:pt x="601804" y="745707"/>
                  </a:lnTo>
                  <a:cubicBezTo>
                    <a:pt x="591073" y="738554"/>
                    <a:pt x="577660" y="734977"/>
                    <a:pt x="562459" y="734977"/>
                  </a:cubicBezTo>
                  <a:cubicBezTo>
                    <a:pt x="489133" y="734977"/>
                    <a:pt x="441740" y="799355"/>
                    <a:pt x="441740" y="856579"/>
                  </a:cubicBezTo>
                  <a:cubicBezTo>
                    <a:pt x="441740" y="893239"/>
                    <a:pt x="463201" y="918275"/>
                    <a:pt x="497181" y="922745"/>
                  </a:cubicBezTo>
                  <a:cubicBezTo>
                    <a:pt x="463201" y="938840"/>
                    <a:pt x="443529" y="955828"/>
                    <a:pt x="443529" y="977287"/>
                  </a:cubicBezTo>
                  <a:cubicBezTo>
                    <a:pt x="443529" y="989805"/>
                    <a:pt x="448000" y="998747"/>
                    <a:pt x="458730" y="1006794"/>
                  </a:cubicBezTo>
                  <a:cubicBezTo>
                    <a:pt x="380040" y="1030041"/>
                    <a:pt x="347848" y="1059548"/>
                    <a:pt x="347848" y="1093525"/>
                  </a:cubicBezTo>
                  <a:cubicBezTo>
                    <a:pt x="347848" y="1130184"/>
                    <a:pt x="396135" y="1145384"/>
                    <a:pt x="453365" y="1145384"/>
                  </a:cubicBezTo>
                  <a:cubicBezTo>
                    <a:pt x="549940" y="1146279"/>
                    <a:pt x="631313" y="1093525"/>
                    <a:pt x="631313" y="1049712"/>
                  </a:cubicBezTo>
                  <a:moveTo>
                    <a:pt x="266475" y="835120"/>
                  </a:moveTo>
                  <a:cubicBezTo>
                    <a:pt x="301349" y="835120"/>
                    <a:pt x="302243" y="850321"/>
                    <a:pt x="296878" y="888768"/>
                  </a:cubicBezTo>
                  <a:lnTo>
                    <a:pt x="317445" y="888768"/>
                  </a:lnTo>
                  <a:lnTo>
                    <a:pt x="363944" y="760907"/>
                  </a:lnTo>
                  <a:lnTo>
                    <a:pt x="343377" y="760907"/>
                  </a:lnTo>
                  <a:cubicBezTo>
                    <a:pt x="325493" y="791308"/>
                    <a:pt x="312080" y="814555"/>
                    <a:pt x="273628" y="814555"/>
                  </a:cubicBezTo>
                  <a:lnTo>
                    <a:pt x="195832" y="814555"/>
                  </a:lnTo>
                  <a:lnTo>
                    <a:pt x="234283" y="709942"/>
                  </a:lnTo>
                  <a:cubicBezTo>
                    <a:pt x="247696" y="672388"/>
                    <a:pt x="254850" y="665235"/>
                    <a:pt x="302243" y="665235"/>
                  </a:cubicBezTo>
                  <a:lnTo>
                    <a:pt x="336223" y="665235"/>
                  </a:lnTo>
                  <a:cubicBezTo>
                    <a:pt x="385405" y="665235"/>
                    <a:pt x="391664" y="678647"/>
                    <a:pt x="391664" y="730507"/>
                  </a:cubicBezTo>
                  <a:lnTo>
                    <a:pt x="411337" y="730507"/>
                  </a:lnTo>
                  <a:lnTo>
                    <a:pt x="427433" y="643776"/>
                  </a:lnTo>
                  <a:lnTo>
                    <a:pt x="135026" y="643776"/>
                  </a:lnTo>
                  <a:lnTo>
                    <a:pt x="129661" y="659870"/>
                  </a:lnTo>
                  <a:cubicBezTo>
                    <a:pt x="185996" y="671494"/>
                    <a:pt x="191361" y="676859"/>
                    <a:pt x="165429" y="750178"/>
                  </a:cubicBezTo>
                  <a:lnTo>
                    <a:pt x="107305" y="908439"/>
                  </a:lnTo>
                  <a:cubicBezTo>
                    <a:pt x="80479" y="980864"/>
                    <a:pt x="69748" y="987123"/>
                    <a:pt x="4471" y="998747"/>
                  </a:cubicBezTo>
                  <a:lnTo>
                    <a:pt x="0" y="1014841"/>
                  </a:lnTo>
                  <a:lnTo>
                    <a:pt x="325493" y="1014841"/>
                  </a:lnTo>
                  <a:lnTo>
                    <a:pt x="383616" y="922745"/>
                  </a:lnTo>
                  <a:lnTo>
                    <a:pt x="361261" y="922745"/>
                  </a:lnTo>
                  <a:cubicBezTo>
                    <a:pt x="323704" y="960299"/>
                    <a:pt x="285253" y="993382"/>
                    <a:pt x="212822" y="993382"/>
                  </a:cubicBezTo>
                  <a:cubicBezTo>
                    <a:pt x="126084" y="993382"/>
                    <a:pt x="134132" y="988911"/>
                    <a:pt x="162746" y="908439"/>
                  </a:cubicBezTo>
                  <a:lnTo>
                    <a:pt x="189573" y="836014"/>
                  </a:lnTo>
                  <a:lnTo>
                    <a:pt x="266475" y="836014"/>
                  </a:lnTo>
                  <a:close/>
                  <a:moveTo>
                    <a:pt x="308503" y="616952"/>
                  </a:moveTo>
                  <a:lnTo>
                    <a:pt x="391664" y="556151"/>
                  </a:lnTo>
                  <a:lnTo>
                    <a:pt x="391664" y="545421"/>
                  </a:lnTo>
                  <a:lnTo>
                    <a:pt x="336223" y="545421"/>
                  </a:lnTo>
                  <a:lnTo>
                    <a:pt x="287042" y="616952"/>
                  </a:lnTo>
                  <a:close/>
                  <a:moveTo>
                    <a:pt x="1551456" y="160050"/>
                  </a:moveTo>
                  <a:cubicBezTo>
                    <a:pt x="1571128" y="160050"/>
                    <a:pt x="1588118" y="175250"/>
                    <a:pt x="1579176" y="210121"/>
                  </a:cubicBezTo>
                  <a:lnTo>
                    <a:pt x="1488861" y="234263"/>
                  </a:lnTo>
                  <a:cubicBezTo>
                    <a:pt x="1503168" y="190450"/>
                    <a:pt x="1529995" y="160050"/>
                    <a:pt x="1551456" y="160050"/>
                  </a:cubicBezTo>
                  <a:moveTo>
                    <a:pt x="1601531" y="306688"/>
                  </a:moveTo>
                  <a:lnTo>
                    <a:pt x="1583647" y="306688"/>
                  </a:lnTo>
                  <a:cubicBezTo>
                    <a:pt x="1561292" y="333512"/>
                    <a:pt x="1536254" y="354971"/>
                    <a:pt x="1512110" y="354971"/>
                  </a:cubicBezTo>
                  <a:cubicBezTo>
                    <a:pt x="1487072" y="354971"/>
                    <a:pt x="1474554" y="339771"/>
                    <a:pt x="1474554" y="306688"/>
                  </a:cubicBezTo>
                  <a:cubicBezTo>
                    <a:pt x="1474554" y="293276"/>
                    <a:pt x="1476342" y="278970"/>
                    <a:pt x="1479025" y="266452"/>
                  </a:cubicBezTo>
                  <a:lnTo>
                    <a:pt x="1625675" y="218168"/>
                  </a:lnTo>
                  <a:cubicBezTo>
                    <a:pt x="1654290" y="150214"/>
                    <a:pt x="1619416" y="120708"/>
                    <a:pt x="1579176" y="120708"/>
                  </a:cubicBezTo>
                  <a:cubicBezTo>
                    <a:pt x="1509428" y="120708"/>
                    <a:pt x="1430737" y="242310"/>
                    <a:pt x="1430737" y="337982"/>
                  </a:cubicBezTo>
                  <a:cubicBezTo>
                    <a:pt x="1430737" y="383583"/>
                    <a:pt x="1452198" y="408619"/>
                    <a:pt x="1486178" y="408619"/>
                  </a:cubicBezTo>
                  <a:cubicBezTo>
                    <a:pt x="1526418" y="408619"/>
                    <a:pt x="1567551" y="370171"/>
                    <a:pt x="1601531" y="306688"/>
                  </a:cubicBezTo>
                  <a:moveTo>
                    <a:pt x="1578282" y="88519"/>
                  </a:moveTo>
                  <a:lnTo>
                    <a:pt x="1661444" y="12518"/>
                  </a:lnTo>
                  <a:lnTo>
                    <a:pt x="1661444" y="1788"/>
                  </a:lnTo>
                  <a:lnTo>
                    <a:pt x="1606002" y="1788"/>
                  </a:lnTo>
                  <a:lnTo>
                    <a:pt x="1556821" y="89413"/>
                  </a:lnTo>
                  <a:lnTo>
                    <a:pt x="1578282" y="89413"/>
                  </a:lnTo>
                  <a:close/>
                  <a:moveTo>
                    <a:pt x="1266202" y="160944"/>
                  </a:moveTo>
                  <a:lnTo>
                    <a:pt x="1315384" y="160944"/>
                  </a:lnTo>
                  <a:lnTo>
                    <a:pt x="1238482" y="371959"/>
                  </a:lnTo>
                  <a:cubicBezTo>
                    <a:pt x="1231328" y="389842"/>
                    <a:pt x="1241165" y="407725"/>
                    <a:pt x="1259943" y="407725"/>
                  </a:cubicBezTo>
                  <a:cubicBezTo>
                    <a:pt x="1314490" y="407725"/>
                    <a:pt x="1380661" y="361230"/>
                    <a:pt x="1404805" y="295064"/>
                  </a:cubicBezTo>
                  <a:lnTo>
                    <a:pt x="1391392" y="295064"/>
                  </a:lnTo>
                  <a:cubicBezTo>
                    <a:pt x="1371719" y="322782"/>
                    <a:pt x="1328797" y="353183"/>
                    <a:pt x="1296606" y="359441"/>
                  </a:cubicBezTo>
                  <a:lnTo>
                    <a:pt x="1367248" y="160944"/>
                  </a:lnTo>
                  <a:lnTo>
                    <a:pt x="1439679" y="160944"/>
                  </a:lnTo>
                  <a:lnTo>
                    <a:pt x="1448621" y="130543"/>
                  </a:lnTo>
                  <a:lnTo>
                    <a:pt x="1377979" y="130543"/>
                  </a:lnTo>
                  <a:lnTo>
                    <a:pt x="1404805" y="54542"/>
                  </a:lnTo>
                  <a:lnTo>
                    <a:pt x="1377085" y="54542"/>
                  </a:lnTo>
                  <a:lnTo>
                    <a:pt x="1327009" y="130543"/>
                  </a:lnTo>
                  <a:lnTo>
                    <a:pt x="1267097" y="138591"/>
                  </a:lnTo>
                  <a:lnTo>
                    <a:pt x="1267097" y="160944"/>
                  </a:lnTo>
                  <a:close/>
                  <a:moveTo>
                    <a:pt x="1241165" y="185086"/>
                  </a:moveTo>
                  <a:cubicBezTo>
                    <a:pt x="1251001" y="150214"/>
                    <a:pt x="1245636" y="120708"/>
                    <a:pt x="1219703" y="120708"/>
                  </a:cubicBezTo>
                  <a:cubicBezTo>
                    <a:pt x="1186618" y="120708"/>
                    <a:pt x="1175887" y="143061"/>
                    <a:pt x="1143696" y="212804"/>
                  </a:cubicBezTo>
                  <a:lnTo>
                    <a:pt x="1143696" y="173462"/>
                  </a:lnTo>
                  <a:cubicBezTo>
                    <a:pt x="1143696" y="145744"/>
                    <a:pt x="1134753" y="120708"/>
                    <a:pt x="1109716" y="120708"/>
                  </a:cubicBezTo>
                  <a:cubicBezTo>
                    <a:pt x="1080207" y="120708"/>
                    <a:pt x="1053380" y="167203"/>
                    <a:pt x="1031919" y="211910"/>
                  </a:cubicBezTo>
                  <a:lnTo>
                    <a:pt x="1045332" y="211910"/>
                  </a:lnTo>
                  <a:cubicBezTo>
                    <a:pt x="1059640" y="191344"/>
                    <a:pt x="1073053" y="178827"/>
                    <a:pt x="1083783" y="178827"/>
                  </a:cubicBezTo>
                  <a:cubicBezTo>
                    <a:pt x="1096302" y="178827"/>
                    <a:pt x="1103456" y="198498"/>
                    <a:pt x="1083783" y="242310"/>
                  </a:cubicBezTo>
                  <a:lnTo>
                    <a:pt x="1026554" y="369277"/>
                  </a:lnTo>
                  <a:cubicBezTo>
                    <a:pt x="1015823" y="393419"/>
                    <a:pt x="1027448" y="408619"/>
                    <a:pt x="1050698" y="408619"/>
                  </a:cubicBezTo>
                  <a:cubicBezTo>
                    <a:pt x="1065005" y="408619"/>
                    <a:pt x="1071264" y="405042"/>
                    <a:pt x="1077524" y="389842"/>
                  </a:cubicBezTo>
                  <a:lnTo>
                    <a:pt x="1133859" y="241416"/>
                  </a:lnTo>
                  <a:cubicBezTo>
                    <a:pt x="1149955" y="221745"/>
                    <a:pt x="1164262" y="204756"/>
                    <a:pt x="1182147" y="185980"/>
                  </a:cubicBezTo>
                  <a:lnTo>
                    <a:pt x="1241165" y="185980"/>
                  </a:lnTo>
                  <a:close/>
                  <a:moveTo>
                    <a:pt x="929085" y="160050"/>
                  </a:moveTo>
                  <a:cubicBezTo>
                    <a:pt x="948758" y="160050"/>
                    <a:pt x="965748" y="175250"/>
                    <a:pt x="956805" y="210121"/>
                  </a:cubicBezTo>
                  <a:lnTo>
                    <a:pt x="866490" y="234263"/>
                  </a:lnTo>
                  <a:cubicBezTo>
                    <a:pt x="880798" y="190450"/>
                    <a:pt x="907624" y="160050"/>
                    <a:pt x="929085" y="160050"/>
                  </a:cubicBezTo>
                  <a:moveTo>
                    <a:pt x="979161" y="306688"/>
                  </a:moveTo>
                  <a:lnTo>
                    <a:pt x="961277" y="306688"/>
                  </a:lnTo>
                  <a:cubicBezTo>
                    <a:pt x="938921" y="333512"/>
                    <a:pt x="913883" y="354971"/>
                    <a:pt x="889740" y="354971"/>
                  </a:cubicBezTo>
                  <a:cubicBezTo>
                    <a:pt x="864702" y="354971"/>
                    <a:pt x="852183" y="339771"/>
                    <a:pt x="852183" y="306688"/>
                  </a:cubicBezTo>
                  <a:cubicBezTo>
                    <a:pt x="852183" y="293276"/>
                    <a:pt x="853971" y="278970"/>
                    <a:pt x="856654" y="266452"/>
                  </a:cubicBezTo>
                  <a:lnTo>
                    <a:pt x="1003304" y="218168"/>
                  </a:lnTo>
                  <a:cubicBezTo>
                    <a:pt x="1031919" y="150214"/>
                    <a:pt x="997939" y="120708"/>
                    <a:pt x="956805" y="120708"/>
                  </a:cubicBezTo>
                  <a:cubicBezTo>
                    <a:pt x="887057" y="120708"/>
                    <a:pt x="808367" y="242310"/>
                    <a:pt x="808367" y="337982"/>
                  </a:cubicBezTo>
                  <a:cubicBezTo>
                    <a:pt x="808367" y="383583"/>
                    <a:pt x="829828" y="408619"/>
                    <a:pt x="863808" y="408619"/>
                  </a:cubicBezTo>
                  <a:cubicBezTo>
                    <a:pt x="904047" y="408619"/>
                    <a:pt x="945181" y="370171"/>
                    <a:pt x="979161" y="306688"/>
                  </a:cubicBezTo>
                  <a:moveTo>
                    <a:pt x="637572" y="365700"/>
                  </a:moveTo>
                  <a:cubicBezTo>
                    <a:pt x="623265" y="365700"/>
                    <a:pt x="602698" y="352288"/>
                    <a:pt x="602698" y="340665"/>
                  </a:cubicBezTo>
                  <a:cubicBezTo>
                    <a:pt x="602698" y="337088"/>
                    <a:pt x="608958" y="320100"/>
                    <a:pt x="617005" y="299535"/>
                  </a:cubicBezTo>
                  <a:lnTo>
                    <a:pt x="640255" y="236945"/>
                  </a:lnTo>
                  <a:cubicBezTo>
                    <a:pt x="665293" y="206545"/>
                    <a:pt x="704638" y="173462"/>
                    <a:pt x="726993" y="173462"/>
                  </a:cubicBezTo>
                  <a:cubicBezTo>
                    <a:pt x="740406" y="173462"/>
                    <a:pt x="750243" y="182403"/>
                    <a:pt x="750243" y="201180"/>
                  </a:cubicBezTo>
                  <a:cubicBezTo>
                    <a:pt x="749349" y="260193"/>
                    <a:pt x="695696" y="365700"/>
                    <a:pt x="637572" y="365700"/>
                  </a:cubicBezTo>
                  <a:moveTo>
                    <a:pt x="800319" y="178827"/>
                  </a:moveTo>
                  <a:cubicBezTo>
                    <a:pt x="800319" y="135908"/>
                    <a:pt x="789588" y="119814"/>
                    <a:pt x="759185" y="119814"/>
                  </a:cubicBezTo>
                  <a:cubicBezTo>
                    <a:pt x="721628" y="119814"/>
                    <a:pt x="686754" y="160050"/>
                    <a:pt x="650985" y="208333"/>
                  </a:cubicBezTo>
                  <a:lnTo>
                    <a:pt x="726099" y="6259"/>
                  </a:lnTo>
                  <a:lnTo>
                    <a:pt x="721628" y="0"/>
                  </a:lnTo>
                  <a:lnTo>
                    <a:pt x="628630" y="10730"/>
                  </a:lnTo>
                  <a:lnTo>
                    <a:pt x="628630" y="21459"/>
                  </a:lnTo>
                  <a:lnTo>
                    <a:pt x="646514" y="34871"/>
                  </a:lnTo>
                  <a:cubicBezTo>
                    <a:pt x="662610" y="47389"/>
                    <a:pt x="657245" y="59907"/>
                    <a:pt x="642938" y="99249"/>
                  </a:cubicBezTo>
                  <a:lnTo>
                    <a:pt x="561564" y="312947"/>
                  </a:lnTo>
                  <a:cubicBezTo>
                    <a:pt x="554411" y="330829"/>
                    <a:pt x="546363" y="352288"/>
                    <a:pt x="546363" y="357653"/>
                  </a:cubicBezTo>
                  <a:cubicBezTo>
                    <a:pt x="546363" y="382689"/>
                    <a:pt x="580343" y="406831"/>
                    <a:pt x="611640" y="406831"/>
                  </a:cubicBezTo>
                  <a:cubicBezTo>
                    <a:pt x="682283" y="408619"/>
                    <a:pt x="800319" y="278970"/>
                    <a:pt x="800319" y="178827"/>
                  </a:cubicBezTo>
                  <a:moveTo>
                    <a:pt x="525796" y="151108"/>
                  </a:moveTo>
                  <a:cubicBezTo>
                    <a:pt x="531161" y="131438"/>
                    <a:pt x="518642" y="120708"/>
                    <a:pt x="507912" y="120708"/>
                  </a:cubicBezTo>
                  <a:cubicBezTo>
                    <a:pt x="465884" y="120708"/>
                    <a:pt x="414914" y="159156"/>
                    <a:pt x="395241" y="211910"/>
                  </a:cubicBezTo>
                  <a:lnTo>
                    <a:pt x="408654" y="211910"/>
                  </a:lnTo>
                  <a:cubicBezTo>
                    <a:pt x="422067" y="192239"/>
                    <a:pt x="445317" y="170779"/>
                    <a:pt x="467672" y="167203"/>
                  </a:cubicBezTo>
                  <a:lnTo>
                    <a:pt x="386299" y="378218"/>
                  </a:lnTo>
                  <a:cubicBezTo>
                    <a:pt x="379145" y="397889"/>
                    <a:pt x="393453" y="408619"/>
                    <a:pt x="404183" y="408619"/>
                  </a:cubicBezTo>
                  <a:cubicBezTo>
                    <a:pt x="444423" y="408619"/>
                    <a:pt x="491816" y="370171"/>
                    <a:pt x="511489" y="317417"/>
                  </a:cubicBezTo>
                  <a:lnTo>
                    <a:pt x="498075" y="317417"/>
                  </a:lnTo>
                  <a:cubicBezTo>
                    <a:pt x="484662" y="337088"/>
                    <a:pt x="461413" y="358547"/>
                    <a:pt x="439057" y="362124"/>
                  </a:cubicBezTo>
                  <a:close/>
                  <a:moveTo>
                    <a:pt x="534738" y="67060"/>
                  </a:moveTo>
                  <a:cubicBezTo>
                    <a:pt x="552622" y="67060"/>
                    <a:pt x="567824" y="51860"/>
                    <a:pt x="567824" y="33977"/>
                  </a:cubicBezTo>
                  <a:cubicBezTo>
                    <a:pt x="567824" y="16094"/>
                    <a:pt x="552622" y="894"/>
                    <a:pt x="534738" y="894"/>
                  </a:cubicBezTo>
                  <a:cubicBezTo>
                    <a:pt x="523113" y="894"/>
                    <a:pt x="512383" y="7153"/>
                    <a:pt x="506123" y="16989"/>
                  </a:cubicBezTo>
                  <a:cubicBezTo>
                    <a:pt x="499864" y="26824"/>
                    <a:pt x="499864" y="40236"/>
                    <a:pt x="506123" y="50966"/>
                  </a:cubicBezTo>
                  <a:cubicBezTo>
                    <a:pt x="512383" y="60801"/>
                    <a:pt x="523113" y="67954"/>
                    <a:pt x="534738" y="67060"/>
                  </a:cubicBezTo>
                  <a:moveTo>
                    <a:pt x="328175" y="26824"/>
                  </a:moveTo>
                  <a:lnTo>
                    <a:pt x="135026" y="26824"/>
                  </a:lnTo>
                  <a:lnTo>
                    <a:pt x="129661" y="42918"/>
                  </a:lnTo>
                  <a:cubicBezTo>
                    <a:pt x="185996" y="54542"/>
                    <a:pt x="191361" y="59907"/>
                    <a:pt x="165429" y="133226"/>
                  </a:cubicBezTo>
                  <a:lnTo>
                    <a:pt x="107305" y="291487"/>
                  </a:lnTo>
                  <a:cubicBezTo>
                    <a:pt x="80479" y="363912"/>
                    <a:pt x="69748" y="370171"/>
                    <a:pt x="4471" y="381795"/>
                  </a:cubicBezTo>
                  <a:lnTo>
                    <a:pt x="0" y="397889"/>
                  </a:lnTo>
                  <a:lnTo>
                    <a:pt x="293301" y="397889"/>
                  </a:lnTo>
                  <a:lnTo>
                    <a:pt x="356790" y="284334"/>
                  </a:lnTo>
                  <a:lnTo>
                    <a:pt x="334435" y="284334"/>
                  </a:lnTo>
                  <a:cubicBezTo>
                    <a:pt x="297772" y="324570"/>
                    <a:pt x="255744" y="375536"/>
                    <a:pt x="190467" y="375536"/>
                  </a:cubicBezTo>
                  <a:cubicBezTo>
                    <a:pt x="141285" y="375536"/>
                    <a:pt x="134132" y="366595"/>
                    <a:pt x="161852" y="290593"/>
                  </a:cubicBezTo>
                  <a:lnTo>
                    <a:pt x="219976" y="132332"/>
                  </a:lnTo>
                  <a:cubicBezTo>
                    <a:pt x="246802" y="59907"/>
                    <a:pt x="257533" y="53648"/>
                    <a:pt x="322810" y="42024"/>
                  </a:cubicBezTo>
                  <a:close/>
                </a:path>
              </a:pathLst>
            </a:custGeom>
            <a:solidFill>
              <a:srgbClr val="000000"/>
            </a:solidFill>
            <a:ln w="893" cap="flat">
              <a:noFill/>
              <a:prstDash val="solid"/>
              <a:miter/>
            </a:ln>
          </p:spPr>
          <p:txBody>
            <a:bodyPr rtlCol="0" anchor="ctr"/>
            <a:lstStyle/>
            <a:p>
              <a:endParaRPr lang="fr-FR"/>
            </a:p>
          </p:txBody>
        </p:sp>
      </p:grpSp>
      <p:cxnSp>
        <p:nvCxnSpPr>
          <p:cNvPr id="103" name="Connecteur droit 102">
            <a:extLst>
              <a:ext uri="{FF2B5EF4-FFF2-40B4-BE49-F238E27FC236}">
                <a16:creationId xmlns:a16="http://schemas.microsoft.com/office/drawing/2014/main" id="{6422E84E-5F26-A501-CC79-22682EA92DEC}"/>
              </a:ext>
            </a:extLst>
          </p:cNvPr>
          <p:cNvCxnSpPr>
            <a:cxnSpLocks/>
          </p:cNvCxnSpPr>
          <p:nvPr userDrawn="1"/>
        </p:nvCxnSpPr>
        <p:spPr>
          <a:xfrm>
            <a:off x="1960396" y="6153150"/>
            <a:ext cx="0" cy="704939"/>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5" name="Connecteur droit 104">
            <a:extLst>
              <a:ext uri="{FF2B5EF4-FFF2-40B4-BE49-F238E27FC236}">
                <a16:creationId xmlns:a16="http://schemas.microsoft.com/office/drawing/2014/main" id="{6F701B75-FA18-D27B-8120-48DEC9CB8B65}"/>
              </a:ext>
            </a:extLst>
          </p:cNvPr>
          <p:cNvCxnSpPr>
            <a:cxnSpLocks/>
          </p:cNvCxnSpPr>
          <p:nvPr userDrawn="1"/>
        </p:nvCxnSpPr>
        <p:spPr>
          <a:xfrm flipH="1">
            <a:off x="357115" y="6149975"/>
            <a:ext cx="3047" cy="708024"/>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Espace réservé du numéro de diapositive 5">
            <a:extLst>
              <a:ext uri="{FF2B5EF4-FFF2-40B4-BE49-F238E27FC236}">
                <a16:creationId xmlns:a16="http://schemas.microsoft.com/office/drawing/2014/main" id="{BF99B84A-DC2A-1A22-02D5-98E7BA9850A3}"/>
              </a:ext>
            </a:extLst>
          </p:cNvPr>
          <p:cNvSpPr>
            <a:spLocks noGrp="1"/>
          </p:cNvSpPr>
          <p:nvPr>
            <p:ph type="sldNum" sz="quarter" idx="12"/>
          </p:nvPr>
        </p:nvSpPr>
        <p:spPr>
          <a:xfrm>
            <a:off x="11835420" y="6319201"/>
            <a:ext cx="365127" cy="365125"/>
          </a:xfrm>
        </p:spPr>
        <p:txBody>
          <a:bodyPr/>
          <a:lstStyle>
            <a:lvl1pPr>
              <a:defRPr>
                <a:solidFill>
                  <a:schemeClr val="bg1"/>
                </a:solidFill>
              </a:defRPr>
            </a:lvl1pPr>
          </a:lstStyle>
          <a:p>
            <a:fld id="{6E739F3C-2768-A14F-A11C-037BCBCB7D23}" type="slidenum">
              <a:rPr lang="fr-FR" smtClean="0"/>
              <a:pPr/>
              <a:t>‹N°›</a:t>
            </a:fld>
            <a:endParaRPr lang="fr-FR" dirty="0"/>
          </a:p>
        </p:txBody>
      </p:sp>
      <p:sp>
        <p:nvSpPr>
          <p:cNvPr id="8" name="Forme libre 7">
            <a:extLst>
              <a:ext uri="{FF2B5EF4-FFF2-40B4-BE49-F238E27FC236}">
                <a16:creationId xmlns:a16="http://schemas.microsoft.com/office/drawing/2014/main" id="{8AE8E2CD-FAA1-7703-C8A1-3E037A144160}"/>
              </a:ext>
            </a:extLst>
          </p:cNvPr>
          <p:cNvSpPr/>
          <p:nvPr userDrawn="1"/>
        </p:nvSpPr>
        <p:spPr>
          <a:xfrm>
            <a:off x="11826875" y="6303211"/>
            <a:ext cx="415636" cy="403761"/>
          </a:xfrm>
          <a:custGeom>
            <a:avLst/>
            <a:gdLst>
              <a:gd name="connsiteX0" fmla="*/ 201881 w 415636"/>
              <a:gd name="connsiteY0" fmla="*/ 0 h 403761"/>
              <a:gd name="connsiteX1" fmla="*/ 415636 w 415636"/>
              <a:gd name="connsiteY1" fmla="*/ 0 h 403761"/>
              <a:gd name="connsiteX2" fmla="*/ 415636 w 415636"/>
              <a:gd name="connsiteY2" fmla="*/ 403761 h 403761"/>
              <a:gd name="connsiteX3" fmla="*/ 201881 w 415636"/>
              <a:gd name="connsiteY3" fmla="*/ 403761 h 403761"/>
              <a:gd name="connsiteX4" fmla="*/ 4101 w 415636"/>
              <a:gd name="connsiteY4" fmla="*/ 242566 h 403761"/>
              <a:gd name="connsiteX5" fmla="*/ 0 w 415636"/>
              <a:gd name="connsiteY5" fmla="*/ 201881 h 403761"/>
              <a:gd name="connsiteX6" fmla="*/ 4101 w 415636"/>
              <a:gd name="connsiteY6" fmla="*/ 161195 h 403761"/>
              <a:gd name="connsiteX7" fmla="*/ 201881 w 415636"/>
              <a:gd name="connsiteY7" fmla="*/ 0 h 403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5636" h="403761">
                <a:moveTo>
                  <a:pt x="201881" y="0"/>
                </a:moveTo>
                <a:lnTo>
                  <a:pt x="415636" y="0"/>
                </a:lnTo>
                <a:lnTo>
                  <a:pt x="415636" y="403761"/>
                </a:lnTo>
                <a:lnTo>
                  <a:pt x="201881" y="403761"/>
                </a:lnTo>
                <a:cubicBezTo>
                  <a:pt x="104322" y="403761"/>
                  <a:pt x="22926" y="334560"/>
                  <a:pt x="4101" y="242566"/>
                </a:cubicBezTo>
                <a:lnTo>
                  <a:pt x="0" y="201881"/>
                </a:lnTo>
                <a:lnTo>
                  <a:pt x="4101" y="161195"/>
                </a:lnTo>
                <a:cubicBezTo>
                  <a:pt x="22926" y="69201"/>
                  <a:pt x="104322" y="0"/>
                  <a:pt x="201881" y="0"/>
                </a:cubicBezTo>
                <a:close/>
              </a:path>
            </a:pathLst>
          </a:cu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grpSp>
        <p:nvGrpSpPr>
          <p:cNvPr id="10" name="Groupe 9">
            <a:extLst>
              <a:ext uri="{FF2B5EF4-FFF2-40B4-BE49-F238E27FC236}">
                <a16:creationId xmlns:a16="http://schemas.microsoft.com/office/drawing/2014/main" id="{59005090-B290-9437-D705-6F23E4834FCD}"/>
              </a:ext>
            </a:extLst>
          </p:cNvPr>
          <p:cNvGrpSpPr/>
          <p:nvPr userDrawn="1"/>
        </p:nvGrpSpPr>
        <p:grpSpPr>
          <a:xfrm>
            <a:off x="1274524" y="6279025"/>
            <a:ext cx="517010" cy="449924"/>
            <a:chOff x="1301606" y="6252162"/>
            <a:chExt cx="462845" cy="402788"/>
          </a:xfrm>
        </p:grpSpPr>
        <p:sp>
          <p:nvSpPr>
            <p:cNvPr id="14" name="Forme libre 13">
              <a:extLst>
                <a:ext uri="{FF2B5EF4-FFF2-40B4-BE49-F238E27FC236}">
                  <a16:creationId xmlns:a16="http://schemas.microsoft.com/office/drawing/2014/main" id="{7367EB9D-D995-BF22-A791-4CA1C2D3B191}"/>
                </a:ext>
              </a:extLst>
            </p:cNvPr>
            <p:cNvSpPr/>
            <p:nvPr/>
          </p:nvSpPr>
          <p:spPr>
            <a:xfrm>
              <a:off x="1434300" y="6252162"/>
              <a:ext cx="199811" cy="269202"/>
            </a:xfrm>
            <a:custGeom>
              <a:avLst/>
              <a:gdLst>
                <a:gd name="connsiteX0" fmla="*/ 1235075 w 1563369"/>
                <a:gd name="connsiteY0" fmla="*/ 1745615 h 2106294"/>
                <a:gd name="connsiteX1" fmla="*/ 708660 w 1563369"/>
                <a:gd name="connsiteY1" fmla="*/ 1172845 h 2106294"/>
                <a:gd name="connsiteX2" fmla="*/ 708660 w 1563369"/>
                <a:gd name="connsiteY2" fmla="*/ 0 h 2106294"/>
                <a:gd name="connsiteX3" fmla="*/ 626110 w 1563369"/>
                <a:gd name="connsiteY3" fmla="*/ 0 h 2106294"/>
                <a:gd name="connsiteX4" fmla="*/ 626110 w 1563369"/>
                <a:gd name="connsiteY4" fmla="*/ 624840 h 2106294"/>
                <a:gd name="connsiteX5" fmla="*/ 0 w 1563369"/>
                <a:gd name="connsiteY5" fmla="*/ 1355725 h 2106294"/>
                <a:gd name="connsiteX6" fmla="*/ 811530 w 1563369"/>
                <a:gd name="connsiteY6" fmla="*/ 2106295 h 2106294"/>
                <a:gd name="connsiteX7" fmla="*/ 1563370 w 1563369"/>
                <a:gd name="connsiteY7" fmla="*/ 1634490 h 2106294"/>
                <a:gd name="connsiteX8" fmla="*/ 1235075 w 1563369"/>
                <a:gd name="connsiteY8" fmla="*/ 1745615 h 2106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3369" h="2106294">
                  <a:moveTo>
                    <a:pt x="1235075" y="1745615"/>
                  </a:moveTo>
                  <a:cubicBezTo>
                    <a:pt x="986155" y="1741805"/>
                    <a:pt x="708660" y="1526540"/>
                    <a:pt x="708660" y="1172845"/>
                  </a:cubicBezTo>
                  <a:lnTo>
                    <a:pt x="708660" y="0"/>
                  </a:lnTo>
                  <a:lnTo>
                    <a:pt x="626110" y="0"/>
                  </a:lnTo>
                  <a:lnTo>
                    <a:pt x="626110" y="624840"/>
                  </a:lnTo>
                  <a:cubicBezTo>
                    <a:pt x="267335" y="702945"/>
                    <a:pt x="0" y="1000125"/>
                    <a:pt x="0" y="1355725"/>
                  </a:cubicBezTo>
                  <a:cubicBezTo>
                    <a:pt x="0" y="1770380"/>
                    <a:pt x="362585" y="2106295"/>
                    <a:pt x="811530" y="2106295"/>
                  </a:cubicBezTo>
                  <a:cubicBezTo>
                    <a:pt x="1152525" y="2106295"/>
                    <a:pt x="1443355" y="1910715"/>
                    <a:pt x="1563370" y="1634490"/>
                  </a:cubicBezTo>
                  <a:cubicBezTo>
                    <a:pt x="1486535" y="1701165"/>
                    <a:pt x="1355090" y="1747520"/>
                    <a:pt x="1235075" y="1745615"/>
                  </a:cubicBezTo>
                </a:path>
              </a:pathLst>
            </a:custGeom>
            <a:solidFill>
              <a:schemeClr val="bg1"/>
            </a:solidFill>
            <a:ln w="6350" cap="flat">
              <a:noFill/>
              <a:prstDash val="solid"/>
              <a:miter/>
            </a:ln>
          </p:spPr>
          <p:txBody>
            <a:bodyPr rtlCol="0" anchor="ctr"/>
            <a:lstStyle/>
            <a:p>
              <a:endParaRPr lang="fr-FR" dirty="0"/>
            </a:p>
          </p:txBody>
        </p:sp>
        <p:sp>
          <p:nvSpPr>
            <p:cNvPr id="16" name="Forme libre 15">
              <a:extLst>
                <a:ext uri="{FF2B5EF4-FFF2-40B4-BE49-F238E27FC236}">
                  <a16:creationId xmlns:a16="http://schemas.microsoft.com/office/drawing/2014/main" id="{1C45C6EC-2878-EE18-5247-CF29FEEEB4FE}"/>
                </a:ext>
              </a:extLst>
            </p:cNvPr>
            <p:cNvSpPr/>
            <p:nvPr/>
          </p:nvSpPr>
          <p:spPr>
            <a:xfrm>
              <a:off x="1538669" y="6329417"/>
              <a:ext cx="92507" cy="83933"/>
            </a:xfrm>
            <a:custGeom>
              <a:avLst/>
              <a:gdLst>
                <a:gd name="connsiteX0" fmla="*/ 0 w 723792"/>
                <a:gd name="connsiteY0" fmla="*/ 698 h 656710"/>
                <a:gd name="connsiteX1" fmla="*/ 692785 w 723792"/>
                <a:gd name="connsiteY1" fmla="*/ 369633 h 656710"/>
                <a:gd name="connsiteX2" fmla="*/ 448310 w 723792"/>
                <a:gd name="connsiteY2" fmla="*/ 656653 h 656710"/>
                <a:gd name="connsiteX3" fmla="*/ 0 w 723792"/>
                <a:gd name="connsiteY3" fmla="*/ 698 h 656710"/>
              </a:gdLst>
              <a:ahLst/>
              <a:cxnLst>
                <a:cxn ang="0">
                  <a:pos x="connsiteX0" y="connsiteY0"/>
                </a:cxn>
                <a:cxn ang="0">
                  <a:pos x="connsiteX1" y="connsiteY1"/>
                </a:cxn>
                <a:cxn ang="0">
                  <a:pos x="connsiteX2" y="connsiteY2"/>
                </a:cxn>
                <a:cxn ang="0">
                  <a:pos x="connsiteX3" y="connsiteY3"/>
                </a:cxn>
              </a:cxnLst>
              <a:rect l="l" t="t" r="r" b="b"/>
              <a:pathLst>
                <a:path w="723792" h="656710">
                  <a:moveTo>
                    <a:pt x="0" y="698"/>
                  </a:moveTo>
                  <a:cubicBezTo>
                    <a:pt x="34290" y="-3747"/>
                    <a:pt x="450215" y="1968"/>
                    <a:pt x="692785" y="369633"/>
                  </a:cubicBezTo>
                  <a:cubicBezTo>
                    <a:pt x="774700" y="493458"/>
                    <a:pt x="694690" y="648398"/>
                    <a:pt x="448310" y="656653"/>
                  </a:cubicBezTo>
                  <a:cubicBezTo>
                    <a:pt x="360680" y="659193"/>
                    <a:pt x="46355" y="579818"/>
                    <a:pt x="0" y="698"/>
                  </a:cubicBezTo>
                </a:path>
              </a:pathLst>
            </a:custGeom>
            <a:solidFill>
              <a:schemeClr val="bg1"/>
            </a:solidFill>
            <a:ln w="6350" cap="flat">
              <a:noFill/>
              <a:prstDash val="solid"/>
              <a:miter/>
            </a:ln>
          </p:spPr>
          <p:txBody>
            <a:bodyPr rtlCol="0" anchor="ctr"/>
            <a:lstStyle/>
            <a:p>
              <a:endParaRPr lang="fr-FR"/>
            </a:p>
          </p:txBody>
        </p:sp>
        <p:sp>
          <p:nvSpPr>
            <p:cNvPr id="17" name="Forme libre 16">
              <a:extLst>
                <a:ext uri="{FF2B5EF4-FFF2-40B4-BE49-F238E27FC236}">
                  <a16:creationId xmlns:a16="http://schemas.microsoft.com/office/drawing/2014/main" id="{7DB724B8-FE11-F730-69F2-ADFE99945106}"/>
                </a:ext>
              </a:extLst>
            </p:cNvPr>
            <p:cNvSpPr/>
            <p:nvPr/>
          </p:nvSpPr>
          <p:spPr>
            <a:xfrm>
              <a:off x="1416851" y="6550012"/>
              <a:ext cx="107778" cy="104856"/>
            </a:xfrm>
            <a:custGeom>
              <a:avLst/>
              <a:gdLst>
                <a:gd name="connsiteX0" fmla="*/ 421640 w 843281"/>
                <a:gd name="connsiteY0" fmla="*/ 0 h 820420"/>
                <a:gd name="connsiteX1" fmla="*/ 0 w 843281"/>
                <a:gd name="connsiteY1" fmla="*/ 398145 h 820420"/>
                <a:gd name="connsiteX2" fmla="*/ 0 w 843281"/>
                <a:gd name="connsiteY2" fmla="*/ 820420 h 820420"/>
                <a:gd name="connsiteX3" fmla="*/ 187325 w 843281"/>
                <a:gd name="connsiteY3" fmla="*/ 820420 h 820420"/>
                <a:gd name="connsiteX4" fmla="*/ 187325 w 843281"/>
                <a:gd name="connsiteY4" fmla="*/ 401320 h 820420"/>
                <a:gd name="connsiteX5" fmla="*/ 421640 w 843281"/>
                <a:gd name="connsiteY5" fmla="*/ 142875 h 820420"/>
                <a:gd name="connsiteX6" fmla="*/ 655955 w 843281"/>
                <a:gd name="connsiteY6" fmla="*/ 401320 h 820420"/>
                <a:gd name="connsiteX7" fmla="*/ 655955 w 843281"/>
                <a:gd name="connsiteY7" fmla="*/ 820420 h 820420"/>
                <a:gd name="connsiteX8" fmla="*/ 843280 w 843281"/>
                <a:gd name="connsiteY8" fmla="*/ 820420 h 820420"/>
                <a:gd name="connsiteX9" fmla="*/ 843280 w 843281"/>
                <a:gd name="connsiteY9" fmla="*/ 398780 h 820420"/>
                <a:gd name="connsiteX10" fmla="*/ 421640 w 843281"/>
                <a:gd name="connsiteY10" fmla="*/ 0 h 820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3281" h="820420">
                  <a:moveTo>
                    <a:pt x="421640" y="0"/>
                  </a:moveTo>
                  <a:cubicBezTo>
                    <a:pt x="212090" y="0"/>
                    <a:pt x="0" y="86360"/>
                    <a:pt x="0" y="398145"/>
                  </a:cubicBezTo>
                  <a:lnTo>
                    <a:pt x="0" y="820420"/>
                  </a:lnTo>
                  <a:lnTo>
                    <a:pt x="187325" y="820420"/>
                  </a:lnTo>
                  <a:lnTo>
                    <a:pt x="187325" y="401320"/>
                  </a:lnTo>
                  <a:cubicBezTo>
                    <a:pt x="187325" y="191135"/>
                    <a:pt x="322580" y="142875"/>
                    <a:pt x="421640" y="142875"/>
                  </a:cubicBezTo>
                  <a:cubicBezTo>
                    <a:pt x="520700" y="142875"/>
                    <a:pt x="655955" y="191770"/>
                    <a:pt x="655955" y="401320"/>
                  </a:cubicBezTo>
                  <a:lnTo>
                    <a:pt x="655955" y="820420"/>
                  </a:lnTo>
                  <a:lnTo>
                    <a:pt x="843280" y="820420"/>
                  </a:lnTo>
                  <a:lnTo>
                    <a:pt x="843280" y="398780"/>
                  </a:lnTo>
                  <a:cubicBezTo>
                    <a:pt x="843915" y="86995"/>
                    <a:pt x="631825" y="0"/>
                    <a:pt x="421640" y="0"/>
                  </a:cubicBezTo>
                </a:path>
              </a:pathLst>
            </a:custGeom>
            <a:solidFill>
              <a:schemeClr val="bg1"/>
            </a:solidFill>
            <a:ln w="6350" cap="flat">
              <a:noFill/>
              <a:prstDash val="solid"/>
              <a:miter/>
            </a:ln>
          </p:spPr>
          <p:txBody>
            <a:bodyPr rtlCol="0" anchor="ctr"/>
            <a:lstStyle/>
            <a:p>
              <a:endParaRPr lang="fr-FR"/>
            </a:p>
          </p:txBody>
        </p:sp>
        <p:sp>
          <p:nvSpPr>
            <p:cNvPr id="18" name="Forme libre 17">
              <a:extLst>
                <a:ext uri="{FF2B5EF4-FFF2-40B4-BE49-F238E27FC236}">
                  <a16:creationId xmlns:a16="http://schemas.microsoft.com/office/drawing/2014/main" id="{148ECD61-EC79-3707-9119-B8BE17945705}"/>
                </a:ext>
              </a:extLst>
            </p:cNvPr>
            <p:cNvSpPr/>
            <p:nvPr/>
          </p:nvSpPr>
          <p:spPr>
            <a:xfrm>
              <a:off x="1301606" y="6552934"/>
              <a:ext cx="99581" cy="101935"/>
            </a:xfrm>
            <a:custGeom>
              <a:avLst/>
              <a:gdLst>
                <a:gd name="connsiteX0" fmla="*/ 0 w 779145"/>
                <a:gd name="connsiteY0" fmla="*/ 398780 h 797559"/>
                <a:gd name="connsiteX1" fmla="*/ 398145 w 779145"/>
                <a:gd name="connsiteY1" fmla="*/ 797560 h 797559"/>
                <a:gd name="connsiteX2" fmla="*/ 779145 w 779145"/>
                <a:gd name="connsiteY2" fmla="*/ 797560 h 797559"/>
                <a:gd name="connsiteX3" fmla="*/ 779145 w 779145"/>
                <a:gd name="connsiteY3" fmla="*/ 657860 h 797559"/>
                <a:gd name="connsiteX4" fmla="*/ 446405 w 779145"/>
                <a:gd name="connsiteY4" fmla="*/ 657860 h 797559"/>
                <a:gd name="connsiteX5" fmla="*/ 194945 w 779145"/>
                <a:gd name="connsiteY5" fmla="*/ 398780 h 797559"/>
                <a:gd name="connsiteX6" fmla="*/ 446405 w 779145"/>
                <a:gd name="connsiteY6" fmla="*/ 137795 h 797559"/>
                <a:gd name="connsiteX7" fmla="*/ 779145 w 779145"/>
                <a:gd name="connsiteY7" fmla="*/ 137795 h 797559"/>
                <a:gd name="connsiteX8" fmla="*/ 779145 w 779145"/>
                <a:gd name="connsiteY8" fmla="*/ 0 h 797559"/>
                <a:gd name="connsiteX9" fmla="*/ 398145 w 779145"/>
                <a:gd name="connsiteY9" fmla="*/ 0 h 797559"/>
                <a:gd name="connsiteX10" fmla="*/ 0 w 779145"/>
                <a:gd name="connsiteY10" fmla="*/ 398780 h 797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145" h="797559">
                  <a:moveTo>
                    <a:pt x="0" y="398780"/>
                  </a:moveTo>
                  <a:cubicBezTo>
                    <a:pt x="0" y="596900"/>
                    <a:pt x="86360" y="797560"/>
                    <a:pt x="398145" y="797560"/>
                  </a:cubicBezTo>
                  <a:lnTo>
                    <a:pt x="779145" y="797560"/>
                  </a:lnTo>
                  <a:lnTo>
                    <a:pt x="779145" y="657860"/>
                  </a:lnTo>
                  <a:lnTo>
                    <a:pt x="446405" y="657860"/>
                  </a:lnTo>
                  <a:cubicBezTo>
                    <a:pt x="236220" y="657860"/>
                    <a:pt x="194945" y="495935"/>
                    <a:pt x="194945" y="398780"/>
                  </a:cubicBezTo>
                  <a:cubicBezTo>
                    <a:pt x="194945" y="302260"/>
                    <a:pt x="236220" y="137795"/>
                    <a:pt x="446405" y="137795"/>
                  </a:cubicBezTo>
                  <a:lnTo>
                    <a:pt x="779145" y="137795"/>
                  </a:lnTo>
                  <a:lnTo>
                    <a:pt x="779145" y="0"/>
                  </a:lnTo>
                  <a:lnTo>
                    <a:pt x="398145" y="0"/>
                  </a:lnTo>
                  <a:cubicBezTo>
                    <a:pt x="86360" y="0"/>
                    <a:pt x="0" y="200660"/>
                    <a:pt x="0" y="398780"/>
                  </a:cubicBezTo>
                </a:path>
              </a:pathLst>
            </a:custGeom>
            <a:solidFill>
              <a:schemeClr val="bg1"/>
            </a:solidFill>
            <a:ln w="6350" cap="flat">
              <a:noFill/>
              <a:prstDash val="solid"/>
              <a:miter/>
            </a:ln>
          </p:spPr>
          <p:txBody>
            <a:bodyPr rtlCol="0" anchor="ctr"/>
            <a:lstStyle/>
            <a:p>
              <a:endParaRPr lang="fr-FR"/>
            </a:p>
          </p:txBody>
        </p:sp>
        <p:sp>
          <p:nvSpPr>
            <p:cNvPr id="19" name="Forme libre 18">
              <a:extLst>
                <a:ext uri="{FF2B5EF4-FFF2-40B4-BE49-F238E27FC236}">
                  <a16:creationId xmlns:a16="http://schemas.microsoft.com/office/drawing/2014/main" id="{C8DF2F02-7699-74A5-E92C-DC5A70CB5828}"/>
                </a:ext>
              </a:extLst>
            </p:cNvPr>
            <p:cNvSpPr/>
            <p:nvPr/>
          </p:nvSpPr>
          <p:spPr>
            <a:xfrm>
              <a:off x="1538994" y="6550094"/>
              <a:ext cx="108914" cy="104856"/>
            </a:xfrm>
            <a:custGeom>
              <a:avLst/>
              <a:gdLst>
                <a:gd name="connsiteX0" fmla="*/ 652145 w 852169"/>
                <a:gd name="connsiteY0" fmla="*/ 365125 h 820419"/>
                <a:gd name="connsiteX1" fmla="*/ 200025 w 852169"/>
                <a:gd name="connsiteY1" fmla="*/ 365125 h 820419"/>
                <a:gd name="connsiteX2" fmla="*/ 424180 w 852169"/>
                <a:gd name="connsiteY2" fmla="*/ 121920 h 820419"/>
                <a:gd name="connsiteX3" fmla="*/ 652145 w 852169"/>
                <a:gd name="connsiteY3" fmla="*/ 365125 h 820419"/>
                <a:gd name="connsiteX4" fmla="*/ 199390 w 852169"/>
                <a:gd name="connsiteY4" fmla="*/ 485775 h 820419"/>
                <a:gd name="connsiteX5" fmla="*/ 852170 w 852169"/>
                <a:gd name="connsiteY5" fmla="*/ 485775 h 820419"/>
                <a:gd name="connsiteX6" fmla="*/ 852170 w 852169"/>
                <a:gd name="connsiteY6" fmla="*/ 426720 h 820419"/>
                <a:gd name="connsiteX7" fmla="*/ 407670 w 852169"/>
                <a:gd name="connsiteY7" fmla="*/ 0 h 820419"/>
                <a:gd name="connsiteX8" fmla="*/ 0 w 852169"/>
                <a:gd name="connsiteY8" fmla="*/ 410210 h 820419"/>
                <a:gd name="connsiteX9" fmla="*/ 0 w 852169"/>
                <a:gd name="connsiteY9" fmla="*/ 421640 h 820419"/>
                <a:gd name="connsiteX10" fmla="*/ 398145 w 852169"/>
                <a:gd name="connsiteY10" fmla="*/ 820420 h 820419"/>
                <a:gd name="connsiteX11" fmla="*/ 828675 w 852169"/>
                <a:gd name="connsiteY11" fmla="*/ 820420 h 820419"/>
                <a:gd name="connsiteX12" fmla="*/ 828675 w 852169"/>
                <a:gd name="connsiteY12" fmla="*/ 680720 h 820419"/>
                <a:gd name="connsiteX13" fmla="*/ 447040 w 852169"/>
                <a:gd name="connsiteY13" fmla="*/ 680720 h 820419"/>
                <a:gd name="connsiteX14" fmla="*/ 199390 w 852169"/>
                <a:gd name="connsiteY14" fmla="*/ 485775 h 82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2169" h="820419">
                  <a:moveTo>
                    <a:pt x="652145" y="365125"/>
                  </a:moveTo>
                  <a:lnTo>
                    <a:pt x="200025" y="365125"/>
                  </a:lnTo>
                  <a:cubicBezTo>
                    <a:pt x="200025" y="297180"/>
                    <a:pt x="204470" y="121920"/>
                    <a:pt x="424180" y="121920"/>
                  </a:cubicBezTo>
                  <a:cubicBezTo>
                    <a:pt x="683895" y="121285"/>
                    <a:pt x="652145" y="365125"/>
                    <a:pt x="652145" y="365125"/>
                  </a:cubicBezTo>
                  <a:moveTo>
                    <a:pt x="199390" y="485775"/>
                  </a:moveTo>
                  <a:lnTo>
                    <a:pt x="852170" y="485775"/>
                  </a:lnTo>
                  <a:cubicBezTo>
                    <a:pt x="852170" y="463550"/>
                    <a:pt x="852170" y="426720"/>
                    <a:pt x="852170" y="426720"/>
                  </a:cubicBezTo>
                  <a:cubicBezTo>
                    <a:pt x="852170" y="71755"/>
                    <a:pt x="619125" y="0"/>
                    <a:pt x="407670" y="0"/>
                  </a:cubicBezTo>
                  <a:cubicBezTo>
                    <a:pt x="109855" y="0"/>
                    <a:pt x="0" y="212725"/>
                    <a:pt x="0" y="410210"/>
                  </a:cubicBezTo>
                  <a:lnTo>
                    <a:pt x="0" y="421640"/>
                  </a:lnTo>
                  <a:cubicBezTo>
                    <a:pt x="0" y="619760"/>
                    <a:pt x="86995" y="820420"/>
                    <a:pt x="398145" y="820420"/>
                  </a:cubicBezTo>
                  <a:lnTo>
                    <a:pt x="828675" y="820420"/>
                  </a:lnTo>
                  <a:lnTo>
                    <a:pt x="828675" y="680720"/>
                  </a:lnTo>
                  <a:lnTo>
                    <a:pt x="447040" y="680720"/>
                  </a:lnTo>
                  <a:cubicBezTo>
                    <a:pt x="271780" y="679450"/>
                    <a:pt x="213995" y="579120"/>
                    <a:pt x="199390" y="485775"/>
                  </a:cubicBezTo>
                </a:path>
              </a:pathLst>
            </a:custGeom>
            <a:solidFill>
              <a:schemeClr val="bg1"/>
            </a:solidFill>
            <a:ln w="6350" cap="flat">
              <a:noFill/>
              <a:prstDash val="solid"/>
              <a:miter/>
            </a:ln>
          </p:spPr>
          <p:txBody>
            <a:bodyPr rtlCol="0" anchor="ctr"/>
            <a:lstStyle/>
            <a:p>
              <a:endParaRPr lang="fr-FR"/>
            </a:p>
          </p:txBody>
        </p:sp>
        <p:sp>
          <p:nvSpPr>
            <p:cNvPr id="20" name="Forme libre 19">
              <a:extLst>
                <a:ext uri="{FF2B5EF4-FFF2-40B4-BE49-F238E27FC236}">
                  <a16:creationId xmlns:a16="http://schemas.microsoft.com/office/drawing/2014/main" id="{4442731A-BF35-FAFB-E305-ABB40C5BA418}"/>
                </a:ext>
              </a:extLst>
            </p:cNvPr>
            <p:cNvSpPr/>
            <p:nvPr/>
          </p:nvSpPr>
          <p:spPr>
            <a:xfrm>
              <a:off x="1662192" y="6552934"/>
              <a:ext cx="102259" cy="101366"/>
            </a:xfrm>
            <a:custGeom>
              <a:avLst/>
              <a:gdLst>
                <a:gd name="connsiteX0" fmla="*/ 472440 w 800100"/>
                <a:gd name="connsiteY0" fmla="*/ 336550 h 793114"/>
                <a:gd name="connsiteX1" fmla="*/ 367030 w 800100"/>
                <a:gd name="connsiteY1" fmla="*/ 336550 h 793114"/>
                <a:gd name="connsiteX2" fmla="*/ 207010 w 800100"/>
                <a:gd name="connsiteY2" fmla="*/ 234950 h 793114"/>
                <a:gd name="connsiteX3" fmla="*/ 355600 w 800100"/>
                <a:gd name="connsiteY3" fmla="*/ 137795 h 793114"/>
                <a:gd name="connsiteX4" fmla="*/ 769620 w 800100"/>
                <a:gd name="connsiteY4" fmla="*/ 137795 h 793114"/>
                <a:gd name="connsiteX5" fmla="*/ 769620 w 800100"/>
                <a:gd name="connsiteY5" fmla="*/ 0 h 793114"/>
                <a:gd name="connsiteX6" fmla="*/ 357505 w 800100"/>
                <a:gd name="connsiteY6" fmla="*/ 0 h 793114"/>
                <a:gd name="connsiteX7" fmla="*/ 0 w 800100"/>
                <a:gd name="connsiteY7" fmla="*/ 234315 h 793114"/>
                <a:gd name="connsiteX8" fmla="*/ 327660 w 800100"/>
                <a:gd name="connsiteY8" fmla="*/ 456565 h 793114"/>
                <a:gd name="connsiteX9" fmla="*/ 433070 w 800100"/>
                <a:gd name="connsiteY9" fmla="*/ 456565 h 793114"/>
                <a:gd name="connsiteX10" fmla="*/ 593090 w 800100"/>
                <a:gd name="connsiteY10" fmla="*/ 558165 h 793114"/>
                <a:gd name="connsiteX11" fmla="*/ 444500 w 800100"/>
                <a:gd name="connsiteY11" fmla="*/ 655320 h 793114"/>
                <a:gd name="connsiteX12" fmla="*/ 30480 w 800100"/>
                <a:gd name="connsiteY12" fmla="*/ 655320 h 793114"/>
                <a:gd name="connsiteX13" fmla="*/ 30480 w 800100"/>
                <a:gd name="connsiteY13" fmla="*/ 793115 h 793114"/>
                <a:gd name="connsiteX14" fmla="*/ 442595 w 800100"/>
                <a:gd name="connsiteY14" fmla="*/ 793115 h 793114"/>
                <a:gd name="connsiteX15" fmla="*/ 800100 w 800100"/>
                <a:gd name="connsiteY15" fmla="*/ 558800 h 793114"/>
                <a:gd name="connsiteX16" fmla="*/ 472440 w 800100"/>
                <a:gd name="connsiteY16" fmla="*/ 336550 h 79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00100" h="793114">
                  <a:moveTo>
                    <a:pt x="472440" y="336550"/>
                  </a:moveTo>
                  <a:lnTo>
                    <a:pt x="367030" y="336550"/>
                  </a:lnTo>
                  <a:cubicBezTo>
                    <a:pt x="268605" y="336550"/>
                    <a:pt x="207010" y="305435"/>
                    <a:pt x="207010" y="234950"/>
                  </a:cubicBezTo>
                  <a:cubicBezTo>
                    <a:pt x="207010" y="166370"/>
                    <a:pt x="255270" y="139065"/>
                    <a:pt x="355600" y="137795"/>
                  </a:cubicBezTo>
                  <a:lnTo>
                    <a:pt x="769620" y="137795"/>
                  </a:lnTo>
                  <a:lnTo>
                    <a:pt x="769620" y="0"/>
                  </a:lnTo>
                  <a:lnTo>
                    <a:pt x="357505" y="0"/>
                  </a:lnTo>
                  <a:cubicBezTo>
                    <a:pt x="189865" y="0"/>
                    <a:pt x="0" y="27940"/>
                    <a:pt x="0" y="234315"/>
                  </a:cubicBezTo>
                  <a:cubicBezTo>
                    <a:pt x="0" y="459740"/>
                    <a:pt x="252730" y="456565"/>
                    <a:pt x="327660" y="456565"/>
                  </a:cubicBezTo>
                  <a:lnTo>
                    <a:pt x="433070" y="456565"/>
                  </a:lnTo>
                  <a:cubicBezTo>
                    <a:pt x="532130" y="456565"/>
                    <a:pt x="593090" y="487680"/>
                    <a:pt x="593090" y="558165"/>
                  </a:cubicBezTo>
                  <a:cubicBezTo>
                    <a:pt x="593090" y="626110"/>
                    <a:pt x="544830" y="654050"/>
                    <a:pt x="444500" y="655320"/>
                  </a:cubicBezTo>
                  <a:lnTo>
                    <a:pt x="30480" y="655320"/>
                  </a:lnTo>
                  <a:lnTo>
                    <a:pt x="30480" y="793115"/>
                  </a:lnTo>
                  <a:lnTo>
                    <a:pt x="442595" y="793115"/>
                  </a:lnTo>
                  <a:cubicBezTo>
                    <a:pt x="610235" y="793115"/>
                    <a:pt x="800100" y="765175"/>
                    <a:pt x="800100" y="558800"/>
                  </a:cubicBezTo>
                  <a:cubicBezTo>
                    <a:pt x="799465" y="332740"/>
                    <a:pt x="546735" y="336550"/>
                    <a:pt x="472440" y="336550"/>
                  </a:cubicBezTo>
                </a:path>
              </a:pathLst>
            </a:custGeom>
            <a:solidFill>
              <a:schemeClr val="bg1"/>
            </a:solidFill>
            <a:ln w="6350" cap="flat">
              <a:noFill/>
              <a:prstDash val="solid"/>
              <a:miter/>
            </a:ln>
          </p:spPr>
          <p:txBody>
            <a:bodyPr rtlCol="0" anchor="ctr"/>
            <a:lstStyle/>
            <a:p>
              <a:endParaRPr lang="fr-FR"/>
            </a:p>
          </p:txBody>
        </p:sp>
      </p:grpSp>
      <p:sp>
        <p:nvSpPr>
          <p:cNvPr id="4" name="Espace réservé du texte 24">
            <a:extLst>
              <a:ext uri="{FF2B5EF4-FFF2-40B4-BE49-F238E27FC236}">
                <a16:creationId xmlns:a16="http://schemas.microsoft.com/office/drawing/2014/main" id="{BB575548-2049-7829-3DEA-3813EDB9F166}"/>
              </a:ext>
            </a:extLst>
          </p:cNvPr>
          <p:cNvSpPr>
            <a:spLocks noGrp="1"/>
          </p:cNvSpPr>
          <p:nvPr>
            <p:ph type="body" sz="quarter" idx="17"/>
          </p:nvPr>
        </p:nvSpPr>
        <p:spPr>
          <a:xfrm>
            <a:off x="346075" y="1806575"/>
            <a:ext cx="11318875" cy="4184650"/>
          </a:xfrm>
        </p:spPr>
        <p:txBody>
          <a:bodyPr numCol="2" spcCol="360000"/>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p:txBody>
      </p:sp>
      <p:sp>
        <p:nvSpPr>
          <p:cNvPr id="3" name="Espace réservé du pied de page 4">
            <a:extLst>
              <a:ext uri="{FF2B5EF4-FFF2-40B4-BE49-F238E27FC236}">
                <a16:creationId xmlns:a16="http://schemas.microsoft.com/office/drawing/2014/main" id="{5173CC6E-0F59-87E1-4D81-E093765BA05C}"/>
              </a:ext>
            </a:extLst>
          </p:cNvPr>
          <p:cNvSpPr>
            <a:spLocks noGrp="1"/>
          </p:cNvSpPr>
          <p:nvPr>
            <p:ph type="ftr" sz="quarter" idx="3"/>
          </p:nvPr>
        </p:nvSpPr>
        <p:spPr>
          <a:xfrm>
            <a:off x="6096000" y="6319202"/>
            <a:ext cx="5582477" cy="365125"/>
          </a:xfrm>
          <a:prstGeom prst="rect">
            <a:avLst/>
          </a:prstGeom>
        </p:spPr>
        <p:txBody>
          <a:bodyPr vert="horz" lIns="91440" tIns="45720" rIns="91440" bIns="45720" rtlCol="0" anchor="ctr"/>
          <a:lstStyle>
            <a:lvl1pPr algn="l">
              <a:defRPr sz="900" b="0" i="0">
                <a:solidFill>
                  <a:schemeClr val="bg1">
                    <a:lumMod val="85000"/>
                  </a:schemeClr>
                </a:solidFill>
                <a:latin typeface="CNES Sans Light" pitchFamily="2" charset="77"/>
              </a:defRPr>
            </a:lvl1pPr>
          </a:lstStyle>
          <a:p>
            <a:r>
              <a:rPr lang="fr-FR" dirty="0"/>
              <a:t>Insérez dans la zone de pieds de page, si besoin, vos informations annexes (légendes, sources, crédits, restrictions, logos partenaires, </a:t>
            </a:r>
            <a:r>
              <a:rPr lang="fr-FR" dirty="0" err="1"/>
              <a:t>etc</a:t>
            </a:r>
            <a:r>
              <a:rPr lang="fr-FR" dirty="0"/>
              <a:t>). </a:t>
            </a:r>
          </a:p>
        </p:txBody>
      </p:sp>
      <p:sp>
        <p:nvSpPr>
          <p:cNvPr id="9" name="Titre 1">
            <a:extLst>
              <a:ext uri="{FF2B5EF4-FFF2-40B4-BE49-F238E27FC236}">
                <a16:creationId xmlns:a16="http://schemas.microsoft.com/office/drawing/2014/main" id="{D58D73BD-E2AE-A4CA-4B5E-E63BE7804B63}"/>
              </a:ext>
            </a:extLst>
          </p:cNvPr>
          <p:cNvSpPr>
            <a:spLocks noGrp="1"/>
          </p:cNvSpPr>
          <p:nvPr>
            <p:ph type="title" hasCustomPrompt="1"/>
          </p:nvPr>
        </p:nvSpPr>
        <p:spPr>
          <a:xfrm>
            <a:off x="365124" y="364930"/>
            <a:ext cx="9236076" cy="1298460"/>
          </a:xfrm>
        </p:spPr>
        <p:txBody>
          <a:bodyPr anchor="t">
            <a:normAutofit/>
          </a:bodyPr>
          <a:lstStyle>
            <a:lvl1pPr algn="l">
              <a:defRPr sz="2800" cap="all" baseline="0">
                <a:solidFill>
                  <a:schemeClr val="bg1"/>
                </a:solidFill>
                <a:latin typeface="CNES Poster" pitchFamily="2" charset="77"/>
              </a:defRPr>
            </a:lvl1pPr>
          </a:lstStyle>
          <a:p>
            <a:r>
              <a:rPr lang="fr-FR" dirty="0"/>
              <a:t>MODIFIEZ LE STYLE DU TITRE</a:t>
            </a:r>
          </a:p>
        </p:txBody>
      </p:sp>
      <p:cxnSp>
        <p:nvCxnSpPr>
          <p:cNvPr id="2" name="Connecteur droit 1">
            <a:extLst>
              <a:ext uri="{FF2B5EF4-FFF2-40B4-BE49-F238E27FC236}">
                <a16:creationId xmlns:a16="http://schemas.microsoft.com/office/drawing/2014/main" id="{B953779B-67EB-79C0-DED5-4B21D77819C7}"/>
              </a:ext>
            </a:extLst>
          </p:cNvPr>
          <p:cNvCxnSpPr/>
          <p:nvPr userDrawn="1"/>
        </p:nvCxnSpPr>
        <p:spPr>
          <a:xfrm>
            <a:off x="0" y="6149975"/>
            <a:ext cx="12192000" cy="0"/>
          </a:xfrm>
          <a:prstGeom prst="line">
            <a:avLst/>
          </a:prstGeom>
          <a:ln w="12700">
            <a:gradFill flip="none" rotWithShape="1">
              <a:gsLst>
                <a:gs pos="100000">
                  <a:schemeClr val="accent4"/>
                </a:gs>
                <a:gs pos="45000">
                  <a:schemeClr val="accent2"/>
                </a:gs>
                <a:gs pos="75000">
                  <a:schemeClr val="accent3"/>
                </a:gs>
                <a:gs pos="14000">
                  <a:schemeClr val="tx2"/>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5" name="Espace réservé du texte 14">
            <a:extLst>
              <a:ext uri="{FF2B5EF4-FFF2-40B4-BE49-F238E27FC236}">
                <a16:creationId xmlns:a16="http://schemas.microsoft.com/office/drawing/2014/main" id="{45606DEF-34C6-9D5E-E17B-4F0A4C322BB5}"/>
              </a:ext>
            </a:extLst>
          </p:cNvPr>
          <p:cNvSpPr>
            <a:spLocks noGrp="1"/>
          </p:cNvSpPr>
          <p:nvPr>
            <p:ph type="body" sz="quarter" idx="16" hasCustomPrompt="1"/>
          </p:nvPr>
        </p:nvSpPr>
        <p:spPr>
          <a:xfrm>
            <a:off x="9629521" y="346074"/>
            <a:ext cx="2018959" cy="666937"/>
          </a:xfrm>
        </p:spPr>
        <p:txBody>
          <a:bodyPr/>
          <a:lstStyle>
            <a:lvl1pPr algn="r">
              <a:defRPr cap="all" baseline="0">
                <a:solidFill>
                  <a:schemeClr val="accent3"/>
                </a:solidFill>
              </a:defRPr>
            </a:lvl1pPr>
          </a:lstStyle>
          <a:p>
            <a:pPr lvl="0"/>
            <a:r>
              <a:rPr lang="fr-FR" dirty="0"/>
              <a:t>RAPPEL DE LA PARTIE</a:t>
            </a:r>
          </a:p>
        </p:txBody>
      </p:sp>
    </p:spTree>
    <p:extLst>
      <p:ext uri="{BB962C8B-B14F-4D97-AF65-F5344CB8AC3E}">
        <p14:creationId xmlns:p14="http://schemas.microsoft.com/office/powerpoint/2010/main" val="168605670"/>
      </p:ext>
    </p:extLst>
  </p:cSld>
  <p:clrMapOvr>
    <a:masterClrMapping/>
  </p:clrMapOvr>
  <p:extLst>
    <p:ext uri="{DCECCB84-F9BA-43D5-87BE-67443E8EF086}">
      <p15:sldGuideLst xmlns:p15="http://schemas.microsoft.com/office/powerpoint/2012/main">
        <p15:guide id="1" orient="horz" pos="3874" userDrawn="1">
          <p15:clr>
            <a:srgbClr val="FBAE40"/>
          </p15:clr>
        </p15:guide>
        <p15:guide id="2" orient="horz" pos="3775"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LIDE TITRE UNIQUEMENT">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DCAAB5EB-9C22-3437-D94D-32C4A774F539}"/>
              </a:ext>
            </a:extLst>
          </p:cNvPr>
          <p:cNvGrpSpPr/>
          <p:nvPr userDrawn="1"/>
        </p:nvGrpSpPr>
        <p:grpSpPr>
          <a:xfrm>
            <a:off x="359170" y="6153060"/>
            <a:ext cx="781291" cy="704939"/>
            <a:chOff x="2295604" y="0"/>
            <a:chExt cx="7600791" cy="6858000"/>
          </a:xfrm>
        </p:grpSpPr>
        <p:sp>
          <p:nvSpPr>
            <p:cNvPr id="6" name="Forme libre 5">
              <a:extLst>
                <a:ext uri="{FF2B5EF4-FFF2-40B4-BE49-F238E27FC236}">
                  <a16:creationId xmlns:a16="http://schemas.microsoft.com/office/drawing/2014/main" id="{2AF54BE1-2B64-7CC1-B499-1C1514F96209}"/>
                </a:ext>
              </a:extLst>
            </p:cNvPr>
            <p:cNvSpPr/>
            <p:nvPr/>
          </p:nvSpPr>
          <p:spPr>
            <a:xfrm>
              <a:off x="2295604" y="0"/>
              <a:ext cx="7600791" cy="6858000"/>
            </a:xfrm>
            <a:custGeom>
              <a:avLst/>
              <a:gdLst>
                <a:gd name="connsiteX0" fmla="*/ 0 w 7600791"/>
                <a:gd name="connsiteY0" fmla="*/ 0 h 6858000"/>
                <a:gd name="connsiteX1" fmla="*/ 7600791 w 7600791"/>
                <a:gd name="connsiteY1" fmla="*/ 0 h 6858000"/>
                <a:gd name="connsiteX2" fmla="*/ 7600791 w 7600791"/>
                <a:gd name="connsiteY2" fmla="*/ 6858000 h 6858000"/>
                <a:gd name="connsiteX3" fmla="*/ 0 w 76007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600791" h="6858000">
                  <a:moveTo>
                    <a:pt x="0" y="0"/>
                  </a:moveTo>
                  <a:lnTo>
                    <a:pt x="7600791" y="0"/>
                  </a:lnTo>
                  <a:lnTo>
                    <a:pt x="7600791" y="6858000"/>
                  </a:lnTo>
                  <a:lnTo>
                    <a:pt x="0" y="6858000"/>
                  </a:lnTo>
                  <a:close/>
                </a:path>
              </a:pathLst>
            </a:custGeom>
            <a:solidFill>
              <a:srgbClr val="FFFFFF"/>
            </a:solidFill>
            <a:ln w="893" cap="flat">
              <a:noFill/>
              <a:prstDash val="solid"/>
              <a:miter/>
            </a:ln>
          </p:spPr>
          <p:txBody>
            <a:bodyPr rtlCol="0" anchor="ctr"/>
            <a:lstStyle/>
            <a:p>
              <a:endParaRPr lang="fr-FR"/>
            </a:p>
          </p:txBody>
        </p:sp>
        <p:grpSp>
          <p:nvGrpSpPr>
            <p:cNvPr id="7" name="Graphique 12">
              <a:extLst>
                <a:ext uri="{FF2B5EF4-FFF2-40B4-BE49-F238E27FC236}">
                  <a16:creationId xmlns:a16="http://schemas.microsoft.com/office/drawing/2014/main" id="{230D0D24-96CD-491C-8B48-64B4172B8A80}"/>
                </a:ext>
              </a:extLst>
            </p:cNvPr>
            <p:cNvGrpSpPr/>
            <p:nvPr/>
          </p:nvGrpSpPr>
          <p:grpSpPr>
            <a:xfrm>
              <a:off x="3189814" y="894132"/>
              <a:ext cx="2464444" cy="894132"/>
              <a:chOff x="3189814" y="894132"/>
              <a:chExt cx="2464444" cy="894132"/>
            </a:xfrm>
          </p:grpSpPr>
          <p:sp>
            <p:nvSpPr>
              <p:cNvPr id="10" name="Forme libre 9">
                <a:extLst>
                  <a:ext uri="{FF2B5EF4-FFF2-40B4-BE49-F238E27FC236}">
                    <a16:creationId xmlns:a16="http://schemas.microsoft.com/office/drawing/2014/main" id="{B61906F8-6E65-0945-933A-1AB7E5EC4D30}"/>
                  </a:ext>
                </a:extLst>
              </p:cNvPr>
              <p:cNvSpPr/>
              <p:nvPr/>
            </p:nvSpPr>
            <p:spPr>
              <a:xfrm>
                <a:off x="3189814" y="894132"/>
                <a:ext cx="1166050" cy="894132"/>
              </a:xfrm>
              <a:custGeom>
                <a:avLst/>
                <a:gdLst>
                  <a:gd name="connsiteX0" fmla="*/ 1023871 w 1166050"/>
                  <a:gd name="connsiteY0" fmla="*/ 790414 h 894132"/>
                  <a:gd name="connsiteX1" fmla="*/ 1052486 w 1166050"/>
                  <a:gd name="connsiteY1" fmla="*/ 760013 h 894132"/>
                  <a:gd name="connsiteX2" fmla="*/ 1108821 w 1166050"/>
                  <a:gd name="connsiteY2" fmla="*/ 702789 h 894132"/>
                  <a:gd name="connsiteX3" fmla="*/ 1127600 w 1166050"/>
                  <a:gd name="connsiteY3" fmla="*/ 688482 h 894132"/>
                  <a:gd name="connsiteX4" fmla="*/ 1131177 w 1166050"/>
                  <a:gd name="connsiteY4" fmla="*/ 681329 h 894132"/>
                  <a:gd name="connsiteX5" fmla="*/ 1108821 w 1166050"/>
                  <a:gd name="connsiteY5" fmla="*/ 694741 h 894132"/>
                  <a:gd name="connsiteX6" fmla="*/ 1107033 w 1166050"/>
                  <a:gd name="connsiteY6" fmla="*/ 691165 h 894132"/>
                  <a:gd name="connsiteX7" fmla="*/ 1124917 w 1166050"/>
                  <a:gd name="connsiteY7" fmla="*/ 677753 h 894132"/>
                  <a:gd name="connsiteX8" fmla="*/ 1124023 w 1166050"/>
                  <a:gd name="connsiteY8" fmla="*/ 677753 h 894132"/>
                  <a:gd name="connsiteX9" fmla="*/ 1122234 w 1166050"/>
                  <a:gd name="connsiteY9" fmla="*/ 674176 h 894132"/>
                  <a:gd name="connsiteX10" fmla="*/ 1068582 w 1166050"/>
                  <a:gd name="connsiteY10" fmla="*/ 699212 h 894132"/>
                  <a:gd name="connsiteX11" fmla="*/ 1060534 w 1166050"/>
                  <a:gd name="connsiteY11" fmla="*/ 697424 h 894132"/>
                  <a:gd name="connsiteX12" fmla="*/ 991680 w 1166050"/>
                  <a:gd name="connsiteY12" fmla="*/ 737660 h 894132"/>
                  <a:gd name="connsiteX13" fmla="*/ 991680 w 1166050"/>
                  <a:gd name="connsiteY13" fmla="*/ 734083 h 894132"/>
                  <a:gd name="connsiteX14" fmla="*/ 961277 w 1166050"/>
                  <a:gd name="connsiteY14" fmla="*/ 745707 h 894132"/>
                  <a:gd name="connsiteX15" fmla="*/ 919249 w 1166050"/>
                  <a:gd name="connsiteY15" fmla="*/ 747495 h 894132"/>
                  <a:gd name="connsiteX16" fmla="*/ 857548 w 1166050"/>
                  <a:gd name="connsiteY16" fmla="*/ 758225 h 894132"/>
                  <a:gd name="connsiteX17" fmla="*/ 855760 w 1166050"/>
                  <a:gd name="connsiteY17" fmla="*/ 759119 h 894132"/>
                  <a:gd name="connsiteX18" fmla="*/ 824462 w 1166050"/>
                  <a:gd name="connsiteY18" fmla="*/ 771637 h 894132"/>
                  <a:gd name="connsiteX19" fmla="*/ 820885 w 1166050"/>
                  <a:gd name="connsiteY19" fmla="*/ 775213 h 894132"/>
                  <a:gd name="connsiteX20" fmla="*/ 809261 w 1166050"/>
                  <a:gd name="connsiteY20" fmla="*/ 785049 h 894132"/>
                  <a:gd name="connsiteX21" fmla="*/ 781540 w 1166050"/>
                  <a:gd name="connsiteY21" fmla="*/ 807402 h 894132"/>
                  <a:gd name="connsiteX22" fmla="*/ 778858 w 1166050"/>
                  <a:gd name="connsiteY22" fmla="*/ 808296 h 894132"/>
                  <a:gd name="connsiteX23" fmla="*/ 752031 w 1166050"/>
                  <a:gd name="connsiteY23" fmla="*/ 834226 h 894132"/>
                  <a:gd name="connsiteX24" fmla="*/ 746666 w 1166050"/>
                  <a:gd name="connsiteY24" fmla="*/ 835120 h 894132"/>
                  <a:gd name="connsiteX25" fmla="*/ 747560 w 1166050"/>
                  <a:gd name="connsiteY25" fmla="*/ 833332 h 894132"/>
                  <a:gd name="connsiteX26" fmla="*/ 752031 w 1166050"/>
                  <a:gd name="connsiteY26" fmla="*/ 826179 h 894132"/>
                  <a:gd name="connsiteX27" fmla="*/ 757396 w 1166050"/>
                  <a:gd name="connsiteY27" fmla="*/ 818132 h 894132"/>
                  <a:gd name="connsiteX28" fmla="*/ 764550 w 1166050"/>
                  <a:gd name="connsiteY28" fmla="*/ 808296 h 894132"/>
                  <a:gd name="connsiteX29" fmla="*/ 764550 w 1166050"/>
                  <a:gd name="connsiteY29" fmla="*/ 806508 h 894132"/>
                  <a:gd name="connsiteX30" fmla="*/ 761868 w 1166050"/>
                  <a:gd name="connsiteY30" fmla="*/ 805614 h 894132"/>
                  <a:gd name="connsiteX31" fmla="*/ 790482 w 1166050"/>
                  <a:gd name="connsiteY31" fmla="*/ 784155 h 894132"/>
                  <a:gd name="connsiteX32" fmla="*/ 788694 w 1166050"/>
                  <a:gd name="connsiteY32" fmla="*/ 782366 h 894132"/>
                  <a:gd name="connsiteX33" fmla="*/ 791377 w 1166050"/>
                  <a:gd name="connsiteY33" fmla="*/ 777896 h 894132"/>
                  <a:gd name="connsiteX34" fmla="*/ 792271 w 1166050"/>
                  <a:gd name="connsiteY34" fmla="*/ 776107 h 894132"/>
                  <a:gd name="connsiteX35" fmla="*/ 791377 w 1166050"/>
                  <a:gd name="connsiteY35" fmla="*/ 774319 h 894132"/>
                  <a:gd name="connsiteX36" fmla="*/ 783329 w 1166050"/>
                  <a:gd name="connsiteY36" fmla="*/ 779684 h 894132"/>
                  <a:gd name="connsiteX37" fmla="*/ 769915 w 1166050"/>
                  <a:gd name="connsiteY37" fmla="*/ 790414 h 894132"/>
                  <a:gd name="connsiteX38" fmla="*/ 767233 w 1166050"/>
                  <a:gd name="connsiteY38" fmla="*/ 790414 h 894132"/>
                  <a:gd name="connsiteX39" fmla="*/ 765444 w 1166050"/>
                  <a:gd name="connsiteY39" fmla="*/ 789519 h 894132"/>
                  <a:gd name="connsiteX40" fmla="*/ 765444 w 1166050"/>
                  <a:gd name="connsiteY40" fmla="*/ 788625 h 894132"/>
                  <a:gd name="connsiteX41" fmla="*/ 766339 w 1166050"/>
                  <a:gd name="connsiteY41" fmla="*/ 786837 h 894132"/>
                  <a:gd name="connsiteX42" fmla="*/ 767233 w 1166050"/>
                  <a:gd name="connsiteY42" fmla="*/ 785049 h 894132"/>
                  <a:gd name="connsiteX43" fmla="*/ 768127 w 1166050"/>
                  <a:gd name="connsiteY43" fmla="*/ 784155 h 894132"/>
                  <a:gd name="connsiteX44" fmla="*/ 769021 w 1166050"/>
                  <a:gd name="connsiteY44" fmla="*/ 782366 h 894132"/>
                  <a:gd name="connsiteX45" fmla="*/ 769915 w 1166050"/>
                  <a:gd name="connsiteY45" fmla="*/ 780578 h 894132"/>
                  <a:gd name="connsiteX46" fmla="*/ 771704 w 1166050"/>
                  <a:gd name="connsiteY46" fmla="*/ 777002 h 894132"/>
                  <a:gd name="connsiteX47" fmla="*/ 772598 w 1166050"/>
                  <a:gd name="connsiteY47" fmla="*/ 775213 h 894132"/>
                  <a:gd name="connsiteX48" fmla="*/ 774387 w 1166050"/>
                  <a:gd name="connsiteY48" fmla="*/ 772531 h 894132"/>
                  <a:gd name="connsiteX49" fmla="*/ 773492 w 1166050"/>
                  <a:gd name="connsiteY49" fmla="*/ 769849 h 894132"/>
                  <a:gd name="connsiteX50" fmla="*/ 785117 w 1166050"/>
                  <a:gd name="connsiteY50" fmla="*/ 760013 h 894132"/>
                  <a:gd name="connsiteX51" fmla="*/ 784223 w 1166050"/>
                  <a:gd name="connsiteY51" fmla="*/ 760013 h 894132"/>
                  <a:gd name="connsiteX52" fmla="*/ 803895 w 1166050"/>
                  <a:gd name="connsiteY52" fmla="*/ 749283 h 894132"/>
                  <a:gd name="connsiteX53" fmla="*/ 806578 w 1166050"/>
                  <a:gd name="connsiteY53" fmla="*/ 746601 h 894132"/>
                  <a:gd name="connsiteX54" fmla="*/ 779752 w 1166050"/>
                  <a:gd name="connsiteY54" fmla="*/ 760013 h 894132"/>
                  <a:gd name="connsiteX55" fmla="*/ 777069 w 1166050"/>
                  <a:gd name="connsiteY55" fmla="*/ 761801 h 894132"/>
                  <a:gd name="connsiteX56" fmla="*/ 772598 w 1166050"/>
                  <a:gd name="connsiteY56" fmla="*/ 760013 h 894132"/>
                  <a:gd name="connsiteX57" fmla="*/ 772598 w 1166050"/>
                  <a:gd name="connsiteY57" fmla="*/ 759119 h 894132"/>
                  <a:gd name="connsiteX58" fmla="*/ 782434 w 1166050"/>
                  <a:gd name="connsiteY58" fmla="*/ 751072 h 894132"/>
                  <a:gd name="connsiteX59" fmla="*/ 786011 w 1166050"/>
                  <a:gd name="connsiteY59" fmla="*/ 752860 h 894132"/>
                  <a:gd name="connsiteX60" fmla="*/ 977372 w 1166050"/>
                  <a:gd name="connsiteY60" fmla="*/ 699212 h 894132"/>
                  <a:gd name="connsiteX61" fmla="*/ 992574 w 1166050"/>
                  <a:gd name="connsiteY61" fmla="*/ 689377 h 894132"/>
                  <a:gd name="connsiteX62" fmla="*/ 1017612 w 1166050"/>
                  <a:gd name="connsiteY62" fmla="*/ 672388 h 894132"/>
                  <a:gd name="connsiteX63" fmla="*/ 1046227 w 1166050"/>
                  <a:gd name="connsiteY63" fmla="*/ 633940 h 894132"/>
                  <a:gd name="connsiteX64" fmla="*/ 1044438 w 1166050"/>
                  <a:gd name="connsiteY64" fmla="*/ 630364 h 894132"/>
                  <a:gd name="connsiteX65" fmla="*/ 970219 w 1166050"/>
                  <a:gd name="connsiteY65" fmla="*/ 685800 h 894132"/>
                  <a:gd name="connsiteX66" fmla="*/ 858442 w 1166050"/>
                  <a:gd name="connsiteY66" fmla="*/ 706365 h 894132"/>
                  <a:gd name="connsiteX67" fmla="*/ 866490 w 1166050"/>
                  <a:gd name="connsiteY67" fmla="*/ 702789 h 894132"/>
                  <a:gd name="connsiteX68" fmla="*/ 873644 w 1166050"/>
                  <a:gd name="connsiteY68" fmla="*/ 692953 h 894132"/>
                  <a:gd name="connsiteX69" fmla="*/ 879009 w 1166050"/>
                  <a:gd name="connsiteY69" fmla="*/ 692953 h 894132"/>
                  <a:gd name="connsiteX70" fmla="*/ 882586 w 1166050"/>
                  <a:gd name="connsiteY70" fmla="*/ 689377 h 894132"/>
                  <a:gd name="connsiteX71" fmla="*/ 889740 w 1166050"/>
                  <a:gd name="connsiteY71" fmla="*/ 687588 h 894132"/>
                  <a:gd name="connsiteX72" fmla="*/ 866490 w 1166050"/>
                  <a:gd name="connsiteY72" fmla="*/ 687588 h 894132"/>
                  <a:gd name="connsiteX73" fmla="*/ 871855 w 1166050"/>
                  <a:gd name="connsiteY73" fmla="*/ 677753 h 894132"/>
                  <a:gd name="connsiteX74" fmla="*/ 879009 w 1166050"/>
                  <a:gd name="connsiteY74" fmla="*/ 677753 h 894132"/>
                  <a:gd name="connsiteX75" fmla="*/ 882586 w 1166050"/>
                  <a:gd name="connsiteY75" fmla="*/ 670600 h 894132"/>
                  <a:gd name="connsiteX76" fmla="*/ 955017 w 1166050"/>
                  <a:gd name="connsiteY76" fmla="*/ 630364 h 894132"/>
                  <a:gd name="connsiteX77" fmla="*/ 941604 w 1166050"/>
                  <a:gd name="connsiteY77" fmla="*/ 632152 h 894132"/>
                  <a:gd name="connsiteX78" fmla="*/ 945181 w 1166050"/>
                  <a:gd name="connsiteY78" fmla="*/ 626787 h 894132"/>
                  <a:gd name="connsiteX79" fmla="*/ 997939 w 1166050"/>
                  <a:gd name="connsiteY79" fmla="*/ 604434 h 894132"/>
                  <a:gd name="connsiteX80" fmla="*/ 979161 w 1166050"/>
                  <a:gd name="connsiteY80" fmla="*/ 604434 h 894132"/>
                  <a:gd name="connsiteX81" fmla="*/ 988997 w 1166050"/>
                  <a:gd name="connsiteY81" fmla="*/ 599069 h 894132"/>
                  <a:gd name="connsiteX82" fmla="*/ 988997 w 1166050"/>
                  <a:gd name="connsiteY82" fmla="*/ 593704 h 894132"/>
                  <a:gd name="connsiteX83" fmla="*/ 992574 w 1166050"/>
                  <a:gd name="connsiteY83" fmla="*/ 591916 h 894132"/>
                  <a:gd name="connsiteX84" fmla="*/ 988997 w 1166050"/>
                  <a:gd name="connsiteY84" fmla="*/ 590128 h 894132"/>
                  <a:gd name="connsiteX85" fmla="*/ 998833 w 1166050"/>
                  <a:gd name="connsiteY85" fmla="*/ 584763 h 894132"/>
                  <a:gd name="connsiteX86" fmla="*/ 993468 w 1166050"/>
                  <a:gd name="connsiteY86" fmla="*/ 582975 h 894132"/>
                  <a:gd name="connsiteX87" fmla="*/ 1015823 w 1166050"/>
                  <a:gd name="connsiteY87" fmla="*/ 573139 h 894132"/>
                  <a:gd name="connsiteX88" fmla="*/ 1008670 w 1166050"/>
                  <a:gd name="connsiteY88" fmla="*/ 569563 h 894132"/>
                  <a:gd name="connsiteX89" fmla="*/ 1012247 w 1166050"/>
                  <a:gd name="connsiteY89" fmla="*/ 567774 h 894132"/>
                  <a:gd name="connsiteX90" fmla="*/ 1008670 w 1166050"/>
                  <a:gd name="connsiteY90" fmla="*/ 567774 h 894132"/>
                  <a:gd name="connsiteX91" fmla="*/ 1006881 w 1166050"/>
                  <a:gd name="connsiteY91" fmla="*/ 560621 h 894132"/>
                  <a:gd name="connsiteX92" fmla="*/ 1022083 w 1166050"/>
                  <a:gd name="connsiteY92" fmla="*/ 520385 h 894132"/>
                  <a:gd name="connsiteX93" fmla="*/ 1018506 w 1166050"/>
                  <a:gd name="connsiteY93" fmla="*/ 518597 h 894132"/>
                  <a:gd name="connsiteX94" fmla="*/ 949652 w 1166050"/>
                  <a:gd name="connsiteY94" fmla="*/ 550786 h 894132"/>
                  <a:gd name="connsiteX95" fmla="*/ 938027 w 1166050"/>
                  <a:gd name="connsiteY95" fmla="*/ 550786 h 894132"/>
                  <a:gd name="connsiteX96" fmla="*/ 909412 w 1166050"/>
                  <a:gd name="connsiteY96" fmla="*/ 548998 h 894132"/>
                  <a:gd name="connsiteX97" fmla="*/ 892422 w 1166050"/>
                  <a:gd name="connsiteY97" fmla="*/ 535586 h 894132"/>
                  <a:gd name="connsiteX98" fmla="*/ 850394 w 1166050"/>
                  <a:gd name="connsiteY98" fmla="*/ 515021 h 894132"/>
                  <a:gd name="connsiteX99" fmla="*/ 720734 w 1166050"/>
                  <a:gd name="connsiteY99" fmla="*/ 496244 h 894132"/>
                  <a:gd name="connsiteX100" fmla="*/ 779752 w 1166050"/>
                  <a:gd name="connsiteY100" fmla="*/ 479255 h 894132"/>
                  <a:gd name="connsiteX101" fmla="*/ 865596 w 1166050"/>
                  <a:gd name="connsiteY101" fmla="*/ 462267 h 894132"/>
                  <a:gd name="connsiteX102" fmla="*/ 848606 w 1166050"/>
                  <a:gd name="connsiteY102" fmla="*/ 462267 h 894132"/>
                  <a:gd name="connsiteX103" fmla="*/ 776175 w 1166050"/>
                  <a:gd name="connsiteY103" fmla="*/ 472102 h 894132"/>
                  <a:gd name="connsiteX104" fmla="*/ 726993 w 1166050"/>
                  <a:gd name="connsiteY104" fmla="*/ 485514 h 894132"/>
                  <a:gd name="connsiteX105" fmla="*/ 700167 w 1166050"/>
                  <a:gd name="connsiteY105" fmla="*/ 497138 h 894132"/>
                  <a:gd name="connsiteX106" fmla="*/ 700167 w 1166050"/>
                  <a:gd name="connsiteY106" fmla="*/ 491773 h 894132"/>
                  <a:gd name="connsiteX107" fmla="*/ 764550 w 1166050"/>
                  <a:gd name="connsiteY107" fmla="*/ 449749 h 894132"/>
                  <a:gd name="connsiteX108" fmla="*/ 853971 w 1166050"/>
                  <a:gd name="connsiteY108" fmla="*/ 453325 h 894132"/>
                  <a:gd name="connsiteX109" fmla="*/ 918354 w 1166050"/>
                  <a:gd name="connsiteY109" fmla="*/ 464949 h 894132"/>
                  <a:gd name="connsiteX110" fmla="*/ 935344 w 1166050"/>
                  <a:gd name="connsiteY110" fmla="*/ 480149 h 894132"/>
                  <a:gd name="connsiteX111" fmla="*/ 965748 w 1166050"/>
                  <a:gd name="connsiteY111" fmla="*/ 487302 h 894132"/>
                  <a:gd name="connsiteX112" fmla="*/ 965748 w 1166050"/>
                  <a:gd name="connsiteY112" fmla="*/ 477467 h 894132"/>
                  <a:gd name="connsiteX113" fmla="*/ 988103 w 1166050"/>
                  <a:gd name="connsiteY113" fmla="*/ 475679 h 894132"/>
                  <a:gd name="connsiteX114" fmla="*/ 969324 w 1166050"/>
                  <a:gd name="connsiteY114" fmla="*/ 439913 h 894132"/>
                  <a:gd name="connsiteX115" fmla="*/ 971113 w 1166050"/>
                  <a:gd name="connsiteY115" fmla="*/ 436337 h 894132"/>
                  <a:gd name="connsiteX116" fmla="*/ 1011352 w 1166050"/>
                  <a:gd name="connsiteY116" fmla="*/ 470314 h 894132"/>
                  <a:gd name="connsiteX117" fmla="*/ 1036390 w 1166050"/>
                  <a:gd name="connsiteY117" fmla="*/ 468526 h 894132"/>
                  <a:gd name="connsiteX118" fmla="*/ 997045 w 1166050"/>
                  <a:gd name="connsiteY118" fmla="*/ 417560 h 894132"/>
                  <a:gd name="connsiteX119" fmla="*/ 997045 w 1166050"/>
                  <a:gd name="connsiteY119" fmla="*/ 410407 h 894132"/>
                  <a:gd name="connsiteX120" fmla="*/ 991680 w 1166050"/>
                  <a:gd name="connsiteY120" fmla="*/ 406831 h 894132"/>
                  <a:gd name="connsiteX121" fmla="*/ 991680 w 1166050"/>
                  <a:gd name="connsiteY121" fmla="*/ 399677 h 894132"/>
                  <a:gd name="connsiteX122" fmla="*/ 983632 w 1166050"/>
                  <a:gd name="connsiteY122" fmla="*/ 384477 h 894132"/>
                  <a:gd name="connsiteX123" fmla="*/ 978267 w 1166050"/>
                  <a:gd name="connsiteY123" fmla="*/ 354077 h 894132"/>
                  <a:gd name="connsiteX124" fmla="*/ 971113 w 1166050"/>
                  <a:gd name="connsiteY124" fmla="*/ 325464 h 894132"/>
                  <a:gd name="connsiteX125" fmla="*/ 955911 w 1166050"/>
                  <a:gd name="connsiteY125" fmla="*/ 244098 h 894132"/>
                  <a:gd name="connsiteX126" fmla="*/ 989891 w 1166050"/>
                  <a:gd name="connsiteY126" fmla="*/ 158262 h 894132"/>
                  <a:gd name="connsiteX127" fmla="*/ 1037284 w 1166050"/>
                  <a:gd name="connsiteY127" fmla="*/ 104614 h 894132"/>
                  <a:gd name="connsiteX128" fmla="*/ 1069476 w 1166050"/>
                  <a:gd name="connsiteY128" fmla="*/ 50966 h 894132"/>
                  <a:gd name="connsiteX129" fmla="*/ 1121340 w 1166050"/>
                  <a:gd name="connsiteY129" fmla="*/ 16989 h 894132"/>
                  <a:gd name="connsiteX130" fmla="*/ 1166051 w 1166050"/>
                  <a:gd name="connsiteY130" fmla="*/ 0 h 894132"/>
                  <a:gd name="connsiteX131" fmla="*/ 0 w 1166050"/>
                  <a:gd name="connsiteY131" fmla="*/ 0 h 894132"/>
                  <a:gd name="connsiteX132" fmla="*/ 0 w 1166050"/>
                  <a:gd name="connsiteY132" fmla="*/ 894133 h 894132"/>
                  <a:gd name="connsiteX133" fmla="*/ 828933 w 1166050"/>
                  <a:gd name="connsiteY133" fmla="*/ 894133 h 894132"/>
                  <a:gd name="connsiteX134" fmla="*/ 938027 w 1166050"/>
                  <a:gd name="connsiteY134" fmla="*/ 837803 h 894132"/>
                  <a:gd name="connsiteX135" fmla="*/ 1023871 w 1166050"/>
                  <a:gd name="connsiteY135" fmla="*/ 790414 h 894132"/>
                  <a:gd name="connsiteX136" fmla="*/ 764550 w 1166050"/>
                  <a:gd name="connsiteY136" fmla="*/ 668812 h 894132"/>
                  <a:gd name="connsiteX137" fmla="*/ 756502 w 1166050"/>
                  <a:gd name="connsiteY137" fmla="*/ 667023 h 894132"/>
                  <a:gd name="connsiteX138" fmla="*/ 777069 w 1166050"/>
                  <a:gd name="connsiteY138" fmla="*/ 655400 h 894132"/>
                  <a:gd name="connsiteX139" fmla="*/ 788694 w 1166050"/>
                  <a:gd name="connsiteY139" fmla="*/ 651823 h 894132"/>
                  <a:gd name="connsiteX140" fmla="*/ 800319 w 1166050"/>
                  <a:gd name="connsiteY140" fmla="*/ 658976 h 894132"/>
                  <a:gd name="connsiteX141" fmla="*/ 764550 w 1166050"/>
                  <a:gd name="connsiteY141" fmla="*/ 668812 h 894132"/>
                  <a:gd name="connsiteX142" fmla="*/ 505229 w 1166050"/>
                  <a:gd name="connsiteY142" fmla="*/ 632152 h 894132"/>
                  <a:gd name="connsiteX143" fmla="*/ 503441 w 1166050"/>
                  <a:gd name="connsiteY143" fmla="*/ 628576 h 894132"/>
                  <a:gd name="connsiteX144" fmla="*/ 557988 w 1166050"/>
                  <a:gd name="connsiteY144" fmla="*/ 542739 h 894132"/>
                  <a:gd name="connsiteX145" fmla="*/ 615217 w 1166050"/>
                  <a:gd name="connsiteY145" fmla="*/ 495350 h 894132"/>
                  <a:gd name="connsiteX146" fmla="*/ 710003 w 1166050"/>
                  <a:gd name="connsiteY146" fmla="*/ 421137 h 894132"/>
                  <a:gd name="connsiteX147" fmla="*/ 753820 w 1166050"/>
                  <a:gd name="connsiteY147" fmla="*/ 422925 h 894132"/>
                  <a:gd name="connsiteX148" fmla="*/ 733253 w 1166050"/>
                  <a:gd name="connsiteY148" fmla="*/ 432760 h 894132"/>
                  <a:gd name="connsiteX149" fmla="*/ 727888 w 1166050"/>
                  <a:gd name="connsiteY149" fmla="*/ 430972 h 894132"/>
                  <a:gd name="connsiteX150" fmla="*/ 729676 w 1166050"/>
                  <a:gd name="connsiteY150" fmla="*/ 425607 h 894132"/>
                  <a:gd name="connsiteX151" fmla="*/ 676023 w 1166050"/>
                  <a:gd name="connsiteY151" fmla="*/ 474785 h 894132"/>
                  <a:gd name="connsiteX152" fmla="*/ 637572 w 1166050"/>
                  <a:gd name="connsiteY152" fmla="*/ 518597 h 894132"/>
                  <a:gd name="connsiteX153" fmla="*/ 635784 w 1166050"/>
                  <a:gd name="connsiteY153" fmla="*/ 515021 h 894132"/>
                  <a:gd name="connsiteX154" fmla="*/ 505229 w 1166050"/>
                  <a:gd name="connsiteY154" fmla="*/ 632152 h 894132"/>
                  <a:gd name="connsiteX155" fmla="*/ 645620 w 1166050"/>
                  <a:gd name="connsiteY155" fmla="*/ 520385 h 894132"/>
                  <a:gd name="connsiteX156" fmla="*/ 640255 w 1166050"/>
                  <a:gd name="connsiteY156" fmla="*/ 527538 h 894132"/>
                  <a:gd name="connsiteX157" fmla="*/ 633101 w 1166050"/>
                  <a:gd name="connsiteY157" fmla="*/ 534692 h 894132"/>
                  <a:gd name="connsiteX158" fmla="*/ 629524 w 1166050"/>
                  <a:gd name="connsiteY158" fmla="*/ 532903 h 894132"/>
                  <a:gd name="connsiteX159" fmla="*/ 642938 w 1166050"/>
                  <a:gd name="connsiteY159" fmla="*/ 517703 h 894132"/>
                  <a:gd name="connsiteX160" fmla="*/ 645620 w 1166050"/>
                  <a:gd name="connsiteY160" fmla="*/ 520385 h 894132"/>
                  <a:gd name="connsiteX161" fmla="*/ 724311 w 1166050"/>
                  <a:gd name="connsiteY161" fmla="*/ 773425 h 894132"/>
                  <a:gd name="connsiteX162" fmla="*/ 719840 w 1166050"/>
                  <a:gd name="connsiteY162" fmla="*/ 778790 h 894132"/>
                  <a:gd name="connsiteX163" fmla="*/ 721628 w 1166050"/>
                  <a:gd name="connsiteY163" fmla="*/ 781472 h 894132"/>
                  <a:gd name="connsiteX164" fmla="*/ 709109 w 1166050"/>
                  <a:gd name="connsiteY164" fmla="*/ 790414 h 894132"/>
                  <a:gd name="connsiteX165" fmla="*/ 706426 w 1166050"/>
                  <a:gd name="connsiteY165" fmla="*/ 790414 h 894132"/>
                  <a:gd name="connsiteX166" fmla="*/ 700167 w 1166050"/>
                  <a:gd name="connsiteY166" fmla="*/ 796673 h 894132"/>
                  <a:gd name="connsiteX167" fmla="*/ 691225 w 1166050"/>
                  <a:gd name="connsiteY167" fmla="*/ 794884 h 894132"/>
                  <a:gd name="connsiteX168" fmla="*/ 703744 w 1166050"/>
                  <a:gd name="connsiteY168" fmla="*/ 783261 h 894132"/>
                  <a:gd name="connsiteX169" fmla="*/ 710898 w 1166050"/>
                  <a:gd name="connsiteY169" fmla="*/ 776107 h 894132"/>
                  <a:gd name="connsiteX170" fmla="*/ 714474 w 1166050"/>
                  <a:gd name="connsiteY170" fmla="*/ 772531 h 894132"/>
                  <a:gd name="connsiteX171" fmla="*/ 724311 w 1166050"/>
                  <a:gd name="connsiteY171" fmla="*/ 773425 h 894132"/>
                  <a:gd name="connsiteX172" fmla="*/ 693908 w 1166050"/>
                  <a:gd name="connsiteY172" fmla="*/ 760013 h 894132"/>
                  <a:gd name="connsiteX173" fmla="*/ 674235 w 1166050"/>
                  <a:gd name="connsiteY173" fmla="*/ 773425 h 894132"/>
                  <a:gd name="connsiteX174" fmla="*/ 651880 w 1166050"/>
                  <a:gd name="connsiteY174" fmla="*/ 784155 h 894132"/>
                  <a:gd name="connsiteX175" fmla="*/ 649197 w 1166050"/>
                  <a:gd name="connsiteY175" fmla="*/ 783261 h 894132"/>
                  <a:gd name="connsiteX176" fmla="*/ 632207 w 1166050"/>
                  <a:gd name="connsiteY176" fmla="*/ 796673 h 894132"/>
                  <a:gd name="connsiteX177" fmla="*/ 629524 w 1166050"/>
                  <a:gd name="connsiteY177" fmla="*/ 799355 h 894132"/>
                  <a:gd name="connsiteX178" fmla="*/ 626842 w 1166050"/>
                  <a:gd name="connsiteY178" fmla="*/ 802037 h 894132"/>
                  <a:gd name="connsiteX179" fmla="*/ 623265 w 1166050"/>
                  <a:gd name="connsiteY179" fmla="*/ 805614 h 894132"/>
                  <a:gd name="connsiteX180" fmla="*/ 620582 w 1166050"/>
                  <a:gd name="connsiteY180" fmla="*/ 808296 h 894132"/>
                  <a:gd name="connsiteX181" fmla="*/ 617005 w 1166050"/>
                  <a:gd name="connsiteY181" fmla="*/ 807402 h 894132"/>
                  <a:gd name="connsiteX182" fmla="*/ 614323 w 1166050"/>
                  <a:gd name="connsiteY182" fmla="*/ 809190 h 894132"/>
                  <a:gd name="connsiteX183" fmla="*/ 611640 w 1166050"/>
                  <a:gd name="connsiteY183" fmla="*/ 810979 h 894132"/>
                  <a:gd name="connsiteX184" fmla="*/ 609852 w 1166050"/>
                  <a:gd name="connsiteY184" fmla="*/ 810979 h 894132"/>
                  <a:gd name="connsiteX185" fmla="*/ 603592 w 1166050"/>
                  <a:gd name="connsiteY185" fmla="*/ 816343 h 894132"/>
                  <a:gd name="connsiteX186" fmla="*/ 593756 w 1166050"/>
                  <a:gd name="connsiteY186" fmla="*/ 827073 h 894132"/>
                  <a:gd name="connsiteX187" fmla="*/ 593756 w 1166050"/>
                  <a:gd name="connsiteY187" fmla="*/ 827967 h 894132"/>
                  <a:gd name="connsiteX188" fmla="*/ 592862 w 1166050"/>
                  <a:gd name="connsiteY188" fmla="*/ 828861 h 894132"/>
                  <a:gd name="connsiteX189" fmla="*/ 591968 w 1166050"/>
                  <a:gd name="connsiteY189" fmla="*/ 829755 h 894132"/>
                  <a:gd name="connsiteX190" fmla="*/ 591073 w 1166050"/>
                  <a:gd name="connsiteY190" fmla="*/ 831544 h 894132"/>
                  <a:gd name="connsiteX191" fmla="*/ 589285 w 1166050"/>
                  <a:gd name="connsiteY191" fmla="*/ 832438 h 894132"/>
                  <a:gd name="connsiteX192" fmla="*/ 588391 w 1166050"/>
                  <a:gd name="connsiteY192" fmla="*/ 831544 h 894132"/>
                  <a:gd name="connsiteX193" fmla="*/ 587496 w 1166050"/>
                  <a:gd name="connsiteY193" fmla="*/ 830650 h 894132"/>
                  <a:gd name="connsiteX194" fmla="*/ 585708 w 1166050"/>
                  <a:gd name="connsiteY194" fmla="*/ 827967 h 894132"/>
                  <a:gd name="connsiteX195" fmla="*/ 585708 w 1166050"/>
                  <a:gd name="connsiteY195" fmla="*/ 827073 h 894132"/>
                  <a:gd name="connsiteX196" fmla="*/ 591073 w 1166050"/>
                  <a:gd name="connsiteY196" fmla="*/ 820814 h 894132"/>
                  <a:gd name="connsiteX197" fmla="*/ 592862 w 1166050"/>
                  <a:gd name="connsiteY197" fmla="*/ 819026 h 894132"/>
                  <a:gd name="connsiteX198" fmla="*/ 595544 w 1166050"/>
                  <a:gd name="connsiteY198" fmla="*/ 815449 h 894132"/>
                  <a:gd name="connsiteX199" fmla="*/ 596439 w 1166050"/>
                  <a:gd name="connsiteY199" fmla="*/ 813661 h 894132"/>
                  <a:gd name="connsiteX200" fmla="*/ 601804 w 1166050"/>
                  <a:gd name="connsiteY200" fmla="*/ 806508 h 894132"/>
                  <a:gd name="connsiteX201" fmla="*/ 602698 w 1166050"/>
                  <a:gd name="connsiteY201" fmla="*/ 805614 h 894132"/>
                  <a:gd name="connsiteX202" fmla="*/ 605381 w 1166050"/>
                  <a:gd name="connsiteY202" fmla="*/ 802037 h 894132"/>
                  <a:gd name="connsiteX203" fmla="*/ 607169 w 1166050"/>
                  <a:gd name="connsiteY203" fmla="*/ 798461 h 894132"/>
                  <a:gd name="connsiteX204" fmla="*/ 607169 w 1166050"/>
                  <a:gd name="connsiteY204" fmla="*/ 797567 h 894132"/>
                  <a:gd name="connsiteX205" fmla="*/ 608958 w 1166050"/>
                  <a:gd name="connsiteY205" fmla="*/ 793990 h 894132"/>
                  <a:gd name="connsiteX206" fmla="*/ 608958 w 1166050"/>
                  <a:gd name="connsiteY206" fmla="*/ 793096 h 894132"/>
                  <a:gd name="connsiteX207" fmla="*/ 609852 w 1166050"/>
                  <a:gd name="connsiteY207" fmla="*/ 791308 h 894132"/>
                  <a:gd name="connsiteX208" fmla="*/ 610746 w 1166050"/>
                  <a:gd name="connsiteY208" fmla="*/ 788625 h 894132"/>
                  <a:gd name="connsiteX209" fmla="*/ 610746 w 1166050"/>
                  <a:gd name="connsiteY209" fmla="*/ 787731 h 894132"/>
                  <a:gd name="connsiteX210" fmla="*/ 617900 w 1166050"/>
                  <a:gd name="connsiteY210" fmla="*/ 778790 h 894132"/>
                  <a:gd name="connsiteX211" fmla="*/ 617005 w 1166050"/>
                  <a:gd name="connsiteY211" fmla="*/ 778790 h 894132"/>
                  <a:gd name="connsiteX212" fmla="*/ 610746 w 1166050"/>
                  <a:gd name="connsiteY212" fmla="*/ 784155 h 894132"/>
                  <a:gd name="connsiteX213" fmla="*/ 608063 w 1166050"/>
                  <a:gd name="connsiteY213" fmla="*/ 781472 h 894132"/>
                  <a:gd name="connsiteX214" fmla="*/ 611640 w 1166050"/>
                  <a:gd name="connsiteY214" fmla="*/ 777896 h 894132"/>
                  <a:gd name="connsiteX215" fmla="*/ 620582 w 1166050"/>
                  <a:gd name="connsiteY215" fmla="*/ 768954 h 894132"/>
                  <a:gd name="connsiteX216" fmla="*/ 625948 w 1166050"/>
                  <a:gd name="connsiteY216" fmla="*/ 765378 h 894132"/>
                  <a:gd name="connsiteX217" fmla="*/ 626842 w 1166050"/>
                  <a:gd name="connsiteY217" fmla="*/ 764484 h 894132"/>
                  <a:gd name="connsiteX218" fmla="*/ 630419 w 1166050"/>
                  <a:gd name="connsiteY218" fmla="*/ 760013 h 894132"/>
                  <a:gd name="connsiteX219" fmla="*/ 694802 w 1166050"/>
                  <a:gd name="connsiteY219" fmla="*/ 734977 h 894132"/>
                  <a:gd name="connsiteX220" fmla="*/ 721628 w 1166050"/>
                  <a:gd name="connsiteY220" fmla="*/ 734977 h 894132"/>
                  <a:gd name="connsiteX221" fmla="*/ 736830 w 1166050"/>
                  <a:gd name="connsiteY221" fmla="*/ 738554 h 894132"/>
                  <a:gd name="connsiteX222" fmla="*/ 693908 w 1166050"/>
                  <a:gd name="connsiteY222" fmla="*/ 760013 h 894132"/>
                  <a:gd name="connsiteX223" fmla="*/ 728782 w 1166050"/>
                  <a:gd name="connsiteY223" fmla="*/ 641988 h 894132"/>
                  <a:gd name="connsiteX224" fmla="*/ 735935 w 1166050"/>
                  <a:gd name="connsiteY224" fmla="*/ 638411 h 894132"/>
                  <a:gd name="connsiteX225" fmla="*/ 722522 w 1166050"/>
                  <a:gd name="connsiteY225" fmla="*/ 638411 h 894132"/>
                  <a:gd name="connsiteX226" fmla="*/ 720734 w 1166050"/>
                  <a:gd name="connsiteY226" fmla="*/ 634834 h 894132"/>
                  <a:gd name="connsiteX227" fmla="*/ 693908 w 1166050"/>
                  <a:gd name="connsiteY227" fmla="*/ 641988 h 894132"/>
                  <a:gd name="connsiteX228" fmla="*/ 658139 w 1166050"/>
                  <a:gd name="connsiteY228" fmla="*/ 657188 h 894132"/>
                  <a:gd name="connsiteX229" fmla="*/ 604486 w 1166050"/>
                  <a:gd name="connsiteY229" fmla="*/ 685800 h 894132"/>
                  <a:gd name="connsiteX230" fmla="*/ 602698 w 1166050"/>
                  <a:gd name="connsiteY230" fmla="*/ 682223 h 894132"/>
                  <a:gd name="connsiteX231" fmla="*/ 614323 w 1166050"/>
                  <a:gd name="connsiteY231" fmla="*/ 670600 h 894132"/>
                  <a:gd name="connsiteX232" fmla="*/ 612534 w 1166050"/>
                  <a:gd name="connsiteY232" fmla="*/ 667023 h 894132"/>
                  <a:gd name="connsiteX233" fmla="*/ 661716 w 1166050"/>
                  <a:gd name="connsiteY233" fmla="*/ 623211 h 894132"/>
                  <a:gd name="connsiteX234" fmla="*/ 661716 w 1166050"/>
                  <a:gd name="connsiteY234" fmla="*/ 617846 h 894132"/>
                  <a:gd name="connsiteX235" fmla="*/ 678706 w 1166050"/>
                  <a:gd name="connsiteY235" fmla="*/ 599069 h 894132"/>
                  <a:gd name="connsiteX236" fmla="*/ 695696 w 1166050"/>
                  <a:gd name="connsiteY236" fmla="*/ 583869 h 894132"/>
                  <a:gd name="connsiteX237" fmla="*/ 690331 w 1166050"/>
                  <a:gd name="connsiteY237" fmla="*/ 578504 h 894132"/>
                  <a:gd name="connsiteX238" fmla="*/ 669764 w 1166050"/>
                  <a:gd name="connsiteY238" fmla="*/ 576716 h 894132"/>
                  <a:gd name="connsiteX239" fmla="*/ 680494 w 1166050"/>
                  <a:gd name="connsiteY239" fmla="*/ 570457 h 894132"/>
                  <a:gd name="connsiteX240" fmla="*/ 676918 w 1166050"/>
                  <a:gd name="connsiteY240" fmla="*/ 567774 h 894132"/>
                  <a:gd name="connsiteX241" fmla="*/ 684965 w 1166050"/>
                  <a:gd name="connsiteY241" fmla="*/ 559727 h 894132"/>
                  <a:gd name="connsiteX242" fmla="*/ 705532 w 1166050"/>
                  <a:gd name="connsiteY242" fmla="*/ 552574 h 894132"/>
                  <a:gd name="connsiteX243" fmla="*/ 667975 w 1166050"/>
                  <a:gd name="connsiteY243" fmla="*/ 548998 h 894132"/>
                  <a:gd name="connsiteX244" fmla="*/ 710003 w 1166050"/>
                  <a:gd name="connsiteY244" fmla="*/ 498032 h 894132"/>
                  <a:gd name="connsiteX245" fmla="*/ 715369 w 1166050"/>
                  <a:gd name="connsiteY245" fmla="*/ 499820 h 894132"/>
                  <a:gd name="connsiteX246" fmla="*/ 701955 w 1166050"/>
                  <a:gd name="connsiteY246" fmla="*/ 516809 h 894132"/>
                  <a:gd name="connsiteX247" fmla="*/ 742195 w 1166050"/>
                  <a:gd name="connsiteY247" fmla="*/ 526644 h 894132"/>
                  <a:gd name="connsiteX248" fmla="*/ 735041 w 1166050"/>
                  <a:gd name="connsiteY248" fmla="*/ 528433 h 894132"/>
                  <a:gd name="connsiteX249" fmla="*/ 761868 w 1166050"/>
                  <a:gd name="connsiteY249" fmla="*/ 536480 h 894132"/>
                  <a:gd name="connsiteX250" fmla="*/ 746666 w 1166050"/>
                  <a:gd name="connsiteY250" fmla="*/ 536480 h 894132"/>
                  <a:gd name="connsiteX251" fmla="*/ 898682 w 1166050"/>
                  <a:gd name="connsiteY251" fmla="*/ 597281 h 894132"/>
                  <a:gd name="connsiteX252" fmla="*/ 782434 w 1166050"/>
                  <a:gd name="connsiteY252" fmla="*/ 633046 h 894132"/>
                  <a:gd name="connsiteX253" fmla="*/ 769021 w 1166050"/>
                  <a:gd name="connsiteY253" fmla="*/ 631258 h 894132"/>
                  <a:gd name="connsiteX254" fmla="*/ 767233 w 1166050"/>
                  <a:gd name="connsiteY254" fmla="*/ 636623 h 894132"/>
                  <a:gd name="connsiteX255" fmla="*/ 750243 w 1166050"/>
                  <a:gd name="connsiteY255" fmla="*/ 640199 h 894132"/>
                  <a:gd name="connsiteX256" fmla="*/ 728782 w 1166050"/>
                  <a:gd name="connsiteY256" fmla="*/ 641988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Lst>
                <a:rect l="l" t="t" r="r" b="b"/>
                <a:pathLst>
                  <a:path w="1166050" h="894132">
                    <a:moveTo>
                      <a:pt x="1023871" y="790414"/>
                    </a:moveTo>
                    <a:cubicBezTo>
                      <a:pt x="1033708" y="780578"/>
                      <a:pt x="1043544" y="770743"/>
                      <a:pt x="1052486" y="760013"/>
                    </a:cubicBezTo>
                    <a:cubicBezTo>
                      <a:pt x="1070370" y="739448"/>
                      <a:pt x="1088254" y="720671"/>
                      <a:pt x="1108821" y="702789"/>
                    </a:cubicBezTo>
                    <a:cubicBezTo>
                      <a:pt x="1115081" y="697424"/>
                      <a:pt x="1121340" y="692059"/>
                      <a:pt x="1127600" y="688482"/>
                    </a:cubicBezTo>
                    <a:cubicBezTo>
                      <a:pt x="1129388" y="686694"/>
                      <a:pt x="1129388" y="683118"/>
                      <a:pt x="1131177" y="681329"/>
                    </a:cubicBezTo>
                    <a:cubicBezTo>
                      <a:pt x="1123129" y="684906"/>
                      <a:pt x="1117763" y="691165"/>
                      <a:pt x="1108821" y="694741"/>
                    </a:cubicBezTo>
                    <a:cubicBezTo>
                      <a:pt x="1107033" y="694741"/>
                      <a:pt x="1105244" y="692953"/>
                      <a:pt x="1107033" y="691165"/>
                    </a:cubicBezTo>
                    <a:cubicBezTo>
                      <a:pt x="1113292" y="686694"/>
                      <a:pt x="1119552" y="682223"/>
                      <a:pt x="1124917" y="677753"/>
                    </a:cubicBezTo>
                    <a:lnTo>
                      <a:pt x="1124023" y="677753"/>
                    </a:lnTo>
                    <a:cubicBezTo>
                      <a:pt x="1122234" y="677753"/>
                      <a:pt x="1122234" y="675965"/>
                      <a:pt x="1122234" y="674176"/>
                    </a:cubicBezTo>
                    <a:cubicBezTo>
                      <a:pt x="1099879" y="670600"/>
                      <a:pt x="1083783" y="685800"/>
                      <a:pt x="1068582" y="699212"/>
                    </a:cubicBezTo>
                    <a:cubicBezTo>
                      <a:pt x="1065005" y="701000"/>
                      <a:pt x="1061428" y="697424"/>
                      <a:pt x="1060534" y="697424"/>
                    </a:cubicBezTo>
                    <a:cubicBezTo>
                      <a:pt x="1035496" y="705471"/>
                      <a:pt x="1016718" y="727824"/>
                      <a:pt x="991680" y="737660"/>
                    </a:cubicBezTo>
                    <a:lnTo>
                      <a:pt x="991680" y="734083"/>
                    </a:lnTo>
                    <a:cubicBezTo>
                      <a:pt x="981843" y="737660"/>
                      <a:pt x="972007" y="743919"/>
                      <a:pt x="961277" y="745707"/>
                    </a:cubicBezTo>
                    <a:cubicBezTo>
                      <a:pt x="946075" y="749283"/>
                      <a:pt x="932662" y="747495"/>
                      <a:pt x="919249" y="747495"/>
                    </a:cubicBezTo>
                    <a:cubicBezTo>
                      <a:pt x="898682" y="749283"/>
                      <a:pt x="878115" y="753754"/>
                      <a:pt x="857548" y="758225"/>
                    </a:cubicBezTo>
                    <a:cubicBezTo>
                      <a:pt x="856654" y="758225"/>
                      <a:pt x="856654" y="758225"/>
                      <a:pt x="855760" y="759119"/>
                    </a:cubicBezTo>
                    <a:cubicBezTo>
                      <a:pt x="845029" y="761801"/>
                      <a:pt x="834299" y="766272"/>
                      <a:pt x="824462" y="771637"/>
                    </a:cubicBezTo>
                    <a:lnTo>
                      <a:pt x="820885" y="775213"/>
                    </a:lnTo>
                    <a:cubicBezTo>
                      <a:pt x="817309" y="778790"/>
                      <a:pt x="813732" y="783261"/>
                      <a:pt x="809261" y="785049"/>
                    </a:cubicBezTo>
                    <a:cubicBezTo>
                      <a:pt x="798530" y="790414"/>
                      <a:pt x="790482" y="799355"/>
                      <a:pt x="781540" y="807402"/>
                    </a:cubicBezTo>
                    <a:cubicBezTo>
                      <a:pt x="780646" y="808296"/>
                      <a:pt x="779752" y="808296"/>
                      <a:pt x="778858" y="808296"/>
                    </a:cubicBezTo>
                    <a:cubicBezTo>
                      <a:pt x="769915" y="817238"/>
                      <a:pt x="760973" y="826179"/>
                      <a:pt x="752031" y="834226"/>
                    </a:cubicBezTo>
                    <a:cubicBezTo>
                      <a:pt x="751137" y="835120"/>
                      <a:pt x="748454" y="835120"/>
                      <a:pt x="746666" y="835120"/>
                    </a:cubicBezTo>
                    <a:cubicBezTo>
                      <a:pt x="746666" y="834226"/>
                      <a:pt x="747560" y="834226"/>
                      <a:pt x="747560" y="833332"/>
                    </a:cubicBezTo>
                    <a:cubicBezTo>
                      <a:pt x="749349" y="830650"/>
                      <a:pt x="750243" y="828861"/>
                      <a:pt x="752031" y="826179"/>
                    </a:cubicBezTo>
                    <a:lnTo>
                      <a:pt x="757396" y="818132"/>
                    </a:lnTo>
                    <a:cubicBezTo>
                      <a:pt x="760079" y="814555"/>
                      <a:pt x="761868" y="810979"/>
                      <a:pt x="764550" y="808296"/>
                    </a:cubicBezTo>
                    <a:cubicBezTo>
                      <a:pt x="765444" y="807402"/>
                      <a:pt x="765444" y="806508"/>
                      <a:pt x="764550" y="806508"/>
                    </a:cubicBezTo>
                    <a:cubicBezTo>
                      <a:pt x="763656" y="805614"/>
                      <a:pt x="762762" y="805614"/>
                      <a:pt x="761868" y="805614"/>
                    </a:cubicBezTo>
                    <a:cubicBezTo>
                      <a:pt x="769915" y="797567"/>
                      <a:pt x="780646" y="790414"/>
                      <a:pt x="790482" y="784155"/>
                    </a:cubicBezTo>
                    <a:cubicBezTo>
                      <a:pt x="789588" y="784155"/>
                      <a:pt x="787800" y="783261"/>
                      <a:pt x="788694" y="782366"/>
                    </a:cubicBezTo>
                    <a:cubicBezTo>
                      <a:pt x="789588" y="780578"/>
                      <a:pt x="790482" y="779684"/>
                      <a:pt x="791377" y="777896"/>
                    </a:cubicBezTo>
                    <a:cubicBezTo>
                      <a:pt x="791377" y="777002"/>
                      <a:pt x="791377" y="777002"/>
                      <a:pt x="792271" y="776107"/>
                    </a:cubicBezTo>
                    <a:cubicBezTo>
                      <a:pt x="792271" y="775213"/>
                      <a:pt x="791377" y="775213"/>
                      <a:pt x="791377" y="774319"/>
                    </a:cubicBezTo>
                    <a:lnTo>
                      <a:pt x="783329" y="779684"/>
                    </a:lnTo>
                    <a:cubicBezTo>
                      <a:pt x="778858" y="783261"/>
                      <a:pt x="776175" y="790414"/>
                      <a:pt x="769915" y="790414"/>
                    </a:cubicBezTo>
                    <a:lnTo>
                      <a:pt x="767233" y="790414"/>
                    </a:lnTo>
                    <a:cubicBezTo>
                      <a:pt x="766339" y="790414"/>
                      <a:pt x="765444" y="790414"/>
                      <a:pt x="765444" y="789519"/>
                    </a:cubicBezTo>
                    <a:lnTo>
                      <a:pt x="765444" y="788625"/>
                    </a:lnTo>
                    <a:cubicBezTo>
                      <a:pt x="765444" y="787731"/>
                      <a:pt x="766339" y="787731"/>
                      <a:pt x="766339" y="786837"/>
                    </a:cubicBezTo>
                    <a:cubicBezTo>
                      <a:pt x="766339" y="785943"/>
                      <a:pt x="767233" y="785943"/>
                      <a:pt x="767233" y="785049"/>
                    </a:cubicBezTo>
                    <a:cubicBezTo>
                      <a:pt x="767233" y="785049"/>
                      <a:pt x="767233" y="784155"/>
                      <a:pt x="768127" y="784155"/>
                    </a:cubicBezTo>
                    <a:cubicBezTo>
                      <a:pt x="768127" y="783261"/>
                      <a:pt x="769021" y="782366"/>
                      <a:pt x="769021" y="782366"/>
                    </a:cubicBezTo>
                    <a:cubicBezTo>
                      <a:pt x="769021" y="781472"/>
                      <a:pt x="769915" y="781472"/>
                      <a:pt x="769915" y="780578"/>
                    </a:cubicBezTo>
                    <a:cubicBezTo>
                      <a:pt x="770810" y="779684"/>
                      <a:pt x="771704" y="777896"/>
                      <a:pt x="771704" y="777002"/>
                    </a:cubicBezTo>
                    <a:cubicBezTo>
                      <a:pt x="771704" y="776107"/>
                      <a:pt x="772598" y="776107"/>
                      <a:pt x="772598" y="775213"/>
                    </a:cubicBezTo>
                    <a:cubicBezTo>
                      <a:pt x="773492" y="774319"/>
                      <a:pt x="773492" y="773425"/>
                      <a:pt x="774387" y="772531"/>
                    </a:cubicBezTo>
                    <a:cubicBezTo>
                      <a:pt x="775281" y="770743"/>
                      <a:pt x="774387" y="769849"/>
                      <a:pt x="773492" y="769849"/>
                    </a:cubicBezTo>
                    <a:cubicBezTo>
                      <a:pt x="776175" y="765378"/>
                      <a:pt x="780646" y="762695"/>
                      <a:pt x="785117" y="760013"/>
                    </a:cubicBezTo>
                    <a:lnTo>
                      <a:pt x="784223" y="760013"/>
                    </a:lnTo>
                    <a:cubicBezTo>
                      <a:pt x="790482" y="756437"/>
                      <a:pt x="797636" y="752860"/>
                      <a:pt x="803895" y="749283"/>
                    </a:cubicBezTo>
                    <a:lnTo>
                      <a:pt x="806578" y="746601"/>
                    </a:lnTo>
                    <a:cubicBezTo>
                      <a:pt x="796742" y="750178"/>
                      <a:pt x="788694" y="754648"/>
                      <a:pt x="779752" y="760013"/>
                    </a:cubicBezTo>
                    <a:cubicBezTo>
                      <a:pt x="779752" y="760013"/>
                      <a:pt x="777963" y="760907"/>
                      <a:pt x="777069" y="761801"/>
                    </a:cubicBezTo>
                    <a:cubicBezTo>
                      <a:pt x="777069" y="761801"/>
                      <a:pt x="775281" y="762695"/>
                      <a:pt x="772598" y="760013"/>
                    </a:cubicBezTo>
                    <a:lnTo>
                      <a:pt x="772598" y="759119"/>
                    </a:lnTo>
                    <a:cubicBezTo>
                      <a:pt x="774387" y="755542"/>
                      <a:pt x="779752" y="753754"/>
                      <a:pt x="782434" y="751072"/>
                    </a:cubicBezTo>
                    <a:cubicBezTo>
                      <a:pt x="784223" y="751072"/>
                      <a:pt x="786011" y="751072"/>
                      <a:pt x="786011" y="752860"/>
                    </a:cubicBezTo>
                    <a:cubicBezTo>
                      <a:pt x="840558" y="710836"/>
                      <a:pt x="914778" y="720671"/>
                      <a:pt x="977372" y="699212"/>
                    </a:cubicBezTo>
                    <a:cubicBezTo>
                      <a:pt x="982738" y="695635"/>
                      <a:pt x="987209" y="692059"/>
                      <a:pt x="992574" y="689377"/>
                    </a:cubicBezTo>
                    <a:cubicBezTo>
                      <a:pt x="1000622" y="685800"/>
                      <a:pt x="1007775" y="677753"/>
                      <a:pt x="1017612" y="672388"/>
                    </a:cubicBezTo>
                    <a:cubicBezTo>
                      <a:pt x="1031025" y="662553"/>
                      <a:pt x="1040861" y="650035"/>
                      <a:pt x="1046227" y="633940"/>
                    </a:cubicBezTo>
                    <a:cubicBezTo>
                      <a:pt x="1046227" y="632152"/>
                      <a:pt x="1044438" y="630364"/>
                      <a:pt x="1044438" y="630364"/>
                    </a:cubicBezTo>
                    <a:cubicBezTo>
                      <a:pt x="1022083" y="653611"/>
                      <a:pt x="997045" y="672388"/>
                      <a:pt x="970219" y="685800"/>
                    </a:cubicBezTo>
                    <a:cubicBezTo>
                      <a:pt x="934450" y="704577"/>
                      <a:pt x="895999" y="701000"/>
                      <a:pt x="858442" y="706365"/>
                    </a:cubicBezTo>
                    <a:cubicBezTo>
                      <a:pt x="860231" y="702789"/>
                      <a:pt x="863808" y="702789"/>
                      <a:pt x="866490" y="702789"/>
                    </a:cubicBezTo>
                    <a:cubicBezTo>
                      <a:pt x="866490" y="697424"/>
                      <a:pt x="870067" y="695635"/>
                      <a:pt x="873644" y="692953"/>
                    </a:cubicBezTo>
                    <a:lnTo>
                      <a:pt x="879009" y="692953"/>
                    </a:lnTo>
                    <a:cubicBezTo>
                      <a:pt x="880798" y="692953"/>
                      <a:pt x="880798" y="689377"/>
                      <a:pt x="882586" y="689377"/>
                    </a:cubicBezTo>
                    <a:cubicBezTo>
                      <a:pt x="886163" y="689377"/>
                      <a:pt x="891528" y="687588"/>
                      <a:pt x="889740" y="687588"/>
                    </a:cubicBezTo>
                    <a:cubicBezTo>
                      <a:pt x="884374" y="680435"/>
                      <a:pt x="874538" y="692953"/>
                      <a:pt x="866490" y="687588"/>
                    </a:cubicBezTo>
                    <a:cubicBezTo>
                      <a:pt x="870067" y="684012"/>
                      <a:pt x="868279" y="679541"/>
                      <a:pt x="871855" y="677753"/>
                    </a:cubicBezTo>
                    <a:lnTo>
                      <a:pt x="879009" y="677753"/>
                    </a:lnTo>
                    <a:cubicBezTo>
                      <a:pt x="879009" y="674176"/>
                      <a:pt x="882586" y="670600"/>
                      <a:pt x="882586" y="670600"/>
                    </a:cubicBezTo>
                    <a:cubicBezTo>
                      <a:pt x="907624" y="655400"/>
                      <a:pt x="931768" y="643776"/>
                      <a:pt x="955017" y="630364"/>
                    </a:cubicBezTo>
                    <a:cubicBezTo>
                      <a:pt x="949652" y="630364"/>
                      <a:pt x="946969" y="635729"/>
                      <a:pt x="941604" y="632152"/>
                    </a:cubicBezTo>
                    <a:cubicBezTo>
                      <a:pt x="945181" y="632152"/>
                      <a:pt x="941604" y="626787"/>
                      <a:pt x="945181" y="626787"/>
                    </a:cubicBezTo>
                    <a:cubicBezTo>
                      <a:pt x="963959" y="621422"/>
                      <a:pt x="979161" y="611587"/>
                      <a:pt x="997939" y="604434"/>
                    </a:cubicBezTo>
                    <a:cubicBezTo>
                      <a:pt x="990785" y="604434"/>
                      <a:pt x="986314" y="609799"/>
                      <a:pt x="979161" y="604434"/>
                    </a:cubicBezTo>
                    <a:cubicBezTo>
                      <a:pt x="982738" y="602646"/>
                      <a:pt x="984526" y="599069"/>
                      <a:pt x="988997" y="599069"/>
                    </a:cubicBezTo>
                    <a:lnTo>
                      <a:pt x="988997" y="593704"/>
                    </a:lnTo>
                    <a:cubicBezTo>
                      <a:pt x="988997" y="591916"/>
                      <a:pt x="990785" y="591916"/>
                      <a:pt x="992574" y="591916"/>
                    </a:cubicBezTo>
                    <a:cubicBezTo>
                      <a:pt x="990785" y="591916"/>
                      <a:pt x="988997" y="590128"/>
                      <a:pt x="988997" y="590128"/>
                    </a:cubicBezTo>
                    <a:cubicBezTo>
                      <a:pt x="990785" y="586551"/>
                      <a:pt x="996151" y="588340"/>
                      <a:pt x="998833" y="584763"/>
                    </a:cubicBezTo>
                    <a:cubicBezTo>
                      <a:pt x="997045" y="584763"/>
                      <a:pt x="993468" y="584763"/>
                      <a:pt x="993468" y="582975"/>
                    </a:cubicBezTo>
                    <a:cubicBezTo>
                      <a:pt x="998833" y="575822"/>
                      <a:pt x="1006881" y="574928"/>
                      <a:pt x="1015823" y="573139"/>
                    </a:cubicBezTo>
                    <a:cubicBezTo>
                      <a:pt x="1014035" y="569563"/>
                      <a:pt x="1008670" y="573139"/>
                      <a:pt x="1008670" y="569563"/>
                    </a:cubicBezTo>
                    <a:cubicBezTo>
                      <a:pt x="1008670" y="567774"/>
                      <a:pt x="1010458" y="567774"/>
                      <a:pt x="1012247" y="567774"/>
                    </a:cubicBezTo>
                    <a:lnTo>
                      <a:pt x="1008670" y="567774"/>
                    </a:lnTo>
                    <a:cubicBezTo>
                      <a:pt x="1005093" y="565986"/>
                      <a:pt x="1006881" y="562410"/>
                      <a:pt x="1006881" y="560621"/>
                    </a:cubicBezTo>
                    <a:cubicBezTo>
                      <a:pt x="1016718" y="548998"/>
                      <a:pt x="1016718" y="533797"/>
                      <a:pt x="1022083" y="520385"/>
                    </a:cubicBezTo>
                    <a:cubicBezTo>
                      <a:pt x="1020294" y="520385"/>
                      <a:pt x="1018506" y="520385"/>
                      <a:pt x="1018506" y="518597"/>
                    </a:cubicBezTo>
                    <a:cubicBezTo>
                      <a:pt x="1001516" y="537374"/>
                      <a:pt x="974690" y="543633"/>
                      <a:pt x="949652" y="550786"/>
                    </a:cubicBezTo>
                    <a:lnTo>
                      <a:pt x="938027" y="550786"/>
                    </a:lnTo>
                    <a:cubicBezTo>
                      <a:pt x="929979" y="554362"/>
                      <a:pt x="917460" y="554362"/>
                      <a:pt x="909412" y="548998"/>
                    </a:cubicBezTo>
                    <a:cubicBezTo>
                      <a:pt x="902259" y="545421"/>
                      <a:pt x="899576" y="540950"/>
                      <a:pt x="892422" y="535586"/>
                    </a:cubicBezTo>
                    <a:cubicBezTo>
                      <a:pt x="879009" y="527538"/>
                      <a:pt x="865596" y="520385"/>
                      <a:pt x="850394" y="515021"/>
                    </a:cubicBezTo>
                    <a:cubicBezTo>
                      <a:pt x="808367" y="501609"/>
                      <a:pt x="764550" y="494456"/>
                      <a:pt x="720734" y="496244"/>
                    </a:cubicBezTo>
                    <a:cubicBezTo>
                      <a:pt x="739512" y="486408"/>
                      <a:pt x="760079" y="485514"/>
                      <a:pt x="779752" y="479255"/>
                    </a:cubicBezTo>
                    <a:cubicBezTo>
                      <a:pt x="808367" y="471208"/>
                      <a:pt x="835193" y="460479"/>
                      <a:pt x="865596" y="462267"/>
                    </a:cubicBezTo>
                    <a:cubicBezTo>
                      <a:pt x="860231" y="460479"/>
                      <a:pt x="853971" y="462267"/>
                      <a:pt x="848606" y="462267"/>
                    </a:cubicBezTo>
                    <a:cubicBezTo>
                      <a:pt x="825357" y="460479"/>
                      <a:pt x="801213" y="467632"/>
                      <a:pt x="776175" y="472102"/>
                    </a:cubicBezTo>
                    <a:cubicBezTo>
                      <a:pt x="759185" y="475679"/>
                      <a:pt x="743983" y="481938"/>
                      <a:pt x="726993" y="485514"/>
                    </a:cubicBezTo>
                    <a:cubicBezTo>
                      <a:pt x="717157" y="489091"/>
                      <a:pt x="711792" y="498926"/>
                      <a:pt x="700167" y="497138"/>
                    </a:cubicBezTo>
                    <a:lnTo>
                      <a:pt x="700167" y="491773"/>
                    </a:lnTo>
                    <a:cubicBezTo>
                      <a:pt x="717157" y="471208"/>
                      <a:pt x="737724" y="451537"/>
                      <a:pt x="764550" y="449749"/>
                    </a:cubicBezTo>
                    <a:cubicBezTo>
                      <a:pt x="794953" y="444384"/>
                      <a:pt x="823568" y="449749"/>
                      <a:pt x="853971" y="453325"/>
                    </a:cubicBezTo>
                    <a:cubicBezTo>
                      <a:pt x="876327" y="455114"/>
                      <a:pt x="895999" y="460479"/>
                      <a:pt x="918354" y="464949"/>
                    </a:cubicBezTo>
                    <a:cubicBezTo>
                      <a:pt x="926402" y="464949"/>
                      <a:pt x="928191" y="478361"/>
                      <a:pt x="935344" y="480149"/>
                    </a:cubicBezTo>
                    <a:cubicBezTo>
                      <a:pt x="945181" y="483726"/>
                      <a:pt x="955911" y="480149"/>
                      <a:pt x="965748" y="487302"/>
                    </a:cubicBezTo>
                    <a:cubicBezTo>
                      <a:pt x="965748" y="483726"/>
                      <a:pt x="963959" y="480149"/>
                      <a:pt x="965748" y="477467"/>
                    </a:cubicBezTo>
                    <a:cubicBezTo>
                      <a:pt x="972901" y="470314"/>
                      <a:pt x="980949" y="479255"/>
                      <a:pt x="988103" y="475679"/>
                    </a:cubicBezTo>
                    <a:cubicBezTo>
                      <a:pt x="1001516" y="467632"/>
                      <a:pt x="976478" y="452431"/>
                      <a:pt x="969324" y="439913"/>
                    </a:cubicBezTo>
                    <a:cubicBezTo>
                      <a:pt x="969324" y="438125"/>
                      <a:pt x="971113" y="436337"/>
                      <a:pt x="971113" y="436337"/>
                    </a:cubicBezTo>
                    <a:cubicBezTo>
                      <a:pt x="984526" y="447961"/>
                      <a:pt x="994362" y="461373"/>
                      <a:pt x="1011352" y="470314"/>
                    </a:cubicBezTo>
                    <a:cubicBezTo>
                      <a:pt x="1019400" y="473890"/>
                      <a:pt x="1039967" y="478361"/>
                      <a:pt x="1036390" y="468526"/>
                    </a:cubicBezTo>
                    <a:cubicBezTo>
                      <a:pt x="1028342" y="449749"/>
                      <a:pt x="1011352" y="434549"/>
                      <a:pt x="997045" y="417560"/>
                    </a:cubicBezTo>
                    <a:lnTo>
                      <a:pt x="997045" y="410407"/>
                    </a:lnTo>
                    <a:cubicBezTo>
                      <a:pt x="993468" y="410407"/>
                      <a:pt x="993468" y="408619"/>
                      <a:pt x="991680" y="406831"/>
                    </a:cubicBezTo>
                    <a:lnTo>
                      <a:pt x="991680" y="399677"/>
                    </a:lnTo>
                    <a:cubicBezTo>
                      <a:pt x="984526" y="396101"/>
                      <a:pt x="986314" y="389842"/>
                      <a:pt x="983632" y="384477"/>
                    </a:cubicBezTo>
                    <a:cubicBezTo>
                      <a:pt x="978267" y="376430"/>
                      <a:pt x="981843" y="363912"/>
                      <a:pt x="978267" y="354077"/>
                    </a:cubicBezTo>
                    <a:cubicBezTo>
                      <a:pt x="974690" y="344241"/>
                      <a:pt x="972901" y="335300"/>
                      <a:pt x="971113" y="325464"/>
                    </a:cubicBezTo>
                    <a:cubicBezTo>
                      <a:pt x="965748" y="296852"/>
                      <a:pt x="959488" y="271816"/>
                      <a:pt x="955911" y="244098"/>
                    </a:cubicBezTo>
                    <a:cubicBezTo>
                      <a:pt x="952334" y="211910"/>
                      <a:pt x="974690" y="186874"/>
                      <a:pt x="989891" y="158262"/>
                    </a:cubicBezTo>
                    <a:cubicBezTo>
                      <a:pt x="1001516" y="137696"/>
                      <a:pt x="1014929" y="118026"/>
                      <a:pt x="1037284" y="104614"/>
                    </a:cubicBezTo>
                    <a:cubicBezTo>
                      <a:pt x="1042650" y="84049"/>
                      <a:pt x="1056063" y="67060"/>
                      <a:pt x="1069476" y="50966"/>
                    </a:cubicBezTo>
                    <a:cubicBezTo>
                      <a:pt x="1082889" y="34871"/>
                      <a:pt x="1105244" y="24142"/>
                      <a:pt x="1121340" y="16989"/>
                    </a:cubicBezTo>
                    <a:cubicBezTo>
                      <a:pt x="1144590" y="6259"/>
                      <a:pt x="1166051" y="0"/>
                      <a:pt x="1166051" y="0"/>
                    </a:cubicBezTo>
                    <a:lnTo>
                      <a:pt x="0" y="0"/>
                    </a:lnTo>
                    <a:lnTo>
                      <a:pt x="0" y="894133"/>
                    </a:lnTo>
                    <a:lnTo>
                      <a:pt x="828933" y="894133"/>
                    </a:lnTo>
                    <a:cubicBezTo>
                      <a:pt x="861125" y="870886"/>
                      <a:pt x="893317" y="860156"/>
                      <a:pt x="938027" y="837803"/>
                    </a:cubicBezTo>
                    <a:cubicBezTo>
                      <a:pt x="959488" y="828861"/>
                      <a:pt x="1007775" y="806508"/>
                      <a:pt x="1023871" y="790414"/>
                    </a:cubicBezTo>
                    <a:moveTo>
                      <a:pt x="764550" y="668812"/>
                    </a:moveTo>
                    <a:cubicBezTo>
                      <a:pt x="760973" y="668812"/>
                      <a:pt x="754714" y="670600"/>
                      <a:pt x="756502" y="667023"/>
                    </a:cubicBezTo>
                    <a:cubicBezTo>
                      <a:pt x="758291" y="658976"/>
                      <a:pt x="769915" y="658976"/>
                      <a:pt x="777069" y="655400"/>
                    </a:cubicBezTo>
                    <a:cubicBezTo>
                      <a:pt x="780646" y="653611"/>
                      <a:pt x="785117" y="650035"/>
                      <a:pt x="788694" y="651823"/>
                    </a:cubicBezTo>
                    <a:cubicBezTo>
                      <a:pt x="792271" y="657188"/>
                      <a:pt x="796742" y="655400"/>
                      <a:pt x="800319" y="658976"/>
                    </a:cubicBezTo>
                    <a:cubicBezTo>
                      <a:pt x="789588" y="668812"/>
                      <a:pt x="776175" y="664341"/>
                      <a:pt x="764550" y="668812"/>
                    </a:cubicBezTo>
                    <a:moveTo>
                      <a:pt x="505229" y="632152"/>
                    </a:moveTo>
                    <a:cubicBezTo>
                      <a:pt x="505229" y="632152"/>
                      <a:pt x="503441" y="630364"/>
                      <a:pt x="503441" y="628576"/>
                    </a:cubicBezTo>
                    <a:cubicBezTo>
                      <a:pt x="525796" y="599963"/>
                      <a:pt x="541892" y="573139"/>
                      <a:pt x="557988" y="542739"/>
                    </a:cubicBezTo>
                    <a:cubicBezTo>
                      <a:pt x="580343" y="531115"/>
                      <a:pt x="598227" y="514126"/>
                      <a:pt x="615217" y="495350"/>
                    </a:cubicBezTo>
                    <a:cubicBezTo>
                      <a:pt x="643832" y="464949"/>
                      <a:pt x="674235" y="438125"/>
                      <a:pt x="710003" y="421137"/>
                    </a:cubicBezTo>
                    <a:cubicBezTo>
                      <a:pt x="723416" y="415772"/>
                      <a:pt x="740406" y="417560"/>
                      <a:pt x="753820" y="422925"/>
                    </a:cubicBezTo>
                    <a:cubicBezTo>
                      <a:pt x="748454" y="430078"/>
                      <a:pt x="740406" y="428290"/>
                      <a:pt x="733253" y="432760"/>
                    </a:cubicBezTo>
                    <a:cubicBezTo>
                      <a:pt x="731464" y="432760"/>
                      <a:pt x="729676" y="432760"/>
                      <a:pt x="727888" y="430972"/>
                    </a:cubicBezTo>
                    <a:cubicBezTo>
                      <a:pt x="729676" y="429184"/>
                      <a:pt x="729676" y="427396"/>
                      <a:pt x="729676" y="425607"/>
                    </a:cubicBezTo>
                    <a:cubicBezTo>
                      <a:pt x="712686" y="444384"/>
                      <a:pt x="689436" y="452431"/>
                      <a:pt x="676023" y="474785"/>
                    </a:cubicBezTo>
                    <a:cubicBezTo>
                      <a:pt x="666187" y="491773"/>
                      <a:pt x="659033" y="513232"/>
                      <a:pt x="637572" y="518597"/>
                    </a:cubicBezTo>
                    <a:cubicBezTo>
                      <a:pt x="630419" y="520385"/>
                      <a:pt x="639361" y="513232"/>
                      <a:pt x="635784" y="515021"/>
                    </a:cubicBezTo>
                    <a:cubicBezTo>
                      <a:pt x="583025" y="547209"/>
                      <a:pt x="546363" y="586551"/>
                      <a:pt x="505229" y="632152"/>
                    </a:cubicBezTo>
                    <a:moveTo>
                      <a:pt x="645620" y="520385"/>
                    </a:moveTo>
                    <a:cubicBezTo>
                      <a:pt x="643832" y="523962"/>
                      <a:pt x="642043" y="523962"/>
                      <a:pt x="640255" y="527538"/>
                    </a:cubicBezTo>
                    <a:cubicBezTo>
                      <a:pt x="638466" y="531115"/>
                      <a:pt x="636678" y="532903"/>
                      <a:pt x="633101" y="534692"/>
                    </a:cubicBezTo>
                    <a:cubicBezTo>
                      <a:pt x="631313" y="534692"/>
                      <a:pt x="629524" y="534692"/>
                      <a:pt x="629524" y="532903"/>
                    </a:cubicBezTo>
                    <a:cubicBezTo>
                      <a:pt x="631313" y="525750"/>
                      <a:pt x="636678" y="519491"/>
                      <a:pt x="642938" y="517703"/>
                    </a:cubicBezTo>
                    <a:cubicBezTo>
                      <a:pt x="645620" y="516809"/>
                      <a:pt x="645620" y="518597"/>
                      <a:pt x="645620" y="520385"/>
                    </a:cubicBezTo>
                    <a:moveTo>
                      <a:pt x="724311" y="773425"/>
                    </a:moveTo>
                    <a:cubicBezTo>
                      <a:pt x="723416" y="775213"/>
                      <a:pt x="721628" y="777002"/>
                      <a:pt x="719840" y="778790"/>
                    </a:cubicBezTo>
                    <a:cubicBezTo>
                      <a:pt x="721628" y="778790"/>
                      <a:pt x="723416" y="780578"/>
                      <a:pt x="721628" y="781472"/>
                    </a:cubicBezTo>
                    <a:cubicBezTo>
                      <a:pt x="718051" y="785049"/>
                      <a:pt x="713580" y="788625"/>
                      <a:pt x="709109" y="790414"/>
                    </a:cubicBezTo>
                    <a:lnTo>
                      <a:pt x="706426" y="790414"/>
                    </a:lnTo>
                    <a:cubicBezTo>
                      <a:pt x="704638" y="792202"/>
                      <a:pt x="701955" y="793990"/>
                      <a:pt x="700167" y="796673"/>
                    </a:cubicBezTo>
                    <a:cubicBezTo>
                      <a:pt x="698379" y="798461"/>
                      <a:pt x="688542" y="797567"/>
                      <a:pt x="691225" y="794884"/>
                    </a:cubicBezTo>
                    <a:cubicBezTo>
                      <a:pt x="695696" y="791308"/>
                      <a:pt x="699273" y="786837"/>
                      <a:pt x="703744" y="783261"/>
                    </a:cubicBezTo>
                    <a:cubicBezTo>
                      <a:pt x="706426" y="781472"/>
                      <a:pt x="709109" y="778790"/>
                      <a:pt x="710898" y="776107"/>
                    </a:cubicBezTo>
                    <a:cubicBezTo>
                      <a:pt x="711792" y="774319"/>
                      <a:pt x="712686" y="773425"/>
                      <a:pt x="714474" y="772531"/>
                    </a:cubicBezTo>
                    <a:cubicBezTo>
                      <a:pt x="717157" y="770743"/>
                      <a:pt x="726099" y="769849"/>
                      <a:pt x="724311" y="773425"/>
                    </a:cubicBezTo>
                    <a:moveTo>
                      <a:pt x="693908" y="760013"/>
                    </a:moveTo>
                    <a:cubicBezTo>
                      <a:pt x="686754" y="764484"/>
                      <a:pt x="680494" y="768954"/>
                      <a:pt x="674235" y="773425"/>
                    </a:cubicBezTo>
                    <a:cubicBezTo>
                      <a:pt x="667081" y="777896"/>
                      <a:pt x="659033" y="780578"/>
                      <a:pt x="651880" y="784155"/>
                    </a:cubicBezTo>
                    <a:cubicBezTo>
                      <a:pt x="650985" y="783261"/>
                      <a:pt x="650091" y="783261"/>
                      <a:pt x="649197" y="783261"/>
                    </a:cubicBezTo>
                    <a:cubicBezTo>
                      <a:pt x="642938" y="786837"/>
                      <a:pt x="637572" y="791308"/>
                      <a:pt x="632207" y="796673"/>
                    </a:cubicBezTo>
                    <a:lnTo>
                      <a:pt x="629524" y="799355"/>
                    </a:lnTo>
                    <a:lnTo>
                      <a:pt x="626842" y="802037"/>
                    </a:lnTo>
                    <a:lnTo>
                      <a:pt x="623265" y="805614"/>
                    </a:lnTo>
                    <a:cubicBezTo>
                      <a:pt x="622371" y="806508"/>
                      <a:pt x="622371" y="807402"/>
                      <a:pt x="620582" y="808296"/>
                    </a:cubicBezTo>
                    <a:cubicBezTo>
                      <a:pt x="619688" y="809190"/>
                      <a:pt x="617005" y="809190"/>
                      <a:pt x="617005" y="807402"/>
                    </a:cubicBezTo>
                    <a:cubicBezTo>
                      <a:pt x="616111" y="808296"/>
                      <a:pt x="615217" y="808296"/>
                      <a:pt x="614323" y="809190"/>
                    </a:cubicBezTo>
                    <a:cubicBezTo>
                      <a:pt x="613429" y="810085"/>
                      <a:pt x="612534" y="810085"/>
                      <a:pt x="611640" y="810979"/>
                    </a:cubicBezTo>
                    <a:lnTo>
                      <a:pt x="609852" y="810979"/>
                    </a:lnTo>
                    <a:cubicBezTo>
                      <a:pt x="608063" y="812767"/>
                      <a:pt x="605381" y="814555"/>
                      <a:pt x="603592" y="816343"/>
                    </a:cubicBezTo>
                    <a:cubicBezTo>
                      <a:pt x="600015" y="819920"/>
                      <a:pt x="596439" y="822602"/>
                      <a:pt x="593756" y="827073"/>
                    </a:cubicBezTo>
                    <a:lnTo>
                      <a:pt x="593756" y="827967"/>
                    </a:lnTo>
                    <a:lnTo>
                      <a:pt x="592862" y="828861"/>
                    </a:lnTo>
                    <a:cubicBezTo>
                      <a:pt x="592862" y="828861"/>
                      <a:pt x="592862" y="829755"/>
                      <a:pt x="591968" y="829755"/>
                    </a:cubicBezTo>
                    <a:cubicBezTo>
                      <a:pt x="591968" y="830650"/>
                      <a:pt x="591073" y="830650"/>
                      <a:pt x="591073" y="831544"/>
                    </a:cubicBezTo>
                    <a:cubicBezTo>
                      <a:pt x="591073" y="831544"/>
                      <a:pt x="590179" y="832438"/>
                      <a:pt x="589285" y="832438"/>
                    </a:cubicBezTo>
                    <a:lnTo>
                      <a:pt x="588391" y="831544"/>
                    </a:lnTo>
                    <a:cubicBezTo>
                      <a:pt x="588391" y="831544"/>
                      <a:pt x="588391" y="830650"/>
                      <a:pt x="587496" y="830650"/>
                    </a:cubicBezTo>
                    <a:cubicBezTo>
                      <a:pt x="586602" y="829755"/>
                      <a:pt x="586602" y="828861"/>
                      <a:pt x="585708" y="827967"/>
                    </a:cubicBezTo>
                    <a:lnTo>
                      <a:pt x="585708" y="827073"/>
                    </a:lnTo>
                    <a:cubicBezTo>
                      <a:pt x="587496" y="825285"/>
                      <a:pt x="589285" y="823497"/>
                      <a:pt x="591073" y="820814"/>
                    </a:cubicBezTo>
                    <a:cubicBezTo>
                      <a:pt x="591968" y="819920"/>
                      <a:pt x="591968" y="819026"/>
                      <a:pt x="592862" y="819026"/>
                    </a:cubicBezTo>
                    <a:cubicBezTo>
                      <a:pt x="593756" y="818132"/>
                      <a:pt x="594650" y="816343"/>
                      <a:pt x="595544" y="815449"/>
                    </a:cubicBezTo>
                    <a:cubicBezTo>
                      <a:pt x="595544" y="814555"/>
                      <a:pt x="596439" y="814555"/>
                      <a:pt x="596439" y="813661"/>
                    </a:cubicBezTo>
                    <a:cubicBezTo>
                      <a:pt x="598227" y="810979"/>
                      <a:pt x="600015" y="809190"/>
                      <a:pt x="601804" y="806508"/>
                    </a:cubicBezTo>
                    <a:lnTo>
                      <a:pt x="602698" y="805614"/>
                    </a:lnTo>
                    <a:cubicBezTo>
                      <a:pt x="603592" y="804720"/>
                      <a:pt x="604486" y="802931"/>
                      <a:pt x="605381" y="802037"/>
                    </a:cubicBezTo>
                    <a:cubicBezTo>
                      <a:pt x="606275" y="801143"/>
                      <a:pt x="606275" y="800249"/>
                      <a:pt x="607169" y="798461"/>
                    </a:cubicBezTo>
                    <a:lnTo>
                      <a:pt x="607169" y="797567"/>
                    </a:lnTo>
                    <a:cubicBezTo>
                      <a:pt x="608063" y="795778"/>
                      <a:pt x="608063" y="794884"/>
                      <a:pt x="608958" y="793990"/>
                    </a:cubicBezTo>
                    <a:lnTo>
                      <a:pt x="608958" y="793096"/>
                    </a:lnTo>
                    <a:cubicBezTo>
                      <a:pt x="608958" y="792202"/>
                      <a:pt x="608958" y="792202"/>
                      <a:pt x="609852" y="791308"/>
                    </a:cubicBezTo>
                    <a:cubicBezTo>
                      <a:pt x="609852" y="790414"/>
                      <a:pt x="609852" y="789519"/>
                      <a:pt x="610746" y="788625"/>
                    </a:cubicBezTo>
                    <a:lnTo>
                      <a:pt x="610746" y="787731"/>
                    </a:lnTo>
                    <a:cubicBezTo>
                      <a:pt x="612534" y="784155"/>
                      <a:pt x="615217" y="781472"/>
                      <a:pt x="617900" y="778790"/>
                    </a:cubicBezTo>
                    <a:lnTo>
                      <a:pt x="617005" y="778790"/>
                    </a:lnTo>
                    <a:cubicBezTo>
                      <a:pt x="614323" y="780578"/>
                      <a:pt x="612534" y="782366"/>
                      <a:pt x="610746" y="784155"/>
                    </a:cubicBezTo>
                    <a:cubicBezTo>
                      <a:pt x="608958" y="785943"/>
                      <a:pt x="605381" y="783261"/>
                      <a:pt x="608063" y="781472"/>
                    </a:cubicBezTo>
                    <a:cubicBezTo>
                      <a:pt x="609852" y="780578"/>
                      <a:pt x="610746" y="778790"/>
                      <a:pt x="611640" y="777896"/>
                    </a:cubicBezTo>
                    <a:cubicBezTo>
                      <a:pt x="614323" y="775213"/>
                      <a:pt x="617005" y="771637"/>
                      <a:pt x="620582" y="768954"/>
                    </a:cubicBezTo>
                    <a:cubicBezTo>
                      <a:pt x="622371" y="767166"/>
                      <a:pt x="624159" y="766272"/>
                      <a:pt x="625948" y="765378"/>
                    </a:cubicBezTo>
                    <a:lnTo>
                      <a:pt x="626842" y="764484"/>
                    </a:lnTo>
                    <a:cubicBezTo>
                      <a:pt x="627736" y="762695"/>
                      <a:pt x="629524" y="761801"/>
                      <a:pt x="630419" y="760013"/>
                    </a:cubicBezTo>
                    <a:cubicBezTo>
                      <a:pt x="646514" y="744813"/>
                      <a:pt x="674235" y="744813"/>
                      <a:pt x="694802" y="734977"/>
                    </a:cubicBezTo>
                    <a:cubicBezTo>
                      <a:pt x="702850" y="731401"/>
                      <a:pt x="713580" y="736766"/>
                      <a:pt x="721628" y="734977"/>
                    </a:cubicBezTo>
                    <a:cubicBezTo>
                      <a:pt x="726993" y="734977"/>
                      <a:pt x="731464" y="734977"/>
                      <a:pt x="736830" y="738554"/>
                    </a:cubicBezTo>
                    <a:cubicBezTo>
                      <a:pt x="721628" y="741236"/>
                      <a:pt x="708215" y="751072"/>
                      <a:pt x="693908" y="760013"/>
                    </a:cubicBezTo>
                    <a:moveTo>
                      <a:pt x="728782" y="641988"/>
                    </a:moveTo>
                    <a:cubicBezTo>
                      <a:pt x="726993" y="640199"/>
                      <a:pt x="734147" y="641988"/>
                      <a:pt x="735935" y="638411"/>
                    </a:cubicBezTo>
                    <a:lnTo>
                      <a:pt x="722522" y="638411"/>
                    </a:lnTo>
                    <a:cubicBezTo>
                      <a:pt x="720734" y="638411"/>
                      <a:pt x="720734" y="636623"/>
                      <a:pt x="720734" y="634834"/>
                    </a:cubicBezTo>
                    <a:cubicBezTo>
                      <a:pt x="712686" y="636623"/>
                      <a:pt x="701955" y="640199"/>
                      <a:pt x="693908" y="641988"/>
                    </a:cubicBezTo>
                    <a:cubicBezTo>
                      <a:pt x="682283" y="645564"/>
                      <a:pt x="671552" y="653611"/>
                      <a:pt x="658139" y="657188"/>
                    </a:cubicBezTo>
                    <a:cubicBezTo>
                      <a:pt x="639361" y="664341"/>
                      <a:pt x="624159" y="679541"/>
                      <a:pt x="604486" y="685800"/>
                    </a:cubicBezTo>
                    <a:cubicBezTo>
                      <a:pt x="602698" y="685800"/>
                      <a:pt x="602698" y="684012"/>
                      <a:pt x="602698" y="682223"/>
                    </a:cubicBezTo>
                    <a:cubicBezTo>
                      <a:pt x="604486" y="676859"/>
                      <a:pt x="610746" y="675070"/>
                      <a:pt x="614323" y="670600"/>
                    </a:cubicBezTo>
                    <a:cubicBezTo>
                      <a:pt x="614323" y="668812"/>
                      <a:pt x="614323" y="667023"/>
                      <a:pt x="612534" y="667023"/>
                    </a:cubicBezTo>
                    <a:cubicBezTo>
                      <a:pt x="625948" y="648246"/>
                      <a:pt x="644726" y="638411"/>
                      <a:pt x="661716" y="623211"/>
                    </a:cubicBezTo>
                    <a:lnTo>
                      <a:pt x="661716" y="617846"/>
                    </a:lnTo>
                    <a:cubicBezTo>
                      <a:pt x="667081" y="610693"/>
                      <a:pt x="675129" y="608010"/>
                      <a:pt x="678706" y="599069"/>
                    </a:cubicBezTo>
                    <a:cubicBezTo>
                      <a:pt x="680494" y="593704"/>
                      <a:pt x="687648" y="587445"/>
                      <a:pt x="695696" y="583869"/>
                    </a:cubicBezTo>
                    <a:cubicBezTo>
                      <a:pt x="693908" y="582081"/>
                      <a:pt x="690331" y="582081"/>
                      <a:pt x="690331" y="578504"/>
                    </a:cubicBezTo>
                    <a:cubicBezTo>
                      <a:pt x="683177" y="578504"/>
                      <a:pt x="676918" y="582081"/>
                      <a:pt x="669764" y="576716"/>
                    </a:cubicBezTo>
                    <a:cubicBezTo>
                      <a:pt x="673341" y="574033"/>
                      <a:pt x="676918" y="572245"/>
                      <a:pt x="680494" y="570457"/>
                    </a:cubicBezTo>
                    <a:cubicBezTo>
                      <a:pt x="678706" y="570457"/>
                      <a:pt x="677812" y="569563"/>
                      <a:pt x="676918" y="567774"/>
                    </a:cubicBezTo>
                    <a:cubicBezTo>
                      <a:pt x="675129" y="564198"/>
                      <a:pt x="680494" y="560621"/>
                      <a:pt x="684965" y="559727"/>
                    </a:cubicBezTo>
                    <a:cubicBezTo>
                      <a:pt x="692119" y="557939"/>
                      <a:pt x="700167" y="557939"/>
                      <a:pt x="705532" y="552574"/>
                    </a:cubicBezTo>
                    <a:cubicBezTo>
                      <a:pt x="693908" y="550786"/>
                      <a:pt x="680494" y="556151"/>
                      <a:pt x="667975" y="548998"/>
                    </a:cubicBezTo>
                    <a:cubicBezTo>
                      <a:pt x="676023" y="526644"/>
                      <a:pt x="690331" y="508762"/>
                      <a:pt x="710003" y="498032"/>
                    </a:cubicBezTo>
                    <a:cubicBezTo>
                      <a:pt x="711792" y="498032"/>
                      <a:pt x="715369" y="498032"/>
                      <a:pt x="715369" y="499820"/>
                    </a:cubicBezTo>
                    <a:cubicBezTo>
                      <a:pt x="715369" y="507868"/>
                      <a:pt x="710003" y="515021"/>
                      <a:pt x="701955" y="516809"/>
                    </a:cubicBezTo>
                    <a:cubicBezTo>
                      <a:pt x="715369" y="520385"/>
                      <a:pt x="728782" y="520385"/>
                      <a:pt x="742195" y="526644"/>
                    </a:cubicBezTo>
                    <a:cubicBezTo>
                      <a:pt x="740406" y="530221"/>
                      <a:pt x="736830" y="528433"/>
                      <a:pt x="735041" y="528433"/>
                    </a:cubicBezTo>
                    <a:cubicBezTo>
                      <a:pt x="743089" y="533797"/>
                      <a:pt x="753820" y="530221"/>
                      <a:pt x="761868" y="536480"/>
                    </a:cubicBezTo>
                    <a:cubicBezTo>
                      <a:pt x="756502" y="541845"/>
                      <a:pt x="752031" y="536480"/>
                      <a:pt x="746666" y="536480"/>
                    </a:cubicBezTo>
                    <a:cubicBezTo>
                      <a:pt x="799424" y="551680"/>
                      <a:pt x="854865" y="563304"/>
                      <a:pt x="898682" y="597281"/>
                    </a:cubicBezTo>
                    <a:cubicBezTo>
                      <a:pt x="861125" y="616058"/>
                      <a:pt x="822674" y="624105"/>
                      <a:pt x="782434" y="633046"/>
                    </a:cubicBezTo>
                    <a:cubicBezTo>
                      <a:pt x="777069" y="633046"/>
                      <a:pt x="774387" y="633046"/>
                      <a:pt x="769021" y="631258"/>
                    </a:cubicBezTo>
                    <a:cubicBezTo>
                      <a:pt x="769021" y="633046"/>
                      <a:pt x="769021" y="636623"/>
                      <a:pt x="767233" y="636623"/>
                    </a:cubicBezTo>
                    <a:cubicBezTo>
                      <a:pt x="760079" y="636623"/>
                      <a:pt x="755608" y="636623"/>
                      <a:pt x="750243" y="640199"/>
                    </a:cubicBezTo>
                    <a:cubicBezTo>
                      <a:pt x="743983" y="645564"/>
                      <a:pt x="734147" y="647352"/>
                      <a:pt x="728782" y="641988"/>
                    </a:cubicBezTo>
                  </a:path>
                </a:pathLst>
              </a:custGeom>
              <a:solidFill>
                <a:srgbClr val="000091"/>
              </a:solidFill>
              <a:ln w="893" cap="flat">
                <a:noFill/>
                <a:prstDash val="solid"/>
                <a:miter/>
              </a:ln>
            </p:spPr>
            <p:txBody>
              <a:bodyPr rtlCol="0" anchor="ctr"/>
              <a:lstStyle/>
              <a:p>
                <a:endParaRPr lang="fr-FR"/>
              </a:p>
            </p:txBody>
          </p:sp>
          <p:sp>
            <p:nvSpPr>
              <p:cNvPr id="11" name="Forme libre 10">
                <a:extLst>
                  <a:ext uri="{FF2B5EF4-FFF2-40B4-BE49-F238E27FC236}">
                    <a16:creationId xmlns:a16="http://schemas.microsoft.com/office/drawing/2014/main" id="{19497B61-1444-6ACD-9373-4506BA6DA70B}"/>
                  </a:ext>
                </a:extLst>
              </p:cNvPr>
              <p:cNvSpPr/>
              <p:nvPr/>
            </p:nvSpPr>
            <p:spPr>
              <a:xfrm>
                <a:off x="4569124" y="894132"/>
                <a:ext cx="1085135" cy="894132"/>
              </a:xfrm>
              <a:custGeom>
                <a:avLst/>
                <a:gdLst>
                  <a:gd name="connsiteX0" fmla="*/ 1084241 w 1085135"/>
                  <a:gd name="connsiteY0" fmla="*/ 0 h 894132"/>
                  <a:gd name="connsiteX1" fmla="*/ 123859 w 1085135"/>
                  <a:gd name="connsiteY1" fmla="*/ 0 h 894132"/>
                  <a:gd name="connsiteX2" fmla="*/ 132801 w 1085135"/>
                  <a:gd name="connsiteY2" fmla="*/ 4471 h 894132"/>
                  <a:gd name="connsiteX3" fmla="*/ 156945 w 1085135"/>
                  <a:gd name="connsiteY3" fmla="*/ 16989 h 894132"/>
                  <a:gd name="connsiteX4" fmla="*/ 189136 w 1085135"/>
                  <a:gd name="connsiteY4" fmla="*/ 43813 h 894132"/>
                  <a:gd name="connsiteX5" fmla="*/ 194501 w 1085135"/>
                  <a:gd name="connsiteY5" fmla="*/ 66166 h 894132"/>
                  <a:gd name="connsiteX6" fmla="*/ 181088 w 1085135"/>
                  <a:gd name="connsiteY6" fmla="*/ 91202 h 894132"/>
                  <a:gd name="connsiteX7" fmla="*/ 145320 w 1085135"/>
                  <a:gd name="connsiteY7" fmla="*/ 94778 h 894132"/>
                  <a:gd name="connsiteX8" fmla="*/ 124753 w 1085135"/>
                  <a:gd name="connsiteY8" fmla="*/ 91202 h 894132"/>
                  <a:gd name="connsiteX9" fmla="*/ 190925 w 1085135"/>
                  <a:gd name="connsiteY9" fmla="*/ 136802 h 894132"/>
                  <a:gd name="connsiteX10" fmla="*/ 206126 w 1085135"/>
                  <a:gd name="connsiteY10" fmla="*/ 142167 h 894132"/>
                  <a:gd name="connsiteX11" fmla="*/ 207915 w 1085135"/>
                  <a:gd name="connsiteY11" fmla="*/ 147532 h 894132"/>
                  <a:gd name="connsiteX12" fmla="*/ 202549 w 1085135"/>
                  <a:gd name="connsiteY12" fmla="*/ 157367 h 894132"/>
                  <a:gd name="connsiteX13" fmla="*/ 207915 w 1085135"/>
                  <a:gd name="connsiteY13" fmla="*/ 157367 h 894132"/>
                  <a:gd name="connsiteX14" fmla="*/ 226693 w 1085135"/>
                  <a:gd name="connsiteY14" fmla="*/ 142167 h 894132"/>
                  <a:gd name="connsiteX15" fmla="*/ 233847 w 1085135"/>
                  <a:gd name="connsiteY15" fmla="*/ 167203 h 894132"/>
                  <a:gd name="connsiteX16" fmla="*/ 213280 w 1085135"/>
                  <a:gd name="connsiteY16" fmla="*/ 184191 h 894132"/>
                  <a:gd name="connsiteX17" fmla="*/ 213280 w 1085135"/>
                  <a:gd name="connsiteY17" fmla="*/ 195815 h 894132"/>
                  <a:gd name="connsiteX18" fmla="*/ 221328 w 1085135"/>
                  <a:gd name="connsiteY18" fmla="*/ 216380 h 894132"/>
                  <a:gd name="connsiteX19" fmla="*/ 232952 w 1085135"/>
                  <a:gd name="connsiteY19" fmla="*/ 253934 h 894132"/>
                  <a:gd name="connsiteX20" fmla="*/ 244577 w 1085135"/>
                  <a:gd name="connsiteY20" fmla="*/ 329935 h 894132"/>
                  <a:gd name="connsiteX21" fmla="*/ 242789 w 1085135"/>
                  <a:gd name="connsiteY21" fmla="*/ 368383 h 894132"/>
                  <a:gd name="connsiteX22" fmla="*/ 261567 w 1085135"/>
                  <a:gd name="connsiteY22" fmla="*/ 404148 h 894132"/>
                  <a:gd name="connsiteX23" fmla="*/ 280346 w 1085135"/>
                  <a:gd name="connsiteY23" fmla="*/ 430972 h 894132"/>
                  <a:gd name="connsiteX24" fmla="*/ 300912 w 1085135"/>
                  <a:gd name="connsiteY24" fmla="*/ 484620 h 894132"/>
                  <a:gd name="connsiteX25" fmla="*/ 265144 w 1085135"/>
                  <a:gd name="connsiteY25" fmla="*/ 501609 h 894132"/>
                  <a:gd name="connsiteX26" fmla="*/ 268721 w 1085135"/>
                  <a:gd name="connsiteY26" fmla="*/ 532009 h 894132"/>
                  <a:gd name="connsiteX27" fmla="*/ 246366 w 1085135"/>
                  <a:gd name="connsiteY27" fmla="*/ 561516 h 894132"/>
                  <a:gd name="connsiteX28" fmla="*/ 257990 w 1085135"/>
                  <a:gd name="connsiteY28" fmla="*/ 568669 h 894132"/>
                  <a:gd name="connsiteX29" fmla="*/ 263356 w 1085135"/>
                  <a:gd name="connsiteY29" fmla="*/ 591022 h 894132"/>
                  <a:gd name="connsiteX30" fmla="*/ 246366 w 1085135"/>
                  <a:gd name="connsiteY30" fmla="*/ 621422 h 894132"/>
                  <a:gd name="connsiteX31" fmla="*/ 244577 w 1085135"/>
                  <a:gd name="connsiteY31" fmla="*/ 658976 h 894132"/>
                  <a:gd name="connsiteX32" fmla="*/ 214174 w 1085135"/>
                  <a:gd name="connsiteY32" fmla="*/ 684012 h 894132"/>
                  <a:gd name="connsiteX33" fmla="*/ 181982 w 1085135"/>
                  <a:gd name="connsiteY33" fmla="*/ 685800 h 894132"/>
                  <a:gd name="connsiteX34" fmla="*/ 172146 w 1085135"/>
                  <a:gd name="connsiteY34" fmla="*/ 682223 h 894132"/>
                  <a:gd name="connsiteX35" fmla="*/ 86302 w 1085135"/>
                  <a:gd name="connsiteY35" fmla="*/ 670600 h 894132"/>
                  <a:gd name="connsiteX36" fmla="*/ 63052 w 1085135"/>
                  <a:gd name="connsiteY36" fmla="*/ 676859 h 894132"/>
                  <a:gd name="connsiteX37" fmla="*/ 42486 w 1085135"/>
                  <a:gd name="connsiteY37" fmla="*/ 694741 h 894132"/>
                  <a:gd name="connsiteX38" fmla="*/ 38909 w 1085135"/>
                  <a:gd name="connsiteY38" fmla="*/ 699212 h 894132"/>
                  <a:gd name="connsiteX39" fmla="*/ 37120 w 1085135"/>
                  <a:gd name="connsiteY39" fmla="*/ 701894 h 894132"/>
                  <a:gd name="connsiteX40" fmla="*/ 35332 w 1085135"/>
                  <a:gd name="connsiteY40" fmla="*/ 703683 h 894132"/>
                  <a:gd name="connsiteX41" fmla="*/ 21919 w 1085135"/>
                  <a:gd name="connsiteY41" fmla="*/ 723354 h 894132"/>
                  <a:gd name="connsiteX42" fmla="*/ 21024 w 1085135"/>
                  <a:gd name="connsiteY42" fmla="*/ 724248 h 894132"/>
                  <a:gd name="connsiteX43" fmla="*/ 19236 w 1085135"/>
                  <a:gd name="connsiteY43" fmla="*/ 726930 h 894132"/>
                  <a:gd name="connsiteX44" fmla="*/ 6717 w 1085135"/>
                  <a:gd name="connsiteY44" fmla="*/ 758225 h 894132"/>
                  <a:gd name="connsiteX45" fmla="*/ 8506 w 1085135"/>
                  <a:gd name="connsiteY45" fmla="*/ 837803 h 894132"/>
                  <a:gd name="connsiteX46" fmla="*/ 101503 w 1085135"/>
                  <a:gd name="connsiteY46" fmla="*/ 873568 h 894132"/>
                  <a:gd name="connsiteX47" fmla="*/ 141743 w 1085135"/>
                  <a:gd name="connsiteY47" fmla="*/ 894133 h 894132"/>
                  <a:gd name="connsiteX48" fmla="*/ 1085135 w 1085135"/>
                  <a:gd name="connsiteY48" fmla="*/ 894133 h 894132"/>
                  <a:gd name="connsiteX49" fmla="*/ 1085135 w 1085135"/>
                  <a:gd name="connsiteY49" fmla="*/ 0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085135" h="894132">
                    <a:moveTo>
                      <a:pt x="1084241" y="0"/>
                    </a:moveTo>
                    <a:lnTo>
                      <a:pt x="123859" y="0"/>
                    </a:lnTo>
                    <a:cubicBezTo>
                      <a:pt x="123859" y="0"/>
                      <a:pt x="125647" y="0"/>
                      <a:pt x="132801" y="4471"/>
                    </a:cubicBezTo>
                    <a:cubicBezTo>
                      <a:pt x="140849" y="8941"/>
                      <a:pt x="150685" y="14306"/>
                      <a:pt x="156945" y="16989"/>
                    </a:cubicBezTo>
                    <a:cubicBezTo>
                      <a:pt x="169463" y="23247"/>
                      <a:pt x="181088" y="31295"/>
                      <a:pt x="189136" y="43813"/>
                    </a:cubicBezTo>
                    <a:cubicBezTo>
                      <a:pt x="192713" y="49177"/>
                      <a:pt x="197184" y="59013"/>
                      <a:pt x="194501" y="66166"/>
                    </a:cubicBezTo>
                    <a:cubicBezTo>
                      <a:pt x="190925" y="74213"/>
                      <a:pt x="189136" y="88519"/>
                      <a:pt x="181088" y="91202"/>
                    </a:cubicBezTo>
                    <a:cubicBezTo>
                      <a:pt x="171252" y="96566"/>
                      <a:pt x="157839" y="96566"/>
                      <a:pt x="145320" y="94778"/>
                    </a:cubicBezTo>
                    <a:cubicBezTo>
                      <a:pt x="138166" y="94778"/>
                      <a:pt x="131907" y="92990"/>
                      <a:pt x="124753" y="91202"/>
                    </a:cubicBezTo>
                    <a:cubicBezTo>
                      <a:pt x="149791" y="101037"/>
                      <a:pt x="173935" y="113555"/>
                      <a:pt x="190925" y="136802"/>
                    </a:cubicBezTo>
                    <a:cubicBezTo>
                      <a:pt x="192713" y="140379"/>
                      <a:pt x="198972" y="142167"/>
                      <a:pt x="206126" y="142167"/>
                    </a:cubicBezTo>
                    <a:cubicBezTo>
                      <a:pt x="207915" y="142167"/>
                      <a:pt x="207915" y="145744"/>
                      <a:pt x="207915" y="147532"/>
                    </a:cubicBezTo>
                    <a:cubicBezTo>
                      <a:pt x="204338" y="151108"/>
                      <a:pt x="200761" y="152897"/>
                      <a:pt x="202549" y="157367"/>
                    </a:cubicBezTo>
                    <a:lnTo>
                      <a:pt x="207915" y="157367"/>
                    </a:lnTo>
                    <a:cubicBezTo>
                      <a:pt x="215962" y="153791"/>
                      <a:pt x="215068" y="136802"/>
                      <a:pt x="226693" y="142167"/>
                    </a:cubicBezTo>
                    <a:cubicBezTo>
                      <a:pt x="234741" y="147532"/>
                      <a:pt x="238318" y="159156"/>
                      <a:pt x="233847" y="167203"/>
                    </a:cubicBezTo>
                    <a:cubicBezTo>
                      <a:pt x="226693" y="174356"/>
                      <a:pt x="220433" y="178827"/>
                      <a:pt x="213280" y="184191"/>
                    </a:cubicBezTo>
                    <a:cubicBezTo>
                      <a:pt x="211491" y="187768"/>
                      <a:pt x="211491" y="192239"/>
                      <a:pt x="213280" y="195815"/>
                    </a:cubicBezTo>
                    <a:cubicBezTo>
                      <a:pt x="218645" y="202968"/>
                      <a:pt x="220433" y="209227"/>
                      <a:pt x="221328" y="216380"/>
                    </a:cubicBezTo>
                    <a:cubicBezTo>
                      <a:pt x="226693" y="228004"/>
                      <a:pt x="228481" y="241416"/>
                      <a:pt x="232952" y="253934"/>
                    </a:cubicBezTo>
                    <a:cubicBezTo>
                      <a:pt x="240106" y="278970"/>
                      <a:pt x="246366" y="304899"/>
                      <a:pt x="244577" y="329935"/>
                    </a:cubicBezTo>
                    <a:cubicBezTo>
                      <a:pt x="244577" y="343347"/>
                      <a:pt x="237423" y="354971"/>
                      <a:pt x="242789" y="368383"/>
                    </a:cubicBezTo>
                    <a:cubicBezTo>
                      <a:pt x="246366" y="381795"/>
                      <a:pt x="254413" y="391630"/>
                      <a:pt x="261567" y="404148"/>
                    </a:cubicBezTo>
                    <a:cubicBezTo>
                      <a:pt x="268721" y="413984"/>
                      <a:pt x="274980" y="421137"/>
                      <a:pt x="280346" y="430972"/>
                    </a:cubicBezTo>
                    <a:cubicBezTo>
                      <a:pt x="290182" y="447961"/>
                      <a:pt x="308960" y="464949"/>
                      <a:pt x="300912" y="484620"/>
                    </a:cubicBezTo>
                    <a:cubicBezTo>
                      <a:pt x="295547" y="496244"/>
                      <a:pt x="277663" y="494456"/>
                      <a:pt x="265144" y="501609"/>
                    </a:cubicBezTo>
                    <a:cubicBezTo>
                      <a:pt x="255308" y="509656"/>
                      <a:pt x="263356" y="523962"/>
                      <a:pt x="268721" y="532009"/>
                    </a:cubicBezTo>
                    <a:cubicBezTo>
                      <a:pt x="276769" y="547209"/>
                      <a:pt x="258885" y="557045"/>
                      <a:pt x="246366" y="561516"/>
                    </a:cubicBezTo>
                    <a:cubicBezTo>
                      <a:pt x="249942" y="566880"/>
                      <a:pt x="256202" y="565092"/>
                      <a:pt x="257990" y="568669"/>
                    </a:cubicBezTo>
                    <a:cubicBezTo>
                      <a:pt x="259779" y="576716"/>
                      <a:pt x="267827" y="582081"/>
                      <a:pt x="263356" y="591022"/>
                    </a:cubicBezTo>
                    <a:cubicBezTo>
                      <a:pt x="256202" y="600857"/>
                      <a:pt x="236529" y="606222"/>
                      <a:pt x="246366" y="621422"/>
                    </a:cubicBezTo>
                    <a:cubicBezTo>
                      <a:pt x="253519" y="633046"/>
                      <a:pt x="249048" y="646458"/>
                      <a:pt x="244577" y="658976"/>
                    </a:cubicBezTo>
                    <a:cubicBezTo>
                      <a:pt x="239212" y="672388"/>
                      <a:pt x="227587" y="681329"/>
                      <a:pt x="214174" y="684012"/>
                    </a:cubicBezTo>
                    <a:cubicBezTo>
                      <a:pt x="204338" y="687588"/>
                      <a:pt x="191819" y="687588"/>
                      <a:pt x="181982" y="685800"/>
                    </a:cubicBezTo>
                    <a:cubicBezTo>
                      <a:pt x="178406" y="684012"/>
                      <a:pt x="174829" y="682223"/>
                      <a:pt x="172146" y="682223"/>
                    </a:cubicBezTo>
                    <a:cubicBezTo>
                      <a:pt x="143531" y="678647"/>
                      <a:pt x="114917" y="670600"/>
                      <a:pt x="86302" y="670600"/>
                    </a:cubicBezTo>
                    <a:cubicBezTo>
                      <a:pt x="78254" y="672388"/>
                      <a:pt x="69312" y="674176"/>
                      <a:pt x="63052" y="676859"/>
                    </a:cubicBezTo>
                    <a:cubicBezTo>
                      <a:pt x="55899" y="682223"/>
                      <a:pt x="48745" y="688482"/>
                      <a:pt x="42486" y="694741"/>
                    </a:cubicBezTo>
                    <a:cubicBezTo>
                      <a:pt x="41591" y="696530"/>
                      <a:pt x="39803" y="697424"/>
                      <a:pt x="38909" y="699212"/>
                    </a:cubicBezTo>
                    <a:cubicBezTo>
                      <a:pt x="38014" y="700106"/>
                      <a:pt x="37120" y="701000"/>
                      <a:pt x="37120" y="701894"/>
                    </a:cubicBezTo>
                    <a:lnTo>
                      <a:pt x="35332" y="703683"/>
                    </a:lnTo>
                    <a:cubicBezTo>
                      <a:pt x="29967" y="709942"/>
                      <a:pt x="26390" y="716201"/>
                      <a:pt x="21919" y="723354"/>
                    </a:cubicBezTo>
                    <a:cubicBezTo>
                      <a:pt x="21919" y="724248"/>
                      <a:pt x="21024" y="724248"/>
                      <a:pt x="21024" y="724248"/>
                    </a:cubicBezTo>
                    <a:cubicBezTo>
                      <a:pt x="21024" y="725142"/>
                      <a:pt x="20130" y="726036"/>
                      <a:pt x="19236" y="726930"/>
                    </a:cubicBezTo>
                    <a:cubicBezTo>
                      <a:pt x="13871" y="736766"/>
                      <a:pt x="9400" y="747495"/>
                      <a:pt x="6717" y="758225"/>
                    </a:cubicBezTo>
                    <a:cubicBezTo>
                      <a:pt x="-4908" y="796673"/>
                      <a:pt x="458" y="829755"/>
                      <a:pt x="8506" y="837803"/>
                    </a:cubicBezTo>
                    <a:cubicBezTo>
                      <a:pt x="10294" y="839591"/>
                      <a:pt x="63947" y="856579"/>
                      <a:pt x="101503" y="873568"/>
                    </a:cubicBezTo>
                    <a:cubicBezTo>
                      <a:pt x="119388" y="881615"/>
                      <a:pt x="131012" y="886980"/>
                      <a:pt x="141743" y="894133"/>
                    </a:cubicBezTo>
                    <a:lnTo>
                      <a:pt x="1085135" y="894133"/>
                    </a:lnTo>
                    <a:lnTo>
                      <a:pt x="1085135" y="0"/>
                    </a:lnTo>
                    <a:close/>
                  </a:path>
                </a:pathLst>
              </a:custGeom>
              <a:solidFill>
                <a:srgbClr val="E1000F"/>
              </a:solidFill>
              <a:ln w="893" cap="flat">
                <a:noFill/>
                <a:prstDash val="solid"/>
                <a:miter/>
              </a:ln>
            </p:spPr>
            <p:txBody>
              <a:bodyPr rtlCol="0" anchor="ctr"/>
              <a:lstStyle/>
              <a:p>
                <a:endParaRPr lang="fr-FR"/>
              </a:p>
            </p:txBody>
          </p:sp>
          <p:sp>
            <p:nvSpPr>
              <p:cNvPr id="12" name="Forme libre 11">
                <a:extLst>
                  <a:ext uri="{FF2B5EF4-FFF2-40B4-BE49-F238E27FC236}">
                    <a16:creationId xmlns:a16="http://schemas.microsoft.com/office/drawing/2014/main" id="{F1CAF52E-F37C-D341-08D5-C687A5441082}"/>
                  </a:ext>
                </a:extLst>
              </p:cNvPr>
              <p:cNvSpPr/>
              <p:nvPr/>
            </p:nvSpPr>
            <p:spPr>
              <a:xfrm>
                <a:off x="4684935" y="1205549"/>
                <a:ext cx="109897" cy="97202"/>
              </a:xfrm>
              <a:custGeom>
                <a:avLst/>
                <a:gdLst>
                  <a:gd name="connsiteX0" fmla="*/ 65277 w 109897"/>
                  <a:gd name="connsiteY0" fmla="*/ 15836 h 97202"/>
                  <a:gd name="connsiteX1" fmla="*/ 82267 w 109897"/>
                  <a:gd name="connsiteY1" fmla="*/ 21201 h 97202"/>
                  <a:gd name="connsiteX2" fmla="*/ 48287 w 109897"/>
                  <a:gd name="connsiteY2" fmla="*/ 51602 h 97202"/>
                  <a:gd name="connsiteX3" fmla="*/ 42922 w 109897"/>
                  <a:gd name="connsiteY3" fmla="*/ 51602 h 97202"/>
                  <a:gd name="connsiteX4" fmla="*/ 34874 w 109897"/>
                  <a:gd name="connsiteY4" fmla="*/ 63225 h 97202"/>
                  <a:gd name="connsiteX5" fmla="*/ 19673 w 109897"/>
                  <a:gd name="connsiteY5" fmla="*/ 65014 h 97202"/>
                  <a:gd name="connsiteX6" fmla="*/ 44711 w 109897"/>
                  <a:gd name="connsiteY6" fmla="*/ 74849 h 97202"/>
                  <a:gd name="connsiteX7" fmla="*/ 50076 w 109897"/>
                  <a:gd name="connsiteY7" fmla="*/ 82002 h 97202"/>
                  <a:gd name="connsiteX8" fmla="*/ 53653 w 109897"/>
                  <a:gd name="connsiteY8" fmla="*/ 80214 h 97202"/>
                  <a:gd name="connsiteX9" fmla="*/ 57229 w 109897"/>
                  <a:gd name="connsiteY9" fmla="*/ 82002 h 97202"/>
                  <a:gd name="connsiteX10" fmla="*/ 57229 w 109897"/>
                  <a:gd name="connsiteY10" fmla="*/ 89155 h 97202"/>
                  <a:gd name="connsiteX11" fmla="*/ 36663 w 109897"/>
                  <a:gd name="connsiteY11" fmla="*/ 94520 h 97202"/>
                  <a:gd name="connsiteX12" fmla="*/ 76008 w 109897"/>
                  <a:gd name="connsiteY12" fmla="*/ 94520 h 97202"/>
                  <a:gd name="connsiteX13" fmla="*/ 83162 w 109897"/>
                  <a:gd name="connsiteY13" fmla="*/ 65908 h 97202"/>
                  <a:gd name="connsiteX14" fmla="*/ 79585 w 109897"/>
                  <a:gd name="connsiteY14" fmla="*/ 60543 h 97202"/>
                  <a:gd name="connsiteX15" fmla="*/ 89421 w 109897"/>
                  <a:gd name="connsiteY15" fmla="*/ 50708 h 97202"/>
                  <a:gd name="connsiteX16" fmla="*/ 99257 w 109897"/>
                  <a:gd name="connsiteY16" fmla="*/ 45343 h 97202"/>
                  <a:gd name="connsiteX17" fmla="*/ 93892 w 109897"/>
                  <a:gd name="connsiteY17" fmla="*/ 37296 h 97202"/>
                  <a:gd name="connsiteX18" fmla="*/ 109094 w 109897"/>
                  <a:gd name="connsiteY18" fmla="*/ 10472 h 97202"/>
                  <a:gd name="connsiteX19" fmla="*/ 85844 w 109897"/>
                  <a:gd name="connsiteY19" fmla="*/ 1530 h 97202"/>
                  <a:gd name="connsiteX20" fmla="*/ 57229 w 109897"/>
                  <a:gd name="connsiteY20" fmla="*/ 3319 h 97202"/>
                  <a:gd name="connsiteX21" fmla="*/ 32192 w 109897"/>
                  <a:gd name="connsiteY21" fmla="*/ 10472 h 97202"/>
                  <a:gd name="connsiteX22" fmla="*/ 0 w 109897"/>
                  <a:gd name="connsiteY22" fmla="*/ 27460 h 97202"/>
                  <a:gd name="connsiteX23" fmla="*/ 36663 w 109897"/>
                  <a:gd name="connsiteY23" fmla="*/ 17625 h 97202"/>
                  <a:gd name="connsiteX24" fmla="*/ 65277 w 109897"/>
                  <a:gd name="connsiteY24" fmla="*/ 15836 h 97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9897" h="97202">
                    <a:moveTo>
                      <a:pt x="65277" y="15836"/>
                    </a:moveTo>
                    <a:cubicBezTo>
                      <a:pt x="72431" y="17625"/>
                      <a:pt x="82267" y="17625"/>
                      <a:pt x="82267" y="21201"/>
                    </a:cubicBezTo>
                    <a:cubicBezTo>
                      <a:pt x="78691" y="34613"/>
                      <a:pt x="59018" y="38190"/>
                      <a:pt x="48287" y="51602"/>
                    </a:cubicBezTo>
                    <a:lnTo>
                      <a:pt x="42922" y="51602"/>
                    </a:lnTo>
                    <a:cubicBezTo>
                      <a:pt x="37557" y="55178"/>
                      <a:pt x="39345" y="63225"/>
                      <a:pt x="34874" y="63225"/>
                    </a:cubicBezTo>
                    <a:cubicBezTo>
                      <a:pt x="29509" y="61437"/>
                      <a:pt x="25038" y="63225"/>
                      <a:pt x="19673" y="65014"/>
                    </a:cubicBezTo>
                    <a:cubicBezTo>
                      <a:pt x="26826" y="72167"/>
                      <a:pt x="34874" y="76637"/>
                      <a:pt x="44711" y="74849"/>
                    </a:cubicBezTo>
                    <a:cubicBezTo>
                      <a:pt x="46499" y="74849"/>
                      <a:pt x="50076" y="78426"/>
                      <a:pt x="50076" y="82002"/>
                    </a:cubicBezTo>
                    <a:cubicBezTo>
                      <a:pt x="50076" y="82002"/>
                      <a:pt x="51864" y="82002"/>
                      <a:pt x="53653" y="80214"/>
                    </a:cubicBezTo>
                    <a:cubicBezTo>
                      <a:pt x="55441" y="80214"/>
                      <a:pt x="57229" y="80214"/>
                      <a:pt x="57229" y="82002"/>
                    </a:cubicBezTo>
                    <a:lnTo>
                      <a:pt x="57229" y="89155"/>
                    </a:lnTo>
                    <a:cubicBezTo>
                      <a:pt x="51864" y="96308"/>
                      <a:pt x="43816" y="92732"/>
                      <a:pt x="36663" y="94520"/>
                    </a:cubicBezTo>
                    <a:cubicBezTo>
                      <a:pt x="50076" y="98097"/>
                      <a:pt x="63489" y="98097"/>
                      <a:pt x="76008" y="94520"/>
                    </a:cubicBezTo>
                    <a:cubicBezTo>
                      <a:pt x="85844" y="90944"/>
                      <a:pt x="76008" y="73955"/>
                      <a:pt x="83162" y="65908"/>
                    </a:cubicBezTo>
                    <a:cubicBezTo>
                      <a:pt x="79585" y="65908"/>
                      <a:pt x="83162" y="60543"/>
                      <a:pt x="79585" y="60543"/>
                    </a:cubicBezTo>
                    <a:cubicBezTo>
                      <a:pt x="83162" y="56967"/>
                      <a:pt x="86738" y="52496"/>
                      <a:pt x="89421" y="50708"/>
                    </a:cubicBezTo>
                    <a:cubicBezTo>
                      <a:pt x="92998" y="50708"/>
                      <a:pt x="97469" y="48919"/>
                      <a:pt x="99257" y="45343"/>
                    </a:cubicBezTo>
                    <a:cubicBezTo>
                      <a:pt x="99257" y="41766"/>
                      <a:pt x="92104" y="39978"/>
                      <a:pt x="93892" y="37296"/>
                    </a:cubicBezTo>
                    <a:cubicBezTo>
                      <a:pt x="103728" y="30143"/>
                      <a:pt x="112671" y="20307"/>
                      <a:pt x="109094" y="10472"/>
                    </a:cubicBezTo>
                    <a:cubicBezTo>
                      <a:pt x="107305" y="5107"/>
                      <a:pt x="93892" y="5107"/>
                      <a:pt x="85844" y="1530"/>
                    </a:cubicBezTo>
                    <a:cubicBezTo>
                      <a:pt x="77796" y="-2046"/>
                      <a:pt x="67066" y="1530"/>
                      <a:pt x="57229" y="3319"/>
                    </a:cubicBezTo>
                    <a:cubicBezTo>
                      <a:pt x="49182" y="3319"/>
                      <a:pt x="40239" y="8683"/>
                      <a:pt x="32192" y="10472"/>
                    </a:cubicBezTo>
                    <a:cubicBezTo>
                      <a:pt x="20567" y="14048"/>
                      <a:pt x="9836" y="20307"/>
                      <a:pt x="0" y="27460"/>
                    </a:cubicBezTo>
                    <a:cubicBezTo>
                      <a:pt x="11625" y="22095"/>
                      <a:pt x="23249" y="20307"/>
                      <a:pt x="36663" y="17625"/>
                    </a:cubicBezTo>
                    <a:cubicBezTo>
                      <a:pt x="46499" y="15836"/>
                      <a:pt x="54547" y="14048"/>
                      <a:pt x="65277" y="15836"/>
                    </a:cubicBezTo>
                  </a:path>
                </a:pathLst>
              </a:custGeom>
              <a:solidFill>
                <a:srgbClr val="808080"/>
              </a:solidFill>
              <a:ln w="893" cap="flat">
                <a:noFill/>
                <a:prstDash val="solid"/>
                <a:miter/>
              </a:ln>
            </p:spPr>
            <p:txBody>
              <a:bodyPr rtlCol="0" anchor="ctr"/>
              <a:lstStyle/>
              <a:p>
                <a:endParaRPr lang="fr-FR"/>
              </a:p>
            </p:txBody>
          </p:sp>
        </p:grpSp>
        <p:sp>
          <p:nvSpPr>
            <p:cNvPr id="8" name="Forme libre 7">
              <a:extLst>
                <a:ext uri="{FF2B5EF4-FFF2-40B4-BE49-F238E27FC236}">
                  <a16:creationId xmlns:a16="http://schemas.microsoft.com/office/drawing/2014/main" id="{9FA5455C-E39F-9FDE-E321-12891E195B33}"/>
                </a:ext>
              </a:extLst>
            </p:cNvPr>
            <p:cNvSpPr/>
            <p:nvPr/>
          </p:nvSpPr>
          <p:spPr>
            <a:xfrm>
              <a:off x="3189814" y="2048458"/>
              <a:ext cx="5812369" cy="1982292"/>
            </a:xfrm>
            <a:custGeom>
              <a:avLst/>
              <a:gdLst>
                <a:gd name="connsiteX0" fmla="*/ 0 w 5812369"/>
                <a:gd name="connsiteY0" fmla="*/ 857474 h 1982292"/>
                <a:gd name="connsiteX1" fmla="*/ 0 w 5812369"/>
                <a:gd name="connsiteY1" fmla="*/ 186874 h 1982292"/>
                <a:gd name="connsiteX2" fmla="*/ 203880 w 5812369"/>
                <a:gd name="connsiteY2" fmla="*/ 186874 h 1982292"/>
                <a:gd name="connsiteX3" fmla="*/ 377357 w 5812369"/>
                <a:gd name="connsiteY3" fmla="*/ 240522 h 1982292"/>
                <a:gd name="connsiteX4" fmla="*/ 441740 w 5812369"/>
                <a:gd name="connsiteY4" fmla="*/ 387160 h 1982292"/>
                <a:gd name="connsiteX5" fmla="*/ 414020 w 5812369"/>
                <a:gd name="connsiteY5" fmla="*/ 490879 h 1982292"/>
                <a:gd name="connsiteX6" fmla="*/ 335329 w 5812369"/>
                <a:gd name="connsiteY6" fmla="*/ 560621 h 1982292"/>
                <a:gd name="connsiteX7" fmla="*/ 544574 w 5812369"/>
                <a:gd name="connsiteY7" fmla="*/ 857474 h 1982292"/>
                <a:gd name="connsiteX8" fmla="*/ 382722 w 5812369"/>
                <a:gd name="connsiteY8" fmla="*/ 857474 h 1982292"/>
                <a:gd name="connsiteX9" fmla="*/ 204774 w 5812369"/>
                <a:gd name="connsiteY9" fmla="*/ 586551 h 1982292"/>
                <a:gd name="connsiteX10" fmla="*/ 135920 w 5812369"/>
                <a:gd name="connsiteY10" fmla="*/ 586551 h 1982292"/>
                <a:gd name="connsiteX11" fmla="*/ 135920 w 5812369"/>
                <a:gd name="connsiteY11" fmla="*/ 857474 h 1982292"/>
                <a:gd name="connsiteX12" fmla="*/ 135920 w 5812369"/>
                <a:gd name="connsiteY12" fmla="*/ 471208 h 1982292"/>
                <a:gd name="connsiteX13" fmla="*/ 211928 w 5812369"/>
                <a:gd name="connsiteY13" fmla="*/ 471208 h 1982292"/>
                <a:gd name="connsiteX14" fmla="*/ 278100 w 5812369"/>
                <a:gd name="connsiteY14" fmla="*/ 448855 h 1982292"/>
                <a:gd name="connsiteX15" fmla="*/ 302243 w 5812369"/>
                <a:gd name="connsiteY15" fmla="*/ 385371 h 1982292"/>
                <a:gd name="connsiteX16" fmla="*/ 278100 w 5812369"/>
                <a:gd name="connsiteY16" fmla="*/ 324570 h 1982292"/>
                <a:gd name="connsiteX17" fmla="*/ 211928 w 5812369"/>
                <a:gd name="connsiteY17" fmla="*/ 303111 h 1982292"/>
                <a:gd name="connsiteX18" fmla="*/ 135920 w 5812369"/>
                <a:gd name="connsiteY18" fmla="*/ 303111 h 1982292"/>
                <a:gd name="connsiteX19" fmla="*/ 639361 w 5812369"/>
                <a:gd name="connsiteY19" fmla="*/ 857474 h 1982292"/>
                <a:gd name="connsiteX20" fmla="*/ 639361 w 5812369"/>
                <a:gd name="connsiteY20" fmla="*/ 186874 h 1982292"/>
                <a:gd name="connsiteX21" fmla="*/ 1028342 w 5812369"/>
                <a:gd name="connsiteY21" fmla="*/ 186874 h 1982292"/>
                <a:gd name="connsiteX22" fmla="*/ 1028342 w 5812369"/>
                <a:gd name="connsiteY22" fmla="*/ 303111 h 1982292"/>
                <a:gd name="connsiteX23" fmla="*/ 774387 w 5812369"/>
                <a:gd name="connsiteY23" fmla="*/ 303111 h 1982292"/>
                <a:gd name="connsiteX24" fmla="*/ 774387 w 5812369"/>
                <a:gd name="connsiteY24" fmla="*/ 457796 h 1982292"/>
                <a:gd name="connsiteX25" fmla="*/ 989891 w 5812369"/>
                <a:gd name="connsiteY25" fmla="*/ 457796 h 1982292"/>
                <a:gd name="connsiteX26" fmla="*/ 989891 w 5812369"/>
                <a:gd name="connsiteY26" fmla="*/ 574033 h 1982292"/>
                <a:gd name="connsiteX27" fmla="*/ 774387 w 5812369"/>
                <a:gd name="connsiteY27" fmla="*/ 574033 h 1982292"/>
                <a:gd name="connsiteX28" fmla="*/ 774387 w 5812369"/>
                <a:gd name="connsiteY28" fmla="*/ 741236 h 1982292"/>
                <a:gd name="connsiteX29" fmla="*/ 1028342 w 5812369"/>
                <a:gd name="connsiteY29" fmla="*/ 741236 h 1982292"/>
                <a:gd name="connsiteX30" fmla="*/ 1028342 w 5812369"/>
                <a:gd name="connsiteY30" fmla="*/ 857474 h 1982292"/>
                <a:gd name="connsiteX31" fmla="*/ 770810 w 5812369"/>
                <a:gd name="connsiteY31" fmla="*/ 129649 h 1982292"/>
                <a:gd name="connsiteX32" fmla="*/ 878115 w 5812369"/>
                <a:gd name="connsiteY32" fmla="*/ 0 h 1982292"/>
                <a:gd name="connsiteX33" fmla="*/ 1017612 w 5812369"/>
                <a:gd name="connsiteY33" fmla="*/ 0 h 1982292"/>
                <a:gd name="connsiteX34" fmla="*/ 894211 w 5812369"/>
                <a:gd name="connsiteY34" fmla="*/ 129649 h 1982292"/>
                <a:gd name="connsiteX35" fmla="*/ 1193771 w 5812369"/>
                <a:gd name="connsiteY35" fmla="*/ 857474 h 1982292"/>
                <a:gd name="connsiteX36" fmla="*/ 1193771 w 5812369"/>
                <a:gd name="connsiteY36" fmla="*/ 186874 h 1982292"/>
                <a:gd name="connsiteX37" fmla="*/ 1414641 w 5812369"/>
                <a:gd name="connsiteY37" fmla="*/ 186874 h 1982292"/>
                <a:gd name="connsiteX38" fmla="*/ 1587224 w 5812369"/>
                <a:gd name="connsiteY38" fmla="*/ 240522 h 1982292"/>
                <a:gd name="connsiteX39" fmla="*/ 1650713 w 5812369"/>
                <a:gd name="connsiteY39" fmla="*/ 387160 h 1982292"/>
                <a:gd name="connsiteX40" fmla="*/ 1587224 w 5812369"/>
                <a:gd name="connsiteY40" fmla="*/ 532903 h 1982292"/>
                <a:gd name="connsiteX41" fmla="*/ 1414641 w 5812369"/>
                <a:gd name="connsiteY41" fmla="*/ 586551 h 1982292"/>
                <a:gd name="connsiteX42" fmla="*/ 1329691 w 5812369"/>
                <a:gd name="connsiteY42" fmla="*/ 586551 h 1982292"/>
                <a:gd name="connsiteX43" fmla="*/ 1329691 w 5812369"/>
                <a:gd name="connsiteY43" fmla="*/ 857474 h 1982292"/>
                <a:gd name="connsiteX44" fmla="*/ 1329691 w 5812369"/>
                <a:gd name="connsiteY44" fmla="*/ 471208 h 1982292"/>
                <a:gd name="connsiteX45" fmla="*/ 1420007 w 5812369"/>
                <a:gd name="connsiteY45" fmla="*/ 471208 h 1982292"/>
                <a:gd name="connsiteX46" fmla="*/ 1487967 w 5812369"/>
                <a:gd name="connsiteY46" fmla="*/ 447961 h 1982292"/>
                <a:gd name="connsiteX47" fmla="*/ 1512110 w 5812369"/>
                <a:gd name="connsiteY47" fmla="*/ 385371 h 1982292"/>
                <a:gd name="connsiteX48" fmla="*/ 1487072 w 5812369"/>
                <a:gd name="connsiteY48" fmla="*/ 324570 h 1982292"/>
                <a:gd name="connsiteX49" fmla="*/ 1420007 w 5812369"/>
                <a:gd name="connsiteY49" fmla="*/ 303111 h 1982292"/>
                <a:gd name="connsiteX50" fmla="*/ 1329691 w 5812369"/>
                <a:gd name="connsiteY50" fmla="*/ 303111 h 1982292"/>
                <a:gd name="connsiteX51" fmla="*/ 1759807 w 5812369"/>
                <a:gd name="connsiteY51" fmla="*/ 595493 h 1982292"/>
                <a:gd name="connsiteX52" fmla="*/ 1759807 w 5812369"/>
                <a:gd name="connsiteY52" fmla="*/ 186874 h 1982292"/>
                <a:gd name="connsiteX53" fmla="*/ 1895727 w 5812369"/>
                <a:gd name="connsiteY53" fmla="*/ 186874 h 1982292"/>
                <a:gd name="connsiteX54" fmla="*/ 1895727 w 5812369"/>
                <a:gd name="connsiteY54" fmla="*/ 606222 h 1982292"/>
                <a:gd name="connsiteX55" fmla="*/ 1931495 w 5812369"/>
                <a:gd name="connsiteY55" fmla="*/ 711730 h 1982292"/>
                <a:gd name="connsiteX56" fmla="*/ 2030753 w 5812369"/>
                <a:gd name="connsiteY56" fmla="*/ 749283 h 1982292"/>
                <a:gd name="connsiteX57" fmla="*/ 2129116 w 5812369"/>
                <a:gd name="connsiteY57" fmla="*/ 711730 h 1982292"/>
                <a:gd name="connsiteX58" fmla="*/ 2164884 w 5812369"/>
                <a:gd name="connsiteY58" fmla="*/ 606222 h 1982292"/>
                <a:gd name="connsiteX59" fmla="*/ 2164884 w 5812369"/>
                <a:gd name="connsiteY59" fmla="*/ 186874 h 1982292"/>
                <a:gd name="connsiteX60" fmla="*/ 2300804 w 5812369"/>
                <a:gd name="connsiteY60" fmla="*/ 186874 h 1982292"/>
                <a:gd name="connsiteX61" fmla="*/ 2300804 w 5812369"/>
                <a:gd name="connsiteY61" fmla="*/ 595493 h 1982292"/>
                <a:gd name="connsiteX62" fmla="*/ 2228373 w 5812369"/>
                <a:gd name="connsiteY62" fmla="*/ 802037 h 1982292"/>
                <a:gd name="connsiteX63" fmla="*/ 2029858 w 5812369"/>
                <a:gd name="connsiteY63" fmla="*/ 876250 h 1982292"/>
                <a:gd name="connsiteX64" fmla="*/ 1832238 w 5812369"/>
                <a:gd name="connsiteY64" fmla="*/ 802037 h 1982292"/>
                <a:gd name="connsiteX65" fmla="*/ 1759807 w 5812369"/>
                <a:gd name="connsiteY65" fmla="*/ 595493 h 1982292"/>
                <a:gd name="connsiteX66" fmla="*/ 2477858 w 5812369"/>
                <a:gd name="connsiteY66" fmla="*/ 857474 h 1982292"/>
                <a:gd name="connsiteX67" fmla="*/ 2477858 w 5812369"/>
                <a:gd name="connsiteY67" fmla="*/ 186874 h 1982292"/>
                <a:gd name="connsiteX68" fmla="*/ 2667431 w 5812369"/>
                <a:gd name="connsiteY68" fmla="*/ 186874 h 1982292"/>
                <a:gd name="connsiteX69" fmla="*/ 2831071 w 5812369"/>
                <a:gd name="connsiteY69" fmla="*/ 235157 h 1982292"/>
                <a:gd name="connsiteX70" fmla="*/ 2890983 w 5812369"/>
                <a:gd name="connsiteY70" fmla="*/ 369277 h 1982292"/>
                <a:gd name="connsiteX71" fmla="*/ 2820341 w 5812369"/>
                <a:gd name="connsiteY71" fmla="*/ 501609 h 1982292"/>
                <a:gd name="connsiteX72" fmla="*/ 2901714 w 5812369"/>
                <a:gd name="connsiteY72" fmla="*/ 565986 h 1982292"/>
                <a:gd name="connsiteX73" fmla="*/ 2930329 w 5812369"/>
                <a:gd name="connsiteY73" fmla="*/ 659870 h 1982292"/>
                <a:gd name="connsiteX74" fmla="*/ 2863263 w 5812369"/>
                <a:gd name="connsiteY74" fmla="*/ 804720 h 1982292"/>
                <a:gd name="connsiteX75" fmla="*/ 2681738 w 5812369"/>
                <a:gd name="connsiteY75" fmla="*/ 857474 h 1982292"/>
                <a:gd name="connsiteX76" fmla="*/ 2612884 w 5812369"/>
                <a:gd name="connsiteY76" fmla="*/ 741236 h 1982292"/>
                <a:gd name="connsiteX77" fmla="*/ 2689786 w 5812369"/>
                <a:gd name="connsiteY77" fmla="*/ 741236 h 1982292"/>
                <a:gd name="connsiteX78" fmla="*/ 2764005 w 5812369"/>
                <a:gd name="connsiteY78" fmla="*/ 717989 h 1982292"/>
                <a:gd name="connsiteX79" fmla="*/ 2790832 w 5812369"/>
                <a:gd name="connsiteY79" fmla="*/ 652717 h 1982292"/>
                <a:gd name="connsiteX80" fmla="*/ 2764005 w 5812369"/>
                <a:gd name="connsiteY80" fmla="*/ 588340 h 1982292"/>
                <a:gd name="connsiteX81" fmla="*/ 2689786 w 5812369"/>
                <a:gd name="connsiteY81" fmla="*/ 565986 h 1982292"/>
                <a:gd name="connsiteX82" fmla="*/ 2612884 w 5812369"/>
                <a:gd name="connsiteY82" fmla="*/ 565986 h 1982292"/>
                <a:gd name="connsiteX83" fmla="*/ 2612884 w 5812369"/>
                <a:gd name="connsiteY83" fmla="*/ 449749 h 1982292"/>
                <a:gd name="connsiteX84" fmla="*/ 2670113 w 5812369"/>
                <a:gd name="connsiteY84" fmla="*/ 449749 h 1982292"/>
                <a:gd name="connsiteX85" fmla="*/ 2730025 w 5812369"/>
                <a:gd name="connsiteY85" fmla="*/ 430078 h 1982292"/>
                <a:gd name="connsiteX86" fmla="*/ 2751486 w 5812369"/>
                <a:gd name="connsiteY86" fmla="*/ 375536 h 1982292"/>
                <a:gd name="connsiteX87" fmla="*/ 2730025 w 5812369"/>
                <a:gd name="connsiteY87" fmla="*/ 322782 h 1982292"/>
                <a:gd name="connsiteX88" fmla="*/ 2670113 w 5812369"/>
                <a:gd name="connsiteY88" fmla="*/ 303111 h 1982292"/>
                <a:gd name="connsiteX89" fmla="*/ 2612884 w 5812369"/>
                <a:gd name="connsiteY89" fmla="*/ 303111 h 1982292"/>
                <a:gd name="connsiteX90" fmla="*/ 3077873 w 5812369"/>
                <a:gd name="connsiteY90" fmla="*/ 857474 h 1982292"/>
                <a:gd name="connsiteX91" fmla="*/ 3077873 w 5812369"/>
                <a:gd name="connsiteY91" fmla="*/ 186874 h 1982292"/>
                <a:gd name="connsiteX92" fmla="*/ 3212899 w 5812369"/>
                <a:gd name="connsiteY92" fmla="*/ 186874 h 1982292"/>
                <a:gd name="connsiteX93" fmla="*/ 3212899 w 5812369"/>
                <a:gd name="connsiteY93" fmla="*/ 734083 h 1982292"/>
                <a:gd name="connsiteX94" fmla="*/ 3466855 w 5812369"/>
                <a:gd name="connsiteY94" fmla="*/ 734083 h 1982292"/>
                <a:gd name="connsiteX95" fmla="*/ 3466855 w 5812369"/>
                <a:gd name="connsiteY95" fmla="*/ 857474 h 1982292"/>
                <a:gd name="connsiteX96" fmla="*/ 3595621 w 5812369"/>
                <a:gd name="connsiteY96" fmla="*/ 857474 h 1982292"/>
                <a:gd name="connsiteX97" fmla="*/ 3595621 w 5812369"/>
                <a:gd name="connsiteY97" fmla="*/ 186874 h 1982292"/>
                <a:gd name="connsiteX98" fmla="*/ 3730647 w 5812369"/>
                <a:gd name="connsiteY98" fmla="*/ 186874 h 1982292"/>
                <a:gd name="connsiteX99" fmla="*/ 3730647 w 5812369"/>
                <a:gd name="connsiteY99" fmla="*/ 857474 h 1982292"/>
                <a:gd name="connsiteX100" fmla="*/ 3896076 w 5812369"/>
                <a:gd name="connsiteY100" fmla="*/ 658976 h 1982292"/>
                <a:gd name="connsiteX101" fmla="*/ 3870144 w 5812369"/>
                <a:gd name="connsiteY101" fmla="*/ 522174 h 1982292"/>
                <a:gd name="connsiteX102" fmla="*/ 3896076 w 5812369"/>
                <a:gd name="connsiteY102" fmla="*/ 386265 h 1982292"/>
                <a:gd name="connsiteX103" fmla="*/ 3967613 w 5812369"/>
                <a:gd name="connsiteY103" fmla="*/ 272711 h 1982292"/>
                <a:gd name="connsiteX104" fmla="*/ 4080284 w 5812369"/>
                <a:gd name="connsiteY104" fmla="*/ 195815 h 1982292"/>
                <a:gd name="connsiteX105" fmla="*/ 4224252 w 5812369"/>
                <a:gd name="connsiteY105" fmla="*/ 167203 h 1982292"/>
                <a:gd name="connsiteX106" fmla="*/ 4368220 w 5812369"/>
                <a:gd name="connsiteY106" fmla="*/ 195815 h 1982292"/>
                <a:gd name="connsiteX107" fmla="*/ 4480890 w 5812369"/>
                <a:gd name="connsiteY107" fmla="*/ 272711 h 1982292"/>
                <a:gd name="connsiteX108" fmla="*/ 4552427 w 5812369"/>
                <a:gd name="connsiteY108" fmla="*/ 386265 h 1982292"/>
                <a:gd name="connsiteX109" fmla="*/ 4578359 w 5812369"/>
                <a:gd name="connsiteY109" fmla="*/ 522174 h 1982292"/>
                <a:gd name="connsiteX110" fmla="*/ 4543485 w 5812369"/>
                <a:gd name="connsiteY110" fmla="*/ 679541 h 1982292"/>
                <a:gd name="connsiteX111" fmla="*/ 4446910 w 5812369"/>
                <a:gd name="connsiteY111" fmla="*/ 802037 h 1982292"/>
                <a:gd name="connsiteX112" fmla="*/ 4487150 w 5812369"/>
                <a:gd name="connsiteY112" fmla="*/ 840485 h 1982292"/>
                <a:gd name="connsiteX113" fmla="*/ 4626646 w 5812369"/>
                <a:gd name="connsiteY113" fmla="*/ 903968 h 1982292"/>
                <a:gd name="connsiteX114" fmla="*/ 4674934 w 5812369"/>
                <a:gd name="connsiteY114" fmla="*/ 896815 h 1982292"/>
                <a:gd name="connsiteX115" fmla="*/ 4674934 w 5812369"/>
                <a:gd name="connsiteY115" fmla="*/ 1012159 h 1982292"/>
                <a:gd name="connsiteX116" fmla="*/ 4604291 w 5812369"/>
                <a:gd name="connsiteY116" fmla="*/ 1023782 h 1982292"/>
                <a:gd name="connsiteX117" fmla="*/ 4395940 w 5812369"/>
                <a:gd name="connsiteY117" fmla="*/ 936157 h 1982292"/>
                <a:gd name="connsiteX118" fmla="*/ 4316355 w 5812369"/>
                <a:gd name="connsiteY118" fmla="*/ 864627 h 1982292"/>
                <a:gd name="connsiteX119" fmla="*/ 4224252 w 5812369"/>
                <a:gd name="connsiteY119" fmla="*/ 876250 h 1982292"/>
                <a:gd name="connsiteX120" fmla="*/ 4080284 w 5812369"/>
                <a:gd name="connsiteY120" fmla="*/ 847638 h 1982292"/>
                <a:gd name="connsiteX121" fmla="*/ 3967613 w 5812369"/>
                <a:gd name="connsiteY121" fmla="*/ 771637 h 1982292"/>
                <a:gd name="connsiteX122" fmla="*/ 3896076 w 5812369"/>
                <a:gd name="connsiteY122" fmla="*/ 658976 h 1982292"/>
                <a:gd name="connsiteX123" fmla="*/ 4070447 w 5812369"/>
                <a:gd name="connsiteY123" fmla="*/ 360336 h 1982292"/>
                <a:gd name="connsiteX124" fmla="*/ 4008747 w 5812369"/>
                <a:gd name="connsiteY124" fmla="*/ 522174 h 1982292"/>
                <a:gd name="connsiteX125" fmla="*/ 4070447 w 5812369"/>
                <a:gd name="connsiteY125" fmla="*/ 684012 h 1982292"/>
                <a:gd name="connsiteX126" fmla="*/ 4225146 w 5812369"/>
                <a:gd name="connsiteY126" fmla="*/ 749283 h 1982292"/>
                <a:gd name="connsiteX127" fmla="*/ 4335134 w 5812369"/>
                <a:gd name="connsiteY127" fmla="*/ 719777 h 1982292"/>
                <a:gd name="connsiteX128" fmla="*/ 4412036 w 5812369"/>
                <a:gd name="connsiteY128" fmla="*/ 637517 h 1982292"/>
                <a:gd name="connsiteX129" fmla="*/ 4439756 w 5812369"/>
                <a:gd name="connsiteY129" fmla="*/ 522174 h 1982292"/>
                <a:gd name="connsiteX130" fmla="*/ 4378056 w 5812369"/>
                <a:gd name="connsiteY130" fmla="*/ 360336 h 1982292"/>
                <a:gd name="connsiteX131" fmla="*/ 4224252 w 5812369"/>
                <a:gd name="connsiteY131" fmla="*/ 295064 h 1982292"/>
                <a:gd name="connsiteX132" fmla="*/ 4069553 w 5812369"/>
                <a:gd name="connsiteY132" fmla="*/ 360336 h 1982292"/>
                <a:gd name="connsiteX133" fmla="*/ 4705337 w 5812369"/>
                <a:gd name="connsiteY133" fmla="*/ 595493 h 1982292"/>
                <a:gd name="connsiteX134" fmla="*/ 4705337 w 5812369"/>
                <a:gd name="connsiteY134" fmla="*/ 186874 h 1982292"/>
                <a:gd name="connsiteX135" fmla="*/ 4841257 w 5812369"/>
                <a:gd name="connsiteY135" fmla="*/ 186874 h 1982292"/>
                <a:gd name="connsiteX136" fmla="*/ 4841257 w 5812369"/>
                <a:gd name="connsiteY136" fmla="*/ 606222 h 1982292"/>
                <a:gd name="connsiteX137" fmla="*/ 4877025 w 5812369"/>
                <a:gd name="connsiteY137" fmla="*/ 711730 h 1982292"/>
                <a:gd name="connsiteX138" fmla="*/ 4976283 w 5812369"/>
                <a:gd name="connsiteY138" fmla="*/ 749283 h 1982292"/>
                <a:gd name="connsiteX139" fmla="*/ 5074646 w 5812369"/>
                <a:gd name="connsiteY139" fmla="*/ 711730 h 1982292"/>
                <a:gd name="connsiteX140" fmla="*/ 5110414 w 5812369"/>
                <a:gd name="connsiteY140" fmla="*/ 606222 h 1982292"/>
                <a:gd name="connsiteX141" fmla="*/ 5110414 w 5812369"/>
                <a:gd name="connsiteY141" fmla="*/ 186874 h 1982292"/>
                <a:gd name="connsiteX142" fmla="*/ 5246334 w 5812369"/>
                <a:gd name="connsiteY142" fmla="*/ 186874 h 1982292"/>
                <a:gd name="connsiteX143" fmla="*/ 5246334 w 5812369"/>
                <a:gd name="connsiteY143" fmla="*/ 595493 h 1982292"/>
                <a:gd name="connsiteX144" fmla="*/ 5173903 w 5812369"/>
                <a:gd name="connsiteY144" fmla="*/ 802037 h 1982292"/>
                <a:gd name="connsiteX145" fmla="*/ 4975389 w 5812369"/>
                <a:gd name="connsiteY145" fmla="*/ 876250 h 1982292"/>
                <a:gd name="connsiteX146" fmla="*/ 4777768 w 5812369"/>
                <a:gd name="connsiteY146" fmla="*/ 802037 h 1982292"/>
                <a:gd name="connsiteX147" fmla="*/ 4705337 w 5812369"/>
                <a:gd name="connsiteY147" fmla="*/ 595493 h 1982292"/>
                <a:gd name="connsiteX148" fmla="*/ 5423388 w 5812369"/>
                <a:gd name="connsiteY148" fmla="*/ 857474 h 1982292"/>
                <a:gd name="connsiteX149" fmla="*/ 5423388 w 5812369"/>
                <a:gd name="connsiteY149" fmla="*/ 186874 h 1982292"/>
                <a:gd name="connsiteX150" fmla="*/ 5812370 w 5812369"/>
                <a:gd name="connsiteY150" fmla="*/ 186874 h 1982292"/>
                <a:gd name="connsiteX151" fmla="*/ 5812370 w 5812369"/>
                <a:gd name="connsiteY151" fmla="*/ 303111 h 1982292"/>
                <a:gd name="connsiteX152" fmla="*/ 5558414 w 5812369"/>
                <a:gd name="connsiteY152" fmla="*/ 303111 h 1982292"/>
                <a:gd name="connsiteX153" fmla="*/ 5558414 w 5812369"/>
                <a:gd name="connsiteY153" fmla="*/ 457796 h 1982292"/>
                <a:gd name="connsiteX154" fmla="*/ 5773919 w 5812369"/>
                <a:gd name="connsiteY154" fmla="*/ 457796 h 1982292"/>
                <a:gd name="connsiteX155" fmla="*/ 5773919 w 5812369"/>
                <a:gd name="connsiteY155" fmla="*/ 574033 h 1982292"/>
                <a:gd name="connsiteX156" fmla="*/ 5558414 w 5812369"/>
                <a:gd name="connsiteY156" fmla="*/ 574033 h 1982292"/>
                <a:gd name="connsiteX157" fmla="*/ 5558414 w 5812369"/>
                <a:gd name="connsiteY157" fmla="*/ 741236 h 1982292"/>
                <a:gd name="connsiteX158" fmla="*/ 5812370 w 5812369"/>
                <a:gd name="connsiteY158" fmla="*/ 741236 h 1982292"/>
                <a:gd name="connsiteX159" fmla="*/ 5812370 w 5812369"/>
                <a:gd name="connsiteY159" fmla="*/ 857474 h 1982292"/>
                <a:gd name="connsiteX160" fmla="*/ 0 w 5812369"/>
                <a:gd name="connsiteY160" fmla="*/ 1827608 h 1982292"/>
                <a:gd name="connsiteX161" fmla="*/ 0 w 5812369"/>
                <a:gd name="connsiteY161" fmla="*/ 1157008 h 1982292"/>
                <a:gd name="connsiteX162" fmla="*/ 388982 w 5812369"/>
                <a:gd name="connsiteY162" fmla="*/ 1157008 h 1982292"/>
                <a:gd name="connsiteX163" fmla="*/ 388982 w 5812369"/>
                <a:gd name="connsiteY163" fmla="*/ 1273245 h 1982292"/>
                <a:gd name="connsiteX164" fmla="*/ 135920 w 5812369"/>
                <a:gd name="connsiteY164" fmla="*/ 1273245 h 1982292"/>
                <a:gd name="connsiteX165" fmla="*/ 135920 w 5812369"/>
                <a:gd name="connsiteY165" fmla="*/ 1427930 h 1982292"/>
                <a:gd name="connsiteX166" fmla="*/ 351425 w 5812369"/>
                <a:gd name="connsiteY166" fmla="*/ 1427930 h 1982292"/>
                <a:gd name="connsiteX167" fmla="*/ 351425 w 5812369"/>
                <a:gd name="connsiteY167" fmla="*/ 1544168 h 1982292"/>
                <a:gd name="connsiteX168" fmla="*/ 135920 w 5812369"/>
                <a:gd name="connsiteY168" fmla="*/ 1544168 h 1982292"/>
                <a:gd name="connsiteX169" fmla="*/ 135920 w 5812369"/>
                <a:gd name="connsiteY169" fmla="*/ 1827608 h 1982292"/>
                <a:gd name="connsiteX170" fmla="*/ 517748 w 5812369"/>
                <a:gd name="connsiteY170" fmla="*/ 1827608 h 1982292"/>
                <a:gd name="connsiteX171" fmla="*/ 517748 w 5812369"/>
                <a:gd name="connsiteY171" fmla="*/ 1157008 h 1982292"/>
                <a:gd name="connsiteX172" fmla="*/ 721628 w 5812369"/>
                <a:gd name="connsiteY172" fmla="*/ 1157008 h 1982292"/>
                <a:gd name="connsiteX173" fmla="*/ 895999 w 5812369"/>
                <a:gd name="connsiteY173" fmla="*/ 1210656 h 1982292"/>
                <a:gd name="connsiteX174" fmla="*/ 959488 w 5812369"/>
                <a:gd name="connsiteY174" fmla="*/ 1357294 h 1982292"/>
                <a:gd name="connsiteX175" fmla="*/ 931768 w 5812369"/>
                <a:gd name="connsiteY175" fmla="*/ 1461907 h 1982292"/>
                <a:gd name="connsiteX176" fmla="*/ 853077 w 5812369"/>
                <a:gd name="connsiteY176" fmla="*/ 1530756 h 1982292"/>
                <a:gd name="connsiteX177" fmla="*/ 1062322 w 5812369"/>
                <a:gd name="connsiteY177" fmla="*/ 1827608 h 1982292"/>
                <a:gd name="connsiteX178" fmla="*/ 900470 w 5812369"/>
                <a:gd name="connsiteY178" fmla="*/ 1827608 h 1982292"/>
                <a:gd name="connsiteX179" fmla="*/ 722522 w 5812369"/>
                <a:gd name="connsiteY179" fmla="*/ 1556686 h 1982292"/>
                <a:gd name="connsiteX180" fmla="*/ 653668 w 5812369"/>
                <a:gd name="connsiteY180" fmla="*/ 1556686 h 1982292"/>
                <a:gd name="connsiteX181" fmla="*/ 653668 w 5812369"/>
                <a:gd name="connsiteY181" fmla="*/ 1827608 h 1982292"/>
                <a:gd name="connsiteX182" fmla="*/ 653668 w 5812369"/>
                <a:gd name="connsiteY182" fmla="*/ 1441342 h 1982292"/>
                <a:gd name="connsiteX183" fmla="*/ 729676 w 5812369"/>
                <a:gd name="connsiteY183" fmla="*/ 1441342 h 1982292"/>
                <a:gd name="connsiteX184" fmla="*/ 796742 w 5812369"/>
                <a:gd name="connsiteY184" fmla="*/ 1418989 h 1982292"/>
                <a:gd name="connsiteX185" fmla="*/ 819991 w 5812369"/>
                <a:gd name="connsiteY185" fmla="*/ 1355506 h 1982292"/>
                <a:gd name="connsiteX186" fmla="*/ 796742 w 5812369"/>
                <a:gd name="connsiteY186" fmla="*/ 1294705 h 1982292"/>
                <a:gd name="connsiteX187" fmla="*/ 729676 w 5812369"/>
                <a:gd name="connsiteY187" fmla="*/ 1273245 h 1982292"/>
                <a:gd name="connsiteX188" fmla="*/ 653668 w 5812369"/>
                <a:gd name="connsiteY188" fmla="*/ 1273245 h 1982292"/>
                <a:gd name="connsiteX189" fmla="*/ 1100773 w 5812369"/>
                <a:gd name="connsiteY189" fmla="*/ 1827608 h 1982292"/>
                <a:gd name="connsiteX190" fmla="*/ 1353835 w 5812369"/>
                <a:gd name="connsiteY190" fmla="*/ 1157008 h 1982292"/>
                <a:gd name="connsiteX191" fmla="*/ 1530889 w 5812369"/>
                <a:gd name="connsiteY191" fmla="*/ 1157008 h 1982292"/>
                <a:gd name="connsiteX192" fmla="*/ 1783950 w 5812369"/>
                <a:gd name="connsiteY192" fmla="*/ 1827608 h 1982292"/>
                <a:gd name="connsiteX193" fmla="*/ 1639982 w 5812369"/>
                <a:gd name="connsiteY193" fmla="*/ 1827608 h 1982292"/>
                <a:gd name="connsiteX194" fmla="*/ 1575599 w 5812369"/>
                <a:gd name="connsiteY194" fmla="*/ 1653252 h 1982292"/>
                <a:gd name="connsiteX195" fmla="*/ 1308230 w 5812369"/>
                <a:gd name="connsiteY195" fmla="*/ 1653252 h 1982292"/>
                <a:gd name="connsiteX196" fmla="*/ 1244741 w 5812369"/>
                <a:gd name="connsiteY196" fmla="*/ 1827608 h 1982292"/>
                <a:gd name="connsiteX197" fmla="*/ 1350258 w 5812369"/>
                <a:gd name="connsiteY197" fmla="*/ 1537015 h 1982292"/>
                <a:gd name="connsiteX198" fmla="*/ 1534466 w 5812369"/>
                <a:gd name="connsiteY198" fmla="*/ 1537015 h 1982292"/>
                <a:gd name="connsiteX199" fmla="*/ 1442362 w 5812369"/>
                <a:gd name="connsiteY199" fmla="*/ 1285763 h 1982292"/>
                <a:gd name="connsiteX200" fmla="*/ 1896621 w 5812369"/>
                <a:gd name="connsiteY200" fmla="*/ 1827608 h 1982292"/>
                <a:gd name="connsiteX201" fmla="*/ 1896621 w 5812369"/>
                <a:gd name="connsiteY201" fmla="*/ 1157008 h 1982292"/>
                <a:gd name="connsiteX202" fmla="*/ 2070098 w 5812369"/>
                <a:gd name="connsiteY202" fmla="*/ 1157008 h 1982292"/>
                <a:gd name="connsiteX203" fmla="*/ 2368764 w 5812369"/>
                <a:gd name="connsiteY203" fmla="*/ 1637158 h 1982292"/>
                <a:gd name="connsiteX204" fmla="*/ 2368764 w 5812369"/>
                <a:gd name="connsiteY204" fmla="*/ 1157008 h 1982292"/>
                <a:gd name="connsiteX205" fmla="*/ 2503790 w 5812369"/>
                <a:gd name="connsiteY205" fmla="*/ 1157008 h 1982292"/>
                <a:gd name="connsiteX206" fmla="*/ 2503790 w 5812369"/>
                <a:gd name="connsiteY206" fmla="*/ 1827608 h 1982292"/>
                <a:gd name="connsiteX207" fmla="*/ 2330313 w 5812369"/>
                <a:gd name="connsiteY207" fmla="*/ 1827608 h 1982292"/>
                <a:gd name="connsiteX208" fmla="*/ 2031647 w 5812369"/>
                <a:gd name="connsiteY208" fmla="*/ 1345670 h 1982292"/>
                <a:gd name="connsiteX209" fmla="*/ 2031647 w 5812369"/>
                <a:gd name="connsiteY209" fmla="*/ 1827608 h 1982292"/>
                <a:gd name="connsiteX210" fmla="*/ 2644181 w 5812369"/>
                <a:gd name="connsiteY210" fmla="*/ 1492308 h 1982292"/>
                <a:gd name="connsiteX211" fmla="*/ 2670113 w 5812369"/>
                <a:gd name="connsiteY211" fmla="*/ 1356400 h 1982292"/>
                <a:gd name="connsiteX212" fmla="*/ 2741650 w 5812369"/>
                <a:gd name="connsiteY212" fmla="*/ 1242845 h 1982292"/>
                <a:gd name="connsiteX213" fmla="*/ 2854321 w 5812369"/>
                <a:gd name="connsiteY213" fmla="*/ 1166844 h 1982292"/>
                <a:gd name="connsiteX214" fmla="*/ 2999183 w 5812369"/>
                <a:gd name="connsiteY214" fmla="*/ 1138231 h 1982292"/>
                <a:gd name="connsiteX215" fmla="*/ 3160141 w 5812369"/>
                <a:gd name="connsiteY215" fmla="*/ 1173997 h 1982292"/>
                <a:gd name="connsiteX216" fmla="*/ 3279965 w 5812369"/>
                <a:gd name="connsiteY216" fmla="*/ 1274140 h 1982292"/>
                <a:gd name="connsiteX217" fmla="*/ 3173554 w 5812369"/>
                <a:gd name="connsiteY217" fmla="*/ 1357294 h 1982292"/>
                <a:gd name="connsiteX218" fmla="*/ 3099334 w 5812369"/>
                <a:gd name="connsiteY218" fmla="*/ 1290234 h 1982292"/>
                <a:gd name="connsiteX219" fmla="*/ 2999183 w 5812369"/>
                <a:gd name="connsiteY219" fmla="*/ 1265198 h 1982292"/>
                <a:gd name="connsiteX220" fmla="*/ 2844484 w 5812369"/>
                <a:gd name="connsiteY220" fmla="*/ 1330470 h 1982292"/>
                <a:gd name="connsiteX221" fmla="*/ 2782784 w 5812369"/>
                <a:gd name="connsiteY221" fmla="*/ 1492308 h 1982292"/>
                <a:gd name="connsiteX222" fmla="*/ 2844484 w 5812369"/>
                <a:gd name="connsiteY222" fmla="*/ 1655040 h 1982292"/>
                <a:gd name="connsiteX223" fmla="*/ 2999183 w 5812369"/>
                <a:gd name="connsiteY223" fmla="*/ 1719418 h 1982292"/>
                <a:gd name="connsiteX224" fmla="*/ 3099334 w 5812369"/>
                <a:gd name="connsiteY224" fmla="*/ 1695276 h 1982292"/>
                <a:gd name="connsiteX225" fmla="*/ 3173554 w 5812369"/>
                <a:gd name="connsiteY225" fmla="*/ 1627322 h 1982292"/>
                <a:gd name="connsiteX226" fmla="*/ 3279965 w 5812369"/>
                <a:gd name="connsiteY226" fmla="*/ 1709582 h 1982292"/>
                <a:gd name="connsiteX227" fmla="*/ 3181602 w 5812369"/>
                <a:gd name="connsiteY227" fmla="*/ 1798996 h 1982292"/>
                <a:gd name="connsiteX228" fmla="*/ 3051047 w 5812369"/>
                <a:gd name="connsiteY228" fmla="*/ 1842808 h 1982292"/>
                <a:gd name="connsiteX229" fmla="*/ 2967885 w 5812369"/>
                <a:gd name="connsiteY229" fmla="*/ 1982293 h 1982292"/>
                <a:gd name="connsiteX230" fmla="*/ 2848061 w 5812369"/>
                <a:gd name="connsiteY230" fmla="*/ 1982293 h 1982292"/>
                <a:gd name="connsiteX231" fmla="*/ 2932117 w 5812369"/>
                <a:gd name="connsiteY231" fmla="*/ 1841020 h 1982292"/>
                <a:gd name="connsiteX232" fmla="*/ 2780995 w 5812369"/>
                <a:gd name="connsiteY232" fmla="*/ 1775748 h 1982292"/>
                <a:gd name="connsiteX233" fmla="*/ 2679055 w 5812369"/>
                <a:gd name="connsiteY233" fmla="*/ 1651464 h 1982292"/>
                <a:gd name="connsiteX234" fmla="*/ 2644181 w 5812369"/>
                <a:gd name="connsiteY234" fmla="*/ 1492308 h 1982292"/>
                <a:gd name="connsiteX235" fmla="*/ 3319310 w 5812369"/>
                <a:gd name="connsiteY235" fmla="*/ 1827608 h 1982292"/>
                <a:gd name="connsiteX236" fmla="*/ 3572372 w 5812369"/>
                <a:gd name="connsiteY236" fmla="*/ 1157008 h 1982292"/>
                <a:gd name="connsiteX237" fmla="*/ 3749426 w 5812369"/>
                <a:gd name="connsiteY237" fmla="*/ 1157008 h 1982292"/>
                <a:gd name="connsiteX238" fmla="*/ 4002487 w 5812369"/>
                <a:gd name="connsiteY238" fmla="*/ 1827608 h 1982292"/>
                <a:gd name="connsiteX239" fmla="*/ 3858519 w 5812369"/>
                <a:gd name="connsiteY239" fmla="*/ 1827608 h 1982292"/>
                <a:gd name="connsiteX240" fmla="*/ 3795030 w 5812369"/>
                <a:gd name="connsiteY240" fmla="*/ 1653252 h 1982292"/>
                <a:gd name="connsiteX241" fmla="*/ 3527661 w 5812369"/>
                <a:gd name="connsiteY241" fmla="*/ 1653252 h 1982292"/>
                <a:gd name="connsiteX242" fmla="*/ 3463278 w 5812369"/>
                <a:gd name="connsiteY242" fmla="*/ 1827608 h 1982292"/>
                <a:gd name="connsiteX243" fmla="*/ 3569689 w 5812369"/>
                <a:gd name="connsiteY243" fmla="*/ 1537015 h 1982292"/>
                <a:gd name="connsiteX244" fmla="*/ 3753002 w 5812369"/>
                <a:gd name="connsiteY244" fmla="*/ 1537015 h 1982292"/>
                <a:gd name="connsiteX245" fmla="*/ 3660899 w 5812369"/>
                <a:gd name="connsiteY245" fmla="*/ 1285763 h 1982292"/>
                <a:gd name="connsiteX246" fmla="*/ 4115158 w 5812369"/>
                <a:gd name="connsiteY246" fmla="*/ 1827608 h 1982292"/>
                <a:gd name="connsiteX247" fmla="*/ 4115158 w 5812369"/>
                <a:gd name="connsiteY247" fmla="*/ 1157008 h 1982292"/>
                <a:gd name="connsiteX248" fmla="*/ 4251078 w 5812369"/>
                <a:gd name="connsiteY248" fmla="*/ 1157008 h 1982292"/>
                <a:gd name="connsiteX249" fmla="*/ 4251078 w 5812369"/>
                <a:gd name="connsiteY249" fmla="*/ 1827608 h 1982292"/>
                <a:gd name="connsiteX250" fmla="*/ 4386998 w 5812369"/>
                <a:gd name="connsiteY250" fmla="*/ 1734618 h 1982292"/>
                <a:gd name="connsiteX251" fmla="*/ 4485361 w 5812369"/>
                <a:gd name="connsiteY251" fmla="*/ 1644311 h 1982292"/>
                <a:gd name="connsiteX252" fmla="*/ 4553321 w 5812369"/>
                <a:gd name="connsiteY252" fmla="*/ 1705112 h 1982292"/>
                <a:gd name="connsiteX253" fmla="*/ 4632906 w 5812369"/>
                <a:gd name="connsiteY253" fmla="*/ 1726571 h 1982292"/>
                <a:gd name="connsiteX254" fmla="*/ 4695501 w 5812369"/>
                <a:gd name="connsiteY254" fmla="*/ 1706006 h 1982292"/>
                <a:gd name="connsiteX255" fmla="*/ 4718750 w 5812369"/>
                <a:gd name="connsiteY255" fmla="*/ 1648781 h 1982292"/>
                <a:gd name="connsiteX256" fmla="*/ 4706231 w 5812369"/>
                <a:gd name="connsiteY256" fmla="*/ 1609439 h 1982292"/>
                <a:gd name="connsiteX257" fmla="*/ 4671357 w 5812369"/>
                <a:gd name="connsiteY257" fmla="*/ 1579933 h 1982292"/>
                <a:gd name="connsiteX258" fmla="*/ 4622175 w 5812369"/>
                <a:gd name="connsiteY258" fmla="*/ 1554897 h 1982292"/>
                <a:gd name="connsiteX259" fmla="*/ 4565840 w 5812369"/>
                <a:gd name="connsiteY259" fmla="*/ 1528967 h 1982292"/>
                <a:gd name="connsiteX260" fmla="*/ 4510399 w 5812369"/>
                <a:gd name="connsiteY260" fmla="*/ 1498567 h 1982292"/>
                <a:gd name="connsiteX261" fmla="*/ 4461217 w 5812369"/>
                <a:gd name="connsiteY261" fmla="*/ 1459225 h 1982292"/>
                <a:gd name="connsiteX262" fmla="*/ 4426343 w 5812369"/>
                <a:gd name="connsiteY262" fmla="*/ 1404683 h 1982292"/>
                <a:gd name="connsiteX263" fmla="*/ 4412930 w 5812369"/>
                <a:gd name="connsiteY263" fmla="*/ 1332258 h 1982292"/>
                <a:gd name="connsiteX264" fmla="*/ 4473736 w 5812369"/>
                <a:gd name="connsiteY264" fmla="*/ 1194562 h 1982292"/>
                <a:gd name="connsiteX265" fmla="*/ 4627541 w 5812369"/>
                <a:gd name="connsiteY265" fmla="*/ 1138231 h 1982292"/>
                <a:gd name="connsiteX266" fmla="*/ 4860930 w 5812369"/>
                <a:gd name="connsiteY266" fmla="*/ 1250892 h 1982292"/>
                <a:gd name="connsiteX267" fmla="*/ 4761672 w 5812369"/>
                <a:gd name="connsiteY267" fmla="*/ 1340305 h 1982292"/>
                <a:gd name="connsiteX268" fmla="*/ 4628435 w 5812369"/>
                <a:gd name="connsiteY268" fmla="*/ 1256257 h 1982292"/>
                <a:gd name="connsiteX269" fmla="*/ 4572100 w 5812369"/>
                <a:gd name="connsiteY269" fmla="*/ 1276822 h 1982292"/>
                <a:gd name="connsiteX270" fmla="*/ 4550639 w 5812369"/>
                <a:gd name="connsiteY270" fmla="*/ 1326893 h 1982292"/>
                <a:gd name="connsiteX271" fmla="*/ 4561369 w 5812369"/>
                <a:gd name="connsiteY271" fmla="*/ 1361765 h 1982292"/>
                <a:gd name="connsiteX272" fmla="*/ 4589090 w 5812369"/>
                <a:gd name="connsiteY272" fmla="*/ 1389483 h 1982292"/>
                <a:gd name="connsiteX273" fmla="*/ 4630223 w 5812369"/>
                <a:gd name="connsiteY273" fmla="*/ 1412730 h 1982292"/>
                <a:gd name="connsiteX274" fmla="*/ 4677616 w 5812369"/>
                <a:gd name="connsiteY274" fmla="*/ 1435084 h 1982292"/>
                <a:gd name="connsiteX275" fmla="*/ 4728586 w 5812369"/>
                <a:gd name="connsiteY275" fmla="*/ 1458331 h 1982292"/>
                <a:gd name="connsiteX276" fmla="*/ 4776874 w 5812369"/>
                <a:gd name="connsiteY276" fmla="*/ 1488731 h 1982292"/>
                <a:gd name="connsiteX277" fmla="*/ 4818008 w 5812369"/>
                <a:gd name="connsiteY277" fmla="*/ 1528073 h 1982292"/>
                <a:gd name="connsiteX278" fmla="*/ 4845728 w 5812369"/>
                <a:gd name="connsiteY278" fmla="*/ 1579039 h 1982292"/>
                <a:gd name="connsiteX279" fmla="*/ 4856459 w 5812369"/>
                <a:gd name="connsiteY279" fmla="*/ 1646099 h 1982292"/>
                <a:gd name="connsiteX280" fmla="*/ 4791181 w 5812369"/>
                <a:gd name="connsiteY280" fmla="*/ 1791843 h 1982292"/>
                <a:gd name="connsiteX281" fmla="*/ 4634694 w 5812369"/>
                <a:gd name="connsiteY281" fmla="*/ 1846385 h 1982292"/>
                <a:gd name="connsiteX282" fmla="*/ 4492515 w 5812369"/>
                <a:gd name="connsiteY282" fmla="*/ 1818667 h 1982292"/>
                <a:gd name="connsiteX283" fmla="*/ 4386998 w 5812369"/>
                <a:gd name="connsiteY283" fmla="*/ 1734618 h 1982292"/>
                <a:gd name="connsiteX284" fmla="*/ 5007580 w 5812369"/>
                <a:gd name="connsiteY284" fmla="*/ 1827608 h 1982292"/>
                <a:gd name="connsiteX285" fmla="*/ 5007580 w 5812369"/>
                <a:gd name="connsiteY285" fmla="*/ 1157008 h 1982292"/>
                <a:gd name="connsiteX286" fmla="*/ 5396562 w 5812369"/>
                <a:gd name="connsiteY286" fmla="*/ 1157008 h 1982292"/>
                <a:gd name="connsiteX287" fmla="*/ 5396562 w 5812369"/>
                <a:gd name="connsiteY287" fmla="*/ 1273245 h 1982292"/>
                <a:gd name="connsiteX288" fmla="*/ 5143500 w 5812369"/>
                <a:gd name="connsiteY288" fmla="*/ 1273245 h 1982292"/>
                <a:gd name="connsiteX289" fmla="*/ 5143500 w 5812369"/>
                <a:gd name="connsiteY289" fmla="*/ 1427930 h 1982292"/>
                <a:gd name="connsiteX290" fmla="*/ 5359005 w 5812369"/>
                <a:gd name="connsiteY290" fmla="*/ 1427930 h 1982292"/>
                <a:gd name="connsiteX291" fmla="*/ 5359005 w 5812369"/>
                <a:gd name="connsiteY291" fmla="*/ 1544168 h 1982292"/>
                <a:gd name="connsiteX292" fmla="*/ 5143500 w 5812369"/>
                <a:gd name="connsiteY292" fmla="*/ 1544168 h 1982292"/>
                <a:gd name="connsiteX293" fmla="*/ 5143500 w 5812369"/>
                <a:gd name="connsiteY293" fmla="*/ 1711371 h 1982292"/>
                <a:gd name="connsiteX294" fmla="*/ 5396562 w 5812369"/>
                <a:gd name="connsiteY294" fmla="*/ 1711371 h 1982292"/>
                <a:gd name="connsiteX295" fmla="*/ 5396562 w 5812369"/>
                <a:gd name="connsiteY295" fmla="*/ 1827608 h 198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Lst>
              <a:rect l="l" t="t" r="r" b="b"/>
              <a:pathLst>
                <a:path w="5812369" h="1982292">
                  <a:moveTo>
                    <a:pt x="0" y="857474"/>
                  </a:moveTo>
                  <a:lnTo>
                    <a:pt x="0" y="186874"/>
                  </a:lnTo>
                  <a:lnTo>
                    <a:pt x="203880" y="186874"/>
                  </a:lnTo>
                  <a:cubicBezTo>
                    <a:pt x="277804" y="186874"/>
                    <a:pt x="335624" y="204756"/>
                    <a:pt x="377357" y="240522"/>
                  </a:cubicBezTo>
                  <a:cubicBezTo>
                    <a:pt x="419680" y="276287"/>
                    <a:pt x="441141" y="325169"/>
                    <a:pt x="441740" y="387160"/>
                  </a:cubicBezTo>
                  <a:cubicBezTo>
                    <a:pt x="441740" y="427100"/>
                    <a:pt x="432503" y="461668"/>
                    <a:pt x="414020" y="490879"/>
                  </a:cubicBezTo>
                  <a:cubicBezTo>
                    <a:pt x="395536" y="520681"/>
                    <a:pt x="369309" y="543928"/>
                    <a:pt x="335329" y="560621"/>
                  </a:cubicBezTo>
                  <a:lnTo>
                    <a:pt x="544574" y="857474"/>
                  </a:lnTo>
                  <a:lnTo>
                    <a:pt x="382722" y="857474"/>
                  </a:lnTo>
                  <a:lnTo>
                    <a:pt x="204774" y="586551"/>
                  </a:lnTo>
                  <a:lnTo>
                    <a:pt x="135920" y="586551"/>
                  </a:lnTo>
                  <a:lnTo>
                    <a:pt x="135920" y="857474"/>
                  </a:lnTo>
                  <a:close/>
                  <a:moveTo>
                    <a:pt x="135920" y="471208"/>
                  </a:moveTo>
                  <a:lnTo>
                    <a:pt x="211928" y="471208"/>
                  </a:lnTo>
                  <a:cubicBezTo>
                    <a:pt x="240543" y="471208"/>
                    <a:pt x="262603" y="463760"/>
                    <a:pt x="278100" y="448855"/>
                  </a:cubicBezTo>
                  <a:cubicBezTo>
                    <a:pt x="294195" y="433950"/>
                    <a:pt x="302243" y="412794"/>
                    <a:pt x="302243" y="385371"/>
                  </a:cubicBezTo>
                  <a:cubicBezTo>
                    <a:pt x="302243" y="359737"/>
                    <a:pt x="294195" y="339475"/>
                    <a:pt x="278100" y="324570"/>
                  </a:cubicBezTo>
                  <a:cubicBezTo>
                    <a:pt x="262004" y="309665"/>
                    <a:pt x="239944" y="302512"/>
                    <a:pt x="211928" y="303111"/>
                  </a:cubicBezTo>
                  <a:lnTo>
                    <a:pt x="135920" y="303111"/>
                  </a:lnTo>
                  <a:close/>
                  <a:moveTo>
                    <a:pt x="639361" y="857474"/>
                  </a:moveTo>
                  <a:lnTo>
                    <a:pt x="639361" y="186874"/>
                  </a:lnTo>
                  <a:lnTo>
                    <a:pt x="1028342" y="186874"/>
                  </a:lnTo>
                  <a:lnTo>
                    <a:pt x="1028342" y="303111"/>
                  </a:lnTo>
                  <a:lnTo>
                    <a:pt x="774387" y="303111"/>
                  </a:lnTo>
                  <a:lnTo>
                    <a:pt x="774387" y="457796"/>
                  </a:lnTo>
                  <a:lnTo>
                    <a:pt x="989891" y="457796"/>
                  </a:lnTo>
                  <a:lnTo>
                    <a:pt x="989891" y="574033"/>
                  </a:lnTo>
                  <a:lnTo>
                    <a:pt x="774387" y="574033"/>
                  </a:lnTo>
                  <a:lnTo>
                    <a:pt x="774387" y="741236"/>
                  </a:lnTo>
                  <a:lnTo>
                    <a:pt x="1028342" y="741236"/>
                  </a:lnTo>
                  <a:lnTo>
                    <a:pt x="1028342" y="857474"/>
                  </a:lnTo>
                  <a:close/>
                  <a:moveTo>
                    <a:pt x="770810" y="129649"/>
                  </a:moveTo>
                  <a:lnTo>
                    <a:pt x="878115" y="0"/>
                  </a:lnTo>
                  <a:lnTo>
                    <a:pt x="1017612" y="0"/>
                  </a:lnTo>
                  <a:lnTo>
                    <a:pt x="894211" y="129649"/>
                  </a:lnTo>
                  <a:close/>
                  <a:moveTo>
                    <a:pt x="1193771" y="857474"/>
                  </a:moveTo>
                  <a:lnTo>
                    <a:pt x="1193771" y="186874"/>
                  </a:lnTo>
                  <a:lnTo>
                    <a:pt x="1414641" y="186874"/>
                  </a:lnTo>
                  <a:cubicBezTo>
                    <a:pt x="1487967" y="186874"/>
                    <a:pt x="1545491" y="204756"/>
                    <a:pt x="1587224" y="240522"/>
                  </a:cubicBezTo>
                  <a:cubicBezTo>
                    <a:pt x="1629547" y="276287"/>
                    <a:pt x="1650713" y="325169"/>
                    <a:pt x="1650713" y="387160"/>
                  </a:cubicBezTo>
                  <a:cubicBezTo>
                    <a:pt x="1650713" y="449150"/>
                    <a:pt x="1629547" y="497737"/>
                    <a:pt x="1587224" y="532903"/>
                  </a:cubicBezTo>
                  <a:cubicBezTo>
                    <a:pt x="1544901" y="568669"/>
                    <a:pt x="1487368" y="586551"/>
                    <a:pt x="1414641" y="586551"/>
                  </a:cubicBezTo>
                  <a:lnTo>
                    <a:pt x="1329691" y="586551"/>
                  </a:lnTo>
                  <a:lnTo>
                    <a:pt x="1329691" y="857474"/>
                  </a:lnTo>
                  <a:close/>
                  <a:moveTo>
                    <a:pt x="1329691" y="471208"/>
                  </a:moveTo>
                  <a:lnTo>
                    <a:pt x="1420007" y="471208"/>
                  </a:lnTo>
                  <a:cubicBezTo>
                    <a:pt x="1449220" y="471208"/>
                    <a:pt x="1471871" y="463456"/>
                    <a:pt x="1487967" y="447961"/>
                  </a:cubicBezTo>
                  <a:cubicBezTo>
                    <a:pt x="1504062" y="433056"/>
                    <a:pt x="1512110" y="412195"/>
                    <a:pt x="1512110" y="385371"/>
                  </a:cubicBezTo>
                  <a:cubicBezTo>
                    <a:pt x="1512110" y="359737"/>
                    <a:pt x="1503767" y="339475"/>
                    <a:pt x="1487072" y="324570"/>
                  </a:cubicBezTo>
                  <a:cubicBezTo>
                    <a:pt x="1470977" y="309665"/>
                    <a:pt x="1448621" y="302512"/>
                    <a:pt x="1420007" y="303111"/>
                  </a:cubicBezTo>
                  <a:lnTo>
                    <a:pt x="1329691" y="303111"/>
                  </a:lnTo>
                  <a:close/>
                  <a:moveTo>
                    <a:pt x="1759807" y="595493"/>
                  </a:moveTo>
                  <a:lnTo>
                    <a:pt x="1759807" y="186874"/>
                  </a:lnTo>
                  <a:lnTo>
                    <a:pt x="1895727" y="186874"/>
                  </a:lnTo>
                  <a:lnTo>
                    <a:pt x="1895727" y="606222"/>
                  </a:lnTo>
                  <a:cubicBezTo>
                    <a:pt x="1895727" y="650929"/>
                    <a:pt x="1907647" y="686095"/>
                    <a:pt x="1931495" y="711730"/>
                  </a:cubicBezTo>
                  <a:cubicBezTo>
                    <a:pt x="1955344" y="736766"/>
                    <a:pt x="1988430" y="749283"/>
                    <a:pt x="2030753" y="749283"/>
                  </a:cubicBezTo>
                  <a:cubicBezTo>
                    <a:pt x="2072485" y="749283"/>
                    <a:pt x="2105267" y="736766"/>
                    <a:pt x="2129116" y="711730"/>
                  </a:cubicBezTo>
                  <a:cubicBezTo>
                    <a:pt x="2152964" y="686694"/>
                    <a:pt x="2164884" y="651528"/>
                    <a:pt x="2164884" y="606222"/>
                  </a:cubicBezTo>
                  <a:lnTo>
                    <a:pt x="2164884" y="186874"/>
                  </a:lnTo>
                  <a:lnTo>
                    <a:pt x="2300804" y="186874"/>
                  </a:lnTo>
                  <a:lnTo>
                    <a:pt x="2300804" y="595493"/>
                  </a:lnTo>
                  <a:cubicBezTo>
                    <a:pt x="2300804" y="683717"/>
                    <a:pt x="2276661" y="752565"/>
                    <a:pt x="2228373" y="802037"/>
                  </a:cubicBezTo>
                  <a:cubicBezTo>
                    <a:pt x="2180086" y="851510"/>
                    <a:pt x="2113914" y="876250"/>
                    <a:pt x="2029858" y="876250"/>
                  </a:cubicBezTo>
                  <a:cubicBezTo>
                    <a:pt x="1946402" y="876250"/>
                    <a:pt x="1880525" y="851510"/>
                    <a:pt x="1832238" y="802037"/>
                  </a:cubicBezTo>
                  <a:cubicBezTo>
                    <a:pt x="1783950" y="751966"/>
                    <a:pt x="1759807" y="683118"/>
                    <a:pt x="1759807" y="595493"/>
                  </a:cubicBezTo>
                  <a:close/>
                  <a:moveTo>
                    <a:pt x="2477858" y="857474"/>
                  </a:moveTo>
                  <a:lnTo>
                    <a:pt x="2477858" y="186874"/>
                  </a:lnTo>
                  <a:lnTo>
                    <a:pt x="2667431" y="186874"/>
                  </a:lnTo>
                  <a:cubicBezTo>
                    <a:pt x="2737179" y="186874"/>
                    <a:pt x="2791726" y="202968"/>
                    <a:pt x="2831071" y="235157"/>
                  </a:cubicBezTo>
                  <a:cubicBezTo>
                    <a:pt x="2871016" y="267346"/>
                    <a:pt x="2890983" y="312052"/>
                    <a:pt x="2890983" y="369277"/>
                  </a:cubicBezTo>
                  <a:cubicBezTo>
                    <a:pt x="2890983" y="424713"/>
                    <a:pt x="2867439" y="468821"/>
                    <a:pt x="2820341" y="501609"/>
                  </a:cubicBezTo>
                  <a:cubicBezTo>
                    <a:pt x="2855510" y="517703"/>
                    <a:pt x="2882640" y="539162"/>
                    <a:pt x="2901714" y="565986"/>
                  </a:cubicBezTo>
                  <a:cubicBezTo>
                    <a:pt x="2920787" y="593409"/>
                    <a:pt x="2930329" y="624704"/>
                    <a:pt x="2930329" y="659870"/>
                  </a:cubicBezTo>
                  <a:cubicBezTo>
                    <a:pt x="2930329" y="721270"/>
                    <a:pt x="2907973" y="769553"/>
                    <a:pt x="2863263" y="804720"/>
                  </a:cubicBezTo>
                  <a:cubicBezTo>
                    <a:pt x="2819151" y="839886"/>
                    <a:pt x="2758640" y="857474"/>
                    <a:pt x="2681738" y="857474"/>
                  </a:cubicBezTo>
                  <a:close/>
                  <a:moveTo>
                    <a:pt x="2612884" y="741236"/>
                  </a:moveTo>
                  <a:lnTo>
                    <a:pt x="2689786" y="741236"/>
                  </a:lnTo>
                  <a:cubicBezTo>
                    <a:pt x="2721378" y="741236"/>
                    <a:pt x="2746121" y="733484"/>
                    <a:pt x="2764005" y="717989"/>
                  </a:cubicBezTo>
                  <a:cubicBezTo>
                    <a:pt x="2781890" y="701894"/>
                    <a:pt x="2790832" y="680140"/>
                    <a:pt x="2790832" y="652717"/>
                  </a:cubicBezTo>
                  <a:cubicBezTo>
                    <a:pt x="2790832" y="625294"/>
                    <a:pt x="2781890" y="603835"/>
                    <a:pt x="2764005" y="588340"/>
                  </a:cubicBezTo>
                  <a:cubicBezTo>
                    <a:pt x="2746121" y="573434"/>
                    <a:pt x="2721378" y="565986"/>
                    <a:pt x="2689786" y="565986"/>
                  </a:cubicBezTo>
                  <a:lnTo>
                    <a:pt x="2612884" y="565986"/>
                  </a:lnTo>
                  <a:close/>
                  <a:moveTo>
                    <a:pt x="2612884" y="449749"/>
                  </a:moveTo>
                  <a:lnTo>
                    <a:pt x="2670113" y="449749"/>
                  </a:lnTo>
                  <a:cubicBezTo>
                    <a:pt x="2695750" y="449749"/>
                    <a:pt x="2715718" y="443195"/>
                    <a:pt x="2730025" y="430078"/>
                  </a:cubicBezTo>
                  <a:cubicBezTo>
                    <a:pt x="2744333" y="417560"/>
                    <a:pt x="2751486" y="399382"/>
                    <a:pt x="2751486" y="375536"/>
                  </a:cubicBezTo>
                  <a:cubicBezTo>
                    <a:pt x="2751486" y="352887"/>
                    <a:pt x="2744333" y="335300"/>
                    <a:pt x="2730025" y="322782"/>
                  </a:cubicBezTo>
                  <a:cubicBezTo>
                    <a:pt x="2716317" y="309665"/>
                    <a:pt x="2696341" y="303111"/>
                    <a:pt x="2670113" y="303111"/>
                  </a:cubicBezTo>
                  <a:lnTo>
                    <a:pt x="2612884" y="303111"/>
                  </a:lnTo>
                  <a:close/>
                  <a:moveTo>
                    <a:pt x="3077873" y="857474"/>
                  </a:moveTo>
                  <a:lnTo>
                    <a:pt x="3077873" y="186874"/>
                  </a:lnTo>
                  <a:lnTo>
                    <a:pt x="3212899" y="186874"/>
                  </a:lnTo>
                  <a:lnTo>
                    <a:pt x="3212899" y="734083"/>
                  </a:lnTo>
                  <a:lnTo>
                    <a:pt x="3466855" y="734083"/>
                  </a:lnTo>
                  <a:lnTo>
                    <a:pt x="3466855" y="857474"/>
                  </a:lnTo>
                  <a:close/>
                  <a:moveTo>
                    <a:pt x="3595621" y="857474"/>
                  </a:moveTo>
                  <a:lnTo>
                    <a:pt x="3595621" y="186874"/>
                  </a:lnTo>
                  <a:lnTo>
                    <a:pt x="3730647" y="186874"/>
                  </a:lnTo>
                  <a:lnTo>
                    <a:pt x="3730647" y="857474"/>
                  </a:lnTo>
                  <a:close/>
                  <a:moveTo>
                    <a:pt x="3896076" y="658976"/>
                  </a:moveTo>
                  <a:cubicBezTo>
                    <a:pt x="3878791" y="615459"/>
                    <a:pt x="3870144" y="569858"/>
                    <a:pt x="3870144" y="522174"/>
                  </a:cubicBezTo>
                  <a:cubicBezTo>
                    <a:pt x="3870144" y="474489"/>
                    <a:pt x="3878791" y="429184"/>
                    <a:pt x="3896076" y="386265"/>
                  </a:cubicBezTo>
                  <a:cubicBezTo>
                    <a:pt x="3913361" y="342748"/>
                    <a:pt x="3937210" y="304899"/>
                    <a:pt x="3967613" y="272711"/>
                  </a:cubicBezTo>
                  <a:cubicBezTo>
                    <a:pt x="3998615" y="240522"/>
                    <a:pt x="4036172" y="214887"/>
                    <a:pt x="4080284" y="195815"/>
                  </a:cubicBezTo>
                  <a:cubicBezTo>
                    <a:pt x="4124994" y="176743"/>
                    <a:pt x="4172986" y="167203"/>
                    <a:pt x="4224252" y="167203"/>
                  </a:cubicBezTo>
                  <a:cubicBezTo>
                    <a:pt x="4275517" y="167203"/>
                    <a:pt x="4323509" y="176743"/>
                    <a:pt x="4368220" y="195815"/>
                  </a:cubicBezTo>
                  <a:cubicBezTo>
                    <a:pt x="4412930" y="214887"/>
                    <a:pt x="4450487" y="240522"/>
                    <a:pt x="4480890" y="272711"/>
                  </a:cubicBezTo>
                  <a:cubicBezTo>
                    <a:pt x="4511293" y="304899"/>
                    <a:pt x="4535142" y="342748"/>
                    <a:pt x="4552427" y="386265"/>
                  </a:cubicBezTo>
                  <a:cubicBezTo>
                    <a:pt x="4569712" y="429184"/>
                    <a:pt x="4578359" y="474489"/>
                    <a:pt x="4578359" y="522174"/>
                  </a:cubicBezTo>
                  <a:cubicBezTo>
                    <a:pt x="4578359" y="578209"/>
                    <a:pt x="4566734" y="630659"/>
                    <a:pt x="4543485" y="679541"/>
                  </a:cubicBezTo>
                  <a:cubicBezTo>
                    <a:pt x="4520235" y="728423"/>
                    <a:pt x="4488044" y="769250"/>
                    <a:pt x="4446910" y="802037"/>
                  </a:cubicBezTo>
                  <a:lnTo>
                    <a:pt x="4487150" y="840485"/>
                  </a:lnTo>
                  <a:cubicBezTo>
                    <a:pt x="4534248" y="883403"/>
                    <a:pt x="4580747" y="904567"/>
                    <a:pt x="4626646" y="903968"/>
                  </a:cubicBezTo>
                  <a:cubicBezTo>
                    <a:pt x="4645720" y="903968"/>
                    <a:pt x="4661816" y="901581"/>
                    <a:pt x="4674934" y="896815"/>
                  </a:cubicBezTo>
                  <a:lnTo>
                    <a:pt x="4674934" y="1012159"/>
                  </a:lnTo>
                  <a:cubicBezTo>
                    <a:pt x="4654072" y="1020501"/>
                    <a:pt x="4630518" y="1024381"/>
                    <a:pt x="4604291" y="1023782"/>
                  </a:cubicBezTo>
                  <a:cubicBezTo>
                    <a:pt x="4532155" y="1023782"/>
                    <a:pt x="4462711" y="994571"/>
                    <a:pt x="4395940" y="936157"/>
                  </a:cubicBezTo>
                  <a:lnTo>
                    <a:pt x="4316355" y="864627"/>
                  </a:lnTo>
                  <a:cubicBezTo>
                    <a:pt x="4287142" y="872379"/>
                    <a:pt x="4256443" y="876250"/>
                    <a:pt x="4224252" y="876250"/>
                  </a:cubicBezTo>
                  <a:cubicBezTo>
                    <a:pt x="4172986" y="876250"/>
                    <a:pt x="4124994" y="866710"/>
                    <a:pt x="4080284" y="847638"/>
                  </a:cubicBezTo>
                  <a:cubicBezTo>
                    <a:pt x="4036172" y="828566"/>
                    <a:pt x="3998615" y="803227"/>
                    <a:pt x="3967613" y="771637"/>
                  </a:cubicBezTo>
                  <a:cubicBezTo>
                    <a:pt x="3937210" y="739448"/>
                    <a:pt x="3913361" y="701894"/>
                    <a:pt x="3896076" y="658976"/>
                  </a:cubicBezTo>
                  <a:close/>
                  <a:moveTo>
                    <a:pt x="4070447" y="360336"/>
                  </a:moveTo>
                  <a:cubicBezTo>
                    <a:pt x="4029913" y="403853"/>
                    <a:pt x="4009346" y="457796"/>
                    <a:pt x="4008747" y="522174"/>
                  </a:cubicBezTo>
                  <a:cubicBezTo>
                    <a:pt x="4008747" y="586551"/>
                    <a:pt x="4029314" y="640494"/>
                    <a:pt x="4070447" y="684012"/>
                  </a:cubicBezTo>
                  <a:cubicBezTo>
                    <a:pt x="4110982" y="727529"/>
                    <a:pt x="4162551" y="749283"/>
                    <a:pt x="4225146" y="749283"/>
                  </a:cubicBezTo>
                  <a:cubicBezTo>
                    <a:pt x="4266280" y="749283"/>
                    <a:pt x="4302942" y="739448"/>
                    <a:pt x="4335134" y="719777"/>
                  </a:cubicBezTo>
                  <a:cubicBezTo>
                    <a:pt x="4367924" y="700106"/>
                    <a:pt x="4393553" y="672683"/>
                    <a:pt x="4412036" y="637517"/>
                  </a:cubicBezTo>
                  <a:cubicBezTo>
                    <a:pt x="4430519" y="602941"/>
                    <a:pt x="4439756" y="564493"/>
                    <a:pt x="4439756" y="522174"/>
                  </a:cubicBezTo>
                  <a:cubicBezTo>
                    <a:pt x="4439756" y="457796"/>
                    <a:pt x="4419190" y="403853"/>
                    <a:pt x="4378056" y="360336"/>
                  </a:cubicBezTo>
                  <a:cubicBezTo>
                    <a:pt x="4337521" y="316818"/>
                    <a:pt x="4286247" y="295064"/>
                    <a:pt x="4224252" y="295064"/>
                  </a:cubicBezTo>
                  <a:cubicBezTo>
                    <a:pt x="4161657" y="295064"/>
                    <a:pt x="4110088" y="316818"/>
                    <a:pt x="4069553" y="360336"/>
                  </a:cubicBezTo>
                  <a:close/>
                  <a:moveTo>
                    <a:pt x="4705337" y="595493"/>
                  </a:moveTo>
                  <a:lnTo>
                    <a:pt x="4705337" y="186874"/>
                  </a:lnTo>
                  <a:lnTo>
                    <a:pt x="4841257" y="186874"/>
                  </a:lnTo>
                  <a:lnTo>
                    <a:pt x="4841257" y="606222"/>
                  </a:lnTo>
                  <a:cubicBezTo>
                    <a:pt x="4841257" y="650929"/>
                    <a:pt x="4853177" y="686095"/>
                    <a:pt x="4877025" y="711730"/>
                  </a:cubicBezTo>
                  <a:cubicBezTo>
                    <a:pt x="4900874" y="736766"/>
                    <a:pt x="4933960" y="749283"/>
                    <a:pt x="4976283" y="749283"/>
                  </a:cubicBezTo>
                  <a:cubicBezTo>
                    <a:pt x="5018016" y="749283"/>
                    <a:pt x="5050797" y="736766"/>
                    <a:pt x="5074646" y="711730"/>
                  </a:cubicBezTo>
                  <a:cubicBezTo>
                    <a:pt x="5098495" y="686694"/>
                    <a:pt x="5110414" y="651528"/>
                    <a:pt x="5110414" y="606222"/>
                  </a:cubicBezTo>
                  <a:lnTo>
                    <a:pt x="5110414" y="186874"/>
                  </a:lnTo>
                  <a:lnTo>
                    <a:pt x="5246334" y="186874"/>
                  </a:lnTo>
                  <a:lnTo>
                    <a:pt x="5246334" y="595493"/>
                  </a:lnTo>
                  <a:cubicBezTo>
                    <a:pt x="5246334" y="683717"/>
                    <a:pt x="5222191" y="752565"/>
                    <a:pt x="5173903" y="802037"/>
                  </a:cubicBezTo>
                  <a:cubicBezTo>
                    <a:pt x="5125616" y="852109"/>
                    <a:pt x="5059444" y="876849"/>
                    <a:pt x="4975389" y="876250"/>
                  </a:cubicBezTo>
                  <a:cubicBezTo>
                    <a:pt x="4891932" y="876250"/>
                    <a:pt x="4826055" y="851510"/>
                    <a:pt x="4777768" y="802037"/>
                  </a:cubicBezTo>
                  <a:cubicBezTo>
                    <a:pt x="4729481" y="751966"/>
                    <a:pt x="4705337" y="683118"/>
                    <a:pt x="4705337" y="595493"/>
                  </a:cubicBezTo>
                  <a:close/>
                  <a:moveTo>
                    <a:pt x="5423388" y="857474"/>
                  </a:moveTo>
                  <a:lnTo>
                    <a:pt x="5423388" y="186874"/>
                  </a:lnTo>
                  <a:lnTo>
                    <a:pt x="5812370" y="186874"/>
                  </a:lnTo>
                  <a:lnTo>
                    <a:pt x="5812370" y="303111"/>
                  </a:lnTo>
                  <a:lnTo>
                    <a:pt x="5558414" y="303111"/>
                  </a:lnTo>
                  <a:lnTo>
                    <a:pt x="5558414" y="457796"/>
                  </a:lnTo>
                  <a:lnTo>
                    <a:pt x="5773919" y="457796"/>
                  </a:lnTo>
                  <a:lnTo>
                    <a:pt x="5773919" y="574033"/>
                  </a:lnTo>
                  <a:lnTo>
                    <a:pt x="5558414" y="574033"/>
                  </a:lnTo>
                  <a:lnTo>
                    <a:pt x="5558414" y="741236"/>
                  </a:lnTo>
                  <a:lnTo>
                    <a:pt x="5812370" y="741236"/>
                  </a:lnTo>
                  <a:lnTo>
                    <a:pt x="5812370" y="857474"/>
                  </a:lnTo>
                  <a:close/>
                  <a:moveTo>
                    <a:pt x="0" y="1827608"/>
                  </a:moveTo>
                  <a:lnTo>
                    <a:pt x="0" y="1157008"/>
                  </a:lnTo>
                  <a:lnTo>
                    <a:pt x="388982" y="1157008"/>
                  </a:lnTo>
                  <a:lnTo>
                    <a:pt x="388982" y="1273245"/>
                  </a:lnTo>
                  <a:lnTo>
                    <a:pt x="135920" y="1273245"/>
                  </a:lnTo>
                  <a:lnTo>
                    <a:pt x="135920" y="1427930"/>
                  </a:lnTo>
                  <a:lnTo>
                    <a:pt x="351425" y="1427930"/>
                  </a:lnTo>
                  <a:lnTo>
                    <a:pt x="351425" y="1544168"/>
                  </a:lnTo>
                  <a:lnTo>
                    <a:pt x="135920" y="1544168"/>
                  </a:lnTo>
                  <a:lnTo>
                    <a:pt x="135920" y="1827608"/>
                  </a:lnTo>
                  <a:close/>
                  <a:moveTo>
                    <a:pt x="517748" y="1827608"/>
                  </a:moveTo>
                  <a:lnTo>
                    <a:pt x="517748" y="1157008"/>
                  </a:lnTo>
                  <a:lnTo>
                    <a:pt x="721628" y="1157008"/>
                  </a:lnTo>
                  <a:cubicBezTo>
                    <a:pt x="794953" y="1157008"/>
                    <a:pt x="853077" y="1174891"/>
                    <a:pt x="895999" y="1210656"/>
                  </a:cubicBezTo>
                  <a:cubicBezTo>
                    <a:pt x="938322" y="1246421"/>
                    <a:pt x="959488" y="1295304"/>
                    <a:pt x="959488" y="1357294"/>
                  </a:cubicBezTo>
                  <a:cubicBezTo>
                    <a:pt x="959488" y="1397235"/>
                    <a:pt x="950251" y="1432106"/>
                    <a:pt x="931768" y="1461907"/>
                  </a:cubicBezTo>
                  <a:cubicBezTo>
                    <a:pt x="913284" y="1491709"/>
                    <a:pt x="887057" y="1514661"/>
                    <a:pt x="853077" y="1530756"/>
                  </a:cubicBezTo>
                  <a:lnTo>
                    <a:pt x="1062322" y="1827608"/>
                  </a:lnTo>
                  <a:lnTo>
                    <a:pt x="900470" y="1827608"/>
                  </a:lnTo>
                  <a:lnTo>
                    <a:pt x="722522" y="1556686"/>
                  </a:lnTo>
                  <a:lnTo>
                    <a:pt x="653668" y="1556686"/>
                  </a:lnTo>
                  <a:lnTo>
                    <a:pt x="653668" y="1827608"/>
                  </a:lnTo>
                  <a:close/>
                  <a:moveTo>
                    <a:pt x="653668" y="1441342"/>
                  </a:moveTo>
                  <a:lnTo>
                    <a:pt x="729676" y="1441342"/>
                  </a:lnTo>
                  <a:cubicBezTo>
                    <a:pt x="758291" y="1441342"/>
                    <a:pt x="780646" y="1433894"/>
                    <a:pt x="796742" y="1418989"/>
                  </a:cubicBezTo>
                  <a:cubicBezTo>
                    <a:pt x="812838" y="1404084"/>
                    <a:pt x="820590" y="1382929"/>
                    <a:pt x="819991" y="1355506"/>
                  </a:cubicBezTo>
                  <a:cubicBezTo>
                    <a:pt x="819991" y="1329871"/>
                    <a:pt x="812238" y="1309610"/>
                    <a:pt x="796742" y="1294705"/>
                  </a:cubicBezTo>
                  <a:cubicBezTo>
                    <a:pt x="781245" y="1279799"/>
                    <a:pt x="758890" y="1272646"/>
                    <a:pt x="729676" y="1273245"/>
                  </a:cubicBezTo>
                  <a:lnTo>
                    <a:pt x="653668" y="1273245"/>
                  </a:lnTo>
                  <a:close/>
                  <a:moveTo>
                    <a:pt x="1100773" y="1827608"/>
                  </a:moveTo>
                  <a:lnTo>
                    <a:pt x="1353835" y="1157008"/>
                  </a:lnTo>
                  <a:lnTo>
                    <a:pt x="1530889" y="1157008"/>
                  </a:lnTo>
                  <a:lnTo>
                    <a:pt x="1783950" y="1827608"/>
                  </a:lnTo>
                  <a:lnTo>
                    <a:pt x="1639982" y="1827608"/>
                  </a:lnTo>
                  <a:lnTo>
                    <a:pt x="1575599" y="1653252"/>
                  </a:lnTo>
                  <a:lnTo>
                    <a:pt x="1308230" y="1653252"/>
                  </a:lnTo>
                  <a:lnTo>
                    <a:pt x="1244741" y="1827608"/>
                  </a:lnTo>
                  <a:close/>
                  <a:moveTo>
                    <a:pt x="1350258" y="1537015"/>
                  </a:moveTo>
                  <a:lnTo>
                    <a:pt x="1534466" y="1537015"/>
                  </a:lnTo>
                  <a:lnTo>
                    <a:pt x="1442362" y="1285763"/>
                  </a:lnTo>
                  <a:close/>
                  <a:moveTo>
                    <a:pt x="1896621" y="1827608"/>
                  </a:moveTo>
                  <a:lnTo>
                    <a:pt x="1896621" y="1157008"/>
                  </a:lnTo>
                  <a:lnTo>
                    <a:pt x="2070098" y="1157008"/>
                  </a:lnTo>
                  <a:lnTo>
                    <a:pt x="2368764" y="1637158"/>
                  </a:lnTo>
                  <a:lnTo>
                    <a:pt x="2368764" y="1157008"/>
                  </a:lnTo>
                  <a:lnTo>
                    <a:pt x="2503790" y="1157008"/>
                  </a:lnTo>
                  <a:lnTo>
                    <a:pt x="2503790" y="1827608"/>
                  </a:lnTo>
                  <a:lnTo>
                    <a:pt x="2330313" y="1827608"/>
                  </a:lnTo>
                  <a:lnTo>
                    <a:pt x="2031647" y="1345670"/>
                  </a:lnTo>
                  <a:lnTo>
                    <a:pt x="2031647" y="1827608"/>
                  </a:lnTo>
                  <a:close/>
                  <a:moveTo>
                    <a:pt x="2644181" y="1492308"/>
                  </a:moveTo>
                  <a:cubicBezTo>
                    <a:pt x="2644181" y="1444624"/>
                    <a:pt x="2652828" y="1399318"/>
                    <a:pt x="2670113" y="1356400"/>
                  </a:cubicBezTo>
                  <a:cubicBezTo>
                    <a:pt x="2687398" y="1312882"/>
                    <a:pt x="2711247" y="1275034"/>
                    <a:pt x="2741650" y="1242845"/>
                  </a:cubicBezTo>
                  <a:cubicBezTo>
                    <a:pt x="2772652" y="1210656"/>
                    <a:pt x="2810209" y="1185325"/>
                    <a:pt x="2854321" y="1166844"/>
                  </a:cubicBezTo>
                  <a:cubicBezTo>
                    <a:pt x="2899031" y="1147772"/>
                    <a:pt x="2947319" y="1138231"/>
                    <a:pt x="2999183" y="1138231"/>
                  </a:cubicBezTo>
                  <a:cubicBezTo>
                    <a:pt x="3058201" y="1138231"/>
                    <a:pt x="3111853" y="1150150"/>
                    <a:pt x="3160141" y="1173997"/>
                  </a:cubicBezTo>
                  <a:cubicBezTo>
                    <a:pt x="3209027" y="1198433"/>
                    <a:pt x="3248963" y="1231820"/>
                    <a:pt x="3279965" y="1274140"/>
                  </a:cubicBezTo>
                  <a:lnTo>
                    <a:pt x="3173554" y="1357294"/>
                  </a:lnTo>
                  <a:cubicBezTo>
                    <a:pt x="3153881" y="1329281"/>
                    <a:pt x="3129139" y="1306927"/>
                    <a:pt x="3099334" y="1290234"/>
                  </a:cubicBezTo>
                  <a:cubicBezTo>
                    <a:pt x="3069530" y="1273541"/>
                    <a:pt x="3036141" y="1265198"/>
                    <a:pt x="2999183" y="1265198"/>
                  </a:cubicBezTo>
                  <a:cubicBezTo>
                    <a:pt x="2936588" y="1265198"/>
                    <a:pt x="2885019" y="1286953"/>
                    <a:pt x="2844484" y="1330470"/>
                  </a:cubicBezTo>
                  <a:cubicBezTo>
                    <a:pt x="2803950" y="1373987"/>
                    <a:pt x="2783383" y="1427930"/>
                    <a:pt x="2782784" y="1492308"/>
                  </a:cubicBezTo>
                  <a:cubicBezTo>
                    <a:pt x="2782784" y="1556686"/>
                    <a:pt x="2803351" y="1610933"/>
                    <a:pt x="2844484" y="1655040"/>
                  </a:cubicBezTo>
                  <a:cubicBezTo>
                    <a:pt x="2885019" y="1698558"/>
                    <a:pt x="2936588" y="1720017"/>
                    <a:pt x="2999183" y="1719418"/>
                  </a:cubicBezTo>
                  <a:cubicBezTo>
                    <a:pt x="3036141" y="1719418"/>
                    <a:pt x="3069530" y="1711371"/>
                    <a:pt x="3099334" y="1695276"/>
                  </a:cubicBezTo>
                  <a:cubicBezTo>
                    <a:pt x="3129139" y="1678583"/>
                    <a:pt x="3153881" y="1655934"/>
                    <a:pt x="3173554" y="1627322"/>
                  </a:cubicBezTo>
                  <a:lnTo>
                    <a:pt x="3279965" y="1709582"/>
                  </a:lnTo>
                  <a:cubicBezTo>
                    <a:pt x="3253738" y="1745947"/>
                    <a:pt x="3220947" y="1775748"/>
                    <a:pt x="3181602" y="1798996"/>
                  </a:cubicBezTo>
                  <a:cubicBezTo>
                    <a:pt x="3142257" y="1822243"/>
                    <a:pt x="3098735" y="1836844"/>
                    <a:pt x="3051047" y="1842808"/>
                  </a:cubicBezTo>
                  <a:lnTo>
                    <a:pt x="2967885" y="1982293"/>
                  </a:lnTo>
                  <a:lnTo>
                    <a:pt x="2848061" y="1982293"/>
                  </a:lnTo>
                  <a:lnTo>
                    <a:pt x="2932117" y="1841020"/>
                  </a:lnTo>
                  <a:cubicBezTo>
                    <a:pt x="2875487" y="1830889"/>
                    <a:pt x="2825107" y="1809126"/>
                    <a:pt x="2780995" y="1775748"/>
                  </a:cubicBezTo>
                  <a:cubicBezTo>
                    <a:pt x="2736884" y="1742370"/>
                    <a:pt x="2702904" y="1700936"/>
                    <a:pt x="2679055" y="1651464"/>
                  </a:cubicBezTo>
                  <a:cubicBezTo>
                    <a:pt x="2655207" y="1601991"/>
                    <a:pt x="2643582" y="1548934"/>
                    <a:pt x="2644181" y="1492308"/>
                  </a:cubicBezTo>
                  <a:close/>
                  <a:moveTo>
                    <a:pt x="3319310" y="1827608"/>
                  </a:moveTo>
                  <a:lnTo>
                    <a:pt x="3572372" y="1157008"/>
                  </a:lnTo>
                  <a:lnTo>
                    <a:pt x="3749426" y="1157008"/>
                  </a:lnTo>
                  <a:lnTo>
                    <a:pt x="4002487" y="1827608"/>
                  </a:lnTo>
                  <a:lnTo>
                    <a:pt x="3858519" y="1827608"/>
                  </a:lnTo>
                  <a:lnTo>
                    <a:pt x="3795030" y="1653252"/>
                  </a:lnTo>
                  <a:lnTo>
                    <a:pt x="3527661" y="1653252"/>
                  </a:lnTo>
                  <a:lnTo>
                    <a:pt x="3463278" y="1827608"/>
                  </a:lnTo>
                  <a:close/>
                  <a:moveTo>
                    <a:pt x="3569689" y="1537015"/>
                  </a:moveTo>
                  <a:lnTo>
                    <a:pt x="3753002" y="1537015"/>
                  </a:lnTo>
                  <a:lnTo>
                    <a:pt x="3660899" y="1285763"/>
                  </a:lnTo>
                  <a:close/>
                  <a:moveTo>
                    <a:pt x="4115158" y="1827608"/>
                  </a:moveTo>
                  <a:lnTo>
                    <a:pt x="4115158" y="1157008"/>
                  </a:lnTo>
                  <a:lnTo>
                    <a:pt x="4251078" y="1157008"/>
                  </a:lnTo>
                  <a:lnTo>
                    <a:pt x="4251078" y="1827608"/>
                  </a:lnTo>
                  <a:close/>
                  <a:moveTo>
                    <a:pt x="4386998" y="1734618"/>
                  </a:moveTo>
                  <a:lnTo>
                    <a:pt x="4485361" y="1644311"/>
                  </a:lnTo>
                  <a:cubicBezTo>
                    <a:pt x="4505633" y="1670536"/>
                    <a:pt x="4528283" y="1690806"/>
                    <a:pt x="4553321" y="1705112"/>
                  </a:cubicBezTo>
                  <a:cubicBezTo>
                    <a:pt x="4578958" y="1719418"/>
                    <a:pt x="4605481" y="1726571"/>
                    <a:pt x="4632906" y="1726571"/>
                  </a:cubicBezTo>
                  <a:cubicBezTo>
                    <a:pt x="4659732" y="1726571"/>
                    <a:pt x="4680594" y="1719713"/>
                    <a:pt x="4695501" y="1706006"/>
                  </a:cubicBezTo>
                  <a:cubicBezTo>
                    <a:pt x="4710997" y="1692299"/>
                    <a:pt x="4718750" y="1673218"/>
                    <a:pt x="4718750" y="1648781"/>
                  </a:cubicBezTo>
                  <a:cubicBezTo>
                    <a:pt x="4718750" y="1634475"/>
                    <a:pt x="4714574" y="1621358"/>
                    <a:pt x="4706231" y="1609439"/>
                  </a:cubicBezTo>
                  <a:cubicBezTo>
                    <a:pt x="4697289" y="1597521"/>
                    <a:pt x="4685664" y="1587685"/>
                    <a:pt x="4671357" y="1579933"/>
                  </a:cubicBezTo>
                  <a:cubicBezTo>
                    <a:pt x="4657050" y="1571591"/>
                    <a:pt x="4640659" y="1563240"/>
                    <a:pt x="4622175" y="1554897"/>
                  </a:cubicBezTo>
                  <a:cubicBezTo>
                    <a:pt x="4603692" y="1545956"/>
                    <a:pt x="4584914" y="1537310"/>
                    <a:pt x="4565840" y="1528967"/>
                  </a:cubicBezTo>
                  <a:cubicBezTo>
                    <a:pt x="4546767" y="1520625"/>
                    <a:pt x="4528283" y="1510486"/>
                    <a:pt x="4510399" y="1498567"/>
                  </a:cubicBezTo>
                  <a:cubicBezTo>
                    <a:pt x="4491916" y="1486648"/>
                    <a:pt x="4475525" y="1473531"/>
                    <a:pt x="4461217" y="1459225"/>
                  </a:cubicBezTo>
                  <a:cubicBezTo>
                    <a:pt x="4446910" y="1444919"/>
                    <a:pt x="4435285" y="1426741"/>
                    <a:pt x="4426343" y="1404683"/>
                  </a:cubicBezTo>
                  <a:cubicBezTo>
                    <a:pt x="4417401" y="1382625"/>
                    <a:pt x="4412930" y="1358483"/>
                    <a:pt x="4412930" y="1332258"/>
                  </a:cubicBezTo>
                  <a:cubicBezTo>
                    <a:pt x="4412930" y="1278011"/>
                    <a:pt x="4433202" y="1232115"/>
                    <a:pt x="4473736" y="1194562"/>
                  </a:cubicBezTo>
                  <a:cubicBezTo>
                    <a:pt x="4514271" y="1157008"/>
                    <a:pt x="4565545" y="1138231"/>
                    <a:pt x="4627541" y="1138231"/>
                  </a:cubicBezTo>
                  <a:cubicBezTo>
                    <a:pt x="4720539" y="1138231"/>
                    <a:pt x="4798335" y="1175785"/>
                    <a:pt x="4860930" y="1250892"/>
                  </a:cubicBezTo>
                  <a:lnTo>
                    <a:pt x="4761672" y="1340305"/>
                  </a:lnTo>
                  <a:cubicBezTo>
                    <a:pt x="4718750" y="1284270"/>
                    <a:pt x="4674335" y="1256257"/>
                    <a:pt x="4628435" y="1256257"/>
                  </a:cubicBezTo>
                  <a:cubicBezTo>
                    <a:pt x="4605784" y="1256257"/>
                    <a:pt x="4587006" y="1263115"/>
                    <a:pt x="4572100" y="1276822"/>
                  </a:cubicBezTo>
                  <a:cubicBezTo>
                    <a:pt x="4557193" y="1290529"/>
                    <a:pt x="4550039" y="1307222"/>
                    <a:pt x="4550639" y="1326893"/>
                  </a:cubicBezTo>
                  <a:cubicBezTo>
                    <a:pt x="4550639" y="1339411"/>
                    <a:pt x="4554215" y="1351035"/>
                    <a:pt x="4561369" y="1361765"/>
                  </a:cubicBezTo>
                  <a:cubicBezTo>
                    <a:pt x="4568523" y="1371895"/>
                    <a:pt x="4577760" y="1381140"/>
                    <a:pt x="4589090" y="1389483"/>
                  </a:cubicBezTo>
                  <a:cubicBezTo>
                    <a:pt x="4601009" y="1397235"/>
                    <a:pt x="4614727" y="1404978"/>
                    <a:pt x="4630223" y="1412730"/>
                  </a:cubicBezTo>
                  <a:lnTo>
                    <a:pt x="4677616" y="1435084"/>
                  </a:lnTo>
                  <a:cubicBezTo>
                    <a:pt x="4694902" y="1442836"/>
                    <a:pt x="4711892" y="1450579"/>
                    <a:pt x="4728586" y="1458331"/>
                  </a:cubicBezTo>
                  <a:cubicBezTo>
                    <a:pt x="4745872" y="1466673"/>
                    <a:pt x="4761967" y="1476813"/>
                    <a:pt x="4776874" y="1488731"/>
                  </a:cubicBezTo>
                  <a:cubicBezTo>
                    <a:pt x="4792371" y="1500060"/>
                    <a:pt x="4806088" y="1513168"/>
                    <a:pt x="4818008" y="1528073"/>
                  </a:cubicBezTo>
                  <a:cubicBezTo>
                    <a:pt x="4829927" y="1542379"/>
                    <a:pt x="4839173" y="1559368"/>
                    <a:pt x="4845728" y="1579039"/>
                  </a:cubicBezTo>
                  <a:cubicBezTo>
                    <a:pt x="4852882" y="1599309"/>
                    <a:pt x="4856459" y="1621662"/>
                    <a:pt x="4856459" y="1646099"/>
                  </a:cubicBezTo>
                  <a:cubicBezTo>
                    <a:pt x="4855269" y="1706900"/>
                    <a:pt x="4833504" y="1755478"/>
                    <a:pt x="4791181" y="1791843"/>
                  </a:cubicBezTo>
                  <a:cubicBezTo>
                    <a:pt x="4749448" y="1828207"/>
                    <a:pt x="4697289" y="1846385"/>
                    <a:pt x="4634694" y="1846385"/>
                  </a:cubicBezTo>
                  <a:cubicBezTo>
                    <a:pt x="4579852" y="1846385"/>
                    <a:pt x="4532459" y="1837148"/>
                    <a:pt x="4492515" y="1818667"/>
                  </a:cubicBezTo>
                  <a:cubicBezTo>
                    <a:pt x="4452571" y="1799595"/>
                    <a:pt x="4417401" y="1771573"/>
                    <a:pt x="4386998" y="1734618"/>
                  </a:cubicBezTo>
                  <a:close/>
                  <a:moveTo>
                    <a:pt x="5007580" y="1827608"/>
                  </a:moveTo>
                  <a:lnTo>
                    <a:pt x="5007580" y="1157008"/>
                  </a:lnTo>
                  <a:lnTo>
                    <a:pt x="5396562" y="1157008"/>
                  </a:lnTo>
                  <a:lnTo>
                    <a:pt x="5396562" y="1273245"/>
                  </a:lnTo>
                  <a:lnTo>
                    <a:pt x="5143500" y="1273245"/>
                  </a:lnTo>
                  <a:lnTo>
                    <a:pt x="5143500" y="1427930"/>
                  </a:lnTo>
                  <a:lnTo>
                    <a:pt x="5359005" y="1427930"/>
                  </a:lnTo>
                  <a:lnTo>
                    <a:pt x="5359005" y="1544168"/>
                  </a:lnTo>
                  <a:lnTo>
                    <a:pt x="5143500" y="1544168"/>
                  </a:lnTo>
                  <a:lnTo>
                    <a:pt x="5143500" y="1711371"/>
                  </a:lnTo>
                  <a:lnTo>
                    <a:pt x="5396562" y="1711371"/>
                  </a:lnTo>
                  <a:lnTo>
                    <a:pt x="5396562" y="1827608"/>
                  </a:lnTo>
                  <a:close/>
                </a:path>
              </a:pathLst>
            </a:custGeom>
            <a:solidFill>
              <a:srgbClr val="000000"/>
            </a:solidFill>
            <a:ln w="893" cap="flat">
              <a:noFill/>
              <a:prstDash val="solid"/>
              <a:miter/>
            </a:ln>
          </p:spPr>
          <p:txBody>
            <a:bodyPr rtlCol="0" anchor="ctr"/>
            <a:lstStyle/>
            <a:p>
              <a:endParaRPr lang="fr-FR"/>
            </a:p>
          </p:txBody>
        </p:sp>
        <p:sp>
          <p:nvSpPr>
            <p:cNvPr id="9" name="Forme libre 8">
              <a:extLst>
                <a:ext uri="{FF2B5EF4-FFF2-40B4-BE49-F238E27FC236}">
                  <a16:creationId xmlns:a16="http://schemas.microsoft.com/office/drawing/2014/main" id="{332100D1-A0F3-FF6D-0A6C-2352A7FDA4B5}"/>
                </a:ext>
              </a:extLst>
            </p:cNvPr>
            <p:cNvSpPr/>
            <p:nvPr/>
          </p:nvSpPr>
          <p:spPr>
            <a:xfrm>
              <a:off x="3189814" y="4323132"/>
              <a:ext cx="2331207" cy="1640734"/>
            </a:xfrm>
            <a:custGeom>
              <a:avLst/>
              <a:gdLst>
                <a:gd name="connsiteX0" fmla="*/ 2221220 w 2331207"/>
                <a:gd name="connsiteY0" fmla="*/ 1391271 h 1640734"/>
                <a:gd name="connsiteX1" fmla="*/ 2248940 w 2331207"/>
                <a:gd name="connsiteY1" fmla="*/ 1441342 h 1640734"/>
                <a:gd name="connsiteX2" fmla="*/ 2158625 w 2331207"/>
                <a:gd name="connsiteY2" fmla="*/ 1465484 h 1640734"/>
                <a:gd name="connsiteX3" fmla="*/ 2221220 w 2331207"/>
                <a:gd name="connsiteY3" fmla="*/ 1391271 h 1640734"/>
                <a:gd name="connsiteX4" fmla="*/ 2271295 w 2331207"/>
                <a:gd name="connsiteY4" fmla="*/ 1537909 h 1640734"/>
                <a:gd name="connsiteX5" fmla="*/ 2253411 w 2331207"/>
                <a:gd name="connsiteY5" fmla="*/ 1537909 h 1640734"/>
                <a:gd name="connsiteX6" fmla="*/ 2181874 w 2331207"/>
                <a:gd name="connsiteY6" fmla="*/ 1586192 h 1640734"/>
                <a:gd name="connsiteX7" fmla="*/ 2144317 w 2331207"/>
                <a:gd name="connsiteY7" fmla="*/ 1537909 h 1640734"/>
                <a:gd name="connsiteX8" fmla="*/ 2148788 w 2331207"/>
                <a:gd name="connsiteY8" fmla="*/ 1497673 h 1640734"/>
                <a:gd name="connsiteX9" fmla="*/ 2295439 w 2331207"/>
                <a:gd name="connsiteY9" fmla="*/ 1449390 h 1640734"/>
                <a:gd name="connsiteX10" fmla="*/ 2248940 w 2331207"/>
                <a:gd name="connsiteY10" fmla="*/ 1351929 h 1640734"/>
                <a:gd name="connsiteX11" fmla="*/ 2100501 w 2331207"/>
                <a:gd name="connsiteY11" fmla="*/ 1569203 h 1640734"/>
                <a:gd name="connsiteX12" fmla="*/ 2155942 w 2331207"/>
                <a:gd name="connsiteY12" fmla="*/ 1639840 h 1640734"/>
                <a:gd name="connsiteX13" fmla="*/ 2271295 w 2331207"/>
                <a:gd name="connsiteY13" fmla="*/ 1537909 h 1640734"/>
                <a:gd name="connsiteX14" fmla="*/ 2248046 w 2331207"/>
                <a:gd name="connsiteY14" fmla="*/ 1319740 h 1640734"/>
                <a:gd name="connsiteX15" fmla="*/ 2331207 w 2331207"/>
                <a:gd name="connsiteY15" fmla="*/ 1243739 h 1640734"/>
                <a:gd name="connsiteX16" fmla="*/ 2331207 w 2331207"/>
                <a:gd name="connsiteY16" fmla="*/ 1233009 h 1640734"/>
                <a:gd name="connsiteX17" fmla="*/ 2275766 w 2331207"/>
                <a:gd name="connsiteY17" fmla="*/ 1233009 h 1640734"/>
                <a:gd name="connsiteX18" fmla="*/ 2226585 w 2331207"/>
                <a:gd name="connsiteY18" fmla="*/ 1320634 h 1640734"/>
                <a:gd name="connsiteX19" fmla="*/ 2248046 w 2331207"/>
                <a:gd name="connsiteY19" fmla="*/ 1320634 h 1640734"/>
                <a:gd name="connsiteX20" fmla="*/ 1935966 w 2331207"/>
                <a:gd name="connsiteY20" fmla="*/ 1393059 h 1640734"/>
                <a:gd name="connsiteX21" fmla="*/ 1984254 w 2331207"/>
                <a:gd name="connsiteY21" fmla="*/ 1393059 h 1640734"/>
                <a:gd name="connsiteX22" fmla="*/ 1907351 w 2331207"/>
                <a:gd name="connsiteY22" fmla="*/ 1604075 h 1640734"/>
                <a:gd name="connsiteX23" fmla="*/ 1928813 w 2331207"/>
                <a:gd name="connsiteY23" fmla="*/ 1639840 h 1640734"/>
                <a:gd name="connsiteX24" fmla="*/ 2073675 w 2331207"/>
                <a:gd name="connsiteY24" fmla="*/ 1527179 h 1640734"/>
                <a:gd name="connsiteX25" fmla="*/ 2060262 w 2331207"/>
                <a:gd name="connsiteY25" fmla="*/ 1527179 h 1640734"/>
                <a:gd name="connsiteX26" fmla="*/ 1965475 w 2331207"/>
                <a:gd name="connsiteY26" fmla="*/ 1591557 h 1640734"/>
                <a:gd name="connsiteX27" fmla="*/ 2036118 w 2331207"/>
                <a:gd name="connsiteY27" fmla="*/ 1393059 h 1640734"/>
                <a:gd name="connsiteX28" fmla="*/ 2108549 w 2331207"/>
                <a:gd name="connsiteY28" fmla="*/ 1393059 h 1640734"/>
                <a:gd name="connsiteX29" fmla="*/ 2117491 w 2331207"/>
                <a:gd name="connsiteY29" fmla="*/ 1362659 h 1640734"/>
                <a:gd name="connsiteX30" fmla="*/ 2046848 w 2331207"/>
                <a:gd name="connsiteY30" fmla="*/ 1362659 h 1640734"/>
                <a:gd name="connsiteX31" fmla="*/ 2073675 w 2331207"/>
                <a:gd name="connsiteY31" fmla="*/ 1286657 h 1640734"/>
                <a:gd name="connsiteX32" fmla="*/ 2045954 w 2331207"/>
                <a:gd name="connsiteY32" fmla="*/ 1286657 h 1640734"/>
                <a:gd name="connsiteX33" fmla="*/ 1995878 w 2331207"/>
                <a:gd name="connsiteY33" fmla="*/ 1362659 h 1640734"/>
                <a:gd name="connsiteX34" fmla="*/ 1935966 w 2331207"/>
                <a:gd name="connsiteY34" fmla="*/ 1370706 h 1640734"/>
                <a:gd name="connsiteX35" fmla="*/ 1885890 w 2331207"/>
                <a:gd name="connsiteY35" fmla="*/ 1382330 h 1640734"/>
                <a:gd name="connsiteX36" fmla="*/ 1868900 w 2331207"/>
                <a:gd name="connsiteY36" fmla="*/ 1351929 h 1640734"/>
                <a:gd name="connsiteX37" fmla="*/ 1756230 w 2331207"/>
                <a:gd name="connsiteY37" fmla="*/ 1443131 h 1640734"/>
                <a:gd name="connsiteX38" fmla="*/ 1769643 w 2331207"/>
                <a:gd name="connsiteY38" fmla="*/ 1443131 h 1640734"/>
                <a:gd name="connsiteX39" fmla="*/ 1828661 w 2331207"/>
                <a:gd name="connsiteY39" fmla="*/ 1398424 h 1640734"/>
                <a:gd name="connsiteX40" fmla="*/ 1747288 w 2331207"/>
                <a:gd name="connsiteY40" fmla="*/ 1609439 h 1640734"/>
                <a:gd name="connsiteX41" fmla="*/ 1765172 w 2331207"/>
                <a:gd name="connsiteY41" fmla="*/ 1639840 h 1640734"/>
                <a:gd name="connsiteX42" fmla="*/ 1872477 w 2331207"/>
                <a:gd name="connsiteY42" fmla="*/ 1548638 h 1640734"/>
                <a:gd name="connsiteX43" fmla="*/ 1859064 w 2331207"/>
                <a:gd name="connsiteY43" fmla="*/ 1548638 h 1640734"/>
                <a:gd name="connsiteX44" fmla="*/ 1800046 w 2331207"/>
                <a:gd name="connsiteY44" fmla="*/ 1593345 h 1640734"/>
                <a:gd name="connsiteX45" fmla="*/ 1893938 w 2331207"/>
                <a:gd name="connsiteY45" fmla="*/ 1298281 h 1640734"/>
                <a:gd name="connsiteX46" fmla="*/ 1927024 w 2331207"/>
                <a:gd name="connsiteY46" fmla="*/ 1265198 h 1640734"/>
                <a:gd name="connsiteX47" fmla="*/ 1893938 w 2331207"/>
                <a:gd name="connsiteY47" fmla="*/ 1232115 h 1640734"/>
                <a:gd name="connsiteX48" fmla="*/ 1870689 w 2331207"/>
                <a:gd name="connsiteY48" fmla="*/ 1241951 h 1640734"/>
                <a:gd name="connsiteX49" fmla="*/ 1860853 w 2331207"/>
                <a:gd name="connsiteY49" fmla="*/ 1265198 h 1640734"/>
                <a:gd name="connsiteX50" fmla="*/ 1893938 w 2331207"/>
                <a:gd name="connsiteY50" fmla="*/ 1298281 h 1640734"/>
                <a:gd name="connsiteX51" fmla="*/ 1501380 w 2331207"/>
                <a:gd name="connsiteY51" fmla="*/ 1410942 h 1640734"/>
                <a:gd name="connsiteX52" fmla="*/ 1501380 w 2331207"/>
                <a:gd name="connsiteY52" fmla="*/ 1474425 h 1640734"/>
                <a:gd name="connsiteX53" fmla="*/ 1444150 w 2331207"/>
                <a:gd name="connsiteY53" fmla="*/ 1601392 h 1640734"/>
                <a:gd name="connsiteX54" fmla="*/ 1468294 w 2331207"/>
                <a:gd name="connsiteY54" fmla="*/ 1640734 h 1640734"/>
                <a:gd name="connsiteX55" fmla="*/ 1495120 w 2331207"/>
                <a:gd name="connsiteY55" fmla="*/ 1621957 h 1640734"/>
                <a:gd name="connsiteX56" fmla="*/ 1551456 w 2331207"/>
                <a:gd name="connsiteY56" fmla="*/ 1473531 h 1640734"/>
                <a:gd name="connsiteX57" fmla="*/ 1647136 w 2331207"/>
                <a:gd name="connsiteY57" fmla="*/ 1407365 h 1640734"/>
                <a:gd name="connsiteX58" fmla="*/ 1650713 w 2331207"/>
                <a:gd name="connsiteY58" fmla="*/ 1439554 h 1640734"/>
                <a:gd name="connsiteX59" fmla="*/ 1563975 w 2331207"/>
                <a:gd name="connsiteY59" fmla="*/ 1604969 h 1640734"/>
                <a:gd name="connsiteX60" fmla="*/ 1585436 w 2331207"/>
                <a:gd name="connsiteY60" fmla="*/ 1640734 h 1640734"/>
                <a:gd name="connsiteX61" fmla="*/ 1698106 w 2331207"/>
                <a:gd name="connsiteY61" fmla="*/ 1549533 h 1640734"/>
                <a:gd name="connsiteX62" fmla="*/ 1682905 w 2331207"/>
                <a:gd name="connsiteY62" fmla="*/ 1549533 h 1640734"/>
                <a:gd name="connsiteX63" fmla="*/ 1623887 w 2331207"/>
                <a:gd name="connsiteY63" fmla="*/ 1594239 h 1640734"/>
                <a:gd name="connsiteX64" fmla="*/ 1698106 w 2331207"/>
                <a:gd name="connsiteY64" fmla="*/ 1444025 h 1640734"/>
                <a:gd name="connsiteX65" fmla="*/ 1712414 w 2331207"/>
                <a:gd name="connsiteY65" fmla="*/ 1393059 h 1640734"/>
                <a:gd name="connsiteX66" fmla="*/ 1673068 w 2331207"/>
                <a:gd name="connsiteY66" fmla="*/ 1352823 h 1640734"/>
                <a:gd name="connsiteX67" fmla="*/ 1560398 w 2331207"/>
                <a:gd name="connsiteY67" fmla="*/ 1444919 h 1640734"/>
                <a:gd name="connsiteX68" fmla="*/ 1560398 w 2331207"/>
                <a:gd name="connsiteY68" fmla="*/ 1405577 h 1640734"/>
                <a:gd name="connsiteX69" fmla="*/ 1526418 w 2331207"/>
                <a:gd name="connsiteY69" fmla="*/ 1352823 h 1640734"/>
                <a:gd name="connsiteX70" fmla="*/ 1448621 w 2331207"/>
                <a:gd name="connsiteY70" fmla="*/ 1444025 h 1640734"/>
                <a:gd name="connsiteX71" fmla="*/ 1462035 w 2331207"/>
                <a:gd name="connsiteY71" fmla="*/ 1444025 h 1640734"/>
                <a:gd name="connsiteX72" fmla="*/ 1501380 w 2331207"/>
                <a:gd name="connsiteY72" fmla="*/ 1410942 h 1640734"/>
                <a:gd name="connsiteX73" fmla="*/ 1443256 w 2331207"/>
                <a:gd name="connsiteY73" fmla="*/ 1416307 h 1640734"/>
                <a:gd name="connsiteX74" fmla="*/ 1421795 w 2331207"/>
                <a:gd name="connsiteY74" fmla="*/ 1351929 h 1640734"/>
                <a:gd name="connsiteX75" fmla="*/ 1345787 w 2331207"/>
                <a:gd name="connsiteY75" fmla="*/ 1444025 h 1640734"/>
                <a:gd name="connsiteX76" fmla="*/ 1345787 w 2331207"/>
                <a:gd name="connsiteY76" fmla="*/ 1404683 h 1640734"/>
                <a:gd name="connsiteX77" fmla="*/ 1311807 w 2331207"/>
                <a:gd name="connsiteY77" fmla="*/ 1351929 h 1640734"/>
                <a:gd name="connsiteX78" fmla="*/ 1234011 w 2331207"/>
                <a:gd name="connsiteY78" fmla="*/ 1443131 h 1640734"/>
                <a:gd name="connsiteX79" fmla="*/ 1247424 w 2331207"/>
                <a:gd name="connsiteY79" fmla="*/ 1443131 h 1640734"/>
                <a:gd name="connsiteX80" fmla="*/ 1285875 w 2331207"/>
                <a:gd name="connsiteY80" fmla="*/ 1410048 h 1640734"/>
                <a:gd name="connsiteX81" fmla="*/ 1285875 w 2331207"/>
                <a:gd name="connsiteY81" fmla="*/ 1473531 h 1640734"/>
                <a:gd name="connsiteX82" fmla="*/ 1228646 w 2331207"/>
                <a:gd name="connsiteY82" fmla="*/ 1600498 h 1640734"/>
                <a:gd name="connsiteX83" fmla="*/ 1252789 w 2331207"/>
                <a:gd name="connsiteY83" fmla="*/ 1639840 h 1640734"/>
                <a:gd name="connsiteX84" fmla="*/ 1279616 w 2331207"/>
                <a:gd name="connsiteY84" fmla="*/ 1621063 h 1640734"/>
                <a:gd name="connsiteX85" fmla="*/ 1334162 w 2331207"/>
                <a:gd name="connsiteY85" fmla="*/ 1472637 h 1640734"/>
                <a:gd name="connsiteX86" fmla="*/ 1382450 w 2331207"/>
                <a:gd name="connsiteY86" fmla="*/ 1417201 h 1640734"/>
                <a:gd name="connsiteX87" fmla="*/ 1443256 w 2331207"/>
                <a:gd name="connsiteY87" fmla="*/ 1417201 h 1640734"/>
                <a:gd name="connsiteX88" fmla="*/ 1131177 w 2331207"/>
                <a:gd name="connsiteY88" fmla="*/ 1391271 h 1640734"/>
                <a:gd name="connsiteX89" fmla="*/ 1158897 w 2331207"/>
                <a:gd name="connsiteY89" fmla="*/ 1441342 h 1640734"/>
                <a:gd name="connsiteX90" fmla="*/ 1068582 w 2331207"/>
                <a:gd name="connsiteY90" fmla="*/ 1465484 h 1640734"/>
                <a:gd name="connsiteX91" fmla="*/ 1131177 w 2331207"/>
                <a:gd name="connsiteY91" fmla="*/ 1391271 h 1640734"/>
                <a:gd name="connsiteX92" fmla="*/ 1181252 w 2331207"/>
                <a:gd name="connsiteY92" fmla="*/ 1537909 h 1640734"/>
                <a:gd name="connsiteX93" fmla="*/ 1163368 w 2331207"/>
                <a:gd name="connsiteY93" fmla="*/ 1537909 h 1640734"/>
                <a:gd name="connsiteX94" fmla="*/ 1091831 w 2331207"/>
                <a:gd name="connsiteY94" fmla="*/ 1586192 h 1640734"/>
                <a:gd name="connsiteX95" fmla="*/ 1054274 w 2331207"/>
                <a:gd name="connsiteY95" fmla="*/ 1537909 h 1640734"/>
                <a:gd name="connsiteX96" fmla="*/ 1058746 w 2331207"/>
                <a:gd name="connsiteY96" fmla="*/ 1497673 h 1640734"/>
                <a:gd name="connsiteX97" fmla="*/ 1205396 w 2331207"/>
                <a:gd name="connsiteY97" fmla="*/ 1449390 h 1640734"/>
                <a:gd name="connsiteX98" fmla="*/ 1158897 w 2331207"/>
                <a:gd name="connsiteY98" fmla="*/ 1351929 h 1640734"/>
                <a:gd name="connsiteX99" fmla="*/ 1010458 w 2331207"/>
                <a:gd name="connsiteY99" fmla="*/ 1569203 h 1640734"/>
                <a:gd name="connsiteX100" fmla="*/ 1065899 w 2331207"/>
                <a:gd name="connsiteY100" fmla="*/ 1639840 h 1640734"/>
                <a:gd name="connsiteX101" fmla="*/ 1181252 w 2331207"/>
                <a:gd name="connsiteY101" fmla="*/ 1537909 h 1640734"/>
                <a:gd name="connsiteX102" fmla="*/ 845923 w 2331207"/>
                <a:gd name="connsiteY102" fmla="*/ 1393059 h 1640734"/>
                <a:gd name="connsiteX103" fmla="*/ 894211 w 2331207"/>
                <a:gd name="connsiteY103" fmla="*/ 1393059 h 1640734"/>
                <a:gd name="connsiteX104" fmla="*/ 817309 w 2331207"/>
                <a:gd name="connsiteY104" fmla="*/ 1604075 h 1640734"/>
                <a:gd name="connsiteX105" fmla="*/ 838770 w 2331207"/>
                <a:gd name="connsiteY105" fmla="*/ 1639840 h 1640734"/>
                <a:gd name="connsiteX106" fmla="*/ 983632 w 2331207"/>
                <a:gd name="connsiteY106" fmla="*/ 1527179 h 1640734"/>
                <a:gd name="connsiteX107" fmla="*/ 970219 w 2331207"/>
                <a:gd name="connsiteY107" fmla="*/ 1527179 h 1640734"/>
                <a:gd name="connsiteX108" fmla="*/ 875432 w 2331207"/>
                <a:gd name="connsiteY108" fmla="*/ 1591557 h 1640734"/>
                <a:gd name="connsiteX109" fmla="*/ 946075 w 2331207"/>
                <a:gd name="connsiteY109" fmla="*/ 1393059 h 1640734"/>
                <a:gd name="connsiteX110" fmla="*/ 1018506 w 2331207"/>
                <a:gd name="connsiteY110" fmla="*/ 1393059 h 1640734"/>
                <a:gd name="connsiteX111" fmla="*/ 1027448 w 2331207"/>
                <a:gd name="connsiteY111" fmla="*/ 1362659 h 1640734"/>
                <a:gd name="connsiteX112" fmla="*/ 956805 w 2331207"/>
                <a:gd name="connsiteY112" fmla="*/ 1362659 h 1640734"/>
                <a:gd name="connsiteX113" fmla="*/ 983632 w 2331207"/>
                <a:gd name="connsiteY113" fmla="*/ 1286657 h 1640734"/>
                <a:gd name="connsiteX114" fmla="*/ 955911 w 2331207"/>
                <a:gd name="connsiteY114" fmla="*/ 1286657 h 1640734"/>
                <a:gd name="connsiteX115" fmla="*/ 905835 w 2331207"/>
                <a:gd name="connsiteY115" fmla="*/ 1362659 h 1640734"/>
                <a:gd name="connsiteX116" fmla="*/ 845923 w 2331207"/>
                <a:gd name="connsiteY116" fmla="*/ 1370706 h 1640734"/>
                <a:gd name="connsiteX117" fmla="*/ 589285 w 2331207"/>
                <a:gd name="connsiteY117" fmla="*/ 1557580 h 1640734"/>
                <a:gd name="connsiteX118" fmla="*/ 702850 w 2331207"/>
                <a:gd name="connsiteY118" fmla="*/ 1403789 h 1640734"/>
                <a:gd name="connsiteX119" fmla="*/ 727888 w 2331207"/>
                <a:gd name="connsiteY119" fmla="*/ 1407365 h 1640734"/>
                <a:gd name="connsiteX120" fmla="*/ 685860 w 2331207"/>
                <a:gd name="connsiteY120" fmla="*/ 1520026 h 1640734"/>
                <a:gd name="connsiteX121" fmla="*/ 606275 w 2331207"/>
                <a:gd name="connsiteY121" fmla="*/ 1585298 h 1640734"/>
                <a:gd name="connsiteX122" fmla="*/ 589285 w 2331207"/>
                <a:gd name="connsiteY122" fmla="*/ 1557580 h 1640734"/>
                <a:gd name="connsiteX123" fmla="*/ 811943 w 2331207"/>
                <a:gd name="connsiteY123" fmla="*/ 1339411 h 1640734"/>
                <a:gd name="connsiteX124" fmla="*/ 789588 w 2331207"/>
                <a:gd name="connsiteY124" fmla="*/ 1337623 h 1640734"/>
                <a:gd name="connsiteX125" fmla="*/ 764550 w 2331207"/>
                <a:gd name="connsiteY125" fmla="*/ 1362659 h 1640734"/>
                <a:gd name="connsiteX126" fmla="*/ 760079 w 2331207"/>
                <a:gd name="connsiteY126" fmla="*/ 1362659 h 1640734"/>
                <a:gd name="connsiteX127" fmla="*/ 539209 w 2331207"/>
                <a:gd name="connsiteY127" fmla="*/ 1599604 h 1640734"/>
                <a:gd name="connsiteX128" fmla="*/ 578554 w 2331207"/>
                <a:gd name="connsiteY128" fmla="*/ 1639840 h 1640734"/>
                <a:gd name="connsiteX129" fmla="*/ 675129 w 2331207"/>
                <a:gd name="connsiteY129" fmla="*/ 1547744 h 1640734"/>
                <a:gd name="connsiteX130" fmla="*/ 673341 w 2331207"/>
                <a:gd name="connsiteY130" fmla="*/ 1564733 h 1640734"/>
                <a:gd name="connsiteX131" fmla="*/ 709109 w 2331207"/>
                <a:gd name="connsiteY131" fmla="*/ 1639840 h 1640734"/>
                <a:gd name="connsiteX132" fmla="*/ 786011 w 2331207"/>
                <a:gd name="connsiteY132" fmla="*/ 1548638 h 1640734"/>
                <a:gd name="connsiteX133" fmla="*/ 772598 w 2331207"/>
                <a:gd name="connsiteY133" fmla="*/ 1548638 h 1640734"/>
                <a:gd name="connsiteX134" fmla="*/ 734147 w 2331207"/>
                <a:gd name="connsiteY134" fmla="*/ 1581721 h 1640734"/>
                <a:gd name="connsiteX135" fmla="*/ 734147 w 2331207"/>
                <a:gd name="connsiteY135" fmla="*/ 1518238 h 1640734"/>
                <a:gd name="connsiteX136" fmla="*/ 583920 w 2331207"/>
                <a:gd name="connsiteY136" fmla="*/ 1416307 h 1640734"/>
                <a:gd name="connsiteX137" fmla="*/ 562459 w 2331207"/>
                <a:gd name="connsiteY137" fmla="*/ 1351929 h 1640734"/>
                <a:gd name="connsiteX138" fmla="*/ 486451 w 2331207"/>
                <a:gd name="connsiteY138" fmla="*/ 1444025 h 1640734"/>
                <a:gd name="connsiteX139" fmla="*/ 486451 w 2331207"/>
                <a:gd name="connsiteY139" fmla="*/ 1404683 h 1640734"/>
                <a:gd name="connsiteX140" fmla="*/ 451576 w 2331207"/>
                <a:gd name="connsiteY140" fmla="*/ 1351929 h 1640734"/>
                <a:gd name="connsiteX141" fmla="*/ 374674 w 2331207"/>
                <a:gd name="connsiteY141" fmla="*/ 1443131 h 1640734"/>
                <a:gd name="connsiteX142" fmla="*/ 388087 w 2331207"/>
                <a:gd name="connsiteY142" fmla="*/ 1443131 h 1640734"/>
                <a:gd name="connsiteX143" fmla="*/ 426539 w 2331207"/>
                <a:gd name="connsiteY143" fmla="*/ 1410048 h 1640734"/>
                <a:gd name="connsiteX144" fmla="*/ 426539 w 2331207"/>
                <a:gd name="connsiteY144" fmla="*/ 1473531 h 1640734"/>
                <a:gd name="connsiteX145" fmla="*/ 368415 w 2331207"/>
                <a:gd name="connsiteY145" fmla="*/ 1601392 h 1640734"/>
                <a:gd name="connsiteX146" fmla="*/ 392559 w 2331207"/>
                <a:gd name="connsiteY146" fmla="*/ 1640734 h 1640734"/>
                <a:gd name="connsiteX147" fmla="*/ 419385 w 2331207"/>
                <a:gd name="connsiteY147" fmla="*/ 1621957 h 1640734"/>
                <a:gd name="connsiteX148" fmla="*/ 475720 w 2331207"/>
                <a:gd name="connsiteY148" fmla="*/ 1472637 h 1640734"/>
                <a:gd name="connsiteX149" fmla="*/ 524007 w 2331207"/>
                <a:gd name="connsiteY149" fmla="*/ 1417201 h 1640734"/>
                <a:gd name="connsiteX150" fmla="*/ 583920 w 2331207"/>
                <a:gd name="connsiteY150" fmla="*/ 1417201 h 1640734"/>
                <a:gd name="connsiteX151" fmla="*/ 209245 w 2331207"/>
                <a:gd name="connsiteY151" fmla="*/ 1630004 h 1640734"/>
                <a:gd name="connsiteX152" fmla="*/ 214611 w 2331207"/>
                <a:gd name="connsiteY152" fmla="*/ 1613910 h 1640734"/>
                <a:gd name="connsiteX153" fmla="*/ 163641 w 2331207"/>
                <a:gd name="connsiteY153" fmla="*/ 1523603 h 1640734"/>
                <a:gd name="connsiteX154" fmla="*/ 190467 w 2331207"/>
                <a:gd name="connsiteY154" fmla="*/ 1451178 h 1640734"/>
                <a:gd name="connsiteX155" fmla="*/ 246802 w 2331207"/>
                <a:gd name="connsiteY155" fmla="*/ 1451178 h 1640734"/>
                <a:gd name="connsiteX156" fmla="*/ 277205 w 2331207"/>
                <a:gd name="connsiteY156" fmla="*/ 1504826 h 1640734"/>
                <a:gd name="connsiteX157" fmla="*/ 297772 w 2331207"/>
                <a:gd name="connsiteY157" fmla="*/ 1504826 h 1640734"/>
                <a:gd name="connsiteX158" fmla="*/ 344271 w 2331207"/>
                <a:gd name="connsiteY158" fmla="*/ 1376965 h 1640734"/>
                <a:gd name="connsiteX159" fmla="*/ 323704 w 2331207"/>
                <a:gd name="connsiteY159" fmla="*/ 1376965 h 1640734"/>
                <a:gd name="connsiteX160" fmla="*/ 253956 w 2331207"/>
                <a:gd name="connsiteY160" fmla="*/ 1430613 h 1640734"/>
                <a:gd name="connsiteX161" fmla="*/ 197621 w 2331207"/>
                <a:gd name="connsiteY161" fmla="*/ 1430613 h 1640734"/>
                <a:gd name="connsiteX162" fmla="*/ 236072 w 2331207"/>
                <a:gd name="connsiteY162" fmla="*/ 1325999 h 1640734"/>
                <a:gd name="connsiteX163" fmla="*/ 304032 w 2331207"/>
                <a:gd name="connsiteY163" fmla="*/ 1281293 h 1640734"/>
                <a:gd name="connsiteX164" fmla="*/ 316551 w 2331207"/>
                <a:gd name="connsiteY164" fmla="*/ 1281293 h 1640734"/>
                <a:gd name="connsiteX165" fmla="*/ 371992 w 2331207"/>
                <a:gd name="connsiteY165" fmla="*/ 1346564 h 1640734"/>
                <a:gd name="connsiteX166" fmla="*/ 391664 w 2331207"/>
                <a:gd name="connsiteY166" fmla="*/ 1346564 h 1640734"/>
                <a:gd name="connsiteX167" fmla="*/ 407760 w 2331207"/>
                <a:gd name="connsiteY167" fmla="*/ 1259833 h 1640734"/>
                <a:gd name="connsiteX168" fmla="*/ 135026 w 2331207"/>
                <a:gd name="connsiteY168" fmla="*/ 1259833 h 1640734"/>
                <a:gd name="connsiteX169" fmla="*/ 129661 w 2331207"/>
                <a:gd name="connsiteY169" fmla="*/ 1275928 h 1640734"/>
                <a:gd name="connsiteX170" fmla="*/ 165429 w 2331207"/>
                <a:gd name="connsiteY170" fmla="*/ 1366235 h 1640734"/>
                <a:gd name="connsiteX171" fmla="*/ 107305 w 2331207"/>
                <a:gd name="connsiteY171" fmla="*/ 1524497 h 1640734"/>
                <a:gd name="connsiteX172" fmla="*/ 4471 w 2331207"/>
                <a:gd name="connsiteY172" fmla="*/ 1614804 h 1640734"/>
                <a:gd name="connsiteX173" fmla="*/ 0 w 2331207"/>
                <a:gd name="connsiteY173" fmla="*/ 1630899 h 1640734"/>
                <a:gd name="connsiteX174" fmla="*/ 209245 w 2331207"/>
                <a:gd name="connsiteY174" fmla="*/ 1630899 h 1640734"/>
                <a:gd name="connsiteX175" fmla="*/ 1562186 w 2331207"/>
                <a:gd name="connsiteY175" fmla="*/ 775213 h 1640734"/>
                <a:gd name="connsiteX176" fmla="*/ 1589907 w 2331207"/>
                <a:gd name="connsiteY176" fmla="*/ 825285 h 1640734"/>
                <a:gd name="connsiteX177" fmla="*/ 1499591 w 2331207"/>
                <a:gd name="connsiteY177" fmla="*/ 849426 h 1640734"/>
                <a:gd name="connsiteX178" fmla="*/ 1562186 w 2331207"/>
                <a:gd name="connsiteY178" fmla="*/ 775213 h 1640734"/>
                <a:gd name="connsiteX179" fmla="*/ 1612262 w 2331207"/>
                <a:gd name="connsiteY179" fmla="*/ 921851 h 1640734"/>
                <a:gd name="connsiteX180" fmla="*/ 1594378 w 2331207"/>
                <a:gd name="connsiteY180" fmla="*/ 921851 h 1640734"/>
                <a:gd name="connsiteX181" fmla="*/ 1522841 w 2331207"/>
                <a:gd name="connsiteY181" fmla="*/ 970134 h 1640734"/>
                <a:gd name="connsiteX182" fmla="*/ 1485284 w 2331207"/>
                <a:gd name="connsiteY182" fmla="*/ 921851 h 1640734"/>
                <a:gd name="connsiteX183" fmla="*/ 1489755 w 2331207"/>
                <a:gd name="connsiteY183" fmla="*/ 881615 h 1640734"/>
                <a:gd name="connsiteX184" fmla="*/ 1636406 w 2331207"/>
                <a:gd name="connsiteY184" fmla="*/ 833332 h 1640734"/>
                <a:gd name="connsiteX185" fmla="*/ 1589907 w 2331207"/>
                <a:gd name="connsiteY185" fmla="*/ 735871 h 1640734"/>
                <a:gd name="connsiteX186" fmla="*/ 1441468 w 2331207"/>
                <a:gd name="connsiteY186" fmla="*/ 953146 h 1640734"/>
                <a:gd name="connsiteX187" fmla="*/ 1496909 w 2331207"/>
                <a:gd name="connsiteY187" fmla="*/ 1023782 h 1640734"/>
                <a:gd name="connsiteX188" fmla="*/ 1612262 w 2331207"/>
                <a:gd name="connsiteY188" fmla="*/ 921851 h 1640734"/>
                <a:gd name="connsiteX189" fmla="*/ 1589012 w 2331207"/>
                <a:gd name="connsiteY189" fmla="*/ 703683 h 1640734"/>
                <a:gd name="connsiteX190" fmla="*/ 1672174 w 2331207"/>
                <a:gd name="connsiteY190" fmla="*/ 627681 h 1640734"/>
                <a:gd name="connsiteX191" fmla="*/ 1672174 w 2331207"/>
                <a:gd name="connsiteY191" fmla="*/ 616952 h 1640734"/>
                <a:gd name="connsiteX192" fmla="*/ 1616733 w 2331207"/>
                <a:gd name="connsiteY192" fmla="*/ 616952 h 1640734"/>
                <a:gd name="connsiteX193" fmla="*/ 1567551 w 2331207"/>
                <a:gd name="connsiteY193" fmla="*/ 704577 h 1640734"/>
                <a:gd name="connsiteX194" fmla="*/ 1589012 w 2331207"/>
                <a:gd name="connsiteY194" fmla="*/ 704577 h 1640734"/>
                <a:gd name="connsiteX195" fmla="*/ 1276933 w 2331207"/>
                <a:gd name="connsiteY195" fmla="*/ 777002 h 1640734"/>
                <a:gd name="connsiteX196" fmla="*/ 1325220 w 2331207"/>
                <a:gd name="connsiteY196" fmla="*/ 777002 h 1640734"/>
                <a:gd name="connsiteX197" fmla="*/ 1248318 w 2331207"/>
                <a:gd name="connsiteY197" fmla="*/ 988017 h 1640734"/>
                <a:gd name="connsiteX198" fmla="*/ 1269779 w 2331207"/>
                <a:gd name="connsiteY198" fmla="*/ 1023782 h 1640734"/>
                <a:gd name="connsiteX199" fmla="*/ 1414641 w 2331207"/>
                <a:gd name="connsiteY199" fmla="*/ 911122 h 1640734"/>
                <a:gd name="connsiteX200" fmla="*/ 1401228 w 2331207"/>
                <a:gd name="connsiteY200" fmla="*/ 911122 h 1640734"/>
                <a:gd name="connsiteX201" fmla="*/ 1306442 w 2331207"/>
                <a:gd name="connsiteY201" fmla="*/ 975499 h 1640734"/>
                <a:gd name="connsiteX202" fmla="*/ 1377085 w 2331207"/>
                <a:gd name="connsiteY202" fmla="*/ 777002 h 1640734"/>
                <a:gd name="connsiteX203" fmla="*/ 1449516 w 2331207"/>
                <a:gd name="connsiteY203" fmla="*/ 777002 h 1640734"/>
                <a:gd name="connsiteX204" fmla="*/ 1458458 w 2331207"/>
                <a:gd name="connsiteY204" fmla="*/ 746601 h 1640734"/>
                <a:gd name="connsiteX205" fmla="*/ 1387815 w 2331207"/>
                <a:gd name="connsiteY205" fmla="*/ 746601 h 1640734"/>
                <a:gd name="connsiteX206" fmla="*/ 1414641 w 2331207"/>
                <a:gd name="connsiteY206" fmla="*/ 670600 h 1640734"/>
                <a:gd name="connsiteX207" fmla="*/ 1386921 w 2331207"/>
                <a:gd name="connsiteY207" fmla="*/ 670600 h 1640734"/>
                <a:gd name="connsiteX208" fmla="*/ 1336845 w 2331207"/>
                <a:gd name="connsiteY208" fmla="*/ 746601 h 1640734"/>
                <a:gd name="connsiteX209" fmla="*/ 1276933 w 2331207"/>
                <a:gd name="connsiteY209" fmla="*/ 755542 h 1640734"/>
                <a:gd name="connsiteX210" fmla="*/ 1226857 w 2331207"/>
                <a:gd name="connsiteY210" fmla="*/ 767166 h 1640734"/>
                <a:gd name="connsiteX211" fmla="*/ 1208973 w 2331207"/>
                <a:gd name="connsiteY211" fmla="*/ 736766 h 1640734"/>
                <a:gd name="connsiteX212" fmla="*/ 1096302 w 2331207"/>
                <a:gd name="connsiteY212" fmla="*/ 827967 h 1640734"/>
                <a:gd name="connsiteX213" fmla="*/ 1109716 w 2331207"/>
                <a:gd name="connsiteY213" fmla="*/ 827967 h 1640734"/>
                <a:gd name="connsiteX214" fmla="*/ 1168733 w 2331207"/>
                <a:gd name="connsiteY214" fmla="*/ 783261 h 1640734"/>
                <a:gd name="connsiteX215" fmla="*/ 1087360 w 2331207"/>
                <a:gd name="connsiteY215" fmla="*/ 994276 h 1640734"/>
                <a:gd name="connsiteX216" fmla="*/ 1105244 w 2331207"/>
                <a:gd name="connsiteY216" fmla="*/ 1024676 h 1640734"/>
                <a:gd name="connsiteX217" fmla="*/ 1212550 w 2331207"/>
                <a:gd name="connsiteY217" fmla="*/ 933475 h 1640734"/>
                <a:gd name="connsiteX218" fmla="*/ 1199137 w 2331207"/>
                <a:gd name="connsiteY218" fmla="*/ 933475 h 1640734"/>
                <a:gd name="connsiteX219" fmla="*/ 1140119 w 2331207"/>
                <a:gd name="connsiteY219" fmla="*/ 978182 h 1640734"/>
                <a:gd name="connsiteX220" fmla="*/ 1234905 w 2331207"/>
                <a:gd name="connsiteY220" fmla="*/ 683118 h 1640734"/>
                <a:gd name="connsiteX221" fmla="*/ 1267991 w 2331207"/>
                <a:gd name="connsiteY221" fmla="*/ 650035 h 1640734"/>
                <a:gd name="connsiteX222" fmla="*/ 1234905 w 2331207"/>
                <a:gd name="connsiteY222" fmla="*/ 616952 h 1640734"/>
                <a:gd name="connsiteX223" fmla="*/ 1206290 w 2331207"/>
                <a:gd name="connsiteY223" fmla="*/ 633046 h 1640734"/>
                <a:gd name="connsiteX224" fmla="*/ 1206290 w 2331207"/>
                <a:gd name="connsiteY224" fmla="*/ 667023 h 1640734"/>
                <a:gd name="connsiteX225" fmla="*/ 1234905 w 2331207"/>
                <a:gd name="connsiteY225" fmla="*/ 683118 h 1640734"/>
                <a:gd name="connsiteX226" fmla="*/ 975584 w 2331207"/>
                <a:gd name="connsiteY226" fmla="*/ 978182 h 1640734"/>
                <a:gd name="connsiteX227" fmla="*/ 1109716 w 2331207"/>
                <a:gd name="connsiteY227" fmla="*/ 622317 h 1640734"/>
                <a:gd name="connsiteX228" fmla="*/ 1105244 w 2331207"/>
                <a:gd name="connsiteY228" fmla="*/ 616058 h 1640734"/>
                <a:gd name="connsiteX229" fmla="*/ 1012247 w 2331207"/>
                <a:gd name="connsiteY229" fmla="*/ 626787 h 1640734"/>
                <a:gd name="connsiteX230" fmla="*/ 1012247 w 2331207"/>
                <a:gd name="connsiteY230" fmla="*/ 637517 h 1640734"/>
                <a:gd name="connsiteX231" fmla="*/ 1030131 w 2331207"/>
                <a:gd name="connsiteY231" fmla="*/ 650929 h 1640734"/>
                <a:gd name="connsiteX232" fmla="*/ 1026554 w 2331207"/>
                <a:gd name="connsiteY232" fmla="*/ 715306 h 1640734"/>
                <a:gd name="connsiteX233" fmla="*/ 924614 w 2331207"/>
                <a:gd name="connsiteY233" fmla="*/ 987123 h 1640734"/>
                <a:gd name="connsiteX234" fmla="*/ 946075 w 2331207"/>
                <a:gd name="connsiteY234" fmla="*/ 1022888 h 1640734"/>
                <a:gd name="connsiteX235" fmla="*/ 1053380 w 2331207"/>
                <a:gd name="connsiteY235" fmla="*/ 931687 h 1640734"/>
                <a:gd name="connsiteX236" fmla="*/ 1039967 w 2331207"/>
                <a:gd name="connsiteY236" fmla="*/ 931687 h 1640734"/>
                <a:gd name="connsiteX237" fmla="*/ 975584 w 2331207"/>
                <a:gd name="connsiteY237" fmla="*/ 978182 h 1640734"/>
                <a:gd name="connsiteX238" fmla="*/ 701955 w 2331207"/>
                <a:gd name="connsiteY238" fmla="*/ 941522 h 1640734"/>
                <a:gd name="connsiteX239" fmla="*/ 815520 w 2331207"/>
                <a:gd name="connsiteY239" fmla="*/ 787731 h 1640734"/>
                <a:gd name="connsiteX240" fmla="*/ 840558 w 2331207"/>
                <a:gd name="connsiteY240" fmla="*/ 791308 h 1640734"/>
                <a:gd name="connsiteX241" fmla="*/ 797636 w 2331207"/>
                <a:gd name="connsiteY241" fmla="*/ 903968 h 1640734"/>
                <a:gd name="connsiteX242" fmla="*/ 718051 w 2331207"/>
                <a:gd name="connsiteY242" fmla="*/ 969240 h 1640734"/>
                <a:gd name="connsiteX243" fmla="*/ 701955 w 2331207"/>
                <a:gd name="connsiteY243" fmla="*/ 941522 h 1640734"/>
                <a:gd name="connsiteX244" fmla="*/ 924614 w 2331207"/>
                <a:gd name="connsiteY244" fmla="*/ 724248 h 1640734"/>
                <a:gd name="connsiteX245" fmla="*/ 902259 w 2331207"/>
                <a:gd name="connsiteY245" fmla="*/ 722459 h 1640734"/>
                <a:gd name="connsiteX246" fmla="*/ 877221 w 2331207"/>
                <a:gd name="connsiteY246" fmla="*/ 747495 h 1640734"/>
                <a:gd name="connsiteX247" fmla="*/ 872750 w 2331207"/>
                <a:gd name="connsiteY247" fmla="*/ 747495 h 1640734"/>
                <a:gd name="connsiteX248" fmla="*/ 651880 w 2331207"/>
                <a:gd name="connsiteY248" fmla="*/ 984440 h 1640734"/>
                <a:gd name="connsiteX249" fmla="*/ 691225 w 2331207"/>
                <a:gd name="connsiteY249" fmla="*/ 1024676 h 1640734"/>
                <a:gd name="connsiteX250" fmla="*/ 787800 w 2331207"/>
                <a:gd name="connsiteY250" fmla="*/ 932581 h 1640734"/>
                <a:gd name="connsiteX251" fmla="*/ 786011 w 2331207"/>
                <a:gd name="connsiteY251" fmla="*/ 949569 h 1640734"/>
                <a:gd name="connsiteX252" fmla="*/ 821780 w 2331207"/>
                <a:gd name="connsiteY252" fmla="*/ 1024676 h 1640734"/>
                <a:gd name="connsiteX253" fmla="*/ 898682 w 2331207"/>
                <a:gd name="connsiteY253" fmla="*/ 933475 h 1640734"/>
                <a:gd name="connsiteX254" fmla="*/ 885269 w 2331207"/>
                <a:gd name="connsiteY254" fmla="*/ 933475 h 1640734"/>
                <a:gd name="connsiteX255" fmla="*/ 846818 w 2331207"/>
                <a:gd name="connsiteY255" fmla="*/ 966558 h 1640734"/>
                <a:gd name="connsiteX256" fmla="*/ 846818 w 2331207"/>
                <a:gd name="connsiteY256" fmla="*/ 903968 h 1640734"/>
                <a:gd name="connsiteX257" fmla="*/ 406866 w 2331207"/>
                <a:gd name="connsiteY257" fmla="*/ 1075642 h 1640734"/>
                <a:gd name="connsiteX258" fmla="*/ 472143 w 2331207"/>
                <a:gd name="connsiteY258" fmla="*/ 1014841 h 1640734"/>
                <a:gd name="connsiteX259" fmla="*/ 529373 w 2331207"/>
                <a:gd name="connsiteY259" fmla="*/ 1036300 h 1640734"/>
                <a:gd name="connsiteX260" fmla="*/ 584814 w 2331207"/>
                <a:gd name="connsiteY260" fmla="*/ 1066701 h 1640734"/>
                <a:gd name="connsiteX261" fmla="*/ 481085 w 2331207"/>
                <a:gd name="connsiteY261" fmla="*/ 1112301 h 1640734"/>
                <a:gd name="connsiteX262" fmla="*/ 406866 w 2331207"/>
                <a:gd name="connsiteY262" fmla="*/ 1075642 h 1640734"/>
                <a:gd name="connsiteX263" fmla="*/ 516854 w 2331207"/>
                <a:gd name="connsiteY263" fmla="*/ 904863 h 1640734"/>
                <a:gd name="connsiteX264" fmla="*/ 492710 w 2331207"/>
                <a:gd name="connsiteY264" fmla="*/ 872674 h 1640734"/>
                <a:gd name="connsiteX265" fmla="*/ 557988 w 2331207"/>
                <a:gd name="connsiteY265" fmla="*/ 756437 h 1640734"/>
                <a:gd name="connsiteX266" fmla="*/ 582131 w 2331207"/>
                <a:gd name="connsiteY266" fmla="*/ 788625 h 1640734"/>
                <a:gd name="connsiteX267" fmla="*/ 516854 w 2331207"/>
                <a:gd name="connsiteY267" fmla="*/ 904863 h 1640734"/>
                <a:gd name="connsiteX268" fmla="*/ 631313 w 2331207"/>
                <a:gd name="connsiteY268" fmla="*/ 1049712 h 1640734"/>
                <a:gd name="connsiteX269" fmla="*/ 551728 w 2331207"/>
                <a:gd name="connsiteY269" fmla="*/ 988911 h 1640734"/>
                <a:gd name="connsiteX270" fmla="*/ 490027 w 2331207"/>
                <a:gd name="connsiteY270" fmla="*/ 958511 h 1640734"/>
                <a:gd name="connsiteX271" fmla="*/ 516854 w 2331207"/>
                <a:gd name="connsiteY271" fmla="*/ 924534 h 1640734"/>
                <a:gd name="connsiteX272" fmla="*/ 630419 w 2331207"/>
                <a:gd name="connsiteY272" fmla="*/ 802931 h 1640734"/>
                <a:gd name="connsiteX273" fmla="*/ 625948 w 2331207"/>
                <a:gd name="connsiteY273" fmla="*/ 776107 h 1640734"/>
                <a:gd name="connsiteX274" fmla="*/ 673341 w 2331207"/>
                <a:gd name="connsiteY274" fmla="*/ 776107 h 1640734"/>
                <a:gd name="connsiteX275" fmla="*/ 682283 w 2331207"/>
                <a:gd name="connsiteY275" fmla="*/ 745707 h 1640734"/>
                <a:gd name="connsiteX276" fmla="*/ 601804 w 2331207"/>
                <a:gd name="connsiteY276" fmla="*/ 745707 h 1640734"/>
                <a:gd name="connsiteX277" fmla="*/ 562459 w 2331207"/>
                <a:gd name="connsiteY277" fmla="*/ 734977 h 1640734"/>
                <a:gd name="connsiteX278" fmla="*/ 441740 w 2331207"/>
                <a:gd name="connsiteY278" fmla="*/ 856579 h 1640734"/>
                <a:gd name="connsiteX279" fmla="*/ 497181 w 2331207"/>
                <a:gd name="connsiteY279" fmla="*/ 922745 h 1640734"/>
                <a:gd name="connsiteX280" fmla="*/ 443529 w 2331207"/>
                <a:gd name="connsiteY280" fmla="*/ 977287 h 1640734"/>
                <a:gd name="connsiteX281" fmla="*/ 458730 w 2331207"/>
                <a:gd name="connsiteY281" fmla="*/ 1006794 h 1640734"/>
                <a:gd name="connsiteX282" fmla="*/ 347848 w 2331207"/>
                <a:gd name="connsiteY282" fmla="*/ 1093525 h 1640734"/>
                <a:gd name="connsiteX283" fmla="*/ 453365 w 2331207"/>
                <a:gd name="connsiteY283" fmla="*/ 1145384 h 1640734"/>
                <a:gd name="connsiteX284" fmla="*/ 631313 w 2331207"/>
                <a:gd name="connsiteY284" fmla="*/ 1049712 h 1640734"/>
                <a:gd name="connsiteX285" fmla="*/ 266475 w 2331207"/>
                <a:gd name="connsiteY285" fmla="*/ 835120 h 1640734"/>
                <a:gd name="connsiteX286" fmla="*/ 296878 w 2331207"/>
                <a:gd name="connsiteY286" fmla="*/ 888768 h 1640734"/>
                <a:gd name="connsiteX287" fmla="*/ 317445 w 2331207"/>
                <a:gd name="connsiteY287" fmla="*/ 888768 h 1640734"/>
                <a:gd name="connsiteX288" fmla="*/ 363944 w 2331207"/>
                <a:gd name="connsiteY288" fmla="*/ 760907 h 1640734"/>
                <a:gd name="connsiteX289" fmla="*/ 343377 w 2331207"/>
                <a:gd name="connsiteY289" fmla="*/ 760907 h 1640734"/>
                <a:gd name="connsiteX290" fmla="*/ 273628 w 2331207"/>
                <a:gd name="connsiteY290" fmla="*/ 814555 h 1640734"/>
                <a:gd name="connsiteX291" fmla="*/ 195832 w 2331207"/>
                <a:gd name="connsiteY291" fmla="*/ 814555 h 1640734"/>
                <a:gd name="connsiteX292" fmla="*/ 234283 w 2331207"/>
                <a:gd name="connsiteY292" fmla="*/ 709942 h 1640734"/>
                <a:gd name="connsiteX293" fmla="*/ 302243 w 2331207"/>
                <a:gd name="connsiteY293" fmla="*/ 665235 h 1640734"/>
                <a:gd name="connsiteX294" fmla="*/ 336223 w 2331207"/>
                <a:gd name="connsiteY294" fmla="*/ 665235 h 1640734"/>
                <a:gd name="connsiteX295" fmla="*/ 391664 w 2331207"/>
                <a:gd name="connsiteY295" fmla="*/ 730507 h 1640734"/>
                <a:gd name="connsiteX296" fmla="*/ 411337 w 2331207"/>
                <a:gd name="connsiteY296" fmla="*/ 730507 h 1640734"/>
                <a:gd name="connsiteX297" fmla="*/ 427433 w 2331207"/>
                <a:gd name="connsiteY297" fmla="*/ 643776 h 1640734"/>
                <a:gd name="connsiteX298" fmla="*/ 135026 w 2331207"/>
                <a:gd name="connsiteY298" fmla="*/ 643776 h 1640734"/>
                <a:gd name="connsiteX299" fmla="*/ 129661 w 2331207"/>
                <a:gd name="connsiteY299" fmla="*/ 659870 h 1640734"/>
                <a:gd name="connsiteX300" fmla="*/ 165429 w 2331207"/>
                <a:gd name="connsiteY300" fmla="*/ 750178 h 1640734"/>
                <a:gd name="connsiteX301" fmla="*/ 107305 w 2331207"/>
                <a:gd name="connsiteY301" fmla="*/ 908439 h 1640734"/>
                <a:gd name="connsiteX302" fmla="*/ 4471 w 2331207"/>
                <a:gd name="connsiteY302" fmla="*/ 998747 h 1640734"/>
                <a:gd name="connsiteX303" fmla="*/ 0 w 2331207"/>
                <a:gd name="connsiteY303" fmla="*/ 1014841 h 1640734"/>
                <a:gd name="connsiteX304" fmla="*/ 325493 w 2331207"/>
                <a:gd name="connsiteY304" fmla="*/ 1014841 h 1640734"/>
                <a:gd name="connsiteX305" fmla="*/ 383616 w 2331207"/>
                <a:gd name="connsiteY305" fmla="*/ 922745 h 1640734"/>
                <a:gd name="connsiteX306" fmla="*/ 361261 w 2331207"/>
                <a:gd name="connsiteY306" fmla="*/ 922745 h 1640734"/>
                <a:gd name="connsiteX307" fmla="*/ 212822 w 2331207"/>
                <a:gd name="connsiteY307" fmla="*/ 993382 h 1640734"/>
                <a:gd name="connsiteX308" fmla="*/ 162746 w 2331207"/>
                <a:gd name="connsiteY308" fmla="*/ 908439 h 1640734"/>
                <a:gd name="connsiteX309" fmla="*/ 189573 w 2331207"/>
                <a:gd name="connsiteY309" fmla="*/ 836014 h 1640734"/>
                <a:gd name="connsiteX310" fmla="*/ 266475 w 2331207"/>
                <a:gd name="connsiteY310" fmla="*/ 836014 h 1640734"/>
                <a:gd name="connsiteX311" fmla="*/ 308503 w 2331207"/>
                <a:gd name="connsiteY311" fmla="*/ 616952 h 1640734"/>
                <a:gd name="connsiteX312" fmla="*/ 391664 w 2331207"/>
                <a:gd name="connsiteY312" fmla="*/ 556151 h 1640734"/>
                <a:gd name="connsiteX313" fmla="*/ 391664 w 2331207"/>
                <a:gd name="connsiteY313" fmla="*/ 545421 h 1640734"/>
                <a:gd name="connsiteX314" fmla="*/ 336223 w 2331207"/>
                <a:gd name="connsiteY314" fmla="*/ 545421 h 1640734"/>
                <a:gd name="connsiteX315" fmla="*/ 287042 w 2331207"/>
                <a:gd name="connsiteY315" fmla="*/ 616952 h 1640734"/>
                <a:gd name="connsiteX316" fmla="*/ 1551456 w 2331207"/>
                <a:gd name="connsiteY316" fmla="*/ 160050 h 1640734"/>
                <a:gd name="connsiteX317" fmla="*/ 1579176 w 2331207"/>
                <a:gd name="connsiteY317" fmla="*/ 210121 h 1640734"/>
                <a:gd name="connsiteX318" fmla="*/ 1488861 w 2331207"/>
                <a:gd name="connsiteY318" fmla="*/ 234263 h 1640734"/>
                <a:gd name="connsiteX319" fmla="*/ 1551456 w 2331207"/>
                <a:gd name="connsiteY319" fmla="*/ 160050 h 1640734"/>
                <a:gd name="connsiteX320" fmla="*/ 1601531 w 2331207"/>
                <a:gd name="connsiteY320" fmla="*/ 306688 h 1640734"/>
                <a:gd name="connsiteX321" fmla="*/ 1583647 w 2331207"/>
                <a:gd name="connsiteY321" fmla="*/ 306688 h 1640734"/>
                <a:gd name="connsiteX322" fmla="*/ 1512110 w 2331207"/>
                <a:gd name="connsiteY322" fmla="*/ 354971 h 1640734"/>
                <a:gd name="connsiteX323" fmla="*/ 1474554 w 2331207"/>
                <a:gd name="connsiteY323" fmla="*/ 306688 h 1640734"/>
                <a:gd name="connsiteX324" fmla="*/ 1479025 w 2331207"/>
                <a:gd name="connsiteY324" fmla="*/ 266452 h 1640734"/>
                <a:gd name="connsiteX325" fmla="*/ 1625675 w 2331207"/>
                <a:gd name="connsiteY325" fmla="*/ 218168 h 1640734"/>
                <a:gd name="connsiteX326" fmla="*/ 1579176 w 2331207"/>
                <a:gd name="connsiteY326" fmla="*/ 120708 h 1640734"/>
                <a:gd name="connsiteX327" fmla="*/ 1430737 w 2331207"/>
                <a:gd name="connsiteY327" fmla="*/ 337982 h 1640734"/>
                <a:gd name="connsiteX328" fmla="*/ 1486178 w 2331207"/>
                <a:gd name="connsiteY328" fmla="*/ 408619 h 1640734"/>
                <a:gd name="connsiteX329" fmla="*/ 1601531 w 2331207"/>
                <a:gd name="connsiteY329" fmla="*/ 306688 h 1640734"/>
                <a:gd name="connsiteX330" fmla="*/ 1578282 w 2331207"/>
                <a:gd name="connsiteY330" fmla="*/ 88519 h 1640734"/>
                <a:gd name="connsiteX331" fmla="*/ 1661444 w 2331207"/>
                <a:gd name="connsiteY331" fmla="*/ 12518 h 1640734"/>
                <a:gd name="connsiteX332" fmla="*/ 1661444 w 2331207"/>
                <a:gd name="connsiteY332" fmla="*/ 1788 h 1640734"/>
                <a:gd name="connsiteX333" fmla="*/ 1606002 w 2331207"/>
                <a:gd name="connsiteY333" fmla="*/ 1788 h 1640734"/>
                <a:gd name="connsiteX334" fmla="*/ 1556821 w 2331207"/>
                <a:gd name="connsiteY334" fmla="*/ 89413 h 1640734"/>
                <a:gd name="connsiteX335" fmla="*/ 1578282 w 2331207"/>
                <a:gd name="connsiteY335" fmla="*/ 89413 h 1640734"/>
                <a:gd name="connsiteX336" fmla="*/ 1266202 w 2331207"/>
                <a:gd name="connsiteY336" fmla="*/ 160944 h 1640734"/>
                <a:gd name="connsiteX337" fmla="*/ 1315384 w 2331207"/>
                <a:gd name="connsiteY337" fmla="*/ 160944 h 1640734"/>
                <a:gd name="connsiteX338" fmla="*/ 1238482 w 2331207"/>
                <a:gd name="connsiteY338" fmla="*/ 371959 h 1640734"/>
                <a:gd name="connsiteX339" fmla="*/ 1259943 w 2331207"/>
                <a:gd name="connsiteY339" fmla="*/ 407725 h 1640734"/>
                <a:gd name="connsiteX340" fmla="*/ 1404805 w 2331207"/>
                <a:gd name="connsiteY340" fmla="*/ 295064 h 1640734"/>
                <a:gd name="connsiteX341" fmla="*/ 1391392 w 2331207"/>
                <a:gd name="connsiteY341" fmla="*/ 295064 h 1640734"/>
                <a:gd name="connsiteX342" fmla="*/ 1296606 w 2331207"/>
                <a:gd name="connsiteY342" fmla="*/ 359441 h 1640734"/>
                <a:gd name="connsiteX343" fmla="*/ 1367248 w 2331207"/>
                <a:gd name="connsiteY343" fmla="*/ 160944 h 1640734"/>
                <a:gd name="connsiteX344" fmla="*/ 1439679 w 2331207"/>
                <a:gd name="connsiteY344" fmla="*/ 160944 h 1640734"/>
                <a:gd name="connsiteX345" fmla="*/ 1448621 w 2331207"/>
                <a:gd name="connsiteY345" fmla="*/ 130543 h 1640734"/>
                <a:gd name="connsiteX346" fmla="*/ 1377979 w 2331207"/>
                <a:gd name="connsiteY346" fmla="*/ 130543 h 1640734"/>
                <a:gd name="connsiteX347" fmla="*/ 1404805 w 2331207"/>
                <a:gd name="connsiteY347" fmla="*/ 54542 h 1640734"/>
                <a:gd name="connsiteX348" fmla="*/ 1377085 w 2331207"/>
                <a:gd name="connsiteY348" fmla="*/ 54542 h 1640734"/>
                <a:gd name="connsiteX349" fmla="*/ 1327009 w 2331207"/>
                <a:gd name="connsiteY349" fmla="*/ 130543 h 1640734"/>
                <a:gd name="connsiteX350" fmla="*/ 1267097 w 2331207"/>
                <a:gd name="connsiteY350" fmla="*/ 138591 h 1640734"/>
                <a:gd name="connsiteX351" fmla="*/ 1267097 w 2331207"/>
                <a:gd name="connsiteY351" fmla="*/ 160944 h 1640734"/>
                <a:gd name="connsiteX352" fmla="*/ 1241165 w 2331207"/>
                <a:gd name="connsiteY352" fmla="*/ 185086 h 1640734"/>
                <a:gd name="connsiteX353" fmla="*/ 1219703 w 2331207"/>
                <a:gd name="connsiteY353" fmla="*/ 120708 h 1640734"/>
                <a:gd name="connsiteX354" fmla="*/ 1143696 w 2331207"/>
                <a:gd name="connsiteY354" fmla="*/ 212804 h 1640734"/>
                <a:gd name="connsiteX355" fmla="*/ 1143696 w 2331207"/>
                <a:gd name="connsiteY355" fmla="*/ 173462 h 1640734"/>
                <a:gd name="connsiteX356" fmla="*/ 1109716 w 2331207"/>
                <a:gd name="connsiteY356" fmla="*/ 120708 h 1640734"/>
                <a:gd name="connsiteX357" fmla="*/ 1031919 w 2331207"/>
                <a:gd name="connsiteY357" fmla="*/ 211910 h 1640734"/>
                <a:gd name="connsiteX358" fmla="*/ 1045332 w 2331207"/>
                <a:gd name="connsiteY358" fmla="*/ 211910 h 1640734"/>
                <a:gd name="connsiteX359" fmla="*/ 1083783 w 2331207"/>
                <a:gd name="connsiteY359" fmla="*/ 178827 h 1640734"/>
                <a:gd name="connsiteX360" fmla="*/ 1083783 w 2331207"/>
                <a:gd name="connsiteY360" fmla="*/ 242310 h 1640734"/>
                <a:gd name="connsiteX361" fmla="*/ 1026554 w 2331207"/>
                <a:gd name="connsiteY361" fmla="*/ 369277 h 1640734"/>
                <a:gd name="connsiteX362" fmla="*/ 1050698 w 2331207"/>
                <a:gd name="connsiteY362" fmla="*/ 408619 h 1640734"/>
                <a:gd name="connsiteX363" fmla="*/ 1077524 w 2331207"/>
                <a:gd name="connsiteY363" fmla="*/ 389842 h 1640734"/>
                <a:gd name="connsiteX364" fmla="*/ 1133859 w 2331207"/>
                <a:gd name="connsiteY364" fmla="*/ 241416 h 1640734"/>
                <a:gd name="connsiteX365" fmla="*/ 1182147 w 2331207"/>
                <a:gd name="connsiteY365" fmla="*/ 185980 h 1640734"/>
                <a:gd name="connsiteX366" fmla="*/ 1241165 w 2331207"/>
                <a:gd name="connsiteY366" fmla="*/ 185980 h 1640734"/>
                <a:gd name="connsiteX367" fmla="*/ 929085 w 2331207"/>
                <a:gd name="connsiteY367" fmla="*/ 160050 h 1640734"/>
                <a:gd name="connsiteX368" fmla="*/ 956805 w 2331207"/>
                <a:gd name="connsiteY368" fmla="*/ 210121 h 1640734"/>
                <a:gd name="connsiteX369" fmla="*/ 866490 w 2331207"/>
                <a:gd name="connsiteY369" fmla="*/ 234263 h 1640734"/>
                <a:gd name="connsiteX370" fmla="*/ 929085 w 2331207"/>
                <a:gd name="connsiteY370" fmla="*/ 160050 h 1640734"/>
                <a:gd name="connsiteX371" fmla="*/ 979161 w 2331207"/>
                <a:gd name="connsiteY371" fmla="*/ 306688 h 1640734"/>
                <a:gd name="connsiteX372" fmla="*/ 961277 w 2331207"/>
                <a:gd name="connsiteY372" fmla="*/ 306688 h 1640734"/>
                <a:gd name="connsiteX373" fmla="*/ 889740 w 2331207"/>
                <a:gd name="connsiteY373" fmla="*/ 354971 h 1640734"/>
                <a:gd name="connsiteX374" fmla="*/ 852183 w 2331207"/>
                <a:gd name="connsiteY374" fmla="*/ 306688 h 1640734"/>
                <a:gd name="connsiteX375" fmla="*/ 856654 w 2331207"/>
                <a:gd name="connsiteY375" fmla="*/ 266452 h 1640734"/>
                <a:gd name="connsiteX376" fmla="*/ 1003304 w 2331207"/>
                <a:gd name="connsiteY376" fmla="*/ 218168 h 1640734"/>
                <a:gd name="connsiteX377" fmla="*/ 956805 w 2331207"/>
                <a:gd name="connsiteY377" fmla="*/ 120708 h 1640734"/>
                <a:gd name="connsiteX378" fmla="*/ 808367 w 2331207"/>
                <a:gd name="connsiteY378" fmla="*/ 337982 h 1640734"/>
                <a:gd name="connsiteX379" fmla="*/ 863808 w 2331207"/>
                <a:gd name="connsiteY379" fmla="*/ 408619 h 1640734"/>
                <a:gd name="connsiteX380" fmla="*/ 979161 w 2331207"/>
                <a:gd name="connsiteY380" fmla="*/ 306688 h 1640734"/>
                <a:gd name="connsiteX381" fmla="*/ 637572 w 2331207"/>
                <a:gd name="connsiteY381" fmla="*/ 365700 h 1640734"/>
                <a:gd name="connsiteX382" fmla="*/ 602698 w 2331207"/>
                <a:gd name="connsiteY382" fmla="*/ 340665 h 1640734"/>
                <a:gd name="connsiteX383" fmla="*/ 617005 w 2331207"/>
                <a:gd name="connsiteY383" fmla="*/ 299535 h 1640734"/>
                <a:gd name="connsiteX384" fmla="*/ 640255 w 2331207"/>
                <a:gd name="connsiteY384" fmla="*/ 236945 h 1640734"/>
                <a:gd name="connsiteX385" fmla="*/ 726993 w 2331207"/>
                <a:gd name="connsiteY385" fmla="*/ 173462 h 1640734"/>
                <a:gd name="connsiteX386" fmla="*/ 750243 w 2331207"/>
                <a:gd name="connsiteY386" fmla="*/ 201180 h 1640734"/>
                <a:gd name="connsiteX387" fmla="*/ 637572 w 2331207"/>
                <a:gd name="connsiteY387" fmla="*/ 365700 h 1640734"/>
                <a:gd name="connsiteX388" fmla="*/ 800319 w 2331207"/>
                <a:gd name="connsiteY388" fmla="*/ 178827 h 1640734"/>
                <a:gd name="connsiteX389" fmla="*/ 759185 w 2331207"/>
                <a:gd name="connsiteY389" fmla="*/ 119814 h 1640734"/>
                <a:gd name="connsiteX390" fmla="*/ 650985 w 2331207"/>
                <a:gd name="connsiteY390" fmla="*/ 208333 h 1640734"/>
                <a:gd name="connsiteX391" fmla="*/ 726099 w 2331207"/>
                <a:gd name="connsiteY391" fmla="*/ 6259 h 1640734"/>
                <a:gd name="connsiteX392" fmla="*/ 721628 w 2331207"/>
                <a:gd name="connsiteY392" fmla="*/ 0 h 1640734"/>
                <a:gd name="connsiteX393" fmla="*/ 628630 w 2331207"/>
                <a:gd name="connsiteY393" fmla="*/ 10730 h 1640734"/>
                <a:gd name="connsiteX394" fmla="*/ 628630 w 2331207"/>
                <a:gd name="connsiteY394" fmla="*/ 21459 h 1640734"/>
                <a:gd name="connsiteX395" fmla="*/ 646514 w 2331207"/>
                <a:gd name="connsiteY395" fmla="*/ 34871 h 1640734"/>
                <a:gd name="connsiteX396" fmla="*/ 642938 w 2331207"/>
                <a:gd name="connsiteY396" fmla="*/ 99249 h 1640734"/>
                <a:gd name="connsiteX397" fmla="*/ 561564 w 2331207"/>
                <a:gd name="connsiteY397" fmla="*/ 312947 h 1640734"/>
                <a:gd name="connsiteX398" fmla="*/ 546363 w 2331207"/>
                <a:gd name="connsiteY398" fmla="*/ 357653 h 1640734"/>
                <a:gd name="connsiteX399" fmla="*/ 611640 w 2331207"/>
                <a:gd name="connsiteY399" fmla="*/ 406831 h 1640734"/>
                <a:gd name="connsiteX400" fmla="*/ 800319 w 2331207"/>
                <a:gd name="connsiteY400" fmla="*/ 178827 h 1640734"/>
                <a:gd name="connsiteX401" fmla="*/ 525796 w 2331207"/>
                <a:gd name="connsiteY401" fmla="*/ 151108 h 1640734"/>
                <a:gd name="connsiteX402" fmla="*/ 507912 w 2331207"/>
                <a:gd name="connsiteY402" fmla="*/ 120708 h 1640734"/>
                <a:gd name="connsiteX403" fmla="*/ 395241 w 2331207"/>
                <a:gd name="connsiteY403" fmla="*/ 211910 h 1640734"/>
                <a:gd name="connsiteX404" fmla="*/ 408654 w 2331207"/>
                <a:gd name="connsiteY404" fmla="*/ 211910 h 1640734"/>
                <a:gd name="connsiteX405" fmla="*/ 467672 w 2331207"/>
                <a:gd name="connsiteY405" fmla="*/ 167203 h 1640734"/>
                <a:gd name="connsiteX406" fmla="*/ 386299 w 2331207"/>
                <a:gd name="connsiteY406" fmla="*/ 378218 h 1640734"/>
                <a:gd name="connsiteX407" fmla="*/ 404183 w 2331207"/>
                <a:gd name="connsiteY407" fmla="*/ 408619 h 1640734"/>
                <a:gd name="connsiteX408" fmla="*/ 511489 w 2331207"/>
                <a:gd name="connsiteY408" fmla="*/ 317417 h 1640734"/>
                <a:gd name="connsiteX409" fmla="*/ 498075 w 2331207"/>
                <a:gd name="connsiteY409" fmla="*/ 317417 h 1640734"/>
                <a:gd name="connsiteX410" fmla="*/ 439057 w 2331207"/>
                <a:gd name="connsiteY410" fmla="*/ 362124 h 1640734"/>
                <a:gd name="connsiteX411" fmla="*/ 534738 w 2331207"/>
                <a:gd name="connsiteY411" fmla="*/ 67060 h 1640734"/>
                <a:gd name="connsiteX412" fmla="*/ 567824 w 2331207"/>
                <a:gd name="connsiteY412" fmla="*/ 33977 h 1640734"/>
                <a:gd name="connsiteX413" fmla="*/ 534738 w 2331207"/>
                <a:gd name="connsiteY413" fmla="*/ 894 h 1640734"/>
                <a:gd name="connsiteX414" fmla="*/ 506123 w 2331207"/>
                <a:gd name="connsiteY414" fmla="*/ 16989 h 1640734"/>
                <a:gd name="connsiteX415" fmla="*/ 506123 w 2331207"/>
                <a:gd name="connsiteY415" fmla="*/ 50966 h 1640734"/>
                <a:gd name="connsiteX416" fmla="*/ 534738 w 2331207"/>
                <a:gd name="connsiteY416" fmla="*/ 67060 h 1640734"/>
                <a:gd name="connsiteX417" fmla="*/ 328175 w 2331207"/>
                <a:gd name="connsiteY417" fmla="*/ 26824 h 1640734"/>
                <a:gd name="connsiteX418" fmla="*/ 135026 w 2331207"/>
                <a:gd name="connsiteY418" fmla="*/ 26824 h 1640734"/>
                <a:gd name="connsiteX419" fmla="*/ 129661 w 2331207"/>
                <a:gd name="connsiteY419" fmla="*/ 42918 h 1640734"/>
                <a:gd name="connsiteX420" fmla="*/ 165429 w 2331207"/>
                <a:gd name="connsiteY420" fmla="*/ 133226 h 1640734"/>
                <a:gd name="connsiteX421" fmla="*/ 107305 w 2331207"/>
                <a:gd name="connsiteY421" fmla="*/ 291487 h 1640734"/>
                <a:gd name="connsiteX422" fmla="*/ 4471 w 2331207"/>
                <a:gd name="connsiteY422" fmla="*/ 381795 h 1640734"/>
                <a:gd name="connsiteX423" fmla="*/ 0 w 2331207"/>
                <a:gd name="connsiteY423" fmla="*/ 397889 h 1640734"/>
                <a:gd name="connsiteX424" fmla="*/ 293301 w 2331207"/>
                <a:gd name="connsiteY424" fmla="*/ 397889 h 1640734"/>
                <a:gd name="connsiteX425" fmla="*/ 356790 w 2331207"/>
                <a:gd name="connsiteY425" fmla="*/ 284334 h 1640734"/>
                <a:gd name="connsiteX426" fmla="*/ 334435 w 2331207"/>
                <a:gd name="connsiteY426" fmla="*/ 284334 h 1640734"/>
                <a:gd name="connsiteX427" fmla="*/ 190467 w 2331207"/>
                <a:gd name="connsiteY427" fmla="*/ 375536 h 1640734"/>
                <a:gd name="connsiteX428" fmla="*/ 161852 w 2331207"/>
                <a:gd name="connsiteY428" fmla="*/ 290593 h 1640734"/>
                <a:gd name="connsiteX429" fmla="*/ 219976 w 2331207"/>
                <a:gd name="connsiteY429" fmla="*/ 132332 h 1640734"/>
                <a:gd name="connsiteX430" fmla="*/ 322810 w 2331207"/>
                <a:gd name="connsiteY430" fmla="*/ 42024 h 1640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Lst>
              <a:rect l="l" t="t" r="r" b="b"/>
              <a:pathLst>
                <a:path w="2331207" h="1640734">
                  <a:moveTo>
                    <a:pt x="2221220" y="1391271"/>
                  </a:moveTo>
                  <a:cubicBezTo>
                    <a:pt x="2240892" y="1391271"/>
                    <a:pt x="2257882" y="1406471"/>
                    <a:pt x="2248940" y="1441342"/>
                  </a:cubicBezTo>
                  <a:lnTo>
                    <a:pt x="2158625" y="1465484"/>
                  </a:lnTo>
                  <a:cubicBezTo>
                    <a:pt x="2172932" y="1422566"/>
                    <a:pt x="2199758" y="1391271"/>
                    <a:pt x="2221220" y="1391271"/>
                  </a:cubicBezTo>
                  <a:moveTo>
                    <a:pt x="2271295" y="1537909"/>
                  </a:moveTo>
                  <a:lnTo>
                    <a:pt x="2253411" y="1537909"/>
                  </a:lnTo>
                  <a:cubicBezTo>
                    <a:pt x="2231056" y="1564733"/>
                    <a:pt x="2206018" y="1586192"/>
                    <a:pt x="2181874" y="1586192"/>
                  </a:cubicBezTo>
                  <a:cubicBezTo>
                    <a:pt x="2156836" y="1586192"/>
                    <a:pt x="2144317" y="1570992"/>
                    <a:pt x="2144317" y="1537909"/>
                  </a:cubicBezTo>
                  <a:cubicBezTo>
                    <a:pt x="2144317" y="1524497"/>
                    <a:pt x="2146106" y="1510191"/>
                    <a:pt x="2148788" y="1497673"/>
                  </a:cubicBezTo>
                  <a:lnTo>
                    <a:pt x="2295439" y="1449390"/>
                  </a:lnTo>
                  <a:cubicBezTo>
                    <a:pt x="2324054" y="1381436"/>
                    <a:pt x="2289180" y="1351929"/>
                    <a:pt x="2248940" y="1351929"/>
                  </a:cubicBezTo>
                  <a:cubicBezTo>
                    <a:pt x="2179192" y="1351929"/>
                    <a:pt x="2100501" y="1473531"/>
                    <a:pt x="2100501" y="1569203"/>
                  </a:cubicBezTo>
                  <a:cubicBezTo>
                    <a:pt x="2100501" y="1614804"/>
                    <a:pt x="2121962" y="1639840"/>
                    <a:pt x="2155942" y="1639840"/>
                  </a:cubicBezTo>
                  <a:cubicBezTo>
                    <a:pt x="2196182" y="1639840"/>
                    <a:pt x="2237315" y="1601392"/>
                    <a:pt x="2271295" y="1537909"/>
                  </a:cubicBezTo>
                  <a:moveTo>
                    <a:pt x="2248046" y="1319740"/>
                  </a:moveTo>
                  <a:lnTo>
                    <a:pt x="2331207" y="1243739"/>
                  </a:lnTo>
                  <a:lnTo>
                    <a:pt x="2331207" y="1233009"/>
                  </a:lnTo>
                  <a:lnTo>
                    <a:pt x="2275766" y="1233009"/>
                  </a:lnTo>
                  <a:lnTo>
                    <a:pt x="2226585" y="1320634"/>
                  </a:lnTo>
                  <a:lnTo>
                    <a:pt x="2248046" y="1320634"/>
                  </a:lnTo>
                  <a:close/>
                  <a:moveTo>
                    <a:pt x="1935966" y="1393059"/>
                  </a:moveTo>
                  <a:lnTo>
                    <a:pt x="1984254" y="1393059"/>
                  </a:lnTo>
                  <a:lnTo>
                    <a:pt x="1907351" y="1604075"/>
                  </a:lnTo>
                  <a:cubicBezTo>
                    <a:pt x="1900198" y="1621957"/>
                    <a:pt x="1910034" y="1639840"/>
                    <a:pt x="1928813" y="1639840"/>
                  </a:cubicBezTo>
                  <a:cubicBezTo>
                    <a:pt x="1983359" y="1639840"/>
                    <a:pt x="2048637" y="1593345"/>
                    <a:pt x="2073675" y="1527179"/>
                  </a:cubicBezTo>
                  <a:lnTo>
                    <a:pt x="2060262" y="1527179"/>
                  </a:lnTo>
                  <a:cubicBezTo>
                    <a:pt x="2040589" y="1554897"/>
                    <a:pt x="1997667" y="1585298"/>
                    <a:pt x="1965475" y="1591557"/>
                  </a:cubicBezTo>
                  <a:lnTo>
                    <a:pt x="2036118" y="1393059"/>
                  </a:lnTo>
                  <a:lnTo>
                    <a:pt x="2108549" y="1393059"/>
                  </a:lnTo>
                  <a:lnTo>
                    <a:pt x="2117491" y="1362659"/>
                  </a:lnTo>
                  <a:lnTo>
                    <a:pt x="2046848" y="1362659"/>
                  </a:lnTo>
                  <a:lnTo>
                    <a:pt x="2073675" y="1286657"/>
                  </a:lnTo>
                  <a:lnTo>
                    <a:pt x="2045954" y="1286657"/>
                  </a:lnTo>
                  <a:lnTo>
                    <a:pt x="1995878" y="1362659"/>
                  </a:lnTo>
                  <a:lnTo>
                    <a:pt x="1935966" y="1370706"/>
                  </a:lnTo>
                  <a:close/>
                  <a:moveTo>
                    <a:pt x="1885890" y="1382330"/>
                  </a:moveTo>
                  <a:cubicBezTo>
                    <a:pt x="1892150" y="1362659"/>
                    <a:pt x="1878737" y="1351929"/>
                    <a:pt x="1868900" y="1351929"/>
                  </a:cubicBezTo>
                  <a:cubicBezTo>
                    <a:pt x="1826873" y="1351929"/>
                    <a:pt x="1775903" y="1390377"/>
                    <a:pt x="1756230" y="1443131"/>
                  </a:cubicBezTo>
                  <a:lnTo>
                    <a:pt x="1769643" y="1443131"/>
                  </a:lnTo>
                  <a:cubicBezTo>
                    <a:pt x="1783056" y="1423460"/>
                    <a:pt x="1806306" y="1402001"/>
                    <a:pt x="1828661" y="1398424"/>
                  </a:cubicBezTo>
                  <a:lnTo>
                    <a:pt x="1747288" y="1609439"/>
                  </a:lnTo>
                  <a:cubicBezTo>
                    <a:pt x="1740134" y="1629110"/>
                    <a:pt x="1754441" y="1639840"/>
                    <a:pt x="1765172" y="1639840"/>
                  </a:cubicBezTo>
                  <a:cubicBezTo>
                    <a:pt x="1805411" y="1639840"/>
                    <a:pt x="1852805" y="1601392"/>
                    <a:pt x="1872477" y="1548638"/>
                  </a:cubicBezTo>
                  <a:lnTo>
                    <a:pt x="1859064" y="1548638"/>
                  </a:lnTo>
                  <a:cubicBezTo>
                    <a:pt x="1845651" y="1568309"/>
                    <a:pt x="1822401" y="1589769"/>
                    <a:pt x="1800046" y="1593345"/>
                  </a:cubicBezTo>
                  <a:close/>
                  <a:moveTo>
                    <a:pt x="1893938" y="1298281"/>
                  </a:moveTo>
                  <a:cubicBezTo>
                    <a:pt x="1911823" y="1298281"/>
                    <a:pt x="1927024" y="1283081"/>
                    <a:pt x="1927024" y="1265198"/>
                  </a:cubicBezTo>
                  <a:cubicBezTo>
                    <a:pt x="1927024" y="1247316"/>
                    <a:pt x="1911823" y="1232115"/>
                    <a:pt x="1893938" y="1232115"/>
                  </a:cubicBezTo>
                  <a:cubicBezTo>
                    <a:pt x="1884996" y="1232115"/>
                    <a:pt x="1876948" y="1235692"/>
                    <a:pt x="1870689" y="1241951"/>
                  </a:cubicBezTo>
                  <a:cubicBezTo>
                    <a:pt x="1864429" y="1248210"/>
                    <a:pt x="1860853" y="1256257"/>
                    <a:pt x="1860853" y="1265198"/>
                  </a:cubicBezTo>
                  <a:cubicBezTo>
                    <a:pt x="1860853" y="1283975"/>
                    <a:pt x="1875160" y="1298281"/>
                    <a:pt x="1893938" y="1298281"/>
                  </a:cubicBezTo>
                  <a:moveTo>
                    <a:pt x="1501380" y="1410942"/>
                  </a:moveTo>
                  <a:cubicBezTo>
                    <a:pt x="1513899" y="1410942"/>
                    <a:pt x="1521052" y="1430613"/>
                    <a:pt x="1501380" y="1474425"/>
                  </a:cubicBezTo>
                  <a:lnTo>
                    <a:pt x="1444150" y="1601392"/>
                  </a:lnTo>
                  <a:cubicBezTo>
                    <a:pt x="1433420" y="1625534"/>
                    <a:pt x="1445045" y="1640734"/>
                    <a:pt x="1468294" y="1640734"/>
                  </a:cubicBezTo>
                  <a:cubicBezTo>
                    <a:pt x="1482601" y="1640734"/>
                    <a:pt x="1488861" y="1637158"/>
                    <a:pt x="1495120" y="1621957"/>
                  </a:cubicBezTo>
                  <a:lnTo>
                    <a:pt x="1551456" y="1473531"/>
                  </a:lnTo>
                  <a:cubicBezTo>
                    <a:pt x="1577388" y="1441342"/>
                    <a:pt x="1625675" y="1407365"/>
                    <a:pt x="1647136" y="1407365"/>
                  </a:cubicBezTo>
                  <a:cubicBezTo>
                    <a:pt x="1662338" y="1407365"/>
                    <a:pt x="1660549" y="1419883"/>
                    <a:pt x="1650713" y="1439554"/>
                  </a:cubicBezTo>
                  <a:lnTo>
                    <a:pt x="1563975" y="1604969"/>
                  </a:lnTo>
                  <a:cubicBezTo>
                    <a:pt x="1555927" y="1621063"/>
                    <a:pt x="1566657" y="1640734"/>
                    <a:pt x="1585436" y="1640734"/>
                  </a:cubicBezTo>
                  <a:cubicBezTo>
                    <a:pt x="1627464" y="1640734"/>
                    <a:pt x="1678434" y="1602286"/>
                    <a:pt x="1698106" y="1549533"/>
                  </a:cubicBezTo>
                  <a:lnTo>
                    <a:pt x="1682905" y="1549533"/>
                  </a:lnTo>
                  <a:cubicBezTo>
                    <a:pt x="1669491" y="1569203"/>
                    <a:pt x="1646242" y="1590663"/>
                    <a:pt x="1623887" y="1594239"/>
                  </a:cubicBezTo>
                  <a:lnTo>
                    <a:pt x="1698106" y="1444025"/>
                  </a:lnTo>
                  <a:cubicBezTo>
                    <a:pt x="1707943" y="1425248"/>
                    <a:pt x="1712414" y="1407365"/>
                    <a:pt x="1712414" y="1393059"/>
                  </a:cubicBezTo>
                  <a:cubicBezTo>
                    <a:pt x="1712414" y="1368918"/>
                    <a:pt x="1699000" y="1352823"/>
                    <a:pt x="1673068" y="1352823"/>
                  </a:cubicBezTo>
                  <a:cubicBezTo>
                    <a:pt x="1636406" y="1352823"/>
                    <a:pt x="1605108" y="1393953"/>
                    <a:pt x="1560398" y="1444919"/>
                  </a:cubicBezTo>
                  <a:lnTo>
                    <a:pt x="1560398" y="1405577"/>
                  </a:lnTo>
                  <a:cubicBezTo>
                    <a:pt x="1560398" y="1377859"/>
                    <a:pt x="1551456" y="1352823"/>
                    <a:pt x="1526418" y="1352823"/>
                  </a:cubicBezTo>
                  <a:cubicBezTo>
                    <a:pt x="1496909" y="1352823"/>
                    <a:pt x="1470082" y="1399318"/>
                    <a:pt x="1448621" y="1444025"/>
                  </a:cubicBezTo>
                  <a:lnTo>
                    <a:pt x="1462035" y="1444025"/>
                  </a:lnTo>
                  <a:cubicBezTo>
                    <a:pt x="1477236" y="1422566"/>
                    <a:pt x="1490649" y="1410942"/>
                    <a:pt x="1501380" y="1410942"/>
                  </a:cubicBezTo>
                  <a:moveTo>
                    <a:pt x="1443256" y="1416307"/>
                  </a:moveTo>
                  <a:cubicBezTo>
                    <a:pt x="1453092" y="1381436"/>
                    <a:pt x="1447727" y="1351929"/>
                    <a:pt x="1421795" y="1351929"/>
                  </a:cubicBezTo>
                  <a:cubicBezTo>
                    <a:pt x="1388709" y="1351929"/>
                    <a:pt x="1377979" y="1374282"/>
                    <a:pt x="1345787" y="1444025"/>
                  </a:cubicBezTo>
                  <a:lnTo>
                    <a:pt x="1345787" y="1404683"/>
                  </a:lnTo>
                  <a:cubicBezTo>
                    <a:pt x="1345787" y="1376965"/>
                    <a:pt x="1336845" y="1351929"/>
                    <a:pt x="1311807" y="1351929"/>
                  </a:cubicBezTo>
                  <a:cubicBezTo>
                    <a:pt x="1282298" y="1351929"/>
                    <a:pt x="1255472" y="1398424"/>
                    <a:pt x="1234011" y="1443131"/>
                  </a:cubicBezTo>
                  <a:lnTo>
                    <a:pt x="1247424" y="1443131"/>
                  </a:lnTo>
                  <a:cubicBezTo>
                    <a:pt x="1261731" y="1422566"/>
                    <a:pt x="1275145" y="1410048"/>
                    <a:pt x="1285875" y="1410048"/>
                  </a:cubicBezTo>
                  <a:cubicBezTo>
                    <a:pt x="1298394" y="1410048"/>
                    <a:pt x="1305548" y="1429719"/>
                    <a:pt x="1285875" y="1473531"/>
                  </a:cubicBezTo>
                  <a:lnTo>
                    <a:pt x="1228646" y="1600498"/>
                  </a:lnTo>
                  <a:cubicBezTo>
                    <a:pt x="1217915" y="1624640"/>
                    <a:pt x="1229540" y="1639840"/>
                    <a:pt x="1252789" y="1639840"/>
                  </a:cubicBezTo>
                  <a:cubicBezTo>
                    <a:pt x="1267097" y="1639840"/>
                    <a:pt x="1273356" y="1636263"/>
                    <a:pt x="1279616" y="1621063"/>
                  </a:cubicBezTo>
                  <a:lnTo>
                    <a:pt x="1334162" y="1472637"/>
                  </a:lnTo>
                  <a:cubicBezTo>
                    <a:pt x="1350258" y="1452966"/>
                    <a:pt x="1364566" y="1435978"/>
                    <a:pt x="1382450" y="1417201"/>
                  </a:cubicBezTo>
                  <a:lnTo>
                    <a:pt x="1443256" y="1417201"/>
                  </a:lnTo>
                  <a:close/>
                  <a:moveTo>
                    <a:pt x="1131177" y="1391271"/>
                  </a:moveTo>
                  <a:cubicBezTo>
                    <a:pt x="1150849" y="1391271"/>
                    <a:pt x="1167839" y="1406471"/>
                    <a:pt x="1158897" y="1441342"/>
                  </a:cubicBezTo>
                  <a:lnTo>
                    <a:pt x="1068582" y="1465484"/>
                  </a:lnTo>
                  <a:cubicBezTo>
                    <a:pt x="1083783" y="1422566"/>
                    <a:pt x="1109716" y="1391271"/>
                    <a:pt x="1131177" y="1391271"/>
                  </a:cubicBezTo>
                  <a:moveTo>
                    <a:pt x="1181252" y="1537909"/>
                  </a:moveTo>
                  <a:lnTo>
                    <a:pt x="1163368" y="1537909"/>
                  </a:lnTo>
                  <a:cubicBezTo>
                    <a:pt x="1141013" y="1564733"/>
                    <a:pt x="1115975" y="1586192"/>
                    <a:pt x="1091831" y="1586192"/>
                  </a:cubicBezTo>
                  <a:cubicBezTo>
                    <a:pt x="1066793" y="1586192"/>
                    <a:pt x="1054274" y="1570992"/>
                    <a:pt x="1054274" y="1537909"/>
                  </a:cubicBezTo>
                  <a:cubicBezTo>
                    <a:pt x="1054274" y="1524497"/>
                    <a:pt x="1056063" y="1510191"/>
                    <a:pt x="1058746" y="1497673"/>
                  </a:cubicBezTo>
                  <a:lnTo>
                    <a:pt x="1205396" y="1449390"/>
                  </a:lnTo>
                  <a:cubicBezTo>
                    <a:pt x="1234011" y="1381436"/>
                    <a:pt x="1200031" y="1351929"/>
                    <a:pt x="1158897" y="1351929"/>
                  </a:cubicBezTo>
                  <a:cubicBezTo>
                    <a:pt x="1089149" y="1351929"/>
                    <a:pt x="1010458" y="1473531"/>
                    <a:pt x="1010458" y="1569203"/>
                  </a:cubicBezTo>
                  <a:cubicBezTo>
                    <a:pt x="1010458" y="1614804"/>
                    <a:pt x="1031919" y="1639840"/>
                    <a:pt x="1065899" y="1639840"/>
                  </a:cubicBezTo>
                  <a:cubicBezTo>
                    <a:pt x="1106139" y="1639840"/>
                    <a:pt x="1147272" y="1601392"/>
                    <a:pt x="1181252" y="1537909"/>
                  </a:cubicBezTo>
                  <a:moveTo>
                    <a:pt x="845923" y="1393059"/>
                  </a:moveTo>
                  <a:lnTo>
                    <a:pt x="894211" y="1393059"/>
                  </a:lnTo>
                  <a:lnTo>
                    <a:pt x="817309" y="1604075"/>
                  </a:lnTo>
                  <a:cubicBezTo>
                    <a:pt x="810155" y="1621957"/>
                    <a:pt x="819991" y="1639840"/>
                    <a:pt x="838770" y="1639840"/>
                  </a:cubicBezTo>
                  <a:cubicBezTo>
                    <a:pt x="893317" y="1639840"/>
                    <a:pt x="959488" y="1593345"/>
                    <a:pt x="983632" y="1527179"/>
                  </a:cubicBezTo>
                  <a:lnTo>
                    <a:pt x="970219" y="1527179"/>
                  </a:lnTo>
                  <a:cubicBezTo>
                    <a:pt x="950546" y="1554897"/>
                    <a:pt x="907624" y="1585298"/>
                    <a:pt x="875432" y="1591557"/>
                  </a:cubicBezTo>
                  <a:lnTo>
                    <a:pt x="946075" y="1393059"/>
                  </a:lnTo>
                  <a:lnTo>
                    <a:pt x="1018506" y="1393059"/>
                  </a:lnTo>
                  <a:lnTo>
                    <a:pt x="1027448" y="1362659"/>
                  </a:lnTo>
                  <a:lnTo>
                    <a:pt x="956805" y="1362659"/>
                  </a:lnTo>
                  <a:lnTo>
                    <a:pt x="983632" y="1286657"/>
                  </a:lnTo>
                  <a:lnTo>
                    <a:pt x="955911" y="1286657"/>
                  </a:lnTo>
                  <a:lnTo>
                    <a:pt x="905835" y="1362659"/>
                  </a:lnTo>
                  <a:lnTo>
                    <a:pt x="845923" y="1370706"/>
                  </a:lnTo>
                  <a:close/>
                  <a:moveTo>
                    <a:pt x="589285" y="1557580"/>
                  </a:moveTo>
                  <a:cubicBezTo>
                    <a:pt x="589285" y="1492308"/>
                    <a:pt x="661716" y="1403789"/>
                    <a:pt x="702850" y="1403789"/>
                  </a:cubicBezTo>
                  <a:cubicBezTo>
                    <a:pt x="711792" y="1403789"/>
                    <a:pt x="720734" y="1404683"/>
                    <a:pt x="727888" y="1407365"/>
                  </a:cubicBezTo>
                  <a:lnTo>
                    <a:pt x="685860" y="1520026"/>
                  </a:lnTo>
                  <a:cubicBezTo>
                    <a:pt x="661716" y="1549533"/>
                    <a:pt x="624159" y="1585298"/>
                    <a:pt x="606275" y="1585298"/>
                  </a:cubicBezTo>
                  <a:cubicBezTo>
                    <a:pt x="595544" y="1585298"/>
                    <a:pt x="589285" y="1577251"/>
                    <a:pt x="589285" y="1557580"/>
                  </a:cubicBezTo>
                  <a:moveTo>
                    <a:pt x="811943" y="1339411"/>
                  </a:moveTo>
                  <a:lnTo>
                    <a:pt x="789588" y="1337623"/>
                  </a:lnTo>
                  <a:lnTo>
                    <a:pt x="764550" y="1362659"/>
                  </a:lnTo>
                  <a:lnTo>
                    <a:pt x="760079" y="1362659"/>
                  </a:lnTo>
                  <a:cubicBezTo>
                    <a:pt x="653668" y="1362659"/>
                    <a:pt x="539209" y="1494990"/>
                    <a:pt x="539209" y="1599604"/>
                  </a:cubicBezTo>
                  <a:cubicBezTo>
                    <a:pt x="539209" y="1623746"/>
                    <a:pt x="552622" y="1639840"/>
                    <a:pt x="578554" y="1639840"/>
                  </a:cubicBezTo>
                  <a:cubicBezTo>
                    <a:pt x="609852" y="1639840"/>
                    <a:pt x="640255" y="1595133"/>
                    <a:pt x="675129" y="1547744"/>
                  </a:cubicBezTo>
                  <a:lnTo>
                    <a:pt x="673341" y="1564733"/>
                  </a:lnTo>
                  <a:cubicBezTo>
                    <a:pt x="668870" y="1613016"/>
                    <a:pt x="684071" y="1639840"/>
                    <a:pt x="709109" y="1639840"/>
                  </a:cubicBezTo>
                  <a:cubicBezTo>
                    <a:pt x="738618" y="1639840"/>
                    <a:pt x="765444" y="1593345"/>
                    <a:pt x="786011" y="1548638"/>
                  </a:cubicBezTo>
                  <a:lnTo>
                    <a:pt x="772598" y="1548638"/>
                  </a:lnTo>
                  <a:cubicBezTo>
                    <a:pt x="758291" y="1569203"/>
                    <a:pt x="744878" y="1581721"/>
                    <a:pt x="734147" y="1581721"/>
                  </a:cubicBezTo>
                  <a:cubicBezTo>
                    <a:pt x="723416" y="1581721"/>
                    <a:pt x="715369" y="1561156"/>
                    <a:pt x="734147" y="1518238"/>
                  </a:cubicBezTo>
                  <a:close/>
                  <a:moveTo>
                    <a:pt x="583920" y="1416307"/>
                  </a:moveTo>
                  <a:cubicBezTo>
                    <a:pt x="593756" y="1381436"/>
                    <a:pt x="588391" y="1351929"/>
                    <a:pt x="562459" y="1351929"/>
                  </a:cubicBezTo>
                  <a:cubicBezTo>
                    <a:pt x="529373" y="1351929"/>
                    <a:pt x="518642" y="1374282"/>
                    <a:pt x="486451" y="1444025"/>
                  </a:cubicBezTo>
                  <a:lnTo>
                    <a:pt x="486451" y="1404683"/>
                  </a:lnTo>
                  <a:cubicBezTo>
                    <a:pt x="486451" y="1376965"/>
                    <a:pt x="477509" y="1351929"/>
                    <a:pt x="451576" y="1351929"/>
                  </a:cubicBezTo>
                  <a:cubicBezTo>
                    <a:pt x="422067" y="1351929"/>
                    <a:pt x="395241" y="1398424"/>
                    <a:pt x="374674" y="1443131"/>
                  </a:cubicBezTo>
                  <a:lnTo>
                    <a:pt x="388087" y="1443131"/>
                  </a:lnTo>
                  <a:cubicBezTo>
                    <a:pt x="402395" y="1422566"/>
                    <a:pt x="415808" y="1410048"/>
                    <a:pt x="426539" y="1410048"/>
                  </a:cubicBezTo>
                  <a:cubicBezTo>
                    <a:pt x="439057" y="1410048"/>
                    <a:pt x="446211" y="1429719"/>
                    <a:pt x="426539" y="1473531"/>
                  </a:cubicBezTo>
                  <a:lnTo>
                    <a:pt x="368415" y="1601392"/>
                  </a:lnTo>
                  <a:cubicBezTo>
                    <a:pt x="357684" y="1625534"/>
                    <a:pt x="369309" y="1640734"/>
                    <a:pt x="392559" y="1640734"/>
                  </a:cubicBezTo>
                  <a:cubicBezTo>
                    <a:pt x="406866" y="1640734"/>
                    <a:pt x="413125" y="1637158"/>
                    <a:pt x="419385" y="1621957"/>
                  </a:cubicBezTo>
                  <a:lnTo>
                    <a:pt x="475720" y="1472637"/>
                  </a:lnTo>
                  <a:cubicBezTo>
                    <a:pt x="491816" y="1452966"/>
                    <a:pt x="506123" y="1435978"/>
                    <a:pt x="524007" y="1417201"/>
                  </a:cubicBezTo>
                  <a:lnTo>
                    <a:pt x="583920" y="1417201"/>
                  </a:lnTo>
                  <a:close/>
                  <a:moveTo>
                    <a:pt x="209245" y="1630004"/>
                  </a:moveTo>
                  <a:lnTo>
                    <a:pt x="214611" y="1613910"/>
                  </a:lnTo>
                  <a:cubicBezTo>
                    <a:pt x="143968" y="1600498"/>
                    <a:pt x="135026" y="1600498"/>
                    <a:pt x="163641" y="1523603"/>
                  </a:cubicBezTo>
                  <a:lnTo>
                    <a:pt x="190467" y="1451178"/>
                  </a:lnTo>
                  <a:lnTo>
                    <a:pt x="246802" y="1451178"/>
                  </a:lnTo>
                  <a:cubicBezTo>
                    <a:pt x="281676" y="1451178"/>
                    <a:pt x="282571" y="1466378"/>
                    <a:pt x="277205" y="1504826"/>
                  </a:cubicBezTo>
                  <a:lnTo>
                    <a:pt x="297772" y="1504826"/>
                  </a:lnTo>
                  <a:lnTo>
                    <a:pt x="344271" y="1376965"/>
                  </a:lnTo>
                  <a:lnTo>
                    <a:pt x="323704" y="1376965"/>
                  </a:lnTo>
                  <a:cubicBezTo>
                    <a:pt x="305820" y="1407365"/>
                    <a:pt x="292407" y="1430613"/>
                    <a:pt x="253956" y="1430613"/>
                  </a:cubicBezTo>
                  <a:lnTo>
                    <a:pt x="197621" y="1430613"/>
                  </a:lnTo>
                  <a:lnTo>
                    <a:pt x="236072" y="1325999"/>
                  </a:lnTo>
                  <a:cubicBezTo>
                    <a:pt x="249485" y="1288446"/>
                    <a:pt x="255744" y="1281293"/>
                    <a:pt x="304032" y="1281293"/>
                  </a:cubicBezTo>
                  <a:lnTo>
                    <a:pt x="316551" y="1281293"/>
                  </a:lnTo>
                  <a:cubicBezTo>
                    <a:pt x="365732" y="1281293"/>
                    <a:pt x="371992" y="1294705"/>
                    <a:pt x="371992" y="1346564"/>
                  </a:cubicBezTo>
                  <a:lnTo>
                    <a:pt x="391664" y="1346564"/>
                  </a:lnTo>
                  <a:lnTo>
                    <a:pt x="407760" y="1259833"/>
                  </a:lnTo>
                  <a:lnTo>
                    <a:pt x="135026" y="1259833"/>
                  </a:lnTo>
                  <a:lnTo>
                    <a:pt x="129661" y="1275928"/>
                  </a:lnTo>
                  <a:cubicBezTo>
                    <a:pt x="185996" y="1287552"/>
                    <a:pt x="191361" y="1292916"/>
                    <a:pt x="165429" y="1366235"/>
                  </a:cubicBezTo>
                  <a:lnTo>
                    <a:pt x="107305" y="1524497"/>
                  </a:lnTo>
                  <a:cubicBezTo>
                    <a:pt x="80479" y="1596922"/>
                    <a:pt x="69748" y="1603181"/>
                    <a:pt x="4471" y="1614804"/>
                  </a:cubicBezTo>
                  <a:lnTo>
                    <a:pt x="0" y="1630899"/>
                  </a:lnTo>
                  <a:lnTo>
                    <a:pt x="209245" y="1630899"/>
                  </a:lnTo>
                  <a:close/>
                  <a:moveTo>
                    <a:pt x="1562186" y="775213"/>
                  </a:moveTo>
                  <a:cubicBezTo>
                    <a:pt x="1581859" y="775213"/>
                    <a:pt x="1598849" y="790414"/>
                    <a:pt x="1589907" y="825285"/>
                  </a:cubicBezTo>
                  <a:lnTo>
                    <a:pt x="1499591" y="849426"/>
                  </a:lnTo>
                  <a:cubicBezTo>
                    <a:pt x="1513899" y="806508"/>
                    <a:pt x="1540725" y="775213"/>
                    <a:pt x="1562186" y="775213"/>
                  </a:cubicBezTo>
                  <a:moveTo>
                    <a:pt x="1612262" y="921851"/>
                  </a:moveTo>
                  <a:lnTo>
                    <a:pt x="1594378" y="921851"/>
                  </a:lnTo>
                  <a:cubicBezTo>
                    <a:pt x="1572022" y="948675"/>
                    <a:pt x="1546985" y="970134"/>
                    <a:pt x="1522841" y="970134"/>
                  </a:cubicBezTo>
                  <a:cubicBezTo>
                    <a:pt x="1497803" y="970134"/>
                    <a:pt x="1485284" y="954934"/>
                    <a:pt x="1485284" y="921851"/>
                  </a:cubicBezTo>
                  <a:cubicBezTo>
                    <a:pt x="1485284" y="908439"/>
                    <a:pt x="1487072" y="894133"/>
                    <a:pt x="1489755" y="881615"/>
                  </a:cubicBezTo>
                  <a:lnTo>
                    <a:pt x="1636406" y="833332"/>
                  </a:lnTo>
                  <a:cubicBezTo>
                    <a:pt x="1665020" y="765378"/>
                    <a:pt x="1630146" y="735871"/>
                    <a:pt x="1589907" y="735871"/>
                  </a:cubicBezTo>
                  <a:cubicBezTo>
                    <a:pt x="1520158" y="735871"/>
                    <a:pt x="1441468" y="857474"/>
                    <a:pt x="1441468" y="953146"/>
                  </a:cubicBezTo>
                  <a:cubicBezTo>
                    <a:pt x="1441468" y="998747"/>
                    <a:pt x="1462929" y="1023782"/>
                    <a:pt x="1496909" y="1023782"/>
                  </a:cubicBezTo>
                  <a:cubicBezTo>
                    <a:pt x="1537148" y="1024676"/>
                    <a:pt x="1578282" y="985335"/>
                    <a:pt x="1612262" y="921851"/>
                  </a:cubicBezTo>
                  <a:moveTo>
                    <a:pt x="1589012" y="703683"/>
                  </a:moveTo>
                  <a:lnTo>
                    <a:pt x="1672174" y="627681"/>
                  </a:lnTo>
                  <a:lnTo>
                    <a:pt x="1672174" y="616952"/>
                  </a:lnTo>
                  <a:lnTo>
                    <a:pt x="1616733" y="616952"/>
                  </a:lnTo>
                  <a:lnTo>
                    <a:pt x="1567551" y="704577"/>
                  </a:lnTo>
                  <a:lnTo>
                    <a:pt x="1589012" y="704577"/>
                  </a:lnTo>
                  <a:close/>
                  <a:moveTo>
                    <a:pt x="1276933" y="777002"/>
                  </a:moveTo>
                  <a:lnTo>
                    <a:pt x="1325220" y="777002"/>
                  </a:lnTo>
                  <a:lnTo>
                    <a:pt x="1248318" y="988017"/>
                  </a:lnTo>
                  <a:cubicBezTo>
                    <a:pt x="1241165" y="1005900"/>
                    <a:pt x="1251001" y="1023782"/>
                    <a:pt x="1269779" y="1023782"/>
                  </a:cubicBezTo>
                  <a:cubicBezTo>
                    <a:pt x="1324326" y="1023782"/>
                    <a:pt x="1389603" y="977287"/>
                    <a:pt x="1414641" y="911122"/>
                  </a:cubicBezTo>
                  <a:lnTo>
                    <a:pt x="1401228" y="911122"/>
                  </a:lnTo>
                  <a:cubicBezTo>
                    <a:pt x="1381556" y="938840"/>
                    <a:pt x="1338633" y="969240"/>
                    <a:pt x="1306442" y="975499"/>
                  </a:cubicBezTo>
                  <a:lnTo>
                    <a:pt x="1377085" y="777002"/>
                  </a:lnTo>
                  <a:lnTo>
                    <a:pt x="1449516" y="777002"/>
                  </a:lnTo>
                  <a:lnTo>
                    <a:pt x="1458458" y="746601"/>
                  </a:lnTo>
                  <a:lnTo>
                    <a:pt x="1387815" y="746601"/>
                  </a:lnTo>
                  <a:lnTo>
                    <a:pt x="1414641" y="670600"/>
                  </a:lnTo>
                  <a:lnTo>
                    <a:pt x="1386921" y="670600"/>
                  </a:lnTo>
                  <a:lnTo>
                    <a:pt x="1336845" y="746601"/>
                  </a:lnTo>
                  <a:lnTo>
                    <a:pt x="1276933" y="755542"/>
                  </a:lnTo>
                  <a:close/>
                  <a:moveTo>
                    <a:pt x="1226857" y="767166"/>
                  </a:moveTo>
                  <a:cubicBezTo>
                    <a:pt x="1233117" y="747495"/>
                    <a:pt x="1219703" y="736766"/>
                    <a:pt x="1208973" y="736766"/>
                  </a:cubicBezTo>
                  <a:cubicBezTo>
                    <a:pt x="1166945" y="736766"/>
                    <a:pt x="1115975" y="775213"/>
                    <a:pt x="1096302" y="827967"/>
                  </a:cubicBezTo>
                  <a:lnTo>
                    <a:pt x="1109716" y="827967"/>
                  </a:lnTo>
                  <a:cubicBezTo>
                    <a:pt x="1123129" y="808296"/>
                    <a:pt x="1146378" y="786837"/>
                    <a:pt x="1168733" y="783261"/>
                  </a:cubicBezTo>
                  <a:lnTo>
                    <a:pt x="1087360" y="994276"/>
                  </a:lnTo>
                  <a:cubicBezTo>
                    <a:pt x="1080207" y="1013947"/>
                    <a:pt x="1094514" y="1024676"/>
                    <a:pt x="1105244" y="1024676"/>
                  </a:cubicBezTo>
                  <a:cubicBezTo>
                    <a:pt x="1145484" y="1024676"/>
                    <a:pt x="1192877" y="986229"/>
                    <a:pt x="1212550" y="933475"/>
                  </a:cubicBezTo>
                  <a:lnTo>
                    <a:pt x="1199137" y="933475"/>
                  </a:lnTo>
                  <a:cubicBezTo>
                    <a:pt x="1185723" y="953146"/>
                    <a:pt x="1162474" y="974605"/>
                    <a:pt x="1140119" y="978182"/>
                  </a:cubicBezTo>
                  <a:close/>
                  <a:moveTo>
                    <a:pt x="1234905" y="683118"/>
                  </a:moveTo>
                  <a:cubicBezTo>
                    <a:pt x="1252789" y="683118"/>
                    <a:pt x="1267991" y="667917"/>
                    <a:pt x="1267991" y="650035"/>
                  </a:cubicBezTo>
                  <a:cubicBezTo>
                    <a:pt x="1267991" y="632152"/>
                    <a:pt x="1252789" y="616952"/>
                    <a:pt x="1234905" y="616952"/>
                  </a:cubicBezTo>
                  <a:cubicBezTo>
                    <a:pt x="1223280" y="616952"/>
                    <a:pt x="1212550" y="623211"/>
                    <a:pt x="1206290" y="633046"/>
                  </a:cubicBezTo>
                  <a:cubicBezTo>
                    <a:pt x="1200031" y="642882"/>
                    <a:pt x="1200031" y="656294"/>
                    <a:pt x="1206290" y="667023"/>
                  </a:cubicBezTo>
                  <a:cubicBezTo>
                    <a:pt x="1212550" y="676859"/>
                    <a:pt x="1223280" y="684012"/>
                    <a:pt x="1234905" y="683118"/>
                  </a:cubicBezTo>
                  <a:moveTo>
                    <a:pt x="975584" y="978182"/>
                  </a:moveTo>
                  <a:lnTo>
                    <a:pt x="1109716" y="622317"/>
                  </a:lnTo>
                  <a:lnTo>
                    <a:pt x="1105244" y="616058"/>
                  </a:lnTo>
                  <a:lnTo>
                    <a:pt x="1012247" y="626787"/>
                  </a:lnTo>
                  <a:lnTo>
                    <a:pt x="1012247" y="637517"/>
                  </a:lnTo>
                  <a:lnTo>
                    <a:pt x="1030131" y="650929"/>
                  </a:lnTo>
                  <a:cubicBezTo>
                    <a:pt x="1046227" y="663447"/>
                    <a:pt x="1040861" y="675070"/>
                    <a:pt x="1026554" y="715306"/>
                  </a:cubicBezTo>
                  <a:lnTo>
                    <a:pt x="924614" y="987123"/>
                  </a:lnTo>
                  <a:cubicBezTo>
                    <a:pt x="915672" y="1003217"/>
                    <a:pt x="927297" y="1022888"/>
                    <a:pt x="946075" y="1022888"/>
                  </a:cubicBezTo>
                  <a:cubicBezTo>
                    <a:pt x="988103" y="1022888"/>
                    <a:pt x="1033708" y="984440"/>
                    <a:pt x="1053380" y="931687"/>
                  </a:cubicBezTo>
                  <a:lnTo>
                    <a:pt x="1039967" y="931687"/>
                  </a:lnTo>
                  <a:cubicBezTo>
                    <a:pt x="1025660" y="952252"/>
                    <a:pt x="997045" y="973711"/>
                    <a:pt x="975584" y="978182"/>
                  </a:cubicBezTo>
                  <a:moveTo>
                    <a:pt x="701955" y="941522"/>
                  </a:moveTo>
                  <a:cubicBezTo>
                    <a:pt x="701955" y="876250"/>
                    <a:pt x="774387" y="787731"/>
                    <a:pt x="815520" y="787731"/>
                  </a:cubicBezTo>
                  <a:cubicBezTo>
                    <a:pt x="824462" y="787731"/>
                    <a:pt x="832510" y="788625"/>
                    <a:pt x="840558" y="791308"/>
                  </a:cubicBezTo>
                  <a:lnTo>
                    <a:pt x="797636" y="903968"/>
                  </a:lnTo>
                  <a:cubicBezTo>
                    <a:pt x="773492" y="933475"/>
                    <a:pt x="735935" y="969240"/>
                    <a:pt x="718051" y="969240"/>
                  </a:cubicBezTo>
                  <a:cubicBezTo>
                    <a:pt x="708215" y="970134"/>
                    <a:pt x="701955" y="961193"/>
                    <a:pt x="701955" y="941522"/>
                  </a:cubicBezTo>
                  <a:moveTo>
                    <a:pt x="924614" y="724248"/>
                  </a:moveTo>
                  <a:lnTo>
                    <a:pt x="902259" y="722459"/>
                  </a:lnTo>
                  <a:lnTo>
                    <a:pt x="877221" y="747495"/>
                  </a:lnTo>
                  <a:lnTo>
                    <a:pt x="872750" y="747495"/>
                  </a:lnTo>
                  <a:cubicBezTo>
                    <a:pt x="766339" y="747495"/>
                    <a:pt x="651880" y="879827"/>
                    <a:pt x="651880" y="984440"/>
                  </a:cubicBezTo>
                  <a:cubicBezTo>
                    <a:pt x="651880" y="1008582"/>
                    <a:pt x="665293" y="1024676"/>
                    <a:pt x="691225" y="1024676"/>
                  </a:cubicBezTo>
                  <a:cubicBezTo>
                    <a:pt x="722522" y="1024676"/>
                    <a:pt x="752925" y="979970"/>
                    <a:pt x="787800" y="932581"/>
                  </a:cubicBezTo>
                  <a:lnTo>
                    <a:pt x="786011" y="949569"/>
                  </a:lnTo>
                  <a:cubicBezTo>
                    <a:pt x="781540" y="997852"/>
                    <a:pt x="796742" y="1024676"/>
                    <a:pt x="821780" y="1024676"/>
                  </a:cubicBezTo>
                  <a:cubicBezTo>
                    <a:pt x="851289" y="1024676"/>
                    <a:pt x="878115" y="978182"/>
                    <a:pt x="898682" y="933475"/>
                  </a:cubicBezTo>
                  <a:lnTo>
                    <a:pt x="885269" y="933475"/>
                  </a:lnTo>
                  <a:cubicBezTo>
                    <a:pt x="870961" y="954040"/>
                    <a:pt x="857548" y="966558"/>
                    <a:pt x="846818" y="966558"/>
                  </a:cubicBezTo>
                  <a:cubicBezTo>
                    <a:pt x="836087" y="966558"/>
                    <a:pt x="828039" y="945993"/>
                    <a:pt x="846818" y="903968"/>
                  </a:cubicBezTo>
                  <a:close/>
                  <a:moveTo>
                    <a:pt x="406866" y="1075642"/>
                  </a:moveTo>
                  <a:cubicBezTo>
                    <a:pt x="406866" y="1047924"/>
                    <a:pt x="433692" y="1030041"/>
                    <a:pt x="472143" y="1014841"/>
                  </a:cubicBezTo>
                  <a:cubicBezTo>
                    <a:pt x="484662" y="1021100"/>
                    <a:pt x="504335" y="1028253"/>
                    <a:pt x="529373" y="1036300"/>
                  </a:cubicBezTo>
                  <a:cubicBezTo>
                    <a:pt x="569612" y="1049712"/>
                    <a:pt x="584814" y="1055077"/>
                    <a:pt x="584814" y="1066701"/>
                  </a:cubicBezTo>
                  <a:cubicBezTo>
                    <a:pt x="584814" y="1092631"/>
                    <a:pt x="548151" y="1112301"/>
                    <a:pt x="481085" y="1112301"/>
                  </a:cubicBezTo>
                  <a:cubicBezTo>
                    <a:pt x="431010" y="1113196"/>
                    <a:pt x="406866" y="1102466"/>
                    <a:pt x="406866" y="1075642"/>
                  </a:cubicBezTo>
                  <a:moveTo>
                    <a:pt x="516854" y="904863"/>
                  </a:moveTo>
                  <a:cubicBezTo>
                    <a:pt x="498970" y="904863"/>
                    <a:pt x="492710" y="889662"/>
                    <a:pt x="492710" y="872674"/>
                  </a:cubicBezTo>
                  <a:cubicBezTo>
                    <a:pt x="492710" y="819920"/>
                    <a:pt x="517748" y="756437"/>
                    <a:pt x="557988" y="756437"/>
                  </a:cubicBezTo>
                  <a:cubicBezTo>
                    <a:pt x="575872" y="756437"/>
                    <a:pt x="582131" y="771637"/>
                    <a:pt x="582131" y="788625"/>
                  </a:cubicBezTo>
                  <a:cubicBezTo>
                    <a:pt x="582131" y="840485"/>
                    <a:pt x="556199" y="904863"/>
                    <a:pt x="516854" y="904863"/>
                  </a:cubicBezTo>
                  <a:moveTo>
                    <a:pt x="631313" y="1049712"/>
                  </a:moveTo>
                  <a:cubicBezTo>
                    <a:pt x="631313" y="1015735"/>
                    <a:pt x="600910" y="1003217"/>
                    <a:pt x="551728" y="988911"/>
                  </a:cubicBezTo>
                  <a:cubicBezTo>
                    <a:pt x="509700" y="976393"/>
                    <a:pt x="490027" y="972817"/>
                    <a:pt x="490027" y="958511"/>
                  </a:cubicBezTo>
                  <a:cubicBezTo>
                    <a:pt x="490027" y="947781"/>
                    <a:pt x="498970" y="934369"/>
                    <a:pt x="516854" y="924534"/>
                  </a:cubicBezTo>
                  <a:cubicBezTo>
                    <a:pt x="586602" y="920957"/>
                    <a:pt x="630419" y="858368"/>
                    <a:pt x="630419" y="802931"/>
                  </a:cubicBezTo>
                  <a:cubicBezTo>
                    <a:pt x="630419" y="793096"/>
                    <a:pt x="628630" y="784155"/>
                    <a:pt x="625948" y="776107"/>
                  </a:cubicBezTo>
                  <a:lnTo>
                    <a:pt x="673341" y="776107"/>
                  </a:lnTo>
                  <a:lnTo>
                    <a:pt x="682283" y="745707"/>
                  </a:lnTo>
                  <a:lnTo>
                    <a:pt x="601804" y="745707"/>
                  </a:lnTo>
                  <a:cubicBezTo>
                    <a:pt x="591073" y="738554"/>
                    <a:pt x="577660" y="734977"/>
                    <a:pt x="562459" y="734977"/>
                  </a:cubicBezTo>
                  <a:cubicBezTo>
                    <a:pt x="489133" y="734977"/>
                    <a:pt x="441740" y="799355"/>
                    <a:pt x="441740" y="856579"/>
                  </a:cubicBezTo>
                  <a:cubicBezTo>
                    <a:pt x="441740" y="893239"/>
                    <a:pt x="463201" y="918275"/>
                    <a:pt x="497181" y="922745"/>
                  </a:cubicBezTo>
                  <a:cubicBezTo>
                    <a:pt x="463201" y="938840"/>
                    <a:pt x="443529" y="955828"/>
                    <a:pt x="443529" y="977287"/>
                  </a:cubicBezTo>
                  <a:cubicBezTo>
                    <a:pt x="443529" y="989805"/>
                    <a:pt x="448000" y="998747"/>
                    <a:pt x="458730" y="1006794"/>
                  </a:cubicBezTo>
                  <a:cubicBezTo>
                    <a:pt x="380040" y="1030041"/>
                    <a:pt x="347848" y="1059548"/>
                    <a:pt x="347848" y="1093525"/>
                  </a:cubicBezTo>
                  <a:cubicBezTo>
                    <a:pt x="347848" y="1130184"/>
                    <a:pt x="396135" y="1145384"/>
                    <a:pt x="453365" y="1145384"/>
                  </a:cubicBezTo>
                  <a:cubicBezTo>
                    <a:pt x="549940" y="1146279"/>
                    <a:pt x="631313" y="1093525"/>
                    <a:pt x="631313" y="1049712"/>
                  </a:cubicBezTo>
                  <a:moveTo>
                    <a:pt x="266475" y="835120"/>
                  </a:moveTo>
                  <a:cubicBezTo>
                    <a:pt x="301349" y="835120"/>
                    <a:pt x="302243" y="850321"/>
                    <a:pt x="296878" y="888768"/>
                  </a:cubicBezTo>
                  <a:lnTo>
                    <a:pt x="317445" y="888768"/>
                  </a:lnTo>
                  <a:lnTo>
                    <a:pt x="363944" y="760907"/>
                  </a:lnTo>
                  <a:lnTo>
                    <a:pt x="343377" y="760907"/>
                  </a:lnTo>
                  <a:cubicBezTo>
                    <a:pt x="325493" y="791308"/>
                    <a:pt x="312080" y="814555"/>
                    <a:pt x="273628" y="814555"/>
                  </a:cubicBezTo>
                  <a:lnTo>
                    <a:pt x="195832" y="814555"/>
                  </a:lnTo>
                  <a:lnTo>
                    <a:pt x="234283" y="709942"/>
                  </a:lnTo>
                  <a:cubicBezTo>
                    <a:pt x="247696" y="672388"/>
                    <a:pt x="254850" y="665235"/>
                    <a:pt x="302243" y="665235"/>
                  </a:cubicBezTo>
                  <a:lnTo>
                    <a:pt x="336223" y="665235"/>
                  </a:lnTo>
                  <a:cubicBezTo>
                    <a:pt x="385405" y="665235"/>
                    <a:pt x="391664" y="678647"/>
                    <a:pt x="391664" y="730507"/>
                  </a:cubicBezTo>
                  <a:lnTo>
                    <a:pt x="411337" y="730507"/>
                  </a:lnTo>
                  <a:lnTo>
                    <a:pt x="427433" y="643776"/>
                  </a:lnTo>
                  <a:lnTo>
                    <a:pt x="135026" y="643776"/>
                  </a:lnTo>
                  <a:lnTo>
                    <a:pt x="129661" y="659870"/>
                  </a:lnTo>
                  <a:cubicBezTo>
                    <a:pt x="185996" y="671494"/>
                    <a:pt x="191361" y="676859"/>
                    <a:pt x="165429" y="750178"/>
                  </a:cubicBezTo>
                  <a:lnTo>
                    <a:pt x="107305" y="908439"/>
                  </a:lnTo>
                  <a:cubicBezTo>
                    <a:pt x="80479" y="980864"/>
                    <a:pt x="69748" y="987123"/>
                    <a:pt x="4471" y="998747"/>
                  </a:cubicBezTo>
                  <a:lnTo>
                    <a:pt x="0" y="1014841"/>
                  </a:lnTo>
                  <a:lnTo>
                    <a:pt x="325493" y="1014841"/>
                  </a:lnTo>
                  <a:lnTo>
                    <a:pt x="383616" y="922745"/>
                  </a:lnTo>
                  <a:lnTo>
                    <a:pt x="361261" y="922745"/>
                  </a:lnTo>
                  <a:cubicBezTo>
                    <a:pt x="323704" y="960299"/>
                    <a:pt x="285253" y="993382"/>
                    <a:pt x="212822" y="993382"/>
                  </a:cubicBezTo>
                  <a:cubicBezTo>
                    <a:pt x="126084" y="993382"/>
                    <a:pt x="134132" y="988911"/>
                    <a:pt x="162746" y="908439"/>
                  </a:cubicBezTo>
                  <a:lnTo>
                    <a:pt x="189573" y="836014"/>
                  </a:lnTo>
                  <a:lnTo>
                    <a:pt x="266475" y="836014"/>
                  </a:lnTo>
                  <a:close/>
                  <a:moveTo>
                    <a:pt x="308503" y="616952"/>
                  </a:moveTo>
                  <a:lnTo>
                    <a:pt x="391664" y="556151"/>
                  </a:lnTo>
                  <a:lnTo>
                    <a:pt x="391664" y="545421"/>
                  </a:lnTo>
                  <a:lnTo>
                    <a:pt x="336223" y="545421"/>
                  </a:lnTo>
                  <a:lnTo>
                    <a:pt x="287042" y="616952"/>
                  </a:lnTo>
                  <a:close/>
                  <a:moveTo>
                    <a:pt x="1551456" y="160050"/>
                  </a:moveTo>
                  <a:cubicBezTo>
                    <a:pt x="1571128" y="160050"/>
                    <a:pt x="1588118" y="175250"/>
                    <a:pt x="1579176" y="210121"/>
                  </a:cubicBezTo>
                  <a:lnTo>
                    <a:pt x="1488861" y="234263"/>
                  </a:lnTo>
                  <a:cubicBezTo>
                    <a:pt x="1503168" y="190450"/>
                    <a:pt x="1529995" y="160050"/>
                    <a:pt x="1551456" y="160050"/>
                  </a:cubicBezTo>
                  <a:moveTo>
                    <a:pt x="1601531" y="306688"/>
                  </a:moveTo>
                  <a:lnTo>
                    <a:pt x="1583647" y="306688"/>
                  </a:lnTo>
                  <a:cubicBezTo>
                    <a:pt x="1561292" y="333512"/>
                    <a:pt x="1536254" y="354971"/>
                    <a:pt x="1512110" y="354971"/>
                  </a:cubicBezTo>
                  <a:cubicBezTo>
                    <a:pt x="1487072" y="354971"/>
                    <a:pt x="1474554" y="339771"/>
                    <a:pt x="1474554" y="306688"/>
                  </a:cubicBezTo>
                  <a:cubicBezTo>
                    <a:pt x="1474554" y="293276"/>
                    <a:pt x="1476342" y="278970"/>
                    <a:pt x="1479025" y="266452"/>
                  </a:cubicBezTo>
                  <a:lnTo>
                    <a:pt x="1625675" y="218168"/>
                  </a:lnTo>
                  <a:cubicBezTo>
                    <a:pt x="1654290" y="150214"/>
                    <a:pt x="1619416" y="120708"/>
                    <a:pt x="1579176" y="120708"/>
                  </a:cubicBezTo>
                  <a:cubicBezTo>
                    <a:pt x="1509428" y="120708"/>
                    <a:pt x="1430737" y="242310"/>
                    <a:pt x="1430737" y="337982"/>
                  </a:cubicBezTo>
                  <a:cubicBezTo>
                    <a:pt x="1430737" y="383583"/>
                    <a:pt x="1452198" y="408619"/>
                    <a:pt x="1486178" y="408619"/>
                  </a:cubicBezTo>
                  <a:cubicBezTo>
                    <a:pt x="1526418" y="408619"/>
                    <a:pt x="1567551" y="370171"/>
                    <a:pt x="1601531" y="306688"/>
                  </a:cubicBezTo>
                  <a:moveTo>
                    <a:pt x="1578282" y="88519"/>
                  </a:moveTo>
                  <a:lnTo>
                    <a:pt x="1661444" y="12518"/>
                  </a:lnTo>
                  <a:lnTo>
                    <a:pt x="1661444" y="1788"/>
                  </a:lnTo>
                  <a:lnTo>
                    <a:pt x="1606002" y="1788"/>
                  </a:lnTo>
                  <a:lnTo>
                    <a:pt x="1556821" y="89413"/>
                  </a:lnTo>
                  <a:lnTo>
                    <a:pt x="1578282" y="89413"/>
                  </a:lnTo>
                  <a:close/>
                  <a:moveTo>
                    <a:pt x="1266202" y="160944"/>
                  </a:moveTo>
                  <a:lnTo>
                    <a:pt x="1315384" y="160944"/>
                  </a:lnTo>
                  <a:lnTo>
                    <a:pt x="1238482" y="371959"/>
                  </a:lnTo>
                  <a:cubicBezTo>
                    <a:pt x="1231328" y="389842"/>
                    <a:pt x="1241165" y="407725"/>
                    <a:pt x="1259943" y="407725"/>
                  </a:cubicBezTo>
                  <a:cubicBezTo>
                    <a:pt x="1314490" y="407725"/>
                    <a:pt x="1380661" y="361230"/>
                    <a:pt x="1404805" y="295064"/>
                  </a:cubicBezTo>
                  <a:lnTo>
                    <a:pt x="1391392" y="295064"/>
                  </a:lnTo>
                  <a:cubicBezTo>
                    <a:pt x="1371719" y="322782"/>
                    <a:pt x="1328797" y="353183"/>
                    <a:pt x="1296606" y="359441"/>
                  </a:cubicBezTo>
                  <a:lnTo>
                    <a:pt x="1367248" y="160944"/>
                  </a:lnTo>
                  <a:lnTo>
                    <a:pt x="1439679" y="160944"/>
                  </a:lnTo>
                  <a:lnTo>
                    <a:pt x="1448621" y="130543"/>
                  </a:lnTo>
                  <a:lnTo>
                    <a:pt x="1377979" y="130543"/>
                  </a:lnTo>
                  <a:lnTo>
                    <a:pt x="1404805" y="54542"/>
                  </a:lnTo>
                  <a:lnTo>
                    <a:pt x="1377085" y="54542"/>
                  </a:lnTo>
                  <a:lnTo>
                    <a:pt x="1327009" y="130543"/>
                  </a:lnTo>
                  <a:lnTo>
                    <a:pt x="1267097" y="138591"/>
                  </a:lnTo>
                  <a:lnTo>
                    <a:pt x="1267097" y="160944"/>
                  </a:lnTo>
                  <a:close/>
                  <a:moveTo>
                    <a:pt x="1241165" y="185086"/>
                  </a:moveTo>
                  <a:cubicBezTo>
                    <a:pt x="1251001" y="150214"/>
                    <a:pt x="1245636" y="120708"/>
                    <a:pt x="1219703" y="120708"/>
                  </a:cubicBezTo>
                  <a:cubicBezTo>
                    <a:pt x="1186618" y="120708"/>
                    <a:pt x="1175887" y="143061"/>
                    <a:pt x="1143696" y="212804"/>
                  </a:cubicBezTo>
                  <a:lnTo>
                    <a:pt x="1143696" y="173462"/>
                  </a:lnTo>
                  <a:cubicBezTo>
                    <a:pt x="1143696" y="145744"/>
                    <a:pt x="1134753" y="120708"/>
                    <a:pt x="1109716" y="120708"/>
                  </a:cubicBezTo>
                  <a:cubicBezTo>
                    <a:pt x="1080207" y="120708"/>
                    <a:pt x="1053380" y="167203"/>
                    <a:pt x="1031919" y="211910"/>
                  </a:cubicBezTo>
                  <a:lnTo>
                    <a:pt x="1045332" y="211910"/>
                  </a:lnTo>
                  <a:cubicBezTo>
                    <a:pt x="1059640" y="191344"/>
                    <a:pt x="1073053" y="178827"/>
                    <a:pt x="1083783" y="178827"/>
                  </a:cubicBezTo>
                  <a:cubicBezTo>
                    <a:pt x="1096302" y="178827"/>
                    <a:pt x="1103456" y="198498"/>
                    <a:pt x="1083783" y="242310"/>
                  </a:cubicBezTo>
                  <a:lnTo>
                    <a:pt x="1026554" y="369277"/>
                  </a:lnTo>
                  <a:cubicBezTo>
                    <a:pt x="1015823" y="393419"/>
                    <a:pt x="1027448" y="408619"/>
                    <a:pt x="1050698" y="408619"/>
                  </a:cubicBezTo>
                  <a:cubicBezTo>
                    <a:pt x="1065005" y="408619"/>
                    <a:pt x="1071264" y="405042"/>
                    <a:pt x="1077524" y="389842"/>
                  </a:cubicBezTo>
                  <a:lnTo>
                    <a:pt x="1133859" y="241416"/>
                  </a:lnTo>
                  <a:cubicBezTo>
                    <a:pt x="1149955" y="221745"/>
                    <a:pt x="1164262" y="204756"/>
                    <a:pt x="1182147" y="185980"/>
                  </a:cubicBezTo>
                  <a:lnTo>
                    <a:pt x="1241165" y="185980"/>
                  </a:lnTo>
                  <a:close/>
                  <a:moveTo>
                    <a:pt x="929085" y="160050"/>
                  </a:moveTo>
                  <a:cubicBezTo>
                    <a:pt x="948758" y="160050"/>
                    <a:pt x="965748" y="175250"/>
                    <a:pt x="956805" y="210121"/>
                  </a:cubicBezTo>
                  <a:lnTo>
                    <a:pt x="866490" y="234263"/>
                  </a:lnTo>
                  <a:cubicBezTo>
                    <a:pt x="880798" y="190450"/>
                    <a:pt x="907624" y="160050"/>
                    <a:pt x="929085" y="160050"/>
                  </a:cubicBezTo>
                  <a:moveTo>
                    <a:pt x="979161" y="306688"/>
                  </a:moveTo>
                  <a:lnTo>
                    <a:pt x="961277" y="306688"/>
                  </a:lnTo>
                  <a:cubicBezTo>
                    <a:pt x="938921" y="333512"/>
                    <a:pt x="913883" y="354971"/>
                    <a:pt x="889740" y="354971"/>
                  </a:cubicBezTo>
                  <a:cubicBezTo>
                    <a:pt x="864702" y="354971"/>
                    <a:pt x="852183" y="339771"/>
                    <a:pt x="852183" y="306688"/>
                  </a:cubicBezTo>
                  <a:cubicBezTo>
                    <a:pt x="852183" y="293276"/>
                    <a:pt x="853971" y="278970"/>
                    <a:pt x="856654" y="266452"/>
                  </a:cubicBezTo>
                  <a:lnTo>
                    <a:pt x="1003304" y="218168"/>
                  </a:lnTo>
                  <a:cubicBezTo>
                    <a:pt x="1031919" y="150214"/>
                    <a:pt x="997939" y="120708"/>
                    <a:pt x="956805" y="120708"/>
                  </a:cubicBezTo>
                  <a:cubicBezTo>
                    <a:pt x="887057" y="120708"/>
                    <a:pt x="808367" y="242310"/>
                    <a:pt x="808367" y="337982"/>
                  </a:cubicBezTo>
                  <a:cubicBezTo>
                    <a:pt x="808367" y="383583"/>
                    <a:pt x="829828" y="408619"/>
                    <a:pt x="863808" y="408619"/>
                  </a:cubicBezTo>
                  <a:cubicBezTo>
                    <a:pt x="904047" y="408619"/>
                    <a:pt x="945181" y="370171"/>
                    <a:pt x="979161" y="306688"/>
                  </a:cubicBezTo>
                  <a:moveTo>
                    <a:pt x="637572" y="365700"/>
                  </a:moveTo>
                  <a:cubicBezTo>
                    <a:pt x="623265" y="365700"/>
                    <a:pt x="602698" y="352288"/>
                    <a:pt x="602698" y="340665"/>
                  </a:cubicBezTo>
                  <a:cubicBezTo>
                    <a:pt x="602698" y="337088"/>
                    <a:pt x="608958" y="320100"/>
                    <a:pt x="617005" y="299535"/>
                  </a:cubicBezTo>
                  <a:lnTo>
                    <a:pt x="640255" y="236945"/>
                  </a:lnTo>
                  <a:cubicBezTo>
                    <a:pt x="665293" y="206545"/>
                    <a:pt x="704638" y="173462"/>
                    <a:pt x="726993" y="173462"/>
                  </a:cubicBezTo>
                  <a:cubicBezTo>
                    <a:pt x="740406" y="173462"/>
                    <a:pt x="750243" y="182403"/>
                    <a:pt x="750243" y="201180"/>
                  </a:cubicBezTo>
                  <a:cubicBezTo>
                    <a:pt x="749349" y="260193"/>
                    <a:pt x="695696" y="365700"/>
                    <a:pt x="637572" y="365700"/>
                  </a:cubicBezTo>
                  <a:moveTo>
                    <a:pt x="800319" y="178827"/>
                  </a:moveTo>
                  <a:cubicBezTo>
                    <a:pt x="800319" y="135908"/>
                    <a:pt x="789588" y="119814"/>
                    <a:pt x="759185" y="119814"/>
                  </a:cubicBezTo>
                  <a:cubicBezTo>
                    <a:pt x="721628" y="119814"/>
                    <a:pt x="686754" y="160050"/>
                    <a:pt x="650985" y="208333"/>
                  </a:cubicBezTo>
                  <a:lnTo>
                    <a:pt x="726099" y="6259"/>
                  </a:lnTo>
                  <a:lnTo>
                    <a:pt x="721628" y="0"/>
                  </a:lnTo>
                  <a:lnTo>
                    <a:pt x="628630" y="10730"/>
                  </a:lnTo>
                  <a:lnTo>
                    <a:pt x="628630" y="21459"/>
                  </a:lnTo>
                  <a:lnTo>
                    <a:pt x="646514" y="34871"/>
                  </a:lnTo>
                  <a:cubicBezTo>
                    <a:pt x="662610" y="47389"/>
                    <a:pt x="657245" y="59907"/>
                    <a:pt x="642938" y="99249"/>
                  </a:cubicBezTo>
                  <a:lnTo>
                    <a:pt x="561564" y="312947"/>
                  </a:lnTo>
                  <a:cubicBezTo>
                    <a:pt x="554411" y="330829"/>
                    <a:pt x="546363" y="352288"/>
                    <a:pt x="546363" y="357653"/>
                  </a:cubicBezTo>
                  <a:cubicBezTo>
                    <a:pt x="546363" y="382689"/>
                    <a:pt x="580343" y="406831"/>
                    <a:pt x="611640" y="406831"/>
                  </a:cubicBezTo>
                  <a:cubicBezTo>
                    <a:pt x="682283" y="408619"/>
                    <a:pt x="800319" y="278970"/>
                    <a:pt x="800319" y="178827"/>
                  </a:cubicBezTo>
                  <a:moveTo>
                    <a:pt x="525796" y="151108"/>
                  </a:moveTo>
                  <a:cubicBezTo>
                    <a:pt x="531161" y="131438"/>
                    <a:pt x="518642" y="120708"/>
                    <a:pt x="507912" y="120708"/>
                  </a:cubicBezTo>
                  <a:cubicBezTo>
                    <a:pt x="465884" y="120708"/>
                    <a:pt x="414914" y="159156"/>
                    <a:pt x="395241" y="211910"/>
                  </a:cubicBezTo>
                  <a:lnTo>
                    <a:pt x="408654" y="211910"/>
                  </a:lnTo>
                  <a:cubicBezTo>
                    <a:pt x="422067" y="192239"/>
                    <a:pt x="445317" y="170779"/>
                    <a:pt x="467672" y="167203"/>
                  </a:cubicBezTo>
                  <a:lnTo>
                    <a:pt x="386299" y="378218"/>
                  </a:lnTo>
                  <a:cubicBezTo>
                    <a:pt x="379145" y="397889"/>
                    <a:pt x="393453" y="408619"/>
                    <a:pt x="404183" y="408619"/>
                  </a:cubicBezTo>
                  <a:cubicBezTo>
                    <a:pt x="444423" y="408619"/>
                    <a:pt x="491816" y="370171"/>
                    <a:pt x="511489" y="317417"/>
                  </a:cubicBezTo>
                  <a:lnTo>
                    <a:pt x="498075" y="317417"/>
                  </a:lnTo>
                  <a:cubicBezTo>
                    <a:pt x="484662" y="337088"/>
                    <a:pt x="461413" y="358547"/>
                    <a:pt x="439057" y="362124"/>
                  </a:cubicBezTo>
                  <a:close/>
                  <a:moveTo>
                    <a:pt x="534738" y="67060"/>
                  </a:moveTo>
                  <a:cubicBezTo>
                    <a:pt x="552622" y="67060"/>
                    <a:pt x="567824" y="51860"/>
                    <a:pt x="567824" y="33977"/>
                  </a:cubicBezTo>
                  <a:cubicBezTo>
                    <a:pt x="567824" y="16094"/>
                    <a:pt x="552622" y="894"/>
                    <a:pt x="534738" y="894"/>
                  </a:cubicBezTo>
                  <a:cubicBezTo>
                    <a:pt x="523113" y="894"/>
                    <a:pt x="512383" y="7153"/>
                    <a:pt x="506123" y="16989"/>
                  </a:cubicBezTo>
                  <a:cubicBezTo>
                    <a:pt x="499864" y="26824"/>
                    <a:pt x="499864" y="40236"/>
                    <a:pt x="506123" y="50966"/>
                  </a:cubicBezTo>
                  <a:cubicBezTo>
                    <a:pt x="512383" y="60801"/>
                    <a:pt x="523113" y="67954"/>
                    <a:pt x="534738" y="67060"/>
                  </a:cubicBezTo>
                  <a:moveTo>
                    <a:pt x="328175" y="26824"/>
                  </a:moveTo>
                  <a:lnTo>
                    <a:pt x="135026" y="26824"/>
                  </a:lnTo>
                  <a:lnTo>
                    <a:pt x="129661" y="42918"/>
                  </a:lnTo>
                  <a:cubicBezTo>
                    <a:pt x="185996" y="54542"/>
                    <a:pt x="191361" y="59907"/>
                    <a:pt x="165429" y="133226"/>
                  </a:cubicBezTo>
                  <a:lnTo>
                    <a:pt x="107305" y="291487"/>
                  </a:lnTo>
                  <a:cubicBezTo>
                    <a:pt x="80479" y="363912"/>
                    <a:pt x="69748" y="370171"/>
                    <a:pt x="4471" y="381795"/>
                  </a:cubicBezTo>
                  <a:lnTo>
                    <a:pt x="0" y="397889"/>
                  </a:lnTo>
                  <a:lnTo>
                    <a:pt x="293301" y="397889"/>
                  </a:lnTo>
                  <a:lnTo>
                    <a:pt x="356790" y="284334"/>
                  </a:lnTo>
                  <a:lnTo>
                    <a:pt x="334435" y="284334"/>
                  </a:lnTo>
                  <a:cubicBezTo>
                    <a:pt x="297772" y="324570"/>
                    <a:pt x="255744" y="375536"/>
                    <a:pt x="190467" y="375536"/>
                  </a:cubicBezTo>
                  <a:cubicBezTo>
                    <a:pt x="141285" y="375536"/>
                    <a:pt x="134132" y="366595"/>
                    <a:pt x="161852" y="290593"/>
                  </a:cubicBezTo>
                  <a:lnTo>
                    <a:pt x="219976" y="132332"/>
                  </a:lnTo>
                  <a:cubicBezTo>
                    <a:pt x="246802" y="59907"/>
                    <a:pt x="257533" y="53648"/>
                    <a:pt x="322810" y="42024"/>
                  </a:cubicBezTo>
                  <a:close/>
                </a:path>
              </a:pathLst>
            </a:custGeom>
            <a:solidFill>
              <a:srgbClr val="000000"/>
            </a:solidFill>
            <a:ln w="893" cap="flat">
              <a:noFill/>
              <a:prstDash val="solid"/>
              <a:miter/>
            </a:ln>
          </p:spPr>
          <p:txBody>
            <a:bodyPr rtlCol="0" anchor="ctr"/>
            <a:lstStyle/>
            <a:p>
              <a:endParaRPr lang="fr-FR"/>
            </a:p>
          </p:txBody>
        </p:sp>
      </p:grpSp>
      <p:cxnSp>
        <p:nvCxnSpPr>
          <p:cNvPr id="51" name="Connecteur droit 50">
            <a:extLst>
              <a:ext uri="{FF2B5EF4-FFF2-40B4-BE49-F238E27FC236}">
                <a16:creationId xmlns:a16="http://schemas.microsoft.com/office/drawing/2014/main" id="{D8C1B46B-66CD-51AD-2511-C628C3ECA242}"/>
              </a:ext>
            </a:extLst>
          </p:cNvPr>
          <p:cNvCxnSpPr>
            <a:cxnSpLocks/>
          </p:cNvCxnSpPr>
          <p:nvPr userDrawn="1"/>
        </p:nvCxnSpPr>
        <p:spPr>
          <a:xfrm>
            <a:off x="1960396" y="6153150"/>
            <a:ext cx="0" cy="704939"/>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Connecteur droit 52">
            <a:extLst>
              <a:ext uri="{FF2B5EF4-FFF2-40B4-BE49-F238E27FC236}">
                <a16:creationId xmlns:a16="http://schemas.microsoft.com/office/drawing/2014/main" id="{F568F134-F47D-3AD0-FDA4-E2326194FC10}"/>
              </a:ext>
            </a:extLst>
          </p:cNvPr>
          <p:cNvCxnSpPr>
            <a:cxnSpLocks/>
          </p:cNvCxnSpPr>
          <p:nvPr userDrawn="1"/>
        </p:nvCxnSpPr>
        <p:spPr>
          <a:xfrm flipH="1">
            <a:off x="357115" y="6149975"/>
            <a:ext cx="3047" cy="708024"/>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57" name="Titre 1">
            <a:extLst>
              <a:ext uri="{FF2B5EF4-FFF2-40B4-BE49-F238E27FC236}">
                <a16:creationId xmlns:a16="http://schemas.microsoft.com/office/drawing/2014/main" id="{5D805806-8445-FB4B-27F4-35FA59ACB6B4}"/>
              </a:ext>
            </a:extLst>
          </p:cNvPr>
          <p:cNvSpPr>
            <a:spLocks noGrp="1"/>
          </p:cNvSpPr>
          <p:nvPr>
            <p:ph type="title" hasCustomPrompt="1"/>
          </p:nvPr>
        </p:nvSpPr>
        <p:spPr>
          <a:xfrm>
            <a:off x="365124" y="364930"/>
            <a:ext cx="9236076" cy="1298460"/>
          </a:xfrm>
        </p:spPr>
        <p:txBody>
          <a:bodyPr anchor="t">
            <a:normAutofit/>
          </a:bodyPr>
          <a:lstStyle>
            <a:lvl1pPr algn="l">
              <a:defRPr sz="2800" cap="all" baseline="0">
                <a:solidFill>
                  <a:schemeClr val="bg1"/>
                </a:solidFill>
                <a:latin typeface="CNES Poster" pitchFamily="2" charset="77"/>
              </a:defRPr>
            </a:lvl1pPr>
          </a:lstStyle>
          <a:p>
            <a:r>
              <a:rPr lang="fr-FR" dirty="0"/>
              <a:t>MODIFIEZ LE STYLE DU TITRE</a:t>
            </a:r>
          </a:p>
        </p:txBody>
      </p:sp>
      <p:sp>
        <p:nvSpPr>
          <p:cNvPr id="4" name="Espace réservé du numéro de diapositive 5">
            <a:extLst>
              <a:ext uri="{FF2B5EF4-FFF2-40B4-BE49-F238E27FC236}">
                <a16:creationId xmlns:a16="http://schemas.microsoft.com/office/drawing/2014/main" id="{5ADACF6E-17C9-B664-F42B-F82D4F7794E2}"/>
              </a:ext>
            </a:extLst>
          </p:cNvPr>
          <p:cNvSpPr>
            <a:spLocks noGrp="1"/>
          </p:cNvSpPr>
          <p:nvPr>
            <p:ph type="sldNum" sz="quarter" idx="12"/>
          </p:nvPr>
        </p:nvSpPr>
        <p:spPr>
          <a:xfrm>
            <a:off x="11835420" y="6319201"/>
            <a:ext cx="365127" cy="365125"/>
          </a:xfrm>
          <a:ln>
            <a:noFill/>
          </a:ln>
        </p:spPr>
        <p:txBody>
          <a:bodyPr/>
          <a:lstStyle>
            <a:lvl1pPr>
              <a:defRPr>
                <a:solidFill>
                  <a:schemeClr val="bg1"/>
                </a:solidFill>
              </a:defRPr>
            </a:lvl1pPr>
          </a:lstStyle>
          <a:p>
            <a:fld id="{6E739F3C-2768-A14F-A11C-037BCBCB7D23}" type="slidenum">
              <a:rPr lang="fr-FR" smtClean="0"/>
              <a:pPr/>
              <a:t>‹N°›</a:t>
            </a:fld>
            <a:endParaRPr lang="fr-FR" dirty="0"/>
          </a:p>
        </p:txBody>
      </p:sp>
      <p:sp>
        <p:nvSpPr>
          <p:cNvPr id="58" name="Forme libre 57">
            <a:extLst>
              <a:ext uri="{FF2B5EF4-FFF2-40B4-BE49-F238E27FC236}">
                <a16:creationId xmlns:a16="http://schemas.microsoft.com/office/drawing/2014/main" id="{2ADE32E6-18D0-DA1F-C51A-061FA5F6655F}"/>
              </a:ext>
            </a:extLst>
          </p:cNvPr>
          <p:cNvSpPr/>
          <p:nvPr userDrawn="1"/>
        </p:nvSpPr>
        <p:spPr>
          <a:xfrm>
            <a:off x="11826875" y="6303211"/>
            <a:ext cx="415636" cy="403761"/>
          </a:xfrm>
          <a:custGeom>
            <a:avLst/>
            <a:gdLst>
              <a:gd name="connsiteX0" fmla="*/ 201881 w 415636"/>
              <a:gd name="connsiteY0" fmla="*/ 0 h 403761"/>
              <a:gd name="connsiteX1" fmla="*/ 415636 w 415636"/>
              <a:gd name="connsiteY1" fmla="*/ 0 h 403761"/>
              <a:gd name="connsiteX2" fmla="*/ 415636 w 415636"/>
              <a:gd name="connsiteY2" fmla="*/ 403761 h 403761"/>
              <a:gd name="connsiteX3" fmla="*/ 201881 w 415636"/>
              <a:gd name="connsiteY3" fmla="*/ 403761 h 403761"/>
              <a:gd name="connsiteX4" fmla="*/ 4101 w 415636"/>
              <a:gd name="connsiteY4" fmla="*/ 242566 h 403761"/>
              <a:gd name="connsiteX5" fmla="*/ 0 w 415636"/>
              <a:gd name="connsiteY5" fmla="*/ 201881 h 403761"/>
              <a:gd name="connsiteX6" fmla="*/ 4101 w 415636"/>
              <a:gd name="connsiteY6" fmla="*/ 161195 h 403761"/>
              <a:gd name="connsiteX7" fmla="*/ 201881 w 415636"/>
              <a:gd name="connsiteY7" fmla="*/ 0 h 403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5636" h="403761">
                <a:moveTo>
                  <a:pt x="201881" y="0"/>
                </a:moveTo>
                <a:lnTo>
                  <a:pt x="415636" y="0"/>
                </a:lnTo>
                <a:lnTo>
                  <a:pt x="415636" y="403761"/>
                </a:lnTo>
                <a:lnTo>
                  <a:pt x="201881" y="403761"/>
                </a:lnTo>
                <a:cubicBezTo>
                  <a:pt x="104322" y="403761"/>
                  <a:pt x="22926" y="334560"/>
                  <a:pt x="4101" y="242566"/>
                </a:cubicBezTo>
                <a:lnTo>
                  <a:pt x="0" y="201881"/>
                </a:lnTo>
                <a:lnTo>
                  <a:pt x="4101" y="161195"/>
                </a:lnTo>
                <a:cubicBezTo>
                  <a:pt x="22926" y="69201"/>
                  <a:pt x="104322" y="0"/>
                  <a:pt x="201881" y="0"/>
                </a:cubicBezTo>
                <a:close/>
              </a:path>
            </a:pathLst>
          </a:cu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grpSp>
        <p:nvGrpSpPr>
          <p:cNvPr id="59" name="Groupe 58">
            <a:extLst>
              <a:ext uri="{FF2B5EF4-FFF2-40B4-BE49-F238E27FC236}">
                <a16:creationId xmlns:a16="http://schemas.microsoft.com/office/drawing/2014/main" id="{AE87392E-3219-8310-A8DF-E8737B1E9EF2}"/>
              </a:ext>
            </a:extLst>
          </p:cNvPr>
          <p:cNvGrpSpPr/>
          <p:nvPr userDrawn="1"/>
        </p:nvGrpSpPr>
        <p:grpSpPr>
          <a:xfrm>
            <a:off x="1274524" y="6279025"/>
            <a:ext cx="517010" cy="449924"/>
            <a:chOff x="1301606" y="6252162"/>
            <a:chExt cx="462845" cy="402788"/>
          </a:xfrm>
        </p:grpSpPr>
        <p:sp>
          <p:nvSpPr>
            <p:cNvPr id="60" name="Forme libre 59">
              <a:extLst>
                <a:ext uri="{FF2B5EF4-FFF2-40B4-BE49-F238E27FC236}">
                  <a16:creationId xmlns:a16="http://schemas.microsoft.com/office/drawing/2014/main" id="{28B72D3F-472D-09BF-CF59-310A22B4193B}"/>
                </a:ext>
              </a:extLst>
            </p:cNvPr>
            <p:cNvSpPr/>
            <p:nvPr/>
          </p:nvSpPr>
          <p:spPr>
            <a:xfrm>
              <a:off x="1434300" y="6252162"/>
              <a:ext cx="199811" cy="269202"/>
            </a:xfrm>
            <a:custGeom>
              <a:avLst/>
              <a:gdLst>
                <a:gd name="connsiteX0" fmla="*/ 1235075 w 1563369"/>
                <a:gd name="connsiteY0" fmla="*/ 1745615 h 2106294"/>
                <a:gd name="connsiteX1" fmla="*/ 708660 w 1563369"/>
                <a:gd name="connsiteY1" fmla="*/ 1172845 h 2106294"/>
                <a:gd name="connsiteX2" fmla="*/ 708660 w 1563369"/>
                <a:gd name="connsiteY2" fmla="*/ 0 h 2106294"/>
                <a:gd name="connsiteX3" fmla="*/ 626110 w 1563369"/>
                <a:gd name="connsiteY3" fmla="*/ 0 h 2106294"/>
                <a:gd name="connsiteX4" fmla="*/ 626110 w 1563369"/>
                <a:gd name="connsiteY4" fmla="*/ 624840 h 2106294"/>
                <a:gd name="connsiteX5" fmla="*/ 0 w 1563369"/>
                <a:gd name="connsiteY5" fmla="*/ 1355725 h 2106294"/>
                <a:gd name="connsiteX6" fmla="*/ 811530 w 1563369"/>
                <a:gd name="connsiteY6" fmla="*/ 2106295 h 2106294"/>
                <a:gd name="connsiteX7" fmla="*/ 1563370 w 1563369"/>
                <a:gd name="connsiteY7" fmla="*/ 1634490 h 2106294"/>
                <a:gd name="connsiteX8" fmla="*/ 1235075 w 1563369"/>
                <a:gd name="connsiteY8" fmla="*/ 1745615 h 2106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3369" h="2106294">
                  <a:moveTo>
                    <a:pt x="1235075" y="1745615"/>
                  </a:moveTo>
                  <a:cubicBezTo>
                    <a:pt x="986155" y="1741805"/>
                    <a:pt x="708660" y="1526540"/>
                    <a:pt x="708660" y="1172845"/>
                  </a:cubicBezTo>
                  <a:lnTo>
                    <a:pt x="708660" y="0"/>
                  </a:lnTo>
                  <a:lnTo>
                    <a:pt x="626110" y="0"/>
                  </a:lnTo>
                  <a:lnTo>
                    <a:pt x="626110" y="624840"/>
                  </a:lnTo>
                  <a:cubicBezTo>
                    <a:pt x="267335" y="702945"/>
                    <a:pt x="0" y="1000125"/>
                    <a:pt x="0" y="1355725"/>
                  </a:cubicBezTo>
                  <a:cubicBezTo>
                    <a:pt x="0" y="1770380"/>
                    <a:pt x="362585" y="2106295"/>
                    <a:pt x="811530" y="2106295"/>
                  </a:cubicBezTo>
                  <a:cubicBezTo>
                    <a:pt x="1152525" y="2106295"/>
                    <a:pt x="1443355" y="1910715"/>
                    <a:pt x="1563370" y="1634490"/>
                  </a:cubicBezTo>
                  <a:cubicBezTo>
                    <a:pt x="1486535" y="1701165"/>
                    <a:pt x="1355090" y="1747520"/>
                    <a:pt x="1235075" y="1745615"/>
                  </a:cubicBezTo>
                </a:path>
              </a:pathLst>
            </a:custGeom>
            <a:solidFill>
              <a:schemeClr val="bg1"/>
            </a:solidFill>
            <a:ln w="6350" cap="flat">
              <a:noFill/>
              <a:prstDash val="solid"/>
              <a:miter/>
            </a:ln>
          </p:spPr>
          <p:txBody>
            <a:bodyPr rtlCol="0" anchor="ctr"/>
            <a:lstStyle/>
            <a:p>
              <a:endParaRPr lang="fr-FR" dirty="0"/>
            </a:p>
          </p:txBody>
        </p:sp>
        <p:sp>
          <p:nvSpPr>
            <p:cNvPr id="61" name="Forme libre 60">
              <a:extLst>
                <a:ext uri="{FF2B5EF4-FFF2-40B4-BE49-F238E27FC236}">
                  <a16:creationId xmlns:a16="http://schemas.microsoft.com/office/drawing/2014/main" id="{0311C47A-F4B8-7510-9E29-2F6A8C9F4E46}"/>
                </a:ext>
              </a:extLst>
            </p:cNvPr>
            <p:cNvSpPr/>
            <p:nvPr/>
          </p:nvSpPr>
          <p:spPr>
            <a:xfrm>
              <a:off x="1538669" y="6329417"/>
              <a:ext cx="92507" cy="83933"/>
            </a:xfrm>
            <a:custGeom>
              <a:avLst/>
              <a:gdLst>
                <a:gd name="connsiteX0" fmla="*/ 0 w 723792"/>
                <a:gd name="connsiteY0" fmla="*/ 698 h 656710"/>
                <a:gd name="connsiteX1" fmla="*/ 692785 w 723792"/>
                <a:gd name="connsiteY1" fmla="*/ 369633 h 656710"/>
                <a:gd name="connsiteX2" fmla="*/ 448310 w 723792"/>
                <a:gd name="connsiteY2" fmla="*/ 656653 h 656710"/>
                <a:gd name="connsiteX3" fmla="*/ 0 w 723792"/>
                <a:gd name="connsiteY3" fmla="*/ 698 h 656710"/>
              </a:gdLst>
              <a:ahLst/>
              <a:cxnLst>
                <a:cxn ang="0">
                  <a:pos x="connsiteX0" y="connsiteY0"/>
                </a:cxn>
                <a:cxn ang="0">
                  <a:pos x="connsiteX1" y="connsiteY1"/>
                </a:cxn>
                <a:cxn ang="0">
                  <a:pos x="connsiteX2" y="connsiteY2"/>
                </a:cxn>
                <a:cxn ang="0">
                  <a:pos x="connsiteX3" y="connsiteY3"/>
                </a:cxn>
              </a:cxnLst>
              <a:rect l="l" t="t" r="r" b="b"/>
              <a:pathLst>
                <a:path w="723792" h="656710">
                  <a:moveTo>
                    <a:pt x="0" y="698"/>
                  </a:moveTo>
                  <a:cubicBezTo>
                    <a:pt x="34290" y="-3747"/>
                    <a:pt x="450215" y="1968"/>
                    <a:pt x="692785" y="369633"/>
                  </a:cubicBezTo>
                  <a:cubicBezTo>
                    <a:pt x="774700" y="493458"/>
                    <a:pt x="694690" y="648398"/>
                    <a:pt x="448310" y="656653"/>
                  </a:cubicBezTo>
                  <a:cubicBezTo>
                    <a:pt x="360680" y="659193"/>
                    <a:pt x="46355" y="579818"/>
                    <a:pt x="0" y="698"/>
                  </a:cubicBezTo>
                </a:path>
              </a:pathLst>
            </a:custGeom>
            <a:solidFill>
              <a:schemeClr val="bg1"/>
            </a:solidFill>
            <a:ln w="6350" cap="flat">
              <a:noFill/>
              <a:prstDash val="solid"/>
              <a:miter/>
            </a:ln>
          </p:spPr>
          <p:txBody>
            <a:bodyPr rtlCol="0" anchor="ctr"/>
            <a:lstStyle/>
            <a:p>
              <a:endParaRPr lang="fr-FR"/>
            </a:p>
          </p:txBody>
        </p:sp>
        <p:sp>
          <p:nvSpPr>
            <p:cNvPr id="62" name="Forme libre 61">
              <a:extLst>
                <a:ext uri="{FF2B5EF4-FFF2-40B4-BE49-F238E27FC236}">
                  <a16:creationId xmlns:a16="http://schemas.microsoft.com/office/drawing/2014/main" id="{587E5DBC-2E9F-BC48-B119-87181E41EB31}"/>
                </a:ext>
              </a:extLst>
            </p:cNvPr>
            <p:cNvSpPr/>
            <p:nvPr/>
          </p:nvSpPr>
          <p:spPr>
            <a:xfrm>
              <a:off x="1416851" y="6550012"/>
              <a:ext cx="107778" cy="104856"/>
            </a:xfrm>
            <a:custGeom>
              <a:avLst/>
              <a:gdLst>
                <a:gd name="connsiteX0" fmla="*/ 421640 w 843281"/>
                <a:gd name="connsiteY0" fmla="*/ 0 h 820420"/>
                <a:gd name="connsiteX1" fmla="*/ 0 w 843281"/>
                <a:gd name="connsiteY1" fmla="*/ 398145 h 820420"/>
                <a:gd name="connsiteX2" fmla="*/ 0 w 843281"/>
                <a:gd name="connsiteY2" fmla="*/ 820420 h 820420"/>
                <a:gd name="connsiteX3" fmla="*/ 187325 w 843281"/>
                <a:gd name="connsiteY3" fmla="*/ 820420 h 820420"/>
                <a:gd name="connsiteX4" fmla="*/ 187325 w 843281"/>
                <a:gd name="connsiteY4" fmla="*/ 401320 h 820420"/>
                <a:gd name="connsiteX5" fmla="*/ 421640 w 843281"/>
                <a:gd name="connsiteY5" fmla="*/ 142875 h 820420"/>
                <a:gd name="connsiteX6" fmla="*/ 655955 w 843281"/>
                <a:gd name="connsiteY6" fmla="*/ 401320 h 820420"/>
                <a:gd name="connsiteX7" fmla="*/ 655955 w 843281"/>
                <a:gd name="connsiteY7" fmla="*/ 820420 h 820420"/>
                <a:gd name="connsiteX8" fmla="*/ 843280 w 843281"/>
                <a:gd name="connsiteY8" fmla="*/ 820420 h 820420"/>
                <a:gd name="connsiteX9" fmla="*/ 843280 w 843281"/>
                <a:gd name="connsiteY9" fmla="*/ 398780 h 820420"/>
                <a:gd name="connsiteX10" fmla="*/ 421640 w 843281"/>
                <a:gd name="connsiteY10" fmla="*/ 0 h 820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3281" h="820420">
                  <a:moveTo>
                    <a:pt x="421640" y="0"/>
                  </a:moveTo>
                  <a:cubicBezTo>
                    <a:pt x="212090" y="0"/>
                    <a:pt x="0" y="86360"/>
                    <a:pt x="0" y="398145"/>
                  </a:cubicBezTo>
                  <a:lnTo>
                    <a:pt x="0" y="820420"/>
                  </a:lnTo>
                  <a:lnTo>
                    <a:pt x="187325" y="820420"/>
                  </a:lnTo>
                  <a:lnTo>
                    <a:pt x="187325" y="401320"/>
                  </a:lnTo>
                  <a:cubicBezTo>
                    <a:pt x="187325" y="191135"/>
                    <a:pt x="322580" y="142875"/>
                    <a:pt x="421640" y="142875"/>
                  </a:cubicBezTo>
                  <a:cubicBezTo>
                    <a:pt x="520700" y="142875"/>
                    <a:pt x="655955" y="191770"/>
                    <a:pt x="655955" y="401320"/>
                  </a:cubicBezTo>
                  <a:lnTo>
                    <a:pt x="655955" y="820420"/>
                  </a:lnTo>
                  <a:lnTo>
                    <a:pt x="843280" y="820420"/>
                  </a:lnTo>
                  <a:lnTo>
                    <a:pt x="843280" y="398780"/>
                  </a:lnTo>
                  <a:cubicBezTo>
                    <a:pt x="843915" y="86995"/>
                    <a:pt x="631825" y="0"/>
                    <a:pt x="421640" y="0"/>
                  </a:cubicBezTo>
                </a:path>
              </a:pathLst>
            </a:custGeom>
            <a:solidFill>
              <a:schemeClr val="bg1"/>
            </a:solidFill>
            <a:ln w="6350" cap="flat">
              <a:noFill/>
              <a:prstDash val="solid"/>
              <a:miter/>
            </a:ln>
          </p:spPr>
          <p:txBody>
            <a:bodyPr rtlCol="0" anchor="ctr"/>
            <a:lstStyle/>
            <a:p>
              <a:endParaRPr lang="fr-FR"/>
            </a:p>
          </p:txBody>
        </p:sp>
        <p:sp>
          <p:nvSpPr>
            <p:cNvPr id="63" name="Forme libre 62">
              <a:extLst>
                <a:ext uri="{FF2B5EF4-FFF2-40B4-BE49-F238E27FC236}">
                  <a16:creationId xmlns:a16="http://schemas.microsoft.com/office/drawing/2014/main" id="{6652B425-FDDF-F07E-E0AD-6C45966852D6}"/>
                </a:ext>
              </a:extLst>
            </p:cNvPr>
            <p:cNvSpPr/>
            <p:nvPr/>
          </p:nvSpPr>
          <p:spPr>
            <a:xfrm>
              <a:off x="1301606" y="6552934"/>
              <a:ext cx="99581" cy="101935"/>
            </a:xfrm>
            <a:custGeom>
              <a:avLst/>
              <a:gdLst>
                <a:gd name="connsiteX0" fmla="*/ 0 w 779145"/>
                <a:gd name="connsiteY0" fmla="*/ 398780 h 797559"/>
                <a:gd name="connsiteX1" fmla="*/ 398145 w 779145"/>
                <a:gd name="connsiteY1" fmla="*/ 797560 h 797559"/>
                <a:gd name="connsiteX2" fmla="*/ 779145 w 779145"/>
                <a:gd name="connsiteY2" fmla="*/ 797560 h 797559"/>
                <a:gd name="connsiteX3" fmla="*/ 779145 w 779145"/>
                <a:gd name="connsiteY3" fmla="*/ 657860 h 797559"/>
                <a:gd name="connsiteX4" fmla="*/ 446405 w 779145"/>
                <a:gd name="connsiteY4" fmla="*/ 657860 h 797559"/>
                <a:gd name="connsiteX5" fmla="*/ 194945 w 779145"/>
                <a:gd name="connsiteY5" fmla="*/ 398780 h 797559"/>
                <a:gd name="connsiteX6" fmla="*/ 446405 w 779145"/>
                <a:gd name="connsiteY6" fmla="*/ 137795 h 797559"/>
                <a:gd name="connsiteX7" fmla="*/ 779145 w 779145"/>
                <a:gd name="connsiteY7" fmla="*/ 137795 h 797559"/>
                <a:gd name="connsiteX8" fmla="*/ 779145 w 779145"/>
                <a:gd name="connsiteY8" fmla="*/ 0 h 797559"/>
                <a:gd name="connsiteX9" fmla="*/ 398145 w 779145"/>
                <a:gd name="connsiteY9" fmla="*/ 0 h 797559"/>
                <a:gd name="connsiteX10" fmla="*/ 0 w 779145"/>
                <a:gd name="connsiteY10" fmla="*/ 398780 h 797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145" h="797559">
                  <a:moveTo>
                    <a:pt x="0" y="398780"/>
                  </a:moveTo>
                  <a:cubicBezTo>
                    <a:pt x="0" y="596900"/>
                    <a:pt x="86360" y="797560"/>
                    <a:pt x="398145" y="797560"/>
                  </a:cubicBezTo>
                  <a:lnTo>
                    <a:pt x="779145" y="797560"/>
                  </a:lnTo>
                  <a:lnTo>
                    <a:pt x="779145" y="657860"/>
                  </a:lnTo>
                  <a:lnTo>
                    <a:pt x="446405" y="657860"/>
                  </a:lnTo>
                  <a:cubicBezTo>
                    <a:pt x="236220" y="657860"/>
                    <a:pt x="194945" y="495935"/>
                    <a:pt x="194945" y="398780"/>
                  </a:cubicBezTo>
                  <a:cubicBezTo>
                    <a:pt x="194945" y="302260"/>
                    <a:pt x="236220" y="137795"/>
                    <a:pt x="446405" y="137795"/>
                  </a:cubicBezTo>
                  <a:lnTo>
                    <a:pt x="779145" y="137795"/>
                  </a:lnTo>
                  <a:lnTo>
                    <a:pt x="779145" y="0"/>
                  </a:lnTo>
                  <a:lnTo>
                    <a:pt x="398145" y="0"/>
                  </a:lnTo>
                  <a:cubicBezTo>
                    <a:pt x="86360" y="0"/>
                    <a:pt x="0" y="200660"/>
                    <a:pt x="0" y="398780"/>
                  </a:cubicBezTo>
                </a:path>
              </a:pathLst>
            </a:custGeom>
            <a:solidFill>
              <a:schemeClr val="bg1"/>
            </a:solidFill>
            <a:ln w="6350" cap="flat">
              <a:noFill/>
              <a:prstDash val="solid"/>
              <a:miter/>
            </a:ln>
          </p:spPr>
          <p:txBody>
            <a:bodyPr rtlCol="0" anchor="ctr"/>
            <a:lstStyle/>
            <a:p>
              <a:endParaRPr lang="fr-FR"/>
            </a:p>
          </p:txBody>
        </p:sp>
        <p:sp>
          <p:nvSpPr>
            <p:cNvPr id="64" name="Forme libre 63">
              <a:extLst>
                <a:ext uri="{FF2B5EF4-FFF2-40B4-BE49-F238E27FC236}">
                  <a16:creationId xmlns:a16="http://schemas.microsoft.com/office/drawing/2014/main" id="{894E6C3F-D88B-1250-6447-E0A55898DBFD}"/>
                </a:ext>
              </a:extLst>
            </p:cNvPr>
            <p:cNvSpPr/>
            <p:nvPr/>
          </p:nvSpPr>
          <p:spPr>
            <a:xfrm>
              <a:off x="1538994" y="6550094"/>
              <a:ext cx="108914" cy="104856"/>
            </a:xfrm>
            <a:custGeom>
              <a:avLst/>
              <a:gdLst>
                <a:gd name="connsiteX0" fmla="*/ 652145 w 852169"/>
                <a:gd name="connsiteY0" fmla="*/ 365125 h 820419"/>
                <a:gd name="connsiteX1" fmla="*/ 200025 w 852169"/>
                <a:gd name="connsiteY1" fmla="*/ 365125 h 820419"/>
                <a:gd name="connsiteX2" fmla="*/ 424180 w 852169"/>
                <a:gd name="connsiteY2" fmla="*/ 121920 h 820419"/>
                <a:gd name="connsiteX3" fmla="*/ 652145 w 852169"/>
                <a:gd name="connsiteY3" fmla="*/ 365125 h 820419"/>
                <a:gd name="connsiteX4" fmla="*/ 199390 w 852169"/>
                <a:gd name="connsiteY4" fmla="*/ 485775 h 820419"/>
                <a:gd name="connsiteX5" fmla="*/ 852170 w 852169"/>
                <a:gd name="connsiteY5" fmla="*/ 485775 h 820419"/>
                <a:gd name="connsiteX6" fmla="*/ 852170 w 852169"/>
                <a:gd name="connsiteY6" fmla="*/ 426720 h 820419"/>
                <a:gd name="connsiteX7" fmla="*/ 407670 w 852169"/>
                <a:gd name="connsiteY7" fmla="*/ 0 h 820419"/>
                <a:gd name="connsiteX8" fmla="*/ 0 w 852169"/>
                <a:gd name="connsiteY8" fmla="*/ 410210 h 820419"/>
                <a:gd name="connsiteX9" fmla="*/ 0 w 852169"/>
                <a:gd name="connsiteY9" fmla="*/ 421640 h 820419"/>
                <a:gd name="connsiteX10" fmla="*/ 398145 w 852169"/>
                <a:gd name="connsiteY10" fmla="*/ 820420 h 820419"/>
                <a:gd name="connsiteX11" fmla="*/ 828675 w 852169"/>
                <a:gd name="connsiteY11" fmla="*/ 820420 h 820419"/>
                <a:gd name="connsiteX12" fmla="*/ 828675 w 852169"/>
                <a:gd name="connsiteY12" fmla="*/ 680720 h 820419"/>
                <a:gd name="connsiteX13" fmla="*/ 447040 w 852169"/>
                <a:gd name="connsiteY13" fmla="*/ 680720 h 820419"/>
                <a:gd name="connsiteX14" fmla="*/ 199390 w 852169"/>
                <a:gd name="connsiteY14" fmla="*/ 485775 h 82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2169" h="820419">
                  <a:moveTo>
                    <a:pt x="652145" y="365125"/>
                  </a:moveTo>
                  <a:lnTo>
                    <a:pt x="200025" y="365125"/>
                  </a:lnTo>
                  <a:cubicBezTo>
                    <a:pt x="200025" y="297180"/>
                    <a:pt x="204470" y="121920"/>
                    <a:pt x="424180" y="121920"/>
                  </a:cubicBezTo>
                  <a:cubicBezTo>
                    <a:pt x="683895" y="121285"/>
                    <a:pt x="652145" y="365125"/>
                    <a:pt x="652145" y="365125"/>
                  </a:cubicBezTo>
                  <a:moveTo>
                    <a:pt x="199390" y="485775"/>
                  </a:moveTo>
                  <a:lnTo>
                    <a:pt x="852170" y="485775"/>
                  </a:lnTo>
                  <a:cubicBezTo>
                    <a:pt x="852170" y="463550"/>
                    <a:pt x="852170" y="426720"/>
                    <a:pt x="852170" y="426720"/>
                  </a:cubicBezTo>
                  <a:cubicBezTo>
                    <a:pt x="852170" y="71755"/>
                    <a:pt x="619125" y="0"/>
                    <a:pt x="407670" y="0"/>
                  </a:cubicBezTo>
                  <a:cubicBezTo>
                    <a:pt x="109855" y="0"/>
                    <a:pt x="0" y="212725"/>
                    <a:pt x="0" y="410210"/>
                  </a:cubicBezTo>
                  <a:lnTo>
                    <a:pt x="0" y="421640"/>
                  </a:lnTo>
                  <a:cubicBezTo>
                    <a:pt x="0" y="619760"/>
                    <a:pt x="86995" y="820420"/>
                    <a:pt x="398145" y="820420"/>
                  </a:cubicBezTo>
                  <a:lnTo>
                    <a:pt x="828675" y="820420"/>
                  </a:lnTo>
                  <a:lnTo>
                    <a:pt x="828675" y="680720"/>
                  </a:lnTo>
                  <a:lnTo>
                    <a:pt x="447040" y="680720"/>
                  </a:lnTo>
                  <a:cubicBezTo>
                    <a:pt x="271780" y="679450"/>
                    <a:pt x="213995" y="579120"/>
                    <a:pt x="199390" y="485775"/>
                  </a:cubicBezTo>
                </a:path>
              </a:pathLst>
            </a:custGeom>
            <a:solidFill>
              <a:schemeClr val="bg1"/>
            </a:solidFill>
            <a:ln w="6350" cap="flat">
              <a:noFill/>
              <a:prstDash val="solid"/>
              <a:miter/>
            </a:ln>
          </p:spPr>
          <p:txBody>
            <a:bodyPr rtlCol="0" anchor="ctr"/>
            <a:lstStyle/>
            <a:p>
              <a:endParaRPr lang="fr-FR"/>
            </a:p>
          </p:txBody>
        </p:sp>
        <p:sp>
          <p:nvSpPr>
            <p:cNvPr id="65" name="Forme libre 64">
              <a:extLst>
                <a:ext uri="{FF2B5EF4-FFF2-40B4-BE49-F238E27FC236}">
                  <a16:creationId xmlns:a16="http://schemas.microsoft.com/office/drawing/2014/main" id="{897E271B-D0DE-18D2-12E0-1A7C7C9259C1}"/>
                </a:ext>
              </a:extLst>
            </p:cNvPr>
            <p:cNvSpPr/>
            <p:nvPr/>
          </p:nvSpPr>
          <p:spPr>
            <a:xfrm>
              <a:off x="1662192" y="6552934"/>
              <a:ext cx="102259" cy="101366"/>
            </a:xfrm>
            <a:custGeom>
              <a:avLst/>
              <a:gdLst>
                <a:gd name="connsiteX0" fmla="*/ 472440 w 800100"/>
                <a:gd name="connsiteY0" fmla="*/ 336550 h 793114"/>
                <a:gd name="connsiteX1" fmla="*/ 367030 w 800100"/>
                <a:gd name="connsiteY1" fmla="*/ 336550 h 793114"/>
                <a:gd name="connsiteX2" fmla="*/ 207010 w 800100"/>
                <a:gd name="connsiteY2" fmla="*/ 234950 h 793114"/>
                <a:gd name="connsiteX3" fmla="*/ 355600 w 800100"/>
                <a:gd name="connsiteY3" fmla="*/ 137795 h 793114"/>
                <a:gd name="connsiteX4" fmla="*/ 769620 w 800100"/>
                <a:gd name="connsiteY4" fmla="*/ 137795 h 793114"/>
                <a:gd name="connsiteX5" fmla="*/ 769620 w 800100"/>
                <a:gd name="connsiteY5" fmla="*/ 0 h 793114"/>
                <a:gd name="connsiteX6" fmla="*/ 357505 w 800100"/>
                <a:gd name="connsiteY6" fmla="*/ 0 h 793114"/>
                <a:gd name="connsiteX7" fmla="*/ 0 w 800100"/>
                <a:gd name="connsiteY7" fmla="*/ 234315 h 793114"/>
                <a:gd name="connsiteX8" fmla="*/ 327660 w 800100"/>
                <a:gd name="connsiteY8" fmla="*/ 456565 h 793114"/>
                <a:gd name="connsiteX9" fmla="*/ 433070 w 800100"/>
                <a:gd name="connsiteY9" fmla="*/ 456565 h 793114"/>
                <a:gd name="connsiteX10" fmla="*/ 593090 w 800100"/>
                <a:gd name="connsiteY10" fmla="*/ 558165 h 793114"/>
                <a:gd name="connsiteX11" fmla="*/ 444500 w 800100"/>
                <a:gd name="connsiteY11" fmla="*/ 655320 h 793114"/>
                <a:gd name="connsiteX12" fmla="*/ 30480 w 800100"/>
                <a:gd name="connsiteY12" fmla="*/ 655320 h 793114"/>
                <a:gd name="connsiteX13" fmla="*/ 30480 w 800100"/>
                <a:gd name="connsiteY13" fmla="*/ 793115 h 793114"/>
                <a:gd name="connsiteX14" fmla="*/ 442595 w 800100"/>
                <a:gd name="connsiteY14" fmla="*/ 793115 h 793114"/>
                <a:gd name="connsiteX15" fmla="*/ 800100 w 800100"/>
                <a:gd name="connsiteY15" fmla="*/ 558800 h 793114"/>
                <a:gd name="connsiteX16" fmla="*/ 472440 w 800100"/>
                <a:gd name="connsiteY16" fmla="*/ 336550 h 79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00100" h="793114">
                  <a:moveTo>
                    <a:pt x="472440" y="336550"/>
                  </a:moveTo>
                  <a:lnTo>
                    <a:pt x="367030" y="336550"/>
                  </a:lnTo>
                  <a:cubicBezTo>
                    <a:pt x="268605" y="336550"/>
                    <a:pt x="207010" y="305435"/>
                    <a:pt x="207010" y="234950"/>
                  </a:cubicBezTo>
                  <a:cubicBezTo>
                    <a:pt x="207010" y="166370"/>
                    <a:pt x="255270" y="139065"/>
                    <a:pt x="355600" y="137795"/>
                  </a:cubicBezTo>
                  <a:lnTo>
                    <a:pt x="769620" y="137795"/>
                  </a:lnTo>
                  <a:lnTo>
                    <a:pt x="769620" y="0"/>
                  </a:lnTo>
                  <a:lnTo>
                    <a:pt x="357505" y="0"/>
                  </a:lnTo>
                  <a:cubicBezTo>
                    <a:pt x="189865" y="0"/>
                    <a:pt x="0" y="27940"/>
                    <a:pt x="0" y="234315"/>
                  </a:cubicBezTo>
                  <a:cubicBezTo>
                    <a:pt x="0" y="459740"/>
                    <a:pt x="252730" y="456565"/>
                    <a:pt x="327660" y="456565"/>
                  </a:cubicBezTo>
                  <a:lnTo>
                    <a:pt x="433070" y="456565"/>
                  </a:lnTo>
                  <a:cubicBezTo>
                    <a:pt x="532130" y="456565"/>
                    <a:pt x="593090" y="487680"/>
                    <a:pt x="593090" y="558165"/>
                  </a:cubicBezTo>
                  <a:cubicBezTo>
                    <a:pt x="593090" y="626110"/>
                    <a:pt x="544830" y="654050"/>
                    <a:pt x="444500" y="655320"/>
                  </a:cubicBezTo>
                  <a:lnTo>
                    <a:pt x="30480" y="655320"/>
                  </a:lnTo>
                  <a:lnTo>
                    <a:pt x="30480" y="793115"/>
                  </a:lnTo>
                  <a:lnTo>
                    <a:pt x="442595" y="793115"/>
                  </a:lnTo>
                  <a:cubicBezTo>
                    <a:pt x="610235" y="793115"/>
                    <a:pt x="800100" y="765175"/>
                    <a:pt x="800100" y="558800"/>
                  </a:cubicBezTo>
                  <a:cubicBezTo>
                    <a:pt x="799465" y="332740"/>
                    <a:pt x="546735" y="336550"/>
                    <a:pt x="472440" y="336550"/>
                  </a:cubicBezTo>
                </a:path>
              </a:pathLst>
            </a:custGeom>
            <a:solidFill>
              <a:schemeClr val="bg1"/>
            </a:solidFill>
            <a:ln w="6350" cap="flat">
              <a:noFill/>
              <a:prstDash val="solid"/>
              <a:miter/>
            </a:ln>
          </p:spPr>
          <p:txBody>
            <a:bodyPr rtlCol="0" anchor="ctr"/>
            <a:lstStyle/>
            <a:p>
              <a:endParaRPr lang="fr-FR"/>
            </a:p>
          </p:txBody>
        </p:sp>
      </p:grpSp>
      <p:sp>
        <p:nvSpPr>
          <p:cNvPr id="2" name="Espace réservé du pied de page 4">
            <a:extLst>
              <a:ext uri="{FF2B5EF4-FFF2-40B4-BE49-F238E27FC236}">
                <a16:creationId xmlns:a16="http://schemas.microsoft.com/office/drawing/2014/main" id="{73CA8F28-2890-811C-D141-D87E78D6CC30}"/>
              </a:ext>
            </a:extLst>
          </p:cNvPr>
          <p:cNvSpPr>
            <a:spLocks noGrp="1"/>
          </p:cNvSpPr>
          <p:nvPr>
            <p:ph type="ftr" sz="quarter" idx="3"/>
          </p:nvPr>
        </p:nvSpPr>
        <p:spPr>
          <a:xfrm>
            <a:off x="6096000" y="6319202"/>
            <a:ext cx="5582477" cy="365125"/>
          </a:xfrm>
          <a:prstGeom prst="rect">
            <a:avLst/>
          </a:prstGeom>
        </p:spPr>
        <p:txBody>
          <a:bodyPr vert="horz" lIns="91440" tIns="45720" rIns="91440" bIns="45720" rtlCol="0" anchor="ctr"/>
          <a:lstStyle>
            <a:lvl1pPr algn="l">
              <a:defRPr sz="900" b="0" i="0">
                <a:solidFill>
                  <a:schemeClr val="bg1">
                    <a:lumMod val="85000"/>
                  </a:schemeClr>
                </a:solidFill>
                <a:latin typeface="CNES Sans Light" pitchFamily="2" charset="77"/>
              </a:defRPr>
            </a:lvl1pPr>
          </a:lstStyle>
          <a:p>
            <a:r>
              <a:rPr lang="fr-FR" dirty="0"/>
              <a:t>Insérez dans la zone de pieds de page, si besoin, vos informations annexes (légendes, sources, crédits, restrictions, logos partenaires, </a:t>
            </a:r>
            <a:r>
              <a:rPr lang="fr-FR" dirty="0" err="1"/>
              <a:t>etc</a:t>
            </a:r>
            <a:r>
              <a:rPr lang="fr-FR" dirty="0"/>
              <a:t>). </a:t>
            </a:r>
          </a:p>
        </p:txBody>
      </p:sp>
      <p:cxnSp>
        <p:nvCxnSpPr>
          <p:cNvPr id="13" name="Connecteur droit 12">
            <a:extLst>
              <a:ext uri="{FF2B5EF4-FFF2-40B4-BE49-F238E27FC236}">
                <a16:creationId xmlns:a16="http://schemas.microsoft.com/office/drawing/2014/main" id="{C96BDF15-61FA-3A4B-A155-FA20966E7BB0}"/>
              </a:ext>
            </a:extLst>
          </p:cNvPr>
          <p:cNvCxnSpPr/>
          <p:nvPr userDrawn="1"/>
        </p:nvCxnSpPr>
        <p:spPr>
          <a:xfrm>
            <a:off x="0" y="6149975"/>
            <a:ext cx="12192000" cy="0"/>
          </a:xfrm>
          <a:prstGeom prst="line">
            <a:avLst/>
          </a:prstGeom>
          <a:ln w="12700">
            <a:gradFill flip="none" rotWithShape="1">
              <a:gsLst>
                <a:gs pos="100000">
                  <a:schemeClr val="accent4"/>
                </a:gs>
                <a:gs pos="45000">
                  <a:schemeClr val="accent2"/>
                </a:gs>
                <a:gs pos="75000">
                  <a:schemeClr val="accent3"/>
                </a:gs>
                <a:gs pos="14000">
                  <a:schemeClr val="tx2"/>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5" name="Espace réservé du texte 14">
            <a:extLst>
              <a:ext uri="{FF2B5EF4-FFF2-40B4-BE49-F238E27FC236}">
                <a16:creationId xmlns:a16="http://schemas.microsoft.com/office/drawing/2014/main" id="{5599F065-3898-AFF4-4338-8D350636A11D}"/>
              </a:ext>
            </a:extLst>
          </p:cNvPr>
          <p:cNvSpPr>
            <a:spLocks noGrp="1"/>
          </p:cNvSpPr>
          <p:nvPr>
            <p:ph type="body" sz="quarter" idx="16" hasCustomPrompt="1"/>
          </p:nvPr>
        </p:nvSpPr>
        <p:spPr>
          <a:xfrm>
            <a:off x="9629521" y="346074"/>
            <a:ext cx="2018959" cy="666937"/>
          </a:xfrm>
        </p:spPr>
        <p:txBody>
          <a:bodyPr/>
          <a:lstStyle>
            <a:lvl1pPr algn="r">
              <a:defRPr cap="all" baseline="0">
                <a:solidFill>
                  <a:schemeClr val="accent3"/>
                </a:solidFill>
              </a:defRPr>
            </a:lvl1pPr>
          </a:lstStyle>
          <a:p>
            <a:pPr lvl="0"/>
            <a:r>
              <a:rPr lang="fr-FR" dirty="0"/>
              <a:t>RAPPEL DE LA PARTIE</a:t>
            </a:r>
          </a:p>
        </p:txBody>
      </p:sp>
    </p:spTree>
    <p:extLst>
      <p:ext uri="{BB962C8B-B14F-4D97-AF65-F5344CB8AC3E}">
        <p14:creationId xmlns:p14="http://schemas.microsoft.com/office/powerpoint/2010/main" val="40362688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LIDE 6 POINTS NUMEROTES">
    <p:bg>
      <p:bgPr>
        <a:solidFill>
          <a:schemeClr val="tx1"/>
        </a:solidFill>
        <a:effectLst/>
      </p:bgPr>
    </p:bg>
    <p:spTree>
      <p:nvGrpSpPr>
        <p:cNvPr id="1" name=""/>
        <p:cNvGrpSpPr/>
        <p:nvPr/>
      </p:nvGrpSpPr>
      <p:grpSpPr>
        <a:xfrm>
          <a:off x="0" y="0"/>
          <a:ext cx="0" cy="0"/>
          <a:chOff x="0" y="0"/>
          <a:chExt cx="0" cy="0"/>
        </a:xfrm>
      </p:grpSpPr>
      <p:grpSp>
        <p:nvGrpSpPr>
          <p:cNvPr id="11" name="Groupe 10">
            <a:extLst>
              <a:ext uri="{FF2B5EF4-FFF2-40B4-BE49-F238E27FC236}">
                <a16:creationId xmlns:a16="http://schemas.microsoft.com/office/drawing/2014/main" id="{9FC8835A-7CFB-D691-6827-139C58D0C5DE}"/>
              </a:ext>
            </a:extLst>
          </p:cNvPr>
          <p:cNvGrpSpPr/>
          <p:nvPr userDrawn="1"/>
        </p:nvGrpSpPr>
        <p:grpSpPr>
          <a:xfrm>
            <a:off x="359170" y="6153060"/>
            <a:ext cx="781291" cy="704939"/>
            <a:chOff x="2295604" y="0"/>
            <a:chExt cx="7600791" cy="6858000"/>
          </a:xfrm>
        </p:grpSpPr>
        <p:sp>
          <p:nvSpPr>
            <p:cNvPr id="12" name="Forme libre 11">
              <a:extLst>
                <a:ext uri="{FF2B5EF4-FFF2-40B4-BE49-F238E27FC236}">
                  <a16:creationId xmlns:a16="http://schemas.microsoft.com/office/drawing/2014/main" id="{47729041-8899-A4AF-ABE4-A94CF572DC95}"/>
                </a:ext>
              </a:extLst>
            </p:cNvPr>
            <p:cNvSpPr/>
            <p:nvPr/>
          </p:nvSpPr>
          <p:spPr>
            <a:xfrm>
              <a:off x="2295604" y="0"/>
              <a:ext cx="7600791" cy="6858000"/>
            </a:xfrm>
            <a:custGeom>
              <a:avLst/>
              <a:gdLst>
                <a:gd name="connsiteX0" fmla="*/ 0 w 7600791"/>
                <a:gd name="connsiteY0" fmla="*/ 0 h 6858000"/>
                <a:gd name="connsiteX1" fmla="*/ 7600791 w 7600791"/>
                <a:gd name="connsiteY1" fmla="*/ 0 h 6858000"/>
                <a:gd name="connsiteX2" fmla="*/ 7600791 w 7600791"/>
                <a:gd name="connsiteY2" fmla="*/ 6858000 h 6858000"/>
                <a:gd name="connsiteX3" fmla="*/ 0 w 76007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600791" h="6858000">
                  <a:moveTo>
                    <a:pt x="0" y="0"/>
                  </a:moveTo>
                  <a:lnTo>
                    <a:pt x="7600791" y="0"/>
                  </a:lnTo>
                  <a:lnTo>
                    <a:pt x="7600791" y="6858000"/>
                  </a:lnTo>
                  <a:lnTo>
                    <a:pt x="0" y="6858000"/>
                  </a:lnTo>
                  <a:close/>
                </a:path>
              </a:pathLst>
            </a:custGeom>
            <a:solidFill>
              <a:srgbClr val="FFFFFF"/>
            </a:solidFill>
            <a:ln w="893" cap="flat">
              <a:noFill/>
              <a:prstDash val="solid"/>
              <a:miter/>
            </a:ln>
          </p:spPr>
          <p:txBody>
            <a:bodyPr rtlCol="0" anchor="ctr"/>
            <a:lstStyle/>
            <a:p>
              <a:endParaRPr lang="fr-FR"/>
            </a:p>
          </p:txBody>
        </p:sp>
        <p:grpSp>
          <p:nvGrpSpPr>
            <p:cNvPr id="13" name="Graphique 12">
              <a:extLst>
                <a:ext uri="{FF2B5EF4-FFF2-40B4-BE49-F238E27FC236}">
                  <a16:creationId xmlns:a16="http://schemas.microsoft.com/office/drawing/2014/main" id="{FA8D4AAA-C09A-C6CA-BA54-8F72EB9777F6}"/>
                </a:ext>
              </a:extLst>
            </p:cNvPr>
            <p:cNvGrpSpPr/>
            <p:nvPr/>
          </p:nvGrpSpPr>
          <p:grpSpPr>
            <a:xfrm>
              <a:off x="3189814" y="894132"/>
              <a:ext cx="2464444" cy="894132"/>
              <a:chOff x="3189814" y="894132"/>
              <a:chExt cx="2464444" cy="894132"/>
            </a:xfrm>
          </p:grpSpPr>
          <p:sp>
            <p:nvSpPr>
              <p:cNvPr id="62" name="Forme libre 61">
                <a:extLst>
                  <a:ext uri="{FF2B5EF4-FFF2-40B4-BE49-F238E27FC236}">
                    <a16:creationId xmlns:a16="http://schemas.microsoft.com/office/drawing/2014/main" id="{00CB1C74-08A1-4F67-DB6E-4C0065B969B8}"/>
                  </a:ext>
                </a:extLst>
              </p:cNvPr>
              <p:cNvSpPr/>
              <p:nvPr/>
            </p:nvSpPr>
            <p:spPr>
              <a:xfrm>
                <a:off x="3189814" y="894132"/>
                <a:ext cx="1166050" cy="894132"/>
              </a:xfrm>
              <a:custGeom>
                <a:avLst/>
                <a:gdLst>
                  <a:gd name="connsiteX0" fmla="*/ 1023871 w 1166050"/>
                  <a:gd name="connsiteY0" fmla="*/ 790414 h 894132"/>
                  <a:gd name="connsiteX1" fmla="*/ 1052486 w 1166050"/>
                  <a:gd name="connsiteY1" fmla="*/ 760013 h 894132"/>
                  <a:gd name="connsiteX2" fmla="*/ 1108821 w 1166050"/>
                  <a:gd name="connsiteY2" fmla="*/ 702789 h 894132"/>
                  <a:gd name="connsiteX3" fmla="*/ 1127600 w 1166050"/>
                  <a:gd name="connsiteY3" fmla="*/ 688482 h 894132"/>
                  <a:gd name="connsiteX4" fmla="*/ 1131177 w 1166050"/>
                  <a:gd name="connsiteY4" fmla="*/ 681329 h 894132"/>
                  <a:gd name="connsiteX5" fmla="*/ 1108821 w 1166050"/>
                  <a:gd name="connsiteY5" fmla="*/ 694741 h 894132"/>
                  <a:gd name="connsiteX6" fmla="*/ 1107033 w 1166050"/>
                  <a:gd name="connsiteY6" fmla="*/ 691165 h 894132"/>
                  <a:gd name="connsiteX7" fmla="*/ 1124917 w 1166050"/>
                  <a:gd name="connsiteY7" fmla="*/ 677753 h 894132"/>
                  <a:gd name="connsiteX8" fmla="*/ 1124023 w 1166050"/>
                  <a:gd name="connsiteY8" fmla="*/ 677753 h 894132"/>
                  <a:gd name="connsiteX9" fmla="*/ 1122234 w 1166050"/>
                  <a:gd name="connsiteY9" fmla="*/ 674176 h 894132"/>
                  <a:gd name="connsiteX10" fmla="*/ 1068582 w 1166050"/>
                  <a:gd name="connsiteY10" fmla="*/ 699212 h 894132"/>
                  <a:gd name="connsiteX11" fmla="*/ 1060534 w 1166050"/>
                  <a:gd name="connsiteY11" fmla="*/ 697424 h 894132"/>
                  <a:gd name="connsiteX12" fmla="*/ 991680 w 1166050"/>
                  <a:gd name="connsiteY12" fmla="*/ 737660 h 894132"/>
                  <a:gd name="connsiteX13" fmla="*/ 991680 w 1166050"/>
                  <a:gd name="connsiteY13" fmla="*/ 734083 h 894132"/>
                  <a:gd name="connsiteX14" fmla="*/ 961277 w 1166050"/>
                  <a:gd name="connsiteY14" fmla="*/ 745707 h 894132"/>
                  <a:gd name="connsiteX15" fmla="*/ 919249 w 1166050"/>
                  <a:gd name="connsiteY15" fmla="*/ 747495 h 894132"/>
                  <a:gd name="connsiteX16" fmla="*/ 857548 w 1166050"/>
                  <a:gd name="connsiteY16" fmla="*/ 758225 h 894132"/>
                  <a:gd name="connsiteX17" fmla="*/ 855760 w 1166050"/>
                  <a:gd name="connsiteY17" fmla="*/ 759119 h 894132"/>
                  <a:gd name="connsiteX18" fmla="*/ 824462 w 1166050"/>
                  <a:gd name="connsiteY18" fmla="*/ 771637 h 894132"/>
                  <a:gd name="connsiteX19" fmla="*/ 820885 w 1166050"/>
                  <a:gd name="connsiteY19" fmla="*/ 775213 h 894132"/>
                  <a:gd name="connsiteX20" fmla="*/ 809261 w 1166050"/>
                  <a:gd name="connsiteY20" fmla="*/ 785049 h 894132"/>
                  <a:gd name="connsiteX21" fmla="*/ 781540 w 1166050"/>
                  <a:gd name="connsiteY21" fmla="*/ 807402 h 894132"/>
                  <a:gd name="connsiteX22" fmla="*/ 778858 w 1166050"/>
                  <a:gd name="connsiteY22" fmla="*/ 808296 h 894132"/>
                  <a:gd name="connsiteX23" fmla="*/ 752031 w 1166050"/>
                  <a:gd name="connsiteY23" fmla="*/ 834226 h 894132"/>
                  <a:gd name="connsiteX24" fmla="*/ 746666 w 1166050"/>
                  <a:gd name="connsiteY24" fmla="*/ 835120 h 894132"/>
                  <a:gd name="connsiteX25" fmla="*/ 747560 w 1166050"/>
                  <a:gd name="connsiteY25" fmla="*/ 833332 h 894132"/>
                  <a:gd name="connsiteX26" fmla="*/ 752031 w 1166050"/>
                  <a:gd name="connsiteY26" fmla="*/ 826179 h 894132"/>
                  <a:gd name="connsiteX27" fmla="*/ 757396 w 1166050"/>
                  <a:gd name="connsiteY27" fmla="*/ 818132 h 894132"/>
                  <a:gd name="connsiteX28" fmla="*/ 764550 w 1166050"/>
                  <a:gd name="connsiteY28" fmla="*/ 808296 h 894132"/>
                  <a:gd name="connsiteX29" fmla="*/ 764550 w 1166050"/>
                  <a:gd name="connsiteY29" fmla="*/ 806508 h 894132"/>
                  <a:gd name="connsiteX30" fmla="*/ 761868 w 1166050"/>
                  <a:gd name="connsiteY30" fmla="*/ 805614 h 894132"/>
                  <a:gd name="connsiteX31" fmla="*/ 790482 w 1166050"/>
                  <a:gd name="connsiteY31" fmla="*/ 784155 h 894132"/>
                  <a:gd name="connsiteX32" fmla="*/ 788694 w 1166050"/>
                  <a:gd name="connsiteY32" fmla="*/ 782366 h 894132"/>
                  <a:gd name="connsiteX33" fmla="*/ 791377 w 1166050"/>
                  <a:gd name="connsiteY33" fmla="*/ 777896 h 894132"/>
                  <a:gd name="connsiteX34" fmla="*/ 792271 w 1166050"/>
                  <a:gd name="connsiteY34" fmla="*/ 776107 h 894132"/>
                  <a:gd name="connsiteX35" fmla="*/ 791377 w 1166050"/>
                  <a:gd name="connsiteY35" fmla="*/ 774319 h 894132"/>
                  <a:gd name="connsiteX36" fmla="*/ 783329 w 1166050"/>
                  <a:gd name="connsiteY36" fmla="*/ 779684 h 894132"/>
                  <a:gd name="connsiteX37" fmla="*/ 769915 w 1166050"/>
                  <a:gd name="connsiteY37" fmla="*/ 790414 h 894132"/>
                  <a:gd name="connsiteX38" fmla="*/ 767233 w 1166050"/>
                  <a:gd name="connsiteY38" fmla="*/ 790414 h 894132"/>
                  <a:gd name="connsiteX39" fmla="*/ 765444 w 1166050"/>
                  <a:gd name="connsiteY39" fmla="*/ 789519 h 894132"/>
                  <a:gd name="connsiteX40" fmla="*/ 765444 w 1166050"/>
                  <a:gd name="connsiteY40" fmla="*/ 788625 h 894132"/>
                  <a:gd name="connsiteX41" fmla="*/ 766339 w 1166050"/>
                  <a:gd name="connsiteY41" fmla="*/ 786837 h 894132"/>
                  <a:gd name="connsiteX42" fmla="*/ 767233 w 1166050"/>
                  <a:gd name="connsiteY42" fmla="*/ 785049 h 894132"/>
                  <a:gd name="connsiteX43" fmla="*/ 768127 w 1166050"/>
                  <a:gd name="connsiteY43" fmla="*/ 784155 h 894132"/>
                  <a:gd name="connsiteX44" fmla="*/ 769021 w 1166050"/>
                  <a:gd name="connsiteY44" fmla="*/ 782366 h 894132"/>
                  <a:gd name="connsiteX45" fmla="*/ 769915 w 1166050"/>
                  <a:gd name="connsiteY45" fmla="*/ 780578 h 894132"/>
                  <a:gd name="connsiteX46" fmla="*/ 771704 w 1166050"/>
                  <a:gd name="connsiteY46" fmla="*/ 777002 h 894132"/>
                  <a:gd name="connsiteX47" fmla="*/ 772598 w 1166050"/>
                  <a:gd name="connsiteY47" fmla="*/ 775213 h 894132"/>
                  <a:gd name="connsiteX48" fmla="*/ 774387 w 1166050"/>
                  <a:gd name="connsiteY48" fmla="*/ 772531 h 894132"/>
                  <a:gd name="connsiteX49" fmla="*/ 773492 w 1166050"/>
                  <a:gd name="connsiteY49" fmla="*/ 769849 h 894132"/>
                  <a:gd name="connsiteX50" fmla="*/ 785117 w 1166050"/>
                  <a:gd name="connsiteY50" fmla="*/ 760013 h 894132"/>
                  <a:gd name="connsiteX51" fmla="*/ 784223 w 1166050"/>
                  <a:gd name="connsiteY51" fmla="*/ 760013 h 894132"/>
                  <a:gd name="connsiteX52" fmla="*/ 803895 w 1166050"/>
                  <a:gd name="connsiteY52" fmla="*/ 749283 h 894132"/>
                  <a:gd name="connsiteX53" fmla="*/ 806578 w 1166050"/>
                  <a:gd name="connsiteY53" fmla="*/ 746601 h 894132"/>
                  <a:gd name="connsiteX54" fmla="*/ 779752 w 1166050"/>
                  <a:gd name="connsiteY54" fmla="*/ 760013 h 894132"/>
                  <a:gd name="connsiteX55" fmla="*/ 777069 w 1166050"/>
                  <a:gd name="connsiteY55" fmla="*/ 761801 h 894132"/>
                  <a:gd name="connsiteX56" fmla="*/ 772598 w 1166050"/>
                  <a:gd name="connsiteY56" fmla="*/ 760013 h 894132"/>
                  <a:gd name="connsiteX57" fmla="*/ 772598 w 1166050"/>
                  <a:gd name="connsiteY57" fmla="*/ 759119 h 894132"/>
                  <a:gd name="connsiteX58" fmla="*/ 782434 w 1166050"/>
                  <a:gd name="connsiteY58" fmla="*/ 751072 h 894132"/>
                  <a:gd name="connsiteX59" fmla="*/ 786011 w 1166050"/>
                  <a:gd name="connsiteY59" fmla="*/ 752860 h 894132"/>
                  <a:gd name="connsiteX60" fmla="*/ 977372 w 1166050"/>
                  <a:gd name="connsiteY60" fmla="*/ 699212 h 894132"/>
                  <a:gd name="connsiteX61" fmla="*/ 992574 w 1166050"/>
                  <a:gd name="connsiteY61" fmla="*/ 689377 h 894132"/>
                  <a:gd name="connsiteX62" fmla="*/ 1017612 w 1166050"/>
                  <a:gd name="connsiteY62" fmla="*/ 672388 h 894132"/>
                  <a:gd name="connsiteX63" fmla="*/ 1046227 w 1166050"/>
                  <a:gd name="connsiteY63" fmla="*/ 633940 h 894132"/>
                  <a:gd name="connsiteX64" fmla="*/ 1044438 w 1166050"/>
                  <a:gd name="connsiteY64" fmla="*/ 630364 h 894132"/>
                  <a:gd name="connsiteX65" fmla="*/ 970219 w 1166050"/>
                  <a:gd name="connsiteY65" fmla="*/ 685800 h 894132"/>
                  <a:gd name="connsiteX66" fmla="*/ 858442 w 1166050"/>
                  <a:gd name="connsiteY66" fmla="*/ 706365 h 894132"/>
                  <a:gd name="connsiteX67" fmla="*/ 866490 w 1166050"/>
                  <a:gd name="connsiteY67" fmla="*/ 702789 h 894132"/>
                  <a:gd name="connsiteX68" fmla="*/ 873644 w 1166050"/>
                  <a:gd name="connsiteY68" fmla="*/ 692953 h 894132"/>
                  <a:gd name="connsiteX69" fmla="*/ 879009 w 1166050"/>
                  <a:gd name="connsiteY69" fmla="*/ 692953 h 894132"/>
                  <a:gd name="connsiteX70" fmla="*/ 882586 w 1166050"/>
                  <a:gd name="connsiteY70" fmla="*/ 689377 h 894132"/>
                  <a:gd name="connsiteX71" fmla="*/ 889740 w 1166050"/>
                  <a:gd name="connsiteY71" fmla="*/ 687588 h 894132"/>
                  <a:gd name="connsiteX72" fmla="*/ 866490 w 1166050"/>
                  <a:gd name="connsiteY72" fmla="*/ 687588 h 894132"/>
                  <a:gd name="connsiteX73" fmla="*/ 871855 w 1166050"/>
                  <a:gd name="connsiteY73" fmla="*/ 677753 h 894132"/>
                  <a:gd name="connsiteX74" fmla="*/ 879009 w 1166050"/>
                  <a:gd name="connsiteY74" fmla="*/ 677753 h 894132"/>
                  <a:gd name="connsiteX75" fmla="*/ 882586 w 1166050"/>
                  <a:gd name="connsiteY75" fmla="*/ 670600 h 894132"/>
                  <a:gd name="connsiteX76" fmla="*/ 955017 w 1166050"/>
                  <a:gd name="connsiteY76" fmla="*/ 630364 h 894132"/>
                  <a:gd name="connsiteX77" fmla="*/ 941604 w 1166050"/>
                  <a:gd name="connsiteY77" fmla="*/ 632152 h 894132"/>
                  <a:gd name="connsiteX78" fmla="*/ 945181 w 1166050"/>
                  <a:gd name="connsiteY78" fmla="*/ 626787 h 894132"/>
                  <a:gd name="connsiteX79" fmla="*/ 997939 w 1166050"/>
                  <a:gd name="connsiteY79" fmla="*/ 604434 h 894132"/>
                  <a:gd name="connsiteX80" fmla="*/ 979161 w 1166050"/>
                  <a:gd name="connsiteY80" fmla="*/ 604434 h 894132"/>
                  <a:gd name="connsiteX81" fmla="*/ 988997 w 1166050"/>
                  <a:gd name="connsiteY81" fmla="*/ 599069 h 894132"/>
                  <a:gd name="connsiteX82" fmla="*/ 988997 w 1166050"/>
                  <a:gd name="connsiteY82" fmla="*/ 593704 h 894132"/>
                  <a:gd name="connsiteX83" fmla="*/ 992574 w 1166050"/>
                  <a:gd name="connsiteY83" fmla="*/ 591916 h 894132"/>
                  <a:gd name="connsiteX84" fmla="*/ 988997 w 1166050"/>
                  <a:gd name="connsiteY84" fmla="*/ 590128 h 894132"/>
                  <a:gd name="connsiteX85" fmla="*/ 998833 w 1166050"/>
                  <a:gd name="connsiteY85" fmla="*/ 584763 h 894132"/>
                  <a:gd name="connsiteX86" fmla="*/ 993468 w 1166050"/>
                  <a:gd name="connsiteY86" fmla="*/ 582975 h 894132"/>
                  <a:gd name="connsiteX87" fmla="*/ 1015823 w 1166050"/>
                  <a:gd name="connsiteY87" fmla="*/ 573139 h 894132"/>
                  <a:gd name="connsiteX88" fmla="*/ 1008670 w 1166050"/>
                  <a:gd name="connsiteY88" fmla="*/ 569563 h 894132"/>
                  <a:gd name="connsiteX89" fmla="*/ 1012247 w 1166050"/>
                  <a:gd name="connsiteY89" fmla="*/ 567774 h 894132"/>
                  <a:gd name="connsiteX90" fmla="*/ 1008670 w 1166050"/>
                  <a:gd name="connsiteY90" fmla="*/ 567774 h 894132"/>
                  <a:gd name="connsiteX91" fmla="*/ 1006881 w 1166050"/>
                  <a:gd name="connsiteY91" fmla="*/ 560621 h 894132"/>
                  <a:gd name="connsiteX92" fmla="*/ 1022083 w 1166050"/>
                  <a:gd name="connsiteY92" fmla="*/ 520385 h 894132"/>
                  <a:gd name="connsiteX93" fmla="*/ 1018506 w 1166050"/>
                  <a:gd name="connsiteY93" fmla="*/ 518597 h 894132"/>
                  <a:gd name="connsiteX94" fmla="*/ 949652 w 1166050"/>
                  <a:gd name="connsiteY94" fmla="*/ 550786 h 894132"/>
                  <a:gd name="connsiteX95" fmla="*/ 938027 w 1166050"/>
                  <a:gd name="connsiteY95" fmla="*/ 550786 h 894132"/>
                  <a:gd name="connsiteX96" fmla="*/ 909412 w 1166050"/>
                  <a:gd name="connsiteY96" fmla="*/ 548998 h 894132"/>
                  <a:gd name="connsiteX97" fmla="*/ 892422 w 1166050"/>
                  <a:gd name="connsiteY97" fmla="*/ 535586 h 894132"/>
                  <a:gd name="connsiteX98" fmla="*/ 850394 w 1166050"/>
                  <a:gd name="connsiteY98" fmla="*/ 515021 h 894132"/>
                  <a:gd name="connsiteX99" fmla="*/ 720734 w 1166050"/>
                  <a:gd name="connsiteY99" fmla="*/ 496244 h 894132"/>
                  <a:gd name="connsiteX100" fmla="*/ 779752 w 1166050"/>
                  <a:gd name="connsiteY100" fmla="*/ 479255 h 894132"/>
                  <a:gd name="connsiteX101" fmla="*/ 865596 w 1166050"/>
                  <a:gd name="connsiteY101" fmla="*/ 462267 h 894132"/>
                  <a:gd name="connsiteX102" fmla="*/ 848606 w 1166050"/>
                  <a:gd name="connsiteY102" fmla="*/ 462267 h 894132"/>
                  <a:gd name="connsiteX103" fmla="*/ 776175 w 1166050"/>
                  <a:gd name="connsiteY103" fmla="*/ 472102 h 894132"/>
                  <a:gd name="connsiteX104" fmla="*/ 726993 w 1166050"/>
                  <a:gd name="connsiteY104" fmla="*/ 485514 h 894132"/>
                  <a:gd name="connsiteX105" fmla="*/ 700167 w 1166050"/>
                  <a:gd name="connsiteY105" fmla="*/ 497138 h 894132"/>
                  <a:gd name="connsiteX106" fmla="*/ 700167 w 1166050"/>
                  <a:gd name="connsiteY106" fmla="*/ 491773 h 894132"/>
                  <a:gd name="connsiteX107" fmla="*/ 764550 w 1166050"/>
                  <a:gd name="connsiteY107" fmla="*/ 449749 h 894132"/>
                  <a:gd name="connsiteX108" fmla="*/ 853971 w 1166050"/>
                  <a:gd name="connsiteY108" fmla="*/ 453325 h 894132"/>
                  <a:gd name="connsiteX109" fmla="*/ 918354 w 1166050"/>
                  <a:gd name="connsiteY109" fmla="*/ 464949 h 894132"/>
                  <a:gd name="connsiteX110" fmla="*/ 935344 w 1166050"/>
                  <a:gd name="connsiteY110" fmla="*/ 480149 h 894132"/>
                  <a:gd name="connsiteX111" fmla="*/ 965748 w 1166050"/>
                  <a:gd name="connsiteY111" fmla="*/ 487302 h 894132"/>
                  <a:gd name="connsiteX112" fmla="*/ 965748 w 1166050"/>
                  <a:gd name="connsiteY112" fmla="*/ 477467 h 894132"/>
                  <a:gd name="connsiteX113" fmla="*/ 988103 w 1166050"/>
                  <a:gd name="connsiteY113" fmla="*/ 475679 h 894132"/>
                  <a:gd name="connsiteX114" fmla="*/ 969324 w 1166050"/>
                  <a:gd name="connsiteY114" fmla="*/ 439913 h 894132"/>
                  <a:gd name="connsiteX115" fmla="*/ 971113 w 1166050"/>
                  <a:gd name="connsiteY115" fmla="*/ 436337 h 894132"/>
                  <a:gd name="connsiteX116" fmla="*/ 1011352 w 1166050"/>
                  <a:gd name="connsiteY116" fmla="*/ 470314 h 894132"/>
                  <a:gd name="connsiteX117" fmla="*/ 1036390 w 1166050"/>
                  <a:gd name="connsiteY117" fmla="*/ 468526 h 894132"/>
                  <a:gd name="connsiteX118" fmla="*/ 997045 w 1166050"/>
                  <a:gd name="connsiteY118" fmla="*/ 417560 h 894132"/>
                  <a:gd name="connsiteX119" fmla="*/ 997045 w 1166050"/>
                  <a:gd name="connsiteY119" fmla="*/ 410407 h 894132"/>
                  <a:gd name="connsiteX120" fmla="*/ 991680 w 1166050"/>
                  <a:gd name="connsiteY120" fmla="*/ 406831 h 894132"/>
                  <a:gd name="connsiteX121" fmla="*/ 991680 w 1166050"/>
                  <a:gd name="connsiteY121" fmla="*/ 399677 h 894132"/>
                  <a:gd name="connsiteX122" fmla="*/ 983632 w 1166050"/>
                  <a:gd name="connsiteY122" fmla="*/ 384477 h 894132"/>
                  <a:gd name="connsiteX123" fmla="*/ 978267 w 1166050"/>
                  <a:gd name="connsiteY123" fmla="*/ 354077 h 894132"/>
                  <a:gd name="connsiteX124" fmla="*/ 971113 w 1166050"/>
                  <a:gd name="connsiteY124" fmla="*/ 325464 h 894132"/>
                  <a:gd name="connsiteX125" fmla="*/ 955911 w 1166050"/>
                  <a:gd name="connsiteY125" fmla="*/ 244098 h 894132"/>
                  <a:gd name="connsiteX126" fmla="*/ 989891 w 1166050"/>
                  <a:gd name="connsiteY126" fmla="*/ 158262 h 894132"/>
                  <a:gd name="connsiteX127" fmla="*/ 1037284 w 1166050"/>
                  <a:gd name="connsiteY127" fmla="*/ 104614 h 894132"/>
                  <a:gd name="connsiteX128" fmla="*/ 1069476 w 1166050"/>
                  <a:gd name="connsiteY128" fmla="*/ 50966 h 894132"/>
                  <a:gd name="connsiteX129" fmla="*/ 1121340 w 1166050"/>
                  <a:gd name="connsiteY129" fmla="*/ 16989 h 894132"/>
                  <a:gd name="connsiteX130" fmla="*/ 1166051 w 1166050"/>
                  <a:gd name="connsiteY130" fmla="*/ 0 h 894132"/>
                  <a:gd name="connsiteX131" fmla="*/ 0 w 1166050"/>
                  <a:gd name="connsiteY131" fmla="*/ 0 h 894132"/>
                  <a:gd name="connsiteX132" fmla="*/ 0 w 1166050"/>
                  <a:gd name="connsiteY132" fmla="*/ 894133 h 894132"/>
                  <a:gd name="connsiteX133" fmla="*/ 828933 w 1166050"/>
                  <a:gd name="connsiteY133" fmla="*/ 894133 h 894132"/>
                  <a:gd name="connsiteX134" fmla="*/ 938027 w 1166050"/>
                  <a:gd name="connsiteY134" fmla="*/ 837803 h 894132"/>
                  <a:gd name="connsiteX135" fmla="*/ 1023871 w 1166050"/>
                  <a:gd name="connsiteY135" fmla="*/ 790414 h 894132"/>
                  <a:gd name="connsiteX136" fmla="*/ 764550 w 1166050"/>
                  <a:gd name="connsiteY136" fmla="*/ 668812 h 894132"/>
                  <a:gd name="connsiteX137" fmla="*/ 756502 w 1166050"/>
                  <a:gd name="connsiteY137" fmla="*/ 667023 h 894132"/>
                  <a:gd name="connsiteX138" fmla="*/ 777069 w 1166050"/>
                  <a:gd name="connsiteY138" fmla="*/ 655400 h 894132"/>
                  <a:gd name="connsiteX139" fmla="*/ 788694 w 1166050"/>
                  <a:gd name="connsiteY139" fmla="*/ 651823 h 894132"/>
                  <a:gd name="connsiteX140" fmla="*/ 800319 w 1166050"/>
                  <a:gd name="connsiteY140" fmla="*/ 658976 h 894132"/>
                  <a:gd name="connsiteX141" fmla="*/ 764550 w 1166050"/>
                  <a:gd name="connsiteY141" fmla="*/ 668812 h 894132"/>
                  <a:gd name="connsiteX142" fmla="*/ 505229 w 1166050"/>
                  <a:gd name="connsiteY142" fmla="*/ 632152 h 894132"/>
                  <a:gd name="connsiteX143" fmla="*/ 503441 w 1166050"/>
                  <a:gd name="connsiteY143" fmla="*/ 628576 h 894132"/>
                  <a:gd name="connsiteX144" fmla="*/ 557988 w 1166050"/>
                  <a:gd name="connsiteY144" fmla="*/ 542739 h 894132"/>
                  <a:gd name="connsiteX145" fmla="*/ 615217 w 1166050"/>
                  <a:gd name="connsiteY145" fmla="*/ 495350 h 894132"/>
                  <a:gd name="connsiteX146" fmla="*/ 710003 w 1166050"/>
                  <a:gd name="connsiteY146" fmla="*/ 421137 h 894132"/>
                  <a:gd name="connsiteX147" fmla="*/ 753820 w 1166050"/>
                  <a:gd name="connsiteY147" fmla="*/ 422925 h 894132"/>
                  <a:gd name="connsiteX148" fmla="*/ 733253 w 1166050"/>
                  <a:gd name="connsiteY148" fmla="*/ 432760 h 894132"/>
                  <a:gd name="connsiteX149" fmla="*/ 727888 w 1166050"/>
                  <a:gd name="connsiteY149" fmla="*/ 430972 h 894132"/>
                  <a:gd name="connsiteX150" fmla="*/ 729676 w 1166050"/>
                  <a:gd name="connsiteY150" fmla="*/ 425607 h 894132"/>
                  <a:gd name="connsiteX151" fmla="*/ 676023 w 1166050"/>
                  <a:gd name="connsiteY151" fmla="*/ 474785 h 894132"/>
                  <a:gd name="connsiteX152" fmla="*/ 637572 w 1166050"/>
                  <a:gd name="connsiteY152" fmla="*/ 518597 h 894132"/>
                  <a:gd name="connsiteX153" fmla="*/ 635784 w 1166050"/>
                  <a:gd name="connsiteY153" fmla="*/ 515021 h 894132"/>
                  <a:gd name="connsiteX154" fmla="*/ 505229 w 1166050"/>
                  <a:gd name="connsiteY154" fmla="*/ 632152 h 894132"/>
                  <a:gd name="connsiteX155" fmla="*/ 645620 w 1166050"/>
                  <a:gd name="connsiteY155" fmla="*/ 520385 h 894132"/>
                  <a:gd name="connsiteX156" fmla="*/ 640255 w 1166050"/>
                  <a:gd name="connsiteY156" fmla="*/ 527538 h 894132"/>
                  <a:gd name="connsiteX157" fmla="*/ 633101 w 1166050"/>
                  <a:gd name="connsiteY157" fmla="*/ 534692 h 894132"/>
                  <a:gd name="connsiteX158" fmla="*/ 629524 w 1166050"/>
                  <a:gd name="connsiteY158" fmla="*/ 532903 h 894132"/>
                  <a:gd name="connsiteX159" fmla="*/ 642938 w 1166050"/>
                  <a:gd name="connsiteY159" fmla="*/ 517703 h 894132"/>
                  <a:gd name="connsiteX160" fmla="*/ 645620 w 1166050"/>
                  <a:gd name="connsiteY160" fmla="*/ 520385 h 894132"/>
                  <a:gd name="connsiteX161" fmla="*/ 724311 w 1166050"/>
                  <a:gd name="connsiteY161" fmla="*/ 773425 h 894132"/>
                  <a:gd name="connsiteX162" fmla="*/ 719840 w 1166050"/>
                  <a:gd name="connsiteY162" fmla="*/ 778790 h 894132"/>
                  <a:gd name="connsiteX163" fmla="*/ 721628 w 1166050"/>
                  <a:gd name="connsiteY163" fmla="*/ 781472 h 894132"/>
                  <a:gd name="connsiteX164" fmla="*/ 709109 w 1166050"/>
                  <a:gd name="connsiteY164" fmla="*/ 790414 h 894132"/>
                  <a:gd name="connsiteX165" fmla="*/ 706426 w 1166050"/>
                  <a:gd name="connsiteY165" fmla="*/ 790414 h 894132"/>
                  <a:gd name="connsiteX166" fmla="*/ 700167 w 1166050"/>
                  <a:gd name="connsiteY166" fmla="*/ 796673 h 894132"/>
                  <a:gd name="connsiteX167" fmla="*/ 691225 w 1166050"/>
                  <a:gd name="connsiteY167" fmla="*/ 794884 h 894132"/>
                  <a:gd name="connsiteX168" fmla="*/ 703744 w 1166050"/>
                  <a:gd name="connsiteY168" fmla="*/ 783261 h 894132"/>
                  <a:gd name="connsiteX169" fmla="*/ 710898 w 1166050"/>
                  <a:gd name="connsiteY169" fmla="*/ 776107 h 894132"/>
                  <a:gd name="connsiteX170" fmla="*/ 714474 w 1166050"/>
                  <a:gd name="connsiteY170" fmla="*/ 772531 h 894132"/>
                  <a:gd name="connsiteX171" fmla="*/ 724311 w 1166050"/>
                  <a:gd name="connsiteY171" fmla="*/ 773425 h 894132"/>
                  <a:gd name="connsiteX172" fmla="*/ 693908 w 1166050"/>
                  <a:gd name="connsiteY172" fmla="*/ 760013 h 894132"/>
                  <a:gd name="connsiteX173" fmla="*/ 674235 w 1166050"/>
                  <a:gd name="connsiteY173" fmla="*/ 773425 h 894132"/>
                  <a:gd name="connsiteX174" fmla="*/ 651880 w 1166050"/>
                  <a:gd name="connsiteY174" fmla="*/ 784155 h 894132"/>
                  <a:gd name="connsiteX175" fmla="*/ 649197 w 1166050"/>
                  <a:gd name="connsiteY175" fmla="*/ 783261 h 894132"/>
                  <a:gd name="connsiteX176" fmla="*/ 632207 w 1166050"/>
                  <a:gd name="connsiteY176" fmla="*/ 796673 h 894132"/>
                  <a:gd name="connsiteX177" fmla="*/ 629524 w 1166050"/>
                  <a:gd name="connsiteY177" fmla="*/ 799355 h 894132"/>
                  <a:gd name="connsiteX178" fmla="*/ 626842 w 1166050"/>
                  <a:gd name="connsiteY178" fmla="*/ 802037 h 894132"/>
                  <a:gd name="connsiteX179" fmla="*/ 623265 w 1166050"/>
                  <a:gd name="connsiteY179" fmla="*/ 805614 h 894132"/>
                  <a:gd name="connsiteX180" fmla="*/ 620582 w 1166050"/>
                  <a:gd name="connsiteY180" fmla="*/ 808296 h 894132"/>
                  <a:gd name="connsiteX181" fmla="*/ 617005 w 1166050"/>
                  <a:gd name="connsiteY181" fmla="*/ 807402 h 894132"/>
                  <a:gd name="connsiteX182" fmla="*/ 614323 w 1166050"/>
                  <a:gd name="connsiteY182" fmla="*/ 809190 h 894132"/>
                  <a:gd name="connsiteX183" fmla="*/ 611640 w 1166050"/>
                  <a:gd name="connsiteY183" fmla="*/ 810979 h 894132"/>
                  <a:gd name="connsiteX184" fmla="*/ 609852 w 1166050"/>
                  <a:gd name="connsiteY184" fmla="*/ 810979 h 894132"/>
                  <a:gd name="connsiteX185" fmla="*/ 603592 w 1166050"/>
                  <a:gd name="connsiteY185" fmla="*/ 816343 h 894132"/>
                  <a:gd name="connsiteX186" fmla="*/ 593756 w 1166050"/>
                  <a:gd name="connsiteY186" fmla="*/ 827073 h 894132"/>
                  <a:gd name="connsiteX187" fmla="*/ 593756 w 1166050"/>
                  <a:gd name="connsiteY187" fmla="*/ 827967 h 894132"/>
                  <a:gd name="connsiteX188" fmla="*/ 592862 w 1166050"/>
                  <a:gd name="connsiteY188" fmla="*/ 828861 h 894132"/>
                  <a:gd name="connsiteX189" fmla="*/ 591968 w 1166050"/>
                  <a:gd name="connsiteY189" fmla="*/ 829755 h 894132"/>
                  <a:gd name="connsiteX190" fmla="*/ 591073 w 1166050"/>
                  <a:gd name="connsiteY190" fmla="*/ 831544 h 894132"/>
                  <a:gd name="connsiteX191" fmla="*/ 589285 w 1166050"/>
                  <a:gd name="connsiteY191" fmla="*/ 832438 h 894132"/>
                  <a:gd name="connsiteX192" fmla="*/ 588391 w 1166050"/>
                  <a:gd name="connsiteY192" fmla="*/ 831544 h 894132"/>
                  <a:gd name="connsiteX193" fmla="*/ 587496 w 1166050"/>
                  <a:gd name="connsiteY193" fmla="*/ 830650 h 894132"/>
                  <a:gd name="connsiteX194" fmla="*/ 585708 w 1166050"/>
                  <a:gd name="connsiteY194" fmla="*/ 827967 h 894132"/>
                  <a:gd name="connsiteX195" fmla="*/ 585708 w 1166050"/>
                  <a:gd name="connsiteY195" fmla="*/ 827073 h 894132"/>
                  <a:gd name="connsiteX196" fmla="*/ 591073 w 1166050"/>
                  <a:gd name="connsiteY196" fmla="*/ 820814 h 894132"/>
                  <a:gd name="connsiteX197" fmla="*/ 592862 w 1166050"/>
                  <a:gd name="connsiteY197" fmla="*/ 819026 h 894132"/>
                  <a:gd name="connsiteX198" fmla="*/ 595544 w 1166050"/>
                  <a:gd name="connsiteY198" fmla="*/ 815449 h 894132"/>
                  <a:gd name="connsiteX199" fmla="*/ 596439 w 1166050"/>
                  <a:gd name="connsiteY199" fmla="*/ 813661 h 894132"/>
                  <a:gd name="connsiteX200" fmla="*/ 601804 w 1166050"/>
                  <a:gd name="connsiteY200" fmla="*/ 806508 h 894132"/>
                  <a:gd name="connsiteX201" fmla="*/ 602698 w 1166050"/>
                  <a:gd name="connsiteY201" fmla="*/ 805614 h 894132"/>
                  <a:gd name="connsiteX202" fmla="*/ 605381 w 1166050"/>
                  <a:gd name="connsiteY202" fmla="*/ 802037 h 894132"/>
                  <a:gd name="connsiteX203" fmla="*/ 607169 w 1166050"/>
                  <a:gd name="connsiteY203" fmla="*/ 798461 h 894132"/>
                  <a:gd name="connsiteX204" fmla="*/ 607169 w 1166050"/>
                  <a:gd name="connsiteY204" fmla="*/ 797567 h 894132"/>
                  <a:gd name="connsiteX205" fmla="*/ 608958 w 1166050"/>
                  <a:gd name="connsiteY205" fmla="*/ 793990 h 894132"/>
                  <a:gd name="connsiteX206" fmla="*/ 608958 w 1166050"/>
                  <a:gd name="connsiteY206" fmla="*/ 793096 h 894132"/>
                  <a:gd name="connsiteX207" fmla="*/ 609852 w 1166050"/>
                  <a:gd name="connsiteY207" fmla="*/ 791308 h 894132"/>
                  <a:gd name="connsiteX208" fmla="*/ 610746 w 1166050"/>
                  <a:gd name="connsiteY208" fmla="*/ 788625 h 894132"/>
                  <a:gd name="connsiteX209" fmla="*/ 610746 w 1166050"/>
                  <a:gd name="connsiteY209" fmla="*/ 787731 h 894132"/>
                  <a:gd name="connsiteX210" fmla="*/ 617900 w 1166050"/>
                  <a:gd name="connsiteY210" fmla="*/ 778790 h 894132"/>
                  <a:gd name="connsiteX211" fmla="*/ 617005 w 1166050"/>
                  <a:gd name="connsiteY211" fmla="*/ 778790 h 894132"/>
                  <a:gd name="connsiteX212" fmla="*/ 610746 w 1166050"/>
                  <a:gd name="connsiteY212" fmla="*/ 784155 h 894132"/>
                  <a:gd name="connsiteX213" fmla="*/ 608063 w 1166050"/>
                  <a:gd name="connsiteY213" fmla="*/ 781472 h 894132"/>
                  <a:gd name="connsiteX214" fmla="*/ 611640 w 1166050"/>
                  <a:gd name="connsiteY214" fmla="*/ 777896 h 894132"/>
                  <a:gd name="connsiteX215" fmla="*/ 620582 w 1166050"/>
                  <a:gd name="connsiteY215" fmla="*/ 768954 h 894132"/>
                  <a:gd name="connsiteX216" fmla="*/ 625948 w 1166050"/>
                  <a:gd name="connsiteY216" fmla="*/ 765378 h 894132"/>
                  <a:gd name="connsiteX217" fmla="*/ 626842 w 1166050"/>
                  <a:gd name="connsiteY217" fmla="*/ 764484 h 894132"/>
                  <a:gd name="connsiteX218" fmla="*/ 630419 w 1166050"/>
                  <a:gd name="connsiteY218" fmla="*/ 760013 h 894132"/>
                  <a:gd name="connsiteX219" fmla="*/ 694802 w 1166050"/>
                  <a:gd name="connsiteY219" fmla="*/ 734977 h 894132"/>
                  <a:gd name="connsiteX220" fmla="*/ 721628 w 1166050"/>
                  <a:gd name="connsiteY220" fmla="*/ 734977 h 894132"/>
                  <a:gd name="connsiteX221" fmla="*/ 736830 w 1166050"/>
                  <a:gd name="connsiteY221" fmla="*/ 738554 h 894132"/>
                  <a:gd name="connsiteX222" fmla="*/ 693908 w 1166050"/>
                  <a:gd name="connsiteY222" fmla="*/ 760013 h 894132"/>
                  <a:gd name="connsiteX223" fmla="*/ 728782 w 1166050"/>
                  <a:gd name="connsiteY223" fmla="*/ 641988 h 894132"/>
                  <a:gd name="connsiteX224" fmla="*/ 735935 w 1166050"/>
                  <a:gd name="connsiteY224" fmla="*/ 638411 h 894132"/>
                  <a:gd name="connsiteX225" fmla="*/ 722522 w 1166050"/>
                  <a:gd name="connsiteY225" fmla="*/ 638411 h 894132"/>
                  <a:gd name="connsiteX226" fmla="*/ 720734 w 1166050"/>
                  <a:gd name="connsiteY226" fmla="*/ 634834 h 894132"/>
                  <a:gd name="connsiteX227" fmla="*/ 693908 w 1166050"/>
                  <a:gd name="connsiteY227" fmla="*/ 641988 h 894132"/>
                  <a:gd name="connsiteX228" fmla="*/ 658139 w 1166050"/>
                  <a:gd name="connsiteY228" fmla="*/ 657188 h 894132"/>
                  <a:gd name="connsiteX229" fmla="*/ 604486 w 1166050"/>
                  <a:gd name="connsiteY229" fmla="*/ 685800 h 894132"/>
                  <a:gd name="connsiteX230" fmla="*/ 602698 w 1166050"/>
                  <a:gd name="connsiteY230" fmla="*/ 682223 h 894132"/>
                  <a:gd name="connsiteX231" fmla="*/ 614323 w 1166050"/>
                  <a:gd name="connsiteY231" fmla="*/ 670600 h 894132"/>
                  <a:gd name="connsiteX232" fmla="*/ 612534 w 1166050"/>
                  <a:gd name="connsiteY232" fmla="*/ 667023 h 894132"/>
                  <a:gd name="connsiteX233" fmla="*/ 661716 w 1166050"/>
                  <a:gd name="connsiteY233" fmla="*/ 623211 h 894132"/>
                  <a:gd name="connsiteX234" fmla="*/ 661716 w 1166050"/>
                  <a:gd name="connsiteY234" fmla="*/ 617846 h 894132"/>
                  <a:gd name="connsiteX235" fmla="*/ 678706 w 1166050"/>
                  <a:gd name="connsiteY235" fmla="*/ 599069 h 894132"/>
                  <a:gd name="connsiteX236" fmla="*/ 695696 w 1166050"/>
                  <a:gd name="connsiteY236" fmla="*/ 583869 h 894132"/>
                  <a:gd name="connsiteX237" fmla="*/ 690331 w 1166050"/>
                  <a:gd name="connsiteY237" fmla="*/ 578504 h 894132"/>
                  <a:gd name="connsiteX238" fmla="*/ 669764 w 1166050"/>
                  <a:gd name="connsiteY238" fmla="*/ 576716 h 894132"/>
                  <a:gd name="connsiteX239" fmla="*/ 680494 w 1166050"/>
                  <a:gd name="connsiteY239" fmla="*/ 570457 h 894132"/>
                  <a:gd name="connsiteX240" fmla="*/ 676918 w 1166050"/>
                  <a:gd name="connsiteY240" fmla="*/ 567774 h 894132"/>
                  <a:gd name="connsiteX241" fmla="*/ 684965 w 1166050"/>
                  <a:gd name="connsiteY241" fmla="*/ 559727 h 894132"/>
                  <a:gd name="connsiteX242" fmla="*/ 705532 w 1166050"/>
                  <a:gd name="connsiteY242" fmla="*/ 552574 h 894132"/>
                  <a:gd name="connsiteX243" fmla="*/ 667975 w 1166050"/>
                  <a:gd name="connsiteY243" fmla="*/ 548998 h 894132"/>
                  <a:gd name="connsiteX244" fmla="*/ 710003 w 1166050"/>
                  <a:gd name="connsiteY244" fmla="*/ 498032 h 894132"/>
                  <a:gd name="connsiteX245" fmla="*/ 715369 w 1166050"/>
                  <a:gd name="connsiteY245" fmla="*/ 499820 h 894132"/>
                  <a:gd name="connsiteX246" fmla="*/ 701955 w 1166050"/>
                  <a:gd name="connsiteY246" fmla="*/ 516809 h 894132"/>
                  <a:gd name="connsiteX247" fmla="*/ 742195 w 1166050"/>
                  <a:gd name="connsiteY247" fmla="*/ 526644 h 894132"/>
                  <a:gd name="connsiteX248" fmla="*/ 735041 w 1166050"/>
                  <a:gd name="connsiteY248" fmla="*/ 528433 h 894132"/>
                  <a:gd name="connsiteX249" fmla="*/ 761868 w 1166050"/>
                  <a:gd name="connsiteY249" fmla="*/ 536480 h 894132"/>
                  <a:gd name="connsiteX250" fmla="*/ 746666 w 1166050"/>
                  <a:gd name="connsiteY250" fmla="*/ 536480 h 894132"/>
                  <a:gd name="connsiteX251" fmla="*/ 898682 w 1166050"/>
                  <a:gd name="connsiteY251" fmla="*/ 597281 h 894132"/>
                  <a:gd name="connsiteX252" fmla="*/ 782434 w 1166050"/>
                  <a:gd name="connsiteY252" fmla="*/ 633046 h 894132"/>
                  <a:gd name="connsiteX253" fmla="*/ 769021 w 1166050"/>
                  <a:gd name="connsiteY253" fmla="*/ 631258 h 894132"/>
                  <a:gd name="connsiteX254" fmla="*/ 767233 w 1166050"/>
                  <a:gd name="connsiteY254" fmla="*/ 636623 h 894132"/>
                  <a:gd name="connsiteX255" fmla="*/ 750243 w 1166050"/>
                  <a:gd name="connsiteY255" fmla="*/ 640199 h 894132"/>
                  <a:gd name="connsiteX256" fmla="*/ 728782 w 1166050"/>
                  <a:gd name="connsiteY256" fmla="*/ 641988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Lst>
                <a:rect l="l" t="t" r="r" b="b"/>
                <a:pathLst>
                  <a:path w="1166050" h="894132">
                    <a:moveTo>
                      <a:pt x="1023871" y="790414"/>
                    </a:moveTo>
                    <a:cubicBezTo>
                      <a:pt x="1033708" y="780578"/>
                      <a:pt x="1043544" y="770743"/>
                      <a:pt x="1052486" y="760013"/>
                    </a:cubicBezTo>
                    <a:cubicBezTo>
                      <a:pt x="1070370" y="739448"/>
                      <a:pt x="1088254" y="720671"/>
                      <a:pt x="1108821" y="702789"/>
                    </a:cubicBezTo>
                    <a:cubicBezTo>
                      <a:pt x="1115081" y="697424"/>
                      <a:pt x="1121340" y="692059"/>
                      <a:pt x="1127600" y="688482"/>
                    </a:cubicBezTo>
                    <a:cubicBezTo>
                      <a:pt x="1129388" y="686694"/>
                      <a:pt x="1129388" y="683118"/>
                      <a:pt x="1131177" y="681329"/>
                    </a:cubicBezTo>
                    <a:cubicBezTo>
                      <a:pt x="1123129" y="684906"/>
                      <a:pt x="1117763" y="691165"/>
                      <a:pt x="1108821" y="694741"/>
                    </a:cubicBezTo>
                    <a:cubicBezTo>
                      <a:pt x="1107033" y="694741"/>
                      <a:pt x="1105244" y="692953"/>
                      <a:pt x="1107033" y="691165"/>
                    </a:cubicBezTo>
                    <a:cubicBezTo>
                      <a:pt x="1113292" y="686694"/>
                      <a:pt x="1119552" y="682223"/>
                      <a:pt x="1124917" y="677753"/>
                    </a:cubicBezTo>
                    <a:lnTo>
                      <a:pt x="1124023" y="677753"/>
                    </a:lnTo>
                    <a:cubicBezTo>
                      <a:pt x="1122234" y="677753"/>
                      <a:pt x="1122234" y="675965"/>
                      <a:pt x="1122234" y="674176"/>
                    </a:cubicBezTo>
                    <a:cubicBezTo>
                      <a:pt x="1099879" y="670600"/>
                      <a:pt x="1083783" y="685800"/>
                      <a:pt x="1068582" y="699212"/>
                    </a:cubicBezTo>
                    <a:cubicBezTo>
                      <a:pt x="1065005" y="701000"/>
                      <a:pt x="1061428" y="697424"/>
                      <a:pt x="1060534" y="697424"/>
                    </a:cubicBezTo>
                    <a:cubicBezTo>
                      <a:pt x="1035496" y="705471"/>
                      <a:pt x="1016718" y="727824"/>
                      <a:pt x="991680" y="737660"/>
                    </a:cubicBezTo>
                    <a:lnTo>
                      <a:pt x="991680" y="734083"/>
                    </a:lnTo>
                    <a:cubicBezTo>
                      <a:pt x="981843" y="737660"/>
                      <a:pt x="972007" y="743919"/>
                      <a:pt x="961277" y="745707"/>
                    </a:cubicBezTo>
                    <a:cubicBezTo>
                      <a:pt x="946075" y="749283"/>
                      <a:pt x="932662" y="747495"/>
                      <a:pt x="919249" y="747495"/>
                    </a:cubicBezTo>
                    <a:cubicBezTo>
                      <a:pt x="898682" y="749283"/>
                      <a:pt x="878115" y="753754"/>
                      <a:pt x="857548" y="758225"/>
                    </a:cubicBezTo>
                    <a:cubicBezTo>
                      <a:pt x="856654" y="758225"/>
                      <a:pt x="856654" y="758225"/>
                      <a:pt x="855760" y="759119"/>
                    </a:cubicBezTo>
                    <a:cubicBezTo>
                      <a:pt x="845029" y="761801"/>
                      <a:pt x="834299" y="766272"/>
                      <a:pt x="824462" y="771637"/>
                    </a:cubicBezTo>
                    <a:lnTo>
                      <a:pt x="820885" y="775213"/>
                    </a:lnTo>
                    <a:cubicBezTo>
                      <a:pt x="817309" y="778790"/>
                      <a:pt x="813732" y="783261"/>
                      <a:pt x="809261" y="785049"/>
                    </a:cubicBezTo>
                    <a:cubicBezTo>
                      <a:pt x="798530" y="790414"/>
                      <a:pt x="790482" y="799355"/>
                      <a:pt x="781540" y="807402"/>
                    </a:cubicBezTo>
                    <a:cubicBezTo>
                      <a:pt x="780646" y="808296"/>
                      <a:pt x="779752" y="808296"/>
                      <a:pt x="778858" y="808296"/>
                    </a:cubicBezTo>
                    <a:cubicBezTo>
                      <a:pt x="769915" y="817238"/>
                      <a:pt x="760973" y="826179"/>
                      <a:pt x="752031" y="834226"/>
                    </a:cubicBezTo>
                    <a:cubicBezTo>
                      <a:pt x="751137" y="835120"/>
                      <a:pt x="748454" y="835120"/>
                      <a:pt x="746666" y="835120"/>
                    </a:cubicBezTo>
                    <a:cubicBezTo>
                      <a:pt x="746666" y="834226"/>
                      <a:pt x="747560" y="834226"/>
                      <a:pt x="747560" y="833332"/>
                    </a:cubicBezTo>
                    <a:cubicBezTo>
                      <a:pt x="749349" y="830650"/>
                      <a:pt x="750243" y="828861"/>
                      <a:pt x="752031" y="826179"/>
                    </a:cubicBezTo>
                    <a:lnTo>
                      <a:pt x="757396" y="818132"/>
                    </a:lnTo>
                    <a:cubicBezTo>
                      <a:pt x="760079" y="814555"/>
                      <a:pt x="761868" y="810979"/>
                      <a:pt x="764550" y="808296"/>
                    </a:cubicBezTo>
                    <a:cubicBezTo>
                      <a:pt x="765444" y="807402"/>
                      <a:pt x="765444" y="806508"/>
                      <a:pt x="764550" y="806508"/>
                    </a:cubicBezTo>
                    <a:cubicBezTo>
                      <a:pt x="763656" y="805614"/>
                      <a:pt x="762762" y="805614"/>
                      <a:pt x="761868" y="805614"/>
                    </a:cubicBezTo>
                    <a:cubicBezTo>
                      <a:pt x="769915" y="797567"/>
                      <a:pt x="780646" y="790414"/>
                      <a:pt x="790482" y="784155"/>
                    </a:cubicBezTo>
                    <a:cubicBezTo>
                      <a:pt x="789588" y="784155"/>
                      <a:pt x="787800" y="783261"/>
                      <a:pt x="788694" y="782366"/>
                    </a:cubicBezTo>
                    <a:cubicBezTo>
                      <a:pt x="789588" y="780578"/>
                      <a:pt x="790482" y="779684"/>
                      <a:pt x="791377" y="777896"/>
                    </a:cubicBezTo>
                    <a:cubicBezTo>
                      <a:pt x="791377" y="777002"/>
                      <a:pt x="791377" y="777002"/>
                      <a:pt x="792271" y="776107"/>
                    </a:cubicBezTo>
                    <a:cubicBezTo>
                      <a:pt x="792271" y="775213"/>
                      <a:pt x="791377" y="775213"/>
                      <a:pt x="791377" y="774319"/>
                    </a:cubicBezTo>
                    <a:lnTo>
                      <a:pt x="783329" y="779684"/>
                    </a:lnTo>
                    <a:cubicBezTo>
                      <a:pt x="778858" y="783261"/>
                      <a:pt x="776175" y="790414"/>
                      <a:pt x="769915" y="790414"/>
                    </a:cubicBezTo>
                    <a:lnTo>
                      <a:pt x="767233" y="790414"/>
                    </a:lnTo>
                    <a:cubicBezTo>
                      <a:pt x="766339" y="790414"/>
                      <a:pt x="765444" y="790414"/>
                      <a:pt x="765444" y="789519"/>
                    </a:cubicBezTo>
                    <a:lnTo>
                      <a:pt x="765444" y="788625"/>
                    </a:lnTo>
                    <a:cubicBezTo>
                      <a:pt x="765444" y="787731"/>
                      <a:pt x="766339" y="787731"/>
                      <a:pt x="766339" y="786837"/>
                    </a:cubicBezTo>
                    <a:cubicBezTo>
                      <a:pt x="766339" y="785943"/>
                      <a:pt x="767233" y="785943"/>
                      <a:pt x="767233" y="785049"/>
                    </a:cubicBezTo>
                    <a:cubicBezTo>
                      <a:pt x="767233" y="785049"/>
                      <a:pt x="767233" y="784155"/>
                      <a:pt x="768127" y="784155"/>
                    </a:cubicBezTo>
                    <a:cubicBezTo>
                      <a:pt x="768127" y="783261"/>
                      <a:pt x="769021" y="782366"/>
                      <a:pt x="769021" y="782366"/>
                    </a:cubicBezTo>
                    <a:cubicBezTo>
                      <a:pt x="769021" y="781472"/>
                      <a:pt x="769915" y="781472"/>
                      <a:pt x="769915" y="780578"/>
                    </a:cubicBezTo>
                    <a:cubicBezTo>
                      <a:pt x="770810" y="779684"/>
                      <a:pt x="771704" y="777896"/>
                      <a:pt x="771704" y="777002"/>
                    </a:cubicBezTo>
                    <a:cubicBezTo>
                      <a:pt x="771704" y="776107"/>
                      <a:pt x="772598" y="776107"/>
                      <a:pt x="772598" y="775213"/>
                    </a:cubicBezTo>
                    <a:cubicBezTo>
                      <a:pt x="773492" y="774319"/>
                      <a:pt x="773492" y="773425"/>
                      <a:pt x="774387" y="772531"/>
                    </a:cubicBezTo>
                    <a:cubicBezTo>
                      <a:pt x="775281" y="770743"/>
                      <a:pt x="774387" y="769849"/>
                      <a:pt x="773492" y="769849"/>
                    </a:cubicBezTo>
                    <a:cubicBezTo>
                      <a:pt x="776175" y="765378"/>
                      <a:pt x="780646" y="762695"/>
                      <a:pt x="785117" y="760013"/>
                    </a:cubicBezTo>
                    <a:lnTo>
                      <a:pt x="784223" y="760013"/>
                    </a:lnTo>
                    <a:cubicBezTo>
                      <a:pt x="790482" y="756437"/>
                      <a:pt x="797636" y="752860"/>
                      <a:pt x="803895" y="749283"/>
                    </a:cubicBezTo>
                    <a:lnTo>
                      <a:pt x="806578" y="746601"/>
                    </a:lnTo>
                    <a:cubicBezTo>
                      <a:pt x="796742" y="750178"/>
                      <a:pt x="788694" y="754648"/>
                      <a:pt x="779752" y="760013"/>
                    </a:cubicBezTo>
                    <a:cubicBezTo>
                      <a:pt x="779752" y="760013"/>
                      <a:pt x="777963" y="760907"/>
                      <a:pt x="777069" y="761801"/>
                    </a:cubicBezTo>
                    <a:cubicBezTo>
                      <a:pt x="777069" y="761801"/>
                      <a:pt x="775281" y="762695"/>
                      <a:pt x="772598" y="760013"/>
                    </a:cubicBezTo>
                    <a:lnTo>
                      <a:pt x="772598" y="759119"/>
                    </a:lnTo>
                    <a:cubicBezTo>
                      <a:pt x="774387" y="755542"/>
                      <a:pt x="779752" y="753754"/>
                      <a:pt x="782434" y="751072"/>
                    </a:cubicBezTo>
                    <a:cubicBezTo>
                      <a:pt x="784223" y="751072"/>
                      <a:pt x="786011" y="751072"/>
                      <a:pt x="786011" y="752860"/>
                    </a:cubicBezTo>
                    <a:cubicBezTo>
                      <a:pt x="840558" y="710836"/>
                      <a:pt x="914778" y="720671"/>
                      <a:pt x="977372" y="699212"/>
                    </a:cubicBezTo>
                    <a:cubicBezTo>
                      <a:pt x="982738" y="695635"/>
                      <a:pt x="987209" y="692059"/>
                      <a:pt x="992574" y="689377"/>
                    </a:cubicBezTo>
                    <a:cubicBezTo>
                      <a:pt x="1000622" y="685800"/>
                      <a:pt x="1007775" y="677753"/>
                      <a:pt x="1017612" y="672388"/>
                    </a:cubicBezTo>
                    <a:cubicBezTo>
                      <a:pt x="1031025" y="662553"/>
                      <a:pt x="1040861" y="650035"/>
                      <a:pt x="1046227" y="633940"/>
                    </a:cubicBezTo>
                    <a:cubicBezTo>
                      <a:pt x="1046227" y="632152"/>
                      <a:pt x="1044438" y="630364"/>
                      <a:pt x="1044438" y="630364"/>
                    </a:cubicBezTo>
                    <a:cubicBezTo>
                      <a:pt x="1022083" y="653611"/>
                      <a:pt x="997045" y="672388"/>
                      <a:pt x="970219" y="685800"/>
                    </a:cubicBezTo>
                    <a:cubicBezTo>
                      <a:pt x="934450" y="704577"/>
                      <a:pt x="895999" y="701000"/>
                      <a:pt x="858442" y="706365"/>
                    </a:cubicBezTo>
                    <a:cubicBezTo>
                      <a:pt x="860231" y="702789"/>
                      <a:pt x="863808" y="702789"/>
                      <a:pt x="866490" y="702789"/>
                    </a:cubicBezTo>
                    <a:cubicBezTo>
                      <a:pt x="866490" y="697424"/>
                      <a:pt x="870067" y="695635"/>
                      <a:pt x="873644" y="692953"/>
                    </a:cubicBezTo>
                    <a:lnTo>
                      <a:pt x="879009" y="692953"/>
                    </a:lnTo>
                    <a:cubicBezTo>
                      <a:pt x="880798" y="692953"/>
                      <a:pt x="880798" y="689377"/>
                      <a:pt x="882586" y="689377"/>
                    </a:cubicBezTo>
                    <a:cubicBezTo>
                      <a:pt x="886163" y="689377"/>
                      <a:pt x="891528" y="687588"/>
                      <a:pt x="889740" y="687588"/>
                    </a:cubicBezTo>
                    <a:cubicBezTo>
                      <a:pt x="884374" y="680435"/>
                      <a:pt x="874538" y="692953"/>
                      <a:pt x="866490" y="687588"/>
                    </a:cubicBezTo>
                    <a:cubicBezTo>
                      <a:pt x="870067" y="684012"/>
                      <a:pt x="868279" y="679541"/>
                      <a:pt x="871855" y="677753"/>
                    </a:cubicBezTo>
                    <a:lnTo>
                      <a:pt x="879009" y="677753"/>
                    </a:lnTo>
                    <a:cubicBezTo>
                      <a:pt x="879009" y="674176"/>
                      <a:pt x="882586" y="670600"/>
                      <a:pt x="882586" y="670600"/>
                    </a:cubicBezTo>
                    <a:cubicBezTo>
                      <a:pt x="907624" y="655400"/>
                      <a:pt x="931768" y="643776"/>
                      <a:pt x="955017" y="630364"/>
                    </a:cubicBezTo>
                    <a:cubicBezTo>
                      <a:pt x="949652" y="630364"/>
                      <a:pt x="946969" y="635729"/>
                      <a:pt x="941604" y="632152"/>
                    </a:cubicBezTo>
                    <a:cubicBezTo>
                      <a:pt x="945181" y="632152"/>
                      <a:pt x="941604" y="626787"/>
                      <a:pt x="945181" y="626787"/>
                    </a:cubicBezTo>
                    <a:cubicBezTo>
                      <a:pt x="963959" y="621422"/>
                      <a:pt x="979161" y="611587"/>
                      <a:pt x="997939" y="604434"/>
                    </a:cubicBezTo>
                    <a:cubicBezTo>
                      <a:pt x="990785" y="604434"/>
                      <a:pt x="986314" y="609799"/>
                      <a:pt x="979161" y="604434"/>
                    </a:cubicBezTo>
                    <a:cubicBezTo>
                      <a:pt x="982738" y="602646"/>
                      <a:pt x="984526" y="599069"/>
                      <a:pt x="988997" y="599069"/>
                    </a:cubicBezTo>
                    <a:lnTo>
                      <a:pt x="988997" y="593704"/>
                    </a:lnTo>
                    <a:cubicBezTo>
                      <a:pt x="988997" y="591916"/>
                      <a:pt x="990785" y="591916"/>
                      <a:pt x="992574" y="591916"/>
                    </a:cubicBezTo>
                    <a:cubicBezTo>
                      <a:pt x="990785" y="591916"/>
                      <a:pt x="988997" y="590128"/>
                      <a:pt x="988997" y="590128"/>
                    </a:cubicBezTo>
                    <a:cubicBezTo>
                      <a:pt x="990785" y="586551"/>
                      <a:pt x="996151" y="588340"/>
                      <a:pt x="998833" y="584763"/>
                    </a:cubicBezTo>
                    <a:cubicBezTo>
                      <a:pt x="997045" y="584763"/>
                      <a:pt x="993468" y="584763"/>
                      <a:pt x="993468" y="582975"/>
                    </a:cubicBezTo>
                    <a:cubicBezTo>
                      <a:pt x="998833" y="575822"/>
                      <a:pt x="1006881" y="574928"/>
                      <a:pt x="1015823" y="573139"/>
                    </a:cubicBezTo>
                    <a:cubicBezTo>
                      <a:pt x="1014035" y="569563"/>
                      <a:pt x="1008670" y="573139"/>
                      <a:pt x="1008670" y="569563"/>
                    </a:cubicBezTo>
                    <a:cubicBezTo>
                      <a:pt x="1008670" y="567774"/>
                      <a:pt x="1010458" y="567774"/>
                      <a:pt x="1012247" y="567774"/>
                    </a:cubicBezTo>
                    <a:lnTo>
                      <a:pt x="1008670" y="567774"/>
                    </a:lnTo>
                    <a:cubicBezTo>
                      <a:pt x="1005093" y="565986"/>
                      <a:pt x="1006881" y="562410"/>
                      <a:pt x="1006881" y="560621"/>
                    </a:cubicBezTo>
                    <a:cubicBezTo>
                      <a:pt x="1016718" y="548998"/>
                      <a:pt x="1016718" y="533797"/>
                      <a:pt x="1022083" y="520385"/>
                    </a:cubicBezTo>
                    <a:cubicBezTo>
                      <a:pt x="1020294" y="520385"/>
                      <a:pt x="1018506" y="520385"/>
                      <a:pt x="1018506" y="518597"/>
                    </a:cubicBezTo>
                    <a:cubicBezTo>
                      <a:pt x="1001516" y="537374"/>
                      <a:pt x="974690" y="543633"/>
                      <a:pt x="949652" y="550786"/>
                    </a:cubicBezTo>
                    <a:lnTo>
                      <a:pt x="938027" y="550786"/>
                    </a:lnTo>
                    <a:cubicBezTo>
                      <a:pt x="929979" y="554362"/>
                      <a:pt x="917460" y="554362"/>
                      <a:pt x="909412" y="548998"/>
                    </a:cubicBezTo>
                    <a:cubicBezTo>
                      <a:pt x="902259" y="545421"/>
                      <a:pt x="899576" y="540950"/>
                      <a:pt x="892422" y="535586"/>
                    </a:cubicBezTo>
                    <a:cubicBezTo>
                      <a:pt x="879009" y="527538"/>
                      <a:pt x="865596" y="520385"/>
                      <a:pt x="850394" y="515021"/>
                    </a:cubicBezTo>
                    <a:cubicBezTo>
                      <a:pt x="808367" y="501609"/>
                      <a:pt x="764550" y="494456"/>
                      <a:pt x="720734" y="496244"/>
                    </a:cubicBezTo>
                    <a:cubicBezTo>
                      <a:pt x="739512" y="486408"/>
                      <a:pt x="760079" y="485514"/>
                      <a:pt x="779752" y="479255"/>
                    </a:cubicBezTo>
                    <a:cubicBezTo>
                      <a:pt x="808367" y="471208"/>
                      <a:pt x="835193" y="460479"/>
                      <a:pt x="865596" y="462267"/>
                    </a:cubicBezTo>
                    <a:cubicBezTo>
                      <a:pt x="860231" y="460479"/>
                      <a:pt x="853971" y="462267"/>
                      <a:pt x="848606" y="462267"/>
                    </a:cubicBezTo>
                    <a:cubicBezTo>
                      <a:pt x="825357" y="460479"/>
                      <a:pt x="801213" y="467632"/>
                      <a:pt x="776175" y="472102"/>
                    </a:cubicBezTo>
                    <a:cubicBezTo>
                      <a:pt x="759185" y="475679"/>
                      <a:pt x="743983" y="481938"/>
                      <a:pt x="726993" y="485514"/>
                    </a:cubicBezTo>
                    <a:cubicBezTo>
                      <a:pt x="717157" y="489091"/>
                      <a:pt x="711792" y="498926"/>
                      <a:pt x="700167" y="497138"/>
                    </a:cubicBezTo>
                    <a:lnTo>
                      <a:pt x="700167" y="491773"/>
                    </a:lnTo>
                    <a:cubicBezTo>
                      <a:pt x="717157" y="471208"/>
                      <a:pt x="737724" y="451537"/>
                      <a:pt x="764550" y="449749"/>
                    </a:cubicBezTo>
                    <a:cubicBezTo>
                      <a:pt x="794953" y="444384"/>
                      <a:pt x="823568" y="449749"/>
                      <a:pt x="853971" y="453325"/>
                    </a:cubicBezTo>
                    <a:cubicBezTo>
                      <a:pt x="876327" y="455114"/>
                      <a:pt x="895999" y="460479"/>
                      <a:pt x="918354" y="464949"/>
                    </a:cubicBezTo>
                    <a:cubicBezTo>
                      <a:pt x="926402" y="464949"/>
                      <a:pt x="928191" y="478361"/>
                      <a:pt x="935344" y="480149"/>
                    </a:cubicBezTo>
                    <a:cubicBezTo>
                      <a:pt x="945181" y="483726"/>
                      <a:pt x="955911" y="480149"/>
                      <a:pt x="965748" y="487302"/>
                    </a:cubicBezTo>
                    <a:cubicBezTo>
                      <a:pt x="965748" y="483726"/>
                      <a:pt x="963959" y="480149"/>
                      <a:pt x="965748" y="477467"/>
                    </a:cubicBezTo>
                    <a:cubicBezTo>
                      <a:pt x="972901" y="470314"/>
                      <a:pt x="980949" y="479255"/>
                      <a:pt x="988103" y="475679"/>
                    </a:cubicBezTo>
                    <a:cubicBezTo>
                      <a:pt x="1001516" y="467632"/>
                      <a:pt x="976478" y="452431"/>
                      <a:pt x="969324" y="439913"/>
                    </a:cubicBezTo>
                    <a:cubicBezTo>
                      <a:pt x="969324" y="438125"/>
                      <a:pt x="971113" y="436337"/>
                      <a:pt x="971113" y="436337"/>
                    </a:cubicBezTo>
                    <a:cubicBezTo>
                      <a:pt x="984526" y="447961"/>
                      <a:pt x="994362" y="461373"/>
                      <a:pt x="1011352" y="470314"/>
                    </a:cubicBezTo>
                    <a:cubicBezTo>
                      <a:pt x="1019400" y="473890"/>
                      <a:pt x="1039967" y="478361"/>
                      <a:pt x="1036390" y="468526"/>
                    </a:cubicBezTo>
                    <a:cubicBezTo>
                      <a:pt x="1028342" y="449749"/>
                      <a:pt x="1011352" y="434549"/>
                      <a:pt x="997045" y="417560"/>
                    </a:cubicBezTo>
                    <a:lnTo>
                      <a:pt x="997045" y="410407"/>
                    </a:lnTo>
                    <a:cubicBezTo>
                      <a:pt x="993468" y="410407"/>
                      <a:pt x="993468" y="408619"/>
                      <a:pt x="991680" y="406831"/>
                    </a:cubicBezTo>
                    <a:lnTo>
                      <a:pt x="991680" y="399677"/>
                    </a:lnTo>
                    <a:cubicBezTo>
                      <a:pt x="984526" y="396101"/>
                      <a:pt x="986314" y="389842"/>
                      <a:pt x="983632" y="384477"/>
                    </a:cubicBezTo>
                    <a:cubicBezTo>
                      <a:pt x="978267" y="376430"/>
                      <a:pt x="981843" y="363912"/>
                      <a:pt x="978267" y="354077"/>
                    </a:cubicBezTo>
                    <a:cubicBezTo>
                      <a:pt x="974690" y="344241"/>
                      <a:pt x="972901" y="335300"/>
                      <a:pt x="971113" y="325464"/>
                    </a:cubicBezTo>
                    <a:cubicBezTo>
                      <a:pt x="965748" y="296852"/>
                      <a:pt x="959488" y="271816"/>
                      <a:pt x="955911" y="244098"/>
                    </a:cubicBezTo>
                    <a:cubicBezTo>
                      <a:pt x="952334" y="211910"/>
                      <a:pt x="974690" y="186874"/>
                      <a:pt x="989891" y="158262"/>
                    </a:cubicBezTo>
                    <a:cubicBezTo>
                      <a:pt x="1001516" y="137696"/>
                      <a:pt x="1014929" y="118026"/>
                      <a:pt x="1037284" y="104614"/>
                    </a:cubicBezTo>
                    <a:cubicBezTo>
                      <a:pt x="1042650" y="84049"/>
                      <a:pt x="1056063" y="67060"/>
                      <a:pt x="1069476" y="50966"/>
                    </a:cubicBezTo>
                    <a:cubicBezTo>
                      <a:pt x="1082889" y="34871"/>
                      <a:pt x="1105244" y="24142"/>
                      <a:pt x="1121340" y="16989"/>
                    </a:cubicBezTo>
                    <a:cubicBezTo>
                      <a:pt x="1144590" y="6259"/>
                      <a:pt x="1166051" y="0"/>
                      <a:pt x="1166051" y="0"/>
                    </a:cubicBezTo>
                    <a:lnTo>
                      <a:pt x="0" y="0"/>
                    </a:lnTo>
                    <a:lnTo>
                      <a:pt x="0" y="894133"/>
                    </a:lnTo>
                    <a:lnTo>
                      <a:pt x="828933" y="894133"/>
                    </a:lnTo>
                    <a:cubicBezTo>
                      <a:pt x="861125" y="870886"/>
                      <a:pt x="893317" y="860156"/>
                      <a:pt x="938027" y="837803"/>
                    </a:cubicBezTo>
                    <a:cubicBezTo>
                      <a:pt x="959488" y="828861"/>
                      <a:pt x="1007775" y="806508"/>
                      <a:pt x="1023871" y="790414"/>
                    </a:cubicBezTo>
                    <a:moveTo>
                      <a:pt x="764550" y="668812"/>
                    </a:moveTo>
                    <a:cubicBezTo>
                      <a:pt x="760973" y="668812"/>
                      <a:pt x="754714" y="670600"/>
                      <a:pt x="756502" y="667023"/>
                    </a:cubicBezTo>
                    <a:cubicBezTo>
                      <a:pt x="758291" y="658976"/>
                      <a:pt x="769915" y="658976"/>
                      <a:pt x="777069" y="655400"/>
                    </a:cubicBezTo>
                    <a:cubicBezTo>
                      <a:pt x="780646" y="653611"/>
                      <a:pt x="785117" y="650035"/>
                      <a:pt x="788694" y="651823"/>
                    </a:cubicBezTo>
                    <a:cubicBezTo>
                      <a:pt x="792271" y="657188"/>
                      <a:pt x="796742" y="655400"/>
                      <a:pt x="800319" y="658976"/>
                    </a:cubicBezTo>
                    <a:cubicBezTo>
                      <a:pt x="789588" y="668812"/>
                      <a:pt x="776175" y="664341"/>
                      <a:pt x="764550" y="668812"/>
                    </a:cubicBezTo>
                    <a:moveTo>
                      <a:pt x="505229" y="632152"/>
                    </a:moveTo>
                    <a:cubicBezTo>
                      <a:pt x="505229" y="632152"/>
                      <a:pt x="503441" y="630364"/>
                      <a:pt x="503441" y="628576"/>
                    </a:cubicBezTo>
                    <a:cubicBezTo>
                      <a:pt x="525796" y="599963"/>
                      <a:pt x="541892" y="573139"/>
                      <a:pt x="557988" y="542739"/>
                    </a:cubicBezTo>
                    <a:cubicBezTo>
                      <a:pt x="580343" y="531115"/>
                      <a:pt x="598227" y="514126"/>
                      <a:pt x="615217" y="495350"/>
                    </a:cubicBezTo>
                    <a:cubicBezTo>
                      <a:pt x="643832" y="464949"/>
                      <a:pt x="674235" y="438125"/>
                      <a:pt x="710003" y="421137"/>
                    </a:cubicBezTo>
                    <a:cubicBezTo>
                      <a:pt x="723416" y="415772"/>
                      <a:pt x="740406" y="417560"/>
                      <a:pt x="753820" y="422925"/>
                    </a:cubicBezTo>
                    <a:cubicBezTo>
                      <a:pt x="748454" y="430078"/>
                      <a:pt x="740406" y="428290"/>
                      <a:pt x="733253" y="432760"/>
                    </a:cubicBezTo>
                    <a:cubicBezTo>
                      <a:pt x="731464" y="432760"/>
                      <a:pt x="729676" y="432760"/>
                      <a:pt x="727888" y="430972"/>
                    </a:cubicBezTo>
                    <a:cubicBezTo>
                      <a:pt x="729676" y="429184"/>
                      <a:pt x="729676" y="427396"/>
                      <a:pt x="729676" y="425607"/>
                    </a:cubicBezTo>
                    <a:cubicBezTo>
                      <a:pt x="712686" y="444384"/>
                      <a:pt x="689436" y="452431"/>
                      <a:pt x="676023" y="474785"/>
                    </a:cubicBezTo>
                    <a:cubicBezTo>
                      <a:pt x="666187" y="491773"/>
                      <a:pt x="659033" y="513232"/>
                      <a:pt x="637572" y="518597"/>
                    </a:cubicBezTo>
                    <a:cubicBezTo>
                      <a:pt x="630419" y="520385"/>
                      <a:pt x="639361" y="513232"/>
                      <a:pt x="635784" y="515021"/>
                    </a:cubicBezTo>
                    <a:cubicBezTo>
                      <a:pt x="583025" y="547209"/>
                      <a:pt x="546363" y="586551"/>
                      <a:pt x="505229" y="632152"/>
                    </a:cubicBezTo>
                    <a:moveTo>
                      <a:pt x="645620" y="520385"/>
                    </a:moveTo>
                    <a:cubicBezTo>
                      <a:pt x="643832" y="523962"/>
                      <a:pt x="642043" y="523962"/>
                      <a:pt x="640255" y="527538"/>
                    </a:cubicBezTo>
                    <a:cubicBezTo>
                      <a:pt x="638466" y="531115"/>
                      <a:pt x="636678" y="532903"/>
                      <a:pt x="633101" y="534692"/>
                    </a:cubicBezTo>
                    <a:cubicBezTo>
                      <a:pt x="631313" y="534692"/>
                      <a:pt x="629524" y="534692"/>
                      <a:pt x="629524" y="532903"/>
                    </a:cubicBezTo>
                    <a:cubicBezTo>
                      <a:pt x="631313" y="525750"/>
                      <a:pt x="636678" y="519491"/>
                      <a:pt x="642938" y="517703"/>
                    </a:cubicBezTo>
                    <a:cubicBezTo>
                      <a:pt x="645620" y="516809"/>
                      <a:pt x="645620" y="518597"/>
                      <a:pt x="645620" y="520385"/>
                    </a:cubicBezTo>
                    <a:moveTo>
                      <a:pt x="724311" y="773425"/>
                    </a:moveTo>
                    <a:cubicBezTo>
                      <a:pt x="723416" y="775213"/>
                      <a:pt x="721628" y="777002"/>
                      <a:pt x="719840" y="778790"/>
                    </a:cubicBezTo>
                    <a:cubicBezTo>
                      <a:pt x="721628" y="778790"/>
                      <a:pt x="723416" y="780578"/>
                      <a:pt x="721628" y="781472"/>
                    </a:cubicBezTo>
                    <a:cubicBezTo>
                      <a:pt x="718051" y="785049"/>
                      <a:pt x="713580" y="788625"/>
                      <a:pt x="709109" y="790414"/>
                    </a:cubicBezTo>
                    <a:lnTo>
                      <a:pt x="706426" y="790414"/>
                    </a:lnTo>
                    <a:cubicBezTo>
                      <a:pt x="704638" y="792202"/>
                      <a:pt x="701955" y="793990"/>
                      <a:pt x="700167" y="796673"/>
                    </a:cubicBezTo>
                    <a:cubicBezTo>
                      <a:pt x="698379" y="798461"/>
                      <a:pt x="688542" y="797567"/>
                      <a:pt x="691225" y="794884"/>
                    </a:cubicBezTo>
                    <a:cubicBezTo>
                      <a:pt x="695696" y="791308"/>
                      <a:pt x="699273" y="786837"/>
                      <a:pt x="703744" y="783261"/>
                    </a:cubicBezTo>
                    <a:cubicBezTo>
                      <a:pt x="706426" y="781472"/>
                      <a:pt x="709109" y="778790"/>
                      <a:pt x="710898" y="776107"/>
                    </a:cubicBezTo>
                    <a:cubicBezTo>
                      <a:pt x="711792" y="774319"/>
                      <a:pt x="712686" y="773425"/>
                      <a:pt x="714474" y="772531"/>
                    </a:cubicBezTo>
                    <a:cubicBezTo>
                      <a:pt x="717157" y="770743"/>
                      <a:pt x="726099" y="769849"/>
                      <a:pt x="724311" y="773425"/>
                    </a:cubicBezTo>
                    <a:moveTo>
                      <a:pt x="693908" y="760013"/>
                    </a:moveTo>
                    <a:cubicBezTo>
                      <a:pt x="686754" y="764484"/>
                      <a:pt x="680494" y="768954"/>
                      <a:pt x="674235" y="773425"/>
                    </a:cubicBezTo>
                    <a:cubicBezTo>
                      <a:pt x="667081" y="777896"/>
                      <a:pt x="659033" y="780578"/>
                      <a:pt x="651880" y="784155"/>
                    </a:cubicBezTo>
                    <a:cubicBezTo>
                      <a:pt x="650985" y="783261"/>
                      <a:pt x="650091" y="783261"/>
                      <a:pt x="649197" y="783261"/>
                    </a:cubicBezTo>
                    <a:cubicBezTo>
                      <a:pt x="642938" y="786837"/>
                      <a:pt x="637572" y="791308"/>
                      <a:pt x="632207" y="796673"/>
                    </a:cubicBezTo>
                    <a:lnTo>
                      <a:pt x="629524" y="799355"/>
                    </a:lnTo>
                    <a:lnTo>
                      <a:pt x="626842" y="802037"/>
                    </a:lnTo>
                    <a:lnTo>
                      <a:pt x="623265" y="805614"/>
                    </a:lnTo>
                    <a:cubicBezTo>
                      <a:pt x="622371" y="806508"/>
                      <a:pt x="622371" y="807402"/>
                      <a:pt x="620582" y="808296"/>
                    </a:cubicBezTo>
                    <a:cubicBezTo>
                      <a:pt x="619688" y="809190"/>
                      <a:pt x="617005" y="809190"/>
                      <a:pt x="617005" y="807402"/>
                    </a:cubicBezTo>
                    <a:cubicBezTo>
                      <a:pt x="616111" y="808296"/>
                      <a:pt x="615217" y="808296"/>
                      <a:pt x="614323" y="809190"/>
                    </a:cubicBezTo>
                    <a:cubicBezTo>
                      <a:pt x="613429" y="810085"/>
                      <a:pt x="612534" y="810085"/>
                      <a:pt x="611640" y="810979"/>
                    </a:cubicBezTo>
                    <a:lnTo>
                      <a:pt x="609852" y="810979"/>
                    </a:lnTo>
                    <a:cubicBezTo>
                      <a:pt x="608063" y="812767"/>
                      <a:pt x="605381" y="814555"/>
                      <a:pt x="603592" y="816343"/>
                    </a:cubicBezTo>
                    <a:cubicBezTo>
                      <a:pt x="600015" y="819920"/>
                      <a:pt x="596439" y="822602"/>
                      <a:pt x="593756" y="827073"/>
                    </a:cubicBezTo>
                    <a:lnTo>
                      <a:pt x="593756" y="827967"/>
                    </a:lnTo>
                    <a:lnTo>
                      <a:pt x="592862" y="828861"/>
                    </a:lnTo>
                    <a:cubicBezTo>
                      <a:pt x="592862" y="828861"/>
                      <a:pt x="592862" y="829755"/>
                      <a:pt x="591968" y="829755"/>
                    </a:cubicBezTo>
                    <a:cubicBezTo>
                      <a:pt x="591968" y="830650"/>
                      <a:pt x="591073" y="830650"/>
                      <a:pt x="591073" y="831544"/>
                    </a:cubicBezTo>
                    <a:cubicBezTo>
                      <a:pt x="591073" y="831544"/>
                      <a:pt x="590179" y="832438"/>
                      <a:pt x="589285" y="832438"/>
                    </a:cubicBezTo>
                    <a:lnTo>
                      <a:pt x="588391" y="831544"/>
                    </a:lnTo>
                    <a:cubicBezTo>
                      <a:pt x="588391" y="831544"/>
                      <a:pt x="588391" y="830650"/>
                      <a:pt x="587496" y="830650"/>
                    </a:cubicBezTo>
                    <a:cubicBezTo>
                      <a:pt x="586602" y="829755"/>
                      <a:pt x="586602" y="828861"/>
                      <a:pt x="585708" y="827967"/>
                    </a:cubicBezTo>
                    <a:lnTo>
                      <a:pt x="585708" y="827073"/>
                    </a:lnTo>
                    <a:cubicBezTo>
                      <a:pt x="587496" y="825285"/>
                      <a:pt x="589285" y="823497"/>
                      <a:pt x="591073" y="820814"/>
                    </a:cubicBezTo>
                    <a:cubicBezTo>
                      <a:pt x="591968" y="819920"/>
                      <a:pt x="591968" y="819026"/>
                      <a:pt x="592862" y="819026"/>
                    </a:cubicBezTo>
                    <a:cubicBezTo>
                      <a:pt x="593756" y="818132"/>
                      <a:pt x="594650" y="816343"/>
                      <a:pt x="595544" y="815449"/>
                    </a:cubicBezTo>
                    <a:cubicBezTo>
                      <a:pt x="595544" y="814555"/>
                      <a:pt x="596439" y="814555"/>
                      <a:pt x="596439" y="813661"/>
                    </a:cubicBezTo>
                    <a:cubicBezTo>
                      <a:pt x="598227" y="810979"/>
                      <a:pt x="600015" y="809190"/>
                      <a:pt x="601804" y="806508"/>
                    </a:cubicBezTo>
                    <a:lnTo>
                      <a:pt x="602698" y="805614"/>
                    </a:lnTo>
                    <a:cubicBezTo>
                      <a:pt x="603592" y="804720"/>
                      <a:pt x="604486" y="802931"/>
                      <a:pt x="605381" y="802037"/>
                    </a:cubicBezTo>
                    <a:cubicBezTo>
                      <a:pt x="606275" y="801143"/>
                      <a:pt x="606275" y="800249"/>
                      <a:pt x="607169" y="798461"/>
                    </a:cubicBezTo>
                    <a:lnTo>
                      <a:pt x="607169" y="797567"/>
                    </a:lnTo>
                    <a:cubicBezTo>
                      <a:pt x="608063" y="795778"/>
                      <a:pt x="608063" y="794884"/>
                      <a:pt x="608958" y="793990"/>
                    </a:cubicBezTo>
                    <a:lnTo>
                      <a:pt x="608958" y="793096"/>
                    </a:lnTo>
                    <a:cubicBezTo>
                      <a:pt x="608958" y="792202"/>
                      <a:pt x="608958" y="792202"/>
                      <a:pt x="609852" y="791308"/>
                    </a:cubicBezTo>
                    <a:cubicBezTo>
                      <a:pt x="609852" y="790414"/>
                      <a:pt x="609852" y="789519"/>
                      <a:pt x="610746" y="788625"/>
                    </a:cubicBezTo>
                    <a:lnTo>
                      <a:pt x="610746" y="787731"/>
                    </a:lnTo>
                    <a:cubicBezTo>
                      <a:pt x="612534" y="784155"/>
                      <a:pt x="615217" y="781472"/>
                      <a:pt x="617900" y="778790"/>
                    </a:cubicBezTo>
                    <a:lnTo>
                      <a:pt x="617005" y="778790"/>
                    </a:lnTo>
                    <a:cubicBezTo>
                      <a:pt x="614323" y="780578"/>
                      <a:pt x="612534" y="782366"/>
                      <a:pt x="610746" y="784155"/>
                    </a:cubicBezTo>
                    <a:cubicBezTo>
                      <a:pt x="608958" y="785943"/>
                      <a:pt x="605381" y="783261"/>
                      <a:pt x="608063" y="781472"/>
                    </a:cubicBezTo>
                    <a:cubicBezTo>
                      <a:pt x="609852" y="780578"/>
                      <a:pt x="610746" y="778790"/>
                      <a:pt x="611640" y="777896"/>
                    </a:cubicBezTo>
                    <a:cubicBezTo>
                      <a:pt x="614323" y="775213"/>
                      <a:pt x="617005" y="771637"/>
                      <a:pt x="620582" y="768954"/>
                    </a:cubicBezTo>
                    <a:cubicBezTo>
                      <a:pt x="622371" y="767166"/>
                      <a:pt x="624159" y="766272"/>
                      <a:pt x="625948" y="765378"/>
                    </a:cubicBezTo>
                    <a:lnTo>
                      <a:pt x="626842" y="764484"/>
                    </a:lnTo>
                    <a:cubicBezTo>
                      <a:pt x="627736" y="762695"/>
                      <a:pt x="629524" y="761801"/>
                      <a:pt x="630419" y="760013"/>
                    </a:cubicBezTo>
                    <a:cubicBezTo>
                      <a:pt x="646514" y="744813"/>
                      <a:pt x="674235" y="744813"/>
                      <a:pt x="694802" y="734977"/>
                    </a:cubicBezTo>
                    <a:cubicBezTo>
                      <a:pt x="702850" y="731401"/>
                      <a:pt x="713580" y="736766"/>
                      <a:pt x="721628" y="734977"/>
                    </a:cubicBezTo>
                    <a:cubicBezTo>
                      <a:pt x="726993" y="734977"/>
                      <a:pt x="731464" y="734977"/>
                      <a:pt x="736830" y="738554"/>
                    </a:cubicBezTo>
                    <a:cubicBezTo>
                      <a:pt x="721628" y="741236"/>
                      <a:pt x="708215" y="751072"/>
                      <a:pt x="693908" y="760013"/>
                    </a:cubicBezTo>
                    <a:moveTo>
                      <a:pt x="728782" y="641988"/>
                    </a:moveTo>
                    <a:cubicBezTo>
                      <a:pt x="726993" y="640199"/>
                      <a:pt x="734147" y="641988"/>
                      <a:pt x="735935" y="638411"/>
                    </a:cubicBezTo>
                    <a:lnTo>
                      <a:pt x="722522" y="638411"/>
                    </a:lnTo>
                    <a:cubicBezTo>
                      <a:pt x="720734" y="638411"/>
                      <a:pt x="720734" y="636623"/>
                      <a:pt x="720734" y="634834"/>
                    </a:cubicBezTo>
                    <a:cubicBezTo>
                      <a:pt x="712686" y="636623"/>
                      <a:pt x="701955" y="640199"/>
                      <a:pt x="693908" y="641988"/>
                    </a:cubicBezTo>
                    <a:cubicBezTo>
                      <a:pt x="682283" y="645564"/>
                      <a:pt x="671552" y="653611"/>
                      <a:pt x="658139" y="657188"/>
                    </a:cubicBezTo>
                    <a:cubicBezTo>
                      <a:pt x="639361" y="664341"/>
                      <a:pt x="624159" y="679541"/>
                      <a:pt x="604486" y="685800"/>
                    </a:cubicBezTo>
                    <a:cubicBezTo>
                      <a:pt x="602698" y="685800"/>
                      <a:pt x="602698" y="684012"/>
                      <a:pt x="602698" y="682223"/>
                    </a:cubicBezTo>
                    <a:cubicBezTo>
                      <a:pt x="604486" y="676859"/>
                      <a:pt x="610746" y="675070"/>
                      <a:pt x="614323" y="670600"/>
                    </a:cubicBezTo>
                    <a:cubicBezTo>
                      <a:pt x="614323" y="668812"/>
                      <a:pt x="614323" y="667023"/>
                      <a:pt x="612534" y="667023"/>
                    </a:cubicBezTo>
                    <a:cubicBezTo>
                      <a:pt x="625948" y="648246"/>
                      <a:pt x="644726" y="638411"/>
                      <a:pt x="661716" y="623211"/>
                    </a:cubicBezTo>
                    <a:lnTo>
                      <a:pt x="661716" y="617846"/>
                    </a:lnTo>
                    <a:cubicBezTo>
                      <a:pt x="667081" y="610693"/>
                      <a:pt x="675129" y="608010"/>
                      <a:pt x="678706" y="599069"/>
                    </a:cubicBezTo>
                    <a:cubicBezTo>
                      <a:pt x="680494" y="593704"/>
                      <a:pt x="687648" y="587445"/>
                      <a:pt x="695696" y="583869"/>
                    </a:cubicBezTo>
                    <a:cubicBezTo>
                      <a:pt x="693908" y="582081"/>
                      <a:pt x="690331" y="582081"/>
                      <a:pt x="690331" y="578504"/>
                    </a:cubicBezTo>
                    <a:cubicBezTo>
                      <a:pt x="683177" y="578504"/>
                      <a:pt x="676918" y="582081"/>
                      <a:pt x="669764" y="576716"/>
                    </a:cubicBezTo>
                    <a:cubicBezTo>
                      <a:pt x="673341" y="574033"/>
                      <a:pt x="676918" y="572245"/>
                      <a:pt x="680494" y="570457"/>
                    </a:cubicBezTo>
                    <a:cubicBezTo>
                      <a:pt x="678706" y="570457"/>
                      <a:pt x="677812" y="569563"/>
                      <a:pt x="676918" y="567774"/>
                    </a:cubicBezTo>
                    <a:cubicBezTo>
                      <a:pt x="675129" y="564198"/>
                      <a:pt x="680494" y="560621"/>
                      <a:pt x="684965" y="559727"/>
                    </a:cubicBezTo>
                    <a:cubicBezTo>
                      <a:pt x="692119" y="557939"/>
                      <a:pt x="700167" y="557939"/>
                      <a:pt x="705532" y="552574"/>
                    </a:cubicBezTo>
                    <a:cubicBezTo>
                      <a:pt x="693908" y="550786"/>
                      <a:pt x="680494" y="556151"/>
                      <a:pt x="667975" y="548998"/>
                    </a:cubicBezTo>
                    <a:cubicBezTo>
                      <a:pt x="676023" y="526644"/>
                      <a:pt x="690331" y="508762"/>
                      <a:pt x="710003" y="498032"/>
                    </a:cubicBezTo>
                    <a:cubicBezTo>
                      <a:pt x="711792" y="498032"/>
                      <a:pt x="715369" y="498032"/>
                      <a:pt x="715369" y="499820"/>
                    </a:cubicBezTo>
                    <a:cubicBezTo>
                      <a:pt x="715369" y="507868"/>
                      <a:pt x="710003" y="515021"/>
                      <a:pt x="701955" y="516809"/>
                    </a:cubicBezTo>
                    <a:cubicBezTo>
                      <a:pt x="715369" y="520385"/>
                      <a:pt x="728782" y="520385"/>
                      <a:pt x="742195" y="526644"/>
                    </a:cubicBezTo>
                    <a:cubicBezTo>
                      <a:pt x="740406" y="530221"/>
                      <a:pt x="736830" y="528433"/>
                      <a:pt x="735041" y="528433"/>
                    </a:cubicBezTo>
                    <a:cubicBezTo>
                      <a:pt x="743089" y="533797"/>
                      <a:pt x="753820" y="530221"/>
                      <a:pt x="761868" y="536480"/>
                    </a:cubicBezTo>
                    <a:cubicBezTo>
                      <a:pt x="756502" y="541845"/>
                      <a:pt x="752031" y="536480"/>
                      <a:pt x="746666" y="536480"/>
                    </a:cubicBezTo>
                    <a:cubicBezTo>
                      <a:pt x="799424" y="551680"/>
                      <a:pt x="854865" y="563304"/>
                      <a:pt x="898682" y="597281"/>
                    </a:cubicBezTo>
                    <a:cubicBezTo>
                      <a:pt x="861125" y="616058"/>
                      <a:pt x="822674" y="624105"/>
                      <a:pt x="782434" y="633046"/>
                    </a:cubicBezTo>
                    <a:cubicBezTo>
                      <a:pt x="777069" y="633046"/>
                      <a:pt x="774387" y="633046"/>
                      <a:pt x="769021" y="631258"/>
                    </a:cubicBezTo>
                    <a:cubicBezTo>
                      <a:pt x="769021" y="633046"/>
                      <a:pt x="769021" y="636623"/>
                      <a:pt x="767233" y="636623"/>
                    </a:cubicBezTo>
                    <a:cubicBezTo>
                      <a:pt x="760079" y="636623"/>
                      <a:pt x="755608" y="636623"/>
                      <a:pt x="750243" y="640199"/>
                    </a:cubicBezTo>
                    <a:cubicBezTo>
                      <a:pt x="743983" y="645564"/>
                      <a:pt x="734147" y="647352"/>
                      <a:pt x="728782" y="641988"/>
                    </a:cubicBezTo>
                  </a:path>
                </a:pathLst>
              </a:custGeom>
              <a:solidFill>
                <a:srgbClr val="000091"/>
              </a:solidFill>
              <a:ln w="893" cap="flat">
                <a:noFill/>
                <a:prstDash val="solid"/>
                <a:miter/>
              </a:ln>
            </p:spPr>
            <p:txBody>
              <a:bodyPr rtlCol="0" anchor="ctr"/>
              <a:lstStyle/>
              <a:p>
                <a:endParaRPr lang="fr-FR"/>
              </a:p>
            </p:txBody>
          </p:sp>
          <p:sp>
            <p:nvSpPr>
              <p:cNvPr id="63" name="Forme libre 62">
                <a:extLst>
                  <a:ext uri="{FF2B5EF4-FFF2-40B4-BE49-F238E27FC236}">
                    <a16:creationId xmlns:a16="http://schemas.microsoft.com/office/drawing/2014/main" id="{B4F883C2-212D-B627-13CB-8C849DE88486}"/>
                  </a:ext>
                </a:extLst>
              </p:cNvPr>
              <p:cNvSpPr/>
              <p:nvPr/>
            </p:nvSpPr>
            <p:spPr>
              <a:xfrm>
                <a:off x="4569124" y="894132"/>
                <a:ext cx="1085135" cy="894132"/>
              </a:xfrm>
              <a:custGeom>
                <a:avLst/>
                <a:gdLst>
                  <a:gd name="connsiteX0" fmla="*/ 1084241 w 1085135"/>
                  <a:gd name="connsiteY0" fmla="*/ 0 h 894132"/>
                  <a:gd name="connsiteX1" fmla="*/ 123859 w 1085135"/>
                  <a:gd name="connsiteY1" fmla="*/ 0 h 894132"/>
                  <a:gd name="connsiteX2" fmla="*/ 132801 w 1085135"/>
                  <a:gd name="connsiteY2" fmla="*/ 4471 h 894132"/>
                  <a:gd name="connsiteX3" fmla="*/ 156945 w 1085135"/>
                  <a:gd name="connsiteY3" fmla="*/ 16989 h 894132"/>
                  <a:gd name="connsiteX4" fmla="*/ 189136 w 1085135"/>
                  <a:gd name="connsiteY4" fmla="*/ 43813 h 894132"/>
                  <a:gd name="connsiteX5" fmla="*/ 194501 w 1085135"/>
                  <a:gd name="connsiteY5" fmla="*/ 66166 h 894132"/>
                  <a:gd name="connsiteX6" fmla="*/ 181088 w 1085135"/>
                  <a:gd name="connsiteY6" fmla="*/ 91202 h 894132"/>
                  <a:gd name="connsiteX7" fmla="*/ 145320 w 1085135"/>
                  <a:gd name="connsiteY7" fmla="*/ 94778 h 894132"/>
                  <a:gd name="connsiteX8" fmla="*/ 124753 w 1085135"/>
                  <a:gd name="connsiteY8" fmla="*/ 91202 h 894132"/>
                  <a:gd name="connsiteX9" fmla="*/ 190925 w 1085135"/>
                  <a:gd name="connsiteY9" fmla="*/ 136802 h 894132"/>
                  <a:gd name="connsiteX10" fmla="*/ 206126 w 1085135"/>
                  <a:gd name="connsiteY10" fmla="*/ 142167 h 894132"/>
                  <a:gd name="connsiteX11" fmla="*/ 207915 w 1085135"/>
                  <a:gd name="connsiteY11" fmla="*/ 147532 h 894132"/>
                  <a:gd name="connsiteX12" fmla="*/ 202549 w 1085135"/>
                  <a:gd name="connsiteY12" fmla="*/ 157367 h 894132"/>
                  <a:gd name="connsiteX13" fmla="*/ 207915 w 1085135"/>
                  <a:gd name="connsiteY13" fmla="*/ 157367 h 894132"/>
                  <a:gd name="connsiteX14" fmla="*/ 226693 w 1085135"/>
                  <a:gd name="connsiteY14" fmla="*/ 142167 h 894132"/>
                  <a:gd name="connsiteX15" fmla="*/ 233847 w 1085135"/>
                  <a:gd name="connsiteY15" fmla="*/ 167203 h 894132"/>
                  <a:gd name="connsiteX16" fmla="*/ 213280 w 1085135"/>
                  <a:gd name="connsiteY16" fmla="*/ 184191 h 894132"/>
                  <a:gd name="connsiteX17" fmla="*/ 213280 w 1085135"/>
                  <a:gd name="connsiteY17" fmla="*/ 195815 h 894132"/>
                  <a:gd name="connsiteX18" fmla="*/ 221328 w 1085135"/>
                  <a:gd name="connsiteY18" fmla="*/ 216380 h 894132"/>
                  <a:gd name="connsiteX19" fmla="*/ 232952 w 1085135"/>
                  <a:gd name="connsiteY19" fmla="*/ 253934 h 894132"/>
                  <a:gd name="connsiteX20" fmla="*/ 244577 w 1085135"/>
                  <a:gd name="connsiteY20" fmla="*/ 329935 h 894132"/>
                  <a:gd name="connsiteX21" fmla="*/ 242789 w 1085135"/>
                  <a:gd name="connsiteY21" fmla="*/ 368383 h 894132"/>
                  <a:gd name="connsiteX22" fmla="*/ 261567 w 1085135"/>
                  <a:gd name="connsiteY22" fmla="*/ 404148 h 894132"/>
                  <a:gd name="connsiteX23" fmla="*/ 280346 w 1085135"/>
                  <a:gd name="connsiteY23" fmla="*/ 430972 h 894132"/>
                  <a:gd name="connsiteX24" fmla="*/ 300912 w 1085135"/>
                  <a:gd name="connsiteY24" fmla="*/ 484620 h 894132"/>
                  <a:gd name="connsiteX25" fmla="*/ 265144 w 1085135"/>
                  <a:gd name="connsiteY25" fmla="*/ 501609 h 894132"/>
                  <a:gd name="connsiteX26" fmla="*/ 268721 w 1085135"/>
                  <a:gd name="connsiteY26" fmla="*/ 532009 h 894132"/>
                  <a:gd name="connsiteX27" fmla="*/ 246366 w 1085135"/>
                  <a:gd name="connsiteY27" fmla="*/ 561516 h 894132"/>
                  <a:gd name="connsiteX28" fmla="*/ 257990 w 1085135"/>
                  <a:gd name="connsiteY28" fmla="*/ 568669 h 894132"/>
                  <a:gd name="connsiteX29" fmla="*/ 263356 w 1085135"/>
                  <a:gd name="connsiteY29" fmla="*/ 591022 h 894132"/>
                  <a:gd name="connsiteX30" fmla="*/ 246366 w 1085135"/>
                  <a:gd name="connsiteY30" fmla="*/ 621422 h 894132"/>
                  <a:gd name="connsiteX31" fmla="*/ 244577 w 1085135"/>
                  <a:gd name="connsiteY31" fmla="*/ 658976 h 894132"/>
                  <a:gd name="connsiteX32" fmla="*/ 214174 w 1085135"/>
                  <a:gd name="connsiteY32" fmla="*/ 684012 h 894132"/>
                  <a:gd name="connsiteX33" fmla="*/ 181982 w 1085135"/>
                  <a:gd name="connsiteY33" fmla="*/ 685800 h 894132"/>
                  <a:gd name="connsiteX34" fmla="*/ 172146 w 1085135"/>
                  <a:gd name="connsiteY34" fmla="*/ 682223 h 894132"/>
                  <a:gd name="connsiteX35" fmla="*/ 86302 w 1085135"/>
                  <a:gd name="connsiteY35" fmla="*/ 670600 h 894132"/>
                  <a:gd name="connsiteX36" fmla="*/ 63052 w 1085135"/>
                  <a:gd name="connsiteY36" fmla="*/ 676859 h 894132"/>
                  <a:gd name="connsiteX37" fmla="*/ 42486 w 1085135"/>
                  <a:gd name="connsiteY37" fmla="*/ 694741 h 894132"/>
                  <a:gd name="connsiteX38" fmla="*/ 38909 w 1085135"/>
                  <a:gd name="connsiteY38" fmla="*/ 699212 h 894132"/>
                  <a:gd name="connsiteX39" fmla="*/ 37120 w 1085135"/>
                  <a:gd name="connsiteY39" fmla="*/ 701894 h 894132"/>
                  <a:gd name="connsiteX40" fmla="*/ 35332 w 1085135"/>
                  <a:gd name="connsiteY40" fmla="*/ 703683 h 894132"/>
                  <a:gd name="connsiteX41" fmla="*/ 21919 w 1085135"/>
                  <a:gd name="connsiteY41" fmla="*/ 723354 h 894132"/>
                  <a:gd name="connsiteX42" fmla="*/ 21024 w 1085135"/>
                  <a:gd name="connsiteY42" fmla="*/ 724248 h 894132"/>
                  <a:gd name="connsiteX43" fmla="*/ 19236 w 1085135"/>
                  <a:gd name="connsiteY43" fmla="*/ 726930 h 894132"/>
                  <a:gd name="connsiteX44" fmla="*/ 6717 w 1085135"/>
                  <a:gd name="connsiteY44" fmla="*/ 758225 h 894132"/>
                  <a:gd name="connsiteX45" fmla="*/ 8506 w 1085135"/>
                  <a:gd name="connsiteY45" fmla="*/ 837803 h 894132"/>
                  <a:gd name="connsiteX46" fmla="*/ 101503 w 1085135"/>
                  <a:gd name="connsiteY46" fmla="*/ 873568 h 894132"/>
                  <a:gd name="connsiteX47" fmla="*/ 141743 w 1085135"/>
                  <a:gd name="connsiteY47" fmla="*/ 894133 h 894132"/>
                  <a:gd name="connsiteX48" fmla="*/ 1085135 w 1085135"/>
                  <a:gd name="connsiteY48" fmla="*/ 894133 h 894132"/>
                  <a:gd name="connsiteX49" fmla="*/ 1085135 w 1085135"/>
                  <a:gd name="connsiteY49" fmla="*/ 0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085135" h="894132">
                    <a:moveTo>
                      <a:pt x="1084241" y="0"/>
                    </a:moveTo>
                    <a:lnTo>
                      <a:pt x="123859" y="0"/>
                    </a:lnTo>
                    <a:cubicBezTo>
                      <a:pt x="123859" y="0"/>
                      <a:pt x="125647" y="0"/>
                      <a:pt x="132801" y="4471"/>
                    </a:cubicBezTo>
                    <a:cubicBezTo>
                      <a:pt x="140849" y="8941"/>
                      <a:pt x="150685" y="14306"/>
                      <a:pt x="156945" y="16989"/>
                    </a:cubicBezTo>
                    <a:cubicBezTo>
                      <a:pt x="169463" y="23247"/>
                      <a:pt x="181088" y="31295"/>
                      <a:pt x="189136" y="43813"/>
                    </a:cubicBezTo>
                    <a:cubicBezTo>
                      <a:pt x="192713" y="49177"/>
                      <a:pt x="197184" y="59013"/>
                      <a:pt x="194501" y="66166"/>
                    </a:cubicBezTo>
                    <a:cubicBezTo>
                      <a:pt x="190925" y="74213"/>
                      <a:pt x="189136" y="88519"/>
                      <a:pt x="181088" y="91202"/>
                    </a:cubicBezTo>
                    <a:cubicBezTo>
                      <a:pt x="171252" y="96566"/>
                      <a:pt x="157839" y="96566"/>
                      <a:pt x="145320" y="94778"/>
                    </a:cubicBezTo>
                    <a:cubicBezTo>
                      <a:pt x="138166" y="94778"/>
                      <a:pt x="131907" y="92990"/>
                      <a:pt x="124753" y="91202"/>
                    </a:cubicBezTo>
                    <a:cubicBezTo>
                      <a:pt x="149791" y="101037"/>
                      <a:pt x="173935" y="113555"/>
                      <a:pt x="190925" y="136802"/>
                    </a:cubicBezTo>
                    <a:cubicBezTo>
                      <a:pt x="192713" y="140379"/>
                      <a:pt x="198972" y="142167"/>
                      <a:pt x="206126" y="142167"/>
                    </a:cubicBezTo>
                    <a:cubicBezTo>
                      <a:pt x="207915" y="142167"/>
                      <a:pt x="207915" y="145744"/>
                      <a:pt x="207915" y="147532"/>
                    </a:cubicBezTo>
                    <a:cubicBezTo>
                      <a:pt x="204338" y="151108"/>
                      <a:pt x="200761" y="152897"/>
                      <a:pt x="202549" y="157367"/>
                    </a:cubicBezTo>
                    <a:lnTo>
                      <a:pt x="207915" y="157367"/>
                    </a:lnTo>
                    <a:cubicBezTo>
                      <a:pt x="215962" y="153791"/>
                      <a:pt x="215068" y="136802"/>
                      <a:pt x="226693" y="142167"/>
                    </a:cubicBezTo>
                    <a:cubicBezTo>
                      <a:pt x="234741" y="147532"/>
                      <a:pt x="238318" y="159156"/>
                      <a:pt x="233847" y="167203"/>
                    </a:cubicBezTo>
                    <a:cubicBezTo>
                      <a:pt x="226693" y="174356"/>
                      <a:pt x="220433" y="178827"/>
                      <a:pt x="213280" y="184191"/>
                    </a:cubicBezTo>
                    <a:cubicBezTo>
                      <a:pt x="211491" y="187768"/>
                      <a:pt x="211491" y="192239"/>
                      <a:pt x="213280" y="195815"/>
                    </a:cubicBezTo>
                    <a:cubicBezTo>
                      <a:pt x="218645" y="202968"/>
                      <a:pt x="220433" y="209227"/>
                      <a:pt x="221328" y="216380"/>
                    </a:cubicBezTo>
                    <a:cubicBezTo>
                      <a:pt x="226693" y="228004"/>
                      <a:pt x="228481" y="241416"/>
                      <a:pt x="232952" y="253934"/>
                    </a:cubicBezTo>
                    <a:cubicBezTo>
                      <a:pt x="240106" y="278970"/>
                      <a:pt x="246366" y="304899"/>
                      <a:pt x="244577" y="329935"/>
                    </a:cubicBezTo>
                    <a:cubicBezTo>
                      <a:pt x="244577" y="343347"/>
                      <a:pt x="237423" y="354971"/>
                      <a:pt x="242789" y="368383"/>
                    </a:cubicBezTo>
                    <a:cubicBezTo>
                      <a:pt x="246366" y="381795"/>
                      <a:pt x="254413" y="391630"/>
                      <a:pt x="261567" y="404148"/>
                    </a:cubicBezTo>
                    <a:cubicBezTo>
                      <a:pt x="268721" y="413984"/>
                      <a:pt x="274980" y="421137"/>
                      <a:pt x="280346" y="430972"/>
                    </a:cubicBezTo>
                    <a:cubicBezTo>
                      <a:pt x="290182" y="447961"/>
                      <a:pt x="308960" y="464949"/>
                      <a:pt x="300912" y="484620"/>
                    </a:cubicBezTo>
                    <a:cubicBezTo>
                      <a:pt x="295547" y="496244"/>
                      <a:pt x="277663" y="494456"/>
                      <a:pt x="265144" y="501609"/>
                    </a:cubicBezTo>
                    <a:cubicBezTo>
                      <a:pt x="255308" y="509656"/>
                      <a:pt x="263356" y="523962"/>
                      <a:pt x="268721" y="532009"/>
                    </a:cubicBezTo>
                    <a:cubicBezTo>
                      <a:pt x="276769" y="547209"/>
                      <a:pt x="258885" y="557045"/>
                      <a:pt x="246366" y="561516"/>
                    </a:cubicBezTo>
                    <a:cubicBezTo>
                      <a:pt x="249942" y="566880"/>
                      <a:pt x="256202" y="565092"/>
                      <a:pt x="257990" y="568669"/>
                    </a:cubicBezTo>
                    <a:cubicBezTo>
                      <a:pt x="259779" y="576716"/>
                      <a:pt x="267827" y="582081"/>
                      <a:pt x="263356" y="591022"/>
                    </a:cubicBezTo>
                    <a:cubicBezTo>
                      <a:pt x="256202" y="600857"/>
                      <a:pt x="236529" y="606222"/>
                      <a:pt x="246366" y="621422"/>
                    </a:cubicBezTo>
                    <a:cubicBezTo>
                      <a:pt x="253519" y="633046"/>
                      <a:pt x="249048" y="646458"/>
                      <a:pt x="244577" y="658976"/>
                    </a:cubicBezTo>
                    <a:cubicBezTo>
                      <a:pt x="239212" y="672388"/>
                      <a:pt x="227587" y="681329"/>
                      <a:pt x="214174" y="684012"/>
                    </a:cubicBezTo>
                    <a:cubicBezTo>
                      <a:pt x="204338" y="687588"/>
                      <a:pt x="191819" y="687588"/>
                      <a:pt x="181982" y="685800"/>
                    </a:cubicBezTo>
                    <a:cubicBezTo>
                      <a:pt x="178406" y="684012"/>
                      <a:pt x="174829" y="682223"/>
                      <a:pt x="172146" y="682223"/>
                    </a:cubicBezTo>
                    <a:cubicBezTo>
                      <a:pt x="143531" y="678647"/>
                      <a:pt x="114917" y="670600"/>
                      <a:pt x="86302" y="670600"/>
                    </a:cubicBezTo>
                    <a:cubicBezTo>
                      <a:pt x="78254" y="672388"/>
                      <a:pt x="69312" y="674176"/>
                      <a:pt x="63052" y="676859"/>
                    </a:cubicBezTo>
                    <a:cubicBezTo>
                      <a:pt x="55899" y="682223"/>
                      <a:pt x="48745" y="688482"/>
                      <a:pt x="42486" y="694741"/>
                    </a:cubicBezTo>
                    <a:cubicBezTo>
                      <a:pt x="41591" y="696530"/>
                      <a:pt x="39803" y="697424"/>
                      <a:pt x="38909" y="699212"/>
                    </a:cubicBezTo>
                    <a:cubicBezTo>
                      <a:pt x="38014" y="700106"/>
                      <a:pt x="37120" y="701000"/>
                      <a:pt x="37120" y="701894"/>
                    </a:cubicBezTo>
                    <a:lnTo>
                      <a:pt x="35332" y="703683"/>
                    </a:lnTo>
                    <a:cubicBezTo>
                      <a:pt x="29967" y="709942"/>
                      <a:pt x="26390" y="716201"/>
                      <a:pt x="21919" y="723354"/>
                    </a:cubicBezTo>
                    <a:cubicBezTo>
                      <a:pt x="21919" y="724248"/>
                      <a:pt x="21024" y="724248"/>
                      <a:pt x="21024" y="724248"/>
                    </a:cubicBezTo>
                    <a:cubicBezTo>
                      <a:pt x="21024" y="725142"/>
                      <a:pt x="20130" y="726036"/>
                      <a:pt x="19236" y="726930"/>
                    </a:cubicBezTo>
                    <a:cubicBezTo>
                      <a:pt x="13871" y="736766"/>
                      <a:pt x="9400" y="747495"/>
                      <a:pt x="6717" y="758225"/>
                    </a:cubicBezTo>
                    <a:cubicBezTo>
                      <a:pt x="-4908" y="796673"/>
                      <a:pt x="458" y="829755"/>
                      <a:pt x="8506" y="837803"/>
                    </a:cubicBezTo>
                    <a:cubicBezTo>
                      <a:pt x="10294" y="839591"/>
                      <a:pt x="63947" y="856579"/>
                      <a:pt x="101503" y="873568"/>
                    </a:cubicBezTo>
                    <a:cubicBezTo>
                      <a:pt x="119388" y="881615"/>
                      <a:pt x="131012" y="886980"/>
                      <a:pt x="141743" y="894133"/>
                    </a:cubicBezTo>
                    <a:lnTo>
                      <a:pt x="1085135" y="894133"/>
                    </a:lnTo>
                    <a:lnTo>
                      <a:pt x="1085135" y="0"/>
                    </a:lnTo>
                    <a:close/>
                  </a:path>
                </a:pathLst>
              </a:custGeom>
              <a:solidFill>
                <a:srgbClr val="E1000F"/>
              </a:solidFill>
              <a:ln w="893" cap="flat">
                <a:noFill/>
                <a:prstDash val="solid"/>
                <a:miter/>
              </a:ln>
            </p:spPr>
            <p:txBody>
              <a:bodyPr rtlCol="0" anchor="ctr"/>
              <a:lstStyle/>
              <a:p>
                <a:endParaRPr lang="fr-FR"/>
              </a:p>
            </p:txBody>
          </p:sp>
          <p:sp>
            <p:nvSpPr>
              <p:cNvPr id="64" name="Forme libre 63">
                <a:extLst>
                  <a:ext uri="{FF2B5EF4-FFF2-40B4-BE49-F238E27FC236}">
                    <a16:creationId xmlns:a16="http://schemas.microsoft.com/office/drawing/2014/main" id="{1882FA65-38E4-B7CC-52E0-5F8A2C7AD656}"/>
                  </a:ext>
                </a:extLst>
              </p:cNvPr>
              <p:cNvSpPr/>
              <p:nvPr/>
            </p:nvSpPr>
            <p:spPr>
              <a:xfrm>
                <a:off x="4684935" y="1205549"/>
                <a:ext cx="109897" cy="97202"/>
              </a:xfrm>
              <a:custGeom>
                <a:avLst/>
                <a:gdLst>
                  <a:gd name="connsiteX0" fmla="*/ 65277 w 109897"/>
                  <a:gd name="connsiteY0" fmla="*/ 15836 h 97202"/>
                  <a:gd name="connsiteX1" fmla="*/ 82267 w 109897"/>
                  <a:gd name="connsiteY1" fmla="*/ 21201 h 97202"/>
                  <a:gd name="connsiteX2" fmla="*/ 48287 w 109897"/>
                  <a:gd name="connsiteY2" fmla="*/ 51602 h 97202"/>
                  <a:gd name="connsiteX3" fmla="*/ 42922 w 109897"/>
                  <a:gd name="connsiteY3" fmla="*/ 51602 h 97202"/>
                  <a:gd name="connsiteX4" fmla="*/ 34874 w 109897"/>
                  <a:gd name="connsiteY4" fmla="*/ 63225 h 97202"/>
                  <a:gd name="connsiteX5" fmla="*/ 19673 w 109897"/>
                  <a:gd name="connsiteY5" fmla="*/ 65014 h 97202"/>
                  <a:gd name="connsiteX6" fmla="*/ 44711 w 109897"/>
                  <a:gd name="connsiteY6" fmla="*/ 74849 h 97202"/>
                  <a:gd name="connsiteX7" fmla="*/ 50076 w 109897"/>
                  <a:gd name="connsiteY7" fmla="*/ 82002 h 97202"/>
                  <a:gd name="connsiteX8" fmla="*/ 53653 w 109897"/>
                  <a:gd name="connsiteY8" fmla="*/ 80214 h 97202"/>
                  <a:gd name="connsiteX9" fmla="*/ 57229 w 109897"/>
                  <a:gd name="connsiteY9" fmla="*/ 82002 h 97202"/>
                  <a:gd name="connsiteX10" fmla="*/ 57229 w 109897"/>
                  <a:gd name="connsiteY10" fmla="*/ 89155 h 97202"/>
                  <a:gd name="connsiteX11" fmla="*/ 36663 w 109897"/>
                  <a:gd name="connsiteY11" fmla="*/ 94520 h 97202"/>
                  <a:gd name="connsiteX12" fmla="*/ 76008 w 109897"/>
                  <a:gd name="connsiteY12" fmla="*/ 94520 h 97202"/>
                  <a:gd name="connsiteX13" fmla="*/ 83162 w 109897"/>
                  <a:gd name="connsiteY13" fmla="*/ 65908 h 97202"/>
                  <a:gd name="connsiteX14" fmla="*/ 79585 w 109897"/>
                  <a:gd name="connsiteY14" fmla="*/ 60543 h 97202"/>
                  <a:gd name="connsiteX15" fmla="*/ 89421 w 109897"/>
                  <a:gd name="connsiteY15" fmla="*/ 50708 h 97202"/>
                  <a:gd name="connsiteX16" fmla="*/ 99257 w 109897"/>
                  <a:gd name="connsiteY16" fmla="*/ 45343 h 97202"/>
                  <a:gd name="connsiteX17" fmla="*/ 93892 w 109897"/>
                  <a:gd name="connsiteY17" fmla="*/ 37296 h 97202"/>
                  <a:gd name="connsiteX18" fmla="*/ 109094 w 109897"/>
                  <a:gd name="connsiteY18" fmla="*/ 10472 h 97202"/>
                  <a:gd name="connsiteX19" fmla="*/ 85844 w 109897"/>
                  <a:gd name="connsiteY19" fmla="*/ 1530 h 97202"/>
                  <a:gd name="connsiteX20" fmla="*/ 57229 w 109897"/>
                  <a:gd name="connsiteY20" fmla="*/ 3319 h 97202"/>
                  <a:gd name="connsiteX21" fmla="*/ 32192 w 109897"/>
                  <a:gd name="connsiteY21" fmla="*/ 10472 h 97202"/>
                  <a:gd name="connsiteX22" fmla="*/ 0 w 109897"/>
                  <a:gd name="connsiteY22" fmla="*/ 27460 h 97202"/>
                  <a:gd name="connsiteX23" fmla="*/ 36663 w 109897"/>
                  <a:gd name="connsiteY23" fmla="*/ 17625 h 97202"/>
                  <a:gd name="connsiteX24" fmla="*/ 65277 w 109897"/>
                  <a:gd name="connsiteY24" fmla="*/ 15836 h 97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9897" h="97202">
                    <a:moveTo>
                      <a:pt x="65277" y="15836"/>
                    </a:moveTo>
                    <a:cubicBezTo>
                      <a:pt x="72431" y="17625"/>
                      <a:pt x="82267" y="17625"/>
                      <a:pt x="82267" y="21201"/>
                    </a:cubicBezTo>
                    <a:cubicBezTo>
                      <a:pt x="78691" y="34613"/>
                      <a:pt x="59018" y="38190"/>
                      <a:pt x="48287" y="51602"/>
                    </a:cubicBezTo>
                    <a:lnTo>
                      <a:pt x="42922" y="51602"/>
                    </a:lnTo>
                    <a:cubicBezTo>
                      <a:pt x="37557" y="55178"/>
                      <a:pt x="39345" y="63225"/>
                      <a:pt x="34874" y="63225"/>
                    </a:cubicBezTo>
                    <a:cubicBezTo>
                      <a:pt x="29509" y="61437"/>
                      <a:pt x="25038" y="63225"/>
                      <a:pt x="19673" y="65014"/>
                    </a:cubicBezTo>
                    <a:cubicBezTo>
                      <a:pt x="26826" y="72167"/>
                      <a:pt x="34874" y="76637"/>
                      <a:pt x="44711" y="74849"/>
                    </a:cubicBezTo>
                    <a:cubicBezTo>
                      <a:pt x="46499" y="74849"/>
                      <a:pt x="50076" y="78426"/>
                      <a:pt x="50076" y="82002"/>
                    </a:cubicBezTo>
                    <a:cubicBezTo>
                      <a:pt x="50076" y="82002"/>
                      <a:pt x="51864" y="82002"/>
                      <a:pt x="53653" y="80214"/>
                    </a:cubicBezTo>
                    <a:cubicBezTo>
                      <a:pt x="55441" y="80214"/>
                      <a:pt x="57229" y="80214"/>
                      <a:pt x="57229" y="82002"/>
                    </a:cubicBezTo>
                    <a:lnTo>
                      <a:pt x="57229" y="89155"/>
                    </a:lnTo>
                    <a:cubicBezTo>
                      <a:pt x="51864" y="96308"/>
                      <a:pt x="43816" y="92732"/>
                      <a:pt x="36663" y="94520"/>
                    </a:cubicBezTo>
                    <a:cubicBezTo>
                      <a:pt x="50076" y="98097"/>
                      <a:pt x="63489" y="98097"/>
                      <a:pt x="76008" y="94520"/>
                    </a:cubicBezTo>
                    <a:cubicBezTo>
                      <a:pt x="85844" y="90944"/>
                      <a:pt x="76008" y="73955"/>
                      <a:pt x="83162" y="65908"/>
                    </a:cubicBezTo>
                    <a:cubicBezTo>
                      <a:pt x="79585" y="65908"/>
                      <a:pt x="83162" y="60543"/>
                      <a:pt x="79585" y="60543"/>
                    </a:cubicBezTo>
                    <a:cubicBezTo>
                      <a:pt x="83162" y="56967"/>
                      <a:pt x="86738" y="52496"/>
                      <a:pt x="89421" y="50708"/>
                    </a:cubicBezTo>
                    <a:cubicBezTo>
                      <a:pt x="92998" y="50708"/>
                      <a:pt x="97469" y="48919"/>
                      <a:pt x="99257" y="45343"/>
                    </a:cubicBezTo>
                    <a:cubicBezTo>
                      <a:pt x="99257" y="41766"/>
                      <a:pt x="92104" y="39978"/>
                      <a:pt x="93892" y="37296"/>
                    </a:cubicBezTo>
                    <a:cubicBezTo>
                      <a:pt x="103728" y="30143"/>
                      <a:pt x="112671" y="20307"/>
                      <a:pt x="109094" y="10472"/>
                    </a:cubicBezTo>
                    <a:cubicBezTo>
                      <a:pt x="107305" y="5107"/>
                      <a:pt x="93892" y="5107"/>
                      <a:pt x="85844" y="1530"/>
                    </a:cubicBezTo>
                    <a:cubicBezTo>
                      <a:pt x="77796" y="-2046"/>
                      <a:pt x="67066" y="1530"/>
                      <a:pt x="57229" y="3319"/>
                    </a:cubicBezTo>
                    <a:cubicBezTo>
                      <a:pt x="49182" y="3319"/>
                      <a:pt x="40239" y="8683"/>
                      <a:pt x="32192" y="10472"/>
                    </a:cubicBezTo>
                    <a:cubicBezTo>
                      <a:pt x="20567" y="14048"/>
                      <a:pt x="9836" y="20307"/>
                      <a:pt x="0" y="27460"/>
                    </a:cubicBezTo>
                    <a:cubicBezTo>
                      <a:pt x="11625" y="22095"/>
                      <a:pt x="23249" y="20307"/>
                      <a:pt x="36663" y="17625"/>
                    </a:cubicBezTo>
                    <a:cubicBezTo>
                      <a:pt x="46499" y="15836"/>
                      <a:pt x="54547" y="14048"/>
                      <a:pt x="65277" y="15836"/>
                    </a:cubicBezTo>
                  </a:path>
                </a:pathLst>
              </a:custGeom>
              <a:solidFill>
                <a:srgbClr val="808080"/>
              </a:solidFill>
              <a:ln w="893" cap="flat">
                <a:noFill/>
                <a:prstDash val="solid"/>
                <a:miter/>
              </a:ln>
            </p:spPr>
            <p:txBody>
              <a:bodyPr rtlCol="0" anchor="ctr"/>
              <a:lstStyle/>
              <a:p>
                <a:endParaRPr lang="fr-FR"/>
              </a:p>
            </p:txBody>
          </p:sp>
        </p:grpSp>
        <p:sp>
          <p:nvSpPr>
            <p:cNvPr id="60" name="Forme libre 59">
              <a:extLst>
                <a:ext uri="{FF2B5EF4-FFF2-40B4-BE49-F238E27FC236}">
                  <a16:creationId xmlns:a16="http://schemas.microsoft.com/office/drawing/2014/main" id="{B664CACB-77F3-F987-1723-74C2CAFF7160}"/>
                </a:ext>
              </a:extLst>
            </p:cNvPr>
            <p:cNvSpPr/>
            <p:nvPr/>
          </p:nvSpPr>
          <p:spPr>
            <a:xfrm>
              <a:off x="3189814" y="2048458"/>
              <a:ext cx="5812369" cy="1982292"/>
            </a:xfrm>
            <a:custGeom>
              <a:avLst/>
              <a:gdLst>
                <a:gd name="connsiteX0" fmla="*/ 0 w 5812369"/>
                <a:gd name="connsiteY0" fmla="*/ 857474 h 1982292"/>
                <a:gd name="connsiteX1" fmla="*/ 0 w 5812369"/>
                <a:gd name="connsiteY1" fmla="*/ 186874 h 1982292"/>
                <a:gd name="connsiteX2" fmla="*/ 203880 w 5812369"/>
                <a:gd name="connsiteY2" fmla="*/ 186874 h 1982292"/>
                <a:gd name="connsiteX3" fmla="*/ 377357 w 5812369"/>
                <a:gd name="connsiteY3" fmla="*/ 240522 h 1982292"/>
                <a:gd name="connsiteX4" fmla="*/ 441740 w 5812369"/>
                <a:gd name="connsiteY4" fmla="*/ 387160 h 1982292"/>
                <a:gd name="connsiteX5" fmla="*/ 414020 w 5812369"/>
                <a:gd name="connsiteY5" fmla="*/ 490879 h 1982292"/>
                <a:gd name="connsiteX6" fmla="*/ 335329 w 5812369"/>
                <a:gd name="connsiteY6" fmla="*/ 560621 h 1982292"/>
                <a:gd name="connsiteX7" fmla="*/ 544574 w 5812369"/>
                <a:gd name="connsiteY7" fmla="*/ 857474 h 1982292"/>
                <a:gd name="connsiteX8" fmla="*/ 382722 w 5812369"/>
                <a:gd name="connsiteY8" fmla="*/ 857474 h 1982292"/>
                <a:gd name="connsiteX9" fmla="*/ 204774 w 5812369"/>
                <a:gd name="connsiteY9" fmla="*/ 586551 h 1982292"/>
                <a:gd name="connsiteX10" fmla="*/ 135920 w 5812369"/>
                <a:gd name="connsiteY10" fmla="*/ 586551 h 1982292"/>
                <a:gd name="connsiteX11" fmla="*/ 135920 w 5812369"/>
                <a:gd name="connsiteY11" fmla="*/ 857474 h 1982292"/>
                <a:gd name="connsiteX12" fmla="*/ 135920 w 5812369"/>
                <a:gd name="connsiteY12" fmla="*/ 471208 h 1982292"/>
                <a:gd name="connsiteX13" fmla="*/ 211928 w 5812369"/>
                <a:gd name="connsiteY13" fmla="*/ 471208 h 1982292"/>
                <a:gd name="connsiteX14" fmla="*/ 278100 w 5812369"/>
                <a:gd name="connsiteY14" fmla="*/ 448855 h 1982292"/>
                <a:gd name="connsiteX15" fmla="*/ 302243 w 5812369"/>
                <a:gd name="connsiteY15" fmla="*/ 385371 h 1982292"/>
                <a:gd name="connsiteX16" fmla="*/ 278100 w 5812369"/>
                <a:gd name="connsiteY16" fmla="*/ 324570 h 1982292"/>
                <a:gd name="connsiteX17" fmla="*/ 211928 w 5812369"/>
                <a:gd name="connsiteY17" fmla="*/ 303111 h 1982292"/>
                <a:gd name="connsiteX18" fmla="*/ 135920 w 5812369"/>
                <a:gd name="connsiteY18" fmla="*/ 303111 h 1982292"/>
                <a:gd name="connsiteX19" fmla="*/ 639361 w 5812369"/>
                <a:gd name="connsiteY19" fmla="*/ 857474 h 1982292"/>
                <a:gd name="connsiteX20" fmla="*/ 639361 w 5812369"/>
                <a:gd name="connsiteY20" fmla="*/ 186874 h 1982292"/>
                <a:gd name="connsiteX21" fmla="*/ 1028342 w 5812369"/>
                <a:gd name="connsiteY21" fmla="*/ 186874 h 1982292"/>
                <a:gd name="connsiteX22" fmla="*/ 1028342 w 5812369"/>
                <a:gd name="connsiteY22" fmla="*/ 303111 h 1982292"/>
                <a:gd name="connsiteX23" fmla="*/ 774387 w 5812369"/>
                <a:gd name="connsiteY23" fmla="*/ 303111 h 1982292"/>
                <a:gd name="connsiteX24" fmla="*/ 774387 w 5812369"/>
                <a:gd name="connsiteY24" fmla="*/ 457796 h 1982292"/>
                <a:gd name="connsiteX25" fmla="*/ 989891 w 5812369"/>
                <a:gd name="connsiteY25" fmla="*/ 457796 h 1982292"/>
                <a:gd name="connsiteX26" fmla="*/ 989891 w 5812369"/>
                <a:gd name="connsiteY26" fmla="*/ 574033 h 1982292"/>
                <a:gd name="connsiteX27" fmla="*/ 774387 w 5812369"/>
                <a:gd name="connsiteY27" fmla="*/ 574033 h 1982292"/>
                <a:gd name="connsiteX28" fmla="*/ 774387 w 5812369"/>
                <a:gd name="connsiteY28" fmla="*/ 741236 h 1982292"/>
                <a:gd name="connsiteX29" fmla="*/ 1028342 w 5812369"/>
                <a:gd name="connsiteY29" fmla="*/ 741236 h 1982292"/>
                <a:gd name="connsiteX30" fmla="*/ 1028342 w 5812369"/>
                <a:gd name="connsiteY30" fmla="*/ 857474 h 1982292"/>
                <a:gd name="connsiteX31" fmla="*/ 770810 w 5812369"/>
                <a:gd name="connsiteY31" fmla="*/ 129649 h 1982292"/>
                <a:gd name="connsiteX32" fmla="*/ 878115 w 5812369"/>
                <a:gd name="connsiteY32" fmla="*/ 0 h 1982292"/>
                <a:gd name="connsiteX33" fmla="*/ 1017612 w 5812369"/>
                <a:gd name="connsiteY33" fmla="*/ 0 h 1982292"/>
                <a:gd name="connsiteX34" fmla="*/ 894211 w 5812369"/>
                <a:gd name="connsiteY34" fmla="*/ 129649 h 1982292"/>
                <a:gd name="connsiteX35" fmla="*/ 1193771 w 5812369"/>
                <a:gd name="connsiteY35" fmla="*/ 857474 h 1982292"/>
                <a:gd name="connsiteX36" fmla="*/ 1193771 w 5812369"/>
                <a:gd name="connsiteY36" fmla="*/ 186874 h 1982292"/>
                <a:gd name="connsiteX37" fmla="*/ 1414641 w 5812369"/>
                <a:gd name="connsiteY37" fmla="*/ 186874 h 1982292"/>
                <a:gd name="connsiteX38" fmla="*/ 1587224 w 5812369"/>
                <a:gd name="connsiteY38" fmla="*/ 240522 h 1982292"/>
                <a:gd name="connsiteX39" fmla="*/ 1650713 w 5812369"/>
                <a:gd name="connsiteY39" fmla="*/ 387160 h 1982292"/>
                <a:gd name="connsiteX40" fmla="*/ 1587224 w 5812369"/>
                <a:gd name="connsiteY40" fmla="*/ 532903 h 1982292"/>
                <a:gd name="connsiteX41" fmla="*/ 1414641 w 5812369"/>
                <a:gd name="connsiteY41" fmla="*/ 586551 h 1982292"/>
                <a:gd name="connsiteX42" fmla="*/ 1329691 w 5812369"/>
                <a:gd name="connsiteY42" fmla="*/ 586551 h 1982292"/>
                <a:gd name="connsiteX43" fmla="*/ 1329691 w 5812369"/>
                <a:gd name="connsiteY43" fmla="*/ 857474 h 1982292"/>
                <a:gd name="connsiteX44" fmla="*/ 1329691 w 5812369"/>
                <a:gd name="connsiteY44" fmla="*/ 471208 h 1982292"/>
                <a:gd name="connsiteX45" fmla="*/ 1420007 w 5812369"/>
                <a:gd name="connsiteY45" fmla="*/ 471208 h 1982292"/>
                <a:gd name="connsiteX46" fmla="*/ 1487967 w 5812369"/>
                <a:gd name="connsiteY46" fmla="*/ 447961 h 1982292"/>
                <a:gd name="connsiteX47" fmla="*/ 1512110 w 5812369"/>
                <a:gd name="connsiteY47" fmla="*/ 385371 h 1982292"/>
                <a:gd name="connsiteX48" fmla="*/ 1487072 w 5812369"/>
                <a:gd name="connsiteY48" fmla="*/ 324570 h 1982292"/>
                <a:gd name="connsiteX49" fmla="*/ 1420007 w 5812369"/>
                <a:gd name="connsiteY49" fmla="*/ 303111 h 1982292"/>
                <a:gd name="connsiteX50" fmla="*/ 1329691 w 5812369"/>
                <a:gd name="connsiteY50" fmla="*/ 303111 h 1982292"/>
                <a:gd name="connsiteX51" fmla="*/ 1759807 w 5812369"/>
                <a:gd name="connsiteY51" fmla="*/ 595493 h 1982292"/>
                <a:gd name="connsiteX52" fmla="*/ 1759807 w 5812369"/>
                <a:gd name="connsiteY52" fmla="*/ 186874 h 1982292"/>
                <a:gd name="connsiteX53" fmla="*/ 1895727 w 5812369"/>
                <a:gd name="connsiteY53" fmla="*/ 186874 h 1982292"/>
                <a:gd name="connsiteX54" fmla="*/ 1895727 w 5812369"/>
                <a:gd name="connsiteY54" fmla="*/ 606222 h 1982292"/>
                <a:gd name="connsiteX55" fmla="*/ 1931495 w 5812369"/>
                <a:gd name="connsiteY55" fmla="*/ 711730 h 1982292"/>
                <a:gd name="connsiteX56" fmla="*/ 2030753 w 5812369"/>
                <a:gd name="connsiteY56" fmla="*/ 749283 h 1982292"/>
                <a:gd name="connsiteX57" fmla="*/ 2129116 w 5812369"/>
                <a:gd name="connsiteY57" fmla="*/ 711730 h 1982292"/>
                <a:gd name="connsiteX58" fmla="*/ 2164884 w 5812369"/>
                <a:gd name="connsiteY58" fmla="*/ 606222 h 1982292"/>
                <a:gd name="connsiteX59" fmla="*/ 2164884 w 5812369"/>
                <a:gd name="connsiteY59" fmla="*/ 186874 h 1982292"/>
                <a:gd name="connsiteX60" fmla="*/ 2300804 w 5812369"/>
                <a:gd name="connsiteY60" fmla="*/ 186874 h 1982292"/>
                <a:gd name="connsiteX61" fmla="*/ 2300804 w 5812369"/>
                <a:gd name="connsiteY61" fmla="*/ 595493 h 1982292"/>
                <a:gd name="connsiteX62" fmla="*/ 2228373 w 5812369"/>
                <a:gd name="connsiteY62" fmla="*/ 802037 h 1982292"/>
                <a:gd name="connsiteX63" fmla="*/ 2029858 w 5812369"/>
                <a:gd name="connsiteY63" fmla="*/ 876250 h 1982292"/>
                <a:gd name="connsiteX64" fmla="*/ 1832238 w 5812369"/>
                <a:gd name="connsiteY64" fmla="*/ 802037 h 1982292"/>
                <a:gd name="connsiteX65" fmla="*/ 1759807 w 5812369"/>
                <a:gd name="connsiteY65" fmla="*/ 595493 h 1982292"/>
                <a:gd name="connsiteX66" fmla="*/ 2477858 w 5812369"/>
                <a:gd name="connsiteY66" fmla="*/ 857474 h 1982292"/>
                <a:gd name="connsiteX67" fmla="*/ 2477858 w 5812369"/>
                <a:gd name="connsiteY67" fmla="*/ 186874 h 1982292"/>
                <a:gd name="connsiteX68" fmla="*/ 2667431 w 5812369"/>
                <a:gd name="connsiteY68" fmla="*/ 186874 h 1982292"/>
                <a:gd name="connsiteX69" fmla="*/ 2831071 w 5812369"/>
                <a:gd name="connsiteY69" fmla="*/ 235157 h 1982292"/>
                <a:gd name="connsiteX70" fmla="*/ 2890983 w 5812369"/>
                <a:gd name="connsiteY70" fmla="*/ 369277 h 1982292"/>
                <a:gd name="connsiteX71" fmla="*/ 2820341 w 5812369"/>
                <a:gd name="connsiteY71" fmla="*/ 501609 h 1982292"/>
                <a:gd name="connsiteX72" fmla="*/ 2901714 w 5812369"/>
                <a:gd name="connsiteY72" fmla="*/ 565986 h 1982292"/>
                <a:gd name="connsiteX73" fmla="*/ 2930329 w 5812369"/>
                <a:gd name="connsiteY73" fmla="*/ 659870 h 1982292"/>
                <a:gd name="connsiteX74" fmla="*/ 2863263 w 5812369"/>
                <a:gd name="connsiteY74" fmla="*/ 804720 h 1982292"/>
                <a:gd name="connsiteX75" fmla="*/ 2681738 w 5812369"/>
                <a:gd name="connsiteY75" fmla="*/ 857474 h 1982292"/>
                <a:gd name="connsiteX76" fmla="*/ 2612884 w 5812369"/>
                <a:gd name="connsiteY76" fmla="*/ 741236 h 1982292"/>
                <a:gd name="connsiteX77" fmla="*/ 2689786 w 5812369"/>
                <a:gd name="connsiteY77" fmla="*/ 741236 h 1982292"/>
                <a:gd name="connsiteX78" fmla="*/ 2764005 w 5812369"/>
                <a:gd name="connsiteY78" fmla="*/ 717989 h 1982292"/>
                <a:gd name="connsiteX79" fmla="*/ 2790832 w 5812369"/>
                <a:gd name="connsiteY79" fmla="*/ 652717 h 1982292"/>
                <a:gd name="connsiteX80" fmla="*/ 2764005 w 5812369"/>
                <a:gd name="connsiteY80" fmla="*/ 588340 h 1982292"/>
                <a:gd name="connsiteX81" fmla="*/ 2689786 w 5812369"/>
                <a:gd name="connsiteY81" fmla="*/ 565986 h 1982292"/>
                <a:gd name="connsiteX82" fmla="*/ 2612884 w 5812369"/>
                <a:gd name="connsiteY82" fmla="*/ 565986 h 1982292"/>
                <a:gd name="connsiteX83" fmla="*/ 2612884 w 5812369"/>
                <a:gd name="connsiteY83" fmla="*/ 449749 h 1982292"/>
                <a:gd name="connsiteX84" fmla="*/ 2670113 w 5812369"/>
                <a:gd name="connsiteY84" fmla="*/ 449749 h 1982292"/>
                <a:gd name="connsiteX85" fmla="*/ 2730025 w 5812369"/>
                <a:gd name="connsiteY85" fmla="*/ 430078 h 1982292"/>
                <a:gd name="connsiteX86" fmla="*/ 2751486 w 5812369"/>
                <a:gd name="connsiteY86" fmla="*/ 375536 h 1982292"/>
                <a:gd name="connsiteX87" fmla="*/ 2730025 w 5812369"/>
                <a:gd name="connsiteY87" fmla="*/ 322782 h 1982292"/>
                <a:gd name="connsiteX88" fmla="*/ 2670113 w 5812369"/>
                <a:gd name="connsiteY88" fmla="*/ 303111 h 1982292"/>
                <a:gd name="connsiteX89" fmla="*/ 2612884 w 5812369"/>
                <a:gd name="connsiteY89" fmla="*/ 303111 h 1982292"/>
                <a:gd name="connsiteX90" fmla="*/ 3077873 w 5812369"/>
                <a:gd name="connsiteY90" fmla="*/ 857474 h 1982292"/>
                <a:gd name="connsiteX91" fmla="*/ 3077873 w 5812369"/>
                <a:gd name="connsiteY91" fmla="*/ 186874 h 1982292"/>
                <a:gd name="connsiteX92" fmla="*/ 3212899 w 5812369"/>
                <a:gd name="connsiteY92" fmla="*/ 186874 h 1982292"/>
                <a:gd name="connsiteX93" fmla="*/ 3212899 w 5812369"/>
                <a:gd name="connsiteY93" fmla="*/ 734083 h 1982292"/>
                <a:gd name="connsiteX94" fmla="*/ 3466855 w 5812369"/>
                <a:gd name="connsiteY94" fmla="*/ 734083 h 1982292"/>
                <a:gd name="connsiteX95" fmla="*/ 3466855 w 5812369"/>
                <a:gd name="connsiteY95" fmla="*/ 857474 h 1982292"/>
                <a:gd name="connsiteX96" fmla="*/ 3595621 w 5812369"/>
                <a:gd name="connsiteY96" fmla="*/ 857474 h 1982292"/>
                <a:gd name="connsiteX97" fmla="*/ 3595621 w 5812369"/>
                <a:gd name="connsiteY97" fmla="*/ 186874 h 1982292"/>
                <a:gd name="connsiteX98" fmla="*/ 3730647 w 5812369"/>
                <a:gd name="connsiteY98" fmla="*/ 186874 h 1982292"/>
                <a:gd name="connsiteX99" fmla="*/ 3730647 w 5812369"/>
                <a:gd name="connsiteY99" fmla="*/ 857474 h 1982292"/>
                <a:gd name="connsiteX100" fmla="*/ 3896076 w 5812369"/>
                <a:gd name="connsiteY100" fmla="*/ 658976 h 1982292"/>
                <a:gd name="connsiteX101" fmla="*/ 3870144 w 5812369"/>
                <a:gd name="connsiteY101" fmla="*/ 522174 h 1982292"/>
                <a:gd name="connsiteX102" fmla="*/ 3896076 w 5812369"/>
                <a:gd name="connsiteY102" fmla="*/ 386265 h 1982292"/>
                <a:gd name="connsiteX103" fmla="*/ 3967613 w 5812369"/>
                <a:gd name="connsiteY103" fmla="*/ 272711 h 1982292"/>
                <a:gd name="connsiteX104" fmla="*/ 4080284 w 5812369"/>
                <a:gd name="connsiteY104" fmla="*/ 195815 h 1982292"/>
                <a:gd name="connsiteX105" fmla="*/ 4224252 w 5812369"/>
                <a:gd name="connsiteY105" fmla="*/ 167203 h 1982292"/>
                <a:gd name="connsiteX106" fmla="*/ 4368220 w 5812369"/>
                <a:gd name="connsiteY106" fmla="*/ 195815 h 1982292"/>
                <a:gd name="connsiteX107" fmla="*/ 4480890 w 5812369"/>
                <a:gd name="connsiteY107" fmla="*/ 272711 h 1982292"/>
                <a:gd name="connsiteX108" fmla="*/ 4552427 w 5812369"/>
                <a:gd name="connsiteY108" fmla="*/ 386265 h 1982292"/>
                <a:gd name="connsiteX109" fmla="*/ 4578359 w 5812369"/>
                <a:gd name="connsiteY109" fmla="*/ 522174 h 1982292"/>
                <a:gd name="connsiteX110" fmla="*/ 4543485 w 5812369"/>
                <a:gd name="connsiteY110" fmla="*/ 679541 h 1982292"/>
                <a:gd name="connsiteX111" fmla="*/ 4446910 w 5812369"/>
                <a:gd name="connsiteY111" fmla="*/ 802037 h 1982292"/>
                <a:gd name="connsiteX112" fmla="*/ 4487150 w 5812369"/>
                <a:gd name="connsiteY112" fmla="*/ 840485 h 1982292"/>
                <a:gd name="connsiteX113" fmla="*/ 4626646 w 5812369"/>
                <a:gd name="connsiteY113" fmla="*/ 903968 h 1982292"/>
                <a:gd name="connsiteX114" fmla="*/ 4674934 w 5812369"/>
                <a:gd name="connsiteY114" fmla="*/ 896815 h 1982292"/>
                <a:gd name="connsiteX115" fmla="*/ 4674934 w 5812369"/>
                <a:gd name="connsiteY115" fmla="*/ 1012159 h 1982292"/>
                <a:gd name="connsiteX116" fmla="*/ 4604291 w 5812369"/>
                <a:gd name="connsiteY116" fmla="*/ 1023782 h 1982292"/>
                <a:gd name="connsiteX117" fmla="*/ 4395940 w 5812369"/>
                <a:gd name="connsiteY117" fmla="*/ 936157 h 1982292"/>
                <a:gd name="connsiteX118" fmla="*/ 4316355 w 5812369"/>
                <a:gd name="connsiteY118" fmla="*/ 864627 h 1982292"/>
                <a:gd name="connsiteX119" fmla="*/ 4224252 w 5812369"/>
                <a:gd name="connsiteY119" fmla="*/ 876250 h 1982292"/>
                <a:gd name="connsiteX120" fmla="*/ 4080284 w 5812369"/>
                <a:gd name="connsiteY120" fmla="*/ 847638 h 1982292"/>
                <a:gd name="connsiteX121" fmla="*/ 3967613 w 5812369"/>
                <a:gd name="connsiteY121" fmla="*/ 771637 h 1982292"/>
                <a:gd name="connsiteX122" fmla="*/ 3896076 w 5812369"/>
                <a:gd name="connsiteY122" fmla="*/ 658976 h 1982292"/>
                <a:gd name="connsiteX123" fmla="*/ 4070447 w 5812369"/>
                <a:gd name="connsiteY123" fmla="*/ 360336 h 1982292"/>
                <a:gd name="connsiteX124" fmla="*/ 4008747 w 5812369"/>
                <a:gd name="connsiteY124" fmla="*/ 522174 h 1982292"/>
                <a:gd name="connsiteX125" fmla="*/ 4070447 w 5812369"/>
                <a:gd name="connsiteY125" fmla="*/ 684012 h 1982292"/>
                <a:gd name="connsiteX126" fmla="*/ 4225146 w 5812369"/>
                <a:gd name="connsiteY126" fmla="*/ 749283 h 1982292"/>
                <a:gd name="connsiteX127" fmla="*/ 4335134 w 5812369"/>
                <a:gd name="connsiteY127" fmla="*/ 719777 h 1982292"/>
                <a:gd name="connsiteX128" fmla="*/ 4412036 w 5812369"/>
                <a:gd name="connsiteY128" fmla="*/ 637517 h 1982292"/>
                <a:gd name="connsiteX129" fmla="*/ 4439756 w 5812369"/>
                <a:gd name="connsiteY129" fmla="*/ 522174 h 1982292"/>
                <a:gd name="connsiteX130" fmla="*/ 4378056 w 5812369"/>
                <a:gd name="connsiteY130" fmla="*/ 360336 h 1982292"/>
                <a:gd name="connsiteX131" fmla="*/ 4224252 w 5812369"/>
                <a:gd name="connsiteY131" fmla="*/ 295064 h 1982292"/>
                <a:gd name="connsiteX132" fmla="*/ 4069553 w 5812369"/>
                <a:gd name="connsiteY132" fmla="*/ 360336 h 1982292"/>
                <a:gd name="connsiteX133" fmla="*/ 4705337 w 5812369"/>
                <a:gd name="connsiteY133" fmla="*/ 595493 h 1982292"/>
                <a:gd name="connsiteX134" fmla="*/ 4705337 w 5812369"/>
                <a:gd name="connsiteY134" fmla="*/ 186874 h 1982292"/>
                <a:gd name="connsiteX135" fmla="*/ 4841257 w 5812369"/>
                <a:gd name="connsiteY135" fmla="*/ 186874 h 1982292"/>
                <a:gd name="connsiteX136" fmla="*/ 4841257 w 5812369"/>
                <a:gd name="connsiteY136" fmla="*/ 606222 h 1982292"/>
                <a:gd name="connsiteX137" fmla="*/ 4877025 w 5812369"/>
                <a:gd name="connsiteY137" fmla="*/ 711730 h 1982292"/>
                <a:gd name="connsiteX138" fmla="*/ 4976283 w 5812369"/>
                <a:gd name="connsiteY138" fmla="*/ 749283 h 1982292"/>
                <a:gd name="connsiteX139" fmla="*/ 5074646 w 5812369"/>
                <a:gd name="connsiteY139" fmla="*/ 711730 h 1982292"/>
                <a:gd name="connsiteX140" fmla="*/ 5110414 w 5812369"/>
                <a:gd name="connsiteY140" fmla="*/ 606222 h 1982292"/>
                <a:gd name="connsiteX141" fmla="*/ 5110414 w 5812369"/>
                <a:gd name="connsiteY141" fmla="*/ 186874 h 1982292"/>
                <a:gd name="connsiteX142" fmla="*/ 5246334 w 5812369"/>
                <a:gd name="connsiteY142" fmla="*/ 186874 h 1982292"/>
                <a:gd name="connsiteX143" fmla="*/ 5246334 w 5812369"/>
                <a:gd name="connsiteY143" fmla="*/ 595493 h 1982292"/>
                <a:gd name="connsiteX144" fmla="*/ 5173903 w 5812369"/>
                <a:gd name="connsiteY144" fmla="*/ 802037 h 1982292"/>
                <a:gd name="connsiteX145" fmla="*/ 4975389 w 5812369"/>
                <a:gd name="connsiteY145" fmla="*/ 876250 h 1982292"/>
                <a:gd name="connsiteX146" fmla="*/ 4777768 w 5812369"/>
                <a:gd name="connsiteY146" fmla="*/ 802037 h 1982292"/>
                <a:gd name="connsiteX147" fmla="*/ 4705337 w 5812369"/>
                <a:gd name="connsiteY147" fmla="*/ 595493 h 1982292"/>
                <a:gd name="connsiteX148" fmla="*/ 5423388 w 5812369"/>
                <a:gd name="connsiteY148" fmla="*/ 857474 h 1982292"/>
                <a:gd name="connsiteX149" fmla="*/ 5423388 w 5812369"/>
                <a:gd name="connsiteY149" fmla="*/ 186874 h 1982292"/>
                <a:gd name="connsiteX150" fmla="*/ 5812370 w 5812369"/>
                <a:gd name="connsiteY150" fmla="*/ 186874 h 1982292"/>
                <a:gd name="connsiteX151" fmla="*/ 5812370 w 5812369"/>
                <a:gd name="connsiteY151" fmla="*/ 303111 h 1982292"/>
                <a:gd name="connsiteX152" fmla="*/ 5558414 w 5812369"/>
                <a:gd name="connsiteY152" fmla="*/ 303111 h 1982292"/>
                <a:gd name="connsiteX153" fmla="*/ 5558414 w 5812369"/>
                <a:gd name="connsiteY153" fmla="*/ 457796 h 1982292"/>
                <a:gd name="connsiteX154" fmla="*/ 5773919 w 5812369"/>
                <a:gd name="connsiteY154" fmla="*/ 457796 h 1982292"/>
                <a:gd name="connsiteX155" fmla="*/ 5773919 w 5812369"/>
                <a:gd name="connsiteY155" fmla="*/ 574033 h 1982292"/>
                <a:gd name="connsiteX156" fmla="*/ 5558414 w 5812369"/>
                <a:gd name="connsiteY156" fmla="*/ 574033 h 1982292"/>
                <a:gd name="connsiteX157" fmla="*/ 5558414 w 5812369"/>
                <a:gd name="connsiteY157" fmla="*/ 741236 h 1982292"/>
                <a:gd name="connsiteX158" fmla="*/ 5812370 w 5812369"/>
                <a:gd name="connsiteY158" fmla="*/ 741236 h 1982292"/>
                <a:gd name="connsiteX159" fmla="*/ 5812370 w 5812369"/>
                <a:gd name="connsiteY159" fmla="*/ 857474 h 1982292"/>
                <a:gd name="connsiteX160" fmla="*/ 0 w 5812369"/>
                <a:gd name="connsiteY160" fmla="*/ 1827608 h 1982292"/>
                <a:gd name="connsiteX161" fmla="*/ 0 w 5812369"/>
                <a:gd name="connsiteY161" fmla="*/ 1157008 h 1982292"/>
                <a:gd name="connsiteX162" fmla="*/ 388982 w 5812369"/>
                <a:gd name="connsiteY162" fmla="*/ 1157008 h 1982292"/>
                <a:gd name="connsiteX163" fmla="*/ 388982 w 5812369"/>
                <a:gd name="connsiteY163" fmla="*/ 1273245 h 1982292"/>
                <a:gd name="connsiteX164" fmla="*/ 135920 w 5812369"/>
                <a:gd name="connsiteY164" fmla="*/ 1273245 h 1982292"/>
                <a:gd name="connsiteX165" fmla="*/ 135920 w 5812369"/>
                <a:gd name="connsiteY165" fmla="*/ 1427930 h 1982292"/>
                <a:gd name="connsiteX166" fmla="*/ 351425 w 5812369"/>
                <a:gd name="connsiteY166" fmla="*/ 1427930 h 1982292"/>
                <a:gd name="connsiteX167" fmla="*/ 351425 w 5812369"/>
                <a:gd name="connsiteY167" fmla="*/ 1544168 h 1982292"/>
                <a:gd name="connsiteX168" fmla="*/ 135920 w 5812369"/>
                <a:gd name="connsiteY168" fmla="*/ 1544168 h 1982292"/>
                <a:gd name="connsiteX169" fmla="*/ 135920 w 5812369"/>
                <a:gd name="connsiteY169" fmla="*/ 1827608 h 1982292"/>
                <a:gd name="connsiteX170" fmla="*/ 517748 w 5812369"/>
                <a:gd name="connsiteY170" fmla="*/ 1827608 h 1982292"/>
                <a:gd name="connsiteX171" fmla="*/ 517748 w 5812369"/>
                <a:gd name="connsiteY171" fmla="*/ 1157008 h 1982292"/>
                <a:gd name="connsiteX172" fmla="*/ 721628 w 5812369"/>
                <a:gd name="connsiteY172" fmla="*/ 1157008 h 1982292"/>
                <a:gd name="connsiteX173" fmla="*/ 895999 w 5812369"/>
                <a:gd name="connsiteY173" fmla="*/ 1210656 h 1982292"/>
                <a:gd name="connsiteX174" fmla="*/ 959488 w 5812369"/>
                <a:gd name="connsiteY174" fmla="*/ 1357294 h 1982292"/>
                <a:gd name="connsiteX175" fmla="*/ 931768 w 5812369"/>
                <a:gd name="connsiteY175" fmla="*/ 1461907 h 1982292"/>
                <a:gd name="connsiteX176" fmla="*/ 853077 w 5812369"/>
                <a:gd name="connsiteY176" fmla="*/ 1530756 h 1982292"/>
                <a:gd name="connsiteX177" fmla="*/ 1062322 w 5812369"/>
                <a:gd name="connsiteY177" fmla="*/ 1827608 h 1982292"/>
                <a:gd name="connsiteX178" fmla="*/ 900470 w 5812369"/>
                <a:gd name="connsiteY178" fmla="*/ 1827608 h 1982292"/>
                <a:gd name="connsiteX179" fmla="*/ 722522 w 5812369"/>
                <a:gd name="connsiteY179" fmla="*/ 1556686 h 1982292"/>
                <a:gd name="connsiteX180" fmla="*/ 653668 w 5812369"/>
                <a:gd name="connsiteY180" fmla="*/ 1556686 h 1982292"/>
                <a:gd name="connsiteX181" fmla="*/ 653668 w 5812369"/>
                <a:gd name="connsiteY181" fmla="*/ 1827608 h 1982292"/>
                <a:gd name="connsiteX182" fmla="*/ 653668 w 5812369"/>
                <a:gd name="connsiteY182" fmla="*/ 1441342 h 1982292"/>
                <a:gd name="connsiteX183" fmla="*/ 729676 w 5812369"/>
                <a:gd name="connsiteY183" fmla="*/ 1441342 h 1982292"/>
                <a:gd name="connsiteX184" fmla="*/ 796742 w 5812369"/>
                <a:gd name="connsiteY184" fmla="*/ 1418989 h 1982292"/>
                <a:gd name="connsiteX185" fmla="*/ 819991 w 5812369"/>
                <a:gd name="connsiteY185" fmla="*/ 1355506 h 1982292"/>
                <a:gd name="connsiteX186" fmla="*/ 796742 w 5812369"/>
                <a:gd name="connsiteY186" fmla="*/ 1294705 h 1982292"/>
                <a:gd name="connsiteX187" fmla="*/ 729676 w 5812369"/>
                <a:gd name="connsiteY187" fmla="*/ 1273245 h 1982292"/>
                <a:gd name="connsiteX188" fmla="*/ 653668 w 5812369"/>
                <a:gd name="connsiteY188" fmla="*/ 1273245 h 1982292"/>
                <a:gd name="connsiteX189" fmla="*/ 1100773 w 5812369"/>
                <a:gd name="connsiteY189" fmla="*/ 1827608 h 1982292"/>
                <a:gd name="connsiteX190" fmla="*/ 1353835 w 5812369"/>
                <a:gd name="connsiteY190" fmla="*/ 1157008 h 1982292"/>
                <a:gd name="connsiteX191" fmla="*/ 1530889 w 5812369"/>
                <a:gd name="connsiteY191" fmla="*/ 1157008 h 1982292"/>
                <a:gd name="connsiteX192" fmla="*/ 1783950 w 5812369"/>
                <a:gd name="connsiteY192" fmla="*/ 1827608 h 1982292"/>
                <a:gd name="connsiteX193" fmla="*/ 1639982 w 5812369"/>
                <a:gd name="connsiteY193" fmla="*/ 1827608 h 1982292"/>
                <a:gd name="connsiteX194" fmla="*/ 1575599 w 5812369"/>
                <a:gd name="connsiteY194" fmla="*/ 1653252 h 1982292"/>
                <a:gd name="connsiteX195" fmla="*/ 1308230 w 5812369"/>
                <a:gd name="connsiteY195" fmla="*/ 1653252 h 1982292"/>
                <a:gd name="connsiteX196" fmla="*/ 1244741 w 5812369"/>
                <a:gd name="connsiteY196" fmla="*/ 1827608 h 1982292"/>
                <a:gd name="connsiteX197" fmla="*/ 1350258 w 5812369"/>
                <a:gd name="connsiteY197" fmla="*/ 1537015 h 1982292"/>
                <a:gd name="connsiteX198" fmla="*/ 1534466 w 5812369"/>
                <a:gd name="connsiteY198" fmla="*/ 1537015 h 1982292"/>
                <a:gd name="connsiteX199" fmla="*/ 1442362 w 5812369"/>
                <a:gd name="connsiteY199" fmla="*/ 1285763 h 1982292"/>
                <a:gd name="connsiteX200" fmla="*/ 1896621 w 5812369"/>
                <a:gd name="connsiteY200" fmla="*/ 1827608 h 1982292"/>
                <a:gd name="connsiteX201" fmla="*/ 1896621 w 5812369"/>
                <a:gd name="connsiteY201" fmla="*/ 1157008 h 1982292"/>
                <a:gd name="connsiteX202" fmla="*/ 2070098 w 5812369"/>
                <a:gd name="connsiteY202" fmla="*/ 1157008 h 1982292"/>
                <a:gd name="connsiteX203" fmla="*/ 2368764 w 5812369"/>
                <a:gd name="connsiteY203" fmla="*/ 1637158 h 1982292"/>
                <a:gd name="connsiteX204" fmla="*/ 2368764 w 5812369"/>
                <a:gd name="connsiteY204" fmla="*/ 1157008 h 1982292"/>
                <a:gd name="connsiteX205" fmla="*/ 2503790 w 5812369"/>
                <a:gd name="connsiteY205" fmla="*/ 1157008 h 1982292"/>
                <a:gd name="connsiteX206" fmla="*/ 2503790 w 5812369"/>
                <a:gd name="connsiteY206" fmla="*/ 1827608 h 1982292"/>
                <a:gd name="connsiteX207" fmla="*/ 2330313 w 5812369"/>
                <a:gd name="connsiteY207" fmla="*/ 1827608 h 1982292"/>
                <a:gd name="connsiteX208" fmla="*/ 2031647 w 5812369"/>
                <a:gd name="connsiteY208" fmla="*/ 1345670 h 1982292"/>
                <a:gd name="connsiteX209" fmla="*/ 2031647 w 5812369"/>
                <a:gd name="connsiteY209" fmla="*/ 1827608 h 1982292"/>
                <a:gd name="connsiteX210" fmla="*/ 2644181 w 5812369"/>
                <a:gd name="connsiteY210" fmla="*/ 1492308 h 1982292"/>
                <a:gd name="connsiteX211" fmla="*/ 2670113 w 5812369"/>
                <a:gd name="connsiteY211" fmla="*/ 1356400 h 1982292"/>
                <a:gd name="connsiteX212" fmla="*/ 2741650 w 5812369"/>
                <a:gd name="connsiteY212" fmla="*/ 1242845 h 1982292"/>
                <a:gd name="connsiteX213" fmla="*/ 2854321 w 5812369"/>
                <a:gd name="connsiteY213" fmla="*/ 1166844 h 1982292"/>
                <a:gd name="connsiteX214" fmla="*/ 2999183 w 5812369"/>
                <a:gd name="connsiteY214" fmla="*/ 1138231 h 1982292"/>
                <a:gd name="connsiteX215" fmla="*/ 3160141 w 5812369"/>
                <a:gd name="connsiteY215" fmla="*/ 1173997 h 1982292"/>
                <a:gd name="connsiteX216" fmla="*/ 3279965 w 5812369"/>
                <a:gd name="connsiteY216" fmla="*/ 1274140 h 1982292"/>
                <a:gd name="connsiteX217" fmla="*/ 3173554 w 5812369"/>
                <a:gd name="connsiteY217" fmla="*/ 1357294 h 1982292"/>
                <a:gd name="connsiteX218" fmla="*/ 3099334 w 5812369"/>
                <a:gd name="connsiteY218" fmla="*/ 1290234 h 1982292"/>
                <a:gd name="connsiteX219" fmla="*/ 2999183 w 5812369"/>
                <a:gd name="connsiteY219" fmla="*/ 1265198 h 1982292"/>
                <a:gd name="connsiteX220" fmla="*/ 2844484 w 5812369"/>
                <a:gd name="connsiteY220" fmla="*/ 1330470 h 1982292"/>
                <a:gd name="connsiteX221" fmla="*/ 2782784 w 5812369"/>
                <a:gd name="connsiteY221" fmla="*/ 1492308 h 1982292"/>
                <a:gd name="connsiteX222" fmla="*/ 2844484 w 5812369"/>
                <a:gd name="connsiteY222" fmla="*/ 1655040 h 1982292"/>
                <a:gd name="connsiteX223" fmla="*/ 2999183 w 5812369"/>
                <a:gd name="connsiteY223" fmla="*/ 1719418 h 1982292"/>
                <a:gd name="connsiteX224" fmla="*/ 3099334 w 5812369"/>
                <a:gd name="connsiteY224" fmla="*/ 1695276 h 1982292"/>
                <a:gd name="connsiteX225" fmla="*/ 3173554 w 5812369"/>
                <a:gd name="connsiteY225" fmla="*/ 1627322 h 1982292"/>
                <a:gd name="connsiteX226" fmla="*/ 3279965 w 5812369"/>
                <a:gd name="connsiteY226" fmla="*/ 1709582 h 1982292"/>
                <a:gd name="connsiteX227" fmla="*/ 3181602 w 5812369"/>
                <a:gd name="connsiteY227" fmla="*/ 1798996 h 1982292"/>
                <a:gd name="connsiteX228" fmla="*/ 3051047 w 5812369"/>
                <a:gd name="connsiteY228" fmla="*/ 1842808 h 1982292"/>
                <a:gd name="connsiteX229" fmla="*/ 2967885 w 5812369"/>
                <a:gd name="connsiteY229" fmla="*/ 1982293 h 1982292"/>
                <a:gd name="connsiteX230" fmla="*/ 2848061 w 5812369"/>
                <a:gd name="connsiteY230" fmla="*/ 1982293 h 1982292"/>
                <a:gd name="connsiteX231" fmla="*/ 2932117 w 5812369"/>
                <a:gd name="connsiteY231" fmla="*/ 1841020 h 1982292"/>
                <a:gd name="connsiteX232" fmla="*/ 2780995 w 5812369"/>
                <a:gd name="connsiteY232" fmla="*/ 1775748 h 1982292"/>
                <a:gd name="connsiteX233" fmla="*/ 2679055 w 5812369"/>
                <a:gd name="connsiteY233" fmla="*/ 1651464 h 1982292"/>
                <a:gd name="connsiteX234" fmla="*/ 2644181 w 5812369"/>
                <a:gd name="connsiteY234" fmla="*/ 1492308 h 1982292"/>
                <a:gd name="connsiteX235" fmla="*/ 3319310 w 5812369"/>
                <a:gd name="connsiteY235" fmla="*/ 1827608 h 1982292"/>
                <a:gd name="connsiteX236" fmla="*/ 3572372 w 5812369"/>
                <a:gd name="connsiteY236" fmla="*/ 1157008 h 1982292"/>
                <a:gd name="connsiteX237" fmla="*/ 3749426 w 5812369"/>
                <a:gd name="connsiteY237" fmla="*/ 1157008 h 1982292"/>
                <a:gd name="connsiteX238" fmla="*/ 4002487 w 5812369"/>
                <a:gd name="connsiteY238" fmla="*/ 1827608 h 1982292"/>
                <a:gd name="connsiteX239" fmla="*/ 3858519 w 5812369"/>
                <a:gd name="connsiteY239" fmla="*/ 1827608 h 1982292"/>
                <a:gd name="connsiteX240" fmla="*/ 3795030 w 5812369"/>
                <a:gd name="connsiteY240" fmla="*/ 1653252 h 1982292"/>
                <a:gd name="connsiteX241" fmla="*/ 3527661 w 5812369"/>
                <a:gd name="connsiteY241" fmla="*/ 1653252 h 1982292"/>
                <a:gd name="connsiteX242" fmla="*/ 3463278 w 5812369"/>
                <a:gd name="connsiteY242" fmla="*/ 1827608 h 1982292"/>
                <a:gd name="connsiteX243" fmla="*/ 3569689 w 5812369"/>
                <a:gd name="connsiteY243" fmla="*/ 1537015 h 1982292"/>
                <a:gd name="connsiteX244" fmla="*/ 3753002 w 5812369"/>
                <a:gd name="connsiteY244" fmla="*/ 1537015 h 1982292"/>
                <a:gd name="connsiteX245" fmla="*/ 3660899 w 5812369"/>
                <a:gd name="connsiteY245" fmla="*/ 1285763 h 1982292"/>
                <a:gd name="connsiteX246" fmla="*/ 4115158 w 5812369"/>
                <a:gd name="connsiteY246" fmla="*/ 1827608 h 1982292"/>
                <a:gd name="connsiteX247" fmla="*/ 4115158 w 5812369"/>
                <a:gd name="connsiteY247" fmla="*/ 1157008 h 1982292"/>
                <a:gd name="connsiteX248" fmla="*/ 4251078 w 5812369"/>
                <a:gd name="connsiteY248" fmla="*/ 1157008 h 1982292"/>
                <a:gd name="connsiteX249" fmla="*/ 4251078 w 5812369"/>
                <a:gd name="connsiteY249" fmla="*/ 1827608 h 1982292"/>
                <a:gd name="connsiteX250" fmla="*/ 4386998 w 5812369"/>
                <a:gd name="connsiteY250" fmla="*/ 1734618 h 1982292"/>
                <a:gd name="connsiteX251" fmla="*/ 4485361 w 5812369"/>
                <a:gd name="connsiteY251" fmla="*/ 1644311 h 1982292"/>
                <a:gd name="connsiteX252" fmla="*/ 4553321 w 5812369"/>
                <a:gd name="connsiteY252" fmla="*/ 1705112 h 1982292"/>
                <a:gd name="connsiteX253" fmla="*/ 4632906 w 5812369"/>
                <a:gd name="connsiteY253" fmla="*/ 1726571 h 1982292"/>
                <a:gd name="connsiteX254" fmla="*/ 4695501 w 5812369"/>
                <a:gd name="connsiteY254" fmla="*/ 1706006 h 1982292"/>
                <a:gd name="connsiteX255" fmla="*/ 4718750 w 5812369"/>
                <a:gd name="connsiteY255" fmla="*/ 1648781 h 1982292"/>
                <a:gd name="connsiteX256" fmla="*/ 4706231 w 5812369"/>
                <a:gd name="connsiteY256" fmla="*/ 1609439 h 1982292"/>
                <a:gd name="connsiteX257" fmla="*/ 4671357 w 5812369"/>
                <a:gd name="connsiteY257" fmla="*/ 1579933 h 1982292"/>
                <a:gd name="connsiteX258" fmla="*/ 4622175 w 5812369"/>
                <a:gd name="connsiteY258" fmla="*/ 1554897 h 1982292"/>
                <a:gd name="connsiteX259" fmla="*/ 4565840 w 5812369"/>
                <a:gd name="connsiteY259" fmla="*/ 1528967 h 1982292"/>
                <a:gd name="connsiteX260" fmla="*/ 4510399 w 5812369"/>
                <a:gd name="connsiteY260" fmla="*/ 1498567 h 1982292"/>
                <a:gd name="connsiteX261" fmla="*/ 4461217 w 5812369"/>
                <a:gd name="connsiteY261" fmla="*/ 1459225 h 1982292"/>
                <a:gd name="connsiteX262" fmla="*/ 4426343 w 5812369"/>
                <a:gd name="connsiteY262" fmla="*/ 1404683 h 1982292"/>
                <a:gd name="connsiteX263" fmla="*/ 4412930 w 5812369"/>
                <a:gd name="connsiteY263" fmla="*/ 1332258 h 1982292"/>
                <a:gd name="connsiteX264" fmla="*/ 4473736 w 5812369"/>
                <a:gd name="connsiteY264" fmla="*/ 1194562 h 1982292"/>
                <a:gd name="connsiteX265" fmla="*/ 4627541 w 5812369"/>
                <a:gd name="connsiteY265" fmla="*/ 1138231 h 1982292"/>
                <a:gd name="connsiteX266" fmla="*/ 4860930 w 5812369"/>
                <a:gd name="connsiteY266" fmla="*/ 1250892 h 1982292"/>
                <a:gd name="connsiteX267" fmla="*/ 4761672 w 5812369"/>
                <a:gd name="connsiteY267" fmla="*/ 1340305 h 1982292"/>
                <a:gd name="connsiteX268" fmla="*/ 4628435 w 5812369"/>
                <a:gd name="connsiteY268" fmla="*/ 1256257 h 1982292"/>
                <a:gd name="connsiteX269" fmla="*/ 4572100 w 5812369"/>
                <a:gd name="connsiteY269" fmla="*/ 1276822 h 1982292"/>
                <a:gd name="connsiteX270" fmla="*/ 4550639 w 5812369"/>
                <a:gd name="connsiteY270" fmla="*/ 1326893 h 1982292"/>
                <a:gd name="connsiteX271" fmla="*/ 4561369 w 5812369"/>
                <a:gd name="connsiteY271" fmla="*/ 1361765 h 1982292"/>
                <a:gd name="connsiteX272" fmla="*/ 4589090 w 5812369"/>
                <a:gd name="connsiteY272" fmla="*/ 1389483 h 1982292"/>
                <a:gd name="connsiteX273" fmla="*/ 4630223 w 5812369"/>
                <a:gd name="connsiteY273" fmla="*/ 1412730 h 1982292"/>
                <a:gd name="connsiteX274" fmla="*/ 4677616 w 5812369"/>
                <a:gd name="connsiteY274" fmla="*/ 1435084 h 1982292"/>
                <a:gd name="connsiteX275" fmla="*/ 4728586 w 5812369"/>
                <a:gd name="connsiteY275" fmla="*/ 1458331 h 1982292"/>
                <a:gd name="connsiteX276" fmla="*/ 4776874 w 5812369"/>
                <a:gd name="connsiteY276" fmla="*/ 1488731 h 1982292"/>
                <a:gd name="connsiteX277" fmla="*/ 4818008 w 5812369"/>
                <a:gd name="connsiteY277" fmla="*/ 1528073 h 1982292"/>
                <a:gd name="connsiteX278" fmla="*/ 4845728 w 5812369"/>
                <a:gd name="connsiteY278" fmla="*/ 1579039 h 1982292"/>
                <a:gd name="connsiteX279" fmla="*/ 4856459 w 5812369"/>
                <a:gd name="connsiteY279" fmla="*/ 1646099 h 1982292"/>
                <a:gd name="connsiteX280" fmla="*/ 4791181 w 5812369"/>
                <a:gd name="connsiteY280" fmla="*/ 1791843 h 1982292"/>
                <a:gd name="connsiteX281" fmla="*/ 4634694 w 5812369"/>
                <a:gd name="connsiteY281" fmla="*/ 1846385 h 1982292"/>
                <a:gd name="connsiteX282" fmla="*/ 4492515 w 5812369"/>
                <a:gd name="connsiteY282" fmla="*/ 1818667 h 1982292"/>
                <a:gd name="connsiteX283" fmla="*/ 4386998 w 5812369"/>
                <a:gd name="connsiteY283" fmla="*/ 1734618 h 1982292"/>
                <a:gd name="connsiteX284" fmla="*/ 5007580 w 5812369"/>
                <a:gd name="connsiteY284" fmla="*/ 1827608 h 1982292"/>
                <a:gd name="connsiteX285" fmla="*/ 5007580 w 5812369"/>
                <a:gd name="connsiteY285" fmla="*/ 1157008 h 1982292"/>
                <a:gd name="connsiteX286" fmla="*/ 5396562 w 5812369"/>
                <a:gd name="connsiteY286" fmla="*/ 1157008 h 1982292"/>
                <a:gd name="connsiteX287" fmla="*/ 5396562 w 5812369"/>
                <a:gd name="connsiteY287" fmla="*/ 1273245 h 1982292"/>
                <a:gd name="connsiteX288" fmla="*/ 5143500 w 5812369"/>
                <a:gd name="connsiteY288" fmla="*/ 1273245 h 1982292"/>
                <a:gd name="connsiteX289" fmla="*/ 5143500 w 5812369"/>
                <a:gd name="connsiteY289" fmla="*/ 1427930 h 1982292"/>
                <a:gd name="connsiteX290" fmla="*/ 5359005 w 5812369"/>
                <a:gd name="connsiteY290" fmla="*/ 1427930 h 1982292"/>
                <a:gd name="connsiteX291" fmla="*/ 5359005 w 5812369"/>
                <a:gd name="connsiteY291" fmla="*/ 1544168 h 1982292"/>
                <a:gd name="connsiteX292" fmla="*/ 5143500 w 5812369"/>
                <a:gd name="connsiteY292" fmla="*/ 1544168 h 1982292"/>
                <a:gd name="connsiteX293" fmla="*/ 5143500 w 5812369"/>
                <a:gd name="connsiteY293" fmla="*/ 1711371 h 1982292"/>
                <a:gd name="connsiteX294" fmla="*/ 5396562 w 5812369"/>
                <a:gd name="connsiteY294" fmla="*/ 1711371 h 1982292"/>
                <a:gd name="connsiteX295" fmla="*/ 5396562 w 5812369"/>
                <a:gd name="connsiteY295" fmla="*/ 1827608 h 198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Lst>
              <a:rect l="l" t="t" r="r" b="b"/>
              <a:pathLst>
                <a:path w="5812369" h="1982292">
                  <a:moveTo>
                    <a:pt x="0" y="857474"/>
                  </a:moveTo>
                  <a:lnTo>
                    <a:pt x="0" y="186874"/>
                  </a:lnTo>
                  <a:lnTo>
                    <a:pt x="203880" y="186874"/>
                  </a:lnTo>
                  <a:cubicBezTo>
                    <a:pt x="277804" y="186874"/>
                    <a:pt x="335624" y="204756"/>
                    <a:pt x="377357" y="240522"/>
                  </a:cubicBezTo>
                  <a:cubicBezTo>
                    <a:pt x="419680" y="276287"/>
                    <a:pt x="441141" y="325169"/>
                    <a:pt x="441740" y="387160"/>
                  </a:cubicBezTo>
                  <a:cubicBezTo>
                    <a:pt x="441740" y="427100"/>
                    <a:pt x="432503" y="461668"/>
                    <a:pt x="414020" y="490879"/>
                  </a:cubicBezTo>
                  <a:cubicBezTo>
                    <a:pt x="395536" y="520681"/>
                    <a:pt x="369309" y="543928"/>
                    <a:pt x="335329" y="560621"/>
                  </a:cubicBezTo>
                  <a:lnTo>
                    <a:pt x="544574" y="857474"/>
                  </a:lnTo>
                  <a:lnTo>
                    <a:pt x="382722" y="857474"/>
                  </a:lnTo>
                  <a:lnTo>
                    <a:pt x="204774" y="586551"/>
                  </a:lnTo>
                  <a:lnTo>
                    <a:pt x="135920" y="586551"/>
                  </a:lnTo>
                  <a:lnTo>
                    <a:pt x="135920" y="857474"/>
                  </a:lnTo>
                  <a:close/>
                  <a:moveTo>
                    <a:pt x="135920" y="471208"/>
                  </a:moveTo>
                  <a:lnTo>
                    <a:pt x="211928" y="471208"/>
                  </a:lnTo>
                  <a:cubicBezTo>
                    <a:pt x="240543" y="471208"/>
                    <a:pt x="262603" y="463760"/>
                    <a:pt x="278100" y="448855"/>
                  </a:cubicBezTo>
                  <a:cubicBezTo>
                    <a:pt x="294195" y="433950"/>
                    <a:pt x="302243" y="412794"/>
                    <a:pt x="302243" y="385371"/>
                  </a:cubicBezTo>
                  <a:cubicBezTo>
                    <a:pt x="302243" y="359737"/>
                    <a:pt x="294195" y="339475"/>
                    <a:pt x="278100" y="324570"/>
                  </a:cubicBezTo>
                  <a:cubicBezTo>
                    <a:pt x="262004" y="309665"/>
                    <a:pt x="239944" y="302512"/>
                    <a:pt x="211928" y="303111"/>
                  </a:cubicBezTo>
                  <a:lnTo>
                    <a:pt x="135920" y="303111"/>
                  </a:lnTo>
                  <a:close/>
                  <a:moveTo>
                    <a:pt x="639361" y="857474"/>
                  </a:moveTo>
                  <a:lnTo>
                    <a:pt x="639361" y="186874"/>
                  </a:lnTo>
                  <a:lnTo>
                    <a:pt x="1028342" y="186874"/>
                  </a:lnTo>
                  <a:lnTo>
                    <a:pt x="1028342" y="303111"/>
                  </a:lnTo>
                  <a:lnTo>
                    <a:pt x="774387" y="303111"/>
                  </a:lnTo>
                  <a:lnTo>
                    <a:pt x="774387" y="457796"/>
                  </a:lnTo>
                  <a:lnTo>
                    <a:pt x="989891" y="457796"/>
                  </a:lnTo>
                  <a:lnTo>
                    <a:pt x="989891" y="574033"/>
                  </a:lnTo>
                  <a:lnTo>
                    <a:pt x="774387" y="574033"/>
                  </a:lnTo>
                  <a:lnTo>
                    <a:pt x="774387" y="741236"/>
                  </a:lnTo>
                  <a:lnTo>
                    <a:pt x="1028342" y="741236"/>
                  </a:lnTo>
                  <a:lnTo>
                    <a:pt x="1028342" y="857474"/>
                  </a:lnTo>
                  <a:close/>
                  <a:moveTo>
                    <a:pt x="770810" y="129649"/>
                  </a:moveTo>
                  <a:lnTo>
                    <a:pt x="878115" y="0"/>
                  </a:lnTo>
                  <a:lnTo>
                    <a:pt x="1017612" y="0"/>
                  </a:lnTo>
                  <a:lnTo>
                    <a:pt x="894211" y="129649"/>
                  </a:lnTo>
                  <a:close/>
                  <a:moveTo>
                    <a:pt x="1193771" y="857474"/>
                  </a:moveTo>
                  <a:lnTo>
                    <a:pt x="1193771" y="186874"/>
                  </a:lnTo>
                  <a:lnTo>
                    <a:pt x="1414641" y="186874"/>
                  </a:lnTo>
                  <a:cubicBezTo>
                    <a:pt x="1487967" y="186874"/>
                    <a:pt x="1545491" y="204756"/>
                    <a:pt x="1587224" y="240522"/>
                  </a:cubicBezTo>
                  <a:cubicBezTo>
                    <a:pt x="1629547" y="276287"/>
                    <a:pt x="1650713" y="325169"/>
                    <a:pt x="1650713" y="387160"/>
                  </a:cubicBezTo>
                  <a:cubicBezTo>
                    <a:pt x="1650713" y="449150"/>
                    <a:pt x="1629547" y="497737"/>
                    <a:pt x="1587224" y="532903"/>
                  </a:cubicBezTo>
                  <a:cubicBezTo>
                    <a:pt x="1544901" y="568669"/>
                    <a:pt x="1487368" y="586551"/>
                    <a:pt x="1414641" y="586551"/>
                  </a:cubicBezTo>
                  <a:lnTo>
                    <a:pt x="1329691" y="586551"/>
                  </a:lnTo>
                  <a:lnTo>
                    <a:pt x="1329691" y="857474"/>
                  </a:lnTo>
                  <a:close/>
                  <a:moveTo>
                    <a:pt x="1329691" y="471208"/>
                  </a:moveTo>
                  <a:lnTo>
                    <a:pt x="1420007" y="471208"/>
                  </a:lnTo>
                  <a:cubicBezTo>
                    <a:pt x="1449220" y="471208"/>
                    <a:pt x="1471871" y="463456"/>
                    <a:pt x="1487967" y="447961"/>
                  </a:cubicBezTo>
                  <a:cubicBezTo>
                    <a:pt x="1504062" y="433056"/>
                    <a:pt x="1512110" y="412195"/>
                    <a:pt x="1512110" y="385371"/>
                  </a:cubicBezTo>
                  <a:cubicBezTo>
                    <a:pt x="1512110" y="359737"/>
                    <a:pt x="1503767" y="339475"/>
                    <a:pt x="1487072" y="324570"/>
                  </a:cubicBezTo>
                  <a:cubicBezTo>
                    <a:pt x="1470977" y="309665"/>
                    <a:pt x="1448621" y="302512"/>
                    <a:pt x="1420007" y="303111"/>
                  </a:cubicBezTo>
                  <a:lnTo>
                    <a:pt x="1329691" y="303111"/>
                  </a:lnTo>
                  <a:close/>
                  <a:moveTo>
                    <a:pt x="1759807" y="595493"/>
                  </a:moveTo>
                  <a:lnTo>
                    <a:pt x="1759807" y="186874"/>
                  </a:lnTo>
                  <a:lnTo>
                    <a:pt x="1895727" y="186874"/>
                  </a:lnTo>
                  <a:lnTo>
                    <a:pt x="1895727" y="606222"/>
                  </a:lnTo>
                  <a:cubicBezTo>
                    <a:pt x="1895727" y="650929"/>
                    <a:pt x="1907647" y="686095"/>
                    <a:pt x="1931495" y="711730"/>
                  </a:cubicBezTo>
                  <a:cubicBezTo>
                    <a:pt x="1955344" y="736766"/>
                    <a:pt x="1988430" y="749283"/>
                    <a:pt x="2030753" y="749283"/>
                  </a:cubicBezTo>
                  <a:cubicBezTo>
                    <a:pt x="2072485" y="749283"/>
                    <a:pt x="2105267" y="736766"/>
                    <a:pt x="2129116" y="711730"/>
                  </a:cubicBezTo>
                  <a:cubicBezTo>
                    <a:pt x="2152964" y="686694"/>
                    <a:pt x="2164884" y="651528"/>
                    <a:pt x="2164884" y="606222"/>
                  </a:cubicBezTo>
                  <a:lnTo>
                    <a:pt x="2164884" y="186874"/>
                  </a:lnTo>
                  <a:lnTo>
                    <a:pt x="2300804" y="186874"/>
                  </a:lnTo>
                  <a:lnTo>
                    <a:pt x="2300804" y="595493"/>
                  </a:lnTo>
                  <a:cubicBezTo>
                    <a:pt x="2300804" y="683717"/>
                    <a:pt x="2276661" y="752565"/>
                    <a:pt x="2228373" y="802037"/>
                  </a:cubicBezTo>
                  <a:cubicBezTo>
                    <a:pt x="2180086" y="851510"/>
                    <a:pt x="2113914" y="876250"/>
                    <a:pt x="2029858" y="876250"/>
                  </a:cubicBezTo>
                  <a:cubicBezTo>
                    <a:pt x="1946402" y="876250"/>
                    <a:pt x="1880525" y="851510"/>
                    <a:pt x="1832238" y="802037"/>
                  </a:cubicBezTo>
                  <a:cubicBezTo>
                    <a:pt x="1783950" y="751966"/>
                    <a:pt x="1759807" y="683118"/>
                    <a:pt x="1759807" y="595493"/>
                  </a:cubicBezTo>
                  <a:close/>
                  <a:moveTo>
                    <a:pt x="2477858" y="857474"/>
                  </a:moveTo>
                  <a:lnTo>
                    <a:pt x="2477858" y="186874"/>
                  </a:lnTo>
                  <a:lnTo>
                    <a:pt x="2667431" y="186874"/>
                  </a:lnTo>
                  <a:cubicBezTo>
                    <a:pt x="2737179" y="186874"/>
                    <a:pt x="2791726" y="202968"/>
                    <a:pt x="2831071" y="235157"/>
                  </a:cubicBezTo>
                  <a:cubicBezTo>
                    <a:pt x="2871016" y="267346"/>
                    <a:pt x="2890983" y="312052"/>
                    <a:pt x="2890983" y="369277"/>
                  </a:cubicBezTo>
                  <a:cubicBezTo>
                    <a:pt x="2890983" y="424713"/>
                    <a:pt x="2867439" y="468821"/>
                    <a:pt x="2820341" y="501609"/>
                  </a:cubicBezTo>
                  <a:cubicBezTo>
                    <a:pt x="2855510" y="517703"/>
                    <a:pt x="2882640" y="539162"/>
                    <a:pt x="2901714" y="565986"/>
                  </a:cubicBezTo>
                  <a:cubicBezTo>
                    <a:pt x="2920787" y="593409"/>
                    <a:pt x="2930329" y="624704"/>
                    <a:pt x="2930329" y="659870"/>
                  </a:cubicBezTo>
                  <a:cubicBezTo>
                    <a:pt x="2930329" y="721270"/>
                    <a:pt x="2907973" y="769553"/>
                    <a:pt x="2863263" y="804720"/>
                  </a:cubicBezTo>
                  <a:cubicBezTo>
                    <a:pt x="2819151" y="839886"/>
                    <a:pt x="2758640" y="857474"/>
                    <a:pt x="2681738" y="857474"/>
                  </a:cubicBezTo>
                  <a:close/>
                  <a:moveTo>
                    <a:pt x="2612884" y="741236"/>
                  </a:moveTo>
                  <a:lnTo>
                    <a:pt x="2689786" y="741236"/>
                  </a:lnTo>
                  <a:cubicBezTo>
                    <a:pt x="2721378" y="741236"/>
                    <a:pt x="2746121" y="733484"/>
                    <a:pt x="2764005" y="717989"/>
                  </a:cubicBezTo>
                  <a:cubicBezTo>
                    <a:pt x="2781890" y="701894"/>
                    <a:pt x="2790832" y="680140"/>
                    <a:pt x="2790832" y="652717"/>
                  </a:cubicBezTo>
                  <a:cubicBezTo>
                    <a:pt x="2790832" y="625294"/>
                    <a:pt x="2781890" y="603835"/>
                    <a:pt x="2764005" y="588340"/>
                  </a:cubicBezTo>
                  <a:cubicBezTo>
                    <a:pt x="2746121" y="573434"/>
                    <a:pt x="2721378" y="565986"/>
                    <a:pt x="2689786" y="565986"/>
                  </a:cubicBezTo>
                  <a:lnTo>
                    <a:pt x="2612884" y="565986"/>
                  </a:lnTo>
                  <a:close/>
                  <a:moveTo>
                    <a:pt x="2612884" y="449749"/>
                  </a:moveTo>
                  <a:lnTo>
                    <a:pt x="2670113" y="449749"/>
                  </a:lnTo>
                  <a:cubicBezTo>
                    <a:pt x="2695750" y="449749"/>
                    <a:pt x="2715718" y="443195"/>
                    <a:pt x="2730025" y="430078"/>
                  </a:cubicBezTo>
                  <a:cubicBezTo>
                    <a:pt x="2744333" y="417560"/>
                    <a:pt x="2751486" y="399382"/>
                    <a:pt x="2751486" y="375536"/>
                  </a:cubicBezTo>
                  <a:cubicBezTo>
                    <a:pt x="2751486" y="352887"/>
                    <a:pt x="2744333" y="335300"/>
                    <a:pt x="2730025" y="322782"/>
                  </a:cubicBezTo>
                  <a:cubicBezTo>
                    <a:pt x="2716317" y="309665"/>
                    <a:pt x="2696341" y="303111"/>
                    <a:pt x="2670113" y="303111"/>
                  </a:cubicBezTo>
                  <a:lnTo>
                    <a:pt x="2612884" y="303111"/>
                  </a:lnTo>
                  <a:close/>
                  <a:moveTo>
                    <a:pt x="3077873" y="857474"/>
                  </a:moveTo>
                  <a:lnTo>
                    <a:pt x="3077873" y="186874"/>
                  </a:lnTo>
                  <a:lnTo>
                    <a:pt x="3212899" y="186874"/>
                  </a:lnTo>
                  <a:lnTo>
                    <a:pt x="3212899" y="734083"/>
                  </a:lnTo>
                  <a:lnTo>
                    <a:pt x="3466855" y="734083"/>
                  </a:lnTo>
                  <a:lnTo>
                    <a:pt x="3466855" y="857474"/>
                  </a:lnTo>
                  <a:close/>
                  <a:moveTo>
                    <a:pt x="3595621" y="857474"/>
                  </a:moveTo>
                  <a:lnTo>
                    <a:pt x="3595621" y="186874"/>
                  </a:lnTo>
                  <a:lnTo>
                    <a:pt x="3730647" y="186874"/>
                  </a:lnTo>
                  <a:lnTo>
                    <a:pt x="3730647" y="857474"/>
                  </a:lnTo>
                  <a:close/>
                  <a:moveTo>
                    <a:pt x="3896076" y="658976"/>
                  </a:moveTo>
                  <a:cubicBezTo>
                    <a:pt x="3878791" y="615459"/>
                    <a:pt x="3870144" y="569858"/>
                    <a:pt x="3870144" y="522174"/>
                  </a:cubicBezTo>
                  <a:cubicBezTo>
                    <a:pt x="3870144" y="474489"/>
                    <a:pt x="3878791" y="429184"/>
                    <a:pt x="3896076" y="386265"/>
                  </a:cubicBezTo>
                  <a:cubicBezTo>
                    <a:pt x="3913361" y="342748"/>
                    <a:pt x="3937210" y="304899"/>
                    <a:pt x="3967613" y="272711"/>
                  </a:cubicBezTo>
                  <a:cubicBezTo>
                    <a:pt x="3998615" y="240522"/>
                    <a:pt x="4036172" y="214887"/>
                    <a:pt x="4080284" y="195815"/>
                  </a:cubicBezTo>
                  <a:cubicBezTo>
                    <a:pt x="4124994" y="176743"/>
                    <a:pt x="4172986" y="167203"/>
                    <a:pt x="4224252" y="167203"/>
                  </a:cubicBezTo>
                  <a:cubicBezTo>
                    <a:pt x="4275517" y="167203"/>
                    <a:pt x="4323509" y="176743"/>
                    <a:pt x="4368220" y="195815"/>
                  </a:cubicBezTo>
                  <a:cubicBezTo>
                    <a:pt x="4412930" y="214887"/>
                    <a:pt x="4450487" y="240522"/>
                    <a:pt x="4480890" y="272711"/>
                  </a:cubicBezTo>
                  <a:cubicBezTo>
                    <a:pt x="4511293" y="304899"/>
                    <a:pt x="4535142" y="342748"/>
                    <a:pt x="4552427" y="386265"/>
                  </a:cubicBezTo>
                  <a:cubicBezTo>
                    <a:pt x="4569712" y="429184"/>
                    <a:pt x="4578359" y="474489"/>
                    <a:pt x="4578359" y="522174"/>
                  </a:cubicBezTo>
                  <a:cubicBezTo>
                    <a:pt x="4578359" y="578209"/>
                    <a:pt x="4566734" y="630659"/>
                    <a:pt x="4543485" y="679541"/>
                  </a:cubicBezTo>
                  <a:cubicBezTo>
                    <a:pt x="4520235" y="728423"/>
                    <a:pt x="4488044" y="769250"/>
                    <a:pt x="4446910" y="802037"/>
                  </a:cubicBezTo>
                  <a:lnTo>
                    <a:pt x="4487150" y="840485"/>
                  </a:lnTo>
                  <a:cubicBezTo>
                    <a:pt x="4534248" y="883403"/>
                    <a:pt x="4580747" y="904567"/>
                    <a:pt x="4626646" y="903968"/>
                  </a:cubicBezTo>
                  <a:cubicBezTo>
                    <a:pt x="4645720" y="903968"/>
                    <a:pt x="4661816" y="901581"/>
                    <a:pt x="4674934" y="896815"/>
                  </a:cubicBezTo>
                  <a:lnTo>
                    <a:pt x="4674934" y="1012159"/>
                  </a:lnTo>
                  <a:cubicBezTo>
                    <a:pt x="4654072" y="1020501"/>
                    <a:pt x="4630518" y="1024381"/>
                    <a:pt x="4604291" y="1023782"/>
                  </a:cubicBezTo>
                  <a:cubicBezTo>
                    <a:pt x="4532155" y="1023782"/>
                    <a:pt x="4462711" y="994571"/>
                    <a:pt x="4395940" y="936157"/>
                  </a:cubicBezTo>
                  <a:lnTo>
                    <a:pt x="4316355" y="864627"/>
                  </a:lnTo>
                  <a:cubicBezTo>
                    <a:pt x="4287142" y="872379"/>
                    <a:pt x="4256443" y="876250"/>
                    <a:pt x="4224252" y="876250"/>
                  </a:cubicBezTo>
                  <a:cubicBezTo>
                    <a:pt x="4172986" y="876250"/>
                    <a:pt x="4124994" y="866710"/>
                    <a:pt x="4080284" y="847638"/>
                  </a:cubicBezTo>
                  <a:cubicBezTo>
                    <a:pt x="4036172" y="828566"/>
                    <a:pt x="3998615" y="803227"/>
                    <a:pt x="3967613" y="771637"/>
                  </a:cubicBezTo>
                  <a:cubicBezTo>
                    <a:pt x="3937210" y="739448"/>
                    <a:pt x="3913361" y="701894"/>
                    <a:pt x="3896076" y="658976"/>
                  </a:cubicBezTo>
                  <a:close/>
                  <a:moveTo>
                    <a:pt x="4070447" y="360336"/>
                  </a:moveTo>
                  <a:cubicBezTo>
                    <a:pt x="4029913" y="403853"/>
                    <a:pt x="4009346" y="457796"/>
                    <a:pt x="4008747" y="522174"/>
                  </a:cubicBezTo>
                  <a:cubicBezTo>
                    <a:pt x="4008747" y="586551"/>
                    <a:pt x="4029314" y="640494"/>
                    <a:pt x="4070447" y="684012"/>
                  </a:cubicBezTo>
                  <a:cubicBezTo>
                    <a:pt x="4110982" y="727529"/>
                    <a:pt x="4162551" y="749283"/>
                    <a:pt x="4225146" y="749283"/>
                  </a:cubicBezTo>
                  <a:cubicBezTo>
                    <a:pt x="4266280" y="749283"/>
                    <a:pt x="4302942" y="739448"/>
                    <a:pt x="4335134" y="719777"/>
                  </a:cubicBezTo>
                  <a:cubicBezTo>
                    <a:pt x="4367924" y="700106"/>
                    <a:pt x="4393553" y="672683"/>
                    <a:pt x="4412036" y="637517"/>
                  </a:cubicBezTo>
                  <a:cubicBezTo>
                    <a:pt x="4430519" y="602941"/>
                    <a:pt x="4439756" y="564493"/>
                    <a:pt x="4439756" y="522174"/>
                  </a:cubicBezTo>
                  <a:cubicBezTo>
                    <a:pt x="4439756" y="457796"/>
                    <a:pt x="4419190" y="403853"/>
                    <a:pt x="4378056" y="360336"/>
                  </a:cubicBezTo>
                  <a:cubicBezTo>
                    <a:pt x="4337521" y="316818"/>
                    <a:pt x="4286247" y="295064"/>
                    <a:pt x="4224252" y="295064"/>
                  </a:cubicBezTo>
                  <a:cubicBezTo>
                    <a:pt x="4161657" y="295064"/>
                    <a:pt x="4110088" y="316818"/>
                    <a:pt x="4069553" y="360336"/>
                  </a:cubicBezTo>
                  <a:close/>
                  <a:moveTo>
                    <a:pt x="4705337" y="595493"/>
                  </a:moveTo>
                  <a:lnTo>
                    <a:pt x="4705337" y="186874"/>
                  </a:lnTo>
                  <a:lnTo>
                    <a:pt x="4841257" y="186874"/>
                  </a:lnTo>
                  <a:lnTo>
                    <a:pt x="4841257" y="606222"/>
                  </a:lnTo>
                  <a:cubicBezTo>
                    <a:pt x="4841257" y="650929"/>
                    <a:pt x="4853177" y="686095"/>
                    <a:pt x="4877025" y="711730"/>
                  </a:cubicBezTo>
                  <a:cubicBezTo>
                    <a:pt x="4900874" y="736766"/>
                    <a:pt x="4933960" y="749283"/>
                    <a:pt x="4976283" y="749283"/>
                  </a:cubicBezTo>
                  <a:cubicBezTo>
                    <a:pt x="5018016" y="749283"/>
                    <a:pt x="5050797" y="736766"/>
                    <a:pt x="5074646" y="711730"/>
                  </a:cubicBezTo>
                  <a:cubicBezTo>
                    <a:pt x="5098495" y="686694"/>
                    <a:pt x="5110414" y="651528"/>
                    <a:pt x="5110414" y="606222"/>
                  </a:cubicBezTo>
                  <a:lnTo>
                    <a:pt x="5110414" y="186874"/>
                  </a:lnTo>
                  <a:lnTo>
                    <a:pt x="5246334" y="186874"/>
                  </a:lnTo>
                  <a:lnTo>
                    <a:pt x="5246334" y="595493"/>
                  </a:lnTo>
                  <a:cubicBezTo>
                    <a:pt x="5246334" y="683717"/>
                    <a:pt x="5222191" y="752565"/>
                    <a:pt x="5173903" y="802037"/>
                  </a:cubicBezTo>
                  <a:cubicBezTo>
                    <a:pt x="5125616" y="852109"/>
                    <a:pt x="5059444" y="876849"/>
                    <a:pt x="4975389" y="876250"/>
                  </a:cubicBezTo>
                  <a:cubicBezTo>
                    <a:pt x="4891932" y="876250"/>
                    <a:pt x="4826055" y="851510"/>
                    <a:pt x="4777768" y="802037"/>
                  </a:cubicBezTo>
                  <a:cubicBezTo>
                    <a:pt x="4729481" y="751966"/>
                    <a:pt x="4705337" y="683118"/>
                    <a:pt x="4705337" y="595493"/>
                  </a:cubicBezTo>
                  <a:close/>
                  <a:moveTo>
                    <a:pt x="5423388" y="857474"/>
                  </a:moveTo>
                  <a:lnTo>
                    <a:pt x="5423388" y="186874"/>
                  </a:lnTo>
                  <a:lnTo>
                    <a:pt x="5812370" y="186874"/>
                  </a:lnTo>
                  <a:lnTo>
                    <a:pt x="5812370" y="303111"/>
                  </a:lnTo>
                  <a:lnTo>
                    <a:pt x="5558414" y="303111"/>
                  </a:lnTo>
                  <a:lnTo>
                    <a:pt x="5558414" y="457796"/>
                  </a:lnTo>
                  <a:lnTo>
                    <a:pt x="5773919" y="457796"/>
                  </a:lnTo>
                  <a:lnTo>
                    <a:pt x="5773919" y="574033"/>
                  </a:lnTo>
                  <a:lnTo>
                    <a:pt x="5558414" y="574033"/>
                  </a:lnTo>
                  <a:lnTo>
                    <a:pt x="5558414" y="741236"/>
                  </a:lnTo>
                  <a:lnTo>
                    <a:pt x="5812370" y="741236"/>
                  </a:lnTo>
                  <a:lnTo>
                    <a:pt x="5812370" y="857474"/>
                  </a:lnTo>
                  <a:close/>
                  <a:moveTo>
                    <a:pt x="0" y="1827608"/>
                  </a:moveTo>
                  <a:lnTo>
                    <a:pt x="0" y="1157008"/>
                  </a:lnTo>
                  <a:lnTo>
                    <a:pt x="388982" y="1157008"/>
                  </a:lnTo>
                  <a:lnTo>
                    <a:pt x="388982" y="1273245"/>
                  </a:lnTo>
                  <a:lnTo>
                    <a:pt x="135920" y="1273245"/>
                  </a:lnTo>
                  <a:lnTo>
                    <a:pt x="135920" y="1427930"/>
                  </a:lnTo>
                  <a:lnTo>
                    <a:pt x="351425" y="1427930"/>
                  </a:lnTo>
                  <a:lnTo>
                    <a:pt x="351425" y="1544168"/>
                  </a:lnTo>
                  <a:lnTo>
                    <a:pt x="135920" y="1544168"/>
                  </a:lnTo>
                  <a:lnTo>
                    <a:pt x="135920" y="1827608"/>
                  </a:lnTo>
                  <a:close/>
                  <a:moveTo>
                    <a:pt x="517748" y="1827608"/>
                  </a:moveTo>
                  <a:lnTo>
                    <a:pt x="517748" y="1157008"/>
                  </a:lnTo>
                  <a:lnTo>
                    <a:pt x="721628" y="1157008"/>
                  </a:lnTo>
                  <a:cubicBezTo>
                    <a:pt x="794953" y="1157008"/>
                    <a:pt x="853077" y="1174891"/>
                    <a:pt x="895999" y="1210656"/>
                  </a:cubicBezTo>
                  <a:cubicBezTo>
                    <a:pt x="938322" y="1246421"/>
                    <a:pt x="959488" y="1295304"/>
                    <a:pt x="959488" y="1357294"/>
                  </a:cubicBezTo>
                  <a:cubicBezTo>
                    <a:pt x="959488" y="1397235"/>
                    <a:pt x="950251" y="1432106"/>
                    <a:pt x="931768" y="1461907"/>
                  </a:cubicBezTo>
                  <a:cubicBezTo>
                    <a:pt x="913284" y="1491709"/>
                    <a:pt x="887057" y="1514661"/>
                    <a:pt x="853077" y="1530756"/>
                  </a:cubicBezTo>
                  <a:lnTo>
                    <a:pt x="1062322" y="1827608"/>
                  </a:lnTo>
                  <a:lnTo>
                    <a:pt x="900470" y="1827608"/>
                  </a:lnTo>
                  <a:lnTo>
                    <a:pt x="722522" y="1556686"/>
                  </a:lnTo>
                  <a:lnTo>
                    <a:pt x="653668" y="1556686"/>
                  </a:lnTo>
                  <a:lnTo>
                    <a:pt x="653668" y="1827608"/>
                  </a:lnTo>
                  <a:close/>
                  <a:moveTo>
                    <a:pt x="653668" y="1441342"/>
                  </a:moveTo>
                  <a:lnTo>
                    <a:pt x="729676" y="1441342"/>
                  </a:lnTo>
                  <a:cubicBezTo>
                    <a:pt x="758291" y="1441342"/>
                    <a:pt x="780646" y="1433894"/>
                    <a:pt x="796742" y="1418989"/>
                  </a:cubicBezTo>
                  <a:cubicBezTo>
                    <a:pt x="812838" y="1404084"/>
                    <a:pt x="820590" y="1382929"/>
                    <a:pt x="819991" y="1355506"/>
                  </a:cubicBezTo>
                  <a:cubicBezTo>
                    <a:pt x="819991" y="1329871"/>
                    <a:pt x="812238" y="1309610"/>
                    <a:pt x="796742" y="1294705"/>
                  </a:cubicBezTo>
                  <a:cubicBezTo>
                    <a:pt x="781245" y="1279799"/>
                    <a:pt x="758890" y="1272646"/>
                    <a:pt x="729676" y="1273245"/>
                  </a:cubicBezTo>
                  <a:lnTo>
                    <a:pt x="653668" y="1273245"/>
                  </a:lnTo>
                  <a:close/>
                  <a:moveTo>
                    <a:pt x="1100773" y="1827608"/>
                  </a:moveTo>
                  <a:lnTo>
                    <a:pt x="1353835" y="1157008"/>
                  </a:lnTo>
                  <a:lnTo>
                    <a:pt x="1530889" y="1157008"/>
                  </a:lnTo>
                  <a:lnTo>
                    <a:pt x="1783950" y="1827608"/>
                  </a:lnTo>
                  <a:lnTo>
                    <a:pt x="1639982" y="1827608"/>
                  </a:lnTo>
                  <a:lnTo>
                    <a:pt x="1575599" y="1653252"/>
                  </a:lnTo>
                  <a:lnTo>
                    <a:pt x="1308230" y="1653252"/>
                  </a:lnTo>
                  <a:lnTo>
                    <a:pt x="1244741" y="1827608"/>
                  </a:lnTo>
                  <a:close/>
                  <a:moveTo>
                    <a:pt x="1350258" y="1537015"/>
                  </a:moveTo>
                  <a:lnTo>
                    <a:pt x="1534466" y="1537015"/>
                  </a:lnTo>
                  <a:lnTo>
                    <a:pt x="1442362" y="1285763"/>
                  </a:lnTo>
                  <a:close/>
                  <a:moveTo>
                    <a:pt x="1896621" y="1827608"/>
                  </a:moveTo>
                  <a:lnTo>
                    <a:pt x="1896621" y="1157008"/>
                  </a:lnTo>
                  <a:lnTo>
                    <a:pt x="2070098" y="1157008"/>
                  </a:lnTo>
                  <a:lnTo>
                    <a:pt x="2368764" y="1637158"/>
                  </a:lnTo>
                  <a:lnTo>
                    <a:pt x="2368764" y="1157008"/>
                  </a:lnTo>
                  <a:lnTo>
                    <a:pt x="2503790" y="1157008"/>
                  </a:lnTo>
                  <a:lnTo>
                    <a:pt x="2503790" y="1827608"/>
                  </a:lnTo>
                  <a:lnTo>
                    <a:pt x="2330313" y="1827608"/>
                  </a:lnTo>
                  <a:lnTo>
                    <a:pt x="2031647" y="1345670"/>
                  </a:lnTo>
                  <a:lnTo>
                    <a:pt x="2031647" y="1827608"/>
                  </a:lnTo>
                  <a:close/>
                  <a:moveTo>
                    <a:pt x="2644181" y="1492308"/>
                  </a:moveTo>
                  <a:cubicBezTo>
                    <a:pt x="2644181" y="1444624"/>
                    <a:pt x="2652828" y="1399318"/>
                    <a:pt x="2670113" y="1356400"/>
                  </a:cubicBezTo>
                  <a:cubicBezTo>
                    <a:pt x="2687398" y="1312882"/>
                    <a:pt x="2711247" y="1275034"/>
                    <a:pt x="2741650" y="1242845"/>
                  </a:cubicBezTo>
                  <a:cubicBezTo>
                    <a:pt x="2772652" y="1210656"/>
                    <a:pt x="2810209" y="1185325"/>
                    <a:pt x="2854321" y="1166844"/>
                  </a:cubicBezTo>
                  <a:cubicBezTo>
                    <a:pt x="2899031" y="1147772"/>
                    <a:pt x="2947319" y="1138231"/>
                    <a:pt x="2999183" y="1138231"/>
                  </a:cubicBezTo>
                  <a:cubicBezTo>
                    <a:pt x="3058201" y="1138231"/>
                    <a:pt x="3111853" y="1150150"/>
                    <a:pt x="3160141" y="1173997"/>
                  </a:cubicBezTo>
                  <a:cubicBezTo>
                    <a:pt x="3209027" y="1198433"/>
                    <a:pt x="3248963" y="1231820"/>
                    <a:pt x="3279965" y="1274140"/>
                  </a:cubicBezTo>
                  <a:lnTo>
                    <a:pt x="3173554" y="1357294"/>
                  </a:lnTo>
                  <a:cubicBezTo>
                    <a:pt x="3153881" y="1329281"/>
                    <a:pt x="3129139" y="1306927"/>
                    <a:pt x="3099334" y="1290234"/>
                  </a:cubicBezTo>
                  <a:cubicBezTo>
                    <a:pt x="3069530" y="1273541"/>
                    <a:pt x="3036141" y="1265198"/>
                    <a:pt x="2999183" y="1265198"/>
                  </a:cubicBezTo>
                  <a:cubicBezTo>
                    <a:pt x="2936588" y="1265198"/>
                    <a:pt x="2885019" y="1286953"/>
                    <a:pt x="2844484" y="1330470"/>
                  </a:cubicBezTo>
                  <a:cubicBezTo>
                    <a:pt x="2803950" y="1373987"/>
                    <a:pt x="2783383" y="1427930"/>
                    <a:pt x="2782784" y="1492308"/>
                  </a:cubicBezTo>
                  <a:cubicBezTo>
                    <a:pt x="2782784" y="1556686"/>
                    <a:pt x="2803351" y="1610933"/>
                    <a:pt x="2844484" y="1655040"/>
                  </a:cubicBezTo>
                  <a:cubicBezTo>
                    <a:pt x="2885019" y="1698558"/>
                    <a:pt x="2936588" y="1720017"/>
                    <a:pt x="2999183" y="1719418"/>
                  </a:cubicBezTo>
                  <a:cubicBezTo>
                    <a:pt x="3036141" y="1719418"/>
                    <a:pt x="3069530" y="1711371"/>
                    <a:pt x="3099334" y="1695276"/>
                  </a:cubicBezTo>
                  <a:cubicBezTo>
                    <a:pt x="3129139" y="1678583"/>
                    <a:pt x="3153881" y="1655934"/>
                    <a:pt x="3173554" y="1627322"/>
                  </a:cubicBezTo>
                  <a:lnTo>
                    <a:pt x="3279965" y="1709582"/>
                  </a:lnTo>
                  <a:cubicBezTo>
                    <a:pt x="3253738" y="1745947"/>
                    <a:pt x="3220947" y="1775748"/>
                    <a:pt x="3181602" y="1798996"/>
                  </a:cubicBezTo>
                  <a:cubicBezTo>
                    <a:pt x="3142257" y="1822243"/>
                    <a:pt x="3098735" y="1836844"/>
                    <a:pt x="3051047" y="1842808"/>
                  </a:cubicBezTo>
                  <a:lnTo>
                    <a:pt x="2967885" y="1982293"/>
                  </a:lnTo>
                  <a:lnTo>
                    <a:pt x="2848061" y="1982293"/>
                  </a:lnTo>
                  <a:lnTo>
                    <a:pt x="2932117" y="1841020"/>
                  </a:lnTo>
                  <a:cubicBezTo>
                    <a:pt x="2875487" y="1830889"/>
                    <a:pt x="2825107" y="1809126"/>
                    <a:pt x="2780995" y="1775748"/>
                  </a:cubicBezTo>
                  <a:cubicBezTo>
                    <a:pt x="2736884" y="1742370"/>
                    <a:pt x="2702904" y="1700936"/>
                    <a:pt x="2679055" y="1651464"/>
                  </a:cubicBezTo>
                  <a:cubicBezTo>
                    <a:pt x="2655207" y="1601991"/>
                    <a:pt x="2643582" y="1548934"/>
                    <a:pt x="2644181" y="1492308"/>
                  </a:cubicBezTo>
                  <a:close/>
                  <a:moveTo>
                    <a:pt x="3319310" y="1827608"/>
                  </a:moveTo>
                  <a:lnTo>
                    <a:pt x="3572372" y="1157008"/>
                  </a:lnTo>
                  <a:lnTo>
                    <a:pt x="3749426" y="1157008"/>
                  </a:lnTo>
                  <a:lnTo>
                    <a:pt x="4002487" y="1827608"/>
                  </a:lnTo>
                  <a:lnTo>
                    <a:pt x="3858519" y="1827608"/>
                  </a:lnTo>
                  <a:lnTo>
                    <a:pt x="3795030" y="1653252"/>
                  </a:lnTo>
                  <a:lnTo>
                    <a:pt x="3527661" y="1653252"/>
                  </a:lnTo>
                  <a:lnTo>
                    <a:pt x="3463278" y="1827608"/>
                  </a:lnTo>
                  <a:close/>
                  <a:moveTo>
                    <a:pt x="3569689" y="1537015"/>
                  </a:moveTo>
                  <a:lnTo>
                    <a:pt x="3753002" y="1537015"/>
                  </a:lnTo>
                  <a:lnTo>
                    <a:pt x="3660899" y="1285763"/>
                  </a:lnTo>
                  <a:close/>
                  <a:moveTo>
                    <a:pt x="4115158" y="1827608"/>
                  </a:moveTo>
                  <a:lnTo>
                    <a:pt x="4115158" y="1157008"/>
                  </a:lnTo>
                  <a:lnTo>
                    <a:pt x="4251078" y="1157008"/>
                  </a:lnTo>
                  <a:lnTo>
                    <a:pt x="4251078" y="1827608"/>
                  </a:lnTo>
                  <a:close/>
                  <a:moveTo>
                    <a:pt x="4386998" y="1734618"/>
                  </a:moveTo>
                  <a:lnTo>
                    <a:pt x="4485361" y="1644311"/>
                  </a:lnTo>
                  <a:cubicBezTo>
                    <a:pt x="4505633" y="1670536"/>
                    <a:pt x="4528283" y="1690806"/>
                    <a:pt x="4553321" y="1705112"/>
                  </a:cubicBezTo>
                  <a:cubicBezTo>
                    <a:pt x="4578958" y="1719418"/>
                    <a:pt x="4605481" y="1726571"/>
                    <a:pt x="4632906" y="1726571"/>
                  </a:cubicBezTo>
                  <a:cubicBezTo>
                    <a:pt x="4659732" y="1726571"/>
                    <a:pt x="4680594" y="1719713"/>
                    <a:pt x="4695501" y="1706006"/>
                  </a:cubicBezTo>
                  <a:cubicBezTo>
                    <a:pt x="4710997" y="1692299"/>
                    <a:pt x="4718750" y="1673218"/>
                    <a:pt x="4718750" y="1648781"/>
                  </a:cubicBezTo>
                  <a:cubicBezTo>
                    <a:pt x="4718750" y="1634475"/>
                    <a:pt x="4714574" y="1621358"/>
                    <a:pt x="4706231" y="1609439"/>
                  </a:cubicBezTo>
                  <a:cubicBezTo>
                    <a:pt x="4697289" y="1597521"/>
                    <a:pt x="4685664" y="1587685"/>
                    <a:pt x="4671357" y="1579933"/>
                  </a:cubicBezTo>
                  <a:cubicBezTo>
                    <a:pt x="4657050" y="1571591"/>
                    <a:pt x="4640659" y="1563240"/>
                    <a:pt x="4622175" y="1554897"/>
                  </a:cubicBezTo>
                  <a:cubicBezTo>
                    <a:pt x="4603692" y="1545956"/>
                    <a:pt x="4584914" y="1537310"/>
                    <a:pt x="4565840" y="1528967"/>
                  </a:cubicBezTo>
                  <a:cubicBezTo>
                    <a:pt x="4546767" y="1520625"/>
                    <a:pt x="4528283" y="1510486"/>
                    <a:pt x="4510399" y="1498567"/>
                  </a:cubicBezTo>
                  <a:cubicBezTo>
                    <a:pt x="4491916" y="1486648"/>
                    <a:pt x="4475525" y="1473531"/>
                    <a:pt x="4461217" y="1459225"/>
                  </a:cubicBezTo>
                  <a:cubicBezTo>
                    <a:pt x="4446910" y="1444919"/>
                    <a:pt x="4435285" y="1426741"/>
                    <a:pt x="4426343" y="1404683"/>
                  </a:cubicBezTo>
                  <a:cubicBezTo>
                    <a:pt x="4417401" y="1382625"/>
                    <a:pt x="4412930" y="1358483"/>
                    <a:pt x="4412930" y="1332258"/>
                  </a:cubicBezTo>
                  <a:cubicBezTo>
                    <a:pt x="4412930" y="1278011"/>
                    <a:pt x="4433202" y="1232115"/>
                    <a:pt x="4473736" y="1194562"/>
                  </a:cubicBezTo>
                  <a:cubicBezTo>
                    <a:pt x="4514271" y="1157008"/>
                    <a:pt x="4565545" y="1138231"/>
                    <a:pt x="4627541" y="1138231"/>
                  </a:cubicBezTo>
                  <a:cubicBezTo>
                    <a:pt x="4720539" y="1138231"/>
                    <a:pt x="4798335" y="1175785"/>
                    <a:pt x="4860930" y="1250892"/>
                  </a:cubicBezTo>
                  <a:lnTo>
                    <a:pt x="4761672" y="1340305"/>
                  </a:lnTo>
                  <a:cubicBezTo>
                    <a:pt x="4718750" y="1284270"/>
                    <a:pt x="4674335" y="1256257"/>
                    <a:pt x="4628435" y="1256257"/>
                  </a:cubicBezTo>
                  <a:cubicBezTo>
                    <a:pt x="4605784" y="1256257"/>
                    <a:pt x="4587006" y="1263115"/>
                    <a:pt x="4572100" y="1276822"/>
                  </a:cubicBezTo>
                  <a:cubicBezTo>
                    <a:pt x="4557193" y="1290529"/>
                    <a:pt x="4550039" y="1307222"/>
                    <a:pt x="4550639" y="1326893"/>
                  </a:cubicBezTo>
                  <a:cubicBezTo>
                    <a:pt x="4550639" y="1339411"/>
                    <a:pt x="4554215" y="1351035"/>
                    <a:pt x="4561369" y="1361765"/>
                  </a:cubicBezTo>
                  <a:cubicBezTo>
                    <a:pt x="4568523" y="1371895"/>
                    <a:pt x="4577760" y="1381140"/>
                    <a:pt x="4589090" y="1389483"/>
                  </a:cubicBezTo>
                  <a:cubicBezTo>
                    <a:pt x="4601009" y="1397235"/>
                    <a:pt x="4614727" y="1404978"/>
                    <a:pt x="4630223" y="1412730"/>
                  </a:cubicBezTo>
                  <a:lnTo>
                    <a:pt x="4677616" y="1435084"/>
                  </a:lnTo>
                  <a:cubicBezTo>
                    <a:pt x="4694902" y="1442836"/>
                    <a:pt x="4711892" y="1450579"/>
                    <a:pt x="4728586" y="1458331"/>
                  </a:cubicBezTo>
                  <a:cubicBezTo>
                    <a:pt x="4745872" y="1466673"/>
                    <a:pt x="4761967" y="1476813"/>
                    <a:pt x="4776874" y="1488731"/>
                  </a:cubicBezTo>
                  <a:cubicBezTo>
                    <a:pt x="4792371" y="1500060"/>
                    <a:pt x="4806088" y="1513168"/>
                    <a:pt x="4818008" y="1528073"/>
                  </a:cubicBezTo>
                  <a:cubicBezTo>
                    <a:pt x="4829927" y="1542379"/>
                    <a:pt x="4839173" y="1559368"/>
                    <a:pt x="4845728" y="1579039"/>
                  </a:cubicBezTo>
                  <a:cubicBezTo>
                    <a:pt x="4852882" y="1599309"/>
                    <a:pt x="4856459" y="1621662"/>
                    <a:pt x="4856459" y="1646099"/>
                  </a:cubicBezTo>
                  <a:cubicBezTo>
                    <a:pt x="4855269" y="1706900"/>
                    <a:pt x="4833504" y="1755478"/>
                    <a:pt x="4791181" y="1791843"/>
                  </a:cubicBezTo>
                  <a:cubicBezTo>
                    <a:pt x="4749448" y="1828207"/>
                    <a:pt x="4697289" y="1846385"/>
                    <a:pt x="4634694" y="1846385"/>
                  </a:cubicBezTo>
                  <a:cubicBezTo>
                    <a:pt x="4579852" y="1846385"/>
                    <a:pt x="4532459" y="1837148"/>
                    <a:pt x="4492515" y="1818667"/>
                  </a:cubicBezTo>
                  <a:cubicBezTo>
                    <a:pt x="4452571" y="1799595"/>
                    <a:pt x="4417401" y="1771573"/>
                    <a:pt x="4386998" y="1734618"/>
                  </a:cubicBezTo>
                  <a:close/>
                  <a:moveTo>
                    <a:pt x="5007580" y="1827608"/>
                  </a:moveTo>
                  <a:lnTo>
                    <a:pt x="5007580" y="1157008"/>
                  </a:lnTo>
                  <a:lnTo>
                    <a:pt x="5396562" y="1157008"/>
                  </a:lnTo>
                  <a:lnTo>
                    <a:pt x="5396562" y="1273245"/>
                  </a:lnTo>
                  <a:lnTo>
                    <a:pt x="5143500" y="1273245"/>
                  </a:lnTo>
                  <a:lnTo>
                    <a:pt x="5143500" y="1427930"/>
                  </a:lnTo>
                  <a:lnTo>
                    <a:pt x="5359005" y="1427930"/>
                  </a:lnTo>
                  <a:lnTo>
                    <a:pt x="5359005" y="1544168"/>
                  </a:lnTo>
                  <a:lnTo>
                    <a:pt x="5143500" y="1544168"/>
                  </a:lnTo>
                  <a:lnTo>
                    <a:pt x="5143500" y="1711371"/>
                  </a:lnTo>
                  <a:lnTo>
                    <a:pt x="5396562" y="1711371"/>
                  </a:lnTo>
                  <a:lnTo>
                    <a:pt x="5396562" y="1827608"/>
                  </a:lnTo>
                  <a:close/>
                </a:path>
              </a:pathLst>
            </a:custGeom>
            <a:solidFill>
              <a:srgbClr val="000000"/>
            </a:solidFill>
            <a:ln w="893" cap="flat">
              <a:noFill/>
              <a:prstDash val="solid"/>
              <a:miter/>
            </a:ln>
          </p:spPr>
          <p:txBody>
            <a:bodyPr rtlCol="0" anchor="ctr"/>
            <a:lstStyle/>
            <a:p>
              <a:endParaRPr lang="fr-FR"/>
            </a:p>
          </p:txBody>
        </p:sp>
        <p:sp>
          <p:nvSpPr>
            <p:cNvPr id="61" name="Forme libre 60">
              <a:extLst>
                <a:ext uri="{FF2B5EF4-FFF2-40B4-BE49-F238E27FC236}">
                  <a16:creationId xmlns:a16="http://schemas.microsoft.com/office/drawing/2014/main" id="{C6E10063-98BC-DBF7-D81D-6019CB375F06}"/>
                </a:ext>
              </a:extLst>
            </p:cNvPr>
            <p:cNvSpPr/>
            <p:nvPr/>
          </p:nvSpPr>
          <p:spPr>
            <a:xfrm>
              <a:off x="3189814" y="4323132"/>
              <a:ext cx="2331207" cy="1640734"/>
            </a:xfrm>
            <a:custGeom>
              <a:avLst/>
              <a:gdLst>
                <a:gd name="connsiteX0" fmla="*/ 2221220 w 2331207"/>
                <a:gd name="connsiteY0" fmla="*/ 1391271 h 1640734"/>
                <a:gd name="connsiteX1" fmla="*/ 2248940 w 2331207"/>
                <a:gd name="connsiteY1" fmla="*/ 1441342 h 1640734"/>
                <a:gd name="connsiteX2" fmla="*/ 2158625 w 2331207"/>
                <a:gd name="connsiteY2" fmla="*/ 1465484 h 1640734"/>
                <a:gd name="connsiteX3" fmla="*/ 2221220 w 2331207"/>
                <a:gd name="connsiteY3" fmla="*/ 1391271 h 1640734"/>
                <a:gd name="connsiteX4" fmla="*/ 2271295 w 2331207"/>
                <a:gd name="connsiteY4" fmla="*/ 1537909 h 1640734"/>
                <a:gd name="connsiteX5" fmla="*/ 2253411 w 2331207"/>
                <a:gd name="connsiteY5" fmla="*/ 1537909 h 1640734"/>
                <a:gd name="connsiteX6" fmla="*/ 2181874 w 2331207"/>
                <a:gd name="connsiteY6" fmla="*/ 1586192 h 1640734"/>
                <a:gd name="connsiteX7" fmla="*/ 2144317 w 2331207"/>
                <a:gd name="connsiteY7" fmla="*/ 1537909 h 1640734"/>
                <a:gd name="connsiteX8" fmla="*/ 2148788 w 2331207"/>
                <a:gd name="connsiteY8" fmla="*/ 1497673 h 1640734"/>
                <a:gd name="connsiteX9" fmla="*/ 2295439 w 2331207"/>
                <a:gd name="connsiteY9" fmla="*/ 1449390 h 1640734"/>
                <a:gd name="connsiteX10" fmla="*/ 2248940 w 2331207"/>
                <a:gd name="connsiteY10" fmla="*/ 1351929 h 1640734"/>
                <a:gd name="connsiteX11" fmla="*/ 2100501 w 2331207"/>
                <a:gd name="connsiteY11" fmla="*/ 1569203 h 1640734"/>
                <a:gd name="connsiteX12" fmla="*/ 2155942 w 2331207"/>
                <a:gd name="connsiteY12" fmla="*/ 1639840 h 1640734"/>
                <a:gd name="connsiteX13" fmla="*/ 2271295 w 2331207"/>
                <a:gd name="connsiteY13" fmla="*/ 1537909 h 1640734"/>
                <a:gd name="connsiteX14" fmla="*/ 2248046 w 2331207"/>
                <a:gd name="connsiteY14" fmla="*/ 1319740 h 1640734"/>
                <a:gd name="connsiteX15" fmla="*/ 2331207 w 2331207"/>
                <a:gd name="connsiteY15" fmla="*/ 1243739 h 1640734"/>
                <a:gd name="connsiteX16" fmla="*/ 2331207 w 2331207"/>
                <a:gd name="connsiteY16" fmla="*/ 1233009 h 1640734"/>
                <a:gd name="connsiteX17" fmla="*/ 2275766 w 2331207"/>
                <a:gd name="connsiteY17" fmla="*/ 1233009 h 1640734"/>
                <a:gd name="connsiteX18" fmla="*/ 2226585 w 2331207"/>
                <a:gd name="connsiteY18" fmla="*/ 1320634 h 1640734"/>
                <a:gd name="connsiteX19" fmla="*/ 2248046 w 2331207"/>
                <a:gd name="connsiteY19" fmla="*/ 1320634 h 1640734"/>
                <a:gd name="connsiteX20" fmla="*/ 1935966 w 2331207"/>
                <a:gd name="connsiteY20" fmla="*/ 1393059 h 1640734"/>
                <a:gd name="connsiteX21" fmla="*/ 1984254 w 2331207"/>
                <a:gd name="connsiteY21" fmla="*/ 1393059 h 1640734"/>
                <a:gd name="connsiteX22" fmla="*/ 1907351 w 2331207"/>
                <a:gd name="connsiteY22" fmla="*/ 1604075 h 1640734"/>
                <a:gd name="connsiteX23" fmla="*/ 1928813 w 2331207"/>
                <a:gd name="connsiteY23" fmla="*/ 1639840 h 1640734"/>
                <a:gd name="connsiteX24" fmla="*/ 2073675 w 2331207"/>
                <a:gd name="connsiteY24" fmla="*/ 1527179 h 1640734"/>
                <a:gd name="connsiteX25" fmla="*/ 2060262 w 2331207"/>
                <a:gd name="connsiteY25" fmla="*/ 1527179 h 1640734"/>
                <a:gd name="connsiteX26" fmla="*/ 1965475 w 2331207"/>
                <a:gd name="connsiteY26" fmla="*/ 1591557 h 1640734"/>
                <a:gd name="connsiteX27" fmla="*/ 2036118 w 2331207"/>
                <a:gd name="connsiteY27" fmla="*/ 1393059 h 1640734"/>
                <a:gd name="connsiteX28" fmla="*/ 2108549 w 2331207"/>
                <a:gd name="connsiteY28" fmla="*/ 1393059 h 1640734"/>
                <a:gd name="connsiteX29" fmla="*/ 2117491 w 2331207"/>
                <a:gd name="connsiteY29" fmla="*/ 1362659 h 1640734"/>
                <a:gd name="connsiteX30" fmla="*/ 2046848 w 2331207"/>
                <a:gd name="connsiteY30" fmla="*/ 1362659 h 1640734"/>
                <a:gd name="connsiteX31" fmla="*/ 2073675 w 2331207"/>
                <a:gd name="connsiteY31" fmla="*/ 1286657 h 1640734"/>
                <a:gd name="connsiteX32" fmla="*/ 2045954 w 2331207"/>
                <a:gd name="connsiteY32" fmla="*/ 1286657 h 1640734"/>
                <a:gd name="connsiteX33" fmla="*/ 1995878 w 2331207"/>
                <a:gd name="connsiteY33" fmla="*/ 1362659 h 1640734"/>
                <a:gd name="connsiteX34" fmla="*/ 1935966 w 2331207"/>
                <a:gd name="connsiteY34" fmla="*/ 1370706 h 1640734"/>
                <a:gd name="connsiteX35" fmla="*/ 1885890 w 2331207"/>
                <a:gd name="connsiteY35" fmla="*/ 1382330 h 1640734"/>
                <a:gd name="connsiteX36" fmla="*/ 1868900 w 2331207"/>
                <a:gd name="connsiteY36" fmla="*/ 1351929 h 1640734"/>
                <a:gd name="connsiteX37" fmla="*/ 1756230 w 2331207"/>
                <a:gd name="connsiteY37" fmla="*/ 1443131 h 1640734"/>
                <a:gd name="connsiteX38" fmla="*/ 1769643 w 2331207"/>
                <a:gd name="connsiteY38" fmla="*/ 1443131 h 1640734"/>
                <a:gd name="connsiteX39" fmla="*/ 1828661 w 2331207"/>
                <a:gd name="connsiteY39" fmla="*/ 1398424 h 1640734"/>
                <a:gd name="connsiteX40" fmla="*/ 1747288 w 2331207"/>
                <a:gd name="connsiteY40" fmla="*/ 1609439 h 1640734"/>
                <a:gd name="connsiteX41" fmla="*/ 1765172 w 2331207"/>
                <a:gd name="connsiteY41" fmla="*/ 1639840 h 1640734"/>
                <a:gd name="connsiteX42" fmla="*/ 1872477 w 2331207"/>
                <a:gd name="connsiteY42" fmla="*/ 1548638 h 1640734"/>
                <a:gd name="connsiteX43" fmla="*/ 1859064 w 2331207"/>
                <a:gd name="connsiteY43" fmla="*/ 1548638 h 1640734"/>
                <a:gd name="connsiteX44" fmla="*/ 1800046 w 2331207"/>
                <a:gd name="connsiteY44" fmla="*/ 1593345 h 1640734"/>
                <a:gd name="connsiteX45" fmla="*/ 1893938 w 2331207"/>
                <a:gd name="connsiteY45" fmla="*/ 1298281 h 1640734"/>
                <a:gd name="connsiteX46" fmla="*/ 1927024 w 2331207"/>
                <a:gd name="connsiteY46" fmla="*/ 1265198 h 1640734"/>
                <a:gd name="connsiteX47" fmla="*/ 1893938 w 2331207"/>
                <a:gd name="connsiteY47" fmla="*/ 1232115 h 1640734"/>
                <a:gd name="connsiteX48" fmla="*/ 1870689 w 2331207"/>
                <a:gd name="connsiteY48" fmla="*/ 1241951 h 1640734"/>
                <a:gd name="connsiteX49" fmla="*/ 1860853 w 2331207"/>
                <a:gd name="connsiteY49" fmla="*/ 1265198 h 1640734"/>
                <a:gd name="connsiteX50" fmla="*/ 1893938 w 2331207"/>
                <a:gd name="connsiteY50" fmla="*/ 1298281 h 1640734"/>
                <a:gd name="connsiteX51" fmla="*/ 1501380 w 2331207"/>
                <a:gd name="connsiteY51" fmla="*/ 1410942 h 1640734"/>
                <a:gd name="connsiteX52" fmla="*/ 1501380 w 2331207"/>
                <a:gd name="connsiteY52" fmla="*/ 1474425 h 1640734"/>
                <a:gd name="connsiteX53" fmla="*/ 1444150 w 2331207"/>
                <a:gd name="connsiteY53" fmla="*/ 1601392 h 1640734"/>
                <a:gd name="connsiteX54" fmla="*/ 1468294 w 2331207"/>
                <a:gd name="connsiteY54" fmla="*/ 1640734 h 1640734"/>
                <a:gd name="connsiteX55" fmla="*/ 1495120 w 2331207"/>
                <a:gd name="connsiteY55" fmla="*/ 1621957 h 1640734"/>
                <a:gd name="connsiteX56" fmla="*/ 1551456 w 2331207"/>
                <a:gd name="connsiteY56" fmla="*/ 1473531 h 1640734"/>
                <a:gd name="connsiteX57" fmla="*/ 1647136 w 2331207"/>
                <a:gd name="connsiteY57" fmla="*/ 1407365 h 1640734"/>
                <a:gd name="connsiteX58" fmla="*/ 1650713 w 2331207"/>
                <a:gd name="connsiteY58" fmla="*/ 1439554 h 1640734"/>
                <a:gd name="connsiteX59" fmla="*/ 1563975 w 2331207"/>
                <a:gd name="connsiteY59" fmla="*/ 1604969 h 1640734"/>
                <a:gd name="connsiteX60" fmla="*/ 1585436 w 2331207"/>
                <a:gd name="connsiteY60" fmla="*/ 1640734 h 1640734"/>
                <a:gd name="connsiteX61" fmla="*/ 1698106 w 2331207"/>
                <a:gd name="connsiteY61" fmla="*/ 1549533 h 1640734"/>
                <a:gd name="connsiteX62" fmla="*/ 1682905 w 2331207"/>
                <a:gd name="connsiteY62" fmla="*/ 1549533 h 1640734"/>
                <a:gd name="connsiteX63" fmla="*/ 1623887 w 2331207"/>
                <a:gd name="connsiteY63" fmla="*/ 1594239 h 1640734"/>
                <a:gd name="connsiteX64" fmla="*/ 1698106 w 2331207"/>
                <a:gd name="connsiteY64" fmla="*/ 1444025 h 1640734"/>
                <a:gd name="connsiteX65" fmla="*/ 1712414 w 2331207"/>
                <a:gd name="connsiteY65" fmla="*/ 1393059 h 1640734"/>
                <a:gd name="connsiteX66" fmla="*/ 1673068 w 2331207"/>
                <a:gd name="connsiteY66" fmla="*/ 1352823 h 1640734"/>
                <a:gd name="connsiteX67" fmla="*/ 1560398 w 2331207"/>
                <a:gd name="connsiteY67" fmla="*/ 1444919 h 1640734"/>
                <a:gd name="connsiteX68" fmla="*/ 1560398 w 2331207"/>
                <a:gd name="connsiteY68" fmla="*/ 1405577 h 1640734"/>
                <a:gd name="connsiteX69" fmla="*/ 1526418 w 2331207"/>
                <a:gd name="connsiteY69" fmla="*/ 1352823 h 1640734"/>
                <a:gd name="connsiteX70" fmla="*/ 1448621 w 2331207"/>
                <a:gd name="connsiteY70" fmla="*/ 1444025 h 1640734"/>
                <a:gd name="connsiteX71" fmla="*/ 1462035 w 2331207"/>
                <a:gd name="connsiteY71" fmla="*/ 1444025 h 1640734"/>
                <a:gd name="connsiteX72" fmla="*/ 1501380 w 2331207"/>
                <a:gd name="connsiteY72" fmla="*/ 1410942 h 1640734"/>
                <a:gd name="connsiteX73" fmla="*/ 1443256 w 2331207"/>
                <a:gd name="connsiteY73" fmla="*/ 1416307 h 1640734"/>
                <a:gd name="connsiteX74" fmla="*/ 1421795 w 2331207"/>
                <a:gd name="connsiteY74" fmla="*/ 1351929 h 1640734"/>
                <a:gd name="connsiteX75" fmla="*/ 1345787 w 2331207"/>
                <a:gd name="connsiteY75" fmla="*/ 1444025 h 1640734"/>
                <a:gd name="connsiteX76" fmla="*/ 1345787 w 2331207"/>
                <a:gd name="connsiteY76" fmla="*/ 1404683 h 1640734"/>
                <a:gd name="connsiteX77" fmla="*/ 1311807 w 2331207"/>
                <a:gd name="connsiteY77" fmla="*/ 1351929 h 1640734"/>
                <a:gd name="connsiteX78" fmla="*/ 1234011 w 2331207"/>
                <a:gd name="connsiteY78" fmla="*/ 1443131 h 1640734"/>
                <a:gd name="connsiteX79" fmla="*/ 1247424 w 2331207"/>
                <a:gd name="connsiteY79" fmla="*/ 1443131 h 1640734"/>
                <a:gd name="connsiteX80" fmla="*/ 1285875 w 2331207"/>
                <a:gd name="connsiteY80" fmla="*/ 1410048 h 1640734"/>
                <a:gd name="connsiteX81" fmla="*/ 1285875 w 2331207"/>
                <a:gd name="connsiteY81" fmla="*/ 1473531 h 1640734"/>
                <a:gd name="connsiteX82" fmla="*/ 1228646 w 2331207"/>
                <a:gd name="connsiteY82" fmla="*/ 1600498 h 1640734"/>
                <a:gd name="connsiteX83" fmla="*/ 1252789 w 2331207"/>
                <a:gd name="connsiteY83" fmla="*/ 1639840 h 1640734"/>
                <a:gd name="connsiteX84" fmla="*/ 1279616 w 2331207"/>
                <a:gd name="connsiteY84" fmla="*/ 1621063 h 1640734"/>
                <a:gd name="connsiteX85" fmla="*/ 1334162 w 2331207"/>
                <a:gd name="connsiteY85" fmla="*/ 1472637 h 1640734"/>
                <a:gd name="connsiteX86" fmla="*/ 1382450 w 2331207"/>
                <a:gd name="connsiteY86" fmla="*/ 1417201 h 1640734"/>
                <a:gd name="connsiteX87" fmla="*/ 1443256 w 2331207"/>
                <a:gd name="connsiteY87" fmla="*/ 1417201 h 1640734"/>
                <a:gd name="connsiteX88" fmla="*/ 1131177 w 2331207"/>
                <a:gd name="connsiteY88" fmla="*/ 1391271 h 1640734"/>
                <a:gd name="connsiteX89" fmla="*/ 1158897 w 2331207"/>
                <a:gd name="connsiteY89" fmla="*/ 1441342 h 1640734"/>
                <a:gd name="connsiteX90" fmla="*/ 1068582 w 2331207"/>
                <a:gd name="connsiteY90" fmla="*/ 1465484 h 1640734"/>
                <a:gd name="connsiteX91" fmla="*/ 1131177 w 2331207"/>
                <a:gd name="connsiteY91" fmla="*/ 1391271 h 1640734"/>
                <a:gd name="connsiteX92" fmla="*/ 1181252 w 2331207"/>
                <a:gd name="connsiteY92" fmla="*/ 1537909 h 1640734"/>
                <a:gd name="connsiteX93" fmla="*/ 1163368 w 2331207"/>
                <a:gd name="connsiteY93" fmla="*/ 1537909 h 1640734"/>
                <a:gd name="connsiteX94" fmla="*/ 1091831 w 2331207"/>
                <a:gd name="connsiteY94" fmla="*/ 1586192 h 1640734"/>
                <a:gd name="connsiteX95" fmla="*/ 1054274 w 2331207"/>
                <a:gd name="connsiteY95" fmla="*/ 1537909 h 1640734"/>
                <a:gd name="connsiteX96" fmla="*/ 1058746 w 2331207"/>
                <a:gd name="connsiteY96" fmla="*/ 1497673 h 1640734"/>
                <a:gd name="connsiteX97" fmla="*/ 1205396 w 2331207"/>
                <a:gd name="connsiteY97" fmla="*/ 1449390 h 1640734"/>
                <a:gd name="connsiteX98" fmla="*/ 1158897 w 2331207"/>
                <a:gd name="connsiteY98" fmla="*/ 1351929 h 1640734"/>
                <a:gd name="connsiteX99" fmla="*/ 1010458 w 2331207"/>
                <a:gd name="connsiteY99" fmla="*/ 1569203 h 1640734"/>
                <a:gd name="connsiteX100" fmla="*/ 1065899 w 2331207"/>
                <a:gd name="connsiteY100" fmla="*/ 1639840 h 1640734"/>
                <a:gd name="connsiteX101" fmla="*/ 1181252 w 2331207"/>
                <a:gd name="connsiteY101" fmla="*/ 1537909 h 1640734"/>
                <a:gd name="connsiteX102" fmla="*/ 845923 w 2331207"/>
                <a:gd name="connsiteY102" fmla="*/ 1393059 h 1640734"/>
                <a:gd name="connsiteX103" fmla="*/ 894211 w 2331207"/>
                <a:gd name="connsiteY103" fmla="*/ 1393059 h 1640734"/>
                <a:gd name="connsiteX104" fmla="*/ 817309 w 2331207"/>
                <a:gd name="connsiteY104" fmla="*/ 1604075 h 1640734"/>
                <a:gd name="connsiteX105" fmla="*/ 838770 w 2331207"/>
                <a:gd name="connsiteY105" fmla="*/ 1639840 h 1640734"/>
                <a:gd name="connsiteX106" fmla="*/ 983632 w 2331207"/>
                <a:gd name="connsiteY106" fmla="*/ 1527179 h 1640734"/>
                <a:gd name="connsiteX107" fmla="*/ 970219 w 2331207"/>
                <a:gd name="connsiteY107" fmla="*/ 1527179 h 1640734"/>
                <a:gd name="connsiteX108" fmla="*/ 875432 w 2331207"/>
                <a:gd name="connsiteY108" fmla="*/ 1591557 h 1640734"/>
                <a:gd name="connsiteX109" fmla="*/ 946075 w 2331207"/>
                <a:gd name="connsiteY109" fmla="*/ 1393059 h 1640734"/>
                <a:gd name="connsiteX110" fmla="*/ 1018506 w 2331207"/>
                <a:gd name="connsiteY110" fmla="*/ 1393059 h 1640734"/>
                <a:gd name="connsiteX111" fmla="*/ 1027448 w 2331207"/>
                <a:gd name="connsiteY111" fmla="*/ 1362659 h 1640734"/>
                <a:gd name="connsiteX112" fmla="*/ 956805 w 2331207"/>
                <a:gd name="connsiteY112" fmla="*/ 1362659 h 1640734"/>
                <a:gd name="connsiteX113" fmla="*/ 983632 w 2331207"/>
                <a:gd name="connsiteY113" fmla="*/ 1286657 h 1640734"/>
                <a:gd name="connsiteX114" fmla="*/ 955911 w 2331207"/>
                <a:gd name="connsiteY114" fmla="*/ 1286657 h 1640734"/>
                <a:gd name="connsiteX115" fmla="*/ 905835 w 2331207"/>
                <a:gd name="connsiteY115" fmla="*/ 1362659 h 1640734"/>
                <a:gd name="connsiteX116" fmla="*/ 845923 w 2331207"/>
                <a:gd name="connsiteY116" fmla="*/ 1370706 h 1640734"/>
                <a:gd name="connsiteX117" fmla="*/ 589285 w 2331207"/>
                <a:gd name="connsiteY117" fmla="*/ 1557580 h 1640734"/>
                <a:gd name="connsiteX118" fmla="*/ 702850 w 2331207"/>
                <a:gd name="connsiteY118" fmla="*/ 1403789 h 1640734"/>
                <a:gd name="connsiteX119" fmla="*/ 727888 w 2331207"/>
                <a:gd name="connsiteY119" fmla="*/ 1407365 h 1640734"/>
                <a:gd name="connsiteX120" fmla="*/ 685860 w 2331207"/>
                <a:gd name="connsiteY120" fmla="*/ 1520026 h 1640734"/>
                <a:gd name="connsiteX121" fmla="*/ 606275 w 2331207"/>
                <a:gd name="connsiteY121" fmla="*/ 1585298 h 1640734"/>
                <a:gd name="connsiteX122" fmla="*/ 589285 w 2331207"/>
                <a:gd name="connsiteY122" fmla="*/ 1557580 h 1640734"/>
                <a:gd name="connsiteX123" fmla="*/ 811943 w 2331207"/>
                <a:gd name="connsiteY123" fmla="*/ 1339411 h 1640734"/>
                <a:gd name="connsiteX124" fmla="*/ 789588 w 2331207"/>
                <a:gd name="connsiteY124" fmla="*/ 1337623 h 1640734"/>
                <a:gd name="connsiteX125" fmla="*/ 764550 w 2331207"/>
                <a:gd name="connsiteY125" fmla="*/ 1362659 h 1640734"/>
                <a:gd name="connsiteX126" fmla="*/ 760079 w 2331207"/>
                <a:gd name="connsiteY126" fmla="*/ 1362659 h 1640734"/>
                <a:gd name="connsiteX127" fmla="*/ 539209 w 2331207"/>
                <a:gd name="connsiteY127" fmla="*/ 1599604 h 1640734"/>
                <a:gd name="connsiteX128" fmla="*/ 578554 w 2331207"/>
                <a:gd name="connsiteY128" fmla="*/ 1639840 h 1640734"/>
                <a:gd name="connsiteX129" fmla="*/ 675129 w 2331207"/>
                <a:gd name="connsiteY129" fmla="*/ 1547744 h 1640734"/>
                <a:gd name="connsiteX130" fmla="*/ 673341 w 2331207"/>
                <a:gd name="connsiteY130" fmla="*/ 1564733 h 1640734"/>
                <a:gd name="connsiteX131" fmla="*/ 709109 w 2331207"/>
                <a:gd name="connsiteY131" fmla="*/ 1639840 h 1640734"/>
                <a:gd name="connsiteX132" fmla="*/ 786011 w 2331207"/>
                <a:gd name="connsiteY132" fmla="*/ 1548638 h 1640734"/>
                <a:gd name="connsiteX133" fmla="*/ 772598 w 2331207"/>
                <a:gd name="connsiteY133" fmla="*/ 1548638 h 1640734"/>
                <a:gd name="connsiteX134" fmla="*/ 734147 w 2331207"/>
                <a:gd name="connsiteY134" fmla="*/ 1581721 h 1640734"/>
                <a:gd name="connsiteX135" fmla="*/ 734147 w 2331207"/>
                <a:gd name="connsiteY135" fmla="*/ 1518238 h 1640734"/>
                <a:gd name="connsiteX136" fmla="*/ 583920 w 2331207"/>
                <a:gd name="connsiteY136" fmla="*/ 1416307 h 1640734"/>
                <a:gd name="connsiteX137" fmla="*/ 562459 w 2331207"/>
                <a:gd name="connsiteY137" fmla="*/ 1351929 h 1640734"/>
                <a:gd name="connsiteX138" fmla="*/ 486451 w 2331207"/>
                <a:gd name="connsiteY138" fmla="*/ 1444025 h 1640734"/>
                <a:gd name="connsiteX139" fmla="*/ 486451 w 2331207"/>
                <a:gd name="connsiteY139" fmla="*/ 1404683 h 1640734"/>
                <a:gd name="connsiteX140" fmla="*/ 451576 w 2331207"/>
                <a:gd name="connsiteY140" fmla="*/ 1351929 h 1640734"/>
                <a:gd name="connsiteX141" fmla="*/ 374674 w 2331207"/>
                <a:gd name="connsiteY141" fmla="*/ 1443131 h 1640734"/>
                <a:gd name="connsiteX142" fmla="*/ 388087 w 2331207"/>
                <a:gd name="connsiteY142" fmla="*/ 1443131 h 1640734"/>
                <a:gd name="connsiteX143" fmla="*/ 426539 w 2331207"/>
                <a:gd name="connsiteY143" fmla="*/ 1410048 h 1640734"/>
                <a:gd name="connsiteX144" fmla="*/ 426539 w 2331207"/>
                <a:gd name="connsiteY144" fmla="*/ 1473531 h 1640734"/>
                <a:gd name="connsiteX145" fmla="*/ 368415 w 2331207"/>
                <a:gd name="connsiteY145" fmla="*/ 1601392 h 1640734"/>
                <a:gd name="connsiteX146" fmla="*/ 392559 w 2331207"/>
                <a:gd name="connsiteY146" fmla="*/ 1640734 h 1640734"/>
                <a:gd name="connsiteX147" fmla="*/ 419385 w 2331207"/>
                <a:gd name="connsiteY147" fmla="*/ 1621957 h 1640734"/>
                <a:gd name="connsiteX148" fmla="*/ 475720 w 2331207"/>
                <a:gd name="connsiteY148" fmla="*/ 1472637 h 1640734"/>
                <a:gd name="connsiteX149" fmla="*/ 524007 w 2331207"/>
                <a:gd name="connsiteY149" fmla="*/ 1417201 h 1640734"/>
                <a:gd name="connsiteX150" fmla="*/ 583920 w 2331207"/>
                <a:gd name="connsiteY150" fmla="*/ 1417201 h 1640734"/>
                <a:gd name="connsiteX151" fmla="*/ 209245 w 2331207"/>
                <a:gd name="connsiteY151" fmla="*/ 1630004 h 1640734"/>
                <a:gd name="connsiteX152" fmla="*/ 214611 w 2331207"/>
                <a:gd name="connsiteY152" fmla="*/ 1613910 h 1640734"/>
                <a:gd name="connsiteX153" fmla="*/ 163641 w 2331207"/>
                <a:gd name="connsiteY153" fmla="*/ 1523603 h 1640734"/>
                <a:gd name="connsiteX154" fmla="*/ 190467 w 2331207"/>
                <a:gd name="connsiteY154" fmla="*/ 1451178 h 1640734"/>
                <a:gd name="connsiteX155" fmla="*/ 246802 w 2331207"/>
                <a:gd name="connsiteY155" fmla="*/ 1451178 h 1640734"/>
                <a:gd name="connsiteX156" fmla="*/ 277205 w 2331207"/>
                <a:gd name="connsiteY156" fmla="*/ 1504826 h 1640734"/>
                <a:gd name="connsiteX157" fmla="*/ 297772 w 2331207"/>
                <a:gd name="connsiteY157" fmla="*/ 1504826 h 1640734"/>
                <a:gd name="connsiteX158" fmla="*/ 344271 w 2331207"/>
                <a:gd name="connsiteY158" fmla="*/ 1376965 h 1640734"/>
                <a:gd name="connsiteX159" fmla="*/ 323704 w 2331207"/>
                <a:gd name="connsiteY159" fmla="*/ 1376965 h 1640734"/>
                <a:gd name="connsiteX160" fmla="*/ 253956 w 2331207"/>
                <a:gd name="connsiteY160" fmla="*/ 1430613 h 1640734"/>
                <a:gd name="connsiteX161" fmla="*/ 197621 w 2331207"/>
                <a:gd name="connsiteY161" fmla="*/ 1430613 h 1640734"/>
                <a:gd name="connsiteX162" fmla="*/ 236072 w 2331207"/>
                <a:gd name="connsiteY162" fmla="*/ 1325999 h 1640734"/>
                <a:gd name="connsiteX163" fmla="*/ 304032 w 2331207"/>
                <a:gd name="connsiteY163" fmla="*/ 1281293 h 1640734"/>
                <a:gd name="connsiteX164" fmla="*/ 316551 w 2331207"/>
                <a:gd name="connsiteY164" fmla="*/ 1281293 h 1640734"/>
                <a:gd name="connsiteX165" fmla="*/ 371992 w 2331207"/>
                <a:gd name="connsiteY165" fmla="*/ 1346564 h 1640734"/>
                <a:gd name="connsiteX166" fmla="*/ 391664 w 2331207"/>
                <a:gd name="connsiteY166" fmla="*/ 1346564 h 1640734"/>
                <a:gd name="connsiteX167" fmla="*/ 407760 w 2331207"/>
                <a:gd name="connsiteY167" fmla="*/ 1259833 h 1640734"/>
                <a:gd name="connsiteX168" fmla="*/ 135026 w 2331207"/>
                <a:gd name="connsiteY168" fmla="*/ 1259833 h 1640734"/>
                <a:gd name="connsiteX169" fmla="*/ 129661 w 2331207"/>
                <a:gd name="connsiteY169" fmla="*/ 1275928 h 1640734"/>
                <a:gd name="connsiteX170" fmla="*/ 165429 w 2331207"/>
                <a:gd name="connsiteY170" fmla="*/ 1366235 h 1640734"/>
                <a:gd name="connsiteX171" fmla="*/ 107305 w 2331207"/>
                <a:gd name="connsiteY171" fmla="*/ 1524497 h 1640734"/>
                <a:gd name="connsiteX172" fmla="*/ 4471 w 2331207"/>
                <a:gd name="connsiteY172" fmla="*/ 1614804 h 1640734"/>
                <a:gd name="connsiteX173" fmla="*/ 0 w 2331207"/>
                <a:gd name="connsiteY173" fmla="*/ 1630899 h 1640734"/>
                <a:gd name="connsiteX174" fmla="*/ 209245 w 2331207"/>
                <a:gd name="connsiteY174" fmla="*/ 1630899 h 1640734"/>
                <a:gd name="connsiteX175" fmla="*/ 1562186 w 2331207"/>
                <a:gd name="connsiteY175" fmla="*/ 775213 h 1640734"/>
                <a:gd name="connsiteX176" fmla="*/ 1589907 w 2331207"/>
                <a:gd name="connsiteY176" fmla="*/ 825285 h 1640734"/>
                <a:gd name="connsiteX177" fmla="*/ 1499591 w 2331207"/>
                <a:gd name="connsiteY177" fmla="*/ 849426 h 1640734"/>
                <a:gd name="connsiteX178" fmla="*/ 1562186 w 2331207"/>
                <a:gd name="connsiteY178" fmla="*/ 775213 h 1640734"/>
                <a:gd name="connsiteX179" fmla="*/ 1612262 w 2331207"/>
                <a:gd name="connsiteY179" fmla="*/ 921851 h 1640734"/>
                <a:gd name="connsiteX180" fmla="*/ 1594378 w 2331207"/>
                <a:gd name="connsiteY180" fmla="*/ 921851 h 1640734"/>
                <a:gd name="connsiteX181" fmla="*/ 1522841 w 2331207"/>
                <a:gd name="connsiteY181" fmla="*/ 970134 h 1640734"/>
                <a:gd name="connsiteX182" fmla="*/ 1485284 w 2331207"/>
                <a:gd name="connsiteY182" fmla="*/ 921851 h 1640734"/>
                <a:gd name="connsiteX183" fmla="*/ 1489755 w 2331207"/>
                <a:gd name="connsiteY183" fmla="*/ 881615 h 1640734"/>
                <a:gd name="connsiteX184" fmla="*/ 1636406 w 2331207"/>
                <a:gd name="connsiteY184" fmla="*/ 833332 h 1640734"/>
                <a:gd name="connsiteX185" fmla="*/ 1589907 w 2331207"/>
                <a:gd name="connsiteY185" fmla="*/ 735871 h 1640734"/>
                <a:gd name="connsiteX186" fmla="*/ 1441468 w 2331207"/>
                <a:gd name="connsiteY186" fmla="*/ 953146 h 1640734"/>
                <a:gd name="connsiteX187" fmla="*/ 1496909 w 2331207"/>
                <a:gd name="connsiteY187" fmla="*/ 1023782 h 1640734"/>
                <a:gd name="connsiteX188" fmla="*/ 1612262 w 2331207"/>
                <a:gd name="connsiteY188" fmla="*/ 921851 h 1640734"/>
                <a:gd name="connsiteX189" fmla="*/ 1589012 w 2331207"/>
                <a:gd name="connsiteY189" fmla="*/ 703683 h 1640734"/>
                <a:gd name="connsiteX190" fmla="*/ 1672174 w 2331207"/>
                <a:gd name="connsiteY190" fmla="*/ 627681 h 1640734"/>
                <a:gd name="connsiteX191" fmla="*/ 1672174 w 2331207"/>
                <a:gd name="connsiteY191" fmla="*/ 616952 h 1640734"/>
                <a:gd name="connsiteX192" fmla="*/ 1616733 w 2331207"/>
                <a:gd name="connsiteY192" fmla="*/ 616952 h 1640734"/>
                <a:gd name="connsiteX193" fmla="*/ 1567551 w 2331207"/>
                <a:gd name="connsiteY193" fmla="*/ 704577 h 1640734"/>
                <a:gd name="connsiteX194" fmla="*/ 1589012 w 2331207"/>
                <a:gd name="connsiteY194" fmla="*/ 704577 h 1640734"/>
                <a:gd name="connsiteX195" fmla="*/ 1276933 w 2331207"/>
                <a:gd name="connsiteY195" fmla="*/ 777002 h 1640734"/>
                <a:gd name="connsiteX196" fmla="*/ 1325220 w 2331207"/>
                <a:gd name="connsiteY196" fmla="*/ 777002 h 1640734"/>
                <a:gd name="connsiteX197" fmla="*/ 1248318 w 2331207"/>
                <a:gd name="connsiteY197" fmla="*/ 988017 h 1640734"/>
                <a:gd name="connsiteX198" fmla="*/ 1269779 w 2331207"/>
                <a:gd name="connsiteY198" fmla="*/ 1023782 h 1640734"/>
                <a:gd name="connsiteX199" fmla="*/ 1414641 w 2331207"/>
                <a:gd name="connsiteY199" fmla="*/ 911122 h 1640734"/>
                <a:gd name="connsiteX200" fmla="*/ 1401228 w 2331207"/>
                <a:gd name="connsiteY200" fmla="*/ 911122 h 1640734"/>
                <a:gd name="connsiteX201" fmla="*/ 1306442 w 2331207"/>
                <a:gd name="connsiteY201" fmla="*/ 975499 h 1640734"/>
                <a:gd name="connsiteX202" fmla="*/ 1377085 w 2331207"/>
                <a:gd name="connsiteY202" fmla="*/ 777002 h 1640734"/>
                <a:gd name="connsiteX203" fmla="*/ 1449516 w 2331207"/>
                <a:gd name="connsiteY203" fmla="*/ 777002 h 1640734"/>
                <a:gd name="connsiteX204" fmla="*/ 1458458 w 2331207"/>
                <a:gd name="connsiteY204" fmla="*/ 746601 h 1640734"/>
                <a:gd name="connsiteX205" fmla="*/ 1387815 w 2331207"/>
                <a:gd name="connsiteY205" fmla="*/ 746601 h 1640734"/>
                <a:gd name="connsiteX206" fmla="*/ 1414641 w 2331207"/>
                <a:gd name="connsiteY206" fmla="*/ 670600 h 1640734"/>
                <a:gd name="connsiteX207" fmla="*/ 1386921 w 2331207"/>
                <a:gd name="connsiteY207" fmla="*/ 670600 h 1640734"/>
                <a:gd name="connsiteX208" fmla="*/ 1336845 w 2331207"/>
                <a:gd name="connsiteY208" fmla="*/ 746601 h 1640734"/>
                <a:gd name="connsiteX209" fmla="*/ 1276933 w 2331207"/>
                <a:gd name="connsiteY209" fmla="*/ 755542 h 1640734"/>
                <a:gd name="connsiteX210" fmla="*/ 1226857 w 2331207"/>
                <a:gd name="connsiteY210" fmla="*/ 767166 h 1640734"/>
                <a:gd name="connsiteX211" fmla="*/ 1208973 w 2331207"/>
                <a:gd name="connsiteY211" fmla="*/ 736766 h 1640734"/>
                <a:gd name="connsiteX212" fmla="*/ 1096302 w 2331207"/>
                <a:gd name="connsiteY212" fmla="*/ 827967 h 1640734"/>
                <a:gd name="connsiteX213" fmla="*/ 1109716 w 2331207"/>
                <a:gd name="connsiteY213" fmla="*/ 827967 h 1640734"/>
                <a:gd name="connsiteX214" fmla="*/ 1168733 w 2331207"/>
                <a:gd name="connsiteY214" fmla="*/ 783261 h 1640734"/>
                <a:gd name="connsiteX215" fmla="*/ 1087360 w 2331207"/>
                <a:gd name="connsiteY215" fmla="*/ 994276 h 1640734"/>
                <a:gd name="connsiteX216" fmla="*/ 1105244 w 2331207"/>
                <a:gd name="connsiteY216" fmla="*/ 1024676 h 1640734"/>
                <a:gd name="connsiteX217" fmla="*/ 1212550 w 2331207"/>
                <a:gd name="connsiteY217" fmla="*/ 933475 h 1640734"/>
                <a:gd name="connsiteX218" fmla="*/ 1199137 w 2331207"/>
                <a:gd name="connsiteY218" fmla="*/ 933475 h 1640734"/>
                <a:gd name="connsiteX219" fmla="*/ 1140119 w 2331207"/>
                <a:gd name="connsiteY219" fmla="*/ 978182 h 1640734"/>
                <a:gd name="connsiteX220" fmla="*/ 1234905 w 2331207"/>
                <a:gd name="connsiteY220" fmla="*/ 683118 h 1640734"/>
                <a:gd name="connsiteX221" fmla="*/ 1267991 w 2331207"/>
                <a:gd name="connsiteY221" fmla="*/ 650035 h 1640734"/>
                <a:gd name="connsiteX222" fmla="*/ 1234905 w 2331207"/>
                <a:gd name="connsiteY222" fmla="*/ 616952 h 1640734"/>
                <a:gd name="connsiteX223" fmla="*/ 1206290 w 2331207"/>
                <a:gd name="connsiteY223" fmla="*/ 633046 h 1640734"/>
                <a:gd name="connsiteX224" fmla="*/ 1206290 w 2331207"/>
                <a:gd name="connsiteY224" fmla="*/ 667023 h 1640734"/>
                <a:gd name="connsiteX225" fmla="*/ 1234905 w 2331207"/>
                <a:gd name="connsiteY225" fmla="*/ 683118 h 1640734"/>
                <a:gd name="connsiteX226" fmla="*/ 975584 w 2331207"/>
                <a:gd name="connsiteY226" fmla="*/ 978182 h 1640734"/>
                <a:gd name="connsiteX227" fmla="*/ 1109716 w 2331207"/>
                <a:gd name="connsiteY227" fmla="*/ 622317 h 1640734"/>
                <a:gd name="connsiteX228" fmla="*/ 1105244 w 2331207"/>
                <a:gd name="connsiteY228" fmla="*/ 616058 h 1640734"/>
                <a:gd name="connsiteX229" fmla="*/ 1012247 w 2331207"/>
                <a:gd name="connsiteY229" fmla="*/ 626787 h 1640734"/>
                <a:gd name="connsiteX230" fmla="*/ 1012247 w 2331207"/>
                <a:gd name="connsiteY230" fmla="*/ 637517 h 1640734"/>
                <a:gd name="connsiteX231" fmla="*/ 1030131 w 2331207"/>
                <a:gd name="connsiteY231" fmla="*/ 650929 h 1640734"/>
                <a:gd name="connsiteX232" fmla="*/ 1026554 w 2331207"/>
                <a:gd name="connsiteY232" fmla="*/ 715306 h 1640734"/>
                <a:gd name="connsiteX233" fmla="*/ 924614 w 2331207"/>
                <a:gd name="connsiteY233" fmla="*/ 987123 h 1640734"/>
                <a:gd name="connsiteX234" fmla="*/ 946075 w 2331207"/>
                <a:gd name="connsiteY234" fmla="*/ 1022888 h 1640734"/>
                <a:gd name="connsiteX235" fmla="*/ 1053380 w 2331207"/>
                <a:gd name="connsiteY235" fmla="*/ 931687 h 1640734"/>
                <a:gd name="connsiteX236" fmla="*/ 1039967 w 2331207"/>
                <a:gd name="connsiteY236" fmla="*/ 931687 h 1640734"/>
                <a:gd name="connsiteX237" fmla="*/ 975584 w 2331207"/>
                <a:gd name="connsiteY237" fmla="*/ 978182 h 1640734"/>
                <a:gd name="connsiteX238" fmla="*/ 701955 w 2331207"/>
                <a:gd name="connsiteY238" fmla="*/ 941522 h 1640734"/>
                <a:gd name="connsiteX239" fmla="*/ 815520 w 2331207"/>
                <a:gd name="connsiteY239" fmla="*/ 787731 h 1640734"/>
                <a:gd name="connsiteX240" fmla="*/ 840558 w 2331207"/>
                <a:gd name="connsiteY240" fmla="*/ 791308 h 1640734"/>
                <a:gd name="connsiteX241" fmla="*/ 797636 w 2331207"/>
                <a:gd name="connsiteY241" fmla="*/ 903968 h 1640734"/>
                <a:gd name="connsiteX242" fmla="*/ 718051 w 2331207"/>
                <a:gd name="connsiteY242" fmla="*/ 969240 h 1640734"/>
                <a:gd name="connsiteX243" fmla="*/ 701955 w 2331207"/>
                <a:gd name="connsiteY243" fmla="*/ 941522 h 1640734"/>
                <a:gd name="connsiteX244" fmla="*/ 924614 w 2331207"/>
                <a:gd name="connsiteY244" fmla="*/ 724248 h 1640734"/>
                <a:gd name="connsiteX245" fmla="*/ 902259 w 2331207"/>
                <a:gd name="connsiteY245" fmla="*/ 722459 h 1640734"/>
                <a:gd name="connsiteX246" fmla="*/ 877221 w 2331207"/>
                <a:gd name="connsiteY246" fmla="*/ 747495 h 1640734"/>
                <a:gd name="connsiteX247" fmla="*/ 872750 w 2331207"/>
                <a:gd name="connsiteY247" fmla="*/ 747495 h 1640734"/>
                <a:gd name="connsiteX248" fmla="*/ 651880 w 2331207"/>
                <a:gd name="connsiteY248" fmla="*/ 984440 h 1640734"/>
                <a:gd name="connsiteX249" fmla="*/ 691225 w 2331207"/>
                <a:gd name="connsiteY249" fmla="*/ 1024676 h 1640734"/>
                <a:gd name="connsiteX250" fmla="*/ 787800 w 2331207"/>
                <a:gd name="connsiteY250" fmla="*/ 932581 h 1640734"/>
                <a:gd name="connsiteX251" fmla="*/ 786011 w 2331207"/>
                <a:gd name="connsiteY251" fmla="*/ 949569 h 1640734"/>
                <a:gd name="connsiteX252" fmla="*/ 821780 w 2331207"/>
                <a:gd name="connsiteY252" fmla="*/ 1024676 h 1640734"/>
                <a:gd name="connsiteX253" fmla="*/ 898682 w 2331207"/>
                <a:gd name="connsiteY253" fmla="*/ 933475 h 1640734"/>
                <a:gd name="connsiteX254" fmla="*/ 885269 w 2331207"/>
                <a:gd name="connsiteY254" fmla="*/ 933475 h 1640734"/>
                <a:gd name="connsiteX255" fmla="*/ 846818 w 2331207"/>
                <a:gd name="connsiteY255" fmla="*/ 966558 h 1640734"/>
                <a:gd name="connsiteX256" fmla="*/ 846818 w 2331207"/>
                <a:gd name="connsiteY256" fmla="*/ 903968 h 1640734"/>
                <a:gd name="connsiteX257" fmla="*/ 406866 w 2331207"/>
                <a:gd name="connsiteY257" fmla="*/ 1075642 h 1640734"/>
                <a:gd name="connsiteX258" fmla="*/ 472143 w 2331207"/>
                <a:gd name="connsiteY258" fmla="*/ 1014841 h 1640734"/>
                <a:gd name="connsiteX259" fmla="*/ 529373 w 2331207"/>
                <a:gd name="connsiteY259" fmla="*/ 1036300 h 1640734"/>
                <a:gd name="connsiteX260" fmla="*/ 584814 w 2331207"/>
                <a:gd name="connsiteY260" fmla="*/ 1066701 h 1640734"/>
                <a:gd name="connsiteX261" fmla="*/ 481085 w 2331207"/>
                <a:gd name="connsiteY261" fmla="*/ 1112301 h 1640734"/>
                <a:gd name="connsiteX262" fmla="*/ 406866 w 2331207"/>
                <a:gd name="connsiteY262" fmla="*/ 1075642 h 1640734"/>
                <a:gd name="connsiteX263" fmla="*/ 516854 w 2331207"/>
                <a:gd name="connsiteY263" fmla="*/ 904863 h 1640734"/>
                <a:gd name="connsiteX264" fmla="*/ 492710 w 2331207"/>
                <a:gd name="connsiteY264" fmla="*/ 872674 h 1640734"/>
                <a:gd name="connsiteX265" fmla="*/ 557988 w 2331207"/>
                <a:gd name="connsiteY265" fmla="*/ 756437 h 1640734"/>
                <a:gd name="connsiteX266" fmla="*/ 582131 w 2331207"/>
                <a:gd name="connsiteY266" fmla="*/ 788625 h 1640734"/>
                <a:gd name="connsiteX267" fmla="*/ 516854 w 2331207"/>
                <a:gd name="connsiteY267" fmla="*/ 904863 h 1640734"/>
                <a:gd name="connsiteX268" fmla="*/ 631313 w 2331207"/>
                <a:gd name="connsiteY268" fmla="*/ 1049712 h 1640734"/>
                <a:gd name="connsiteX269" fmla="*/ 551728 w 2331207"/>
                <a:gd name="connsiteY269" fmla="*/ 988911 h 1640734"/>
                <a:gd name="connsiteX270" fmla="*/ 490027 w 2331207"/>
                <a:gd name="connsiteY270" fmla="*/ 958511 h 1640734"/>
                <a:gd name="connsiteX271" fmla="*/ 516854 w 2331207"/>
                <a:gd name="connsiteY271" fmla="*/ 924534 h 1640734"/>
                <a:gd name="connsiteX272" fmla="*/ 630419 w 2331207"/>
                <a:gd name="connsiteY272" fmla="*/ 802931 h 1640734"/>
                <a:gd name="connsiteX273" fmla="*/ 625948 w 2331207"/>
                <a:gd name="connsiteY273" fmla="*/ 776107 h 1640734"/>
                <a:gd name="connsiteX274" fmla="*/ 673341 w 2331207"/>
                <a:gd name="connsiteY274" fmla="*/ 776107 h 1640734"/>
                <a:gd name="connsiteX275" fmla="*/ 682283 w 2331207"/>
                <a:gd name="connsiteY275" fmla="*/ 745707 h 1640734"/>
                <a:gd name="connsiteX276" fmla="*/ 601804 w 2331207"/>
                <a:gd name="connsiteY276" fmla="*/ 745707 h 1640734"/>
                <a:gd name="connsiteX277" fmla="*/ 562459 w 2331207"/>
                <a:gd name="connsiteY277" fmla="*/ 734977 h 1640734"/>
                <a:gd name="connsiteX278" fmla="*/ 441740 w 2331207"/>
                <a:gd name="connsiteY278" fmla="*/ 856579 h 1640734"/>
                <a:gd name="connsiteX279" fmla="*/ 497181 w 2331207"/>
                <a:gd name="connsiteY279" fmla="*/ 922745 h 1640734"/>
                <a:gd name="connsiteX280" fmla="*/ 443529 w 2331207"/>
                <a:gd name="connsiteY280" fmla="*/ 977287 h 1640734"/>
                <a:gd name="connsiteX281" fmla="*/ 458730 w 2331207"/>
                <a:gd name="connsiteY281" fmla="*/ 1006794 h 1640734"/>
                <a:gd name="connsiteX282" fmla="*/ 347848 w 2331207"/>
                <a:gd name="connsiteY282" fmla="*/ 1093525 h 1640734"/>
                <a:gd name="connsiteX283" fmla="*/ 453365 w 2331207"/>
                <a:gd name="connsiteY283" fmla="*/ 1145384 h 1640734"/>
                <a:gd name="connsiteX284" fmla="*/ 631313 w 2331207"/>
                <a:gd name="connsiteY284" fmla="*/ 1049712 h 1640734"/>
                <a:gd name="connsiteX285" fmla="*/ 266475 w 2331207"/>
                <a:gd name="connsiteY285" fmla="*/ 835120 h 1640734"/>
                <a:gd name="connsiteX286" fmla="*/ 296878 w 2331207"/>
                <a:gd name="connsiteY286" fmla="*/ 888768 h 1640734"/>
                <a:gd name="connsiteX287" fmla="*/ 317445 w 2331207"/>
                <a:gd name="connsiteY287" fmla="*/ 888768 h 1640734"/>
                <a:gd name="connsiteX288" fmla="*/ 363944 w 2331207"/>
                <a:gd name="connsiteY288" fmla="*/ 760907 h 1640734"/>
                <a:gd name="connsiteX289" fmla="*/ 343377 w 2331207"/>
                <a:gd name="connsiteY289" fmla="*/ 760907 h 1640734"/>
                <a:gd name="connsiteX290" fmla="*/ 273628 w 2331207"/>
                <a:gd name="connsiteY290" fmla="*/ 814555 h 1640734"/>
                <a:gd name="connsiteX291" fmla="*/ 195832 w 2331207"/>
                <a:gd name="connsiteY291" fmla="*/ 814555 h 1640734"/>
                <a:gd name="connsiteX292" fmla="*/ 234283 w 2331207"/>
                <a:gd name="connsiteY292" fmla="*/ 709942 h 1640734"/>
                <a:gd name="connsiteX293" fmla="*/ 302243 w 2331207"/>
                <a:gd name="connsiteY293" fmla="*/ 665235 h 1640734"/>
                <a:gd name="connsiteX294" fmla="*/ 336223 w 2331207"/>
                <a:gd name="connsiteY294" fmla="*/ 665235 h 1640734"/>
                <a:gd name="connsiteX295" fmla="*/ 391664 w 2331207"/>
                <a:gd name="connsiteY295" fmla="*/ 730507 h 1640734"/>
                <a:gd name="connsiteX296" fmla="*/ 411337 w 2331207"/>
                <a:gd name="connsiteY296" fmla="*/ 730507 h 1640734"/>
                <a:gd name="connsiteX297" fmla="*/ 427433 w 2331207"/>
                <a:gd name="connsiteY297" fmla="*/ 643776 h 1640734"/>
                <a:gd name="connsiteX298" fmla="*/ 135026 w 2331207"/>
                <a:gd name="connsiteY298" fmla="*/ 643776 h 1640734"/>
                <a:gd name="connsiteX299" fmla="*/ 129661 w 2331207"/>
                <a:gd name="connsiteY299" fmla="*/ 659870 h 1640734"/>
                <a:gd name="connsiteX300" fmla="*/ 165429 w 2331207"/>
                <a:gd name="connsiteY300" fmla="*/ 750178 h 1640734"/>
                <a:gd name="connsiteX301" fmla="*/ 107305 w 2331207"/>
                <a:gd name="connsiteY301" fmla="*/ 908439 h 1640734"/>
                <a:gd name="connsiteX302" fmla="*/ 4471 w 2331207"/>
                <a:gd name="connsiteY302" fmla="*/ 998747 h 1640734"/>
                <a:gd name="connsiteX303" fmla="*/ 0 w 2331207"/>
                <a:gd name="connsiteY303" fmla="*/ 1014841 h 1640734"/>
                <a:gd name="connsiteX304" fmla="*/ 325493 w 2331207"/>
                <a:gd name="connsiteY304" fmla="*/ 1014841 h 1640734"/>
                <a:gd name="connsiteX305" fmla="*/ 383616 w 2331207"/>
                <a:gd name="connsiteY305" fmla="*/ 922745 h 1640734"/>
                <a:gd name="connsiteX306" fmla="*/ 361261 w 2331207"/>
                <a:gd name="connsiteY306" fmla="*/ 922745 h 1640734"/>
                <a:gd name="connsiteX307" fmla="*/ 212822 w 2331207"/>
                <a:gd name="connsiteY307" fmla="*/ 993382 h 1640734"/>
                <a:gd name="connsiteX308" fmla="*/ 162746 w 2331207"/>
                <a:gd name="connsiteY308" fmla="*/ 908439 h 1640734"/>
                <a:gd name="connsiteX309" fmla="*/ 189573 w 2331207"/>
                <a:gd name="connsiteY309" fmla="*/ 836014 h 1640734"/>
                <a:gd name="connsiteX310" fmla="*/ 266475 w 2331207"/>
                <a:gd name="connsiteY310" fmla="*/ 836014 h 1640734"/>
                <a:gd name="connsiteX311" fmla="*/ 308503 w 2331207"/>
                <a:gd name="connsiteY311" fmla="*/ 616952 h 1640734"/>
                <a:gd name="connsiteX312" fmla="*/ 391664 w 2331207"/>
                <a:gd name="connsiteY312" fmla="*/ 556151 h 1640734"/>
                <a:gd name="connsiteX313" fmla="*/ 391664 w 2331207"/>
                <a:gd name="connsiteY313" fmla="*/ 545421 h 1640734"/>
                <a:gd name="connsiteX314" fmla="*/ 336223 w 2331207"/>
                <a:gd name="connsiteY314" fmla="*/ 545421 h 1640734"/>
                <a:gd name="connsiteX315" fmla="*/ 287042 w 2331207"/>
                <a:gd name="connsiteY315" fmla="*/ 616952 h 1640734"/>
                <a:gd name="connsiteX316" fmla="*/ 1551456 w 2331207"/>
                <a:gd name="connsiteY316" fmla="*/ 160050 h 1640734"/>
                <a:gd name="connsiteX317" fmla="*/ 1579176 w 2331207"/>
                <a:gd name="connsiteY317" fmla="*/ 210121 h 1640734"/>
                <a:gd name="connsiteX318" fmla="*/ 1488861 w 2331207"/>
                <a:gd name="connsiteY318" fmla="*/ 234263 h 1640734"/>
                <a:gd name="connsiteX319" fmla="*/ 1551456 w 2331207"/>
                <a:gd name="connsiteY319" fmla="*/ 160050 h 1640734"/>
                <a:gd name="connsiteX320" fmla="*/ 1601531 w 2331207"/>
                <a:gd name="connsiteY320" fmla="*/ 306688 h 1640734"/>
                <a:gd name="connsiteX321" fmla="*/ 1583647 w 2331207"/>
                <a:gd name="connsiteY321" fmla="*/ 306688 h 1640734"/>
                <a:gd name="connsiteX322" fmla="*/ 1512110 w 2331207"/>
                <a:gd name="connsiteY322" fmla="*/ 354971 h 1640734"/>
                <a:gd name="connsiteX323" fmla="*/ 1474554 w 2331207"/>
                <a:gd name="connsiteY323" fmla="*/ 306688 h 1640734"/>
                <a:gd name="connsiteX324" fmla="*/ 1479025 w 2331207"/>
                <a:gd name="connsiteY324" fmla="*/ 266452 h 1640734"/>
                <a:gd name="connsiteX325" fmla="*/ 1625675 w 2331207"/>
                <a:gd name="connsiteY325" fmla="*/ 218168 h 1640734"/>
                <a:gd name="connsiteX326" fmla="*/ 1579176 w 2331207"/>
                <a:gd name="connsiteY326" fmla="*/ 120708 h 1640734"/>
                <a:gd name="connsiteX327" fmla="*/ 1430737 w 2331207"/>
                <a:gd name="connsiteY327" fmla="*/ 337982 h 1640734"/>
                <a:gd name="connsiteX328" fmla="*/ 1486178 w 2331207"/>
                <a:gd name="connsiteY328" fmla="*/ 408619 h 1640734"/>
                <a:gd name="connsiteX329" fmla="*/ 1601531 w 2331207"/>
                <a:gd name="connsiteY329" fmla="*/ 306688 h 1640734"/>
                <a:gd name="connsiteX330" fmla="*/ 1578282 w 2331207"/>
                <a:gd name="connsiteY330" fmla="*/ 88519 h 1640734"/>
                <a:gd name="connsiteX331" fmla="*/ 1661444 w 2331207"/>
                <a:gd name="connsiteY331" fmla="*/ 12518 h 1640734"/>
                <a:gd name="connsiteX332" fmla="*/ 1661444 w 2331207"/>
                <a:gd name="connsiteY332" fmla="*/ 1788 h 1640734"/>
                <a:gd name="connsiteX333" fmla="*/ 1606002 w 2331207"/>
                <a:gd name="connsiteY333" fmla="*/ 1788 h 1640734"/>
                <a:gd name="connsiteX334" fmla="*/ 1556821 w 2331207"/>
                <a:gd name="connsiteY334" fmla="*/ 89413 h 1640734"/>
                <a:gd name="connsiteX335" fmla="*/ 1578282 w 2331207"/>
                <a:gd name="connsiteY335" fmla="*/ 89413 h 1640734"/>
                <a:gd name="connsiteX336" fmla="*/ 1266202 w 2331207"/>
                <a:gd name="connsiteY336" fmla="*/ 160944 h 1640734"/>
                <a:gd name="connsiteX337" fmla="*/ 1315384 w 2331207"/>
                <a:gd name="connsiteY337" fmla="*/ 160944 h 1640734"/>
                <a:gd name="connsiteX338" fmla="*/ 1238482 w 2331207"/>
                <a:gd name="connsiteY338" fmla="*/ 371959 h 1640734"/>
                <a:gd name="connsiteX339" fmla="*/ 1259943 w 2331207"/>
                <a:gd name="connsiteY339" fmla="*/ 407725 h 1640734"/>
                <a:gd name="connsiteX340" fmla="*/ 1404805 w 2331207"/>
                <a:gd name="connsiteY340" fmla="*/ 295064 h 1640734"/>
                <a:gd name="connsiteX341" fmla="*/ 1391392 w 2331207"/>
                <a:gd name="connsiteY341" fmla="*/ 295064 h 1640734"/>
                <a:gd name="connsiteX342" fmla="*/ 1296606 w 2331207"/>
                <a:gd name="connsiteY342" fmla="*/ 359441 h 1640734"/>
                <a:gd name="connsiteX343" fmla="*/ 1367248 w 2331207"/>
                <a:gd name="connsiteY343" fmla="*/ 160944 h 1640734"/>
                <a:gd name="connsiteX344" fmla="*/ 1439679 w 2331207"/>
                <a:gd name="connsiteY344" fmla="*/ 160944 h 1640734"/>
                <a:gd name="connsiteX345" fmla="*/ 1448621 w 2331207"/>
                <a:gd name="connsiteY345" fmla="*/ 130543 h 1640734"/>
                <a:gd name="connsiteX346" fmla="*/ 1377979 w 2331207"/>
                <a:gd name="connsiteY346" fmla="*/ 130543 h 1640734"/>
                <a:gd name="connsiteX347" fmla="*/ 1404805 w 2331207"/>
                <a:gd name="connsiteY347" fmla="*/ 54542 h 1640734"/>
                <a:gd name="connsiteX348" fmla="*/ 1377085 w 2331207"/>
                <a:gd name="connsiteY348" fmla="*/ 54542 h 1640734"/>
                <a:gd name="connsiteX349" fmla="*/ 1327009 w 2331207"/>
                <a:gd name="connsiteY349" fmla="*/ 130543 h 1640734"/>
                <a:gd name="connsiteX350" fmla="*/ 1267097 w 2331207"/>
                <a:gd name="connsiteY350" fmla="*/ 138591 h 1640734"/>
                <a:gd name="connsiteX351" fmla="*/ 1267097 w 2331207"/>
                <a:gd name="connsiteY351" fmla="*/ 160944 h 1640734"/>
                <a:gd name="connsiteX352" fmla="*/ 1241165 w 2331207"/>
                <a:gd name="connsiteY352" fmla="*/ 185086 h 1640734"/>
                <a:gd name="connsiteX353" fmla="*/ 1219703 w 2331207"/>
                <a:gd name="connsiteY353" fmla="*/ 120708 h 1640734"/>
                <a:gd name="connsiteX354" fmla="*/ 1143696 w 2331207"/>
                <a:gd name="connsiteY354" fmla="*/ 212804 h 1640734"/>
                <a:gd name="connsiteX355" fmla="*/ 1143696 w 2331207"/>
                <a:gd name="connsiteY355" fmla="*/ 173462 h 1640734"/>
                <a:gd name="connsiteX356" fmla="*/ 1109716 w 2331207"/>
                <a:gd name="connsiteY356" fmla="*/ 120708 h 1640734"/>
                <a:gd name="connsiteX357" fmla="*/ 1031919 w 2331207"/>
                <a:gd name="connsiteY357" fmla="*/ 211910 h 1640734"/>
                <a:gd name="connsiteX358" fmla="*/ 1045332 w 2331207"/>
                <a:gd name="connsiteY358" fmla="*/ 211910 h 1640734"/>
                <a:gd name="connsiteX359" fmla="*/ 1083783 w 2331207"/>
                <a:gd name="connsiteY359" fmla="*/ 178827 h 1640734"/>
                <a:gd name="connsiteX360" fmla="*/ 1083783 w 2331207"/>
                <a:gd name="connsiteY360" fmla="*/ 242310 h 1640734"/>
                <a:gd name="connsiteX361" fmla="*/ 1026554 w 2331207"/>
                <a:gd name="connsiteY361" fmla="*/ 369277 h 1640734"/>
                <a:gd name="connsiteX362" fmla="*/ 1050698 w 2331207"/>
                <a:gd name="connsiteY362" fmla="*/ 408619 h 1640734"/>
                <a:gd name="connsiteX363" fmla="*/ 1077524 w 2331207"/>
                <a:gd name="connsiteY363" fmla="*/ 389842 h 1640734"/>
                <a:gd name="connsiteX364" fmla="*/ 1133859 w 2331207"/>
                <a:gd name="connsiteY364" fmla="*/ 241416 h 1640734"/>
                <a:gd name="connsiteX365" fmla="*/ 1182147 w 2331207"/>
                <a:gd name="connsiteY365" fmla="*/ 185980 h 1640734"/>
                <a:gd name="connsiteX366" fmla="*/ 1241165 w 2331207"/>
                <a:gd name="connsiteY366" fmla="*/ 185980 h 1640734"/>
                <a:gd name="connsiteX367" fmla="*/ 929085 w 2331207"/>
                <a:gd name="connsiteY367" fmla="*/ 160050 h 1640734"/>
                <a:gd name="connsiteX368" fmla="*/ 956805 w 2331207"/>
                <a:gd name="connsiteY368" fmla="*/ 210121 h 1640734"/>
                <a:gd name="connsiteX369" fmla="*/ 866490 w 2331207"/>
                <a:gd name="connsiteY369" fmla="*/ 234263 h 1640734"/>
                <a:gd name="connsiteX370" fmla="*/ 929085 w 2331207"/>
                <a:gd name="connsiteY370" fmla="*/ 160050 h 1640734"/>
                <a:gd name="connsiteX371" fmla="*/ 979161 w 2331207"/>
                <a:gd name="connsiteY371" fmla="*/ 306688 h 1640734"/>
                <a:gd name="connsiteX372" fmla="*/ 961277 w 2331207"/>
                <a:gd name="connsiteY372" fmla="*/ 306688 h 1640734"/>
                <a:gd name="connsiteX373" fmla="*/ 889740 w 2331207"/>
                <a:gd name="connsiteY373" fmla="*/ 354971 h 1640734"/>
                <a:gd name="connsiteX374" fmla="*/ 852183 w 2331207"/>
                <a:gd name="connsiteY374" fmla="*/ 306688 h 1640734"/>
                <a:gd name="connsiteX375" fmla="*/ 856654 w 2331207"/>
                <a:gd name="connsiteY375" fmla="*/ 266452 h 1640734"/>
                <a:gd name="connsiteX376" fmla="*/ 1003304 w 2331207"/>
                <a:gd name="connsiteY376" fmla="*/ 218168 h 1640734"/>
                <a:gd name="connsiteX377" fmla="*/ 956805 w 2331207"/>
                <a:gd name="connsiteY377" fmla="*/ 120708 h 1640734"/>
                <a:gd name="connsiteX378" fmla="*/ 808367 w 2331207"/>
                <a:gd name="connsiteY378" fmla="*/ 337982 h 1640734"/>
                <a:gd name="connsiteX379" fmla="*/ 863808 w 2331207"/>
                <a:gd name="connsiteY379" fmla="*/ 408619 h 1640734"/>
                <a:gd name="connsiteX380" fmla="*/ 979161 w 2331207"/>
                <a:gd name="connsiteY380" fmla="*/ 306688 h 1640734"/>
                <a:gd name="connsiteX381" fmla="*/ 637572 w 2331207"/>
                <a:gd name="connsiteY381" fmla="*/ 365700 h 1640734"/>
                <a:gd name="connsiteX382" fmla="*/ 602698 w 2331207"/>
                <a:gd name="connsiteY382" fmla="*/ 340665 h 1640734"/>
                <a:gd name="connsiteX383" fmla="*/ 617005 w 2331207"/>
                <a:gd name="connsiteY383" fmla="*/ 299535 h 1640734"/>
                <a:gd name="connsiteX384" fmla="*/ 640255 w 2331207"/>
                <a:gd name="connsiteY384" fmla="*/ 236945 h 1640734"/>
                <a:gd name="connsiteX385" fmla="*/ 726993 w 2331207"/>
                <a:gd name="connsiteY385" fmla="*/ 173462 h 1640734"/>
                <a:gd name="connsiteX386" fmla="*/ 750243 w 2331207"/>
                <a:gd name="connsiteY386" fmla="*/ 201180 h 1640734"/>
                <a:gd name="connsiteX387" fmla="*/ 637572 w 2331207"/>
                <a:gd name="connsiteY387" fmla="*/ 365700 h 1640734"/>
                <a:gd name="connsiteX388" fmla="*/ 800319 w 2331207"/>
                <a:gd name="connsiteY388" fmla="*/ 178827 h 1640734"/>
                <a:gd name="connsiteX389" fmla="*/ 759185 w 2331207"/>
                <a:gd name="connsiteY389" fmla="*/ 119814 h 1640734"/>
                <a:gd name="connsiteX390" fmla="*/ 650985 w 2331207"/>
                <a:gd name="connsiteY390" fmla="*/ 208333 h 1640734"/>
                <a:gd name="connsiteX391" fmla="*/ 726099 w 2331207"/>
                <a:gd name="connsiteY391" fmla="*/ 6259 h 1640734"/>
                <a:gd name="connsiteX392" fmla="*/ 721628 w 2331207"/>
                <a:gd name="connsiteY392" fmla="*/ 0 h 1640734"/>
                <a:gd name="connsiteX393" fmla="*/ 628630 w 2331207"/>
                <a:gd name="connsiteY393" fmla="*/ 10730 h 1640734"/>
                <a:gd name="connsiteX394" fmla="*/ 628630 w 2331207"/>
                <a:gd name="connsiteY394" fmla="*/ 21459 h 1640734"/>
                <a:gd name="connsiteX395" fmla="*/ 646514 w 2331207"/>
                <a:gd name="connsiteY395" fmla="*/ 34871 h 1640734"/>
                <a:gd name="connsiteX396" fmla="*/ 642938 w 2331207"/>
                <a:gd name="connsiteY396" fmla="*/ 99249 h 1640734"/>
                <a:gd name="connsiteX397" fmla="*/ 561564 w 2331207"/>
                <a:gd name="connsiteY397" fmla="*/ 312947 h 1640734"/>
                <a:gd name="connsiteX398" fmla="*/ 546363 w 2331207"/>
                <a:gd name="connsiteY398" fmla="*/ 357653 h 1640734"/>
                <a:gd name="connsiteX399" fmla="*/ 611640 w 2331207"/>
                <a:gd name="connsiteY399" fmla="*/ 406831 h 1640734"/>
                <a:gd name="connsiteX400" fmla="*/ 800319 w 2331207"/>
                <a:gd name="connsiteY400" fmla="*/ 178827 h 1640734"/>
                <a:gd name="connsiteX401" fmla="*/ 525796 w 2331207"/>
                <a:gd name="connsiteY401" fmla="*/ 151108 h 1640734"/>
                <a:gd name="connsiteX402" fmla="*/ 507912 w 2331207"/>
                <a:gd name="connsiteY402" fmla="*/ 120708 h 1640734"/>
                <a:gd name="connsiteX403" fmla="*/ 395241 w 2331207"/>
                <a:gd name="connsiteY403" fmla="*/ 211910 h 1640734"/>
                <a:gd name="connsiteX404" fmla="*/ 408654 w 2331207"/>
                <a:gd name="connsiteY404" fmla="*/ 211910 h 1640734"/>
                <a:gd name="connsiteX405" fmla="*/ 467672 w 2331207"/>
                <a:gd name="connsiteY405" fmla="*/ 167203 h 1640734"/>
                <a:gd name="connsiteX406" fmla="*/ 386299 w 2331207"/>
                <a:gd name="connsiteY406" fmla="*/ 378218 h 1640734"/>
                <a:gd name="connsiteX407" fmla="*/ 404183 w 2331207"/>
                <a:gd name="connsiteY407" fmla="*/ 408619 h 1640734"/>
                <a:gd name="connsiteX408" fmla="*/ 511489 w 2331207"/>
                <a:gd name="connsiteY408" fmla="*/ 317417 h 1640734"/>
                <a:gd name="connsiteX409" fmla="*/ 498075 w 2331207"/>
                <a:gd name="connsiteY409" fmla="*/ 317417 h 1640734"/>
                <a:gd name="connsiteX410" fmla="*/ 439057 w 2331207"/>
                <a:gd name="connsiteY410" fmla="*/ 362124 h 1640734"/>
                <a:gd name="connsiteX411" fmla="*/ 534738 w 2331207"/>
                <a:gd name="connsiteY411" fmla="*/ 67060 h 1640734"/>
                <a:gd name="connsiteX412" fmla="*/ 567824 w 2331207"/>
                <a:gd name="connsiteY412" fmla="*/ 33977 h 1640734"/>
                <a:gd name="connsiteX413" fmla="*/ 534738 w 2331207"/>
                <a:gd name="connsiteY413" fmla="*/ 894 h 1640734"/>
                <a:gd name="connsiteX414" fmla="*/ 506123 w 2331207"/>
                <a:gd name="connsiteY414" fmla="*/ 16989 h 1640734"/>
                <a:gd name="connsiteX415" fmla="*/ 506123 w 2331207"/>
                <a:gd name="connsiteY415" fmla="*/ 50966 h 1640734"/>
                <a:gd name="connsiteX416" fmla="*/ 534738 w 2331207"/>
                <a:gd name="connsiteY416" fmla="*/ 67060 h 1640734"/>
                <a:gd name="connsiteX417" fmla="*/ 328175 w 2331207"/>
                <a:gd name="connsiteY417" fmla="*/ 26824 h 1640734"/>
                <a:gd name="connsiteX418" fmla="*/ 135026 w 2331207"/>
                <a:gd name="connsiteY418" fmla="*/ 26824 h 1640734"/>
                <a:gd name="connsiteX419" fmla="*/ 129661 w 2331207"/>
                <a:gd name="connsiteY419" fmla="*/ 42918 h 1640734"/>
                <a:gd name="connsiteX420" fmla="*/ 165429 w 2331207"/>
                <a:gd name="connsiteY420" fmla="*/ 133226 h 1640734"/>
                <a:gd name="connsiteX421" fmla="*/ 107305 w 2331207"/>
                <a:gd name="connsiteY421" fmla="*/ 291487 h 1640734"/>
                <a:gd name="connsiteX422" fmla="*/ 4471 w 2331207"/>
                <a:gd name="connsiteY422" fmla="*/ 381795 h 1640734"/>
                <a:gd name="connsiteX423" fmla="*/ 0 w 2331207"/>
                <a:gd name="connsiteY423" fmla="*/ 397889 h 1640734"/>
                <a:gd name="connsiteX424" fmla="*/ 293301 w 2331207"/>
                <a:gd name="connsiteY424" fmla="*/ 397889 h 1640734"/>
                <a:gd name="connsiteX425" fmla="*/ 356790 w 2331207"/>
                <a:gd name="connsiteY425" fmla="*/ 284334 h 1640734"/>
                <a:gd name="connsiteX426" fmla="*/ 334435 w 2331207"/>
                <a:gd name="connsiteY426" fmla="*/ 284334 h 1640734"/>
                <a:gd name="connsiteX427" fmla="*/ 190467 w 2331207"/>
                <a:gd name="connsiteY427" fmla="*/ 375536 h 1640734"/>
                <a:gd name="connsiteX428" fmla="*/ 161852 w 2331207"/>
                <a:gd name="connsiteY428" fmla="*/ 290593 h 1640734"/>
                <a:gd name="connsiteX429" fmla="*/ 219976 w 2331207"/>
                <a:gd name="connsiteY429" fmla="*/ 132332 h 1640734"/>
                <a:gd name="connsiteX430" fmla="*/ 322810 w 2331207"/>
                <a:gd name="connsiteY430" fmla="*/ 42024 h 1640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Lst>
              <a:rect l="l" t="t" r="r" b="b"/>
              <a:pathLst>
                <a:path w="2331207" h="1640734">
                  <a:moveTo>
                    <a:pt x="2221220" y="1391271"/>
                  </a:moveTo>
                  <a:cubicBezTo>
                    <a:pt x="2240892" y="1391271"/>
                    <a:pt x="2257882" y="1406471"/>
                    <a:pt x="2248940" y="1441342"/>
                  </a:cubicBezTo>
                  <a:lnTo>
                    <a:pt x="2158625" y="1465484"/>
                  </a:lnTo>
                  <a:cubicBezTo>
                    <a:pt x="2172932" y="1422566"/>
                    <a:pt x="2199758" y="1391271"/>
                    <a:pt x="2221220" y="1391271"/>
                  </a:cubicBezTo>
                  <a:moveTo>
                    <a:pt x="2271295" y="1537909"/>
                  </a:moveTo>
                  <a:lnTo>
                    <a:pt x="2253411" y="1537909"/>
                  </a:lnTo>
                  <a:cubicBezTo>
                    <a:pt x="2231056" y="1564733"/>
                    <a:pt x="2206018" y="1586192"/>
                    <a:pt x="2181874" y="1586192"/>
                  </a:cubicBezTo>
                  <a:cubicBezTo>
                    <a:pt x="2156836" y="1586192"/>
                    <a:pt x="2144317" y="1570992"/>
                    <a:pt x="2144317" y="1537909"/>
                  </a:cubicBezTo>
                  <a:cubicBezTo>
                    <a:pt x="2144317" y="1524497"/>
                    <a:pt x="2146106" y="1510191"/>
                    <a:pt x="2148788" y="1497673"/>
                  </a:cubicBezTo>
                  <a:lnTo>
                    <a:pt x="2295439" y="1449390"/>
                  </a:lnTo>
                  <a:cubicBezTo>
                    <a:pt x="2324054" y="1381436"/>
                    <a:pt x="2289180" y="1351929"/>
                    <a:pt x="2248940" y="1351929"/>
                  </a:cubicBezTo>
                  <a:cubicBezTo>
                    <a:pt x="2179192" y="1351929"/>
                    <a:pt x="2100501" y="1473531"/>
                    <a:pt x="2100501" y="1569203"/>
                  </a:cubicBezTo>
                  <a:cubicBezTo>
                    <a:pt x="2100501" y="1614804"/>
                    <a:pt x="2121962" y="1639840"/>
                    <a:pt x="2155942" y="1639840"/>
                  </a:cubicBezTo>
                  <a:cubicBezTo>
                    <a:pt x="2196182" y="1639840"/>
                    <a:pt x="2237315" y="1601392"/>
                    <a:pt x="2271295" y="1537909"/>
                  </a:cubicBezTo>
                  <a:moveTo>
                    <a:pt x="2248046" y="1319740"/>
                  </a:moveTo>
                  <a:lnTo>
                    <a:pt x="2331207" y="1243739"/>
                  </a:lnTo>
                  <a:lnTo>
                    <a:pt x="2331207" y="1233009"/>
                  </a:lnTo>
                  <a:lnTo>
                    <a:pt x="2275766" y="1233009"/>
                  </a:lnTo>
                  <a:lnTo>
                    <a:pt x="2226585" y="1320634"/>
                  </a:lnTo>
                  <a:lnTo>
                    <a:pt x="2248046" y="1320634"/>
                  </a:lnTo>
                  <a:close/>
                  <a:moveTo>
                    <a:pt x="1935966" y="1393059"/>
                  </a:moveTo>
                  <a:lnTo>
                    <a:pt x="1984254" y="1393059"/>
                  </a:lnTo>
                  <a:lnTo>
                    <a:pt x="1907351" y="1604075"/>
                  </a:lnTo>
                  <a:cubicBezTo>
                    <a:pt x="1900198" y="1621957"/>
                    <a:pt x="1910034" y="1639840"/>
                    <a:pt x="1928813" y="1639840"/>
                  </a:cubicBezTo>
                  <a:cubicBezTo>
                    <a:pt x="1983359" y="1639840"/>
                    <a:pt x="2048637" y="1593345"/>
                    <a:pt x="2073675" y="1527179"/>
                  </a:cubicBezTo>
                  <a:lnTo>
                    <a:pt x="2060262" y="1527179"/>
                  </a:lnTo>
                  <a:cubicBezTo>
                    <a:pt x="2040589" y="1554897"/>
                    <a:pt x="1997667" y="1585298"/>
                    <a:pt x="1965475" y="1591557"/>
                  </a:cubicBezTo>
                  <a:lnTo>
                    <a:pt x="2036118" y="1393059"/>
                  </a:lnTo>
                  <a:lnTo>
                    <a:pt x="2108549" y="1393059"/>
                  </a:lnTo>
                  <a:lnTo>
                    <a:pt x="2117491" y="1362659"/>
                  </a:lnTo>
                  <a:lnTo>
                    <a:pt x="2046848" y="1362659"/>
                  </a:lnTo>
                  <a:lnTo>
                    <a:pt x="2073675" y="1286657"/>
                  </a:lnTo>
                  <a:lnTo>
                    <a:pt x="2045954" y="1286657"/>
                  </a:lnTo>
                  <a:lnTo>
                    <a:pt x="1995878" y="1362659"/>
                  </a:lnTo>
                  <a:lnTo>
                    <a:pt x="1935966" y="1370706"/>
                  </a:lnTo>
                  <a:close/>
                  <a:moveTo>
                    <a:pt x="1885890" y="1382330"/>
                  </a:moveTo>
                  <a:cubicBezTo>
                    <a:pt x="1892150" y="1362659"/>
                    <a:pt x="1878737" y="1351929"/>
                    <a:pt x="1868900" y="1351929"/>
                  </a:cubicBezTo>
                  <a:cubicBezTo>
                    <a:pt x="1826873" y="1351929"/>
                    <a:pt x="1775903" y="1390377"/>
                    <a:pt x="1756230" y="1443131"/>
                  </a:cubicBezTo>
                  <a:lnTo>
                    <a:pt x="1769643" y="1443131"/>
                  </a:lnTo>
                  <a:cubicBezTo>
                    <a:pt x="1783056" y="1423460"/>
                    <a:pt x="1806306" y="1402001"/>
                    <a:pt x="1828661" y="1398424"/>
                  </a:cubicBezTo>
                  <a:lnTo>
                    <a:pt x="1747288" y="1609439"/>
                  </a:lnTo>
                  <a:cubicBezTo>
                    <a:pt x="1740134" y="1629110"/>
                    <a:pt x="1754441" y="1639840"/>
                    <a:pt x="1765172" y="1639840"/>
                  </a:cubicBezTo>
                  <a:cubicBezTo>
                    <a:pt x="1805411" y="1639840"/>
                    <a:pt x="1852805" y="1601392"/>
                    <a:pt x="1872477" y="1548638"/>
                  </a:cubicBezTo>
                  <a:lnTo>
                    <a:pt x="1859064" y="1548638"/>
                  </a:lnTo>
                  <a:cubicBezTo>
                    <a:pt x="1845651" y="1568309"/>
                    <a:pt x="1822401" y="1589769"/>
                    <a:pt x="1800046" y="1593345"/>
                  </a:cubicBezTo>
                  <a:close/>
                  <a:moveTo>
                    <a:pt x="1893938" y="1298281"/>
                  </a:moveTo>
                  <a:cubicBezTo>
                    <a:pt x="1911823" y="1298281"/>
                    <a:pt x="1927024" y="1283081"/>
                    <a:pt x="1927024" y="1265198"/>
                  </a:cubicBezTo>
                  <a:cubicBezTo>
                    <a:pt x="1927024" y="1247316"/>
                    <a:pt x="1911823" y="1232115"/>
                    <a:pt x="1893938" y="1232115"/>
                  </a:cubicBezTo>
                  <a:cubicBezTo>
                    <a:pt x="1884996" y="1232115"/>
                    <a:pt x="1876948" y="1235692"/>
                    <a:pt x="1870689" y="1241951"/>
                  </a:cubicBezTo>
                  <a:cubicBezTo>
                    <a:pt x="1864429" y="1248210"/>
                    <a:pt x="1860853" y="1256257"/>
                    <a:pt x="1860853" y="1265198"/>
                  </a:cubicBezTo>
                  <a:cubicBezTo>
                    <a:pt x="1860853" y="1283975"/>
                    <a:pt x="1875160" y="1298281"/>
                    <a:pt x="1893938" y="1298281"/>
                  </a:cubicBezTo>
                  <a:moveTo>
                    <a:pt x="1501380" y="1410942"/>
                  </a:moveTo>
                  <a:cubicBezTo>
                    <a:pt x="1513899" y="1410942"/>
                    <a:pt x="1521052" y="1430613"/>
                    <a:pt x="1501380" y="1474425"/>
                  </a:cubicBezTo>
                  <a:lnTo>
                    <a:pt x="1444150" y="1601392"/>
                  </a:lnTo>
                  <a:cubicBezTo>
                    <a:pt x="1433420" y="1625534"/>
                    <a:pt x="1445045" y="1640734"/>
                    <a:pt x="1468294" y="1640734"/>
                  </a:cubicBezTo>
                  <a:cubicBezTo>
                    <a:pt x="1482601" y="1640734"/>
                    <a:pt x="1488861" y="1637158"/>
                    <a:pt x="1495120" y="1621957"/>
                  </a:cubicBezTo>
                  <a:lnTo>
                    <a:pt x="1551456" y="1473531"/>
                  </a:lnTo>
                  <a:cubicBezTo>
                    <a:pt x="1577388" y="1441342"/>
                    <a:pt x="1625675" y="1407365"/>
                    <a:pt x="1647136" y="1407365"/>
                  </a:cubicBezTo>
                  <a:cubicBezTo>
                    <a:pt x="1662338" y="1407365"/>
                    <a:pt x="1660549" y="1419883"/>
                    <a:pt x="1650713" y="1439554"/>
                  </a:cubicBezTo>
                  <a:lnTo>
                    <a:pt x="1563975" y="1604969"/>
                  </a:lnTo>
                  <a:cubicBezTo>
                    <a:pt x="1555927" y="1621063"/>
                    <a:pt x="1566657" y="1640734"/>
                    <a:pt x="1585436" y="1640734"/>
                  </a:cubicBezTo>
                  <a:cubicBezTo>
                    <a:pt x="1627464" y="1640734"/>
                    <a:pt x="1678434" y="1602286"/>
                    <a:pt x="1698106" y="1549533"/>
                  </a:cubicBezTo>
                  <a:lnTo>
                    <a:pt x="1682905" y="1549533"/>
                  </a:lnTo>
                  <a:cubicBezTo>
                    <a:pt x="1669491" y="1569203"/>
                    <a:pt x="1646242" y="1590663"/>
                    <a:pt x="1623887" y="1594239"/>
                  </a:cubicBezTo>
                  <a:lnTo>
                    <a:pt x="1698106" y="1444025"/>
                  </a:lnTo>
                  <a:cubicBezTo>
                    <a:pt x="1707943" y="1425248"/>
                    <a:pt x="1712414" y="1407365"/>
                    <a:pt x="1712414" y="1393059"/>
                  </a:cubicBezTo>
                  <a:cubicBezTo>
                    <a:pt x="1712414" y="1368918"/>
                    <a:pt x="1699000" y="1352823"/>
                    <a:pt x="1673068" y="1352823"/>
                  </a:cubicBezTo>
                  <a:cubicBezTo>
                    <a:pt x="1636406" y="1352823"/>
                    <a:pt x="1605108" y="1393953"/>
                    <a:pt x="1560398" y="1444919"/>
                  </a:cubicBezTo>
                  <a:lnTo>
                    <a:pt x="1560398" y="1405577"/>
                  </a:lnTo>
                  <a:cubicBezTo>
                    <a:pt x="1560398" y="1377859"/>
                    <a:pt x="1551456" y="1352823"/>
                    <a:pt x="1526418" y="1352823"/>
                  </a:cubicBezTo>
                  <a:cubicBezTo>
                    <a:pt x="1496909" y="1352823"/>
                    <a:pt x="1470082" y="1399318"/>
                    <a:pt x="1448621" y="1444025"/>
                  </a:cubicBezTo>
                  <a:lnTo>
                    <a:pt x="1462035" y="1444025"/>
                  </a:lnTo>
                  <a:cubicBezTo>
                    <a:pt x="1477236" y="1422566"/>
                    <a:pt x="1490649" y="1410942"/>
                    <a:pt x="1501380" y="1410942"/>
                  </a:cubicBezTo>
                  <a:moveTo>
                    <a:pt x="1443256" y="1416307"/>
                  </a:moveTo>
                  <a:cubicBezTo>
                    <a:pt x="1453092" y="1381436"/>
                    <a:pt x="1447727" y="1351929"/>
                    <a:pt x="1421795" y="1351929"/>
                  </a:cubicBezTo>
                  <a:cubicBezTo>
                    <a:pt x="1388709" y="1351929"/>
                    <a:pt x="1377979" y="1374282"/>
                    <a:pt x="1345787" y="1444025"/>
                  </a:cubicBezTo>
                  <a:lnTo>
                    <a:pt x="1345787" y="1404683"/>
                  </a:lnTo>
                  <a:cubicBezTo>
                    <a:pt x="1345787" y="1376965"/>
                    <a:pt x="1336845" y="1351929"/>
                    <a:pt x="1311807" y="1351929"/>
                  </a:cubicBezTo>
                  <a:cubicBezTo>
                    <a:pt x="1282298" y="1351929"/>
                    <a:pt x="1255472" y="1398424"/>
                    <a:pt x="1234011" y="1443131"/>
                  </a:cubicBezTo>
                  <a:lnTo>
                    <a:pt x="1247424" y="1443131"/>
                  </a:lnTo>
                  <a:cubicBezTo>
                    <a:pt x="1261731" y="1422566"/>
                    <a:pt x="1275145" y="1410048"/>
                    <a:pt x="1285875" y="1410048"/>
                  </a:cubicBezTo>
                  <a:cubicBezTo>
                    <a:pt x="1298394" y="1410048"/>
                    <a:pt x="1305548" y="1429719"/>
                    <a:pt x="1285875" y="1473531"/>
                  </a:cubicBezTo>
                  <a:lnTo>
                    <a:pt x="1228646" y="1600498"/>
                  </a:lnTo>
                  <a:cubicBezTo>
                    <a:pt x="1217915" y="1624640"/>
                    <a:pt x="1229540" y="1639840"/>
                    <a:pt x="1252789" y="1639840"/>
                  </a:cubicBezTo>
                  <a:cubicBezTo>
                    <a:pt x="1267097" y="1639840"/>
                    <a:pt x="1273356" y="1636263"/>
                    <a:pt x="1279616" y="1621063"/>
                  </a:cubicBezTo>
                  <a:lnTo>
                    <a:pt x="1334162" y="1472637"/>
                  </a:lnTo>
                  <a:cubicBezTo>
                    <a:pt x="1350258" y="1452966"/>
                    <a:pt x="1364566" y="1435978"/>
                    <a:pt x="1382450" y="1417201"/>
                  </a:cubicBezTo>
                  <a:lnTo>
                    <a:pt x="1443256" y="1417201"/>
                  </a:lnTo>
                  <a:close/>
                  <a:moveTo>
                    <a:pt x="1131177" y="1391271"/>
                  </a:moveTo>
                  <a:cubicBezTo>
                    <a:pt x="1150849" y="1391271"/>
                    <a:pt x="1167839" y="1406471"/>
                    <a:pt x="1158897" y="1441342"/>
                  </a:cubicBezTo>
                  <a:lnTo>
                    <a:pt x="1068582" y="1465484"/>
                  </a:lnTo>
                  <a:cubicBezTo>
                    <a:pt x="1083783" y="1422566"/>
                    <a:pt x="1109716" y="1391271"/>
                    <a:pt x="1131177" y="1391271"/>
                  </a:cubicBezTo>
                  <a:moveTo>
                    <a:pt x="1181252" y="1537909"/>
                  </a:moveTo>
                  <a:lnTo>
                    <a:pt x="1163368" y="1537909"/>
                  </a:lnTo>
                  <a:cubicBezTo>
                    <a:pt x="1141013" y="1564733"/>
                    <a:pt x="1115975" y="1586192"/>
                    <a:pt x="1091831" y="1586192"/>
                  </a:cubicBezTo>
                  <a:cubicBezTo>
                    <a:pt x="1066793" y="1586192"/>
                    <a:pt x="1054274" y="1570992"/>
                    <a:pt x="1054274" y="1537909"/>
                  </a:cubicBezTo>
                  <a:cubicBezTo>
                    <a:pt x="1054274" y="1524497"/>
                    <a:pt x="1056063" y="1510191"/>
                    <a:pt x="1058746" y="1497673"/>
                  </a:cubicBezTo>
                  <a:lnTo>
                    <a:pt x="1205396" y="1449390"/>
                  </a:lnTo>
                  <a:cubicBezTo>
                    <a:pt x="1234011" y="1381436"/>
                    <a:pt x="1200031" y="1351929"/>
                    <a:pt x="1158897" y="1351929"/>
                  </a:cubicBezTo>
                  <a:cubicBezTo>
                    <a:pt x="1089149" y="1351929"/>
                    <a:pt x="1010458" y="1473531"/>
                    <a:pt x="1010458" y="1569203"/>
                  </a:cubicBezTo>
                  <a:cubicBezTo>
                    <a:pt x="1010458" y="1614804"/>
                    <a:pt x="1031919" y="1639840"/>
                    <a:pt x="1065899" y="1639840"/>
                  </a:cubicBezTo>
                  <a:cubicBezTo>
                    <a:pt x="1106139" y="1639840"/>
                    <a:pt x="1147272" y="1601392"/>
                    <a:pt x="1181252" y="1537909"/>
                  </a:cubicBezTo>
                  <a:moveTo>
                    <a:pt x="845923" y="1393059"/>
                  </a:moveTo>
                  <a:lnTo>
                    <a:pt x="894211" y="1393059"/>
                  </a:lnTo>
                  <a:lnTo>
                    <a:pt x="817309" y="1604075"/>
                  </a:lnTo>
                  <a:cubicBezTo>
                    <a:pt x="810155" y="1621957"/>
                    <a:pt x="819991" y="1639840"/>
                    <a:pt x="838770" y="1639840"/>
                  </a:cubicBezTo>
                  <a:cubicBezTo>
                    <a:pt x="893317" y="1639840"/>
                    <a:pt x="959488" y="1593345"/>
                    <a:pt x="983632" y="1527179"/>
                  </a:cubicBezTo>
                  <a:lnTo>
                    <a:pt x="970219" y="1527179"/>
                  </a:lnTo>
                  <a:cubicBezTo>
                    <a:pt x="950546" y="1554897"/>
                    <a:pt x="907624" y="1585298"/>
                    <a:pt x="875432" y="1591557"/>
                  </a:cubicBezTo>
                  <a:lnTo>
                    <a:pt x="946075" y="1393059"/>
                  </a:lnTo>
                  <a:lnTo>
                    <a:pt x="1018506" y="1393059"/>
                  </a:lnTo>
                  <a:lnTo>
                    <a:pt x="1027448" y="1362659"/>
                  </a:lnTo>
                  <a:lnTo>
                    <a:pt x="956805" y="1362659"/>
                  </a:lnTo>
                  <a:lnTo>
                    <a:pt x="983632" y="1286657"/>
                  </a:lnTo>
                  <a:lnTo>
                    <a:pt x="955911" y="1286657"/>
                  </a:lnTo>
                  <a:lnTo>
                    <a:pt x="905835" y="1362659"/>
                  </a:lnTo>
                  <a:lnTo>
                    <a:pt x="845923" y="1370706"/>
                  </a:lnTo>
                  <a:close/>
                  <a:moveTo>
                    <a:pt x="589285" y="1557580"/>
                  </a:moveTo>
                  <a:cubicBezTo>
                    <a:pt x="589285" y="1492308"/>
                    <a:pt x="661716" y="1403789"/>
                    <a:pt x="702850" y="1403789"/>
                  </a:cubicBezTo>
                  <a:cubicBezTo>
                    <a:pt x="711792" y="1403789"/>
                    <a:pt x="720734" y="1404683"/>
                    <a:pt x="727888" y="1407365"/>
                  </a:cubicBezTo>
                  <a:lnTo>
                    <a:pt x="685860" y="1520026"/>
                  </a:lnTo>
                  <a:cubicBezTo>
                    <a:pt x="661716" y="1549533"/>
                    <a:pt x="624159" y="1585298"/>
                    <a:pt x="606275" y="1585298"/>
                  </a:cubicBezTo>
                  <a:cubicBezTo>
                    <a:pt x="595544" y="1585298"/>
                    <a:pt x="589285" y="1577251"/>
                    <a:pt x="589285" y="1557580"/>
                  </a:cubicBezTo>
                  <a:moveTo>
                    <a:pt x="811943" y="1339411"/>
                  </a:moveTo>
                  <a:lnTo>
                    <a:pt x="789588" y="1337623"/>
                  </a:lnTo>
                  <a:lnTo>
                    <a:pt x="764550" y="1362659"/>
                  </a:lnTo>
                  <a:lnTo>
                    <a:pt x="760079" y="1362659"/>
                  </a:lnTo>
                  <a:cubicBezTo>
                    <a:pt x="653668" y="1362659"/>
                    <a:pt x="539209" y="1494990"/>
                    <a:pt x="539209" y="1599604"/>
                  </a:cubicBezTo>
                  <a:cubicBezTo>
                    <a:pt x="539209" y="1623746"/>
                    <a:pt x="552622" y="1639840"/>
                    <a:pt x="578554" y="1639840"/>
                  </a:cubicBezTo>
                  <a:cubicBezTo>
                    <a:pt x="609852" y="1639840"/>
                    <a:pt x="640255" y="1595133"/>
                    <a:pt x="675129" y="1547744"/>
                  </a:cubicBezTo>
                  <a:lnTo>
                    <a:pt x="673341" y="1564733"/>
                  </a:lnTo>
                  <a:cubicBezTo>
                    <a:pt x="668870" y="1613016"/>
                    <a:pt x="684071" y="1639840"/>
                    <a:pt x="709109" y="1639840"/>
                  </a:cubicBezTo>
                  <a:cubicBezTo>
                    <a:pt x="738618" y="1639840"/>
                    <a:pt x="765444" y="1593345"/>
                    <a:pt x="786011" y="1548638"/>
                  </a:cubicBezTo>
                  <a:lnTo>
                    <a:pt x="772598" y="1548638"/>
                  </a:lnTo>
                  <a:cubicBezTo>
                    <a:pt x="758291" y="1569203"/>
                    <a:pt x="744878" y="1581721"/>
                    <a:pt x="734147" y="1581721"/>
                  </a:cubicBezTo>
                  <a:cubicBezTo>
                    <a:pt x="723416" y="1581721"/>
                    <a:pt x="715369" y="1561156"/>
                    <a:pt x="734147" y="1518238"/>
                  </a:cubicBezTo>
                  <a:close/>
                  <a:moveTo>
                    <a:pt x="583920" y="1416307"/>
                  </a:moveTo>
                  <a:cubicBezTo>
                    <a:pt x="593756" y="1381436"/>
                    <a:pt x="588391" y="1351929"/>
                    <a:pt x="562459" y="1351929"/>
                  </a:cubicBezTo>
                  <a:cubicBezTo>
                    <a:pt x="529373" y="1351929"/>
                    <a:pt x="518642" y="1374282"/>
                    <a:pt x="486451" y="1444025"/>
                  </a:cubicBezTo>
                  <a:lnTo>
                    <a:pt x="486451" y="1404683"/>
                  </a:lnTo>
                  <a:cubicBezTo>
                    <a:pt x="486451" y="1376965"/>
                    <a:pt x="477509" y="1351929"/>
                    <a:pt x="451576" y="1351929"/>
                  </a:cubicBezTo>
                  <a:cubicBezTo>
                    <a:pt x="422067" y="1351929"/>
                    <a:pt x="395241" y="1398424"/>
                    <a:pt x="374674" y="1443131"/>
                  </a:cubicBezTo>
                  <a:lnTo>
                    <a:pt x="388087" y="1443131"/>
                  </a:lnTo>
                  <a:cubicBezTo>
                    <a:pt x="402395" y="1422566"/>
                    <a:pt x="415808" y="1410048"/>
                    <a:pt x="426539" y="1410048"/>
                  </a:cubicBezTo>
                  <a:cubicBezTo>
                    <a:pt x="439057" y="1410048"/>
                    <a:pt x="446211" y="1429719"/>
                    <a:pt x="426539" y="1473531"/>
                  </a:cubicBezTo>
                  <a:lnTo>
                    <a:pt x="368415" y="1601392"/>
                  </a:lnTo>
                  <a:cubicBezTo>
                    <a:pt x="357684" y="1625534"/>
                    <a:pt x="369309" y="1640734"/>
                    <a:pt x="392559" y="1640734"/>
                  </a:cubicBezTo>
                  <a:cubicBezTo>
                    <a:pt x="406866" y="1640734"/>
                    <a:pt x="413125" y="1637158"/>
                    <a:pt x="419385" y="1621957"/>
                  </a:cubicBezTo>
                  <a:lnTo>
                    <a:pt x="475720" y="1472637"/>
                  </a:lnTo>
                  <a:cubicBezTo>
                    <a:pt x="491816" y="1452966"/>
                    <a:pt x="506123" y="1435978"/>
                    <a:pt x="524007" y="1417201"/>
                  </a:cubicBezTo>
                  <a:lnTo>
                    <a:pt x="583920" y="1417201"/>
                  </a:lnTo>
                  <a:close/>
                  <a:moveTo>
                    <a:pt x="209245" y="1630004"/>
                  </a:moveTo>
                  <a:lnTo>
                    <a:pt x="214611" y="1613910"/>
                  </a:lnTo>
                  <a:cubicBezTo>
                    <a:pt x="143968" y="1600498"/>
                    <a:pt x="135026" y="1600498"/>
                    <a:pt x="163641" y="1523603"/>
                  </a:cubicBezTo>
                  <a:lnTo>
                    <a:pt x="190467" y="1451178"/>
                  </a:lnTo>
                  <a:lnTo>
                    <a:pt x="246802" y="1451178"/>
                  </a:lnTo>
                  <a:cubicBezTo>
                    <a:pt x="281676" y="1451178"/>
                    <a:pt x="282571" y="1466378"/>
                    <a:pt x="277205" y="1504826"/>
                  </a:cubicBezTo>
                  <a:lnTo>
                    <a:pt x="297772" y="1504826"/>
                  </a:lnTo>
                  <a:lnTo>
                    <a:pt x="344271" y="1376965"/>
                  </a:lnTo>
                  <a:lnTo>
                    <a:pt x="323704" y="1376965"/>
                  </a:lnTo>
                  <a:cubicBezTo>
                    <a:pt x="305820" y="1407365"/>
                    <a:pt x="292407" y="1430613"/>
                    <a:pt x="253956" y="1430613"/>
                  </a:cubicBezTo>
                  <a:lnTo>
                    <a:pt x="197621" y="1430613"/>
                  </a:lnTo>
                  <a:lnTo>
                    <a:pt x="236072" y="1325999"/>
                  </a:lnTo>
                  <a:cubicBezTo>
                    <a:pt x="249485" y="1288446"/>
                    <a:pt x="255744" y="1281293"/>
                    <a:pt x="304032" y="1281293"/>
                  </a:cubicBezTo>
                  <a:lnTo>
                    <a:pt x="316551" y="1281293"/>
                  </a:lnTo>
                  <a:cubicBezTo>
                    <a:pt x="365732" y="1281293"/>
                    <a:pt x="371992" y="1294705"/>
                    <a:pt x="371992" y="1346564"/>
                  </a:cubicBezTo>
                  <a:lnTo>
                    <a:pt x="391664" y="1346564"/>
                  </a:lnTo>
                  <a:lnTo>
                    <a:pt x="407760" y="1259833"/>
                  </a:lnTo>
                  <a:lnTo>
                    <a:pt x="135026" y="1259833"/>
                  </a:lnTo>
                  <a:lnTo>
                    <a:pt x="129661" y="1275928"/>
                  </a:lnTo>
                  <a:cubicBezTo>
                    <a:pt x="185996" y="1287552"/>
                    <a:pt x="191361" y="1292916"/>
                    <a:pt x="165429" y="1366235"/>
                  </a:cubicBezTo>
                  <a:lnTo>
                    <a:pt x="107305" y="1524497"/>
                  </a:lnTo>
                  <a:cubicBezTo>
                    <a:pt x="80479" y="1596922"/>
                    <a:pt x="69748" y="1603181"/>
                    <a:pt x="4471" y="1614804"/>
                  </a:cubicBezTo>
                  <a:lnTo>
                    <a:pt x="0" y="1630899"/>
                  </a:lnTo>
                  <a:lnTo>
                    <a:pt x="209245" y="1630899"/>
                  </a:lnTo>
                  <a:close/>
                  <a:moveTo>
                    <a:pt x="1562186" y="775213"/>
                  </a:moveTo>
                  <a:cubicBezTo>
                    <a:pt x="1581859" y="775213"/>
                    <a:pt x="1598849" y="790414"/>
                    <a:pt x="1589907" y="825285"/>
                  </a:cubicBezTo>
                  <a:lnTo>
                    <a:pt x="1499591" y="849426"/>
                  </a:lnTo>
                  <a:cubicBezTo>
                    <a:pt x="1513899" y="806508"/>
                    <a:pt x="1540725" y="775213"/>
                    <a:pt x="1562186" y="775213"/>
                  </a:cubicBezTo>
                  <a:moveTo>
                    <a:pt x="1612262" y="921851"/>
                  </a:moveTo>
                  <a:lnTo>
                    <a:pt x="1594378" y="921851"/>
                  </a:lnTo>
                  <a:cubicBezTo>
                    <a:pt x="1572022" y="948675"/>
                    <a:pt x="1546985" y="970134"/>
                    <a:pt x="1522841" y="970134"/>
                  </a:cubicBezTo>
                  <a:cubicBezTo>
                    <a:pt x="1497803" y="970134"/>
                    <a:pt x="1485284" y="954934"/>
                    <a:pt x="1485284" y="921851"/>
                  </a:cubicBezTo>
                  <a:cubicBezTo>
                    <a:pt x="1485284" y="908439"/>
                    <a:pt x="1487072" y="894133"/>
                    <a:pt x="1489755" y="881615"/>
                  </a:cubicBezTo>
                  <a:lnTo>
                    <a:pt x="1636406" y="833332"/>
                  </a:lnTo>
                  <a:cubicBezTo>
                    <a:pt x="1665020" y="765378"/>
                    <a:pt x="1630146" y="735871"/>
                    <a:pt x="1589907" y="735871"/>
                  </a:cubicBezTo>
                  <a:cubicBezTo>
                    <a:pt x="1520158" y="735871"/>
                    <a:pt x="1441468" y="857474"/>
                    <a:pt x="1441468" y="953146"/>
                  </a:cubicBezTo>
                  <a:cubicBezTo>
                    <a:pt x="1441468" y="998747"/>
                    <a:pt x="1462929" y="1023782"/>
                    <a:pt x="1496909" y="1023782"/>
                  </a:cubicBezTo>
                  <a:cubicBezTo>
                    <a:pt x="1537148" y="1024676"/>
                    <a:pt x="1578282" y="985335"/>
                    <a:pt x="1612262" y="921851"/>
                  </a:cubicBezTo>
                  <a:moveTo>
                    <a:pt x="1589012" y="703683"/>
                  </a:moveTo>
                  <a:lnTo>
                    <a:pt x="1672174" y="627681"/>
                  </a:lnTo>
                  <a:lnTo>
                    <a:pt x="1672174" y="616952"/>
                  </a:lnTo>
                  <a:lnTo>
                    <a:pt x="1616733" y="616952"/>
                  </a:lnTo>
                  <a:lnTo>
                    <a:pt x="1567551" y="704577"/>
                  </a:lnTo>
                  <a:lnTo>
                    <a:pt x="1589012" y="704577"/>
                  </a:lnTo>
                  <a:close/>
                  <a:moveTo>
                    <a:pt x="1276933" y="777002"/>
                  </a:moveTo>
                  <a:lnTo>
                    <a:pt x="1325220" y="777002"/>
                  </a:lnTo>
                  <a:lnTo>
                    <a:pt x="1248318" y="988017"/>
                  </a:lnTo>
                  <a:cubicBezTo>
                    <a:pt x="1241165" y="1005900"/>
                    <a:pt x="1251001" y="1023782"/>
                    <a:pt x="1269779" y="1023782"/>
                  </a:cubicBezTo>
                  <a:cubicBezTo>
                    <a:pt x="1324326" y="1023782"/>
                    <a:pt x="1389603" y="977287"/>
                    <a:pt x="1414641" y="911122"/>
                  </a:cubicBezTo>
                  <a:lnTo>
                    <a:pt x="1401228" y="911122"/>
                  </a:lnTo>
                  <a:cubicBezTo>
                    <a:pt x="1381556" y="938840"/>
                    <a:pt x="1338633" y="969240"/>
                    <a:pt x="1306442" y="975499"/>
                  </a:cubicBezTo>
                  <a:lnTo>
                    <a:pt x="1377085" y="777002"/>
                  </a:lnTo>
                  <a:lnTo>
                    <a:pt x="1449516" y="777002"/>
                  </a:lnTo>
                  <a:lnTo>
                    <a:pt x="1458458" y="746601"/>
                  </a:lnTo>
                  <a:lnTo>
                    <a:pt x="1387815" y="746601"/>
                  </a:lnTo>
                  <a:lnTo>
                    <a:pt x="1414641" y="670600"/>
                  </a:lnTo>
                  <a:lnTo>
                    <a:pt x="1386921" y="670600"/>
                  </a:lnTo>
                  <a:lnTo>
                    <a:pt x="1336845" y="746601"/>
                  </a:lnTo>
                  <a:lnTo>
                    <a:pt x="1276933" y="755542"/>
                  </a:lnTo>
                  <a:close/>
                  <a:moveTo>
                    <a:pt x="1226857" y="767166"/>
                  </a:moveTo>
                  <a:cubicBezTo>
                    <a:pt x="1233117" y="747495"/>
                    <a:pt x="1219703" y="736766"/>
                    <a:pt x="1208973" y="736766"/>
                  </a:cubicBezTo>
                  <a:cubicBezTo>
                    <a:pt x="1166945" y="736766"/>
                    <a:pt x="1115975" y="775213"/>
                    <a:pt x="1096302" y="827967"/>
                  </a:cubicBezTo>
                  <a:lnTo>
                    <a:pt x="1109716" y="827967"/>
                  </a:lnTo>
                  <a:cubicBezTo>
                    <a:pt x="1123129" y="808296"/>
                    <a:pt x="1146378" y="786837"/>
                    <a:pt x="1168733" y="783261"/>
                  </a:cubicBezTo>
                  <a:lnTo>
                    <a:pt x="1087360" y="994276"/>
                  </a:lnTo>
                  <a:cubicBezTo>
                    <a:pt x="1080207" y="1013947"/>
                    <a:pt x="1094514" y="1024676"/>
                    <a:pt x="1105244" y="1024676"/>
                  </a:cubicBezTo>
                  <a:cubicBezTo>
                    <a:pt x="1145484" y="1024676"/>
                    <a:pt x="1192877" y="986229"/>
                    <a:pt x="1212550" y="933475"/>
                  </a:cubicBezTo>
                  <a:lnTo>
                    <a:pt x="1199137" y="933475"/>
                  </a:lnTo>
                  <a:cubicBezTo>
                    <a:pt x="1185723" y="953146"/>
                    <a:pt x="1162474" y="974605"/>
                    <a:pt x="1140119" y="978182"/>
                  </a:cubicBezTo>
                  <a:close/>
                  <a:moveTo>
                    <a:pt x="1234905" y="683118"/>
                  </a:moveTo>
                  <a:cubicBezTo>
                    <a:pt x="1252789" y="683118"/>
                    <a:pt x="1267991" y="667917"/>
                    <a:pt x="1267991" y="650035"/>
                  </a:cubicBezTo>
                  <a:cubicBezTo>
                    <a:pt x="1267991" y="632152"/>
                    <a:pt x="1252789" y="616952"/>
                    <a:pt x="1234905" y="616952"/>
                  </a:cubicBezTo>
                  <a:cubicBezTo>
                    <a:pt x="1223280" y="616952"/>
                    <a:pt x="1212550" y="623211"/>
                    <a:pt x="1206290" y="633046"/>
                  </a:cubicBezTo>
                  <a:cubicBezTo>
                    <a:pt x="1200031" y="642882"/>
                    <a:pt x="1200031" y="656294"/>
                    <a:pt x="1206290" y="667023"/>
                  </a:cubicBezTo>
                  <a:cubicBezTo>
                    <a:pt x="1212550" y="676859"/>
                    <a:pt x="1223280" y="684012"/>
                    <a:pt x="1234905" y="683118"/>
                  </a:cubicBezTo>
                  <a:moveTo>
                    <a:pt x="975584" y="978182"/>
                  </a:moveTo>
                  <a:lnTo>
                    <a:pt x="1109716" y="622317"/>
                  </a:lnTo>
                  <a:lnTo>
                    <a:pt x="1105244" y="616058"/>
                  </a:lnTo>
                  <a:lnTo>
                    <a:pt x="1012247" y="626787"/>
                  </a:lnTo>
                  <a:lnTo>
                    <a:pt x="1012247" y="637517"/>
                  </a:lnTo>
                  <a:lnTo>
                    <a:pt x="1030131" y="650929"/>
                  </a:lnTo>
                  <a:cubicBezTo>
                    <a:pt x="1046227" y="663447"/>
                    <a:pt x="1040861" y="675070"/>
                    <a:pt x="1026554" y="715306"/>
                  </a:cubicBezTo>
                  <a:lnTo>
                    <a:pt x="924614" y="987123"/>
                  </a:lnTo>
                  <a:cubicBezTo>
                    <a:pt x="915672" y="1003217"/>
                    <a:pt x="927297" y="1022888"/>
                    <a:pt x="946075" y="1022888"/>
                  </a:cubicBezTo>
                  <a:cubicBezTo>
                    <a:pt x="988103" y="1022888"/>
                    <a:pt x="1033708" y="984440"/>
                    <a:pt x="1053380" y="931687"/>
                  </a:cubicBezTo>
                  <a:lnTo>
                    <a:pt x="1039967" y="931687"/>
                  </a:lnTo>
                  <a:cubicBezTo>
                    <a:pt x="1025660" y="952252"/>
                    <a:pt x="997045" y="973711"/>
                    <a:pt x="975584" y="978182"/>
                  </a:cubicBezTo>
                  <a:moveTo>
                    <a:pt x="701955" y="941522"/>
                  </a:moveTo>
                  <a:cubicBezTo>
                    <a:pt x="701955" y="876250"/>
                    <a:pt x="774387" y="787731"/>
                    <a:pt x="815520" y="787731"/>
                  </a:cubicBezTo>
                  <a:cubicBezTo>
                    <a:pt x="824462" y="787731"/>
                    <a:pt x="832510" y="788625"/>
                    <a:pt x="840558" y="791308"/>
                  </a:cubicBezTo>
                  <a:lnTo>
                    <a:pt x="797636" y="903968"/>
                  </a:lnTo>
                  <a:cubicBezTo>
                    <a:pt x="773492" y="933475"/>
                    <a:pt x="735935" y="969240"/>
                    <a:pt x="718051" y="969240"/>
                  </a:cubicBezTo>
                  <a:cubicBezTo>
                    <a:pt x="708215" y="970134"/>
                    <a:pt x="701955" y="961193"/>
                    <a:pt x="701955" y="941522"/>
                  </a:cubicBezTo>
                  <a:moveTo>
                    <a:pt x="924614" y="724248"/>
                  </a:moveTo>
                  <a:lnTo>
                    <a:pt x="902259" y="722459"/>
                  </a:lnTo>
                  <a:lnTo>
                    <a:pt x="877221" y="747495"/>
                  </a:lnTo>
                  <a:lnTo>
                    <a:pt x="872750" y="747495"/>
                  </a:lnTo>
                  <a:cubicBezTo>
                    <a:pt x="766339" y="747495"/>
                    <a:pt x="651880" y="879827"/>
                    <a:pt x="651880" y="984440"/>
                  </a:cubicBezTo>
                  <a:cubicBezTo>
                    <a:pt x="651880" y="1008582"/>
                    <a:pt x="665293" y="1024676"/>
                    <a:pt x="691225" y="1024676"/>
                  </a:cubicBezTo>
                  <a:cubicBezTo>
                    <a:pt x="722522" y="1024676"/>
                    <a:pt x="752925" y="979970"/>
                    <a:pt x="787800" y="932581"/>
                  </a:cubicBezTo>
                  <a:lnTo>
                    <a:pt x="786011" y="949569"/>
                  </a:lnTo>
                  <a:cubicBezTo>
                    <a:pt x="781540" y="997852"/>
                    <a:pt x="796742" y="1024676"/>
                    <a:pt x="821780" y="1024676"/>
                  </a:cubicBezTo>
                  <a:cubicBezTo>
                    <a:pt x="851289" y="1024676"/>
                    <a:pt x="878115" y="978182"/>
                    <a:pt x="898682" y="933475"/>
                  </a:cubicBezTo>
                  <a:lnTo>
                    <a:pt x="885269" y="933475"/>
                  </a:lnTo>
                  <a:cubicBezTo>
                    <a:pt x="870961" y="954040"/>
                    <a:pt x="857548" y="966558"/>
                    <a:pt x="846818" y="966558"/>
                  </a:cubicBezTo>
                  <a:cubicBezTo>
                    <a:pt x="836087" y="966558"/>
                    <a:pt x="828039" y="945993"/>
                    <a:pt x="846818" y="903968"/>
                  </a:cubicBezTo>
                  <a:close/>
                  <a:moveTo>
                    <a:pt x="406866" y="1075642"/>
                  </a:moveTo>
                  <a:cubicBezTo>
                    <a:pt x="406866" y="1047924"/>
                    <a:pt x="433692" y="1030041"/>
                    <a:pt x="472143" y="1014841"/>
                  </a:cubicBezTo>
                  <a:cubicBezTo>
                    <a:pt x="484662" y="1021100"/>
                    <a:pt x="504335" y="1028253"/>
                    <a:pt x="529373" y="1036300"/>
                  </a:cubicBezTo>
                  <a:cubicBezTo>
                    <a:pt x="569612" y="1049712"/>
                    <a:pt x="584814" y="1055077"/>
                    <a:pt x="584814" y="1066701"/>
                  </a:cubicBezTo>
                  <a:cubicBezTo>
                    <a:pt x="584814" y="1092631"/>
                    <a:pt x="548151" y="1112301"/>
                    <a:pt x="481085" y="1112301"/>
                  </a:cubicBezTo>
                  <a:cubicBezTo>
                    <a:pt x="431010" y="1113196"/>
                    <a:pt x="406866" y="1102466"/>
                    <a:pt x="406866" y="1075642"/>
                  </a:cubicBezTo>
                  <a:moveTo>
                    <a:pt x="516854" y="904863"/>
                  </a:moveTo>
                  <a:cubicBezTo>
                    <a:pt x="498970" y="904863"/>
                    <a:pt x="492710" y="889662"/>
                    <a:pt x="492710" y="872674"/>
                  </a:cubicBezTo>
                  <a:cubicBezTo>
                    <a:pt x="492710" y="819920"/>
                    <a:pt x="517748" y="756437"/>
                    <a:pt x="557988" y="756437"/>
                  </a:cubicBezTo>
                  <a:cubicBezTo>
                    <a:pt x="575872" y="756437"/>
                    <a:pt x="582131" y="771637"/>
                    <a:pt x="582131" y="788625"/>
                  </a:cubicBezTo>
                  <a:cubicBezTo>
                    <a:pt x="582131" y="840485"/>
                    <a:pt x="556199" y="904863"/>
                    <a:pt x="516854" y="904863"/>
                  </a:cubicBezTo>
                  <a:moveTo>
                    <a:pt x="631313" y="1049712"/>
                  </a:moveTo>
                  <a:cubicBezTo>
                    <a:pt x="631313" y="1015735"/>
                    <a:pt x="600910" y="1003217"/>
                    <a:pt x="551728" y="988911"/>
                  </a:cubicBezTo>
                  <a:cubicBezTo>
                    <a:pt x="509700" y="976393"/>
                    <a:pt x="490027" y="972817"/>
                    <a:pt x="490027" y="958511"/>
                  </a:cubicBezTo>
                  <a:cubicBezTo>
                    <a:pt x="490027" y="947781"/>
                    <a:pt x="498970" y="934369"/>
                    <a:pt x="516854" y="924534"/>
                  </a:cubicBezTo>
                  <a:cubicBezTo>
                    <a:pt x="586602" y="920957"/>
                    <a:pt x="630419" y="858368"/>
                    <a:pt x="630419" y="802931"/>
                  </a:cubicBezTo>
                  <a:cubicBezTo>
                    <a:pt x="630419" y="793096"/>
                    <a:pt x="628630" y="784155"/>
                    <a:pt x="625948" y="776107"/>
                  </a:cubicBezTo>
                  <a:lnTo>
                    <a:pt x="673341" y="776107"/>
                  </a:lnTo>
                  <a:lnTo>
                    <a:pt x="682283" y="745707"/>
                  </a:lnTo>
                  <a:lnTo>
                    <a:pt x="601804" y="745707"/>
                  </a:lnTo>
                  <a:cubicBezTo>
                    <a:pt x="591073" y="738554"/>
                    <a:pt x="577660" y="734977"/>
                    <a:pt x="562459" y="734977"/>
                  </a:cubicBezTo>
                  <a:cubicBezTo>
                    <a:pt x="489133" y="734977"/>
                    <a:pt x="441740" y="799355"/>
                    <a:pt x="441740" y="856579"/>
                  </a:cubicBezTo>
                  <a:cubicBezTo>
                    <a:pt x="441740" y="893239"/>
                    <a:pt x="463201" y="918275"/>
                    <a:pt x="497181" y="922745"/>
                  </a:cubicBezTo>
                  <a:cubicBezTo>
                    <a:pt x="463201" y="938840"/>
                    <a:pt x="443529" y="955828"/>
                    <a:pt x="443529" y="977287"/>
                  </a:cubicBezTo>
                  <a:cubicBezTo>
                    <a:pt x="443529" y="989805"/>
                    <a:pt x="448000" y="998747"/>
                    <a:pt x="458730" y="1006794"/>
                  </a:cubicBezTo>
                  <a:cubicBezTo>
                    <a:pt x="380040" y="1030041"/>
                    <a:pt x="347848" y="1059548"/>
                    <a:pt x="347848" y="1093525"/>
                  </a:cubicBezTo>
                  <a:cubicBezTo>
                    <a:pt x="347848" y="1130184"/>
                    <a:pt x="396135" y="1145384"/>
                    <a:pt x="453365" y="1145384"/>
                  </a:cubicBezTo>
                  <a:cubicBezTo>
                    <a:pt x="549940" y="1146279"/>
                    <a:pt x="631313" y="1093525"/>
                    <a:pt x="631313" y="1049712"/>
                  </a:cubicBezTo>
                  <a:moveTo>
                    <a:pt x="266475" y="835120"/>
                  </a:moveTo>
                  <a:cubicBezTo>
                    <a:pt x="301349" y="835120"/>
                    <a:pt x="302243" y="850321"/>
                    <a:pt x="296878" y="888768"/>
                  </a:cubicBezTo>
                  <a:lnTo>
                    <a:pt x="317445" y="888768"/>
                  </a:lnTo>
                  <a:lnTo>
                    <a:pt x="363944" y="760907"/>
                  </a:lnTo>
                  <a:lnTo>
                    <a:pt x="343377" y="760907"/>
                  </a:lnTo>
                  <a:cubicBezTo>
                    <a:pt x="325493" y="791308"/>
                    <a:pt x="312080" y="814555"/>
                    <a:pt x="273628" y="814555"/>
                  </a:cubicBezTo>
                  <a:lnTo>
                    <a:pt x="195832" y="814555"/>
                  </a:lnTo>
                  <a:lnTo>
                    <a:pt x="234283" y="709942"/>
                  </a:lnTo>
                  <a:cubicBezTo>
                    <a:pt x="247696" y="672388"/>
                    <a:pt x="254850" y="665235"/>
                    <a:pt x="302243" y="665235"/>
                  </a:cubicBezTo>
                  <a:lnTo>
                    <a:pt x="336223" y="665235"/>
                  </a:lnTo>
                  <a:cubicBezTo>
                    <a:pt x="385405" y="665235"/>
                    <a:pt x="391664" y="678647"/>
                    <a:pt x="391664" y="730507"/>
                  </a:cubicBezTo>
                  <a:lnTo>
                    <a:pt x="411337" y="730507"/>
                  </a:lnTo>
                  <a:lnTo>
                    <a:pt x="427433" y="643776"/>
                  </a:lnTo>
                  <a:lnTo>
                    <a:pt x="135026" y="643776"/>
                  </a:lnTo>
                  <a:lnTo>
                    <a:pt x="129661" y="659870"/>
                  </a:lnTo>
                  <a:cubicBezTo>
                    <a:pt x="185996" y="671494"/>
                    <a:pt x="191361" y="676859"/>
                    <a:pt x="165429" y="750178"/>
                  </a:cubicBezTo>
                  <a:lnTo>
                    <a:pt x="107305" y="908439"/>
                  </a:lnTo>
                  <a:cubicBezTo>
                    <a:pt x="80479" y="980864"/>
                    <a:pt x="69748" y="987123"/>
                    <a:pt x="4471" y="998747"/>
                  </a:cubicBezTo>
                  <a:lnTo>
                    <a:pt x="0" y="1014841"/>
                  </a:lnTo>
                  <a:lnTo>
                    <a:pt x="325493" y="1014841"/>
                  </a:lnTo>
                  <a:lnTo>
                    <a:pt x="383616" y="922745"/>
                  </a:lnTo>
                  <a:lnTo>
                    <a:pt x="361261" y="922745"/>
                  </a:lnTo>
                  <a:cubicBezTo>
                    <a:pt x="323704" y="960299"/>
                    <a:pt x="285253" y="993382"/>
                    <a:pt x="212822" y="993382"/>
                  </a:cubicBezTo>
                  <a:cubicBezTo>
                    <a:pt x="126084" y="993382"/>
                    <a:pt x="134132" y="988911"/>
                    <a:pt x="162746" y="908439"/>
                  </a:cubicBezTo>
                  <a:lnTo>
                    <a:pt x="189573" y="836014"/>
                  </a:lnTo>
                  <a:lnTo>
                    <a:pt x="266475" y="836014"/>
                  </a:lnTo>
                  <a:close/>
                  <a:moveTo>
                    <a:pt x="308503" y="616952"/>
                  </a:moveTo>
                  <a:lnTo>
                    <a:pt x="391664" y="556151"/>
                  </a:lnTo>
                  <a:lnTo>
                    <a:pt x="391664" y="545421"/>
                  </a:lnTo>
                  <a:lnTo>
                    <a:pt x="336223" y="545421"/>
                  </a:lnTo>
                  <a:lnTo>
                    <a:pt x="287042" y="616952"/>
                  </a:lnTo>
                  <a:close/>
                  <a:moveTo>
                    <a:pt x="1551456" y="160050"/>
                  </a:moveTo>
                  <a:cubicBezTo>
                    <a:pt x="1571128" y="160050"/>
                    <a:pt x="1588118" y="175250"/>
                    <a:pt x="1579176" y="210121"/>
                  </a:cubicBezTo>
                  <a:lnTo>
                    <a:pt x="1488861" y="234263"/>
                  </a:lnTo>
                  <a:cubicBezTo>
                    <a:pt x="1503168" y="190450"/>
                    <a:pt x="1529995" y="160050"/>
                    <a:pt x="1551456" y="160050"/>
                  </a:cubicBezTo>
                  <a:moveTo>
                    <a:pt x="1601531" y="306688"/>
                  </a:moveTo>
                  <a:lnTo>
                    <a:pt x="1583647" y="306688"/>
                  </a:lnTo>
                  <a:cubicBezTo>
                    <a:pt x="1561292" y="333512"/>
                    <a:pt x="1536254" y="354971"/>
                    <a:pt x="1512110" y="354971"/>
                  </a:cubicBezTo>
                  <a:cubicBezTo>
                    <a:pt x="1487072" y="354971"/>
                    <a:pt x="1474554" y="339771"/>
                    <a:pt x="1474554" y="306688"/>
                  </a:cubicBezTo>
                  <a:cubicBezTo>
                    <a:pt x="1474554" y="293276"/>
                    <a:pt x="1476342" y="278970"/>
                    <a:pt x="1479025" y="266452"/>
                  </a:cubicBezTo>
                  <a:lnTo>
                    <a:pt x="1625675" y="218168"/>
                  </a:lnTo>
                  <a:cubicBezTo>
                    <a:pt x="1654290" y="150214"/>
                    <a:pt x="1619416" y="120708"/>
                    <a:pt x="1579176" y="120708"/>
                  </a:cubicBezTo>
                  <a:cubicBezTo>
                    <a:pt x="1509428" y="120708"/>
                    <a:pt x="1430737" y="242310"/>
                    <a:pt x="1430737" y="337982"/>
                  </a:cubicBezTo>
                  <a:cubicBezTo>
                    <a:pt x="1430737" y="383583"/>
                    <a:pt x="1452198" y="408619"/>
                    <a:pt x="1486178" y="408619"/>
                  </a:cubicBezTo>
                  <a:cubicBezTo>
                    <a:pt x="1526418" y="408619"/>
                    <a:pt x="1567551" y="370171"/>
                    <a:pt x="1601531" y="306688"/>
                  </a:cubicBezTo>
                  <a:moveTo>
                    <a:pt x="1578282" y="88519"/>
                  </a:moveTo>
                  <a:lnTo>
                    <a:pt x="1661444" y="12518"/>
                  </a:lnTo>
                  <a:lnTo>
                    <a:pt x="1661444" y="1788"/>
                  </a:lnTo>
                  <a:lnTo>
                    <a:pt x="1606002" y="1788"/>
                  </a:lnTo>
                  <a:lnTo>
                    <a:pt x="1556821" y="89413"/>
                  </a:lnTo>
                  <a:lnTo>
                    <a:pt x="1578282" y="89413"/>
                  </a:lnTo>
                  <a:close/>
                  <a:moveTo>
                    <a:pt x="1266202" y="160944"/>
                  </a:moveTo>
                  <a:lnTo>
                    <a:pt x="1315384" y="160944"/>
                  </a:lnTo>
                  <a:lnTo>
                    <a:pt x="1238482" y="371959"/>
                  </a:lnTo>
                  <a:cubicBezTo>
                    <a:pt x="1231328" y="389842"/>
                    <a:pt x="1241165" y="407725"/>
                    <a:pt x="1259943" y="407725"/>
                  </a:cubicBezTo>
                  <a:cubicBezTo>
                    <a:pt x="1314490" y="407725"/>
                    <a:pt x="1380661" y="361230"/>
                    <a:pt x="1404805" y="295064"/>
                  </a:cubicBezTo>
                  <a:lnTo>
                    <a:pt x="1391392" y="295064"/>
                  </a:lnTo>
                  <a:cubicBezTo>
                    <a:pt x="1371719" y="322782"/>
                    <a:pt x="1328797" y="353183"/>
                    <a:pt x="1296606" y="359441"/>
                  </a:cubicBezTo>
                  <a:lnTo>
                    <a:pt x="1367248" y="160944"/>
                  </a:lnTo>
                  <a:lnTo>
                    <a:pt x="1439679" y="160944"/>
                  </a:lnTo>
                  <a:lnTo>
                    <a:pt x="1448621" y="130543"/>
                  </a:lnTo>
                  <a:lnTo>
                    <a:pt x="1377979" y="130543"/>
                  </a:lnTo>
                  <a:lnTo>
                    <a:pt x="1404805" y="54542"/>
                  </a:lnTo>
                  <a:lnTo>
                    <a:pt x="1377085" y="54542"/>
                  </a:lnTo>
                  <a:lnTo>
                    <a:pt x="1327009" y="130543"/>
                  </a:lnTo>
                  <a:lnTo>
                    <a:pt x="1267097" y="138591"/>
                  </a:lnTo>
                  <a:lnTo>
                    <a:pt x="1267097" y="160944"/>
                  </a:lnTo>
                  <a:close/>
                  <a:moveTo>
                    <a:pt x="1241165" y="185086"/>
                  </a:moveTo>
                  <a:cubicBezTo>
                    <a:pt x="1251001" y="150214"/>
                    <a:pt x="1245636" y="120708"/>
                    <a:pt x="1219703" y="120708"/>
                  </a:cubicBezTo>
                  <a:cubicBezTo>
                    <a:pt x="1186618" y="120708"/>
                    <a:pt x="1175887" y="143061"/>
                    <a:pt x="1143696" y="212804"/>
                  </a:cubicBezTo>
                  <a:lnTo>
                    <a:pt x="1143696" y="173462"/>
                  </a:lnTo>
                  <a:cubicBezTo>
                    <a:pt x="1143696" y="145744"/>
                    <a:pt x="1134753" y="120708"/>
                    <a:pt x="1109716" y="120708"/>
                  </a:cubicBezTo>
                  <a:cubicBezTo>
                    <a:pt x="1080207" y="120708"/>
                    <a:pt x="1053380" y="167203"/>
                    <a:pt x="1031919" y="211910"/>
                  </a:cubicBezTo>
                  <a:lnTo>
                    <a:pt x="1045332" y="211910"/>
                  </a:lnTo>
                  <a:cubicBezTo>
                    <a:pt x="1059640" y="191344"/>
                    <a:pt x="1073053" y="178827"/>
                    <a:pt x="1083783" y="178827"/>
                  </a:cubicBezTo>
                  <a:cubicBezTo>
                    <a:pt x="1096302" y="178827"/>
                    <a:pt x="1103456" y="198498"/>
                    <a:pt x="1083783" y="242310"/>
                  </a:cubicBezTo>
                  <a:lnTo>
                    <a:pt x="1026554" y="369277"/>
                  </a:lnTo>
                  <a:cubicBezTo>
                    <a:pt x="1015823" y="393419"/>
                    <a:pt x="1027448" y="408619"/>
                    <a:pt x="1050698" y="408619"/>
                  </a:cubicBezTo>
                  <a:cubicBezTo>
                    <a:pt x="1065005" y="408619"/>
                    <a:pt x="1071264" y="405042"/>
                    <a:pt x="1077524" y="389842"/>
                  </a:cubicBezTo>
                  <a:lnTo>
                    <a:pt x="1133859" y="241416"/>
                  </a:lnTo>
                  <a:cubicBezTo>
                    <a:pt x="1149955" y="221745"/>
                    <a:pt x="1164262" y="204756"/>
                    <a:pt x="1182147" y="185980"/>
                  </a:cubicBezTo>
                  <a:lnTo>
                    <a:pt x="1241165" y="185980"/>
                  </a:lnTo>
                  <a:close/>
                  <a:moveTo>
                    <a:pt x="929085" y="160050"/>
                  </a:moveTo>
                  <a:cubicBezTo>
                    <a:pt x="948758" y="160050"/>
                    <a:pt x="965748" y="175250"/>
                    <a:pt x="956805" y="210121"/>
                  </a:cubicBezTo>
                  <a:lnTo>
                    <a:pt x="866490" y="234263"/>
                  </a:lnTo>
                  <a:cubicBezTo>
                    <a:pt x="880798" y="190450"/>
                    <a:pt x="907624" y="160050"/>
                    <a:pt x="929085" y="160050"/>
                  </a:cubicBezTo>
                  <a:moveTo>
                    <a:pt x="979161" y="306688"/>
                  </a:moveTo>
                  <a:lnTo>
                    <a:pt x="961277" y="306688"/>
                  </a:lnTo>
                  <a:cubicBezTo>
                    <a:pt x="938921" y="333512"/>
                    <a:pt x="913883" y="354971"/>
                    <a:pt x="889740" y="354971"/>
                  </a:cubicBezTo>
                  <a:cubicBezTo>
                    <a:pt x="864702" y="354971"/>
                    <a:pt x="852183" y="339771"/>
                    <a:pt x="852183" y="306688"/>
                  </a:cubicBezTo>
                  <a:cubicBezTo>
                    <a:pt x="852183" y="293276"/>
                    <a:pt x="853971" y="278970"/>
                    <a:pt x="856654" y="266452"/>
                  </a:cubicBezTo>
                  <a:lnTo>
                    <a:pt x="1003304" y="218168"/>
                  </a:lnTo>
                  <a:cubicBezTo>
                    <a:pt x="1031919" y="150214"/>
                    <a:pt x="997939" y="120708"/>
                    <a:pt x="956805" y="120708"/>
                  </a:cubicBezTo>
                  <a:cubicBezTo>
                    <a:pt x="887057" y="120708"/>
                    <a:pt x="808367" y="242310"/>
                    <a:pt x="808367" y="337982"/>
                  </a:cubicBezTo>
                  <a:cubicBezTo>
                    <a:pt x="808367" y="383583"/>
                    <a:pt x="829828" y="408619"/>
                    <a:pt x="863808" y="408619"/>
                  </a:cubicBezTo>
                  <a:cubicBezTo>
                    <a:pt x="904047" y="408619"/>
                    <a:pt x="945181" y="370171"/>
                    <a:pt x="979161" y="306688"/>
                  </a:cubicBezTo>
                  <a:moveTo>
                    <a:pt x="637572" y="365700"/>
                  </a:moveTo>
                  <a:cubicBezTo>
                    <a:pt x="623265" y="365700"/>
                    <a:pt x="602698" y="352288"/>
                    <a:pt x="602698" y="340665"/>
                  </a:cubicBezTo>
                  <a:cubicBezTo>
                    <a:pt x="602698" y="337088"/>
                    <a:pt x="608958" y="320100"/>
                    <a:pt x="617005" y="299535"/>
                  </a:cubicBezTo>
                  <a:lnTo>
                    <a:pt x="640255" y="236945"/>
                  </a:lnTo>
                  <a:cubicBezTo>
                    <a:pt x="665293" y="206545"/>
                    <a:pt x="704638" y="173462"/>
                    <a:pt x="726993" y="173462"/>
                  </a:cubicBezTo>
                  <a:cubicBezTo>
                    <a:pt x="740406" y="173462"/>
                    <a:pt x="750243" y="182403"/>
                    <a:pt x="750243" y="201180"/>
                  </a:cubicBezTo>
                  <a:cubicBezTo>
                    <a:pt x="749349" y="260193"/>
                    <a:pt x="695696" y="365700"/>
                    <a:pt x="637572" y="365700"/>
                  </a:cubicBezTo>
                  <a:moveTo>
                    <a:pt x="800319" y="178827"/>
                  </a:moveTo>
                  <a:cubicBezTo>
                    <a:pt x="800319" y="135908"/>
                    <a:pt x="789588" y="119814"/>
                    <a:pt x="759185" y="119814"/>
                  </a:cubicBezTo>
                  <a:cubicBezTo>
                    <a:pt x="721628" y="119814"/>
                    <a:pt x="686754" y="160050"/>
                    <a:pt x="650985" y="208333"/>
                  </a:cubicBezTo>
                  <a:lnTo>
                    <a:pt x="726099" y="6259"/>
                  </a:lnTo>
                  <a:lnTo>
                    <a:pt x="721628" y="0"/>
                  </a:lnTo>
                  <a:lnTo>
                    <a:pt x="628630" y="10730"/>
                  </a:lnTo>
                  <a:lnTo>
                    <a:pt x="628630" y="21459"/>
                  </a:lnTo>
                  <a:lnTo>
                    <a:pt x="646514" y="34871"/>
                  </a:lnTo>
                  <a:cubicBezTo>
                    <a:pt x="662610" y="47389"/>
                    <a:pt x="657245" y="59907"/>
                    <a:pt x="642938" y="99249"/>
                  </a:cubicBezTo>
                  <a:lnTo>
                    <a:pt x="561564" y="312947"/>
                  </a:lnTo>
                  <a:cubicBezTo>
                    <a:pt x="554411" y="330829"/>
                    <a:pt x="546363" y="352288"/>
                    <a:pt x="546363" y="357653"/>
                  </a:cubicBezTo>
                  <a:cubicBezTo>
                    <a:pt x="546363" y="382689"/>
                    <a:pt x="580343" y="406831"/>
                    <a:pt x="611640" y="406831"/>
                  </a:cubicBezTo>
                  <a:cubicBezTo>
                    <a:pt x="682283" y="408619"/>
                    <a:pt x="800319" y="278970"/>
                    <a:pt x="800319" y="178827"/>
                  </a:cubicBezTo>
                  <a:moveTo>
                    <a:pt x="525796" y="151108"/>
                  </a:moveTo>
                  <a:cubicBezTo>
                    <a:pt x="531161" y="131438"/>
                    <a:pt x="518642" y="120708"/>
                    <a:pt x="507912" y="120708"/>
                  </a:cubicBezTo>
                  <a:cubicBezTo>
                    <a:pt x="465884" y="120708"/>
                    <a:pt x="414914" y="159156"/>
                    <a:pt x="395241" y="211910"/>
                  </a:cubicBezTo>
                  <a:lnTo>
                    <a:pt x="408654" y="211910"/>
                  </a:lnTo>
                  <a:cubicBezTo>
                    <a:pt x="422067" y="192239"/>
                    <a:pt x="445317" y="170779"/>
                    <a:pt x="467672" y="167203"/>
                  </a:cubicBezTo>
                  <a:lnTo>
                    <a:pt x="386299" y="378218"/>
                  </a:lnTo>
                  <a:cubicBezTo>
                    <a:pt x="379145" y="397889"/>
                    <a:pt x="393453" y="408619"/>
                    <a:pt x="404183" y="408619"/>
                  </a:cubicBezTo>
                  <a:cubicBezTo>
                    <a:pt x="444423" y="408619"/>
                    <a:pt x="491816" y="370171"/>
                    <a:pt x="511489" y="317417"/>
                  </a:cubicBezTo>
                  <a:lnTo>
                    <a:pt x="498075" y="317417"/>
                  </a:lnTo>
                  <a:cubicBezTo>
                    <a:pt x="484662" y="337088"/>
                    <a:pt x="461413" y="358547"/>
                    <a:pt x="439057" y="362124"/>
                  </a:cubicBezTo>
                  <a:close/>
                  <a:moveTo>
                    <a:pt x="534738" y="67060"/>
                  </a:moveTo>
                  <a:cubicBezTo>
                    <a:pt x="552622" y="67060"/>
                    <a:pt x="567824" y="51860"/>
                    <a:pt x="567824" y="33977"/>
                  </a:cubicBezTo>
                  <a:cubicBezTo>
                    <a:pt x="567824" y="16094"/>
                    <a:pt x="552622" y="894"/>
                    <a:pt x="534738" y="894"/>
                  </a:cubicBezTo>
                  <a:cubicBezTo>
                    <a:pt x="523113" y="894"/>
                    <a:pt x="512383" y="7153"/>
                    <a:pt x="506123" y="16989"/>
                  </a:cubicBezTo>
                  <a:cubicBezTo>
                    <a:pt x="499864" y="26824"/>
                    <a:pt x="499864" y="40236"/>
                    <a:pt x="506123" y="50966"/>
                  </a:cubicBezTo>
                  <a:cubicBezTo>
                    <a:pt x="512383" y="60801"/>
                    <a:pt x="523113" y="67954"/>
                    <a:pt x="534738" y="67060"/>
                  </a:cubicBezTo>
                  <a:moveTo>
                    <a:pt x="328175" y="26824"/>
                  </a:moveTo>
                  <a:lnTo>
                    <a:pt x="135026" y="26824"/>
                  </a:lnTo>
                  <a:lnTo>
                    <a:pt x="129661" y="42918"/>
                  </a:lnTo>
                  <a:cubicBezTo>
                    <a:pt x="185996" y="54542"/>
                    <a:pt x="191361" y="59907"/>
                    <a:pt x="165429" y="133226"/>
                  </a:cubicBezTo>
                  <a:lnTo>
                    <a:pt x="107305" y="291487"/>
                  </a:lnTo>
                  <a:cubicBezTo>
                    <a:pt x="80479" y="363912"/>
                    <a:pt x="69748" y="370171"/>
                    <a:pt x="4471" y="381795"/>
                  </a:cubicBezTo>
                  <a:lnTo>
                    <a:pt x="0" y="397889"/>
                  </a:lnTo>
                  <a:lnTo>
                    <a:pt x="293301" y="397889"/>
                  </a:lnTo>
                  <a:lnTo>
                    <a:pt x="356790" y="284334"/>
                  </a:lnTo>
                  <a:lnTo>
                    <a:pt x="334435" y="284334"/>
                  </a:lnTo>
                  <a:cubicBezTo>
                    <a:pt x="297772" y="324570"/>
                    <a:pt x="255744" y="375536"/>
                    <a:pt x="190467" y="375536"/>
                  </a:cubicBezTo>
                  <a:cubicBezTo>
                    <a:pt x="141285" y="375536"/>
                    <a:pt x="134132" y="366595"/>
                    <a:pt x="161852" y="290593"/>
                  </a:cubicBezTo>
                  <a:lnTo>
                    <a:pt x="219976" y="132332"/>
                  </a:lnTo>
                  <a:cubicBezTo>
                    <a:pt x="246802" y="59907"/>
                    <a:pt x="257533" y="53648"/>
                    <a:pt x="322810" y="42024"/>
                  </a:cubicBezTo>
                  <a:close/>
                </a:path>
              </a:pathLst>
            </a:custGeom>
            <a:solidFill>
              <a:srgbClr val="000000"/>
            </a:solidFill>
            <a:ln w="893" cap="flat">
              <a:noFill/>
              <a:prstDash val="solid"/>
              <a:miter/>
            </a:ln>
          </p:spPr>
          <p:txBody>
            <a:bodyPr rtlCol="0" anchor="ctr"/>
            <a:lstStyle/>
            <a:p>
              <a:endParaRPr lang="fr-FR"/>
            </a:p>
          </p:txBody>
        </p:sp>
      </p:grpSp>
      <p:cxnSp>
        <p:nvCxnSpPr>
          <p:cNvPr id="103" name="Connecteur droit 102">
            <a:extLst>
              <a:ext uri="{FF2B5EF4-FFF2-40B4-BE49-F238E27FC236}">
                <a16:creationId xmlns:a16="http://schemas.microsoft.com/office/drawing/2014/main" id="{6422E84E-5F26-A501-CC79-22682EA92DEC}"/>
              </a:ext>
            </a:extLst>
          </p:cNvPr>
          <p:cNvCxnSpPr>
            <a:cxnSpLocks/>
          </p:cNvCxnSpPr>
          <p:nvPr userDrawn="1"/>
        </p:nvCxnSpPr>
        <p:spPr>
          <a:xfrm>
            <a:off x="1960396" y="6153150"/>
            <a:ext cx="0" cy="704939"/>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5" name="Connecteur droit 104">
            <a:extLst>
              <a:ext uri="{FF2B5EF4-FFF2-40B4-BE49-F238E27FC236}">
                <a16:creationId xmlns:a16="http://schemas.microsoft.com/office/drawing/2014/main" id="{6F701B75-FA18-D27B-8120-48DEC9CB8B65}"/>
              </a:ext>
            </a:extLst>
          </p:cNvPr>
          <p:cNvCxnSpPr>
            <a:cxnSpLocks/>
          </p:cNvCxnSpPr>
          <p:nvPr userDrawn="1"/>
        </p:nvCxnSpPr>
        <p:spPr>
          <a:xfrm flipH="1">
            <a:off x="357115" y="6149975"/>
            <a:ext cx="3047" cy="708024"/>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itre 1">
            <a:extLst>
              <a:ext uri="{FF2B5EF4-FFF2-40B4-BE49-F238E27FC236}">
                <a16:creationId xmlns:a16="http://schemas.microsoft.com/office/drawing/2014/main" id="{9561AAD2-97BF-9F73-C43E-C65103C3E310}"/>
              </a:ext>
            </a:extLst>
          </p:cNvPr>
          <p:cNvSpPr>
            <a:spLocks noGrp="1"/>
          </p:cNvSpPr>
          <p:nvPr>
            <p:ph type="title" hasCustomPrompt="1"/>
          </p:nvPr>
        </p:nvSpPr>
        <p:spPr>
          <a:xfrm>
            <a:off x="365125" y="364930"/>
            <a:ext cx="9240888" cy="1298460"/>
          </a:xfrm>
        </p:spPr>
        <p:txBody>
          <a:bodyPr anchor="t">
            <a:normAutofit/>
          </a:bodyPr>
          <a:lstStyle>
            <a:lvl1pPr algn="l">
              <a:defRPr sz="2800" cap="all" baseline="0">
                <a:solidFill>
                  <a:schemeClr val="bg1"/>
                </a:solidFill>
                <a:latin typeface="CNES Poster" pitchFamily="2" charset="77"/>
              </a:defRPr>
            </a:lvl1pPr>
          </a:lstStyle>
          <a:p>
            <a:r>
              <a:rPr lang="fr-FR" dirty="0"/>
              <a:t>MODIFIEZ LE STYLE DU TITRE</a:t>
            </a:r>
          </a:p>
        </p:txBody>
      </p:sp>
      <p:sp>
        <p:nvSpPr>
          <p:cNvPr id="6" name="Espace réservé du numéro de diapositive 5">
            <a:extLst>
              <a:ext uri="{FF2B5EF4-FFF2-40B4-BE49-F238E27FC236}">
                <a16:creationId xmlns:a16="http://schemas.microsoft.com/office/drawing/2014/main" id="{7514ABB5-8C45-A88B-0542-5206182E7886}"/>
              </a:ext>
            </a:extLst>
          </p:cNvPr>
          <p:cNvSpPr>
            <a:spLocks noGrp="1"/>
          </p:cNvSpPr>
          <p:nvPr>
            <p:ph type="sldNum" sz="quarter" idx="12"/>
          </p:nvPr>
        </p:nvSpPr>
        <p:spPr>
          <a:xfrm>
            <a:off x="11835420" y="6319201"/>
            <a:ext cx="365127" cy="365125"/>
          </a:xfrm>
        </p:spPr>
        <p:txBody>
          <a:bodyPr/>
          <a:lstStyle>
            <a:lvl1pPr>
              <a:defRPr>
                <a:solidFill>
                  <a:schemeClr val="bg1"/>
                </a:solidFill>
              </a:defRPr>
            </a:lvl1pPr>
          </a:lstStyle>
          <a:p>
            <a:fld id="{6E739F3C-2768-A14F-A11C-037BCBCB7D23}" type="slidenum">
              <a:rPr lang="fr-FR" smtClean="0"/>
              <a:pPr/>
              <a:t>‹N°›</a:t>
            </a:fld>
            <a:endParaRPr lang="fr-FR" dirty="0"/>
          </a:p>
        </p:txBody>
      </p:sp>
      <p:sp>
        <p:nvSpPr>
          <p:cNvPr id="8" name="Forme libre 7">
            <a:extLst>
              <a:ext uri="{FF2B5EF4-FFF2-40B4-BE49-F238E27FC236}">
                <a16:creationId xmlns:a16="http://schemas.microsoft.com/office/drawing/2014/main" id="{61D5E7DA-F8B6-B0F6-7154-39CCF7436BF3}"/>
              </a:ext>
            </a:extLst>
          </p:cNvPr>
          <p:cNvSpPr/>
          <p:nvPr userDrawn="1"/>
        </p:nvSpPr>
        <p:spPr>
          <a:xfrm>
            <a:off x="11826875" y="6303211"/>
            <a:ext cx="415636" cy="403761"/>
          </a:xfrm>
          <a:custGeom>
            <a:avLst/>
            <a:gdLst>
              <a:gd name="connsiteX0" fmla="*/ 201881 w 415636"/>
              <a:gd name="connsiteY0" fmla="*/ 0 h 403761"/>
              <a:gd name="connsiteX1" fmla="*/ 415636 w 415636"/>
              <a:gd name="connsiteY1" fmla="*/ 0 h 403761"/>
              <a:gd name="connsiteX2" fmla="*/ 415636 w 415636"/>
              <a:gd name="connsiteY2" fmla="*/ 403761 h 403761"/>
              <a:gd name="connsiteX3" fmla="*/ 201881 w 415636"/>
              <a:gd name="connsiteY3" fmla="*/ 403761 h 403761"/>
              <a:gd name="connsiteX4" fmla="*/ 4101 w 415636"/>
              <a:gd name="connsiteY4" fmla="*/ 242566 h 403761"/>
              <a:gd name="connsiteX5" fmla="*/ 0 w 415636"/>
              <a:gd name="connsiteY5" fmla="*/ 201881 h 403761"/>
              <a:gd name="connsiteX6" fmla="*/ 4101 w 415636"/>
              <a:gd name="connsiteY6" fmla="*/ 161195 h 403761"/>
              <a:gd name="connsiteX7" fmla="*/ 201881 w 415636"/>
              <a:gd name="connsiteY7" fmla="*/ 0 h 403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5636" h="403761">
                <a:moveTo>
                  <a:pt x="201881" y="0"/>
                </a:moveTo>
                <a:lnTo>
                  <a:pt x="415636" y="0"/>
                </a:lnTo>
                <a:lnTo>
                  <a:pt x="415636" y="403761"/>
                </a:lnTo>
                <a:lnTo>
                  <a:pt x="201881" y="403761"/>
                </a:lnTo>
                <a:cubicBezTo>
                  <a:pt x="104322" y="403761"/>
                  <a:pt x="22926" y="334560"/>
                  <a:pt x="4101" y="242566"/>
                </a:cubicBezTo>
                <a:lnTo>
                  <a:pt x="0" y="201881"/>
                </a:lnTo>
                <a:lnTo>
                  <a:pt x="4101" y="161195"/>
                </a:lnTo>
                <a:cubicBezTo>
                  <a:pt x="22926" y="69201"/>
                  <a:pt x="104322" y="0"/>
                  <a:pt x="201881" y="0"/>
                </a:cubicBezTo>
                <a:close/>
              </a:path>
            </a:pathLst>
          </a:cu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34" name="Espace réservé du texte 31">
            <a:extLst>
              <a:ext uri="{FF2B5EF4-FFF2-40B4-BE49-F238E27FC236}">
                <a16:creationId xmlns:a16="http://schemas.microsoft.com/office/drawing/2014/main" id="{9F332AB2-D941-4D64-36F8-67EA40D04706}"/>
              </a:ext>
            </a:extLst>
          </p:cNvPr>
          <p:cNvSpPr>
            <a:spLocks noGrp="1"/>
          </p:cNvSpPr>
          <p:nvPr>
            <p:ph type="body" sz="quarter" idx="33" hasCustomPrompt="1"/>
          </p:nvPr>
        </p:nvSpPr>
        <p:spPr>
          <a:xfrm>
            <a:off x="8184156" y="3844402"/>
            <a:ext cx="689375" cy="689374"/>
          </a:xfrm>
          <a:prstGeom prst="ellipse">
            <a:avLst/>
          </a:prstGeom>
          <a:solidFill>
            <a:schemeClr val="tx1"/>
          </a:solidFill>
          <a:ln w="15875">
            <a:gradFill flip="none" rotWithShape="1">
              <a:gsLst>
                <a:gs pos="69000">
                  <a:schemeClr val="accent3"/>
                </a:gs>
                <a:gs pos="94000">
                  <a:schemeClr val="accent4"/>
                </a:gs>
                <a:gs pos="11000">
                  <a:schemeClr val="tx2"/>
                </a:gs>
                <a:gs pos="44000">
                  <a:schemeClr val="bg2"/>
                </a:gs>
              </a:gsLst>
              <a:path path="circle">
                <a:fillToRect r="100000" b="100000"/>
              </a:path>
              <a:tileRect l="-100000" t="-100000"/>
            </a:gradFill>
          </a:ln>
          <a:effectLst>
            <a:glow rad="63500">
              <a:schemeClr val="tx2">
                <a:alpha val="29000"/>
              </a:schemeClr>
            </a:glow>
          </a:effectLst>
        </p:spPr>
        <p:txBody>
          <a:bodyPr anchor="ctr">
            <a:noAutofit/>
          </a:bodyPr>
          <a:lstStyle>
            <a:lvl1pPr algn="ctr">
              <a:defRPr sz="1400" b="0" i="0">
                <a:latin typeface="CNES Poster" pitchFamily="2" charset="77"/>
              </a:defRPr>
            </a:lvl1pPr>
          </a:lstStyle>
          <a:p>
            <a:pPr lvl="0"/>
            <a:r>
              <a:rPr lang="fr-FR" dirty="0"/>
              <a:t>00</a:t>
            </a:r>
          </a:p>
        </p:txBody>
      </p:sp>
      <p:sp>
        <p:nvSpPr>
          <p:cNvPr id="35" name="Espace réservé du texte 31">
            <a:extLst>
              <a:ext uri="{FF2B5EF4-FFF2-40B4-BE49-F238E27FC236}">
                <a16:creationId xmlns:a16="http://schemas.microsoft.com/office/drawing/2014/main" id="{D78863B0-06E7-4415-F4B6-732F578EA3EB}"/>
              </a:ext>
            </a:extLst>
          </p:cNvPr>
          <p:cNvSpPr>
            <a:spLocks noGrp="1"/>
          </p:cNvSpPr>
          <p:nvPr>
            <p:ph type="body" sz="quarter" idx="36" hasCustomPrompt="1"/>
          </p:nvPr>
        </p:nvSpPr>
        <p:spPr>
          <a:xfrm>
            <a:off x="8184156" y="1907728"/>
            <a:ext cx="689375" cy="689374"/>
          </a:xfrm>
          <a:prstGeom prst="ellipse">
            <a:avLst/>
          </a:prstGeom>
          <a:solidFill>
            <a:schemeClr val="tx1"/>
          </a:solidFill>
          <a:ln w="15875">
            <a:gradFill flip="none" rotWithShape="1">
              <a:gsLst>
                <a:gs pos="69000">
                  <a:schemeClr val="accent3"/>
                </a:gs>
                <a:gs pos="94000">
                  <a:schemeClr val="accent4"/>
                </a:gs>
                <a:gs pos="11000">
                  <a:schemeClr val="tx2"/>
                </a:gs>
                <a:gs pos="44000">
                  <a:schemeClr val="bg2"/>
                </a:gs>
              </a:gsLst>
              <a:path path="circle">
                <a:fillToRect r="100000" b="100000"/>
              </a:path>
              <a:tileRect l="-100000" t="-100000"/>
            </a:gradFill>
          </a:ln>
          <a:effectLst>
            <a:glow rad="63500">
              <a:schemeClr val="tx2">
                <a:alpha val="29000"/>
              </a:schemeClr>
            </a:glow>
          </a:effectLst>
        </p:spPr>
        <p:txBody>
          <a:bodyPr anchor="ctr">
            <a:noAutofit/>
          </a:bodyPr>
          <a:lstStyle>
            <a:lvl1pPr algn="ctr">
              <a:defRPr sz="1400" b="0" i="0">
                <a:latin typeface="CNES Poster" pitchFamily="2" charset="77"/>
              </a:defRPr>
            </a:lvl1pPr>
          </a:lstStyle>
          <a:p>
            <a:pPr lvl="0"/>
            <a:r>
              <a:rPr lang="fr-FR" dirty="0"/>
              <a:t>00</a:t>
            </a:r>
          </a:p>
        </p:txBody>
      </p:sp>
      <p:sp>
        <p:nvSpPr>
          <p:cNvPr id="36" name="Espace réservé du texte 31">
            <a:extLst>
              <a:ext uri="{FF2B5EF4-FFF2-40B4-BE49-F238E27FC236}">
                <a16:creationId xmlns:a16="http://schemas.microsoft.com/office/drawing/2014/main" id="{B418719A-AFE5-4827-27E8-EB2EB6DD8117}"/>
              </a:ext>
            </a:extLst>
          </p:cNvPr>
          <p:cNvSpPr>
            <a:spLocks noGrp="1"/>
          </p:cNvSpPr>
          <p:nvPr>
            <p:ph type="body" sz="quarter" idx="37" hasCustomPrompt="1"/>
          </p:nvPr>
        </p:nvSpPr>
        <p:spPr>
          <a:xfrm>
            <a:off x="4297956" y="3844402"/>
            <a:ext cx="689375" cy="689374"/>
          </a:xfrm>
          <a:prstGeom prst="ellipse">
            <a:avLst/>
          </a:prstGeom>
          <a:solidFill>
            <a:schemeClr val="tx1"/>
          </a:solidFill>
          <a:ln w="15875">
            <a:gradFill flip="none" rotWithShape="1">
              <a:gsLst>
                <a:gs pos="69000">
                  <a:schemeClr val="accent3"/>
                </a:gs>
                <a:gs pos="94000">
                  <a:schemeClr val="accent4"/>
                </a:gs>
                <a:gs pos="11000">
                  <a:schemeClr val="tx2"/>
                </a:gs>
                <a:gs pos="44000">
                  <a:schemeClr val="bg2"/>
                </a:gs>
              </a:gsLst>
              <a:path path="circle">
                <a:fillToRect r="100000" b="100000"/>
              </a:path>
              <a:tileRect l="-100000" t="-100000"/>
            </a:gradFill>
          </a:ln>
          <a:effectLst>
            <a:glow rad="63500">
              <a:schemeClr val="tx2">
                <a:alpha val="29000"/>
              </a:schemeClr>
            </a:glow>
          </a:effectLst>
        </p:spPr>
        <p:txBody>
          <a:bodyPr anchor="ctr">
            <a:noAutofit/>
          </a:bodyPr>
          <a:lstStyle>
            <a:lvl1pPr algn="ctr">
              <a:defRPr sz="1400" b="0" i="0">
                <a:latin typeface="CNES Poster" pitchFamily="2" charset="77"/>
              </a:defRPr>
            </a:lvl1pPr>
          </a:lstStyle>
          <a:p>
            <a:pPr lvl="0"/>
            <a:r>
              <a:rPr lang="fr-FR" dirty="0"/>
              <a:t>00</a:t>
            </a:r>
          </a:p>
        </p:txBody>
      </p:sp>
      <p:sp>
        <p:nvSpPr>
          <p:cNvPr id="37" name="Espace réservé du texte 31">
            <a:extLst>
              <a:ext uri="{FF2B5EF4-FFF2-40B4-BE49-F238E27FC236}">
                <a16:creationId xmlns:a16="http://schemas.microsoft.com/office/drawing/2014/main" id="{9010ABB5-891B-9222-E373-FAED8AABECE2}"/>
              </a:ext>
            </a:extLst>
          </p:cNvPr>
          <p:cNvSpPr>
            <a:spLocks noGrp="1"/>
          </p:cNvSpPr>
          <p:nvPr>
            <p:ph type="body" sz="quarter" idx="38" hasCustomPrompt="1"/>
          </p:nvPr>
        </p:nvSpPr>
        <p:spPr>
          <a:xfrm>
            <a:off x="4297956" y="1907728"/>
            <a:ext cx="689375" cy="689374"/>
          </a:xfrm>
          <a:prstGeom prst="ellipse">
            <a:avLst/>
          </a:prstGeom>
          <a:solidFill>
            <a:schemeClr val="tx1"/>
          </a:solidFill>
          <a:ln w="15875">
            <a:gradFill flip="none" rotWithShape="1">
              <a:gsLst>
                <a:gs pos="69000">
                  <a:schemeClr val="accent3"/>
                </a:gs>
                <a:gs pos="94000">
                  <a:schemeClr val="accent4"/>
                </a:gs>
                <a:gs pos="11000">
                  <a:schemeClr val="tx2"/>
                </a:gs>
                <a:gs pos="44000">
                  <a:schemeClr val="bg2"/>
                </a:gs>
              </a:gsLst>
              <a:path path="circle">
                <a:fillToRect r="100000" b="100000"/>
              </a:path>
              <a:tileRect l="-100000" t="-100000"/>
            </a:gradFill>
          </a:ln>
          <a:effectLst>
            <a:glow rad="63500">
              <a:schemeClr val="tx2">
                <a:alpha val="29000"/>
              </a:schemeClr>
            </a:glow>
          </a:effectLst>
        </p:spPr>
        <p:txBody>
          <a:bodyPr anchor="ctr">
            <a:noAutofit/>
          </a:bodyPr>
          <a:lstStyle>
            <a:lvl1pPr algn="ctr">
              <a:defRPr sz="1400" b="0" i="0">
                <a:latin typeface="CNES Poster" pitchFamily="2" charset="77"/>
              </a:defRPr>
            </a:lvl1pPr>
          </a:lstStyle>
          <a:p>
            <a:pPr lvl="0"/>
            <a:r>
              <a:rPr lang="fr-FR" dirty="0"/>
              <a:t>00</a:t>
            </a:r>
          </a:p>
        </p:txBody>
      </p:sp>
      <p:sp>
        <p:nvSpPr>
          <p:cNvPr id="43" name="Espace réservé du texte 31">
            <a:extLst>
              <a:ext uri="{FF2B5EF4-FFF2-40B4-BE49-F238E27FC236}">
                <a16:creationId xmlns:a16="http://schemas.microsoft.com/office/drawing/2014/main" id="{C1220C15-6C5E-C989-98C5-BA63B567112A}"/>
              </a:ext>
            </a:extLst>
          </p:cNvPr>
          <p:cNvSpPr>
            <a:spLocks noGrp="1"/>
          </p:cNvSpPr>
          <p:nvPr>
            <p:ph type="body" sz="quarter" idx="39" hasCustomPrompt="1"/>
          </p:nvPr>
        </p:nvSpPr>
        <p:spPr>
          <a:xfrm>
            <a:off x="400174" y="3844402"/>
            <a:ext cx="689375" cy="689374"/>
          </a:xfrm>
          <a:prstGeom prst="ellipse">
            <a:avLst/>
          </a:prstGeom>
          <a:solidFill>
            <a:schemeClr val="tx1"/>
          </a:solidFill>
          <a:ln w="15875">
            <a:gradFill flip="none" rotWithShape="1">
              <a:gsLst>
                <a:gs pos="69000">
                  <a:schemeClr val="accent3"/>
                </a:gs>
                <a:gs pos="94000">
                  <a:schemeClr val="accent4"/>
                </a:gs>
                <a:gs pos="11000">
                  <a:schemeClr val="tx2"/>
                </a:gs>
                <a:gs pos="44000">
                  <a:schemeClr val="bg2"/>
                </a:gs>
              </a:gsLst>
              <a:path path="circle">
                <a:fillToRect r="100000" b="100000"/>
              </a:path>
              <a:tileRect l="-100000" t="-100000"/>
            </a:gradFill>
          </a:ln>
          <a:effectLst>
            <a:glow rad="63500">
              <a:schemeClr val="tx2">
                <a:alpha val="29000"/>
              </a:schemeClr>
            </a:glow>
          </a:effectLst>
        </p:spPr>
        <p:txBody>
          <a:bodyPr anchor="ctr">
            <a:noAutofit/>
          </a:bodyPr>
          <a:lstStyle>
            <a:lvl1pPr algn="ctr">
              <a:defRPr sz="1400" b="0" i="0">
                <a:latin typeface="CNES Poster" pitchFamily="2" charset="77"/>
              </a:defRPr>
            </a:lvl1pPr>
          </a:lstStyle>
          <a:p>
            <a:pPr lvl="0"/>
            <a:r>
              <a:rPr lang="fr-FR" dirty="0"/>
              <a:t>00</a:t>
            </a:r>
          </a:p>
        </p:txBody>
      </p:sp>
      <p:sp>
        <p:nvSpPr>
          <p:cNvPr id="44" name="Espace réservé du texte 31">
            <a:extLst>
              <a:ext uri="{FF2B5EF4-FFF2-40B4-BE49-F238E27FC236}">
                <a16:creationId xmlns:a16="http://schemas.microsoft.com/office/drawing/2014/main" id="{A01BAC35-8C8A-9C0D-3B52-8C32EAE5C284}"/>
              </a:ext>
            </a:extLst>
          </p:cNvPr>
          <p:cNvSpPr>
            <a:spLocks noGrp="1"/>
          </p:cNvSpPr>
          <p:nvPr>
            <p:ph type="body" sz="quarter" idx="40" hasCustomPrompt="1"/>
          </p:nvPr>
        </p:nvSpPr>
        <p:spPr>
          <a:xfrm>
            <a:off x="400174" y="1907728"/>
            <a:ext cx="689375" cy="689374"/>
          </a:xfrm>
          <a:prstGeom prst="ellipse">
            <a:avLst/>
          </a:prstGeom>
          <a:solidFill>
            <a:schemeClr val="tx1"/>
          </a:solidFill>
          <a:ln w="15875">
            <a:gradFill flip="none" rotWithShape="1">
              <a:gsLst>
                <a:gs pos="69000">
                  <a:schemeClr val="accent3"/>
                </a:gs>
                <a:gs pos="94000">
                  <a:schemeClr val="accent4"/>
                </a:gs>
                <a:gs pos="11000">
                  <a:schemeClr val="tx2"/>
                </a:gs>
                <a:gs pos="44000">
                  <a:schemeClr val="bg2"/>
                </a:gs>
              </a:gsLst>
              <a:path path="circle">
                <a:fillToRect r="100000" b="100000"/>
              </a:path>
              <a:tileRect l="-100000" t="-100000"/>
            </a:gradFill>
          </a:ln>
          <a:effectLst>
            <a:glow rad="63500">
              <a:schemeClr val="tx2">
                <a:alpha val="29000"/>
              </a:schemeClr>
            </a:glow>
          </a:effectLst>
        </p:spPr>
        <p:txBody>
          <a:bodyPr anchor="ctr">
            <a:noAutofit/>
          </a:bodyPr>
          <a:lstStyle>
            <a:lvl1pPr algn="ctr">
              <a:defRPr sz="1400" b="0" i="0">
                <a:latin typeface="CNES Poster" pitchFamily="2" charset="77"/>
              </a:defRPr>
            </a:lvl1pPr>
          </a:lstStyle>
          <a:p>
            <a:pPr lvl="0"/>
            <a:r>
              <a:rPr lang="fr-FR" dirty="0"/>
              <a:t>00</a:t>
            </a:r>
          </a:p>
        </p:txBody>
      </p:sp>
      <p:grpSp>
        <p:nvGrpSpPr>
          <p:cNvPr id="2" name="Groupe 1">
            <a:extLst>
              <a:ext uri="{FF2B5EF4-FFF2-40B4-BE49-F238E27FC236}">
                <a16:creationId xmlns:a16="http://schemas.microsoft.com/office/drawing/2014/main" id="{D20D9CD3-8D91-F72B-C103-28F91F64EF32}"/>
              </a:ext>
            </a:extLst>
          </p:cNvPr>
          <p:cNvGrpSpPr/>
          <p:nvPr userDrawn="1"/>
        </p:nvGrpSpPr>
        <p:grpSpPr>
          <a:xfrm>
            <a:off x="1274524" y="6279025"/>
            <a:ext cx="517010" cy="449924"/>
            <a:chOff x="1301606" y="6252162"/>
            <a:chExt cx="462845" cy="402788"/>
          </a:xfrm>
        </p:grpSpPr>
        <p:sp>
          <p:nvSpPr>
            <p:cNvPr id="4" name="Forme libre 3">
              <a:extLst>
                <a:ext uri="{FF2B5EF4-FFF2-40B4-BE49-F238E27FC236}">
                  <a16:creationId xmlns:a16="http://schemas.microsoft.com/office/drawing/2014/main" id="{AF8A6BB7-8F64-7D5E-18A7-E0E56E3B670B}"/>
                </a:ext>
              </a:extLst>
            </p:cNvPr>
            <p:cNvSpPr/>
            <p:nvPr/>
          </p:nvSpPr>
          <p:spPr>
            <a:xfrm>
              <a:off x="1434300" y="6252162"/>
              <a:ext cx="199811" cy="269202"/>
            </a:xfrm>
            <a:custGeom>
              <a:avLst/>
              <a:gdLst>
                <a:gd name="connsiteX0" fmla="*/ 1235075 w 1563369"/>
                <a:gd name="connsiteY0" fmla="*/ 1745615 h 2106294"/>
                <a:gd name="connsiteX1" fmla="*/ 708660 w 1563369"/>
                <a:gd name="connsiteY1" fmla="*/ 1172845 h 2106294"/>
                <a:gd name="connsiteX2" fmla="*/ 708660 w 1563369"/>
                <a:gd name="connsiteY2" fmla="*/ 0 h 2106294"/>
                <a:gd name="connsiteX3" fmla="*/ 626110 w 1563369"/>
                <a:gd name="connsiteY3" fmla="*/ 0 h 2106294"/>
                <a:gd name="connsiteX4" fmla="*/ 626110 w 1563369"/>
                <a:gd name="connsiteY4" fmla="*/ 624840 h 2106294"/>
                <a:gd name="connsiteX5" fmla="*/ 0 w 1563369"/>
                <a:gd name="connsiteY5" fmla="*/ 1355725 h 2106294"/>
                <a:gd name="connsiteX6" fmla="*/ 811530 w 1563369"/>
                <a:gd name="connsiteY6" fmla="*/ 2106295 h 2106294"/>
                <a:gd name="connsiteX7" fmla="*/ 1563370 w 1563369"/>
                <a:gd name="connsiteY7" fmla="*/ 1634490 h 2106294"/>
                <a:gd name="connsiteX8" fmla="*/ 1235075 w 1563369"/>
                <a:gd name="connsiteY8" fmla="*/ 1745615 h 2106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3369" h="2106294">
                  <a:moveTo>
                    <a:pt x="1235075" y="1745615"/>
                  </a:moveTo>
                  <a:cubicBezTo>
                    <a:pt x="986155" y="1741805"/>
                    <a:pt x="708660" y="1526540"/>
                    <a:pt x="708660" y="1172845"/>
                  </a:cubicBezTo>
                  <a:lnTo>
                    <a:pt x="708660" y="0"/>
                  </a:lnTo>
                  <a:lnTo>
                    <a:pt x="626110" y="0"/>
                  </a:lnTo>
                  <a:lnTo>
                    <a:pt x="626110" y="624840"/>
                  </a:lnTo>
                  <a:cubicBezTo>
                    <a:pt x="267335" y="702945"/>
                    <a:pt x="0" y="1000125"/>
                    <a:pt x="0" y="1355725"/>
                  </a:cubicBezTo>
                  <a:cubicBezTo>
                    <a:pt x="0" y="1770380"/>
                    <a:pt x="362585" y="2106295"/>
                    <a:pt x="811530" y="2106295"/>
                  </a:cubicBezTo>
                  <a:cubicBezTo>
                    <a:pt x="1152525" y="2106295"/>
                    <a:pt x="1443355" y="1910715"/>
                    <a:pt x="1563370" y="1634490"/>
                  </a:cubicBezTo>
                  <a:cubicBezTo>
                    <a:pt x="1486535" y="1701165"/>
                    <a:pt x="1355090" y="1747520"/>
                    <a:pt x="1235075" y="1745615"/>
                  </a:cubicBezTo>
                </a:path>
              </a:pathLst>
            </a:custGeom>
            <a:solidFill>
              <a:schemeClr val="bg1"/>
            </a:solidFill>
            <a:ln w="6350" cap="flat">
              <a:noFill/>
              <a:prstDash val="solid"/>
              <a:miter/>
            </a:ln>
          </p:spPr>
          <p:txBody>
            <a:bodyPr rtlCol="0" anchor="ctr"/>
            <a:lstStyle/>
            <a:p>
              <a:endParaRPr lang="fr-FR" dirty="0"/>
            </a:p>
          </p:txBody>
        </p:sp>
        <p:sp>
          <p:nvSpPr>
            <p:cNvPr id="16" name="Forme libre 15">
              <a:extLst>
                <a:ext uri="{FF2B5EF4-FFF2-40B4-BE49-F238E27FC236}">
                  <a16:creationId xmlns:a16="http://schemas.microsoft.com/office/drawing/2014/main" id="{8DB38E80-0DDC-84A2-224F-23F2C0BB449B}"/>
                </a:ext>
              </a:extLst>
            </p:cNvPr>
            <p:cNvSpPr/>
            <p:nvPr/>
          </p:nvSpPr>
          <p:spPr>
            <a:xfrm>
              <a:off x="1538669" y="6329417"/>
              <a:ext cx="92507" cy="83933"/>
            </a:xfrm>
            <a:custGeom>
              <a:avLst/>
              <a:gdLst>
                <a:gd name="connsiteX0" fmla="*/ 0 w 723792"/>
                <a:gd name="connsiteY0" fmla="*/ 698 h 656710"/>
                <a:gd name="connsiteX1" fmla="*/ 692785 w 723792"/>
                <a:gd name="connsiteY1" fmla="*/ 369633 h 656710"/>
                <a:gd name="connsiteX2" fmla="*/ 448310 w 723792"/>
                <a:gd name="connsiteY2" fmla="*/ 656653 h 656710"/>
                <a:gd name="connsiteX3" fmla="*/ 0 w 723792"/>
                <a:gd name="connsiteY3" fmla="*/ 698 h 656710"/>
              </a:gdLst>
              <a:ahLst/>
              <a:cxnLst>
                <a:cxn ang="0">
                  <a:pos x="connsiteX0" y="connsiteY0"/>
                </a:cxn>
                <a:cxn ang="0">
                  <a:pos x="connsiteX1" y="connsiteY1"/>
                </a:cxn>
                <a:cxn ang="0">
                  <a:pos x="connsiteX2" y="connsiteY2"/>
                </a:cxn>
                <a:cxn ang="0">
                  <a:pos x="connsiteX3" y="connsiteY3"/>
                </a:cxn>
              </a:cxnLst>
              <a:rect l="l" t="t" r="r" b="b"/>
              <a:pathLst>
                <a:path w="723792" h="656710">
                  <a:moveTo>
                    <a:pt x="0" y="698"/>
                  </a:moveTo>
                  <a:cubicBezTo>
                    <a:pt x="34290" y="-3747"/>
                    <a:pt x="450215" y="1968"/>
                    <a:pt x="692785" y="369633"/>
                  </a:cubicBezTo>
                  <a:cubicBezTo>
                    <a:pt x="774700" y="493458"/>
                    <a:pt x="694690" y="648398"/>
                    <a:pt x="448310" y="656653"/>
                  </a:cubicBezTo>
                  <a:cubicBezTo>
                    <a:pt x="360680" y="659193"/>
                    <a:pt x="46355" y="579818"/>
                    <a:pt x="0" y="698"/>
                  </a:cubicBezTo>
                </a:path>
              </a:pathLst>
            </a:custGeom>
            <a:solidFill>
              <a:schemeClr val="bg1"/>
            </a:solidFill>
            <a:ln w="6350" cap="flat">
              <a:noFill/>
              <a:prstDash val="solid"/>
              <a:miter/>
            </a:ln>
          </p:spPr>
          <p:txBody>
            <a:bodyPr rtlCol="0" anchor="ctr"/>
            <a:lstStyle/>
            <a:p>
              <a:endParaRPr lang="fr-FR"/>
            </a:p>
          </p:txBody>
        </p:sp>
        <p:sp>
          <p:nvSpPr>
            <p:cNvPr id="32" name="Forme libre 31">
              <a:extLst>
                <a:ext uri="{FF2B5EF4-FFF2-40B4-BE49-F238E27FC236}">
                  <a16:creationId xmlns:a16="http://schemas.microsoft.com/office/drawing/2014/main" id="{C2911017-54FF-FDF8-5FC4-2748C54791F0}"/>
                </a:ext>
              </a:extLst>
            </p:cNvPr>
            <p:cNvSpPr/>
            <p:nvPr/>
          </p:nvSpPr>
          <p:spPr>
            <a:xfrm>
              <a:off x="1416851" y="6550012"/>
              <a:ext cx="107778" cy="104856"/>
            </a:xfrm>
            <a:custGeom>
              <a:avLst/>
              <a:gdLst>
                <a:gd name="connsiteX0" fmla="*/ 421640 w 843281"/>
                <a:gd name="connsiteY0" fmla="*/ 0 h 820420"/>
                <a:gd name="connsiteX1" fmla="*/ 0 w 843281"/>
                <a:gd name="connsiteY1" fmla="*/ 398145 h 820420"/>
                <a:gd name="connsiteX2" fmla="*/ 0 w 843281"/>
                <a:gd name="connsiteY2" fmla="*/ 820420 h 820420"/>
                <a:gd name="connsiteX3" fmla="*/ 187325 w 843281"/>
                <a:gd name="connsiteY3" fmla="*/ 820420 h 820420"/>
                <a:gd name="connsiteX4" fmla="*/ 187325 w 843281"/>
                <a:gd name="connsiteY4" fmla="*/ 401320 h 820420"/>
                <a:gd name="connsiteX5" fmla="*/ 421640 w 843281"/>
                <a:gd name="connsiteY5" fmla="*/ 142875 h 820420"/>
                <a:gd name="connsiteX6" fmla="*/ 655955 w 843281"/>
                <a:gd name="connsiteY6" fmla="*/ 401320 h 820420"/>
                <a:gd name="connsiteX7" fmla="*/ 655955 w 843281"/>
                <a:gd name="connsiteY7" fmla="*/ 820420 h 820420"/>
                <a:gd name="connsiteX8" fmla="*/ 843280 w 843281"/>
                <a:gd name="connsiteY8" fmla="*/ 820420 h 820420"/>
                <a:gd name="connsiteX9" fmla="*/ 843280 w 843281"/>
                <a:gd name="connsiteY9" fmla="*/ 398780 h 820420"/>
                <a:gd name="connsiteX10" fmla="*/ 421640 w 843281"/>
                <a:gd name="connsiteY10" fmla="*/ 0 h 820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3281" h="820420">
                  <a:moveTo>
                    <a:pt x="421640" y="0"/>
                  </a:moveTo>
                  <a:cubicBezTo>
                    <a:pt x="212090" y="0"/>
                    <a:pt x="0" y="86360"/>
                    <a:pt x="0" y="398145"/>
                  </a:cubicBezTo>
                  <a:lnTo>
                    <a:pt x="0" y="820420"/>
                  </a:lnTo>
                  <a:lnTo>
                    <a:pt x="187325" y="820420"/>
                  </a:lnTo>
                  <a:lnTo>
                    <a:pt x="187325" y="401320"/>
                  </a:lnTo>
                  <a:cubicBezTo>
                    <a:pt x="187325" y="191135"/>
                    <a:pt x="322580" y="142875"/>
                    <a:pt x="421640" y="142875"/>
                  </a:cubicBezTo>
                  <a:cubicBezTo>
                    <a:pt x="520700" y="142875"/>
                    <a:pt x="655955" y="191770"/>
                    <a:pt x="655955" y="401320"/>
                  </a:cubicBezTo>
                  <a:lnTo>
                    <a:pt x="655955" y="820420"/>
                  </a:lnTo>
                  <a:lnTo>
                    <a:pt x="843280" y="820420"/>
                  </a:lnTo>
                  <a:lnTo>
                    <a:pt x="843280" y="398780"/>
                  </a:lnTo>
                  <a:cubicBezTo>
                    <a:pt x="843915" y="86995"/>
                    <a:pt x="631825" y="0"/>
                    <a:pt x="421640" y="0"/>
                  </a:cubicBezTo>
                </a:path>
              </a:pathLst>
            </a:custGeom>
            <a:solidFill>
              <a:schemeClr val="bg1"/>
            </a:solidFill>
            <a:ln w="6350" cap="flat">
              <a:noFill/>
              <a:prstDash val="solid"/>
              <a:miter/>
            </a:ln>
          </p:spPr>
          <p:txBody>
            <a:bodyPr rtlCol="0" anchor="ctr"/>
            <a:lstStyle/>
            <a:p>
              <a:endParaRPr lang="fr-FR"/>
            </a:p>
          </p:txBody>
        </p:sp>
        <p:sp>
          <p:nvSpPr>
            <p:cNvPr id="38" name="Forme libre 37">
              <a:extLst>
                <a:ext uri="{FF2B5EF4-FFF2-40B4-BE49-F238E27FC236}">
                  <a16:creationId xmlns:a16="http://schemas.microsoft.com/office/drawing/2014/main" id="{04F0D38D-1CFA-AA3B-6CD1-5EE7EE4768A8}"/>
                </a:ext>
              </a:extLst>
            </p:cNvPr>
            <p:cNvSpPr/>
            <p:nvPr/>
          </p:nvSpPr>
          <p:spPr>
            <a:xfrm>
              <a:off x="1301606" y="6552934"/>
              <a:ext cx="99581" cy="101935"/>
            </a:xfrm>
            <a:custGeom>
              <a:avLst/>
              <a:gdLst>
                <a:gd name="connsiteX0" fmla="*/ 0 w 779145"/>
                <a:gd name="connsiteY0" fmla="*/ 398780 h 797559"/>
                <a:gd name="connsiteX1" fmla="*/ 398145 w 779145"/>
                <a:gd name="connsiteY1" fmla="*/ 797560 h 797559"/>
                <a:gd name="connsiteX2" fmla="*/ 779145 w 779145"/>
                <a:gd name="connsiteY2" fmla="*/ 797560 h 797559"/>
                <a:gd name="connsiteX3" fmla="*/ 779145 w 779145"/>
                <a:gd name="connsiteY3" fmla="*/ 657860 h 797559"/>
                <a:gd name="connsiteX4" fmla="*/ 446405 w 779145"/>
                <a:gd name="connsiteY4" fmla="*/ 657860 h 797559"/>
                <a:gd name="connsiteX5" fmla="*/ 194945 w 779145"/>
                <a:gd name="connsiteY5" fmla="*/ 398780 h 797559"/>
                <a:gd name="connsiteX6" fmla="*/ 446405 w 779145"/>
                <a:gd name="connsiteY6" fmla="*/ 137795 h 797559"/>
                <a:gd name="connsiteX7" fmla="*/ 779145 w 779145"/>
                <a:gd name="connsiteY7" fmla="*/ 137795 h 797559"/>
                <a:gd name="connsiteX8" fmla="*/ 779145 w 779145"/>
                <a:gd name="connsiteY8" fmla="*/ 0 h 797559"/>
                <a:gd name="connsiteX9" fmla="*/ 398145 w 779145"/>
                <a:gd name="connsiteY9" fmla="*/ 0 h 797559"/>
                <a:gd name="connsiteX10" fmla="*/ 0 w 779145"/>
                <a:gd name="connsiteY10" fmla="*/ 398780 h 797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145" h="797559">
                  <a:moveTo>
                    <a:pt x="0" y="398780"/>
                  </a:moveTo>
                  <a:cubicBezTo>
                    <a:pt x="0" y="596900"/>
                    <a:pt x="86360" y="797560"/>
                    <a:pt x="398145" y="797560"/>
                  </a:cubicBezTo>
                  <a:lnTo>
                    <a:pt x="779145" y="797560"/>
                  </a:lnTo>
                  <a:lnTo>
                    <a:pt x="779145" y="657860"/>
                  </a:lnTo>
                  <a:lnTo>
                    <a:pt x="446405" y="657860"/>
                  </a:lnTo>
                  <a:cubicBezTo>
                    <a:pt x="236220" y="657860"/>
                    <a:pt x="194945" y="495935"/>
                    <a:pt x="194945" y="398780"/>
                  </a:cubicBezTo>
                  <a:cubicBezTo>
                    <a:pt x="194945" y="302260"/>
                    <a:pt x="236220" y="137795"/>
                    <a:pt x="446405" y="137795"/>
                  </a:cubicBezTo>
                  <a:lnTo>
                    <a:pt x="779145" y="137795"/>
                  </a:lnTo>
                  <a:lnTo>
                    <a:pt x="779145" y="0"/>
                  </a:lnTo>
                  <a:lnTo>
                    <a:pt x="398145" y="0"/>
                  </a:lnTo>
                  <a:cubicBezTo>
                    <a:pt x="86360" y="0"/>
                    <a:pt x="0" y="200660"/>
                    <a:pt x="0" y="398780"/>
                  </a:cubicBezTo>
                </a:path>
              </a:pathLst>
            </a:custGeom>
            <a:solidFill>
              <a:schemeClr val="bg1"/>
            </a:solidFill>
            <a:ln w="6350" cap="flat">
              <a:noFill/>
              <a:prstDash val="solid"/>
              <a:miter/>
            </a:ln>
          </p:spPr>
          <p:txBody>
            <a:bodyPr rtlCol="0" anchor="ctr"/>
            <a:lstStyle/>
            <a:p>
              <a:endParaRPr lang="fr-FR"/>
            </a:p>
          </p:txBody>
        </p:sp>
        <p:sp>
          <p:nvSpPr>
            <p:cNvPr id="39" name="Forme libre 38">
              <a:extLst>
                <a:ext uri="{FF2B5EF4-FFF2-40B4-BE49-F238E27FC236}">
                  <a16:creationId xmlns:a16="http://schemas.microsoft.com/office/drawing/2014/main" id="{15A8B8FC-CB3A-67D2-507A-C0E0616B4CC3}"/>
                </a:ext>
              </a:extLst>
            </p:cNvPr>
            <p:cNvSpPr/>
            <p:nvPr/>
          </p:nvSpPr>
          <p:spPr>
            <a:xfrm>
              <a:off x="1538994" y="6550094"/>
              <a:ext cx="108914" cy="104856"/>
            </a:xfrm>
            <a:custGeom>
              <a:avLst/>
              <a:gdLst>
                <a:gd name="connsiteX0" fmla="*/ 652145 w 852169"/>
                <a:gd name="connsiteY0" fmla="*/ 365125 h 820419"/>
                <a:gd name="connsiteX1" fmla="*/ 200025 w 852169"/>
                <a:gd name="connsiteY1" fmla="*/ 365125 h 820419"/>
                <a:gd name="connsiteX2" fmla="*/ 424180 w 852169"/>
                <a:gd name="connsiteY2" fmla="*/ 121920 h 820419"/>
                <a:gd name="connsiteX3" fmla="*/ 652145 w 852169"/>
                <a:gd name="connsiteY3" fmla="*/ 365125 h 820419"/>
                <a:gd name="connsiteX4" fmla="*/ 199390 w 852169"/>
                <a:gd name="connsiteY4" fmla="*/ 485775 h 820419"/>
                <a:gd name="connsiteX5" fmla="*/ 852170 w 852169"/>
                <a:gd name="connsiteY5" fmla="*/ 485775 h 820419"/>
                <a:gd name="connsiteX6" fmla="*/ 852170 w 852169"/>
                <a:gd name="connsiteY6" fmla="*/ 426720 h 820419"/>
                <a:gd name="connsiteX7" fmla="*/ 407670 w 852169"/>
                <a:gd name="connsiteY7" fmla="*/ 0 h 820419"/>
                <a:gd name="connsiteX8" fmla="*/ 0 w 852169"/>
                <a:gd name="connsiteY8" fmla="*/ 410210 h 820419"/>
                <a:gd name="connsiteX9" fmla="*/ 0 w 852169"/>
                <a:gd name="connsiteY9" fmla="*/ 421640 h 820419"/>
                <a:gd name="connsiteX10" fmla="*/ 398145 w 852169"/>
                <a:gd name="connsiteY10" fmla="*/ 820420 h 820419"/>
                <a:gd name="connsiteX11" fmla="*/ 828675 w 852169"/>
                <a:gd name="connsiteY11" fmla="*/ 820420 h 820419"/>
                <a:gd name="connsiteX12" fmla="*/ 828675 w 852169"/>
                <a:gd name="connsiteY12" fmla="*/ 680720 h 820419"/>
                <a:gd name="connsiteX13" fmla="*/ 447040 w 852169"/>
                <a:gd name="connsiteY13" fmla="*/ 680720 h 820419"/>
                <a:gd name="connsiteX14" fmla="*/ 199390 w 852169"/>
                <a:gd name="connsiteY14" fmla="*/ 485775 h 82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2169" h="820419">
                  <a:moveTo>
                    <a:pt x="652145" y="365125"/>
                  </a:moveTo>
                  <a:lnTo>
                    <a:pt x="200025" y="365125"/>
                  </a:lnTo>
                  <a:cubicBezTo>
                    <a:pt x="200025" y="297180"/>
                    <a:pt x="204470" y="121920"/>
                    <a:pt x="424180" y="121920"/>
                  </a:cubicBezTo>
                  <a:cubicBezTo>
                    <a:pt x="683895" y="121285"/>
                    <a:pt x="652145" y="365125"/>
                    <a:pt x="652145" y="365125"/>
                  </a:cubicBezTo>
                  <a:moveTo>
                    <a:pt x="199390" y="485775"/>
                  </a:moveTo>
                  <a:lnTo>
                    <a:pt x="852170" y="485775"/>
                  </a:lnTo>
                  <a:cubicBezTo>
                    <a:pt x="852170" y="463550"/>
                    <a:pt x="852170" y="426720"/>
                    <a:pt x="852170" y="426720"/>
                  </a:cubicBezTo>
                  <a:cubicBezTo>
                    <a:pt x="852170" y="71755"/>
                    <a:pt x="619125" y="0"/>
                    <a:pt x="407670" y="0"/>
                  </a:cubicBezTo>
                  <a:cubicBezTo>
                    <a:pt x="109855" y="0"/>
                    <a:pt x="0" y="212725"/>
                    <a:pt x="0" y="410210"/>
                  </a:cubicBezTo>
                  <a:lnTo>
                    <a:pt x="0" y="421640"/>
                  </a:lnTo>
                  <a:cubicBezTo>
                    <a:pt x="0" y="619760"/>
                    <a:pt x="86995" y="820420"/>
                    <a:pt x="398145" y="820420"/>
                  </a:cubicBezTo>
                  <a:lnTo>
                    <a:pt x="828675" y="820420"/>
                  </a:lnTo>
                  <a:lnTo>
                    <a:pt x="828675" y="680720"/>
                  </a:lnTo>
                  <a:lnTo>
                    <a:pt x="447040" y="680720"/>
                  </a:lnTo>
                  <a:cubicBezTo>
                    <a:pt x="271780" y="679450"/>
                    <a:pt x="213995" y="579120"/>
                    <a:pt x="199390" y="485775"/>
                  </a:cubicBezTo>
                </a:path>
              </a:pathLst>
            </a:custGeom>
            <a:solidFill>
              <a:schemeClr val="bg1"/>
            </a:solidFill>
            <a:ln w="6350" cap="flat">
              <a:noFill/>
              <a:prstDash val="solid"/>
              <a:miter/>
            </a:ln>
          </p:spPr>
          <p:txBody>
            <a:bodyPr rtlCol="0" anchor="ctr"/>
            <a:lstStyle/>
            <a:p>
              <a:endParaRPr lang="fr-FR"/>
            </a:p>
          </p:txBody>
        </p:sp>
        <p:sp>
          <p:nvSpPr>
            <p:cNvPr id="40" name="Forme libre 39">
              <a:extLst>
                <a:ext uri="{FF2B5EF4-FFF2-40B4-BE49-F238E27FC236}">
                  <a16:creationId xmlns:a16="http://schemas.microsoft.com/office/drawing/2014/main" id="{3532DA7D-4094-F572-EAB5-264D54748220}"/>
                </a:ext>
              </a:extLst>
            </p:cNvPr>
            <p:cNvSpPr/>
            <p:nvPr/>
          </p:nvSpPr>
          <p:spPr>
            <a:xfrm>
              <a:off x="1662192" y="6552934"/>
              <a:ext cx="102259" cy="101366"/>
            </a:xfrm>
            <a:custGeom>
              <a:avLst/>
              <a:gdLst>
                <a:gd name="connsiteX0" fmla="*/ 472440 w 800100"/>
                <a:gd name="connsiteY0" fmla="*/ 336550 h 793114"/>
                <a:gd name="connsiteX1" fmla="*/ 367030 w 800100"/>
                <a:gd name="connsiteY1" fmla="*/ 336550 h 793114"/>
                <a:gd name="connsiteX2" fmla="*/ 207010 w 800100"/>
                <a:gd name="connsiteY2" fmla="*/ 234950 h 793114"/>
                <a:gd name="connsiteX3" fmla="*/ 355600 w 800100"/>
                <a:gd name="connsiteY3" fmla="*/ 137795 h 793114"/>
                <a:gd name="connsiteX4" fmla="*/ 769620 w 800100"/>
                <a:gd name="connsiteY4" fmla="*/ 137795 h 793114"/>
                <a:gd name="connsiteX5" fmla="*/ 769620 w 800100"/>
                <a:gd name="connsiteY5" fmla="*/ 0 h 793114"/>
                <a:gd name="connsiteX6" fmla="*/ 357505 w 800100"/>
                <a:gd name="connsiteY6" fmla="*/ 0 h 793114"/>
                <a:gd name="connsiteX7" fmla="*/ 0 w 800100"/>
                <a:gd name="connsiteY7" fmla="*/ 234315 h 793114"/>
                <a:gd name="connsiteX8" fmla="*/ 327660 w 800100"/>
                <a:gd name="connsiteY8" fmla="*/ 456565 h 793114"/>
                <a:gd name="connsiteX9" fmla="*/ 433070 w 800100"/>
                <a:gd name="connsiteY9" fmla="*/ 456565 h 793114"/>
                <a:gd name="connsiteX10" fmla="*/ 593090 w 800100"/>
                <a:gd name="connsiteY10" fmla="*/ 558165 h 793114"/>
                <a:gd name="connsiteX11" fmla="*/ 444500 w 800100"/>
                <a:gd name="connsiteY11" fmla="*/ 655320 h 793114"/>
                <a:gd name="connsiteX12" fmla="*/ 30480 w 800100"/>
                <a:gd name="connsiteY12" fmla="*/ 655320 h 793114"/>
                <a:gd name="connsiteX13" fmla="*/ 30480 w 800100"/>
                <a:gd name="connsiteY13" fmla="*/ 793115 h 793114"/>
                <a:gd name="connsiteX14" fmla="*/ 442595 w 800100"/>
                <a:gd name="connsiteY14" fmla="*/ 793115 h 793114"/>
                <a:gd name="connsiteX15" fmla="*/ 800100 w 800100"/>
                <a:gd name="connsiteY15" fmla="*/ 558800 h 793114"/>
                <a:gd name="connsiteX16" fmla="*/ 472440 w 800100"/>
                <a:gd name="connsiteY16" fmla="*/ 336550 h 79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00100" h="793114">
                  <a:moveTo>
                    <a:pt x="472440" y="336550"/>
                  </a:moveTo>
                  <a:lnTo>
                    <a:pt x="367030" y="336550"/>
                  </a:lnTo>
                  <a:cubicBezTo>
                    <a:pt x="268605" y="336550"/>
                    <a:pt x="207010" y="305435"/>
                    <a:pt x="207010" y="234950"/>
                  </a:cubicBezTo>
                  <a:cubicBezTo>
                    <a:pt x="207010" y="166370"/>
                    <a:pt x="255270" y="139065"/>
                    <a:pt x="355600" y="137795"/>
                  </a:cubicBezTo>
                  <a:lnTo>
                    <a:pt x="769620" y="137795"/>
                  </a:lnTo>
                  <a:lnTo>
                    <a:pt x="769620" y="0"/>
                  </a:lnTo>
                  <a:lnTo>
                    <a:pt x="357505" y="0"/>
                  </a:lnTo>
                  <a:cubicBezTo>
                    <a:pt x="189865" y="0"/>
                    <a:pt x="0" y="27940"/>
                    <a:pt x="0" y="234315"/>
                  </a:cubicBezTo>
                  <a:cubicBezTo>
                    <a:pt x="0" y="459740"/>
                    <a:pt x="252730" y="456565"/>
                    <a:pt x="327660" y="456565"/>
                  </a:cubicBezTo>
                  <a:lnTo>
                    <a:pt x="433070" y="456565"/>
                  </a:lnTo>
                  <a:cubicBezTo>
                    <a:pt x="532130" y="456565"/>
                    <a:pt x="593090" y="487680"/>
                    <a:pt x="593090" y="558165"/>
                  </a:cubicBezTo>
                  <a:cubicBezTo>
                    <a:pt x="593090" y="626110"/>
                    <a:pt x="544830" y="654050"/>
                    <a:pt x="444500" y="655320"/>
                  </a:cubicBezTo>
                  <a:lnTo>
                    <a:pt x="30480" y="655320"/>
                  </a:lnTo>
                  <a:lnTo>
                    <a:pt x="30480" y="793115"/>
                  </a:lnTo>
                  <a:lnTo>
                    <a:pt x="442595" y="793115"/>
                  </a:lnTo>
                  <a:cubicBezTo>
                    <a:pt x="610235" y="793115"/>
                    <a:pt x="800100" y="765175"/>
                    <a:pt x="800100" y="558800"/>
                  </a:cubicBezTo>
                  <a:cubicBezTo>
                    <a:pt x="799465" y="332740"/>
                    <a:pt x="546735" y="336550"/>
                    <a:pt x="472440" y="336550"/>
                  </a:cubicBezTo>
                </a:path>
              </a:pathLst>
            </a:custGeom>
            <a:solidFill>
              <a:schemeClr val="bg1"/>
            </a:solidFill>
            <a:ln w="6350" cap="flat">
              <a:noFill/>
              <a:prstDash val="solid"/>
              <a:miter/>
            </a:ln>
          </p:spPr>
          <p:txBody>
            <a:bodyPr rtlCol="0" anchor="ctr"/>
            <a:lstStyle/>
            <a:p>
              <a:endParaRPr lang="fr-FR"/>
            </a:p>
          </p:txBody>
        </p:sp>
      </p:grpSp>
      <p:sp>
        <p:nvSpPr>
          <p:cNvPr id="20" name="Espace réservé du texte 17">
            <a:extLst>
              <a:ext uri="{FF2B5EF4-FFF2-40B4-BE49-F238E27FC236}">
                <a16:creationId xmlns:a16="http://schemas.microsoft.com/office/drawing/2014/main" id="{1065410F-F013-80F6-76B1-5D6B53B0DEC7}"/>
              </a:ext>
            </a:extLst>
          </p:cNvPr>
          <p:cNvSpPr>
            <a:spLocks noGrp="1"/>
          </p:cNvSpPr>
          <p:nvPr>
            <p:ph type="body" sz="quarter" idx="41" hasCustomPrompt="1"/>
          </p:nvPr>
        </p:nvSpPr>
        <p:spPr>
          <a:xfrm>
            <a:off x="1155247" y="1920398"/>
            <a:ext cx="2717059" cy="676704"/>
          </a:xfrm>
        </p:spPr>
        <p:txBody>
          <a:bodyPr>
            <a:noAutofit/>
          </a:bodyPr>
          <a:lstStyle>
            <a:lvl1pPr algn="l">
              <a:defRPr sz="1600" b="0" i="0" cap="all" baseline="0">
                <a:latin typeface="CNES Sans" pitchFamily="2" charset="77"/>
              </a:defRPr>
            </a:lvl1pPr>
            <a:lvl2pPr marL="9525" indent="0">
              <a:buNone/>
              <a:defRPr sz="1600"/>
            </a:lvl2pPr>
          </a:lstStyle>
          <a:p>
            <a:pPr lvl="0"/>
            <a:r>
              <a:rPr lang="fr-FR" dirty="0"/>
              <a:t>INSÉREZ VOTRE TEXTE</a:t>
            </a:r>
            <a:br>
              <a:rPr lang="fr-FR" dirty="0"/>
            </a:br>
            <a:endParaRPr lang="fr-FR" dirty="0"/>
          </a:p>
        </p:txBody>
      </p:sp>
      <p:sp>
        <p:nvSpPr>
          <p:cNvPr id="45" name="Espace réservé du texte 41">
            <a:extLst>
              <a:ext uri="{FF2B5EF4-FFF2-40B4-BE49-F238E27FC236}">
                <a16:creationId xmlns:a16="http://schemas.microsoft.com/office/drawing/2014/main" id="{FC37DD8B-ACC9-7EDC-DBAB-42B20FDCD843}"/>
              </a:ext>
            </a:extLst>
          </p:cNvPr>
          <p:cNvSpPr>
            <a:spLocks noGrp="1"/>
          </p:cNvSpPr>
          <p:nvPr>
            <p:ph type="body" sz="quarter" idx="42"/>
          </p:nvPr>
        </p:nvSpPr>
        <p:spPr>
          <a:xfrm>
            <a:off x="1155247" y="2601912"/>
            <a:ext cx="2717797" cy="1127071"/>
          </a:xfrm>
        </p:spPr>
        <p:txBody>
          <a:bodyPr/>
          <a:lstStyle/>
          <a:p>
            <a:pPr lvl="0"/>
            <a:r>
              <a:rPr lang="fr-FR" dirty="0"/>
              <a:t>Cliquez pour modifier les styles du texte du masque</a:t>
            </a:r>
          </a:p>
        </p:txBody>
      </p:sp>
      <p:sp>
        <p:nvSpPr>
          <p:cNvPr id="50" name="Espace réservé du texte 17">
            <a:extLst>
              <a:ext uri="{FF2B5EF4-FFF2-40B4-BE49-F238E27FC236}">
                <a16:creationId xmlns:a16="http://schemas.microsoft.com/office/drawing/2014/main" id="{D9E07F6B-DA3E-41CB-42E6-9DE496F07516}"/>
              </a:ext>
            </a:extLst>
          </p:cNvPr>
          <p:cNvSpPr>
            <a:spLocks noGrp="1"/>
          </p:cNvSpPr>
          <p:nvPr>
            <p:ph type="body" sz="quarter" idx="43" hasCustomPrompt="1"/>
          </p:nvPr>
        </p:nvSpPr>
        <p:spPr>
          <a:xfrm>
            <a:off x="1155247" y="3846587"/>
            <a:ext cx="2717059" cy="676704"/>
          </a:xfrm>
        </p:spPr>
        <p:txBody>
          <a:bodyPr>
            <a:noAutofit/>
          </a:bodyPr>
          <a:lstStyle>
            <a:lvl1pPr algn="l">
              <a:defRPr sz="1600" b="0" i="0" cap="all" baseline="0">
                <a:latin typeface="CNES Sans" pitchFamily="2" charset="77"/>
              </a:defRPr>
            </a:lvl1pPr>
            <a:lvl2pPr marL="9525" indent="0">
              <a:buNone/>
              <a:defRPr sz="1600"/>
            </a:lvl2pPr>
          </a:lstStyle>
          <a:p>
            <a:pPr lvl="0"/>
            <a:r>
              <a:rPr lang="fr-FR" dirty="0"/>
              <a:t>INSÉREZ VOTRE TEXTE</a:t>
            </a:r>
            <a:br>
              <a:rPr lang="fr-FR" dirty="0"/>
            </a:br>
            <a:endParaRPr lang="fr-FR" dirty="0"/>
          </a:p>
        </p:txBody>
      </p:sp>
      <p:sp>
        <p:nvSpPr>
          <p:cNvPr id="51" name="Espace réservé du texte 41">
            <a:extLst>
              <a:ext uri="{FF2B5EF4-FFF2-40B4-BE49-F238E27FC236}">
                <a16:creationId xmlns:a16="http://schemas.microsoft.com/office/drawing/2014/main" id="{63BF6000-3B6E-A2D2-2DFB-323211453453}"/>
              </a:ext>
            </a:extLst>
          </p:cNvPr>
          <p:cNvSpPr>
            <a:spLocks noGrp="1"/>
          </p:cNvSpPr>
          <p:nvPr>
            <p:ph type="body" sz="quarter" idx="44"/>
          </p:nvPr>
        </p:nvSpPr>
        <p:spPr>
          <a:xfrm>
            <a:off x="1155247" y="4528101"/>
            <a:ext cx="2717797" cy="1127071"/>
          </a:xfrm>
        </p:spPr>
        <p:txBody>
          <a:bodyPr/>
          <a:lstStyle/>
          <a:p>
            <a:pPr lvl="0"/>
            <a:r>
              <a:rPr lang="fr-FR" dirty="0"/>
              <a:t>Cliquez pour modifier les styles du texte du masque</a:t>
            </a:r>
          </a:p>
        </p:txBody>
      </p:sp>
      <p:sp>
        <p:nvSpPr>
          <p:cNvPr id="52" name="Espace réservé du texte 17">
            <a:extLst>
              <a:ext uri="{FF2B5EF4-FFF2-40B4-BE49-F238E27FC236}">
                <a16:creationId xmlns:a16="http://schemas.microsoft.com/office/drawing/2014/main" id="{DE93F381-54D8-FDEC-EE8E-8FD2DF5C91A7}"/>
              </a:ext>
            </a:extLst>
          </p:cNvPr>
          <p:cNvSpPr>
            <a:spLocks noGrp="1"/>
          </p:cNvSpPr>
          <p:nvPr>
            <p:ph type="body" sz="quarter" idx="45" hasCustomPrompt="1"/>
          </p:nvPr>
        </p:nvSpPr>
        <p:spPr>
          <a:xfrm>
            <a:off x="5053377" y="1922825"/>
            <a:ext cx="2717059" cy="676704"/>
          </a:xfrm>
        </p:spPr>
        <p:txBody>
          <a:bodyPr>
            <a:noAutofit/>
          </a:bodyPr>
          <a:lstStyle>
            <a:lvl1pPr algn="l">
              <a:defRPr sz="1600" b="0" i="0" cap="all" baseline="0">
                <a:latin typeface="CNES Sans" pitchFamily="2" charset="77"/>
              </a:defRPr>
            </a:lvl1pPr>
            <a:lvl2pPr marL="9525" indent="0">
              <a:buNone/>
              <a:defRPr sz="1600"/>
            </a:lvl2pPr>
          </a:lstStyle>
          <a:p>
            <a:pPr lvl="0"/>
            <a:r>
              <a:rPr lang="fr-FR" dirty="0"/>
              <a:t>INSÉREZ VOTRE TEXTE</a:t>
            </a:r>
            <a:br>
              <a:rPr lang="fr-FR" dirty="0"/>
            </a:br>
            <a:endParaRPr lang="fr-FR" dirty="0"/>
          </a:p>
        </p:txBody>
      </p:sp>
      <p:sp>
        <p:nvSpPr>
          <p:cNvPr id="53" name="Espace réservé du texte 41">
            <a:extLst>
              <a:ext uri="{FF2B5EF4-FFF2-40B4-BE49-F238E27FC236}">
                <a16:creationId xmlns:a16="http://schemas.microsoft.com/office/drawing/2014/main" id="{AD0B8F82-CA25-A2F3-B85D-388B06125568}"/>
              </a:ext>
            </a:extLst>
          </p:cNvPr>
          <p:cNvSpPr>
            <a:spLocks noGrp="1"/>
          </p:cNvSpPr>
          <p:nvPr>
            <p:ph type="body" sz="quarter" idx="46"/>
          </p:nvPr>
        </p:nvSpPr>
        <p:spPr>
          <a:xfrm>
            <a:off x="5053377" y="2604339"/>
            <a:ext cx="2717797" cy="1127071"/>
          </a:xfrm>
        </p:spPr>
        <p:txBody>
          <a:bodyPr/>
          <a:lstStyle/>
          <a:p>
            <a:pPr lvl="0"/>
            <a:r>
              <a:rPr lang="fr-FR" dirty="0"/>
              <a:t>Cliquez pour modifier les styles du texte du masque</a:t>
            </a:r>
          </a:p>
        </p:txBody>
      </p:sp>
      <p:sp>
        <p:nvSpPr>
          <p:cNvPr id="54" name="Espace réservé du texte 17">
            <a:extLst>
              <a:ext uri="{FF2B5EF4-FFF2-40B4-BE49-F238E27FC236}">
                <a16:creationId xmlns:a16="http://schemas.microsoft.com/office/drawing/2014/main" id="{29ADB64B-3DB1-B8C8-4050-8043EB416585}"/>
              </a:ext>
            </a:extLst>
          </p:cNvPr>
          <p:cNvSpPr>
            <a:spLocks noGrp="1"/>
          </p:cNvSpPr>
          <p:nvPr>
            <p:ph type="body" sz="quarter" idx="47" hasCustomPrompt="1"/>
          </p:nvPr>
        </p:nvSpPr>
        <p:spPr>
          <a:xfrm>
            <a:off x="5053377" y="3849014"/>
            <a:ext cx="2717059" cy="676704"/>
          </a:xfrm>
        </p:spPr>
        <p:txBody>
          <a:bodyPr>
            <a:noAutofit/>
          </a:bodyPr>
          <a:lstStyle>
            <a:lvl1pPr algn="l">
              <a:defRPr sz="1600" b="0" i="0" cap="all" baseline="0">
                <a:latin typeface="CNES Sans" pitchFamily="2" charset="77"/>
              </a:defRPr>
            </a:lvl1pPr>
            <a:lvl2pPr marL="9525" indent="0">
              <a:buNone/>
              <a:defRPr sz="1600"/>
            </a:lvl2pPr>
          </a:lstStyle>
          <a:p>
            <a:pPr lvl="0"/>
            <a:r>
              <a:rPr lang="fr-FR" dirty="0"/>
              <a:t>INSÉREZ VOTRE TEXTE</a:t>
            </a:r>
            <a:br>
              <a:rPr lang="fr-FR" dirty="0"/>
            </a:br>
            <a:endParaRPr lang="fr-FR" dirty="0"/>
          </a:p>
        </p:txBody>
      </p:sp>
      <p:sp>
        <p:nvSpPr>
          <p:cNvPr id="55" name="Espace réservé du texte 41">
            <a:extLst>
              <a:ext uri="{FF2B5EF4-FFF2-40B4-BE49-F238E27FC236}">
                <a16:creationId xmlns:a16="http://schemas.microsoft.com/office/drawing/2014/main" id="{95BD4B18-C1FD-F590-6699-B9BAE0525856}"/>
              </a:ext>
            </a:extLst>
          </p:cNvPr>
          <p:cNvSpPr>
            <a:spLocks noGrp="1"/>
          </p:cNvSpPr>
          <p:nvPr>
            <p:ph type="body" sz="quarter" idx="48"/>
          </p:nvPr>
        </p:nvSpPr>
        <p:spPr>
          <a:xfrm>
            <a:off x="5053377" y="4530528"/>
            <a:ext cx="2717797" cy="1127071"/>
          </a:xfrm>
        </p:spPr>
        <p:txBody>
          <a:bodyPr/>
          <a:lstStyle/>
          <a:p>
            <a:pPr lvl="0"/>
            <a:r>
              <a:rPr lang="fr-FR" dirty="0"/>
              <a:t>Cliquez pour modifier les styles du texte du masque</a:t>
            </a:r>
          </a:p>
        </p:txBody>
      </p:sp>
      <p:sp>
        <p:nvSpPr>
          <p:cNvPr id="56" name="Espace réservé du texte 17">
            <a:extLst>
              <a:ext uri="{FF2B5EF4-FFF2-40B4-BE49-F238E27FC236}">
                <a16:creationId xmlns:a16="http://schemas.microsoft.com/office/drawing/2014/main" id="{ADC41E37-05A0-B70D-BFDE-E64ADB32B072}"/>
              </a:ext>
            </a:extLst>
          </p:cNvPr>
          <p:cNvSpPr>
            <a:spLocks noGrp="1"/>
          </p:cNvSpPr>
          <p:nvPr>
            <p:ph type="body" sz="quarter" idx="49" hasCustomPrompt="1"/>
          </p:nvPr>
        </p:nvSpPr>
        <p:spPr>
          <a:xfrm>
            <a:off x="8935529" y="1925209"/>
            <a:ext cx="2717059" cy="676704"/>
          </a:xfrm>
        </p:spPr>
        <p:txBody>
          <a:bodyPr>
            <a:noAutofit/>
          </a:bodyPr>
          <a:lstStyle>
            <a:lvl1pPr algn="l">
              <a:defRPr sz="1600" b="0" i="0" cap="all" baseline="0">
                <a:latin typeface="CNES Sans" pitchFamily="2" charset="77"/>
              </a:defRPr>
            </a:lvl1pPr>
            <a:lvl2pPr marL="9525" indent="0">
              <a:buNone/>
              <a:defRPr sz="1600"/>
            </a:lvl2pPr>
          </a:lstStyle>
          <a:p>
            <a:pPr lvl="0"/>
            <a:r>
              <a:rPr lang="fr-FR" dirty="0"/>
              <a:t>INSÉREZ VOTRE TEXTE</a:t>
            </a:r>
            <a:br>
              <a:rPr lang="fr-FR" dirty="0"/>
            </a:br>
            <a:endParaRPr lang="fr-FR" dirty="0"/>
          </a:p>
        </p:txBody>
      </p:sp>
      <p:sp>
        <p:nvSpPr>
          <p:cNvPr id="57" name="Espace réservé du texte 41">
            <a:extLst>
              <a:ext uri="{FF2B5EF4-FFF2-40B4-BE49-F238E27FC236}">
                <a16:creationId xmlns:a16="http://schemas.microsoft.com/office/drawing/2014/main" id="{1C7D2D23-0972-523B-9221-69338F8220D9}"/>
              </a:ext>
            </a:extLst>
          </p:cNvPr>
          <p:cNvSpPr>
            <a:spLocks noGrp="1"/>
          </p:cNvSpPr>
          <p:nvPr>
            <p:ph type="body" sz="quarter" idx="50"/>
          </p:nvPr>
        </p:nvSpPr>
        <p:spPr>
          <a:xfrm>
            <a:off x="8935529" y="2606723"/>
            <a:ext cx="2717797" cy="1127071"/>
          </a:xfrm>
        </p:spPr>
        <p:txBody>
          <a:bodyPr/>
          <a:lstStyle/>
          <a:p>
            <a:pPr lvl="0"/>
            <a:r>
              <a:rPr lang="fr-FR" dirty="0"/>
              <a:t>Cliquez pour modifier les styles du texte du masque</a:t>
            </a:r>
          </a:p>
        </p:txBody>
      </p:sp>
      <p:sp>
        <p:nvSpPr>
          <p:cNvPr id="58" name="Espace réservé du texte 17">
            <a:extLst>
              <a:ext uri="{FF2B5EF4-FFF2-40B4-BE49-F238E27FC236}">
                <a16:creationId xmlns:a16="http://schemas.microsoft.com/office/drawing/2014/main" id="{6063B0F2-B7BA-E6FE-2A8C-3848D743A107}"/>
              </a:ext>
            </a:extLst>
          </p:cNvPr>
          <p:cNvSpPr>
            <a:spLocks noGrp="1"/>
          </p:cNvSpPr>
          <p:nvPr>
            <p:ph type="body" sz="quarter" idx="51" hasCustomPrompt="1"/>
          </p:nvPr>
        </p:nvSpPr>
        <p:spPr>
          <a:xfrm>
            <a:off x="8935529" y="3851398"/>
            <a:ext cx="2717059" cy="676704"/>
          </a:xfrm>
        </p:spPr>
        <p:txBody>
          <a:bodyPr>
            <a:noAutofit/>
          </a:bodyPr>
          <a:lstStyle>
            <a:lvl1pPr algn="l">
              <a:defRPr sz="1600" b="0" i="0" cap="all" baseline="0">
                <a:latin typeface="CNES Sans" pitchFamily="2" charset="77"/>
              </a:defRPr>
            </a:lvl1pPr>
            <a:lvl2pPr marL="9525" indent="0">
              <a:buNone/>
              <a:defRPr sz="1600"/>
            </a:lvl2pPr>
          </a:lstStyle>
          <a:p>
            <a:pPr lvl="0"/>
            <a:r>
              <a:rPr lang="fr-FR" dirty="0"/>
              <a:t>INSÉREZ VOTRE TEXTE</a:t>
            </a:r>
            <a:br>
              <a:rPr lang="fr-FR" dirty="0"/>
            </a:br>
            <a:endParaRPr lang="fr-FR" dirty="0"/>
          </a:p>
        </p:txBody>
      </p:sp>
      <p:sp>
        <p:nvSpPr>
          <p:cNvPr id="59" name="Espace réservé du texte 41">
            <a:extLst>
              <a:ext uri="{FF2B5EF4-FFF2-40B4-BE49-F238E27FC236}">
                <a16:creationId xmlns:a16="http://schemas.microsoft.com/office/drawing/2014/main" id="{FC9EE90A-A06A-81C3-0C43-004FBA7B2B1F}"/>
              </a:ext>
            </a:extLst>
          </p:cNvPr>
          <p:cNvSpPr>
            <a:spLocks noGrp="1"/>
          </p:cNvSpPr>
          <p:nvPr>
            <p:ph type="body" sz="quarter" idx="52"/>
          </p:nvPr>
        </p:nvSpPr>
        <p:spPr>
          <a:xfrm>
            <a:off x="8935529" y="4532912"/>
            <a:ext cx="2717797" cy="1127071"/>
          </a:xfrm>
        </p:spPr>
        <p:txBody>
          <a:bodyPr/>
          <a:lstStyle/>
          <a:p>
            <a:pPr lvl="0"/>
            <a:r>
              <a:rPr lang="fr-FR" dirty="0"/>
              <a:t>Cliquez pour modifier les styles du texte du masque</a:t>
            </a:r>
          </a:p>
        </p:txBody>
      </p:sp>
      <p:sp>
        <p:nvSpPr>
          <p:cNvPr id="3" name="Espace réservé du pied de page 4">
            <a:extLst>
              <a:ext uri="{FF2B5EF4-FFF2-40B4-BE49-F238E27FC236}">
                <a16:creationId xmlns:a16="http://schemas.microsoft.com/office/drawing/2014/main" id="{EEBD5FDB-EAFF-C9DA-D228-01E5D03D982D}"/>
              </a:ext>
            </a:extLst>
          </p:cNvPr>
          <p:cNvSpPr>
            <a:spLocks noGrp="1"/>
          </p:cNvSpPr>
          <p:nvPr>
            <p:ph type="ftr" sz="quarter" idx="3"/>
          </p:nvPr>
        </p:nvSpPr>
        <p:spPr>
          <a:xfrm>
            <a:off x="6096000" y="6319202"/>
            <a:ext cx="5582477" cy="365125"/>
          </a:xfrm>
          <a:prstGeom prst="rect">
            <a:avLst/>
          </a:prstGeom>
        </p:spPr>
        <p:txBody>
          <a:bodyPr vert="horz" lIns="91440" tIns="45720" rIns="91440" bIns="45720" rtlCol="0" anchor="ctr"/>
          <a:lstStyle>
            <a:lvl1pPr algn="l">
              <a:defRPr sz="900" b="0" i="0">
                <a:solidFill>
                  <a:schemeClr val="bg1">
                    <a:lumMod val="85000"/>
                  </a:schemeClr>
                </a:solidFill>
                <a:latin typeface="CNES Sans Light" pitchFamily="2" charset="77"/>
              </a:defRPr>
            </a:lvl1pPr>
          </a:lstStyle>
          <a:p>
            <a:r>
              <a:rPr lang="fr-FR" dirty="0"/>
              <a:t>Insérez dans la zone de pieds de page, si besoin, vos informations annexes (légendes, sources, crédits, restrictions, logos partenaires, </a:t>
            </a:r>
            <a:r>
              <a:rPr lang="fr-FR" dirty="0" err="1"/>
              <a:t>etc</a:t>
            </a:r>
            <a:r>
              <a:rPr lang="fr-FR" dirty="0"/>
              <a:t>). </a:t>
            </a:r>
          </a:p>
        </p:txBody>
      </p:sp>
      <p:cxnSp>
        <p:nvCxnSpPr>
          <p:cNvPr id="5" name="Connecteur droit 4">
            <a:extLst>
              <a:ext uri="{FF2B5EF4-FFF2-40B4-BE49-F238E27FC236}">
                <a16:creationId xmlns:a16="http://schemas.microsoft.com/office/drawing/2014/main" id="{B790EC93-EFCB-A4DE-37BB-DA328DFE86A6}"/>
              </a:ext>
            </a:extLst>
          </p:cNvPr>
          <p:cNvCxnSpPr/>
          <p:nvPr userDrawn="1"/>
        </p:nvCxnSpPr>
        <p:spPr>
          <a:xfrm>
            <a:off x="0" y="6149975"/>
            <a:ext cx="12192000" cy="0"/>
          </a:xfrm>
          <a:prstGeom prst="line">
            <a:avLst/>
          </a:prstGeom>
          <a:ln w="12700">
            <a:gradFill flip="none" rotWithShape="1">
              <a:gsLst>
                <a:gs pos="100000">
                  <a:schemeClr val="accent4"/>
                </a:gs>
                <a:gs pos="45000">
                  <a:schemeClr val="accent2"/>
                </a:gs>
                <a:gs pos="75000">
                  <a:schemeClr val="accent3"/>
                </a:gs>
                <a:gs pos="14000">
                  <a:schemeClr val="tx2"/>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9" name="Espace réservé du texte 14">
            <a:extLst>
              <a:ext uri="{FF2B5EF4-FFF2-40B4-BE49-F238E27FC236}">
                <a16:creationId xmlns:a16="http://schemas.microsoft.com/office/drawing/2014/main" id="{E47ADA47-7A6A-A0F7-0024-3C62BEDB6F80}"/>
              </a:ext>
            </a:extLst>
          </p:cNvPr>
          <p:cNvSpPr>
            <a:spLocks noGrp="1"/>
          </p:cNvSpPr>
          <p:nvPr>
            <p:ph type="body" sz="quarter" idx="16" hasCustomPrompt="1"/>
          </p:nvPr>
        </p:nvSpPr>
        <p:spPr>
          <a:xfrm>
            <a:off x="9629521" y="346074"/>
            <a:ext cx="2018959" cy="666937"/>
          </a:xfrm>
        </p:spPr>
        <p:txBody>
          <a:bodyPr/>
          <a:lstStyle>
            <a:lvl1pPr algn="r">
              <a:defRPr cap="all" baseline="0">
                <a:solidFill>
                  <a:schemeClr val="accent3"/>
                </a:solidFill>
              </a:defRPr>
            </a:lvl1pPr>
          </a:lstStyle>
          <a:p>
            <a:pPr lvl="0"/>
            <a:r>
              <a:rPr lang="fr-FR" dirty="0"/>
              <a:t>RAPPEL DE LA PARTIE</a:t>
            </a:r>
          </a:p>
        </p:txBody>
      </p:sp>
    </p:spTree>
    <p:extLst>
      <p:ext uri="{BB962C8B-B14F-4D97-AF65-F5344CB8AC3E}">
        <p14:creationId xmlns:p14="http://schemas.microsoft.com/office/powerpoint/2010/main" val="2178537205"/>
      </p:ext>
    </p:extLst>
  </p:cSld>
  <p:clrMapOvr>
    <a:masterClrMapping/>
  </p:clrMapOvr>
  <p:extLst>
    <p:ext uri="{DCECCB84-F9BA-43D5-87BE-67443E8EF086}">
      <p15:sldGuideLst xmlns:p15="http://schemas.microsoft.com/office/powerpoint/2012/main">
        <p15:guide id="1" orient="horz" pos="3874" userDrawn="1">
          <p15:clr>
            <a:srgbClr val="FBAE40"/>
          </p15:clr>
        </p15:guide>
        <p15:guide id="2" orient="horz" pos="3775" userDrawn="1">
          <p15:clr>
            <a:srgbClr val="FBAE40"/>
          </p15:clr>
        </p15:guide>
        <p15:guide id="3"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LIDE 6 POINTS ILLUSTRES">
    <p:bg>
      <p:bgPr>
        <a:solidFill>
          <a:schemeClr val="tx1"/>
        </a:solidFill>
        <a:effectLst/>
      </p:bgPr>
    </p:bg>
    <p:spTree>
      <p:nvGrpSpPr>
        <p:cNvPr id="1" name=""/>
        <p:cNvGrpSpPr/>
        <p:nvPr/>
      </p:nvGrpSpPr>
      <p:grpSpPr>
        <a:xfrm>
          <a:off x="0" y="0"/>
          <a:ext cx="0" cy="0"/>
          <a:chOff x="0" y="0"/>
          <a:chExt cx="0" cy="0"/>
        </a:xfrm>
      </p:grpSpPr>
      <p:grpSp>
        <p:nvGrpSpPr>
          <p:cNvPr id="11" name="Groupe 10">
            <a:extLst>
              <a:ext uri="{FF2B5EF4-FFF2-40B4-BE49-F238E27FC236}">
                <a16:creationId xmlns:a16="http://schemas.microsoft.com/office/drawing/2014/main" id="{9FC8835A-7CFB-D691-6827-139C58D0C5DE}"/>
              </a:ext>
            </a:extLst>
          </p:cNvPr>
          <p:cNvGrpSpPr/>
          <p:nvPr userDrawn="1"/>
        </p:nvGrpSpPr>
        <p:grpSpPr>
          <a:xfrm>
            <a:off x="359170" y="6153060"/>
            <a:ext cx="781291" cy="704939"/>
            <a:chOff x="2295604" y="0"/>
            <a:chExt cx="7600791" cy="6858000"/>
          </a:xfrm>
        </p:grpSpPr>
        <p:sp>
          <p:nvSpPr>
            <p:cNvPr id="12" name="Forme libre 11">
              <a:extLst>
                <a:ext uri="{FF2B5EF4-FFF2-40B4-BE49-F238E27FC236}">
                  <a16:creationId xmlns:a16="http://schemas.microsoft.com/office/drawing/2014/main" id="{47729041-8899-A4AF-ABE4-A94CF572DC95}"/>
                </a:ext>
              </a:extLst>
            </p:cNvPr>
            <p:cNvSpPr/>
            <p:nvPr/>
          </p:nvSpPr>
          <p:spPr>
            <a:xfrm>
              <a:off x="2295604" y="0"/>
              <a:ext cx="7600791" cy="6858000"/>
            </a:xfrm>
            <a:custGeom>
              <a:avLst/>
              <a:gdLst>
                <a:gd name="connsiteX0" fmla="*/ 0 w 7600791"/>
                <a:gd name="connsiteY0" fmla="*/ 0 h 6858000"/>
                <a:gd name="connsiteX1" fmla="*/ 7600791 w 7600791"/>
                <a:gd name="connsiteY1" fmla="*/ 0 h 6858000"/>
                <a:gd name="connsiteX2" fmla="*/ 7600791 w 7600791"/>
                <a:gd name="connsiteY2" fmla="*/ 6858000 h 6858000"/>
                <a:gd name="connsiteX3" fmla="*/ 0 w 76007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600791" h="6858000">
                  <a:moveTo>
                    <a:pt x="0" y="0"/>
                  </a:moveTo>
                  <a:lnTo>
                    <a:pt x="7600791" y="0"/>
                  </a:lnTo>
                  <a:lnTo>
                    <a:pt x="7600791" y="6858000"/>
                  </a:lnTo>
                  <a:lnTo>
                    <a:pt x="0" y="6858000"/>
                  </a:lnTo>
                  <a:close/>
                </a:path>
              </a:pathLst>
            </a:custGeom>
            <a:solidFill>
              <a:srgbClr val="FFFFFF"/>
            </a:solidFill>
            <a:ln w="893" cap="flat">
              <a:noFill/>
              <a:prstDash val="solid"/>
              <a:miter/>
            </a:ln>
          </p:spPr>
          <p:txBody>
            <a:bodyPr rtlCol="0" anchor="ctr"/>
            <a:lstStyle/>
            <a:p>
              <a:endParaRPr lang="fr-FR"/>
            </a:p>
          </p:txBody>
        </p:sp>
        <p:grpSp>
          <p:nvGrpSpPr>
            <p:cNvPr id="13" name="Graphique 12">
              <a:extLst>
                <a:ext uri="{FF2B5EF4-FFF2-40B4-BE49-F238E27FC236}">
                  <a16:creationId xmlns:a16="http://schemas.microsoft.com/office/drawing/2014/main" id="{FA8D4AAA-C09A-C6CA-BA54-8F72EB9777F6}"/>
                </a:ext>
              </a:extLst>
            </p:cNvPr>
            <p:cNvGrpSpPr/>
            <p:nvPr/>
          </p:nvGrpSpPr>
          <p:grpSpPr>
            <a:xfrm>
              <a:off x="3189814" y="894132"/>
              <a:ext cx="2464444" cy="894132"/>
              <a:chOff x="3189814" y="894132"/>
              <a:chExt cx="2464444" cy="894132"/>
            </a:xfrm>
          </p:grpSpPr>
          <p:sp>
            <p:nvSpPr>
              <p:cNvPr id="62" name="Forme libre 61">
                <a:extLst>
                  <a:ext uri="{FF2B5EF4-FFF2-40B4-BE49-F238E27FC236}">
                    <a16:creationId xmlns:a16="http://schemas.microsoft.com/office/drawing/2014/main" id="{00CB1C74-08A1-4F67-DB6E-4C0065B969B8}"/>
                  </a:ext>
                </a:extLst>
              </p:cNvPr>
              <p:cNvSpPr/>
              <p:nvPr/>
            </p:nvSpPr>
            <p:spPr>
              <a:xfrm>
                <a:off x="3189814" y="894132"/>
                <a:ext cx="1166050" cy="894132"/>
              </a:xfrm>
              <a:custGeom>
                <a:avLst/>
                <a:gdLst>
                  <a:gd name="connsiteX0" fmla="*/ 1023871 w 1166050"/>
                  <a:gd name="connsiteY0" fmla="*/ 790414 h 894132"/>
                  <a:gd name="connsiteX1" fmla="*/ 1052486 w 1166050"/>
                  <a:gd name="connsiteY1" fmla="*/ 760013 h 894132"/>
                  <a:gd name="connsiteX2" fmla="*/ 1108821 w 1166050"/>
                  <a:gd name="connsiteY2" fmla="*/ 702789 h 894132"/>
                  <a:gd name="connsiteX3" fmla="*/ 1127600 w 1166050"/>
                  <a:gd name="connsiteY3" fmla="*/ 688482 h 894132"/>
                  <a:gd name="connsiteX4" fmla="*/ 1131177 w 1166050"/>
                  <a:gd name="connsiteY4" fmla="*/ 681329 h 894132"/>
                  <a:gd name="connsiteX5" fmla="*/ 1108821 w 1166050"/>
                  <a:gd name="connsiteY5" fmla="*/ 694741 h 894132"/>
                  <a:gd name="connsiteX6" fmla="*/ 1107033 w 1166050"/>
                  <a:gd name="connsiteY6" fmla="*/ 691165 h 894132"/>
                  <a:gd name="connsiteX7" fmla="*/ 1124917 w 1166050"/>
                  <a:gd name="connsiteY7" fmla="*/ 677753 h 894132"/>
                  <a:gd name="connsiteX8" fmla="*/ 1124023 w 1166050"/>
                  <a:gd name="connsiteY8" fmla="*/ 677753 h 894132"/>
                  <a:gd name="connsiteX9" fmla="*/ 1122234 w 1166050"/>
                  <a:gd name="connsiteY9" fmla="*/ 674176 h 894132"/>
                  <a:gd name="connsiteX10" fmla="*/ 1068582 w 1166050"/>
                  <a:gd name="connsiteY10" fmla="*/ 699212 h 894132"/>
                  <a:gd name="connsiteX11" fmla="*/ 1060534 w 1166050"/>
                  <a:gd name="connsiteY11" fmla="*/ 697424 h 894132"/>
                  <a:gd name="connsiteX12" fmla="*/ 991680 w 1166050"/>
                  <a:gd name="connsiteY12" fmla="*/ 737660 h 894132"/>
                  <a:gd name="connsiteX13" fmla="*/ 991680 w 1166050"/>
                  <a:gd name="connsiteY13" fmla="*/ 734083 h 894132"/>
                  <a:gd name="connsiteX14" fmla="*/ 961277 w 1166050"/>
                  <a:gd name="connsiteY14" fmla="*/ 745707 h 894132"/>
                  <a:gd name="connsiteX15" fmla="*/ 919249 w 1166050"/>
                  <a:gd name="connsiteY15" fmla="*/ 747495 h 894132"/>
                  <a:gd name="connsiteX16" fmla="*/ 857548 w 1166050"/>
                  <a:gd name="connsiteY16" fmla="*/ 758225 h 894132"/>
                  <a:gd name="connsiteX17" fmla="*/ 855760 w 1166050"/>
                  <a:gd name="connsiteY17" fmla="*/ 759119 h 894132"/>
                  <a:gd name="connsiteX18" fmla="*/ 824462 w 1166050"/>
                  <a:gd name="connsiteY18" fmla="*/ 771637 h 894132"/>
                  <a:gd name="connsiteX19" fmla="*/ 820885 w 1166050"/>
                  <a:gd name="connsiteY19" fmla="*/ 775213 h 894132"/>
                  <a:gd name="connsiteX20" fmla="*/ 809261 w 1166050"/>
                  <a:gd name="connsiteY20" fmla="*/ 785049 h 894132"/>
                  <a:gd name="connsiteX21" fmla="*/ 781540 w 1166050"/>
                  <a:gd name="connsiteY21" fmla="*/ 807402 h 894132"/>
                  <a:gd name="connsiteX22" fmla="*/ 778858 w 1166050"/>
                  <a:gd name="connsiteY22" fmla="*/ 808296 h 894132"/>
                  <a:gd name="connsiteX23" fmla="*/ 752031 w 1166050"/>
                  <a:gd name="connsiteY23" fmla="*/ 834226 h 894132"/>
                  <a:gd name="connsiteX24" fmla="*/ 746666 w 1166050"/>
                  <a:gd name="connsiteY24" fmla="*/ 835120 h 894132"/>
                  <a:gd name="connsiteX25" fmla="*/ 747560 w 1166050"/>
                  <a:gd name="connsiteY25" fmla="*/ 833332 h 894132"/>
                  <a:gd name="connsiteX26" fmla="*/ 752031 w 1166050"/>
                  <a:gd name="connsiteY26" fmla="*/ 826179 h 894132"/>
                  <a:gd name="connsiteX27" fmla="*/ 757396 w 1166050"/>
                  <a:gd name="connsiteY27" fmla="*/ 818132 h 894132"/>
                  <a:gd name="connsiteX28" fmla="*/ 764550 w 1166050"/>
                  <a:gd name="connsiteY28" fmla="*/ 808296 h 894132"/>
                  <a:gd name="connsiteX29" fmla="*/ 764550 w 1166050"/>
                  <a:gd name="connsiteY29" fmla="*/ 806508 h 894132"/>
                  <a:gd name="connsiteX30" fmla="*/ 761868 w 1166050"/>
                  <a:gd name="connsiteY30" fmla="*/ 805614 h 894132"/>
                  <a:gd name="connsiteX31" fmla="*/ 790482 w 1166050"/>
                  <a:gd name="connsiteY31" fmla="*/ 784155 h 894132"/>
                  <a:gd name="connsiteX32" fmla="*/ 788694 w 1166050"/>
                  <a:gd name="connsiteY32" fmla="*/ 782366 h 894132"/>
                  <a:gd name="connsiteX33" fmla="*/ 791377 w 1166050"/>
                  <a:gd name="connsiteY33" fmla="*/ 777896 h 894132"/>
                  <a:gd name="connsiteX34" fmla="*/ 792271 w 1166050"/>
                  <a:gd name="connsiteY34" fmla="*/ 776107 h 894132"/>
                  <a:gd name="connsiteX35" fmla="*/ 791377 w 1166050"/>
                  <a:gd name="connsiteY35" fmla="*/ 774319 h 894132"/>
                  <a:gd name="connsiteX36" fmla="*/ 783329 w 1166050"/>
                  <a:gd name="connsiteY36" fmla="*/ 779684 h 894132"/>
                  <a:gd name="connsiteX37" fmla="*/ 769915 w 1166050"/>
                  <a:gd name="connsiteY37" fmla="*/ 790414 h 894132"/>
                  <a:gd name="connsiteX38" fmla="*/ 767233 w 1166050"/>
                  <a:gd name="connsiteY38" fmla="*/ 790414 h 894132"/>
                  <a:gd name="connsiteX39" fmla="*/ 765444 w 1166050"/>
                  <a:gd name="connsiteY39" fmla="*/ 789519 h 894132"/>
                  <a:gd name="connsiteX40" fmla="*/ 765444 w 1166050"/>
                  <a:gd name="connsiteY40" fmla="*/ 788625 h 894132"/>
                  <a:gd name="connsiteX41" fmla="*/ 766339 w 1166050"/>
                  <a:gd name="connsiteY41" fmla="*/ 786837 h 894132"/>
                  <a:gd name="connsiteX42" fmla="*/ 767233 w 1166050"/>
                  <a:gd name="connsiteY42" fmla="*/ 785049 h 894132"/>
                  <a:gd name="connsiteX43" fmla="*/ 768127 w 1166050"/>
                  <a:gd name="connsiteY43" fmla="*/ 784155 h 894132"/>
                  <a:gd name="connsiteX44" fmla="*/ 769021 w 1166050"/>
                  <a:gd name="connsiteY44" fmla="*/ 782366 h 894132"/>
                  <a:gd name="connsiteX45" fmla="*/ 769915 w 1166050"/>
                  <a:gd name="connsiteY45" fmla="*/ 780578 h 894132"/>
                  <a:gd name="connsiteX46" fmla="*/ 771704 w 1166050"/>
                  <a:gd name="connsiteY46" fmla="*/ 777002 h 894132"/>
                  <a:gd name="connsiteX47" fmla="*/ 772598 w 1166050"/>
                  <a:gd name="connsiteY47" fmla="*/ 775213 h 894132"/>
                  <a:gd name="connsiteX48" fmla="*/ 774387 w 1166050"/>
                  <a:gd name="connsiteY48" fmla="*/ 772531 h 894132"/>
                  <a:gd name="connsiteX49" fmla="*/ 773492 w 1166050"/>
                  <a:gd name="connsiteY49" fmla="*/ 769849 h 894132"/>
                  <a:gd name="connsiteX50" fmla="*/ 785117 w 1166050"/>
                  <a:gd name="connsiteY50" fmla="*/ 760013 h 894132"/>
                  <a:gd name="connsiteX51" fmla="*/ 784223 w 1166050"/>
                  <a:gd name="connsiteY51" fmla="*/ 760013 h 894132"/>
                  <a:gd name="connsiteX52" fmla="*/ 803895 w 1166050"/>
                  <a:gd name="connsiteY52" fmla="*/ 749283 h 894132"/>
                  <a:gd name="connsiteX53" fmla="*/ 806578 w 1166050"/>
                  <a:gd name="connsiteY53" fmla="*/ 746601 h 894132"/>
                  <a:gd name="connsiteX54" fmla="*/ 779752 w 1166050"/>
                  <a:gd name="connsiteY54" fmla="*/ 760013 h 894132"/>
                  <a:gd name="connsiteX55" fmla="*/ 777069 w 1166050"/>
                  <a:gd name="connsiteY55" fmla="*/ 761801 h 894132"/>
                  <a:gd name="connsiteX56" fmla="*/ 772598 w 1166050"/>
                  <a:gd name="connsiteY56" fmla="*/ 760013 h 894132"/>
                  <a:gd name="connsiteX57" fmla="*/ 772598 w 1166050"/>
                  <a:gd name="connsiteY57" fmla="*/ 759119 h 894132"/>
                  <a:gd name="connsiteX58" fmla="*/ 782434 w 1166050"/>
                  <a:gd name="connsiteY58" fmla="*/ 751072 h 894132"/>
                  <a:gd name="connsiteX59" fmla="*/ 786011 w 1166050"/>
                  <a:gd name="connsiteY59" fmla="*/ 752860 h 894132"/>
                  <a:gd name="connsiteX60" fmla="*/ 977372 w 1166050"/>
                  <a:gd name="connsiteY60" fmla="*/ 699212 h 894132"/>
                  <a:gd name="connsiteX61" fmla="*/ 992574 w 1166050"/>
                  <a:gd name="connsiteY61" fmla="*/ 689377 h 894132"/>
                  <a:gd name="connsiteX62" fmla="*/ 1017612 w 1166050"/>
                  <a:gd name="connsiteY62" fmla="*/ 672388 h 894132"/>
                  <a:gd name="connsiteX63" fmla="*/ 1046227 w 1166050"/>
                  <a:gd name="connsiteY63" fmla="*/ 633940 h 894132"/>
                  <a:gd name="connsiteX64" fmla="*/ 1044438 w 1166050"/>
                  <a:gd name="connsiteY64" fmla="*/ 630364 h 894132"/>
                  <a:gd name="connsiteX65" fmla="*/ 970219 w 1166050"/>
                  <a:gd name="connsiteY65" fmla="*/ 685800 h 894132"/>
                  <a:gd name="connsiteX66" fmla="*/ 858442 w 1166050"/>
                  <a:gd name="connsiteY66" fmla="*/ 706365 h 894132"/>
                  <a:gd name="connsiteX67" fmla="*/ 866490 w 1166050"/>
                  <a:gd name="connsiteY67" fmla="*/ 702789 h 894132"/>
                  <a:gd name="connsiteX68" fmla="*/ 873644 w 1166050"/>
                  <a:gd name="connsiteY68" fmla="*/ 692953 h 894132"/>
                  <a:gd name="connsiteX69" fmla="*/ 879009 w 1166050"/>
                  <a:gd name="connsiteY69" fmla="*/ 692953 h 894132"/>
                  <a:gd name="connsiteX70" fmla="*/ 882586 w 1166050"/>
                  <a:gd name="connsiteY70" fmla="*/ 689377 h 894132"/>
                  <a:gd name="connsiteX71" fmla="*/ 889740 w 1166050"/>
                  <a:gd name="connsiteY71" fmla="*/ 687588 h 894132"/>
                  <a:gd name="connsiteX72" fmla="*/ 866490 w 1166050"/>
                  <a:gd name="connsiteY72" fmla="*/ 687588 h 894132"/>
                  <a:gd name="connsiteX73" fmla="*/ 871855 w 1166050"/>
                  <a:gd name="connsiteY73" fmla="*/ 677753 h 894132"/>
                  <a:gd name="connsiteX74" fmla="*/ 879009 w 1166050"/>
                  <a:gd name="connsiteY74" fmla="*/ 677753 h 894132"/>
                  <a:gd name="connsiteX75" fmla="*/ 882586 w 1166050"/>
                  <a:gd name="connsiteY75" fmla="*/ 670600 h 894132"/>
                  <a:gd name="connsiteX76" fmla="*/ 955017 w 1166050"/>
                  <a:gd name="connsiteY76" fmla="*/ 630364 h 894132"/>
                  <a:gd name="connsiteX77" fmla="*/ 941604 w 1166050"/>
                  <a:gd name="connsiteY77" fmla="*/ 632152 h 894132"/>
                  <a:gd name="connsiteX78" fmla="*/ 945181 w 1166050"/>
                  <a:gd name="connsiteY78" fmla="*/ 626787 h 894132"/>
                  <a:gd name="connsiteX79" fmla="*/ 997939 w 1166050"/>
                  <a:gd name="connsiteY79" fmla="*/ 604434 h 894132"/>
                  <a:gd name="connsiteX80" fmla="*/ 979161 w 1166050"/>
                  <a:gd name="connsiteY80" fmla="*/ 604434 h 894132"/>
                  <a:gd name="connsiteX81" fmla="*/ 988997 w 1166050"/>
                  <a:gd name="connsiteY81" fmla="*/ 599069 h 894132"/>
                  <a:gd name="connsiteX82" fmla="*/ 988997 w 1166050"/>
                  <a:gd name="connsiteY82" fmla="*/ 593704 h 894132"/>
                  <a:gd name="connsiteX83" fmla="*/ 992574 w 1166050"/>
                  <a:gd name="connsiteY83" fmla="*/ 591916 h 894132"/>
                  <a:gd name="connsiteX84" fmla="*/ 988997 w 1166050"/>
                  <a:gd name="connsiteY84" fmla="*/ 590128 h 894132"/>
                  <a:gd name="connsiteX85" fmla="*/ 998833 w 1166050"/>
                  <a:gd name="connsiteY85" fmla="*/ 584763 h 894132"/>
                  <a:gd name="connsiteX86" fmla="*/ 993468 w 1166050"/>
                  <a:gd name="connsiteY86" fmla="*/ 582975 h 894132"/>
                  <a:gd name="connsiteX87" fmla="*/ 1015823 w 1166050"/>
                  <a:gd name="connsiteY87" fmla="*/ 573139 h 894132"/>
                  <a:gd name="connsiteX88" fmla="*/ 1008670 w 1166050"/>
                  <a:gd name="connsiteY88" fmla="*/ 569563 h 894132"/>
                  <a:gd name="connsiteX89" fmla="*/ 1012247 w 1166050"/>
                  <a:gd name="connsiteY89" fmla="*/ 567774 h 894132"/>
                  <a:gd name="connsiteX90" fmla="*/ 1008670 w 1166050"/>
                  <a:gd name="connsiteY90" fmla="*/ 567774 h 894132"/>
                  <a:gd name="connsiteX91" fmla="*/ 1006881 w 1166050"/>
                  <a:gd name="connsiteY91" fmla="*/ 560621 h 894132"/>
                  <a:gd name="connsiteX92" fmla="*/ 1022083 w 1166050"/>
                  <a:gd name="connsiteY92" fmla="*/ 520385 h 894132"/>
                  <a:gd name="connsiteX93" fmla="*/ 1018506 w 1166050"/>
                  <a:gd name="connsiteY93" fmla="*/ 518597 h 894132"/>
                  <a:gd name="connsiteX94" fmla="*/ 949652 w 1166050"/>
                  <a:gd name="connsiteY94" fmla="*/ 550786 h 894132"/>
                  <a:gd name="connsiteX95" fmla="*/ 938027 w 1166050"/>
                  <a:gd name="connsiteY95" fmla="*/ 550786 h 894132"/>
                  <a:gd name="connsiteX96" fmla="*/ 909412 w 1166050"/>
                  <a:gd name="connsiteY96" fmla="*/ 548998 h 894132"/>
                  <a:gd name="connsiteX97" fmla="*/ 892422 w 1166050"/>
                  <a:gd name="connsiteY97" fmla="*/ 535586 h 894132"/>
                  <a:gd name="connsiteX98" fmla="*/ 850394 w 1166050"/>
                  <a:gd name="connsiteY98" fmla="*/ 515021 h 894132"/>
                  <a:gd name="connsiteX99" fmla="*/ 720734 w 1166050"/>
                  <a:gd name="connsiteY99" fmla="*/ 496244 h 894132"/>
                  <a:gd name="connsiteX100" fmla="*/ 779752 w 1166050"/>
                  <a:gd name="connsiteY100" fmla="*/ 479255 h 894132"/>
                  <a:gd name="connsiteX101" fmla="*/ 865596 w 1166050"/>
                  <a:gd name="connsiteY101" fmla="*/ 462267 h 894132"/>
                  <a:gd name="connsiteX102" fmla="*/ 848606 w 1166050"/>
                  <a:gd name="connsiteY102" fmla="*/ 462267 h 894132"/>
                  <a:gd name="connsiteX103" fmla="*/ 776175 w 1166050"/>
                  <a:gd name="connsiteY103" fmla="*/ 472102 h 894132"/>
                  <a:gd name="connsiteX104" fmla="*/ 726993 w 1166050"/>
                  <a:gd name="connsiteY104" fmla="*/ 485514 h 894132"/>
                  <a:gd name="connsiteX105" fmla="*/ 700167 w 1166050"/>
                  <a:gd name="connsiteY105" fmla="*/ 497138 h 894132"/>
                  <a:gd name="connsiteX106" fmla="*/ 700167 w 1166050"/>
                  <a:gd name="connsiteY106" fmla="*/ 491773 h 894132"/>
                  <a:gd name="connsiteX107" fmla="*/ 764550 w 1166050"/>
                  <a:gd name="connsiteY107" fmla="*/ 449749 h 894132"/>
                  <a:gd name="connsiteX108" fmla="*/ 853971 w 1166050"/>
                  <a:gd name="connsiteY108" fmla="*/ 453325 h 894132"/>
                  <a:gd name="connsiteX109" fmla="*/ 918354 w 1166050"/>
                  <a:gd name="connsiteY109" fmla="*/ 464949 h 894132"/>
                  <a:gd name="connsiteX110" fmla="*/ 935344 w 1166050"/>
                  <a:gd name="connsiteY110" fmla="*/ 480149 h 894132"/>
                  <a:gd name="connsiteX111" fmla="*/ 965748 w 1166050"/>
                  <a:gd name="connsiteY111" fmla="*/ 487302 h 894132"/>
                  <a:gd name="connsiteX112" fmla="*/ 965748 w 1166050"/>
                  <a:gd name="connsiteY112" fmla="*/ 477467 h 894132"/>
                  <a:gd name="connsiteX113" fmla="*/ 988103 w 1166050"/>
                  <a:gd name="connsiteY113" fmla="*/ 475679 h 894132"/>
                  <a:gd name="connsiteX114" fmla="*/ 969324 w 1166050"/>
                  <a:gd name="connsiteY114" fmla="*/ 439913 h 894132"/>
                  <a:gd name="connsiteX115" fmla="*/ 971113 w 1166050"/>
                  <a:gd name="connsiteY115" fmla="*/ 436337 h 894132"/>
                  <a:gd name="connsiteX116" fmla="*/ 1011352 w 1166050"/>
                  <a:gd name="connsiteY116" fmla="*/ 470314 h 894132"/>
                  <a:gd name="connsiteX117" fmla="*/ 1036390 w 1166050"/>
                  <a:gd name="connsiteY117" fmla="*/ 468526 h 894132"/>
                  <a:gd name="connsiteX118" fmla="*/ 997045 w 1166050"/>
                  <a:gd name="connsiteY118" fmla="*/ 417560 h 894132"/>
                  <a:gd name="connsiteX119" fmla="*/ 997045 w 1166050"/>
                  <a:gd name="connsiteY119" fmla="*/ 410407 h 894132"/>
                  <a:gd name="connsiteX120" fmla="*/ 991680 w 1166050"/>
                  <a:gd name="connsiteY120" fmla="*/ 406831 h 894132"/>
                  <a:gd name="connsiteX121" fmla="*/ 991680 w 1166050"/>
                  <a:gd name="connsiteY121" fmla="*/ 399677 h 894132"/>
                  <a:gd name="connsiteX122" fmla="*/ 983632 w 1166050"/>
                  <a:gd name="connsiteY122" fmla="*/ 384477 h 894132"/>
                  <a:gd name="connsiteX123" fmla="*/ 978267 w 1166050"/>
                  <a:gd name="connsiteY123" fmla="*/ 354077 h 894132"/>
                  <a:gd name="connsiteX124" fmla="*/ 971113 w 1166050"/>
                  <a:gd name="connsiteY124" fmla="*/ 325464 h 894132"/>
                  <a:gd name="connsiteX125" fmla="*/ 955911 w 1166050"/>
                  <a:gd name="connsiteY125" fmla="*/ 244098 h 894132"/>
                  <a:gd name="connsiteX126" fmla="*/ 989891 w 1166050"/>
                  <a:gd name="connsiteY126" fmla="*/ 158262 h 894132"/>
                  <a:gd name="connsiteX127" fmla="*/ 1037284 w 1166050"/>
                  <a:gd name="connsiteY127" fmla="*/ 104614 h 894132"/>
                  <a:gd name="connsiteX128" fmla="*/ 1069476 w 1166050"/>
                  <a:gd name="connsiteY128" fmla="*/ 50966 h 894132"/>
                  <a:gd name="connsiteX129" fmla="*/ 1121340 w 1166050"/>
                  <a:gd name="connsiteY129" fmla="*/ 16989 h 894132"/>
                  <a:gd name="connsiteX130" fmla="*/ 1166051 w 1166050"/>
                  <a:gd name="connsiteY130" fmla="*/ 0 h 894132"/>
                  <a:gd name="connsiteX131" fmla="*/ 0 w 1166050"/>
                  <a:gd name="connsiteY131" fmla="*/ 0 h 894132"/>
                  <a:gd name="connsiteX132" fmla="*/ 0 w 1166050"/>
                  <a:gd name="connsiteY132" fmla="*/ 894133 h 894132"/>
                  <a:gd name="connsiteX133" fmla="*/ 828933 w 1166050"/>
                  <a:gd name="connsiteY133" fmla="*/ 894133 h 894132"/>
                  <a:gd name="connsiteX134" fmla="*/ 938027 w 1166050"/>
                  <a:gd name="connsiteY134" fmla="*/ 837803 h 894132"/>
                  <a:gd name="connsiteX135" fmla="*/ 1023871 w 1166050"/>
                  <a:gd name="connsiteY135" fmla="*/ 790414 h 894132"/>
                  <a:gd name="connsiteX136" fmla="*/ 764550 w 1166050"/>
                  <a:gd name="connsiteY136" fmla="*/ 668812 h 894132"/>
                  <a:gd name="connsiteX137" fmla="*/ 756502 w 1166050"/>
                  <a:gd name="connsiteY137" fmla="*/ 667023 h 894132"/>
                  <a:gd name="connsiteX138" fmla="*/ 777069 w 1166050"/>
                  <a:gd name="connsiteY138" fmla="*/ 655400 h 894132"/>
                  <a:gd name="connsiteX139" fmla="*/ 788694 w 1166050"/>
                  <a:gd name="connsiteY139" fmla="*/ 651823 h 894132"/>
                  <a:gd name="connsiteX140" fmla="*/ 800319 w 1166050"/>
                  <a:gd name="connsiteY140" fmla="*/ 658976 h 894132"/>
                  <a:gd name="connsiteX141" fmla="*/ 764550 w 1166050"/>
                  <a:gd name="connsiteY141" fmla="*/ 668812 h 894132"/>
                  <a:gd name="connsiteX142" fmla="*/ 505229 w 1166050"/>
                  <a:gd name="connsiteY142" fmla="*/ 632152 h 894132"/>
                  <a:gd name="connsiteX143" fmla="*/ 503441 w 1166050"/>
                  <a:gd name="connsiteY143" fmla="*/ 628576 h 894132"/>
                  <a:gd name="connsiteX144" fmla="*/ 557988 w 1166050"/>
                  <a:gd name="connsiteY144" fmla="*/ 542739 h 894132"/>
                  <a:gd name="connsiteX145" fmla="*/ 615217 w 1166050"/>
                  <a:gd name="connsiteY145" fmla="*/ 495350 h 894132"/>
                  <a:gd name="connsiteX146" fmla="*/ 710003 w 1166050"/>
                  <a:gd name="connsiteY146" fmla="*/ 421137 h 894132"/>
                  <a:gd name="connsiteX147" fmla="*/ 753820 w 1166050"/>
                  <a:gd name="connsiteY147" fmla="*/ 422925 h 894132"/>
                  <a:gd name="connsiteX148" fmla="*/ 733253 w 1166050"/>
                  <a:gd name="connsiteY148" fmla="*/ 432760 h 894132"/>
                  <a:gd name="connsiteX149" fmla="*/ 727888 w 1166050"/>
                  <a:gd name="connsiteY149" fmla="*/ 430972 h 894132"/>
                  <a:gd name="connsiteX150" fmla="*/ 729676 w 1166050"/>
                  <a:gd name="connsiteY150" fmla="*/ 425607 h 894132"/>
                  <a:gd name="connsiteX151" fmla="*/ 676023 w 1166050"/>
                  <a:gd name="connsiteY151" fmla="*/ 474785 h 894132"/>
                  <a:gd name="connsiteX152" fmla="*/ 637572 w 1166050"/>
                  <a:gd name="connsiteY152" fmla="*/ 518597 h 894132"/>
                  <a:gd name="connsiteX153" fmla="*/ 635784 w 1166050"/>
                  <a:gd name="connsiteY153" fmla="*/ 515021 h 894132"/>
                  <a:gd name="connsiteX154" fmla="*/ 505229 w 1166050"/>
                  <a:gd name="connsiteY154" fmla="*/ 632152 h 894132"/>
                  <a:gd name="connsiteX155" fmla="*/ 645620 w 1166050"/>
                  <a:gd name="connsiteY155" fmla="*/ 520385 h 894132"/>
                  <a:gd name="connsiteX156" fmla="*/ 640255 w 1166050"/>
                  <a:gd name="connsiteY156" fmla="*/ 527538 h 894132"/>
                  <a:gd name="connsiteX157" fmla="*/ 633101 w 1166050"/>
                  <a:gd name="connsiteY157" fmla="*/ 534692 h 894132"/>
                  <a:gd name="connsiteX158" fmla="*/ 629524 w 1166050"/>
                  <a:gd name="connsiteY158" fmla="*/ 532903 h 894132"/>
                  <a:gd name="connsiteX159" fmla="*/ 642938 w 1166050"/>
                  <a:gd name="connsiteY159" fmla="*/ 517703 h 894132"/>
                  <a:gd name="connsiteX160" fmla="*/ 645620 w 1166050"/>
                  <a:gd name="connsiteY160" fmla="*/ 520385 h 894132"/>
                  <a:gd name="connsiteX161" fmla="*/ 724311 w 1166050"/>
                  <a:gd name="connsiteY161" fmla="*/ 773425 h 894132"/>
                  <a:gd name="connsiteX162" fmla="*/ 719840 w 1166050"/>
                  <a:gd name="connsiteY162" fmla="*/ 778790 h 894132"/>
                  <a:gd name="connsiteX163" fmla="*/ 721628 w 1166050"/>
                  <a:gd name="connsiteY163" fmla="*/ 781472 h 894132"/>
                  <a:gd name="connsiteX164" fmla="*/ 709109 w 1166050"/>
                  <a:gd name="connsiteY164" fmla="*/ 790414 h 894132"/>
                  <a:gd name="connsiteX165" fmla="*/ 706426 w 1166050"/>
                  <a:gd name="connsiteY165" fmla="*/ 790414 h 894132"/>
                  <a:gd name="connsiteX166" fmla="*/ 700167 w 1166050"/>
                  <a:gd name="connsiteY166" fmla="*/ 796673 h 894132"/>
                  <a:gd name="connsiteX167" fmla="*/ 691225 w 1166050"/>
                  <a:gd name="connsiteY167" fmla="*/ 794884 h 894132"/>
                  <a:gd name="connsiteX168" fmla="*/ 703744 w 1166050"/>
                  <a:gd name="connsiteY168" fmla="*/ 783261 h 894132"/>
                  <a:gd name="connsiteX169" fmla="*/ 710898 w 1166050"/>
                  <a:gd name="connsiteY169" fmla="*/ 776107 h 894132"/>
                  <a:gd name="connsiteX170" fmla="*/ 714474 w 1166050"/>
                  <a:gd name="connsiteY170" fmla="*/ 772531 h 894132"/>
                  <a:gd name="connsiteX171" fmla="*/ 724311 w 1166050"/>
                  <a:gd name="connsiteY171" fmla="*/ 773425 h 894132"/>
                  <a:gd name="connsiteX172" fmla="*/ 693908 w 1166050"/>
                  <a:gd name="connsiteY172" fmla="*/ 760013 h 894132"/>
                  <a:gd name="connsiteX173" fmla="*/ 674235 w 1166050"/>
                  <a:gd name="connsiteY173" fmla="*/ 773425 h 894132"/>
                  <a:gd name="connsiteX174" fmla="*/ 651880 w 1166050"/>
                  <a:gd name="connsiteY174" fmla="*/ 784155 h 894132"/>
                  <a:gd name="connsiteX175" fmla="*/ 649197 w 1166050"/>
                  <a:gd name="connsiteY175" fmla="*/ 783261 h 894132"/>
                  <a:gd name="connsiteX176" fmla="*/ 632207 w 1166050"/>
                  <a:gd name="connsiteY176" fmla="*/ 796673 h 894132"/>
                  <a:gd name="connsiteX177" fmla="*/ 629524 w 1166050"/>
                  <a:gd name="connsiteY177" fmla="*/ 799355 h 894132"/>
                  <a:gd name="connsiteX178" fmla="*/ 626842 w 1166050"/>
                  <a:gd name="connsiteY178" fmla="*/ 802037 h 894132"/>
                  <a:gd name="connsiteX179" fmla="*/ 623265 w 1166050"/>
                  <a:gd name="connsiteY179" fmla="*/ 805614 h 894132"/>
                  <a:gd name="connsiteX180" fmla="*/ 620582 w 1166050"/>
                  <a:gd name="connsiteY180" fmla="*/ 808296 h 894132"/>
                  <a:gd name="connsiteX181" fmla="*/ 617005 w 1166050"/>
                  <a:gd name="connsiteY181" fmla="*/ 807402 h 894132"/>
                  <a:gd name="connsiteX182" fmla="*/ 614323 w 1166050"/>
                  <a:gd name="connsiteY182" fmla="*/ 809190 h 894132"/>
                  <a:gd name="connsiteX183" fmla="*/ 611640 w 1166050"/>
                  <a:gd name="connsiteY183" fmla="*/ 810979 h 894132"/>
                  <a:gd name="connsiteX184" fmla="*/ 609852 w 1166050"/>
                  <a:gd name="connsiteY184" fmla="*/ 810979 h 894132"/>
                  <a:gd name="connsiteX185" fmla="*/ 603592 w 1166050"/>
                  <a:gd name="connsiteY185" fmla="*/ 816343 h 894132"/>
                  <a:gd name="connsiteX186" fmla="*/ 593756 w 1166050"/>
                  <a:gd name="connsiteY186" fmla="*/ 827073 h 894132"/>
                  <a:gd name="connsiteX187" fmla="*/ 593756 w 1166050"/>
                  <a:gd name="connsiteY187" fmla="*/ 827967 h 894132"/>
                  <a:gd name="connsiteX188" fmla="*/ 592862 w 1166050"/>
                  <a:gd name="connsiteY188" fmla="*/ 828861 h 894132"/>
                  <a:gd name="connsiteX189" fmla="*/ 591968 w 1166050"/>
                  <a:gd name="connsiteY189" fmla="*/ 829755 h 894132"/>
                  <a:gd name="connsiteX190" fmla="*/ 591073 w 1166050"/>
                  <a:gd name="connsiteY190" fmla="*/ 831544 h 894132"/>
                  <a:gd name="connsiteX191" fmla="*/ 589285 w 1166050"/>
                  <a:gd name="connsiteY191" fmla="*/ 832438 h 894132"/>
                  <a:gd name="connsiteX192" fmla="*/ 588391 w 1166050"/>
                  <a:gd name="connsiteY192" fmla="*/ 831544 h 894132"/>
                  <a:gd name="connsiteX193" fmla="*/ 587496 w 1166050"/>
                  <a:gd name="connsiteY193" fmla="*/ 830650 h 894132"/>
                  <a:gd name="connsiteX194" fmla="*/ 585708 w 1166050"/>
                  <a:gd name="connsiteY194" fmla="*/ 827967 h 894132"/>
                  <a:gd name="connsiteX195" fmla="*/ 585708 w 1166050"/>
                  <a:gd name="connsiteY195" fmla="*/ 827073 h 894132"/>
                  <a:gd name="connsiteX196" fmla="*/ 591073 w 1166050"/>
                  <a:gd name="connsiteY196" fmla="*/ 820814 h 894132"/>
                  <a:gd name="connsiteX197" fmla="*/ 592862 w 1166050"/>
                  <a:gd name="connsiteY197" fmla="*/ 819026 h 894132"/>
                  <a:gd name="connsiteX198" fmla="*/ 595544 w 1166050"/>
                  <a:gd name="connsiteY198" fmla="*/ 815449 h 894132"/>
                  <a:gd name="connsiteX199" fmla="*/ 596439 w 1166050"/>
                  <a:gd name="connsiteY199" fmla="*/ 813661 h 894132"/>
                  <a:gd name="connsiteX200" fmla="*/ 601804 w 1166050"/>
                  <a:gd name="connsiteY200" fmla="*/ 806508 h 894132"/>
                  <a:gd name="connsiteX201" fmla="*/ 602698 w 1166050"/>
                  <a:gd name="connsiteY201" fmla="*/ 805614 h 894132"/>
                  <a:gd name="connsiteX202" fmla="*/ 605381 w 1166050"/>
                  <a:gd name="connsiteY202" fmla="*/ 802037 h 894132"/>
                  <a:gd name="connsiteX203" fmla="*/ 607169 w 1166050"/>
                  <a:gd name="connsiteY203" fmla="*/ 798461 h 894132"/>
                  <a:gd name="connsiteX204" fmla="*/ 607169 w 1166050"/>
                  <a:gd name="connsiteY204" fmla="*/ 797567 h 894132"/>
                  <a:gd name="connsiteX205" fmla="*/ 608958 w 1166050"/>
                  <a:gd name="connsiteY205" fmla="*/ 793990 h 894132"/>
                  <a:gd name="connsiteX206" fmla="*/ 608958 w 1166050"/>
                  <a:gd name="connsiteY206" fmla="*/ 793096 h 894132"/>
                  <a:gd name="connsiteX207" fmla="*/ 609852 w 1166050"/>
                  <a:gd name="connsiteY207" fmla="*/ 791308 h 894132"/>
                  <a:gd name="connsiteX208" fmla="*/ 610746 w 1166050"/>
                  <a:gd name="connsiteY208" fmla="*/ 788625 h 894132"/>
                  <a:gd name="connsiteX209" fmla="*/ 610746 w 1166050"/>
                  <a:gd name="connsiteY209" fmla="*/ 787731 h 894132"/>
                  <a:gd name="connsiteX210" fmla="*/ 617900 w 1166050"/>
                  <a:gd name="connsiteY210" fmla="*/ 778790 h 894132"/>
                  <a:gd name="connsiteX211" fmla="*/ 617005 w 1166050"/>
                  <a:gd name="connsiteY211" fmla="*/ 778790 h 894132"/>
                  <a:gd name="connsiteX212" fmla="*/ 610746 w 1166050"/>
                  <a:gd name="connsiteY212" fmla="*/ 784155 h 894132"/>
                  <a:gd name="connsiteX213" fmla="*/ 608063 w 1166050"/>
                  <a:gd name="connsiteY213" fmla="*/ 781472 h 894132"/>
                  <a:gd name="connsiteX214" fmla="*/ 611640 w 1166050"/>
                  <a:gd name="connsiteY214" fmla="*/ 777896 h 894132"/>
                  <a:gd name="connsiteX215" fmla="*/ 620582 w 1166050"/>
                  <a:gd name="connsiteY215" fmla="*/ 768954 h 894132"/>
                  <a:gd name="connsiteX216" fmla="*/ 625948 w 1166050"/>
                  <a:gd name="connsiteY216" fmla="*/ 765378 h 894132"/>
                  <a:gd name="connsiteX217" fmla="*/ 626842 w 1166050"/>
                  <a:gd name="connsiteY217" fmla="*/ 764484 h 894132"/>
                  <a:gd name="connsiteX218" fmla="*/ 630419 w 1166050"/>
                  <a:gd name="connsiteY218" fmla="*/ 760013 h 894132"/>
                  <a:gd name="connsiteX219" fmla="*/ 694802 w 1166050"/>
                  <a:gd name="connsiteY219" fmla="*/ 734977 h 894132"/>
                  <a:gd name="connsiteX220" fmla="*/ 721628 w 1166050"/>
                  <a:gd name="connsiteY220" fmla="*/ 734977 h 894132"/>
                  <a:gd name="connsiteX221" fmla="*/ 736830 w 1166050"/>
                  <a:gd name="connsiteY221" fmla="*/ 738554 h 894132"/>
                  <a:gd name="connsiteX222" fmla="*/ 693908 w 1166050"/>
                  <a:gd name="connsiteY222" fmla="*/ 760013 h 894132"/>
                  <a:gd name="connsiteX223" fmla="*/ 728782 w 1166050"/>
                  <a:gd name="connsiteY223" fmla="*/ 641988 h 894132"/>
                  <a:gd name="connsiteX224" fmla="*/ 735935 w 1166050"/>
                  <a:gd name="connsiteY224" fmla="*/ 638411 h 894132"/>
                  <a:gd name="connsiteX225" fmla="*/ 722522 w 1166050"/>
                  <a:gd name="connsiteY225" fmla="*/ 638411 h 894132"/>
                  <a:gd name="connsiteX226" fmla="*/ 720734 w 1166050"/>
                  <a:gd name="connsiteY226" fmla="*/ 634834 h 894132"/>
                  <a:gd name="connsiteX227" fmla="*/ 693908 w 1166050"/>
                  <a:gd name="connsiteY227" fmla="*/ 641988 h 894132"/>
                  <a:gd name="connsiteX228" fmla="*/ 658139 w 1166050"/>
                  <a:gd name="connsiteY228" fmla="*/ 657188 h 894132"/>
                  <a:gd name="connsiteX229" fmla="*/ 604486 w 1166050"/>
                  <a:gd name="connsiteY229" fmla="*/ 685800 h 894132"/>
                  <a:gd name="connsiteX230" fmla="*/ 602698 w 1166050"/>
                  <a:gd name="connsiteY230" fmla="*/ 682223 h 894132"/>
                  <a:gd name="connsiteX231" fmla="*/ 614323 w 1166050"/>
                  <a:gd name="connsiteY231" fmla="*/ 670600 h 894132"/>
                  <a:gd name="connsiteX232" fmla="*/ 612534 w 1166050"/>
                  <a:gd name="connsiteY232" fmla="*/ 667023 h 894132"/>
                  <a:gd name="connsiteX233" fmla="*/ 661716 w 1166050"/>
                  <a:gd name="connsiteY233" fmla="*/ 623211 h 894132"/>
                  <a:gd name="connsiteX234" fmla="*/ 661716 w 1166050"/>
                  <a:gd name="connsiteY234" fmla="*/ 617846 h 894132"/>
                  <a:gd name="connsiteX235" fmla="*/ 678706 w 1166050"/>
                  <a:gd name="connsiteY235" fmla="*/ 599069 h 894132"/>
                  <a:gd name="connsiteX236" fmla="*/ 695696 w 1166050"/>
                  <a:gd name="connsiteY236" fmla="*/ 583869 h 894132"/>
                  <a:gd name="connsiteX237" fmla="*/ 690331 w 1166050"/>
                  <a:gd name="connsiteY237" fmla="*/ 578504 h 894132"/>
                  <a:gd name="connsiteX238" fmla="*/ 669764 w 1166050"/>
                  <a:gd name="connsiteY238" fmla="*/ 576716 h 894132"/>
                  <a:gd name="connsiteX239" fmla="*/ 680494 w 1166050"/>
                  <a:gd name="connsiteY239" fmla="*/ 570457 h 894132"/>
                  <a:gd name="connsiteX240" fmla="*/ 676918 w 1166050"/>
                  <a:gd name="connsiteY240" fmla="*/ 567774 h 894132"/>
                  <a:gd name="connsiteX241" fmla="*/ 684965 w 1166050"/>
                  <a:gd name="connsiteY241" fmla="*/ 559727 h 894132"/>
                  <a:gd name="connsiteX242" fmla="*/ 705532 w 1166050"/>
                  <a:gd name="connsiteY242" fmla="*/ 552574 h 894132"/>
                  <a:gd name="connsiteX243" fmla="*/ 667975 w 1166050"/>
                  <a:gd name="connsiteY243" fmla="*/ 548998 h 894132"/>
                  <a:gd name="connsiteX244" fmla="*/ 710003 w 1166050"/>
                  <a:gd name="connsiteY244" fmla="*/ 498032 h 894132"/>
                  <a:gd name="connsiteX245" fmla="*/ 715369 w 1166050"/>
                  <a:gd name="connsiteY245" fmla="*/ 499820 h 894132"/>
                  <a:gd name="connsiteX246" fmla="*/ 701955 w 1166050"/>
                  <a:gd name="connsiteY246" fmla="*/ 516809 h 894132"/>
                  <a:gd name="connsiteX247" fmla="*/ 742195 w 1166050"/>
                  <a:gd name="connsiteY247" fmla="*/ 526644 h 894132"/>
                  <a:gd name="connsiteX248" fmla="*/ 735041 w 1166050"/>
                  <a:gd name="connsiteY248" fmla="*/ 528433 h 894132"/>
                  <a:gd name="connsiteX249" fmla="*/ 761868 w 1166050"/>
                  <a:gd name="connsiteY249" fmla="*/ 536480 h 894132"/>
                  <a:gd name="connsiteX250" fmla="*/ 746666 w 1166050"/>
                  <a:gd name="connsiteY250" fmla="*/ 536480 h 894132"/>
                  <a:gd name="connsiteX251" fmla="*/ 898682 w 1166050"/>
                  <a:gd name="connsiteY251" fmla="*/ 597281 h 894132"/>
                  <a:gd name="connsiteX252" fmla="*/ 782434 w 1166050"/>
                  <a:gd name="connsiteY252" fmla="*/ 633046 h 894132"/>
                  <a:gd name="connsiteX253" fmla="*/ 769021 w 1166050"/>
                  <a:gd name="connsiteY253" fmla="*/ 631258 h 894132"/>
                  <a:gd name="connsiteX254" fmla="*/ 767233 w 1166050"/>
                  <a:gd name="connsiteY254" fmla="*/ 636623 h 894132"/>
                  <a:gd name="connsiteX255" fmla="*/ 750243 w 1166050"/>
                  <a:gd name="connsiteY255" fmla="*/ 640199 h 894132"/>
                  <a:gd name="connsiteX256" fmla="*/ 728782 w 1166050"/>
                  <a:gd name="connsiteY256" fmla="*/ 641988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Lst>
                <a:rect l="l" t="t" r="r" b="b"/>
                <a:pathLst>
                  <a:path w="1166050" h="894132">
                    <a:moveTo>
                      <a:pt x="1023871" y="790414"/>
                    </a:moveTo>
                    <a:cubicBezTo>
                      <a:pt x="1033708" y="780578"/>
                      <a:pt x="1043544" y="770743"/>
                      <a:pt x="1052486" y="760013"/>
                    </a:cubicBezTo>
                    <a:cubicBezTo>
                      <a:pt x="1070370" y="739448"/>
                      <a:pt x="1088254" y="720671"/>
                      <a:pt x="1108821" y="702789"/>
                    </a:cubicBezTo>
                    <a:cubicBezTo>
                      <a:pt x="1115081" y="697424"/>
                      <a:pt x="1121340" y="692059"/>
                      <a:pt x="1127600" y="688482"/>
                    </a:cubicBezTo>
                    <a:cubicBezTo>
                      <a:pt x="1129388" y="686694"/>
                      <a:pt x="1129388" y="683118"/>
                      <a:pt x="1131177" y="681329"/>
                    </a:cubicBezTo>
                    <a:cubicBezTo>
                      <a:pt x="1123129" y="684906"/>
                      <a:pt x="1117763" y="691165"/>
                      <a:pt x="1108821" y="694741"/>
                    </a:cubicBezTo>
                    <a:cubicBezTo>
                      <a:pt x="1107033" y="694741"/>
                      <a:pt x="1105244" y="692953"/>
                      <a:pt x="1107033" y="691165"/>
                    </a:cubicBezTo>
                    <a:cubicBezTo>
                      <a:pt x="1113292" y="686694"/>
                      <a:pt x="1119552" y="682223"/>
                      <a:pt x="1124917" y="677753"/>
                    </a:cubicBezTo>
                    <a:lnTo>
                      <a:pt x="1124023" y="677753"/>
                    </a:lnTo>
                    <a:cubicBezTo>
                      <a:pt x="1122234" y="677753"/>
                      <a:pt x="1122234" y="675965"/>
                      <a:pt x="1122234" y="674176"/>
                    </a:cubicBezTo>
                    <a:cubicBezTo>
                      <a:pt x="1099879" y="670600"/>
                      <a:pt x="1083783" y="685800"/>
                      <a:pt x="1068582" y="699212"/>
                    </a:cubicBezTo>
                    <a:cubicBezTo>
                      <a:pt x="1065005" y="701000"/>
                      <a:pt x="1061428" y="697424"/>
                      <a:pt x="1060534" y="697424"/>
                    </a:cubicBezTo>
                    <a:cubicBezTo>
                      <a:pt x="1035496" y="705471"/>
                      <a:pt x="1016718" y="727824"/>
                      <a:pt x="991680" y="737660"/>
                    </a:cubicBezTo>
                    <a:lnTo>
                      <a:pt x="991680" y="734083"/>
                    </a:lnTo>
                    <a:cubicBezTo>
                      <a:pt x="981843" y="737660"/>
                      <a:pt x="972007" y="743919"/>
                      <a:pt x="961277" y="745707"/>
                    </a:cubicBezTo>
                    <a:cubicBezTo>
                      <a:pt x="946075" y="749283"/>
                      <a:pt x="932662" y="747495"/>
                      <a:pt x="919249" y="747495"/>
                    </a:cubicBezTo>
                    <a:cubicBezTo>
                      <a:pt x="898682" y="749283"/>
                      <a:pt x="878115" y="753754"/>
                      <a:pt x="857548" y="758225"/>
                    </a:cubicBezTo>
                    <a:cubicBezTo>
                      <a:pt x="856654" y="758225"/>
                      <a:pt x="856654" y="758225"/>
                      <a:pt x="855760" y="759119"/>
                    </a:cubicBezTo>
                    <a:cubicBezTo>
                      <a:pt x="845029" y="761801"/>
                      <a:pt x="834299" y="766272"/>
                      <a:pt x="824462" y="771637"/>
                    </a:cubicBezTo>
                    <a:lnTo>
                      <a:pt x="820885" y="775213"/>
                    </a:lnTo>
                    <a:cubicBezTo>
                      <a:pt x="817309" y="778790"/>
                      <a:pt x="813732" y="783261"/>
                      <a:pt x="809261" y="785049"/>
                    </a:cubicBezTo>
                    <a:cubicBezTo>
                      <a:pt x="798530" y="790414"/>
                      <a:pt x="790482" y="799355"/>
                      <a:pt x="781540" y="807402"/>
                    </a:cubicBezTo>
                    <a:cubicBezTo>
                      <a:pt x="780646" y="808296"/>
                      <a:pt x="779752" y="808296"/>
                      <a:pt x="778858" y="808296"/>
                    </a:cubicBezTo>
                    <a:cubicBezTo>
                      <a:pt x="769915" y="817238"/>
                      <a:pt x="760973" y="826179"/>
                      <a:pt x="752031" y="834226"/>
                    </a:cubicBezTo>
                    <a:cubicBezTo>
                      <a:pt x="751137" y="835120"/>
                      <a:pt x="748454" y="835120"/>
                      <a:pt x="746666" y="835120"/>
                    </a:cubicBezTo>
                    <a:cubicBezTo>
                      <a:pt x="746666" y="834226"/>
                      <a:pt x="747560" y="834226"/>
                      <a:pt x="747560" y="833332"/>
                    </a:cubicBezTo>
                    <a:cubicBezTo>
                      <a:pt x="749349" y="830650"/>
                      <a:pt x="750243" y="828861"/>
                      <a:pt x="752031" y="826179"/>
                    </a:cubicBezTo>
                    <a:lnTo>
                      <a:pt x="757396" y="818132"/>
                    </a:lnTo>
                    <a:cubicBezTo>
                      <a:pt x="760079" y="814555"/>
                      <a:pt x="761868" y="810979"/>
                      <a:pt x="764550" y="808296"/>
                    </a:cubicBezTo>
                    <a:cubicBezTo>
                      <a:pt x="765444" y="807402"/>
                      <a:pt x="765444" y="806508"/>
                      <a:pt x="764550" y="806508"/>
                    </a:cubicBezTo>
                    <a:cubicBezTo>
                      <a:pt x="763656" y="805614"/>
                      <a:pt x="762762" y="805614"/>
                      <a:pt x="761868" y="805614"/>
                    </a:cubicBezTo>
                    <a:cubicBezTo>
                      <a:pt x="769915" y="797567"/>
                      <a:pt x="780646" y="790414"/>
                      <a:pt x="790482" y="784155"/>
                    </a:cubicBezTo>
                    <a:cubicBezTo>
                      <a:pt x="789588" y="784155"/>
                      <a:pt x="787800" y="783261"/>
                      <a:pt x="788694" y="782366"/>
                    </a:cubicBezTo>
                    <a:cubicBezTo>
                      <a:pt x="789588" y="780578"/>
                      <a:pt x="790482" y="779684"/>
                      <a:pt x="791377" y="777896"/>
                    </a:cubicBezTo>
                    <a:cubicBezTo>
                      <a:pt x="791377" y="777002"/>
                      <a:pt x="791377" y="777002"/>
                      <a:pt x="792271" y="776107"/>
                    </a:cubicBezTo>
                    <a:cubicBezTo>
                      <a:pt x="792271" y="775213"/>
                      <a:pt x="791377" y="775213"/>
                      <a:pt x="791377" y="774319"/>
                    </a:cubicBezTo>
                    <a:lnTo>
                      <a:pt x="783329" y="779684"/>
                    </a:lnTo>
                    <a:cubicBezTo>
                      <a:pt x="778858" y="783261"/>
                      <a:pt x="776175" y="790414"/>
                      <a:pt x="769915" y="790414"/>
                    </a:cubicBezTo>
                    <a:lnTo>
                      <a:pt x="767233" y="790414"/>
                    </a:lnTo>
                    <a:cubicBezTo>
                      <a:pt x="766339" y="790414"/>
                      <a:pt x="765444" y="790414"/>
                      <a:pt x="765444" y="789519"/>
                    </a:cubicBezTo>
                    <a:lnTo>
                      <a:pt x="765444" y="788625"/>
                    </a:lnTo>
                    <a:cubicBezTo>
                      <a:pt x="765444" y="787731"/>
                      <a:pt x="766339" y="787731"/>
                      <a:pt x="766339" y="786837"/>
                    </a:cubicBezTo>
                    <a:cubicBezTo>
                      <a:pt x="766339" y="785943"/>
                      <a:pt x="767233" y="785943"/>
                      <a:pt x="767233" y="785049"/>
                    </a:cubicBezTo>
                    <a:cubicBezTo>
                      <a:pt x="767233" y="785049"/>
                      <a:pt x="767233" y="784155"/>
                      <a:pt x="768127" y="784155"/>
                    </a:cubicBezTo>
                    <a:cubicBezTo>
                      <a:pt x="768127" y="783261"/>
                      <a:pt x="769021" y="782366"/>
                      <a:pt x="769021" y="782366"/>
                    </a:cubicBezTo>
                    <a:cubicBezTo>
                      <a:pt x="769021" y="781472"/>
                      <a:pt x="769915" y="781472"/>
                      <a:pt x="769915" y="780578"/>
                    </a:cubicBezTo>
                    <a:cubicBezTo>
                      <a:pt x="770810" y="779684"/>
                      <a:pt x="771704" y="777896"/>
                      <a:pt x="771704" y="777002"/>
                    </a:cubicBezTo>
                    <a:cubicBezTo>
                      <a:pt x="771704" y="776107"/>
                      <a:pt x="772598" y="776107"/>
                      <a:pt x="772598" y="775213"/>
                    </a:cubicBezTo>
                    <a:cubicBezTo>
                      <a:pt x="773492" y="774319"/>
                      <a:pt x="773492" y="773425"/>
                      <a:pt x="774387" y="772531"/>
                    </a:cubicBezTo>
                    <a:cubicBezTo>
                      <a:pt x="775281" y="770743"/>
                      <a:pt x="774387" y="769849"/>
                      <a:pt x="773492" y="769849"/>
                    </a:cubicBezTo>
                    <a:cubicBezTo>
                      <a:pt x="776175" y="765378"/>
                      <a:pt x="780646" y="762695"/>
                      <a:pt x="785117" y="760013"/>
                    </a:cubicBezTo>
                    <a:lnTo>
                      <a:pt x="784223" y="760013"/>
                    </a:lnTo>
                    <a:cubicBezTo>
                      <a:pt x="790482" y="756437"/>
                      <a:pt x="797636" y="752860"/>
                      <a:pt x="803895" y="749283"/>
                    </a:cubicBezTo>
                    <a:lnTo>
                      <a:pt x="806578" y="746601"/>
                    </a:lnTo>
                    <a:cubicBezTo>
                      <a:pt x="796742" y="750178"/>
                      <a:pt x="788694" y="754648"/>
                      <a:pt x="779752" y="760013"/>
                    </a:cubicBezTo>
                    <a:cubicBezTo>
                      <a:pt x="779752" y="760013"/>
                      <a:pt x="777963" y="760907"/>
                      <a:pt x="777069" y="761801"/>
                    </a:cubicBezTo>
                    <a:cubicBezTo>
                      <a:pt x="777069" y="761801"/>
                      <a:pt x="775281" y="762695"/>
                      <a:pt x="772598" y="760013"/>
                    </a:cubicBezTo>
                    <a:lnTo>
                      <a:pt x="772598" y="759119"/>
                    </a:lnTo>
                    <a:cubicBezTo>
                      <a:pt x="774387" y="755542"/>
                      <a:pt x="779752" y="753754"/>
                      <a:pt x="782434" y="751072"/>
                    </a:cubicBezTo>
                    <a:cubicBezTo>
                      <a:pt x="784223" y="751072"/>
                      <a:pt x="786011" y="751072"/>
                      <a:pt x="786011" y="752860"/>
                    </a:cubicBezTo>
                    <a:cubicBezTo>
                      <a:pt x="840558" y="710836"/>
                      <a:pt x="914778" y="720671"/>
                      <a:pt x="977372" y="699212"/>
                    </a:cubicBezTo>
                    <a:cubicBezTo>
                      <a:pt x="982738" y="695635"/>
                      <a:pt x="987209" y="692059"/>
                      <a:pt x="992574" y="689377"/>
                    </a:cubicBezTo>
                    <a:cubicBezTo>
                      <a:pt x="1000622" y="685800"/>
                      <a:pt x="1007775" y="677753"/>
                      <a:pt x="1017612" y="672388"/>
                    </a:cubicBezTo>
                    <a:cubicBezTo>
                      <a:pt x="1031025" y="662553"/>
                      <a:pt x="1040861" y="650035"/>
                      <a:pt x="1046227" y="633940"/>
                    </a:cubicBezTo>
                    <a:cubicBezTo>
                      <a:pt x="1046227" y="632152"/>
                      <a:pt x="1044438" y="630364"/>
                      <a:pt x="1044438" y="630364"/>
                    </a:cubicBezTo>
                    <a:cubicBezTo>
                      <a:pt x="1022083" y="653611"/>
                      <a:pt x="997045" y="672388"/>
                      <a:pt x="970219" y="685800"/>
                    </a:cubicBezTo>
                    <a:cubicBezTo>
                      <a:pt x="934450" y="704577"/>
                      <a:pt x="895999" y="701000"/>
                      <a:pt x="858442" y="706365"/>
                    </a:cubicBezTo>
                    <a:cubicBezTo>
                      <a:pt x="860231" y="702789"/>
                      <a:pt x="863808" y="702789"/>
                      <a:pt x="866490" y="702789"/>
                    </a:cubicBezTo>
                    <a:cubicBezTo>
                      <a:pt x="866490" y="697424"/>
                      <a:pt x="870067" y="695635"/>
                      <a:pt x="873644" y="692953"/>
                    </a:cubicBezTo>
                    <a:lnTo>
                      <a:pt x="879009" y="692953"/>
                    </a:lnTo>
                    <a:cubicBezTo>
                      <a:pt x="880798" y="692953"/>
                      <a:pt x="880798" y="689377"/>
                      <a:pt x="882586" y="689377"/>
                    </a:cubicBezTo>
                    <a:cubicBezTo>
                      <a:pt x="886163" y="689377"/>
                      <a:pt x="891528" y="687588"/>
                      <a:pt x="889740" y="687588"/>
                    </a:cubicBezTo>
                    <a:cubicBezTo>
                      <a:pt x="884374" y="680435"/>
                      <a:pt x="874538" y="692953"/>
                      <a:pt x="866490" y="687588"/>
                    </a:cubicBezTo>
                    <a:cubicBezTo>
                      <a:pt x="870067" y="684012"/>
                      <a:pt x="868279" y="679541"/>
                      <a:pt x="871855" y="677753"/>
                    </a:cubicBezTo>
                    <a:lnTo>
                      <a:pt x="879009" y="677753"/>
                    </a:lnTo>
                    <a:cubicBezTo>
                      <a:pt x="879009" y="674176"/>
                      <a:pt x="882586" y="670600"/>
                      <a:pt x="882586" y="670600"/>
                    </a:cubicBezTo>
                    <a:cubicBezTo>
                      <a:pt x="907624" y="655400"/>
                      <a:pt x="931768" y="643776"/>
                      <a:pt x="955017" y="630364"/>
                    </a:cubicBezTo>
                    <a:cubicBezTo>
                      <a:pt x="949652" y="630364"/>
                      <a:pt x="946969" y="635729"/>
                      <a:pt x="941604" y="632152"/>
                    </a:cubicBezTo>
                    <a:cubicBezTo>
                      <a:pt x="945181" y="632152"/>
                      <a:pt x="941604" y="626787"/>
                      <a:pt x="945181" y="626787"/>
                    </a:cubicBezTo>
                    <a:cubicBezTo>
                      <a:pt x="963959" y="621422"/>
                      <a:pt x="979161" y="611587"/>
                      <a:pt x="997939" y="604434"/>
                    </a:cubicBezTo>
                    <a:cubicBezTo>
                      <a:pt x="990785" y="604434"/>
                      <a:pt x="986314" y="609799"/>
                      <a:pt x="979161" y="604434"/>
                    </a:cubicBezTo>
                    <a:cubicBezTo>
                      <a:pt x="982738" y="602646"/>
                      <a:pt x="984526" y="599069"/>
                      <a:pt x="988997" y="599069"/>
                    </a:cubicBezTo>
                    <a:lnTo>
                      <a:pt x="988997" y="593704"/>
                    </a:lnTo>
                    <a:cubicBezTo>
                      <a:pt x="988997" y="591916"/>
                      <a:pt x="990785" y="591916"/>
                      <a:pt x="992574" y="591916"/>
                    </a:cubicBezTo>
                    <a:cubicBezTo>
                      <a:pt x="990785" y="591916"/>
                      <a:pt x="988997" y="590128"/>
                      <a:pt x="988997" y="590128"/>
                    </a:cubicBezTo>
                    <a:cubicBezTo>
                      <a:pt x="990785" y="586551"/>
                      <a:pt x="996151" y="588340"/>
                      <a:pt x="998833" y="584763"/>
                    </a:cubicBezTo>
                    <a:cubicBezTo>
                      <a:pt x="997045" y="584763"/>
                      <a:pt x="993468" y="584763"/>
                      <a:pt x="993468" y="582975"/>
                    </a:cubicBezTo>
                    <a:cubicBezTo>
                      <a:pt x="998833" y="575822"/>
                      <a:pt x="1006881" y="574928"/>
                      <a:pt x="1015823" y="573139"/>
                    </a:cubicBezTo>
                    <a:cubicBezTo>
                      <a:pt x="1014035" y="569563"/>
                      <a:pt x="1008670" y="573139"/>
                      <a:pt x="1008670" y="569563"/>
                    </a:cubicBezTo>
                    <a:cubicBezTo>
                      <a:pt x="1008670" y="567774"/>
                      <a:pt x="1010458" y="567774"/>
                      <a:pt x="1012247" y="567774"/>
                    </a:cubicBezTo>
                    <a:lnTo>
                      <a:pt x="1008670" y="567774"/>
                    </a:lnTo>
                    <a:cubicBezTo>
                      <a:pt x="1005093" y="565986"/>
                      <a:pt x="1006881" y="562410"/>
                      <a:pt x="1006881" y="560621"/>
                    </a:cubicBezTo>
                    <a:cubicBezTo>
                      <a:pt x="1016718" y="548998"/>
                      <a:pt x="1016718" y="533797"/>
                      <a:pt x="1022083" y="520385"/>
                    </a:cubicBezTo>
                    <a:cubicBezTo>
                      <a:pt x="1020294" y="520385"/>
                      <a:pt x="1018506" y="520385"/>
                      <a:pt x="1018506" y="518597"/>
                    </a:cubicBezTo>
                    <a:cubicBezTo>
                      <a:pt x="1001516" y="537374"/>
                      <a:pt x="974690" y="543633"/>
                      <a:pt x="949652" y="550786"/>
                    </a:cubicBezTo>
                    <a:lnTo>
                      <a:pt x="938027" y="550786"/>
                    </a:lnTo>
                    <a:cubicBezTo>
                      <a:pt x="929979" y="554362"/>
                      <a:pt x="917460" y="554362"/>
                      <a:pt x="909412" y="548998"/>
                    </a:cubicBezTo>
                    <a:cubicBezTo>
                      <a:pt x="902259" y="545421"/>
                      <a:pt x="899576" y="540950"/>
                      <a:pt x="892422" y="535586"/>
                    </a:cubicBezTo>
                    <a:cubicBezTo>
                      <a:pt x="879009" y="527538"/>
                      <a:pt x="865596" y="520385"/>
                      <a:pt x="850394" y="515021"/>
                    </a:cubicBezTo>
                    <a:cubicBezTo>
                      <a:pt x="808367" y="501609"/>
                      <a:pt x="764550" y="494456"/>
                      <a:pt x="720734" y="496244"/>
                    </a:cubicBezTo>
                    <a:cubicBezTo>
                      <a:pt x="739512" y="486408"/>
                      <a:pt x="760079" y="485514"/>
                      <a:pt x="779752" y="479255"/>
                    </a:cubicBezTo>
                    <a:cubicBezTo>
                      <a:pt x="808367" y="471208"/>
                      <a:pt x="835193" y="460479"/>
                      <a:pt x="865596" y="462267"/>
                    </a:cubicBezTo>
                    <a:cubicBezTo>
                      <a:pt x="860231" y="460479"/>
                      <a:pt x="853971" y="462267"/>
                      <a:pt x="848606" y="462267"/>
                    </a:cubicBezTo>
                    <a:cubicBezTo>
                      <a:pt x="825357" y="460479"/>
                      <a:pt x="801213" y="467632"/>
                      <a:pt x="776175" y="472102"/>
                    </a:cubicBezTo>
                    <a:cubicBezTo>
                      <a:pt x="759185" y="475679"/>
                      <a:pt x="743983" y="481938"/>
                      <a:pt x="726993" y="485514"/>
                    </a:cubicBezTo>
                    <a:cubicBezTo>
                      <a:pt x="717157" y="489091"/>
                      <a:pt x="711792" y="498926"/>
                      <a:pt x="700167" y="497138"/>
                    </a:cubicBezTo>
                    <a:lnTo>
                      <a:pt x="700167" y="491773"/>
                    </a:lnTo>
                    <a:cubicBezTo>
                      <a:pt x="717157" y="471208"/>
                      <a:pt x="737724" y="451537"/>
                      <a:pt x="764550" y="449749"/>
                    </a:cubicBezTo>
                    <a:cubicBezTo>
                      <a:pt x="794953" y="444384"/>
                      <a:pt x="823568" y="449749"/>
                      <a:pt x="853971" y="453325"/>
                    </a:cubicBezTo>
                    <a:cubicBezTo>
                      <a:pt x="876327" y="455114"/>
                      <a:pt x="895999" y="460479"/>
                      <a:pt x="918354" y="464949"/>
                    </a:cubicBezTo>
                    <a:cubicBezTo>
                      <a:pt x="926402" y="464949"/>
                      <a:pt x="928191" y="478361"/>
                      <a:pt x="935344" y="480149"/>
                    </a:cubicBezTo>
                    <a:cubicBezTo>
                      <a:pt x="945181" y="483726"/>
                      <a:pt x="955911" y="480149"/>
                      <a:pt x="965748" y="487302"/>
                    </a:cubicBezTo>
                    <a:cubicBezTo>
                      <a:pt x="965748" y="483726"/>
                      <a:pt x="963959" y="480149"/>
                      <a:pt x="965748" y="477467"/>
                    </a:cubicBezTo>
                    <a:cubicBezTo>
                      <a:pt x="972901" y="470314"/>
                      <a:pt x="980949" y="479255"/>
                      <a:pt x="988103" y="475679"/>
                    </a:cubicBezTo>
                    <a:cubicBezTo>
                      <a:pt x="1001516" y="467632"/>
                      <a:pt x="976478" y="452431"/>
                      <a:pt x="969324" y="439913"/>
                    </a:cubicBezTo>
                    <a:cubicBezTo>
                      <a:pt x="969324" y="438125"/>
                      <a:pt x="971113" y="436337"/>
                      <a:pt x="971113" y="436337"/>
                    </a:cubicBezTo>
                    <a:cubicBezTo>
                      <a:pt x="984526" y="447961"/>
                      <a:pt x="994362" y="461373"/>
                      <a:pt x="1011352" y="470314"/>
                    </a:cubicBezTo>
                    <a:cubicBezTo>
                      <a:pt x="1019400" y="473890"/>
                      <a:pt x="1039967" y="478361"/>
                      <a:pt x="1036390" y="468526"/>
                    </a:cubicBezTo>
                    <a:cubicBezTo>
                      <a:pt x="1028342" y="449749"/>
                      <a:pt x="1011352" y="434549"/>
                      <a:pt x="997045" y="417560"/>
                    </a:cubicBezTo>
                    <a:lnTo>
                      <a:pt x="997045" y="410407"/>
                    </a:lnTo>
                    <a:cubicBezTo>
                      <a:pt x="993468" y="410407"/>
                      <a:pt x="993468" y="408619"/>
                      <a:pt x="991680" y="406831"/>
                    </a:cubicBezTo>
                    <a:lnTo>
                      <a:pt x="991680" y="399677"/>
                    </a:lnTo>
                    <a:cubicBezTo>
                      <a:pt x="984526" y="396101"/>
                      <a:pt x="986314" y="389842"/>
                      <a:pt x="983632" y="384477"/>
                    </a:cubicBezTo>
                    <a:cubicBezTo>
                      <a:pt x="978267" y="376430"/>
                      <a:pt x="981843" y="363912"/>
                      <a:pt x="978267" y="354077"/>
                    </a:cubicBezTo>
                    <a:cubicBezTo>
                      <a:pt x="974690" y="344241"/>
                      <a:pt x="972901" y="335300"/>
                      <a:pt x="971113" y="325464"/>
                    </a:cubicBezTo>
                    <a:cubicBezTo>
                      <a:pt x="965748" y="296852"/>
                      <a:pt x="959488" y="271816"/>
                      <a:pt x="955911" y="244098"/>
                    </a:cubicBezTo>
                    <a:cubicBezTo>
                      <a:pt x="952334" y="211910"/>
                      <a:pt x="974690" y="186874"/>
                      <a:pt x="989891" y="158262"/>
                    </a:cubicBezTo>
                    <a:cubicBezTo>
                      <a:pt x="1001516" y="137696"/>
                      <a:pt x="1014929" y="118026"/>
                      <a:pt x="1037284" y="104614"/>
                    </a:cubicBezTo>
                    <a:cubicBezTo>
                      <a:pt x="1042650" y="84049"/>
                      <a:pt x="1056063" y="67060"/>
                      <a:pt x="1069476" y="50966"/>
                    </a:cubicBezTo>
                    <a:cubicBezTo>
                      <a:pt x="1082889" y="34871"/>
                      <a:pt x="1105244" y="24142"/>
                      <a:pt x="1121340" y="16989"/>
                    </a:cubicBezTo>
                    <a:cubicBezTo>
                      <a:pt x="1144590" y="6259"/>
                      <a:pt x="1166051" y="0"/>
                      <a:pt x="1166051" y="0"/>
                    </a:cubicBezTo>
                    <a:lnTo>
                      <a:pt x="0" y="0"/>
                    </a:lnTo>
                    <a:lnTo>
                      <a:pt x="0" y="894133"/>
                    </a:lnTo>
                    <a:lnTo>
                      <a:pt x="828933" y="894133"/>
                    </a:lnTo>
                    <a:cubicBezTo>
                      <a:pt x="861125" y="870886"/>
                      <a:pt x="893317" y="860156"/>
                      <a:pt x="938027" y="837803"/>
                    </a:cubicBezTo>
                    <a:cubicBezTo>
                      <a:pt x="959488" y="828861"/>
                      <a:pt x="1007775" y="806508"/>
                      <a:pt x="1023871" y="790414"/>
                    </a:cubicBezTo>
                    <a:moveTo>
                      <a:pt x="764550" y="668812"/>
                    </a:moveTo>
                    <a:cubicBezTo>
                      <a:pt x="760973" y="668812"/>
                      <a:pt x="754714" y="670600"/>
                      <a:pt x="756502" y="667023"/>
                    </a:cubicBezTo>
                    <a:cubicBezTo>
                      <a:pt x="758291" y="658976"/>
                      <a:pt x="769915" y="658976"/>
                      <a:pt x="777069" y="655400"/>
                    </a:cubicBezTo>
                    <a:cubicBezTo>
                      <a:pt x="780646" y="653611"/>
                      <a:pt x="785117" y="650035"/>
                      <a:pt x="788694" y="651823"/>
                    </a:cubicBezTo>
                    <a:cubicBezTo>
                      <a:pt x="792271" y="657188"/>
                      <a:pt x="796742" y="655400"/>
                      <a:pt x="800319" y="658976"/>
                    </a:cubicBezTo>
                    <a:cubicBezTo>
                      <a:pt x="789588" y="668812"/>
                      <a:pt x="776175" y="664341"/>
                      <a:pt x="764550" y="668812"/>
                    </a:cubicBezTo>
                    <a:moveTo>
                      <a:pt x="505229" y="632152"/>
                    </a:moveTo>
                    <a:cubicBezTo>
                      <a:pt x="505229" y="632152"/>
                      <a:pt x="503441" y="630364"/>
                      <a:pt x="503441" y="628576"/>
                    </a:cubicBezTo>
                    <a:cubicBezTo>
                      <a:pt x="525796" y="599963"/>
                      <a:pt x="541892" y="573139"/>
                      <a:pt x="557988" y="542739"/>
                    </a:cubicBezTo>
                    <a:cubicBezTo>
                      <a:pt x="580343" y="531115"/>
                      <a:pt x="598227" y="514126"/>
                      <a:pt x="615217" y="495350"/>
                    </a:cubicBezTo>
                    <a:cubicBezTo>
                      <a:pt x="643832" y="464949"/>
                      <a:pt x="674235" y="438125"/>
                      <a:pt x="710003" y="421137"/>
                    </a:cubicBezTo>
                    <a:cubicBezTo>
                      <a:pt x="723416" y="415772"/>
                      <a:pt x="740406" y="417560"/>
                      <a:pt x="753820" y="422925"/>
                    </a:cubicBezTo>
                    <a:cubicBezTo>
                      <a:pt x="748454" y="430078"/>
                      <a:pt x="740406" y="428290"/>
                      <a:pt x="733253" y="432760"/>
                    </a:cubicBezTo>
                    <a:cubicBezTo>
                      <a:pt x="731464" y="432760"/>
                      <a:pt x="729676" y="432760"/>
                      <a:pt x="727888" y="430972"/>
                    </a:cubicBezTo>
                    <a:cubicBezTo>
                      <a:pt x="729676" y="429184"/>
                      <a:pt x="729676" y="427396"/>
                      <a:pt x="729676" y="425607"/>
                    </a:cubicBezTo>
                    <a:cubicBezTo>
                      <a:pt x="712686" y="444384"/>
                      <a:pt x="689436" y="452431"/>
                      <a:pt x="676023" y="474785"/>
                    </a:cubicBezTo>
                    <a:cubicBezTo>
                      <a:pt x="666187" y="491773"/>
                      <a:pt x="659033" y="513232"/>
                      <a:pt x="637572" y="518597"/>
                    </a:cubicBezTo>
                    <a:cubicBezTo>
                      <a:pt x="630419" y="520385"/>
                      <a:pt x="639361" y="513232"/>
                      <a:pt x="635784" y="515021"/>
                    </a:cubicBezTo>
                    <a:cubicBezTo>
                      <a:pt x="583025" y="547209"/>
                      <a:pt x="546363" y="586551"/>
                      <a:pt x="505229" y="632152"/>
                    </a:cubicBezTo>
                    <a:moveTo>
                      <a:pt x="645620" y="520385"/>
                    </a:moveTo>
                    <a:cubicBezTo>
                      <a:pt x="643832" y="523962"/>
                      <a:pt x="642043" y="523962"/>
                      <a:pt x="640255" y="527538"/>
                    </a:cubicBezTo>
                    <a:cubicBezTo>
                      <a:pt x="638466" y="531115"/>
                      <a:pt x="636678" y="532903"/>
                      <a:pt x="633101" y="534692"/>
                    </a:cubicBezTo>
                    <a:cubicBezTo>
                      <a:pt x="631313" y="534692"/>
                      <a:pt x="629524" y="534692"/>
                      <a:pt x="629524" y="532903"/>
                    </a:cubicBezTo>
                    <a:cubicBezTo>
                      <a:pt x="631313" y="525750"/>
                      <a:pt x="636678" y="519491"/>
                      <a:pt x="642938" y="517703"/>
                    </a:cubicBezTo>
                    <a:cubicBezTo>
                      <a:pt x="645620" y="516809"/>
                      <a:pt x="645620" y="518597"/>
                      <a:pt x="645620" y="520385"/>
                    </a:cubicBezTo>
                    <a:moveTo>
                      <a:pt x="724311" y="773425"/>
                    </a:moveTo>
                    <a:cubicBezTo>
                      <a:pt x="723416" y="775213"/>
                      <a:pt x="721628" y="777002"/>
                      <a:pt x="719840" y="778790"/>
                    </a:cubicBezTo>
                    <a:cubicBezTo>
                      <a:pt x="721628" y="778790"/>
                      <a:pt x="723416" y="780578"/>
                      <a:pt x="721628" y="781472"/>
                    </a:cubicBezTo>
                    <a:cubicBezTo>
                      <a:pt x="718051" y="785049"/>
                      <a:pt x="713580" y="788625"/>
                      <a:pt x="709109" y="790414"/>
                    </a:cubicBezTo>
                    <a:lnTo>
                      <a:pt x="706426" y="790414"/>
                    </a:lnTo>
                    <a:cubicBezTo>
                      <a:pt x="704638" y="792202"/>
                      <a:pt x="701955" y="793990"/>
                      <a:pt x="700167" y="796673"/>
                    </a:cubicBezTo>
                    <a:cubicBezTo>
                      <a:pt x="698379" y="798461"/>
                      <a:pt x="688542" y="797567"/>
                      <a:pt x="691225" y="794884"/>
                    </a:cubicBezTo>
                    <a:cubicBezTo>
                      <a:pt x="695696" y="791308"/>
                      <a:pt x="699273" y="786837"/>
                      <a:pt x="703744" y="783261"/>
                    </a:cubicBezTo>
                    <a:cubicBezTo>
                      <a:pt x="706426" y="781472"/>
                      <a:pt x="709109" y="778790"/>
                      <a:pt x="710898" y="776107"/>
                    </a:cubicBezTo>
                    <a:cubicBezTo>
                      <a:pt x="711792" y="774319"/>
                      <a:pt x="712686" y="773425"/>
                      <a:pt x="714474" y="772531"/>
                    </a:cubicBezTo>
                    <a:cubicBezTo>
                      <a:pt x="717157" y="770743"/>
                      <a:pt x="726099" y="769849"/>
                      <a:pt x="724311" y="773425"/>
                    </a:cubicBezTo>
                    <a:moveTo>
                      <a:pt x="693908" y="760013"/>
                    </a:moveTo>
                    <a:cubicBezTo>
                      <a:pt x="686754" y="764484"/>
                      <a:pt x="680494" y="768954"/>
                      <a:pt x="674235" y="773425"/>
                    </a:cubicBezTo>
                    <a:cubicBezTo>
                      <a:pt x="667081" y="777896"/>
                      <a:pt x="659033" y="780578"/>
                      <a:pt x="651880" y="784155"/>
                    </a:cubicBezTo>
                    <a:cubicBezTo>
                      <a:pt x="650985" y="783261"/>
                      <a:pt x="650091" y="783261"/>
                      <a:pt x="649197" y="783261"/>
                    </a:cubicBezTo>
                    <a:cubicBezTo>
                      <a:pt x="642938" y="786837"/>
                      <a:pt x="637572" y="791308"/>
                      <a:pt x="632207" y="796673"/>
                    </a:cubicBezTo>
                    <a:lnTo>
                      <a:pt x="629524" y="799355"/>
                    </a:lnTo>
                    <a:lnTo>
                      <a:pt x="626842" y="802037"/>
                    </a:lnTo>
                    <a:lnTo>
                      <a:pt x="623265" y="805614"/>
                    </a:lnTo>
                    <a:cubicBezTo>
                      <a:pt x="622371" y="806508"/>
                      <a:pt x="622371" y="807402"/>
                      <a:pt x="620582" y="808296"/>
                    </a:cubicBezTo>
                    <a:cubicBezTo>
                      <a:pt x="619688" y="809190"/>
                      <a:pt x="617005" y="809190"/>
                      <a:pt x="617005" y="807402"/>
                    </a:cubicBezTo>
                    <a:cubicBezTo>
                      <a:pt x="616111" y="808296"/>
                      <a:pt x="615217" y="808296"/>
                      <a:pt x="614323" y="809190"/>
                    </a:cubicBezTo>
                    <a:cubicBezTo>
                      <a:pt x="613429" y="810085"/>
                      <a:pt x="612534" y="810085"/>
                      <a:pt x="611640" y="810979"/>
                    </a:cubicBezTo>
                    <a:lnTo>
                      <a:pt x="609852" y="810979"/>
                    </a:lnTo>
                    <a:cubicBezTo>
                      <a:pt x="608063" y="812767"/>
                      <a:pt x="605381" y="814555"/>
                      <a:pt x="603592" y="816343"/>
                    </a:cubicBezTo>
                    <a:cubicBezTo>
                      <a:pt x="600015" y="819920"/>
                      <a:pt x="596439" y="822602"/>
                      <a:pt x="593756" y="827073"/>
                    </a:cubicBezTo>
                    <a:lnTo>
                      <a:pt x="593756" y="827967"/>
                    </a:lnTo>
                    <a:lnTo>
                      <a:pt x="592862" y="828861"/>
                    </a:lnTo>
                    <a:cubicBezTo>
                      <a:pt x="592862" y="828861"/>
                      <a:pt x="592862" y="829755"/>
                      <a:pt x="591968" y="829755"/>
                    </a:cubicBezTo>
                    <a:cubicBezTo>
                      <a:pt x="591968" y="830650"/>
                      <a:pt x="591073" y="830650"/>
                      <a:pt x="591073" y="831544"/>
                    </a:cubicBezTo>
                    <a:cubicBezTo>
                      <a:pt x="591073" y="831544"/>
                      <a:pt x="590179" y="832438"/>
                      <a:pt x="589285" y="832438"/>
                    </a:cubicBezTo>
                    <a:lnTo>
                      <a:pt x="588391" y="831544"/>
                    </a:lnTo>
                    <a:cubicBezTo>
                      <a:pt x="588391" y="831544"/>
                      <a:pt x="588391" y="830650"/>
                      <a:pt x="587496" y="830650"/>
                    </a:cubicBezTo>
                    <a:cubicBezTo>
                      <a:pt x="586602" y="829755"/>
                      <a:pt x="586602" y="828861"/>
                      <a:pt x="585708" y="827967"/>
                    </a:cubicBezTo>
                    <a:lnTo>
                      <a:pt x="585708" y="827073"/>
                    </a:lnTo>
                    <a:cubicBezTo>
                      <a:pt x="587496" y="825285"/>
                      <a:pt x="589285" y="823497"/>
                      <a:pt x="591073" y="820814"/>
                    </a:cubicBezTo>
                    <a:cubicBezTo>
                      <a:pt x="591968" y="819920"/>
                      <a:pt x="591968" y="819026"/>
                      <a:pt x="592862" y="819026"/>
                    </a:cubicBezTo>
                    <a:cubicBezTo>
                      <a:pt x="593756" y="818132"/>
                      <a:pt x="594650" y="816343"/>
                      <a:pt x="595544" y="815449"/>
                    </a:cubicBezTo>
                    <a:cubicBezTo>
                      <a:pt x="595544" y="814555"/>
                      <a:pt x="596439" y="814555"/>
                      <a:pt x="596439" y="813661"/>
                    </a:cubicBezTo>
                    <a:cubicBezTo>
                      <a:pt x="598227" y="810979"/>
                      <a:pt x="600015" y="809190"/>
                      <a:pt x="601804" y="806508"/>
                    </a:cubicBezTo>
                    <a:lnTo>
                      <a:pt x="602698" y="805614"/>
                    </a:lnTo>
                    <a:cubicBezTo>
                      <a:pt x="603592" y="804720"/>
                      <a:pt x="604486" y="802931"/>
                      <a:pt x="605381" y="802037"/>
                    </a:cubicBezTo>
                    <a:cubicBezTo>
                      <a:pt x="606275" y="801143"/>
                      <a:pt x="606275" y="800249"/>
                      <a:pt x="607169" y="798461"/>
                    </a:cubicBezTo>
                    <a:lnTo>
                      <a:pt x="607169" y="797567"/>
                    </a:lnTo>
                    <a:cubicBezTo>
                      <a:pt x="608063" y="795778"/>
                      <a:pt x="608063" y="794884"/>
                      <a:pt x="608958" y="793990"/>
                    </a:cubicBezTo>
                    <a:lnTo>
                      <a:pt x="608958" y="793096"/>
                    </a:lnTo>
                    <a:cubicBezTo>
                      <a:pt x="608958" y="792202"/>
                      <a:pt x="608958" y="792202"/>
                      <a:pt x="609852" y="791308"/>
                    </a:cubicBezTo>
                    <a:cubicBezTo>
                      <a:pt x="609852" y="790414"/>
                      <a:pt x="609852" y="789519"/>
                      <a:pt x="610746" y="788625"/>
                    </a:cubicBezTo>
                    <a:lnTo>
                      <a:pt x="610746" y="787731"/>
                    </a:lnTo>
                    <a:cubicBezTo>
                      <a:pt x="612534" y="784155"/>
                      <a:pt x="615217" y="781472"/>
                      <a:pt x="617900" y="778790"/>
                    </a:cubicBezTo>
                    <a:lnTo>
                      <a:pt x="617005" y="778790"/>
                    </a:lnTo>
                    <a:cubicBezTo>
                      <a:pt x="614323" y="780578"/>
                      <a:pt x="612534" y="782366"/>
                      <a:pt x="610746" y="784155"/>
                    </a:cubicBezTo>
                    <a:cubicBezTo>
                      <a:pt x="608958" y="785943"/>
                      <a:pt x="605381" y="783261"/>
                      <a:pt x="608063" y="781472"/>
                    </a:cubicBezTo>
                    <a:cubicBezTo>
                      <a:pt x="609852" y="780578"/>
                      <a:pt x="610746" y="778790"/>
                      <a:pt x="611640" y="777896"/>
                    </a:cubicBezTo>
                    <a:cubicBezTo>
                      <a:pt x="614323" y="775213"/>
                      <a:pt x="617005" y="771637"/>
                      <a:pt x="620582" y="768954"/>
                    </a:cubicBezTo>
                    <a:cubicBezTo>
                      <a:pt x="622371" y="767166"/>
                      <a:pt x="624159" y="766272"/>
                      <a:pt x="625948" y="765378"/>
                    </a:cubicBezTo>
                    <a:lnTo>
                      <a:pt x="626842" y="764484"/>
                    </a:lnTo>
                    <a:cubicBezTo>
                      <a:pt x="627736" y="762695"/>
                      <a:pt x="629524" y="761801"/>
                      <a:pt x="630419" y="760013"/>
                    </a:cubicBezTo>
                    <a:cubicBezTo>
                      <a:pt x="646514" y="744813"/>
                      <a:pt x="674235" y="744813"/>
                      <a:pt x="694802" y="734977"/>
                    </a:cubicBezTo>
                    <a:cubicBezTo>
                      <a:pt x="702850" y="731401"/>
                      <a:pt x="713580" y="736766"/>
                      <a:pt x="721628" y="734977"/>
                    </a:cubicBezTo>
                    <a:cubicBezTo>
                      <a:pt x="726993" y="734977"/>
                      <a:pt x="731464" y="734977"/>
                      <a:pt x="736830" y="738554"/>
                    </a:cubicBezTo>
                    <a:cubicBezTo>
                      <a:pt x="721628" y="741236"/>
                      <a:pt x="708215" y="751072"/>
                      <a:pt x="693908" y="760013"/>
                    </a:cubicBezTo>
                    <a:moveTo>
                      <a:pt x="728782" y="641988"/>
                    </a:moveTo>
                    <a:cubicBezTo>
                      <a:pt x="726993" y="640199"/>
                      <a:pt x="734147" y="641988"/>
                      <a:pt x="735935" y="638411"/>
                    </a:cubicBezTo>
                    <a:lnTo>
                      <a:pt x="722522" y="638411"/>
                    </a:lnTo>
                    <a:cubicBezTo>
                      <a:pt x="720734" y="638411"/>
                      <a:pt x="720734" y="636623"/>
                      <a:pt x="720734" y="634834"/>
                    </a:cubicBezTo>
                    <a:cubicBezTo>
                      <a:pt x="712686" y="636623"/>
                      <a:pt x="701955" y="640199"/>
                      <a:pt x="693908" y="641988"/>
                    </a:cubicBezTo>
                    <a:cubicBezTo>
                      <a:pt x="682283" y="645564"/>
                      <a:pt x="671552" y="653611"/>
                      <a:pt x="658139" y="657188"/>
                    </a:cubicBezTo>
                    <a:cubicBezTo>
                      <a:pt x="639361" y="664341"/>
                      <a:pt x="624159" y="679541"/>
                      <a:pt x="604486" y="685800"/>
                    </a:cubicBezTo>
                    <a:cubicBezTo>
                      <a:pt x="602698" y="685800"/>
                      <a:pt x="602698" y="684012"/>
                      <a:pt x="602698" y="682223"/>
                    </a:cubicBezTo>
                    <a:cubicBezTo>
                      <a:pt x="604486" y="676859"/>
                      <a:pt x="610746" y="675070"/>
                      <a:pt x="614323" y="670600"/>
                    </a:cubicBezTo>
                    <a:cubicBezTo>
                      <a:pt x="614323" y="668812"/>
                      <a:pt x="614323" y="667023"/>
                      <a:pt x="612534" y="667023"/>
                    </a:cubicBezTo>
                    <a:cubicBezTo>
                      <a:pt x="625948" y="648246"/>
                      <a:pt x="644726" y="638411"/>
                      <a:pt x="661716" y="623211"/>
                    </a:cubicBezTo>
                    <a:lnTo>
                      <a:pt x="661716" y="617846"/>
                    </a:lnTo>
                    <a:cubicBezTo>
                      <a:pt x="667081" y="610693"/>
                      <a:pt x="675129" y="608010"/>
                      <a:pt x="678706" y="599069"/>
                    </a:cubicBezTo>
                    <a:cubicBezTo>
                      <a:pt x="680494" y="593704"/>
                      <a:pt x="687648" y="587445"/>
                      <a:pt x="695696" y="583869"/>
                    </a:cubicBezTo>
                    <a:cubicBezTo>
                      <a:pt x="693908" y="582081"/>
                      <a:pt x="690331" y="582081"/>
                      <a:pt x="690331" y="578504"/>
                    </a:cubicBezTo>
                    <a:cubicBezTo>
                      <a:pt x="683177" y="578504"/>
                      <a:pt x="676918" y="582081"/>
                      <a:pt x="669764" y="576716"/>
                    </a:cubicBezTo>
                    <a:cubicBezTo>
                      <a:pt x="673341" y="574033"/>
                      <a:pt x="676918" y="572245"/>
                      <a:pt x="680494" y="570457"/>
                    </a:cubicBezTo>
                    <a:cubicBezTo>
                      <a:pt x="678706" y="570457"/>
                      <a:pt x="677812" y="569563"/>
                      <a:pt x="676918" y="567774"/>
                    </a:cubicBezTo>
                    <a:cubicBezTo>
                      <a:pt x="675129" y="564198"/>
                      <a:pt x="680494" y="560621"/>
                      <a:pt x="684965" y="559727"/>
                    </a:cubicBezTo>
                    <a:cubicBezTo>
                      <a:pt x="692119" y="557939"/>
                      <a:pt x="700167" y="557939"/>
                      <a:pt x="705532" y="552574"/>
                    </a:cubicBezTo>
                    <a:cubicBezTo>
                      <a:pt x="693908" y="550786"/>
                      <a:pt x="680494" y="556151"/>
                      <a:pt x="667975" y="548998"/>
                    </a:cubicBezTo>
                    <a:cubicBezTo>
                      <a:pt x="676023" y="526644"/>
                      <a:pt x="690331" y="508762"/>
                      <a:pt x="710003" y="498032"/>
                    </a:cubicBezTo>
                    <a:cubicBezTo>
                      <a:pt x="711792" y="498032"/>
                      <a:pt x="715369" y="498032"/>
                      <a:pt x="715369" y="499820"/>
                    </a:cubicBezTo>
                    <a:cubicBezTo>
                      <a:pt x="715369" y="507868"/>
                      <a:pt x="710003" y="515021"/>
                      <a:pt x="701955" y="516809"/>
                    </a:cubicBezTo>
                    <a:cubicBezTo>
                      <a:pt x="715369" y="520385"/>
                      <a:pt x="728782" y="520385"/>
                      <a:pt x="742195" y="526644"/>
                    </a:cubicBezTo>
                    <a:cubicBezTo>
                      <a:pt x="740406" y="530221"/>
                      <a:pt x="736830" y="528433"/>
                      <a:pt x="735041" y="528433"/>
                    </a:cubicBezTo>
                    <a:cubicBezTo>
                      <a:pt x="743089" y="533797"/>
                      <a:pt x="753820" y="530221"/>
                      <a:pt x="761868" y="536480"/>
                    </a:cubicBezTo>
                    <a:cubicBezTo>
                      <a:pt x="756502" y="541845"/>
                      <a:pt x="752031" y="536480"/>
                      <a:pt x="746666" y="536480"/>
                    </a:cubicBezTo>
                    <a:cubicBezTo>
                      <a:pt x="799424" y="551680"/>
                      <a:pt x="854865" y="563304"/>
                      <a:pt x="898682" y="597281"/>
                    </a:cubicBezTo>
                    <a:cubicBezTo>
                      <a:pt x="861125" y="616058"/>
                      <a:pt x="822674" y="624105"/>
                      <a:pt x="782434" y="633046"/>
                    </a:cubicBezTo>
                    <a:cubicBezTo>
                      <a:pt x="777069" y="633046"/>
                      <a:pt x="774387" y="633046"/>
                      <a:pt x="769021" y="631258"/>
                    </a:cubicBezTo>
                    <a:cubicBezTo>
                      <a:pt x="769021" y="633046"/>
                      <a:pt x="769021" y="636623"/>
                      <a:pt x="767233" y="636623"/>
                    </a:cubicBezTo>
                    <a:cubicBezTo>
                      <a:pt x="760079" y="636623"/>
                      <a:pt x="755608" y="636623"/>
                      <a:pt x="750243" y="640199"/>
                    </a:cubicBezTo>
                    <a:cubicBezTo>
                      <a:pt x="743983" y="645564"/>
                      <a:pt x="734147" y="647352"/>
                      <a:pt x="728782" y="641988"/>
                    </a:cubicBezTo>
                  </a:path>
                </a:pathLst>
              </a:custGeom>
              <a:solidFill>
                <a:srgbClr val="000091"/>
              </a:solidFill>
              <a:ln w="893" cap="flat">
                <a:noFill/>
                <a:prstDash val="solid"/>
                <a:miter/>
              </a:ln>
            </p:spPr>
            <p:txBody>
              <a:bodyPr rtlCol="0" anchor="ctr"/>
              <a:lstStyle/>
              <a:p>
                <a:endParaRPr lang="fr-FR"/>
              </a:p>
            </p:txBody>
          </p:sp>
          <p:sp>
            <p:nvSpPr>
              <p:cNvPr id="63" name="Forme libre 62">
                <a:extLst>
                  <a:ext uri="{FF2B5EF4-FFF2-40B4-BE49-F238E27FC236}">
                    <a16:creationId xmlns:a16="http://schemas.microsoft.com/office/drawing/2014/main" id="{B4F883C2-212D-B627-13CB-8C849DE88486}"/>
                  </a:ext>
                </a:extLst>
              </p:cNvPr>
              <p:cNvSpPr/>
              <p:nvPr/>
            </p:nvSpPr>
            <p:spPr>
              <a:xfrm>
                <a:off x="4569124" y="894132"/>
                <a:ext cx="1085135" cy="894132"/>
              </a:xfrm>
              <a:custGeom>
                <a:avLst/>
                <a:gdLst>
                  <a:gd name="connsiteX0" fmla="*/ 1084241 w 1085135"/>
                  <a:gd name="connsiteY0" fmla="*/ 0 h 894132"/>
                  <a:gd name="connsiteX1" fmla="*/ 123859 w 1085135"/>
                  <a:gd name="connsiteY1" fmla="*/ 0 h 894132"/>
                  <a:gd name="connsiteX2" fmla="*/ 132801 w 1085135"/>
                  <a:gd name="connsiteY2" fmla="*/ 4471 h 894132"/>
                  <a:gd name="connsiteX3" fmla="*/ 156945 w 1085135"/>
                  <a:gd name="connsiteY3" fmla="*/ 16989 h 894132"/>
                  <a:gd name="connsiteX4" fmla="*/ 189136 w 1085135"/>
                  <a:gd name="connsiteY4" fmla="*/ 43813 h 894132"/>
                  <a:gd name="connsiteX5" fmla="*/ 194501 w 1085135"/>
                  <a:gd name="connsiteY5" fmla="*/ 66166 h 894132"/>
                  <a:gd name="connsiteX6" fmla="*/ 181088 w 1085135"/>
                  <a:gd name="connsiteY6" fmla="*/ 91202 h 894132"/>
                  <a:gd name="connsiteX7" fmla="*/ 145320 w 1085135"/>
                  <a:gd name="connsiteY7" fmla="*/ 94778 h 894132"/>
                  <a:gd name="connsiteX8" fmla="*/ 124753 w 1085135"/>
                  <a:gd name="connsiteY8" fmla="*/ 91202 h 894132"/>
                  <a:gd name="connsiteX9" fmla="*/ 190925 w 1085135"/>
                  <a:gd name="connsiteY9" fmla="*/ 136802 h 894132"/>
                  <a:gd name="connsiteX10" fmla="*/ 206126 w 1085135"/>
                  <a:gd name="connsiteY10" fmla="*/ 142167 h 894132"/>
                  <a:gd name="connsiteX11" fmla="*/ 207915 w 1085135"/>
                  <a:gd name="connsiteY11" fmla="*/ 147532 h 894132"/>
                  <a:gd name="connsiteX12" fmla="*/ 202549 w 1085135"/>
                  <a:gd name="connsiteY12" fmla="*/ 157367 h 894132"/>
                  <a:gd name="connsiteX13" fmla="*/ 207915 w 1085135"/>
                  <a:gd name="connsiteY13" fmla="*/ 157367 h 894132"/>
                  <a:gd name="connsiteX14" fmla="*/ 226693 w 1085135"/>
                  <a:gd name="connsiteY14" fmla="*/ 142167 h 894132"/>
                  <a:gd name="connsiteX15" fmla="*/ 233847 w 1085135"/>
                  <a:gd name="connsiteY15" fmla="*/ 167203 h 894132"/>
                  <a:gd name="connsiteX16" fmla="*/ 213280 w 1085135"/>
                  <a:gd name="connsiteY16" fmla="*/ 184191 h 894132"/>
                  <a:gd name="connsiteX17" fmla="*/ 213280 w 1085135"/>
                  <a:gd name="connsiteY17" fmla="*/ 195815 h 894132"/>
                  <a:gd name="connsiteX18" fmla="*/ 221328 w 1085135"/>
                  <a:gd name="connsiteY18" fmla="*/ 216380 h 894132"/>
                  <a:gd name="connsiteX19" fmla="*/ 232952 w 1085135"/>
                  <a:gd name="connsiteY19" fmla="*/ 253934 h 894132"/>
                  <a:gd name="connsiteX20" fmla="*/ 244577 w 1085135"/>
                  <a:gd name="connsiteY20" fmla="*/ 329935 h 894132"/>
                  <a:gd name="connsiteX21" fmla="*/ 242789 w 1085135"/>
                  <a:gd name="connsiteY21" fmla="*/ 368383 h 894132"/>
                  <a:gd name="connsiteX22" fmla="*/ 261567 w 1085135"/>
                  <a:gd name="connsiteY22" fmla="*/ 404148 h 894132"/>
                  <a:gd name="connsiteX23" fmla="*/ 280346 w 1085135"/>
                  <a:gd name="connsiteY23" fmla="*/ 430972 h 894132"/>
                  <a:gd name="connsiteX24" fmla="*/ 300912 w 1085135"/>
                  <a:gd name="connsiteY24" fmla="*/ 484620 h 894132"/>
                  <a:gd name="connsiteX25" fmla="*/ 265144 w 1085135"/>
                  <a:gd name="connsiteY25" fmla="*/ 501609 h 894132"/>
                  <a:gd name="connsiteX26" fmla="*/ 268721 w 1085135"/>
                  <a:gd name="connsiteY26" fmla="*/ 532009 h 894132"/>
                  <a:gd name="connsiteX27" fmla="*/ 246366 w 1085135"/>
                  <a:gd name="connsiteY27" fmla="*/ 561516 h 894132"/>
                  <a:gd name="connsiteX28" fmla="*/ 257990 w 1085135"/>
                  <a:gd name="connsiteY28" fmla="*/ 568669 h 894132"/>
                  <a:gd name="connsiteX29" fmla="*/ 263356 w 1085135"/>
                  <a:gd name="connsiteY29" fmla="*/ 591022 h 894132"/>
                  <a:gd name="connsiteX30" fmla="*/ 246366 w 1085135"/>
                  <a:gd name="connsiteY30" fmla="*/ 621422 h 894132"/>
                  <a:gd name="connsiteX31" fmla="*/ 244577 w 1085135"/>
                  <a:gd name="connsiteY31" fmla="*/ 658976 h 894132"/>
                  <a:gd name="connsiteX32" fmla="*/ 214174 w 1085135"/>
                  <a:gd name="connsiteY32" fmla="*/ 684012 h 894132"/>
                  <a:gd name="connsiteX33" fmla="*/ 181982 w 1085135"/>
                  <a:gd name="connsiteY33" fmla="*/ 685800 h 894132"/>
                  <a:gd name="connsiteX34" fmla="*/ 172146 w 1085135"/>
                  <a:gd name="connsiteY34" fmla="*/ 682223 h 894132"/>
                  <a:gd name="connsiteX35" fmla="*/ 86302 w 1085135"/>
                  <a:gd name="connsiteY35" fmla="*/ 670600 h 894132"/>
                  <a:gd name="connsiteX36" fmla="*/ 63052 w 1085135"/>
                  <a:gd name="connsiteY36" fmla="*/ 676859 h 894132"/>
                  <a:gd name="connsiteX37" fmla="*/ 42486 w 1085135"/>
                  <a:gd name="connsiteY37" fmla="*/ 694741 h 894132"/>
                  <a:gd name="connsiteX38" fmla="*/ 38909 w 1085135"/>
                  <a:gd name="connsiteY38" fmla="*/ 699212 h 894132"/>
                  <a:gd name="connsiteX39" fmla="*/ 37120 w 1085135"/>
                  <a:gd name="connsiteY39" fmla="*/ 701894 h 894132"/>
                  <a:gd name="connsiteX40" fmla="*/ 35332 w 1085135"/>
                  <a:gd name="connsiteY40" fmla="*/ 703683 h 894132"/>
                  <a:gd name="connsiteX41" fmla="*/ 21919 w 1085135"/>
                  <a:gd name="connsiteY41" fmla="*/ 723354 h 894132"/>
                  <a:gd name="connsiteX42" fmla="*/ 21024 w 1085135"/>
                  <a:gd name="connsiteY42" fmla="*/ 724248 h 894132"/>
                  <a:gd name="connsiteX43" fmla="*/ 19236 w 1085135"/>
                  <a:gd name="connsiteY43" fmla="*/ 726930 h 894132"/>
                  <a:gd name="connsiteX44" fmla="*/ 6717 w 1085135"/>
                  <a:gd name="connsiteY44" fmla="*/ 758225 h 894132"/>
                  <a:gd name="connsiteX45" fmla="*/ 8506 w 1085135"/>
                  <a:gd name="connsiteY45" fmla="*/ 837803 h 894132"/>
                  <a:gd name="connsiteX46" fmla="*/ 101503 w 1085135"/>
                  <a:gd name="connsiteY46" fmla="*/ 873568 h 894132"/>
                  <a:gd name="connsiteX47" fmla="*/ 141743 w 1085135"/>
                  <a:gd name="connsiteY47" fmla="*/ 894133 h 894132"/>
                  <a:gd name="connsiteX48" fmla="*/ 1085135 w 1085135"/>
                  <a:gd name="connsiteY48" fmla="*/ 894133 h 894132"/>
                  <a:gd name="connsiteX49" fmla="*/ 1085135 w 1085135"/>
                  <a:gd name="connsiteY49" fmla="*/ 0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085135" h="894132">
                    <a:moveTo>
                      <a:pt x="1084241" y="0"/>
                    </a:moveTo>
                    <a:lnTo>
                      <a:pt x="123859" y="0"/>
                    </a:lnTo>
                    <a:cubicBezTo>
                      <a:pt x="123859" y="0"/>
                      <a:pt x="125647" y="0"/>
                      <a:pt x="132801" y="4471"/>
                    </a:cubicBezTo>
                    <a:cubicBezTo>
                      <a:pt x="140849" y="8941"/>
                      <a:pt x="150685" y="14306"/>
                      <a:pt x="156945" y="16989"/>
                    </a:cubicBezTo>
                    <a:cubicBezTo>
                      <a:pt x="169463" y="23247"/>
                      <a:pt x="181088" y="31295"/>
                      <a:pt x="189136" y="43813"/>
                    </a:cubicBezTo>
                    <a:cubicBezTo>
                      <a:pt x="192713" y="49177"/>
                      <a:pt x="197184" y="59013"/>
                      <a:pt x="194501" y="66166"/>
                    </a:cubicBezTo>
                    <a:cubicBezTo>
                      <a:pt x="190925" y="74213"/>
                      <a:pt x="189136" y="88519"/>
                      <a:pt x="181088" y="91202"/>
                    </a:cubicBezTo>
                    <a:cubicBezTo>
                      <a:pt x="171252" y="96566"/>
                      <a:pt x="157839" y="96566"/>
                      <a:pt x="145320" y="94778"/>
                    </a:cubicBezTo>
                    <a:cubicBezTo>
                      <a:pt x="138166" y="94778"/>
                      <a:pt x="131907" y="92990"/>
                      <a:pt x="124753" y="91202"/>
                    </a:cubicBezTo>
                    <a:cubicBezTo>
                      <a:pt x="149791" y="101037"/>
                      <a:pt x="173935" y="113555"/>
                      <a:pt x="190925" y="136802"/>
                    </a:cubicBezTo>
                    <a:cubicBezTo>
                      <a:pt x="192713" y="140379"/>
                      <a:pt x="198972" y="142167"/>
                      <a:pt x="206126" y="142167"/>
                    </a:cubicBezTo>
                    <a:cubicBezTo>
                      <a:pt x="207915" y="142167"/>
                      <a:pt x="207915" y="145744"/>
                      <a:pt x="207915" y="147532"/>
                    </a:cubicBezTo>
                    <a:cubicBezTo>
                      <a:pt x="204338" y="151108"/>
                      <a:pt x="200761" y="152897"/>
                      <a:pt x="202549" y="157367"/>
                    </a:cubicBezTo>
                    <a:lnTo>
                      <a:pt x="207915" y="157367"/>
                    </a:lnTo>
                    <a:cubicBezTo>
                      <a:pt x="215962" y="153791"/>
                      <a:pt x="215068" y="136802"/>
                      <a:pt x="226693" y="142167"/>
                    </a:cubicBezTo>
                    <a:cubicBezTo>
                      <a:pt x="234741" y="147532"/>
                      <a:pt x="238318" y="159156"/>
                      <a:pt x="233847" y="167203"/>
                    </a:cubicBezTo>
                    <a:cubicBezTo>
                      <a:pt x="226693" y="174356"/>
                      <a:pt x="220433" y="178827"/>
                      <a:pt x="213280" y="184191"/>
                    </a:cubicBezTo>
                    <a:cubicBezTo>
                      <a:pt x="211491" y="187768"/>
                      <a:pt x="211491" y="192239"/>
                      <a:pt x="213280" y="195815"/>
                    </a:cubicBezTo>
                    <a:cubicBezTo>
                      <a:pt x="218645" y="202968"/>
                      <a:pt x="220433" y="209227"/>
                      <a:pt x="221328" y="216380"/>
                    </a:cubicBezTo>
                    <a:cubicBezTo>
                      <a:pt x="226693" y="228004"/>
                      <a:pt x="228481" y="241416"/>
                      <a:pt x="232952" y="253934"/>
                    </a:cubicBezTo>
                    <a:cubicBezTo>
                      <a:pt x="240106" y="278970"/>
                      <a:pt x="246366" y="304899"/>
                      <a:pt x="244577" y="329935"/>
                    </a:cubicBezTo>
                    <a:cubicBezTo>
                      <a:pt x="244577" y="343347"/>
                      <a:pt x="237423" y="354971"/>
                      <a:pt x="242789" y="368383"/>
                    </a:cubicBezTo>
                    <a:cubicBezTo>
                      <a:pt x="246366" y="381795"/>
                      <a:pt x="254413" y="391630"/>
                      <a:pt x="261567" y="404148"/>
                    </a:cubicBezTo>
                    <a:cubicBezTo>
                      <a:pt x="268721" y="413984"/>
                      <a:pt x="274980" y="421137"/>
                      <a:pt x="280346" y="430972"/>
                    </a:cubicBezTo>
                    <a:cubicBezTo>
                      <a:pt x="290182" y="447961"/>
                      <a:pt x="308960" y="464949"/>
                      <a:pt x="300912" y="484620"/>
                    </a:cubicBezTo>
                    <a:cubicBezTo>
                      <a:pt x="295547" y="496244"/>
                      <a:pt x="277663" y="494456"/>
                      <a:pt x="265144" y="501609"/>
                    </a:cubicBezTo>
                    <a:cubicBezTo>
                      <a:pt x="255308" y="509656"/>
                      <a:pt x="263356" y="523962"/>
                      <a:pt x="268721" y="532009"/>
                    </a:cubicBezTo>
                    <a:cubicBezTo>
                      <a:pt x="276769" y="547209"/>
                      <a:pt x="258885" y="557045"/>
                      <a:pt x="246366" y="561516"/>
                    </a:cubicBezTo>
                    <a:cubicBezTo>
                      <a:pt x="249942" y="566880"/>
                      <a:pt x="256202" y="565092"/>
                      <a:pt x="257990" y="568669"/>
                    </a:cubicBezTo>
                    <a:cubicBezTo>
                      <a:pt x="259779" y="576716"/>
                      <a:pt x="267827" y="582081"/>
                      <a:pt x="263356" y="591022"/>
                    </a:cubicBezTo>
                    <a:cubicBezTo>
                      <a:pt x="256202" y="600857"/>
                      <a:pt x="236529" y="606222"/>
                      <a:pt x="246366" y="621422"/>
                    </a:cubicBezTo>
                    <a:cubicBezTo>
                      <a:pt x="253519" y="633046"/>
                      <a:pt x="249048" y="646458"/>
                      <a:pt x="244577" y="658976"/>
                    </a:cubicBezTo>
                    <a:cubicBezTo>
                      <a:pt x="239212" y="672388"/>
                      <a:pt x="227587" y="681329"/>
                      <a:pt x="214174" y="684012"/>
                    </a:cubicBezTo>
                    <a:cubicBezTo>
                      <a:pt x="204338" y="687588"/>
                      <a:pt x="191819" y="687588"/>
                      <a:pt x="181982" y="685800"/>
                    </a:cubicBezTo>
                    <a:cubicBezTo>
                      <a:pt x="178406" y="684012"/>
                      <a:pt x="174829" y="682223"/>
                      <a:pt x="172146" y="682223"/>
                    </a:cubicBezTo>
                    <a:cubicBezTo>
                      <a:pt x="143531" y="678647"/>
                      <a:pt x="114917" y="670600"/>
                      <a:pt x="86302" y="670600"/>
                    </a:cubicBezTo>
                    <a:cubicBezTo>
                      <a:pt x="78254" y="672388"/>
                      <a:pt x="69312" y="674176"/>
                      <a:pt x="63052" y="676859"/>
                    </a:cubicBezTo>
                    <a:cubicBezTo>
                      <a:pt x="55899" y="682223"/>
                      <a:pt x="48745" y="688482"/>
                      <a:pt x="42486" y="694741"/>
                    </a:cubicBezTo>
                    <a:cubicBezTo>
                      <a:pt x="41591" y="696530"/>
                      <a:pt x="39803" y="697424"/>
                      <a:pt x="38909" y="699212"/>
                    </a:cubicBezTo>
                    <a:cubicBezTo>
                      <a:pt x="38014" y="700106"/>
                      <a:pt x="37120" y="701000"/>
                      <a:pt x="37120" y="701894"/>
                    </a:cubicBezTo>
                    <a:lnTo>
                      <a:pt x="35332" y="703683"/>
                    </a:lnTo>
                    <a:cubicBezTo>
                      <a:pt x="29967" y="709942"/>
                      <a:pt x="26390" y="716201"/>
                      <a:pt x="21919" y="723354"/>
                    </a:cubicBezTo>
                    <a:cubicBezTo>
                      <a:pt x="21919" y="724248"/>
                      <a:pt x="21024" y="724248"/>
                      <a:pt x="21024" y="724248"/>
                    </a:cubicBezTo>
                    <a:cubicBezTo>
                      <a:pt x="21024" y="725142"/>
                      <a:pt x="20130" y="726036"/>
                      <a:pt x="19236" y="726930"/>
                    </a:cubicBezTo>
                    <a:cubicBezTo>
                      <a:pt x="13871" y="736766"/>
                      <a:pt x="9400" y="747495"/>
                      <a:pt x="6717" y="758225"/>
                    </a:cubicBezTo>
                    <a:cubicBezTo>
                      <a:pt x="-4908" y="796673"/>
                      <a:pt x="458" y="829755"/>
                      <a:pt x="8506" y="837803"/>
                    </a:cubicBezTo>
                    <a:cubicBezTo>
                      <a:pt x="10294" y="839591"/>
                      <a:pt x="63947" y="856579"/>
                      <a:pt x="101503" y="873568"/>
                    </a:cubicBezTo>
                    <a:cubicBezTo>
                      <a:pt x="119388" y="881615"/>
                      <a:pt x="131012" y="886980"/>
                      <a:pt x="141743" y="894133"/>
                    </a:cubicBezTo>
                    <a:lnTo>
                      <a:pt x="1085135" y="894133"/>
                    </a:lnTo>
                    <a:lnTo>
                      <a:pt x="1085135" y="0"/>
                    </a:lnTo>
                    <a:close/>
                  </a:path>
                </a:pathLst>
              </a:custGeom>
              <a:solidFill>
                <a:srgbClr val="E1000F"/>
              </a:solidFill>
              <a:ln w="893" cap="flat">
                <a:noFill/>
                <a:prstDash val="solid"/>
                <a:miter/>
              </a:ln>
            </p:spPr>
            <p:txBody>
              <a:bodyPr rtlCol="0" anchor="ctr"/>
              <a:lstStyle/>
              <a:p>
                <a:endParaRPr lang="fr-FR"/>
              </a:p>
            </p:txBody>
          </p:sp>
          <p:sp>
            <p:nvSpPr>
              <p:cNvPr id="64" name="Forme libre 63">
                <a:extLst>
                  <a:ext uri="{FF2B5EF4-FFF2-40B4-BE49-F238E27FC236}">
                    <a16:creationId xmlns:a16="http://schemas.microsoft.com/office/drawing/2014/main" id="{1882FA65-38E4-B7CC-52E0-5F8A2C7AD656}"/>
                  </a:ext>
                </a:extLst>
              </p:cNvPr>
              <p:cNvSpPr/>
              <p:nvPr/>
            </p:nvSpPr>
            <p:spPr>
              <a:xfrm>
                <a:off x="4684935" y="1205549"/>
                <a:ext cx="109897" cy="97202"/>
              </a:xfrm>
              <a:custGeom>
                <a:avLst/>
                <a:gdLst>
                  <a:gd name="connsiteX0" fmla="*/ 65277 w 109897"/>
                  <a:gd name="connsiteY0" fmla="*/ 15836 h 97202"/>
                  <a:gd name="connsiteX1" fmla="*/ 82267 w 109897"/>
                  <a:gd name="connsiteY1" fmla="*/ 21201 h 97202"/>
                  <a:gd name="connsiteX2" fmla="*/ 48287 w 109897"/>
                  <a:gd name="connsiteY2" fmla="*/ 51602 h 97202"/>
                  <a:gd name="connsiteX3" fmla="*/ 42922 w 109897"/>
                  <a:gd name="connsiteY3" fmla="*/ 51602 h 97202"/>
                  <a:gd name="connsiteX4" fmla="*/ 34874 w 109897"/>
                  <a:gd name="connsiteY4" fmla="*/ 63225 h 97202"/>
                  <a:gd name="connsiteX5" fmla="*/ 19673 w 109897"/>
                  <a:gd name="connsiteY5" fmla="*/ 65014 h 97202"/>
                  <a:gd name="connsiteX6" fmla="*/ 44711 w 109897"/>
                  <a:gd name="connsiteY6" fmla="*/ 74849 h 97202"/>
                  <a:gd name="connsiteX7" fmla="*/ 50076 w 109897"/>
                  <a:gd name="connsiteY7" fmla="*/ 82002 h 97202"/>
                  <a:gd name="connsiteX8" fmla="*/ 53653 w 109897"/>
                  <a:gd name="connsiteY8" fmla="*/ 80214 h 97202"/>
                  <a:gd name="connsiteX9" fmla="*/ 57229 w 109897"/>
                  <a:gd name="connsiteY9" fmla="*/ 82002 h 97202"/>
                  <a:gd name="connsiteX10" fmla="*/ 57229 w 109897"/>
                  <a:gd name="connsiteY10" fmla="*/ 89155 h 97202"/>
                  <a:gd name="connsiteX11" fmla="*/ 36663 w 109897"/>
                  <a:gd name="connsiteY11" fmla="*/ 94520 h 97202"/>
                  <a:gd name="connsiteX12" fmla="*/ 76008 w 109897"/>
                  <a:gd name="connsiteY12" fmla="*/ 94520 h 97202"/>
                  <a:gd name="connsiteX13" fmla="*/ 83162 w 109897"/>
                  <a:gd name="connsiteY13" fmla="*/ 65908 h 97202"/>
                  <a:gd name="connsiteX14" fmla="*/ 79585 w 109897"/>
                  <a:gd name="connsiteY14" fmla="*/ 60543 h 97202"/>
                  <a:gd name="connsiteX15" fmla="*/ 89421 w 109897"/>
                  <a:gd name="connsiteY15" fmla="*/ 50708 h 97202"/>
                  <a:gd name="connsiteX16" fmla="*/ 99257 w 109897"/>
                  <a:gd name="connsiteY16" fmla="*/ 45343 h 97202"/>
                  <a:gd name="connsiteX17" fmla="*/ 93892 w 109897"/>
                  <a:gd name="connsiteY17" fmla="*/ 37296 h 97202"/>
                  <a:gd name="connsiteX18" fmla="*/ 109094 w 109897"/>
                  <a:gd name="connsiteY18" fmla="*/ 10472 h 97202"/>
                  <a:gd name="connsiteX19" fmla="*/ 85844 w 109897"/>
                  <a:gd name="connsiteY19" fmla="*/ 1530 h 97202"/>
                  <a:gd name="connsiteX20" fmla="*/ 57229 w 109897"/>
                  <a:gd name="connsiteY20" fmla="*/ 3319 h 97202"/>
                  <a:gd name="connsiteX21" fmla="*/ 32192 w 109897"/>
                  <a:gd name="connsiteY21" fmla="*/ 10472 h 97202"/>
                  <a:gd name="connsiteX22" fmla="*/ 0 w 109897"/>
                  <a:gd name="connsiteY22" fmla="*/ 27460 h 97202"/>
                  <a:gd name="connsiteX23" fmla="*/ 36663 w 109897"/>
                  <a:gd name="connsiteY23" fmla="*/ 17625 h 97202"/>
                  <a:gd name="connsiteX24" fmla="*/ 65277 w 109897"/>
                  <a:gd name="connsiteY24" fmla="*/ 15836 h 97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9897" h="97202">
                    <a:moveTo>
                      <a:pt x="65277" y="15836"/>
                    </a:moveTo>
                    <a:cubicBezTo>
                      <a:pt x="72431" y="17625"/>
                      <a:pt x="82267" y="17625"/>
                      <a:pt x="82267" y="21201"/>
                    </a:cubicBezTo>
                    <a:cubicBezTo>
                      <a:pt x="78691" y="34613"/>
                      <a:pt x="59018" y="38190"/>
                      <a:pt x="48287" y="51602"/>
                    </a:cubicBezTo>
                    <a:lnTo>
                      <a:pt x="42922" y="51602"/>
                    </a:lnTo>
                    <a:cubicBezTo>
                      <a:pt x="37557" y="55178"/>
                      <a:pt x="39345" y="63225"/>
                      <a:pt x="34874" y="63225"/>
                    </a:cubicBezTo>
                    <a:cubicBezTo>
                      <a:pt x="29509" y="61437"/>
                      <a:pt x="25038" y="63225"/>
                      <a:pt x="19673" y="65014"/>
                    </a:cubicBezTo>
                    <a:cubicBezTo>
                      <a:pt x="26826" y="72167"/>
                      <a:pt x="34874" y="76637"/>
                      <a:pt x="44711" y="74849"/>
                    </a:cubicBezTo>
                    <a:cubicBezTo>
                      <a:pt x="46499" y="74849"/>
                      <a:pt x="50076" y="78426"/>
                      <a:pt x="50076" y="82002"/>
                    </a:cubicBezTo>
                    <a:cubicBezTo>
                      <a:pt x="50076" y="82002"/>
                      <a:pt x="51864" y="82002"/>
                      <a:pt x="53653" y="80214"/>
                    </a:cubicBezTo>
                    <a:cubicBezTo>
                      <a:pt x="55441" y="80214"/>
                      <a:pt x="57229" y="80214"/>
                      <a:pt x="57229" y="82002"/>
                    </a:cubicBezTo>
                    <a:lnTo>
                      <a:pt x="57229" y="89155"/>
                    </a:lnTo>
                    <a:cubicBezTo>
                      <a:pt x="51864" y="96308"/>
                      <a:pt x="43816" y="92732"/>
                      <a:pt x="36663" y="94520"/>
                    </a:cubicBezTo>
                    <a:cubicBezTo>
                      <a:pt x="50076" y="98097"/>
                      <a:pt x="63489" y="98097"/>
                      <a:pt x="76008" y="94520"/>
                    </a:cubicBezTo>
                    <a:cubicBezTo>
                      <a:pt x="85844" y="90944"/>
                      <a:pt x="76008" y="73955"/>
                      <a:pt x="83162" y="65908"/>
                    </a:cubicBezTo>
                    <a:cubicBezTo>
                      <a:pt x="79585" y="65908"/>
                      <a:pt x="83162" y="60543"/>
                      <a:pt x="79585" y="60543"/>
                    </a:cubicBezTo>
                    <a:cubicBezTo>
                      <a:pt x="83162" y="56967"/>
                      <a:pt x="86738" y="52496"/>
                      <a:pt x="89421" y="50708"/>
                    </a:cubicBezTo>
                    <a:cubicBezTo>
                      <a:pt x="92998" y="50708"/>
                      <a:pt x="97469" y="48919"/>
                      <a:pt x="99257" y="45343"/>
                    </a:cubicBezTo>
                    <a:cubicBezTo>
                      <a:pt x="99257" y="41766"/>
                      <a:pt x="92104" y="39978"/>
                      <a:pt x="93892" y="37296"/>
                    </a:cubicBezTo>
                    <a:cubicBezTo>
                      <a:pt x="103728" y="30143"/>
                      <a:pt x="112671" y="20307"/>
                      <a:pt x="109094" y="10472"/>
                    </a:cubicBezTo>
                    <a:cubicBezTo>
                      <a:pt x="107305" y="5107"/>
                      <a:pt x="93892" y="5107"/>
                      <a:pt x="85844" y="1530"/>
                    </a:cubicBezTo>
                    <a:cubicBezTo>
                      <a:pt x="77796" y="-2046"/>
                      <a:pt x="67066" y="1530"/>
                      <a:pt x="57229" y="3319"/>
                    </a:cubicBezTo>
                    <a:cubicBezTo>
                      <a:pt x="49182" y="3319"/>
                      <a:pt x="40239" y="8683"/>
                      <a:pt x="32192" y="10472"/>
                    </a:cubicBezTo>
                    <a:cubicBezTo>
                      <a:pt x="20567" y="14048"/>
                      <a:pt x="9836" y="20307"/>
                      <a:pt x="0" y="27460"/>
                    </a:cubicBezTo>
                    <a:cubicBezTo>
                      <a:pt x="11625" y="22095"/>
                      <a:pt x="23249" y="20307"/>
                      <a:pt x="36663" y="17625"/>
                    </a:cubicBezTo>
                    <a:cubicBezTo>
                      <a:pt x="46499" y="15836"/>
                      <a:pt x="54547" y="14048"/>
                      <a:pt x="65277" y="15836"/>
                    </a:cubicBezTo>
                  </a:path>
                </a:pathLst>
              </a:custGeom>
              <a:solidFill>
                <a:srgbClr val="808080"/>
              </a:solidFill>
              <a:ln w="893" cap="flat">
                <a:noFill/>
                <a:prstDash val="solid"/>
                <a:miter/>
              </a:ln>
            </p:spPr>
            <p:txBody>
              <a:bodyPr rtlCol="0" anchor="ctr"/>
              <a:lstStyle/>
              <a:p>
                <a:endParaRPr lang="fr-FR"/>
              </a:p>
            </p:txBody>
          </p:sp>
        </p:grpSp>
        <p:sp>
          <p:nvSpPr>
            <p:cNvPr id="60" name="Forme libre 59">
              <a:extLst>
                <a:ext uri="{FF2B5EF4-FFF2-40B4-BE49-F238E27FC236}">
                  <a16:creationId xmlns:a16="http://schemas.microsoft.com/office/drawing/2014/main" id="{B664CACB-77F3-F987-1723-74C2CAFF7160}"/>
                </a:ext>
              </a:extLst>
            </p:cNvPr>
            <p:cNvSpPr/>
            <p:nvPr/>
          </p:nvSpPr>
          <p:spPr>
            <a:xfrm>
              <a:off x="3189814" y="2048458"/>
              <a:ext cx="5812369" cy="1982292"/>
            </a:xfrm>
            <a:custGeom>
              <a:avLst/>
              <a:gdLst>
                <a:gd name="connsiteX0" fmla="*/ 0 w 5812369"/>
                <a:gd name="connsiteY0" fmla="*/ 857474 h 1982292"/>
                <a:gd name="connsiteX1" fmla="*/ 0 w 5812369"/>
                <a:gd name="connsiteY1" fmla="*/ 186874 h 1982292"/>
                <a:gd name="connsiteX2" fmla="*/ 203880 w 5812369"/>
                <a:gd name="connsiteY2" fmla="*/ 186874 h 1982292"/>
                <a:gd name="connsiteX3" fmla="*/ 377357 w 5812369"/>
                <a:gd name="connsiteY3" fmla="*/ 240522 h 1982292"/>
                <a:gd name="connsiteX4" fmla="*/ 441740 w 5812369"/>
                <a:gd name="connsiteY4" fmla="*/ 387160 h 1982292"/>
                <a:gd name="connsiteX5" fmla="*/ 414020 w 5812369"/>
                <a:gd name="connsiteY5" fmla="*/ 490879 h 1982292"/>
                <a:gd name="connsiteX6" fmla="*/ 335329 w 5812369"/>
                <a:gd name="connsiteY6" fmla="*/ 560621 h 1982292"/>
                <a:gd name="connsiteX7" fmla="*/ 544574 w 5812369"/>
                <a:gd name="connsiteY7" fmla="*/ 857474 h 1982292"/>
                <a:gd name="connsiteX8" fmla="*/ 382722 w 5812369"/>
                <a:gd name="connsiteY8" fmla="*/ 857474 h 1982292"/>
                <a:gd name="connsiteX9" fmla="*/ 204774 w 5812369"/>
                <a:gd name="connsiteY9" fmla="*/ 586551 h 1982292"/>
                <a:gd name="connsiteX10" fmla="*/ 135920 w 5812369"/>
                <a:gd name="connsiteY10" fmla="*/ 586551 h 1982292"/>
                <a:gd name="connsiteX11" fmla="*/ 135920 w 5812369"/>
                <a:gd name="connsiteY11" fmla="*/ 857474 h 1982292"/>
                <a:gd name="connsiteX12" fmla="*/ 135920 w 5812369"/>
                <a:gd name="connsiteY12" fmla="*/ 471208 h 1982292"/>
                <a:gd name="connsiteX13" fmla="*/ 211928 w 5812369"/>
                <a:gd name="connsiteY13" fmla="*/ 471208 h 1982292"/>
                <a:gd name="connsiteX14" fmla="*/ 278100 w 5812369"/>
                <a:gd name="connsiteY14" fmla="*/ 448855 h 1982292"/>
                <a:gd name="connsiteX15" fmla="*/ 302243 w 5812369"/>
                <a:gd name="connsiteY15" fmla="*/ 385371 h 1982292"/>
                <a:gd name="connsiteX16" fmla="*/ 278100 w 5812369"/>
                <a:gd name="connsiteY16" fmla="*/ 324570 h 1982292"/>
                <a:gd name="connsiteX17" fmla="*/ 211928 w 5812369"/>
                <a:gd name="connsiteY17" fmla="*/ 303111 h 1982292"/>
                <a:gd name="connsiteX18" fmla="*/ 135920 w 5812369"/>
                <a:gd name="connsiteY18" fmla="*/ 303111 h 1982292"/>
                <a:gd name="connsiteX19" fmla="*/ 639361 w 5812369"/>
                <a:gd name="connsiteY19" fmla="*/ 857474 h 1982292"/>
                <a:gd name="connsiteX20" fmla="*/ 639361 w 5812369"/>
                <a:gd name="connsiteY20" fmla="*/ 186874 h 1982292"/>
                <a:gd name="connsiteX21" fmla="*/ 1028342 w 5812369"/>
                <a:gd name="connsiteY21" fmla="*/ 186874 h 1982292"/>
                <a:gd name="connsiteX22" fmla="*/ 1028342 w 5812369"/>
                <a:gd name="connsiteY22" fmla="*/ 303111 h 1982292"/>
                <a:gd name="connsiteX23" fmla="*/ 774387 w 5812369"/>
                <a:gd name="connsiteY23" fmla="*/ 303111 h 1982292"/>
                <a:gd name="connsiteX24" fmla="*/ 774387 w 5812369"/>
                <a:gd name="connsiteY24" fmla="*/ 457796 h 1982292"/>
                <a:gd name="connsiteX25" fmla="*/ 989891 w 5812369"/>
                <a:gd name="connsiteY25" fmla="*/ 457796 h 1982292"/>
                <a:gd name="connsiteX26" fmla="*/ 989891 w 5812369"/>
                <a:gd name="connsiteY26" fmla="*/ 574033 h 1982292"/>
                <a:gd name="connsiteX27" fmla="*/ 774387 w 5812369"/>
                <a:gd name="connsiteY27" fmla="*/ 574033 h 1982292"/>
                <a:gd name="connsiteX28" fmla="*/ 774387 w 5812369"/>
                <a:gd name="connsiteY28" fmla="*/ 741236 h 1982292"/>
                <a:gd name="connsiteX29" fmla="*/ 1028342 w 5812369"/>
                <a:gd name="connsiteY29" fmla="*/ 741236 h 1982292"/>
                <a:gd name="connsiteX30" fmla="*/ 1028342 w 5812369"/>
                <a:gd name="connsiteY30" fmla="*/ 857474 h 1982292"/>
                <a:gd name="connsiteX31" fmla="*/ 770810 w 5812369"/>
                <a:gd name="connsiteY31" fmla="*/ 129649 h 1982292"/>
                <a:gd name="connsiteX32" fmla="*/ 878115 w 5812369"/>
                <a:gd name="connsiteY32" fmla="*/ 0 h 1982292"/>
                <a:gd name="connsiteX33" fmla="*/ 1017612 w 5812369"/>
                <a:gd name="connsiteY33" fmla="*/ 0 h 1982292"/>
                <a:gd name="connsiteX34" fmla="*/ 894211 w 5812369"/>
                <a:gd name="connsiteY34" fmla="*/ 129649 h 1982292"/>
                <a:gd name="connsiteX35" fmla="*/ 1193771 w 5812369"/>
                <a:gd name="connsiteY35" fmla="*/ 857474 h 1982292"/>
                <a:gd name="connsiteX36" fmla="*/ 1193771 w 5812369"/>
                <a:gd name="connsiteY36" fmla="*/ 186874 h 1982292"/>
                <a:gd name="connsiteX37" fmla="*/ 1414641 w 5812369"/>
                <a:gd name="connsiteY37" fmla="*/ 186874 h 1982292"/>
                <a:gd name="connsiteX38" fmla="*/ 1587224 w 5812369"/>
                <a:gd name="connsiteY38" fmla="*/ 240522 h 1982292"/>
                <a:gd name="connsiteX39" fmla="*/ 1650713 w 5812369"/>
                <a:gd name="connsiteY39" fmla="*/ 387160 h 1982292"/>
                <a:gd name="connsiteX40" fmla="*/ 1587224 w 5812369"/>
                <a:gd name="connsiteY40" fmla="*/ 532903 h 1982292"/>
                <a:gd name="connsiteX41" fmla="*/ 1414641 w 5812369"/>
                <a:gd name="connsiteY41" fmla="*/ 586551 h 1982292"/>
                <a:gd name="connsiteX42" fmla="*/ 1329691 w 5812369"/>
                <a:gd name="connsiteY42" fmla="*/ 586551 h 1982292"/>
                <a:gd name="connsiteX43" fmla="*/ 1329691 w 5812369"/>
                <a:gd name="connsiteY43" fmla="*/ 857474 h 1982292"/>
                <a:gd name="connsiteX44" fmla="*/ 1329691 w 5812369"/>
                <a:gd name="connsiteY44" fmla="*/ 471208 h 1982292"/>
                <a:gd name="connsiteX45" fmla="*/ 1420007 w 5812369"/>
                <a:gd name="connsiteY45" fmla="*/ 471208 h 1982292"/>
                <a:gd name="connsiteX46" fmla="*/ 1487967 w 5812369"/>
                <a:gd name="connsiteY46" fmla="*/ 447961 h 1982292"/>
                <a:gd name="connsiteX47" fmla="*/ 1512110 w 5812369"/>
                <a:gd name="connsiteY47" fmla="*/ 385371 h 1982292"/>
                <a:gd name="connsiteX48" fmla="*/ 1487072 w 5812369"/>
                <a:gd name="connsiteY48" fmla="*/ 324570 h 1982292"/>
                <a:gd name="connsiteX49" fmla="*/ 1420007 w 5812369"/>
                <a:gd name="connsiteY49" fmla="*/ 303111 h 1982292"/>
                <a:gd name="connsiteX50" fmla="*/ 1329691 w 5812369"/>
                <a:gd name="connsiteY50" fmla="*/ 303111 h 1982292"/>
                <a:gd name="connsiteX51" fmla="*/ 1759807 w 5812369"/>
                <a:gd name="connsiteY51" fmla="*/ 595493 h 1982292"/>
                <a:gd name="connsiteX52" fmla="*/ 1759807 w 5812369"/>
                <a:gd name="connsiteY52" fmla="*/ 186874 h 1982292"/>
                <a:gd name="connsiteX53" fmla="*/ 1895727 w 5812369"/>
                <a:gd name="connsiteY53" fmla="*/ 186874 h 1982292"/>
                <a:gd name="connsiteX54" fmla="*/ 1895727 w 5812369"/>
                <a:gd name="connsiteY54" fmla="*/ 606222 h 1982292"/>
                <a:gd name="connsiteX55" fmla="*/ 1931495 w 5812369"/>
                <a:gd name="connsiteY55" fmla="*/ 711730 h 1982292"/>
                <a:gd name="connsiteX56" fmla="*/ 2030753 w 5812369"/>
                <a:gd name="connsiteY56" fmla="*/ 749283 h 1982292"/>
                <a:gd name="connsiteX57" fmla="*/ 2129116 w 5812369"/>
                <a:gd name="connsiteY57" fmla="*/ 711730 h 1982292"/>
                <a:gd name="connsiteX58" fmla="*/ 2164884 w 5812369"/>
                <a:gd name="connsiteY58" fmla="*/ 606222 h 1982292"/>
                <a:gd name="connsiteX59" fmla="*/ 2164884 w 5812369"/>
                <a:gd name="connsiteY59" fmla="*/ 186874 h 1982292"/>
                <a:gd name="connsiteX60" fmla="*/ 2300804 w 5812369"/>
                <a:gd name="connsiteY60" fmla="*/ 186874 h 1982292"/>
                <a:gd name="connsiteX61" fmla="*/ 2300804 w 5812369"/>
                <a:gd name="connsiteY61" fmla="*/ 595493 h 1982292"/>
                <a:gd name="connsiteX62" fmla="*/ 2228373 w 5812369"/>
                <a:gd name="connsiteY62" fmla="*/ 802037 h 1982292"/>
                <a:gd name="connsiteX63" fmla="*/ 2029858 w 5812369"/>
                <a:gd name="connsiteY63" fmla="*/ 876250 h 1982292"/>
                <a:gd name="connsiteX64" fmla="*/ 1832238 w 5812369"/>
                <a:gd name="connsiteY64" fmla="*/ 802037 h 1982292"/>
                <a:gd name="connsiteX65" fmla="*/ 1759807 w 5812369"/>
                <a:gd name="connsiteY65" fmla="*/ 595493 h 1982292"/>
                <a:gd name="connsiteX66" fmla="*/ 2477858 w 5812369"/>
                <a:gd name="connsiteY66" fmla="*/ 857474 h 1982292"/>
                <a:gd name="connsiteX67" fmla="*/ 2477858 w 5812369"/>
                <a:gd name="connsiteY67" fmla="*/ 186874 h 1982292"/>
                <a:gd name="connsiteX68" fmla="*/ 2667431 w 5812369"/>
                <a:gd name="connsiteY68" fmla="*/ 186874 h 1982292"/>
                <a:gd name="connsiteX69" fmla="*/ 2831071 w 5812369"/>
                <a:gd name="connsiteY69" fmla="*/ 235157 h 1982292"/>
                <a:gd name="connsiteX70" fmla="*/ 2890983 w 5812369"/>
                <a:gd name="connsiteY70" fmla="*/ 369277 h 1982292"/>
                <a:gd name="connsiteX71" fmla="*/ 2820341 w 5812369"/>
                <a:gd name="connsiteY71" fmla="*/ 501609 h 1982292"/>
                <a:gd name="connsiteX72" fmla="*/ 2901714 w 5812369"/>
                <a:gd name="connsiteY72" fmla="*/ 565986 h 1982292"/>
                <a:gd name="connsiteX73" fmla="*/ 2930329 w 5812369"/>
                <a:gd name="connsiteY73" fmla="*/ 659870 h 1982292"/>
                <a:gd name="connsiteX74" fmla="*/ 2863263 w 5812369"/>
                <a:gd name="connsiteY74" fmla="*/ 804720 h 1982292"/>
                <a:gd name="connsiteX75" fmla="*/ 2681738 w 5812369"/>
                <a:gd name="connsiteY75" fmla="*/ 857474 h 1982292"/>
                <a:gd name="connsiteX76" fmla="*/ 2612884 w 5812369"/>
                <a:gd name="connsiteY76" fmla="*/ 741236 h 1982292"/>
                <a:gd name="connsiteX77" fmla="*/ 2689786 w 5812369"/>
                <a:gd name="connsiteY77" fmla="*/ 741236 h 1982292"/>
                <a:gd name="connsiteX78" fmla="*/ 2764005 w 5812369"/>
                <a:gd name="connsiteY78" fmla="*/ 717989 h 1982292"/>
                <a:gd name="connsiteX79" fmla="*/ 2790832 w 5812369"/>
                <a:gd name="connsiteY79" fmla="*/ 652717 h 1982292"/>
                <a:gd name="connsiteX80" fmla="*/ 2764005 w 5812369"/>
                <a:gd name="connsiteY80" fmla="*/ 588340 h 1982292"/>
                <a:gd name="connsiteX81" fmla="*/ 2689786 w 5812369"/>
                <a:gd name="connsiteY81" fmla="*/ 565986 h 1982292"/>
                <a:gd name="connsiteX82" fmla="*/ 2612884 w 5812369"/>
                <a:gd name="connsiteY82" fmla="*/ 565986 h 1982292"/>
                <a:gd name="connsiteX83" fmla="*/ 2612884 w 5812369"/>
                <a:gd name="connsiteY83" fmla="*/ 449749 h 1982292"/>
                <a:gd name="connsiteX84" fmla="*/ 2670113 w 5812369"/>
                <a:gd name="connsiteY84" fmla="*/ 449749 h 1982292"/>
                <a:gd name="connsiteX85" fmla="*/ 2730025 w 5812369"/>
                <a:gd name="connsiteY85" fmla="*/ 430078 h 1982292"/>
                <a:gd name="connsiteX86" fmla="*/ 2751486 w 5812369"/>
                <a:gd name="connsiteY86" fmla="*/ 375536 h 1982292"/>
                <a:gd name="connsiteX87" fmla="*/ 2730025 w 5812369"/>
                <a:gd name="connsiteY87" fmla="*/ 322782 h 1982292"/>
                <a:gd name="connsiteX88" fmla="*/ 2670113 w 5812369"/>
                <a:gd name="connsiteY88" fmla="*/ 303111 h 1982292"/>
                <a:gd name="connsiteX89" fmla="*/ 2612884 w 5812369"/>
                <a:gd name="connsiteY89" fmla="*/ 303111 h 1982292"/>
                <a:gd name="connsiteX90" fmla="*/ 3077873 w 5812369"/>
                <a:gd name="connsiteY90" fmla="*/ 857474 h 1982292"/>
                <a:gd name="connsiteX91" fmla="*/ 3077873 w 5812369"/>
                <a:gd name="connsiteY91" fmla="*/ 186874 h 1982292"/>
                <a:gd name="connsiteX92" fmla="*/ 3212899 w 5812369"/>
                <a:gd name="connsiteY92" fmla="*/ 186874 h 1982292"/>
                <a:gd name="connsiteX93" fmla="*/ 3212899 w 5812369"/>
                <a:gd name="connsiteY93" fmla="*/ 734083 h 1982292"/>
                <a:gd name="connsiteX94" fmla="*/ 3466855 w 5812369"/>
                <a:gd name="connsiteY94" fmla="*/ 734083 h 1982292"/>
                <a:gd name="connsiteX95" fmla="*/ 3466855 w 5812369"/>
                <a:gd name="connsiteY95" fmla="*/ 857474 h 1982292"/>
                <a:gd name="connsiteX96" fmla="*/ 3595621 w 5812369"/>
                <a:gd name="connsiteY96" fmla="*/ 857474 h 1982292"/>
                <a:gd name="connsiteX97" fmla="*/ 3595621 w 5812369"/>
                <a:gd name="connsiteY97" fmla="*/ 186874 h 1982292"/>
                <a:gd name="connsiteX98" fmla="*/ 3730647 w 5812369"/>
                <a:gd name="connsiteY98" fmla="*/ 186874 h 1982292"/>
                <a:gd name="connsiteX99" fmla="*/ 3730647 w 5812369"/>
                <a:gd name="connsiteY99" fmla="*/ 857474 h 1982292"/>
                <a:gd name="connsiteX100" fmla="*/ 3896076 w 5812369"/>
                <a:gd name="connsiteY100" fmla="*/ 658976 h 1982292"/>
                <a:gd name="connsiteX101" fmla="*/ 3870144 w 5812369"/>
                <a:gd name="connsiteY101" fmla="*/ 522174 h 1982292"/>
                <a:gd name="connsiteX102" fmla="*/ 3896076 w 5812369"/>
                <a:gd name="connsiteY102" fmla="*/ 386265 h 1982292"/>
                <a:gd name="connsiteX103" fmla="*/ 3967613 w 5812369"/>
                <a:gd name="connsiteY103" fmla="*/ 272711 h 1982292"/>
                <a:gd name="connsiteX104" fmla="*/ 4080284 w 5812369"/>
                <a:gd name="connsiteY104" fmla="*/ 195815 h 1982292"/>
                <a:gd name="connsiteX105" fmla="*/ 4224252 w 5812369"/>
                <a:gd name="connsiteY105" fmla="*/ 167203 h 1982292"/>
                <a:gd name="connsiteX106" fmla="*/ 4368220 w 5812369"/>
                <a:gd name="connsiteY106" fmla="*/ 195815 h 1982292"/>
                <a:gd name="connsiteX107" fmla="*/ 4480890 w 5812369"/>
                <a:gd name="connsiteY107" fmla="*/ 272711 h 1982292"/>
                <a:gd name="connsiteX108" fmla="*/ 4552427 w 5812369"/>
                <a:gd name="connsiteY108" fmla="*/ 386265 h 1982292"/>
                <a:gd name="connsiteX109" fmla="*/ 4578359 w 5812369"/>
                <a:gd name="connsiteY109" fmla="*/ 522174 h 1982292"/>
                <a:gd name="connsiteX110" fmla="*/ 4543485 w 5812369"/>
                <a:gd name="connsiteY110" fmla="*/ 679541 h 1982292"/>
                <a:gd name="connsiteX111" fmla="*/ 4446910 w 5812369"/>
                <a:gd name="connsiteY111" fmla="*/ 802037 h 1982292"/>
                <a:gd name="connsiteX112" fmla="*/ 4487150 w 5812369"/>
                <a:gd name="connsiteY112" fmla="*/ 840485 h 1982292"/>
                <a:gd name="connsiteX113" fmla="*/ 4626646 w 5812369"/>
                <a:gd name="connsiteY113" fmla="*/ 903968 h 1982292"/>
                <a:gd name="connsiteX114" fmla="*/ 4674934 w 5812369"/>
                <a:gd name="connsiteY114" fmla="*/ 896815 h 1982292"/>
                <a:gd name="connsiteX115" fmla="*/ 4674934 w 5812369"/>
                <a:gd name="connsiteY115" fmla="*/ 1012159 h 1982292"/>
                <a:gd name="connsiteX116" fmla="*/ 4604291 w 5812369"/>
                <a:gd name="connsiteY116" fmla="*/ 1023782 h 1982292"/>
                <a:gd name="connsiteX117" fmla="*/ 4395940 w 5812369"/>
                <a:gd name="connsiteY117" fmla="*/ 936157 h 1982292"/>
                <a:gd name="connsiteX118" fmla="*/ 4316355 w 5812369"/>
                <a:gd name="connsiteY118" fmla="*/ 864627 h 1982292"/>
                <a:gd name="connsiteX119" fmla="*/ 4224252 w 5812369"/>
                <a:gd name="connsiteY119" fmla="*/ 876250 h 1982292"/>
                <a:gd name="connsiteX120" fmla="*/ 4080284 w 5812369"/>
                <a:gd name="connsiteY120" fmla="*/ 847638 h 1982292"/>
                <a:gd name="connsiteX121" fmla="*/ 3967613 w 5812369"/>
                <a:gd name="connsiteY121" fmla="*/ 771637 h 1982292"/>
                <a:gd name="connsiteX122" fmla="*/ 3896076 w 5812369"/>
                <a:gd name="connsiteY122" fmla="*/ 658976 h 1982292"/>
                <a:gd name="connsiteX123" fmla="*/ 4070447 w 5812369"/>
                <a:gd name="connsiteY123" fmla="*/ 360336 h 1982292"/>
                <a:gd name="connsiteX124" fmla="*/ 4008747 w 5812369"/>
                <a:gd name="connsiteY124" fmla="*/ 522174 h 1982292"/>
                <a:gd name="connsiteX125" fmla="*/ 4070447 w 5812369"/>
                <a:gd name="connsiteY125" fmla="*/ 684012 h 1982292"/>
                <a:gd name="connsiteX126" fmla="*/ 4225146 w 5812369"/>
                <a:gd name="connsiteY126" fmla="*/ 749283 h 1982292"/>
                <a:gd name="connsiteX127" fmla="*/ 4335134 w 5812369"/>
                <a:gd name="connsiteY127" fmla="*/ 719777 h 1982292"/>
                <a:gd name="connsiteX128" fmla="*/ 4412036 w 5812369"/>
                <a:gd name="connsiteY128" fmla="*/ 637517 h 1982292"/>
                <a:gd name="connsiteX129" fmla="*/ 4439756 w 5812369"/>
                <a:gd name="connsiteY129" fmla="*/ 522174 h 1982292"/>
                <a:gd name="connsiteX130" fmla="*/ 4378056 w 5812369"/>
                <a:gd name="connsiteY130" fmla="*/ 360336 h 1982292"/>
                <a:gd name="connsiteX131" fmla="*/ 4224252 w 5812369"/>
                <a:gd name="connsiteY131" fmla="*/ 295064 h 1982292"/>
                <a:gd name="connsiteX132" fmla="*/ 4069553 w 5812369"/>
                <a:gd name="connsiteY132" fmla="*/ 360336 h 1982292"/>
                <a:gd name="connsiteX133" fmla="*/ 4705337 w 5812369"/>
                <a:gd name="connsiteY133" fmla="*/ 595493 h 1982292"/>
                <a:gd name="connsiteX134" fmla="*/ 4705337 w 5812369"/>
                <a:gd name="connsiteY134" fmla="*/ 186874 h 1982292"/>
                <a:gd name="connsiteX135" fmla="*/ 4841257 w 5812369"/>
                <a:gd name="connsiteY135" fmla="*/ 186874 h 1982292"/>
                <a:gd name="connsiteX136" fmla="*/ 4841257 w 5812369"/>
                <a:gd name="connsiteY136" fmla="*/ 606222 h 1982292"/>
                <a:gd name="connsiteX137" fmla="*/ 4877025 w 5812369"/>
                <a:gd name="connsiteY137" fmla="*/ 711730 h 1982292"/>
                <a:gd name="connsiteX138" fmla="*/ 4976283 w 5812369"/>
                <a:gd name="connsiteY138" fmla="*/ 749283 h 1982292"/>
                <a:gd name="connsiteX139" fmla="*/ 5074646 w 5812369"/>
                <a:gd name="connsiteY139" fmla="*/ 711730 h 1982292"/>
                <a:gd name="connsiteX140" fmla="*/ 5110414 w 5812369"/>
                <a:gd name="connsiteY140" fmla="*/ 606222 h 1982292"/>
                <a:gd name="connsiteX141" fmla="*/ 5110414 w 5812369"/>
                <a:gd name="connsiteY141" fmla="*/ 186874 h 1982292"/>
                <a:gd name="connsiteX142" fmla="*/ 5246334 w 5812369"/>
                <a:gd name="connsiteY142" fmla="*/ 186874 h 1982292"/>
                <a:gd name="connsiteX143" fmla="*/ 5246334 w 5812369"/>
                <a:gd name="connsiteY143" fmla="*/ 595493 h 1982292"/>
                <a:gd name="connsiteX144" fmla="*/ 5173903 w 5812369"/>
                <a:gd name="connsiteY144" fmla="*/ 802037 h 1982292"/>
                <a:gd name="connsiteX145" fmla="*/ 4975389 w 5812369"/>
                <a:gd name="connsiteY145" fmla="*/ 876250 h 1982292"/>
                <a:gd name="connsiteX146" fmla="*/ 4777768 w 5812369"/>
                <a:gd name="connsiteY146" fmla="*/ 802037 h 1982292"/>
                <a:gd name="connsiteX147" fmla="*/ 4705337 w 5812369"/>
                <a:gd name="connsiteY147" fmla="*/ 595493 h 1982292"/>
                <a:gd name="connsiteX148" fmla="*/ 5423388 w 5812369"/>
                <a:gd name="connsiteY148" fmla="*/ 857474 h 1982292"/>
                <a:gd name="connsiteX149" fmla="*/ 5423388 w 5812369"/>
                <a:gd name="connsiteY149" fmla="*/ 186874 h 1982292"/>
                <a:gd name="connsiteX150" fmla="*/ 5812370 w 5812369"/>
                <a:gd name="connsiteY150" fmla="*/ 186874 h 1982292"/>
                <a:gd name="connsiteX151" fmla="*/ 5812370 w 5812369"/>
                <a:gd name="connsiteY151" fmla="*/ 303111 h 1982292"/>
                <a:gd name="connsiteX152" fmla="*/ 5558414 w 5812369"/>
                <a:gd name="connsiteY152" fmla="*/ 303111 h 1982292"/>
                <a:gd name="connsiteX153" fmla="*/ 5558414 w 5812369"/>
                <a:gd name="connsiteY153" fmla="*/ 457796 h 1982292"/>
                <a:gd name="connsiteX154" fmla="*/ 5773919 w 5812369"/>
                <a:gd name="connsiteY154" fmla="*/ 457796 h 1982292"/>
                <a:gd name="connsiteX155" fmla="*/ 5773919 w 5812369"/>
                <a:gd name="connsiteY155" fmla="*/ 574033 h 1982292"/>
                <a:gd name="connsiteX156" fmla="*/ 5558414 w 5812369"/>
                <a:gd name="connsiteY156" fmla="*/ 574033 h 1982292"/>
                <a:gd name="connsiteX157" fmla="*/ 5558414 w 5812369"/>
                <a:gd name="connsiteY157" fmla="*/ 741236 h 1982292"/>
                <a:gd name="connsiteX158" fmla="*/ 5812370 w 5812369"/>
                <a:gd name="connsiteY158" fmla="*/ 741236 h 1982292"/>
                <a:gd name="connsiteX159" fmla="*/ 5812370 w 5812369"/>
                <a:gd name="connsiteY159" fmla="*/ 857474 h 1982292"/>
                <a:gd name="connsiteX160" fmla="*/ 0 w 5812369"/>
                <a:gd name="connsiteY160" fmla="*/ 1827608 h 1982292"/>
                <a:gd name="connsiteX161" fmla="*/ 0 w 5812369"/>
                <a:gd name="connsiteY161" fmla="*/ 1157008 h 1982292"/>
                <a:gd name="connsiteX162" fmla="*/ 388982 w 5812369"/>
                <a:gd name="connsiteY162" fmla="*/ 1157008 h 1982292"/>
                <a:gd name="connsiteX163" fmla="*/ 388982 w 5812369"/>
                <a:gd name="connsiteY163" fmla="*/ 1273245 h 1982292"/>
                <a:gd name="connsiteX164" fmla="*/ 135920 w 5812369"/>
                <a:gd name="connsiteY164" fmla="*/ 1273245 h 1982292"/>
                <a:gd name="connsiteX165" fmla="*/ 135920 w 5812369"/>
                <a:gd name="connsiteY165" fmla="*/ 1427930 h 1982292"/>
                <a:gd name="connsiteX166" fmla="*/ 351425 w 5812369"/>
                <a:gd name="connsiteY166" fmla="*/ 1427930 h 1982292"/>
                <a:gd name="connsiteX167" fmla="*/ 351425 w 5812369"/>
                <a:gd name="connsiteY167" fmla="*/ 1544168 h 1982292"/>
                <a:gd name="connsiteX168" fmla="*/ 135920 w 5812369"/>
                <a:gd name="connsiteY168" fmla="*/ 1544168 h 1982292"/>
                <a:gd name="connsiteX169" fmla="*/ 135920 w 5812369"/>
                <a:gd name="connsiteY169" fmla="*/ 1827608 h 1982292"/>
                <a:gd name="connsiteX170" fmla="*/ 517748 w 5812369"/>
                <a:gd name="connsiteY170" fmla="*/ 1827608 h 1982292"/>
                <a:gd name="connsiteX171" fmla="*/ 517748 w 5812369"/>
                <a:gd name="connsiteY171" fmla="*/ 1157008 h 1982292"/>
                <a:gd name="connsiteX172" fmla="*/ 721628 w 5812369"/>
                <a:gd name="connsiteY172" fmla="*/ 1157008 h 1982292"/>
                <a:gd name="connsiteX173" fmla="*/ 895999 w 5812369"/>
                <a:gd name="connsiteY173" fmla="*/ 1210656 h 1982292"/>
                <a:gd name="connsiteX174" fmla="*/ 959488 w 5812369"/>
                <a:gd name="connsiteY174" fmla="*/ 1357294 h 1982292"/>
                <a:gd name="connsiteX175" fmla="*/ 931768 w 5812369"/>
                <a:gd name="connsiteY175" fmla="*/ 1461907 h 1982292"/>
                <a:gd name="connsiteX176" fmla="*/ 853077 w 5812369"/>
                <a:gd name="connsiteY176" fmla="*/ 1530756 h 1982292"/>
                <a:gd name="connsiteX177" fmla="*/ 1062322 w 5812369"/>
                <a:gd name="connsiteY177" fmla="*/ 1827608 h 1982292"/>
                <a:gd name="connsiteX178" fmla="*/ 900470 w 5812369"/>
                <a:gd name="connsiteY178" fmla="*/ 1827608 h 1982292"/>
                <a:gd name="connsiteX179" fmla="*/ 722522 w 5812369"/>
                <a:gd name="connsiteY179" fmla="*/ 1556686 h 1982292"/>
                <a:gd name="connsiteX180" fmla="*/ 653668 w 5812369"/>
                <a:gd name="connsiteY180" fmla="*/ 1556686 h 1982292"/>
                <a:gd name="connsiteX181" fmla="*/ 653668 w 5812369"/>
                <a:gd name="connsiteY181" fmla="*/ 1827608 h 1982292"/>
                <a:gd name="connsiteX182" fmla="*/ 653668 w 5812369"/>
                <a:gd name="connsiteY182" fmla="*/ 1441342 h 1982292"/>
                <a:gd name="connsiteX183" fmla="*/ 729676 w 5812369"/>
                <a:gd name="connsiteY183" fmla="*/ 1441342 h 1982292"/>
                <a:gd name="connsiteX184" fmla="*/ 796742 w 5812369"/>
                <a:gd name="connsiteY184" fmla="*/ 1418989 h 1982292"/>
                <a:gd name="connsiteX185" fmla="*/ 819991 w 5812369"/>
                <a:gd name="connsiteY185" fmla="*/ 1355506 h 1982292"/>
                <a:gd name="connsiteX186" fmla="*/ 796742 w 5812369"/>
                <a:gd name="connsiteY186" fmla="*/ 1294705 h 1982292"/>
                <a:gd name="connsiteX187" fmla="*/ 729676 w 5812369"/>
                <a:gd name="connsiteY187" fmla="*/ 1273245 h 1982292"/>
                <a:gd name="connsiteX188" fmla="*/ 653668 w 5812369"/>
                <a:gd name="connsiteY188" fmla="*/ 1273245 h 1982292"/>
                <a:gd name="connsiteX189" fmla="*/ 1100773 w 5812369"/>
                <a:gd name="connsiteY189" fmla="*/ 1827608 h 1982292"/>
                <a:gd name="connsiteX190" fmla="*/ 1353835 w 5812369"/>
                <a:gd name="connsiteY190" fmla="*/ 1157008 h 1982292"/>
                <a:gd name="connsiteX191" fmla="*/ 1530889 w 5812369"/>
                <a:gd name="connsiteY191" fmla="*/ 1157008 h 1982292"/>
                <a:gd name="connsiteX192" fmla="*/ 1783950 w 5812369"/>
                <a:gd name="connsiteY192" fmla="*/ 1827608 h 1982292"/>
                <a:gd name="connsiteX193" fmla="*/ 1639982 w 5812369"/>
                <a:gd name="connsiteY193" fmla="*/ 1827608 h 1982292"/>
                <a:gd name="connsiteX194" fmla="*/ 1575599 w 5812369"/>
                <a:gd name="connsiteY194" fmla="*/ 1653252 h 1982292"/>
                <a:gd name="connsiteX195" fmla="*/ 1308230 w 5812369"/>
                <a:gd name="connsiteY195" fmla="*/ 1653252 h 1982292"/>
                <a:gd name="connsiteX196" fmla="*/ 1244741 w 5812369"/>
                <a:gd name="connsiteY196" fmla="*/ 1827608 h 1982292"/>
                <a:gd name="connsiteX197" fmla="*/ 1350258 w 5812369"/>
                <a:gd name="connsiteY197" fmla="*/ 1537015 h 1982292"/>
                <a:gd name="connsiteX198" fmla="*/ 1534466 w 5812369"/>
                <a:gd name="connsiteY198" fmla="*/ 1537015 h 1982292"/>
                <a:gd name="connsiteX199" fmla="*/ 1442362 w 5812369"/>
                <a:gd name="connsiteY199" fmla="*/ 1285763 h 1982292"/>
                <a:gd name="connsiteX200" fmla="*/ 1896621 w 5812369"/>
                <a:gd name="connsiteY200" fmla="*/ 1827608 h 1982292"/>
                <a:gd name="connsiteX201" fmla="*/ 1896621 w 5812369"/>
                <a:gd name="connsiteY201" fmla="*/ 1157008 h 1982292"/>
                <a:gd name="connsiteX202" fmla="*/ 2070098 w 5812369"/>
                <a:gd name="connsiteY202" fmla="*/ 1157008 h 1982292"/>
                <a:gd name="connsiteX203" fmla="*/ 2368764 w 5812369"/>
                <a:gd name="connsiteY203" fmla="*/ 1637158 h 1982292"/>
                <a:gd name="connsiteX204" fmla="*/ 2368764 w 5812369"/>
                <a:gd name="connsiteY204" fmla="*/ 1157008 h 1982292"/>
                <a:gd name="connsiteX205" fmla="*/ 2503790 w 5812369"/>
                <a:gd name="connsiteY205" fmla="*/ 1157008 h 1982292"/>
                <a:gd name="connsiteX206" fmla="*/ 2503790 w 5812369"/>
                <a:gd name="connsiteY206" fmla="*/ 1827608 h 1982292"/>
                <a:gd name="connsiteX207" fmla="*/ 2330313 w 5812369"/>
                <a:gd name="connsiteY207" fmla="*/ 1827608 h 1982292"/>
                <a:gd name="connsiteX208" fmla="*/ 2031647 w 5812369"/>
                <a:gd name="connsiteY208" fmla="*/ 1345670 h 1982292"/>
                <a:gd name="connsiteX209" fmla="*/ 2031647 w 5812369"/>
                <a:gd name="connsiteY209" fmla="*/ 1827608 h 1982292"/>
                <a:gd name="connsiteX210" fmla="*/ 2644181 w 5812369"/>
                <a:gd name="connsiteY210" fmla="*/ 1492308 h 1982292"/>
                <a:gd name="connsiteX211" fmla="*/ 2670113 w 5812369"/>
                <a:gd name="connsiteY211" fmla="*/ 1356400 h 1982292"/>
                <a:gd name="connsiteX212" fmla="*/ 2741650 w 5812369"/>
                <a:gd name="connsiteY212" fmla="*/ 1242845 h 1982292"/>
                <a:gd name="connsiteX213" fmla="*/ 2854321 w 5812369"/>
                <a:gd name="connsiteY213" fmla="*/ 1166844 h 1982292"/>
                <a:gd name="connsiteX214" fmla="*/ 2999183 w 5812369"/>
                <a:gd name="connsiteY214" fmla="*/ 1138231 h 1982292"/>
                <a:gd name="connsiteX215" fmla="*/ 3160141 w 5812369"/>
                <a:gd name="connsiteY215" fmla="*/ 1173997 h 1982292"/>
                <a:gd name="connsiteX216" fmla="*/ 3279965 w 5812369"/>
                <a:gd name="connsiteY216" fmla="*/ 1274140 h 1982292"/>
                <a:gd name="connsiteX217" fmla="*/ 3173554 w 5812369"/>
                <a:gd name="connsiteY217" fmla="*/ 1357294 h 1982292"/>
                <a:gd name="connsiteX218" fmla="*/ 3099334 w 5812369"/>
                <a:gd name="connsiteY218" fmla="*/ 1290234 h 1982292"/>
                <a:gd name="connsiteX219" fmla="*/ 2999183 w 5812369"/>
                <a:gd name="connsiteY219" fmla="*/ 1265198 h 1982292"/>
                <a:gd name="connsiteX220" fmla="*/ 2844484 w 5812369"/>
                <a:gd name="connsiteY220" fmla="*/ 1330470 h 1982292"/>
                <a:gd name="connsiteX221" fmla="*/ 2782784 w 5812369"/>
                <a:gd name="connsiteY221" fmla="*/ 1492308 h 1982292"/>
                <a:gd name="connsiteX222" fmla="*/ 2844484 w 5812369"/>
                <a:gd name="connsiteY222" fmla="*/ 1655040 h 1982292"/>
                <a:gd name="connsiteX223" fmla="*/ 2999183 w 5812369"/>
                <a:gd name="connsiteY223" fmla="*/ 1719418 h 1982292"/>
                <a:gd name="connsiteX224" fmla="*/ 3099334 w 5812369"/>
                <a:gd name="connsiteY224" fmla="*/ 1695276 h 1982292"/>
                <a:gd name="connsiteX225" fmla="*/ 3173554 w 5812369"/>
                <a:gd name="connsiteY225" fmla="*/ 1627322 h 1982292"/>
                <a:gd name="connsiteX226" fmla="*/ 3279965 w 5812369"/>
                <a:gd name="connsiteY226" fmla="*/ 1709582 h 1982292"/>
                <a:gd name="connsiteX227" fmla="*/ 3181602 w 5812369"/>
                <a:gd name="connsiteY227" fmla="*/ 1798996 h 1982292"/>
                <a:gd name="connsiteX228" fmla="*/ 3051047 w 5812369"/>
                <a:gd name="connsiteY228" fmla="*/ 1842808 h 1982292"/>
                <a:gd name="connsiteX229" fmla="*/ 2967885 w 5812369"/>
                <a:gd name="connsiteY229" fmla="*/ 1982293 h 1982292"/>
                <a:gd name="connsiteX230" fmla="*/ 2848061 w 5812369"/>
                <a:gd name="connsiteY230" fmla="*/ 1982293 h 1982292"/>
                <a:gd name="connsiteX231" fmla="*/ 2932117 w 5812369"/>
                <a:gd name="connsiteY231" fmla="*/ 1841020 h 1982292"/>
                <a:gd name="connsiteX232" fmla="*/ 2780995 w 5812369"/>
                <a:gd name="connsiteY232" fmla="*/ 1775748 h 1982292"/>
                <a:gd name="connsiteX233" fmla="*/ 2679055 w 5812369"/>
                <a:gd name="connsiteY233" fmla="*/ 1651464 h 1982292"/>
                <a:gd name="connsiteX234" fmla="*/ 2644181 w 5812369"/>
                <a:gd name="connsiteY234" fmla="*/ 1492308 h 1982292"/>
                <a:gd name="connsiteX235" fmla="*/ 3319310 w 5812369"/>
                <a:gd name="connsiteY235" fmla="*/ 1827608 h 1982292"/>
                <a:gd name="connsiteX236" fmla="*/ 3572372 w 5812369"/>
                <a:gd name="connsiteY236" fmla="*/ 1157008 h 1982292"/>
                <a:gd name="connsiteX237" fmla="*/ 3749426 w 5812369"/>
                <a:gd name="connsiteY237" fmla="*/ 1157008 h 1982292"/>
                <a:gd name="connsiteX238" fmla="*/ 4002487 w 5812369"/>
                <a:gd name="connsiteY238" fmla="*/ 1827608 h 1982292"/>
                <a:gd name="connsiteX239" fmla="*/ 3858519 w 5812369"/>
                <a:gd name="connsiteY239" fmla="*/ 1827608 h 1982292"/>
                <a:gd name="connsiteX240" fmla="*/ 3795030 w 5812369"/>
                <a:gd name="connsiteY240" fmla="*/ 1653252 h 1982292"/>
                <a:gd name="connsiteX241" fmla="*/ 3527661 w 5812369"/>
                <a:gd name="connsiteY241" fmla="*/ 1653252 h 1982292"/>
                <a:gd name="connsiteX242" fmla="*/ 3463278 w 5812369"/>
                <a:gd name="connsiteY242" fmla="*/ 1827608 h 1982292"/>
                <a:gd name="connsiteX243" fmla="*/ 3569689 w 5812369"/>
                <a:gd name="connsiteY243" fmla="*/ 1537015 h 1982292"/>
                <a:gd name="connsiteX244" fmla="*/ 3753002 w 5812369"/>
                <a:gd name="connsiteY244" fmla="*/ 1537015 h 1982292"/>
                <a:gd name="connsiteX245" fmla="*/ 3660899 w 5812369"/>
                <a:gd name="connsiteY245" fmla="*/ 1285763 h 1982292"/>
                <a:gd name="connsiteX246" fmla="*/ 4115158 w 5812369"/>
                <a:gd name="connsiteY246" fmla="*/ 1827608 h 1982292"/>
                <a:gd name="connsiteX247" fmla="*/ 4115158 w 5812369"/>
                <a:gd name="connsiteY247" fmla="*/ 1157008 h 1982292"/>
                <a:gd name="connsiteX248" fmla="*/ 4251078 w 5812369"/>
                <a:gd name="connsiteY248" fmla="*/ 1157008 h 1982292"/>
                <a:gd name="connsiteX249" fmla="*/ 4251078 w 5812369"/>
                <a:gd name="connsiteY249" fmla="*/ 1827608 h 1982292"/>
                <a:gd name="connsiteX250" fmla="*/ 4386998 w 5812369"/>
                <a:gd name="connsiteY250" fmla="*/ 1734618 h 1982292"/>
                <a:gd name="connsiteX251" fmla="*/ 4485361 w 5812369"/>
                <a:gd name="connsiteY251" fmla="*/ 1644311 h 1982292"/>
                <a:gd name="connsiteX252" fmla="*/ 4553321 w 5812369"/>
                <a:gd name="connsiteY252" fmla="*/ 1705112 h 1982292"/>
                <a:gd name="connsiteX253" fmla="*/ 4632906 w 5812369"/>
                <a:gd name="connsiteY253" fmla="*/ 1726571 h 1982292"/>
                <a:gd name="connsiteX254" fmla="*/ 4695501 w 5812369"/>
                <a:gd name="connsiteY254" fmla="*/ 1706006 h 1982292"/>
                <a:gd name="connsiteX255" fmla="*/ 4718750 w 5812369"/>
                <a:gd name="connsiteY255" fmla="*/ 1648781 h 1982292"/>
                <a:gd name="connsiteX256" fmla="*/ 4706231 w 5812369"/>
                <a:gd name="connsiteY256" fmla="*/ 1609439 h 1982292"/>
                <a:gd name="connsiteX257" fmla="*/ 4671357 w 5812369"/>
                <a:gd name="connsiteY257" fmla="*/ 1579933 h 1982292"/>
                <a:gd name="connsiteX258" fmla="*/ 4622175 w 5812369"/>
                <a:gd name="connsiteY258" fmla="*/ 1554897 h 1982292"/>
                <a:gd name="connsiteX259" fmla="*/ 4565840 w 5812369"/>
                <a:gd name="connsiteY259" fmla="*/ 1528967 h 1982292"/>
                <a:gd name="connsiteX260" fmla="*/ 4510399 w 5812369"/>
                <a:gd name="connsiteY260" fmla="*/ 1498567 h 1982292"/>
                <a:gd name="connsiteX261" fmla="*/ 4461217 w 5812369"/>
                <a:gd name="connsiteY261" fmla="*/ 1459225 h 1982292"/>
                <a:gd name="connsiteX262" fmla="*/ 4426343 w 5812369"/>
                <a:gd name="connsiteY262" fmla="*/ 1404683 h 1982292"/>
                <a:gd name="connsiteX263" fmla="*/ 4412930 w 5812369"/>
                <a:gd name="connsiteY263" fmla="*/ 1332258 h 1982292"/>
                <a:gd name="connsiteX264" fmla="*/ 4473736 w 5812369"/>
                <a:gd name="connsiteY264" fmla="*/ 1194562 h 1982292"/>
                <a:gd name="connsiteX265" fmla="*/ 4627541 w 5812369"/>
                <a:gd name="connsiteY265" fmla="*/ 1138231 h 1982292"/>
                <a:gd name="connsiteX266" fmla="*/ 4860930 w 5812369"/>
                <a:gd name="connsiteY266" fmla="*/ 1250892 h 1982292"/>
                <a:gd name="connsiteX267" fmla="*/ 4761672 w 5812369"/>
                <a:gd name="connsiteY267" fmla="*/ 1340305 h 1982292"/>
                <a:gd name="connsiteX268" fmla="*/ 4628435 w 5812369"/>
                <a:gd name="connsiteY268" fmla="*/ 1256257 h 1982292"/>
                <a:gd name="connsiteX269" fmla="*/ 4572100 w 5812369"/>
                <a:gd name="connsiteY269" fmla="*/ 1276822 h 1982292"/>
                <a:gd name="connsiteX270" fmla="*/ 4550639 w 5812369"/>
                <a:gd name="connsiteY270" fmla="*/ 1326893 h 1982292"/>
                <a:gd name="connsiteX271" fmla="*/ 4561369 w 5812369"/>
                <a:gd name="connsiteY271" fmla="*/ 1361765 h 1982292"/>
                <a:gd name="connsiteX272" fmla="*/ 4589090 w 5812369"/>
                <a:gd name="connsiteY272" fmla="*/ 1389483 h 1982292"/>
                <a:gd name="connsiteX273" fmla="*/ 4630223 w 5812369"/>
                <a:gd name="connsiteY273" fmla="*/ 1412730 h 1982292"/>
                <a:gd name="connsiteX274" fmla="*/ 4677616 w 5812369"/>
                <a:gd name="connsiteY274" fmla="*/ 1435084 h 1982292"/>
                <a:gd name="connsiteX275" fmla="*/ 4728586 w 5812369"/>
                <a:gd name="connsiteY275" fmla="*/ 1458331 h 1982292"/>
                <a:gd name="connsiteX276" fmla="*/ 4776874 w 5812369"/>
                <a:gd name="connsiteY276" fmla="*/ 1488731 h 1982292"/>
                <a:gd name="connsiteX277" fmla="*/ 4818008 w 5812369"/>
                <a:gd name="connsiteY277" fmla="*/ 1528073 h 1982292"/>
                <a:gd name="connsiteX278" fmla="*/ 4845728 w 5812369"/>
                <a:gd name="connsiteY278" fmla="*/ 1579039 h 1982292"/>
                <a:gd name="connsiteX279" fmla="*/ 4856459 w 5812369"/>
                <a:gd name="connsiteY279" fmla="*/ 1646099 h 1982292"/>
                <a:gd name="connsiteX280" fmla="*/ 4791181 w 5812369"/>
                <a:gd name="connsiteY280" fmla="*/ 1791843 h 1982292"/>
                <a:gd name="connsiteX281" fmla="*/ 4634694 w 5812369"/>
                <a:gd name="connsiteY281" fmla="*/ 1846385 h 1982292"/>
                <a:gd name="connsiteX282" fmla="*/ 4492515 w 5812369"/>
                <a:gd name="connsiteY282" fmla="*/ 1818667 h 1982292"/>
                <a:gd name="connsiteX283" fmla="*/ 4386998 w 5812369"/>
                <a:gd name="connsiteY283" fmla="*/ 1734618 h 1982292"/>
                <a:gd name="connsiteX284" fmla="*/ 5007580 w 5812369"/>
                <a:gd name="connsiteY284" fmla="*/ 1827608 h 1982292"/>
                <a:gd name="connsiteX285" fmla="*/ 5007580 w 5812369"/>
                <a:gd name="connsiteY285" fmla="*/ 1157008 h 1982292"/>
                <a:gd name="connsiteX286" fmla="*/ 5396562 w 5812369"/>
                <a:gd name="connsiteY286" fmla="*/ 1157008 h 1982292"/>
                <a:gd name="connsiteX287" fmla="*/ 5396562 w 5812369"/>
                <a:gd name="connsiteY287" fmla="*/ 1273245 h 1982292"/>
                <a:gd name="connsiteX288" fmla="*/ 5143500 w 5812369"/>
                <a:gd name="connsiteY288" fmla="*/ 1273245 h 1982292"/>
                <a:gd name="connsiteX289" fmla="*/ 5143500 w 5812369"/>
                <a:gd name="connsiteY289" fmla="*/ 1427930 h 1982292"/>
                <a:gd name="connsiteX290" fmla="*/ 5359005 w 5812369"/>
                <a:gd name="connsiteY290" fmla="*/ 1427930 h 1982292"/>
                <a:gd name="connsiteX291" fmla="*/ 5359005 w 5812369"/>
                <a:gd name="connsiteY291" fmla="*/ 1544168 h 1982292"/>
                <a:gd name="connsiteX292" fmla="*/ 5143500 w 5812369"/>
                <a:gd name="connsiteY292" fmla="*/ 1544168 h 1982292"/>
                <a:gd name="connsiteX293" fmla="*/ 5143500 w 5812369"/>
                <a:gd name="connsiteY293" fmla="*/ 1711371 h 1982292"/>
                <a:gd name="connsiteX294" fmla="*/ 5396562 w 5812369"/>
                <a:gd name="connsiteY294" fmla="*/ 1711371 h 1982292"/>
                <a:gd name="connsiteX295" fmla="*/ 5396562 w 5812369"/>
                <a:gd name="connsiteY295" fmla="*/ 1827608 h 198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Lst>
              <a:rect l="l" t="t" r="r" b="b"/>
              <a:pathLst>
                <a:path w="5812369" h="1982292">
                  <a:moveTo>
                    <a:pt x="0" y="857474"/>
                  </a:moveTo>
                  <a:lnTo>
                    <a:pt x="0" y="186874"/>
                  </a:lnTo>
                  <a:lnTo>
                    <a:pt x="203880" y="186874"/>
                  </a:lnTo>
                  <a:cubicBezTo>
                    <a:pt x="277804" y="186874"/>
                    <a:pt x="335624" y="204756"/>
                    <a:pt x="377357" y="240522"/>
                  </a:cubicBezTo>
                  <a:cubicBezTo>
                    <a:pt x="419680" y="276287"/>
                    <a:pt x="441141" y="325169"/>
                    <a:pt x="441740" y="387160"/>
                  </a:cubicBezTo>
                  <a:cubicBezTo>
                    <a:pt x="441740" y="427100"/>
                    <a:pt x="432503" y="461668"/>
                    <a:pt x="414020" y="490879"/>
                  </a:cubicBezTo>
                  <a:cubicBezTo>
                    <a:pt x="395536" y="520681"/>
                    <a:pt x="369309" y="543928"/>
                    <a:pt x="335329" y="560621"/>
                  </a:cubicBezTo>
                  <a:lnTo>
                    <a:pt x="544574" y="857474"/>
                  </a:lnTo>
                  <a:lnTo>
                    <a:pt x="382722" y="857474"/>
                  </a:lnTo>
                  <a:lnTo>
                    <a:pt x="204774" y="586551"/>
                  </a:lnTo>
                  <a:lnTo>
                    <a:pt x="135920" y="586551"/>
                  </a:lnTo>
                  <a:lnTo>
                    <a:pt x="135920" y="857474"/>
                  </a:lnTo>
                  <a:close/>
                  <a:moveTo>
                    <a:pt x="135920" y="471208"/>
                  </a:moveTo>
                  <a:lnTo>
                    <a:pt x="211928" y="471208"/>
                  </a:lnTo>
                  <a:cubicBezTo>
                    <a:pt x="240543" y="471208"/>
                    <a:pt x="262603" y="463760"/>
                    <a:pt x="278100" y="448855"/>
                  </a:cubicBezTo>
                  <a:cubicBezTo>
                    <a:pt x="294195" y="433950"/>
                    <a:pt x="302243" y="412794"/>
                    <a:pt x="302243" y="385371"/>
                  </a:cubicBezTo>
                  <a:cubicBezTo>
                    <a:pt x="302243" y="359737"/>
                    <a:pt x="294195" y="339475"/>
                    <a:pt x="278100" y="324570"/>
                  </a:cubicBezTo>
                  <a:cubicBezTo>
                    <a:pt x="262004" y="309665"/>
                    <a:pt x="239944" y="302512"/>
                    <a:pt x="211928" y="303111"/>
                  </a:cubicBezTo>
                  <a:lnTo>
                    <a:pt x="135920" y="303111"/>
                  </a:lnTo>
                  <a:close/>
                  <a:moveTo>
                    <a:pt x="639361" y="857474"/>
                  </a:moveTo>
                  <a:lnTo>
                    <a:pt x="639361" y="186874"/>
                  </a:lnTo>
                  <a:lnTo>
                    <a:pt x="1028342" y="186874"/>
                  </a:lnTo>
                  <a:lnTo>
                    <a:pt x="1028342" y="303111"/>
                  </a:lnTo>
                  <a:lnTo>
                    <a:pt x="774387" y="303111"/>
                  </a:lnTo>
                  <a:lnTo>
                    <a:pt x="774387" y="457796"/>
                  </a:lnTo>
                  <a:lnTo>
                    <a:pt x="989891" y="457796"/>
                  </a:lnTo>
                  <a:lnTo>
                    <a:pt x="989891" y="574033"/>
                  </a:lnTo>
                  <a:lnTo>
                    <a:pt x="774387" y="574033"/>
                  </a:lnTo>
                  <a:lnTo>
                    <a:pt x="774387" y="741236"/>
                  </a:lnTo>
                  <a:lnTo>
                    <a:pt x="1028342" y="741236"/>
                  </a:lnTo>
                  <a:lnTo>
                    <a:pt x="1028342" y="857474"/>
                  </a:lnTo>
                  <a:close/>
                  <a:moveTo>
                    <a:pt x="770810" y="129649"/>
                  </a:moveTo>
                  <a:lnTo>
                    <a:pt x="878115" y="0"/>
                  </a:lnTo>
                  <a:lnTo>
                    <a:pt x="1017612" y="0"/>
                  </a:lnTo>
                  <a:lnTo>
                    <a:pt x="894211" y="129649"/>
                  </a:lnTo>
                  <a:close/>
                  <a:moveTo>
                    <a:pt x="1193771" y="857474"/>
                  </a:moveTo>
                  <a:lnTo>
                    <a:pt x="1193771" y="186874"/>
                  </a:lnTo>
                  <a:lnTo>
                    <a:pt x="1414641" y="186874"/>
                  </a:lnTo>
                  <a:cubicBezTo>
                    <a:pt x="1487967" y="186874"/>
                    <a:pt x="1545491" y="204756"/>
                    <a:pt x="1587224" y="240522"/>
                  </a:cubicBezTo>
                  <a:cubicBezTo>
                    <a:pt x="1629547" y="276287"/>
                    <a:pt x="1650713" y="325169"/>
                    <a:pt x="1650713" y="387160"/>
                  </a:cubicBezTo>
                  <a:cubicBezTo>
                    <a:pt x="1650713" y="449150"/>
                    <a:pt x="1629547" y="497737"/>
                    <a:pt x="1587224" y="532903"/>
                  </a:cubicBezTo>
                  <a:cubicBezTo>
                    <a:pt x="1544901" y="568669"/>
                    <a:pt x="1487368" y="586551"/>
                    <a:pt x="1414641" y="586551"/>
                  </a:cubicBezTo>
                  <a:lnTo>
                    <a:pt x="1329691" y="586551"/>
                  </a:lnTo>
                  <a:lnTo>
                    <a:pt x="1329691" y="857474"/>
                  </a:lnTo>
                  <a:close/>
                  <a:moveTo>
                    <a:pt x="1329691" y="471208"/>
                  </a:moveTo>
                  <a:lnTo>
                    <a:pt x="1420007" y="471208"/>
                  </a:lnTo>
                  <a:cubicBezTo>
                    <a:pt x="1449220" y="471208"/>
                    <a:pt x="1471871" y="463456"/>
                    <a:pt x="1487967" y="447961"/>
                  </a:cubicBezTo>
                  <a:cubicBezTo>
                    <a:pt x="1504062" y="433056"/>
                    <a:pt x="1512110" y="412195"/>
                    <a:pt x="1512110" y="385371"/>
                  </a:cubicBezTo>
                  <a:cubicBezTo>
                    <a:pt x="1512110" y="359737"/>
                    <a:pt x="1503767" y="339475"/>
                    <a:pt x="1487072" y="324570"/>
                  </a:cubicBezTo>
                  <a:cubicBezTo>
                    <a:pt x="1470977" y="309665"/>
                    <a:pt x="1448621" y="302512"/>
                    <a:pt x="1420007" y="303111"/>
                  </a:cubicBezTo>
                  <a:lnTo>
                    <a:pt x="1329691" y="303111"/>
                  </a:lnTo>
                  <a:close/>
                  <a:moveTo>
                    <a:pt x="1759807" y="595493"/>
                  </a:moveTo>
                  <a:lnTo>
                    <a:pt x="1759807" y="186874"/>
                  </a:lnTo>
                  <a:lnTo>
                    <a:pt x="1895727" y="186874"/>
                  </a:lnTo>
                  <a:lnTo>
                    <a:pt x="1895727" y="606222"/>
                  </a:lnTo>
                  <a:cubicBezTo>
                    <a:pt x="1895727" y="650929"/>
                    <a:pt x="1907647" y="686095"/>
                    <a:pt x="1931495" y="711730"/>
                  </a:cubicBezTo>
                  <a:cubicBezTo>
                    <a:pt x="1955344" y="736766"/>
                    <a:pt x="1988430" y="749283"/>
                    <a:pt x="2030753" y="749283"/>
                  </a:cubicBezTo>
                  <a:cubicBezTo>
                    <a:pt x="2072485" y="749283"/>
                    <a:pt x="2105267" y="736766"/>
                    <a:pt x="2129116" y="711730"/>
                  </a:cubicBezTo>
                  <a:cubicBezTo>
                    <a:pt x="2152964" y="686694"/>
                    <a:pt x="2164884" y="651528"/>
                    <a:pt x="2164884" y="606222"/>
                  </a:cubicBezTo>
                  <a:lnTo>
                    <a:pt x="2164884" y="186874"/>
                  </a:lnTo>
                  <a:lnTo>
                    <a:pt x="2300804" y="186874"/>
                  </a:lnTo>
                  <a:lnTo>
                    <a:pt x="2300804" y="595493"/>
                  </a:lnTo>
                  <a:cubicBezTo>
                    <a:pt x="2300804" y="683717"/>
                    <a:pt x="2276661" y="752565"/>
                    <a:pt x="2228373" y="802037"/>
                  </a:cubicBezTo>
                  <a:cubicBezTo>
                    <a:pt x="2180086" y="851510"/>
                    <a:pt x="2113914" y="876250"/>
                    <a:pt x="2029858" y="876250"/>
                  </a:cubicBezTo>
                  <a:cubicBezTo>
                    <a:pt x="1946402" y="876250"/>
                    <a:pt x="1880525" y="851510"/>
                    <a:pt x="1832238" y="802037"/>
                  </a:cubicBezTo>
                  <a:cubicBezTo>
                    <a:pt x="1783950" y="751966"/>
                    <a:pt x="1759807" y="683118"/>
                    <a:pt x="1759807" y="595493"/>
                  </a:cubicBezTo>
                  <a:close/>
                  <a:moveTo>
                    <a:pt x="2477858" y="857474"/>
                  </a:moveTo>
                  <a:lnTo>
                    <a:pt x="2477858" y="186874"/>
                  </a:lnTo>
                  <a:lnTo>
                    <a:pt x="2667431" y="186874"/>
                  </a:lnTo>
                  <a:cubicBezTo>
                    <a:pt x="2737179" y="186874"/>
                    <a:pt x="2791726" y="202968"/>
                    <a:pt x="2831071" y="235157"/>
                  </a:cubicBezTo>
                  <a:cubicBezTo>
                    <a:pt x="2871016" y="267346"/>
                    <a:pt x="2890983" y="312052"/>
                    <a:pt x="2890983" y="369277"/>
                  </a:cubicBezTo>
                  <a:cubicBezTo>
                    <a:pt x="2890983" y="424713"/>
                    <a:pt x="2867439" y="468821"/>
                    <a:pt x="2820341" y="501609"/>
                  </a:cubicBezTo>
                  <a:cubicBezTo>
                    <a:pt x="2855510" y="517703"/>
                    <a:pt x="2882640" y="539162"/>
                    <a:pt x="2901714" y="565986"/>
                  </a:cubicBezTo>
                  <a:cubicBezTo>
                    <a:pt x="2920787" y="593409"/>
                    <a:pt x="2930329" y="624704"/>
                    <a:pt x="2930329" y="659870"/>
                  </a:cubicBezTo>
                  <a:cubicBezTo>
                    <a:pt x="2930329" y="721270"/>
                    <a:pt x="2907973" y="769553"/>
                    <a:pt x="2863263" y="804720"/>
                  </a:cubicBezTo>
                  <a:cubicBezTo>
                    <a:pt x="2819151" y="839886"/>
                    <a:pt x="2758640" y="857474"/>
                    <a:pt x="2681738" y="857474"/>
                  </a:cubicBezTo>
                  <a:close/>
                  <a:moveTo>
                    <a:pt x="2612884" y="741236"/>
                  </a:moveTo>
                  <a:lnTo>
                    <a:pt x="2689786" y="741236"/>
                  </a:lnTo>
                  <a:cubicBezTo>
                    <a:pt x="2721378" y="741236"/>
                    <a:pt x="2746121" y="733484"/>
                    <a:pt x="2764005" y="717989"/>
                  </a:cubicBezTo>
                  <a:cubicBezTo>
                    <a:pt x="2781890" y="701894"/>
                    <a:pt x="2790832" y="680140"/>
                    <a:pt x="2790832" y="652717"/>
                  </a:cubicBezTo>
                  <a:cubicBezTo>
                    <a:pt x="2790832" y="625294"/>
                    <a:pt x="2781890" y="603835"/>
                    <a:pt x="2764005" y="588340"/>
                  </a:cubicBezTo>
                  <a:cubicBezTo>
                    <a:pt x="2746121" y="573434"/>
                    <a:pt x="2721378" y="565986"/>
                    <a:pt x="2689786" y="565986"/>
                  </a:cubicBezTo>
                  <a:lnTo>
                    <a:pt x="2612884" y="565986"/>
                  </a:lnTo>
                  <a:close/>
                  <a:moveTo>
                    <a:pt x="2612884" y="449749"/>
                  </a:moveTo>
                  <a:lnTo>
                    <a:pt x="2670113" y="449749"/>
                  </a:lnTo>
                  <a:cubicBezTo>
                    <a:pt x="2695750" y="449749"/>
                    <a:pt x="2715718" y="443195"/>
                    <a:pt x="2730025" y="430078"/>
                  </a:cubicBezTo>
                  <a:cubicBezTo>
                    <a:pt x="2744333" y="417560"/>
                    <a:pt x="2751486" y="399382"/>
                    <a:pt x="2751486" y="375536"/>
                  </a:cubicBezTo>
                  <a:cubicBezTo>
                    <a:pt x="2751486" y="352887"/>
                    <a:pt x="2744333" y="335300"/>
                    <a:pt x="2730025" y="322782"/>
                  </a:cubicBezTo>
                  <a:cubicBezTo>
                    <a:pt x="2716317" y="309665"/>
                    <a:pt x="2696341" y="303111"/>
                    <a:pt x="2670113" y="303111"/>
                  </a:cubicBezTo>
                  <a:lnTo>
                    <a:pt x="2612884" y="303111"/>
                  </a:lnTo>
                  <a:close/>
                  <a:moveTo>
                    <a:pt x="3077873" y="857474"/>
                  </a:moveTo>
                  <a:lnTo>
                    <a:pt x="3077873" y="186874"/>
                  </a:lnTo>
                  <a:lnTo>
                    <a:pt x="3212899" y="186874"/>
                  </a:lnTo>
                  <a:lnTo>
                    <a:pt x="3212899" y="734083"/>
                  </a:lnTo>
                  <a:lnTo>
                    <a:pt x="3466855" y="734083"/>
                  </a:lnTo>
                  <a:lnTo>
                    <a:pt x="3466855" y="857474"/>
                  </a:lnTo>
                  <a:close/>
                  <a:moveTo>
                    <a:pt x="3595621" y="857474"/>
                  </a:moveTo>
                  <a:lnTo>
                    <a:pt x="3595621" y="186874"/>
                  </a:lnTo>
                  <a:lnTo>
                    <a:pt x="3730647" y="186874"/>
                  </a:lnTo>
                  <a:lnTo>
                    <a:pt x="3730647" y="857474"/>
                  </a:lnTo>
                  <a:close/>
                  <a:moveTo>
                    <a:pt x="3896076" y="658976"/>
                  </a:moveTo>
                  <a:cubicBezTo>
                    <a:pt x="3878791" y="615459"/>
                    <a:pt x="3870144" y="569858"/>
                    <a:pt x="3870144" y="522174"/>
                  </a:cubicBezTo>
                  <a:cubicBezTo>
                    <a:pt x="3870144" y="474489"/>
                    <a:pt x="3878791" y="429184"/>
                    <a:pt x="3896076" y="386265"/>
                  </a:cubicBezTo>
                  <a:cubicBezTo>
                    <a:pt x="3913361" y="342748"/>
                    <a:pt x="3937210" y="304899"/>
                    <a:pt x="3967613" y="272711"/>
                  </a:cubicBezTo>
                  <a:cubicBezTo>
                    <a:pt x="3998615" y="240522"/>
                    <a:pt x="4036172" y="214887"/>
                    <a:pt x="4080284" y="195815"/>
                  </a:cubicBezTo>
                  <a:cubicBezTo>
                    <a:pt x="4124994" y="176743"/>
                    <a:pt x="4172986" y="167203"/>
                    <a:pt x="4224252" y="167203"/>
                  </a:cubicBezTo>
                  <a:cubicBezTo>
                    <a:pt x="4275517" y="167203"/>
                    <a:pt x="4323509" y="176743"/>
                    <a:pt x="4368220" y="195815"/>
                  </a:cubicBezTo>
                  <a:cubicBezTo>
                    <a:pt x="4412930" y="214887"/>
                    <a:pt x="4450487" y="240522"/>
                    <a:pt x="4480890" y="272711"/>
                  </a:cubicBezTo>
                  <a:cubicBezTo>
                    <a:pt x="4511293" y="304899"/>
                    <a:pt x="4535142" y="342748"/>
                    <a:pt x="4552427" y="386265"/>
                  </a:cubicBezTo>
                  <a:cubicBezTo>
                    <a:pt x="4569712" y="429184"/>
                    <a:pt x="4578359" y="474489"/>
                    <a:pt x="4578359" y="522174"/>
                  </a:cubicBezTo>
                  <a:cubicBezTo>
                    <a:pt x="4578359" y="578209"/>
                    <a:pt x="4566734" y="630659"/>
                    <a:pt x="4543485" y="679541"/>
                  </a:cubicBezTo>
                  <a:cubicBezTo>
                    <a:pt x="4520235" y="728423"/>
                    <a:pt x="4488044" y="769250"/>
                    <a:pt x="4446910" y="802037"/>
                  </a:cubicBezTo>
                  <a:lnTo>
                    <a:pt x="4487150" y="840485"/>
                  </a:lnTo>
                  <a:cubicBezTo>
                    <a:pt x="4534248" y="883403"/>
                    <a:pt x="4580747" y="904567"/>
                    <a:pt x="4626646" y="903968"/>
                  </a:cubicBezTo>
                  <a:cubicBezTo>
                    <a:pt x="4645720" y="903968"/>
                    <a:pt x="4661816" y="901581"/>
                    <a:pt x="4674934" y="896815"/>
                  </a:cubicBezTo>
                  <a:lnTo>
                    <a:pt x="4674934" y="1012159"/>
                  </a:lnTo>
                  <a:cubicBezTo>
                    <a:pt x="4654072" y="1020501"/>
                    <a:pt x="4630518" y="1024381"/>
                    <a:pt x="4604291" y="1023782"/>
                  </a:cubicBezTo>
                  <a:cubicBezTo>
                    <a:pt x="4532155" y="1023782"/>
                    <a:pt x="4462711" y="994571"/>
                    <a:pt x="4395940" y="936157"/>
                  </a:cubicBezTo>
                  <a:lnTo>
                    <a:pt x="4316355" y="864627"/>
                  </a:lnTo>
                  <a:cubicBezTo>
                    <a:pt x="4287142" y="872379"/>
                    <a:pt x="4256443" y="876250"/>
                    <a:pt x="4224252" y="876250"/>
                  </a:cubicBezTo>
                  <a:cubicBezTo>
                    <a:pt x="4172986" y="876250"/>
                    <a:pt x="4124994" y="866710"/>
                    <a:pt x="4080284" y="847638"/>
                  </a:cubicBezTo>
                  <a:cubicBezTo>
                    <a:pt x="4036172" y="828566"/>
                    <a:pt x="3998615" y="803227"/>
                    <a:pt x="3967613" y="771637"/>
                  </a:cubicBezTo>
                  <a:cubicBezTo>
                    <a:pt x="3937210" y="739448"/>
                    <a:pt x="3913361" y="701894"/>
                    <a:pt x="3896076" y="658976"/>
                  </a:cubicBezTo>
                  <a:close/>
                  <a:moveTo>
                    <a:pt x="4070447" y="360336"/>
                  </a:moveTo>
                  <a:cubicBezTo>
                    <a:pt x="4029913" y="403853"/>
                    <a:pt x="4009346" y="457796"/>
                    <a:pt x="4008747" y="522174"/>
                  </a:cubicBezTo>
                  <a:cubicBezTo>
                    <a:pt x="4008747" y="586551"/>
                    <a:pt x="4029314" y="640494"/>
                    <a:pt x="4070447" y="684012"/>
                  </a:cubicBezTo>
                  <a:cubicBezTo>
                    <a:pt x="4110982" y="727529"/>
                    <a:pt x="4162551" y="749283"/>
                    <a:pt x="4225146" y="749283"/>
                  </a:cubicBezTo>
                  <a:cubicBezTo>
                    <a:pt x="4266280" y="749283"/>
                    <a:pt x="4302942" y="739448"/>
                    <a:pt x="4335134" y="719777"/>
                  </a:cubicBezTo>
                  <a:cubicBezTo>
                    <a:pt x="4367924" y="700106"/>
                    <a:pt x="4393553" y="672683"/>
                    <a:pt x="4412036" y="637517"/>
                  </a:cubicBezTo>
                  <a:cubicBezTo>
                    <a:pt x="4430519" y="602941"/>
                    <a:pt x="4439756" y="564493"/>
                    <a:pt x="4439756" y="522174"/>
                  </a:cubicBezTo>
                  <a:cubicBezTo>
                    <a:pt x="4439756" y="457796"/>
                    <a:pt x="4419190" y="403853"/>
                    <a:pt x="4378056" y="360336"/>
                  </a:cubicBezTo>
                  <a:cubicBezTo>
                    <a:pt x="4337521" y="316818"/>
                    <a:pt x="4286247" y="295064"/>
                    <a:pt x="4224252" y="295064"/>
                  </a:cubicBezTo>
                  <a:cubicBezTo>
                    <a:pt x="4161657" y="295064"/>
                    <a:pt x="4110088" y="316818"/>
                    <a:pt x="4069553" y="360336"/>
                  </a:cubicBezTo>
                  <a:close/>
                  <a:moveTo>
                    <a:pt x="4705337" y="595493"/>
                  </a:moveTo>
                  <a:lnTo>
                    <a:pt x="4705337" y="186874"/>
                  </a:lnTo>
                  <a:lnTo>
                    <a:pt x="4841257" y="186874"/>
                  </a:lnTo>
                  <a:lnTo>
                    <a:pt x="4841257" y="606222"/>
                  </a:lnTo>
                  <a:cubicBezTo>
                    <a:pt x="4841257" y="650929"/>
                    <a:pt x="4853177" y="686095"/>
                    <a:pt x="4877025" y="711730"/>
                  </a:cubicBezTo>
                  <a:cubicBezTo>
                    <a:pt x="4900874" y="736766"/>
                    <a:pt x="4933960" y="749283"/>
                    <a:pt x="4976283" y="749283"/>
                  </a:cubicBezTo>
                  <a:cubicBezTo>
                    <a:pt x="5018016" y="749283"/>
                    <a:pt x="5050797" y="736766"/>
                    <a:pt x="5074646" y="711730"/>
                  </a:cubicBezTo>
                  <a:cubicBezTo>
                    <a:pt x="5098495" y="686694"/>
                    <a:pt x="5110414" y="651528"/>
                    <a:pt x="5110414" y="606222"/>
                  </a:cubicBezTo>
                  <a:lnTo>
                    <a:pt x="5110414" y="186874"/>
                  </a:lnTo>
                  <a:lnTo>
                    <a:pt x="5246334" y="186874"/>
                  </a:lnTo>
                  <a:lnTo>
                    <a:pt x="5246334" y="595493"/>
                  </a:lnTo>
                  <a:cubicBezTo>
                    <a:pt x="5246334" y="683717"/>
                    <a:pt x="5222191" y="752565"/>
                    <a:pt x="5173903" y="802037"/>
                  </a:cubicBezTo>
                  <a:cubicBezTo>
                    <a:pt x="5125616" y="852109"/>
                    <a:pt x="5059444" y="876849"/>
                    <a:pt x="4975389" y="876250"/>
                  </a:cubicBezTo>
                  <a:cubicBezTo>
                    <a:pt x="4891932" y="876250"/>
                    <a:pt x="4826055" y="851510"/>
                    <a:pt x="4777768" y="802037"/>
                  </a:cubicBezTo>
                  <a:cubicBezTo>
                    <a:pt x="4729481" y="751966"/>
                    <a:pt x="4705337" y="683118"/>
                    <a:pt x="4705337" y="595493"/>
                  </a:cubicBezTo>
                  <a:close/>
                  <a:moveTo>
                    <a:pt x="5423388" y="857474"/>
                  </a:moveTo>
                  <a:lnTo>
                    <a:pt x="5423388" y="186874"/>
                  </a:lnTo>
                  <a:lnTo>
                    <a:pt x="5812370" y="186874"/>
                  </a:lnTo>
                  <a:lnTo>
                    <a:pt x="5812370" y="303111"/>
                  </a:lnTo>
                  <a:lnTo>
                    <a:pt x="5558414" y="303111"/>
                  </a:lnTo>
                  <a:lnTo>
                    <a:pt x="5558414" y="457796"/>
                  </a:lnTo>
                  <a:lnTo>
                    <a:pt x="5773919" y="457796"/>
                  </a:lnTo>
                  <a:lnTo>
                    <a:pt x="5773919" y="574033"/>
                  </a:lnTo>
                  <a:lnTo>
                    <a:pt x="5558414" y="574033"/>
                  </a:lnTo>
                  <a:lnTo>
                    <a:pt x="5558414" y="741236"/>
                  </a:lnTo>
                  <a:lnTo>
                    <a:pt x="5812370" y="741236"/>
                  </a:lnTo>
                  <a:lnTo>
                    <a:pt x="5812370" y="857474"/>
                  </a:lnTo>
                  <a:close/>
                  <a:moveTo>
                    <a:pt x="0" y="1827608"/>
                  </a:moveTo>
                  <a:lnTo>
                    <a:pt x="0" y="1157008"/>
                  </a:lnTo>
                  <a:lnTo>
                    <a:pt x="388982" y="1157008"/>
                  </a:lnTo>
                  <a:lnTo>
                    <a:pt x="388982" y="1273245"/>
                  </a:lnTo>
                  <a:lnTo>
                    <a:pt x="135920" y="1273245"/>
                  </a:lnTo>
                  <a:lnTo>
                    <a:pt x="135920" y="1427930"/>
                  </a:lnTo>
                  <a:lnTo>
                    <a:pt x="351425" y="1427930"/>
                  </a:lnTo>
                  <a:lnTo>
                    <a:pt x="351425" y="1544168"/>
                  </a:lnTo>
                  <a:lnTo>
                    <a:pt x="135920" y="1544168"/>
                  </a:lnTo>
                  <a:lnTo>
                    <a:pt x="135920" y="1827608"/>
                  </a:lnTo>
                  <a:close/>
                  <a:moveTo>
                    <a:pt x="517748" y="1827608"/>
                  </a:moveTo>
                  <a:lnTo>
                    <a:pt x="517748" y="1157008"/>
                  </a:lnTo>
                  <a:lnTo>
                    <a:pt x="721628" y="1157008"/>
                  </a:lnTo>
                  <a:cubicBezTo>
                    <a:pt x="794953" y="1157008"/>
                    <a:pt x="853077" y="1174891"/>
                    <a:pt x="895999" y="1210656"/>
                  </a:cubicBezTo>
                  <a:cubicBezTo>
                    <a:pt x="938322" y="1246421"/>
                    <a:pt x="959488" y="1295304"/>
                    <a:pt x="959488" y="1357294"/>
                  </a:cubicBezTo>
                  <a:cubicBezTo>
                    <a:pt x="959488" y="1397235"/>
                    <a:pt x="950251" y="1432106"/>
                    <a:pt x="931768" y="1461907"/>
                  </a:cubicBezTo>
                  <a:cubicBezTo>
                    <a:pt x="913284" y="1491709"/>
                    <a:pt x="887057" y="1514661"/>
                    <a:pt x="853077" y="1530756"/>
                  </a:cubicBezTo>
                  <a:lnTo>
                    <a:pt x="1062322" y="1827608"/>
                  </a:lnTo>
                  <a:lnTo>
                    <a:pt x="900470" y="1827608"/>
                  </a:lnTo>
                  <a:lnTo>
                    <a:pt x="722522" y="1556686"/>
                  </a:lnTo>
                  <a:lnTo>
                    <a:pt x="653668" y="1556686"/>
                  </a:lnTo>
                  <a:lnTo>
                    <a:pt x="653668" y="1827608"/>
                  </a:lnTo>
                  <a:close/>
                  <a:moveTo>
                    <a:pt x="653668" y="1441342"/>
                  </a:moveTo>
                  <a:lnTo>
                    <a:pt x="729676" y="1441342"/>
                  </a:lnTo>
                  <a:cubicBezTo>
                    <a:pt x="758291" y="1441342"/>
                    <a:pt x="780646" y="1433894"/>
                    <a:pt x="796742" y="1418989"/>
                  </a:cubicBezTo>
                  <a:cubicBezTo>
                    <a:pt x="812838" y="1404084"/>
                    <a:pt x="820590" y="1382929"/>
                    <a:pt x="819991" y="1355506"/>
                  </a:cubicBezTo>
                  <a:cubicBezTo>
                    <a:pt x="819991" y="1329871"/>
                    <a:pt x="812238" y="1309610"/>
                    <a:pt x="796742" y="1294705"/>
                  </a:cubicBezTo>
                  <a:cubicBezTo>
                    <a:pt x="781245" y="1279799"/>
                    <a:pt x="758890" y="1272646"/>
                    <a:pt x="729676" y="1273245"/>
                  </a:cubicBezTo>
                  <a:lnTo>
                    <a:pt x="653668" y="1273245"/>
                  </a:lnTo>
                  <a:close/>
                  <a:moveTo>
                    <a:pt x="1100773" y="1827608"/>
                  </a:moveTo>
                  <a:lnTo>
                    <a:pt x="1353835" y="1157008"/>
                  </a:lnTo>
                  <a:lnTo>
                    <a:pt x="1530889" y="1157008"/>
                  </a:lnTo>
                  <a:lnTo>
                    <a:pt x="1783950" y="1827608"/>
                  </a:lnTo>
                  <a:lnTo>
                    <a:pt x="1639982" y="1827608"/>
                  </a:lnTo>
                  <a:lnTo>
                    <a:pt x="1575599" y="1653252"/>
                  </a:lnTo>
                  <a:lnTo>
                    <a:pt x="1308230" y="1653252"/>
                  </a:lnTo>
                  <a:lnTo>
                    <a:pt x="1244741" y="1827608"/>
                  </a:lnTo>
                  <a:close/>
                  <a:moveTo>
                    <a:pt x="1350258" y="1537015"/>
                  </a:moveTo>
                  <a:lnTo>
                    <a:pt x="1534466" y="1537015"/>
                  </a:lnTo>
                  <a:lnTo>
                    <a:pt x="1442362" y="1285763"/>
                  </a:lnTo>
                  <a:close/>
                  <a:moveTo>
                    <a:pt x="1896621" y="1827608"/>
                  </a:moveTo>
                  <a:lnTo>
                    <a:pt x="1896621" y="1157008"/>
                  </a:lnTo>
                  <a:lnTo>
                    <a:pt x="2070098" y="1157008"/>
                  </a:lnTo>
                  <a:lnTo>
                    <a:pt x="2368764" y="1637158"/>
                  </a:lnTo>
                  <a:lnTo>
                    <a:pt x="2368764" y="1157008"/>
                  </a:lnTo>
                  <a:lnTo>
                    <a:pt x="2503790" y="1157008"/>
                  </a:lnTo>
                  <a:lnTo>
                    <a:pt x="2503790" y="1827608"/>
                  </a:lnTo>
                  <a:lnTo>
                    <a:pt x="2330313" y="1827608"/>
                  </a:lnTo>
                  <a:lnTo>
                    <a:pt x="2031647" y="1345670"/>
                  </a:lnTo>
                  <a:lnTo>
                    <a:pt x="2031647" y="1827608"/>
                  </a:lnTo>
                  <a:close/>
                  <a:moveTo>
                    <a:pt x="2644181" y="1492308"/>
                  </a:moveTo>
                  <a:cubicBezTo>
                    <a:pt x="2644181" y="1444624"/>
                    <a:pt x="2652828" y="1399318"/>
                    <a:pt x="2670113" y="1356400"/>
                  </a:cubicBezTo>
                  <a:cubicBezTo>
                    <a:pt x="2687398" y="1312882"/>
                    <a:pt x="2711247" y="1275034"/>
                    <a:pt x="2741650" y="1242845"/>
                  </a:cubicBezTo>
                  <a:cubicBezTo>
                    <a:pt x="2772652" y="1210656"/>
                    <a:pt x="2810209" y="1185325"/>
                    <a:pt x="2854321" y="1166844"/>
                  </a:cubicBezTo>
                  <a:cubicBezTo>
                    <a:pt x="2899031" y="1147772"/>
                    <a:pt x="2947319" y="1138231"/>
                    <a:pt x="2999183" y="1138231"/>
                  </a:cubicBezTo>
                  <a:cubicBezTo>
                    <a:pt x="3058201" y="1138231"/>
                    <a:pt x="3111853" y="1150150"/>
                    <a:pt x="3160141" y="1173997"/>
                  </a:cubicBezTo>
                  <a:cubicBezTo>
                    <a:pt x="3209027" y="1198433"/>
                    <a:pt x="3248963" y="1231820"/>
                    <a:pt x="3279965" y="1274140"/>
                  </a:cubicBezTo>
                  <a:lnTo>
                    <a:pt x="3173554" y="1357294"/>
                  </a:lnTo>
                  <a:cubicBezTo>
                    <a:pt x="3153881" y="1329281"/>
                    <a:pt x="3129139" y="1306927"/>
                    <a:pt x="3099334" y="1290234"/>
                  </a:cubicBezTo>
                  <a:cubicBezTo>
                    <a:pt x="3069530" y="1273541"/>
                    <a:pt x="3036141" y="1265198"/>
                    <a:pt x="2999183" y="1265198"/>
                  </a:cubicBezTo>
                  <a:cubicBezTo>
                    <a:pt x="2936588" y="1265198"/>
                    <a:pt x="2885019" y="1286953"/>
                    <a:pt x="2844484" y="1330470"/>
                  </a:cubicBezTo>
                  <a:cubicBezTo>
                    <a:pt x="2803950" y="1373987"/>
                    <a:pt x="2783383" y="1427930"/>
                    <a:pt x="2782784" y="1492308"/>
                  </a:cubicBezTo>
                  <a:cubicBezTo>
                    <a:pt x="2782784" y="1556686"/>
                    <a:pt x="2803351" y="1610933"/>
                    <a:pt x="2844484" y="1655040"/>
                  </a:cubicBezTo>
                  <a:cubicBezTo>
                    <a:pt x="2885019" y="1698558"/>
                    <a:pt x="2936588" y="1720017"/>
                    <a:pt x="2999183" y="1719418"/>
                  </a:cubicBezTo>
                  <a:cubicBezTo>
                    <a:pt x="3036141" y="1719418"/>
                    <a:pt x="3069530" y="1711371"/>
                    <a:pt x="3099334" y="1695276"/>
                  </a:cubicBezTo>
                  <a:cubicBezTo>
                    <a:pt x="3129139" y="1678583"/>
                    <a:pt x="3153881" y="1655934"/>
                    <a:pt x="3173554" y="1627322"/>
                  </a:cubicBezTo>
                  <a:lnTo>
                    <a:pt x="3279965" y="1709582"/>
                  </a:lnTo>
                  <a:cubicBezTo>
                    <a:pt x="3253738" y="1745947"/>
                    <a:pt x="3220947" y="1775748"/>
                    <a:pt x="3181602" y="1798996"/>
                  </a:cubicBezTo>
                  <a:cubicBezTo>
                    <a:pt x="3142257" y="1822243"/>
                    <a:pt x="3098735" y="1836844"/>
                    <a:pt x="3051047" y="1842808"/>
                  </a:cubicBezTo>
                  <a:lnTo>
                    <a:pt x="2967885" y="1982293"/>
                  </a:lnTo>
                  <a:lnTo>
                    <a:pt x="2848061" y="1982293"/>
                  </a:lnTo>
                  <a:lnTo>
                    <a:pt x="2932117" y="1841020"/>
                  </a:lnTo>
                  <a:cubicBezTo>
                    <a:pt x="2875487" y="1830889"/>
                    <a:pt x="2825107" y="1809126"/>
                    <a:pt x="2780995" y="1775748"/>
                  </a:cubicBezTo>
                  <a:cubicBezTo>
                    <a:pt x="2736884" y="1742370"/>
                    <a:pt x="2702904" y="1700936"/>
                    <a:pt x="2679055" y="1651464"/>
                  </a:cubicBezTo>
                  <a:cubicBezTo>
                    <a:pt x="2655207" y="1601991"/>
                    <a:pt x="2643582" y="1548934"/>
                    <a:pt x="2644181" y="1492308"/>
                  </a:cubicBezTo>
                  <a:close/>
                  <a:moveTo>
                    <a:pt x="3319310" y="1827608"/>
                  </a:moveTo>
                  <a:lnTo>
                    <a:pt x="3572372" y="1157008"/>
                  </a:lnTo>
                  <a:lnTo>
                    <a:pt x="3749426" y="1157008"/>
                  </a:lnTo>
                  <a:lnTo>
                    <a:pt x="4002487" y="1827608"/>
                  </a:lnTo>
                  <a:lnTo>
                    <a:pt x="3858519" y="1827608"/>
                  </a:lnTo>
                  <a:lnTo>
                    <a:pt x="3795030" y="1653252"/>
                  </a:lnTo>
                  <a:lnTo>
                    <a:pt x="3527661" y="1653252"/>
                  </a:lnTo>
                  <a:lnTo>
                    <a:pt x="3463278" y="1827608"/>
                  </a:lnTo>
                  <a:close/>
                  <a:moveTo>
                    <a:pt x="3569689" y="1537015"/>
                  </a:moveTo>
                  <a:lnTo>
                    <a:pt x="3753002" y="1537015"/>
                  </a:lnTo>
                  <a:lnTo>
                    <a:pt x="3660899" y="1285763"/>
                  </a:lnTo>
                  <a:close/>
                  <a:moveTo>
                    <a:pt x="4115158" y="1827608"/>
                  </a:moveTo>
                  <a:lnTo>
                    <a:pt x="4115158" y="1157008"/>
                  </a:lnTo>
                  <a:lnTo>
                    <a:pt x="4251078" y="1157008"/>
                  </a:lnTo>
                  <a:lnTo>
                    <a:pt x="4251078" y="1827608"/>
                  </a:lnTo>
                  <a:close/>
                  <a:moveTo>
                    <a:pt x="4386998" y="1734618"/>
                  </a:moveTo>
                  <a:lnTo>
                    <a:pt x="4485361" y="1644311"/>
                  </a:lnTo>
                  <a:cubicBezTo>
                    <a:pt x="4505633" y="1670536"/>
                    <a:pt x="4528283" y="1690806"/>
                    <a:pt x="4553321" y="1705112"/>
                  </a:cubicBezTo>
                  <a:cubicBezTo>
                    <a:pt x="4578958" y="1719418"/>
                    <a:pt x="4605481" y="1726571"/>
                    <a:pt x="4632906" y="1726571"/>
                  </a:cubicBezTo>
                  <a:cubicBezTo>
                    <a:pt x="4659732" y="1726571"/>
                    <a:pt x="4680594" y="1719713"/>
                    <a:pt x="4695501" y="1706006"/>
                  </a:cubicBezTo>
                  <a:cubicBezTo>
                    <a:pt x="4710997" y="1692299"/>
                    <a:pt x="4718750" y="1673218"/>
                    <a:pt x="4718750" y="1648781"/>
                  </a:cubicBezTo>
                  <a:cubicBezTo>
                    <a:pt x="4718750" y="1634475"/>
                    <a:pt x="4714574" y="1621358"/>
                    <a:pt x="4706231" y="1609439"/>
                  </a:cubicBezTo>
                  <a:cubicBezTo>
                    <a:pt x="4697289" y="1597521"/>
                    <a:pt x="4685664" y="1587685"/>
                    <a:pt x="4671357" y="1579933"/>
                  </a:cubicBezTo>
                  <a:cubicBezTo>
                    <a:pt x="4657050" y="1571591"/>
                    <a:pt x="4640659" y="1563240"/>
                    <a:pt x="4622175" y="1554897"/>
                  </a:cubicBezTo>
                  <a:cubicBezTo>
                    <a:pt x="4603692" y="1545956"/>
                    <a:pt x="4584914" y="1537310"/>
                    <a:pt x="4565840" y="1528967"/>
                  </a:cubicBezTo>
                  <a:cubicBezTo>
                    <a:pt x="4546767" y="1520625"/>
                    <a:pt x="4528283" y="1510486"/>
                    <a:pt x="4510399" y="1498567"/>
                  </a:cubicBezTo>
                  <a:cubicBezTo>
                    <a:pt x="4491916" y="1486648"/>
                    <a:pt x="4475525" y="1473531"/>
                    <a:pt x="4461217" y="1459225"/>
                  </a:cubicBezTo>
                  <a:cubicBezTo>
                    <a:pt x="4446910" y="1444919"/>
                    <a:pt x="4435285" y="1426741"/>
                    <a:pt x="4426343" y="1404683"/>
                  </a:cubicBezTo>
                  <a:cubicBezTo>
                    <a:pt x="4417401" y="1382625"/>
                    <a:pt x="4412930" y="1358483"/>
                    <a:pt x="4412930" y="1332258"/>
                  </a:cubicBezTo>
                  <a:cubicBezTo>
                    <a:pt x="4412930" y="1278011"/>
                    <a:pt x="4433202" y="1232115"/>
                    <a:pt x="4473736" y="1194562"/>
                  </a:cubicBezTo>
                  <a:cubicBezTo>
                    <a:pt x="4514271" y="1157008"/>
                    <a:pt x="4565545" y="1138231"/>
                    <a:pt x="4627541" y="1138231"/>
                  </a:cubicBezTo>
                  <a:cubicBezTo>
                    <a:pt x="4720539" y="1138231"/>
                    <a:pt x="4798335" y="1175785"/>
                    <a:pt x="4860930" y="1250892"/>
                  </a:cubicBezTo>
                  <a:lnTo>
                    <a:pt x="4761672" y="1340305"/>
                  </a:lnTo>
                  <a:cubicBezTo>
                    <a:pt x="4718750" y="1284270"/>
                    <a:pt x="4674335" y="1256257"/>
                    <a:pt x="4628435" y="1256257"/>
                  </a:cubicBezTo>
                  <a:cubicBezTo>
                    <a:pt x="4605784" y="1256257"/>
                    <a:pt x="4587006" y="1263115"/>
                    <a:pt x="4572100" y="1276822"/>
                  </a:cubicBezTo>
                  <a:cubicBezTo>
                    <a:pt x="4557193" y="1290529"/>
                    <a:pt x="4550039" y="1307222"/>
                    <a:pt x="4550639" y="1326893"/>
                  </a:cubicBezTo>
                  <a:cubicBezTo>
                    <a:pt x="4550639" y="1339411"/>
                    <a:pt x="4554215" y="1351035"/>
                    <a:pt x="4561369" y="1361765"/>
                  </a:cubicBezTo>
                  <a:cubicBezTo>
                    <a:pt x="4568523" y="1371895"/>
                    <a:pt x="4577760" y="1381140"/>
                    <a:pt x="4589090" y="1389483"/>
                  </a:cubicBezTo>
                  <a:cubicBezTo>
                    <a:pt x="4601009" y="1397235"/>
                    <a:pt x="4614727" y="1404978"/>
                    <a:pt x="4630223" y="1412730"/>
                  </a:cubicBezTo>
                  <a:lnTo>
                    <a:pt x="4677616" y="1435084"/>
                  </a:lnTo>
                  <a:cubicBezTo>
                    <a:pt x="4694902" y="1442836"/>
                    <a:pt x="4711892" y="1450579"/>
                    <a:pt x="4728586" y="1458331"/>
                  </a:cubicBezTo>
                  <a:cubicBezTo>
                    <a:pt x="4745872" y="1466673"/>
                    <a:pt x="4761967" y="1476813"/>
                    <a:pt x="4776874" y="1488731"/>
                  </a:cubicBezTo>
                  <a:cubicBezTo>
                    <a:pt x="4792371" y="1500060"/>
                    <a:pt x="4806088" y="1513168"/>
                    <a:pt x="4818008" y="1528073"/>
                  </a:cubicBezTo>
                  <a:cubicBezTo>
                    <a:pt x="4829927" y="1542379"/>
                    <a:pt x="4839173" y="1559368"/>
                    <a:pt x="4845728" y="1579039"/>
                  </a:cubicBezTo>
                  <a:cubicBezTo>
                    <a:pt x="4852882" y="1599309"/>
                    <a:pt x="4856459" y="1621662"/>
                    <a:pt x="4856459" y="1646099"/>
                  </a:cubicBezTo>
                  <a:cubicBezTo>
                    <a:pt x="4855269" y="1706900"/>
                    <a:pt x="4833504" y="1755478"/>
                    <a:pt x="4791181" y="1791843"/>
                  </a:cubicBezTo>
                  <a:cubicBezTo>
                    <a:pt x="4749448" y="1828207"/>
                    <a:pt x="4697289" y="1846385"/>
                    <a:pt x="4634694" y="1846385"/>
                  </a:cubicBezTo>
                  <a:cubicBezTo>
                    <a:pt x="4579852" y="1846385"/>
                    <a:pt x="4532459" y="1837148"/>
                    <a:pt x="4492515" y="1818667"/>
                  </a:cubicBezTo>
                  <a:cubicBezTo>
                    <a:pt x="4452571" y="1799595"/>
                    <a:pt x="4417401" y="1771573"/>
                    <a:pt x="4386998" y="1734618"/>
                  </a:cubicBezTo>
                  <a:close/>
                  <a:moveTo>
                    <a:pt x="5007580" y="1827608"/>
                  </a:moveTo>
                  <a:lnTo>
                    <a:pt x="5007580" y="1157008"/>
                  </a:lnTo>
                  <a:lnTo>
                    <a:pt x="5396562" y="1157008"/>
                  </a:lnTo>
                  <a:lnTo>
                    <a:pt x="5396562" y="1273245"/>
                  </a:lnTo>
                  <a:lnTo>
                    <a:pt x="5143500" y="1273245"/>
                  </a:lnTo>
                  <a:lnTo>
                    <a:pt x="5143500" y="1427930"/>
                  </a:lnTo>
                  <a:lnTo>
                    <a:pt x="5359005" y="1427930"/>
                  </a:lnTo>
                  <a:lnTo>
                    <a:pt x="5359005" y="1544168"/>
                  </a:lnTo>
                  <a:lnTo>
                    <a:pt x="5143500" y="1544168"/>
                  </a:lnTo>
                  <a:lnTo>
                    <a:pt x="5143500" y="1711371"/>
                  </a:lnTo>
                  <a:lnTo>
                    <a:pt x="5396562" y="1711371"/>
                  </a:lnTo>
                  <a:lnTo>
                    <a:pt x="5396562" y="1827608"/>
                  </a:lnTo>
                  <a:close/>
                </a:path>
              </a:pathLst>
            </a:custGeom>
            <a:solidFill>
              <a:srgbClr val="000000"/>
            </a:solidFill>
            <a:ln w="893" cap="flat">
              <a:noFill/>
              <a:prstDash val="solid"/>
              <a:miter/>
            </a:ln>
          </p:spPr>
          <p:txBody>
            <a:bodyPr rtlCol="0" anchor="ctr"/>
            <a:lstStyle/>
            <a:p>
              <a:endParaRPr lang="fr-FR"/>
            </a:p>
          </p:txBody>
        </p:sp>
        <p:sp>
          <p:nvSpPr>
            <p:cNvPr id="61" name="Forme libre 60">
              <a:extLst>
                <a:ext uri="{FF2B5EF4-FFF2-40B4-BE49-F238E27FC236}">
                  <a16:creationId xmlns:a16="http://schemas.microsoft.com/office/drawing/2014/main" id="{C6E10063-98BC-DBF7-D81D-6019CB375F06}"/>
                </a:ext>
              </a:extLst>
            </p:cNvPr>
            <p:cNvSpPr/>
            <p:nvPr/>
          </p:nvSpPr>
          <p:spPr>
            <a:xfrm>
              <a:off x="3189814" y="4323132"/>
              <a:ext cx="2331207" cy="1640734"/>
            </a:xfrm>
            <a:custGeom>
              <a:avLst/>
              <a:gdLst>
                <a:gd name="connsiteX0" fmla="*/ 2221220 w 2331207"/>
                <a:gd name="connsiteY0" fmla="*/ 1391271 h 1640734"/>
                <a:gd name="connsiteX1" fmla="*/ 2248940 w 2331207"/>
                <a:gd name="connsiteY1" fmla="*/ 1441342 h 1640734"/>
                <a:gd name="connsiteX2" fmla="*/ 2158625 w 2331207"/>
                <a:gd name="connsiteY2" fmla="*/ 1465484 h 1640734"/>
                <a:gd name="connsiteX3" fmla="*/ 2221220 w 2331207"/>
                <a:gd name="connsiteY3" fmla="*/ 1391271 h 1640734"/>
                <a:gd name="connsiteX4" fmla="*/ 2271295 w 2331207"/>
                <a:gd name="connsiteY4" fmla="*/ 1537909 h 1640734"/>
                <a:gd name="connsiteX5" fmla="*/ 2253411 w 2331207"/>
                <a:gd name="connsiteY5" fmla="*/ 1537909 h 1640734"/>
                <a:gd name="connsiteX6" fmla="*/ 2181874 w 2331207"/>
                <a:gd name="connsiteY6" fmla="*/ 1586192 h 1640734"/>
                <a:gd name="connsiteX7" fmla="*/ 2144317 w 2331207"/>
                <a:gd name="connsiteY7" fmla="*/ 1537909 h 1640734"/>
                <a:gd name="connsiteX8" fmla="*/ 2148788 w 2331207"/>
                <a:gd name="connsiteY8" fmla="*/ 1497673 h 1640734"/>
                <a:gd name="connsiteX9" fmla="*/ 2295439 w 2331207"/>
                <a:gd name="connsiteY9" fmla="*/ 1449390 h 1640734"/>
                <a:gd name="connsiteX10" fmla="*/ 2248940 w 2331207"/>
                <a:gd name="connsiteY10" fmla="*/ 1351929 h 1640734"/>
                <a:gd name="connsiteX11" fmla="*/ 2100501 w 2331207"/>
                <a:gd name="connsiteY11" fmla="*/ 1569203 h 1640734"/>
                <a:gd name="connsiteX12" fmla="*/ 2155942 w 2331207"/>
                <a:gd name="connsiteY12" fmla="*/ 1639840 h 1640734"/>
                <a:gd name="connsiteX13" fmla="*/ 2271295 w 2331207"/>
                <a:gd name="connsiteY13" fmla="*/ 1537909 h 1640734"/>
                <a:gd name="connsiteX14" fmla="*/ 2248046 w 2331207"/>
                <a:gd name="connsiteY14" fmla="*/ 1319740 h 1640734"/>
                <a:gd name="connsiteX15" fmla="*/ 2331207 w 2331207"/>
                <a:gd name="connsiteY15" fmla="*/ 1243739 h 1640734"/>
                <a:gd name="connsiteX16" fmla="*/ 2331207 w 2331207"/>
                <a:gd name="connsiteY16" fmla="*/ 1233009 h 1640734"/>
                <a:gd name="connsiteX17" fmla="*/ 2275766 w 2331207"/>
                <a:gd name="connsiteY17" fmla="*/ 1233009 h 1640734"/>
                <a:gd name="connsiteX18" fmla="*/ 2226585 w 2331207"/>
                <a:gd name="connsiteY18" fmla="*/ 1320634 h 1640734"/>
                <a:gd name="connsiteX19" fmla="*/ 2248046 w 2331207"/>
                <a:gd name="connsiteY19" fmla="*/ 1320634 h 1640734"/>
                <a:gd name="connsiteX20" fmla="*/ 1935966 w 2331207"/>
                <a:gd name="connsiteY20" fmla="*/ 1393059 h 1640734"/>
                <a:gd name="connsiteX21" fmla="*/ 1984254 w 2331207"/>
                <a:gd name="connsiteY21" fmla="*/ 1393059 h 1640734"/>
                <a:gd name="connsiteX22" fmla="*/ 1907351 w 2331207"/>
                <a:gd name="connsiteY22" fmla="*/ 1604075 h 1640734"/>
                <a:gd name="connsiteX23" fmla="*/ 1928813 w 2331207"/>
                <a:gd name="connsiteY23" fmla="*/ 1639840 h 1640734"/>
                <a:gd name="connsiteX24" fmla="*/ 2073675 w 2331207"/>
                <a:gd name="connsiteY24" fmla="*/ 1527179 h 1640734"/>
                <a:gd name="connsiteX25" fmla="*/ 2060262 w 2331207"/>
                <a:gd name="connsiteY25" fmla="*/ 1527179 h 1640734"/>
                <a:gd name="connsiteX26" fmla="*/ 1965475 w 2331207"/>
                <a:gd name="connsiteY26" fmla="*/ 1591557 h 1640734"/>
                <a:gd name="connsiteX27" fmla="*/ 2036118 w 2331207"/>
                <a:gd name="connsiteY27" fmla="*/ 1393059 h 1640734"/>
                <a:gd name="connsiteX28" fmla="*/ 2108549 w 2331207"/>
                <a:gd name="connsiteY28" fmla="*/ 1393059 h 1640734"/>
                <a:gd name="connsiteX29" fmla="*/ 2117491 w 2331207"/>
                <a:gd name="connsiteY29" fmla="*/ 1362659 h 1640734"/>
                <a:gd name="connsiteX30" fmla="*/ 2046848 w 2331207"/>
                <a:gd name="connsiteY30" fmla="*/ 1362659 h 1640734"/>
                <a:gd name="connsiteX31" fmla="*/ 2073675 w 2331207"/>
                <a:gd name="connsiteY31" fmla="*/ 1286657 h 1640734"/>
                <a:gd name="connsiteX32" fmla="*/ 2045954 w 2331207"/>
                <a:gd name="connsiteY32" fmla="*/ 1286657 h 1640734"/>
                <a:gd name="connsiteX33" fmla="*/ 1995878 w 2331207"/>
                <a:gd name="connsiteY33" fmla="*/ 1362659 h 1640734"/>
                <a:gd name="connsiteX34" fmla="*/ 1935966 w 2331207"/>
                <a:gd name="connsiteY34" fmla="*/ 1370706 h 1640734"/>
                <a:gd name="connsiteX35" fmla="*/ 1885890 w 2331207"/>
                <a:gd name="connsiteY35" fmla="*/ 1382330 h 1640734"/>
                <a:gd name="connsiteX36" fmla="*/ 1868900 w 2331207"/>
                <a:gd name="connsiteY36" fmla="*/ 1351929 h 1640734"/>
                <a:gd name="connsiteX37" fmla="*/ 1756230 w 2331207"/>
                <a:gd name="connsiteY37" fmla="*/ 1443131 h 1640734"/>
                <a:gd name="connsiteX38" fmla="*/ 1769643 w 2331207"/>
                <a:gd name="connsiteY38" fmla="*/ 1443131 h 1640734"/>
                <a:gd name="connsiteX39" fmla="*/ 1828661 w 2331207"/>
                <a:gd name="connsiteY39" fmla="*/ 1398424 h 1640734"/>
                <a:gd name="connsiteX40" fmla="*/ 1747288 w 2331207"/>
                <a:gd name="connsiteY40" fmla="*/ 1609439 h 1640734"/>
                <a:gd name="connsiteX41" fmla="*/ 1765172 w 2331207"/>
                <a:gd name="connsiteY41" fmla="*/ 1639840 h 1640734"/>
                <a:gd name="connsiteX42" fmla="*/ 1872477 w 2331207"/>
                <a:gd name="connsiteY42" fmla="*/ 1548638 h 1640734"/>
                <a:gd name="connsiteX43" fmla="*/ 1859064 w 2331207"/>
                <a:gd name="connsiteY43" fmla="*/ 1548638 h 1640734"/>
                <a:gd name="connsiteX44" fmla="*/ 1800046 w 2331207"/>
                <a:gd name="connsiteY44" fmla="*/ 1593345 h 1640734"/>
                <a:gd name="connsiteX45" fmla="*/ 1893938 w 2331207"/>
                <a:gd name="connsiteY45" fmla="*/ 1298281 h 1640734"/>
                <a:gd name="connsiteX46" fmla="*/ 1927024 w 2331207"/>
                <a:gd name="connsiteY46" fmla="*/ 1265198 h 1640734"/>
                <a:gd name="connsiteX47" fmla="*/ 1893938 w 2331207"/>
                <a:gd name="connsiteY47" fmla="*/ 1232115 h 1640734"/>
                <a:gd name="connsiteX48" fmla="*/ 1870689 w 2331207"/>
                <a:gd name="connsiteY48" fmla="*/ 1241951 h 1640734"/>
                <a:gd name="connsiteX49" fmla="*/ 1860853 w 2331207"/>
                <a:gd name="connsiteY49" fmla="*/ 1265198 h 1640734"/>
                <a:gd name="connsiteX50" fmla="*/ 1893938 w 2331207"/>
                <a:gd name="connsiteY50" fmla="*/ 1298281 h 1640734"/>
                <a:gd name="connsiteX51" fmla="*/ 1501380 w 2331207"/>
                <a:gd name="connsiteY51" fmla="*/ 1410942 h 1640734"/>
                <a:gd name="connsiteX52" fmla="*/ 1501380 w 2331207"/>
                <a:gd name="connsiteY52" fmla="*/ 1474425 h 1640734"/>
                <a:gd name="connsiteX53" fmla="*/ 1444150 w 2331207"/>
                <a:gd name="connsiteY53" fmla="*/ 1601392 h 1640734"/>
                <a:gd name="connsiteX54" fmla="*/ 1468294 w 2331207"/>
                <a:gd name="connsiteY54" fmla="*/ 1640734 h 1640734"/>
                <a:gd name="connsiteX55" fmla="*/ 1495120 w 2331207"/>
                <a:gd name="connsiteY55" fmla="*/ 1621957 h 1640734"/>
                <a:gd name="connsiteX56" fmla="*/ 1551456 w 2331207"/>
                <a:gd name="connsiteY56" fmla="*/ 1473531 h 1640734"/>
                <a:gd name="connsiteX57" fmla="*/ 1647136 w 2331207"/>
                <a:gd name="connsiteY57" fmla="*/ 1407365 h 1640734"/>
                <a:gd name="connsiteX58" fmla="*/ 1650713 w 2331207"/>
                <a:gd name="connsiteY58" fmla="*/ 1439554 h 1640734"/>
                <a:gd name="connsiteX59" fmla="*/ 1563975 w 2331207"/>
                <a:gd name="connsiteY59" fmla="*/ 1604969 h 1640734"/>
                <a:gd name="connsiteX60" fmla="*/ 1585436 w 2331207"/>
                <a:gd name="connsiteY60" fmla="*/ 1640734 h 1640734"/>
                <a:gd name="connsiteX61" fmla="*/ 1698106 w 2331207"/>
                <a:gd name="connsiteY61" fmla="*/ 1549533 h 1640734"/>
                <a:gd name="connsiteX62" fmla="*/ 1682905 w 2331207"/>
                <a:gd name="connsiteY62" fmla="*/ 1549533 h 1640734"/>
                <a:gd name="connsiteX63" fmla="*/ 1623887 w 2331207"/>
                <a:gd name="connsiteY63" fmla="*/ 1594239 h 1640734"/>
                <a:gd name="connsiteX64" fmla="*/ 1698106 w 2331207"/>
                <a:gd name="connsiteY64" fmla="*/ 1444025 h 1640734"/>
                <a:gd name="connsiteX65" fmla="*/ 1712414 w 2331207"/>
                <a:gd name="connsiteY65" fmla="*/ 1393059 h 1640734"/>
                <a:gd name="connsiteX66" fmla="*/ 1673068 w 2331207"/>
                <a:gd name="connsiteY66" fmla="*/ 1352823 h 1640734"/>
                <a:gd name="connsiteX67" fmla="*/ 1560398 w 2331207"/>
                <a:gd name="connsiteY67" fmla="*/ 1444919 h 1640734"/>
                <a:gd name="connsiteX68" fmla="*/ 1560398 w 2331207"/>
                <a:gd name="connsiteY68" fmla="*/ 1405577 h 1640734"/>
                <a:gd name="connsiteX69" fmla="*/ 1526418 w 2331207"/>
                <a:gd name="connsiteY69" fmla="*/ 1352823 h 1640734"/>
                <a:gd name="connsiteX70" fmla="*/ 1448621 w 2331207"/>
                <a:gd name="connsiteY70" fmla="*/ 1444025 h 1640734"/>
                <a:gd name="connsiteX71" fmla="*/ 1462035 w 2331207"/>
                <a:gd name="connsiteY71" fmla="*/ 1444025 h 1640734"/>
                <a:gd name="connsiteX72" fmla="*/ 1501380 w 2331207"/>
                <a:gd name="connsiteY72" fmla="*/ 1410942 h 1640734"/>
                <a:gd name="connsiteX73" fmla="*/ 1443256 w 2331207"/>
                <a:gd name="connsiteY73" fmla="*/ 1416307 h 1640734"/>
                <a:gd name="connsiteX74" fmla="*/ 1421795 w 2331207"/>
                <a:gd name="connsiteY74" fmla="*/ 1351929 h 1640734"/>
                <a:gd name="connsiteX75" fmla="*/ 1345787 w 2331207"/>
                <a:gd name="connsiteY75" fmla="*/ 1444025 h 1640734"/>
                <a:gd name="connsiteX76" fmla="*/ 1345787 w 2331207"/>
                <a:gd name="connsiteY76" fmla="*/ 1404683 h 1640734"/>
                <a:gd name="connsiteX77" fmla="*/ 1311807 w 2331207"/>
                <a:gd name="connsiteY77" fmla="*/ 1351929 h 1640734"/>
                <a:gd name="connsiteX78" fmla="*/ 1234011 w 2331207"/>
                <a:gd name="connsiteY78" fmla="*/ 1443131 h 1640734"/>
                <a:gd name="connsiteX79" fmla="*/ 1247424 w 2331207"/>
                <a:gd name="connsiteY79" fmla="*/ 1443131 h 1640734"/>
                <a:gd name="connsiteX80" fmla="*/ 1285875 w 2331207"/>
                <a:gd name="connsiteY80" fmla="*/ 1410048 h 1640734"/>
                <a:gd name="connsiteX81" fmla="*/ 1285875 w 2331207"/>
                <a:gd name="connsiteY81" fmla="*/ 1473531 h 1640734"/>
                <a:gd name="connsiteX82" fmla="*/ 1228646 w 2331207"/>
                <a:gd name="connsiteY82" fmla="*/ 1600498 h 1640734"/>
                <a:gd name="connsiteX83" fmla="*/ 1252789 w 2331207"/>
                <a:gd name="connsiteY83" fmla="*/ 1639840 h 1640734"/>
                <a:gd name="connsiteX84" fmla="*/ 1279616 w 2331207"/>
                <a:gd name="connsiteY84" fmla="*/ 1621063 h 1640734"/>
                <a:gd name="connsiteX85" fmla="*/ 1334162 w 2331207"/>
                <a:gd name="connsiteY85" fmla="*/ 1472637 h 1640734"/>
                <a:gd name="connsiteX86" fmla="*/ 1382450 w 2331207"/>
                <a:gd name="connsiteY86" fmla="*/ 1417201 h 1640734"/>
                <a:gd name="connsiteX87" fmla="*/ 1443256 w 2331207"/>
                <a:gd name="connsiteY87" fmla="*/ 1417201 h 1640734"/>
                <a:gd name="connsiteX88" fmla="*/ 1131177 w 2331207"/>
                <a:gd name="connsiteY88" fmla="*/ 1391271 h 1640734"/>
                <a:gd name="connsiteX89" fmla="*/ 1158897 w 2331207"/>
                <a:gd name="connsiteY89" fmla="*/ 1441342 h 1640734"/>
                <a:gd name="connsiteX90" fmla="*/ 1068582 w 2331207"/>
                <a:gd name="connsiteY90" fmla="*/ 1465484 h 1640734"/>
                <a:gd name="connsiteX91" fmla="*/ 1131177 w 2331207"/>
                <a:gd name="connsiteY91" fmla="*/ 1391271 h 1640734"/>
                <a:gd name="connsiteX92" fmla="*/ 1181252 w 2331207"/>
                <a:gd name="connsiteY92" fmla="*/ 1537909 h 1640734"/>
                <a:gd name="connsiteX93" fmla="*/ 1163368 w 2331207"/>
                <a:gd name="connsiteY93" fmla="*/ 1537909 h 1640734"/>
                <a:gd name="connsiteX94" fmla="*/ 1091831 w 2331207"/>
                <a:gd name="connsiteY94" fmla="*/ 1586192 h 1640734"/>
                <a:gd name="connsiteX95" fmla="*/ 1054274 w 2331207"/>
                <a:gd name="connsiteY95" fmla="*/ 1537909 h 1640734"/>
                <a:gd name="connsiteX96" fmla="*/ 1058746 w 2331207"/>
                <a:gd name="connsiteY96" fmla="*/ 1497673 h 1640734"/>
                <a:gd name="connsiteX97" fmla="*/ 1205396 w 2331207"/>
                <a:gd name="connsiteY97" fmla="*/ 1449390 h 1640734"/>
                <a:gd name="connsiteX98" fmla="*/ 1158897 w 2331207"/>
                <a:gd name="connsiteY98" fmla="*/ 1351929 h 1640734"/>
                <a:gd name="connsiteX99" fmla="*/ 1010458 w 2331207"/>
                <a:gd name="connsiteY99" fmla="*/ 1569203 h 1640734"/>
                <a:gd name="connsiteX100" fmla="*/ 1065899 w 2331207"/>
                <a:gd name="connsiteY100" fmla="*/ 1639840 h 1640734"/>
                <a:gd name="connsiteX101" fmla="*/ 1181252 w 2331207"/>
                <a:gd name="connsiteY101" fmla="*/ 1537909 h 1640734"/>
                <a:gd name="connsiteX102" fmla="*/ 845923 w 2331207"/>
                <a:gd name="connsiteY102" fmla="*/ 1393059 h 1640734"/>
                <a:gd name="connsiteX103" fmla="*/ 894211 w 2331207"/>
                <a:gd name="connsiteY103" fmla="*/ 1393059 h 1640734"/>
                <a:gd name="connsiteX104" fmla="*/ 817309 w 2331207"/>
                <a:gd name="connsiteY104" fmla="*/ 1604075 h 1640734"/>
                <a:gd name="connsiteX105" fmla="*/ 838770 w 2331207"/>
                <a:gd name="connsiteY105" fmla="*/ 1639840 h 1640734"/>
                <a:gd name="connsiteX106" fmla="*/ 983632 w 2331207"/>
                <a:gd name="connsiteY106" fmla="*/ 1527179 h 1640734"/>
                <a:gd name="connsiteX107" fmla="*/ 970219 w 2331207"/>
                <a:gd name="connsiteY107" fmla="*/ 1527179 h 1640734"/>
                <a:gd name="connsiteX108" fmla="*/ 875432 w 2331207"/>
                <a:gd name="connsiteY108" fmla="*/ 1591557 h 1640734"/>
                <a:gd name="connsiteX109" fmla="*/ 946075 w 2331207"/>
                <a:gd name="connsiteY109" fmla="*/ 1393059 h 1640734"/>
                <a:gd name="connsiteX110" fmla="*/ 1018506 w 2331207"/>
                <a:gd name="connsiteY110" fmla="*/ 1393059 h 1640734"/>
                <a:gd name="connsiteX111" fmla="*/ 1027448 w 2331207"/>
                <a:gd name="connsiteY111" fmla="*/ 1362659 h 1640734"/>
                <a:gd name="connsiteX112" fmla="*/ 956805 w 2331207"/>
                <a:gd name="connsiteY112" fmla="*/ 1362659 h 1640734"/>
                <a:gd name="connsiteX113" fmla="*/ 983632 w 2331207"/>
                <a:gd name="connsiteY113" fmla="*/ 1286657 h 1640734"/>
                <a:gd name="connsiteX114" fmla="*/ 955911 w 2331207"/>
                <a:gd name="connsiteY114" fmla="*/ 1286657 h 1640734"/>
                <a:gd name="connsiteX115" fmla="*/ 905835 w 2331207"/>
                <a:gd name="connsiteY115" fmla="*/ 1362659 h 1640734"/>
                <a:gd name="connsiteX116" fmla="*/ 845923 w 2331207"/>
                <a:gd name="connsiteY116" fmla="*/ 1370706 h 1640734"/>
                <a:gd name="connsiteX117" fmla="*/ 589285 w 2331207"/>
                <a:gd name="connsiteY117" fmla="*/ 1557580 h 1640734"/>
                <a:gd name="connsiteX118" fmla="*/ 702850 w 2331207"/>
                <a:gd name="connsiteY118" fmla="*/ 1403789 h 1640734"/>
                <a:gd name="connsiteX119" fmla="*/ 727888 w 2331207"/>
                <a:gd name="connsiteY119" fmla="*/ 1407365 h 1640734"/>
                <a:gd name="connsiteX120" fmla="*/ 685860 w 2331207"/>
                <a:gd name="connsiteY120" fmla="*/ 1520026 h 1640734"/>
                <a:gd name="connsiteX121" fmla="*/ 606275 w 2331207"/>
                <a:gd name="connsiteY121" fmla="*/ 1585298 h 1640734"/>
                <a:gd name="connsiteX122" fmla="*/ 589285 w 2331207"/>
                <a:gd name="connsiteY122" fmla="*/ 1557580 h 1640734"/>
                <a:gd name="connsiteX123" fmla="*/ 811943 w 2331207"/>
                <a:gd name="connsiteY123" fmla="*/ 1339411 h 1640734"/>
                <a:gd name="connsiteX124" fmla="*/ 789588 w 2331207"/>
                <a:gd name="connsiteY124" fmla="*/ 1337623 h 1640734"/>
                <a:gd name="connsiteX125" fmla="*/ 764550 w 2331207"/>
                <a:gd name="connsiteY125" fmla="*/ 1362659 h 1640734"/>
                <a:gd name="connsiteX126" fmla="*/ 760079 w 2331207"/>
                <a:gd name="connsiteY126" fmla="*/ 1362659 h 1640734"/>
                <a:gd name="connsiteX127" fmla="*/ 539209 w 2331207"/>
                <a:gd name="connsiteY127" fmla="*/ 1599604 h 1640734"/>
                <a:gd name="connsiteX128" fmla="*/ 578554 w 2331207"/>
                <a:gd name="connsiteY128" fmla="*/ 1639840 h 1640734"/>
                <a:gd name="connsiteX129" fmla="*/ 675129 w 2331207"/>
                <a:gd name="connsiteY129" fmla="*/ 1547744 h 1640734"/>
                <a:gd name="connsiteX130" fmla="*/ 673341 w 2331207"/>
                <a:gd name="connsiteY130" fmla="*/ 1564733 h 1640734"/>
                <a:gd name="connsiteX131" fmla="*/ 709109 w 2331207"/>
                <a:gd name="connsiteY131" fmla="*/ 1639840 h 1640734"/>
                <a:gd name="connsiteX132" fmla="*/ 786011 w 2331207"/>
                <a:gd name="connsiteY132" fmla="*/ 1548638 h 1640734"/>
                <a:gd name="connsiteX133" fmla="*/ 772598 w 2331207"/>
                <a:gd name="connsiteY133" fmla="*/ 1548638 h 1640734"/>
                <a:gd name="connsiteX134" fmla="*/ 734147 w 2331207"/>
                <a:gd name="connsiteY134" fmla="*/ 1581721 h 1640734"/>
                <a:gd name="connsiteX135" fmla="*/ 734147 w 2331207"/>
                <a:gd name="connsiteY135" fmla="*/ 1518238 h 1640734"/>
                <a:gd name="connsiteX136" fmla="*/ 583920 w 2331207"/>
                <a:gd name="connsiteY136" fmla="*/ 1416307 h 1640734"/>
                <a:gd name="connsiteX137" fmla="*/ 562459 w 2331207"/>
                <a:gd name="connsiteY137" fmla="*/ 1351929 h 1640734"/>
                <a:gd name="connsiteX138" fmla="*/ 486451 w 2331207"/>
                <a:gd name="connsiteY138" fmla="*/ 1444025 h 1640734"/>
                <a:gd name="connsiteX139" fmla="*/ 486451 w 2331207"/>
                <a:gd name="connsiteY139" fmla="*/ 1404683 h 1640734"/>
                <a:gd name="connsiteX140" fmla="*/ 451576 w 2331207"/>
                <a:gd name="connsiteY140" fmla="*/ 1351929 h 1640734"/>
                <a:gd name="connsiteX141" fmla="*/ 374674 w 2331207"/>
                <a:gd name="connsiteY141" fmla="*/ 1443131 h 1640734"/>
                <a:gd name="connsiteX142" fmla="*/ 388087 w 2331207"/>
                <a:gd name="connsiteY142" fmla="*/ 1443131 h 1640734"/>
                <a:gd name="connsiteX143" fmla="*/ 426539 w 2331207"/>
                <a:gd name="connsiteY143" fmla="*/ 1410048 h 1640734"/>
                <a:gd name="connsiteX144" fmla="*/ 426539 w 2331207"/>
                <a:gd name="connsiteY144" fmla="*/ 1473531 h 1640734"/>
                <a:gd name="connsiteX145" fmla="*/ 368415 w 2331207"/>
                <a:gd name="connsiteY145" fmla="*/ 1601392 h 1640734"/>
                <a:gd name="connsiteX146" fmla="*/ 392559 w 2331207"/>
                <a:gd name="connsiteY146" fmla="*/ 1640734 h 1640734"/>
                <a:gd name="connsiteX147" fmla="*/ 419385 w 2331207"/>
                <a:gd name="connsiteY147" fmla="*/ 1621957 h 1640734"/>
                <a:gd name="connsiteX148" fmla="*/ 475720 w 2331207"/>
                <a:gd name="connsiteY148" fmla="*/ 1472637 h 1640734"/>
                <a:gd name="connsiteX149" fmla="*/ 524007 w 2331207"/>
                <a:gd name="connsiteY149" fmla="*/ 1417201 h 1640734"/>
                <a:gd name="connsiteX150" fmla="*/ 583920 w 2331207"/>
                <a:gd name="connsiteY150" fmla="*/ 1417201 h 1640734"/>
                <a:gd name="connsiteX151" fmla="*/ 209245 w 2331207"/>
                <a:gd name="connsiteY151" fmla="*/ 1630004 h 1640734"/>
                <a:gd name="connsiteX152" fmla="*/ 214611 w 2331207"/>
                <a:gd name="connsiteY152" fmla="*/ 1613910 h 1640734"/>
                <a:gd name="connsiteX153" fmla="*/ 163641 w 2331207"/>
                <a:gd name="connsiteY153" fmla="*/ 1523603 h 1640734"/>
                <a:gd name="connsiteX154" fmla="*/ 190467 w 2331207"/>
                <a:gd name="connsiteY154" fmla="*/ 1451178 h 1640734"/>
                <a:gd name="connsiteX155" fmla="*/ 246802 w 2331207"/>
                <a:gd name="connsiteY155" fmla="*/ 1451178 h 1640734"/>
                <a:gd name="connsiteX156" fmla="*/ 277205 w 2331207"/>
                <a:gd name="connsiteY156" fmla="*/ 1504826 h 1640734"/>
                <a:gd name="connsiteX157" fmla="*/ 297772 w 2331207"/>
                <a:gd name="connsiteY157" fmla="*/ 1504826 h 1640734"/>
                <a:gd name="connsiteX158" fmla="*/ 344271 w 2331207"/>
                <a:gd name="connsiteY158" fmla="*/ 1376965 h 1640734"/>
                <a:gd name="connsiteX159" fmla="*/ 323704 w 2331207"/>
                <a:gd name="connsiteY159" fmla="*/ 1376965 h 1640734"/>
                <a:gd name="connsiteX160" fmla="*/ 253956 w 2331207"/>
                <a:gd name="connsiteY160" fmla="*/ 1430613 h 1640734"/>
                <a:gd name="connsiteX161" fmla="*/ 197621 w 2331207"/>
                <a:gd name="connsiteY161" fmla="*/ 1430613 h 1640734"/>
                <a:gd name="connsiteX162" fmla="*/ 236072 w 2331207"/>
                <a:gd name="connsiteY162" fmla="*/ 1325999 h 1640734"/>
                <a:gd name="connsiteX163" fmla="*/ 304032 w 2331207"/>
                <a:gd name="connsiteY163" fmla="*/ 1281293 h 1640734"/>
                <a:gd name="connsiteX164" fmla="*/ 316551 w 2331207"/>
                <a:gd name="connsiteY164" fmla="*/ 1281293 h 1640734"/>
                <a:gd name="connsiteX165" fmla="*/ 371992 w 2331207"/>
                <a:gd name="connsiteY165" fmla="*/ 1346564 h 1640734"/>
                <a:gd name="connsiteX166" fmla="*/ 391664 w 2331207"/>
                <a:gd name="connsiteY166" fmla="*/ 1346564 h 1640734"/>
                <a:gd name="connsiteX167" fmla="*/ 407760 w 2331207"/>
                <a:gd name="connsiteY167" fmla="*/ 1259833 h 1640734"/>
                <a:gd name="connsiteX168" fmla="*/ 135026 w 2331207"/>
                <a:gd name="connsiteY168" fmla="*/ 1259833 h 1640734"/>
                <a:gd name="connsiteX169" fmla="*/ 129661 w 2331207"/>
                <a:gd name="connsiteY169" fmla="*/ 1275928 h 1640734"/>
                <a:gd name="connsiteX170" fmla="*/ 165429 w 2331207"/>
                <a:gd name="connsiteY170" fmla="*/ 1366235 h 1640734"/>
                <a:gd name="connsiteX171" fmla="*/ 107305 w 2331207"/>
                <a:gd name="connsiteY171" fmla="*/ 1524497 h 1640734"/>
                <a:gd name="connsiteX172" fmla="*/ 4471 w 2331207"/>
                <a:gd name="connsiteY172" fmla="*/ 1614804 h 1640734"/>
                <a:gd name="connsiteX173" fmla="*/ 0 w 2331207"/>
                <a:gd name="connsiteY173" fmla="*/ 1630899 h 1640734"/>
                <a:gd name="connsiteX174" fmla="*/ 209245 w 2331207"/>
                <a:gd name="connsiteY174" fmla="*/ 1630899 h 1640734"/>
                <a:gd name="connsiteX175" fmla="*/ 1562186 w 2331207"/>
                <a:gd name="connsiteY175" fmla="*/ 775213 h 1640734"/>
                <a:gd name="connsiteX176" fmla="*/ 1589907 w 2331207"/>
                <a:gd name="connsiteY176" fmla="*/ 825285 h 1640734"/>
                <a:gd name="connsiteX177" fmla="*/ 1499591 w 2331207"/>
                <a:gd name="connsiteY177" fmla="*/ 849426 h 1640734"/>
                <a:gd name="connsiteX178" fmla="*/ 1562186 w 2331207"/>
                <a:gd name="connsiteY178" fmla="*/ 775213 h 1640734"/>
                <a:gd name="connsiteX179" fmla="*/ 1612262 w 2331207"/>
                <a:gd name="connsiteY179" fmla="*/ 921851 h 1640734"/>
                <a:gd name="connsiteX180" fmla="*/ 1594378 w 2331207"/>
                <a:gd name="connsiteY180" fmla="*/ 921851 h 1640734"/>
                <a:gd name="connsiteX181" fmla="*/ 1522841 w 2331207"/>
                <a:gd name="connsiteY181" fmla="*/ 970134 h 1640734"/>
                <a:gd name="connsiteX182" fmla="*/ 1485284 w 2331207"/>
                <a:gd name="connsiteY182" fmla="*/ 921851 h 1640734"/>
                <a:gd name="connsiteX183" fmla="*/ 1489755 w 2331207"/>
                <a:gd name="connsiteY183" fmla="*/ 881615 h 1640734"/>
                <a:gd name="connsiteX184" fmla="*/ 1636406 w 2331207"/>
                <a:gd name="connsiteY184" fmla="*/ 833332 h 1640734"/>
                <a:gd name="connsiteX185" fmla="*/ 1589907 w 2331207"/>
                <a:gd name="connsiteY185" fmla="*/ 735871 h 1640734"/>
                <a:gd name="connsiteX186" fmla="*/ 1441468 w 2331207"/>
                <a:gd name="connsiteY186" fmla="*/ 953146 h 1640734"/>
                <a:gd name="connsiteX187" fmla="*/ 1496909 w 2331207"/>
                <a:gd name="connsiteY187" fmla="*/ 1023782 h 1640734"/>
                <a:gd name="connsiteX188" fmla="*/ 1612262 w 2331207"/>
                <a:gd name="connsiteY188" fmla="*/ 921851 h 1640734"/>
                <a:gd name="connsiteX189" fmla="*/ 1589012 w 2331207"/>
                <a:gd name="connsiteY189" fmla="*/ 703683 h 1640734"/>
                <a:gd name="connsiteX190" fmla="*/ 1672174 w 2331207"/>
                <a:gd name="connsiteY190" fmla="*/ 627681 h 1640734"/>
                <a:gd name="connsiteX191" fmla="*/ 1672174 w 2331207"/>
                <a:gd name="connsiteY191" fmla="*/ 616952 h 1640734"/>
                <a:gd name="connsiteX192" fmla="*/ 1616733 w 2331207"/>
                <a:gd name="connsiteY192" fmla="*/ 616952 h 1640734"/>
                <a:gd name="connsiteX193" fmla="*/ 1567551 w 2331207"/>
                <a:gd name="connsiteY193" fmla="*/ 704577 h 1640734"/>
                <a:gd name="connsiteX194" fmla="*/ 1589012 w 2331207"/>
                <a:gd name="connsiteY194" fmla="*/ 704577 h 1640734"/>
                <a:gd name="connsiteX195" fmla="*/ 1276933 w 2331207"/>
                <a:gd name="connsiteY195" fmla="*/ 777002 h 1640734"/>
                <a:gd name="connsiteX196" fmla="*/ 1325220 w 2331207"/>
                <a:gd name="connsiteY196" fmla="*/ 777002 h 1640734"/>
                <a:gd name="connsiteX197" fmla="*/ 1248318 w 2331207"/>
                <a:gd name="connsiteY197" fmla="*/ 988017 h 1640734"/>
                <a:gd name="connsiteX198" fmla="*/ 1269779 w 2331207"/>
                <a:gd name="connsiteY198" fmla="*/ 1023782 h 1640734"/>
                <a:gd name="connsiteX199" fmla="*/ 1414641 w 2331207"/>
                <a:gd name="connsiteY199" fmla="*/ 911122 h 1640734"/>
                <a:gd name="connsiteX200" fmla="*/ 1401228 w 2331207"/>
                <a:gd name="connsiteY200" fmla="*/ 911122 h 1640734"/>
                <a:gd name="connsiteX201" fmla="*/ 1306442 w 2331207"/>
                <a:gd name="connsiteY201" fmla="*/ 975499 h 1640734"/>
                <a:gd name="connsiteX202" fmla="*/ 1377085 w 2331207"/>
                <a:gd name="connsiteY202" fmla="*/ 777002 h 1640734"/>
                <a:gd name="connsiteX203" fmla="*/ 1449516 w 2331207"/>
                <a:gd name="connsiteY203" fmla="*/ 777002 h 1640734"/>
                <a:gd name="connsiteX204" fmla="*/ 1458458 w 2331207"/>
                <a:gd name="connsiteY204" fmla="*/ 746601 h 1640734"/>
                <a:gd name="connsiteX205" fmla="*/ 1387815 w 2331207"/>
                <a:gd name="connsiteY205" fmla="*/ 746601 h 1640734"/>
                <a:gd name="connsiteX206" fmla="*/ 1414641 w 2331207"/>
                <a:gd name="connsiteY206" fmla="*/ 670600 h 1640734"/>
                <a:gd name="connsiteX207" fmla="*/ 1386921 w 2331207"/>
                <a:gd name="connsiteY207" fmla="*/ 670600 h 1640734"/>
                <a:gd name="connsiteX208" fmla="*/ 1336845 w 2331207"/>
                <a:gd name="connsiteY208" fmla="*/ 746601 h 1640734"/>
                <a:gd name="connsiteX209" fmla="*/ 1276933 w 2331207"/>
                <a:gd name="connsiteY209" fmla="*/ 755542 h 1640734"/>
                <a:gd name="connsiteX210" fmla="*/ 1226857 w 2331207"/>
                <a:gd name="connsiteY210" fmla="*/ 767166 h 1640734"/>
                <a:gd name="connsiteX211" fmla="*/ 1208973 w 2331207"/>
                <a:gd name="connsiteY211" fmla="*/ 736766 h 1640734"/>
                <a:gd name="connsiteX212" fmla="*/ 1096302 w 2331207"/>
                <a:gd name="connsiteY212" fmla="*/ 827967 h 1640734"/>
                <a:gd name="connsiteX213" fmla="*/ 1109716 w 2331207"/>
                <a:gd name="connsiteY213" fmla="*/ 827967 h 1640734"/>
                <a:gd name="connsiteX214" fmla="*/ 1168733 w 2331207"/>
                <a:gd name="connsiteY214" fmla="*/ 783261 h 1640734"/>
                <a:gd name="connsiteX215" fmla="*/ 1087360 w 2331207"/>
                <a:gd name="connsiteY215" fmla="*/ 994276 h 1640734"/>
                <a:gd name="connsiteX216" fmla="*/ 1105244 w 2331207"/>
                <a:gd name="connsiteY216" fmla="*/ 1024676 h 1640734"/>
                <a:gd name="connsiteX217" fmla="*/ 1212550 w 2331207"/>
                <a:gd name="connsiteY217" fmla="*/ 933475 h 1640734"/>
                <a:gd name="connsiteX218" fmla="*/ 1199137 w 2331207"/>
                <a:gd name="connsiteY218" fmla="*/ 933475 h 1640734"/>
                <a:gd name="connsiteX219" fmla="*/ 1140119 w 2331207"/>
                <a:gd name="connsiteY219" fmla="*/ 978182 h 1640734"/>
                <a:gd name="connsiteX220" fmla="*/ 1234905 w 2331207"/>
                <a:gd name="connsiteY220" fmla="*/ 683118 h 1640734"/>
                <a:gd name="connsiteX221" fmla="*/ 1267991 w 2331207"/>
                <a:gd name="connsiteY221" fmla="*/ 650035 h 1640734"/>
                <a:gd name="connsiteX222" fmla="*/ 1234905 w 2331207"/>
                <a:gd name="connsiteY222" fmla="*/ 616952 h 1640734"/>
                <a:gd name="connsiteX223" fmla="*/ 1206290 w 2331207"/>
                <a:gd name="connsiteY223" fmla="*/ 633046 h 1640734"/>
                <a:gd name="connsiteX224" fmla="*/ 1206290 w 2331207"/>
                <a:gd name="connsiteY224" fmla="*/ 667023 h 1640734"/>
                <a:gd name="connsiteX225" fmla="*/ 1234905 w 2331207"/>
                <a:gd name="connsiteY225" fmla="*/ 683118 h 1640734"/>
                <a:gd name="connsiteX226" fmla="*/ 975584 w 2331207"/>
                <a:gd name="connsiteY226" fmla="*/ 978182 h 1640734"/>
                <a:gd name="connsiteX227" fmla="*/ 1109716 w 2331207"/>
                <a:gd name="connsiteY227" fmla="*/ 622317 h 1640734"/>
                <a:gd name="connsiteX228" fmla="*/ 1105244 w 2331207"/>
                <a:gd name="connsiteY228" fmla="*/ 616058 h 1640734"/>
                <a:gd name="connsiteX229" fmla="*/ 1012247 w 2331207"/>
                <a:gd name="connsiteY229" fmla="*/ 626787 h 1640734"/>
                <a:gd name="connsiteX230" fmla="*/ 1012247 w 2331207"/>
                <a:gd name="connsiteY230" fmla="*/ 637517 h 1640734"/>
                <a:gd name="connsiteX231" fmla="*/ 1030131 w 2331207"/>
                <a:gd name="connsiteY231" fmla="*/ 650929 h 1640734"/>
                <a:gd name="connsiteX232" fmla="*/ 1026554 w 2331207"/>
                <a:gd name="connsiteY232" fmla="*/ 715306 h 1640734"/>
                <a:gd name="connsiteX233" fmla="*/ 924614 w 2331207"/>
                <a:gd name="connsiteY233" fmla="*/ 987123 h 1640734"/>
                <a:gd name="connsiteX234" fmla="*/ 946075 w 2331207"/>
                <a:gd name="connsiteY234" fmla="*/ 1022888 h 1640734"/>
                <a:gd name="connsiteX235" fmla="*/ 1053380 w 2331207"/>
                <a:gd name="connsiteY235" fmla="*/ 931687 h 1640734"/>
                <a:gd name="connsiteX236" fmla="*/ 1039967 w 2331207"/>
                <a:gd name="connsiteY236" fmla="*/ 931687 h 1640734"/>
                <a:gd name="connsiteX237" fmla="*/ 975584 w 2331207"/>
                <a:gd name="connsiteY237" fmla="*/ 978182 h 1640734"/>
                <a:gd name="connsiteX238" fmla="*/ 701955 w 2331207"/>
                <a:gd name="connsiteY238" fmla="*/ 941522 h 1640734"/>
                <a:gd name="connsiteX239" fmla="*/ 815520 w 2331207"/>
                <a:gd name="connsiteY239" fmla="*/ 787731 h 1640734"/>
                <a:gd name="connsiteX240" fmla="*/ 840558 w 2331207"/>
                <a:gd name="connsiteY240" fmla="*/ 791308 h 1640734"/>
                <a:gd name="connsiteX241" fmla="*/ 797636 w 2331207"/>
                <a:gd name="connsiteY241" fmla="*/ 903968 h 1640734"/>
                <a:gd name="connsiteX242" fmla="*/ 718051 w 2331207"/>
                <a:gd name="connsiteY242" fmla="*/ 969240 h 1640734"/>
                <a:gd name="connsiteX243" fmla="*/ 701955 w 2331207"/>
                <a:gd name="connsiteY243" fmla="*/ 941522 h 1640734"/>
                <a:gd name="connsiteX244" fmla="*/ 924614 w 2331207"/>
                <a:gd name="connsiteY244" fmla="*/ 724248 h 1640734"/>
                <a:gd name="connsiteX245" fmla="*/ 902259 w 2331207"/>
                <a:gd name="connsiteY245" fmla="*/ 722459 h 1640734"/>
                <a:gd name="connsiteX246" fmla="*/ 877221 w 2331207"/>
                <a:gd name="connsiteY246" fmla="*/ 747495 h 1640734"/>
                <a:gd name="connsiteX247" fmla="*/ 872750 w 2331207"/>
                <a:gd name="connsiteY247" fmla="*/ 747495 h 1640734"/>
                <a:gd name="connsiteX248" fmla="*/ 651880 w 2331207"/>
                <a:gd name="connsiteY248" fmla="*/ 984440 h 1640734"/>
                <a:gd name="connsiteX249" fmla="*/ 691225 w 2331207"/>
                <a:gd name="connsiteY249" fmla="*/ 1024676 h 1640734"/>
                <a:gd name="connsiteX250" fmla="*/ 787800 w 2331207"/>
                <a:gd name="connsiteY250" fmla="*/ 932581 h 1640734"/>
                <a:gd name="connsiteX251" fmla="*/ 786011 w 2331207"/>
                <a:gd name="connsiteY251" fmla="*/ 949569 h 1640734"/>
                <a:gd name="connsiteX252" fmla="*/ 821780 w 2331207"/>
                <a:gd name="connsiteY252" fmla="*/ 1024676 h 1640734"/>
                <a:gd name="connsiteX253" fmla="*/ 898682 w 2331207"/>
                <a:gd name="connsiteY253" fmla="*/ 933475 h 1640734"/>
                <a:gd name="connsiteX254" fmla="*/ 885269 w 2331207"/>
                <a:gd name="connsiteY254" fmla="*/ 933475 h 1640734"/>
                <a:gd name="connsiteX255" fmla="*/ 846818 w 2331207"/>
                <a:gd name="connsiteY255" fmla="*/ 966558 h 1640734"/>
                <a:gd name="connsiteX256" fmla="*/ 846818 w 2331207"/>
                <a:gd name="connsiteY256" fmla="*/ 903968 h 1640734"/>
                <a:gd name="connsiteX257" fmla="*/ 406866 w 2331207"/>
                <a:gd name="connsiteY257" fmla="*/ 1075642 h 1640734"/>
                <a:gd name="connsiteX258" fmla="*/ 472143 w 2331207"/>
                <a:gd name="connsiteY258" fmla="*/ 1014841 h 1640734"/>
                <a:gd name="connsiteX259" fmla="*/ 529373 w 2331207"/>
                <a:gd name="connsiteY259" fmla="*/ 1036300 h 1640734"/>
                <a:gd name="connsiteX260" fmla="*/ 584814 w 2331207"/>
                <a:gd name="connsiteY260" fmla="*/ 1066701 h 1640734"/>
                <a:gd name="connsiteX261" fmla="*/ 481085 w 2331207"/>
                <a:gd name="connsiteY261" fmla="*/ 1112301 h 1640734"/>
                <a:gd name="connsiteX262" fmla="*/ 406866 w 2331207"/>
                <a:gd name="connsiteY262" fmla="*/ 1075642 h 1640734"/>
                <a:gd name="connsiteX263" fmla="*/ 516854 w 2331207"/>
                <a:gd name="connsiteY263" fmla="*/ 904863 h 1640734"/>
                <a:gd name="connsiteX264" fmla="*/ 492710 w 2331207"/>
                <a:gd name="connsiteY264" fmla="*/ 872674 h 1640734"/>
                <a:gd name="connsiteX265" fmla="*/ 557988 w 2331207"/>
                <a:gd name="connsiteY265" fmla="*/ 756437 h 1640734"/>
                <a:gd name="connsiteX266" fmla="*/ 582131 w 2331207"/>
                <a:gd name="connsiteY266" fmla="*/ 788625 h 1640734"/>
                <a:gd name="connsiteX267" fmla="*/ 516854 w 2331207"/>
                <a:gd name="connsiteY267" fmla="*/ 904863 h 1640734"/>
                <a:gd name="connsiteX268" fmla="*/ 631313 w 2331207"/>
                <a:gd name="connsiteY268" fmla="*/ 1049712 h 1640734"/>
                <a:gd name="connsiteX269" fmla="*/ 551728 w 2331207"/>
                <a:gd name="connsiteY269" fmla="*/ 988911 h 1640734"/>
                <a:gd name="connsiteX270" fmla="*/ 490027 w 2331207"/>
                <a:gd name="connsiteY270" fmla="*/ 958511 h 1640734"/>
                <a:gd name="connsiteX271" fmla="*/ 516854 w 2331207"/>
                <a:gd name="connsiteY271" fmla="*/ 924534 h 1640734"/>
                <a:gd name="connsiteX272" fmla="*/ 630419 w 2331207"/>
                <a:gd name="connsiteY272" fmla="*/ 802931 h 1640734"/>
                <a:gd name="connsiteX273" fmla="*/ 625948 w 2331207"/>
                <a:gd name="connsiteY273" fmla="*/ 776107 h 1640734"/>
                <a:gd name="connsiteX274" fmla="*/ 673341 w 2331207"/>
                <a:gd name="connsiteY274" fmla="*/ 776107 h 1640734"/>
                <a:gd name="connsiteX275" fmla="*/ 682283 w 2331207"/>
                <a:gd name="connsiteY275" fmla="*/ 745707 h 1640734"/>
                <a:gd name="connsiteX276" fmla="*/ 601804 w 2331207"/>
                <a:gd name="connsiteY276" fmla="*/ 745707 h 1640734"/>
                <a:gd name="connsiteX277" fmla="*/ 562459 w 2331207"/>
                <a:gd name="connsiteY277" fmla="*/ 734977 h 1640734"/>
                <a:gd name="connsiteX278" fmla="*/ 441740 w 2331207"/>
                <a:gd name="connsiteY278" fmla="*/ 856579 h 1640734"/>
                <a:gd name="connsiteX279" fmla="*/ 497181 w 2331207"/>
                <a:gd name="connsiteY279" fmla="*/ 922745 h 1640734"/>
                <a:gd name="connsiteX280" fmla="*/ 443529 w 2331207"/>
                <a:gd name="connsiteY280" fmla="*/ 977287 h 1640734"/>
                <a:gd name="connsiteX281" fmla="*/ 458730 w 2331207"/>
                <a:gd name="connsiteY281" fmla="*/ 1006794 h 1640734"/>
                <a:gd name="connsiteX282" fmla="*/ 347848 w 2331207"/>
                <a:gd name="connsiteY282" fmla="*/ 1093525 h 1640734"/>
                <a:gd name="connsiteX283" fmla="*/ 453365 w 2331207"/>
                <a:gd name="connsiteY283" fmla="*/ 1145384 h 1640734"/>
                <a:gd name="connsiteX284" fmla="*/ 631313 w 2331207"/>
                <a:gd name="connsiteY284" fmla="*/ 1049712 h 1640734"/>
                <a:gd name="connsiteX285" fmla="*/ 266475 w 2331207"/>
                <a:gd name="connsiteY285" fmla="*/ 835120 h 1640734"/>
                <a:gd name="connsiteX286" fmla="*/ 296878 w 2331207"/>
                <a:gd name="connsiteY286" fmla="*/ 888768 h 1640734"/>
                <a:gd name="connsiteX287" fmla="*/ 317445 w 2331207"/>
                <a:gd name="connsiteY287" fmla="*/ 888768 h 1640734"/>
                <a:gd name="connsiteX288" fmla="*/ 363944 w 2331207"/>
                <a:gd name="connsiteY288" fmla="*/ 760907 h 1640734"/>
                <a:gd name="connsiteX289" fmla="*/ 343377 w 2331207"/>
                <a:gd name="connsiteY289" fmla="*/ 760907 h 1640734"/>
                <a:gd name="connsiteX290" fmla="*/ 273628 w 2331207"/>
                <a:gd name="connsiteY290" fmla="*/ 814555 h 1640734"/>
                <a:gd name="connsiteX291" fmla="*/ 195832 w 2331207"/>
                <a:gd name="connsiteY291" fmla="*/ 814555 h 1640734"/>
                <a:gd name="connsiteX292" fmla="*/ 234283 w 2331207"/>
                <a:gd name="connsiteY292" fmla="*/ 709942 h 1640734"/>
                <a:gd name="connsiteX293" fmla="*/ 302243 w 2331207"/>
                <a:gd name="connsiteY293" fmla="*/ 665235 h 1640734"/>
                <a:gd name="connsiteX294" fmla="*/ 336223 w 2331207"/>
                <a:gd name="connsiteY294" fmla="*/ 665235 h 1640734"/>
                <a:gd name="connsiteX295" fmla="*/ 391664 w 2331207"/>
                <a:gd name="connsiteY295" fmla="*/ 730507 h 1640734"/>
                <a:gd name="connsiteX296" fmla="*/ 411337 w 2331207"/>
                <a:gd name="connsiteY296" fmla="*/ 730507 h 1640734"/>
                <a:gd name="connsiteX297" fmla="*/ 427433 w 2331207"/>
                <a:gd name="connsiteY297" fmla="*/ 643776 h 1640734"/>
                <a:gd name="connsiteX298" fmla="*/ 135026 w 2331207"/>
                <a:gd name="connsiteY298" fmla="*/ 643776 h 1640734"/>
                <a:gd name="connsiteX299" fmla="*/ 129661 w 2331207"/>
                <a:gd name="connsiteY299" fmla="*/ 659870 h 1640734"/>
                <a:gd name="connsiteX300" fmla="*/ 165429 w 2331207"/>
                <a:gd name="connsiteY300" fmla="*/ 750178 h 1640734"/>
                <a:gd name="connsiteX301" fmla="*/ 107305 w 2331207"/>
                <a:gd name="connsiteY301" fmla="*/ 908439 h 1640734"/>
                <a:gd name="connsiteX302" fmla="*/ 4471 w 2331207"/>
                <a:gd name="connsiteY302" fmla="*/ 998747 h 1640734"/>
                <a:gd name="connsiteX303" fmla="*/ 0 w 2331207"/>
                <a:gd name="connsiteY303" fmla="*/ 1014841 h 1640734"/>
                <a:gd name="connsiteX304" fmla="*/ 325493 w 2331207"/>
                <a:gd name="connsiteY304" fmla="*/ 1014841 h 1640734"/>
                <a:gd name="connsiteX305" fmla="*/ 383616 w 2331207"/>
                <a:gd name="connsiteY305" fmla="*/ 922745 h 1640734"/>
                <a:gd name="connsiteX306" fmla="*/ 361261 w 2331207"/>
                <a:gd name="connsiteY306" fmla="*/ 922745 h 1640734"/>
                <a:gd name="connsiteX307" fmla="*/ 212822 w 2331207"/>
                <a:gd name="connsiteY307" fmla="*/ 993382 h 1640734"/>
                <a:gd name="connsiteX308" fmla="*/ 162746 w 2331207"/>
                <a:gd name="connsiteY308" fmla="*/ 908439 h 1640734"/>
                <a:gd name="connsiteX309" fmla="*/ 189573 w 2331207"/>
                <a:gd name="connsiteY309" fmla="*/ 836014 h 1640734"/>
                <a:gd name="connsiteX310" fmla="*/ 266475 w 2331207"/>
                <a:gd name="connsiteY310" fmla="*/ 836014 h 1640734"/>
                <a:gd name="connsiteX311" fmla="*/ 308503 w 2331207"/>
                <a:gd name="connsiteY311" fmla="*/ 616952 h 1640734"/>
                <a:gd name="connsiteX312" fmla="*/ 391664 w 2331207"/>
                <a:gd name="connsiteY312" fmla="*/ 556151 h 1640734"/>
                <a:gd name="connsiteX313" fmla="*/ 391664 w 2331207"/>
                <a:gd name="connsiteY313" fmla="*/ 545421 h 1640734"/>
                <a:gd name="connsiteX314" fmla="*/ 336223 w 2331207"/>
                <a:gd name="connsiteY314" fmla="*/ 545421 h 1640734"/>
                <a:gd name="connsiteX315" fmla="*/ 287042 w 2331207"/>
                <a:gd name="connsiteY315" fmla="*/ 616952 h 1640734"/>
                <a:gd name="connsiteX316" fmla="*/ 1551456 w 2331207"/>
                <a:gd name="connsiteY316" fmla="*/ 160050 h 1640734"/>
                <a:gd name="connsiteX317" fmla="*/ 1579176 w 2331207"/>
                <a:gd name="connsiteY317" fmla="*/ 210121 h 1640734"/>
                <a:gd name="connsiteX318" fmla="*/ 1488861 w 2331207"/>
                <a:gd name="connsiteY318" fmla="*/ 234263 h 1640734"/>
                <a:gd name="connsiteX319" fmla="*/ 1551456 w 2331207"/>
                <a:gd name="connsiteY319" fmla="*/ 160050 h 1640734"/>
                <a:gd name="connsiteX320" fmla="*/ 1601531 w 2331207"/>
                <a:gd name="connsiteY320" fmla="*/ 306688 h 1640734"/>
                <a:gd name="connsiteX321" fmla="*/ 1583647 w 2331207"/>
                <a:gd name="connsiteY321" fmla="*/ 306688 h 1640734"/>
                <a:gd name="connsiteX322" fmla="*/ 1512110 w 2331207"/>
                <a:gd name="connsiteY322" fmla="*/ 354971 h 1640734"/>
                <a:gd name="connsiteX323" fmla="*/ 1474554 w 2331207"/>
                <a:gd name="connsiteY323" fmla="*/ 306688 h 1640734"/>
                <a:gd name="connsiteX324" fmla="*/ 1479025 w 2331207"/>
                <a:gd name="connsiteY324" fmla="*/ 266452 h 1640734"/>
                <a:gd name="connsiteX325" fmla="*/ 1625675 w 2331207"/>
                <a:gd name="connsiteY325" fmla="*/ 218168 h 1640734"/>
                <a:gd name="connsiteX326" fmla="*/ 1579176 w 2331207"/>
                <a:gd name="connsiteY326" fmla="*/ 120708 h 1640734"/>
                <a:gd name="connsiteX327" fmla="*/ 1430737 w 2331207"/>
                <a:gd name="connsiteY327" fmla="*/ 337982 h 1640734"/>
                <a:gd name="connsiteX328" fmla="*/ 1486178 w 2331207"/>
                <a:gd name="connsiteY328" fmla="*/ 408619 h 1640734"/>
                <a:gd name="connsiteX329" fmla="*/ 1601531 w 2331207"/>
                <a:gd name="connsiteY329" fmla="*/ 306688 h 1640734"/>
                <a:gd name="connsiteX330" fmla="*/ 1578282 w 2331207"/>
                <a:gd name="connsiteY330" fmla="*/ 88519 h 1640734"/>
                <a:gd name="connsiteX331" fmla="*/ 1661444 w 2331207"/>
                <a:gd name="connsiteY331" fmla="*/ 12518 h 1640734"/>
                <a:gd name="connsiteX332" fmla="*/ 1661444 w 2331207"/>
                <a:gd name="connsiteY332" fmla="*/ 1788 h 1640734"/>
                <a:gd name="connsiteX333" fmla="*/ 1606002 w 2331207"/>
                <a:gd name="connsiteY333" fmla="*/ 1788 h 1640734"/>
                <a:gd name="connsiteX334" fmla="*/ 1556821 w 2331207"/>
                <a:gd name="connsiteY334" fmla="*/ 89413 h 1640734"/>
                <a:gd name="connsiteX335" fmla="*/ 1578282 w 2331207"/>
                <a:gd name="connsiteY335" fmla="*/ 89413 h 1640734"/>
                <a:gd name="connsiteX336" fmla="*/ 1266202 w 2331207"/>
                <a:gd name="connsiteY336" fmla="*/ 160944 h 1640734"/>
                <a:gd name="connsiteX337" fmla="*/ 1315384 w 2331207"/>
                <a:gd name="connsiteY337" fmla="*/ 160944 h 1640734"/>
                <a:gd name="connsiteX338" fmla="*/ 1238482 w 2331207"/>
                <a:gd name="connsiteY338" fmla="*/ 371959 h 1640734"/>
                <a:gd name="connsiteX339" fmla="*/ 1259943 w 2331207"/>
                <a:gd name="connsiteY339" fmla="*/ 407725 h 1640734"/>
                <a:gd name="connsiteX340" fmla="*/ 1404805 w 2331207"/>
                <a:gd name="connsiteY340" fmla="*/ 295064 h 1640734"/>
                <a:gd name="connsiteX341" fmla="*/ 1391392 w 2331207"/>
                <a:gd name="connsiteY341" fmla="*/ 295064 h 1640734"/>
                <a:gd name="connsiteX342" fmla="*/ 1296606 w 2331207"/>
                <a:gd name="connsiteY342" fmla="*/ 359441 h 1640734"/>
                <a:gd name="connsiteX343" fmla="*/ 1367248 w 2331207"/>
                <a:gd name="connsiteY343" fmla="*/ 160944 h 1640734"/>
                <a:gd name="connsiteX344" fmla="*/ 1439679 w 2331207"/>
                <a:gd name="connsiteY344" fmla="*/ 160944 h 1640734"/>
                <a:gd name="connsiteX345" fmla="*/ 1448621 w 2331207"/>
                <a:gd name="connsiteY345" fmla="*/ 130543 h 1640734"/>
                <a:gd name="connsiteX346" fmla="*/ 1377979 w 2331207"/>
                <a:gd name="connsiteY346" fmla="*/ 130543 h 1640734"/>
                <a:gd name="connsiteX347" fmla="*/ 1404805 w 2331207"/>
                <a:gd name="connsiteY347" fmla="*/ 54542 h 1640734"/>
                <a:gd name="connsiteX348" fmla="*/ 1377085 w 2331207"/>
                <a:gd name="connsiteY348" fmla="*/ 54542 h 1640734"/>
                <a:gd name="connsiteX349" fmla="*/ 1327009 w 2331207"/>
                <a:gd name="connsiteY349" fmla="*/ 130543 h 1640734"/>
                <a:gd name="connsiteX350" fmla="*/ 1267097 w 2331207"/>
                <a:gd name="connsiteY350" fmla="*/ 138591 h 1640734"/>
                <a:gd name="connsiteX351" fmla="*/ 1267097 w 2331207"/>
                <a:gd name="connsiteY351" fmla="*/ 160944 h 1640734"/>
                <a:gd name="connsiteX352" fmla="*/ 1241165 w 2331207"/>
                <a:gd name="connsiteY352" fmla="*/ 185086 h 1640734"/>
                <a:gd name="connsiteX353" fmla="*/ 1219703 w 2331207"/>
                <a:gd name="connsiteY353" fmla="*/ 120708 h 1640734"/>
                <a:gd name="connsiteX354" fmla="*/ 1143696 w 2331207"/>
                <a:gd name="connsiteY354" fmla="*/ 212804 h 1640734"/>
                <a:gd name="connsiteX355" fmla="*/ 1143696 w 2331207"/>
                <a:gd name="connsiteY355" fmla="*/ 173462 h 1640734"/>
                <a:gd name="connsiteX356" fmla="*/ 1109716 w 2331207"/>
                <a:gd name="connsiteY356" fmla="*/ 120708 h 1640734"/>
                <a:gd name="connsiteX357" fmla="*/ 1031919 w 2331207"/>
                <a:gd name="connsiteY357" fmla="*/ 211910 h 1640734"/>
                <a:gd name="connsiteX358" fmla="*/ 1045332 w 2331207"/>
                <a:gd name="connsiteY358" fmla="*/ 211910 h 1640734"/>
                <a:gd name="connsiteX359" fmla="*/ 1083783 w 2331207"/>
                <a:gd name="connsiteY359" fmla="*/ 178827 h 1640734"/>
                <a:gd name="connsiteX360" fmla="*/ 1083783 w 2331207"/>
                <a:gd name="connsiteY360" fmla="*/ 242310 h 1640734"/>
                <a:gd name="connsiteX361" fmla="*/ 1026554 w 2331207"/>
                <a:gd name="connsiteY361" fmla="*/ 369277 h 1640734"/>
                <a:gd name="connsiteX362" fmla="*/ 1050698 w 2331207"/>
                <a:gd name="connsiteY362" fmla="*/ 408619 h 1640734"/>
                <a:gd name="connsiteX363" fmla="*/ 1077524 w 2331207"/>
                <a:gd name="connsiteY363" fmla="*/ 389842 h 1640734"/>
                <a:gd name="connsiteX364" fmla="*/ 1133859 w 2331207"/>
                <a:gd name="connsiteY364" fmla="*/ 241416 h 1640734"/>
                <a:gd name="connsiteX365" fmla="*/ 1182147 w 2331207"/>
                <a:gd name="connsiteY365" fmla="*/ 185980 h 1640734"/>
                <a:gd name="connsiteX366" fmla="*/ 1241165 w 2331207"/>
                <a:gd name="connsiteY366" fmla="*/ 185980 h 1640734"/>
                <a:gd name="connsiteX367" fmla="*/ 929085 w 2331207"/>
                <a:gd name="connsiteY367" fmla="*/ 160050 h 1640734"/>
                <a:gd name="connsiteX368" fmla="*/ 956805 w 2331207"/>
                <a:gd name="connsiteY368" fmla="*/ 210121 h 1640734"/>
                <a:gd name="connsiteX369" fmla="*/ 866490 w 2331207"/>
                <a:gd name="connsiteY369" fmla="*/ 234263 h 1640734"/>
                <a:gd name="connsiteX370" fmla="*/ 929085 w 2331207"/>
                <a:gd name="connsiteY370" fmla="*/ 160050 h 1640734"/>
                <a:gd name="connsiteX371" fmla="*/ 979161 w 2331207"/>
                <a:gd name="connsiteY371" fmla="*/ 306688 h 1640734"/>
                <a:gd name="connsiteX372" fmla="*/ 961277 w 2331207"/>
                <a:gd name="connsiteY372" fmla="*/ 306688 h 1640734"/>
                <a:gd name="connsiteX373" fmla="*/ 889740 w 2331207"/>
                <a:gd name="connsiteY373" fmla="*/ 354971 h 1640734"/>
                <a:gd name="connsiteX374" fmla="*/ 852183 w 2331207"/>
                <a:gd name="connsiteY374" fmla="*/ 306688 h 1640734"/>
                <a:gd name="connsiteX375" fmla="*/ 856654 w 2331207"/>
                <a:gd name="connsiteY375" fmla="*/ 266452 h 1640734"/>
                <a:gd name="connsiteX376" fmla="*/ 1003304 w 2331207"/>
                <a:gd name="connsiteY376" fmla="*/ 218168 h 1640734"/>
                <a:gd name="connsiteX377" fmla="*/ 956805 w 2331207"/>
                <a:gd name="connsiteY377" fmla="*/ 120708 h 1640734"/>
                <a:gd name="connsiteX378" fmla="*/ 808367 w 2331207"/>
                <a:gd name="connsiteY378" fmla="*/ 337982 h 1640734"/>
                <a:gd name="connsiteX379" fmla="*/ 863808 w 2331207"/>
                <a:gd name="connsiteY379" fmla="*/ 408619 h 1640734"/>
                <a:gd name="connsiteX380" fmla="*/ 979161 w 2331207"/>
                <a:gd name="connsiteY380" fmla="*/ 306688 h 1640734"/>
                <a:gd name="connsiteX381" fmla="*/ 637572 w 2331207"/>
                <a:gd name="connsiteY381" fmla="*/ 365700 h 1640734"/>
                <a:gd name="connsiteX382" fmla="*/ 602698 w 2331207"/>
                <a:gd name="connsiteY382" fmla="*/ 340665 h 1640734"/>
                <a:gd name="connsiteX383" fmla="*/ 617005 w 2331207"/>
                <a:gd name="connsiteY383" fmla="*/ 299535 h 1640734"/>
                <a:gd name="connsiteX384" fmla="*/ 640255 w 2331207"/>
                <a:gd name="connsiteY384" fmla="*/ 236945 h 1640734"/>
                <a:gd name="connsiteX385" fmla="*/ 726993 w 2331207"/>
                <a:gd name="connsiteY385" fmla="*/ 173462 h 1640734"/>
                <a:gd name="connsiteX386" fmla="*/ 750243 w 2331207"/>
                <a:gd name="connsiteY386" fmla="*/ 201180 h 1640734"/>
                <a:gd name="connsiteX387" fmla="*/ 637572 w 2331207"/>
                <a:gd name="connsiteY387" fmla="*/ 365700 h 1640734"/>
                <a:gd name="connsiteX388" fmla="*/ 800319 w 2331207"/>
                <a:gd name="connsiteY388" fmla="*/ 178827 h 1640734"/>
                <a:gd name="connsiteX389" fmla="*/ 759185 w 2331207"/>
                <a:gd name="connsiteY389" fmla="*/ 119814 h 1640734"/>
                <a:gd name="connsiteX390" fmla="*/ 650985 w 2331207"/>
                <a:gd name="connsiteY390" fmla="*/ 208333 h 1640734"/>
                <a:gd name="connsiteX391" fmla="*/ 726099 w 2331207"/>
                <a:gd name="connsiteY391" fmla="*/ 6259 h 1640734"/>
                <a:gd name="connsiteX392" fmla="*/ 721628 w 2331207"/>
                <a:gd name="connsiteY392" fmla="*/ 0 h 1640734"/>
                <a:gd name="connsiteX393" fmla="*/ 628630 w 2331207"/>
                <a:gd name="connsiteY393" fmla="*/ 10730 h 1640734"/>
                <a:gd name="connsiteX394" fmla="*/ 628630 w 2331207"/>
                <a:gd name="connsiteY394" fmla="*/ 21459 h 1640734"/>
                <a:gd name="connsiteX395" fmla="*/ 646514 w 2331207"/>
                <a:gd name="connsiteY395" fmla="*/ 34871 h 1640734"/>
                <a:gd name="connsiteX396" fmla="*/ 642938 w 2331207"/>
                <a:gd name="connsiteY396" fmla="*/ 99249 h 1640734"/>
                <a:gd name="connsiteX397" fmla="*/ 561564 w 2331207"/>
                <a:gd name="connsiteY397" fmla="*/ 312947 h 1640734"/>
                <a:gd name="connsiteX398" fmla="*/ 546363 w 2331207"/>
                <a:gd name="connsiteY398" fmla="*/ 357653 h 1640734"/>
                <a:gd name="connsiteX399" fmla="*/ 611640 w 2331207"/>
                <a:gd name="connsiteY399" fmla="*/ 406831 h 1640734"/>
                <a:gd name="connsiteX400" fmla="*/ 800319 w 2331207"/>
                <a:gd name="connsiteY400" fmla="*/ 178827 h 1640734"/>
                <a:gd name="connsiteX401" fmla="*/ 525796 w 2331207"/>
                <a:gd name="connsiteY401" fmla="*/ 151108 h 1640734"/>
                <a:gd name="connsiteX402" fmla="*/ 507912 w 2331207"/>
                <a:gd name="connsiteY402" fmla="*/ 120708 h 1640734"/>
                <a:gd name="connsiteX403" fmla="*/ 395241 w 2331207"/>
                <a:gd name="connsiteY403" fmla="*/ 211910 h 1640734"/>
                <a:gd name="connsiteX404" fmla="*/ 408654 w 2331207"/>
                <a:gd name="connsiteY404" fmla="*/ 211910 h 1640734"/>
                <a:gd name="connsiteX405" fmla="*/ 467672 w 2331207"/>
                <a:gd name="connsiteY405" fmla="*/ 167203 h 1640734"/>
                <a:gd name="connsiteX406" fmla="*/ 386299 w 2331207"/>
                <a:gd name="connsiteY406" fmla="*/ 378218 h 1640734"/>
                <a:gd name="connsiteX407" fmla="*/ 404183 w 2331207"/>
                <a:gd name="connsiteY407" fmla="*/ 408619 h 1640734"/>
                <a:gd name="connsiteX408" fmla="*/ 511489 w 2331207"/>
                <a:gd name="connsiteY408" fmla="*/ 317417 h 1640734"/>
                <a:gd name="connsiteX409" fmla="*/ 498075 w 2331207"/>
                <a:gd name="connsiteY409" fmla="*/ 317417 h 1640734"/>
                <a:gd name="connsiteX410" fmla="*/ 439057 w 2331207"/>
                <a:gd name="connsiteY410" fmla="*/ 362124 h 1640734"/>
                <a:gd name="connsiteX411" fmla="*/ 534738 w 2331207"/>
                <a:gd name="connsiteY411" fmla="*/ 67060 h 1640734"/>
                <a:gd name="connsiteX412" fmla="*/ 567824 w 2331207"/>
                <a:gd name="connsiteY412" fmla="*/ 33977 h 1640734"/>
                <a:gd name="connsiteX413" fmla="*/ 534738 w 2331207"/>
                <a:gd name="connsiteY413" fmla="*/ 894 h 1640734"/>
                <a:gd name="connsiteX414" fmla="*/ 506123 w 2331207"/>
                <a:gd name="connsiteY414" fmla="*/ 16989 h 1640734"/>
                <a:gd name="connsiteX415" fmla="*/ 506123 w 2331207"/>
                <a:gd name="connsiteY415" fmla="*/ 50966 h 1640734"/>
                <a:gd name="connsiteX416" fmla="*/ 534738 w 2331207"/>
                <a:gd name="connsiteY416" fmla="*/ 67060 h 1640734"/>
                <a:gd name="connsiteX417" fmla="*/ 328175 w 2331207"/>
                <a:gd name="connsiteY417" fmla="*/ 26824 h 1640734"/>
                <a:gd name="connsiteX418" fmla="*/ 135026 w 2331207"/>
                <a:gd name="connsiteY418" fmla="*/ 26824 h 1640734"/>
                <a:gd name="connsiteX419" fmla="*/ 129661 w 2331207"/>
                <a:gd name="connsiteY419" fmla="*/ 42918 h 1640734"/>
                <a:gd name="connsiteX420" fmla="*/ 165429 w 2331207"/>
                <a:gd name="connsiteY420" fmla="*/ 133226 h 1640734"/>
                <a:gd name="connsiteX421" fmla="*/ 107305 w 2331207"/>
                <a:gd name="connsiteY421" fmla="*/ 291487 h 1640734"/>
                <a:gd name="connsiteX422" fmla="*/ 4471 w 2331207"/>
                <a:gd name="connsiteY422" fmla="*/ 381795 h 1640734"/>
                <a:gd name="connsiteX423" fmla="*/ 0 w 2331207"/>
                <a:gd name="connsiteY423" fmla="*/ 397889 h 1640734"/>
                <a:gd name="connsiteX424" fmla="*/ 293301 w 2331207"/>
                <a:gd name="connsiteY424" fmla="*/ 397889 h 1640734"/>
                <a:gd name="connsiteX425" fmla="*/ 356790 w 2331207"/>
                <a:gd name="connsiteY425" fmla="*/ 284334 h 1640734"/>
                <a:gd name="connsiteX426" fmla="*/ 334435 w 2331207"/>
                <a:gd name="connsiteY426" fmla="*/ 284334 h 1640734"/>
                <a:gd name="connsiteX427" fmla="*/ 190467 w 2331207"/>
                <a:gd name="connsiteY427" fmla="*/ 375536 h 1640734"/>
                <a:gd name="connsiteX428" fmla="*/ 161852 w 2331207"/>
                <a:gd name="connsiteY428" fmla="*/ 290593 h 1640734"/>
                <a:gd name="connsiteX429" fmla="*/ 219976 w 2331207"/>
                <a:gd name="connsiteY429" fmla="*/ 132332 h 1640734"/>
                <a:gd name="connsiteX430" fmla="*/ 322810 w 2331207"/>
                <a:gd name="connsiteY430" fmla="*/ 42024 h 1640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Lst>
              <a:rect l="l" t="t" r="r" b="b"/>
              <a:pathLst>
                <a:path w="2331207" h="1640734">
                  <a:moveTo>
                    <a:pt x="2221220" y="1391271"/>
                  </a:moveTo>
                  <a:cubicBezTo>
                    <a:pt x="2240892" y="1391271"/>
                    <a:pt x="2257882" y="1406471"/>
                    <a:pt x="2248940" y="1441342"/>
                  </a:cubicBezTo>
                  <a:lnTo>
                    <a:pt x="2158625" y="1465484"/>
                  </a:lnTo>
                  <a:cubicBezTo>
                    <a:pt x="2172932" y="1422566"/>
                    <a:pt x="2199758" y="1391271"/>
                    <a:pt x="2221220" y="1391271"/>
                  </a:cubicBezTo>
                  <a:moveTo>
                    <a:pt x="2271295" y="1537909"/>
                  </a:moveTo>
                  <a:lnTo>
                    <a:pt x="2253411" y="1537909"/>
                  </a:lnTo>
                  <a:cubicBezTo>
                    <a:pt x="2231056" y="1564733"/>
                    <a:pt x="2206018" y="1586192"/>
                    <a:pt x="2181874" y="1586192"/>
                  </a:cubicBezTo>
                  <a:cubicBezTo>
                    <a:pt x="2156836" y="1586192"/>
                    <a:pt x="2144317" y="1570992"/>
                    <a:pt x="2144317" y="1537909"/>
                  </a:cubicBezTo>
                  <a:cubicBezTo>
                    <a:pt x="2144317" y="1524497"/>
                    <a:pt x="2146106" y="1510191"/>
                    <a:pt x="2148788" y="1497673"/>
                  </a:cubicBezTo>
                  <a:lnTo>
                    <a:pt x="2295439" y="1449390"/>
                  </a:lnTo>
                  <a:cubicBezTo>
                    <a:pt x="2324054" y="1381436"/>
                    <a:pt x="2289180" y="1351929"/>
                    <a:pt x="2248940" y="1351929"/>
                  </a:cubicBezTo>
                  <a:cubicBezTo>
                    <a:pt x="2179192" y="1351929"/>
                    <a:pt x="2100501" y="1473531"/>
                    <a:pt x="2100501" y="1569203"/>
                  </a:cubicBezTo>
                  <a:cubicBezTo>
                    <a:pt x="2100501" y="1614804"/>
                    <a:pt x="2121962" y="1639840"/>
                    <a:pt x="2155942" y="1639840"/>
                  </a:cubicBezTo>
                  <a:cubicBezTo>
                    <a:pt x="2196182" y="1639840"/>
                    <a:pt x="2237315" y="1601392"/>
                    <a:pt x="2271295" y="1537909"/>
                  </a:cubicBezTo>
                  <a:moveTo>
                    <a:pt x="2248046" y="1319740"/>
                  </a:moveTo>
                  <a:lnTo>
                    <a:pt x="2331207" y="1243739"/>
                  </a:lnTo>
                  <a:lnTo>
                    <a:pt x="2331207" y="1233009"/>
                  </a:lnTo>
                  <a:lnTo>
                    <a:pt x="2275766" y="1233009"/>
                  </a:lnTo>
                  <a:lnTo>
                    <a:pt x="2226585" y="1320634"/>
                  </a:lnTo>
                  <a:lnTo>
                    <a:pt x="2248046" y="1320634"/>
                  </a:lnTo>
                  <a:close/>
                  <a:moveTo>
                    <a:pt x="1935966" y="1393059"/>
                  </a:moveTo>
                  <a:lnTo>
                    <a:pt x="1984254" y="1393059"/>
                  </a:lnTo>
                  <a:lnTo>
                    <a:pt x="1907351" y="1604075"/>
                  </a:lnTo>
                  <a:cubicBezTo>
                    <a:pt x="1900198" y="1621957"/>
                    <a:pt x="1910034" y="1639840"/>
                    <a:pt x="1928813" y="1639840"/>
                  </a:cubicBezTo>
                  <a:cubicBezTo>
                    <a:pt x="1983359" y="1639840"/>
                    <a:pt x="2048637" y="1593345"/>
                    <a:pt x="2073675" y="1527179"/>
                  </a:cubicBezTo>
                  <a:lnTo>
                    <a:pt x="2060262" y="1527179"/>
                  </a:lnTo>
                  <a:cubicBezTo>
                    <a:pt x="2040589" y="1554897"/>
                    <a:pt x="1997667" y="1585298"/>
                    <a:pt x="1965475" y="1591557"/>
                  </a:cubicBezTo>
                  <a:lnTo>
                    <a:pt x="2036118" y="1393059"/>
                  </a:lnTo>
                  <a:lnTo>
                    <a:pt x="2108549" y="1393059"/>
                  </a:lnTo>
                  <a:lnTo>
                    <a:pt x="2117491" y="1362659"/>
                  </a:lnTo>
                  <a:lnTo>
                    <a:pt x="2046848" y="1362659"/>
                  </a:lnTo>
                  <a:lnTo>
                    <a:pt x="2073675" y="1286657"/>
                  </a:lnTo>
                  <a:lnTo>
                    <a:pt x="2045954" y="1286657"/>
                  </a:lnTo>
                  <a:lnTo>
                    <a:pt x="1995878" y="1362659"/>
                  </a:lnTo>
                  <a:lnTo>
                    <a:pt x="1935966" y="1370706"/>
                  </a:lnTo>
                  <a:close/>
                  <a:moveTo>
                    <a:pt x="1885890" y="1382330"/>
                  </a:moveTo>
                  <a:cubicBezTo>
                    <a:pt x="1892150" y="1362659"/>
                    <a:pt x="1878737" y="1351929"/>
                    <a:pt x="1868900" y="1351929"/>
                  </a:cubicBezTo>
                  <a:cubicBezTo>
                    <a:pt x="1826873" y="1351929"/>
                    <a:pt x="1775903" y="1390377"/>
                    <a:pt x="1756230" y="1443131"/>
                  </a:cubicBezTo>
                  <a:lnTo>
                    <a:pt x="1769643" y="1443131"/>
                  </a:lnTo>
                  <a:cubicBezTo>
                    <a:pt x="1783056" y="1423460"/>
                    <a:pt x="1806306" y="1402001"/>
                    <a:pt x="1828661" y="1398424"/>
                  </a:cubicBezTo>
                  <a:lnTo>
                    <a:pt x="1747288" y="1609439"/>
                  </a:lnTo>
                  <a:cubicBezTo>
                    <a:pt x="1740134" y="1629110"/>
                    <a:pt x="1754441" y="1639840"/>
                    <a:pt x="1765172" y="1639840"/>
                  </a:cubicBezTo>
                  <a:cubicBezTo>
                    <a:pt x="1805411" y="1639840"/>
                    <a:pt x="1852805" y="1601392"/>
                    <a:pt x="1872477" y="1548638"/>
                  </a:cubicBezTo>
                  <a:lnTo>
                    <a:pt x="1859064" y="1548638"/>
                  </a:lnTo>
                  <a:cubicBezTo>
                    <a:pt x="1845651" y="1568309"/>
                    <a:pt x="1822401" y="1589769"/>
                    <a:pt x="1800046" y="1593345"/>
                  </a:cubicBezTo>
                  <a:close/>
                  <a:moveTo>
                    <a:pt x="1893938" y="1298281"/>
                  </a:moveTo>
                  <a:cubicBezTo>
                    <a:pt x="1911823" y="1298281"/>
                    <a:pt x="1927024" y="1283081"/>
                    <a:pt x="1927024" y="1265198"/>
                  </a:cubicBezTo>
                  <a:cubicBezTo>
                    <a:pt x="1927024" y="1247316"/>
                    <a:pt x="1911823" y="1232115"/>
                    <a:pt x="1893938" y="1232115"/>
                  </a:cubicBezTo>
                  <a:cubicBezTo>
                    <a:pt x="1884996" y="1232115"/>
                    <a:pt x="1876948" y="1235692"/>
                    <a:pt x="1870689" y="1241951"/>
                  </a:cubicBezTo>
                  <a:cubicBezTo>
                    <a:pt x="1864429" y="1248210"/>
                    <a:pt x="1860853" y="1256257"/>
                    <a:pt x="1860853" y="1265198"/>
                  </a:cubicBezTo>
                  <a:cubicBezTo>
                    <a:pt x="1860853" y="1283975"/>
                    <a:pt x="1875160" y="1298281"/>
                    <a:pt x="1893938" y="1298281"/>
                  </a:cubicBezTo>
                  <a:moveTo>
                    <a:pt x="1501380" y="1410942"/>
                  </a:moveTo>
                  <a:cubicBezTo>
                    <a:pt x="1513899" y="1410942"/>
                    <a:pt x="1521052" y="1430613"/>
                    <a:pt x="1501380" y="1474425"/>
                  </a:cubicBezTo>
                  <a:lnTo>
                    <a:pt x="1444150" y="1601392"/>
                  </a:lnTo>
                  <a:cubicBezTo>
                    <a:pt x="1433420" y="1625534"/>
                    <a:pt x="1445045" y="1640734"/>
                    <a:pt x="1468294" y="1640734"/>
                  </a:cubicBezTo>
                  <a:cubicBezTo>
                    <a:pt x="1482601" y="1640734"/>
                    <a:pt x="1488861" y="1637158"/>
                    <a:pt x="1495120" y="1621957"/>
                  </a:cubicBezTo>
                  <a:lnTo>
                    <a:pt x="1551456" y="1473531"/>
                  </a:lnTo>
                  <a:cubicBezTo>
                    <a:pt x="1577388" y="1441342"/>
                    <a:pt x="1625675" y="1407365"/>
                    <a:pt x="1647136" y="1407365"/>
                  </a:cubicBezTo>
                  <a:cubicBezTo>
                    <a:pt x="1662338" y="1407365"/>
                    <a:pt x="1660549" y="1419883"/>
                    <a:pt x="1650713" y="1439554"/>
                  </a:cubicBezTo>
                  <a:lnTo>
                    <a:pt x="1563975" y="1604969"/>
                  </a:lnTo>
                  <a:cubicBezTo>
                    <a:pt x="1555927" y="1621063"/>
                    <a:pt x="1566657" y="1640734"/>
                    <a:pt x="1585436" y="1640734"/>
                  </a:cubicBezTo>
                  <a:cubicBezTo>
                    <a:pt x="1627464" y="1640734"/>
                    <a:pt x="1678434" y="1602286"/>
                    <a:pt x="1698106" y="1549533"/>
                  </a:cubicBezTo>
                  <a:lnTo>
                    <a:pt x="1682905" y="1549533"/>
                  </a:lnTo>
                  <a:cubicBezTo>
                    <a:pt x="1669491" y="1569203"/>
                    <a:pt x="1646242" y="1590663"/>
                    <a:pt x="1623887" y="1594239"/>
                  </a:cubicBezTo>
                  <a:lnTo>
                    <a:pt x="1698106" y="1444025"/>
                  </a:lnTo>
                  <a:cubicBezTo>
                    <a:pt x="1707943" y="1425248"/>
                    <a:pt x="1712414" y="1407365"/>
                    <a:pt x="1712414" y="1393059"/>
                  </a:cubicBezTo>
                  <a:cubicBezTo>
                    <a:pt x="1712414" y="1368918"/>
                    <a:pt x="1699000" y="1352823"/>
                    <a:pt x="1673068" y="1352823"/>
                  </a:cubicBezTo>
                  <a:cubicBezTo>
                    <a:pt x="1636406" y="1352823"/>
                    <a:pt x="1605108" y="1393953"/>
                    <a:pt x="1560398" y="1444919"/>
                  </a:cubicBezTo>
                  <a:lnTo>
                    <a:pt x="1560398" y="1405577"/>
                  </a:lnTo>
                  <a:cubicBezTo>
                    <a:pt x="1560398" y="1377859"/>
                    <a:pt x="1551456" y="1352823"/>
                    <a:pt x="1526418" y="1352823"/>
                  </a:cubicBezTo>
                  <a:cubicBezTo>
                    <a:pt x="1496909" y="1352823"/>
                    <a:pt x="1470082" y="1399318"/>
                    <a:pt x="1448621" y="1444025"/>
                  </a:cubicBezTo>
                  <a:lnTo>
                    <a:pt x="1462035" y="1444025"/>
                  </a:lnTo>
                  <a:cubicBezTo>
                    <a:pt x="1477236" y="1422566"/>
                    <a:pt x="1490649" y="1410942"/>
                    <a:pt x="1501380" y="1410942"/>
                  </a:cubicBezTo>
                  <a:moveTo>
                    <a:pt x="1443256" y="1416307"/>
                  </a:moveTo>
                  <a:cubicBezTo>
                    <a:pt x="1453092" y="1381436"/>
                    <a:pt x="1447727" y="1351929"/>
                    <a:pt x="1421795" y="1351929"/>
                  </a:cubicBezTo>
                  <a:cubicBezTo>
                    <a:pt x="1388709" y="1351929"/>
                    <a:pt x="1377979" y="1374282"/>
                    <a:pt x="1345787" y="1444025"/>
                  </a:cubicBezTo>
                  <a:lnTo>
                    <a:pt x="1345787" y="1404683"/>
                  </a:lnTo>
                  <a:cubicBezTo>
                    <a:pt x="1345787" y="1376965"/>
                    <a:pt x="1336845" y="1351929"/>
                    <a:pt x="1311807" y="1351929"/>
                  </a:cubicBezTo>
                  <a:cubicBezTo>
                    <a:pt x="1282298" y="1351929"/>
                    <a:pt x="1255472" y="1398424"/>
                    <a:pt x="1234011" y="1443131"/>
                  </a:cubicBezTo>
                  <a:lnTo>
                    <a:pt x="1247424" y="1443131"/>
                  </a:lnTo>
                  <a:cubicBezTo>
                    <a:pt x="1261731" y="1422566"/>
                    <a:pt x="1275145" y="1410048"/>
                    <a:pt x="1285875" y="1410048"/>
                  </a:cubicBezTo>
                  <a:cubicBezTo>
                    <a:pt x="1298394" y="1410048"/>
                    <a:pt x="1305548" y="1429719"/>
                    <a:pt x="1285875" y="1473531"/>
                  </a:cubicBezTo>
                  <a:lnTo>
                    <a:pt x="1228646" y="1600498"/>
                  </a:lnTo>
                  <a:cubicBezTo>
                    <a:pt x="1217915" y="1624640"/>
                    <a:pt x="1229540" y="1639840"/>
                    <a:pt x="1252789" y="1639840"/>
                  </a:cubicBezTo>
                  <a:cubicBezTo>
                    <a:pt x="1267097" y="1639840"/>
                    <a:pt x="1273356" y="1636263"/>
                    <a:pt x="1279616" y="1621063"/>
                  </a:cubicBezTo>
                  <a:lnTo>
                    <a:pt x="1334162" y="1472637"/>
                  </a:lnTo>
                  <a:cubicBezTo>
                    <a:pt x="1350258" y="1452966"/>
                    <a:pt x="1364566" y="1435978"/>
                    <a:pt x="1382450" y="1417201"/>
                  </a:cubicBezTo>
                  <a:lnTo>
                    <a:pt x="1443256" y="1417201"/>
                  </a:lnTo>
                  <a:close/>
                  <a:moveTo>
                    <a:pt x="1131177" y="1391271"/>
                  </a:moveTo>
                  <a:cubicBezTo>
                    <a:pt x="1150849" y="1391271"/>
                    <a:pt x="1167839" y="1406471"/>
                    <a:pt x="1158897" y="1441342"/>
                  </a:cubicBezTo>
                  <a:lnTo>
                    <a:pt x="1068582" y="1465484"/>
                  </a:lnTo>
                  <a:cubicBezTo>
                    <a:pt x="1083783" y="1422566"/>
                    <a:pt x="1109716" y="1391271"/>
                    <a:pt x="1131177" y="1391271"/>
                  </a:cubicBezTo>
                  <a:moveTo>
                    <a:pt x="1181252" y="1537909"/>
                  </a:moveTo>
                  <a:lnTo>
                    <a:pt x="1163368" y="1537909"/>
                  </a:lnTo>
                  <a:cubicBezTo>
                    <a:pt x="1141013" y="1564733"/>
                    <a:pt x="1115975" y="1586192"/>
                    <a:pt x="1091831" y="1586192"/>
                  </a:cubicBezTo>
                  <a:cubicBezTo>
                    <a:pt x="1066793" y="1586192"/>
                    <a:pt x="1054274" y="1570992"/>
                    <a:pt x="1054274" y="1537909"/>
                  </a:cubicBezTo>
                  <a:cubicBezTo>
                    <a:pt x="1054274" y="1524497"/>
                    <a:pt x="1056063" y="1510191"/>
                    <a:pt x="1058746" y="1497673"/>
                  </a:cubicBezTo>
                  <a:lnTo>
                    <a:pt x="1205396" y="1449390"/>
                  </a:lnTo>
                  <a:cubicBezTo>
                    <a:pt x="1234011" y="1381436"/>
                    <a:pt x="1200031" y="1351929"/>
                    <a:pt x="1158897" y="1351929"/>
                  </a:cubicBezTo>
                  <a:cubicBezTo>
                    <a:pt x="1089149" y="1351929"/>
                    <a:pt x="1010458" y="1473531"/>
                    <a:pt x="1010458" y="1569203"/>
                  </a:cubicBezTo>
                  <a:cubicBezTo>
                    <a:pt x="1010458" y="1614804"/>
                    <a:pt x="1031919" y="1639840"/>
                    <a:pt x="1065899" y="1639840"/>
                  </a:cubicBezTo>
                  <a:cubicBezTo>
                    <a:pt x="1106139" y="1639840"/>
                    <a:pt x="1147272" y="1601392"/>
                    <a:pt x="1181252" y="1537909"/>
                  </a:cubicBezTo>
                  <a:moveTo>
                    <a:pt x="845923" y="1393059"/>
                  </a:moveTo>
                  <a:lnTo>
                    <a:pt x="894211" y="1393059"/>
                  </a:lnTo>
                  <a:lnTo>
                    <a:pt x="817309" y="1604075"/>
                  </a:lnTo>
                  <a:cubicBezTo>
                    <a:pt x="810155" y="1621957"/>
                    <a:pt x="819991" y="1639840"/>
                    <a:pt x="838770" y="1639840"/>
                  </a:cubicBezTo>
                  <a:cubicBezTo>
                    <a:pt x="893317" y="1639840"/>
                    <a:pt x="959488" y="1593345"/>
                    <a:pt x="983632" y="1527179"/>
                  </a:cubicBezTo>
                  <a:lnTo>
                    <a:pt x="970219" y="1527179"/>
                  </a:lnTo>
                  <a:cubicBezTo>
                    <a:pt x="950546" y="1554897"/>
                    <a:pt x="907624" y="1585298"/>
                    <a:pt x="875432" y="1591557"/>
                  </a:cubicBezTo>
                  <a:lnTo>
                    <a:pt x="946075" y="1393059"/>
                  </a:lnTo>
                  <a:lnTo>
                    <a:pt x="1018506" y="1393059"/>
                  </a:lnTo>
                  <a:lnTo>
                    <a:pt x="1027448" y="1362659"/>
                  </a:lnTo>
                  <a:lnTo>
                    <a:pt x="956805" y="1362659"/>
                  </a:lnTo>
                  <a:lnTo>
                    <a:pt x="983632" y="1286657"/>
                  </a:lnTo>
                  <a:lnTo>
                    <a:pt x="955911" y="1286657"/>
                  </a:lnTo>
                  <a:lnTo>
                    <a:pt x="905835" y="1362659"/>
                  </a:lnTo>
                  <a:lnTo>
                    <a:pt x="845923" y="1370706"/>
                  </a:lnTo>
                  <a:close/>
                  <a:moveTo>
                    <a:pt x="589285" y="1557580"/>
                  </a:moveTo>
                  <a:cubicBezTo>
                    <a:pt x="589285" y="1492308"/>
                    <a:pt x="661716" y="1403789"/>
                    <a:pt x="702850" y="1403789"/>
                  </a:cubicBezTo>
                  <a:cubicBezTo>
                    <a:pt x="711792" y="1403789"/>
                    <a:pt x="720734" y="1404683"/>
                    <a:pt x="727888" y="1407365"/>
                  </a:cubicBezTo>
                  <a:lnTo>
                    <a:pt x="685860" y="1520026"/>
                  </a:lnTo>
                  <a:cubicBezTo>
                    <a:pt x="661716" y="1549533"/>
                    <a:pt x="624159" y="1585298"/>
                    <a:pt x="606275" y="1585298"/>
                  </a:cubicBezTo>
                  <a:cubicBezTo>
                    <a:pt x="595544" y="1585298"/>
                    <a:pt x="589285" y="1577251"/>
                    <a:pt x="589285" y="1557580"/>
                  </a:cubicBezTo>
                  <a:moveTo>
                    <a:pt x="811943" y="1339411"/>
                  </a:moveTo>
                  <a:lnTo>
                    <a:pt x="789588" y="1337623"/>
                  </a:lnTo>
                  <a:lnTo>
                    <a:pt x="764550" y="1362659"/>
                  </a:lnTo>
                  <a:lnTo>
                    <a:pt x="760079" y="1362659"/>
                  </a:lnTo>
                  <a:cubicBezTo>
                    <a:pt x="653668" y="1362659"/>
                    <a:pt x="539209" y="1494990"/>
                    <a:pt x="539209" y="1599604"/>
                  </a:cubicBezTo>
                  <a:cubicBezTo>
                    <a:pt x="539209" y="1623746"/>
                    <a:pt x="552622" y="1639840"/>
                    <a:pt x="578554" y="1639840"/>
                  </a:cubicBezTo>
                  <a:cubicBezTo>
                    <a:pt x="609852" y="1639840"/>
                    <a:pt x="640255" y="1595133"/>
                    <a:pt x="675129" y="1547744"/>
                  </a:cubicBezTo>
                  <a:lnTo>
                    <a:pt x="673341" y="1564733"/>
                  </a:lnTo>
                  <a:cubicBezTo>
                    <a:pt x="668870" y="1613016"/>
                    <a:pt x="684071" y="1639840"/>
                    <a:pt x="709109" y="1639840"/>
                  </a:cubicBezTo>
                  <a:cubicBezTo>
                    <a:pt x="738618" y="1639840"/>
                    <a:pt x="765444" y="1593345"/>
                    <a:pt x="786011" y="1548638"/>
                  </a:cubicBezTo>
                  <a:lnTo>
                    <a:pt x="772598" y="1548638"/>
                  </a:lnTo>
                  <a:cubicBezTo>
                    <a:pt x="758291" y="1569203"/>
                    <a:pt x="744878" y="1581721"/>
                    <a:pt x="734147" y="1581721"/>
                  </a:cubicBezTo>
                  <a:cubicBezTo>
                    <a:pt x="723416" y="1581721"/>
                    <a:pt x="715369" y="1561156"/>
                    <a:pt x="734147" y="1518238"/>
                  </a:cubicBezTo>
                  <a:close/>
                  <a:moveTo>
                    <a:pt x="583920" y="1416307"/>
                  </a:moveTo>
                  <a:cubicBezTo>
                    <a:pt x="593756" y="1381436"/>
                    <a:pt x="588391" y="1351929"/>
                    <a:pt x="562459" y="1351929"/>
                  </a:cubicBezTo>
                  <a:cubicBezTo>
                    <a:pt x="529373" y="1351929"/>
                    <a:pt x="518642" y="1374282"/>
                    <a:pt x="486451" y="1444025"/>
                  </a:cubicBezTo>
                  <a:lnTo>
                    <a:pt x="486451" y="1404683"/>
                  </a:lnTo>
                  <a:cubicBezTo>
                    <a:pt x="486451" y="1376965"/>
                    <a:pt x="477509" y="1351929"/>
                    <a:pt x="451576" y="1351929"/>
                  </a:cubicBezTo>
                  <a:cubicBezTo>
                    <a:pt x="422067" y="1351929"/>
                    <a:pt x="395241" y="1398424"/>
                    <a:pt x="374674" y="1443131"/>
                  </a:cubicBezTo>
                  <a:lnTo>
                    <a:pt x="388087" y="1443131"/>
                  </a:lnTo>
                  <a:cubicBezTo>
                    <a:pt x="402395" y="1422566"/>
                    <a:pt x="415808" y="1410048"/>
                    <a:pt x="426539" y="1410048"/>
                  </a:cubicBezTo>
                  <a:cubicBezTo>
                    <a:pt x="439057" y="1410048"/>
                    <a:pt x="446211" y="1429719"/>
                    <a:pt x="426539" y="1473531"/>
                  </a:cubicBezTo>
                  <a:lnTo>
                    <a:pt x="368415" y="1601392"/>
                  </a:lnTo>
                  <a:cubicBezTo>
                    <a:pt x="357684" y="1625534"/>
                    <a:pt x="369309" y="1640734"/>
                    <a:pt x="392559" y="1640734"/>
                  </a:cubicBezTo>
                  <a:cubicBezTo>
                    <a:pt x="406866" y="1640734"/>
                    <a:pt x="413125" y="1637158"/>
                    <a:pt x="419385" y="1621957"/>
                  </a:cubicBezTo>
                  <a:lnTo>
                    <a:pt x="475720" y="1472637"/>
                  </a:lnTo>
                  <a:cubicBezTo>
                    <a:pt x="491816" y="1452966"/>
                    <a:pt x="506123" y="1435978"/>
                    <a:pt x="524007" y="1417201"/>
                  </a:cubicBezTo>
                  <a:lnTo>
                    <a:pt x="583920" y="1417201"/>
                  </a:lnTo>
                  <a:close/>
                  <a:moveTo>
                    <a:pt x="209245" y="1630004"/>
                  </a:moveTo>
                  <a:lnTo>
                    <a:pt x="214611" y="1613910"/>
                  </a:lnTo>
                  <a:cubicBezTo>
                    <a:pt x="143968" y="1600498"/>
                    <a:pt x="135026" y="1600498"/>
                    <a:pt x="163641" y="1523603"/>
                  </a:cubicBezTo>
                  <a:lnTo>
                    <a:pt x="190467" y="1451178"/>
                  </a:lnTo>
                  <a:lnTo>
                    <a:pt x="246802" y="1451178"/>
                  </a:lnTo>
                  <a:cubicBezTo>
                    <a:pt x="281676" y="1451178"/>
                    <a:pt x="282571" y="1466378"/>
                    <a:pt x="277205" y="1504826"/>
                  </a:cubicBezTo>
                  <a:lnTo>
                    <a:pt x="297772" y="1504826"/>
                  </a:lnTo>
                  <a:lnTo>
                    <a:pt x="344271" y="1376965"/>
                  </a:lnTo>
                  <a:lnTo>
                    <a:pt x="323704" y="1376965"/>
                  </a:lnTo>
                  <a:cubicBezTo>
                    <a:pt x="305820" y="1407365"/>
                    <a:pt x="292407" y="1430613"/>
                    <a:pt x="253956" y="1430613"/>
                  </a:cubicBezTo>
                  <a:lnTo>
                    <a:pt x="197621" y="1430613"/>
                  </a:lnTo>
                  <a:lnTo>
                    <a:pt x="236072" y="1325999"/>
                  </a:lnTo>
                  <a:cubicBezTo>
                    <a:pt x="249485" y="1288446"/>
                    <a:pt x="255744" y="1281293"/>
                    <a:pt x="304032" y="1281293"/>
                  </a:cubicBezTo>
                  <a:lnTo>
                    <a:pt x="316551" y="1281293"/>
                  </a:lnTo>
                  <a:cubicBezTo>
                    <a:pt x="365732" y="1281293"/>
                    <a:pt x="371992" y="1294705"/>
                    <a:pt x="371992" y="1346564"/>
                  </a:cubicBezTo>
                  <a:lnTo>
                    <a:pt x="391664" y="1346564"/>
                  </a:lnTo>
                  <a:lnTo>
                    <a:pt x="407760" y="1259833"/>
                  </a:lnTo>
                  <a:lnTo>
                    <a:pt x="135026" y="1259833"/>
                  </a:lnTo>
                  <a:lnTo>
                    <a:pt x="129661" y="1275928"/>
                  </a:lnTo>
                  <a:cubicBezTo>
                    <a:pt x="185996" y="1287552"/>
                    <a:pt x="191361" y="1292916"/>
                    <a:pt x="165429" y="1366235"/>
                  </a:cubicBezTo>
                  <a:lnTo>
                    <a:pt x="107305" y="1524497"/>
                  </a:lnTo>
                  <a:cubicBezTo>
                    <a:pt x="80479" y="1596922"/>
                    <a:pt x="69748" y="1603181"/>
                    <a:pt x="4471" y="1614804"/>
                  </a:cubicBezTo>
                  <a:lnTo>
                    <a:pt x="0" y="1630899"/>
                  </a:lnTo>
                  <a:lnTo>
                    <a:pt x="209245" y="1630899"/>
                  </a:lnTo>
                  <a:close/>
                  <a:moveTo>
                    <a:pt x="1562186" y="775213"/>
                  </a:moveTo>
                  <a:cubicBezTo>
                    <a:pt x="1581859" y="775213"/>
                    <a:pt x="1598849" y="790414"/>
                    <a:pt x="1589907" y="825285"/>
                  </a:cubicBezTo>
                  <a:lnTo>
                    <a:pt x="1499591" y="849426"/>
                  </a:lnTo>
                  <a:cubicBezTo>
                    <a:pt x="1513899" y="806508"/>
                    <a:pt x="1540725" y="775213"/>
                    <a:pt x="1562186" y="775213"/>
                  </a:cubicBezTo>
                  <a:moveTo>
                    <a:pt x="1612262" y="921851"/>
                  </a:moveTo>
                  <a:lnTo>
                    <a:pt x="1594378" y="921851"/>
                  </a:lnTo>
                  <a:cubicBezTo>
                    <a:pt x="1572022" y="948675"/>
                    <a:pt x="1546985" y="970134"/>
                    <a:pt x="1522841" y="970134"/>
                  </a:cubicBezTo>
                  <a:cubicBezTo>
                    <a:pt x="1497803" y="970134"/>
                    <a:pt x="1485284" y="954934"/>
                    <a:pt x="1485284" y="921851"/>
                  </a:cubicBezTo>
                  <a:cubicBezTo>
                    <a:pt x="1485284" y="908439"/>
                    <a:pt x="1487072" y="894133"/>
                    <a:pt x="1489755" y="881615"/>
                  </a:cubicBezTo>
                  <a:lnTo>
                    <a:pt x="1636406" y="833332"/>
                  </a:lnTo>
                  <a:cubicBezTo>
                    <a:pt x="1665020" y="765378"/>
                    <a:pt x="1630146" y="735871"/>
                    <a:pt x="1589907" y="735871"/>
                  </a:cubicBezTo>
                  <a:cubicBezTo>
                    <a:pt x="1520158" y="735871"/>
                    <a:pt x="1441468" y="857474"/>
                    <a:pt x="1441468" y="953146"/>
                  </a:cubicBezTo>
                  <a:cubicBezTo>
                    <a:pt x="1441468" y="998747"/>
                    <a:pt x="1462929" y="1023782"/>
                    <a:pt x="1496909" y="1023782"/>
                  </a:cubicBezTo>
                  <a:cubicBezTo>
                    <a:pt x="1537148" y="1024676"/>
                    <a:pt x="1578282" y="985335"/>
                    <a:pt x="1612262" y="921851"/>
                  </a:cubicBezTo>
                  <a:moveTo>
                    <a:pt x="1589012" y="703683"/>
                  </a:moveTo>
                  <a:lnTo>
                    <a:pt x="1672174" y="627681"/>
                  </a:lnTo>
                  <a:lnTo>
                    <a:pt x="1672174" y="616952"/>
                  </a:lnTo>
                  <a:lnTo>
                    <a:pt x="1616733" y="616952"/>
                  </a:lnTo>
                  <a:lnTo>
                    <a:pt x="1567551" y="704577"/>
                  </a:lnTo>
                  <a:lnTo>
                    <a:pt x="1589012" y="704577"/>
                  </a:lnTo>
                  <a:close/>
                  <a:moveTo>
                    <a:pt x="1276933" y="777002"/>
                  </a:moveTo>
                  <a:lnTo>
                    <a:pt x="1325220" y="777002"/>
                  </a:lnTo>
                  <a:lnTo>
                    <a:pt x="1248318" y="988017"/>
                  </a:lnTo>
                  <a:cubicBezTo>
                    <a:pt x="1241165" y="1005900"/>
                    <a:pt x="1251001" y="1023782"/>
                    <a:pt x="1269779" y="1023782"/>
                  </a:cubicBezTo>
                  <a:cubicBezTo>
                    <a:pt x="1324326" y="1023782"/>
                    <a:pt x="1389603" y="977287"/>
                    <a:pt x="1414641" y="911122"/>
                  </a:cubicBezTo>
                  <a:lnTo>
                    <a:pt x="1401228" y="911122"/>
                  </a:lnTo>
                  <a:cubicBezTo>
                    <a:pt x="1381556" y="938840"/>
                    <a:pt x="1338633" y="969240"/>
                    <a:pt x="1306442" y="975499"/>
                  </a:cubicBezTo>
                  <a:lnTo>
                    <a:pt x="1377085" y="777002"/>
                  </a:lnTo>
                  <a:lnTo>
                    <a:pt x="1449516" y="777002"/>
                  </a:lnTo>
                  <a:lnTo>
                    <a:pt x="1458458" y="746601"/>
                  </a:lnTo>
                  <a:lnTo>
                    <a:pt x="1387815" y="746601"/>
                  </a:lnTo>
                  <a:lnTo>
                    <a:pt x="1414641" y="670600"/>
                  </a:lnTo>
                  <a:lnTo>
                    <a:pt x="1386921" y="670600"/>
                  </a:lnTo>
                  <a:lnTo>
                    <a:pt x="1336845" y="746601"/>
                  </a:lnTo>
                  <a:lnTo>
                    <a:pt x="1276933" y="755542"/>
                  </a:lnTo>
                  <a:close/>
                  <a:moveTo>
                    <a:pt x="1226857" y="767166"/>
                  </a:moveTo>
                  <a:cubicBezTo>
                    <a:pt x="1233117" y="747495"/>
                    <a:pt x="1219703" y="736766"/>
                    <a:pt x="1208973" y="736766"/>
                  </a:cubicBezTo>
                  <a:cubicBezTo>
                    <a:pt x="1166945" y="736766"/>
                    <a:pt x="1115975" y="775213"/>
                    <a:pt x="1096302" y="827967"/>
                  </a:cubicBezTo>
                  <a:lnTo>
                    <a:pt x="1109716" y="827967"/>
                  </a:lnTo>
                  <a:cubicBezTo>
                    <a:pt x="1123129" y="808296"/>
                    <a:pt x="1146378" y="786837"/>
                    <a:pt x="1168733" y="783261"/>
                  </a:cubicBezTo>
                  <a:lnTo>
                    <a:pt x="1087360" y="994276"/>
                  </a:lnTo>
                  <a:cubicBezTo>
                    <a:pt x="1080207" y="1013947"/>
                    <a:pt x="1094514" y="1024676"/>
                    <a:pt x="1105244" y="1024676"/>
                  </a:cubicBezTo>
                  <a:cubicBezTo>
                    <a:pt x="1145484" y="1024676"/>
                    <a:pt x="1192877" y="986229"/>
                    <a:pt x="1212550" y="933475"/>
                  </a:cubicBezTo>
                  <a:lnTo>
                    <a:pt x="1199137" y="933475"/>
                  </a:lnTo>
                  <a:cubicBezTo>
                    <a:pt x="1185723" y="953146"/>
                    <a:pt x="1162474" y="974605"/>
                    <a:pt x="1140119" y="978182"/>
                  </a:cubicBezTo>
                  <a:close/>
                  <a:moveTo>
                    <a:pt x="1234905" y="683118"/>
                  </a:moveTo>
                  <a:cubicBezTo>
                    <a:pt x="1252789" y="683118"/>
                    <a:pt x="1267991" y="667917"/>
                    <a:pt x="1267991" y="650035"/>
                  </a:cubicBezTo>
                  <a:cubicBezTo>
                    <a:pt x="1267991" y="632152"/>
                    <a:pt x="1252789" y="616952"/>
                    <a:pt x="1234905" y="616952"/>
                  </a:cubicBezTo>
                  <a:cubicBezTo>
                    <a:pt x="1223280" y="616952"/>
                    <a:pt x="1212550" y="623211"/>
                    <a:pt x="1206290" y="633046"/>
                  </a:cubicBezTo>
                  <a:cubicBezTo>
                    <a:pt x="1200031" y="642882"/>
                    <a:pt x="1200031" y="656294"/>
                    <a:pt x="1206290" y="667023"/>
                  </a:cubicBezTo>
                  <a:cubicBezTo>
                    <a:pt x="1212550" y="676859"/>
                    <a:pt x="1223280" y="684012"/>
                    <a:pt x="1234905" y="683118"/>
                  </a:cubicBezTo>
                  <a:moveTo>
                    <a:pt x="975584" y="978182"/>
                  </a:moveTo>
                  <a:lnTo>
                    <a:pt x="1109716" y="622317"/>
                  </a:lnTo>
                  <a:lnTo>
                    <a:pt x="1105244" y="616058"/>
                  </a:lnTo>
                  <a:lnTo>
                    <a:pt x="1012247" y="626787"/>
                  </a:lnTo>
                  <a:lnTo>
                    <a:pt x="1012247" y="637517"/>
                  </a:lnTo>
                  <a:lnTo>
                    <a:pt x="1030131" y="650929"/>
                  </a:lnTo>
                  <a:cubicBezTo>
                    <a:pt x="1046227" y="663447"/>
                    <a:pt x="1040861" y="675070"/>
                    <a:pt x="1026554" y="715306"/>
                  </a:cubicBezTo>
                  <a:lnTo>
                    <a:pt x="924614" y="987123"/>
                  </a:lnTo>
                  <a:cubicBezTo>
                    <a:pt x="915672" y="1003217"/>
                    <a:pt x="927297" y="1022888"/>
                    <a:pt x="946075" y="1022888"/>
                  </a:cubicBezTo>
                  <a:cubicBezTo>
                    <a:pt x="988103" y="1022888"/>
                    <a:pt x="1033708" y="984440"/>
                    <a:pt x="1053380" y="931687"/>
                  </a:cubicBezTo>
                  <a:lnTo>
                    <a:pt x="1039967" y="931687"/>
                  </a:lnTo>
                  <a:cubicBezTo>
                    <a:pt x="1025660" y="952252"/>
                    <a:pt x="997045" y="973711"/>
                    <a:pt x="975584" y="978182"/>
                  </a:cubicBezTo>
                  <a:moveTo>
                    <a:pt x="701955" y="941522"/>
                  </a:moveTo>
                  <a:cubicBezTo>
                    <a:pt x="701955" y="876250"/>
                    <a:pt x="774387" y="787731"/>
                    <a:pt x="815520" y="787731"/>
                  </a:cubicBezTo>
                  <a:cubicBezTo>
                    <a:pt x="824462" y="787731"/>
                    <a:pt x="832510" y="788625"/>
                    <a:pt x="840558" y="791308"/>
                  </a:cubicBezTo>
                  <a:lnTo>
                    <a:pt x="797636" y="903968"/>
                  </a:lnTo>
                  <a:cubicBezTo>
                    <a:pt x="773492" y="933475"/>
                    <a:pt x="735935" y="969240"/>
                    <a:pt x="718051" y="969240"/>
                  </a:cubicBezTo>
                  <a:cubicBezTo>
                    <a:pt x="708215" y="970134"/>
                    <a:pt x="701955" y="961193"/>
                    <a:pt x="701955" y="941522"/>
                  </a:cubicBezTo>
                  <a:moveTo>
                    <a:pt x="924614" y="724248"/>
                  </a:moveTo>
                  <a:lnTo>
                    <a:pt x="902259" y="722459"/>
                  </a:lnTo>
                  <a:lnTo>
                    <a:pt x="877221" y="747495"/>
                  </a:lnTo>
                  <a:lnTo>
                    <a:pt x="872750" y="747495"/>
                  </a:lnTo>
                  <a:cubicBezTo>
                    <a:pt x="766339" y="747495"/>
                    <a:pt x="651880" y="879827"/>
                    <a:pt x="651880" y="984440"/>
                  </a:cubicBezTo>
                  <a:cubicBezTo>
                    <a:pt x="651880" y="1008582"/>
                    <a:pt x="665293" y="1024676"/>
                    <a:pt x="691225" y="1024676"/>
                  </a:cubicBezTo>
                  <a:cubicBezTo>
                    <a:pt x="722522" y="1024676"/>
                    <a:pt x="752925" y="979970"/>
                    <a:pt x="787800" y="932581"/>
                  </a:cubicBezTo>
                  <a:lnTo>
                    <a:pt x="786011" y="949569"/>
                  </a:lnTo>
                  <a:cubicBezTo>
                    <a:pt x="781540" y="997852"/>
                    <a:pt x="796742" y="1024676"/>
                    <a:pt x="821780" y="1024676"/>
                  </a:cubicBezTo>
                  <a:cubicBezTo>
                    <a:pt x="851289" y="1024676"/>
                    <a:pt x="878115" y="978182"/>
                    <a:pt x="898682" y="933475"/>
                  </a:cubicBezTo>
                  <a:lnTo>
                    <a:pt x="885269" y="933475"/>
                  </a:lnTo>
                  <a:cubicBezTo>
                    <a:pt x="870961" y="954040"/>
                    <a:pt x="857548" y="966558"/>
                    <a:pt x="846818" y="966558"/>
                  </a:cubicBezTo>
                  <a:cubicBezTo>
                    <a:pt x="836087" y="966558"/>
                    <a:pt x="828039" y="945993"/>
                    <a:pt x="846818" y="903968"/>
                  </a:cubicBezTo>
                  <a:close/>
                  <a:moveTo>
                    <a:pt x="406866" y="1075642"/>
                  </a:moveTo>
                  <a:cubicBezTo>
                    <a:pt x="406866" y="1047924"/>
                    <a:pt x="433692" y="1030041"/>
                    <a:pt x="472143" y="1014841"/>
                  </a:cubicBezTo>
                  <a:cubicBezTo>
                    <a:pt x="484662" y="1021100"/>
                    <a:pt x="504335" y="1028253"/>
                    <a:pt x="529373" y="1036300"/>
                  </a:cubicBezTo>
                  <a:cubicBezTo>
                    <a:pt x="569612" y="1049712"/>
                    <a:pt x="584814" y="1055077"/>
                    <a:pt x="584814" y="1066701"/>
                  </a:cubicBezTo>
                  <a:cubicBezTo>
                    <a:pt x="584814" y="1092631"/>
                    <a:pt x="548151" y="1112301"/>
                    <a:pt x="481085" y="1112301"/>
                  </a:cubicBezTo>
                  <a:cubicBezTo>
                    <a:pt x="431010" y="1113196"/>
                    <a:pt x="406866" y="1102466"/>
                    <a:pt x="406866" y="1075642"/>
                  </a:cubicBezTo>
                  <a:moveTo>
                    <a:pt x="516854" y="904863"/>
                  </a:moveTo>
                  <a:cubicBezTo>
                    <a:pt x="498970" y="904863"/>
                    <a:pt x="492710" y="889662"/>
                    <a:pt x="492710" y="872674"/>
                  </a:cubicBezTo>
                  <a:cubicBezTo>
                    <a:pt x="492710" y="819920"/>
                    <a:pt x="517748" y="756437"/>
                    <a:pt x="557988" y="756437"/>
                  </a:cubicBezTo>
                  <a:cubicBezTo>
                    <a:pt x="575872" y="756437"/>
                    <a:pt x="582131" y="771637"/>
                    <a:pt x="582131" y="788625"/>
                  </a:cubicBezTo>
                  <a:cubicBezTo>
                    <a:pt x="582131" y="840485"/>
                    <a:pt x="556199" y="904863"/>
                    <a:pt x="516854" y="904863"/>
                  </a:cubicBezTo>
                  <a:moveTo>
                    <a:pt x="631313" y="1049712"/>
                  </a:moveTo>
                  <a:cubicBezTo>
                    <a:pt x="631313" y="1015735"/>
                    <a:pt x="600910" y="1003217"/>
                    <a:pt x="551728" y="988911"/>
                  </a:cubicBezTo>
                  <a:cubicBezTo>
                    <a:pt x="509700" y="976393"/>
                    <a:pt x="490027" y="972817"/>
                    <a:pt x="490027" y="958511"/>
                  </a:cubicBezTo>
                  <a:cubicBezTo>
                    <a:pt x="490027" y="947781"/>
                    <a:pt x="498970" y="934369"/>
                    <a:pt x="516854" y="924534"/>
                  </a:cubicBezTo>
                  <a:cubicBezTo>
                    <a:pt x="586602" y="920957"/>
                    <a:pt x="630419" y="858368"/>
                    <a:pt x="630419" y="802931"/>
                  </a:cubicBezTo>
                  <a:cubicBezTo>
                    <a:pt x="630419" y="793096"/>
                    <a:pt x="628630" y="784155"/>
                    <a:pt x="625948" y="776107"/>
                  </a:cubicBezTo>
                  <a:lnTo>
                    <a:pt x="673341" y="776107"/>
                  </a:lnTo>
                  <a:lnTo>
                    <a:pt x="682283" y="745707"/>
                  </a:lnTo>
                  <a:lnTo>
                    <a:pt x="601804" y="745707"/>
                  </a:lnTo>
                  <a:cubicBezTo>
                    <a:pt x="591073" y="738554"/>
                    <a:pt x="577660" y="734977"/>
                    <a:pt x="562459" y="734977"/>
                  </a:cubicBezTo>
                  <a:cubicBezTo>
                    <a:pt x="489133" y="734977"/>
                    <a:pt x="441740" y="799355"/>
                    <a:pt x="441740" y="856579"/>
                  </a:cubicBezTo>
                  <a:cubicBezTo>
                    <a:pt x="441740" y="893239"/>
                    <a:pt x="463201" y="918275"/>
                    <a:pt x="497181" y="922745"/>
                  </a:cubicBezTo>
                  <a:cubicBezTo>
                    <a:pt x="463201" y="938840"/>
                    <a:pt x="443529" y="955828"/>
                    <a:pt x="443529" y="977287"/>
                  </a:cubicBezTo>
                  <a:cubicBezTo>
                    <a:pt x="443529" y="989805"/>
                    <a:pt x="448000" y="998747"/>
                    <a:pt x="458730" y="1006794"/>
                  </a:cubicBezTo>
                  <a:cubicBezTo>
                    <a:pt x="380040" y="1030041"/>
                    <a:pt x="347848" y="1059548"/>
                    <a:pt x="347848" y="1093525"/>
                  </a:cubicBezTo>
                  <a:cubicBezTo>
                    <a:pt x="347848" y="1130184"/>
                    <a:pt x="396135" y="1145384"/>
                    <a:pt x="453365" y="1145384"/>
                  </a:cubicBezTo>
                  <a:cubicBezTo>
                    <a:pt x="549940" y="1146279"/>
                    <a:pt x="631313" y="1093525"/>
                    <a:pt x="631313" y="1049712"/>
                  </a:cubicBezTo>
                  <a:moveTo>
                    <a:pt x="266475" y="835120"/>
                  </a:moveTo>
                  <a:cubicBezTo>
                    <a:pt x="301349" y="835120"/>
                    <a:pt x="302243" y="850321"/>
                    <a:pt x="296878" y="888768"/>
                  </a:cubicBezTo>
                  <a:lnTo>
                    <a:pt x="317445" y="888768"/>
                  </a:lnTo>
                  <a:lnTo>
                    <a:pt x="363944" y="760907"/>
                  </a:lnTo>
                  <a:lnTo>
                    <a:pt x="343377" y="760907"/>
                  </a:lnTo>
                  <a:cubicBezTo>
                    <a:pt x="325493" y="791308"/>
                    <a:pt x="312080" y="814555"/>
                    <a:pt x="273628" y="814555"/>
                  </a:cubicBezTo>
                  <a:lnTo>
                    <a:pt x="195832" y="814555"/>
                  </a:lnTo>
                  <a:lnTo>
                    <a:pt x="234283" y="709942"/>
                  </a:lnTo>
                  <a:cubicBezTo>
                    <a:pt x="247696" y="672388"/>
                    <a:pt x="254850" y="665235"/>
                    <a:pt x="302243" y="665235"/>
                  </a:cubicBezTo>
                  <a:lnTo>
                    <a:pt x="336223" y="665235"/>
                  </a:lnTo>
                  <a:cubicBezTo>
                    <a:pt x="385405" y="665235"/>
                    <a:pt x="391664" y="678647"/>
                    <a:pt x="391664" y="730507"/>
                  </a:cubicBezTo>
                  <a:lnTo>
                    <a:pt x="411337" y="730507"/>
                  </a:lnTo>
                  <a:lnTo>
                    <a:pt x="427433" y="643776"/>
                  </a:lnTo>
                  <a:lnTo>
                    <a:pt x="135026" y="643776"/>
                  </a:lnTo>
                  <a:lnTo>
                    <a:pt x="129661" y="659870"/>
                  </a:lnTo>
                  <a:cubicBezTo>
                    <a:pt x="185996" y="671494"/>
                    <a:pt x="191361" y="676859"/>
                    <a:pt x="165429" y="750178"/>
                  </a:cubicBezTo>
                  <a:lnTo>
                    <a:pt x="107305" y="908439"/>
                  </a:lnTo>
                  <a:cubicBezTo>
                    <a:pt x="80479" y="980864"/>
                    <a:pt x="69748" y="987123"/>
                    <a:pt x="4471" y="998747"/>
                  </a:cubicBezTo>
                  <a:lnTo>
                    <a:pt x="0" y="1014841"/>
                  </a:lnTo>
                  <a:lnTo>
                    <a:pt x="325493" y="1014841"/>
                  </a:lnTo>
                  <a:lnTo>
                    <a:pt x="383616" y="922745"/>
                  </a:lnTo>
                  <a:lnTo>
                    <a:pt x="361261" y="922745"/>
                  </a:lnTo>
                  <a:cubicBezTo>
                    <a:pt x="323704" y="960299"/>
                    <a:pt x="285253" y="993382"/>
                    <a:pt x="212822" y="993382"/>
                  </a:cubicBezTo>
                  <a:cubicBezTo>
                    <a:pt x="126084" y="993382"/>
                    <a:pt x="134132" y="988911"/>
                    <a:pt x="162746" y="908439"/>
                  </a:cubicBezTo>
                  <a:lnTo>
                    <a:pt x="189573" y="836014"/>
                  </a:lnTo>
                  <a:lnTo>
                    <a:pt x="266475" y="836014"/>
                  </a:lnTo>
                  <a:close/>
                  <a:moveTo>
                    <a:pt x="308503" y="616952"/>
                  </a:moveTo>
                  <a:lnTo>
                    <a:pt x="391664" y="556151"/>
                  </a:lnTo>
                  <a:lnTo>
                    <a:pt x="391664" y="545421"/>
                  </a:lnTo>
                  <a:lnTo>
                    <a:pt x="336223" y="545421"/>
                  </a:lnTo>
                  <a:lnTo>
                    <a:pt x="287042" y="616952"/>
                  </a:lnTo>
                  <a:close/>
                  <a:moveTo>
                    <a:pt x="1551456" y="160050"/>
                  </a:moveTo>
                  <a:cubicBezTo>
                    <a:pt x="1571128" y="160050"/>
                    <a:pt x="1588118" y="175250"/>
                    <a:pt x="1579176" y="210121"/>
                  </a:cubicBezTo>
                  <a:lnTo>
                    <a:pt x="1488861" y="234263"/>
                  </a:lnTo>
                  <a:cubicBezTo>
                    <a:pt x="1503168" y="190450"/>
                    <a:pt x="1529995" y="160050"/>
                    <a:pt x="1551456" y="160050"/>
                  </a:cubicBezTo>
                  <a:moveTo>
                    <a:pt x="1601531" y="306688"/>
                  </a:moveTo>
                  <a:lnTo>
                    <a:pt x="1583647" y="306688"/>
                  </a:lnTo>
                  <a:cubicBezTo>
                    <a:pt x="1561292" y="333512"/>
                    <a:pt x="1536254" y="354971"/>
                    <a:pt x="1512110" y="354971"/>
                  </a:cubicBezTo>
                  <a:cubicBezTo>
                    <a:pt x="1487072" y="354971"/>
                    <a:pt x="1474554" y="339771"/>
                    <a:pt x="1474554" y="306688"/>
                  </a:cubicBezTo>
                  <a:cubicBezTo>
                    <a:pt x="1474554" y="293276"/>
                    <a:pt x="1476342" y="278970"/>
                    <a:pt x="1479025" y="266452"/>
                  </a:cubicBezTo>
                  <a:lnTo>
                    <a:pt x="1625675" y="218168"/>
                  </a:lnTo>
                  <a:cubicBezTo>
                    <a:pt x="1654290" y="150214"/>
                    <a:pt x="1619416" y="120708"/>
                    <a:pt x="1579176" y="120708"/>
                  </a:cubicBezTo>
                  <a:cubicBezTo>
                    <a:pt x="1509428" y="120708"/>
                    <a:pt x="1430737" y="242310"/>
                    <a:pt x="1430737" y="337982"/>
                  </a:cubicBezTo>
                  <a:cubicBezTo>
                    <a:pt x="1430737" y="383583"/>
                    <a:pt x="1452198" y="408619"/>
                    <a:pt x="1486178" y="408619"/>
                  </a:cubicBezTo>
                  <a:cubicBezTo>
                    <a:pt x="1526418" y="408619"/>
                    <a:pt x="1567551" y="370171"/>
                    <a:pt x="1601531" y="306688"/>
                  </a:cubicBezTo>
                  <a:moveTo>
                    <a:pt x="1578282" y="88519"/>
                  </a:moveTo>
                  <a:lnTo>
                    <a:pt x="1661444" y="12518"/>
                  </a:lnTo>
                  <a:lnTo>
                    <a:pt x="1661444" y="1788"/>
                  </a:lnTo>
                  <a:lnTo>
                    <a:pt x="1606002" y="1788"/>
                  </a:lnTo>
                  <a:lnTo>
                    <a:pt x="1556821" y="89413"/>
                  </a:lnTo>
                  <a:lnTo>
                    <a:pt x="1578282" y="89413"/>
                  </a:lnTo>
                  <a:close/>
                  <a:moveTo>
                    <a:pt x="1266202" y="160944"/>
                  </a:moveTo>
                  <a:lnTo>
                    <a:pt x="1315384" y="160944"/>
                  </a:lnTo>
                  <a:lnTo>
                    <a:pt x="1238482" y="371959"/>
                  </a:lnTo>
                  <a:cubicBezTo>
                    <a:pt x="1231328" y="389842"/>
                    <a:pt x="1241165" y="407725"/>
                    <a:pt x="1259943" y="407725"/>
                  </a:cubicBezTo>
                  <a:cubicBezTo>
                    <a:pt x="1314490" y="407725"/>
                    <a:pt x="1380661" y="361230"/>
                    <a:pt x="1404805" y="295064"/>
                  </a:cubicBezTo>
                  <a:lnTo>
                    <a:pt x="1391392" y="295064"/>
                  </a:lnTo>
                  <a:cubicBezTo>
                    <a:pt x="1371719" y="322782"/>
                    <a:pt x="1328797" y="353183"/>
                    <a:pt x="1296606" y="359441"/>
                  </a:cubicBezTo>
                  <a:lnTo>
                    <a:pt x="1367248" y="160944"/>
                  </a:lnTo>
                  <a:lnTo>
                    <a:pt x="1439679" y="160944"/>
                  </a:lnTo>
                  <a:lnTo>
                    <a:pt x="1448621" y="130543"/>
                  </a:lnTo>
                  <a:lnTo>
                    <a:pt x="1377979" y="130543"/>
                  </a:lnTo>
                  <a:lnTo>
                    <a:pt x="1404805" y="54542"/>
                  </a:lnTo>
                  <a:lnTo>
                    <a:pt x="1377085" y="54542"/>
                  </a:lnTo>
                  <a:lnTo>
                    <a:pt x="1327009" y="130543"/>
                  </a:lnTo>
                  <a:lnTo>
                    <a:pt x="1267097" y="138591"/>
                  </a:lnTo>
                  <a:lnTo>
                    <a:pt x="1267097" y="160944"/>
                  </a:lnTo>
                  <a:close/>
                  <a:moveTo>
                    <a:pt x="1241165" y="185086"/>
                  </a:moveTo>
                  <a:cubicBezTo>
                    <a:pt x="1251001" y="150214"/>
                    <a:pt x="1245636" y="120708"/>
                    <a:pt x="1219703" y="120708"/>
                  </a:cubicBezTo>
                  <a:cubicBezTo>
                    <a:pt x="1186618" y="120708"/>
                    <a:pt x="1175887" y="143061"/>
                    <a:pt x="1143696" y="212804"/>
                  </a:cubicBezTo>
                  <a:lnTo>
                    <a:pt x="1143696" y="173462"/>
                  </a:lnTo>
                  <a:cubicBezTo>
                    <a:pt x="1143696" y="145744"/>
                    <a:pt x="1134753" y="120708"/>
                    <a:pt x="1109716" y="120708"/>
                  </a:cubicBezTo>
                  <a:cubicBezTo>
                    <a:pt x="1080207" y="120708"/>
                    <a:pt x="1053380" y="167203"/>
                    <a:pt x="1031919" y="211910"/>
                  </a:cubicBezTo>
                  <a:lnTo>
                    <a:pt x="1045332" y="211910"/>
                  </a:lnTo>
                  <a:cubicBezTo>
                    <a:pt x="1059640" y="191344"/>
                    <a:pt x="1073053" y="178827"/>
                    <a:pt x="1083783" y="178827"/>
                  </a:cubicBezTo>
                  <a:cubicBezTo>
                    <a:pt x="1096302" y="178827"/>
                    <a:pt x="1103456" y="198498"/>
                    <a:pt x="1083783" y="242310"/>
                  </a:cubicBezTo>
                  <a:lnTo>
                    <a:pt x="1026554" y="369277"/>
                  </a:lnTo>
                  <a:cubicBezTo>
                    <a:pt x="1015823" y="393419"/>
                    <a:pt x="1027448" y="408619"/>
                    <a:pt x="1050698" y="408619"/>
                  </a:cubicBezTo>
                  <a:cubicBezTo>
                    <a:pt x="1065005" y="408619"/>
                    <a:pt x="1071264" y="405042"/>
                    <a:pt x="1077524" y="389842"/>
                  </a:cubicBezTo>
                  <a:lnTo>
                    <a:pt x="1133859" y="241416"/>
                  </a:lnTo>
                  <a:cubicBezTo>
                    <a:pt x="1149955" y="221745"/>
                    <a:pt x="1164262" y="204756"/>
                    <a:pt x="1182147" y="185980"/>
                  </a:cubicBezTo>
                  <a:lnTo>
                    <a:pt x="1241165" y="185980"/>
                  </a:lnTo>
                  <a:close/>
                  <a:moveTo>
                    <a:pt x="929085" y="160050"/>
                  </a:moveTo>
                  <a:cubicBezTo>
                    <a:pt x="948758" y="160050"/>
                    <a:pt x="965748" y="175250"/>
                    <a:pt x="956805" y="210121"/>
                  </a:cubicBezTo>
                  <a:lnTo>
                    <a:pt x="866490" y="234263"/>
                  </a:lnTo>
                  <a:cubicBezTo>
                    <a:pt x="880798" y="190450"/>
                    <a:pt x="907624" y="160050"/>
                    <a:pt x="929085" y="160050"/>
                  </a:cubicBezTo>
                  <a:moveTo>
                    <a:pt x="979161" y="306688"/>
                  </a:moveTo>
                  <a:lnTo>
                    <a:pt x="961277" y="306688"/>
                  </a:lnTo>
                  <a:cubicBezTo>
                    <a:pt x="938921" y="333512"/>
                    <a:pt x="913883" y="354971"/>
                    <a:pt x="889740" y="354971"/>
                  </a:cubicBezTo>
                  <a:cubicBezTo>
                    <a:pt x="864702" y="354971"/>
                    <a:pt x="852183" y="339771"/>
                    <a:pt x="852183" y="306688"/>
                  </a:cubicBezTo>
                  <a:cubicBezTo>
                    <a:pt x="852183" y="293276"/>
                    <a:pt x="853971" y="278970"/>
                    <a:pt x="856654" y="266452"/>
                  </a:cubicBezTo>
                  <a:lnTo>
                    <a:pt x="1003304" y="218168"/>
                  </a:lnTo>
                  <a:cubicBezTo>
                    <a:pt x="1031919" y="150214"/>
                    <a:pt x="997939" y="120708"/>
                    <a:pt x="956805" y="120708"/>
                  </a:cubicBezTo>
                  <a:cubicBezTo>
                    <a:pt x="887057" y="120708"/>
                    <a:pt x="808367" y="242310"/>
                    <a:pt x="808367" y="337982"/>
                  </a:cubicBezTo>
                  <a:cubicBezTo>
                    <a:pt x="808367" y="383583"/>
                    <a:pt x="829828" y="408619"/>
                    <a:pt x="863808" y="408619"/>
                  </a:cubicBezTo>
                  <a:cubicBezTo>
                    <a:pt x="904047" y="408619"/>
                    <a:pt x="945181" y="370171"/>
                    <a:pt x="979161" y="306688"/>
                  </a:cubicBezTo>
                  <a:moveTo>
                    <a:pt x="637572" y="365700"/>
                  </a:moveTo>
                  <a:cubicBezTo>
                    <a:pt x="623265" y="365700"/>
                    <a:pt x="602698" y="352288"/>
                    <a:pt x="602698" y="340665"/>
                  </a:cubicBezTo>
                  <a:cubicBezTo>
                    <a:pt x="602698" y="337088"/>
                    <a:pt x="608958" y="320100"/>
                    <a:pt x="617005" y="299535"/>
                  </a:cubicBezTo>
                  <a:lnTo>
                    <a:pt x="640255" y="236945"/>
                  </a:lnTo>
                  <a:cubicBezTo>
                    <a:pt x="665293" y="206545"/>
                    <a:pt x="704638" y="173462"/>
                    <a:pt x="726993" y="173462"/>
                  </a:cubicBezTo>
                  <a:cubicBezTo>
                    <a:pt x="740406" y="173462"/>
                    <a:pt x="750243" y="182403"/>
                    <a:pt x="750243" y="201180"/>
                  </a:cubicBezTo>
                  <a:cubicBezTo>
                    <a:pt x="749349" y="260193"/>
                    <a:pt x="695696" y="365700"/>
                    <a:pt x="637572" y="365700"/>
                  </a:cubicBezTo>
                  <a:moveTo>
                    <a:pt x="800319" y="178827"/>
                  </a:moveTo>
                  <a:cubicBezTo>
                    <a:pt x="800319" y="135908"/>
                    <a:pt x="789588" y="119814"/>
                    <a:pt x="759185" y="119814"/>
                  </a:cubicBezTo>
                  <a:cubicBezTo>
                    <a:pt x="721628" y="119814"/>
                    <a:pt x="686754" y="160050"/>
                    <a:pt x="650985" y="208333"/>
                  </a:cubicBezTo>
                  <a:lnTo>
                    <a:pt x="726099" y="6259"/>
                  </a:lnTo>
                  <a:lnTo>
                    <a:pt x="721628" y="0"/>
                  </a:lnTo>
                  <a:lnTo>
                    <a:pt x="628630" y="10730"/>
                  </a:lnTo>
                  <a:lnTo>
                    <a:pt x="628630" y="21459"/>
                  </a:lnTo>
                  <a:lnTo>
                    <a:pt x="646514" y="34871"/>
                  </a:lnTo>
                  <a:cubicBezTo>
                    <a:pt x="662610" y="47389"/>
                    <a:pt x="657245" y="59907"/>
                    <a:pt x="642938" y="99249"/>
                  </a:cubicBezTo>
                  <a:lnTo>
                    <a:pt x="561564" y="312947"/>
                  </a:lnTo>
                  <a:cubicBezTo>
                    <a:pt x="554411" y="330829"/>
                    <a:pt x="546363" y="352288"/>
                    <a:pt x="546363" y="357653"/>
                  </a:cubicBezTo>
                  <a:cubicBezTo>
                    <a:pt x="546363" y="382689"/>
                    <a:pt x="580343" y="406831"/>
                    <a:pt x="611640" y="406831"/>
                  </a:cubicBezTo>
                  <a:cubicBezTo>
                    <a:pt x="682283" y="408619"/>
                    <a:pt x="800319" y="278970"/>
                    <a:pt x="800319" y="178827"/>
                  </a:cubicBezTo>
                  <a:moveTo>
                    <a:pt x="525796" y="151108"/>
                  </a:moveTo>
                  <a:cubicBezTo>
                    <a:pt x="531161" y="131438"/>
                    <a:pt x="518642" y="120708"/>
                    <a:pt x="507912" y="120708"/>
                  </a:cubicBezTo>
                  <a:cubicBezTo>
                    <a:pt x="465884" y="120708"/>
                    <a:pt x="414914" y="159156"/>
                    <a:pt x="395241" y="211910"/>
                  </a:cubicBezTo>
                  <a:lnTo>
                    <a:pt x="408654" y="211910"/>
                  </a:lnTo>
                  <a:cubicBezTo>
                    <a:pt x="422067" y="192239"/>
                    <a:pt x="445317" y="170779"/>
                    <a:pt x="467672" y="167203"/>
                  </a:cubicBezTo>
                  <a:lnTo>
                    <a:pt x="386299" y="378218"/>
                  </a:lnTo>
                  <a:cubicBezTo>
                    <a:pt x="379145" y="397889"/>
                    <a:pt x="393453" y="408619"/>
                    <a:pt x="404183" y="408619"/>
                  </a:cubicBezTo>
                  <a:cubicBezTo>
                    <a:pt x="444423" y="408619"/>
                    <a:pt x="491816" y="370171"/>
                    <a:pt x="511489" y="317417"/>
                  </a:cubicBezTo>
                  <a:lnTo>
                    <a:pt x="498075" y="317417"/>
                  </a:lnTo>
                  <a:cubicBezTo>
                    <a:pt x="484662" y="337088"/>
                    <a:pt x="461413" y="358547"/>
                    <a:pt x="439057" y="362124"/>
                  </a:cubicBezTo>
                  <a:close/>
                  <a:moveTo>
                    <a:pt x="534738" y="67060"/>
                  </a:moveTo>
                  <a:cubicBezTo>
                    <a:pt x="552622" y="67060"/>
                    <a:pt x="567824" y="51860"/>
                    <a:pt x="567824" y="33977"/>
                  </a:cubicBezTo>
                  <a:cubicBezTo>
                    <a:pt x="567824" y="16094"/>
                    <a:pt x="552622" y="894"/>
                    <a:pt x="534738" y="894"/>
                  </a:cubicBezTo>
                  <a:cubicBezTo>
                    <a:pt x="523113" y="894"/>
                    <a:pt x="512383" y="7153"/>
                    <a:pt x="506123" y="16989"/>
                  </a:cubicBezTo>
                  <a:cubicBezTo>
                    <a:pt x="499864" y="26824"/>
                    <a:pt x="499864" y="40236"/>
                    <a:pt x="506123" y="50966"/>
                  </a:cubicBezTo>
                  <a:cubicBezTo>
                    <a:pt x="512383" y="60801"/>
                    <a:pt x="523113" y="67954"/>
                    <a:pt x="534738" y="67060"/>
                  </a:cubicBezTo>
                  <a:moveTo>
                    <a:pt x="328175" y="26824"/>
                  </a:moveTo>
                  <a:lnTo>
                    <a:pt x="135026" y="26824"/>
                  </a:lnTo>
                  <a:lnTo>
                    <a:pt x="129661" y="42918"/>
                  </a:lnTo>
                  <a:cubicBezTo>
                    <a:pt x="185996" y="54542"/>
                    <a:pt x="191361" y="59907"/>
                    <a:pt x="165429" y="133226"/>
                  </a:cubicBezTo>
                  <a:lnTo>
                    <a:pt x="107305" y="291487"/>
                  </a:lnTo>
                  <a:cubicBezTo>
                    <a:pt x="80479" y="363912"/>
                    <a:pt x="69748" y="370171"/>
                    <a:pt x="4471" y="381795"/>
                  </a:cubicBezTo>
                  <a:lnTo>
                    <a:pt x="0" y="397889"/>
                  </a:lnTo>
                  <a:lnTo>
                    <a:pt x="293301" y="397889"/>
                  </a:lnTo>
                  <a:lnTo>
                    <a:pt x="356790" y="284334"/>
                  </a:lnTo>
                  <a:lnTo>
                    <a:pt x="334435" y="284334"/>
                  </a:lnTo>
                  <a:cubicBezTo>
                    <a:pt x="297772" y="324570"/>
                    <a:pt x="255744" y="375536"/>
                    <a:pt x="190467" y="375536"/>
                  </a:cubicBezTo>
                  <a:cubicBezTo>
                    <a:pt x="141285" y="375536"/>
                    <a:pt x="134132" y="366595"/>
                    <a:pt x="161852" y="290593"/>
                  </a:cubicBezTo>
                  <a:lnTo>
                    <a:pt x="219976" y="132332"/>
                  </a:lnTo>
                  <a:cubicBezTo>
                    <a:pt x="246802" y="59907"/>
                    <a:pt x="257533" y="53648"/>
                    <a:pt x="322810" y="42024"/>
                  </a:cubicBezTo>
                  <a:close/>
                </a:path>
              </a:pathLst>
            </a:custGeom>
            <a:solidFill>
              <a:srgbClr val="000000"/>
            </a:solidFill>
            <a:ln w="893" cap="flat">
              <a:noFill/>
              <a:prstDash val="solid"/>
              <a:miter/>
            </a:ln>
          </p:spPr>
          <p:txBody>
            <a:bodyPr rtlCol="0" anchor="ctr"/>
            <a:lstStyle/>
            <a:p>
              <a:endParaRPr lang="fr-FR"/>
            </a:p>
          </p:txBody>
        </p:sp>
      </p:grpSp>
      <p:cxnSp>
        <p:nvCxnSpPr>
          <p:cNvPr id="103" name="Connecteur droit 102">
            <a:extLst>
              <a:ext uri="{FF2B5EF4-FFF2-40B4-BE49-F238E27FC236}">
                <a16:creationId xmlns:a16="http://schemas.microsoft.com/office/drawing/2014/main" id="{6422E84E-5F26-A501-CC79-22682EA92DEC}"/>
              </a:ext>
            </a:extLst>
          </p:cNvPr>
          <p:cNvCxnSpPr>
            <a:cxnSpLocks/>
          </p:cNvCxnSpPr>
          <p:nvPr userDrawn="1"/>
        </p:nvCxnSpPr>
        <p:spPr>
          <a:xfrm>
            <a:off x="1960396" y="6153150"/>
            <a:ext cx="0" cy="704939"/>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5" name="Connecteur droit 104">
            <a:extLst>
              <a:ext uri="{FF2B5EF4-FFF2-40B4-BE49-F238E27FC236}">
                <a16:creationId xmlns:a16="http://schemas.microsoft.com/office/drawing/2014/main" id="{6F701B75-FA18-D27B-8120-48DEC9CB8B65}"/>
              </a:ext>
            </a:extLst>
          </p:cNvPr>
          <p:cNvCxnSpPr>
            <a:cxnSpLocks/>
          </p:cNvCxnSpPr>
          <p:nvPr userDrawn="1"/>
        </p:nvCxnSpPr>
        <p:spPr>
          <a:xfrm flipH="1">
            <a:off x="357115" y="6149975"/>
            <a:ext cx="3047" cy="708024"/>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Espace réservé du numéro de diapositive 5">
            <a:extLst>
              <a:ext uri="{FF2B5EF4-FFF2-40B4-BE49-F238E27FC236}">
                <a16:creationId xmlns:a16="http://schemas.microsoft.com/office/drawing/2014/main" id="{7514ABB5-8C45-A88B-0542-5206182E7886}"/>
              </a:ext>
            </a:extLst>
          </p:cNvPr>
          <p:cNvSpPr>
            <a:spLocks noGrp="1"/>
          </p:cNvSpPr>
          <p:nvPr>
            <p:ph type="sldNum" sz="quarter" idx="12"/>
          </p:nvPr>
        </p:nvSpPr>
        <p:spPr>
          <a:xfrm>
            <a:off x="11835420" y="6319201"/>
            <a:ext cx="365127" cy="365125"/>
          </a:xfrm>
        </p:spPr>
        <p:txBody>
          <a:bodyPr/>
          <a:lstStyle>
            <a:lvl1pPr>
              <a:defRPr>
                <a:solidFill>
                  <a:schemeClr val="bg1"/>
                </a:solidFill>
              </a:defRPr>
            </a:lvl1pPr>
          </a:lstStyle>
          <a:p>
            <a:fld id="{6E739F3C-2768-A14F-A11C-037BCBCB7D23}" type="slidenum">
              <a:rPr lang="fr-FR" smtClean="0"/>
              <a:pPr/>
              <a:t>‹N°›</a:t>
            </a:fld>
            <a:endParaRPr lang="fr-FR" dirty="0"/>
          </a:p>
        </p:txBody>
      </p:sp>
      <p:sp>
        <p:nvSpPr>
          <p:cNvPr id="8" name="Forme libre 7">
            <a:extLst>
              <a:ext uri="{FF2B5EF4-FFF2-40B4-BE49-F238E27FC236}">
                <a16:creationId xmlns:a16="http://schemas.microsoft.com/office/drawing/2014/main" id="{61D5E7DA-F8B6-B0F6-7154-39CCF7436BF3}"/>
              </a:ext>
            </a:extLst>
          </p:cNvPr>
          <p:cNvSpPr/>
          <p:nvPr userDrawn="1"/>
        </p:nvSpPr>
        <p:spPr>
          <a:xfrm>
            <a:off x="11826875" y="6303211"/>
            <a:ext cx="415636" cy="403761"/>
          </a:xfrm>
          <a:custGeom>
            <a:avLst/>
            <a:gdLst>
              <a:gd name="connsiteX0" fmla="*/ 201881 w 415636"/>
              <a:gd name="connsiteY0" fmla="*/ 0 h 403761"/>
              <a:gd name="connsiteX1" fmla="*/ 415636 w 415636"/>
              <a:gd name="connsiteY1" fmla="*/ 0 h 403761"/>
              <a:gd name="connsiteX2" fmla="*/ 415636 w 415636"/>
              <a:gd name="connsiteY2" fmla="*/ 403761 h 403761"/>
              <a:gd name="connsiteX3" fmla="*/ 201881 w 415636"/>
              <a:gd name="connsiteY3" fmla="*/ 403761 h 403761"/>
              <a:gd name="connsiteX4" fmla="*/ 4101 w 415636"/>
              <a:gd name="connsiteY4" fmla="*/ 242566 h 403761"/>
              <a:gd name="connsiteX5" fmla="*/ 0 w 415636"/>
              <a:gd name="connsiteY5" fmla="*/ 201881 h 403761"/>
              <a:gd name="connsiteX6" fmla="*/ 4101 w 415636"/>
              <a:gd name="connsiteY6" fmla="*/ 161195 h 403761"/>
              <a:gd name="connsiteX7" fmla="*/ 201881 w 415636"/>
              <a:gd name="connsiteY7" fmla="*/ 0 h 403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5636" h="403761">
                <a:moveTo>
                  <a:pt x="201881" y="0"/>
                </a:moveTo>
                <a:lnTo>
                  <a:pt x="415636" y="0"/>
                </a:lnTo>
                <a:lnTo>
                  <a:pt x="415636" y="403761"/>
                </a:lnTo>
                <a:lnTo>
                  <a:pt x="201881" y="403761"/>
                </a:lnTo>
                <a:cubicBezTo>
                  <a:pt x="104322" y="403761"/>
                  <a:pt x="22926" y="334560"/>
                  <a:pt x="4101" y="242566"/>
                </a:cubicBezTo>
                <a:lnTo>
                  <a:pt x="0" y="201881"/>
                </a:lnTo>
                <a:lnTo>
                  <a:pt x="4101" y="161195"/>
                </a:lnTo>
                <a:cubicBezTo>
                  <a:pt x="22926" y="69201"/>
                  <a:pt x="104322" y="0"/>
                  <a:pt x="201881" y="0"/>
                </a:cubicBezTo>
                <a:close/>
              </a:path>
            </a:pathLst>
          </a:cu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grpSp>
        <p:nvGrpSpPr>
          <p:cNvPr id="2" name="Groupe 1">
            <a:extLst>
              <a:ext uri="{FF2B5EF4-FFF2-40B4-BE49-F238E27FC236}">
                <a16:creationId xmlns:a16="http://schemas.microsoft.com/office/drawing/2014/main" id="{D20D9CD3-8D91-F72B-C103-28F91F64EF32}"/>
              </a:ext>
            </a:extLst>
          </p:cNvPr>
          <p:cNvGrpSpPr/>
          <p:nvPr userDrawn="1"/>
        </p:nvGrpSpPr>
        <p:grpSpPr>
          <a:xfrm>
            <a:off x="1274524" y="6279025"/>
            <a:ext cx="517010" cy="449924"/>
            <a:chOff x="1301606" y="6252162"/>
            <a:chExt cx="462845" cy="402788"/>
          </a:xfrm>
        </p:grpSpPr>
        <p:sp>
          <p:nvSpPr>
            <p:cNvPr id="4" name="Forme libre 3">
              <a:extLst>
                <a:ext uri="{FF2B5EF4-FFF2-40B4-BE49-F238E27FC236}">
                  <a16:creationId xmlns:a16="http://schemas.microsoft.com/office/drawing/2014/main" id="{AF8A6BB7-8F64-7D5E-18A7-E0E56E3B670B}"/>
                </a:ext>
              </a:extLst>
            </p:cNvPr>
            <p:cNvSpPr/>
            <p:nvPr/>
          </p:nvSpPr>
          <p:spPr>
            <a:xfrm>
              <a:off x="1434300" y="6252162"/>
              <a:ext cx="199811" cy="269202"/>
            </a:xfrm>
            <a:custGeom>
              <a:avLst/>
              <a:gdLst>
                <a:gd name="connsiteX0" fmla="*/ 1235075 w 1563369"/>
                <a:gd name="connsiteY0" fmla="*/ 1745615 h 2106294"/>
                <a:gd name="connsiteX1" fmla="*/ 708660 w 1563369"/>
                <a:gd name="connsiteY1" fmla="*/ 1172845 h 2106294"/>
                <a:gd name="connsiteX2" fmla="*/ 708660 w 1563369"/>
                <a:gd name="connsiteY2" fmla="*/ 0 h 2106294"/>
                <a:gd name="connsiteX3" fmla="*/ 626110 w 1563369"/>
                <a:gd name="connsiteY3" fmla="*/ 0 h 2106294"/>
                <a:gd name="connsiteX4" fmla="*/ 626110 w 1563369"/>
                <a:gd name="connsiteY4" fmla="*/ 624840 h 2106294"/>
                <a:gd name="connsiteX5" fmla="*/ 0 w 1563369"/>
                <a:gd name="connsiteY5" fmla="*/ 1355725 h 2106294"/>
                <a:gd name="connsiteX6" fmla="*/ 811530 w 1563369"/>
                <a:gd name="connsiteY6" fmla="*/ 2106295 h 2106294"/>
                <a:gd name="connsiteX7" fmla="*/ 1563370 w 1563369"/>
                <a:gd name="connsiteY7" fmla="*/ 1634490 h 2106294"/>
                <a:gd name="connsiteX8" fmla="*/ 1235075 w 1563369"/>
                <a:gd name="connsiteY8" fmla="*/ 1745615 h 2106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3369" h="2106294">
                  <a:moveTo>
                    <a:pt x="1235075" y="1745615"/>
                  </a:moveTo>
                  <a:cubicBezTo>
                    <a:pt x="986155" y="1741805"/>
                    <a:pt x="708660" y="1526540"/>
                    <a:pt x="708660" y="1172845"/>
                  </a:cubicBezTo>
                  <a:lnTo>
                    <a:pt x="708660" y="0"/>
                  </a:lnTo>
                  <a:lnTo>
                    <a:pt x="626110" y="0"/>
                  </a:lnTo>
                  <a:lnTo>
                    <a:pt x="626110" y="624840"/>
                  </a:lnTo>
                  <a:cubicBezTo>
                    <a:pt x="267335" y="702945"/>
                    <a:pt x="0" y="1000125"/>
                    <a:pt x="0" y="1355725"/>
                  </a:cubicBezTo>
                  <a:cubicBezTo>
                    <a:pt x="0" y="1770380"/>
                    <a:pt x="362585" y="2106295"/>
                    <a:pt x="811530" y="2106295"/>
                  </a:cubicBezTo>
                  <a:cubicBezTo>
                    <a:pt x="1152525" y="2106295"/>
                    <a:pt x="1443355" y="1910715"/>
                    <a:pt x="1563370" y="1634490"/>
                  </a:cubicBezTo>
                  <a:cubicBezTo>
                    <a:pt x="1486535" y="1701165"/>
                    <a:pt x="1355090" y="1747520"/>
                    <a:pt x="1235075" y="1745615"/>
                  </a:cubicBezTo>
                </a:path>
              </a:pathLst>
            </a:custGeom>
            <a:solidFill>
              <a:schemeClr val="bg1"/>
            </a:solidFill>
            <a:ln w="6350" cap="flat">
              <a:noFill/>
              <a:prstDash val="solid"/>
              <a:miter/>
            </a:ln>
          </p:spPr>
          <p:txBody>
            <a:bodyPr rtlCol="0" anchor="ctr"/>
            <a:lstStyle/>
            <a:p>
              <a:endParaRPr lang="fr-FR" dirty="0"/>
            </a:p>
          </p:txBody>
        </p:sp>
        <p:sp>
          <p:nvSpPr>
            <p:cNvPr id="16" name="Forme libre 15">
              <a:extLst>
                <a:ext uri="{FF2B5EF4-FFF2-40B4-BE49-F238E27FC236}">
                  <a16:creationId xmlns:a16="http://schemas.microsoft.com/office/drawing/2014/main" id="{8DB38E80-0DDC-84A2-224F-23F2C0BB449B}"/>
                </a:ext>
              </a:extLst>
            </p:cNvPr>
            <p:cNvSpPr/>
            <p:nvPr/>
          </p:nvSpPr>
          <p:spPr>
            <a:xfrm>
              <a:off x="1538669" y="6329417"/>
              <a:ext cx="92507" cy="83933"/>
            </a:xfrm>
            <a:custGeom>
              <a:avLst/>
              <a:gdLst>
                <a:gd name="connsiteX0" fmla="*/ 0 w 723792"/>
                <a:gd name="connsiteY0" fmla="*/ 698 h 656710"/>
                <a:gd name="connsiteX1" fmla="*/ 692785 w 723792"/>
                <a:gd name="connsiteY1" fmla="*/ 369633 h 656710"/>
                <a:gd name="connsiteX2" fmla="*/ 448310 w 723792"/>
                <a:gd name="connsiteY2" fmla="*/ 656653 h 656710"/>
                <a:gd name="connsiteX3" fmla="*/ 0 w 723792"/>
                <a:gd name="connsiteY3" fmla="*/ 698 h 656710"/>
              </a:gdLst>
              <a:ahLst/>
              <a:cxnLst>
                <a:cxn ang="0">
                  <a:pos x="connsiteX0" y="connsiteY0"/>
                </a:cxn>
                <a:cxn ang="0">
                  <a:pos x="connsiteX1" y="connsiteY1"/>
                </a:cxn>
                <a:cxn ang="0">
                  <a:pos x="connsiteX2" y="connsiteY2"/>
                </a:cxn>
                <a:cxn ang="0">
                  <a:pos x="connsiteX3" y="connsiteY3"/>
                </a:cxn>
              </a:cxnLst>
              <a:rect l="l" t="t" r="r" b="b"/>
              <a:pathLst>
                <a:path w="723792" h="656710">
                  <a:moveTo>
                    <a:pt x="0" y="698"/>
                  </a:moveTo>
                  <a:cubicBezTo>
                    <a:pt x="34290" y="-3747"/>
                    <a:pt x="450215" y="1968"/>
                    <a:pt x="692785" y="369633"/>
                  </a:cubicBezTo>
                  <a:cubicBezTo>
                    <a:pt x="774700" y="493458"/>
                    <a:pt x="694690" y="648398"/>
                    <a:pt x="448310" y="656653"/>
                  </a:cubicBezTo>
                  <a:cubicBezTo>
                    <a:pt x="360680" y="659193"/>
                    <a:pt x="46355" y="579818"/>
                    <a:pt x="0" y="698"/>
                  </a:cubicBezTo>
                </a:path>
              </a:pathLst>
            </a:custGeom>
            <a:solidFill>
              <a:schemeClr val="bg1"/>
            </a:solidFill>
            <a:ln w="6350" cap="flat">
              <a:noFill/>
              <a:prstDash val="solid"/>
              <a:miter/>
            </a:ln>
          </p:spPr>
          <p:txBody>
            <a:bodyPr rtlCol="0" anchor="ctr"/>
            <a:lstStyle/>
            <a:p>
              <a:endParaRPr lang="fr-FR"/>
            </a:p>
          </p:txBody>
        </p:sp>
        <p:sp>
          <p:nvSpPr>
            <p:cNvPr id="32" name="Forme libre 31">
              <a:extLst>
                <a:ext uri="{FF2B5EF4-FFF2-40B4-BE49-F238E27FC236}">
                  <a16:creationId xmlns:a16="http://schemas.microsoft.com/office/drawing/2014/main" id="{C2911017-54FF-FDF8-5FC4-2748C54791F0}"/>
                </a:ext>
              </a:extLst>
            </p:cNvPr>
            <p:cNvSpPr/>
            <p:nvPr/>
          </p:nvSpPr>
          <p:spPr>
            <a:xfrm>
              <a:off x="1416851" y="6550012"/>
              <a:ext cx="107778" cy="104856"/>
            </a:xfrm>
            <a:custGeom>
              <a:avLst/>
              <a:gdLst>
                <a:gd name="connsiteX0" fmla="*/ 421640 w 843281"/>
                <a:gd name="connsiteY0" fmla="*/ 0 h 820420"/>
                <a:gd name="connsiteX1" fmla="*/ 0 w 843281"/>
                <a:gd name="connsiteY1" fmla="*/ 398145 h 820420"/>
                <a:gd name="connsiteX2" fmla="*/ 0 w 843281"/>
                <a:gd name="connsiteY2" fmla="*/ 820420 h 820420"/>
                <a:gd name="connsiteX3" fmla="*/ 187325 w 843281"/>
                <a:gd name="connsiteY3" fmla="*/ 820420 h 820420"/>
                <a:gd name="connsiteX4" fmla="*/ 187325 w 843281"/>
                <a:gd name="connsiteY4" fmla="*/ 401320 h 820420"/>
                <a:gd name="connsiteX5" fmla="*/ 421640 w 843281"/>
                <a:gd name="connsiteY5" fmla="*/ 142875 h 820420"/>
                <a:gd name="connsiteX6" fmla="*/ 655955 w 843281"/>
                <a:gd name="connsiteY6" fmla="*/ 401320 h 820420"/>
                <a:gd name="connsiteX7" fmla="*/ 655955 w 843281"/>
                <a:gd name="connsiteY7" fmla="*/ 820420 h 820420"/>
                <a:gd name="connsiteX8" fmla="*/ 843280 w 843281"/>
                <a:gd name="connsiteY8" fmla="*/ 820420 h 820420"/>
                <a:gd name="connsiteX9" fmla="*/ 843280 w 843281"/>
                <a:gd name="connsiteY9" fmla="*/ 398780 h 820420"/>
                <a:gd name="connsiteX10" fmla="*/ 421640 w 843281"/>
                <a:gd name="connsiteY10" fmla="*/ 0 h 820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3281" h="820420">
                  <a:moveTo>
                    <a:pt x="421640" y="0"/>
                  </a:moveTo>
                  <a:cubicBezTo>
                    <a:pt x="212090" y="0"/>
                    <a:pt x="0" y="86360"/>
                    <a:pt x="0" y="398145"/>
                  </a:cubicBezTo>
                  <a:lnTo>
                    <a:pt x="0" y="820420"/>
                  </a:lnTo>
                  <a:lnTo>
                    <a:pt x="187325" y="820420"/>
                  </a:lnTo>
                  <a:lnTo>
                    <a:pt x="187325" y="401320"/>
                  </a:lnTo>
                  <a:cubicBezTo>
                    <a:pt x="187325" y="191135"/>
                    <a:pt x="322580" y="142875"/>
                    <a:pt x="421640" y="142875"/>
                  </a:cubicBezTo>
                  <a:cubicBezTo>
                    <a:pt x="520700" y="142875"/>
                    <a:pt x="655955" y="191770"/>
                    <a:pt x="655955" y="401320"/>
                  </a:cubicBezTo>
                  <a:lnTo>
                    <a:pt x="655955" y="820420"/>
                  </a:lnTo>
                  <a:lnTo>
                    <a:pt x="843280" y="820420"/>
                  </a:lnTo>
                  <a:lnTo>
                    <a:pt x="843280" y="398780"/>
                  </a:lnTo>
                  <a:cubicBezTo>
                    <a:pt x="843915" y="86995"/>
                    <a:pt x="631825" y="0"/>
                    <a:pt x="421640" y="0"/>
                  </a:cubicBezTo>
                </a:path>
              </a:pathLst>
            </a:custGeom>
            <a:solidFill>
              <a:schemeClr val="bg1"/>
            </a:solidFill>
            <a:ln w="6350" cap="flat">
              <a:noFill/>
              <a:prstDash val="solid"/>
              <a:miter/>
            </a:ln>
          </p:spPr>
          <p:txBody>
            <a:bodyPr rtlCol="0" anchor="ctr"/>
            <a:lstStyle/>
            <a:p>
              <a:endParaRPr lang="fr-FR"/>
            </a:p>
          </p:txBody>
        </p:sp>
        <p:sp>
          <p:nvSpPr>
            <p:cNvPr id="38" name="Forme libre 37">
              <a:extLst>
                <a:ext uri="{FF2B5EF4-FFF2-40B4-BE49-F238E27FC236}">
                  <a16:creationId xmlns:a16="http://schemas.microsoft.com/office/drawing/2014/main" id="{04F0D38D-1CFA-AA3B-6CD1-5EE7EE4768A8}"/>
                </a:ext>
              </a:extLst>
            </p:cNvPr>
            <p:cNvSpPr/>
            <p:nvPr/>
          </p:nvSpPr>
          <p:spPr>
            <a:xfrm>
              <a:off x="1301606" y="6552934"/>
              <a:ext cx="99581" cy="101935"/>
            </a:xfrm>
            <a:custGeom>
              <a:avLst/>
              <a:gdLst>
                <a:gd name="connsiteX0" fmla="*/ 0 w 779145"/>
                <a:gd name="connsiteY0" fmla="*/ 398780 h 797559"/>
                <a:gd name="connsiteX1" fmla="*/ 398145 w 779145"/>
                <a:gd name="connsiteY1" fmla="*/ 797560 h 797559"/>
                <a:gd name="connsiteX2" fmla="*/ 779145 w 779145"/>
                <a:gd name="connsiteY2" fmla="*/ 797560 h 797559"/>
                <a:gd name="connsiteX3" fmla="*/ 779145 w 779145"/>
                <a:gd name="connsiteY3" fmla="*/ 657860 h 797559"/>
                <a:gd name="connsiteX4" fmla="*/ 446405 w 779145"/>
                <a:gd name="connsiteY4" fmla="*/ 657860 h 797559"/>
                <a:gd name="connsiteX5" fmla="*/ 194945 w 779145"/>
                <a:gd name="connsiteY5" fmla="*/ 398780 h 797559"/>
                <a:gd name="connsiteX6" fmla="*/ 446405 w 779145"/>
                <a:gd name="connsiteY6" fmla="*/ 137795 h 797559"/>
                <a:gd name="connsiteX7" fmla="*/ 779145 w 779145"/>
                <a:gd name="connsiteY7" fmla="*/ 137795 h 797559"/>
                <a:gd name="connsiteX8" fmla="*/ 779145 w 779145"/>
                <a:gd name="connsiteY8" fmla="*/ 0 h 797559"/>
                <a:gd name="connsiteX9" fmla="*/ 398145 w 779145"/>
                <a:gd name="connsiteY9" fmla="*/ 0 h 797559"/>
                <a:gd name="connsiteX10" fmla="*/ 0 w 779145"/>
                <a:gd name="connsiteY10" fmla="*/ 398780 h 797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145" h="797559">
                  <a:moveTo>
                    <a:pt x="0" y="398780"/>
                  </a:moveTo>
                  <a:cubicBezTo>
                    <a:pt x="0" y="596900"/>
                    <a:pt x="86360" y="797560"/>
                    <a:pt x="398145" y="797560"/>
                  </a:cubicBezTo>
                  <a:lnTo>
                    <a:pt x="779145" y="797560"/>
                  </a:lnTo>
                  <a:lnTo>
                    <a:pt x="779145" y="657860"/>
                  </a:lnTo>
                  <a:lnTo>
                    <a:pt x="446405" y="657860"/>
                  </a:lnTo>
                  <a:cubicBezTo>
                    <a:pt x="236220" y="657860"/>
                    <a:pt x="194945" y="495935"/>
                    <a:pt x="194945" y="398780"/>
                  </a:cubicBezTo>
                  <a:cubicBezTo>
                    <a:pt x="194945" y="302260"/>
                    <a:pt x="236220" y="137795"/>
                    <a:pt x="446405" y="137795"/>
                  </a:cubicBezTo>
                  <a:lnTo>
                    <a:pt x="779145" y="137795"/>
                  </a:lnTo>
                  <a:lnTo>
                    <a:pt x="779145" y="0"/>
                  </a:lnTo>
                  <a:lnTo>
                    <a:pt x="398145" y="0"/>
                  </a:lnTo>
                  <a:cubicBezTo>
                    <a:pt x="86360" y="0"/>
                    <a:pt x="0" y="200660"/>
                    <a:pt x="0" y="398780"/>
                  </a:cubicBezTo>
                </a:path>
              </a:pathLst>
            </a:custGeom>
            <a:solidFill>
              <a:schemeClr val="bg1"/>
            </a:solidFill>
            <a:ln w="6350" cap="flat">
              <a:noFill/>
              <a:prstDash val="solid"/>
              <a:miter/>
            </a:ln>
          </p:spPr>
          <p:txBody>
            <a:bodyPr rtlCol="0" anchor="ctr"/>
            <a:lstStyle/>
            <a:p>
              <a:endParaRPr lang="fr-FR"/>
            </a:p>
          </p:txBody>
        </p:sp>
        <p:sp>
          <p:nvSpPr>
            <p:cNvPr id="39" name="Forme libre 38">
              <a:extLst>
                <a:ext uri="{FF2B5EF4-FFF2-40B4-BE49-F238E27FC236}">
                  <a16:creationId xmlns:a16="http://schemas.microsoft.com/office/drawing/2014/main" id="{15A8B8FC-CB3A-67D2-507A-C0E0616B4CC3}"/>
                </a:ext>
              </a:extLst>
            </p:cNvPr>
            <p:cNvSpPr/>
            <p:nvPr/>
          </p:nvSpPr>
          <p:spPr>
            <a:xfrm>
              <a:off x="1538994" y="6550094"/>
              <a:ext cx="108914" cy="104856"/>
            </a:xfrm>
            <a:custGeom>
              <a:avLst/>
              <a:gdLst>
                <a:gd name="connsiteX0" fmla="*/ 652145 w 852169"/>
                <a:gd name="connsiteY0" fmla="*/ 365125 h 820419"/>
                <a:gd name="connsiteX1" fmla="*/ 200025 w 852169"/>
                <a:gd name="connsiteY1" fmla="*/ 365125 h 820419"/>
                <a:gd name="connsiteX2" fmla="*/ 424180 w 852169"/>
                <a:gd name="connsiteY2" fmla="*/ 121920 h 820419"/>
                <a:gd name="connsiteX3" fmla="*/ 652145 w 852169"/>
                <a:gd name="connsiteY3" fmla="*/ 365125 h 820419"/>
                <a:gd name="connsiteX4" fmla="*/ 199390 w 852169"/>
                <a:gd name="connsiteY4" fmla="*/ 485775 h 820419"/>
                <a:gd name="connsiteX5" fmla="*/ 852170 w 852169"/>
                <a:gd name="connsiteY5" fmla="*/ 485775 h 820419"/>
                <a:gd name="connsiteX6" fmla="*/ 852170 w 852169"/>
                <a:gd name="connsiteY6" fmla="*/ 426720 h 820419"/>
                <a:gd name="connsiteX7" fmla="*/ 407670 w 852169"/>
                <a:gd name="connsiteY7" fmla="*/ 0 h 820419"/>
                <a:gd name="connsiteX8" fmla="*/ 0 w 852169"/>
                <a:gd name="connsiteY8" fmla="*/ 410210 h 820419"/>
                <a:gd name="connsiteX9" fmla="*/ 0 w 852169"/>
                <a:gd name="connsiteY9" fmla="*/ 421640 h 820419"/>
                <a:gd name="connsiteX10" fmla="*/ 398145 w 852169"/>
                <a:gd name="connsiteY10" fmla="*/ 820420 h 820419"/>
                <a:gd name="connsiteX11" fmla="*/ 828675 w 852169"/>
                <a:gd name="connsiteY11" fmla="*/ 820420 h 820419"/>
                <a:gd name="connsiteX12" fmla="*/ 828675 w 852169"/>
                <a:gd name="connsiteY12" fmla="*/ 680720 h 820419"/>
                <a:gd name="connsiteX13" fmla="*/ 447040 w 852169"/>
                <a:gd name="connsiteY13" fmla="*/ 680720 h 820419"/>
                <a:gd name="connsiteX14" fmla="*/ 199390 w 852169"/>
                <a:gd name="connsiteY14" fmla="*/ 485775 h 82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2169" h="820419">
                  <a:moveTo>
                    <a:pt x="652145" y="365125"/>
                  </a:moveTo>
                  <a:lnTo>
                    <a:pt x="200025" y="365125"/>
                  </a:lnTo>
                  <a:cubicBezTo>
                    <a:pt x="200025" y="297180"/>
                    <a:pt x="204470" y="121920"/>
                    <a:pt x="424180" y="121920"/>
                  </a:cubicBezTo>
                  <a:cubicBezTo>
                    <a:pt x="683895" y="121285"/>
                    <a:pt x="652145" y="365125"/>
                    <a:pt x="652145" y="365125"/>
                  </a:cubicBezTo>
                  <a:moveTo>
                    <a:pt x="199390" y="485775"/>
                  </a:moveTo>
                  <a:lnTo>
                    <a:pt x="852170" y="485775"/>
                  </a:lnTo>
                  <a:cubicBezTo>
                    <a:pt x="852170" y="463550"/>
                    <a:pt x="852170" y="426720"/>
                    <a:pt x="852170" y="426720"/>
                  </a:cubicBezTo>
                  <a:cubicBezTo>
                    <a:pt x="852170" y="71755"/>
                    <a:pt x="619125" y="0"/>
                    <a:pt x="407670" y="0"/>
                  </a:cubicBezTo>
                  <a:cubicBezTo>
                    <a:pt x="109855" y="0"/>
                    <a:pt x="0" y="212725"/>
                    <a:pt x="0" y="410210"/>
                  </a:cubicBezTo>
                  <a:lnTo>
                    <a:pt x="0" y="421640"/>
                  </a:lnTo>
                  <a:cubicBezTo>
                    <a:pt x="0" y="619760"/>
                    <a:pt x="86995" y="820420"/>
                    <a:pt x="398145" y="820420"/>
                  </a:cubicBezTo>
                  <a:lnTo>
                    <a:pt x="828675" y="820420"/>
                  </a:lnTo>
                  <a:lnTo>
                    <a:pt x="828675" y="680720"/>
                  </a:lnTo>
                  <a:lnTo>
                    <a:pt x="447040" y="680720"/>
                  </a:lnTo>
                  <a:cubicBezTo>
                    <a:pt x="271780" y="679450"/>
                    <a:pt x="213995" y="579120"/>
                    <a:pt x="199390" y="485775"/>
                  </a:cubicBezTo>
                </a:path>
              </a:pathLst>
            </a:custGeom>
            <a:solidFill>
              <a:schemeClr val="bg1"/>
            </a:solidFill>
            <a:ln w="6350" cap="flat">
              <a:noFill/>
              <a:prstDash val="solid"/>
              <a:miter/>
            </a:ln>
          </p:spPr>
          <p:txBody>
            <a:bodyPr rtlCol="0" anchor="ctr"/>
            <a:lstStyle/>
            <a:p>
              <a:endParaRPr lang="fr-FR"/>
            </a:p>
          </p:txBody>
        </p:sp>
        <p:sp>
          <p:nvSpPr>
            <p:cNvPr id="40" name="Forme libre 39">
              <a:extLst>
                <a:ext uri="{FF2B5EF4-FFF2-40B4-BE49-F238E27FC236}">
                  <a16:creationId xmlns:a16="http://schemas.microsoft.com/office/drawing/2014/main" id="{3532DA7D-4094-F572-EAB5-264D54748220}"/>
                </a:ext>
              </a:extLst>
            </p:cNvPr>
            <p:cNvSpPr/>
            <p:nvPr/>
          </p:nvSpPr>
          <p:spPr>
            <a:xfrm>
              <a:off x="1662192" y="6552934"/>
              <a:ext cx="102259" cy="101366"/>
            </a:xfrm>
            <a:custGeom>
              <a:avLst/>
              <a:gdLst>
                <a:gd name="connsiteX0" fmla="*/ 472440 w 800100"/>
                <a:gd name="connsiteY0" fmla="*/ 336550 h 793114"/>
                <a:gd name="connsiteX1" fmla="*/ 367030 w 800100"/>
                <a:gd name="connsiteY1" fmla="*/ 336550 h 793114"/>
                <a:gd name="connsiteX2" fmla="*/ 207010 w 800100"/>
                <a:gd name="connsiteY2" fmla="*/ 234950 h 793114"/>
                <a:gd name="connsiteX3" fmla="*/ 355600 w 800100"/>
                <a:gd name="connsiteY3" fmla="*/ 137795 h 793114"/>
                <a:gd name="connsiteX4" fmla="*/ 769620 w 800100"/>
                <a:gd name="connsiteY4" fmla="*/ 137795 h 793114"/>
                <a:gd name="connsiteX5" fmla="*/ 769620 w 800100"/>
                <a:gd name="connsiteY5" fmla="*/ 0 h 793114"/>
                <a:gd name="connsiteX6" fmla="*/ 357505 w 800100"/>
                <a:gd name="connsiteY6" fmla="*/ 0 h 793114"/>
                <a:gd name="connsiteX7" fmla="*/ 0 w 800100"/>
                <a:gd name="connsiteY7" fmla="*/ 234315 h 793114"/>
                <a:gd name="connsiteX8" fmla="*/ 327660 w 800100"/>
                <a:gd name="connsiteY8" fmla="*/ 456565 h 793114"/>
                <a:gd name="connsiteX9" fmla="*/ 433070 w 800100"/>
                <a:gd name="connsiteY9" fmla="*/ 456565 h 793114"/>
                <a:gd name="connsiteX10" fmla="*/ 593090 w 800100"/>
                <a:gd name="connsiteY10" fmla="*/ 558165 h 793114"/>
                <a:gd name="connsiteX11" fmla="*/ 444500 w 800100"/>
                <a:gd name="connsiteY11" fmla="*/ 655320 h 793114"/>
                <a:gd name="connsiteX12" fmla="*/ 30480 w 800100"/>
                <a:gd name="connsiteY12" fmla="*/ 655320 h 793114"/>
                <a:gd name="connsiteX13" fmla="*/ 30480 w 800100"/>
                <a:gd name="connsiteY13" fmla="*/ 793115 h 793114"/>
                <a:gd name="connsiteX14" fmla="*/ 442595 w 800100"/>
                <a:gd name="connsiteY14" fmla="*/ 793115 h 793114"/>
                <a:gd name="connsiteX15" fmla="*/ 800100 w 800100"/>
                <a:gd name="connsiteY15" fmla="*/ 558800 h 793114"/>
                <a:gd name="connsiteX16" fmla="*/ 472440 w 800100"/>
                <a:gd name="connsiteY16" fmla="*/ 336550 h 79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00100" h="793114">
                  <a:moveTo>
                    <a:pt x="472440" y="336550"/>
                  </a:moveTo>
                  <a:lnTo>
                    <a:pt x="367030" y="336550"/>
                  </a:lnTo>
                  <a:cubicBezTo>
                    <a:pt x="268605" y="336550"/>
                    <a:pt x="207010" y="305435"/>
                    <a:pt x="207010" y="234950"/>
                  </a:cubicBezTo>
                  <a:cubicBezTo>
                    <a:pt x="207010" y="166370"/>
                    <a:pt x="255270" y="139065"/>
                    <a:pt x="355600" y="137795"/>
                  </a:cubicBezTo>
                  <a:lnTo>
                    <a:pt x="769620" y="137795"/>
                  </a:lnTo>
                  <a:lnTo>
                    <a:pt x="769620" y="0"/>
                  </a:lnTo>
                  <a:lnTo>
                    <a:pt x="357505" y="0"/>
                  </a:lnTo>
                  <a:cubicBezTo>
                    <a:pt x="189865" y="0"/>
                    <a:pt x="0" y="27940"/>
                    <a:pt x="0" y="234315"/>
                  </a:cubicBezTo>
                  <a:cubicBezTo>
                    <a:pt x="0" y="459740"/>
                    <a:pt x="252730" y="456565"/>
                    <a:pt x="327660" y="456565"/>
                  </a:cubicBezTo>
                  <a:lnTo>
                    <a:pt x="433070" y="456565"/>
                  </a:lnTo>
                  <a:cubicBezTo>
                    <a:pt x="532130" y="456565"/>
                    <a:pt x="593090" y="487680"/>
                    <a:pt x="593090" y="558165"/>
                  </a:cubicBezTo>
                  <a:cubicBezTo>
                    <a:pt x="593090" y="626110"/>
                    <a:pt x="544830" y="654050"/>
                    <a:pt x="444500" y="655320"/>
                  </a:cubicBezTo>
                  <a:lnTo>
                    <a:pt x="30480" y="655320"/>
                  </a:lnTo>
                  <a:lnTo>
                    <a:pt x="30480" y="793115"/>
                  </a:lnTo>
                  <a:lnTo>
                    <a:pt x="442595" y="793115"/>
                  </a:lnTo>
                  <a:cubicBezTo>
                    <a:pt x="610235" y="793115"/>
                    <a:pt x="800100" y="765175"/>
                    <a:pt x="800100" y="558800"/>
                  </a:cubicBezTo>
                  <a:cubicBezTo>
                    <a:pt x="799465" y="332740"/>
                    <a:pt x="546735" y="336550"/>
                    <a:pt x="472440" y="336550"/>
                  </a:cubicBezTo>
                </a:path>
              </a:pathLst>
            </a:custGeom>
            <a:solidFill>
              <a:schemeClr val="bg1"/>
            </a:solidFill>
            <a:ln w="6350" cap="flat">
              <a:noFill/>
              <a:prstDash val="solid"/>
              <a:miter/>
            </a:ln>
          </p:spPr>
          <p:txBody>
            <a:bodyPr rtlCol="0" anchor="ctr"/>
            <a:lstStyle/>
            <a:p>
              <a:endParaRPr lang="fr-FR"/>
            </a:p>
          </p:txBody>
        </p:sp>
      </p:grpSp>
      <p:sp>
        <p:nvSpPr>
          <p:cNvPr id="20" name="Espace réservé du texte 17">
            <a:extLst>
              <a:ext uri="{FF2B5EF4-FFF2-40B4-BE49-F238E27FC236}">
                <a16:creationId xmlns:a16="http://schemas.microsoft.com/office/drawing/2014/main" id="{1065410F-F013-80F6-76B1-5D6B53B0DEC7}"/>
              </a:ext>
            </a:extLst>
          </p:cNvPr>
          <p:cNvSpPr>
            <a:spLocks noGrp="1"/>
          </p:cNvSpPr>
          <p:nvPr>
            <p:ph type="body" sz="quarter" idx="41" hasCustomPrompt="1"/>
          </p:nvPr>
        </p:nvSpPr>
        <p:spPr>
          <a:xfrm>
            <a:off x="1155247" y="1920398"/>
            <a:ext cx="2717059" cy="676704"/>
          </a:xfrm>
        </p:spPr>
        <p:txBody>
          <a:bodyPr>
            <a:noAutofit/>
          </a:bodyPr>
          <a:lstStyle>
            <a:lvl1pPr algn="l">
              <a:defRPr sz="1600" b="0" i="0" cap="all" baseline="0">
                <a:latin typeface="CNES Sans" pitchFamily="2" charset="77"/>
              </a:defRPr>
            </a:lvl1pPr>
            <a:lvl2pPr marL="9525" indent="0">
              <a:buNone/>
              <a:defRPr sz="1600"/>
            </a:lvl2pPr>
          </a:lstStyle>
          <a:p>
            <a:pPr lvl="0"/>
            <a:r>
              <a:rPr lang="fr-FR" dirty="0"/>
              <a:t>INSÉREZ VOTRE TEXTE</a:t>
            </a:r>
            <a:br>
              <a:rPr lang="fr-FR" dirty="0"/>
            </a:br>
            <a:endParaRPr lang="fr-FR" dirty="0"/>
          </a:p>
        </p:txBody>
      </p:sp>
      <p:sp>
        <p:nvSpPr>
          <p:cNvPr id="45" name="Espace réservé du texte 41">
            <a:extLst>
              <a:ext uri="{FF2B5EF4-FFF2-40B4-BE49-F238E27FC236}">
                <a16:creationId xmlns:a16="http://schemas.microsoft.com/office/drawing/2014/main" id="{FC37DD8B-ACC9-7EDC-DBAB-42B20FDCD843}"/>
              </a:ext>
            </a:extLst>
          </p:cNvPr>
          <p:cNvSpPr>
            <a:spLocks noGrp="1"/>
          </p:cNvSpPr>
          <p:nvPr>
            <p:ph type="body" sz="quarter" idx="42"/>
          </p:nvPr>
        </p:nvSpPr>
        <p:spPr>
          <a:xfrm>
            <a:off x="1155247" y="2601912"/>
            <a:ext cx="2717797" cy="1127071"/>
          </a:xfrm>
        </p:spPr>
        <p:txBody>
          <a:bodyPr/>
          <a:lstStyle/>
          <a:p>
            <a:pPr lvl="0"/>
            <a:r>
              <a:rPr lang="fr-FR" dirty="0"/>
              <a:t>Cliquez pour modifier les styles du texte du masque</a:t>
            </a:r>
          </a:p>
        </p:txBody>
      </p:sp>
      <p:sp>
        <p:nvSpPr>
          <p:cNvPr id="50" name="Espace réservé du texte 17">
            <a:extLst>
              <a:ext uri="{FF2B5EF4-FFF2-40B4-BE49-F238E27FC236}">
                <a16:creationId xmlns:a16="http://schemas.microsoft.com/office/drawing/2014/main" id="{D9E07F6B-DA3E-41CB-42E6-9DE496F07516}"/>
              </a:ext>
            </a:extLst>
          </p:cNvPr>
          <p:cNvSpPr>
            <a:spLocks noGrp="1"/>
          </p:cNvSpPr>
          <p:nvPr>
            <p:ph type="body" sz="quarter" idx="43" hasCustomPrompt="1"/>
          </p:nvPr>
        </p:nvSpPr>
        <p:spPr>
          <a:xfrm>
            <a:off x="1155247" y="3846587"/>
            <a:ext cx="2717059" cy="676704"/>
          </a:xfrm>
        </p:spPr>
        <p:txBody>
          <a:bodyPr>
            <a:noAutofit/>
          </a:bodyPr>
          <a:lstStyle>
            <a:lvl1pPr algn="l">
              <a:defRPr sz="1600" b="0" i="0" cap="all" baseline="0">
                <a:latin typeface="CNES Sans" pitchFamily="2" charset="77"/>
              </a:defRPr>
            </a:lvl1pPr>
            <a:lvl2pPr marL="9525" indent="0">
              <a:buNone/>
              <a:defRPr sz="1600"/>
            </a:lvl2pPr>
          </a:lstStyle>
          <a:p>
            <a:pPr lvl="0"/>
            <a:r>
              <a:rPr lang="fr-FR" dirty="0"/>
              <a:t>INSÉREZ VOTRE TEXTE</a:t>
            </a:r>
            <a:br>
              <a:rPr lang="fr-FR" dirty="0"/>
            </a:br>
            <a:endParaRPr lang="fr-FR" dirty="0"/>
          </a:p>
        </p:txBody>
      </p:sp>
      <p:sp>
        <p:nvSpPr>
          <p:cNvPr id="51" name="Espace réservé du texte 41">
            <a:extLst>
              <a:ext uri="{FF2B5EF4-FFF2-40B4-BE49-F238E27FC236}">
                <a16:creationId xmlns:a16="http://schemas.microsoft.com/office/drawing/2014/main" id="{63BF6000-3B6E-A2D2-2DFB-323211453453}"/>
              </a:ext>
            </a:extLst>
          </p:cNvPr>
          <p:cNvSpPr>
            <a:spLocks noGrp="1"/>
          </p:cNvSpPr>
          <p:nvPr>
            <p:ph type="body" sz="quarter" idx="44"/>
          </p:nvPr>
        </p:nvSpPr>
        <p:spPr>
          <a:xfrm>
            <a:off x="1155247" y="4528101"/>
            <a:ext cx="2717797" cy="1127071"/>
          </a:xfrm>
        </p:spPr>
        <p:txBody>
          <a:bodyPr/>
          <a:lstStyle/>
          <a:p>
            <a:pPr lvl="0"/>
            <a:r>
              <a:rPr lang="fr-FR" dirty="0"/>
              <a:t>Cliquez pour modifier les styles du texte du masque</a:t>
            </a:r>
          </a:p>
        </p:txBody>
      </p:sp>
      <p:sp>
        <p:nvSpPr>
          <p:cNvPr id="52" name="Espace réservé du texte 17">
            <a:extLst>
              <a:ext uri="{FF2B5EF4-FFF2-40B4-BE49-F238E27FC236}">
                <a16:creationId xmlns:a16="http://schemas.microsoft.com/office/drawing/2014/main" id="{DE93F381-54D8-FDEC-EE8E-8FD2DF5C91A7}"/>
              </a:ext>
            </a:extLst>
          </p:cNvPr>
          <p:cNvSpPr>
            <a:spLocks noGrp="1"/>
          </p:cNvSpPr>
          <p:nvPr>
            <p:ph type="body" sz="quarter" idx="45" hasCustomPrompt="1"/>
          </p:nvPr>
        </p:nvSpPr>
        <p:spPr>
          <a:xfrm>
            <a:off x="5053377" y="1922825"/>
            <a:ext cx="2717059" cy="676704"/>
          </a:xfrm>
        </p:spPr>
        <p:txBody>
          <a:bodyPr>
            <a:noAutofit/>
          </a:bodyPr>
          <a:lstStyle>
            <a:lvl1pPr algn="l">
              <a:defRPr sz="1600" b="0" i="0" cap="all" baseline="0">
                <a:latin typeface="CNES Sans" pitchFamily="2" charset="77"/>
              </a:defRPr>
            </a:lvl1pPr>
            <a:lvl2pPr marL="9525" indent="0">
              <a:buNone/>
              <a:defRPr sz="1600"/>
            </a:lvl2pPr>
          </a:lstStyle>
          <a:p>
            <a:pPr lvl="0"/>
            <a:r>
              <a:rPr lang="fr-FR" dirty="0"/>
              <a:t>INSÉREZ VOTRE TEXTE</a:t>
            </a:r>
            <a:br>
              <a:rPr lang="fr-FR" dirty="0"/>
            </a:br>
            <a:endParaRPr lang="fr-FR" dirty="0"/>
          </a:p>
        </p:txBody>
      </p:sp>
      <p:sp>
        <p:nvSpPr>
          <p:cNvPr id="53" name="Espace réservé du texte 41">
            <a:extLst>
              <a:ext uri="{FF2B5EF4-FFF2-40B4-BE49-F238E27FC236}">
                <a16:creationId xmlns:a16="http://schemas.microsoft.com/office/drawing/2014/main" id="{AD0B8F82-CA25-A2F3-B85D-388B06125568}"/>
              </a:ext>
            </a:extLst>
          </p:cNvPr>
          <p:cNvSpPr>
            <a:spLocks noGrp="1"/>
          </p:cNvSpPr>
          <p:nvPr>
            <p:ph type="body" sz="quarter" idx="46"/>
          </p:nvPr>
        </p:nvSpPr>
        <p:spPr>
          <a:xfrm>
            <a:off x="5053377" y="2604339"/>
            <a:ext cx="2717797" cy="1127071"/>
          </a:xfrm>
        </p:spPr>
        <p:txBody>
          <a:bodyPr/>
          <a:lstStyle/>
          <a:p>
            <a:pPr lvl="0"/>
            <a:r>
              <a:rPr lang="fr-FR" dirty="0"/>
              <a:t>Cliquez pour modifier les styles du texte du masque</a:t>
            </a:r>
          </a:p>
        </p:txBody>
      </p:sp>
      <p:sp>
        <p:nvSpPr>
          <p:cNvPr id="54" name="Espace réservé du texte 17">
            <a:extLst>
              <a:ext uri="{FF2B5EF4-FFF2-40B4-BE49-F238E27FC236}">
                <a16:creationId xmlns:a16="http://schemas.microsoft.com/office/drawing/2014/main" id="{29ADB64B-3DB1-B8C8-4050-8043EB416585}"/>
              </a:ext>
            </a:extLst>
          </p:cNvPr>
          <p:cNvSpPr>
            <a:spLocks noGrp="1"/>
          </p:cNvSpPr>
          <p:nvPr>
            <p:ph type="body" sz="quarter" idx="47" hasCustomPrompt="1"/>
          </p:nvPr>
        </p:nvSpPr>
        <p:spPr>
          <a:xfrm>
            <a:off x="5053377" y="3849014"/>
            <a:ext cx="2717059" cy="676704"/>
          </a:xfrm>
        </p:spPr>
        <p:txBody>
          <a:bodyPr>
            <a:noAutofit/>
          </a:bodyPr>
          <a:lstStyle>
            <a:lvl1pPr algn="l">
              <a:defRPr sz="1600" b="0" i="0" cap="all" baseline="0">
                <a:latin typeface="CNES Sans" pitchFamily="2" charset="77"/>
              </a:defRPr>
            </a:lvl1pPr>
            <a:lvl2pPr marL="9525" indent="0">
              <a:buNone/>
              <a:defRPr sz="1600"/>
            </a:lvl2pPr>
          </a:lstStyle>
          <a:p>
            <a:pPr lvl="0"/>
            <a:r>
              <a:rPr lang="fr-FR" dirty="0"/>
              <a:t>INSÉREZ VOTRE TEXTE</a:t>
            </a:r>
            <a:br>
              <a:rPr lang="fr-FR" dirty="0"/>
            </a:br>
            <a:endParaRPr lang="fr-FR" dirty="0"/>
          </a:p>
        </p:txBody>
      </p:sp>
      <p:sp>
        <p:nvSpPr>
          <p:cNvPr id="55" name="Espace réservé du texte 41">
            <a:extLst>
              <a:ext uri="{FF2B5EF4-FFF2-40B4-BE49-F238E27FC236}">
                <a16:creationId xmlns:a16="http://schemas.microsoft.com/office/drawing/2014/main" id="{95BD4B18-C1FD-F590-6699-B9BAE0525856}"/>
              </a:ext>
            </a:extLst>
          </p:cNvPr>
          <p:cNvSpPr>
            <a:spLocks noGrp="1"/>
          </p:cNvSpPr>
          <p:nvPr>
            <p:ph type="body" sz="quarter" idx="48"/>
          </p:nvPr>
        </p:nvSpPr>
        <p:spPr>
          <a:xfrm>
            <a:off x="5053377" y="4530528"/>
            <a:ext cx="2717797" cy="1127071"/>
          </a:xfrm>
        </p:spPr>
        <p:txBody>
          <a:bodyPr/>
          <a:lstStyle/>
          <a:p>
            <a:pPr lvl="0"/>
            <a:r>
              <a:rPr lang="fr-FR" dirty="0"/>
              <a:t>Cliquez pour modifier les styles du texte du masque</a:t>
            </a:r>
          </a:p>
        </p:txBody>
      </p:sp>
      <p:sp>
        <p:nvSpPr>
          <p:cNvPr id="56" name="Espace réservé du texte 17">
            <a:extLst>
              <a:ext uri="{FF2B5EF4-FFF2-40B4-BE49-F238E27FC236}">
                <a16:creationId xmlns:a16="http://schemas.microsoft.com/office/drawing/2014/main" id="{ADC41E37-05A0-B70D-BFDE-E64ADB32B072}"/>
              </a:ext>
            </a:extLst>
          </p:cNvPr>
          <p:cNvSpPr>
            <a:spLocks noGrp="1"/>
          </p:cNvSpPr>
          <p:nvPr>
            <p:ph type="body" sz="quarter" idx="49" hasCustomPrompt="1"/>
          </p:nvPr>
        </p:nvSpPr>
        <p:spPr>
          <a:xfrm>
            <a:off x="8935529" y="1925209"/>
            <a:ext cx="2717059" cy="676704"/>
          </a:xfrm>
        </p:spPr>
        <p:txBody>
          <a:bodyPr>
            <a:noAutofit/>
          </a:bodyPr>
          <a:lstStyle>
            <a:lvl1pPr algn="l">
              <a:defRPr sz="1600" b="0" i="0" cap="all" baseline="0">
                <a:latin typeface="CNES Sans" pitchFamily="2" charset="77"/>
              </a:defRPr>
            </a:lvl1pPr>
            <a:lvl2pPr marL="9525" indent="0">
              <a:buNone/>
              <a:defRPr sz="1600"/>
            </a:lvl2pPr>
          </a:lstStyle>
          <a:p>
            <a:pPr lvl="0"/>
            <a:r>
              <a:rPr lang="fr-FR" dirty="0"/>
              <a:t>INSÉREZ VOTRE TEXTE</a:t>
            </a:r>
            <a:br>
              <a:rPr lang="fr-FR" dirty="0"/>
            </a:br>
            <a:endParaRPr lang="fr-FR" dirty="0"/>
          </a:p>
        </p:txBody>
      </p:sp>
      <p:sp>
        <p:nvSpPr>
          <p:cNvPr id="57" name="Espace réservé du texte 41">
            <a:extLst>
              <a:ext uri="{FF2B5EF4-FFF2-40B4-BE49-F238E27FC236}">
                <a16:creationId xmlns:a16="http://schemas.microsoft.com/office/drawing/2014/main" id="{1C7D2D23-0972-523B-9221-69338F8220D9}"/>
              </a:ext>
            </a:extLst>
          </p:cNvPr>
          <p:cNvSpPr>
            <a:spLocks noGrp="1"/>
          </p:cNvSpPr>
          <p:nvPr>
            <p:ph type="body" sz="quarter" idx="50"/>
          </p:nvPr>
        </p:nvSpPr>
        <p:spPr>
          <a:xfrm>
            <a:off x="8935529" y="2606723"/>
            <a:ext cx="2717797" cy="1127071"/>
          </a:xfrm>
        </p:spPr>
        <p:txBody>
          <a:bodyPr/>
          <a:lstStyle/>
          <a:p>
            <a:pPr lvl="0"/>
            <a:r>
              <a:rPr lang="fr-FR" dirty="0"/>
              <a:t>Cliquez pour modifier les styles du texte du masque</a:t>
            </a:r>
          </a:p>
        </p:txBody>
      </p:sp>
      <p:sp>
        <p:nvSpPr>
          <p:cNvPr id="58" name="Espace réservé du texte 17">
            <a:extLst>
              <a:ext uri="{FF2B5EF4-FFF2-40B4-BE49-F238E27FC236}">
                <a16:creationId xmlns:a16="http://schemas.microsoft.com/office/drawing/2014/main" id="{6063B0F2-B7BA-E6FE-2A8C-3848D743A107}"/>
              </a:ext>
            </a:extLst>
          </p:cNvPr>
          <p:cNvSpPr>
            <a:spLocks noGrp="1"/>
          </p:cNvSpPr>
          <p:nvPr>
            <p:ph type="body" sz="quarter" idx="51" hasCustomPrompt="1"/>
          </p:nvPr>
        </p:nvSpPr>
        <p:spPr>
          <a:xfrm>
            <a:off x="8935529" y="3851398"/>
            <a:ext cx="2717059" cy="676704"/>
          </a:xfrm>
        </p:spPr>
        <p:txBody>
          <a:bodyPr>
            <a:noAutofit/>
          </a:bodyPr>
          <a:lstStyle>
            <a:lvl1pPr algn="l">
              <a:defRPr sz="1600" b="0" i="0" cap="all" baseline="0">
                <a:latin typeface="CNES Sans" pitchFamily="2" charset="77"/>
              </a:defRPr>
            </a:lvl1pPr>
            <a:lvl2pPr marL="9525" indent="0">
              <a:buNone/>
              <a:defRPr sz="1600"/>
            </a:lvl2pPr>
          </a:lstStyle>
          <a:p>
            <a:pPr lvl="0"/>
            <a:r>
              <a:rPr lang="fr-FR" dirty="0"/>
              <a:t>INSÉREZ VOTRE TEXTE</a:t>
            </a:r>
            <a:br>
              <a:rPr lang="fr-FR" dirty="0"/>
            </a:br>
            <a:endParaRPr lang="fr-FR" dirty="0"/>
          </a:p>
        </p:txBody>
      </p:sp>
      <p:sp>
        <p:nvSpPr>
          <p:cNvPr id="59" name="Espace réservé du texte 41">
            <a:extLst>
              <a:ext uri="{FF2B5EF4-FFF2-40B4-BE49-F238E27FC236}">
                <a16:creationId xmlns:a16="http://schemas.microsoft.com/office/drawing/2014/main" id="{FC9EE90A-A06A-81C3-0C43-004FBA7B2B1F}"/>
              </a:ext>
            </a:extLst>
          </p:cNvPr>
          <p:cNvSpPr>
            <a:spLocks noGrp="1"/>
          </p:cNvSpPr>
          <p:nvPr>
            <p:ph type="body" sz="quarter" idx="52"/>
          </p:nvPr>
        </p:nvSpPr>
        <p:spPr>
          <a:xfrm>
            <a:off x="8935529" y="4532912"/>
            <a:ext cx="2717797" cy="1127071"/>
          </a:xfrm>
        </p:spPr>
        <p:txBody>
          <a:bodyPr/>
          <a:lstStyle/>
          <a:p>
            <a:pPr lvl="0"/>
            <a:r>
              <a:rPr lang="fr-FR" dirty="0"/>
              <a:t>Cliquez pour modifier les styles du texte du masque</a:t>
            </a:r>
          </a:p>
        </p:txBody>
      </p:sp>
      <p:sp>
        <p:nvSpPr>
          <p:cNvPr id="17" name="Ellipse 16">
            <a:extLst>
              <a:ext uri="{FF2B5EF4-FFF2-40B4-BE49-F238E27FC236}">
                <a16:creationId xmlns:a16="http://schemas.microsoft.com/office/drawing/2014/main" id="{C6B6CAA5-164F-CA4F-F36F-F17E259C5E14}"/>
              </a:ext>
            </a:extLst>
          </p:cNvPr>
          <p:cNvSpPr/>
          <p:nvPr userDrawn="1"/>
        </p:nvSpPr>
        <p:spPr>
          <a:xfrm>
            <a:off x="4298695" y="1899942"/>
            <a:ext cx="689374" cy="689374"/>
          </a:xfrm>
          <a:prstGeom prst="ellipse">
            <a:avLst/>
          </a:prstGeom>
          <a:solidFill>
            <a:schemeClr val="tx1"/>
          </a:solidFill>
          <a:ln w="15875">
            <a:gradFill flip="none" rotWithShape="1">
              <a:gsLst>
                <a:gs pos="69000">
                  <a:schemeClr val="accent3"/>
                </a:gs>
                <a:gs pos="94000">
                  <a:schemeClr val="accent4"/>
                </a:gs>
                <a:gs pos="11000">
                  <a:schemeClr val="tx2"/>
                </a:gs>
                <a:gs pos="44000">
                  <a:schemeClr val="bg2"/>
                </a:gs>
              </a:gsLst>
              <a:path path="circle">
                <a:fillToRect r="100000" b="100000"/>
              </a:path>
              <a:tileRect l="-100000" t="-100000"/>
            </a:gradFill>
          </a:ln>
          <a:effectLst>
            <a:glow rad="63500">
              <a:schemeClr val="tx2">
                <a:alpha val="29000"/>
              </a:schemeClr>
            </a:glow>
          </a:effectLst>
        </p:spPr>
        <p:txBody>
          <a:bodyPr vert="horz" lIns="91440" tIns="45720" rIns="91440" bIns="45720" rtlCol="0" anchor="ctr">
            <a:noAutofit/>
          </a:bodyPr>
          <a:lstStyle/>
          <a:p>
            <a:pPr lvl="0" indent="0" algn="ctr">
              <a:lnSpc>
                <a:spcPct val="90000"/>
              </a:lnSpc>
              <a:spcBef>
                <a:spcPts val="1000"/>
              </a:spcBef>
              <a:buFont typeface="Arial" panose="020B0604020202020204" pitchFamily="34" charset="0"/>
              <a:buNone/>
            </a:pPr>
            <a:endParaRPr lang="fr-FR" sz="1400" b="0" i="0">
              <a:solidFill>
                <a:schemeClr val="bg1"/>
              </a:solidFill>
              <a:latin typeface="CNES Poster" pitchFamily="2" charset="77"/>
            </a:endParaRPr>
          </a:p>
        </p:txBody>
      </p:sp>
      <p:sp>
        <p:nvSpPr>
          <p:cNvPr id="18" name="Ellipse 17">
            <a:extLst>
              <a:ext uri="{FF2B5EF4-FFF2-40B4-BE49-F238E27FC236}">
                <a16:creationId xmlns:a16="http://schemas.microsoft.com/office/drawing/2014/main" id="{ADC589A6-E578-48CC-D8C7-C89258A26CF4}"/>
              </a:ext>
            </a:extLst>
          </p:cNvPr>
          <p:cNvSpPr/>
          <p:nvPr userDrawn="1"/>
        </p:nvSpPr>
        <p:spPr>
          <a:xfrm>
            <a:off x="4297957" y="3844402"/>
            <a:ext cx="689374" cy="689374"/>
          </a:xfrm>
          <a:prstGeom prst="ellipse">
            <a:avLst/>
          </a:prstGeom>
          <a:solidFill>
            <a:schemeClr val="tx1"/>
          </a:solidFill>
          <a:ln w="15875">
            <a:gradFill flip="none" rotWithShape="1">
              <a:gsLst>
                <a:gs pos="69000">
                  <a:schemeClr val="accent3"/>
                </a:gs>
                <a:gs pos="94000">
                  <a:schemeClr val="accent4"/>
                </a:gs>
                <a:gs pos="11000">
                  <a:schemeClr val="tx2"/>
                </a:gs>
                <a:gs pos="44000">
                  <a:schemeClr val="bg2"/>
                </a:gs>
              </a:gsLst>
              <a:path path="circle">
                <a:fillToRect r="100000" b="100000"/>
              </a:path>
              <a:tileRect l="-100000" t="-100000"/>
            </a:gradFill>
          </a:ln>
          <a:effectLst>
            <a:glow rad="63500">
              <a:schemeClr val="tx2">
                <a:alpha val="29000"/>
              </a:schemeClr>
            </a:glow>
          </a:effectLst>
        </p:spPr>
        <p:txBody>
          <a:bodyPr vert="horz" lIns="91440" tIns="45720" rIns="91440" bIns="45720" rtlCol="0" anchor="ctr">
            <a:noAutofit/>
          </a:bodyPr>
          <a:lstStyle/>
          <a:p>
            <a:pPr lvl="0" indent="0" algn="ctr">
              <a:lnSpc>
                <a:spcPct val="90000"/>
              </a:lnSpc>
              <a:spcBef>
                <a:spcPts val="1000"/>
              </a:spcBef>
              <a:buFont typeface="Arial" panose="020B0604020202020204" pitchFamily="34" charset="0"/>
              <a:buNone/>
            </a:pPr>
            <a:endParaRPr lang="fr-FR" sz="1400" b="0" i="0">
              <a:solidFill>
                <a:schemeClr val="bg1"/>
              </a:solidFill>
              <a:latin typeface="CNES Poster" pitchFamily="2" charset="77"/>
            </a:endParaRPr>
          </a:p>
        </p:txBody>
      </p:sp>
      <p:sp>
        <p:nvSpPr>
          <p:cNvPr id="22" name="Ellipse 21">
            <a:extLst>
              <a:ext uri="{FF2B5EF4-FFF2-40B4-BE49-F238E27FC236}">
                <a16:creationId xmlns:a16="http://schemas.microsoft.com/office/drawing/2014/main" id="{2927F1D1-AB8E-94D3-C922-A5A2BBDC8920}"/>
              </a:ext>
            </a:extLst>
          </p:cNvPr>
          <p:cNvSpPr/>
          <p:nvPr userDrawn="1"/>
        </p:nvSpPr>
        <p:spPr>
          <a:xfrm>
            <a:off x="8184157" y="1899942"/>
            <a:ext cx="689374" cy="689374"/>
          </a:xfrm>
          <a:prstGeom prst="ellipse">
            <a:avLst/>
          </a:prstGeom>
          <a:solidFill>
            <a:schemeClr val="tx1"/>
          </a:solidFill>
          <a:ln w="15875">
            <a:gradFill flip="none" rotWithShape="1">
              <a:gsLst>
                <a:gs pos="69000">
                  <a:schemeClr val="accent3"/>
                </a:gs>
                <a:gs pos="94000">
                  <a:schemeClr val="accent4"/>
                </a:gs>
                <a:gs pos="11000">
                  <a:schemeClr val="tx2"/>
                </a:gs>
                <a:gs pos="44000">
                  <a:schemeClr val="bg2"/>
                </a:gs>
              </a:gsLst>
              <a:path path="circle">
                <a:fillToRect r="100000" b="100000"/>
              </a:path>
              <a:tileRect l="-100000" t="-100000"/>
            </a:gradFill>
          </a:ln>
          <a:effectLst>
            <a:glow rad="63500">
              <a:schemeClr val="tx2">
                <a:alpha val="29000"/>
              </a:schemeClr>
            </a:glow>
          </a:effectLst>
        </p:spPr>
        <p:txBody>
          <a:bodyPr vert="horz" lIns="91440" tIns="45720" rIns="91440" bIns="45720" rtlCol="0" anchor="ctr">
            <a:noAutofit/>
          </a:bodyPr>
          <a:lstStyle/>
          <a:p>
            <a:pPr lvl="0" indent="0" algn="ctr">
              <a:lnSpc>
                <a:spcPct val="90000"/>
              </a:lnSpc>
              <a:spcBef>
                <a:spcPts val="1000"/>
              </a:spcBef>
              <a:buFont typeface="Arial" panose="020B0604020202020204" pitchFamily="34" charset="0"/>
              <a:buNone/>
            </a:pPr>
            <a:endParaRPr lang="fr-FR" sz="1400" b="0" i="0">
              <a:solidFill>
                <a:schemeClr val="bg1"/>
              </a:solidFill>
              <a:latin typeface="CNES Poster" pitchFamily="2" charset="77"/>
            </a:endParaRPr>
          </a:p>
        </p:txBody>
      </p:sp>
      <p:sp>
        <p:nvSpPr>
          <p:cNvPr id="23" name="Ellipse 22">
            <a:extLst>
              <a:ext uri="{FF2B5EF4-FFF2-40B4-BE49-F238E27FC236}">
                <a16:creationId xmlns:a16="http://schemas.microsoft.com/office/drawing/2014/main" id="{F2AFC405-FACA-B943-98DA-B08795D14B05}"/>
              </a:ext>
            </a:extLst>
          </p:cNvPr>
          <p:cNvSpPr/>
          <p:nvPr userDrawn="1"/>
        </p:nvSpPr>
        <p:spPr>
          <a:xfrm>
            <a:off x="8183419" y="3844402"/>
            <a:ext cx="689374" cy="689374"/>
          </a:xfrm>
          <a:prstGeom prst="ellipse">
            <a:avLst/>
          </a:prstGeom>
          <a:solidFill>
            <a:schemeClr val="tx1"/>
          </a:solidFill>
          <a:ln w="15875">
            <a:gradFill flip="none" rotWithShape="1">
              <a:gsLst>
                <a:gs pos="69000">
                  <a:schemeClr val="accent3"/>
                </a:gs>
                <a:gs pos="94000">
                  <a:schemeClr val="accent4"/>
                </a:gs>
                <a:gs pos="11000">
                  <a:schemeClr val="tx2"/>
                </a:gs>
                <a:gs pos="44000">
                  <a:schemeClr val="bg2"/>
                </a:gs>
              </a:gsLst>
              <a:path path="circle">
                <a:fillToRect r="100000" b="100000"/>
              </a:path>
              <a:tileRect l="-100000" t="-100000"/>
            </a:gradFill>
          </a:ln>
          <a:effectLst>
            <a:glow rad="63500">
              <a:schemeClr val="tx2">
                <a:alpha val="29000"/>
              </a:schemeClr>
            </a:glow>
          </a:effectLst>
        </p:spPr>
        <p:txBody>
          <a:bodyPr vert="horz" lIns="91440" tIns="45720" rIns="91440" bIns="45720" rtlCol="0" anchor="ctr">
            <a:noAutofit/>
          </a:bodyPr>
          <a:lstStyle/>
          <a:p>
            <a:pPr lvl="0" indent="0" algn="ctr">
              <a:lnSpc>
                <a:spcPct val="90000"/>
              </a:lnSpc>
              <a:spcBef>
                <a:spcPts val="1000"/>
              </a:spcBef>
              <a:buFont typeface="Arial" panose="020B0604020202020204" pitchFamily="34" charset="0"/>
              <a:buNone/>
            </a:pPr>
            <a:endParaRPr lang="fr-FR" sz="1400" b="0" i="0">
              <a:solidFill>
                <a:schemeClr val="bg1"/>
              </a:solidFill>
              <a:latin typeface="CNES Poster" pitchFamily="2" charset="77"/>
            </a:endParaRPr>
          </a:p>
        </p:txBody>
      </p:sp>
      <p:sp>
        <p:nvSpPr>
          <p:cNvPr id="24" name="Ellipse 23">
            <a:extLst>
              <a:ext uri="{FF2B5EF4-FFF2-40B4-BE49-F238E27FC236}">
                <a16:creationId xmlns:a16="http://schemas.microsoft.com/office/drawing/2014/main" id="{FEFA2441-4F31-6A13-1387-1142FA0175AB}"/>
              </a:ext>
            </a:extLst>
          </p:cNvPr>
          <p:cNvSpPr/>
          <p:nvPr userDrawn="1"/>
        </p:nvSpPr>
        <p:spPr>
          <a:xfrm>
            <a:off x="400174" y="1904554"/>
            <a:ext cx="689374" cy="689374"/>
          </a:xfrm>
          <a:prstGeom prst="ellipse">
            <a:avLst/>
          </a:prstGeom>
          <a:solidFill>
            <a:schemeClr val="tx1"/>
          </a:solidFill>
          <a:ln w="15875">
            <a:gradFill flip="none" rotWithShape="1">
              <a:gsLst>
                <a:gs pos="69000">
                  <a:schemeClr val="accent3"/>
                </a:gs>
                <a:gs pos="94000">
                  <a:schemeClr val="accent4"/>
                </a:gs>
                <a:gs pos="11000">
                  <a:schemeClr val="tx2"/>
                </a:gs>
                <a:gs pos="44000">
                  <a:schemeClr val="bg2"/>
                </a:gs>
              </a:gsLst>
              <a:path path="circle">
                <a:fillToRect r="100000" b="100000"/>
              </a:path>
              <a:tileRect l="-100000" t="-100000"/>
            </a:gradFill>
          </a:ln>
          <a:effectLst>
            <a:glow rad="63500">
              <a:schemeClr val="tx2">
                <a:alpha val="29000"/>
              </a:schemeClr>
            </a:glow>
          </a:effectLst>
        </p:spPr>
        <p:txBody>
          <a:bodyPr vert="horz" lIns="91440" tIns="45720" rIns="91440" bIns="45720" rtlCol="0" anchor="ctr">
            <a:noAutofit/>
          </a:bodyPr>
          <a:lstStyle/>
          <a:p>
            <a:pPr lvl="0" indent="0" algn="ctr">
              <a:lnSpc>
                <a:spcPct val="90000"/>
              </a:lnSpc>
              <a:spcBef>
                <a:spcPts val="1000"/>
              </a:spcBef>
              <a:buFont typeface="Arial" panose="020B0604020202020204" pitchFamily="34" charset="0"/>
              <a:buNone/>
            </a:pPr>
            <a:endParaRPr lang="fr-FR" sz="1400" b="0" i="0">
              <a:solidFill>
                <a:schemeClr val="bg1"/>
              </a:solidFill>
              <a:latin typeface="CNES Poster" pitchFamily="2" charset="77"/>
            </a:endParaRPr>
          </a:p>
        </p:txBody>
      </p:sp>
      <p:sp>
        <p:nvSpPr>
          <p:cNvPr id="25" name="Ellipse 24">
            <a:extLst>
              <a:ext uri="{FF2B5EF4-FFF2-40B4-BE49-F238E27FC236}">
                <a16:creationId xmlns:a16="http://schemas.microsoft.com/office/drawing/2014/main" id="{D9F3354E-08DB-0AB5-27EA-7F79937FEF7D}"/>
              </a:ext>
            </a:extLst>
          </p:cNvPr>
          <p:cNvSpPr/>
          <p:nvPr userDrawn="1"/>
        </p:nvSpPr>
        <p:spPr>
          <a:xfrm>
            <a:off x="399436" y="3849014"/>
            <a:ext cx="689374" cy="689374"/>
          </a:xfrm>
          <a:prstGeom prst="ellipse">
            <a:avLst/>
          </a:prstGeom>
          <a:solidFill>
            <a:schemeClr val="tx1"/>
          </a:solidFill>
          <a:ln w="15875">
            <a:gradFill flip="none" rotWithShape="1">
              <a:gsLst>
                <a:gs pos="69000">
                  <a:schemeClr val="accent3"/>
                </a:gs>
                <a:gs pos="94000">
                  <a:schemeClr val="accent4"/>
                </a:gs>
                <a:gs pos="11000">
                  <a:schemeClr val="tx2"/>
                </a:gs>
                <a:gs pos="44000">
                  <a:schemeClr val="bg2"/>
                </a:gs>
              </a:gsLst>
              <a:path path="circle">
                <a:fillToRect r="100000" b="100000"/>
              </a:path>
              <a:tileRect l="-100000" t="-100000"/>
            </a:gradFill>
          </a:ln>
          <a:effectLst>
            <a:glow rad="63500">
              <a:schemeClr val="tx2">
                <a:alpha val="29000"/>
              </a:schemeClr>
            </a:glow>
          </a:effectLst>
        </p:spPr>
        <p:txBody>
          <a:bodyPr vert="horz" lIns="91440" tIns="45720" rIns="91440" bIns="45720" rtlCol="0" anchor="ctr">
            <a:noAutofit/>
          </a:bodyPr>
          <a:lstStyle/>
          <a:p>
            <a:pPr lvl="0" indent="0" algn="ctr">
              <a:lnSpc>
                <a:spcPct val="90000"/>
              </a:lnSpc>
              <a:spcBef>
                <a:spcPts val="1000"/>
              </a:spcBef>
              <a:buFont typeface="Arial" panose="020B0604020202020204" pitchFamily="34" charset="0"/>
              <a:buNone/>
            </a:pPr>
            <a:endParaRPr lang="fr-FR" sz="1400" b="0" i="0">
              <a:solidFill>
                <a:schemeClr val="bg1"/>
              </a:solidFill>
              <a:latin typeface="CNES Poster" pitchFamily="2" charset="77"/>
            </a:endParaRPr>
          </a:p>
        </p:txBody>
      </p:sp>
      <p:sp>
        <p:nvSpPr>
          <p:cNvPr id="3" name="Espace réservé du pied de page 4">
            <a:extLst>
              <a:ext uri="{FF2B5EF4-FFF2-40B4-BE49-F238E27FC236}">
                <a16:creationId xmlns:a16="http://schemas.microsoft.com/office/drawing/2014/main" id="{06C7BC4B-BC51-3B3D-0B1F-6D4E0FEC068C}"/>
              </a:ext>
            </a:extLst>
          </p:cNvPr>
          <p:cNvSpPr>
            <a:spLocks noGrp="1"/>
          </p:cNvSpPr>
          <p:nvPr>
            <p:ph type="ftr" sz="quarter" idx="3"/>
          </p:nvPr>
        </p:nvSpPr>
        <p:spPr>
          <a:xfrm>
            <a:off x="6096000" y="6319202"/>
            <a:ext cx="5582477" cy="365125"/>
          </a:xfrm>
          <a:prstGeom prst="rect">
            <a:avLst/>
          </a:prstGeom>
        </p:spPr>
        <p:txBody>
          <a:bodyPr vert="horz" lIns="91440" tIns="45720" rIns="91440" bIns="45720" rtlCol="0" anchor="ctr"/>
          <a:lstStyle>
            <a:lvl1pPr algn="l">
              <a:defRPr sz="900" b="0" i="0">
                <a:solidFill>
                  <a:schemeClr val="bg1">
                    <a:lumMod val="85000"/>
                  </a:schemeClr>
                </a:solidFill>
                <a:latin typeface="CNES Sans Light" pitchFamily="2" charset="77"/>
              </a:defRPr>
            </a:lvl1pPr>
          </a:lstStyle>
          <a:p>
            <a:r>
              <a:rPr lang="fr-FR" dirty="0"/>
              <a:t>Insérez dans la zone de pieds de page, si besoin, vos informations annexes (légendes, sources, crédits, restrictions, logos partenaires, </a:t>
            </a:r>
            <a:r>
              <a:rPr lang="fr-FR" dirty="0" err="1"/>
              <a:t>etc</a:t>
            </a:r>
            <a:r>
              <a:rPr lang="fr-FR" dirty="0"/>
              <a:t>). </a:t>
            </a:r>
          </a:p>
        </p:txBody>
      </p:sp>
      <p:sp>
        <p:nvSpPr>
          <p:cNvPr id="5" name="Titre 1">
            <a:extLst>
              <a:ext uri="{FF2B5EF4-FFF2-40B4-BE49-F238E27FC236}">
                <a16:creationId xmlns:a16="http://schemas.microsoft.com/office/drawing/2014/main" id="{73D283A7-CBC5-EF1D-7A28-5DC20C3E6E19}"/>
              </a:ext>
            </a:extLst>
          </p:cNvPr>
          <p:cNvSpPr>
            <a:spLocks noGrp="1"/>
          </p:cNvSpPr>
          <p:nvPr>
            <p:ph type="title" hasCustomPrompt="1"/>
          </p:nvPr>
        </p:nvSpPr>
        <p:spPr>
          <a:xfrm>
            <a:off x="365124" y="364930"/>
            <a:ext cx="9236076" cy="1298460"/>
          </a:xfrm>
        </p:spPr>
        <p:txBody>
          <a:bodyPr anchor="t">
            <a:normAutofit/>
          </a:bodyPr>
          <a:lstStyle>
            <a:lvl1pPr algn="l">
              <a:defRPr sz="2800" cap="all" baseline="0">
                <a:solidFill>
                  <a:schemeClr val="bg1"/>
                </a:solidFill>
                <a:latin typeface="CNES Poster" pitchFamily="2" charset="77"/>
              </a:defRPr>
            </a:lvl1pPr>
          </a:lstStyle>
          <a:p>
            <a:r>
              <a:rPr lang="fr-FR" dirty="0"/>
              <a:t>MODIFIEZ LE STYLE DU TITRE</a:t>
            </a:r>
          </a:p>
        </p:txBody>
      </p:sp>
      <p:cxnSp>
        <p:nvCxnSpPr>
          <p:cNvPr id="7" name="Connecteur droit 6">
            <a:extLst>
              <a:ext uri="{FF2B5EF4-FFF2-40B4-BE49-F238E27FC236}">
                <a16:creationId xmlns:a16="http://schemas.microsoft.com/office/drawing/2014/main" id="{B981CB38-05E0-9045-812F-5027291CEE44}"/>
              </a:ext>
            </a:extLst>
          </p:cNvPr>
          <p:cNvCxnSpPr/>
          <p:nvPr userDrawn="1"/>
        </p:nvCxnSpPr>
        <p:spPr>
          <a:xfrm>
            <a:off x="0" y="6149975"/>
            <a:ext cx="12192000" cy="0"/>
          </a:xfrm>
          <a:prstGeom prst="line">
            <a:avLst/>
          </a:prstGeom>
          <a:ln w="12700">
            <a:gradFill flip="none" rotWithShape="1">
              <a:gsLst>
                <a:gs pos="100000">
                  <a:schemeClr val="accent4"/>
                </a:gs>
                <a:gs pos="45000">
                  <a:schemeClr val="accent2"/>
                </a:gs>
                <a:gs pos="75000">
                  <a:schemeClr val="accent3"/>
                </a:gs>
                <a:gs pos="14000">
                  <a:schemeClr val="tx2"/>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9" name="Espace réservé du texte 14">
            <a:extLst>
              <a:ext uri="{FF2B5EF4-FFF2-40B4-BE49-F238E27FC236}">
                <a16:creationId xmlns:a16="http://schemas.microsoft.com/office/drawing/2014/main" id="{E654F5A0-741E-9E1A-CE24-82A6C7CBA89F}"/>
              </a:ext>
            </a:extLst>
          </p:cNvPr>
          <p:cNvSpPr>
            <a:spLocks noGrp="1"/>
          </p:cNvSpPr>
          <p:nvPr>
            <p:ph type="body" sz="quarter" idx="16" hasCustomPrompt="1"/>
          </p:nvPr>
        </p:nvSpPr>
        <p:spPr>
          <a:xfrm>
            <a:off x="9629521" y="346074"/>
            <a:ext cx="2018959" cy="666937"/>
          </a:xfrm>
        </p:spPr>
        <p:txBody>
          <a:bodyPr/>
          <a:lstStyle>
            <a:lvl1pPr algn="r">
              <a:defRPr cap="all" baseline="0">
                <a:solidFill>
                  <a:schemeClr val="accent3"/>
                </a:solidFill>
              </a:defRPr>
            </a:lvl1pPr>
          </a:lstStyle>
          <a:p>
            <a:pPr lvl="0"/>
            <a:r>
              <a:rPr lang="fr-FR" dirty="0"/>
              <a:t>RAPPEL DE LA PARTIE</a:t>
            </a:r>
          </a:p>
        </p:txBody>
      </p:sp>
    </p:spTree>
    <p:extLst>
      <p:ext uri="{BB962C8B-B14F-4D97-AF65-F5344CB8AC3E}">
        <p14:creationId xmlns:p14="http://schemas.microsoft.com/office/powerpoint/2010/main" val="1185435943"/>
      </p:ext>
    </p:extLst>
  </p:cSld>
  <p:clrMapOvr>
    <a:masterClrMapping/>
  </p:clrMapOvr>
  <p:extLst>
    <p:ext uri="{DCECCB84-F9BA-43D5-87BE-67443E8EF086}">
      <p15:sldGuideLst xmlns:p15="http://schemas.microsoft.com/office/powerpoint/2012/main">
        <p15:guide id="1" orient="horz" pos="3874">
          <p15:clr>
            <a:srgbClr val="FBAE40"/>
          </p15:clr>
        </p15:guide>
        <p15:guide id="2" orient="horz" pos="3775">
          <p15:clr>
            <a:srgbClr val="FBAE40"/>
          </p15:clr>
        </p15:guide>
        <p15:guide id="3"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LIDE 4 IMAGES + TEXTE">
    <p:spTree>
      <p:nvGrpSpPr>
        <p:cNvPr id="1" name=""/>
        <p:cNvGrpSpPr/>
        <p:nvPr/>
      </p:nvGrpSpPr>
      <p:grpSpPr>
        <a:xfrm>
          <a:off x="0" y="0"/>
          <a:ext cx="0" cy="0"/>
          <a:chOff x="0" y="0"/>
          <a:chExt cx="0" cy="0"/>
        </a:xfrm>
      </p:grpSpPr>
      <p:sp>
        <p:nvSpPr>
          <p:cNvPr id="16" name="Espace réservé pour une image  13">
            <a:extLst>
              <a:ext uri="{FF2B5EF4-FFF2-40B4-BE49-F238E27FC236}">
                <a16:creationId xmlns:a16="http://schemas.microsoft.com/office/drawing/2014/main" id="{5812DABB-1D3B-C73C-9B8C-4434B0B25969}"/>
              </a:ext>
            </a:extLst>
          </p:cNvPr>
          <p:cNvSpPr>
            <a:spLocks noGrp="1"/>
          </p:cNvSpPr>
          <p:nvPr>
            <p:ph type="pic" sz="quarter" idx="22"/>
          </p:nvPr>
        </p:nvSpPr>
        <p:spPr>
          <a:xfrm>
            <a:off x="618980" y="2074741"/>
            <a:ext cx="2261109" cy="1700389"/>
          </a:xfrm>
          <a:solidFill>
            <a:schemeClr val="tx1">
              <a:lumMod val="95000"/>
              <a:lumOff val="5000"/>
            </a:schemeClr>
          </a:solidFill>
        </p:spPr>
        <p:txBody>
          <a:bodyPr/>
          <a:lstStyle/>
          <a:p>
            <a:endParaRPr lang="fr-FR"/>
          </a:p>
        </p:txBody>
      </p:sp>
      <p:sp>
        <p:nvSpPr>
          <p:cNvPr id="26" name="Espace réservé pour une image  13">
            <a:extLst>
              <a:ext uri="{FF2B5EF4-FFF2-40B4-BE49-F238E27FC236}">
                <a16:creationId xmlns:a16="http://schemas.microsoft.com/office/drawing/2014/main" id="{51AAD11E-4E36-F38B-F722-7BAEBEDAE272}"/>
              </a:ext>
            </a:extLst>
          </p:cNvPr>
          <p:cNvSpPr>
            <a:spLocks noGrp="1"/>
          </p:cNvSpPr>
          <p:nvPr>
            <p:ph type="pic" sz="quarter" idx="25"/>
          </p:nvPr>
        </p:nvSpPr>
        <p:spPr>
          <a:xfrm>
            <a:off x="3446586" y="2074741"/>
            <a:ext cx="2261109" cy="1700389"/>
          </a:xfrm>
          <a:solidFill>
            <a:schemeClr val="tx1">
              <a:lumMod val="95000"/>
              <a:lumOff val="5000"/>
            </a:schemeClr>
          </a:solidFill>
        </p:spPr>
        <p:txBody>
          <a:bodyPr/>
          <a:lstStyle/>
          <a:p>
            <a:endParaRPr lang="fr-FR"/>
          </a:p>
        </p:txBody>
      </p:sp>
      <p:sp>
        <p:nvSpPr>
          <p:cNvPr id="29" name="Espace réservé pour une image  13">
            <a:extLst>
              <a:ext uri="{FF2B5EF4-FFF2-40B4-BE49-F238E27FC236}">
                <a16:creationId xmlns:a16="http://schemas.microsoft.com/office/drawing/2014/main" id="{F325FDF3-80F2-7684-432F-0D2E2047F433}"/>
              </a:ext>
            </a:extLst>
          </p:cNvPr>
          <p:cNvSpPr>
            <a:spLocks noGrp="1"/>
          </p:cNvSpPr>
          <p:nvPr>
            <p:ph type="pic" sz="quarter" idx="28"/>
          </p:nvPr>
        </p:nvSpPr>
        <p:spPr>
          <a:xfrm>
            <a:off x="6274192" y="2074741"/>
            <a:ext cx="2261109" cy="1700389"/>
          </a:xfrm>
          <a:solidFill>
            <a:schemeClr val="tx1">
              <a:lumMod val="95000"/>
              <a:lumOff val="5000"/>
            </a:schemeClr>
          </a:solidFill>
        </p:spPr>
        <p:txBody>
          <a:bodyPr/>
          <a:lstStyle/>
          <a:p>
            <a:endParaRPr lang="fr-FR"/>
          </a:p>
        </p:txBody>
      </p:sp>
      <p:sp>
        <p:nvSpPr>
          <p:cNvPr id="32" name="Espace réservé pour une image  13">
            <a:extLst>
              <a:ext uri="{FF2B5EF4-FFF2-40B4-BE49-F238E27FC236}">
                <a16:creationId xmlns:a16="http://schemas.microsoft.com/office/drawing/2014/main" id="{F51202DA-FB6B-329C-9204-1DCDA7E15831}"/>
              </a:ext>
            </a:extLst>
          </p:cNvPr>
          <p:cNvSpPr>
            <a:spLocks noGrp="1"/>
          </p:cNvSpPr>
          <p:nvPr>
            <p:ph type="pic" sz="quarter" idx="31"/>
          </p:nvPr>
        </p:nvSpPr>
        <p:spPr>
          <a:xfrm>
            <a:off x="9101798" y="2074741"/>
            <a:ext cx="2261109" cy="1700389"/>
          </a:xfrm>
          <a:solidFill>
            <a:schemeClr val="tx1">
              <a:lumMod val="95000"/>
              <a:lumOff val="5000"/>
            </a:schemeClr>
          </a:solidFill>
        </p:spPr>
        <p:txBody>
          <a:bodyPr/>
          <a:lstStyle/>
          <a:p>
            <a:endParaRPr lang="fr-FR"/>
          </a:p>
        </p:txBody>
      </p:sp>
      <p:grpSp>
        <p:nvGrpSpPr>
          <p:cNvPr id="35" name="Groupe 34">
            <a:extLst>
              <a:ext uri="{FF2B5EF4-FFF2-40B4-BE49-F238E27FC236}">
                <a16:creationId xmlns:a16="http://schemas.microsoft.com/office/drawing/2014/main" id="{5DE35347-8014-985C-6919-2978394B24E2}"/>
              </a:ext>
            </a:extLst>
          </p:cNvPr>
          <p:cNvGrpSpPr/>
          <p:nvPr userDrawn="1"/>
        </p:nvGrpSpPr>
        <p:grpSpPr>
          <a:xfrm>
            <a:off x="359170" y="6153060"/>
            <a:ext cx="781291" cy="704939"/>
            <a:chOff x="2295604" y="0"/>
            <a:chExt cx="7600791" cy="6858000"/>
          </a:xfrm>
        </p:grpSpPr>
        <p:sp>
          <p:nvSpPr>
            <p:cNvPr id="36" name="Forme libre 35">
              <a:extLst>
                <a:ext uri="{FF2B5EF4-FFF2-40B4-BE49-F238E27FC236}">
                  <a16:creationId xmlns:a16="http://schemas.microsoft.com/office/drawing/2014/main" id="{789BA598-6C58-6C8E-0FDE-B92AE1B0C176}"/>
                </a:ext>
              </a:extLst>
            </p:cNvPr>
            <p:cNvSpPr/>
            <p:nvPr/>
          </p:nvSpPr>
          <p:spPr>
            <a:xfrm>
              <a:off x="2295604" y="0"/>
              <a:ext cx="7600791" cy="6858000"/>
            </a:xfrm>
            <a:custGeom>
              <a:avLst/>
              <a:gdLst>
                <a:gd name="connsiteX0" fmla="*/ 0 w 7600791"/>
                <a:gd name="connsiteY0" fmla="*/ 0 h 6858000"/>
                <a:gd name="connsiteX1" fmla="*/ 7600791 w 7600791"/>
                <a:gd name="connsiteY1" fmla="*/ 0 h 6858000"/>
                <a:gd name="connsiteX2" fmla="*/ 7600791 w 7600791"/>
                <a:gd name="connsiteY2" fmla="*/ 6858000 h 6858000"/>
                <a:gd name="connsiteX3" fmla="*/ 0 w 76007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600791" h="6858000">
                  <a:moveTo>
                    <a:pt x="0" y="0"/>
                  </a:moveTo>
                  <a:lnTo>
                    <a:pt x="7600791" y="0"/>
                  </a:lnTo>
                  <a:lnTo>
                    <a:pt x="7600791" y="6858000"/>
                  </a:lnTo>
                  <a:lnTo>
                    <a:pt x="0" y="6858000"/>
                  </a:lnTo>
                  <a:close/>
                </a:path>
              </a:pathLst>
            </a:custGeom>
            <a:solidFill>
              <a:srgbClr val="FFFFFF"/>
            </a:solidFill>
            <a:ln w="893" cap="flat">
              <a:noFill/>
              <a:prstDash val="solid"/>
              <a:miter/>
            </a:ln>
          </p:spPr>
          <p:txBody>
            <a:bodyPr rtlCol="0" anchor="ctr"/>
            <a:lstStyle/>
            <a:p>
              <a:endParaRPr lang="fr-FR"/>
            </a:p>
          </p:txBody>
        </p:sp>
        <p:grpSp>
          <p:nvGrpSpPr>
            <p:cNvPr id="37" name="Graphique 12">
              <a:extLst>
                <a:ext uri="{FF2B5EF4-FFF2-40B4-BE49-F238E27FC236}">
                  <a16:creationId xmlns:a16="http://schemas.microsoft.com/office/drawing/2014/main" id="{78E20E2E-E490-5D56-DA91-6FD09D4D4DB6}"/>
                </a:ext>
              </a:extLst>
            </p:cNvPr>
            <p:cNvGrpSpPr/>
            <p:nvPr/>
          </p:nvGrpSpPr>
          <p:grpSpPr>
            <a:xfrm>
              <a:off x="3189814" y="894132"/>
              <a:ext cx="2464444" cy="894132"/>
              <a:chOff x="3189814" y="894132"/>
              <a:chExt cx="2464444" cy="894132"/>
            </a:xfrm>
          </p:grpSpPr>
          <p:sp>
            <p:nvSpPr>
              <p:cNvPr id="40" name="Forme libre 39">
                <a:extLst>
                  <a:ext uri="{FF2B5EF4-FFF2-40B4-BE49-F238E27FC236}">
                    <a16:creationId xmlns:a16="http://schemas.microsoft.com/office/drawing/2014/main" id="{57EE361D-5C42-528B-98B4-712341BC876E}"/>
                  </a:ext>
                </a:extLst>
              </p:cNvPr>
              <p:cNvSpPr/>
              <p:nvPr/>
            </p:nvSpPr>
            <p:spPr>
              <a:xfrm>
                <a:off x="3189814" y="894132"/>
                <a:ext cx="1166050" cy="894132"/>
              </a:xfrm>
              <a:custGeom>
                <a:avLst/>
                <a:gdLst>
                  <a:gd name="connsiteX0" fmla="*/ 1023871 w 1166050"/>
                  <a:gd name="connsiteY0" fmla="*/ 790414 h 894132"/>
                  <a:gd name="connsiteX1" fmla="*/ 1052486 w 1166050"/>
                  <a:gd name="connsiteY1" fmla="*/ 760013 h 894132"/>
                  <a:gd name="connsiteX2" fmla="*/ 1108821 w 1166050"/>
                  <a:gd name="connsiteY2" fmla="*/ 702789 h 894132"/>
                  <a:gd name="connsiteX3" fmla="*/ 1127600 w 1166050"/>
                  <a:gd name="connsiteY3" fmla="*/ 688482 h 894132"/>
                  <a:gd name="connsiteX4" fmla="*/ 1131177 w 1166050"/>
                  <a:gd name="connsiteY4" fmla="*/ 681329 h 894132"/>
                  <a:gd name="connsiteX5" fmla="*/ 1108821 w 1166050"/>
                  <a:gd name="connsiteY5" fmla="*/ 694741 h 894132"/>
                  <a:gd name="connsiteX6" fmla="*/ 1107033 w 1166050"/>
                  <a:gd name="connsiteY6" fmla="*/ 691165 h 894132"/>
                  <a:gd name="connsiteX7" fmla="*/ 1124917 w 1166050"/>
                  <a:gd name="connsiteY7" fmla="*/ 677753 h 894132"/>
                  <a:gd name="connsiteX8" fmla="*/ 1124023 w 1166050"/>
                  <a:gd name="connsiteY8" fmla="*/ 677753 h 894132"/>
                  <a:gd name="connsiteX9" fmla="*/ 1122234 w 1166050"/>
                  <a:gd name="connsiteY9" fmla="*/ 674176 h 894132"/>
                  <a:gd name="connsiteX10" fmla="*/ 1068582 w 1166050"/>
                  <a:gd name="connsiteY10" fmla="*/ 699212 h 894132"/>
                  <a:gd name="connsiteX11" fmla="*/ 1060534 w 1166050"/>
                  <a:gd name="connsiteY11" fmla="*/ 697424 h 894132"/>
                  <a:gd name="connsiteX12" fmla="*/ 991680 w 1166050"/>
                  <a:gd name="connsiteY12" fmla="*/ 737660 h 894132"/>
                  <a:gd name="connsiteX13" fmla="*/ 991680 w 1166050"/>
                  <a:gd name="connsiteY13" fmla="*/ 734083 h 894132"/>
                  <a:gd name="connsiteX14" fmla="*/ 961277 w 1166050"/>
                  <a:gd name="connsiteY14" fmla="*/ 745707 h 894132"/>
                  <a:gd name="connsiteX15" fmla="*/ 919249 w 1166050"/>
                  <a:gd name="connsiteY15" fmla="*/ 747495 h 894132"/>
                  <a:gd name="connsiteX16" fmla="*/ 857548 w 1166050"/>
                  <a:gd name="connsiteY16" fmla="*/ 758225 h 894132"/>
                  <a:gd name="connsiteX17" fmla="*/ 855760 w 1166050"/>
                  <a:gd name="connsiteY17" fmla="*/ 759119 h 894132"/>
                  <a:gd name="connsiteX18" fmla="*/ 824462 w 1166050"/>
                  <a:gd name="connsiteY18" fmla="*/ 771637 h 894132"/>
                  <a:gd name="connsiteX19" fmla="*/ 820885 w 1166050"/>
                  <a:gd name="connsiteY19" fmla="*/ 775213 h 894132"/>
                  <a:gd name="connsiteX20" fmla="*/ 809261 w 1166050"/>
                  <a:gd name="connsiteY20" fmla="*/ 785049 h 894132"/>
                  <a:gd name="connsiteX21" fmla="*/ 781540 w 1166050"/>
                  <a:gd name="connsiteY21" fmla="*/ 807402 h 894132"/>
                  <a:gd name="connsiteX22" fmla="*/ 778858 w 1166050"/>
                  <a:gd name="connsiteY22" fmla="*/ 808296 h 894132"/>
                  <a:gd name="connsiteX23" fmla="*/ 752031 w 1166050"/>
                  <a:gd name="connsiteY23" fmla="*/ 834226 h 894132"/>
                  <a:gd name="connsiteX24" fmla="*/ 746666 w 1166050"/>
                  <a:gd name="connsiteY24" fmla="*/ 835120 h 894132"/>
                  <a:gd name="connsiteX25" fmla="*/ 747560 w 1166050"/>
                  <a:gd name="connsiteY25" fmla="*/ 833332 h 894132"/>
                  <a:gd name="connsiteX26" fmla="*/ 752031 w 1166050"/>
                  <a:gd name="connsiteY26" fmla="*/ 826179 h 894132"/>
                  <a:gd name="connsiteX27" fmla="*/ 757396 w 1166050"/>
                  <a:gd name="connsiteY27" fmla="*/ 818132 h 894132"/>
                  <a:gd name="connsiteX28" fmla="*/ 764550 w 1166050"/>
                  <a:gd name="connsiteY28" fmla="*/ 808296 h 894132"/>
                  <a:gd name="connsiteX29" fmla="*/ 764550 w 1166050"/>
                  <a:gd name="connsiteY29" fmla="*/ 806508 h 894132"/>
                  <a:gd name="connsiteX30" fmla="*/ 761868 w 1166050"/>
                  <a:gd name="connsiteY30" fmla="*/ 805614 h 894132"/>
                  <a:gd name="connsiteX31" fmla="*/ 790482 w 1166050"/>
                  <a:gd name="connsiteY31" fmla="*/ 784155 h 894132"/>
                  <a:gd name="connsiteX32" fmla="*/ 788694 w 1166050"/>
                  <a:gd name="connsiteY32" fmla="*/ 782366 h 894132"/>
                  <a:gd name="connsiteX33" fmla="*/ 791377 w 1166050"/>
                  <a:gd name="connsiteY33" fmla="*/ 777896 h 894132"/>
                  <a:gd name="connsiteX34" fmla="*/ 792271 w 1166050"/>
                  <a:gd name="connsiteY34" fmla="*/ 776107 h 894132"/>
                  <a:gd name="connsiteX35" fmla="*/ 791377 w 1166050"/>
                  <a:gd name="connsiteY35" fmla="*/ 774319 h 894132"/>
                  <a:gd name="connsiteX36" fmla="*/ 783329 w 1166050"/>
                  <a:gd name="connsiteY36" fmla="*/ 779684 h 894132"/>
                  <a:gd name="connsiteX37" fmla="*/ 769915 w 1166050"/>
                  <a:gd name="connsiteY37" fmla="*/ 790414 h 894132"/>
                  <a:gd name="connsiteX38" fmla="*/ 767233 w 1166050"/>
                  <a:gd name="connsiteY38" fmla="*/ 790414 h 894132"/>
                  <a:gd name="connsiteX39" fmla="*/ 765444 w 1166050"/>
                  <a:gd name="connsiteY39" fmla="*/ 789519 h 894132"/>
                  <a:gd name="connsiteX40" fmla="*/ 765444 w 1166050"/>
                  <a:gd name="connsiteY40" fmla="*/ 788625 h 894132"/>
                  <a:gd name="connsiteX41" fmla="*/ 766339 w 1166050"/>
                  <a:gd name="connsiteY41" fmla="*/ 786837 h 894132"/>
                  <a:gd name="connsiteX42" fmla="*/ 767233 w 1166050"/>
                  <a:gd name="connsiteY42" fmla="*/ 785049 h 894132"/>
                  <a:gd name="connsiteX43" fmla="*/ 768127 w 1166050"/>
                  <a:gd name="connsiteY43" fmla="*/ 784155 h 894132"/>
                  <a:gd name="connsiteX44" fmla="*/ 769021 w 1166050"/>
                  <a:gd name="connsiteY44" fmla="*/ 782366 h 894132"/>
                  <a:gd name="connsiteX45" fmla="*/ 769915 w 1166050"/>
                  <a:gd name="connsiteY45" fmla="*/ 780578 h 894132"/>
                  <a:gd name="connsiteX46" fmla="*/ 771704 w 1166050"/>
                  <a:gd name="connsiteY46" fmla="*/ 777002 h 894132"/>
                  <a:gd name="connsiteX47" fmla="*/ 772598 w 1166050"/>
                  <a:gd name="connsiteY47" fmla="*/ 775213 h 894132"/>
                  <a:gd name="connsiteX48" fmla="*/ 774387 w 1166050"/>
                  <a:gd name="connsiteY48" fmla="*/ 772531 h 894132"/>
                  <a:gd name="connsiteX49" fmla="*/ 773492 w 1166050"/>
                  <a:gd name="connsiteY49" fmla="*/ 769849 h 894132"/>
                  <a:gd name="connsiteX50" fmla="*/ 785117 w 1166050"/>
                  <a:gd name="connsiteY50" fmla="*/ 760013 h 894132"/>
                  <a:gd name="connsiteX51" fmla="*/ 784223 w 1166050"/>
                  <a:gd name="connsiteY51" fmla="*/ 760013 h 894132"/>
                  <a:gd name="connsiteX52" fmla="*/ 803895 w 1166050"/>
                  <a:gd name="connsiteY52" fmla="*/ 749283 h 894132"/>
                  <a:gd name="connsiteX53" fmla="*/ 806578 w 1166050"/>
                  <a:gd name="connsiteY53" fmla="*/ 746601 h 894132"/>
                  <a:gd name="connsiteX54" fmla="*/ 779752 w 1166050"/>
                  <a:gd name="connsiteY54" fmla="*/ 760013 h 894132"/>
                  <a:gd name="connsiteX55" fmla="*/ 777069 w 1166050"/>
                  <a:gd name="connsiteY55" fmla="*/ 761801 h 894132"/>
                  <a:gd name="connsiteX56" fmla="*/ 772598 w 1166050"/>
                  <a:gd name="connsiteY56" fmla="*/ 760013 h 894132"/>
                  <a:gd name="connsiteX57" fmla="*/ 772598 w 1166050"/>
                  <a:gd name="connsiteY57" fmla="*/ 759119 h 894132"/>
                  <a:gd name="connsiteX58" fmla="*/ 782434 w 1166050"/>
                  <a:gd name="connsiteY58" fmla="*/ 751072 h 894132"/>
                  <a:gd name="connsiteX59" fmla="*/ 786011 w 1166050"/>
                  <a:gd name="connsiteY59" fmla="*/ 752860 h 894132"/>
                  <a:gd name="connsiteX60" fmla="*/ 977372 w 1166050"/>
                  <a:gd name="connsiteY60" fmla="*/ 699212 h 894132"/>
                  <a:gd name="connsiteX61" fmla="*/ 992574 w 1166050"/>
                  <a:gd name="connsiteY61" fmla="*/ 689377 h 894132"/>
                  <a:gd name="connsiteX62" fmla="*/ 1017612 w 1166050"/>
                  <a:gd name="connsiteY62" fmla="*/ 672388 h 894132"/>
                  <a:gd name="connsiteX63" fmla="*/ 1046227 w 1166050"/>
                  <a:gd name="connsiteY63" fmla="*/ 633940 h 894132"/>
                  <a:gd name="connsiteX64" fmla="*/ 1044438 w 1166050"/>
                  <a:gd name="connsiteY64" fmla="*/ 630364 h 894132"/>
                  <a:gd name="connsiteX65" fmla="*/ 970219 w 1166050"/>
                  <a:gd name="connsiteY65" fmla="*/ 685800 h 894132"/>
                  <a:gd name="connsiteX66" fmla="*/ 858442 w 1166050"/>
                  <a:gd name="connsiteY66" fmla="*/ 706365 h 894132"/>
                  <a:gd name="connsiteX67" fmla="*/ 866490 w 1166050"/>
                  <a:gd name="connsiteY67" fmla="*/ 702789 h 894132"/>
                  <a:gd name="connsiteX68" fmla="*/ 873644 w 1166050"/>
                  <a:gd name="connsiteY68" fmla="*/ 692953 h 894132"/>
                  <a:gd name="connsiteX69" fmla="*/ 879009 w 1166050"/>
                  <a:gd name="connsiteY69" fmla="*/ 692953 h 894132"/>
                  <a:gd name="connsiteX70" fmla="*/ 882586 w 1166050"/>
                  <a:gd name="connsiteY70" fmla="*/ 689377 h 894132"/>
                  <a:gd name="connsiteX71" fmla="*/ 889740 w 1166050"/>
                  <a:gd name="connsiteY71" fmla="*/ 687588 h 894132"/>
                  <a:gd name="connsiteX72" fmla="*/ 866490 w 1166050"/>
                  <a:gd name="connsiteY72" fmla="*/ 687588 h 894132"/>
                  <a:gd name="connsiteX73" fmla="*/ 871855 w 1166050"/>
                  <a:gd name="connsiteY73" fmla="*/ 677753 h 894132"/>
                  <a:gd name="connsiteX74" fmla="*/ 879009 w 1166050"/>
                  <a:gd name="connsiteY74" fmla="*/ 677753 h 894132"/>
                  <a:gd name="connsiteX75" fmla="*/ 882586 w 1166050"/>
                  <a:gd name="connsiteY75" fmla="*/ 670600 h 894132"/>
                  <a:gd name="connsiteX76" fmla="*/ 955017 w 1166050"/>
                  <a:gd name="connsiteY76" fmla="*/ 630364 h 894132"/>
                  <a:gd name="connsiteX77" fmla="*/ 941604 w 1166050"/>
                  <a:gd name="connsiteY77" fmla="*/ 632152 h 894132"/>
                  <a:gd name="connsiteX78" fmla="*/ 945181 w 1166050"/>
                  <a:gd name="connsiteY78" fmla="*/ 626787 h 894132"/>
                  <a:gd name="connsiteX79" fmla="*/ 997939 w 1166050"/>
                  <a:gd name="connsiteY79" fmla="*/ 604434 h 894132"/>
                  <a:gd name="connsiteX80" fmla="*/ 979161 w 1166050"/>
                  <a:gd name="connsiteY80" fmla="*/ 604434 h 894132"/>
                  <a:gd name="connsiteX81" fmla="*/ 988997 w 1166050"/>
                  <a:gd name="connsiteY81" fmla="*/ 599069 h 894132"/>
                  <a:gd name="connsiteX82" fmla="*/ 988997 w 1166050"/>
                  <a:gd name="connsiteY82" fmla="*/ 593704 h 894132"/>
                  <a:gd name="connsiteX83" fmla="*/ 992574 w 1166050"/>
                  <a:gd name="connsiteY83" fmla="*/ 591916 h 894132"/>
                  <a:gd name="connsiteX84" fmla="*/ 988997 w 1166050"/>
                  <a:gd name="connsiteY84" fmla="*/ 590128 h 894132"/>
                  <a:gd name="connsiteX85" fmla="*/ 998833 w 1166050"/>
                  <a:gd name="connsiteY85" fmla="*/ 584763 h 894132"/>
                  <a:gd name="connsiteX86" fmla="*/ 993468 w 1166050"/>
                  <a:gd name="connsiteY86" fmla="*/ 582975 h 894132"/>
                  <a:gd name="connsiteX87" fmla="*/ 1015823 w 1166050"/>
                  <a:gd name="connsiteY87" fmla="*/ 573139 h 894132"/>
                  <a:gd name="connsiteX88" fmla="*/ 1008670 w 1166050"/>
                  <a:gd name="connsiteY88" fmla="*/ 569563 h 894132"/>
                  <a:gd name="connsiteX89" fmla="*/ 1012247 w 1166050"/>
                  <a:gd name="connsiteY89" fmla="*/ 567774 h 894132"/>
                  <a:gd name="connsiteX90" fmla="*/ 1008670 w 1166050"/>
                  <a:gd name="connsiteY90" fmla="*/ 567774 h 894132"/>
                  <a:gd name="connsiteX91" fmla="*/ 1006881 w 1166050"/>
                  <a:gd name="connsiteY91" fmla="*/ 560621 h 894132"/>
                  <a:gd name="connsiteX92" fmla="*/ 1022083 w 1166050"/>
                  <a:gd name="connsiteY92" fmla="*/ 520385 h 894132"/>
                  <a:gd name="connsiteX93" fmla="*/ 1018506 w 1166050"/>
                  <a:gd name="connsiteY93" fmla="*/ 518597 h 894132"/>
                  <a:gd name="connsiteX94" fmla="*/ 949652 w 1166050"/>
                  <a:gd name="connsiteY94" fmla="*/ 550786 h 894132"/>
                  <a:gd name="connsiteX95" fmla="*/ 938027 w 1166050"/>
                  <a:gd name="connsiteY95" fmla="*/ 550786 h 894132"/>
                  <a:gd name="connsiteX96" fmla="*/ 909412 w 1166050"/>
                  <a:gd name="connsiteY96" fmla="*/ 548998 h 894132"/>
                  <a:gd name="connsiteX97" fmla="*/ 892422 w 1166050"/>
                  <a:gd name="connsiteY97" fmla="*/ 535586 h 894132"/>
                  <a:gd name="connsiteX98" fmla="*/ 850394 w 1166050"/>
                  <a:gd name="connsiteY98" fmla="*/ 515021 h 894132"/>
                  <a:gd name="connsiteX99" fmla="*/ 720734 w 1166050"/>
                  <a:gd name="connsiteY99" fmla="*/ 496244 h 894132"/>
                  <a:gd name="connsiteX100" fmla="*/ 779752 w 1166050"/>
                  <a:gd name="connsiteY100" fmla="*/ 479255 h 894132"/>
                  <a:gd name="connsiteX101" fmla="*/ 865596 w 1166050"/>
                  <a:gd name="connsiteY101" fmla="*/ 462267 h 894132"/>
                  <a:gd name="connsiteX102" fmla="*/ 848606 w 1166050"/>
                  <a:gd name="connsiteY102" fmla="*/ 462267 h 894132"/>
                  <a:gd name="connsiteX103" fmla="*/ 776175 w 1166050"/>
                  <a:gd name="connsiteY103" fmla="*/ 472102 h 894132"/>
                  <a:gd name="connsiteX104" fmla="*/ 726993 w 1166050"/>
                  <a:gd name="connsiteY104" fmla="*/ 485514 h 894132"/>
                  <a:gd name="connsiteX105" fmla="*/ 700167 w 1166050"/>
                  <a:gd name="connsiteY105" fmla="*/ 497138 h 894132"/>
                  <a:gd name="connsiteX106" fmla="*/ 700167 w 1166050"/>
                  <a:gd name="connsiteY106" fmla="*/ 491773 h 894132"/>
                  <a:gd name="connsiteX107" fmla="*/ 764550 w 1166050"/>
                  <a:gd name="connsiteY107" fmla="*/ 449749 h 894132"/>
                  <a:gd name="connsiteX108" fmla="*/ 853971 w 1166050"/>
                  <a:gd name="connsiteY108" fmla="*/ 453325 h 894132"/>
                  <a:gd name="connsiteX109" fmla="*/ 918354 w 1166050"/>
                  <a:gd name="connsiteY109" fmla="*/ 464949 h 894132"/>
                  <a:gd name="connsiteX110" fmla="*/ 935344 w 1166050"/>
                  <a:gd name="connsiteY110" fmla="*/ 480149 h 894132"/>
                  <a:gd name="connsiteX111" fmla="*/ 965748 w 1166050"/>
                  <a:gd name="connsiteY111" fmla="*/ 487302 h 894132"/>
                  <a:gd name="connsiteX112" fmla="*/ 965748 w 1166050"/>
                  <a:gd name="connsiteY112" fmla="*/ 477467 h 894132"/>
                  <a:gd name="connsiteX113" fmla="*/ 988103 w 1166050"/>
                  <a:gd name="connsiteY113" fmla="*/ 475679 h 894132"/>
                  <a:gd name="connsiteX114" fmla="*/ 969324 w 1166050"/>
                  <a:gd name="connsiteY114" fmla="*/ 439913 h 894132"/>
                  <a:gd name="connsiteX115" fmla="*/ 971113 w 1166050"/>
                  <a:gd name="connsiteY115" fmla="*/ 436337 h 894132"/>
                  <a:gd name="connsiteX116" fmla="*/ 1011352 w 1166050"/>
                  <a:gd name="connsiteY116" fmla="*/ 470314 h 894132"/>
                  <a:gd name="connsiteX117" fmla="*/ 1036390 w 1166050"/>
                  <a:gd name="connsiteY117" fmla="*/ 468526 h 894132"/>
                  <a:gd name="connsiteX118" fmla="*/ 997045 w 1166050"/>
                  <a:gd name="connsiteY118" fmla="*/ 417560 h 894132"/>
                  <a:gd name="connsiteX119" fmla="*/ 997045 w 1166050"/>
                  <a:gd name="connsiteY119" fmla="*/ 410407 h 894132"/>
                  <a:gd name="connsiteX120" fmla="*/ 991680 w 1166050"/>
                  <a:gd name="connsiteY120" fmla="*/ 406831 h 894132"/>
                  <a:gd name="connsiteX121" fmla="*/ 991680 w 1166050"/>
                  <a:gd name="connsiteY121" fmla="*/ 399677 h 894132"/>
                  <a:gd name="connsiteX122" fmla="*/ 983632 w 1166050"/>
                  <a:gd name="connsiteY122" fmla="*/ 384477 h 894132"/>
                  <a:gd name="connsiteX123" fmla="*/ 978267 w 1166050"/>
                  <a:gd name="connsiteY123" fmla="*/ 354077 h 894132"/>
                  <a:gd name="connsiteX124" fmla="*/ 971113 w 1166050"/>
                  <a:gd name="connsiteY124" fmla="*/ 325464 h 894132"/>
                  <a:gd name="connsiteX125" fmla="*/ 955911 w 1166050"/>
                  <a:gd name="connsiteY125" fmla="*/ 244098 h 894132"/>
                  <a:gd name="connsiteX126" fmla="*/ 989891 w 1166050"/>
                  <a:gd name="connsiteY126" fmla="*/ 158262 h 894132"/>
                  <a:gd name="connsiteX127" fmla="*/ 1037284 w 1166050"/>
                  <a:gd name="connsiteY127" fmla="*/ 104614 h 894132"/>
                  <a:gd name="connsiteX128" fmla="*/ 1069476 w 1166050"/>
                  <a:gd name="connsiteY128" fmla="*/ 50966 h 894132"/>
                  <a:gd name="connsiteX129" fmla="*/ 1121340 w 1166050"/>
                  <a:gd name="connsiteY129" fmla="*/ 16989 h 894132"/>
                  <a:gd name="connsiteX130" fmla="*/ 1166051 w 1166050"/>
                  <a:gd name="connsiteY130" fmla="*/ 0 h 894132"/>
                  <a:gd name="connsiteX131" fmla="*/ 0 w 1166050"/>
                  <a:gd name="connsiteY131" fmla="*/ 0 h 894132"/>
                  <a:gd name="connsiteX132" fmla="*/ 0 w 1166050"/>
                  <a:gd name="connsiteY132" fmla="*/ 894133 h 894132"/>
                  <a:gd name="connsiteX133" fmla="*/ 828933 w 1166050"/>
                  <a:gd name="connsiteY133" fmla="*/ 894133 h 894132"/>
                  <a:gd name="connsiteX134" fmla="*/ 938027 w 1166050"/>
                  <a:gd name="connsiteY134" fmla="*/ 837803 h 894132"/>
                  <a:gd name="connsiteX135" fmla="*/ 1023871 w 1166050"/>
                  <a:gd name="connsiteY135" fmla="*/ 790414 h 894132"/>
                  <a:gd name="connsiteX136" fmla="*/ 764550 w 1166050"/>
                  <a:gd name="connsiteY136" fmla="*/ 668812 h 894132"/>
                  <a:gd name="connsiteX137" fmla="*/ 756502 w 1166050"/>
                  <a:gd name="connsiteY137" fmla="*/ 667023 h 894132"/>
                  <a:gd name="connsiteX138" fmla="*/ 777069 w 1166050"/>
                  <a:gd name="connsiteY138" fmla="*/ 655400 h 894132"/>
                  <a:gd name="connsiteX139" fmla="*/ 788694 w 1166050"/>
                  <a:gd name="connsiteY139" fmla="*/ 651823 h 894132"/>
                  <a:gd name="connsiteX140" fmla="*/ 800319 w 1166050"/>
                  <a:gd name="connsiteY140" fmla="*/ 658976 h 894132"/>
                  <a:gd name="connsiteX141" fmla="*/ 764550 w 1166050"/>
                  <a:gd name="connsiteY141" fmla="*/ 668812 h 894132"/>
                  <a:gd name="connsiteX142" fmla="*/ 505229 w 1166050"/>
                  <a:gd name="connsiteY142" fmla="*/ 632152 h 894132"/>
                  <a:gd name="connsiteX143" fmla="*/ 503441 w 1166050"/>
                  <a:gd name="connsiteY143" fmla="*/ 628576 h 894132"/>
                  <a:gd name="connsiteX144" fmla="*/ 557988 w 1166050"/>
                  <a:gd name="connsiteY144" fmla="*/ 542739 h 894132"/>
                  <a:gd name="connsiteX145" fmla="*/ 615217 w 1166050"/>
                  <a:gd name="connsiteY145" fmla="*/ 495350 h 894132"/>
                  <a:gd name="connsiteX146" fmla="*/ 710003 w 1166050"/>
                  <a:gd name="connsiteY146" fmla="*/ 421137 h 894132"/>
                  <a:gd name="connsiteX147" fmla="*/ 753820 w 1166050"/>
                  <a:gd name="connsiteY147" fmla="*/ 422925 h 894132"/>
                  <a:gd name="connsiteX148" fmla="*/ 733253 w 1166050"/>
                  <a:gd name="connsiteY148" fmla="*/ 432760 h 894132"/>
                  <a:gd name="connsiteX149" fmla="*/ 727888 w 1166050"/>
                  <a:gd name="connsiteY149" fmla="*/ 430972 h 894132"/>
                  <a:gd name="connsiteX150" fmla="*/ 729676 w 1166050"/>
                  <a:gd name="connsiteY150" fmla="*/ 425607 h 894132"/>
                  <a:gd name="connsiteX151" fmla="*/ 676023 w 1166050"/>
                  <a:gd name="connsiteY151" fmla="*/ 474785 h 894132"/>
                  <a:gd name="connsiteX152" fmla="*/ 637572 w 1166050"/>
                  <a:gd name="connsiteY152" fmla="*/ 518597 h 894132"/>
                  <a:gd name="connsiteX153" fmla="*/ 635784 w 1166050"/>
                  <a:gd name="connsiteY153" fmla="*/ 515021 h 894132"/>
                  <a:gd name="connsiteX154" fmla="*/ 505229 w 1166050"/>
                  <a:gd name="connsiteY154" fmla="*/ 632152 h 894132"/>
                  <a:gd name="connsiteX155" fmla="*/ 645620 w 1166050"/>
                  <a:gd name="connsiteY155" fmla="*/ 520385 h 894132"/>
                  <a:gd name="connsiteX156" fmla="*/ 640255 w 1166050"/>
                  <a:gd name="connsiteY156" fmla="*/ 527538 h 894132"/>
                  <a:gd name="connsiteX157" fmla="*/ 633101 w 1166050"/>
                  <a:gd name="connsiteY157" fmla="*/ 534692 h 894132"/>
                  <a:gd name="connsiteX158" fmla="*/ 629524 w 1166050"/>
                  <a:gd name="connsiteY158" fmla="*/ 532903 h 894132"/>
                  <a:gd name="connsiteX159" fmla="*/ 642938 w 1166050"/>
                  <a:gd name="connsiteY159" fmla="*/ 517703 h 894132"/>
                  <a:gd name="connsiteX160" fmla="*/ 645620 w 1166050"/>
                  <a:gd name="connsiteY160" fmla="*/ 520385 h 894132"/>
                  <a:gd name="connsiteX161" fmla="*/ 724311 w 1166050"/>
                  <a:gd name="connsiteY161" fmla="*/ 773425 h 894132"/>
                  <a:gd name="connsiteX162" fmla="*/ 719840 w 1166050"/>
                  <a:gd name="connsiteY162" fmla="*/ 778790 h 894132"/>
                  <a:gd name="connsiteX163" fmla="*/ 721628 w 1166050"/>
                  <a:gd name="connsiteY163" fmla="*/ 781472 h 894132"/>
                  <a:gd name="connsiteX164" fmla="*/ 709109 w 1166050"/>
                  <a:gd name="connsiteY164" fmla="*/ 790414 h 894132"/>
                  <a:gd name="connsiteX165" fmla="*/ 706426 w 1166050"/>
                  <a:gd name="connsiteY165" fmla="*/ 790414 h 894132"/>
                  <a:gd name="connsiteX166" fmla="*/ 700167 w 1166050"/>
                  <a:gd name="connsiteY166" fmla="*/ 796673 h 894132"/>
                  <a:gd name="connsiteX167" fmla="*/ 691225 w 1166050"/>
                  <a:gd name="connsiteY167" fmla="*/ 794884 h 894132"/>
                  <a:gd name="connsiteX168" fmla="*/ 703744 w 1166050"/>
                  <a:gd name="connsiteY168" fmla="*/ 783261 h 894132"/>
                  <a:gd name="connsiteX169" fmla="*/ 710898 w 1166050"/>
                  <a:gd name="connsiteY169" fmla="*/ 776107 h 894132"/>
                  <a:gd name="connsiteX170" fmla="*/ 714474 w 1166050"/>
                  <a:gd name="connsiteY170" fmla="*/ 772531 h 894132"/>
                  <a:gd name="connsiteX171" fmla="*/ 724311 w 1166050"/>
                  <a:gd name="connsiteY171" fmla="*/ 773425 h 894132"/>
                  <a:gd name="connsiteX172" fmla="*/ 693908 w 1166050"/>
                  <a:gd name="connsiteY172" fmla="*/ 760013 h 894132"/>
                  <a:gd name="connsiteX173" fmla="*/ 674235 w 1166050"/>
                  <a:gd name="connsiteY173" fmla="*/ 773425 h 894132"/>
                  <a:gd name="connsiteX174" fmla="*/ 651880 w 1166050"/>
                  <a:gd name="connsiteY174" fmla="*/ 784155 h 894132"/>
                  <a:gd name="connsiteX175" fmla="*/ 649197 w 1166050"/>
                  <a:gd name="connsiteY175" fmla="*/ 783261 h 894132"/>
                  <a:gd name="connsiteX176" fmla="*/ 632207 w 1166050"/>
                  <a:gd name="connsiteY176" fmla="*/ 796673 h 894132"/>
                  <a:gd name="connsiteX177" fmla="*/ 629524 w 1166050"/>
                  <a:gd name="connsiteY177" fmla="*/ 799355 h 894132"/>
                  <a:gd name="connsiteX178" fmla="*/ 626842 w 1166050"/>
                  <a:gd name="connsiteY178" fmla="*/ 802037 h 894132"/>
                  <a:gd name="connsiteX179" fmla="*/ 623265 w 1166050"/>
                  <a:gd name="connsiteY179" fmla="*/ 805614 h 894132"/>
                  <a:gd name="connsiteX180" fmla="*/ 620582 w 1166050"/>
                  <a:gd name="connsiteY180" fmla="*/ 808296 h 894132"/>
                  <a:gd name="connsiteX181" fmla="*/ 617005 w 1166050"/>
                  <a:gd name="connsiteY181" fmla="*/ 807402 h 894132"/>
                  <a:gd name="connsiteX182" fmla="*/ 614323 w 1166050"/>
                  <a:gd name="connsiteY182" fmla="*/ 809190 h 894132"/>
                  <a:gd name="connsiteX183" fmla="*/ 611640 w 1166050"/>
                  <a:gd name="connsiteY183" fmla="*/ 810979 h 894132"/>
                  <a:gd name="connsiteX184" fmla="*/ 609852 w 1166050"/>
                  <a:gd name="connsiteY184" fmla="*/ 810979 h 894132"/>
                  <a:gd name="connsiteX185" fmla="*/ 603592 w 1166050"/>
                  <a:gd name="connsiteY185" fmla="*/ 816343 h 894132"/>
                  <a:gd name="connsiteX186" fmla="*/ 593756 w 1166050"/>
                  <a:gd name="connsiteY186" fmla="*/ 827073 h 894132"/>
                  <a:gd name="connsiteX187" fmla="*/ 593756 w 1166050"/>
                  <a:gd name="connsiteY187" fmla="*/ 827967 h 894132"/>
                  <a:gd name="connsiteX188" fmla="*/ 592862 w 1166050"/>
                  <a:gd name="connsiteY188" fmla="*/ 828861 h 894132"/>
                  <a:gd name="connsiteX189" fmla="*/ 591968 w 1166050"/>
                  <a:gd name="connsiteY189" fmla="*/ 829755 h 894132"/>
                  <a:gd name="connsiteX190" fmla="*/ 591073 w 1166050"/>
                  <a:gd name="connsiteY190" fmla="*/ 831544 h 894132"/>
                  <a:gd name="connsiteX191" fmla="*/ 589285 w 1166050"/>
                  <a:gd name="connsiteY191" fmla="*/ 832438 h 894132"/>
                  <a:gd name="connsiteX192" fmla="*/ 588391 w 1166050"/>
                  <a:gd name="connsiteY192" fmla="*/ 831544 h 894132"/>
                  <a:gd name="connsiteX193" fmla="*/ 587496 w 1166050"/>
                  <a:gd name="connsiteY193" fmla="*/ 830650 h 894132"/>
                  <a:gd name="connsiteX194" fmla="*/ 585708 w 1166050"/>
                  <a:gd name="connsiteY194" fmla="*/ 827967 h 894132"/>
                  <a:gd name="connsiteX195" fmla="*/ 585708 w 1166050"/>
                  <a:gd name="connsiteY195" fmla="*/ 827073 h 894132"/>
                  <a:gd name="connsiteX196" fmla="*/ 591073 w 1166050"/>
                  <a:gd name="connsiteY196" fmla="*/ 820814 h 894132"/>
                  <a:gd name="connsiteX197" fmla="*/ 592862 w 1166050"/>
                  <a:gd name="connsiteY197" fmla="*/ 819026 h 894132"/>
                  <a:gd name="connsiteX198" fmla="*/ 595544 w 1166050"/>
                  <a:gd name="connsiteY198" fmla="*/ 815449 h 894132"/>
                  <a:gd name="connsiteX199" fmla="*/ 596439 w 1166050"/>
                  <a:gd name="connsiteY199" fmla="*/ 813661 h 894132"/>
                  <a:gd name="connsiteX200" fmla="*/ 601804 w 1166050"/>
                  <a:gd name="connsiteY200" fmla="*/ 806508 h 894132"/>
                  <a:gd name="connsiteX201" fmla="*/ 602698 w 1166050"/>
                  <a:gd name="connsiteY201" fmla="*/ 805614 h 894132"/>
                  <a:gd name="connsiteX202" fmla="*/ 605381 w 1166050"/>
                  <a:gd name="connsiteY202" fmla="*/ 802037 h 894132"/>
                  <a:gd name="connsiteX203" fmla="*/ 607169 w 1166050"/>
                  <a:gd name="connsiteY203" fmla="*/ 798461 h 894132"/>
                  <a:gd name="connsiteX204" fmla="*/ 607169 w 1166050"/>
                  <a:gd name="connsiteY204" fmla="*/ 797567 h 894132"/>
                  <a:gd name="connsiteX205" fmla="*/ 608958 w 1166050"/>
                  <a:gd name="connsiteY205" fmla="*/ 793990 h 894132"/>
                  <a:gd name="connsiteX206" fmla="*/ 608958 w 1166050"/>
                  <a:gd name="connsiteY206" fmla="*/ 793096 h 894132"/>
                  <a:gd name="connsiteX207" fmla="*/ 609852 w 1166050"/>
                  <a:gd name="connsiteY207" fmla="*/ 791308 h 894132"/>
                  <a:gd name="connsiteX208" fmla="*/ 610746 w 1166050"/>
                  <a:gd name="connsiteY208" fmla="*/ 788625 h 894132"/>
                  <a:gd name="connsiteX209" fmla="*/ 610746 w 1166050"/>
                  <a:gd name="connsiteY209" fmla="*/ 787731 h 894132"/>
                  <a:gd name="connsiteX210" fmla="*/ 617900 w 1166050"/>
                  <a:gd name="connsiteY210" fmla="*/ 778790 h 894132"/>
                  <a:gd name="connsiteX211" fmla="*/ 617005 w 1166050"/>
                  <a:gd name="connsiteY211" fmla="*/ 778790 h 894132"/>
                  <a:gd name="connsiteX212" fmla="*/ 610746 w 1166050"/>
                  <a:gd name="connsiteY212" fmla="*/ 784155 h 894132"/>
                  <a:gd name="connsiteX213" fmla="*/ 608063 w 1166050"/>
                  <a:gd name="connsiteY213" fmla="*/ 781472 h 894132"/>
                  <a:gd name="connsiteX214" fmla="*/ 611640 w 1166050"/>
                  <a:gd name="connsiteY214" fmla="*/ 777896 h 894132"/>
                  <a:gd name="connsiteX215" fmla="*/ 620582 w 1166050"/>
                  <a:gd name="connsiteY215" fmla="*/ 768954 h 894132"/>
                  <a:gd name="connsiteX216" fmla="*/ 625948 w 1166050"/>
                  <a:gd name="connsiteY216" fmla="*/ 765378 h 894132"/>
                  <a:gd name="connsiteX217" fmla="*/ 626842 w 1166050"/>
                  <a:gd name="connsiteY217" fmla="*/ 764484 h 894132"/>
                  <a:gd name="connsiteX218" fmla="*/ 630419 w 1166050"/>
                  <a:gd name="connsiteY218" fmla="*/ 760013 h 894132"/>
                  <a:gd name="connsiteX219" fmla="*/ 694802 w 1166050"/>
                  <a:gd name="connsiteY219" fmla="*/ 734977 h 894132"/>
                  <a:gd name="connsiteX220" fmla="*/ 721628 w 1166050"/>
                  <a:gd name="connsiteY220" fmla="*/ 734977 h 894132"/>
                  <a:gd name="connsiteX221" fmla="*/ 736830 w 1166050"/>
                  <a:gd name="connsiteY221" fmla="*/ 738554 h 894132"/>
                  <a:gd name="connsiteX222" fmla="*/ 693908 w 1166050"/>
                  <a:gd name="connsiteY222" fmla="*/ 760013 h 894132"/>
                  <a:gd name="connsiteX223" fmla="*/ 728782 w 1166050"/>
                  <a:gd name="connsiteY223" fmla="*/ 641988 h 894132"/>
                  <a:gd name="connsiteX224" fmla="*/ 735935 w 1166050"/>
                  <a:gd name="connsiteY224" fmla="*/ 638411 h 894132"/>
                  <a:gd name="connsiteX225" fmla="*/ 722522 w 1166050"/>
                  <a:gd name="connsiteY225" fmla="*/ 638411 h 894132"/>
                  <a:gd name="connsiteX226" fmla="*/ 720734 w 1166050"/>
                  <a:gd name="connsiteY226" fmla="*/ 634834 h 894132"/>
                  <a:gd name="connsiteX227" fmla="*/ 693908 w 1166050"/>
                  <a:gd name="connsiteY227" fmla="*/ 641988 h 894132"/>
                  <a:gd name="connsiteX228" fmla="*/ 658139 w 1166050"/>
                  <a:gd name="connsiteY228" fmla="*/ 657188 h 894132"/>
                  <a:gd name="connsiteX229" fmla="*/ 604486 w 1166050"/>
                  <a:gd name="connsiteY229" fmla="*/ 685800 h 894132"/>
                  <a:gd name="connsiteX230" fmla="*/ 602698 w 1166050"/>
                  <a:gd name="connsiteY230" fmla="*/ 682223 h 894132"/>
                  <a:gd name="connsiteX231" fmla="*/ 614323 w 1166050"/>
                  <a:gd name="connsiteY231" fmla="*/ 670600 h 894132"/>
                  <a:gd name="connsiteX232" fmla="*/ 612534 w 1166050"/>
                  <a:gd name="connsiteY232" fmla="*/ 667023 h 894132"/>
                  <a:gd name="connsiteX233" fmla="*/ 661716 w 1166050"/>
                  <a:gd name="connsiteY233" fmla="*/ 623211 h 894132"/>
                  <a:gd name="connsiteX234" fmla="*/ 661716 w 1166050"/>
                  <a:gd name="connsiteY234" fmla="*/ 617846 h 894132"/>
                  <a:gd name="connsiteX235" fmla="*/ 678706 w 1166050"/>
                  <a:gd name="connsiteY235" fmla="*/ 599069 h 894132"/>
                  <a:gd name="connsiteX236" fmla="*/ 695696 w 1166050"/>
                  <a:gd name="connsiteY236" fmla="*/ 583869 h 894132"/>
                  <a:gd name="connsiteX237" fmla="*/ 690331 w 1166050"/>
                  <a:gd name="connsiteY237" fmla="*/ 578504 h 894132"/>
                  <a:gd name="connsiteX238" fmla="*/ 669764 w 1166050"/>
                  <a:gd name="connsiteY238" fmla="*/ 576716 h 894132"/>
                  <a:gd name="connsiteX239" fmla="*/ 680494 w 1166050"/>
                  <a:gd name="connsiteY239" fmla="*/ 570457 h 894132"/>
                  <a:gd name="connsiteX240" fmla="*/ 676918 w 1166050"/>
                  <a:gd name="connsiteY240" fmla="*/ 567774 h 894132"/>
                  <a:gd name="connsiteX241" fmla="*/ 684965 w 1166050"/>
                  <a:gd name="connsiteY241" fmla="*/ 559727 h 894132"/>
                  <a:gd name="connsiteX242" fmla="*/ 705532 w 1166050"/>
                  <a:gd name="connsiteY242" fmla="*/ 552574 h 894132"/>
                  <a:gd name="connsiteX243" fmla="*/ 667975 w 1166050"/>
                  <a:gd name="connsiteY243" fmla="*/ 548998 h 894132"/>
                  <a:gd name="connsiteX244" fmla="*/ 710003 w 1166050"/>
                  <a:gd name="connsiteY244" fmla="*/ 498032 h 894132"/>
                  <a:gd name="connsiteX245" fmla="*/ 715369 w 1166050"/>
                  <a:gd name="connsiteY245" fmla="*/ 499820 h 894132"/>
                  <a:gd name="connsiteX246" fmla="*/ 701955 w 1166050"/>
                  <a:gd name="connsiteY246" fmla="*/ 516809 h 894132"/>
                  <a:gd name="connsiteX247" fmla="*/ 742195 w 1166050"/>
                  <a:gd name="connsiteY247" fmla="*/ 526644 h 894132"/>
                  <a:gd name="connsiteX248" fmla="*/ 735041 w 1166050"/>
                  <a:gd name="connsiteY248" fmla="*/ 528433 h 894132"/>
                  <a:gd name="connsiteX249" fmla="*/ 761868 w 1166050"/>
                  <a:gd name="connsiteY249" fmla="*/ 536480 h 894132"/>
                  <a:gd name="connsiteX250" fmla="*/ 746666 w 1166050"/>
                  <a:gd name="connsiteY250" fmla="*/ 536480 h 894132"/>
                  <a:gd name="connsiteX251" fmla="*/ 898682 w 1166050"/>
                  <a:gd name="connsiteY251" fmla="*/ 597281 h 894132"/>
                  <a:gd name="connsiteX252" fmla="*/ 782434 w 1166050"/>
                  <a:gd name="connsiteY252" fmla="*/ 633046 h 894132"/>
                  <a:gd name="connsiteX253" fmla="*/ 769021 w 1166050"/>
                  <a:gd name="connsiteY253" fmla="*/ 631258 h 894132"/>
                  <a:gd name="connsiteX254" fmla="*/ 767233 w 1166050"/>
                  <a:gd name="connsiteY254" fmla="*/ 636623 h 894132"/>
                  <a:gd name="connsiteX255" fmla="*/ 750243 w 1166050"/>
                  <a:gd name="connsiteY255" fmla="*/ 640199 h 894132"/>
                  <a:gd name="connsiteX256" fmla="*/ 728782 w 1166050"/>
                  <a:gd name="connsiteY256" fmla="*/ 641988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Lst>
                <a:rect l="l" t="t" r="r" b="b"/>
                <a:pathLst>
                  <a:path w="1166050" h="894132">
                    <a:moveTo>
                      <a:pt x="1023871" y="790414"/>
                    </a:moveTo>
                    <a:cubicBezTo>
                      <a:pt x="1033708" y="780578"/>
                      <a:pt x="1043544" y="770743"/>
                      <a:pt x="1052486" y="760013"/>
                    </a:cubicBezTo>
                    <a:cubicBezTo>
                      <a:pt x="1070370" y="739448"/>
                      <a:pt x="1088254" y="720671"/>
                      <a:pt x="1108821" y="702789"/>
                    </a:cubicBezTo>
                    <a:cubicBezTo>
                      <a:pt x="1115081" y="697424"/>
                      <a:pt x="1121340" y="692059"/>
                      <a:pt x="1127600" y="688482"/>
                    </a:cubicBezTo>
                    <a:cubicBezTo>
                      <a:pt x="1129388" y="686694"/>
                      <a:pt x="1129388" y="683118"/>
                      <a:pt x="1131177" y="681329"/>
                    </a:cubicBezTo>
                    <a:cubicBezTo>
                      <a:pt x="1123129" y="684906"/>
                      <a:pt x="1117763" y="691165"/>
                      <a:pt x="1108821" y="694741"/>
                    </a:cubicBezTo>
                    <a:cubicBezTo>
                      <a:pt x="1107033" y="694741"/>
                      <a:pt x="1105244" y="692953"/>
                      <a:pt x="1107033" y="691165"/>
                    </a:cubicBezTo>
                    <a:cubicBezTo>
                      <a:pt x="1113292" y="686694"/>
                      <a:pt x="1119552" y="682223"/>
                      <a:pt x="1124917" y="677753"/>
                    </a:cubicBezTo>
                    <a:lnTo>
                      <a:pt x="1124023" y="677753"/>
                    </a:lnTo>
                    <a:cubicBezTo>
                      <a:pt x="1122234" y="677753"/>
                      <a:pt x="1122234" y="675965"/>
                      <a:pt x="1122234" y="674176"/>
                    </a:cubicBezTo>
                    <a:cubicBezTo>
                      <a:pt x="1099879" y="670600"/>
                      <a:pt x="1083783" y="685800"/>
                      <a:pt x="1068582" y="699212"/>
                    </a:cubicBezTo>
                    <a:cubicBezTo>
                      <a:pt x="1065005" y="701000"/>
                      <a:pt x="1061428" y="697424"/>
                      <a:pt x="1060534" y="697424"/>
                    </a:cubicBezTo>
                    <a:cubicBezTo>
                      <a:pt x="1035496" y="705471"/>
                      <a:pt x="1016718" y="727824"/>
                      <a:pt x="991680" y="737660"/>
                    </a:cubicBezTo>
                    <a:lnTo>
                      <a:pt x="991680" y="734083"/>
                    </a:lnTo>
                    <a:cubicBezTo>
                      <a:pt x="981843" y="737660"/>
                      <a:pt x="972007" y="743919"/>
                      <a:pt x="961277" y="745707"/>
                    </a:cubicBezTo>
                    <a:cubicBezTo>
                      <a:pt x="946075" y="749283"/>
                      <a:pt x="932662" y="747495"/>
                      <a:pt x="919249" y="747495"/>
                    </a:cubicBezTo>
                    <a:cubicBezTo>
                      <a:pt x="898682" y="749283"/>
                      <a:pt x="878115" y="753754"/>
                      <a:pt x="857548" y="758225"/>
                    </a:cubicBezTo>
                    <a:cubicBezTo>
                      <a:pt x="856654" y="758225"/>
                      <a:pt x="856654" y="758225"/>
                      <a:pt x="855760" y="759119"/>
                    </a:cubicBezTo>
                    <a:cubicBezTo>
                      <a:pt x="845029" y="761801"/>
                      <a:pt x="834299" y="766272"/>
                      <a:pt x="824462" y="771637"/>
                    </a:cubicBezTo>
                    <a:lnTo>
                      <a:pt x="820885" y="775213"/>
                    </a:lnTo>
                    <a:cubicBezTo>
                      <a:pt x="817309" y="778790"/>
                      <a:pt x="813732" y="783261"/>
                      <a:pt x="809261" y="785049"/>
                    </a:cubicBezTo>
                    <a:cubicBezTo>
                      <a:pt x="798530" y="790414"/>
                      <a:pt x="790482" y="799355"/>
                      <a:pt x="781540" y="807402"/>
                    </a:cubicBezTo>
                    <a:cubicBezTo>
                      <a:pt x="780646" y="808296"/>
                      <a:pt x="779752" y="808296"/>
                      <a:pt x="778858" y="808296"/>
                    </a:cubicBezTo>
                    <a:cubicBezTo>
                      <a:pt x="769915" y="817238"/>
                      <a:pt x="760973" y="826179"/>
                      <a:pt x="752031" y="834226"/>
                    </a:cubicBezTo>
                    <a:cubicBezTo>
                      <a:pt x="751137" y="835120"/>
                      <a:pt x="748454" y="835120"/>
                      <a:pt x="746666" y="835120"/>
                    </a:cubicBezTo>
                    <a:cubicBezTo>
                      <a:pt x="746666" y="834226"/>
                      <a:pt x="747560" y="834226"/>
                      <a:pt x="747560" y="833332"/>
                    </a:cubicBezTo>
                    <a:cubicBezTo>
                      <a:pt x="749349" y="830650"/>
                      <a:pt x="750243" y="828861"/>
                      <a:pt x="752031" y="826179"/>
                    </a:cubicBezTo>
                    <a:lnTo>
                      <a:pt x="757396" y="818132"/>
                    </a:lnTo>
                    <a:cubicBezTo>
                      <a:pt x="760079" y="814555"/>
                      <a:pt x="761868" y="810979"/>
                      <a:pt x="764550" y="808296"/>
                    </a:cubicBezTo>
                    <a:cubicBezTo>
                      <a:pt x="765444" y="807402"/>
                      <a:pt x="765444" y="806508"/>
                      <a:pt x="764550" y="806508"/>
                    </a:cubicBezTo>
                    <a:cubicBezTo>
                      <a:pt x="763656" y="805614"/>
                      <a:pt x="762762" y="805614"/>
                      <a:pt x="761868" y="805614"/>
                    </a:cubicBezTo>
                    <a:cubicBezTo>
                      <a:pt x="769915" y="797567"/>
                      <a:pt x="780646" y="790414"/>
                      <a:pt x="790482" y="784155"/>
                    </a:cubicBezTo>
                    <a:cubicBezTo>
                      <a:pt x="789588" y="784155"/>
                      <a:pt x="787800" y="783261"/>
                      <a:pt x="788694" y="782366"/>
                    </a:cubicBezTo>
                    <a:cubicBezTo>
                      <a:pt x="789588" y="780578"/>
                      <a:pt x="790482" y="779684"/>
                      <a:pt x="791377" y="777896"/>
                    </a:cubicBezTo>
                    <a:cubicBezTo>
                      <a:pt x="791377" y="777002"/>
                      <a:pt x="791377" y="777002"/>
                      <a:pt x="792271" y="776107"/>
                    </a:cubicBezTo>
                    <a:cubicBezTo>
                      <a:pt x="792271" y="775213"/>
                      <a:pt x="791377" y="775213"/>
                      <a:pt x="791377" y="774319"/>
                    </a:cubicBezTo>
                    <a:lnTo>
                      <a:pt x="783329" y="779684"/>
                    </a:lnTo>
                    <a:cubicBezTo>
                      <a:pt x="778858" y="783261"/>
                      <a:pt x="776175" y="790414"/>
                      <a:pt x="769915" y="790414"/>
                    </a:cubicBezTo>
                    <a:lnTo>
                      <a:pt x="767233" y="790414"/>
                    </a:lnTo>
                    <a:cubicBezTo>
                      <a:pt x="766339" y="790414"/>
                      <a:pt x="765444" y="790414"/>
                      <a:pt x="765444" y="789519"/>
                    </a:cubicBezTo>
                    <a:lnTo>
                      <a:pt x="765444" y="788625"/>
                    </a:lnTo>
                    <a:cubicBezTo>
                      <a:pt x="765444" y="787731"/>
                      <a:pt x="766339" y="787731"/>
                      <a:pt x="766339" y="786837"/>
                    </a:cubicBezTo>
                    <a:cubicBezTo>
                      <a:pt x="766339" y="785943"/>
                      <a:pt x="767233" y="785943"/>
                      <a:pt x="767233" y="785049"/>
                    </a:cubicBezTo>
                    <a:cubicBezTo>
                      <a:pt x="767233" y="785049"/>
                      <a:pt x="767233" y="784155"/>
                      <a:pt x="768127" y="784155"/>
                    </a:cubicBezTo>
                    <a:cubicBezTo>
                      <a:pt x="768127" y="783261"/>
                      <a:pt x="769021" y="782366"/>
                      <a:pt x="769021" y="782366"/>
                    </a:cubicBezTo>
                    <a:cubicBezTo>
                      <a:pt x="769021" y="781472"/>
                      <a:pt x="769915" y="781472"/>
                      <a:pt x="769915" y="780578"/>
                    </a:cubicBezTo>
                    <a:cubicBezTo>
                      <a:pt x="770810" y="779684"/>
                      <a:pt x="771704" y="777896"/>
                      <a:pt x="771704" y="777002"/>
                    </a:cubicBezTo>
                    <a:cubicBezTo>
                      <a:pt x="771704" y="776107"/>
                      <a:pt x="772598" y="776107"/>
                      <a:pt x="772598" y="775213"/>
                    </a:cubicBezTo>
                    <a:cubicBezTo>
                      <a:pt x="773492" y="774319"/>
                      <a:pt x="773492" y="773425"/>
                      <a:pt x="774387" y="772531"/>
                    </a:cubicBezTo>
                    <a:cubicBezTo>
                      <a:pt x="775281" y="770743"/>
                      <a:pt x="774387" y="769849"/>
                      <a:pt x="773492" y="769849"/>
                    </a:cubicBezTo>
                    <a:cubicBezTo>
                      <a:pt x="776175" y="765378"/>
                      <a:pt x="780646" y="762695"/>
                      <a:pt x="785117" y="760013"/>
                    </a:cubicBezTo>
                    <a:lnTo>
                      <a:pt x="784223" y="760013"/>
                    </a:lnTo>
                    <a:cubicBezTo>
                      <a:pt x="790482" y="756437"/>
                      <a:pt x="797636" y="752860"/>
                      <a:pt x="803895" y="749283"/>
                    </a:cubicBezTo>
                    <a:lnTo>
                      <a:pt x="806578" y="746601"/>
                    </a:lnTo>
                    <a:cubicBezTo>
                      <a:pt x="796742" y="750178"/>
                      <a:pt x="788694" y="754648"/>
                      <a:pt x="779752" y="760013"/>
                    </a:cubicBezTo>
                    <a:cubicBezTo>
                      <a:pt x="779752" y="760013"/>
                      <a:pt x="777963" y="760907"/>
                      <a:pt x="777069" y="761801"/>
                    </a:cubicBezTo>
                    <a:cubicBezTo>
                      <a:pt x="777069" y="761801"/>
                      <a:pt x="775281" y="762695"/>
                      <a:pt x="772598" y="760013"/>
                    </a:cubicBezTo>
                    <a:lnTo>
                      <a:pt x="772598" y="759119"/>
                    </a:lnTo>
                    <a:cubicBezTo>
                      <a:pt x="774387" y="755542"/>
                      <a:pt x="779752" y="753754"/>
                      <a:pt x="782434" y="751072"/>
                    </a:cubicBezTo>
                    <a:cubicBezTo>
                      <a:pt x="784223" y="751072"/>
                      <a:pt x="786011" y="751072"/>
                      <a:pt x="786011" y="752860"/>
                    </a:cubicBezTo>
                    <a:cubicBezTo>
                      <a:pt x="840558" y="710836"/>
                      <a:pt x="914778" y="720671"/>
                      <a:pt x="977372" y="699212"/>
                    </a:cubicBezTo>
                    <a:cubicBezTo>
                      <a:pt x="982738" y="695635"/>
                      <a:pt x="987209" y="692059"/>
                      <a:pt x="992574" y="689377"/>
                    </a:cubicBezTo>
                    <a:cubicBezTo>
                      <a:pt x="1000622" y="685800"/>
                      <a:pt x="1007775" y="677753"/>
                      <a:pt x="1017612" y="672388"/>
                    </a:cubicBezTo>
                    <a:cubicBezTo>
                      <a:pt x="1031025" y="662553"/>
                      <a:pt x="1040861" y="650035"/>
                      <a:pt x="1046227" y="633940"/>
                    </a:cubicBezTo>
                    <a:cubicBezTo>
                      <a:pt x="1046227" y="632152"/>
                      <a:pt x="1044438" y="630364"/>
                      <a:pt x="1044438" y="630364"/>
                    </a:cubicBezTo>
                    <a:cubicBezTo>
                      <a:pt x="1022083" y="653611"/>
                      <a:pt x="997045" y="672388"/>
                      <a:pt x="970219" y="685800"/>
                    </a:cubicBezTo>
                    <a:cubicBezTo>
                      <a:pt x="934450" y="704577"/>
                      <a:pt x="895999" y="701000"/>
                      <a:pt x="858442" y="706365"/>
                    </a:cubicBezTo>
                    <a:cubicBezTo>
                      <a:pt x="860231" y="702789"/>
                      <a:pt x="863808" y="702789"/>
                      <a:pt x="866490" y="702789"/>
                    </a:cubicBezTo>
                    <a:cubicBezTo>
                      <a:pt x="866490" y="697424"/>
                      <a:pt x="870067" y="695635"/>
                      <a:pt x="873644" y="692953"/>
                    </a:cubicBezTo>
                    <a:lnTo>
                      <a:pt x="879009" y="692953"/>
                    </a:lnTo>
                    <a:cubicBezTo>
                      <a:pt x="880798" y="692953"/>
                      <a:pt x="880798" y="689377"/>
                      <a:pt x="882586" y="689377"/>
                    </a:cubicBezTo>
                    <a:cubicBezTo>
                      <a:pt x="886163" y="689377"/>
                      <a:pt x="891528" y="687588"/>
                      <a:pt x="889740" y="687588"/>
                    </a:cubicBezTo>
                    <a:cubicBezTo>
                      <a:pt x="884374" y="680435"/>
                      <a:pt x="874538" y="692953"/>
                      <a:pt x="866490" y="687588"/>
                    </a:cubicBezTo>
                    <a:cubicBezTo>
                      <a:pt x="870067" y="684012"/>
                      <a:pt x="868279" y="679541"/>
                      <a:pt x="871855" y="677753"/>
                    </a:cubicBezTo>
                    <a:lnTo>
                      <a:pt x="879009" y="677753"/>
                    </a:lnTo>
                    <a:cubicBezTo>
                      <a:pt x="879009" y="674176"/>
                      <a:pt x="882586" y="670600"/>
                      <a:pt x="882586" y="670600"/>
                    </a:cubicBezTo>
                    <a:cubicBezTo>
                      <a:pt x="907624" y="655400"/>
                      <a:pt x="931768" y="643776"/>
                      <a:pt x="955017" y="630364"/>
                    </a:cubicBezTo>
                    <a:cubicBezTo>
                      <a:pt x="949652" y="630364"/>
                      <a:pt x="946969" y="635729"/>
                      <a:pt x="941604" y="632152"/>
                    </a:cubicBezTo>
                    <a:cubicBezTo>
                      <a:pt x="945181" y="632152"/>
                      <a:pt x="941604" y="626787"/>
                      <a:pt x="945181" y="626787"/>
                    </a:cubicBezTo>
                    <a:cubicBezTo>
                      <a:pt x="963959" y="621422"/>
                      <a:pt x="979161" y="611587"/>
                      <a:pt x="997939" y="604434"/>
                    </a:cubicBezTo>
                    <a:cubicBezTo>
                      <a:pt x="990785" y="604434"/>
                      <a:pt x="986314" y="609799"/>
                      <a:pt x="979161" y="604434"/>
                    </a:cubicBezTo>
                    <a:cubicBezTo>
                      <a:pt x="982738" y="602646"/>
                      <a:pt x="984526" y="599069"/>
                      <a:pt x="988997" y="599069"/>
                    </a:cubicBezTo>
                    <a:lnTo>
                      <a:pt x="988997" y="593704"/>
                    </a:lnTo>
                    <a:cubicBezTo>
                      <a:pt x="988997" y="591916"/>
                      <a:pt x="990785" y="591916"/>
                      <a:pt x="992574" y="591916"/>
                    </a:cubicBezTo>
                    <a:cubicBezTo>
                      <a:pt x="990785" y="591916"/>
                      <a:pt x="988997" y="590128"/>
                      <a:pt x="988997" y="590128"/>
                    </a:cubicBezTo>
                    <a:cubicBezTo>
                      <a:pt x="990785" y="586551"/>
                      <a:pt x="996151" y="588340"/>
                      <a:pt x="998833" y="584763"/>
                    </a:cubicBezTo>
                    <a:cubicBezTo>
                      <a:pt x="997045" y="584763"/>
                      <a:pt x="993468" y="584763"/>
                      <a:pt x="993468" y="582975"/>
                    </a:cubicBezTo>
                    <a:cubicBezTo>
                      <a:pt x="998833" y="575822"/>
                      <a:pt x="1006881" y="574928"/>
                      <a:pt x="1015823" y="573139"/>
                    </a:cubicBezTo>
                    <a:cubicBezTo>
                      <a:pt x="1014035" y="569563"/>
                      <a:pt x="1008670" y="573139"/>
                      <a:pt x="1008670" y="569563"/>
                    </a:cubicBezTo>
                    <a:cubicBezTo>
                      <a:pt x="1008670" y="567774"/>
                      <a:pt x="1010458" y="567774"/>
                      <a:pt x="1012247" y="567774"/>
                    </a:cubicBezTo>
                    <a:lnTo>
                      <a:pt x="1008670" y="567774"/>
                    </a:lnTo>
                    <a:cubicBezTo>
                      <a:pt x="1005093" y="565986"/>
                      <a:pt x="1006881" y="562410"/>
                      <a:pt x="1006881" y="560621"/>
                    </a:cubicBezTo>
                    <a:cubicBezTo>
                      <a:pt x="1016718" y="548998"/>
                      <a:pt x="1016718" y="533797"/>
                      <a:pt x="1022083" y="520385"/>
                    </a:cubicBezTo>
                    <a:cubicBezTo>
                      <a:pt x="1020294" y="520385"/>
                      <a:pt x="1018506" y="520385"/>
                      <a:pt x="1018506" y="518597"/>
                    </a:cubicBezTo>
                    <a:cubicBezTo>
                      <a:pt x="1001516" y="537374"/>
                      <a:pt x="974690" y="543633"/>
                      <a:pt x="949652" y="550786"/>
                    </a:cubicBezTo>
                    <a:lnTo>
                      <a:pt x="938027" y="550786"/>
                    </a:lnTo>
                    <a:cubicBezTo>
                      <a:pt x="929979" y="554362"/>
                      <a:pt x="917460" y="554362"/>
                      <a:pt x="909412" y="548998"/>
                    </a:cubicBezTo>
                    <a:cubicBezTo>
                      <a:pt x="902259" y="545421"/>
                      <a:pt x="899576" y="540950"/>
                      <a:pt x="892422" y="535586"/>
                    </a:cubicBezTo>
                    <a:cubicBezTo>
                      <a:pt x="879009" y="527538"/>
                      <a:pt x="865596" y="520385"/>
                      <a:pt x="850394" y="515021"/>
                    </a:cubicBezTo>
                    <a:cubicBezTo>
                      <a:pt x="808367" y="501609"/>
                      <a:pt x="764550" y="494456"/>
                      <a:pt x="720734" y="496244"/>
                    </a:cubicBezTo>
                    <a:cubicBezTo>
                      <a:pt x="739512" y="486408"/>
                      <a:pt x="760079" y="485514"/>
                      <a:pt x="779752" y="479255"/>
                    </a:cubicBezTo>
                    <a:cubicBezTo>
                      <a:pt x="808367" y="471208"/>
                      <a:pt x="835193" y="460479"/>
                      <a:pt x="865596" y="462267"/>
                    </a:cubicBezTo>
                    <a:cubicBezTo>
                      <a:pt x="860231" y="460479"/>
                      <a:pt x="853971" y="462267"/>
                      <a:pt x="848606" y="462267"/>
                    </a:cubicBezTo>
                    <a:cubicBezTo>
                      <a:pt x="825357" y="460479"/>
                      <a:pt x="801213" y="467632"/>
                      <a:pt x="776175" y="472102"/>
                    </a:cubicBezTo>
                    <a:cubicBezTo>
                      <a:pt x="759185" y="475679"/>
                      <a:pt x="743983" y="481938"/>
                      <a:pt x="726993" y="485514"/>
                    </a:cubicBezTo>
                    <a:cubicBezTo>
                      <a:pt x="717157" y="489091"/>
                      <a:pt x="711792" y="498926"/>
                      <a:pt x="700167" y="497138"/>
                    </a:cubicBezTo>
                    <a:lnTo>
                      <a:pt x="700167" y="491773"/>
                    </a:lnTo>
                    <a:cubicBezTo>
                      <a:pt x="717157" y="471208"/>
                      <a:pt x="737724" y="451537"/>
                      <a:pt x="764550" y="449749"/>
                    </a:cubicBezTo>
                    <a:cubicBezTo>
                      <a:pt x="794953" y="444384"/>
                      <a:pt x="823568" y="449749"/>
                      <a:pt x="853971" y="453325"/>
                    </a:cubicBezTo>
                    <a:cubicBezTo>
                      <a:pt x="876327" y="455114"/>
                      <a:pt x="895999" y="460479"/>
                      <a:pt x="918354" y="464949"/>
                    </a:cubicBezTo>
                    <a:cubicBezTo>
                      <a:pt x="926402" y="464949"/>
                      <a:pt x="928191" y="478361"/>
                      <a:pt x="935344" y="480149"/>
                    </a:cubicBezTo>
                    <a:cubicBezTo>
                      <a:pt x="945181" y="483726"/>
                      <a:pt x="955911" y="480149"/>
                      <a:pt x="965748" y="487302"/>
                    </a:cubicBezTo>
                    <a:cubicBezTo>
                      <a:pt x="965748" y="483726"/>
                      <a:pt x="963959" y="480149"/>
                      <a:pt x="965748" y="477467"/>
                    </a:cubicBezTo>
                    <a:cubicBezTo>
                      <a:pt x="972901" y="470314"/>
                      <a:pt x="980949" y="479255"/>
                      <a:pt x="988103" y="475679"/>
                    </a:cubicBezTo>
                    <a:cubicBezTo>
                      <a:pt x="1001516" y="467632"/>
                      <a:pt x="976478" y="452431"/>
                      <a:pt x="969324" y="439913"/>
                    </a:cubicBezTo>
                    <a:cubicBezTo>
                      <a:pt x="969324" y="438125"/>
                      <a:pt x="971113" y="436337"/>
                      <a:pt x="971113" y="436337"/>
                    </a:cubicBezTo>
                    <a:cubicBezTo>
                      <a:pt x="984526" y="447961"/>
                      <a:pt x="994362" y="461373"/>
                      <a:pt x="1011352" y="470314"/>
                    </a:cubicBezTo>
                    <a:cubicBezTo>
                      <a:pt x="1019400" y="473890"/>
                      <a:pt x="1039967" y="478361"/>
                      <a:pt x="1036390" y="468526"/>
                    </a:cubicBezTo>
                    <a:cubicBezTo>
                      <a:pt x="1028342" y="449749"/>
                      <a:pt x="1011352" y="434549"/>
                      <a:pt x="997045" y="417560"/>
                    </a:cubicBezTo>
                    <a:lnTo>
                      <a:pt x="997045" y="410407"/>
                    </a:lnTo>
                    <a:cubicBezTo>
                      <a:pt x="993468" y="410407"/>
                      <a:pt x="993468" y="408619"/>
                      <a:pt x="991680" y="406831"/>
                    </a:cubicBezTo>
                    <a:lnTo>
                      <a:pt x="991680" y="399677"/>
                    </a:lnTo>
                    <a:cubicBezTo>
                      <a:pt x="984526" y="396101"/>
                      <a:pt x="986314" y="389842"/>
                      <a:pt x="983632" y="384477"/>
                    </a:cubicBezTo>
                    <a:cubicBezTo>
                      <a:pt x="978267" y="376430"/>
                      <a:pt x="981843" y="363912"/>
                      <a:pt x="978267" y="354077"/>
                    </a:cubicBezTo>
                    <a:cubicBezTo>
                      <a:pt x="974690" y="344241"/>
                      <a:pt x="972901" y="335300"/>
                      <a:pt x="971113" y="325464"/>
                    </a:cubicBezTo>
                    <a:cubicBezTo>
                      <a:pt x="965748" y="296852"/>
                      <a:pt x="959488" y="271816"/>
                      <a:pt x="955911" y="244098"/>
                    </a:cubicBezTo>
                    <a:cubicBezTo>
                      <a:pt x="952334" y="211910"/>
                      <a:pt x="974690" y="186874"/>
                      <a:pt x="989891" y="158262"/>
                    </a:cubicBezTo>
                    <a:cubicBezTo>
                      <a:pt x="1001516" y="137696"/>
                      <a:pt x="1014929" y="118026"/>
                      <a:pt x="1037284" y="104614"/>
                    </a:cubicBezTo>
                    <a:cubicBezTo>
                      <a:pt x="1042650" y="84049"/>
                      <a:pt x="1056063" y="67060"/>
                      <a:pt x="1069476" y="50966"/>
                    </a:cubicBezTo>
                    <a:cubicBezTo>
                      <a:pt x="1082889" y="34871"/>
                      <a:pt x="1105244" y="24142"/>
                      <a:pt x="1121340" y="16989"/>
                    </a:cubicBezTo>
                    <a:cubicBezTo>
                      <a:pt x="1144590" y="6259"/>
                      <a:pt x="1166051" y="0"/>
                      <a:pt x="1166051" y="0"/>
                    </a:cubicBezTo>
                    <a:lnTo>
                      <a:pt x="0" y="0"/>
                    </a:lnTo>
                    <a:lnTo>
                      <a:pt x="0" y="894133"/>
                    </a:lnTo>
                    <a:lnTo>
                      <a:pt x="828933" y="894133"/>
                    </a:lnTo>
                    <a:cubicBezTo>
                      <a:pt x="861125" y="870886"/>
                      <a:pt x="893317" y="860156"/>
                      <a:pt x="938027" y="837803"/>
                    </a:cubicBezTo>
                    <a:cubicBezTo>
                      <a:pt x="959488" y="828861"/>
                      <a:pt x="1007775" y="806508"/>
                      <a:pt x="1023871" y="790414"/>
                    </a:cubicBezTo>
                    <a:moveTo>
                      <a:pt x="764550" y="668812"/>
                    </a:moveTo>
                    <a:cubicBezTo>
                      <a:pt x="760973" y="668812"/>
                      <a:pt x="754714" y="670600"/>
                      <a:pt x="756502" y="667023"/>
                    </a:cubicBezTo>
                    <a:cubicBezTo>
                      <a:pt x="758291" y="658976"/>
                      <a:pt x="769915" y="658976"/>
                      <a:pt x="777069" y="655400"/>
                    </a:cubicBezTo>
                    <a:cubicBezTo>
                      <a:pt x="780646" y="653611"/>
                      <a:pt x="785117" y="650035"/>
                      <a:pt x="788694" y="651823"/>
                    </a:cubicBezTo>
                    <a:cubicBezTo>
                      <a:pt x="792271" y="657188"/>
                      <a:pt x="796742" y="655400"/>
                      <a:pt x="800319" y="658976"/>
                    </a:cubicBezTo>
                    <a:cubicBezTo>
                      <a:pt x="789588" y="668812"/>
                      <a:pt x="776175" y="664341"/>
                      <a:pt x="764550" y="668812"/>
                    </a:cubicBezTo>
                    <a:moveTo>
                      <a:pt x="505229" y="632152"/>
                    </a:moveTo>
                    <a:cubicBezTo>
                      <a:pt x="505229" y="632152"/>
                      <a:pt x="503441" y="630364"/>
                      <a:pt x="503441" y="628576"/>
                    </a:cubicBezTo>
                    <a:cubicBezTo>
                      <a:pt x="525796" y="599963"/>
                      <a:pt x="541892" y="573139"/>
                      <a:pt x="557988" y="542739"/>
                    </a:cubicBezTo>
                    <a:cubicBezTo>
                      <a:pt x="580343" y="531115"/>
                      <a:pt x="598227" y="514126"/>
                      <a:pt x="615217" y="495350"/>
                    </a:cubicBezTo>
                    <a:cubicBezTo>
                      <a:pt x="643832" y="464949"/>
                      <a:pt x="674235" y="438125"/>
                      <a:pt x="710003" y="421137"/>
                    </a:cubicBezTo>
                    <a:cubicBezTo>
                      <a:pt x="723416" y="415772"/>
                      <a:pt x="740406" y="417560"/>
                      <a:pt x="753820" y="422925"/>
                    </a:cubicBezTo>
                    <a:cubicBezTo>
                      <a:pt x="748454" y="430078"/>
                      <a:pt x="740406" y="428290"/>
                      <a:pt x="733253" y="432760"/>
                    </a:cubicBezTo>
                    <a:cubicBezTo>
                      <a:pt x="731464" y="432760"/>
                      <a:pt x="729676" y="432760"/>
                      <a:pt x="727888" y="430972"/>
                    </a:cubicBezTo>
                    <a:cubicBezTo>
                      <a:pt x="729676" y="429184"/>
                      <a:pt x="729676" y="427396"/>
                      <a:pt x="729676" y="425607"/>
                    </a:cubicBezTo>
                    <a:cubicBezTo>
                      <a:pt x="712686" y="444384"/>
                      <a:pt x="689436" y="452431"/>
                      <a:pt x="676023" y="474785"/>
                    </a:cubicBezTo>
                    <a:cubicBezTo>
                      <a:pt x="666187" y="491773"/>
                      <a:pt x="659033" y="513232"/>
                      <a:pt x="637572" y="518597"/>
                    </a:cubicBezTo>
                    <a:cubicBezTo>
                      <a:pt x="630419" y="520385"/>
                      <a:pt x="639361" y="513232"/>
                      <a:pt x="635784" y="515021"/>
                    </a:cubicBezTo>
                    <a:cubicBezTo>
                      <a:pt x="583025" y="547209"/>
                      <a:pt x="546363" y="586551"/>
                      <a:pt x="505229" y="632152"/>
                    </a:cubicBezTo>
                    <a:moveTo>
                      <a:pt x="645620" y="520385"/>
                    </a:moveTo>
                    <a:cubicBezTo>
                      <a:pt x="643832" y="523962"/>
                      <a:pt x="642043" y="523962"/>
                      <a:pt x="640255" y="527538"/>
                    </a:cubicBezTo>
                    <a:cubicBezTo>
                      <a:pt x="638466" y="531115"/>
                      <a:pt x="636678" y="532903"/>
                      <a:pt x="633101" y="534692"/>
                    </a:cubicBezTo>
                    <a:cubicBezTo>
                      <a:pt x="631313" y="534692"/>
                      <a:pt x="629524" y="534692"/>
                      <a:pt x="629524" y="532903"/>
                    </a:cubicBezTo>
                    <a:cubicBezTo>
                      <a:pt x="631313" y="525750"/>
                      <a:pt x="636678" y="519491"/>
                      <a:pt x="642938" y="517703"/>
                    </a:cubicBezTo>
                    <a:cubicBezTo>
                      <a:pt x="645620" y="516809"/>
                      <a:pt x="645620" y="518597"/>
                      <a:pt x="645620" y="520385"/>
                    </a:cubicBezTo>
                    <a:moveTo>
                      <a:pt x="724311" y="773425"/>
                    </a:moveTo>
                    <a:cubicBezTo>
                      <a:pt x="723416" y="775213"/>
                      <a:pt x="721628" y="777002"/>
                      <a:pt x="719840" y="778790"/>
                    </a:cubicBezTo>
                    <a:cubicBezTo>
                      <a:pt x="721628" y="778790"/>
                      <a:pt x="723416" y="780578"/>
                      <a:pt x="721628" y="781472"/>
                    </a:cubicBezTo>
                    <a:cubicBezTo>
                      <a:pt x="718051" y="785049"/>
                      <a:pt x="713580" y="788625"/>
                      <a:pt x="709109" y="790414"/>
                    </a:cubicBezTo>
                    <a:lnTo>
                      <a:pt x="706426" y="790414"/>
                    </a:lnTo>
                    <a:cubicBezTo>
                      <a:pt x="704638" y="792202"/>
                      <a:pt x="701955" y="793990"/>
                      <a:pt x="700167" y="796673"/>
                    </a:cubicBezTo>
                    <a:cubicBezTo>
                      <a:pt x="698379" y="798461"/>
                      <a:pt x="688542" y="797567"/>
                      <a:pt x="691225" y="794884"/>
                    </a:cubicBezTo>
                    <a:cubicBezTo>
                      <a:pt x="695696" y="791308"/>
                      <a:pt x="699273" y="786837"/>
                      <a:pt x="703744" y="783261"/>
                    </a:cubicBezTo>
                    <a:cubicBezTo>
                      <a:pt x="706426" y="781472"/>
                      <a:pt x="709109" y="778790"/>
                      <a:pt x="710898" y="776107"/>
                    </a:cubicBezTo>
                    <a:cubicBezTo>
                      <a:pt x="711792" y="774319"/>
                      <a:pt x="712686" y="773425"/>
                      <a:pt x="714474" y="772531"/>
                    </a:cubicBezTo>
                    <a:cubicBezTo>
                      <a:pt x="717157" y="770743"/>
                      <a:pt x="726099" y="769849"/>
                      <a:pt x="724311" y="773425"/>
                    </a:cubicBezTo>
                    <a:moveTo>
                      <a:pt x="693908" y="760013"/>
                    </a:moveTo>
                    <a:cubicBezTo>
                      <a:pt x="686754" y="764484"/>
                      <a:pt x="680494" y="768954"/>
                      <a:pt x="674235" y="773425"/>
                    </a:cubicBezTo>
                    <a:cubicBezTo>
                      <a:pt x="667081" y="777896"/>
                      <a:pt x="659033" y="780578"/>
                      <a:pt x="651880" y="784155"/>
                    </a:cubicBezTo>
                    <a:cubicBezTo>
                      <a:pt x="650985" y="783261"/>
                      <a:pt x="650091" y="783261"/>
                      <a:pt x="649197" y="783261"/>
                    </a:cubicBezTo>
                    <a:cubicBezTo>
                      <a:pt x="642938" y="786837"/>
                      <a:pt x="637572" y="791308"/>
                      <a:pt x="632207" y="796673"/>
                    </a:cubicBezTo>
                    <a:lnTo>
                      <a:pt x="629524" y="799355"/>
                    </a:lnTo>
                    <a:lnTo>
                      <a:pt x="626842" y="802037"/>
                    </a:lnTo>
                    <a:lnTo>
                      <a:pt x="623265" y="805614"/>
                    </a:lnTo>
                    <a:cubicBezTo>
                      <a:pt x="622371" y="806508"/>
                      <a:pt x="622371" y="807402"/>
                      <a:pt x="620582" y="808296"/>
                    </a:cubicBezTo>
                    <a:cubicBezTo>
                      <a:pt x="619688" y="809190"/>
                      <a:pt x="617005" y="809190"/>
                      <a:pt x="617005" y="807402"/>
                    </a:cubicBezTo>
                    <a:cubicBezTo>
                      <a:pt x="616111" y="808296"/>
                      <a:pt x="615217" y="808296"/>
                      <a:pt x="614323" y="809190"/>
                    </a:cubicBezTo>
                    <a:cubicBezTo>
                      <a:pt x="613429" y="810085"/>
                      <a:pt x="612534" y="810085"/>
                      <a:pt x="611640" y="810979"/>
                    </a:cubicBezTo>
                    <a:lnTo>
                      <a:pt x="609852" y="810979"/>
                    </a:lnTo>
                    <a:cubicBezTo>
                      <a:pt x="608063" y="812767"/>
                      <a:pt x="605381" y="814555"/>
                      <a:pt x="603592" y="816343"/>
                    </a:cubicBezTo>
                    <a:cubicBezTo>
                      <a:pt x="600015" y="819920"/>
                      <a:pt x="596439" y="822602"/>
                      <a:pt x="593756" y="827073"/>
                    </a:cubicBezTo>
                    <a:lnTo>
                      <a:pt x="593756" y="827967"/>
                    </a:lnTo>
                    <a:lnTo>
                      <a:pt x="592862" y="828861"/>
                    </a:lnTo>
                    <a:cubicBezTo>
                      <a:pt x="592862" y="828861"/>
                      <a:pt x="592862" y="829755"/>
                      <a:pt x="591968" y="829755"/>
                    </a:cubicBezTo>
                    <a:cubicBezTo>
                      <a:pt x="591968" y="830650"/>
                      <a:pt x="591073" y="830650"/>
                      <a:pt x="591073" y="831544"/>
                    </a:cubicBezTo>
                    <a:cubicBezTo>
                      <a:pt x="591073" y="831544"/>
                      <a:pt x="590179" y="832438"/>
                      <a:pt x="589285" y="832438"/>
                    </a:cubicBezTo>
                    <a:lnTo>
                      <a:pt x="588391" y="831544"/>
                    </a:lnTo>
                    <a:cubicBezTo>
                      <a:pt x="588391" y="831544"/>
                      <a:pt x="588391" y="830650"/>
                      <a:pt x="587496" y="830650"/>
                    </a:cubicBezTo>
                    <a:cubicBezTo>
                      <a:pt x="586602" y="829755"/>
                      <a:pt x="586602" y="828861"/>
                      <a:pt x="585708" y="827967"/>
                    </a:cubicBezTo>
                    <a:lnTo>
                      <a:pt x="585708" y="827073"/>
                    </a:lnTo>
                    <a:cubicBezTo>
                      <a:pt x="587496" y="825285"/>
                      <a:pt x="589285" y="823497"/>
                      <a:pt x="591073" y="820814"/>
                    </a:cubicBezTo>
                    <a:cubicBezTo>
                      <a:pt x="591968" y="819920"/>
                      <a:pt x="591968" y="819026"/>
                      <a:pt x="592862" y="819026"/>
                    </a:cubicBezTo>
                    <a:cubicBezTo>
                      <a:pt x="593756" y="818132"/>
                      <a:pt x="594650" y="816343"/>
                      <a:pt x="595544" y="815449"/>
                    </a:cubicBezTo>
                    <a:cubicBezTo>
                      <a:pt x="595544" y="814555"/>
                      <a:pt x="596439" y="814555"/>
                      <a:pt x="596439" y="813661"/>
                    </a:cubicBezTo>
                    <a:cubicBezTo>
                      <a:pt x="598227" y="810979"/>
                      <a:pt x="600015" y="809190"/>
                      <a:pt x="601804" y="806508"/>
                    </a:cubicBezTo>
                    <a:lnTo>
                      <a:pt x="602698" y="805614"/>
                    </a:lnTo>
                    <a:cubicBezTo>
                      <a:pt x="603592" y="804720"/>
                      <a:pt x="604486" y="802931"/>
                      <a:pt x="605381" y="802037"/>
                    </a:cubicBezTo>
                    <a:cubicBezTo>
                      <a:pt x="606275" y="801143"/>
                      <a:pt x="606275" y="800249"/>
                      <a:pt x="607169" y="798461"/>
                    </a:cubicBezTo>
                    <a:lnTo>
                      <a:pt x="607169" y="797567"/>
                    </a:lnTo>
                    <a:cubicBezTo>
                      <a:pt x="608063" y="795778"/>
                      <a:pt x="608063" y="794884"/>
                      <a:pt x="608958" y="793990"/>
                    </a:cubicBezTo>
                    <a:lnTo>
                      <a:pt x="608958" y="793096"/>
                    </a:lnTo>
                    <a:cubicBezTo>
                      <a:pt x="608958" y="792202"/>
                      <a:pt x="608958" y="792202"/>
                      <a:pt x="609852" y="791308"/>
                    </a:cubicBezTo>
                    <a:cubicBezTo>
                      <a:pt x="609852" y="790414"/>
                      <a:pt x="609852" y="789519"/>
                      <a:pt x="610746" y="788625"/>
                    </a:cubicBezTo>
                    <a:lnTo>
                      <a:pt x="610746" y="787731"/>
                    </a:lnTo>
                    <a:cubicBezTo>
                      <a:pt x="612534" y="784155"/>
                      <a:pt x="615217" y="781472"/>
                      <a:pt x="617900" y="778790"/>
                    </a:cubicBezTo>
                    <a:lnTo>
                      <a:pt x="617005" y="778790"/>
                    </a:lnTo>
                    <a:cubicBezTo>
                      <a:pt x="614323" y="780578"/>
                      <a:pt x="612534" y="782366"/>
                      <a:pt x="610746" y="784155"/>
                    </a:cubicBezTo>
                    <a:cubicBezTo>
                      <a:pt x="608958" y="785943"/>
                      <a:pt x="605381" y="783261"/>
                      <a:pt x="608063" y="781472"/>
                    </a:cubicBezTo>
                    <a:cubicBezTo>
                      <a:pt x="609852" y="780578"/>
                      <a:pt x="610746" y="778790"/>
                      <a:pt x="611640" y="777896"/>
                    </a:cubicBezTo>
                    <a:cubicBezTo>
                      <a:pt x="614323" y="775213"/>
                      <a:pt x="617005" y="771637"/>
                      <a:pt x="620582" y="768954"/>
                    </a:cubicBezTo>
                    <a:cubicBezTo>
                      <a:pt x="622371" y="767166"/>
                      <a:pt x="624159" y="766272"/>
                      <a:pt x="625948" y="765378"/>
                    </a:cubicBezTo>
                    <a:lnTo>
                      <a:pt x="626842" y="764484"/>
                    </a:lnTo>
                    <a:cubicBezTo>
                      <a:pt x="627736" y="762695"/>
                      <a:pt x="629524" y="761801"/>
                      <a:pt x="630419" y="760013"/>
                    </a:cubicBezTo>
                    <a:cubicBezTo>
                      <a:pt x="646514" y="744813"/>
                      <a:pt x="674235" y="744813"/>
                      <a:pt x="694802" y="734977"/>
                    </a:cubicBezTo>
                    <a:cubicBezTo>
                      <a:pt x="702850" y="731401"/>
                      <a:pt x="713580" y="736766"/>
                      <a:pt x="721628" y="734977"/>
                    </a:cubicBezTo>
                    <a:cubicBezTo>
                      <a:pt x="726993" y="734977"/>
                      <a:pt x="731464" y="734977"/>
                      <a:pt x="736830" y="738554"/>
                    </a:cubicBezTo>
                    <a:cubicBezTo>
                      <a:pt x="721628" y="741236"/>
                      <a:pt x="708215" y="751072"/>
                      <a:pt x="693908" y="760013"/>
                    </a:cubicBezTo>
                    <a:moveTo>
                      <a:pt x="728782" y="641988"/>
                    </a:moveTo>
                    <a:cubicBezTo>
                      <a:pt x="726993" y="640199"/>
                      <a:pt x="734147" y="641988"/>
                      <a:pt x="735935" y="638411"/>
                    </a:cubicBezTo>
                    <a:lnTo>
                      <a:pt x="722522" y="638411"/>
                    </a:lnTo>
                    <a:cubicBezTo>
                      <a:pt x="720734" y="638411"/>
                      <a:pt x="720734" y="636623"/>
                      <a:pt x="720734" y="634834"/>
                    </a:cubicBezTo>
                    <a:cubicBezTo>
                      <a:pt x="712686" y="636623"/>
                      <a:pt x="701955" y="640199"/>
                      <a:pt x="693908" y="641988"/>
                    </a:cubicBezTo>
                    <a:cubicBezTo>
                      <a:pt x="682283" y="645564"/>
                      <a:pt x="671552" y="653611"/>
                      <a:pt x="658139" y="657188"/>
                    </a:cubicBezTo>
                    <a:cubicBezTo>
                      <a:pt x="639361" y="664341"/>
                      <a:pt x="624159" y="679541"/>
                      <a:pt x="604486" y="685800"/>
                    </a:cubicBezTo>
                    <a:cubicBezTo>
                      <a:pt x="602698" y="685800"/>
                      <a:pt x="602698" y="684012"/>
                      <a:pt x="602698" y="682223"/>
                    </a:cubicBezTo>
                    <a:cubicBezTo>
                      <a:pt x="604486" y="676859"/>
                      <a:pt x="610746" y="675070"/>
                      <a:pt x="614323" y="670600"/>
                    </a:cubicBezTo>
                    <a:cubicBezTo>
                      <a:pt x="614323" y="668812"/>
                      <a:pt x="614323" y="667023"/>
                      <a:pt x="612534" y="667023"/>
                    </a:cubicBezTo>
                    <a:cubicBezTo>
                      <a:pt x="625948" y="648246"/>
                      <a:pt x="644726" y="638411"/>
                      <a:pt x="661716" y="623211"/>
                    </a:cubicBezTo>
                    <a:lnTo>
                      <a:pt x="661716" y="617846"/>
                    </a:lnTo>
                    <a:cubicBezTo>
                      <a:pt x="667081" y="610693"/>
                      <a:pt x="675129" y="608010"/>
                      <a:pt x="678706" y="599069"/>
                    </a:cubicBezTo>
                    <a:cubicBezTo>
                      <a:pt x="680494" y="593704"/>
                      <a:pt x="687648" y="587445"/>
                      <a:pt x="695696" y="583869"/>
                    </a:cubicBezTo>
                    <a:cubicBezTo>
                      <a:pt x="693908" y="582081"/>
                      <a:pt x="690331" y="582081"/>
                      <a:pt x="690331" y="578504"/>
                    </a:cubicBezTo>
                    <a:cubicBezTo>
                      <a:pt x="683177" y="578504"/>
                      <a:pt x="676918" y="582081"/>
                      <a:pt x="669764" y="576716"/>
                    </a:cubicBezTo>
                    <a:cubicBezTo>
                      <a:pt x="673341" y="574033"/>
                      <a:pt x="676918" y="572245"/>
                      <a:pt x="680494" y="570457"/>
                    </a:cubicBezTo>
                    <a:cubicBezTo>
                      <a:pt x="678706" y="570457"/>
                      <a:pt x="677812" y="569563"/>
                      <a:pt x="676918" y="567774"/>
                    </a:cubicBezTo>
                    <a:cubicBezTo>
                      <a:pt x="675129" y="564198"/>
                      <a:pt x="680494" y="560621"/>
                      <a:pt x="684965" y="559727"/>
                    </a:cubicBezTo>
                    <a:cubicBezTo>
                      <a:pt x="692119" y="557939"/>
                      <a:pt x="700167" y="557939"/>
                      <a:pt x="705532" y="552574"/>
                    </a:cubicBezTo>
                    <a:cubicBezTo>
                      <a:pt x="693908" y="550786"/>
                      <a:pt x="680494" y="556151"/>
                      <a:pt x="667975" y="548998"/>
                    </a:cubicBezTo>
                    <a:cubicBezTo>
                      <a:pt x="676023" y="526644"/>
                      <a:pt x="690331" y="508762"/>
                      <a:pt x="710003" y="498032"/>
                    </a:cubicBezTo>
                    <a:cubicBezTo>
                      <a:pt x="711792" y="498032"/>
                      <a:pt x="715369" y="498032"/>
                      <a:pt x="715369" y="499820"/>
                    </a:cubicBezTo>
                    <a:cubicBezTo>
                      <a:pt x="715369" y="507868"/>
                      <a:pt x="710003" y="515021"/>
                      <a:pt x="701955" y="516809"/>
                    </a:cubicBezTo>
                    <a:cubicBezTo>
                      <a:pt x="715369" y="520385"/>
                      <a:pt x="728782" y="520385"/>
                      <a:pt x="742195" y="526644"/>
                    </a:cubicBezTo>
                    <a:cubicBezTo>
                      <a:pt x="740406" y="530221"/>
                      <a:pt x="736830" y="528433"/>
                      <a:pt x="735041" y="528433"/>
                    </a:cubicBezTo>
                    <a:cubicBezTo>
                      <a:pt x="743089" y="533797"/>
                      <a:pt x="753820" y="530221"/>
                      <a:pt x="761868" y="536480"/>
                    </a:cubicBezTo>
                    <a:cubicBezTo>
                      <a:pt x="756502" y="541845"/>
                      <a:pt x="752031" y="536480"/>
                      <a:pt x="746666" y="536480"/>
                    </a:cubicBezTo>
                    <a:cubicBezTo>
                      <a:pt x="799424" y="551680"/>
                      <a:pt x="854865" y="563304"/>
                      <a:pt x="898682" y="597281"/>
                    </a:cubicBezTo>
                    <a:cubicBezTo>
                      <a:pt x="861125" y="616058"/>
                      <a:pt x="822674" y="624105"/>
                      <a:pt x="782434" y="633046"/>
                    </a:cubicBezTo>
                    <a:cubicBezTo>
                      <a:pt x="777069" y="633046"/>
                      <a:pt x="774387" y="633046"/>
                      <a:pt x="769021" y="631258"/>
                    </a:cubicBezTo>
                    <a:cubicBezTo>
                      <a:pt x="769021" y="633046"/>
                      <a:pt x="769021" y="636623"/>
                      <a:pt x="767233" y="636623"/>
                    </a:cubicBezTo>
                    <a:cubicBezTo>
                      <a:pt x="760079" y="636623"/>
                      <a:pt x="755608" y="636623"/>
                      <a:pt x="750243" y="640199"/>
                    </a:cubicBezTo>
                    <a:cubicBezTo>
                      <a:pt x="743983" y="645564"/>
                      <a:pt x="734147" y="647352"/>
                      <a:pt x="728782" y="641988"/>
                    </a:cubicBezTo>
                  </a:path>
                </a:pathLst>
              </a:custGeom>
              <a:solidFill>
                <a:srgbClr val="000091"/>
              </a:solidFill>
              <a:ln w="893" cap="flat">
                <a:noFill/>
                <a:prstDash val="solid"/>
                <a:miter/>
              </a:ln>
            </p:spPr>
            <p:txBody>
              <a:bodyPr rtlCol="0" anchor="ctr"/>
              <a:lstStyle/>
              <a:p>
                <a:endParaRPr lang="fr-FR"/>
              </a:p>
            </p:txBody>
          </p:sp>
          <p:sp>
            <p:nvSpPr>
              <p:cNvPr id="41" name="Forme libre 40">
                <a:extLst>
                  <a:ext uri="{FF2B5EF4-FFF2-40B4-BE49-F238E27FC236}">
                    <a16:creationId xmlns:a16="http://schemas.microsoft.com/office/drawing/2014/main" id="{0F48E3AE-04B0-7945-6703-5F9B9CB96465}"/>
                  </a:ext>
                </a:extLst>
              </p:cNvPr>
              <p:cNvSpPr/>
              <p:nvPr/>
            </p:nvSpPr>
            <p:spPr>
              <a:xfrm>
                <a:off x="4569124" y="894132"/>
                <a:ext cx="1085135" cy="894132"/>
              </a:xfrm>
              <a:custGeom>
                <a:avLst/>
                <a:gdLst>
                  <a:gd name="connsiteX0" fmla="*/ 1084241 w 1085135"/>
                  <a:gd name="connsiteY0" fmla="*/ 0 h 894132"/>
                  <a:gd name="connsiteX1" fmla="*/ 123859 w 1085135"/>
                  <a:gd name="connsiteY1" fmla="*/ 0 h 894132"/>
                  <a:gd name="connsiteX2" fmla="*/ 132801 w 1085135"/>
                  <a:gd name="connsiteY2" fmla="*/ 4471 h 894132"/>
                  <a:gd name="connsiteX3" fmla="*/ 156945 w 1085135"/>
                  <a:gd name="connsiteY3" fmla="*/ 16989 h 894132"/>
                  <a:gd name="connsiteX4" fmla="*/ 189136 w 1085135"/>
                  <a:gd name="connsiteY4" fmla="*/ 43813 h 894132"/>
                  <a:gd name="connsiteX5" fmla="*/ 194501 w 1085135"/>
                  <a:gd name="connsiteY5" fmla="*/ 66166 h 894132"/>
                  <a:gd name="connsiteX6" fmla="*/ 181088 w 1085135"/>
                  <a:gd name="connsiteY6" fmla="*/ 91202 h 894132"/>
                  <a:gd name="connsiteX7" fmla="*/ 145320 w 1085135"/>
                  <a:gd name="connsiteY7" fmla="*/ 94778 h 894132"/>
                  <a:gd name="connsiteX8" fmla="*/ 124753 w 1085135"/>
                  <a:gd name="connsiteY8" fmla="*/ 91202 h 894132"/>
                  <a:gd name="connsiteX9" fmla="*/ 190925 w 1085135"/>
                  <a:gd name="connsiteY9" fmla="*/ 136802 h 894132"/>
                  <a:gd name="connsiteX10" fmla="*/ 206126 w 1085135"/>
                  <a:gd name="connsiteY10" fmla="*/ 142167 h 894132"/>
                  <a:gd name="connsiteX11" fmla="*/ 207915 w 1085135"/>
                  <a:gd name="connsiteY11" fmla="*/ 147532 h 894132"/>
                  <a:gd name="connsiteX12" fmla="*/ 202549 w 1085135"/>
                  <a:gd name="connsiteY12" fmla="*/ 157367 h 894132"/>
                  <a:gd name="connsiteX13" fmla="*/ 207915 w 1085135"/>
                  <a:gd name="connsiteY13" fmla="*/ 157367 h 894132"/>
                  <a:gd name="connsiteX14" fmla="*/ 226693 w 1085135"/>
                  <a:gd name="connsiteY14" fmla="*/ 142167 h 894132"/>
                  <a:gd name="connsiteX15" fmla="*/ 233847 w 1085135"/>
                  <a:gd name="connsiteY15" fmla="*/ 167203 h 894132"/>
                  <a:gd name="connsiteX16" fmla="*/ 213280 w 1085135"/>
                  <a:gd name="connsiteY16" fmla="*/ 184191 h 894132"/>
                  <a:gd name="connsiteX17" fmla="*/ 213280 w 1085135"/>
                  <a:gd name="connsiteY17" fmla="*/ 195815 h 894132"/>
                  <a:gd name="connsiteX18" fmla="*/ 221328 w 1085135"/>
                  <a:gd name="connsiteY18" fmla="*/ 216380 h 894132"/>
                  <a:gd name="connsiteX19" fmla="*/ 232952 w 1085135"/>
                  <a:gd name="connsiteY19" fmla="*/ 253934 h 894132"/>
                  <a:gd name="connsiteX20" fmla="*/ 244577 w 1085135"/>
                  <a:gd name="connsiteY20" fmla="*/ 329935 h 894132"/>
                  <a:gd name="connsiteX21" fmla="*/ 242789 w 1085135"/>
                  <a:gd name="connsiteY21" fmla="*/ 368383 h 894132"/>
                  <a:gd name="connsiteX22" fmla="*/ 261567 w 1085135"/>
                  <a:gd name="connsiteY22" fmla="*/ 404148 h 894132"/>
                  <a:gd name="connsiteX23" fmla="*/ 280346 w 1085135"/>
                  <a:gd name="connsiteY23" fmla="*/ 430972 h 894132"/>
                  <a:gd name="connsiteX24" fmla="*/ 300912 w 1085135"/>
                  <a:gd name="connsiteY24" fmla="*/ 484620 h 894132"/>
                  <a:gd name="connsiteX25" fmla="*/ 265144 w 1085135"/>
                  <a:gd name="connsiteY25" fmla="*/ 501609 h 894132"/>
                  <a:gd name="connsiteX26" fmla="*/ 268721 w 1085135"/>
                  <a:gd name="connsiteY26" fmla="*/ 532009 h 894132"/>
                  <a:gd name="connsiteX27" fmla="*/ 246366 w 1085135"/>
                  <a:gd name="connsiteY27" fmla="*/ 561516 h 894132"/>
                  <a:gd name="connsiteX28" fmla="*/ 257990 w 1085135"/>
                  <a:gd name="connsiteY28" fmla="*/ 568669 h 894132"/>
                  <a:gd name="connsiteX29" fmla="*/ 263356 w 1085135"/>
                  <a:gd name="connsiteY29" fmla="*/ 591022 h 894132"/>
                  <a:gd name="connsiteX30" fmla="*/ 246366 w 1085135"/>
                  <a:gd name="connsiteY30" fmla="*/ 621422 h 894132"/>
                  <a:gd name="connsiteX31" fmla="*/ 244577 w 1085135"/>
                  <a:gd name="connsiteY31" fmla="*/ 658976 h 894132"/>
                  <a:gd name="connsiteX32" fmla="*/ 214174 w 1085135"/>
                  <a:gd name="connsiteY32" fmla="*/ 684012 h 894132"/>
                  <a:gd name="connsiteX33" fmla="*/ 181982 w 1085135"/>
                  <a:gd name="connsiteY33" fmla="*/ 685800 h 894132"/>
                  <a:gd name="connsiteX34" fmla="*/ 172146 w 1085135"/>
                  <a:gd name="connsiteY34" fmla="*/ 682223 h 894132"/>
                  <a:gd name="connsiteX35" fmla="*/ 86302 w 1085135"/>
                  <a:gd name="connsiteY35" fmla="*/ 670600 h 894132"/>
                  <a:gd name="connsiteX36" fmla="*/ 63052 w 1085135"/>
                  <a:gd name="connsiteY36" fmla="*/ 676859 h 894132"/>
                  <a:gd name="connsiteX37" fmla="*/ 42486 w 1085135"/>
                  <a:gd name="connsiteY37" fmla="*/ 694741 h 894132"/>
                  <a:gd name="connsiteX38" fmla="*/ 38909 w 1085135"/>
                  <a:gd name="connsiteY38" fmla="*/ 699212 h 894132"/>
                  <a:gd name="connsiteX39" fmla="*/ 37120 w 1085135"/>
                  <a:gd name="connsiteY39" fmla="*/ 701894 h 894132"/>
                  <a:gd name="connsiteX40" fmla="*/ 35332 w 1085135"/>
                  <a:gd name="connsiteY40" fmla="*/ 703683 h 894132"/>
                  <a:gd name="connsiteX41" fmla="*/ 21919 w 1085135"/>
                  <a:gd name="connsiteY41" fmla="*/ 723354 h 894132"/>
                  <a:gd name="connsiteX42" fmla="*/ 21024 w 1085135"/>
                  <a:gd name="connsiteY42" fmla="*/ 724248 h 894132"/>
                  <a:gd name="connsiteX43" fmla="*/ 19236 w 1085135"/>
                  <a:gd name="connsiteY43" fmla="*/ 726930 h 894132"/>
                  <a:gd name="connsiteX44" fmla="*/ 6717 w 1085135"/>
                  <a:gd name="connsiteY44" fmla="*/ 758225 h 894132"/>
                  <a:gd name="connsiteX45" fmla="*/ 8506 w 1085135"/>
                  <a:gd name="connsiteY45" fmla="*/ 837803 h 894132"/>
                  <a:gd name="connsiteX46" fmla="*/ 101503 w 1085135"/>
                  <a:gd name="connsiteY46" fmla="*/ 873568 h 894132"/>
                  <a:gd name="connsiteX47" fmla="*/ 141743 w 1085135"/>
                  <a:gd name="connsiteY47" fmla="*/ 894133 h 894132"/>
                  <a:gd name="connsiteX48" fmla="*/ 1085135 w 1085135"/>
                  <a:gd name="connsiteY48" fmla="*/ 894133 h 894132"/>
                  <a:gd name="connsiteX49" fmla="*/ 1085135 w 1085135"/>
                  <a:gd name="connsiteY49" fmla="*/ 0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085135" h="894132">
                    <a:moveTo>
                      <a:pt x="1084241" y="0"/>
                    </a:moveTo>
                    <a:lnTo>
                      <a:pt x="123859" y="0"/>
                    </a:lnTo>
                    <a:cubicBezTo>
                      <a:pt x="123859" y="0"/>
                      <a:pt x="125647" y="0"/>
                      <a:pt x="132801" y="4471"/>
                    </a:cubicBezTo>
                    <a:cubicBezTo>
                      <a:pt x="140849" y="8941"/>
                      <a:pt x="150685" y="14306"/>
                      <a:pt x="156945" y="16989"/>
                    </a:cubicBezTo>
                    <a:cubicBezTo>
                      <a:pt x="169463" y="23247"/>
                      <a:pt x="181088" y="31295"/>
                      <a:pt x="189136" y="43813"/>
                    </a:cubicBezTo>
                    <a:cubicBezTo>
                      <a:pt x="192713" y="49177"/>
                      <a:pt x="197184" y="59013"/>
                      <a:pt x="194501" y="66166"/>
                    </a:cubicBezTo>
                    <a:cubicBezTo>
                      <a:pt x="190925" y="74213"/>
                      <a:pt x="189136" y="88519"/>
                      <a:pt x="181088" y="91202"/>
                    </a:cubicBezTo>
                    <a:cubicBezTo>
                      <a:pt x="171252" y="96566"/>
                      <a:pt x="157839" y="96566"/>
                      <a:pt x="145320" y="94778"/>
                    </a:cubicBezTo>
                    <a:cubicBezTo>
                      <a:pt x="138166" y="94778"/>
                      <a:pt x="131907" y="92990"/>
                      <a:pt x="124753" y="91202"/>
                    </a:cubicBezTo>
                    <a:cubicBezTo>
                      <a:pt x="149791" y="101037"/>
                      <a:pt x="173935" y="113555"/>
                      <a:pt x="190925" y="136802"/>
                    </a:cubicBezTo>
                    <a:cubicBezTo>
                      <a:pt x="192713" y="140379"/>
                      <a:pt x="198972" y="142167"/>
                      <a:pt x="206126" y="142167"/>
                    </a:cubicBezTo>
                    <a:cubicBezTo>
                      <a:pt x="207915" y="142167"/>
                      <a:pt x="207915" y="145744"/>
                      <a:pt x="207915" y="147532"/>
                    </a:cubicBezTo>
                    <a:cubicBezTo>
                      <a:pt x="204338" y="151108"/>
                      <a:pt x="200761" y="152897"/>
                      <a:pt x="202549" y="157367"/>
                    </a:cubicBezTo>
                    <a:lnTo>
                      <a:pt x="207915" y="157367"/>
                    </a:lnTo>
                    <a:cubicBezTo>
                      <a:pt x="215962" y="153791"/>
                      <a:pt x="215068" y="136802"/>
                      <a:pt x="226693" y="142167"/>
                    </a:cubicBezTo>
                    <a:cubicBezTo>
                      <a:pt x="234741" y="147532"/>
                      <a:pt x="238318" y="159156"/>
                      <a:pt x="233847" y="167203"/>
                    </a:cubicBezTo>
                    <a:cubicBezTo>
                      <a:pt x="226693" y="174356"/>
                      <a:pt x="220433" y="178827"/>
                      <a:pt x="213280" y="184191"/>
                    </a:cubicBezTo>
                    <a:cubicBezTo>
                      <a:pt x="211491" y="187768"/>
                      <a:pt x="211491" y="192239"/>
                      <a:pt x="213280" y="195815"/>
                    </a:cubicBezTo>
                    <a:cubicBezTo>
                      <a:pt x="218645" y="202968"/>
                      <a:pt x="220433" y="209227"/>
                      <a:pt x="221328" y="216380"/>
                    </a:cubicBezTo>
                    <a:cubicBezTo>
                      <a:pt x="226693" y="228004"/>
                      <a:pt x="228481" y="241416"/>
                      <a:pt x="232952" y="253934"/>
                    </a:cubicBezTo>
                    <a:cubicBezTo>
                      <a:pt x="240106" y="278970"/>
                      <a:pt x="246366" y="304899"/>
                      <a:pt x="244577" y="329935"/>
                    </a:cubicBezTo>
                    <a:cubicBezTo>
                      <a:pt x="244577" y="343347"/>
                      <a:pt x="237423" y="354971"/>
                      <a:pt x="242789" y="368383"/>
                    </a:cubicBezTo>
                    <a:cubicBezTo>
                      <a:pt x="246366" y="381795"/>
                      <a:pt x="254413" y="391630"/>
                      <a:pt x="261567" y="404148"/>
                    </a:cubicBezTo>
                    <a:cubicBezTo>
                      <a:pt x="268721" y="413984"/>
                      <a:pt x="274980" y="421137"/>
                      <a:pt x="280346" y="430972"/>
                    </a:cubicBezTo>
                    <a:cubicBezTo>
                      <a:pt x="290182" y="447961"/>
                      <a:pt x="308960" y="464949"/>
                      <a:pt x="300912" y="484620"/>
                    </a:cubicBezTo>
                    <a:cubicBezTo>
                      <a:pt x="295547" y="496244"/>
                      <a:pt x="277663" y="494456"/>
                      <a:pt x="265144" y="501609"/>
                    </a:cubicBezTo>
                    <a:cubicBezTo>
                      <a:pt x="255308" y="509656"/>
                      <a:pt x="263356" y="523962"/>
                      <a:pt x="268721" y="532009"/>
                    </a:cubicBezTo>
                    <a:cubicBezTo>
                      <a:pt x="276769" y="547209"/>
                      <a:pt x="258885" y="557045"/>
                      <a:pt x="246366" y="561516"/>
                    </a:cubicBezTo>
                    <a:cubicBezTo>
                      <a:pt x="249942" y="566880"/>
                      <a:pt x="256202" y="565092"/>
                      <a:pt x="257990" y="568669"/>
                    </a:cubicBezTo>
                    <a:cubicBezTo>
                      <a:pt x="259779" y="576716"/>
                      <a:pt x="267827" y="582081"/>
                      <a:pt x="263356" y="591022"/>
                    </a:cubicBezTo>
                    <a:cubicBezTo>
                      <a:pt x="256202" y="600857"/>
                      <a:pt x="236529" y="606222"/>
                      <a:pt x="246366" y="621422"/>
                    </a:cubicBezTo>
                    <a:cubicBezTo>
                      <a:pt x="253519" y="633046"/>
                      <a:pt x="249048" y="646458"/>
                      <a:pt x="244577" y="658976"/>
                    </a:cubicBezTo>
                    <a:cubicBezTo>
                      <a:pt x="239212" y="672388"/>
                      <a:pt x="227587" y="681329"/>
                      <a:pt x="214174" y="684012"/>
                    </a:cubicBezTo>
                    <a:cubicBezTo>
                      <a:pt x="204338" y="687588"/>
                      <a:pt x="191819" y="687588"/>
                      <a:pt x="181982" y="685800"/>
                    </a:cubicBezTo>
                    <a:cubicBezTo>
                      <a:pt x="178406" y="684012"/>
                      <a:pt x="174829" y="682223"/>
                      <a:pt x="172146" y="682223"/>
                    </a:cubicBezTo>
                    <a:cubicBezTo>
                      <a:pt x="143531" y="678647"/>
                      <a:pt x="114917" y="670600"/>
                      <a:pt x="86302" y="670600"/>
                    </a:cubicBezTo>
                    <a:cubicBezTo>
                      <a:pt x="78254" y="672388"/>
                      <a:pt x="69312" y="674176"/>
                      <a:pt x="63052" y="676859"/>
                    </a:cubicBezTo>
                    <a:cubicBezTo>
                      <a:pt x="55899" y="682223"/>
                      <a:pt x="48745" y="688482"/>
                      <a:pt x="42486" y="694741"/>
                    </a:cubicBezTo>
                    <a:cubicBezTo>
                      <a:pt x="41591" y="696530"/>
                      <a:pt x="39803" y="697424"/>
                      <a:pt x="38909" y="699212"/>
                    </a:cubicBezTo>
                    <a:cubicBezTo>
                      <a:pt x="38014" y="700106"/>
                      <a:pt x="37120" y="701000"/>
                      <a:pt x="37120" y="701894"/>
                    </a:cubicBezTo>
                    <a:lnTo>
                      <a:pt x="35332" y="703683"/>
                    </a:lnTo>
                    <a:cubicBezTo>
                      <a:pt x="29967" y="709942"/>
                      <a:pt x="26390" y="716201"/>
                      <a:pt x="21919" y="723354"/>
                    </a:cubicBezTo>
                    <a:cubicBezTo>
                      <a:pt x="21919" y="724248"/>
                      <a:pt x="21024" y="724248"/>
                      <a:pt x="21024" y="724248"/>
                    </a:cubicBezTo>
                    <a:cubicBezTo>
                      <a:pt x="21024" y="725142"/>
                      <a:pt x="20130" y="726036"/>
                      <a:pt x="19236" y="726930"/>
                    </a:cubicBezTo>
                    <a:cubicBezTo>
                      <a:pt x="13871" y="736766"/>
                      <a:pt x="9400" y="747495"/>
                      <a:pt x="6717" y="758225"/>
                    </a:cubicBezTo>
                    <a:cubicBezTo>
                      <a:pt x="-4908" y="796673"/>
                      <a:pt x="458" y="829755"/>
                      <a:pt x="8506" y="837803"/>
                    </a:cubicBezTo>
                    <a:cubicBezTo>
                      <a:pt x="10294" y="839591"/>
                      <a:pt x="63947" y="856579"/>
                      <a:pt x="101503" y="873568"/>
                    </a:cubicBezTo>
                    <a:cubicBezTo>
                      <a:pt x="119388" y="881615"/>
                      <a:pt x="131012" y="886980"/>
                      <a:pt x="141743" y="894133"/>
                    </a:cubicBezTo>
                    <a:lnTo>
                      <a:pt x="1085135" y="894133"/>
                    </a:lnTo>
                    <a:lnTo>
                      <a:pt x="1085135" y="0"/>
                    </a:lnTo>
                    <a:close/>
                  </a:path>
                </a:pathLst>
              </a:custGeom>
              <a:solidFill>
                <a:srgbClr val="E1000F"/>
              </a:solidFill>
              <a:ln w="893" cap="flat">
                <a:noFill/>
                <a:prstDash val="solid"/>
                <a:miter/>
              </a:ln>
            </p:spPr>
            <p:txBody>
              <a:bodyPr rtlCol="0" anchor="ctr"/>
              <a:lstStyle/>
              <a:p>
                <a:endParaRPr lang="fr-FR"/>
              </a:p>
            </p:txBody>
          </p:sp>
          <p:sp>
            <p:nvSpPr>
              <p:cNvPr id="42" name="Forme libre 41">
                <a:extLst>
                  <a:ext uri="{FF2B5EF4-FFF2-40B4-BE49-F238E27FC236}">
                    <a16:creationId xmlns:a16="http://schemas.microsoft.com/office/drawing/2014/main" id="{35712302-AC55-4977-E4F7-9216D101B8D7}"/>
                  </a:ext>
                </a:extLst>
              </p:cNvPr>
              <p:cNvSpPr/>
              <p:nvPr/>
            </p:nvSpPr>
            <p:spPr>
              <a:xfrm>
                <a:off x="4684935" y="1205549"/>
                <a:ext cx="109897" cy="97202"/>
              </a:xfrm>
              <a:custGeom>
                <a:avLst/>
                <a:gdLst>
                  <a:gd name="connsiteX0" fmla="*/ 65277 w 109897"/>
                  <a:gd name="connsiteY0" fmla="*/ 15836 h 97202"/>
                  <a:gd name="connsiteX1" fmla="*/ 82267 w 109897"/>
                  <a:gd name="connsiteY1" fmla="*/ 21201 h 97202"/>
                  <a:gd name="connsiteX2" fmla="*/ 48287 w 109897"/>
                  <a:gd name="connsiteY2" fmla="*/ 51602 h 97202"/>
                  <a:gd name="connsiteX3" fmla="*/ 42922 w 109897"/>
                  <a:gd name="connsiteY3" fmla="*/ 51602 h 97202"/>
                  <a:gd name="connsiteX4" fmla="*/ 34874 w 109897"/>
                  <a:gd name="connsiteY4" fmla="*/ 63225 h 97202"/>
                  <a:gd name="connsiteX5" fmla="*/ 19673 w 109897"/>
                  <a:gd name="connsiteY5" fmla="*/ 65014 h 97202"/>
                  <a:gd name="connsiteX6" fmla="*/ 44711 w 109897"/>
                  <a:gd name="connsiteY6" fmla="*/ 74849 h 97202"/>
                  <a:gd name="connsiteX7" fmla="*/ 50076 w 109897"/>
                  <a:gd name="connsiteY7" fmla="*/ 82002 h 97202"/>
                  <a:gd name="connsiteX8" fmla="*/ 53653 w 109897"/>
                  <a:gd name="connsiteY8" fmla="*/ 80214 h 97202"/>
                  <a:gd name="connsiteX9" fmla="*/ 57229 w 109897"/>
                  <a:gd name="connsiteY9" fmla="*/ 82002 h 97202"/>
                  <a:gd name="connsiteX10" fmla="*/ 57229 w 109897"/>
                  <a:gd name="connsiteY10" fmla="*/ 89155 h 97202"/>
                  <a:gd name="connsiteX11" fmla="*/ 36663 w 109897"/>
                  <a:gd name="connsiteY11" fmla="*/ 94520 h 97202"/>
                  <a:gd name="connsiteX12" fmla="*/ 76008 w 109897"/>
                  <a:gd name="connsiteY12" fmla="*/ 94520 h 97202"/>
                  <a:gd name="connsiteX13" fmla="*/ 83162 w 109897"/>
                  <a:gd name="connsiteY13" fmla="*/ 65908 h 97202"/>
                  <a:gd name="connsiteX14" fmla="*/ 79585 w 109897"/>
                  <a:gd name="connsiteY14" fmla="*/ 60543 h 97202"/>
                  <a:gd name="connsiteX15" fmla="*/ 89421 w 109897"/>
                  <a:gd name="connsiteY15" fmla="*/ 50708 h 97202"/>
                  <a:gd name="connsiteX16" fmla="*/ 99257 w 109897"/>
                  <a:gd name="connsiteY16" fmla="*/ 45343 h 97202"/>
                  <a:gd name="connsiteX17" fmla="*/ 93892 w 109897"/>
                  <a:gd name="connsiteY17" fmla="*/ 37296 h 97202"/>
                  <a:gd name="connsiteX18" fmla="*/ 109094 w 109897"/>
                  <a:gd name="connsiteY18" fmla="*/ 10472 h 97202"/>
                  <a:gd name="connsiteX19" fmla="*/ 85844 w 109897"/>
                  <a:gd name="connsiteY19" fmla="*/ 1530 h 97202"/>
                  <a:gd name="connsiteX20" fmla="*/ 57229 w 109897"/>
                  <a:gd name="connsiteY20" fmla="*/ 3319 h 97202"/>
                  <a:gd name="connsiteX21" fmla="*/ 32192 w 109897"/>
                  <a:gd name="connsiteY21" fmla="*/ 10472 h 97202"/>
                  <a:gd name="connsiteX22" fmla="*/ 0 w 109897"/>
                  <a:gd name="connsiteY22" fmla="*/ 27460 h 97202"/>
                  <a:gd name="connsiteX23" fmla="*/ 36663 w 109897"/>
                  <a:gd name="connsiteY23" fmla="*/ 17625 h 97202"/>
                  <a:gd name="connsiteX24" fmla="*/ 65277 w 109897"/>
                  <a:gd name="connsiteY24" fmla="*/ 15836 h 97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9897" h="97202">
                    <a:moveTo>
                      <a:pt x="65277" y="15836"/>
                    </a:moveTo>
                    <a:cubicBezTo>
                      <a:pt x="72431" y="17625"/>
                      <a:pt x="82267" y="17625"/>
                      <a:pt x="82267" y="21201"/>
                    </a:cubicBezTo>
                    <a:cubicBezTo>
                      <a:pt x="78691" y="34613"/>
                      <a:pt x="59018" y="38190"/>
                      <a:pt x="48287" y="51602"/>
                    </a:cubicBezTo>
                    <a:lnTo>
                      <a:pt x="42922" y="51602"/>
                    </a:lnTo>
                    <a:cubicBezTo>
                      <a:pt x="37557" y="55178"/>
                      <a:pt x="39345" y="63225"/>
                      <a:pt x="34874" y="63225"/>
                    </a:cubicBezTo>
                    <a:cubicBezTo>
                      <a:pt x="29509" y="61437"/>
                      <a:pt x="25038" y="63225"/>
                      <a:pt x="19673" y="65014"/>
                    </a:cubicBezTo>
                    <a:cubicBezTo>
                      <a:pt x="26826" y="72167"/>
                      <a:pt x="34874" y="76637"/>
                      <a:pt x="44711" y="74849"/>
                    </a:cubicBezTo>
                    <a:cubicBezTo>
                      <a:pt x="46499" y="74849"/>
                      <a:pt x="50076" y="78426"/>
                      <a:pt x="50076" y="82002"/>
                    </a:cubicBezTo>
                    <a:cubicBezTo>
                      <a:pt x="50076" y="82002"/>
                      <a:pt x="51864" y="82002"/>
                      <a:pt x="53653" y="80214"/>
                    </a:cubicBezTo>
                    <a:cubicBezTo>
                      <a:pt x="55441" y="80214"/>
                      <a:pt x="57229" y="80214"/>
                      <a:pt x="57229" y="82002"/>
                    </a:cubicBezTo>
                    <a:lnTo>
                      <a:pt x="57229" y="89155"/>
                    </a:lnTo>
                    <a:cubicBezTo>
                      <a:pt x="51864" y="96308"/>
                      <a:pt x="43816" y="92732"/>
                      <a:pt x="36663" y="94520"/>
                    </a:cubicBezTo>
                    <a:cubicBezTo>
                      <a:pt x="50076" y="98097"/>
                      <a:pt x="63489" y="98097"/>
                      <a:pt x="76008" y="94520"/>
                    </a:cubicBezTo>
                    <a:cubicBezTo>
                      <a:pt x="85844" y="90944"/>
                      <a:pt x="76008" y="73955"/>
                      <a:pt x="83162" y="65908"/>
                    </a:cubicBezTo>
                    <a:cubicBezTo>
                      <a:pt x="79585" y="65908"/>
                      <a:pt x="83162" y="60543"/>
                      <a:pt x="79585" y="60543"/>
                    </a:cubicBezTo>
                    <a:cubicBezTo>
                      <a:pt x="83162" y="56967"/>
                      <a:pt x="86738" y="52496"/>
                      <a:pt x="89421" y="50708"/>
                    </a:cubicBezTo>
                    <a:cubicBezTo>
                      <a:pt x="92998" y="50708"/>
                      <a:pt x="97469" y="48919"/>
                      <a:pt x="99257" y="45343"/>
                    </a:cubicBezTo>
                    <a:cubicBezTo>
                      <a:pt x="99257" y="41766"/>
                      <a:pt x="92104" y="39978"/>
                      <a:pt x="93892" y="37296"/>
                    </a:cubicBezTo>
                    <a:cubicBezTo>
                      <a:pt x="103728" y="30143"/>
                      <a:pt x="112671" y="20307"/>
                      <a:pt x="109094" y="10472"/>
                    </a:cubicBezTo>
                    <a:cubicBezTo>
                      <a:pt x="107305" y="5107"/>
                      <a:pt x="93892" y="5107"/>
                      <a:pt x="85844" y="1530"/>
                    </a:cubicBezTo>
                    <a:cubicBezTo>
                      <a:pt x="77796" y="-2046"/>
                      <a:pt x="67066" y="1530"/>
                      <a:pt x="57229" y="3319"/>
                    </a:cubicBezTo>
                    <a:cubicBezTo>
                      <a:pt x="49182" y="3319"/>
                      <a:pt x="40239" y="8683"/>
                      <a:pt x="32192" y="10472"/>
                    </a:cubicBezTo>
                    <a:cubicBezTo>
                      <a:pt x="20567" y="14048"/>
                      <a:pt x="9836" y="20307"/>
                      <a:pt x="0" y="27460"/>
                    </a:cubicBezTo>
                    <a:cubicBezTo>
                      <a:pt x="11625" y="22095"/>
                      <a:pt x="23249" y="20307"/>
                      <a:pt x="36663" y="17625"/>
                    </a:cubicBezTo>
                    <a:cubicBezTo>
                      <a:pt x="46499" y="15836"/>
                      <a:pt x="54547" y="14048"/>
                      <a:pt x="65277" y="15836"/>
                    </a:cubicBezTo>
                  </a:path>
                </a:pathLst>
              </a:custGeom>
              <a:solidFill>
                <a:srgbClr val="808080"/>
              </a:solidFill>
              <a:ln w="893" cap="flat">
                <a:noFill/>
                <a:prstDash val="solid"/>
                <a:miter/>
              </a:ln>
            </p:spPr>
            <p:txBody>
              <a:bodyPr rtlCol="0" anchor="ctr"/>
              <a:lstStyle/>
              <a:p>
                <a:endParaRPr lang="fr-FR"/>
              </a:p>
            </p:txBody>
          </p:sp>
        </p:grpSp>
        <p:sp>
          <p:nvSpPr>
            <p:cNvPr id="38" name="Forme libre 37">
              <a:extLst>
                <a:ext uri="{FF2B5EF4-FFF2-40B4-BE49-F238E27FC236}">
                  <a16:creationId xmlns:a16="http://schemas.microsoft.com/office/drawing/2014/main" id="{E7869F75-A1B2-F1CC-ACE2-7557BD100CE2}"/>
                </a:ext>
              </a:extLst>
            </p:cNvPr>
            <p:cNvSpPr/>
            <p:nvPr/>
          </p:nvSpPr>
          <p:spPr>
            <a:xfrm>
              <a:off x="3189814" y="2048458"/>
              <a:ext cx="5812369" cy="1982292"/>
            </a:xfrm>
            <a:custGeom>
              <a:avLst/>
              <a:gdLst>
                <a:gd name="connsiteX0" fmla="*/ 0 w 5812369"/>
                <a:gd name="connsiteY0" fmla="*/ 857474 h 1982292"/>
                <a:gd name="connsiteX1" fmla="*/ 0 w 5812369"/>
                <a:gd name="connsiteY1" fmla="*/ 186874 h 1982292"/>
                <a:gd name="connsiteX2" fmla="*/ 203880 w 5812369"/>
                <a:gd name="connsiteY2" fmla="*/ 186874 h 1982292"/>
                <a:gd name="connsiteX3" fmla="*/ 377357 w 5812369"/>
                <a:gd name="connsiteY3" fmla="*/ 240522 h 1982292"/>
                <a:gd name="connsiteX4" fmla="*/ 441740 w 5812369"/>
                <a:gd name="connsiteY4" fmla="*/ 387160 h 1982292"/>
                <a:gd name="connsiteX5" fmla="*/ 414020 w 5812369"/>
                <a:gd name="connsiteY5" fmla="*/ 490879 h 1982292"/>
                <a:gd name="connsiteX6" fmla="*/ 335329 w 5812369"/>
                <a:gd name="connsiteY6" fmla="*/ 560621 h 1982292"/>
                <a:gd name="connsiteX7" fmla="*/ 544574 w 5812369"/>
                <a:gd name="connsiteY7" fmla="*/ 857474 h 1982292"/>
                <a:gd name="connsiteX8" fmla="*/ 382722 w 5812369"/>
                <a:gd name="connsiteY8" fmla="*/ 857474 h 1982292"/>
                <a:gd name="connsiteX9" fmla="*/ 204774 w 5812369"/>
                <a:gd name="connsiteY9" fmla="*/ 586551 h 1982292"/>
                <a:gd name="connsiteX10" fmla="*/ 135920 w 5812369"/>
                <a:gd name="connsiteY10" fmla="*/ 586551 h 1982292"/>
                <a:gd name="connsiteX11" fmla="*/ 135920 w 5812369"/>
                <a:gd name="connsiteY11" fmla="*/ 857474 h 1982292"/>
                <a:gd name="connsiteX12" fmla="*/ 135920 w 5812369"/>
                <a:gd name="connsiteY12" fmla="*/ 471208 h 1982292"/>
                <a:gd name="connsiteX13" fmla="*/ 211928 w 5812369"/>
                <a:gd name="connsiteY13" fmla="*/ 471208 h 1982292"/>
                <a:gd name="connsiteX14" fmla="*/ 278100 w 5812369"/>
                <a:gd name="connsiteY14" fmla="*/ 448855 h 1982292"/>
                <a:gd name="connsiteX15" fmla="*/ 302243 w 5812369"/>
                <a:gd name="connsiteY15" fmla="*/ 385371 h 1982292"/>
                <a:gd name="connsiteX16" fmla="*/ 278100 w 5812369"/>
                <a:gd name="connsiteY16" fmla="*/ 324570 h 1982292"/>
                <a:gd name="connsiteX17" fmla="*/ 211928 w 5812369"/>
                <a:gd name="connsiteY17" fmla="*/ 303111 h 1982292"/>
                <a:gd name="connsiteX18" fmla="*/ 135920 w 5812369"/>
                <a:gd name="connsiteY18" fmla="*/ 303111 h 1982292"/>
                <a:gd name="connsiteX19" fmla="*/ 639361 w 5812369"/>
                <a:gd name="connsiteY19" fmla="*/ 857474 h 1982292"/>
                <a:gd name="connsiteX20" fmla="*/ 639361 w 5812369"/>
                <a:gd name="connsiteY20" fmla="*/ 186874 h 1982292"/>
                <a:gd name="connsiteX21" fmla="*/ 1028342 w 5812369"/>
                <a:gd name="connsiteY21" fmla="*/ 186874 h 1982292"/>
                <a:gd name="connsiteX22" fmla="*/ 1028342 w 5812369"/>
                <a:gd name="connsiteY22" fmla="*/ 303111 h 1982292"/>
                <a:gd name="connsiteX23" fmla="*/ 774387 w 5812369"/>
                <a:gd name="connsiteY23" fmla="*/ 303111 h 1982292"/>
                <a:gd name="connsiteX24" fmla="*/ 774387 w 5812369"/>
                <a:gd name="connsiteY24" fmla="*/ 457796 h 1982292"/>
                <a:gd name="connsiteX25" fmla="*/ 989891 w 5812369"/>
                <a:gd name="connsiteY25" fmla="*/ 457796 h 1982292"/>
                <a:gd name="connsiteX26" fmla="*/ 989891 w 5812369"/>
                <a:gd name="connsiteY26" fmla="*/ 574033 h 1982292"/>
                <a:gd name="connsiteX27" fmla="*/ 774387 w 5812369"/>
                <a:gd name="connsiteY27" fmla="*/ 574033 h 1982292"/>
                <a:gd name="connsiteX28" fmla="*/ 774387 w 5812369"/>
                <a:gd name="connsiteY28" fmla="*/ 741236 h 1982292"/>
                <a:gd name="connsiteX29" fmla="*/ 1028342 w 5812369"/>
                <a:gd name="connsiteY29" fmla="*/ 741236 h 1982292"/>
                <a:gd name="connsiteX30" fmla="*/ 1028342 w 5812369"/>
                <a:gd name="connsiteY30" fmla="*/ 857474 h 1982292"/>
                <a:gd name="connsiteX31" fmla="*/ 770810 w 5812369"/>
                <a:gd name="connsiteY31" fmla="*/ 129649 h 1982292"/>
                <a:gd name="connsiteX32" fmla="*/ 878115 w 5812369"/>
                <a:gd name="connsiteY32" fmla="*/ 0 h 1982292"/>
                <a:gd name="connsiteX33" fmla="*/ 1017612 w 5812369"/>
                <a:gd name="connsiteY33" fmla="*/ 0 h 1982292"/>
                <a:gd name="connsiteX34" fmla="*/ 894211 w 5812369"/>
                <a:gd name="connsiteY34" fmla="*/ 129649 h 1982292"/>
                <a:gd name="connsiteX35" fmla="*/ 1193771 w 5812369"/>
                <a:gd name="connsiteY35" fmla="*/ 857474 h 1982292"/>
                <a:gd name="connsiteX36" fmla="*/ 1193771 w 5812369"/>
                <a:gd name="connsiteY36" fmla="*/ 186874 h 1982292"/>
                <a:gd name="connsiteX37" fmla="*/ 1414641 w 5812369"/>
                <a:gd name="connsiteY37" fmla="*/ 186874 h 1982292"/>
                <a:gd name="connsiteX38" fmla="*/ 1587224 w 5812369"/>
                <a:gd name="connsiteY38" fmla="*/ 240522 h 1982292"/>
                <a:gd name="connsiteX39" fmla="*/ 1650713 w 5812369"/>
                <a:gd name="connsiteY39" fmla="*/ 387160 h 1982292"/>
                <a:gd name="connsiteX40" fmla="*/ 1587224 w 5812369"/>
                <a:gd name="connsiteY40" fmla="*/ 532903 h 1982292"/>
                <a:gd name="connsiteX41" fmla="*/ 1414641 w 5812369"/>
                <a:gd name="connsiteY41" fmla="*/ 586551 h 1982292"/>
                <a:gd name="connsiteX42" fmla="*/ 1329691 w 5812369"/>
                <a:gd name="connsiteY42" fmla="*/ 586551 h 1982292"/>
                <a:gd name="connsiteX43" fmla="*/ 1329691 w 5812369"/>
                <a:gd name="connsiteY43" fmla="*/ 857474 h 1982292"/>
                <a:gd name="connsiteX44" fmla="*/ 1329691 w 5812369"/>
                <a:gd name="connsiteY44" fmla="*/ 471208 h 1982292"/>
                <a:gd name="connsiteX45" fmla="*/ 1420007 w 5812369"/>
                <a:gd name="connsiteY45" fmla="*/ 471208 h 1982292"/>
                <a:gd name="connsiteX46" fmla="*/ 1487967 w 5812369"/>
                <a:gd name="connsiteY46" fmla="*/ 447961 h 1982292"/>
                <a:gd name="connsiteX47" fmla="*/ 1512110 w 5812369"/>
                <a:gd name="connsiteY47" fmla="*/ 385371 h 1982292"/>
                <a:gd name="connsiteX48" fmla="*/ 1487072 w 5812369"/>
                <a:gd name="connsiteY48" fmla="*/ 324570 h 1982292"/>
                <a:gd name="connsiteX49" fmla="*/ 1420007 w 5812369"/>
                <a:gd name="connsiteY49" fmla="*/ 303111 h 1982292"/>
                <a:gd name="connsiteX50" fmla="*/ 1329691 w 5812369"/>
                <a:gd name="connsiteY50" fmla="*/ 303111 h 1982292"/>
                <a:gd name="connsiteX51" fmla="*/ 1759807 w 5812369"/>
                <a:gd name="connsiteY51" fmla="*/ 595493 h 1982292"/>
                <a:gd name="connsiteX52" fmla="*/ 1759807 w 5812369"/>
                <a:gd name="connsiteY52" fmla="*/ 186874 h 1982292"/>
                <a:gd name="connsiteX53" fmla="*/ 1895727 w 5812369"/>
                <a:gd name="connsiteY53" fmla="*/ 186874 h 1982292"/>
                <a:gd name="connsiteX54" fmla="*/ 1895727 w 5812369"/>
                <a:gd name="connsiteY54" fmla="*/ 606222 h 1982292"/>
                <a:gd name="connsiteX55" fmla="*/ 1931495 w 5812369"/>
                <a:gd name="connsiteY55" fmla="*/ 711730 h 1982292"/>
                <a:gd name="connsiteX56" fmla="*/ 2030753 w 5812369"/>
                <a:gd name="connsiteY56" fmla="*/ 749283 h 1982292"/>
                <a:gd name="connsiteX57" fmla="*/ 2129116 w 5812369"/>
                <a:gd name="connsiteY57" fmla="*/ 711730 h 1982292"/>
                <a:gd name="connsiteX58" fmla="*/ 2164884 w 5812369"/>
                <a:gd name="connsiteY58" fmla="*/ 606222 h 1982292"/>
                <a:gd name="connsiteX59" fmla="*/ 2164884 w 5812369"/>
                <a:gd name="connsiteY59" fmla="*/ 186874 h 1982292"/>
                <a:gd name="connsiteX60" fmla="*/ 2300804 w 5812369"/>
                <a:gd name="connsiteY60" fmla="*/ 186874 h 1982292"/>
                <a:gd name="connsiteX61" fmla="*/ 2300804 w 5812369"/>
                <a:gd name="connsiteY61" fmla="*/ 595493 h 1982292"/>
                <a:gd name="connsiteX62" fmla="*/ 2228373 w 5812369"/>
                <a:gd name="connsiteY62" fmla="*/ 802037 h 1982292"/>
                <a:gd name="connsiteX63" fmla="*/ 2029858 w 5812369"/>
                <a:gd name="connsiteY63" fmla="*/ 876250 h 1982292"/>
                <a:gd name="connsiteX64" fmla="*/ 1832238 w 5812369"/>
                <a:gd name="connsiteY64" fmla="*/ 802037 h 1982292"/>
                <a:gd name="connsiteX65" fmla="*/ 1759807 w 5812369"/>
                <a:gd name="connsiteY65" fmla="*/ 595493 h 1982292"/>
                <a:gd name="connsiteX66" fmla="*/ 2477858 w 5812369"/>
                <a:gd name="connsiteY66" fmla="*/ 857474 h 1982292"/>
                <a:gd name="connsiteX67" fmla="*/ 2477858 w 5812369"/>
                <a:gd name="connsiteY67" fmla="*/ 186874 h 1982292"/>
                <a:gd name="connsiteX68" fmla="*/ 2667431 w 5812369"/>
                <a:gd name="connsiteY68" fmla="*/ 186874 h 1982292"/>
                <a:gd name="connsiteX69" fmla="*/ 2831071 w 5812369"/>
                <a:gd name="connsiteY69" fmla="*/ 235157 h 1982292"/>
                <a:gd name="connsiteX70" fmla="*/ 2890983 w 5812369"/>
                <a:gd name="connsiteY70" fmla="*/ 369277 h 1982292"/>
                <a:gd name="connsiteX71" fmla="*/ 2820341 w 5812369"/>
                <a:gd name="connsiteY71" fmla="*/ 501609 h 1982292"/>
                <a:gd name="connsiteX72" fmla="*/ 2901714 w 5812369"/>
                <a:gd name="connsiteY72" fmla="*/ 565986 h 1982292"/>
                <a:gd name="connsiteX73" fmla="*/ 2930329 w 5812369"/>
                <a:gd name="connsiteY73" fmla="*/ 659870 h 1982292"/>
                <a:gd name="connsiteX74" fmla="*/ 2863263 w 5812369"/>
                <a:gd name="connsiteY74" fmla="*/ 804720 h 1982292"/>
                <a:gd name="connsiteX75" fmla="*/ 2681738 w 5812369"/>
                <a:gd name="connsiteY75" fmla="*/ 857474 h 1982292"/>
                <a:gd name="connsiteX76" fmla="*/ 2612884 w 5812369"/>
                <a:gd name="connsiteY76" fmla="*/ 741236 h 1982292"/>
                <a:gd name="connsiteX77" fmla="*/ 2689786 w 5812369"/>
                <a:gd name="connsiteY77" fmla="*/ 741236 h 1982292"/>
                <a:gd name="connsiteX78" fmla="*/ 2764005 w 5812369"/>
                <a:gd name="connsiteY78" fmla="*/ 717989 h 1982292"/>
                <a:gd name="connsiteX79" fmla="*/ 2790832 w 5812369"/>
                <a:gd name="connsiteY79" fmla="*/ 652717 h 1982292"/>
                <a:gd name="connsiteX80" fmla="*/ 2764005 w 5812369"/>
                <a:gd name="connsiteY80" fmla="*/ 588340 h 1982292"/>
                <a:gd name="connsiteX81" fmla="*/ 2689786 w 5812369"/>
                <a:gd name="connsiteY81" fmla="*/ 565986 h 1982292"/>
                <a:gd name="connsiteX82" fmla="*/ 2612884 w 5812369"/>
                <a:gd name="connsiteY82" fmla="*/ 565986 h 1982292"/>
                <a:gd name="connsiteX83" fmla="*/ 2612884 w 5812369"/>
                <a:gd name="connsiteY83" fmla="*/ 449749 h 1982292"/>
                <a:gd name="connsiteX84" fmla="*/ 2670113 w 5812369"/>
                <a:gd name="connsiteY84" fmla="*/ 449749 h 1982292"/>
                <a:gd name="connsiteX85" fmla="*/ 2730025 w 5812369"/>
                <a:gd name="connsiteY85" fmla="*/ 430078 h 1982292"/>
                <a:gd name="connsiteX86" fmla="*/ 2751486 w 5812369"/>
                <a:gd name="connsiteY86" fmla="*/ 375536 h 1982292"/>
                <a:gd name="connsiteX87" fmla="*/ 2730025 w 5812369"/>
                <a:gd name="connsiteY87" fmla="*/ 322782 h 1982292"/>
                <a:gd name="connsiteX88" fmla="*/ 2670113 w 5812369"/>
                <a:gd name="connsiteY88" fmla="*/ 303111 h 1982292"/>
                <a:gd name="connsiteX89" fmla="*/ 2612884 w 5812369"/>
                <a:gd name="connsiteY89" fmla="*/ 303111 h 1982292"/>
                <a:gd name="connsiteX90" fmla="*/ 3077873 w 5812369"/>
                <a:gd name="connsiteY90" fmla="*/ 857474 h 1982292"/>
                <a:gd name="connsiteX91" fmla="*/ 3077873 w 5812369"/>
                <a:gd name="connsiteY91" fmla="*/ 186874 h 1982292"/>
                <a:gd name="connsiteX92" fmla="*/ 3212899 w 5812369"/>
                <a:gd name="connsiteY92" fmla="*/ 186874 h 1982292"/>
                <a:gd name="connsiteX93" fmla="*/ 3212899 w 5812369"/>
                <a:gd name="connsiteY93" fmla="*/ 734083 h 1982292"/>
                <a:gd name="connsiteX94" fmla="*/ 3466855 w 5812369"/>
                <a:gd name="connsiteY94" fmla="*/ 734083 h 1982292"/>
                <a:gd name="connsiteX95" fmla="*/ 3466855 w 5812369"/>
                <a:gd name="connsiteY95" fmla="*/ 857474 h 1982292"/>
                <a:gd name="connsiteX96" fmla="*/ 3595621 w 5812369"/>
                <a:gd name="connsiteY96" fmla="*/ 857474 h 1982292"/>
                <a:gd name="connsiteX97" fmla="*/ 3595621 w 5812369"/>
                <a:gd name="connsiteY97" fmla="*/ 186874 h 1982292"/>
                <a:gd name="connsiteX98" fmla="*/ 3730647 w 5812369"/>
                <a:gd name="connsiteY98" fmla="*/ 186874 h 1982292"/>
                <a:gd name="connsiteX99" fmla="*/ 3730647 w 5812369"/>
                <a:gd name="connsiteY99" fmla="*/ 857474 h 1982292"/>
                <a:gd name="connsiteX100" fmla="*/ 3896076 w 5812369"/>
                <a:gd name="connsiteY100" fmla="*/ 658976 h 1982292"/>
                <a:gd name="connsiteX101" fmla="*/ 3870144 w 5812369"/>
                <a:gd name="connsiteY101" fmla="*/ 522174 h 1982292"/>
                <a:gd name="connsiteX102" fmla="*/ 3896076 w 5812369"/>
                <a:gd name="connsiteY102" fmla="*/ 386265 h 1982292"/>
                <a:gd name="connsiteX103" fmla="*/ 3967613 w 5812369"/>
                <a:gd name="connsiteY103" fmla="*/ 272711 h 1982292"/>
                <a:gd name="connsiteX104" fmla="*/ 4080284 w 5812369"/>
                <a:gd name="connsiteY104" fmla="*/ 195815 h 1982292"/>
                <a:gd name="connsiteX105" fmla="*/ 4224252 w 5812369"/>
                <a:gd name="connsiteY105" fmla="*/ 167203 h 1982292"/>
                <a:gd name="connsiteX106" fmla="*/ 4368220 w 5812369"/>
                <a:gd name="connsiteY106" fmla="*/ 195815 h 1982292"/>
                <a:gd name="connsiteX107" fmla="*/ 4480890 w 5812369"/>
                <a:gd name="connsiteY107" fmla="*/ 272711 h 1982292"/>
                <a:gd name="connsiteX108" fmla="*/ 4552427 w 5812369"/>
                <a:gd name="connsiteY108" fmla="*/ 386265 h 1982292"/>
                <a:gd name="connsiteX109" fmla="*/ 4578359 w 5812369"/>
                <a:gd name="connsiteY109" fmla="*/ 522174 h 1982292"/>
                <a:gd name="connsiteX110" fmla="*/ 4543485 w 5812369"/>
                <a:gd name="connsiteY110" fmla="*/ 679541 h 1982292"/>
                <a:gd name="connsiteX111" fmla="*/ 4446910 w 5812369"/>
                <a:gd name="connsiteY111" fmla="*/ 802037 h 1982292"/>
                <a:gd name="connsiteX112" fmla="*/ 4487150 w 5812369"/>
                <a:gd name="connsiteY112" fmla="*/ 840485 h 1982292"/>
                <a:gd name="connsiteX113" fmla="*/ 4626646 w 5812369"/>
                <a:gd name="connsiteY113" fmla="*/ 903968 h 1982292"/>
                <a:gd name="connsiteX114" fmla="*/ 4674934 w 5812369"/>
                <a:gd name="connsiteY114" fmla="*/ 896815 h 1982292"/>
                <a:gd name="connsiteX115" fmla="*/ 4674934 w 5812369"/>
                <a:gd name="connsiteY115" fmla="*/ 1012159 h 1982292"/>
                <a:gd name="connsiteX116" fmla="*/ 4604291 w 5812369"/>
                <a:gd name="connsiteY116" fmla="*/ 1023782 h 1982292"/>
                <a:gd name="connsiteX117" fmla="*/ 4395940 w 5812369"/>
                <a:gd name="connsiteY117" fmla="*/ 936157 h 1982292"/>
                <a:gd name="connsiteX118" fmla="*/ 4316355 w 5812369"/>
                <a:gd name="connsiteY118" fmla="*/ 864627 h 1982292"/>
                <a:gd name="connsiteX119" fmla="*/ 4224252 w 5812369"/>
                <a:gd name="connsiteY119" fmla="*/ 876250 h 1982292"/>
                <a:gd name="connsiteX120" fmla="*/ 4080284 w 5812369"/>
                <a:gd name="connsiteY120" fmla="*/ 847638 h 1982292"/>
                <a:gd name="connsiteX121" fmla="*/ 3967613 w 5812369"/>
                <a:gd name="connsiteY121" fmla="*/ 771637 h 1982292"/>
                <a:gd name="connsiteX122" fmla="*/ 3896076 w 5812369"/>
                <a:gd name="connsiteY122" fmla="*/ 658976 h 1982292"/>
                <a:gd name="connsiteX123" fmla="*/ 4070447 w 5812369"/>
                <a:gd name="connsiteY123" fmla="*/ 360336 h 1982292"/>
                <a:gd name="connsiteX124" fmla="*/ 4008747 w 5812369"/>
                <a:gd name="connsiteY124" fmla="*/ 522174 h 1982292"/>
                <a:gd name="connsiteX125" fmla="*/ 4070447 w 5812369"/>
                <a:gd name="connsiteY125" fmla="*/ 684012 h 1982292"/>
                <a:gd name="connsiteX126" fmla="*/ 4225146 w 5812369"/>
                <a:gd name="connsiteY126" fmla="*/ 749283 h 1982292"/>
                <a:gd name="connsiteX127" fmla="*/ 4335134 w 5812369"/>
                <a:gd name="connsiteY127" fmla="*/ 719777 h 1982292"/>
                <a:gd name="connsiteX128" fmla="*/ 4412036 w 5812369"/>
                <a:gd name="connsiteY128" fmla="*/ 637517 h 1982292"/>
                <a:gd name="connsiteX129" fmla="*/ 4439756 w 5812369"/>
                <a:gd name="connsiteY129" fmla="*/ 522174 h 1982292"/>
                <a:gd name="connsiteX130" fmla="*/ 4378056 w 5812369"/>
                <a:gd name="connsiteY130" fmla="*/ 360336 h 1982292"/>
                <a:gd name="connsiteX131" fmla="*/ 4224252 w 5812369"/>
                <a:gd name="connsiteY131" fmla="*/ 295064 h 1982292"/>
                <a:gd name="connsiteX132" fmla="*/ 4069553 w 5812369"/>
                <a:gd name="connsiteY132" fmla="*/ 360336 h 1982292"/>
                <a:gd name="connsiteX133" fmla="*/ 4705337 w 5812369"/>
                <a:gd name="connsiteY133" fmla="*/ 595493 h 1982292"/>
                <a:gd name="connsiteX134" fmla="*/ 4705337 w 5812369"/>
                <a:gd name="connsiteY134" fmla="*/ 186874 h 1982292"/>
                <a:gd name="connsiteX135" fmla="*/ 4841257 w 5812369"/>
                <a:gd name="connsiteY135" fmla="*/ 186874 h 1982292"/>
                <a:gd name="connsiteX136" fmla="*/ 4841257 w 5812369"/>
                <a:gd name="connsiteY136" fmla="*/ 606222 h 1982292"/>
                <a:gd name="connsiteX137" fmla="*/ 4877025 w 5812369"/>
                <a:gd name="connsiteY137" fmla="*/ 711730 h 1982292"/>
                <a:gd name="connsiteX138" fmla="*/ 4976283 w 5812369"/>
                <a:gd name="connsiteY138" fmla="*/ 749283 h 1982292"/>
                <a:gd name="connsiteX139" fmla="*/ 5074646 w 5812369"/>
                <a:gd name="connsiteY139" fmla="*/ 711730 h 1982292"/>
                <a:gd name="connsiteX140" fmla="*/ 5110414 w 5812369"/>
                <a:gd name="connsiteY140" fmla="*/ 606222 h 1982292"/>
                <a:gd name="connsiteX141" fmla="*/ 5110414 w 5812369"/>
                <a:gd name="connsiteY141" fmla="*/ 186874 h 1982292"/>
                <a:gd name="connsiteX142" fmla="*/ 5246334 w 5812369"/>
                <a:gd name="connsiteY142" fmla="*/ 186874 h 1982292"/>
                <a:gd name="connsiteX143" fmla="*/ 5246334 w 5812369"/>
                <a:gd name="connsiteY143" fmla="*/ 595493 h 1982292"/>
                <a:gd name="connsiteX144" fmla="*/ 5173903 w 5812369"/>
                <a:gd name="connsiteY144" fmla="*/ 802037 h 1982292"/>
                <a:gd name="connsiteX145" fmla="*/ 4975389 w 5812369"/>
                <a:gd name="connsiteY145" fmla="*/ 876250 h 1982292"/>
                <a:gd name="connsiteX146" fmla="*/ 4777768 w 5812369"/>
                <a:gd name="connsiteY146" fmla="*/ 802037 h 1982292"/>
                <a:gd name="connsiteX147" fmla="*/ 4705337 w 5812369"/>
                <a:gd name="connsiteY147" fmla="*/ 595493 h 1982292"/>
                <a:gd name="connsiteX148" fmla="*/ 5423388 w 5812369"/>
                <a:gd name="connsiteY148" fmla="*/ 857474 h 1982292"/>
                <a:gd name="connsiteX149" fmla="*/ 5423388 w 5812369"/>
                <a:gd name="connsiteY149" fmla="*/ 186874 h 1982292"/>
                <a:gd name="connsiteX150" fmla="*/ 5812370 w 5812369"/>
                <a:gd name="connsiteY150" fmla="*/ 186874 h 1982292"/>
                <a:gd name="connsiteX151" fmla="*/ 5812370 w 5812369"/>
                <a:gd name="connsiteY151" fmla="*/ 303111 h 1982292"/>
                <a:gd name="connsiteX152" fmla="*/ 5558414 w 5812369"/>
                <a:gd name="connsiteY152" fmla="*/ 303111 h 1982292"/>
                <a:gd name="connsiteX153" fmla="*/ 5558414 w 5812369"/>
                <a:gd name="connsiteY153" fmla="*/ 457796 h 1982292"/>
                <a:gd name="connsiteX154" fmla="*/ 5773919 w 5812369"/>
                <a:gd name="connsiteY154" fmla="*/ 457796 h 1982292"/>
                <a:gd name="connsiteX155" fmla="*/ 5773919 w 5812369"/>
                <a:gd name="connsiteY155" fmla="*/ 574033 h 1982292"/>
                <a:gd name="connsiteX156" fmla="*/ 5558414 w 5812369"/>
                <a:gd name="connsiteY156" fmla="*/ 574033 h 1982292"/>
                <a:gd name="connsiteX157" fmla="*/ 5558414 w 5812369"/>
                <a:gd name="connsiteY157" fmla="*/ 741236 h 1982292"/>
                <a:gd name="connsiteX158" fmla="*/ 5812370 w 5812369"/>
                <a:gd name="connsiteY158" fmla="*/ 741236 h 1982292"/>
                <a:gd name="connsiteX159" fmla="*/ 5812370 w 5812369"/>
                <a:gd name="connsiteY159" fmla="*/ 857474 h 1982292"/>
                <a:gd name="connsiteX160" fmla="*/ 0 w 5812369"/>
                <a:gd name="connsiteY160" fmla="*/ 1827608 h 1982292"/>
                <a:gd name="connsiteX161" fmla="*/ 0 w 5812369"/>
                <a:gd name="connsiteY161" fmla="*/ 1157008 h 1982292"/>
                <a:gd name="connsiteX162" fmla="*/ 388982 w 5812369"/>
                <a:gd name="connsiteY162" fmla="*/ 1157008 h 1982292"/>
                <a:gd name="connsiteX163" fmla="*/ 388982 w 5812369"/>
                <a:gd name="connsiteY163" fmla="*/ 1273245 h 1982292"/>
                <a:gd name="connsiteX164" fmla="*/ 135920 w 5812369"/>
                <a:gd name="connsiteY164" fmla="*/ 1273245 h 1982292"/>
                <a:gd name="connsiteX165" fmla="*/ 135920 w 5812369"/>
                <a:gd name="connsiteY165" fmla="*/ 1427930 h 1982292"/>
                <a:gd name="connsiteX166" fmla="*/ 351425 w 5812369"/>
                <a:gd name="connsiteY166" fmla="*/ 1427930 h 1982292"/>
                <a:gd name="connsiteX167" fmla="*/ 351425 w 5812369"/>
                <a:gd name="connsiteY167" fmla="*/ 1544168 h 1982292"/>
                <a:gd name="connsiteX168" fmla="*/ 135920 w 5812369"/>
                <a:gd name="connsiteY168" fmla="*/ 1544168 h 1982292"/>
                <a:gd name="connsiteX169" fmla="*/ 135920 w 5812369"/>
                <a:gd name="connsiteY169" fmla="*/ 1827608 h 1982292"/>
                <a:gd name="connsiteX170" fmla="*/ 517748 w 5812369"/>
                <a:gd name="connsiteY170" fmla="*/ 1827608 h 1982292"/>
                <a:gd name="connsiteX171" fmla="*/ 517748 w 5812369"/>
                <a:gd name="connsiteY171" fmla="*/ 1157008 h 1982292"/>
                <a:gd name="connsiteX172" fmla="*/ 721628 w 5812369"/>
                <a:gd name="connsiteY172" fmla="*/ 1157008 h 1982292"/>
                <a:gd name="connsiteX173" fmla="*/ 895999 w 5812369"/>
                <a:gd name="connsiteY173" fmla="*/ 1210656 h 1982292"/>
                <a:gd name="connsiteX174" fmla="*/ 959488 w 5812369"/>
                <a:gd name="connsiteY174" fmla="*/ 1357294 h 1982292"/>
                <a:gd name="connsiteX175" fmla="*/ 931768 w 5812369"/>
                <a:gd name="connsiteY175" fmla="*/ 1461907 h 1982292"/>
                <a:gd name="connsiteX176" fmla="*/ 853077 w 5812369"/>
                <a:gd name="connsiteY176" fmla="*/ 1530756 h 1982292"/>
                <a:gd name="connsiteX177" fmla="*/ 1062322 w 5812369"/>
                <a:gd name="connsiteY177" fmla="*/ 1827608 h 1982292"/>
                <a:gd name="connsiteX178" fmla="*/ 900470 w 5812369"/>
                <a:gd name="connsiteY178" fmla="*/ 1827608 h 1982292"/>
                <a:gd name="connsiteX179" fmla="*/ 722522 w 5812369"/>
                <a:gd name="connsiteY179" fmla="*/ 1556686 h 1982292"/>
                <a:gd name="connsiteX180" fmla="*/ 653668 w 5812369"/>
                <a:gd name="connsiteY180" fmla="*/ 1556686 h 1982292"/>
                <a:gd name="connsiteX181" fmla="*/ 653668 w 5812369"/>
                <a:gd name="connsiteY181" fmla="*/ 1827608 h 1982292"/>
                <a:gd name="connsiteX182" fmla="*/ 653668 w 5812369"/>
                <a:gd name="connsiteY182" fmla="*/ 1441342 h 1982292"/>
                <a:gd name="connsiteX183" fmla="*/ 729676 w 5812369"/>
                <a:gd name="connsiteY183" fmla="*/ 1441342 h 1982292"/>
                <a:gd name="connsiteX184" fmla="*/ 796742 w 5812369"/>
                <a:gd name="connsiteY184" fmla="*/ 1418989 h 1982292"/>
                <a:gd name="connsiteX185" fmla="*/ 819991 w 5812369"/>
                <a:gd name="connsiteY185" fmla="*/ 1355506 h 1982292"/>
                <a:gd name="connsiteX186" fmla="*/ 796742 w 5812369"/>
                <a:gd name="connsiteY186" fmla="*/ 1294705 h 1982292"/>
                <a:gd name="connsiteX187" fmla="*/ 729676 w 5812369"/>
                <a:gd name="connsiteY187" fmla="*/ 1273245 h 1982292"/>
                <a:gd name="connsiteX188" fmla="*/ 653668 w 5812369"/>
                <a:gd name="connsiteY188" fmla="*/ 1273245 h 1982292"/>
                <a:gd name="connsiteX189" fmla="*/ 1100773 w 5812369"/>
                <a:gd name="connsiteY189" fmla="*/ 1827608 h 1982292"/>
                <a:gd name="connsiteX190" fmla="*/ 1353835 w 5812369"/>
                <a:gd name="connsiteY190" fmla="*/ 1157008 h 1982292"/>
                <a:gd name="connsiteX191" fmla="*/ 1530889 w 5812369"/>
                <a:gd name="connsiteY191" fmla="*/ 1157008 h 1982292"/>
                <a:gd name="connsiteX192" fmla="*/ 1783950 w 5812369"/>
                <a:gd name="connsiteY192" fmla="*/ 1827608 h 1982292"/>
                <a:gd name="connsiteX193" fmla="*/ 1639982 w 5812369"/>
                <a:gd name="connsiteY193" fmla="*/ 1827608 h 1982292"/>
                <a:gd name="connsiteX194" fmla="*/ 1575599 w 5812369"/>
                <a:gd name="connsiteY194" fmla="*/ 1653252 h 1982292"/>
                <a:gd name="connsiteX195" fmla="*/ 1308230 w 5812369"/>
                <a:gd name="connsiteY195" fmla="*/ 1653252 h 1982292"/>
                <a:gd name="connsiteX196" fmla="*/ 1244741 w 5812369"/>
                <a:gd name="connsiteY196" fmla="*/ 1827608 h 1982292"/>
                <a:gd name="connsiteX197" fmla="*/ 1350258 w 5812369"/>
                <a:gd name="connsiteY197" fmla="*/ 1537015 h 1982292"/>
                <a:gd name="connsiteX198" fmla="*/ 1534466 w 5812369"/>
                <a:gd name="connsiteY198" fmla="*/ 1537015 h 1982292"/>
                <a:gd name="connsiteX199" fmla="*/ 1442362 w 5812369"/>
                <a:gd name="connsiteY199" fmla="*/ 1285763 h 1982292"/>
                <a:gd name="connsiteX200" fmla="*/ 1896621 w 5812369"/>
                <a:gd name="connsiteY200" fmla="*/ 1827608 h 1982292"/>
                <a:gd name="connsiteX201" fmla="*/ 1896621 w 5812369"/>
                <a:gd name="connsiteY201" fmla="*/ 1157008 h 1982292"/>
                <a:gd name="connsiteX202" fmla="*/ 2070098 w 5812369"/>
                <a:gd name="connsiteY202" fmla="*/ 1157008 h 1982292"/>
                <a:gd name="connsiteX203" fmla="*/ 2368764 w 5812369"/>
                <a:gd name="connsiteY203" fmla="*/ 1637158 h 1982292"/>
                <a:gd name="connsiteX204" fmla="*/ 2368764 w 5812369"/>
                <a:gd name="connsiteY204" fmla="*/ 1157008 h 1982292"/>
                <a:gd name="connsiteX205" fmla="*/ 2503790 w 5812369"/>
                <a:gd name="connsiteY205" fmla="*/ 1157008 h 1982292"/>
                <a:gd name="connsiteX206" fmla="*/ 2503790 w 5812369"/>
                <a:gd name="connsiteY206" fmla="*/ 1827608 h 1982292"/>
                <a:gd name="connsiteX207" fmla="*/ 2330313 w 5812369"/>
                <a:gd name="connsiteY207" fmla="*/ 1827608 h 1982292"/>
                <a:gd name="connsiteX208" fmla="*/ 2031647 w 5812369"/>
                <a:gd name="connsiteY208" fmla="*/ 1345670 h 1982292"/>
                <a:gd name="connsiteX209" fmla="*/ 2031647 w 5812369"/>
                <a:gd name="connsiteY209" fmla="*/ 1827608 h 1982292"/>
                <a:gd name="connsiteX210" fmla="*/ 2644181 w 5812369"/>
                <a:gd name="connsiteY210" fmla="*/ 1492308 h 1982292"/>
                <a:gd name="connsiteX211" fmla="*/ 2670113 w 5812369"/>
                <a:gd name="connsiteY211" fmla="*/ 1356400 h 1982292"/>
                <a:gd name="connsiteX212" fmla="*/ 2741650 w 5812369"/>
                <a:gd name="connsiteY212" fmla="*/ 1242845 h 1982292"/>
                <a:gd name="connsiteX213" fmla="*/ 2854321 w 5812369"/>
                <a:gd name="connsiteY213" fmla="*/ 1166844 h 1982292"/>
                <a:gd name="connsiteX214" fmla="*/ 2999183 w 5812369"/>
                <a:gd name="connsiteY214" fmla="*/ 1138231 h 1982292"/>
                <a:gd name="connsiteX215" fmla="*/ 3160141 w 5812369"/>
                <a:gd name="connsiteY215" fmla="*/ 1173997 h 1982292"/>
                <a:gd name="connsiteX216" fmla="*/ 3279965 w 5812369"/>
                <a:gd name="connsiteY216" fmla="*/ 1274140 h 1982292"/>
                <a:gd name="connsiteX217" fmla="*/ 3173554 w 5812369"/>
                <a:gd name="connsiteY217" fmla="*/ 1357294 h 1982292"/>
                <a:gd name="connsiteX218" fmla="*/ 3099334 w 5812369"/>
                <a:gd name="connsiteY218" fmla="*/ 1290234 h 1982292"/>
                <a:gd name="connsiteX219" fmla="*/ 2999183 w 5812369"/>
                <a:gd name="connsiteY219" fmla="*/ 1265198 h 1982292"/>
                <a:gd name="connsiteX220" fmla="*/ 2844484 w 5812369"/>
                <a:gd name="connsiteY220" fmla="*/ 1330470 h 1982292"/>
                <a:gd name="connsiteX221" fmla="*/ 2782784 w 5812369"/>
                <a:gd name="connsiteY221" fmla="*/ 1492308 h 1982292"/>
                <a:gd name="connsiteX222" fmla="*/ 2844484 w 5812369"/>
                <a:gd name="connsiteY222" fmla="*/ 1655040 h 1982292"/>
                <a:gd name="connsiteX223" fmla="*/ 2999183 w 5812369"/>
                <a:gd name="connsiteY223" fmla="*/ 1719418 h 1982292"/>
                <a:gd name="connsiteX224" fmla="*/ 3099334 w 5812369"/>
                <a:gd name="connsiteY224" fmla="*/ 1695276 h 1982292"/>
                <a:gd name="connsiteX225" fmla="*/ 3173554 w 5812369"/>
                <a:gd name="connsiteY225" fmla="*/ 1627322 h 1982292"/>
                <a:gd name="connsiteX226" fmla="*/ 3279965 w 5812369"/>
                <a:gd name="connsiteY226" fmla="*/ 1709582 h 1982292"/>
                <a:gd name="connsiteX227" fmla="*/ 3181602 w 5812369"/>
                <a:gd name="connsiteY227" fmla="*/ 1798996 h 1982292"/>
                <a:gd name="connsiteX228" fmla="*/ 3051047 w 5812369"/>
                <a:gd name="connsiteY228" fmla="*/ 1842808 h 1982292"/>
                <a:gd name="connsiteX229" fmla="*/ 2967885 w 5812369"/>
                <a:gd name="connsiteY229" fmla="*/ 1982293 h 1982292"/>
                <a:gd name="connsiteX230" fmla="*/ 2848061 w 5812369"/>
                <a:gd name="connsiteY230" fmla="*/ 1982293 h 1982292"/>
                <a:gd name="connsiteX231" fmla="*/ 2932117 w 5812369"/>
                <a:gd name="connsiteY231" fmla="*/ 1841020 h 1982292"/>
                <a:gd name="connsiteX232" fmla="*/ 2780995 w 5812369"/>
                <a:gd name="connsiteY232" fmla="*/ 1775748 h 1982292"/>
                <a:gd name="connsiteX233" fmla="*/ 2679055 w 5812369"/>
                <a:gd name="connsiteY233" fmla="*/ 1651464 h 1982292"/>
                <a:gd name="connsiteX234" fmla="*/ 2644181 w 5812369"/>
                <a:gd name="connsiteY234" fmla="*/ 1492308 h 1982292"/>
                <a:gd name="connsiteX235" fmla="*/ 3319310 w 5812369"/>
                <a:gd name="connsiteY235" fmla="*/ 1827608 h 1982292"/>
                <a:gd name="connsiteX236" fmla="*/ 3572372 w 5812369"/>
                <a:gd name="connsiteY236" fmla="*/ 1157008 h 1982292"/>
                <a:gd name="connsiteX237" fmla="*/ 3749426 w 5812369"/>
                <a:gd name="connsiteY237" fmla="*/ 1157008 h 1982292"/>
                <a:gd name="connsiteX238" fmla="*/ 4002487 w 5812369"/>
                <a:gd name="connsiteY238" fmla="*/ 1827608 h 1982292"/>
                <a:gd name="connsiteX239" fmla="*/ 3858519 w 5812369"/>
                <a:gd name="connsiteY239" fmla="*/ 1827608 h 1982292"/>
                <a:gd name="connsiteX240" fmla="*/ 3795030 w 5812369"/>
                <a:gd name="connsiteY240" fmla="*/ 1653252 h 1982292"/>
                <a:gd name="connsiteX241" fmla="*/ 3527661 w 5812369"/>
                <a:gd name="connsiteY241" fmla="*/ 1653252 h 1982292"/>
                <a:gd name="connsiteX242" fmla="*/ 3463278 w 5812369"/>
                <a:gd name="connsiteY242" fmla="*/ 1827608 h 1982292"/>
                <a:gd name="connsiteX243" fmla="*/ 3569689 w 5812369"/>
                <a:gd name="connsiteY243" fmla="*/ 1537015 h 1982292"/>
                <a:gd name="connsiteX244" fmla="*/ 3753002 w 5812369"/>
                <a:gd name="connsiteY244" fmla="*/ 1537015 h 1982292"/>
                <a:gd name="connsiteX245" fmla="*/ 3660899 w 5812369"/>
                <a:gd name="connsiteY245" fmla="*/ 1285763 h 1982292"/>
                <a:gd name="connsiteX246" fmla="*/ 4115158 w 5812369"/>
                <a:gd name="connsiteY246" fmla="*/ 1827608 h 1982292"/>
                <a:gd name="connsiteX247" fmla="*/ 4115158 w 5812369"/>
                <a:gd name="connsiteY247" fmla="*/ 1157008 h 1982292"/>
                <a:gd name="connsiteX248" fmla="*/ 4251078 w 5812369"/>
                <a:gd name="connsiteY248" fmla="*/ 1157008 h 1982292"/>
                <a:gd name="connsiteX249" fmla="*/ 4251078 w 5812369"/>
                <a:gd name="connsiteY249" fmla="*/ 1827608 h 1982292"/>
                <a:gd name="connsiteX250" fmla="*/ 4386998 w 5812369"/>
                <a:gd name="connsiteY250" fmla="*/ 1734618 h 1982292"/>
                <a:gd name="connsiteX251" fmla="*/ 4485361 w 5812369"/>
                <a:gd name="connsiteY251" fmla="*/ 1644311 h 1982292"/>
                <a:gd name="connsiteX252" fmla="*/ 4553321 w 5812369"/>
                <a:gd name="connsiteY252" fmla="*/ 1705112 h 1982292"/>
                <a:gd name="connsiteX253" fmla="*/ 4632906 w 5812369"/>
                <a:gd name="connsiteY253" fmla="*/ 1726571 h 1982292"/>
                <a:gd name="connsiteX254" fmla="*/ 4695501 w 5812369"/>
                <a:gd name="connsiteY254" fmla="*/ 1706006 h 1982292"/>
                <a:gd name="connsiteX255" fmla="*/ 4718750 w 5812369"/>
                <a:gd name="connsiteY255" fmla="*/ 1648781 h 1982292"/>
                <a:gd name="connsiteX256" fmla="*/ 4706231 w 5812369"/>
                <a:gd name="connsiteY256" fmla="*/ 1609439 h 1982292"/>
                <a:gd name="connsiteX257" fmla="*/ 4671357 w 5812369"/>
                <a:gd name="connsiteY257" fmla="*/ 1579933 h 1982292"/>
                <a:gd name="connsiteX258" fmla="*/ 4622175 w 5812369"/>
                <a:gd name="connsiteY258" fmla="*/ 1554897 h 1982292"/>
                <a:gd name="connsiteX259" fmla="*/ 4565840 w 5812369"/>
                <a:gd name="connsiteY259" fmla="*/ 1528967 h 1982292"/>
                <a:gd name="connsiteX260" fmla="*/ 4510399 w 5812369"/>
                <a:gd name="connsiteY260" fmla="*/ 1498567 h 1982292"/>
                <a:gd name="connsiteX261" fmla="*/ 4461217 w 5812369"/>
                <a:gd name="connsiteY261" fmla="*/ 1459225 h 1982292"/>
                <a:gd name="connsiteX262" fmla="*/ 4426343 w 5812369"/>
                <a:gd name="connsiteY262" fmla="*/ 1404683 h 1982292"/>
                <a:gd name="connsiteX263" fmla="*/ 4412930 w 5812369"/>
                <a:gd name="connsiteY263" fmla="*/ 1332258 h 1982292"/>
                <a:gd name="connsiteX264" fmla="*/ 4473736 w 5812369"/>
                <a:gd name="connsiteY264" fmla="*/ 1194562 h 1982292"/>
                <a:gd name="connsiteX265" fmla="*/ 4627541 w 5812369"/>
                <a:gd name="connsiteY265" fmla="*/ 1138231 h 1982292"/>
                <a:gd name="connsiteX266" fmla="*/ 4860930 w 5812369"/>
                <a:gd name="connsiteY266" fmla="*/ 1250892 h 1982292"/>
                <a:gd name="connsiteX267" fmla="*/ 4761672 w 5812369"/>
                <a:gd name="connsiteY267" fmla="*/ 1340305 h 1982292"/>
                <a:gd name="connsiteX268" fmla="*/ 4628435 w 5812369"/>
                <a:gd name="connsiteY268" fmla="*/ 1256257 h 1982292"/>
                <a:gd name="connsiteX269" fmla="*/ 4572100 w 5812369"/>
                <a:gd name="connsiteY269" fmla="*/ 1276822 h 1982292"/>
                <a:gd name="connsiteX270" fmla="*/ 4550639 w 5812369"/>
                <a:gd name="connsiteY270" fmla="*/ 1326893 h 1982292"/>
                <a:gd name="connsiteX271" fmla="*/ 4561369 w 5812369"/>
                <a:gd name="connsiteY271" fmla="*/ 1361765 h 1982292"/>
                <a:gd name="connsiteX272" fmla="*/ 4589090 w 5812369"/>
                <a:gd name="connsiteY272" fmla="*/ 1389483 h 1982292"/>
                <a:gd name="connsiteX273" fmla="*/ 4630223 w 5812369"/>
                <a:gd name="connsiteY273" fmla="*/ 1412730 h 1982292"/>
                <a:gd name="connsiteX274" fmla="*/ 4677616 w 5812369"/>
                <a:gd name="connsiteY274" fmla="*/ 1435084 h 1982292"/>
                <a:gd name="connsiteX275" fmla="*/ 4728586 w 5812369"/>
                <a:gd name="connsiteY275" fmla="*/ 1458331 h 1982292"/>
                <a:gd name="connsiteX276" fmla="*/ 4776874 w 5812369"/>
                <a:gd name="connsiteY276" fmla="*/ 1488731 h 1982292"/>
                <a:gd name="connsiteX277" fmla="*/ 4818008 w 5812369"/>
                <a:gd name="connsiteY277" fmla="*/ 1528073 h 1982292"/>
                <a:gd name="connsiteX278" fmla="*/ 4845728 w 5812369"/>
                <a:gd name="connsiteY278" fmla="*/ 1579039 h 1982292"/>
                <a:gd name="connsiteX279" fmla="*/ 4856459 w 5812369"/>
                <a:gd name="connsiteY279" fmla="*/ 1646099 h 1982292"/>
                <a:gd name="connsiteX280" fmla="*/ 4791181 w 5812369"/>
                <a:gd name="connsiteY280" fmla="*/ 1791843 h 1982292"/>
                <a:gd name="connsiteX281" fmla="*/ 4634694 w 5812369"/>
                <a:gd name="connsiteY281" fmla="*/ 1846385 h 1982292"/>
                <a:gd name="connsiteX282" fmla="*/ 4492515 w 5812369"/>
                <a:gd name="connsiteY282" fmla="*/ 1818667 h 1982292"/>
                <a:gd name="connsiteX283" fmla="*/ 4386998 w 5812369"/>
                <a:gd name="connsiteY283" fmla="*/ 1734618 h 1982292"/>
                <a:gd name="connsiteX284" fmla="*/ 5007580 w 5812369"/>
                <a:gd name="connsiteY284" fmla="*/ 1827608 h 1982292"/>
                <a:gd name="connsiteX285" fmla="*/ 5007580 w 5812369"/>
                <a:gd name="connsiteY285" fmla="*/ 1157008 h 1982292"/>
                <a:gd name="connsiteX286" fmla="*/ 5396562 w 5812369"/>
                <a:gd name="connsiteY286" fmla="*/ 1157008 h 1982292"/>
                <a:gd name="connsiteX287" fmla="*/ 5396562 w 5812369"/>
                <a:gd name="connsiteY287" fmla="*/ 1273245 h 1982292"/>
                <a:gd name="connsiteX288" fmla="*/ 5143500 w 5812369"/>
                <a:gd name="connsiteY288" fmla="*/ 1273245 h 1982292"/>
                <a:gd name="connsiteX289" fmla="*/ 5143500 w 5812369"/>
                <a:gd name="connsiteY289" fmla="*/ 1427930 h 1982292"/>
                <a:gd name="connsiteX290" fmla="*/ 5359005 w 5812369"/>
                <a:gd name="connsiteY290" fmla="*/ 1427930 h 1982292"/>
                <a:gd name="connsiteX291" fmla="*/ 5359005 w 5812369"/>
                <a:gd name="connsiteY291" fmla="*/ 1544168 h 1982292"/>
                <a:gd name="connsiteX292" fmla="*/ 5143500 w 5812369"/>
                <a:gd name="connsiteY292" fmla="*/ 1544168 h 1982292"/>
                <a:gd name="connsiteX293" fmla="*/ 5143500 w 5812369"/>
                <a:gd name="connsiteY293" fmla="*/ 1711371 h 1982292"/>
                <a:gd name="connsiteX294" fmla="*/ 5396562 w 5812369"/>
                <a:gd name="connsiteY294" fmla="*/ 1711371 h 1982292"/>
                <a:gd name="connsiteX295" fmla="*/ 5396562 w 5812369"/>
                <a:gd name="connsiteY295" fmla="*/ 1827608 h 198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Lst>
              <a:rect l="l" t="t" r="r" b="b"/>
              <a:pathLst>
                <a:path w="5812369" h="1982292">
                  <a:moveTo>
                    <a:pt x="0" y="857474"/>
                  </a:moveTo>
                  <a:lnTo>
                    <a:pt x="0" y="186874"/>
                  </a:lnTo>
                  <a:lnTo>
                    <a:pt x="203880" y="186874"/>
                  </a:lnTo>
                  <a:cubicBezTo>
                    <a:pt x="277804" y="186874"/>
                    <a:pt x="335624" y="204756"/>
                    <a:pt x="377357" y="240522"/>
                  </a:cubicBezTo>
                  <a:cubicBezTo>
                    <a:pt x="419680" y="276287"/>
                    <a:pt x="441141" y="325169"/>
                    <a:pt x="441740" y="387160"/>
                  </a:cubicBezTo>
                  <a:cubicBezTo>
                    <a:pt x="441740" y="427100"/>
                    <a:pt x="432503" y="461668"/>
                    <a:pt x="414020" y="490879"/>
                  </a:cubicBezTo>
                  <a:cubicBezTo>
                    <a:pt x="395536" y="520681"/>
                    <a:pt x="369309" y="543928"/>
                    <a:pt x="335329" y="560621"/>
                  </a:cubicBezTo>
                  <a:lnTo>
                    <a:pt x="544574" y="857474"/>
                  </a:lnTo>
                  <a:lnTo>
                    <a:pt x="382722" y="857474"/>
                  </a:lnTo>
                  <a:lnTo>
                    <a:pt x="204774" y="586551"/>
                  </a:lnTo>
                  <a:lnTo>
                    <a:pt x="135920" y="586551"/>
                  </a:lnTo>
                  <a:lnTo>
                    <a:pt x="135920" y="857474"/>
                  </a:lnTo>
                  <a:close/>
                  <a:moveTo>
                    <a:pt x="135920" y="471208"/>
                  </a:moveTo>
                  <a:lnTo>
                    <a:pt x="211928" y="471208"/>
                  </a:lnTo>
                  <a:cubicBezTo>
                    <a:pt x="240543" y="471208"/>
                    <a:pt x="262603" y="463760"/>
                    <a:pt x="278100" y="448855"/>
                  </a:cubicBezTo>
                  <a:cubicBezTo>
                    <a:pt x="294195" y="433950"/>
                    <a:pt x="302243" y="412794"/>
                    <a:pt x="302243" y="385371"/>
                  </a:cubicBezTo>
                  <a:cubicBezTo>
                    <a:pt x="302243" y="359737"/>
                    <a:pt x="294195" y="339475"/>
                    <a:pt x="278100" y="324570"/>
                  </a:cubicBezTo>
                  <a:cubicBezTo>
                    <a:pt x="262004" y="309665"/>
                    <a:pt x="239944" y="302512"/>
                    <a:pt x="211928" y="303111"/>
                  </a:cubicBezTo>
                  <a:lnTo>
                    <a:pt x="135920" y="303111"/>
                  </a:lnTo>
                  <a:close/>
                  <a:moveTo>
                    <a:pt x="639361" y="857474"/>
                  </a:moveTo>
                  <a:lnTo>
                    <a:pt x="639361" y="186874"/>
                  </a:lnTo>
                  <a:lnTo>
                    <a:pt x="1028342" y="186874"/>
                  </a:lnTo>
                  <a:lnTo>
                    <a:pt x="1028342" y="303111"/>
                  </a:lnTo>
                  <a:lnTo>
                    <a:pt x="774387" y="303111"/>
                  </a:lnTo>
                  <a:lnTo>
                    <a:pt x="774387" y="457796"/>
                  </a:lnTo>
                  <a:lnTo>
                    <a:pt x="989891" y="457796"/>
                  </a:lnTo>
                  <a:lnTo>
                    <a:pt x="989891" y="574033"/>
                  </a:lnTo>
                  <a:lnTo>
                    <a:pt x="774387" y="574033"/>
                  </a:lnTo>
                  <a:lnTo>
                    <a:pt x="774387" y="741236"/>
                  </a:lnTo>
                  <a:lnTo>
                    <a:pt x="1028342" y="741236"/>
                  </a:lnTo>
                  <a:lnTo>
                    <a:pt x="1028342" y="857474"/>
                  </a:lnTo>
                  <a:close/>
                  <a:moveTo>
                    <a:pt x="770810" y="129649"/>
                  </a:moveTo>
                  <a:lnTo>
                    <a:pt x="878115" y="0"/>
                  </a:lnTo>
                  <a:lnTo>
                    <a:pt x="1017612" y="0"/>
                  </a:lnTo>
                  <a:lnTo>
                    <a:pt x="894211" y="129649"/>
                  </a:lnTo>
                  <a:close/>
                  <a:moveTo>
                    <a:pt x="1193771" y="857474"/>
                  </a:moveTo>
                  <a:lnTo>
                    <a:pt x="1193771" y="186874"/>
                  </a:lnTo>
                  <a:lnTo>
                    <a:pt x="1414641" y="186874"/>
                  </a:lnTo>
                  <a:cubicBezTo>
                    <a:pt x="1487967" y="186874"/>
                    <a:pt x="1545491" y="204756"/>
                    <a:pt x="1587224" y="240522"/>
                  </a:cubicBezTo>
                  <a:cubicBezTo>
                    <a:pt x="1629547" y="276287"/>
                    <a:pt x="1650713" y="325169"/>
                    <a:pt x="1650713" y="387160"/>
                  </a:cubicBezTo>
                  <a:cubicBezTo>
                    <a:pt x="1650713" y="449150"/>
                    <a:pt x="1629547" y="497737"/>
                    <a:pt x="1587224" y="532903"/>
                  </a:cubicBezTo>
                  <a:cubicBezTo>
                    <a:pt x="1544901" y="568669"/>
                    <a:pt x="1487368" y="586551"/>
                    <a:pt x="1414641" y="586551"/>
                  </a:cubicBezTo>
                  <a:lnTo>
                    <a:pt x="1329691" y="586551"/>
                  </a:lnTo>
                  <a:lnTo>
                    <a:pt x="1329691" y="857474"/>
                  </a:lnTo>
                  <a:close/>
                  <a:moveTo>
                    <a:pt x="1329691" y="471208"/>
                  </a:moveTo>
                  <a:lnTo>
                    <a:pt x="1420007" y="471208"/>
                  </a:lnTo>
                  <a:cubicBezTo>
                    <a:pt x="1449220" y="471208"/>
                    <a:pt x="1471871" y="463456"/>
                    <a:pt x="1487967" y="447961"/>
                  </a:cubicBezTo>
                  <a:cubicBezTo>
                    <a:pt x="1504062" y="433056"/>
                    <a:pt x="1512110" y="412195"/>
                    <a:pt x="1512110" y="385371"/>
                  </a:cubicBezTo>
                  <a:cubicBezTo>
                    <a:pt x="1512110" y="359737"/>
                    <a:pt x="1503767" y="339475"/>
                    <a:pt x="1487072" y="324570"/>
                  </a:cubicBezTo>
                  <a:cubicBezTo>
                    <a:pt x="1470977" y="309665"/>
                    <a:pt x="1448621" y="302512"/>
                    <a:pt x="1420007" y="303111"/>
                  </a:cubicBezTo>
                  <a:lnTo>
                    <a:pt x="1329691" y="303111"/>
                  </a:lnTo>
                  <a:close/>
                  <a:moveTo>
                    <a:pt x="1759807" y="595493"/>
                  </a:moveTo>
                  <a:lnTo>
                    <a:pt x="1759807" y="186874"/>
                  </a:lnTo>
                  <a:lnTo>
                    <a:pt x="1895727" y="186874"/>
                  </a:lnTo>
                  <a:lnTo>
                    <a:pt x="1895727" y="606222"/>
                  </a:lnTo>
                  <a:cubicBezTo>
                    <a:pt x="1895727" y="650929"/>
                    <a:pt x="1907647" y="686095"/>
                    <a:pt x="1931495" y="711730"/>
                  </a:cubicBezTo>
                  <a:cubicBezTo>
                    <a:pt x="1955344" y="736766"/>
                    <a:pt x="1988430" y="749283"/>
                    <a:pt x="2030753" y="749283"/>
                  </a:cubicBezTo>
                  <a:cubicBezTo>
                    <a:pt x="2072485" y="749283"/>
                    <a:pt x="2105267" y="736766"/>
                    <a:pt x="2129116" y="711730"/>
                  </a:cubicBezTo>
                  <a:cubicBezTo>
                    <a:pt x="2152964" y="686694"/>
                    <a:pt x="2164884" y="651528"/>
                    <a:pt x="2164884" y="606222"/>
                  </a:cubicBezTo>
                  <a:lnTo>
                    <a:pt x="2164884" y="186874"/>
                  </a:lnTo>
                  <a:lnTo>
                    <a:pt x="2300804" y="186874"/>
                  </a:lnTo>
                  <a:lnTo>
                    <a:pt x="2300804" y="595493"/>
                  </a:lnTo>
                  <a:cubicBezTo>
                    <a:pt x="2300804" y="683717"/>
                    <a:pt x="2276661" y="752565"/>
                    <a:pt x="2228373" y="802037"/>
                  </a:cubicBezTo>
                  <a:cubicBezTo>
                    <a:pt x="2180086" y="851510"/>
                    <a:pt x="2113914" y="876250"/>
                    <a:pt x="2029858" y="876250"/>
                  </a:cubicBezTo>
                  <a:cubicBezTo>
                    <a:pt x="1946402" y="876250"/>
                    <a:pt x="1880525" y="851510"/>
                    <a:pt x="1832238" y="802037"/>
                  </a:cubicBezTo>
                  <a:cubicBezTo>
                    <a:pt x="1783950" y="751966"/>
                    <a:pt x="1759807" y="683118"/>
                    <a:pt x="1759807" y="595493"/>
                  </a:cubicBezTo>
                  <a:close/>
                  <a:moveTo>
                    <a:pt x="2477858" y="857474"/>
                  </a:moveTo>
                  <a:lnTo>
                    <a:pt x="2477858" y="186874"/>
                  </a:lnTo>
                  <a:lnTo>
                    <a:pt x="2667431" y="186874"/>
                  </a:lnTo>
                  <a:cubicBezTo>
                    <a:pt x="2737179" y="186874"/>
                    <a:pt x="2791726" y="202968"/>
                    <a:pt x="2831071" y="235157"/>
                  </a:cubicBezTo>
                  <a:cubicBezTo>
                    <a:pt x="2871016" y="267346"/>
                    <a:pt x="2890983" y="312052"/>
                    <a:pt x="2890983" y="369277"/>
                  </a:cubicBezTo>
                  <a:cubicBezTo>
                    <a:pt x="2890983" y="424713"/>
                    <a:pt x="2867439" y="468821"/>
                    <a:pt x="2820341" y="501609"/>
                  </a:cubicBezTo>
                  <a:cubicBezTo>
                    <a:pt x="2855510" y="517703"/>
                    <a:pt x="2882640" y="539162"/>
                    <a:pt x="2901714" y="565986"/>
                  </a:cubicBezTo>
                  <a:cubicBezTo>
                    <a:pt x="2920787" y="593409"/>
                    <a:pt x="2930329" y="624704"/>
                    <a:pt x="2930329" y="659870"/>
                  </a:cubicBezTo>
                  <a:cubicBezTo>
                    <a:pt x="2930329" y="721270"/>
                    <a:pt x="2907973" y="769553"/>
                    <a:pt x="2863263" y="804720"/>
                  </a:cubicBezTo>
                  <a:cubicBezTo>
                    <a:pt x="2819151" y="839886"/>
                    <a:pt x="2758640" y="857474"/>
                    <a:pt x="2681738" y="857474"/>
                  </a:cubicBezTo>
                  <a:close/>
                  <a:moveTo>
                    <a:pt x="2612884" y="741236"/>
                  </a:moveTo>
                  <a:lnTo>
                    <a:pt x="2689786" y="741236"/>
                  </a:lnTo>
                  <a:cubicBezTo>
                    <a:pt x="2721378" y="741236"/>
                    <a:pt x="2746121" y="733484"/>
                    <a:pt x="2764005" y="717989"/>
                  </a:cubicBezTo>
                  <a:cubicBezTo>
                    <a:pt x="2781890" y="701894"/>
                    <a:pt x="2790832" y="680140"/>
                    <a:pt x="2790832" y="652717"/>
                  </a:cubicBezTo>
                  <a:cubicBezTo>
                    <a:pt x="2790832" y="625294"/>
                    <a:pt x="2781890" y="603835"/>
                    <a:pt x="2764005" y="588340"/>
                  </a:cubicBezTo>
                  <a:cubicBezTo>
                    <a:pt x="2746121" y="573434"/>
                    <a:pt x="2721378" y="565986"/>
                    <a:pt x="2689786" y="565986"/>
                  </a:cubicBezTo>
                  <a:lnTo>
                    <a:pt x="2612884" y="565986"/>
                  </a:lnTo>
                  <a:close/>
                  <a:moveTo>
                    <a:pt x="2612884" y="449749"/>
                  </a:moveTo>
                  <a:lnTo>
                    <a:pt x="2670113" y="449749"/>
                  </a:lnTo>
                  <a:cubicBezTo>
                    <a:pt x="2695750" y="449749"/>
                    <a:pt x="2715718" y="443195"/>
                    <a:pt x="2730025" y="430078"/>
                  </a:cubicBezTo>
                  <a:cubicBezTo>
                    <a:pt x="2744333" y="417560"/>
                    <a:pt x="2751486" y="399382"/>
                    <a:pt x="2751486" y="375536"/>
                  </a:cubicBezTo>
                  <a:cubicBezTo>
                    <a:pt x="2751486" y="352887"/>
                    <a:pt x="2744333" y="335300"/>
                    <a:pt x="2730025" y="322782"/>
                  </a:cubicBezTo>
                  <a:cubicBezTo>
                    <a:pt x="2716317" y="309665"/>
                    <a:pt x="2696341" y="303111"/>
                    <a:pt x="2670113" y="303111"/>
                  </a:cubicBezTo>
                  <a:lnTo>
                    <a:pt x="2612884" y="303111"/>
                  </a:lnTo>
                  <a:close/>
                  <a:moveTo>
                    <a:pt x="3077873" y="857474"/>
                  </a:moveTo>
                  <a:lnTo>
                    <a:pt x="3077873" y="186874"/>
                  </a:lnTo>
                  <a:lnTo>
                    <a:pt x="3212899" y="186874"/>
                  </a:lnTo>
                  <a:lnTo>
                    <a:pt x="3212899" y="734083"/>
                  </a:lnTo>
                  <a:lnTo>
                    <a:pt x="3466855" y="734083"/>
                  </a:lnTo>
                  <a:lnTo>
                    <a:pt x="3466855" y="857474"/>
                  </a:lnTo>
                  <a:close/>
                  <a:moveTo>
                    <a:pt x="3595621" y="857474"/>
                  </a:moveTo>
                  <a:lnTo>
                    <a:pt x="3595621" y="186874"/>
                  </a:lnTo>
                  <a:lnTo>
                    <a:pt x="3730647" y="186874"/>
                  </a:lnTo>
                  <a:lnTo>
                    <a:pt x="3730647" y="857474"/>
                  </a:lnTo>
                  <a:close/>
                  <a:moveTo>
                    <a:pt x="3896076" y="658976"/>
                  </a:moveTo>
                  <a:cubicBezTo>
                    <a:pt x="3878791" y="615459"/>
                    <a:pt x="3870144" y="569858"/>
                    <a:pt x="3870144" y="522174"/>
                  </a:cubicBezTo>
                  <a:cubicBezTo>
                    <a:pt x="3870144" y="474489"/>
                    <a:pt x="3878791" y="429184"/>
                    <a:pt x="3896076" y="386265"/>
                  </a:cubicBezTo>
                  <a:cubicBezTo>
                    <a:pt x="3913361" y="342748"/>
                    <a:pt x="3937210" y="304899"/>
                    <a:pt x="3967613" y="272711"/>
                  </a:cubicBezTo>
                  <a:cubicBezTo>
                    <a:pt x="3998615" y="240522"/>
                    <a:pt x="4036172" y="214887"/>
                    <a:pt x="4080284" y="195815"/>
                  </a:cubicBezTo>
                  <a:cubicBezTo>
                    <a:pt x="4124994" y="176743"/>
                    <a:pt x="4172986" y="167203"/>
                    <a:pt x="4224252" y="167203"/>
                  </a:cubicBezTo>
                  <a:cubicBezTo>
                    <a:pt x="4275517" y="167203"/>
                    <a:pt x="4323509" y="176743"/>
                    <a:pt x="4368220" y="195815"/>
                  </a:cubicBezTo>
                  <a:cubicBezTo>
                    <a:pt x="4412930" y="214887"/>
                    <a:pt x="4450487" y="240522"/>
                    <a:pt x="4480890" y="272711"/>
                  </a:cubicBezTo>
                  <a:cubicBezTo>
                    <a:pt x="4511293" y="304899"/>
                    <a:pt x="4535142" y="342748"/>
                    <a:pt x="4552427" y="386265"/>
                  </a:cubicBezTo>
                  <a:cubicBezTo>
                    <a:pt x="4569712" y="429184"/>
                    <a:pt x="4578359" y="474489"/>
                    <a:pt x="4578359" y="522174"/>
                  </a:cubicBezTo>
                  <a:cubicBezTo>
                    <a:pt x="4578359" y="578209"/>
                    <a:pt x="4566734" y="630659"/>
                    <a:pt x="4543485" y="679541"/>
                  </a:cubicBezTo>
                  <a:cubicBezTo>
                    <a:pt x="4520235" y="728423"/>
                    <a:pt x="4488044" y="769250"/>
                    <a:pt x="4446910" y="802037"/>
                  </a:cubicBezTo>
                  <a:lnTo>
                    <a:pt x="4487150" y="840485"/>
                  </a:lnTo>
                  <a:cubicBezTo>
                    <a:pt x="4534248" y="883403"/>
                    <a:pt x="4580747" y="904567"/>
                    <a:pt x="4626646" y="903968"/>
                  </a:cubicBezTo>
                  <a:cubicBezTo>
                    <a:pt x="4645720" y="903968"/>
                    <a:pt x="4661816" y="901581"/>
                    <a:pt x="4674934" y="896815"/>
                  </a:cubicBezTo>
                  <a:lnTo>
                    <a:pt x="4674934" y="1012159"/>
                  </a:lnTo>
                  <a:cubicBezTo>
                    <a:pt x="4654072" y="1020501"/>
                    <a:pt x="4630518" y="1024381"/>
                    <a:pt x="4604291" y="1023782"/>
                  </a:cubicBezTo>
                  <a:cubicBezTo>
                    <a:pt x="4532155" y="1023782"/>
                    <a:pt x="4462711" y="994571"/>
                    <a:pt x="4395940" y="936157"/>
                  </a:cubicBezTo>
                  <a:lnTo>
                    <a:pt x="4316355" y="864627"/>
                  </a:lnTo>
                  <a:cubicBezTo>
                    <a:pt x="4287142" y="872379"/>
                    <a:pt x="4256443" y="876250"/>
                    <a:pt x="4224252" y="876250"/>
                  </a:cubicBezTo>
                  <a:cubicBezTo>
                    <a:pt x="4172986" y="876250"/>
                    <a:pt x="4124994" y="866710"/>
                    <a:pt x="4080284" y="847638"/>
                  </a:cubicBezTo>
                  <a:cubicBezTo>
                    <a:pt x="4036172" y="828566"/>
                    <a:pt x="3998615" y="803227"/>
                    <a:pt x="3967613" y="771637"/>
                  </a:cubicBezTo>
                  <a:cubicBezTo>
                    <a:pt x="3937210" y="739448"/>
                    <a:pt x="3913361" y="701894"/>
                    <a:pt x="3896076" y="658976"/>
                  </a:cubicBezTo>
                  <a:close/>
                  <a:moveTo>
                    <a:pt x="4070447" y="360336"/>
                  </a:moveTo>
                  <a:cubicBezTo>
                    <a:pt x="4029913" y="403853"/>
                    <a:pt x="4009346" y="457796"/>
                    <a:pt x="4008747" y="522174"/>
                  </a:cubicBezTo>
                  <a:cubicBezTo>
                    <a:pt x="4008747" y="586551"/>
                    <a:pt x="4029314" y="640494"/>
                    <a:pt x="4070447" y="684012"/>
                  </a:cubicBezTo>
                  <a:cubicBezTo>
                    <a:pt x="4110982" y="727529"/>
                    <a:pt x="4162551" y="749283"/>
                    <a:pt x="4225146" y="749283"/>
                  </a:cubicBezTo>
                  <a:cubicBezTo>
                    <a:pt x="4266280" y="749283"/>
                    <a:pt x="4302942" y="739448"/>
                    <a:pt x="4335134" y="719777"/>
                  </a:cubicBezTo>
                  <a:cubicBezTo>
                    <a:pt x="4367924" y="700106"/>
                    <a:pt x="4393553" y="672683"/>
                    <a:pt x="4412036" y="637517"/>
                  </a:cubicBezTo>
                  <a:cubicBezTo>
                    <a:pt x="4430519" y="602941"/>
                    <a:pt x="4439756" y="564493"/>
                    <a:pt x="4439756" y="522174"/>
                  </a:cubicBezTo>
                  <a:cubicBezTo>
                    <a:pt x="4439756" y="457796"/>
                    <a:pt x="4419190" y="403853"/>
                    <a:pt x="4378056" y="360336"/>
                  </a:cubicBezTo>
                  <a:cubicBezTo>
                    <a:pt x="4337521" y="316818"/>
                    <a:pt x="4286247" y="295064"/>
                    <a:pt x="4224252" y="295064"/>
                  </a:cubicBezTo>
                  <a:cubicBezTo>
                    <a:pt x="4161657" y="295064"/>
                    <a:pt x="4110088" y="316818"/>
                    <a:pt x="4069553" y="360336"/>
                  </a:cubicBezTo>
                  <a:close/>
                  <a:moveTo>
                    <a:pt x="4705337" y="595493"/>
                  </a:moveTo>
                  <a:lnTo>
                    <a:pt x="4705337" y="186874"/>
                  </a:lnTo>
                  <a:lnTo>
                    <a:pt x="4841257" y="186874"/>
                  </a:lnTo>
                  <a:lnTo>
                    <a:pt x="4841257" y="606222"/>
                  </a:lnTo>
                  <a:cubicBezTo>
                    <a:pt x="4841257" y="650929"/>
                    <a:pt x="4853177" y="686095"/>
                    <a:pt x="4877025" y="711730"/>
                  </a:cubicBezTo>
                  <a:cubicBezTo>
                    <a:pt x="4900874" y="736766"/>
                    <a:pt x="4933960" y="749283"/>
                    <a:pt x="4976283" y="749283"/>
                  </a:cubicBezTo>
                  <a:cubicBezTo>
                    <a:pt x="5018016" y="749283"/>
                    <a:pt x="5050797" y="736766"/>
                    <a:pt x="5074646" y="711730"/>
                  </a:cubicBezTo>
                  <a:cubicBezTo>
                    <a:pt x="5098495" y="686694"/>
                    <a:pt x="5110414" y="651528"/>
                    <a:pt x="5110414" y="606222"/>
                  </a:cubicBezTo>
                  <a:lnTo>
                    <a:pt x="5110414" y="186874"/>
                  </a:lnTo>
                  <a:lnTo>
                    <a:pt x="5246334" y="186874"/>
                  </a:lnTo>
                  <a:lnTo>
                    <a:pt x="5246334" y="595493"/>
                  </a:lnTo>
                  <a:cubicBezTo>
                    <a:pt x="5246334" y="683717"/>
                    <a:pt x="5222191" y="752565"/>
                    <a:pt x="5173903" y="802037"/>
                  </a:cubicBezTo>
                  <a:cubicBezTo>
                    <a:pt x="5125616" y="852109"/>
                    <a:pt x="5059444" y="876849"/>
                    <a:pt x="4975389" y="876250"/>
                  </a:cubicBezTo>
                  <a:cubicBezTo>
                    <a:pt x="4891932" y="876250"/>
                    <a:pt x="4826055" y="851510"/>
                    <a:pt x="4777768" y="802037"/>
                  </a:cubicBezTo>
                  <a:cubicBezTo>
                    <a:pt x="4729481" y="751966"/>
                    <a:pt x="4705337" y="683118"/>
                    <a:pt x="4705337" y="595493"/>
                  </a:cubicBezTo>
                  <a:close/>
                  <a:moveTo>
                    <a:pt x="5423388" y="857474"/>
                  </a:moveTo>
                  <a:lnTo>
                    <a:pt x="5423388" y="186874"/>
                  </a:lnTo>
                  <a:lnTo>
                    <a:pt x="5812370" y="186874"/>
                  </a:lnTo>
                  <a:lnTo>
                    <a:pt x="5812370" y="303111"/>
                  </a:lnTo>
                  <a:lnTo>
                    <a:pt x="5558414" y="303111"/>
                  </a:lnTo>
                  <a:lnTo>
                    <a:pt x="5558414" y="457796"/>
                  </a:lnTo>
                  <a:lnTo>
                    <a:pt x="5773919" y="457796"/>
                  </a:lnTo>
                  <a:lnTo>
                    <a:pt x="5773919" y="574033"/>
                  </a:lnTo>
                  <a:lnTo>
                    <a:pt x="5558414" y="574033"/>
                  </a:lnTo>
                  <a:lnTo>
                    <a:pt x="5558414" y="741236"/>
                  </a:lnTo>
                  <a:lnTo>
                    <a:pt x="5812370" y="741236"/>
                  </a:lnTo>
                  <a:lnTo>
                    <a:pt x="5812370" y="857474"/>
                  </a:lnTo>
                  <a:close/>
                  <a:moveTo>
                    <a:pt x="0" y="1827608"/>
                  </a:moveTo>
                  <a:lnTo>
                    <a:pt x="0" y="1157008"/>
                  </a:lnTo>
                  <a:lnTo>
                    <a:pt x="388982" y="1157008"/>
                  </a:lnTo>
                  <a:lnTo>
                    <a:pt x="388982" y="1273245"/>
                  </a:lnTo>
                  <a:lnTo>
                    <a:pt x="135920" y="1273245"/>
                  </a:lnTo>
                  <a:lnTo>
                    <a:pt x="135920" y="1427930"/>
                  </a:lnTo>
                  <a:lnTo>
                    <a:pt x="351425" y="1427930"/>
                  </a:lnTo>
                  <a:lnTo>
                    <a:pt x="351425" y="1544168"/>
                  </a:lnTo>
                  <a:lnTo>
                    <a:pt x="135920" y="1544168"/>
                  </a:lnTo>
                  <a:lnTo>
                    <a:pt x="135920" y="1827608"/>
                  </a:lnTo>
                  <a:close/>
                  <a:moveTo>
                    <a:pt x="517748" y="1827608"/>
                  </a:moveTo>
                  <a:lnTo>
                    <a:pt x="517748" y="1157008"/>
                  </a:lnTo>
                  <a:lnTo>
                    <a:pt x="721628" y="1157008"/>
                  </a:lnTo>
                  <a:cubicBezTo>
                    <a:pt x="794953" y="1157008"/>
                    <a:pt x="853077" y="1174891"/>
                    <a:pt x="895999" y="1210656"/>
                  </a:cubicBezTo>
                  <a:cubicBezTo>
                    <a:pt x="938322" y="1246421"/>
                    <a:pt x="959488" y="1295304"/>
                    <a:pt x="959488" y="1357294"/>
                  </a:cubicBezTo>
                  <a:cubicBezTo>
                    <a:pt x="959488" y="1397235"/>
                    <a:pt x="950251" y="1432106"/>
                    <a:pt x="931768" y="1461907"/>
                  </a:cubicBezTo>
                  <a:cubicBezTo>
                    <a:pt x="913284" y="1491709"/>
                    <a:pt x="887057" y="1514661"/>
                    <a:pt x="853077" y="1530756"/>
                  </a:cubicBezTo>
                  <a:lnTo>
                    <a:pt x="1062322" y="1827608"/>
                  </a:lnTo>
                  <a:lnTo>
                    <a:pt x="900470" y="1827608"/>
                  </a:lnTo>
                  <a:lnTo>
                    <a:pt x="722522" y="1556686"/>
                  </a:lnTo>
                  <a:lnTo>
                    <a:pt x="653668" y="1556686"/>
                  </a:lnTo>
                  <a:lnTo>
                    <a:pt x="653668" y="1827608"/>
                  </a:lnTo>
                  <a:close/>
                  <a:moveTo>
                    <a:pt x="653668" y="1441342"/>
                  </a:moveTo>
                  <a:lnTo>
                    <a:pt x="729676" y="1441342"/>
                  </a:lnTo>
                  <a:cubicBezTo>
                    <a:pt x="758291" y="1441342"/>
                    <a:pt x="780646" y="1433894"/>
                    <a:pt x="796742" y="1418989"/>
                  </a:cubicBezTo>
                  <a:cubicBezTo>
                    <a:pt x="812838" y="1404084"/>
                    <a:pt x="820590" y="1382929"/>
                    <a:pt x="819991" y="1355506"/>
                  </a:cubicBezTo>
                  <a:cubicBezTo>
                    <a:pt x="819991" y="1329871"/>
                    <a:pt x="812238" y="1309610"/>
                    <a:pt x="796742" y="1294705"/>
                  </a:cubicBezTo>
                  <a:cubicBezTo>
                    <a:pt x="781245" y="1279799"/>
                    <a:pt x="758890" y="1272646"/>
                    <a:pt x="729676" y="1273245"/>
                  </a:cubicBezTo>
                  <a:lnTo>
                    <a:pt x="653668" y="1273245"/>
                  </a:lnTo>
                  <a:close/>
                  <a:moveTo>
                    <a:pt x="1100773" y="1827608"/>
                  </a:moveTo>
                  <a:lnTo>
                    <a:pt x="1353835" y="1157008"/>
                  </a:lnTo>
                  <a:lnTo>
                    <a:pt x="1530889" y="1157008"/>
                  </a:lnTo>
                  <a:lnTo>
                    <a:pt x="1783950" y="1827608"/>
                  </a:lnTo>
                  <a:lnTo>
                    <a:pt x="1639982" y="1827608"/>
                  </a:lnTo>
                  <a:lnTo>
                    <a:pt x="1575599" y="1653252"/>
                  </a:lnTo>
                  <a:lnTo>
                    <a:pt x="1308230" y="1653252"/>
                  </a:lnTo>
                  <a:lnTo>
                    <a:pt x="1244741" y="1827608"/>
                  </a:lnTo>
                  <a:close/>
                  <a:moveTo>
                    <a:pt x="1350258" y="1537015"/>
                  </a:moveTo>
                  <a:lnTo>
                    <a:pt x="1534466" y="1537015"/>
                  </a:lnTo>
                  <a:lnTo>
                    <a:pt x="1442362" y="1285763"/>
                  </a:lnTo>
                  <a:close/>
                  <a:moveTo>
                    <a:pt x="1896621" y="1827608"/>
                  </a:moveTo>
                  <a:lnTo>
                    <a:pt x="1896621" y="1157008"/>
                  </a:lnTo>
                  <a:lnTo>
                    <a:pt x="2070098" y="1157008"/>
                  </a:lnTo>
                  <a:lnTo>
                    <a:pt x="2368764" y="1637158"/>
                  </a:lnTo>
                  <a:lnTo>
                    <a:pt x="2368764" y="1157008"/>
                  </a:lnTo>
                  <a:lnTo>
                    <a:pt x="2503790" y="1157008"/>
                  </a:lnTo>
                  <a:lnTo>
                    <a:pt x="2503790" y="1827608"/>
                  </a:lnTo>
                  <a:lnTo>
                    <a:pt x="2330313" y="1827608"/>
                  </a:lnTo>
                  <a:lnTo>
                    <a:pt x="2031647" y="1345670"/>
                  </a:lnTo>
                  <a:lnTo>
                    <a:pt x="2031647" y="1827608"/>
                  </a:lnTo>
                  <a:close/>
                  <a:moveTo>
                    <a:pt x="2644181" y="1492308"/>
                  </a:moveTo>
                  <a:cubicBezTo>
                    <a:pt x="2644181" y="1444624"/>
                    <a:pt x="2652828" y="1399318"/>
                    <a:pt x="2670113" y="1356400"/>
                  </a:cubicBezTo>
                  <a:cubicBezTo>
                    <a:pt x="2687398" y="1312882"/>
                    <a:pt x="2711247" y="1275034"/>
                    <a:pt x="2741650" y="1242845"/>
                  </a:cubicBezTo>
                  <a:cubicBezTo>
                    <a:pt x="2772652" y="1210656"/>
                    <a:pt x="2810209" y="1185325"/>
                    <a:pt x="2854321" y="1166844"/>
                  </a:cubicBezTo>
                  <a:cubicBezTo>
                    <a:pt x="2899031" y="1147772"/>
                    <a:pt x="2947319" y="1138231"/>
                    <a:pt x="2999183" y="1138231"/>
                  </a:cubicBezTo>
                  <a:cubicBezTo>
                    <a:pt x="3058201" y="1138231"/>
                    <a:pt x="3111853" y="1150150"/>
                    <a:pt x="3160141" y="1173997"/>
                  </a:cubicBezTo>
                  <a:cubicBezTo>
                    <a:pt x="3209027" y="1198433"/>
                    <a:pt x="3248963" y="1231820"/>
                    <a:pt x="3279965" y="1274140"/>
                  </a:cubicBezTo>
                  <a:lnTo>
                    <a:pt x="3173554" y="1357294"/>
                  </a:lnTo>
                  <a:cubicBezTo>
                    <a:pt x="3153881" y="1329281"/>
                    <a:pt x="3129139" y="1306927"/>
                    <a:pt x="3099334" y="1290234"/>
                  </a:cubicBezTo>
                  <a:cubicBezTo>
                    <a:pt x="3069530" y="1273541"/>
                    <a:pt x="3036141" y="1265198"/>
                    <a:pt x="2999183" y="1265198"/>
                  </a:cubicBezTo>
                  <a:cubicBezTo>
                    <a:pt x="2936588" y="1265198"/>
                    <a:pt x="2885019" y="1286953"/>
                    <a:pt x="2844484" y="1330470"/>
                  </a:cubicBezTo>
                  <a:cubicBezTo>
                    <a:pt x="2803950" y="1373987"/>
                    <a:pt x="2783383" y="1427930"/>
                    <a:pt x="2782784" y="1492308"/>
                  </a:cubicBezTo>
                  <a:cubicBezTo>
                    <a:pt x="2782784" y="1556686"/>
                    <a:pt x="2803351" y="1610933"/>
                    <a:pt x="2844484" y="1655040"/>
                  </a:cubicBezTo>
                  <a:cubicBezTo>
                    <a:pt x="2885019" y="1698558"/>
                    <a:pt x="2936588" y="1720017"/>
                    <a:pt x="2999183" y="1719418"/>
                  </a:cubicBezTo>
                  <a:cubicBezTo>
                    <a:pt x="3036141" y="1719418"/>
                    <a:pt x="3069530" y="1711371"/>
                    <a:pt x="3099334" y="1695276"/>
                  </a:cubicBezTo>
                  <a:cubicBezTo>
                    <a:pt x="3129139" y="1678583"/>
                    <a:pt x="3153881" y="1655934"/>
                    <a:pt x="3173554" y="1627322"/>
                  </a:cubicBezTo>
                  <a:lnTo>
                    <a:pt x="3279965" y="1709582"/>
                  </a:lnTo>
                  <a:cubicBezTo>
                    <a:pt x="3253738" y="1745947"/>
                    <a:pt x="3220947" y="1775748"/>
                    <a:pt x="3181602" y="1798996"/>
                  </a:cubicBezTo>
                  <a:cubicBezTo>
                    <a:pt x="3142257" y="1822243"/>
                    <a:pt x="3098735" y="1836844"/>
                    <a:pt x="3051047" y="1842808"/>
                  </a:cubicBezTo>
                  <a:lnTo>
                    <a:pt x="2967885" y="1982293"/>
                  </a:lnTo>
                  <a:lnTo>
                    <a:pt x="2848061" y="1982293"/>
                  </a:lnTo>
                  <a:lnTo>
                    <a:pt x="2932117" y="1841020"/>
                  </a:lnTo>
                  <a:cubicBezTo>
                    <a:pt x="2875487" y="1830889"/>
                    <a:pt x="2825107" y="1809126"/>
                    <a:pt x="2780995" y="1775748"/>
                  </a:cubicBezTo>
                  <a:cubicBezTo>
                    <a:pt x="2736884" y="1742370"/>
                    <a:pt x="2702904" y="1700936"/>
                    <a:pt x="2679055" y="1651464"/>
                  </a:cubicBezTo>
                  <a:cubicBezTo>
                    <a:pt x="2655207" y="1601991"/>
                    <a:pt x="2643582" y="1548934"/>
                    <a:pt x="2644181" y="1492308"/>
                  </a:cubicBezTo>
                  <a:close/>
                  <a:moveTo>
                    <a:pt x="3319310" y="1827608"/>
                  </a:moveTo>
                  <a:lnTo>
                    <a:pt x="3572372" y="1157008"/>
                  </a:lnTo>
                  <a:lnTo>
                    <a:pt x="3749426" y="1157008"/>
                  </a:lnTo>
                  <a:lnTo>
                    <a:pt x="4002487" y="1827608"/>
                  </a:lnTo>
                  <a:lnTo>
                    <a:pt x="3858519" y="1827608"/>
                  </a:lnTo>
                  <a:lnTo>
                    <a:pt x="3795030" y="1653252"/>
                  </a:lnTo>
                  <a:lnTo>
                    <a:pt x="3527661" y="1653252"/>
                  </a:lnTo>
                  <a:lnTo>
                    <a:pt x="3463278" y="1827608"/>
                  </a:lnTo>
                  <a:close/>
                  <a:moveTo>
                    <a:pt x="3569689" y="1537015"/>
                  </a:moveTo>
                  <a:lnTo>
                    <a:pt x="3753002" y="1537015"/>
                  </a:lnTo>
                  <a:lnTo>
                    <a:pt x="3660899" y="1285763"/>
                  </a:lnTo>
                  <a:close/>
                  <a:moveTo>
                    <a:pt x="4115158" y="1827608"/>
                  </a:moveTo>
                  <a:lnTo>
                    <a:pt x="4115158" y="1157008"/>
                  </a:lnTo>
                  <a:lnTo>
                    <a:pt x="4251078" y="1157008"/>
                  </a:lnTo>
                  <a:lnTo>
                    <a:pt x="4251078" y="1827608"/>
                  </a:lnTo>
                  <a:close/>
                  <a:moveTo>
                    <a:pt x="4386998" y="1734618"/>
                  </a:moveTo>
                  <a:lnTo>
                    <a:pt x="4485361" y="1644311"/>
                  </a:lnTo>
                  <a:cubicBezTo>
                    <a:pt x="4505633" y="1670536"/>
                    <a:pt x="4528283" y="1690806"/>
                    <a:pt x="4553321" y="1705112"/>
                  </a:cubicBezTo>
                  <a:cubicBezTo>
                    <a:pt x="4578958" y="1719418"/>
                    <a:pt x="4605481" y="1726571"/>
                    <a:pt x="4632906" y="1726571"/>
                  </a:cubicBezTo>
                  <a:cubicBezTo>
                    <a:pt x="4659732" y="1726571"/>
                    <a:pt x="4680594" y="1719713"/>
                    <a:pt x="4695501" y="1706006"/>
                  </a:cubicBezTo>
                  <a:cubicBezTo>
                    <a:pt x="4710997" y="1692299"/>
                    <a:pt x="4718750" y="1673218"/>
                    <a:pt x="4718750" y="1648781"/>
                  </a:cubicBezTo>
                  <a:cubicBezTo>
                    <a:pt x="4718750" y="1634475"/>
                    <a:pt x="4714574" y="1621358"/>
                    <a:pt x="4706231" y="1609439"/>
                  </a:cubicBezTo>
                  <a:cubicBezTo>
                    <a:pt x="4697289" y="1597521"/>
                    <a:pt x="4685664" y="1587685"/>
                    <a:pt x="4671357" y="1579933"/>
                  </a:cubicBezTo>
                  <a:cubicBezTo>
                    <a:pt x="4657050" y="1571591"/>
                    <a:pt x="4640659" y="1563240"/>
                    <a:pt x="4622175" y="1554897"/>
                  </a:cubicBezTo>
                  <a:cubicBezTo>
                    <a:pt x="4603692" y="1545956"/>
                    <a:pt x="4584914" y="1537310"/>
                    <a:pt x="4565840" y="1528967"/>
                  </a:cubicBezTo>
                  <a:cubicBezTo>
                    <a:pt x="4546767" y="1520625"/>
                    <a:pt x="4528283" y="1510486"/>
                    <a:pt x="4510399" y="1498567"/>
                  </a:cubicBezTo>
                  <a:cubicBezTo>
                    <a:pt x="4491916" y="1486648"/>
                    <a:pt x="4475525" y="1473531"/>
                    <a:pt x="4461217" y="1459225"/>
                  </a:cubicBezTo>
                  <a:cubicBezTo>
                    <a:pt x="4446910" y="1444919"/>
                    <a:pt x="4435285" y="1426741"/>
                    <a:pt x="4426343" y="1404683"/>
                  </a:cubicBezTo>
                  <a:cubicBezTo>
                    <a:pt x="4417401" y="1382625"/>
                    <a:pt x="4412930" y="1358483"/>
                    <a:pt x="4412930" y="1332258"/>
                  </a:cubicBezTo>
                  <a:cubicBezTo>
                    <a:pt x="4412930" y="1278011"/>
                    <a:pt x="4433202" y="1232115"/>
                    <a:pt x="4473736" y="1194562"/>
                  </a:cubicBezTo>
                  <a:cubicBezTo>
                    <a:pt x="4514271" y="1157008"/>
                    <a:pt x="4565545" y="1138231"/>
                    <a:pt x="4627541" y="1138231"/>
                  </a:cubicBezTo>
                  <a:cubicBezTo>
                    <a:pt x="4720539" y="1138231"/>
                    <a:pt x="4798335" y="1175785"/>
                    <a:pt x="4860930" y="1250892"/>
                  </a:cubicBezTo>
                  <a:lnTo>
                    <a:pt x="4761672" y="1340305"/>
                  </a:lnTo>
                  <a:cubicBezTo>
                    <a:pt x="4718750" y="1284270"/>
                    <a:pt x="4674335" y="1256257"/>
                    <a:pt x="4628435" y="1256257"/>
                  </a:cubicBezTo>
                  <a:cubicBezTo>
                    <a:pt x="4605784" y="1256257"/>
                    <a:pt x="4587006" y="1263115"/>
                    <a:pt x="4572100" y="1276822"/>
                  </a:cubicBezTo>
                  <a:cubicBezTo>
                    <a:pt x="4557193" y="1290529"/>
                    <a:pt x="4550039" y="1307222"/>
                    <a:pt x="4550639" y="1326893"/>
                  </a:cubicBezTo>
                  <a:cubicBezTo>
                    <a:pt x="4550639" y="1339411"/>
                    <a:pt x="4554215" y="1351035"/>
                    <a:pt x="4561369" y="1361765"/>
                  </a:cubicBezTo>
                  <a:cubicBezTo>
                    <a:pt x="4568523" y="1371895"/>
                    <a:pt x="4577760" y="1381140"/>
                    <a:pt x="4589090" y="1389483"/>
                  </a:cubicBezTo>
                  <a:cubicBezTo>
                    <a:pt x="4601009" y="1397235"/>
                    <a:pt x="4614727" y="1404978"/>
                    <a:pt x="4630223" y="1412730"/>
                  </a:cubicBezTo>
                  <a:lnTo>
                    <a:pt x="4677616" y="1435084"/>
                  </a:lnTo>
                  <a:cubicBezTo>
                    <a:pt x="4694902" y="1442836"/>
                    <a:pt x="4711892" y="1450579"/>
                    <a:pt x="4728586" y="1458331"/>
                  </a:cubicBezTo>
                  <a:cubicBezTo>
                    <a:pt x="4745872" y="1466673"/>
                    <a:pt x="4761967" y="1476813"/>
                    <a:pt x="4776874" y="1488731"/>
                  </a:cubicBezTo>
                  <a:cubicBezTo>
                    <a:pt x="4792371" y="1500060"/>
                    <a:pt x="4806088" y="1513168"/>
                    <a:pt x="4818008" y="1528073"/>
                  </a:cubicBezTo>
                  <a:cubicBezTo>
                    <a:pt x="4829927" y="1542379"/>
                    <a:pt x="4839173" y="1559368"/>
                    <a:pt x="4845728" y="1579039"/>
                  </a:cubicBezTo>
                  <a:cubicBezTo>
                    <a:pt x="4852882" y="1599309"/>
                    <a:pt x="4856459" y="1621662"/>
                    <a:pt x="4856459" y="1646099"/>
                  </a:cubicBezTo>
                  <a:cubicBezTo>
                    <a:pt x="4855269" y="1706900"/>
                    <a:pt x="4833504" y="1755478"/>
                    <a:pt x="4791181" y="1791843"/>
                  </a:cubicBezTo>
                  <a:cubicBezTo>
                    <a:pt x="4749448" y="1828207"/>
                    <a:pt x="4697289" y="1846385"/>
                    <a:pt x="4634694" y="1846385"/>
                  </a:cubicBezTo>
                  <a:cubicBezTo>
                    <a:pt x="4579852" y="1846385"/>
                    <a:pt x="4532459" y="1837148"/>
                    <a:pt x="4492515" y="1818667"/>
                  </a:cubicBezTo>
                  <a:cubicBezTo>
                    <a:pt x="4452571" y="1799595"/>
                    <a:pt x="4417401" y="1771573"/>
                    <a:pt x="4386998" y="1734618"/>
                  </a:cubicBezTo>
                  <a:close/>
                  <a:moveTo>
                    <a:pt x="5007580" y="1827608"/>
                  </a:moveTo>
                  <a:lnTo>
                    <a:pt x="5007580" y="1157008"/>
                  </a:lnTo>
                  <a:lnTo>
                    <a:pt x="5396562" y="1157008"/>
                  </a:lnTo>
                  <a:lnTo>
                    <a:pt x="5396562" y="1273245"/>
                  </a:lnTo>
                  <a:lnTo>
                    <a:pt x="5143500" y="1273245"/>
                  </a:lnTo>
                  <a:lnTo>
                    <a:pt x="5143500" y="1427930"/>
                  </a:lnTo>
                  <a:lnTo>
                    <a:pt x="5359005" y="1427930"/>
                  </a:lnTo>
                  <a:lnTo>
                    <a:pt x="5359005" y="1544168"/>
                  </a:lnTo>
                  <a:lnTo>
                    <a:pt x="5143500" y="1544168"/>
                  </a:lnTo>
                  <a:lnTo>
                    <a:pt x="5143500" y="1711371"/>
                  </a:lnTo>
                  <a:lnTo>
                    <a:pt x="5396562" y="1711371"/>
                  </a:lnTo>
                  <a:lnTo>
                    <a:pt x="5396562" y="1827608"/>
                  </a:lnTo>
                  <a:close/>
                </a:path>
              </a:pathLst>
            </a:custGeom>
            <a:solidFill>
              <a:srgbClr val="000000"/>
            </a:solidFill>
            <a:ln w="893" cap="flat">
              <a:noFill/>
              <a:prstDash val="solid"/>
              <a:miter/>
            </a:ln>
          </p:spPr>
          <p:txBody>
            <a:bodyPr rtlCol="0" anchor="ctr"/>
            <a:lstStyle/>
            <a:p>
              <a:endParaRPr lang="fr-FR"/>
            </a:p>
          </p:txBody>
        </p:sp>
        <p:sp>
          <p:nvSpPr>
            <p:cNvPr id="39" name="Forme libre 38">
              <a:extLst>
                <a:ext uri="{FF2B5EF4-FFF2-40B4-BE49-F238E27FC236}">
                  <a16:creationId xmlns:a16="http://schemas.microsoft.com/office/drawing/2014/main" id="{95D15255-15BF-357C-06F8-F51F45853917}"/>
                </a:ext>
              </a:extLst>
            </p:cNvPr>
            <p:cNvSpPr/>
            <p:nvPr/>
          </p:nvSpPr>
          <p:spPr>
            <a:xfrm>
              <a:off x="3189814" y="4323132"/>
              <a:ext cx="2331207" cy="1640734"/>
            </a:xfrm>
            <a:custGeom>
              <a:avLst/>
              <a:gdLst>
                <a:gd name="connsiteX0" fmla="*/ 2221220 w 2331207"/>
                <a:gd name="connsiteY0" fmla="*/ 1391271 h 1640734"/>
                <a:gd name="connsiteX1" fmla="*/ 2248940 w 2331207"/>
                <a:gd name="connsiteY1" fmla="*/ 1441342 h 1640734"/>
                <a:gd name="connsiteX2" fmla="*/ 2158625 w 2331207"/>
                <a:gd name="connsiteY2" fmla="*/ 1465484 h 1640734"/>
                <a:gd name="connsiteX3" fmla="*/ 2221220 w 2331207"/>
                <a:gd name="connsiteY3" fmla="*/ 1391271 h 1640734"/>
                <a:gd name="connsiteX4" fmla="*/ 2271295 w 2331207"/>
                <a:gd name="connsiteY4" fmla="*/ 1537909 h 1640734"/>
                <a:gd name="connsiteX5" fmla="*/ 2253411 w 2331207"/>
                <a:gd name="connsiteY5" fmla="*/ 1537909 h 1640734"/>
                <a:gd name="connsiteX6" fmla="*/ 2181874 w 2331207"/>
                <a:gd name="connsiteY6" fmla="*/ 1586192 h 1640734"/>
                <a:gd name="connsiteX7" fmla="*/ 2144317 w 2331207"/>
                <a:gd name="connsiteY7" fmla="*/ 1537909 h 1640734"/>
                <a:gd name="connsiteX8" fmla="*/ 2148788 w 2331207"/>
                <a:gd name="connsiteY8" fmla="*/ 1497673 h 1640734"/>
                <a:gd name="connsiteX9" fmla="*/ 2295439 w 2331207"/>
                <a:gd name="connsiteY9" fmla="*/ 1449390 h 1640734"/>
                <a:gd name="connsiteX10" fmla="*/ 2248940 w 2331207"/>
                <a:gd name="connsiteY10" fmla="*/ 1351929 h 1640734"/>
                <a:gd name="connsiteX11" fmla="*/ 2100501 w 2331207"/>
                <a:gd name="connsiteY11" fmla="*/ 1569203 h 1640734"/>
                <a:gd name="connsiteX12" fmla="*/ 2155942 w 2331207"/>
                <a:gd name="connsiteY12" fmla="*/ 1639840 h 1640734"/>
                <a:gd name="connsiteX13" fmla="*/ 2271295 w 2331207"/>
                <a:gd name="connsiteY13" fmla="*/ 1537909 h 1640734"/>
                <a:gd name="connsiteX14" fmla="*/ 2248046 w 2331207"/>
                <a:gd name="connsiteY14" fmla="*/ 1319740 h 1640734"/>
                <a:gd name="connsiteX15" fmla="*/ 2331207 w 2331207"/>
                <a:gd name="connsiteY15" fmla="*/ 1243739 h 1640734"/>
                <a:gd name="connsiteX16" fmla="*/ 2331207 w 2331207"/>
                <a:gd name="connsiteY16" fmla="*/ 1233009 h 1640734"/>
                <a:gd name="connsiteX17" fmla="*/ 2275766 w 2331207"/>
                <a:gd name="connsiteY17" fmla="*/ 1233009 h 1640734"/>
                <a:gd name="connsiteX18" fmla="*/ 2226585 w 2331207"/>
                <a:gd name="connsiteY18" fmla="*/ 1320634 h 1640734"/>
                <a:gd name="connsiteX19" fmla="*/ 2248046 w 2331207"/>
                <a:gd name="connsiteY19" fmla="*/ 1320634 h 1640734"/>
                <a:gd name="connsiteX20" fmla="*/ 1935966 w 2331207"/>
                <a:gd name="connsiteY20" fmla="*/ 1393059 h 1640734"/>
                <a:gd name="connsiteX21" fmla="*/ 1984254 w 2331207"/>
                <a:gd name="connsiteY21" fmla="*/ 1393059 h 1640734"/>
                <a:gd name="connsiteX22" fmla="*/ 1907351 w 2331207"/>
                <a:gd name="connsiteY22" fmla="*/ 1604075 h 1640734"/>
                <a:gd name="connsiteX23" fmla="*/ 1928813 w 2331207"/>
                <a:gd name="connsiteY23" fmla="*/ 1639840 h 1640734"/>
                <a:gd name="connsiteX24" fmla="*/ 2073675 w 2331207"/>
                <a:gd name="connsiteY24" fmla="*/ 1527179 h 1640734"/>
                <a:gd name="connsiteX25" fmla="*/ 2060262 w 2331207"/>
                <a:gd name="connsiteY25" fmla="*/ 1527179 h 1640734"/>
                <a:gd name="connsiteX26" fmla="*/ 1965475 w 2331207"/>
                <a:gd name="connsiteY26" fmla="*/ 1591557 h 1640734"/>
                <a:gd name="connsiteX27" fmla="*/ 2036118 w 2331207"/>
                <a:gd name="connsiteY27" fmla="*/ 1393059 h 1640734"/>
                <a:gd name="connsiteX28" fmla="*/ 2108549 w 2331207"/>
                <a:gd name="connsiteY28" fmla="*/ 1393059 h 1640734"/>
                <a:gd name="connsiteX29" fmla="*/ 2117491 w 2331207"/>
                <a:gd name="connsiteY29" fmla="*/ 1362659 h 1640734"/>
                <a:gd name="connsiteX30" fmla="*/ 2046848 w 2331207"/>
                <a:gd name="connsiteY30" fmla="*/ 1362659 h 1640734"/>
                <a:gd name="connsiteX31" fmla="*/ 2073675 w 2331207"/>
                <a:gd name="connsiteY31" fmla="*/ 1286657 h 1640734"/>
                <a:gd name="connsiteX32" fmla="*/ 2045954 w 2331207"/>
                <a:gd name="connsiteY32" fmla="*/ 1286657 h 1640734"/>
                <a:gd name="connsiteX33" fmla="*/ 1995878 w 2331207"/>
                <a:gd name="connsiteY33" fmla="*/ 1362659 h 1640734"/>
                <a:gd name="connsiteX34" fmla="*/ 1935966 w 2331207"/>
                <a:gd name="connsiteY34" fmla="*/ 1370706 h 1640734"/>
                <a:gd name="connsiteX35" fmla="*/ 1885890 w 2331207"/>
                <a:gd name="connsiteY35" fmla="*/ 1382330 h 1640734"/>
                <a:gd name="connsiteX36" fmla="*/ 1868900 w 2331207"/>
                <a:gd name="connsiteY36" fmla="*/ 1351929 h 1640734"/>
                <a:gd name="connsiteX37" fmla="*/ 1756230 w 2331207"/>
                <a:gd name="connsiteY37" fmla="*/ 1443131 h 1640734"/>
                <a:gd name="connsiteX38" fmla="*/ 1769643 w 2331207"/>
                <a:gd name="connsiteY38" fmla="*/ 1443131 h 1640734"/>
                <a:gd name="connsiteX39" fmla="*/ 1828661 w 2331207"/>
                <a:gd name="connsiteY39" fmla="*/ 1398424 h 1640734"/>
                <a:gd name="connsiteX40" fmla="*/ 1747288 w 2331207"/>
                <a:gd name="connsiteY40" fmla="*/ 1609439 h 1640734"/>
                <a:gd name="connsiteX41" fmla="*/ 1765172 w 2331207"/>
                <a:gd name="connsiteY41" fmla="*/ 1639840 h 1640734"/>
                <a:gd name="connsiteX42" fmla="*/ 1872477 w 2331207"/>
                <a:gd name="connsiteY42" fmla="*/ 1548638 h 1640734"/>
                <a:gd name="connsiteX43" fmla="*/ 1859064 w 2331207"/>
                <a:gd name="connsiteY43" fmla="*/ 1548638 h 1640734"/>
                <a:gd name="connsiteX44" fmla="*/ 1800046 w 2331207"/>
                <a:gd name="connsiteY44" fmla="*/ 1593345 h 1640734"/>
                <a:gd name="connsiteX45" fmla="*/ 1893938 w 2331207"/>
                <a:gd name="connsiteY45" fmla="*/ 1298281 h 1640734"/>
                <a:gd name="connsiteX46" fmla="*/ 1927024 w 2331207"/>
                <a:gd name="connsiteY46" fmla="*/ 1265198 h 1640734"/>
                <a:gd name="connsiteX47" fmla="*/ 1893938 w 2331207"/>
                <a:gd name="connsiteY47" fmla="*/ 1232115 h 1640734"/>
                <a:gd name="connsiteX48" fmla="*/ 1870689 w 2331207"/>
                <a:gd name="connsiteY48" fmla="*/ 1241951 h 1640734"/>
                <a:gd name="connsiteX49" fmla="*/ 1860853 w 2331207"/>
                <a:gd name="connsiteY49" fmla="*/ 1265198 h 1640734"/>
                <a:gd name="connsiteX50" fmla="*/ 1893938 w 2331207"/>
                <a:gd name="connsiteY50" fmla="*/ 1298281 h 1640734"/>
                <a:gd name="connsiteX51" fmla="*/ 1501380 w 2331207"/>
                <a:gd name="connsiteY51" fmla="*/ 1410942 h 1640734"/>
                <a:gd name="connsiteX52" fmla="*/ 1501380 w 2331207"/>
                <a:gd name="connsiteY52" fmla="*/ 1474425 h 1640734"/>
                <a:gd name="connsiteX53" fmla="*/ 1444150 w 2331207"/>
                <a:gd name="connsiteY53" fmla="*/ 1601392 h 1640734"/>
                <a:gd name="connsiteX54" fmla="*/ 1468294 w 2331207"/>
                <a:gd name="connsiteY54" fmla="*/ 1640734 h 1640734"/>
                <a:gd name="connsiteX55" fmla="*/ 1495120 w 2331207"/>
                <a:gd name="connsiteY55" fmla="*/ 1621957 h 1640734"/>
                <a:gd name="connsiteX56" fmla="*/ 1551456 w 2331207"/>
                <a:gd name="connsiteY56" fmla="*/ 1473531 h 1640734"/>
                <a:gd name="connsiteX57" fmla="*/ 1647136 w 2331207"/>
                <a:gd name="connsiteY57" fmla="*/ 1407365 h 1640734"/>
                <a:gd name="connsiteX58" fmla="*/ 1650713 w 2331207"/>
                <a:gd name="connsiteY58" fmla="*/ 1439554 h 1640734"/>
                <a:gd name="connsiteX59" fmla="*/ 1563975 w 2331207"/>
                <a:gd name="connsiteY59" fmla="*/ 1604969 h 1640734"/>
                <a:gd name="connsiteX60" fmla="*/ 1585436 w 2331207"/>
                <a:gd name="connsiteY60" fmla="*/ 1640734 h 1640734"/>
                <a:gd name="connsiteX61" fmla="*/ 1698106 w 2331207"/>
                <a:gd name="connsiteY61" fmla="*/ 1549533 h 1640734"/>
                <a:gd name="connsiteX62" fmla="*/ 1682905 w 2331207"/>
                <a:gd name="connsiteY62" fmla="*/ 1549533 h 1640734"/>
                <a:gd name="connsiteX63" fmla="*/ 1623887 w 2331207"/>
                <a:gd name="connsiteY63" fmla="*/ 1594239 h 1640734"/>
                <a:gd name="connsiteX64" fmla="*/ 1698106 w 2331207"/>
                <a:gd name="connsiteY64" fmla="*/ 1444025 h 1640734"/>
                <a:gd name="connsiteX65" fmla="*/ 1712414 w 2331207"/>
                <a:gd name="connsiteY65" fmla="*/ 1393059 h 1640734"/>
                <a:gd name="connsiteX66" fmla="*/ 1673068 w 2331207"/>
                <a:gd name="connsiteY66" fmla="*/ 1352823 h 1640734"/>
                <a:gd name="connsiteX67" fmla="*/ 1560398 w 2331207"/>
                <a:gd name="connsiteY67" fmla="*/ 1444919 h 1640734"/>
                <a:gd name="connsiteX68" fmla="*/ 1560398 w 2331207"/>
                <a:gd name="connsiteY68" fmla="*/ 1405577 h 1640734"/>
                <a:gd name="connsiteX69" fmla="*/ 1526418 w 2331207"/>
                <a:gd name="connsiteY69" fmla="*/ 1352823 h 1640734"/>
                <a:gd name="connsiteX70" fmla="*/ 1448621 w 2331207"/>
                <a:gd name="connsiteY70" fmla="*/ 1444025 h 1640734"/>
                <a:gd name="connsiteX71" fmla="*/ 1462035 w 2331207"/>
                <a:gd name="connsiteY71" fmla="*/ 1444025 h 1640734"/>
                <a:gd name="connsiteX72" fmla="*/ 1501380 w 2331207"/>
                <a:gd name="connsiteY72" fmla="*/ 1410942 h 1640734"/>
                <a:gd name="connsiteX73" fmla="*/ 1443256 w 2331207"/>
                <a:gd name="connsiteY73" fmla="*/ 1416307 h 1640734"/>
                <a:gd name="connsiteX74" fmla="*/ 1421795 w 2331207"/>
                <a:gd name="connsiteY74" fmla="*/ 1351929 h 1640734"/>
                <a:gd name="connsiteX75" fmla="*/ 1345787 w 2331207"/>
                <a:gd name="connsiteY75" fmla="*/ 1444025 h 1640734"/>
                <a:gd name="connsiteX76" fmla="*/ 1345787 w 2331207"/>
                <a:gd name="connsiteY76" fmla="*/ 1404683 h 1640734"/>
                <a:gd name="connsiteX77" fmla="*/ 1311807 w 2331207"/>
                <a:gd name="connsiteY77" fmla="*/ 1351929 h 1640734"/>
                <a:gd name="connsiteX78" fmla="*/ 1234011 w 2331207"/>
                <a:gd name="connsiteY78" fmla="*/ 1443131 h 1640734"/>
                <a:gd name="connsiteX79" fmla="*/ 1247424 w 2331207"/>
                <a:gd name="connsiteY79" fmla="*/ 1443131 h 1640734"/>
                <a:gd name="connsiteX80" fmla="*/ 1285875 w 2331207"/>
                <a:gd name="connsiteY80" fmla="*/ 1410048 h 1640734"/>
                <a:gd name="connsiteX81" fmla="*/ 1285875 w 2331207"/>
                <a:gd name="connsiteY81" fmla="*/ 1473531 h 1640734"/>
                <a:gd name="connsiteX82" fmla="*/ 1228646 w 2331207"/>
                <a:gd name="connsiteY82" fmla="*/ 1600498 h 1640734"/>
                <a:gd name="connsiteX83" fmla="*/ 1252789 w 2331207"/>
                <a:gd name="connsiteY83" fmla="*/ 1639840 h 1640734"/>
                <a:gd name="connsiteX84" fmla="*/ 1279616 w 2331207"/>
                <a:gd name="connsiteY84" fmla="*/ 1621063 h 1640734"/>
                <a:gd name="connsiteX85" fmla="*/ 1334162 w 2331207"/>
                <a:gd name="connsiteY85" fmla="*/ 1472637 h 1640734"/>
                <a:gd name="connsiteX86" fmla="*/ 1382450 w 2331207"/>
                <a:gd name="connsiteY86" fmla="*/ 1417201 h 1640734"/>
                <a:gd name="connsiteX87" fmla="*/ 1443256 w 2331207"/>
                <a:gd name="connsiteY87" fmla="*/ 1417201 h 1640734"/>
                <a:gd name="connsiteX88" fmla="*/ 1131177 w 2331207"/>
                <a:gd name="connsiteY88" fmla="*/ 1391271 h 1640734"/>
                <a:gd name="connsiteX89" fmla="*/ 1158897 w 2331207"/>
                <a:gd name="connsiteY89" fmla="*/ 1441342 h 1640734"/>
                <a:gd name="connsiteX90" fmla="*/ 1068582 w 2331207"/>
                <a:gd name="connsiteY90" fmla="*/ 1465484 h 1640734"/>
                <a:gd name="connsiteX91" fmla="*/ 1131177 w 2331207"/>
                <a:gd name="connsiteY91" fmla="*/ 1391271 h 1640734"/>
                <a:gd name="connsiteX92" fmla="*/ 1181252 w 2331207"/>
                <a:gd name="connsiteY92" fmla="*/ 1537909 h 1640734"/>
                <a:gd name="connsiteX93" fmla="*/ 1163368 w 2331207"/>
                <a:gd name="connsiteY93" fmla="*/ 1537909 h 1640734"/>
                <a:gd name="connsiteX94" fmla="*/ 1091831 w 2331207"/>
                <a:gd name="connsiteY94" fmla="*/ 1586192 h 1640734"/>
                <a:gd name="connsiteX95" fmla="*/ 1054274 w 2331207"/>
                <a:gd name="connsiteY95" fmla="*/ 1537909 h 1640734"/>
                <a:gd name="connsiteX96" fmla="*/ 1058746 w 2331207"/>
                <a:gd name="connsiteY96" fmla="*/ 1497673 h 1640734"/>
                <a:gd name="connsiteX97" fmla="*/ 1205396 w 2331207"/>
                <a:gd name="connsiteY97" fmla="*/ 1449390 h 1640734"/>
                <a:gd name="connsiteX98" fmla="*/ 1158897 w 2331207"/>
                <a:gd name="connsiteY98" fmla="*/ 1351929 h 1640734"/>
                <a:gd name="connsiteX99" fmla="*/ 1010458 w 2331207"/>
                <a:gd name="connsiteY99" fmla="*/ 1569203 h 1640734"/>
                <a:gd name="connsiteX100" fmla="*/ 1065899 w 2331207"/>
                <a:gd name="connsiteY100" fmla="*/ 1639840 h 1640734"/>
                <a:gd name="connsiteX101" fmla="*/ 1181252 w 2331207"/>
                <a:gd name="connsiteY101" fmla="*/ 1537909 h 1640734"/>
                <a:gd name="connsiteX102" fmla="*/ 845923 w 2331207"/>
                <a:gd name="connsiteY102" fmla="*/ 1393059 h 1640734"/>
                <a:gd name="connsiteX103" fmla="*/ 894211 w 2331207"/>
                <a:gd name="connsiteY103" fmla="*/ 1393059 h 1640734"/>
                <a:gd name="connsiteX104" fmla="*/ 817309 w 2331207"/>
                <a:gd name="connsiteY104" fmla="*/ 1604075 h 1640734"/>
                <a:gd name="connsiteX105" fmla="*/ 838770 w 2331207"/>
                <a:gd name="connsiteY105" fmla="*/ 1639840 h 1640734"/>
                <a:gd name="connsiteX106" fmla="*/ 983632 w 2331207"/>
                <a:gd name="connsiteY106" fmla="*/ 1527179 h 1640734"/>
                <a:gd name="connsiteX107" fmla="*/ 970219 w 2331207"/>
                <a:gd name="connsiteY107" fmla="*/ 1527179 h 1640734"/>
                <a:gd name="connsiteX108" fmla="*/ 875432 w 2331207"/>
                <a:gd name="connsiteY108" fmla="*/ 1591557 h 1640734"/>
                <a:gd name="connsiteX109" fmla="*/ 946075 w 2331207"/>
                <a:gd name="connsiteY109" fmla="*/ 1393059 h 1640734"/>
                <a:gd name="connsiteX110" fmla="*/ 1018506 w 2331207"/>
                <a:gd name="connsiteY110" fmla="*/ 1393059 h 1640734"/>
                <a:gd name="connsiteX111" fmla="*/ 1027448 w 2331207"/>
                <a:gd name="connsiteY111" fmla="*/ 1362659 h 1640734"/>
                <a:gd name="connsiteX112" fmla="*/ 956805 w 2331207"/>
                <a:gd name="connsiteY112" fmla="*/ 1362659 h 1640734"/>
                <a:gd name="connsiteX113" fmla="*/ 983632 w 2331207"/>
                <a:gd name="connsiteY113" fmla="*/ 1286657 h 1640734"/>
                <a:gd name="connsiteX114" fmla="*/ 955911 w 2331207"/>
                <a:gd name="connsiteY114" fmla="*/ 1286657 h 1640734"/>
                <a:gd name="connsiteX115" fmla="*/ 905835 w 2331207"/>
                <a:gd name="connsiteY115" fmla="*/ 1362659 h 1640734"/>
                <a:gd name="connsiteX116" fmla="*/ 845923 w 2331207"/>
                <a:gd name="connsiteY116" fmla="*/ 1370706 h 1640734"/>
                <a:gd name="connsiteX117" fmla="*/ 589285 w 2331207"/>
                <a:gd name="connsiteY117" fmla="*/ 1557580 h 1640734"/>
                <a:gd name="connsiteX118" fmla="*/ 702850 w 2331207"/>
                <a:gd name="connsiteY118" fmla="*/ 1403789 h 1640734"/>
                <a:gd name="connsiteX119" fmla="*/ 727888 w 2331207"/>
                <a:gd name="connsiteY119" fmla="*/ 1407365 h 1640734"/>
                <a:gd name="connsiteX120" fmla="*/ 685860 w 2331207"/>
                <a:gd name="connsiteY120" fmla="*/ 1520026 h 1640734"/>
                <a:gd name="connsiteX121" fmla="*/ 606275 w 2331207"/>
                <a:gd name="connsiteY121" fmla="*/ 1585298 h 1640734"/>
                <a:gd name="connsiteX122" fmla="*/ 589285 w 2331207"/>
                <a:gd name="connsiteY122" fmla="*/ 1557580 h 1640734"/>
                <a:gd name="connsiteX123" fmla="*/ 811943 w 2331207"/>
                <a:gd name="connsiteY123" fmla="*/ 1339411 h 1640734"/>
                <a:gd name="connsiteX124" fmla="*/ 789588 w 2331207"/>
                <a:gd name="connsiteY124" fmla="*/ 1337623 h 1640734"/>
                <a:gd name="connsiteX125" fmla="*/ 764550 w 2331207"/>
                <a:gd name="connsiteY125" fmla="*/ 1362659 h 1640734"/>
                <a:gd name="connsiteX126" fmla="*/ 760079 w 2331207"/>
                <a:gd name="connsiteY126" fmla="*/ 1362659 h 1640734"/>
                <a:gd name="connsiteX127" fmla="*/ 539209 w 2331207"/>
                <a:gd name="connsiteY127" fmla="*/ 1599604 h 1640734"/>
                <a:gd name="connsiteX128" fmla="*/ 578554 w 2331207"/>
                <a:gd name="connsiteY128" fmla="*/ 1639840 h 1640734"/>
                <a:gd name="connsiteX129" fmla="*/ 675129 w 2331207"/>
                <a:gd name="connsiteY129" fmla="*/ 1547744 h 1640734"/>
                <a:gd name="connsiteX130" fmla="*/ 673341 w 2331207"/>
                <a:gd name="connsiteY130" fmla="*/ 1564733 h 1640734"/>
                <a:gd name="connsiteX131" fmla="*/ 709109 w 2331207"/>
                <a:gd name="connsiteY131" fmla="*/ 1639840 h 1640734"/>
                <a:gd name="connsiteX132" fmla="*/ 786011 w 2331207"/>
                <a:gd name="connsiteY132" fmla="*/ 1548638 h 1640734"/>
                <a:gd name="connsiteX133" fmla="*/ 772598 w 2331207"/>
                <a:gd name="connsiteY133" fmla="*/ 1548638 h 1640734"/>
                <a:gd name="connsiteX134" fmla="*/ 734147 w 2331207"/>
                <a:gd name="connsiteY134" fmla="*/ 1581721 h 1640734"/>
                <a:gd name="connsiteX135" fmla="*/ 734147 w 2331207"/>
                <a:gd name="connsiteY135" fmla="*/ 1518238 h 1640734"/>
                <a:gd name="connsiteX136" fmla="*/ 583920 w 2331207"/>
                <a:gd name="connsiteY136" fmla="*/ 1416307 h 1640734"/>
                <a:gd name="connsiteX137" fmla="*/ 562459 w 2331207"/>
                <a:gd name="connsiteY137" fmla="*/ 1351929 h 1640734"/>
                <a:gd name="connsiteX138" fmla="*/ 486451 w 2331207"/>
                <a:gd name="connsiteY138" fmla="*/ 1444025 h 1640734"/>
                <a:gd name="connsiteX139" fmla="*/ 486451 w 2331207"/>
                <a:gd name="connsiteY139" fmla="*/ 1404683 h 1640734"/>
                <a:gd name="connsiteX140" fmla="*/ 451576 w 2331207"/>
                <a:gd name="connsiteY140" fmla="*/ 1351929 h 1640734"/>
                <a:gd name="connsiteX141" fmla="*/ 374674 w 2331207"/>
                <a:gd name="connsiteY141" fmla="*/ 1443131 h 1640734"/>
                <a:gd name="connsiteX142" fmla="*/ 388087 w 2331207"/>
                <a:gd name="connsiteY142" fmla="*/ 1443131 h 1640734"/>
                <a:gd name="connsiteX143" fmla="*/ 426539 w 2331207"/>
                <a:gd name="connsiteY143" fmla="*/ 1410048 h 1640734"/>
                <a:gd name="connsiteX144" fmla="*/ 426539 w 2331207"/>
                <a:gd name="connsiteY144" fmla="*/ 1473531 h 1640734"/>
                <a:gd name="connsiteX145" fmla="*/ 368415 w 2331207"/>
                <a:gd name="connsiteY145" fmla="*/ 1601392 h 1640734"/>
                <a:gd name="connsiteX146" fmla="*/ 392559 w 2331207"/>
                <a:gd name="connsiteY146" fmla="*/ 1640734 h 1640734"/>
                <a:gd name="connsiteX147" fmla="*/ 419385 w 2331207"/>
                <a:gd name="connsiteY147" fmla="*/ 1621957 h 1640734"/>
                <a:gd name="connsiteX148" fmla="*/ 475720 w 2331207"/>
                <a:gd name="connsiteY148" fmla="*/ 1472637 h 1640734"/>
                <a:gd name="connsiteX149" fmla="*/ 524007 w 2331207"/>
                <a:gd name="connsiteY149" fmla="*/ 1417201 h 1640734"/>
                <a:gd name="connsiteX150" fmla="*/ 583920 w 2331207"/>
                <a:gd name="connsiteY150" fmla="*/ 1417201 h 1640734"/>
                <a:gd name="connsiteX151" fmla="*/ 209245 w 2331207"/>
                <a:gd name="connsiteY151" fmla="*/ 1630004 h 1640734"/>
                <a:gd name="connsiteX152" fmla="*/ 214611 w 2331207"/>
                <a:gd name="connsiteY152" fmla="*/ 1613910 h 1640734"/>
                <a:gd name="connsiteX153" fmla="*/ 163641 w 2331207"/>
                <a:gd name="connsiteY153" fmla="*/ 1523603 h 1640734"/>
                <a:gd name="connsiteX154" fmla="*/ 190467 w 2331207"/>
                <a:gd name="connsiteY154" fmla="*/ 1451178 h 1640734"/>
                <a:gd name="connsiteX155" fmla="*/ 246802 w 2331207"/>
                <a:gd name="connsiteY155" fmla="*/ 1451178 h 1640734"/>
                <a:gd name="connsiteX156" fmla="*/ 277205 w 2331207"/>
                <a:gd name="connsiteY156" fmla="*/ 1504826 h 1640734"/>
                <a:gd name="connsiteX157" fmla="*/ 297772 w 2331207"/>
                <a:gd name="connsiteY157" fmla="*/ 1504826 h 1640734"/>
                <a:gd name="connsiteX158" fmla="*/ 344271 w 2331207"/>
                <a:gd name="connsiteY158" fmla="*/ 1376965 h 1640734"/>
                <a:gd name="connsiteX159" fmla="*/ 323704 w 2331207"/>
                <a:gd name="connsiteY159" fmla="*/ 1376965 h 1640734"/>
                <a:gd name="connsiteX160" fmla="*/ 253956 w 2331207"/>
                <a:gd name="connsiteY160" fmla="*/ 1430613 h 1640734"/>
                <a:gd name="connsiteX161" fmla="*/ 197621 w 2331207"/>
                <a:gd name="connsiteY161" fmla="*/ 1430613 h 1640734"/>
                <a:gd name="connsiteX162" fmla="*/ 236072 w 2331207"/>
                <a:gd name="connsiteY162" fmla="*/ 1325999 h 1640734"/>
                <a:gd name="connsiteX163" fmla="*/ 304032 w 2331207"/>
                <a:gd name="connsiteY163" fmla="*/ 1281293 h 1640734"/>
                <a:gd name="connsiteX164" fmla="*/ 316551 w 2331207"/>
                <a:gd name="connsiteY164" fmla="*/ 1281293 h 1640734"/>
                <a:gd name="connsiteX165" fmla="*/ 371992 w 2331207"/>
                <a:gd name="connsiteY165" fmla="*/ 1346564 h 1640734"/>
                <a:gd name="connsiteX166" fmla="*/ 391664 w 2331207"/>
                <a:gd name="connsiteY166" fmla="*/ 1346564 h 1640734"/>
                <a:gd name="connsiteX167" fmla="*/ 407760 w 2331207"/>
                <a:gd name="connsiteY167" fmla="*/ 1259833 h 1640734"/>
                <a:gd name="connsiteX168" fmla="*/ 135026 w 2331207"/>
                <a:gd name="connsiteY168" fmla="*/ 1259833 h 1640734"/>
                <a:gd name="connsiteX169" fmla="*/ 129661 w 2331207"/>
                <a:gd name="connsiteY169" fmla="*/ 1275928 h 1640734"/>
                <a:gd name="connsiteX170" fmla="*/ 165429 w 2331207"/>
                <a:gd name="connsiteY170" fmla="*/ 1366235 h 1640734"/>
                <a:gd name="connsiteX171" fmla="*/ 107305 w 2331207"/>
                <a:gd name="connsiteY171" fmla="*/ 1524497 h 1640734"/>
                <a:gd name="connsiteX172" fmla="*/ 4471 w 2331207"/>
                <a:gd name="connsiteY172" fmla="*/ 1614804 h 1640734"/>
                <a:gd name="connsiteX173" fmla="*/ 0 w 2331207"/>
                <a:gd name="connsiteY173" fmla="*/ 1630899 h 1640734"/>
                <a:gd name="connsiteX174" fmla="*/ 209245 w 2331207"/>
                <a:gd name="connsiteY174" fmla="*/ 1630899 h 1640734"/>
                <a:gd name="connsiteX175" fmla="*/ 1562186 w 2331207"/>
                <a:gd name="connsiteY175" fmla="*/ 775213 h 1640734"/>
                <a:gd name="connsiteX176" fmla="*/ 1589907 w 2331207"/>
                <a:gd name="connsiteY176" fmla="*/ 825285 h 1640734"/>
                <a:gd name="connsiteX177" fmla="*/ 1499591 w 2331207"/>
                <a:gd name="connsiteY177" fmla="*/ 849426 h 1640734"/>
                <a:gd name="connsiteX178" fmla="*/ 1562186 w 2331207"/>
                <a:gd name="connsiteY178" fmla="*/ 775213 h 1640734"/>
                <a:gd name="connsiteX179" fmla="*/ 1612262 w 2331207"/>
                <a:gd name="connsiteY179" fmla="*/ 921851 h 1640734"/>
                <a:gd name="connsiteX180" fmla="*/ 1594378 w 2331207"/>
                <a:gd name="connsiteY180" fmla="*/ 921851 h 1640734"/>
                <a:gd name="connsiteX181" fmla="*/ 1522841 w 2331207"/>
                <a:gd name="connsiteY181" fmla="*/ 970134 h 1640734"/>
                <a:gd name="connsiteX182" fmla="*/ 1485284 w 2331207"/>
                <a:gd name="connsiteY182" fmla="*/ 921851 h 1640734"/>
                <a:gd name="connsiteX183" fmla="*/ 1489755 w 2331207"/>
                <a:gd name="connsiteY183" fmla="*/ 881615 h 1640734"/>
                <a:gd name="connsiteX184" fmla="*/ 1636406 w 2331207"/>
                <a:gd name="connsiteY184" fmla="*/ 833332 h 1640734"/>
                <a:gd name="connsiteX185" fmla="*/ 1589907 w 2331207"/>
                <a:gd name="connsiteY185" fmla="*/ 735871 h 1640734"/>
                <a:gd name="connsiteX186" fmla="*/ 1441468 w 2331207"/>
                <a:gd name="connsiteY186" fmla="*/ 953146 h 1640734"/>
                <a:gd name="connsiteX187" fmla="*/ 1496909 w 2331207"/>
                <a:gd name="connsiteY187" fmla="*/ 1023782 h 1640734"/>
                <a:gd name="connsiteX188" fmla="*/ 1612262 w 2331207"/>
                <a:gd name="connsiteY188" fmla="*/ 921851 h 1640734"/>
                <a:gd name="connsiteX189" fmla="*/ 1589012 w 2331207"/>
                <a:gd name="connsiteY189" fmla="*/ 703683 h 1640734"/>
                <a:gd name="connsiteX190" fmla="*/ 1672174 w 2331207"/>
                <a:gd name="connsiteY190" fmla="*/ 627681 h 1640734"/>
                <a:gd name="connsiteX191" fmla="*/ 1672174 w 2331207"/>
                <a:gd name="connsiteY191" fmla="*/ 616952 h 1640734"/>
                <a:gd name="connsiteX192" fmla="*/ 1616733 w 2331207"/>
                <a:gd name="connsiteY192" fmla="*/ 616952 h 1640734"/>
                <a:gd name="connsiteX193" fmla="*/ 1567551 w 2331207"/>
                <a:gd name="connsiteY193" fmla="*/ 704577 h 1640734"/>
                <a:gd name="connsiteX194" fmla="*/ 1589012 w 2331207"/>
                <a:gd name="connsiteY194" fmla="*/ 704577 h 1640734"/>
                <a:gd name="connsiteX195" fmla="*/ 1276933 w 2331207"/>
                <a:gd name="connsiteY195" fmla="*/ 777002 h 1640734"/>
                <a:gd name="connsiteX196" fmla="*/ 1325220 w 2331207"/>
                <a:gd name="connsiteY196" fmla="*/ 777002 h 1640734"/>
                <a:gd name="connsiteX197" fmla="*/ 1248318 w 2331207"/>
                <a:gd name="connsiteY197" fmla="*/ 988017 h 1640734"/>
                <a:gd name="connsiteX198" fmla="*/ 1269779 w 2331207"/>
                <a:gd name="connsiteY198" fmla="*/ 1023782 h 1640734"/>
                <a:gd name="connsiteX199" fmla="*/ 1414641 w 2331207"/>
                <a:gd name="connsiteY199" fmla="*/ 911122 h 1640734"/>
                <a:gd name="connsiteX200" fmla="*/ 1401228 w 2331207"/>
                <a:gd name="connsiteY200" fmla="*/ 911122 h 1640734"/>
                <a:gd name="connsiteX201" fmla="*/ 1306442 w 2331207"/>
                <a:gd name="connsiteY201" fmla="*/ 975499 h 1640734"/>
                <a:gd name="connsiteX202" fmla="*/ 1377085 w 2331207"/>
                <a:gd name="connsiteY202" fmla="*/ 777002 h 1640734"/>
                <a:gd name="connsiteX203" fmla="*/ 1449516 w 2331207"/>
                <a:gd name="connsiteY203" fmla="*/ 777002 h 1640734"/>
                <a:gd name="connsiteX204" fmla="*/ 1458458 w 2331207"/>
                <a:gd name="connsiteY204" fmla="*/ 746601 h 1640734"/>
                <a:gd name="connsiteX205" fmla="*/ 1387815 w 2331207"/>
                <a:gd name="connsiteY205" fmla="*/ 746601 h 1640734"/>
                <a:gd name="connsiteX206" fmla="*/ 1414641 w 2331207"/>
                <a:gd name="connsiteY206" fmla="*/ 670600 h 1640734"/>
                <a:gd name="connsiteX207" fmla="*/ 1386921 w 2331207"/>
                <a:gd name="connsiteY207" fmla="*/ 670600 h 1640734"/>
                <a:gd name="connsiteX208" fmla="*/ 1336845 w 2331207"/>
                <a:gd name="connsiteY208" fmla="*/ 746601 h 1640734"/>
                <a:gd name="connsiteX209" fmla="*/ 1276933 w 2331207"/>
                <a:gd name="connsiteY209" fmla="*/ 755542 h 1640734"/>
                <a:gd name="connsiteX210" fmla="*/ 1226857 w 2331207"/>
                <a:gd name="connsiteY210" fmla="*/ 767166 h 1640734"/>
                <a:gd name="connsiteX211" fmla="*/ 1208973 w 2331207"/>
                <a:gd name="connsiteY211" fmla="*/ 736766 h 1640734"/>
                <a:gd name="connsiteX212" fmla="*/ 1096302 w 2331207"/>
                <a:gd name="connsiteY212" fmla="*/ 827967 h 1640734"/>
                <a:gd name="connsiteX213" fmla="*/ 1109716 w 2331207"/>
                <a:gd name="connsiteY213" fmla="*/ 827967 h 1640734"/>
                <a:gd name="connsiteX214" fmla="*/ 1168733 w 2331207"/>
                <a:gd name="connsiteY214" fmla="*/ 783261 h 1640734"/>
                <a:gd name="connsiteX215" fmla="*/ 1087360 w 2331207"/>
                <a:gd name="connsiteY215" fmla="*/ 994276 h 1640734"/>
                <a:gd name="connsiteX216" fmla="*/ 1105244 w 2331207"/>
                <a:gd name="connsiteY216" fmla="*/ 1024676 h 1640734"/>
                <a:gd name="connsiteX217" fmla="*/ 1212550 w 2331207"/>
                <a:gd name="connsiteY217" fmla="*/ 933475 h 1640734"/>
                <a:gd name="connsiteX218" fmla="*/ 1199137 w 2331207"/>
                <a:gd name="connsiteY218" fmla="*/ 933475 h 1640734"/>
                <a:gd name="connsiteX219" fmla="*/ 1140119 w 2331207"/>
                <a:gd name="connsiteY219" fmla="*/ 978182 h 1640734"/>
                <a:gd name="connsiteX220" fmla="*/ 1234905 w 2331207"/>
                <a:gd name="connsiteY220" fmla="*/ 683118 h 1640734"/>
                <a:gd name="connsiteX221" fmla="*/ 1267991 w 2331207"/>
                <a:gd name="connsiteY221" fmla="*/ 650035 h 1640734"/>
                <a:gd name="connsiteX222" fmla="*/ 1234905 w 2331207"/>
                <a:gd name="connsiteY222" fmla="*/ 616952 h 1640734"/>
                <a:gd name="connsiteX223" fmla="*/ 1206290 w 2331207"/>
                <a:gd name="connsiteY223" fmla="*/ 633046 h 1640734"/>
                <a:gd name="connsiteX224" fmla="*/ 1206290 w 2331207"/>
                <a:gd name="connsiteY224" fmla="*/ 667023 h 1640734"/>
                <a:gd name="connsiteX225" fmla="*/ 1234905 w 2331207"/>
                <a:gd name="connsiteY225" fmla="*/ 683118 h 1640734"/>
                <a:gd name="connsiteX226" fmla="*/ 975584 w 2331207"/>
                <a:gd name="connsiteY226" fmla="*/ 978182 h 1640734"/>
                <a:gd name="connsiteX227" fmla="*/ 1109716 w 2331207"/>
                <a:gd name="connsiteY227" fmla="*/ 622317 h 1640734"/>
                <a:gd name="connsiteX228" fmla="*/ 1105244 w 2331207"/>
                <a:gd name="connsiteY228" fmla="*/ 616058 h 1640734"/>
                <a:gd name="connsiteX229" fmla="*/ 1012247 w 2331207"/>
                <a:gd name="connsiteY229" fmla="*/ 626787 h 1640734"/>
                <a:gd name="connsiteX230" fmla="*/ 1012247 w 2331207"/>
                <a:gd name="connsiteY230" fmla="*/ 637517 h 1640734"/>
                <a:gd name="connsiteX231" fmla="*/ 1030131 w 2331207"/>
                <a:gd name="connsiteY231" fmla="*/ 650929 h 1640734"/>
                <a:gd name="connsiteX232" fmla="*/ 1026554 w 2331207"/>
                <a:gd name="connsiteY232" fmla="*/ 715306 h 1640734"/>
                <a:gd name="connsiteX233" fmla="*/ 924614 w 2331207"/>
                <a:gd name="connsiteY233" fmla="*/ 987123 h 1640734"/>
                <a:gd name="connsiteX234" fmla="*/ 946075 w 2331207"/>
                <a:gd name="connsiteY234" fmla="*/ 1022888 h 1640734"/>
                <a:gd name="connsiteX235" fmla="*/ 1053380 w 2331207"/>
                <a:gd name="connsiteY235" fmla="*/ 931687 h 1640734"/>
                <a:gd name="connsiteX236" fmla="*/ 1039967 w 2331207"/>
                <a:gd name="connsiteY236" fmla="*/ 931687 h 1640734"/>
                <a:gd name="connsiteX237" fmla="*/ 975584 w 2331207"/>
                <a:gd name="connsiteY237" fmla="*/ 978182 h 1640734"/>
                <a:gd name="connsiteX238" fmla="*/ 701955 w 2331207"/>
                <a:gd name="connsiteY238" fmla="*/ 941522 h 1640734"/>
                <a:gd name="connsiteX239" fmla="*/ 815520 w 2331207"/>
                <a:gd name="connsiteY239" fmla="*/ 787731 h 1640734"/>
                <a:gd name="connsiteX240" fmla="*/ 840558 w 2331207"/>
                <a:gd name="connsiteY240" fmla="*/ 791308 h 1640734"/>
                <a:gd name="connsiteX241" fmla="*/ 797636 w 2331207"/>
                <a:gd name="connsiteY241" fmla="*/ 903968 h 1640734"/>
                <a:gd name="connsiteX242" fmla="*/ 718051 w 2331207"/>
                <a:gd name="connsiteY242" fmla="*/ 969240 h 1640734"/>
                <a:gd name="connsiteX243" fmla="*/ 701955 w 2331207"/>
                <a:gd name="connsiteY243" fmla="*/ 941522 h 1640734"/>
                <a:gd name="connsiteX244" fmla="*/ 924614 w 2331207"/>
                <a:gd name="connsiteY244" fmla="*/ 724248 h 1640734"/>
                <a:gd name="connsiteX245" fmla="*/ 902259 w 2331207"/>
                <a:gd name="connsiteY245" fmla="*/ 722459 h 1640734"/>
                <a:gd name="connsiteX246" fmla="*/ 877221 w 2331207"/>
                <a:gd name="connsiteY246" fmla="*/ 747495 h 1640734"/>
                <a:gd name="connsiteX247" fmla="*/ 872750 w 2331207"/>
                <a:gd name="connsiteY247" fmla="*/ 747495 h 1640734"/>
                <a:gd name="connsiteX248" fmla="*/ 651880 w 2331207"/>
                <a:gd name="connsiteY248" fmla="*/ 984440 h 1640734"/>
                <a:gd name="connsiteX249" fmla="*/ 691225 w 2331207"/>
                <a:gd name="connsiteY249" fmla="*/ 1024676 h 1640734"/>
                <a:gd name="connsiteX250" fmla="*/ 787800 w 2331207"/>
                <a:gd name="connsiteY250" fmla="*/ 932581 h 1640734"/>
                <a:gd name="connsiteX251" fmla="*/ 786011 w 2331207"/>
                <a:gd name="connsiteY251" fmla="*/ 949569 h 1640734"/>
                <a:gd name="connsiteX252" fmla="*/ 821780 w 2331207"/>
                <a:gd name="connsiteY252" fmla="*/ 1024676 h 1640734"/>
                <a:gd name="connsiteX253" fmla="*/ 898682 w 2331207"/>
                <a:gd name="connsiteY253" fmla="*/ 933475 h 1640734"/>
                <a:gd name="connsiteX254" fmla="*/ 885269 w 2331207"/>
                <a:gd name="connsiteY254" fmla="*/ 933475 h 1640734"/>
                <a:gd name="connsiteX255" fmla="*/ 846818 w 2331207"/>
                <a:gd name="connsiteY255" fmla="*/ 966558 h 1640734"/>
                <a:gd name="connsiteX256" fmla="*/ 846818 w 2331207"/>
                <a:gd name="connsiteY256" fmla="*/ 903968 h 1640734"/>
                <a:gd name="connsiteX257" fmla="*/ 406866 w 2331207"/>
                <a:gd name="connsiteY257" fmla="*/ 1075642 h 1640734"/>
                <a:gd name="connsiteX258" fmla="*/ 472143 w 2331207"/>
                <a:gd name="connsiteY258" fmla="*/ 1014841 h 1640734"/>
                <a:gd name="connsiteX259" fmla="*/ 529373 w 2331207"/>
                <a:gd name="connsiteY259" fmla="*/ 1036300 h 1640734"/>
                <a:gd name="connsiteX260" fmla="*/ 584814 w 2331207"/>
                <a:gd name="connsiteY260" fmla="*/ 1066701 h 1640734"/>
                <a:gd name="connsiteX261" fmla="*/ 481085 w 2331207"/>
                <a:gd name="connsiteY261" fmla="*/ 1112301 h 1640734"/>
                <a:gd name="connsiteX262" fmla="*/ 406866 w 2331207"/>
                <a:gd name="connsiteY262" fmla="*/ 1075642 h 1640734"/>
                <a:gd name="connsiteX263" fmla="*/ 516854 w 2331207"/>
                <a:gd name="connsiteY263" fmla="*/ 904863 h 1640734"/>
                <a:gd name="connsiteX264" fmla="*/ 492710 w 2331207"/>
                <a:gd name="connsiteY264" fmla="*/ 872674 h 1640734"/>
                <a:gd name="connsiteX265" fmla="*/ 557988 w 2331207"/>
                <a:gd name="connsiteY265" fmla="*/ 756437 h 1640734"/>
                <a:gd name="connsiteX266" fmla="*/ 582131 w 2331207"/>
                <a:gd name="connsiteY266" fmla="*/ 788625 h 1640734"/>
                <a:gd name="connsiteX267" fmla="*/ 516854 w 2331207"/>
                <a:gd name="connsiteY267" fmla="*/ 904863 h 1640734"/>
                <a:gd name="connsiteX268" fmla="*/ 631313 w 2331207"/>
                <a:gd name="connsiteY268" fmla="*/ 1049712 h 1640734"/>
                <a:gd name="connsiteX269" fmla="*/ 551728 w 2331207"/>
                <a:gd name="connsiteY269" fmla="*/ 988911 h 1640734"/>
                <a:gd name="connsiteX270" fmla="*/ 490027 w 2331207"/>
                <a:gd name="connsiteY270" fmla="*/ 958511 h 1640734"/>
                <a:gd name="connsiteX271" fmla="*/ 516854 w 2331207"/>
                <a:gd name="connsiteY271" fmla="*/ 924534 h 1640734"/>
                <a:gd name="connsiteX272" fmla="*/ 630419 w 2331207"/>
                <a:gd name="connsiteY272" fmla="*/ 802931 h 1640734"/>
                <a:gd name="connsiteX273" fmla="*/ 625948 w 2331207"/>
                <a:gd name="connsiteY273" fmla="*/ 776107 h 1640734"/>
                <a:gd name="connsiteX274" fmla="*/ 673341 w 2331207"/>
                <a:gd name="connsiteY274" fmla="*/ 776107 h 1640734"/>
                <a:gd name="connsiteX275" fmla="*/ 682283 w 2331207"/>
                <a:gd name="connsiteY275" fmla="*/ 745707 h 1640734"/>
                <a:gd name="connsiteX276" fmla="*/ 601804 w 2331207"/>
                <a:gd name="connsiteY276" fmla="*/ 745707 h 1640734"/>
                <a:gd name="connsiteX277" fmla="*/ 562459 w 2331207"/>
                <a:gd name="connsiteY277" fmla="*/ 734977 h 1640734"/>
                <a:gd name="connsiteX278" fmla="*/ 441740 w 2331207"/>
                <a:gd name="connsiteY278" fmla="*/ 856579 h 1640734"/>
                <a:gd name="connsiteX279" fmla="*/ 497181 w 2331207"/>
                <a:gd name="connsiteY279" fmla="*/ 922745 h 1640734"/>
                <a:gd name="connsiteX280" fmla="*/ 443529 w 2331207"/>
                <a:gd name="connsiteY280" fmla="*/ 977287 h 1640734"/>
                <a:gd name="connsiteX281" fmla="*/ 458730 w 2331207"/>
                <a:gd name="connsiteY281" fmla="*/ 1006794 h 1640734"/>
                <a:gd name="connsiteX282" fmla="*/ 347848 w 2331207"/>
                <a:gd name="connsiteY282" fmla="*/ 1093525 h 1640734"/>
                <a:gd name="connsiteX283" fmla="*/ 453365 w 2331207"/>
                <a:gd name="connsiteY283" fmla="*/ 1145384 h 1640734"/>
                <a:gd name="connsiteX284" fmla="*/ 631313 w 2331207"/>
                <a:gd name="connsiteY284" fmla="*/ 1049712 h 1640734"/>
                <a:gd name="connsiteX285" fmla="*/ 266475 w 2331207"/>
                <a:gd name="connsiteY285" fmla="*/ 835120 h 1640734"/>
                <a:gd name="connsiteX286" fmla="*/ 296878 w 2331207"/>
                <a:gd name="connsiteY286" fmla="*/ 888768 h 1640734"/>
                <a:gd name="connsiteX287" fmla="*/ 317445 w 2331207"/>
                <a:gd name="connsiteY287" fmla="*/ 888768 h 1640734"/>
                <a:gd name="connsiteX288" fmla="*/ 363944 w 2331207"/>
                <a:gd name="connsiteY288" fmla="*/ 760907 h 1640734"/>
                <a:gd name="connsiteX289" fmla="*/ 343377 w 2331207"/>
                <a:gd name="connsiteY289" fmla="*/ 760907 h 1640734"/>
                <a:gd name="connsiteX290" fmla="*/ 273628 w 2331207"/>
                <a:gd name="connsiteY290" fmla="*/ 814555 h 1640734"/>
                <a:gd name="connsiteX291" fmla="*/ 195832 w 2331207"/>
                <a:gd name="connsiteY291" fmla="*/ 814555 h 1640734"/>
                <a:gd name="connsiteX292" fmla="*/ 234283 w 2331207"/>
                <a:gd name="connsiteY292" fmla="*/ 709942 h 1640734"/>
                <a:gd name="connsiteX293" fmla="*/ 302243 w 2331207"/>
                <a:gd name="connsiteY293" fmla="*/ 665235 h 1640734"/>
                <a:gd name="connsiteX294" fmla="*/ 336223 w 2331207"/>
                <a:gd name="connsiteY294" fmla="*/ 665235 h 1640734"/>
                <a:gd name="connsiteX295" fmla="*/ 391664 w 2331207"/>
                <a:gd name="connsiteY295" fmla="*/ 730507 h 1640734"/>
                <a:gd name="connsiteX296" fmla="*/ 411337 w 2331207"/>
                <a:gd name="connsiteY296" fmla="*/ 730507 h 1640734"/>
                <a:gd name="connsiteX297" fmla="*/ 427433 w 2331207"/>
                <a:gd name="connsiteY297" fmla="*/ 643776 h 1640734"/>
                <a:gd name="connsiteX298" fmla="*/ 135026 w 2331207"/>
                <a:gd name="connsiteY298" fmla="*/ 643776 h 1640734"/>
                <a:gd name="connsiteX299" fmla="*/ 129661 w 2331207"/>
                <a:gd name="connsiteY299" fmla="*/ 659870 h 1640734"/>
                <a:gd name="connsiteX300" fmla="*/ 165429 w 2331207"/>
                <a:gd name="connsiteY300" fmla="*/ 750178 h 1640734"/>
                <a:gd name="connsiteX301" fmla="*/ 107305 w 2331207"/>
                <a:gd name="connsiteY301" fmla="*/ 908439 h 1640734"/>
                <a:gd name="connsiteX302" fmla="*/ 4471 w 2331207"/>
                <a:gd name="connsiteY302" fmla="*/ 998747 h 1640734"/>
                <a:gd name="connsiteX303" fmla="*/ 0 w 2331207"/>
                <a:gd name="connsiteY303" fmla="*/ 1014841 h 1640734"/>
                <a:gd name="connsiteX304" fmla="*/ 325493 w 2331207"/>
                <a:gd name="connsiteY304" fmla="*/ 1014841 h 1640734"/>
                <a:gd name="connsiteX305" fmla="*/ 383616 w 2331207"/>
                <a:gd name="connsiteY305" fmla="*/ 922745 h 1640734"/>
                <a:gd name="connsiteX306" fmla="*/ 361261 w 2331207"/>
                <a:gd name="connsiteY306" fmla="*/ 922745 h 1640734"/>
                <a:gd name="connsiteX307" fmla="*/ 212822 w 2331207"/>
                <a:gd name="connsiteY307" fmla="*/ 993382 h 1640734"/>
                <a:gd name="connsiteX308" fmla="*/ 162746 w 2331207"/>
                <a:gd name="connsiteY308" fmla="*/ 908439 h 1640734"/>
                <a:gd name="connsiteX309" fmla="*/ 189573 w 2331207"/>
                <a:gd name="connsiteY309" fmla="*/ 836014 h 1640734"/>
                <a:gd name="connsiteX310" fmla="*/ 266475 w 2331207"/>
                <a:gd name="connsiteY310" fmla="*/ 836014 h 1640734"/>
                <a:gd name="connsiteX311" fmla="*/ 308503 w 2331207"/>
                <a:gd name="connsiteY311" fmla="*/ 616952 h 1640734"/>
                <a:gd name="connsiteX312" fmla="*/ 391664 w 2331207"/>
                <a:gd name="connsiteY312" fmla="*/ 556151 h 1640734"/>
                <a:gd name="connsiteX313" fmla="*/ 391664 w 2331207"/>
                <a:gd name="connsiteY313" fmla="*/ 545421 h 1640734"/>
                <a:gd name="connsiteX314" fmla="*/ 336223 w 2331207"/>
                <a:gd name="connsiteY314" fmla="*/ 545421 h 1640734"/>
                <a:gd name="connsiteX315" fmla="*/ 287042 w 2331207"/>
                <a:gd name="connsiteY315" fmla="*/ 616952 h 1640734"/>
                <a:gd name="connsiteX316" fmla="*/ 1551456 w 2331207"/>
                <a:gd name="connsiteY316" fmla="*/ 160050 h 1640734"/>
                <a:gd name="connsiteX317" fmla="*/ 1579176 w 2331207"/>
                <a:gd name="connsiteY317" fmla="*/ 210121 h 1640734"/>
                <a:gd name="connsiteX318" fmla="*/ 1488861 w 2331207"/>
                <a:gd name="connsiteY318" fmla="*/ 234263 h 1640734"/>
                <a:gd name="connsiteX319" fmla="*/ 1551456 w 2331207"/>
                <a:gd name="connsiteY319" fmla="*/ 160050 h 1640734"/>
                <a:gd name="connsiteX320" fmla="*/ 1601531 w 2331207"/>
                <a:gd name="connsiteY320" fmla="*/ 306688 h 1640734"/>
                <a:gd name="connsiteX321" fmla="*/ 1583647 w 2331207"/>
                <a:gd name="connsiteY321" fmla="*/ 306688 h 1640734"/>
                <a:gd name="connsiteX322" fmla="*/ 1512110 w 2331207"/>
                <a:gd name="connsiteY322" fmla="*/ 354971 h 1640734"/>
                <a:gd name="connsiteX323" fmla="*/ 1474554 w 2331207"/>
                <a:gd name="connsiteY323" fmla="*/ 306688 h 1640734"/>
                <a:gd name="connsiteX324" fmla="*/ 1479025 w 2331207"/>
                <a:gd name="connsiteY324" fmla="*/ 266452 h 1640734"/>
                <a:gd name="connsiteX325" fmla="*/ 1625675 w 2331207"/>
                <a:gd name="connsiteY325" fmla="*/ 218168 h 1640734"/>
                <a:gd name="connsiteX326" fmla="*/ 1579176 w 2331207"/>
                <a:gd name="connsiteY326" fmla="*/ 120708 h 1640734"/>
                <a:gd name="connsiteX327" fmla="*/ 1430737 w 2331207"/>
                <a:gd name="connsiteY327" fmla="*/ 337982 h 1640734"/>
                <a:gd name="connsiteX328" fmla="*/ 1486178 w 2331207"/>
                <a:gd name="connsiteY328" fmla="*/ 408619 h 1640734"/>
                <a:gd name="connsiteX329" fmla="*/ 1601531 w 2331207"/>
                <a:gd name="connsiteY329" fmla="*/ 306688 h 1640734"/>
                <a:gd name="connsiteX330" fmla="*/ 1578282 w 2331207"/>
                <a:gd name="connsiteY330" fmla="*/ 88519 h 1640734"/>
                <a:gd name="connsiteX331" fmla="*/ 1661444 w 2331207"/>
                <a:gd name="connsiteY331" fmla="*/ 12518 h 1640734"/>
                <a:gd name="connsiteX332" fmla="*/ 1661444 w 2331207"/>
                <a:gd name="connsiteY332" fmla="*/ 1788 h 1640734"/>
                <a:gd name="connsiteX333" fmla="*/ 1606002 w 2331207"/>
                <a:gd name="connsiteY333" fmla="*/ 1788 h 1640734"/>
                <a:gd name="connsiteX334" fmla="*/ 1556821 w 2331207"/>
                <a:gd name="connsiteY334" fmla="*/ 89413 h 1640734"/>
                <a:gd name="connsiteX335" fmla="*/ 1578282 w 2331207"/>
                <a:gd name="connsiteY335" fmla="*/ 89413 h 1640734"/>
                <a:gd name="connsiteX336" fmla="*/ 1266202 w 2331207"/>
                <a:gd name="connsiteY336" fmla="*/ 160944 h 1640734"/>
                <a:gd name="connsiteX337" fmla="*/ 1315384 w 2331207"/>
                <a:gd name="connsiteY337" fmla="*/ 160944 h 1640734"/>
                <a:gd name="connsiteX338" fmla="*/ 1238482 w 2331207"/>
                <a:gd name="connsiteY338" fmla="*/ 371959 h 1640734"/>
                <a:gd name="connsiteX339" fmla="*/ 1259943 w 2331207"/>
                <a:gd name="connsiteY339" fmla="*/ 407725 h 1640734"/>
                <a:gd name="connsiteX340" fmla="*/ 1404805 w 2331207"/>
                <a:gd name="connsiteY340" fmla="*/ 295064 h 1640734"/>
                <a:gd name="connsiteX341" fmla="*/ 1391392 w 2331207"/>
                <a:gd name="connsiteY341" fmla="*/ 295064 h 1640734"/>
                <a:gd name="connsiteX342" fmla="*/ 1296606 w 2331207"/>
                <a:gd name="connsiteY342" fmla="*/ 359441 h 1640734"/>
                <a:gd name="connsiteX343" fmla="*/ 1367248 w 2331207"/>
                <a:gd name="connsiteY343" fmla="*/ 160944 h 1640734"/>
                <a:gd name="connsiteX344" fmla="*/ 1439679 w 2331207"/>
                <a:gd name="connsiteY344" fmla="*/ 160944 h 1640734"/>
                <a:gd name="connsiteX345" fmla="*/ 1448621 w 2331207"/>
                <a:gd name="connsiteY345" fmla="*/ 130543 h 1640734"/>
                <a:gd name="connsiteX346" fmla="*/ 1377979 w 2331207"/>
                <a:gd name="connsiteY346" fmla="*/ 130543 h 1640734"/>
                <a:gd name="connsiteX347" fmla="*/ 1404805 w 2331207"/>
                <a:gd name="connsiteY347" fmla="*/ 54542 h 1640734"/>
                <a:gd name="connsiteX348" fmla="*/ 1377085 w 2331207"/>
                <a:gd name="connsiteY348" fmla="*/ 54542 h 1640734"/>
                <a:gd name="connsiteX349" fmla="*/ 1327009 w 2331207"/>
                <a:gd name="connsiteY349" fmla="*/ 130543 h 1640734"/>
                <a:gd name="connsiteX350" fmla="*/ 1267097 w 2331207"/>
                <a:gd name="connsiteY350" fmla="*/ 138591 h 1640734"/>
                <a:gd name="connsiteX351" fmla="*/ 1267097 w 2331207"/>
                <a:gd name="connsiteY351" fmla="*/ 160944 h 1640734"/>
                <a:gd name="connsiteX352" fmla="*/ 1241165 w 2331207"/>
                <a:gd name="connsiteY352" fmla="*/ 185086 h 1640734"/>
                <a:gd name="connsiteX353" fmla="*/ 1219703 w 2331207"/>
                <a:gd name="connsiteY353" fmla="*/ 120708 h 1640734"/>
                <a:gd name="connsiteX354" fmla="*/ 1143696 w 2331207"/>
                <a:gd name="connsiteY354" fmla="*/ 212804 h 1640734"/>
                <a:gd name="connsiteX355" fmla="*/ 1143696 w 2331207"/>
                <a:gd name="connsiteY355" fmla="*/ 173462 h 1640734"/>
                <a:gd name="connsiteX356" fmla="*/ 1109716 w 2331207"/>
                <a:gd name="connsiteY356" fmla="*/ 120708 h 1640734"/>
                <a:gd name="connsiteX357" fmla="*/ 1031919 w 2331207"/>
                <a:gd name="connsiteY357" fmla="*/ 211910 h 1640734"/>
                <a:gd name="connsiteX358" fmla="*/ 1045332 w 2331207"/>
                <a:gd name="connsiteY358" fmla="*/ 211910 h 1640734"/>
                <a:gd name="connsiteX359" fmla="*/ 1083783 w 2331207"/>
                <a:gd name="connsiteY359" fmla="*/ 178827 h 1640734"/>
                <a:gd name="connsiteX360" fmla="*/ 1083783 w 2331207"/>
                <a:gd name="connsiteY360" fmla="*/ 242310 h 1640734"/>
                <a:gd name="connsiteX361" fmla="*/ 1026554 w 2331207"/>
                <a:gd name="connsiteY361" fmla="*/ 369277 h 1640734"/>
                <a:gd name="connsiteX362" fmla="*/ 1050698 w 2331207"/>
                <a:gd name="connsiteY362" fmla="*/ 408619 h 1640734"/>
                <a:gd name="connsiteX363" fmla="*/ 1077524 w 2331207"/>
                <a:gd name="connsiteY363" fmla="*/ 389842 h 1640734"/>
                <a:gd name="connsiteX364" fmla="*/ 1133859 w 2331207"/>
                <a:gd name="connsiteY364" fmla="*/ 241416 h 1640734"/>
                <a:gd name="connsiteX365" fmla="*/ 1182147 w 2331207"/>
                <a:gd name="connsiteY365" fmla="*/ 185980 h 1640734"/>
                <a:gd name="connsiteX366" fmla="*/ 1241165 w 2331207"/>
                <a:gd name="connsiteY366" fmla="*/ 185980 h 1640734"/>
                <a:gd name="connsiteX367" fmla="*/ 929085 w 2331207"/>
                <a:gd name="connsiteY367" fmla="*/ 160050 h 1640734"/>
                <a:gd name="connsiteX368" fmla="*/ 956805 w 2331207"/>
                <a:gd name="connsiteY368" fmla="*/ 210121 h 1640734"/>
                <a:gd name="connsiteX369" fmla="*/ 866490 w 2331207"/>
                <a:gd name="connsiteY369" fmla="*/ 234263 h 1640734"/>
                <a:gd name="connsiteX370" fmla="*/ 929085 w 2331207"/>
                <a:gd name="connsiteY370" fmla="*/ 160050 h 1640734"/>
                <a:gd name="connsiteX371" fmla="*/ 979161 w 2331207"/>
                <a:gd name="connsiteY371" fmla="*/ 306688 h 1640734"/>
                <a:gd name="connsiteX372" fmla="*/ 961277 w 2331207"/>
                <a:gd name="connsiteY372" fmla="*/ 306688 h 1640734"/>
                <a:gd name="connsiteX373" fmla="*/ 889740 w 2331207"/>
                <a:gd name="connsiteY373" fmla="*/ 354971 h 1640734"/>
                <a:gd name="connsiteX374" fmla="*/ 852183 w 2331207"/>
                <a:gd name="connsiteY374" fmla="*/ 306688 h 1640734"/>
                <a:gd name="connsiteX375" fmla="*/ 856654 w 2331207"/>
                <a:gd name="connsiteY375" fmla="*/ 266452 h 1640734"/>
                <a:gd name="connsiteX376" fmla="*/ 1003304 w 2331207"/>
                <a:gd name="connsiteY376" fmla="*/ 218168 h 1640734"/>
                <a:gd name="connsiteX377" fmla="*/ 956805 w 2331207"/>
                <a:gd name="connsiteY377" fmla="*/ 120708 h 1640734"/>
                <a:gd name="connsiteX378" fmla="*/ 808367 w 2331207"/>
                <a:gd name="connsiteY378" fmla="*/ 337982 h 1640734"/>
                <a:gd name="connsiteX379" fmla="*/ 863808 w 2331207"/>
                <a:gd name="connsiteY379" fmla="*/ 408619 h 1640734"/>
                <a:gd name="connsiteX380" fmla="*/ 979161 w 2331207"/>
                <a:gd name="connsiteY380" fmla="*/ 306688 h 1640734"/>
                <a:gd name="connsiteX381" fmla="*/ 637572 w 2331207"/>
                <a:gd name="connsiteY381" fmla="*/ 365700 h 1640734"/>
                <a:gd name="connsiteX382" fmla="*/ 602698 w 2331207"/>
                <a:gd name="connsiteY382" fmla="*/ 340665 h 1640734"/>
                <a:gd name="connsiteX383" fmla="*/ 617005 w 2331207"/>
                <a:gd name="connsiteY383" fmla="*/ 299535 h 1640734"/>
                <a:gd name="connsiteX384" fmla="*/ 640255 w 2331207"/>
                <a:gd name="connsiteY384" fmla="*/ 236945 h 1640734"/>
                <a:gd name="connsiteX385" fmla="*/ 726993 w 2331207"/>
                <a:gd name="connsiteY385" fmla="*/ 173462 h 1640734"/>
                <a:gd name="connsiteX386" fmla="*/ 750243 w 2331207"/>
                <a:gd name="connsiteY386" fmla="*/ 201180 h 1640734"/>
                <a:gd name="connsiteX387" fmla="*/ 637572 w 2331207"/>
                <a:gd name="connsiteY387" fmla="*/ 365700 h 1640734"/>
                <a:gd name="connsiteX388" fmla="*/ 800319 w 2331207"/>
                <a:gd name="connsiteY388" fmla="*/ 178827 h 1640734"/>
                <a:gd name="connsiteX389" fmla="*/ 759185 w 2331207"/>
                <a:gd name="connsiteY389" fmla="*/ 119814 h 1640734"/>
                <a:gd name="connsiteX390" fmla="*/ 650985 w 2331207"/>
                <a:gd name="connsiteY390" fmla="*/ 208333 h 1640734"/>
                <a:gd name="connsiteX391" fmla="*/ 726099 w 2331207"/>
                <a:gd name="connsiteY391" fmla="*/ 6259 h 1640734"/>
                <a:gd name="connsiteX392" fmla="*/ 721628 w 2331207"/>
                <a:gd name="connsiteY392" fmla="*/ 0 h 1640734"/>
                <a:gd name="connsiteX393" fmla="*/ 628630 w 2331207"/>
                <a:gd name="connsiteY393" fmla="*/ 10730 h 1640734"/>
                <a:gd name="connsiteX394" fmla="*/ 628630 w 2331207"/>
                <a:gd name="connsiteY394" fmla="*/ 21459 h 1640734"/>
                <a:gd name="connsiteX395" fmla="*/ 646514 w 2331207"/>
                <a:gd name="connsiteY395" fmla="*/ 34871 h 1640734"/>
                <a:gd name="connsiteX396" fmla="*/ 642938 w 2331207"/>
                <a:gd name="connsiteY396" fmla="*/ 99249 h 1640734"/>
                <a:gd name="connsiteX397" fmla="*/ 561564 w 2331207"/>
                <a:gd name="connsiteY397" fmla="*/ 312947 h 1640734"/>
                <a:gd name="connsiteX398" fmla="*/ 546363 w 2331207"/>
                <a:gd name="connsiteY398" fmla="*/ 357653 h 1640734"/>
                <a:gd name="connsiteX399" fmla="*/ 611640 w 2331207"/>
                <a:gd name="connsiteY399" fmla="*/ 406831 h 1640734"/>
                <a:gd name="connsiteX400" fmla="*/ 800319 w 2331207"/>
                <a:gd name="connsiteY400" fmla="*/ 178827 h 1640734"/>
                <a:gd name="connsiteX401" fmla="*/ 525796 w 2331207"/>
                <a:gd name="connsiteY401" fmla="*/ 151108 h 1640734"/>
                <a:gd name="connsiteX402" fmla="*/ 507912 w 2331207"/>
                <a:gd name="connsiteY402" fmla="*/ 120708 h 1640734"/>
                <a:gd name="connsiteX403" fmla="*/ 395241 w 2331207"/>
                <a:gd name="connsiteY403" fmla="*/ 211910 h 1640734"/>
                <a:gd name="connsiteX404" fmla="*/ 408654 w 2331207"/>
                <a:gd name="connsiteY404" fmla="*/ 211910 h 1640734"/>
                <a:gd name="connsiteX405" fmla="*/ 467672 w 2331207"/>
                <a:gd name="connsiteY405" fmla="*/ 167203 h 1640734"/>
                <a:gd name="connsiteX406" fmla="*/ 386299 w 2331207"/>
                <a:gd name="connsiteY406" fmla="*/ 378218 h 1640734"/>
                <a:gd name="connsiteX407" fmla="*/ 404183 w 2331207"/>
                <a:gd name="connsiteY407" fmla="*/ 408619 h 1640734"/>
                <a:gd name="connsiteX408" fmla="*/ 511489 w 2331207"/>
                <a:gd name="connsiteY408" fmla="*/ 317417 h 1640734"/>
                <a:gd name="connsiteX409" fmla="*/ 498075 w 2331207"/>
                <a:gd name="connsiteY409" fmla="*/ 317417 h 1640734"/>
                <a:gd name="connsiteX410" fmla="*/ 439057 w 2331207"/>
                <a:gd name="connsiteY410" fmla="*/ 362124 h 1640734"/>
                <a:gd name="connsiteX411" fmla="*/ 534738 w 2331207"/>
                <a:gd name="connsiteY411" fmla="*/ 67060 h 1640734"/>
                <a:gd name="connsiteX412" fmla="*/ 567824 w 2331207"/>
                <a:gd name="connsiteY412" fmla="*/ 33977 h 1640734"/>
                <a:gd name="connsiteX413" fmla="*/ 534738 w 2331207"/>
                <a:gd name="connsiteY413" fmla="*/ 894 h 1640734"/>
                <a:gd name="connsiteX414" fmla="*/ 506123 w 2331207"/>
                <a:gd name="connsiteY414" fmla="*/ 16989 h 1640734"/>
                <a:gd name="connsiteX415" fmla="*/ 506123 w 2331207"/>
                <a:gd name="connsiteY415" fmla="*/ 50966 h 1640734"/>
                <a:gd name="connsiteX416" fmla="*/ 534738 w 2331207"/>
                <a:gd name="connsiteY416" fmla="*/ 67060 h 1640734"/>
                <a:gd name="connsiteX417" fmla="*/ 328175 w 2331207"/>
                <a:gd name="connsiteY417" fmla="*/ 26824 h 1640734"/>
                <a:gd name="connsiteX418" fmla="*/ 135026 w 2331207"/>
                <a:gd name="connsiteY418" fmla="*/ 26824 h 1640734"/>
                <a:gd name="connsiteX419" fmla="*/ 129661 w 2331207"/>
                <a:gd name="connsiteY419" fmla="*/ 42918 h 1640734"/>
                <a:gd name="connsiteX420" fmla="*/ 165429 w 2331207"/>
                <a:gd name="connsiteY420" fmla="*/ 133226 h 1640734"/>
                <a:gd name="connsiteX421" fmla="*/ 107305 w 2331207"/>
                <a:gd name="connsiteY421" fmla="*/ 291487 h 1640734"/>
                <a:gd name="connsiteX422" fmla="*/ 4471 w 2331207"/>
                <a:gd name="connsiteY422" fmla="*/ 381795 h 1640734"/>
                <a:gd name="connsiteX423" fmla="*/ 0 w 2331207"/>
                <a:gd name="connsiteY423" fmla="*/ 397889 h 1640734"/>
                <a:gd name="connsiteX424" fmla="*/ 293301 w 2331207"/>
                <a:gd name="connsiteY424" fmla="*/ 397889 h 1640734"/>
                <a:gd name="connsiteX425" fmla="*/ 356790 w 2331207"/>
                <a:gd name="connsiteY425" fmla="*/ 284334 h 1640734"/>
                <a:gd name="connsiteX426" fmla="*/ 334435 w 2331207"/>
                <a:gd name="connsiteY426" fmla="*/ 284334 h 1640734"/>
                <a:gd name="connsiteX427" fmla="*/ 190467 w 2331207"/>
                <a:gd name="connsiteY427" fmla="*/ 375536 h 1640734"/>
                <a:gd name="connsiteX428" fmla="*/ 161852 w 2331207"/>
                <a:gd name="connsiteY428" fmla="*/ 290593 h 1640734"/>
                <a:gd name="connsiteX429" fmla="*/ 219976 w 2331207"/>
                <a:gd name="connsiteY429" fmla="*/ 132332 h 1640734"/>
                <a:gd name="connsiteX430" fmla="*/ 322810 w 2331207"/>
                <a:gd name="connsiteY430" fmla="*/ 42024 h 1640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Lst>
              <a:rect l="l" t="t" r="r" b="b"/>
              <a:pathLst>
                <a:path w="2331207" h="1640734">
                  <a:moveTo>
                    <a:pt x="2221220" y="1391271"/>
                  </a:moveTo>
                  <a:cubicBezTo>
                    <a:pt x="2240892" y="1391271"/>
                    <a:pt x="2257882" y="1406471"/>
                    <a:pt x="2248940" y="1441342"/>
                  </a:cubicBezTo>
                  <a:lnTo>
                    <a:pt x="2158625" y="1465484"/>
                  </a:lnTo>
                  <a:cubicBezTo>
                    <a:pt x="2172932" y="1422566"/>
                    <a:pt x="2199758" y="1391271"/>
                    <a:pt x="2221220" y="1391271"/>
                  </a:cubicBezTo>
                  <a:moveTo>
                    <a:pt x="2271295" y="1537909"/>
                  </a:moveTo>
                  <a:lnTo>
                    <a:pt x="2253411" y="1537909"/>
                  </a:lnTo>
                  <a:cubicBezTo>
                    <a:pt x="2231056" y="1564733"/>
                    <a:pt x="2206018" y="1586192"/>
                    <a:pt x="2181874" y="1586192"/>
                  </a:cubicBezTo>
                  <a:cubicBezTo>
                    <a:pt x="2156836" y="1586192"/>
                    <a:pt x="2144317" y="1570992"/>
                    <a:pt x="2144317" y="1537909"/>
                  </a:cubicBezTo>
                  <a:cubicBezTo>
                    <a:pt x="2144317" y="1524497"/>
                    <a:pt x="2146106" y="1510191"/>
                    <a:pt x="2148788" y="1497673"/>
                  </a:cubicBezTo>
                  <a:lnTo>
                    <a:pt x="2295439" y="1449390"/>
                  </a:lnTo>
                  <a:cubicBezTo>
                    <a:pt x="2324054" y="1381436"/>
                    <a:pt x="2289180" y="1351929"/>
                    <a:pt x="2248940" y="1351929"/>
                  </a:cubicBezTo>
                  <a:cubicBezTo>
                    <a:pt x="2179192" y="1351929"/>
                    <a:pt x="2100501" y="1473531"/>
                    <a:pt x="2100501" y="1569203"/>
                  </a:cubicBezTo>
                  <a:cubicBezTo>
                    <a:pt x="2100501" y="1614804"/>
                    <a:pt x="2121962" y="1639840"/>
                    <a:pt x="2155942" y="1639840"/>
                  </a:cubicBezTo>
                  <a:cubicBezTo>
                    <a:pt x="2196182" y="1639840"/>
                    <a:pt x="2237315" y="1601392"/>
                    <a:pt x="2271295" y="1537909"/>
                  </a:cubicBezTo>
                  <a:moveTo>
                    <a:pt x="2248046" y="1319740"/>
                  </a:moveTo>
                  <a:lnTo>
                    <a:pt x="2331207" y="1243739"/>
                  </a:lnTo>
                  <a:lnTo>
                    <a:pt x="2331207" y="1233009"/>
                  </a:lnTo>
                  <a:lnTo>
                    <a:pt x="2275766" y="1233009"/>
                  </a:lnTo>
                  <a:lnTo>
                    <a:pt x="2226585" y="1320634"/>
                  </a:lnTo>
                  <a:lnTo>
                    <a:pt x="2248046" y="1320634"/>
                  </a:lnTo>
                  <a:close/>
                  <a:moveTo>
                    <a:pt x="1935966" y="1393059"/>
                  </a:moveTo>
                  <a:lnTo>
                    <a:pt x="1984254" y="1393059"/>
                  </a:lnTo>
                  <a:lnTo>
                    <a:pt x="1907351" y="1604075"/>
                  </a:lnTo>
                  <a:cubicBezTo>
                    <a:pt x="1900198" y="1621957"/>
                    <a:pt x="1910034" y="1639840"/>
                    <a:pt x="1928813" y="1639840"/>
                  </a:cubicBezTo>
                  <a:cubicBezTo>
                    <a:pt x="1983359" y="1639840"/>
                    <a:pt x="2048637" y="1593345"/>
                    <a:pt x="2073675" y="1527179"/>
                  </a:cubicBezTo>
                  <a:lnTo>
                    <a:pt x="2060262" y="1527179"/>
                  </a:lnTo>
                  <a:cubicBezTo>
                    <a:pt x="2040589" y="1554897"/>
                    <a:pt x="1997667" y="1585298"/>
                    <a:pt x="1965475" y="1591557"/>
                  </a:cubicBezTo>
                  <a:lnTo>
                    <a:pt x="2036118" y="1393059"/>
                  </a:lnTo>
                  <a:lnTo>
                    <a:pt x="2108549" y="1393059"/>
                  </a:lnTo>
                  <a:lnTo>
                    <a:pt x="2117491" y="1362659"/>
                  </a:lnTo>
                  <a:lnTo>
                    <a:pt x="2046848" y="1362659"/>
                  </a:lnTo>
                  <a:lnTo>
                    <a:pt x="2073675" y="1286657"/>
                  </a:lnTo>
                  <a:lnTo>
                    <a:pt x="2045954" y="1286657"/>
                  </a:lnTo>
                  <a:lnTo>
                    <a:pt x="1995878" y="1362659"/>
                  </a:lnTo>
                  <a:lnTo>
                    <a:pt x="1935966" y="1370706"/>
                  </a:lnTo>
                  <a:close/>
                  <a:moveTo>
                    <a:pt x="1885890" y="1382330"/>
                  </a:moveTo>
                  <a:cubicBezTo>
                    <a:pt x="1892150" y="1362659"/>
                    <a:pt x="1878737" y="1351929"/>
                    <a:pt x="1868900" y="1351929"/>
                  </a:cubicBezTo>
                  <a:cubicBezTo>
                    <a:pt x="1826873" y="1351929"/>
                    <a:pt x="1775903" y="1390377"/>
                    <a:pt x="1756230" y="1443131"/>
                  </a:cubicBezTo>
                  <a:lnTo>
                    <a:pt x="1769643" y="1443131"/>
                  </a:lnTo>
                  <a:cubicBezTo>
                    <a:pt x="1783056" y="1423460"/>
                    <a:pt x="1806306" y="1402001"/>
                    <a:pt x="1828661" y="1398424"/>
                  </a:cubicBezTo>
                  <a:lnTo>
                    <a:pt x="1747288" y="1609439"/>
                  </a:lnTo>
                  <a:cubicBezTo>
                    <a:pt x="1740134" y="1629110"/>
                    <a:pt x="1754441" y="1639840"/>
                    <a:pt x="1765172" y="1639840"/>
                  </a:cubicBezTo>
                  <a:cubicBezTo>
                    <a:pt x="1805411" y="1639840"/>
                    <a:pt x="1852805" y="1601392"/>
                    <a:pt x="1872477" y="1548638"/>
                  </a:cubicBezTo>
                  <a:lnTo>
                    <a:pt x="1859064" y="1548638"/>
                  </a:lnTo>
                  <a:cubicBezTo>
                    <a:pt x="1845651" y="1568309"/>
                    <a:pt x="1822401" y="1589769"/>
                    <a:pt x="1800046" y="1593345"/>
                  </a:cubicBezTo>
                  <a:close/>
                  <a:moveTo>
                    <a:pt x="1893938" y="1298281"/>
                  </a:moveTo>
                  <a:cubicBezTo>
                    <a:pt x="1911823" y="1298281"/>
                    <a:pt x="1927024" y="1283081"/>
                    <a:pt x="1927024" y="1265198"/>
                  </a:cubicBezTo>
                  <a:cubicBezTo>
                    <a:pt x="1927024" y="1247316"/>
                    <a:pt x="1911823" y="1232115"/>
                    <a:pt x="1893938" y="1232115"/>
                  </a:cubicBezTo>
                  <a:cubicBezTo>
                    <a:pt x="1884996" y="1232115"/>
                    <a:pt x="1876948" y="1235692"/>
                    <a:pt x="1870689" y="1241951"/>
                  </a:cubicBezTo>
                  <a:cubicBezTo>
                    <a:pt x="1864429" y="1248210"/>
                    <a:pt x="1860853" y="1256257"/>
                    <a:pt x="1860853" y="1265198"/>
                  </a:cubicBezTo>
                  <a:cubicBezTo>
                    <a:pt x="1860853" y="1283975"/>
                    <a:pt x="1875160" y="1298281"/>
                    <a:pt x="1893938" y="1298281"/>
                  </a:cubicBezTo>
                  <a:moveTo>
                    <a:pt x="1501380" y="1410942"/>
                  </a:moveTo>
                  <a:cubicBezTo>
                    <a:pt x="1513899" y="1410942"/>
                    <a:pt x="1521052" y="1430613"/>
                    <a:pt x="1501380" y="1474425"/>
                  </a:cubicBezTo>
                  <a:lnTo>
                    <a:pt x="1444150" y="1601392"/>
                  </a:lnTo>
                  <a:cubicBezTo>
                    <a:pt x="1433420" y="1625534"/>
                    <a:pt x="1445045" y="1640734"/>
                    <a:pt x="1468294" y="1640734"/>
                  </a:cubicBezTo>
                  <a:cubicBezTo>
                    <a:pt x="1482601" y="1640734"/>
                    <a:pt x="1488861" y="1637158"/>
                    <a:pt x="1495120" y="1621957"/>
                  </a:cubicBezTo>
                  <a:lnTo>
                    <a:pt x="1551456" y="1473531"/>
                  </a:lnTo>
                  <a:cubicBezTo>
                    <a:pt x="1577388" y="1441342"/>
                    <a:pt x="1625675" y="1407365"/>
                    <a:pt x="1647136" y="1407365"/>
                  </a:cubicBezTo>
                  <a:cubicBezTo>
                    <a:pt x="1662338" y="1407365"/>
                    <a:pt x="1660549" y="1419883"/>
                    <a:pt x="1650713" y="1439554"/>
                  </a:cubicBezTo>
                  <a:lnTo>
                    <a:pt x="1563975" y="1604969"/>
                  </a:lnTo>
                  <a:cubicBezTo>
                    <a:pt x="1555927" y="1621063"/>
                    <a:pt x="1566657" y="1640734"/>
                    <a:pt x="1585436" y="1640734"/>
                  </a:cubicBezTo>
                  <a:cubicBezTo>
                    <a:pt x="1627464" y="1640734"/>
                    <a:pt x="1678434" y="1602286"/>
                    <a:pt x="1698106" y="1549533"/>
                  </a:cubicBezTo>
                  <a:lnTo>
                    <a:pt x="1682905" y="1549533"/>
                  </a:lnTo>
                  <a:cubicBezTo>
                    <a:pt x="1669491" y="1569203"/>
                    <a:pt x="1646242" y="1590663"/>
                    <a:pt x="1623887" y="1594239"/>
                  </a:cubicBezTo>
                  <a:lnTo>
                    <a:pt x="1698106" y="1444025"/>
                  </a:lnTo>
                  <a:cubicBezTo>
                    <a:pt x="1707943" y="1425248"/>
                    <a:pt x="1712414" y="1407365"/>
                    <a:pt x="1712414" y="1393059"/>
                  </a:cubicBezTo>
                  <a:cubicBezTo>
                    <a:pt x="1712414" y="1368918"/>
                    <a:pt x="1699000" y="1352823"/>
                    <a:pt x="1673068" y="1352823"/>
                  </a:cubicBezTo>
                  <a:cubicBezTo>
                    <a:pt x="1636406" y="1352823"/>
                    <a:pt x="1605108" y="1393953"/>
                    <a:pt x="1560398" y="1444919"/>
                  </a:cubicBezTo>
                  <a:lnTo>
                    <a:pt x="1560398" y="1405577"/>
                  </a:lnTo>
                  <a:cubicBezTo>
                    <a:pt x="1560398" y="1377859"/>
                    <a:pt x="1551456" y="1352823"/>
                    <a:pt x="1526418" y="1352823"/>
                  </a:cubicBezTo>
                  <a:cubicBezTo>
                    <a:pt x="1496909" y="1352823"/>
                    <a:pt x="1470082" y="1399318"/>
                    <a:pt x="1448621" y="1444025"/>
                  </a:cubicBezTo>
                  <a:lnTo>
                    <a:pt x="1462035" y="1444025"/>
                  </a:lnTo>
                  <a:cubicBezTo>
                    <a:pt x="1477236" y="1422566"/>
                    <a:pt x="1490649" y="1410942"/>
                    <a:pt x="1501380" y="1410942"/>
                  </a:cubicBezTo>
                  <a:moveTo>
                    <a:pt x="1443256" y="1416307"/>
                  </a:moveTo>
                  <a:cubicBezTo>
                    <a:pt x="1453092" y="1381436"/>
                    <a:pt x="1447727" y="1351929"/>
                    <a:pt x="1421795" y="1351929"/>
                  </a:cubicBezTo>
                  <a:cubicBezTo>
                    <a:pt x="1388709" y="1351929"/>
                    <a:pt x="1377979" y="1374282"/>
                    <a:pt x="1345787" y="1444025"/>
                  </a:cubicBezTo>
                  <a:lnTo>
                    <a:pt x="1345787" y="1404683"/>
                  </a:lnTo>
                  <a:cubicBezTo>
                    <a:pt x="1345787" y="1376965"/>
                    <a:pt x="1336845" y="1351929"/>
                    <a:pt x="1311807" y="1351929"/>
                  </a:cubicBezTo>
                  <a:cubicBezTo>
                    <a:pt x="1282298" y="1351929"/>
                    <a:pt x="1255472" y="1398424"/>
                    <a:pt x="1234011" y="1443131"/>
                  </a:cubicBezTo>
                  <a:lnTo>
                    <a:pt x="1247424" y="1443131"/>
                  </a:lnTo>
                  <a:cubicBezTo>
                    <a:pt x="1261731" y="1422566"/>
                    <a:pt x="1275145" y="1410048"/>
                    <a:pt x="1285875" y="1410048"/>
                  </a:cubicBezTo>
                  <a:cubicBezTo>
                    <a:pt x="1298394" y="1410048"/>
                    <a:pt x="1305548" y="1429719"/>
                    <a:pt x="1285875" y="1473531"/>
                  </a:cubicBezTo>
                  <a:lnTo>
                    <a:pt x="1228646" y="1600498"/>
                  </a:lnTo>
                  <a:cubicBezTo>
                    <a:pt x="1217915" y="1624640"/>
                    <a:pt x="1229540" y="1639840"/>
                    <a:pt x="1252789" y="1639840"/>
                  </a:cubicBezTo>
                  <a:cubicBezTo>
                    <a:pt x="1267097" y="1639840"/>
                    <a:pt x="1273356" y="1636263"/>
                    <a:pt x="1279616" y="1621063"/>
                  </a:cubicBezTo>
                  <a:lnTo>
                    <a:pt x="1334162" y="1472637"/>
                  </a:lnTo>
                  <a:cubicBezTo>
                    <a:pt x="1350258" y="1452966"/>
                    <a:pt x="1364566" y="1435978"/>
                    <a:pt x="1382450" y="1417201"/>
                  </a:cubicBezTo>
                  <a:lnTo>
                    <a:pt x="1443256" y="1417201"/>
                  </a:lnTo>
                  <a:close/>
                  <a:moveTo>
                    <a:pt x="1131177" y="1391271"/>
                  </a:moveTo>
                  <a:cubicBezTo>
                    <a:pt x="1150849" y="1391271"/>
                    <a:pt x="1167839" y="1406471"/>
                    <a:pt x="1158897" y="1441342"/>
                  </a:cubicBezTo>
                  <a:lnTo>
                    <a:pt x="1068582" y="1465484"/>
                  </a:lnTo>
                  <a:cubicBezTo>
                    <a:pt x="1083783" y="1422566"/>
                    <a:pt x="1109716" y="1391271"/>
                    <a:pt x="1131177" y="1391271"/>
                  </a:cubicBezTo>
                  <a:moveTo>
                    <a:pt x="1181252" y="1537909"/>
                  </a:moveTo>
                  <a:lnTo>
                    <a:pt x="1163368" y="1537909"/>
                  </a:lnTo>
                  <a:cubicBezTo>
                    <a:pt x="1141013" y="1564733"/>
                    <a:pt x="1115975" y="1586192"/>
                    <a:pt x="1091831" y="1586192"/>
                  </a:cubicBezTo>
                  <a:cubicBezTo>
                    <a:pt x="1066793" y="1586192"/>
                    <a:pt x="1054274" y="1570992"/>
                    <a:pt x="1054274" y="1537909"/>
                  </a:cubicBezTo>
                  <a:cubicBezTo>
                    <a:pt x="1054274" y="1524497"/>
                    <a:pt x="1056063" y="1510191"/>
                    <a:pt x="1058746" y="1497673"/>
                  </a:cubicBezTo>
                  <a:lnTo>
                    <a:pt x="1205396" y="1449390"/>
                  </a:lnTo>
                  <a:cubicBezTo>
                    <a:pt x="1234011" y="1381436"/>
                    <a:pt x="1200031" y="1351929"/>
                    <a:pt x="1158897" y="1351929"/>
                  </a:cubicBezTo>
                  <a:cubicBezTo>
                    <a:pt x="1089149" y="1351929"/>
                    <a:pt x="1010458" y="1473531"/>
                    <a:pt x="1010458" y="1569203"/>
                  </a:cubicBezTo>
                  <a:cubicBezTo>
                    <a:pt x="1010458" y="1614804"/>
                    <a:pt x="1031919" y="1639840"/>
                    <a:pt x="1065899" y="1639840"/>
                  </a:cubicBezTo>
                  <a:cubicBezTo>
                    <a:pt x="1106139" y="1639840"/>
                    <a:pt x="1147272" y="1601392"/>
                    <a:pt x="1181252" y="1537909"/>
                  </a:cubicBezTo>
                  <a:moveTo>
                    <a:pt x="845923" y="1393059"/>
                  </a:moveTo>
                  <a:lnTo>
                    <a:pt x="894211" y="1393059"/>
                  </a:lnTo>
                  <a:lnTo>
                    <a:pt x="817309" y="1604075"/>
                  </a:lnTo>
                  <a:cubicBezTo>
                    <a:pt x="810155" y="1621957"/>
                    <a:pt x="819991" y="1639840"/>
                    <a:pt x="838770" y="1639840"/>
                  </a:cubicBezTo>
                  <a:cubicBezTo>
                    <a:pt x="893317" y="1639840"/>
                    <a:pt x="959488" y="1593345"/>
                    <a:pt x="983632" y="1527179"/>
                  </a:cubicBezTo>
                  <a:lnTo>
                    <a:pt x="970219" y="1527179"/>
                  </a:lnTo>
                  <a:cubicBezTo>
                    <a:pt x="950546" y="1554897"/>
                    <a:pt x="907624" y="1585298"/>
                    <a:pt x="875432" y="1591557"/>
                  </a:cubicBezTo>
                  <a:lnTo>
                    <a:pt x="946075" y="1393059"/>
                  </a:lnTo>
                  <a:lnTo>
                    <a:pt x="1018506" y="1393059"/>
                  </a:lnTo>
                  <a:lnTo>
                    <a:pt x="1027448" y="1362659"/>
                  </a:lnTo>
                  <a:lnTo>
                    <a:pt x="956805" y="1362659"/>
                  </a:lnTo>
                  <a:lnTo>
                    <a:pt x="983632" y="1286657"/>
                  </a:lnTo>
                  <a:lnTo>
                    <a:pt x="955911" y="1286657"/>
                  </a:lnTo>
                  <a:lnTo>
                    <a:pt x="905835" y="1362659"/>
                  </a:lnTo>
                  <a:lnTo>
                    <a:pt x="845923" y="1370706"/>
                  </a:lnTo>
                  <a:close/>
                  <a:moveTo>
                    <a:pt x="589285" y="1557580"/>
                  </a:moveTo>
                  <a:cubicBezTo>
                    <a:pt x="589285" y="1492308"/>
                    <a:pt x="661716" y="1403789"/>
                    <a:pt x="702850" y="1403789"/>
                  </a:cubicBezTo>
                  <a:cubicBezTo>
                    <a:pt x="711792" y="1403789"/>
                    <a:pt x="720734" y="1404683"/>
                    <a:pt x="727888" y="1407365"/>
                  </a:cubicBezTo>
                  <a:lnTo>
                    <a:pt x="685860" y="1520026"/>
                  </a:lnTo>
                  <a:cubicBezTo>
                    <a:pt x="661716" y="1549533"/>
                    <a:pt x="624159" y="1585298"/>
                    <a:pt x="606275" y="1585298"/>
                  </a:cubicBezTo>
                  <a:cubicBezTo>
                    <a:pt x="595544" y="1585298"/>
                    <a:pt x="589285" y="1577251"/>
                    <a:pt x="589285" y="1557580"/>
                  </a:cubicBezTo>
                  <a:moveTo>
                    <a:pt x="811943" y="1339411"/>
                  </a:moveTo>
                  <a:lnTo>
                    <a:pt x="789588" y="1337623"/>
                  </a:lnTo>
                  <a:lnTo>
                    <a:pt x="764550" y="1362659"/>
                  </a:lnTo>
                  <a:lnTo>
                    <a:pt x="760079" y="1362659"/>
                  </a:lnTo>
                  <a:cubicBezTo>
                    <a:pt x="653668" y="1362659"/>
                    <a:pt x="539209" y="1494990"/>
                    <a:pt x="539209" y="1599604"/>
                  </a:cubicBezTo>
                  <a:cubicBezTo>
                    <a:pt x="539209" y="1623746"/>
                    <a:pt x="552622" y="1639840"/>
                    <a:pt x="578554" y="1639840"/>
                  </a:cubicBezTo>
                  <a:cubicBezTo>
                    <a:pt x="609852" y="1639840"/>
                    <a:pt x="640255" y="1595133"/>
                    <a:pt x="675129" y="1547744"/>
                  </a:cubicBezTo>
                  <a:lnTo>
                    <a:pt x="673341" y="1564733"/>
                  </a:lnTo>
                  <a:cubicBezTo>
                    <a:pt x="668870" y="1613016"/>
                    <a:pt x="684071" y="1639840"/>
                    <a:pt x="709109" y="1639840"/>
                  </a:cubicBezTo>
                  <a:cubicBezTo>
                    <a:pt x="738618" y="1639840"/>
                    <a:pt x="765444" y="1593345"/>
                    <a:pt x="786011" y="1548638"/>
                  </a:cubicBezTo>
                  <a:lnTo>
                    <a:pt x="772598" y="1548638"/>
                  </a:lnTo>
                  <a:cubicBezTo>
                    <a:pt x="758291" y="1569203"/>
                    <a:pt x="744878" y="1581721"/>
                    <a:pt x="734147" y="1581721"/>
                  </a:cubicBezTo>
                  <a:cubicBezTo>
                    <a:pt x="723416" y="1581721"/>
                    <a:pt x="715369" y="1561156"/>
                    <a:pt x="734147" y="1518238"/>
                  </a:cubicBezTo>
                  <a:close/>
                  <a:moveTo>
                    <a:pt x="583920" y="1416307"/>
                  </a:moveTo>
                  <a:cubicBezTo>
                    <a:pt x="593756" y="1381436"/>
                    <a:pt x="588391" y="1351929"/>
                    <a:pt x="562459" y="1351929"/>
                  </a:cubicBezTo>
                  <a:cubicBezTo>
                    <a:pt x="529373" y="1351929"/>
                    <a:pt x="518642" y="1374282"/>
                    <a:pt x="486451" y="1444025"/>
                  </a:cubicBezTo>
                  <a:lnTo>
                    <a:pt x="486451" y="1404683"/>
                  </a:lnTo>
                  <a:cubicBezTo>
                    <a:pt x="486451" y="1376965"/>
                    <a:pt x="477509" y="1351929"/>
                    <a:pt x="451576" y="1351929"/>
                  </a:cubicBezTo>
                  <a:cubicBezTo>
                    <a:pt x="422067" y="1351929"/>
                    <a:pt x="395241" y="1398424"/>
                    <a:pt x="374674" y="1443131"/>
                  </a:cubicBezTo>
                  <a:lnTo>
                    <a:pt x="388087" y="1443131"/>
                  </a:lnTo>
                  <a:cubicBezTo>
                    <a:pt x="402395" y="1422566"/>
                    <a:pt x="415808" y="1410048"/>
                    <a:pt x="426539" y="1410048"/>
                  </a:cubicBezTo>
                  <a:cubicBezTo>
                    <a:pt x="439057" y="1410048"/>
                    <a:pt x="446211" y="1429719"/>
                    <a:pt x="426539" y="1473531"/>
                  </a:cubicBezTo>
                  <a:lnTo>
                    <a:pt x="368415" y="1601392"/>
                  </a:lnTo>
                  <a:cubicBezTo>
                    <a:pt x="357684" y="1625534"/>
                    <a:pt x="369309" y="1640734"/>
                    <a:pt x="392559" y="1640734"/>
                  </a:cubicBezTo>
                  <a:cubicBezTo>
                    <a:pt x="406866" y="1640734"/>
                    <a:pt x="413125" y="1637158"/>
                    <a:pt x="419385" y="1621957"/>
                  </a:cubicBezTo>
                  <a:lnTo>
                    <a:pt x="475720" y="1472637"/>
                  </a:lnTo>
                  <a:cubicBezTo>
                    <a:pt x="491816" y="1452966"/>
                    <a:pt x="506123" y="1435978"/>
                    <a:pt x="524007" y="1417201"/>
                  </a:cubicBezTo>
                  <a:lnTo>
                    <a:pt x="583920" y="1417201"/>
                  </a:lnTo>
                  <a:close/>
                  <a:moveTo>
                    <a:pt x="209245" y="1630004"/>
                  </a:moveTo>
                  <a:lnTo>
                    <a:pt x="214611" y="1613910"/>
                  </a:lnTo>
                  <a:cubicBezTo>
                    <a:pt x="143968" y="1600498"/>
                    <a:pt x="135026" y="1600498"/>
                    <a:pt x="163641" y="1523603"/>
                  </a:cubicBezTo>
                  <a:lnTo>
                    <a:pt x="190467" y="1451178"/>
                  </a:lnTo>
                  <a:lnTo>
                    <a:pt x="246802" y="1451178"/>
                  </a:lnTo>
                  <a:cubicBezTo>
                    <a:pt x="281676" y="1451178"/>
                    <a:pt x="282571" y="1466378"/>
                    <a:pt x="277205" y="1504826"/>
                  </a:cubicBezTo>
                  <a:lnTo>
                    <a:pt x="297772" y="1504826"/>
                  </a:lnTo>
                  <a:lnTo>
                    <a:pt x="344271" y="1376965"/>
                  </a:lnTo>
                  <a:lnTo>
                    <a:pt x="323704" y="1376965"/>
                  </a:lnTo>
                  <a:cubicBezTo>
                    <a:pt x="305820" y="1407365"/>
                    <a:pt x="292407" y="1430613"/>
                    <a:pt x="253956" y="1430613"/>
                  </a:cubicBezTo>
                  <a:lnTo>
                    <a:pt x="197621" y="1430613"/>
                  </a:lnTo>
                  <a:lnTo>
                    <a:pt x="236072" y="1325999"/>
                  </a:lnTo>
                  <a:cubicBezTo>
                    <a:pt x="249485" y="1288446"/>
                    <a:pt x="255744" y="1281293"/>
                    <a:pt x="304032" y="1281293"/>
                  </a:cubicBezTo>
                  <a:lnTo>
                    <a:pt x="316551" y="1281293"/>
                  </a:lnTo>
                  <a:cubicBezTo>
                    <a:pt x="365732" y="1281293"/>
                    <a:pt x="371992" y="1294705"/>
                    <a:pt x="371992" y="1346564"/>
                  </a:cubicBezTo>
                  <a:lnTo>
                    <a:pt x="391664" y="1346564"/>
                  </a:lnTo>
                  <a:lnTo>
                    <a:pt x="407760" y="1259833"/>
                  </a:lnTo>
                  <a:lnTo>
                    <a:pt x="135026" y="1259833"/>
                  </a:lnTo>
                  <a:lnTo>
                    <a:pt x="129661" y="1275928"/>
                  </a:lnTo>
                  <a:cubicBezTo>
                    <a:pt x="185996" y="1287552"/>
                    <a:pt x="191361" y="1292916"/>
                    <a:pt x="165429" y="1366235"/>
                  </a:cubicBezTo>
                  <a:lnTo>
                    <a:pt x="107305" y="1524497"/>
                  </a:lnTo>
                  <a:cubicBezTo>
                    <a:pt x="80479" y="1596922"/>
                    <a:pt x="69748" y="1603181"/>
                    <a:pt x="4471" y="1614804"/>
                  </a:cubicBezTo>
                  <a:lnTo>
                    <a:pt x="0" y="1630899"/>
                  </a:lnTo>
                  <a:lnTo>
                    <a:pt x="209245" y="1630899"/>
                  </a:lnTo>
                  <a:close/>
                  <a:moveTo>
                    <a:pt x="1562186" y="775213"/>
                  </a:moveTo>
                  <a:cubicBezTo>
                    <a:pt x="1581859" y="775213"/>
                    <a:pt x="1598849" y="790414"/>
                    <a:pt x="1589907" y="825285"/>
                  </a:cubicBezTo>
                  <a:lnTo>
                    <a:pt x="1499591" y="849426"/>
                  </a:lnTo>
                  <a:cubicBezTo>
                    <a:pt x="1513899" y="806508"/>
                    <a:pt x="1540725" y="775213"/>
                    <a:pt x="1562186" y="775213"/>
                  </a:cubicBezTo>
                  <a:moveTo>
                    <a:pt x="1612262" y="921851"/>
                  </a:moveTo>
                  <a:lnTo>
                    <a:pt x="1594378" y="921851"/>
                  </a:lnTo>
                  <a:cubicBezTo>
                    <a:pt x="1572022" y="948675"/>
                    <a:pt x="1546985" y="970134"/>
                    <a:pt x="1522841" y="970134"/>
                  </a:cubicBezTo>
                  <a:cubicBezTo>
                    <a:pt x="1497803" y="970134"/>
                    <a:pt x="1485284" y="954934"/>
                    <a:pt x="1485284" y="921851"/>
                  </a:cubicBezTo>
                  <a:cubicBezTo>
                    <a:pt x="1485284" y="908439"/>
                    <a:pt x="1487072" y="894133"/>
                    <a:pt x="1489755" y="881615"/>
                  </a:cubicBezTo>
                  <a:lnTo>
                    <a:pt x="1636406" y="833332"/>
                  </a:lnTo>
                  <a:cubicBezTo>
                    <a:pt x="1665020" y="765378"/>
                    <a:pt x="1630146" y="735871"/>
                    <a:pt x="1589907" y="735871"/>
                  </a:cubicBezTo>
                  <a:cubicBezTo>
                    <a:pt x="1520158" y="735871"/>
                    <a:pt x="1441468" y="857474"/>
                    <a:pt x="1441468" y="953146"/>
                  </a:cubicBezTo>
                  <a:cubicBezTo>
                    <a:pt x="1441468" y="998747"/>
                    <a:pt x="1462929" y="1023782"/>
                    <a:pt x="1496909" y="1023782"/>
                  </a:cubicBezTo>
                  <a:cubicBezTo>
                    <a:pt x="1537148" y="1024676"/>
                    <a:pt x="1578282" y="985335"/>
                    <a:pt x="1612262" y="921851"/>
                  </a:cubicBezTo>
                  <a:moveTo>
                    <a:pt x="1589012" y="703683"/>
                  </a:moveTo>
                  <a:lnTo>
                    <a:pt x="1672174" y="627681"/>
                  </a:lnTo>
                  <a:lnTo>
                    <a:pt x="1672174" y="616952"/>
                  </a:lnTo>
                  <a:lnTo>
                    <a:pt x="1616733" y="616952"/>
                  </a:lnTo>
                  <a:lnTo>
                    <a:pt x="1567551" y="704577"/>
                  </a:lnTo>
                  <a:lnTo>
                    <a:pt x="1589012" y="704577"/>
                  </a:lnTo>
                  <a:close/>
                  <a:moveTo>
                    <a:pt x="1276933" y="777002"/>
                  </a:moveTo>
                  <a:lnTo>
                    <a:pt x="1325220" y="777002"/>
                  </a:lnTo>
                  <a:lnTo>
                    <a:pt x="1248318" y="988017"/>
                  </a:lnTo>
                  <a:cubicBezTo>
                    <a:pt x="1241165" y="1005900"/>
                    <a:pt x="1251001" y="1023782"/>
                    <a:pt x="1269779" y="1023782"/>
                  </a:cubicBezTo>
                  <a:cubicBezTo>
                    <a:pt x="1324326" y="1023782"/>
                    <a:pt x="1389603" y="977287"/>
                    <a:pt x="1414641" y="911122"/>
                  </a:cubicBezTo>
                  <a:lnTo>
                    <a:pt x="1401228" y="911122"/>
                  </a:lnTo>
                  <a:cubicBezTo>
                    <a:pt x="1381556" y="938840"/>
                    <a:pt x="1338633" y="969240"/>
                    <a:pt x="1306442" y="975499"/>
                  </a:cubicBezTo>
                  <a:lnTo>
                    <a:pt x="1377085" y="777002"/>
                  </a:lnTo>
                  <a:lnTo>
                    <a:pt x="1449516" y="777002"/>
                  </a:lnTo>
                  <a:lnTo>
                    <a:pt x="1458458" y="746601"/>
                  </a:lnTo>
                  <a:lnTo>
                    <a:pt x="1387815" y="746601"/>
                  </a:lnTo>
                  <a:lnTo>
                    <a:pt x="1414641" y="670600"/>
                  </a:lnTo>
                  <a:lnTo>
                    <a:pt x="1386921" y="670600"/>
                  </a:lnTo>
                  <a:lnTo>
                    <a:pt x="1336845" y="746601"/>
                  </a:lnTo>
                  <a:lnTo>
                    <a:pt x="1276933" y="755542"/>
                  </a:lnTo>
                  <a:close/>
                  <a:moveTo>
                    <a:pt x="1226857" y="767166"/>
                  </a:moveTo>
                  <a:cubicBezTo>
                    <a:pt x="1233117" y="747495"/>
                    <a:pt x="1219703" y="736766"/>
                    <a:pt x="1208973" y="736766"/>
                  </a:cubicBezTo>
                  <a:cubicBezTo>
                    <a:pt x="1166945" y="736766"/>
                    <a:pt x="1115975" y="775213"/>
                    <a:pt x="1096302" y="827967"/>
                  </a:cubicBezTo>
                  <a:lnTo>
                    <a:pt x="1109716" y="827967"/>
                  </a:lnTo>
                  <a:cubicBezTo>
                    <a:pt x="1123129" y="808296"/>
                    <a:pt x="1146378" y="786837"/>
                    <a:pt x="1168733" y="783261"/>
                  </a:cubicBezTo>
                  <a:lnTo>
                    <a:pt x="1087360" y="994276"/>
                  </a:lnTo>
                  <a:cubicBezTo>
                    <a:pt x="1080207" y="1013947"/>
                    <a:pt x="1094514" y="1024676"/>
                    <a:pt x="1105244" y="1024676"/>
                  </a:cubicBezTo>
                  <a:cubicBezTo>
                    <a:pt x="1145484" y="1024676"/>
                    <a:pt x="1192877" y="986229"/>
                    <a:pt x="1212550" y="933475"/>
                  </a:cubicBezTo>
                  <a:lnTo>
                    <a:pt x="1199137" y="933475"/>
                  </a:lnTo>
                  <a:cubicBezTo>
                    <a:pt x="1185723" y="953146"/>
                    <a:pt x="1162474" y="974605"/>
                    <a:pt x="1140119" y="978182"/>
                  </a:cubicBezTo>
                  <a:close/>
                  <a:moveTo>
                    <a:pt x="1234905" y="683118"/>
                  </a:moveTo>
                  <a:cubicBezTo>
                    <a:pt x="1252789" y="683118"/>
                    <a:pt x="1267991" y="667917"/>
                    <a:pt x="1267991" y="650035"/>
                  </a:cubicBezTo>
                  <a:cubicBezTo>
                    <a:pt x="1267991" y="632152"/>
                    <a:pt x="1252789" y="616952"/>
                    <a:pt x="1234905" y="616952"/>
                  </a:cubicBezTo>
                  <a:cubicBezTo>
                    <a:pt x="1223280" y="616952"/>
                    <a:pt x="1212550" y="623211"/>
                    <a:pt x="1206290" y="633046"/>
                  </a:cubicBezTo>
                  <a:cubicBezTo>
                    <a:pt x="1200031" y="642882"/>
                    <a:pt x="1200031" y="656294"/>
                    <a:pt x="1206290" y="667023"/>
                  </a:cubicBezTo>
                  <a:cubicBezTo>
                    <a:pt x="1212550" y="676859"/>
                    <a:pt x="1223280" y="684012"/>
                    <a:pt x="1234905" y="683118"/>
                  </a:cubicBezTo>
                  <a:moveTo>
                    <a:pt x="975584" y="978182"/>
                  </a:moveTo>
                  <a:lnTo>
                    <a:pt x="1109716" y="622317"/>
                  </a:lnTo>
                  <a:lnTo>
                    <a:pt x="1105244" y="616058"/>
                  </a:lnTo>
                  <a:lnTo>
                    <a:pt x="1012247" y="626787"/>
                  </a:lnTo>
                  <a:lnTo>
                    <a:pt x="1012247" y="637517"/>
                  </a:lnTo>
                  <a:lnTo>
                    <a:pt x="1030131" y="650929"/>
                  </a:lnTo>
                  <a:cubicBezTo>
                    <a:pt x="1046227" y="663447"/>
                    <a:pt x="1040861" y="675070"/>
                    <a:pt x="1026554" y="715306"/>
                  </a:cubicBezTo>
                  <a:lnTo>
                    <a:pt x="924614" y="987123"/>
                  </a:lnTo>
                  <a:cubicBezTo>
                    <a:pt x="915672" y="1003217"/>
                    <a:pt x="927297" y="1022888"/>
                    <a:pt x="946075" y="1022888"/>
                  </a:cubicBezTo>
                  <a:cubicBezTo>
                    <a:pt x="988103" y="1022888"/>
                    <a:pt x="1033708" y="984440"/>
                    <a:pt x="1053380" y="931687"/>
                  </a:cubicBezTo>
                  <a:lnTo>
                    <a:pt x="1039967" y="931687"/>
                  </a:lnTo>
                  <a:cubicBezTo>
                    <a:pt x="1025660" y="952252"/>
                    <a:pt x="997045" y="973711"/>
                    <a:pt x="975584" y="978182"/>
                  </a:cubicBezTo>
                  <a:moveTo>
                    <a:pt x="701955" y="941522"/>
                  </a:moveTo>
                  <a:cubicBezTo>
                    <a:pt x="701955" y="876250"/>
                    <a:pt x="774387" y="787731"/>
                    <a:pt x="815520" y="787731"/>
                  </a:cubicBezTo>
                  <a:cubicBezTo>
                    <a:pt x="824462" y="787731"/>
                    <a:pt x="832510" y="788625"/>
                    <a:pt x="840558" y="791308"/>
                  </a:cubicBezTo>
                  <a:lnTo>
                    <a:pt x="797636" y="903968"/>
                  </a:lnTo>
                  <a:cubicBezTo>
                    <a:pt x="773492" y="933475"/>
                    <a:pt x="735935" y="969240"/>
                    <a:pt x="718051" y="969240"/>
                  </a:cubicBezTo>
                  <a:cubicBezTo>
                    <a:pt x="708215" y="970134"/>
                    <a:pt x="701955" y="961193"/>
                    <a:pt x="701955" y="941522"/>
                  </a:cubicBezTo>
                  <a:moveTo>
                    <a:pt x="924614" y="724248"/>
                  </a:moveTo>
                  <a:lnTo>
                    <a:pt x="902259" y="722459"/>
                  </a:lnTo>
                  <a:lnTo>
                    <a:pt x="877221" y="747495"/>
                  </a:lnTo>
                  <a:lnTo>
                    <a:pt x="872750" y="747495"/>
                  </a:lnTo>
                  <a:cubicBezTo>
                    <a:pt x="766339" y="747495"/>
                    <a:pt x="651880" y="879827"/>
                    <a:pt x="651880" y="984440"/>
                  </a:cubicBezTo>
                  <a:cubicBezTo>
                    <a:pt x="651880" y="1008582"/>
                    <a:pt x="665293" y="1024676"/>
                    <a:pt x="691225" y="1024676"/>
                  </a:cubicBezTo>
                  <a:cubicBezTo>
                    <a:pt x="722522" y="1024676"/>
                    <a:pt x="752925" y="979970"/>
                    <a:pt x="787800" y="932581"/>
                  </a:cubicBezTo>
                  <a:lnTo>
                    <a:pt x="786011" y="949569"/>
                  </a:lnTo>
                  <a:cubicBezTo>
                    <a:pt x="781540" y="997852"/>
                    <a:pt x="796742" y="1024676"/>
                    <a:pt x="821780" y="1024676"/>
                  </a:cubicBezTo>
                  <a:cubicBezTo>
                    <a:pt x="851289" y="1024676"/>
                    <a:pt x="878115" y="978182"/>
                    <a:pt x="898682" y="933475"/>
                  </a:cubicBezTo>
                  <a:lnTo>
                    <a:pt x="885269" y="933475"/>
                  </a:lnTo>
                  <a:cubicBezTo>
                    <a:pt x="870961" y="954040"/>
                    <a:pt x="857548" y="966558"/>
                    <a:pt x="846818" y="966558"/>
                  </a:cubicBezTo>
                  <a:cubicBezTo>
                    <a:pt x="836087" y="966558"/>
                    <a:pt x="828039" y="945993"/>
                    <a:pt x="846818" y="903968"/>
                  </a:cubicBezTo>
                  <a:close/>
                  <a:moveTo>
                    <a:pt x="406866" y="1075642"/>
                  </a:moveTo>
                  <a:cubicBezTo>
                    <a:pt x="406866" y="1047924"/>
                    <a:pt x="433692" y="1030041"/>
                    <a:pt x="472143" y="1014841"/>
                  </a:cubicBezTo>
                  <a:cubicBezTo>
                    <a:pt x="484662" y="1021100"/>
                    <a:pt x="504335" y="1028253"/>
                    <a:pt x="529373" y="1036300"/>
                  </a:cubicBezTo>
                  <a:cubicBezTo>
                    <a:pt x="569612" y="1049712"/>
                    <a:pt x="584814" y="1055077"/>
                    <a:pt x="584814" y="1066701"/>
                  </a:cubicBezTo>
                  <a:cubicBezTo>
                    <a:pt x="584814" y="1092631"/>
                    <a:pt x="548151" y="1112301"/>
                    <a:pt x="481085" y="1112301"/>
                  </a:cubicBezTo>
                  <a:cubicBezTo>
                    <a:pt x="431010" y="1113196"/>
                    <a:pt x="406866" y="1102466"/>
                    <a:pt x="406866" y="1075642"/>
                  </a:cubicBezTo>
                  <a:moveTo>
                    <a:pt x="516854" y="904863"/>
                  </a:moveTo>
                  <a:cubicBezTo>
                    <a:pt x="498970" y="904863"/>
                    <a:pt x="492710" y="889662"/>
                    <a:pt x="492710" y="872674"/>
                  </a:cubicBezTo>
                  <a:cubicBezTo>
                    <a:pt x="492710" y="819920"/>
                    <a:pt x="517748" y="756437"/>
                    <a:pt x="557988" y="756437"/>
                  </a:cubicBezTo>
                  <a:cubicBezTo>
                    <a:pt x="575872" y="756437"/>
                    <a:pt x="582131" y="771637"/>
                    <a:pt x="582131" y="788625"/>
                  </a:cubicBezTo>
                  <a:cubicBezTo>
                    <a:pt x="582131" y="840485"/>
                    <a:pt x="556199" y="904863"/>
                    <a:pt x="516854" y="904863"/>
                  </a:cubicBezTo>
                  <a:moveTo>
                    <a:pt x="631313" y="1049712"/>
                  </a:moveTo>
                  <a:cubicBezTo>
                    <a:pt x="631313" y="1015735"/>
                    <a:pt x="600910" y="1003217"/>
                    <a:pt x="551728" y="988911"/>
                  </a:cubicBezTo>
                  <a:cubicBezTo>
                    <a:pt x="509700" y="976393"/>
                    <a:pt x="490027" y="972817"/>
                    <a:pt x="490027" y="958511"/>
                  </a:cubicBezTo>
                  <a:cubicBezTo>
                    <a:pt x="490027" y="947781"/>
                    <a:pt x="498970" y="934369"/>
                    <a:pt x="516854" y="924534"/>
                  </a:cubicBezTo>
                  <a:cubicBezTo>
                    <a:pt x="586602" y="920957"/>
                    <a:pt x="630419" y="858368"/>
                    <a:pt x="630419" y="802931"/>
                  </a:cubicBezTo>
                  <a:cubicBezTo>
                    <a:pt x="630419" y="793096"/>
                    <a:pt x="628630" y="784155"/>
                    <a:pt x="625948" y="776107"/>
                  </a:cubicBezTo>
                  <a:lnTo>
                    <a:pt x="673341" y="776107"/>
                  </a:lnTo>
                  <a:lnTo>
                    <a:pt x="682283" y="745707"/>
                  </a:lnTo>
                  <a:lnTo>
                    <a:pt x="601804" y="745707"/>
                  </a:lnTo>
                  <a:cubicBezTo>
                    <a:pt x="591073" y="738554"/>
                    <a:pt x="577660" y="734977"/>
                    <a:pt x="562459" y="734977"/>
                  </a:cubicBezTo>
                  <a:cubicBezTo>
                    <a:pt x="489133" y="734977"/>
                    <a:pt x="441740" y="799355"/>
                    <a:pt x="441740" y="856579"/>
                  </a:cubicBezTo>
                  <a:cubicBezTo>
                    <a:pt x="441740" y="893239"/>
                    <a:pt x="463201" y="918275"/>
                    <a:pt x="497181" y="922745"/>
                  </a:cubicBezTo>
                  <a:cubicBezTo>
                    <a:pt x="463201" y="938840"/>
                    <a:pt x="443529" y="955828"/>
                    <a:pt x="443529" y="977287"/>
                  </a:cubicBezTo>
                  <a:cubicBezTo>
                    <a:pt x="443529" y="989805"/>
                    <a:pt x="448000" y="998747"/>
                    <a:pt x="458730" y="1006794"/>
                  </a:cubicBezTo>
                  <a:cubicBezTo>
                    <a:pt x="380040" y="1030041"/>
                    <a:pt x="347848" y="1059548"/>
                    <a:pt x="347848" y="1093525"/>
                  </a:cubicBezTo>
                  <a:cubicBezTo>
                    <a:pt x="347848" y="1130184"/>
                    <a:pt x="396135" y="1145384"/>
                    <a:pt x="453365" y="1145384"/>
                  </a:cubicBezTo>
                  <a:cubicBezTo>
                    <a:pt x="549940" y="1146279"/>
                    <a:pt x="631313" y="1093525"/>
                    <a:pt x="631313" y="1049712"/>
                  </a:cubicBezTo>
                  <a:moveTo>
                    <a:pt x="266475" y="835120"/>
                  </a:moveTo>
                  <a:cubicBezTo>
                    <a:pt x="301349" y="835120"/>
                    <a:pt x="302243" y="850321"/>
                    <a:pt x="296878" y="888768"/>
                  </a:cubicBezTo>
                  <a:lnTo>
                    <a:pt x="317445" y="888768"/>
                  </a:lnTo>
                  <a:lnTo>
                    <a:pt x="363944" y="760907"/>
                  </a:lnTo>
                  <a:lnTo>
                    <a:pt x="343377" y="760907"/>
                  </a:lnTo>
                  <a:cubicBezTo>
                    <a:pt x="325493" y="791308"/>
                    <a:pt x="312080" y="814555"/>
                    <a:pt x="273628" y="814555"/>
                  </a:cubicBezTo>
                  <a:lnTo>
                    <a:pt x="195832" y="814555"/>
                  </a:lnTo>
                  <a:lnTo>
                    <a:pt x="234283" y="709942"/>
                  </a:lnTo>
                  <a:cubicBezTo>
                    <a:pt x="247696" y="672388"/>
                    <a:pt x="254850" y="665235"/>
                    <a:pt x="302243" y="665235"/>
                  </a:cubicBezTo>
                  <a:lnTo>
                    <a:pt x="336223" y="665235"/>
                  </a:lnTo>
                  <a:cubicBezTo>
                    <a:pt x="385405" y="665235"/>
                    <a:pt x="391664" y="678647"/>
                    <a:pt x="391664" y="730507"/>
                  </a:cubicBezTo>
                  <a:lnTo>
                    <a:pt x="411337" y="730507"/>
                  </a:lnTo>
                  <a:lnTo>
                    <a:pt x="427433" y="643776"/>
                  </a:lnTo>
                  <a:lnTo>
                    <a:pt x="135026" y="643776"/>
                  </a:lnTo>
                  <a:lnTo>
                    <a:pt x="129661" y="659870"/>
                  </a:lnTo>
                  <a:cubicBezTo>
                    <a:pt x="185996" y="671494"/>
                    <a:pt x="191361" y="676859"/>
                    <a:pt x="165429" y="750178"/>
                  </a:cubicBezTo>
                  <a:lnTo>
                    <a:pt x="107305" y="908439"/>
                  </a:lnTo>
                  <a:cubicBezTo>
                    <a:pt x="80479" y="980864"/>
                    <a:pt x="69748" y="987123"/>
                    <a:pt x="4471" y="998747"/>
                  </a:cubicBezTo>
                  <a:lnTo>
                    <a:pt x="0" y="1014841"/>
                  </a:lnTo>
                  <a:lnTo>
                    <a:pt x="325493" y="1014841"/>
                  </a:lnTo>
                  <a:lnTo>
                    <a:pt x="383616" y="922745"/>
                  </a:lnTo>
                  <a:lnTo>
                    <a:pt x="361261" y="922745"/>
                  </a:lnTo>
                  <a:cubicBezTo>
                    <a:pt x="323704" y="960299"/>
                    <a:pt x="285253" y="993382"/>
                    <a:pt x="212822" y="993382"/>
                  </a:cubicBezTo>
                  <a:cubicBezTo>
                    <a:pt x="126084" y="993382"/>
                    <a:pt x="134132" y="988911"/>
                    <a:pt x="162746" y="908439"/>
                  </a:cubicBezTo>
                  <a:lnTo>
                    <a:pt x="189573" y="836014"/>
                  </a:lnTo>
                  <a:lnTo>
                    <a:pt x="266475" y="836014"/>
                  </a:lnTo>
                  <a:close/>
                  <a:moveTo>
                    <a:pt x="308503" y="616952"/>
                  </a:moveTo>
                  <a:lnTo>
                    <a:pt x="391664" y="556151"/>
                  </a:lnTo>
                  <a:lnTo>
                    <a:pt x="391664" y="545421"/>
                  </a:lnTo>
                  <a:lnTo>
                    <a:pt x="336223" y="545421"/>
                  </a:lnTo>
                  <a:lnTo>
                    <a:pt x="287042" y="616952"/>
                  </a:lnTo>
                  <a:close/>
                  <a:moveTo>
                    <a:pt x="1551456" y="160050"/>
                  </a:moveTo>
                  <a:cubicBezTo>
                    <a:pt x="1571128" y="160050"/>
                    <a:pt x="1588118" y="175250"/>
                    <a:pt x="1579176" y="210121"/>
                  </a:cubicBezTo>
                  <a:lnTo>
                    <a:pt x="1488861" y="234263"/>
                  </a:lnTo>
                  <a:cubicBezTo>
                    <a:pt x="1503168" y="190450"/>
                    <a:pt x="1529995" y="160050"/>
                    <a:pt x="1551456" y="160050"/>
                  </a:cubicBezTo>
                  <a:moveTo>
                    <a:pt x="1601531" y="306688"/>
                  </a:moveTo>
                  <a:lnTo>
                    <a:pt x="1583647" y="306688"/>
                  </a:lnTo>
                  <a:cubicBezTo>
                    <a:pt x="1561292" y="333512"/>
                    <a:pt x="1536254" y="354971"/>
                    <a:pt x="1512110" y="354971"/>
                  </a:cubicBezTo>
                  <a:cubicBezTo>
                    <a:pt x="1487072" y="354971"/>
                    <a:pt x="1474554" y="339771"/>
                    <a:pt x="1474554" y="306688"/>
                  </a:cubicBezTo>
                  <a:cubicBezTo>
                    <a:pt x="1474554" y="293276"/>
                    <a:pt x="1476342" y="278970"/>
                    <a:pt x="1479025" y="266452"/>
                  </a:cubicBezTo>
                  <a:lnTo>
                    <a:pt x="1625675" y="218168"/>
                  </a:lnTo>
                  <a:cubicBezTo>
                    <a:pt x="1654290" y="150214"/>
                    <a:pt x="1619416" y="120708"/>
                    <a:pt x="1579176" y="120708"/>
                  </a:cubicBezTo>
                  <a:cubicBezTo>
                    <a:pt x="1509428" y="120708"/>
                    <a:pt x="1430737" y="242310"/>
                    <a:pt x="1430737" y="337982"/>
                  </a:cubicBezTo>
                  <a:cubicBezTo>
                    <a:pt x="1430737" y="383583"/>
                    <a:pt x="1452198" y="408619"/>
                    <a:pt x="1486178" y="408619"/>
                  </a:cubicBezTo>
                  <a:cubicBezTo>
                    <a:pt x="1526418" y="408619"/>
                    <a:pt x="1567551" y="370171"/>
                    <a:pt x="1601531" y="306688"/>
                  </a:cubicBezTo>
                  <a:moveTo>
                    <a:pt x="1578282" y="88519"/>
                  </a:moveTo>
                  <a:lnTo>
                    <a:pt x="1661444" y="12518"/>
                  </a:lnTo>
                  <a:lnTo>
                    <a:pt x="1661444" y="1788"/>
                  </a:lnTo>
                  <a:lnTo>
                    <a:pt x="1606002" y="1788"/>
                  </a:lnTo>
                  <a:lnTo>
                    <a:pt x="1556821" y="89413"/>
                  </a:lnTo>
                  <a:lnTo>
                    <a:pt x="1578282" y="89413"/>
                  </a:lnTo>
                  <a:close/>
                  <a:moveTo>
                    <a:pt x="1266202" y="160944"/>
                  </a:moveTo>
                  <a:lnTo>
                    <a:pt x="1315384" y="160944"/>
                  </a:lnTo>
                  <a:lnTo>
                    <a:pt x="1238482" y="371959"/>
                  </a:lnTo>
                  <a:cubicBezTo>
                    <a:pt x="1231328" y="389842"/>
                    <a:pt x="1241165" y="407725"/>
                    <a:pt x="1259943" y="407725"/>
                  </a:cubicBezTo>
                  <a:cubicBezTo>
                    <a:pt x="1314490" y="407725"/>
                    <a:pt x="1380661" y="361230"/>
                    <a:pt x="1404805" y="295064"/>
                  </a:cubicBezTo>
                  <a:lnTo>
                    <a:pt x="1391392" y="295064"/>
                  </a:lnTo>
                  <a:cubicBezTo>
                    <a:pt x="1371719" y="322782"/>
                    <a:pt x="1328797" y="353183"/>
                    <a:pt x="1296606" y="359441"/>
                  </a:cubicBezTo>
                  <a:lnTo>
                    <a:pt x="1367248" y="160944"/>
                  </a:lnTo>
                  <a:lnTo>
                    <a:pt x="1439679" y="160944"/>
                  </a:lnTo>
                  <a:lnTo>
                    <a:pt x="1448621" y="130543"/>
                  </a:lnTo>
                  <a:lnTo>
                    <a:pt x="1377979" y="130543"/>
                  </a:lnTo>
                  <a:lnTo>
                    <a:pt x="1404805" y="54542"/>
                  </a:lnTo>
                  <a:lnTo>
                    <a:pt x="1377085" y="54542"/>
                  </a:lnTo>
                  <a:lnTo>
                    <a:pt x="1327009" y="130543"/>
                  </a:lnTo>
                  <a:lnTo>
                    <a:pt x="1267097" y="138591"/>
                  </a:lnTo>
                  <a:lnTo>
                    <a:pt x="1267097" y="160944"/>
                  </a:lnTo>
                  <a:close/>
                  <a:moveTo>
                    <a:pt x="1241165" y="185086"/>
                  </a:moveTo>
                  <a:cubicBezTo>
                    <a:pt x="1251001" y="150214"/>
                    <a:pt x="1245636" y="120708"/>
                    <a:pt x="1219703" y="120708"/>
                  </a:cubicBezTo>
                  <a:cubicBezTo>
                    <a:pt x="1186618" y="120708"/>
                    <a:pt x="1175887" y="143061"/>
                    <a:pt x="1143696" y="212804"/>
                  </a:cubicBezTo>
                  <a:lnTo>
                    <a:pt x="1143696" y="173462"/>
                  </a:lnTo>
                  <a:cubicBezTo>
                    <a:pt x="1143696" y="145744"/>
                    <a:pt x="1134753" y="120708"/>
                    <a:pt x="1109716" y="120708"/>
                  </a:cubicBezTo>
                  <a:cubicBezTo>
                    <a:pt x="1080207" y="120708"/>
                    <a:pt x="1053380" y="167203"/>
                    <a:pt x="1031919" y="211910"/>
                  </a:cubicBezTo>
                  <a:lnTo>
                    <a:pt x="1045332" y="211910"/>
                  </a:lnTo>
                  <a:cubicBezTo>
                    <a:pt x="1059640" y="191344"/>
                    <a:pt x="1073053" y="178827"/>
                    <a:pt x="1083783" y="178827"/>
                  </a:cubicBezTo>
                  <a:cubicBezTo>
                    <a:pt x="1096302" y="178827"/>
                    <a:pt x="1103456" y="198498"/>
                    <a:pt x="1083783" y="242310"/>
                  </a:cubicBezTo>
                  <a:lnTo>
                    <a:pt x="1026554" y="369277"/>
                  </a:lnTo>
                  <a:cubicBezTo>
                    <a:pt x="1015823" y="393419"/>
                    <a:pt x="1027448" y="408619"/>
                    <a:pt x="1050698" y="408619"/>
                  </a:cubicBezTo>
                  <a:cubicBezTo>
                    <a:pt x="1065005" y="408619"/>
                    <a:pt x="1071264" y="405042"/>
                    <a:pt x="1077524" y="389842"/>
                  </a:cubicBezTo>
                  <a:lnTo>
                    <a:pt x="1133859" y="241416"/>
                  </a:lnTo>
                  <a:cubicBezTo>
                    <a:pt x="1149955" y="221745"/>
                    <a:pt x="1164262" y="204756"/>
                    <a:pt x="1182147" y="185980"/>
                  </a:cubicBezTo>
                  <a:lnTo>
                    <a:pt x="1241165" y="185980"/>
                  </a:lnTo>
                  <a:close/>
                  <a:moveTo>
                    <a:pt x="929085" y="160050"/>
                  </a:moveTo>
                  <a:cubicBezTo>
                    <a:pt x="948758" y="160050"/>
                    <a:pt x="965748" y="175250"/>
                    <a:pt x="956805" y="210121"/>
                  </a:cubicBezTo>
                  <a:lnTo>
                    <a:pt x="866490" y="234263"/>
                  </a:lnTo>
                  <a:cubicBezTo>
                    <a:pt x="880798" y="190450"/>
                    <a:pt x="907624" y="160050"/>
                    <a:pt x="929085" y="160050"/>
                  </a:cubicBezTo>
                  <a:moveTo>
                    <a:pt x="979161" y="306688"/>
                  </a:moveTo>
                  <a:lnTo>
                    <a:pt x="961277" y="306688"/>
                  </a:lnTo>
                  <a:cubicBezTo>
                    <a:pt x="938921" y="333512"/>
                    <a:pt x="913883" y="354971"/>
                    <a:pt x="889740" y="354971"/>
                  </a:cubicBezTo>
                  <a:cubicBezTo>
                    <a:pt x="864702" y="354971"/>
                    <a:pt x="852183" y="339771"/>
                    <a:pt x="852183" y="306688"/>
                  </a:cubicBezTo>
                  <a:cubicBezTo>
                    <a:pt x="852183" y="293276"/>
                    <a:pt x="853971" y="278970"/>
                    <a:pt x="856654" y="266452"/>
                  </a:cubicBezTo>
                  <a:lnTo>
                    <a:pt x="1003304" y="218168"/>
                  </a:lnTo>
                  <a:cubicBezTo>
                    <a:pt x="1031919" y="150214"/>
                    <a:pt x="997939" y="120708"/>
                    <a:pt x="956805" y="120708"/>
                  </a:cubicBezTo>
                  <a:cubicBezTo>
                    <a:pt x="887057" y="120708"/>
                    <a:pt x="808367" y="242310"/>
                    <a:pt x="808367" y="337982"/>
                  </a:cubicBezTo>
                  <a:cubicBezTo>
                    <a:pt x="808367" y="383583"/>
                    <a:pt x="829828" y="408619"/>
                    <a:pt x="863808" y="408619"/>
                  </a:cubicBezTo>
                  <a:cubicBezTo>
                    <a:pt x="904047" y="408619"/>
                    <a:pt x="945181" y="370171"/>
                    <a:pt x="979161" y="306688"/>
                  </a:cubicBezTo>
                  <a:moveTo>
                    <a:pt x="637572" y="365700"/>
                  </a:moveTo>
                  <a:cubicBezTo>
                    <a:pt x="623265" y="365700"/>
                    <a:pt x="602698" y="352288"/>
                    <a:pt x="602698" y="340665"/>
                  </a:cubicBezTo>
                  <a:cubicBezTo>
                    <a:pt x="602698" y="337088"/>
                    <a:pt x="608958" y="320100"/>
                    <a:pt x="617005" y="299535"/>
                  </a:cubicBezTo>
                  <a:lnTo>
                    <a:pt x="640255" y="236945"/>
                  </a:lnTo>
                  <a:cubicBezTo>
                    <a:pt x="665293" y="206545"/>
                    <a:pt x="704638" y="173462"/>
                    <a:pt x="726993" y="173462"/>
                  </a:cubicBezTo>
                  <a:cubicBezTo>
                    <a:pt x="740406" y="173462"/>
                    <a:pt x="750243" y="182403"/>
                    <a:pt x="750243" y="201180"/>
                  </a:cubicBezTo>
                  <a:cubicBezTo>
                    <a:pt x="749349" y="260193"/>
                    <a:pt x="695696" y="365700"/>
                    <a:pt x="637572" y="365700"/>
                  </a:cubicBezTo>
                  <a:moveTo>
                    <a:pt x="800319" y="178827"/>
                  </a:moveTo>
                  <a:cubicBezTo>
                    <a:pt x="800319" y="135908"/>
                    <a:pt x="789588" y="119814"/>
                    <a:pt x="759185" y="119814"/>
                  </a:cubicBezTo>
                  <a:cubicBezTo>
                    <a:pt x="721628" y="119814"/>
                    <a:pt x="686754" y="160050"/>
                    <a:pt x="650985" y="208333"/>
                  </a:cubicBezTo>
                  <a:lnTo>
                    <a:pt x="726099" y="6259"/>
                  </a:lnTo>
                  <a:lnTo>
                    <a:pt x="721628" y="0"/>
                  </a:lnTo>
                  <a:lnTo>
                    <a:pt x="628630" y="10730"/>
                  </a:lnTo>
                  <a:lnTo>
                    <a:pt x="628630" y="21459"/>
                  </a:lnTo>
                  <a:lnTo>
                    <a:pt x="646514" y="34871"/>
                  </a:lnTo>
                  <a:cubicBezTo>
                    <a:pt x="662610" y="47389"/>
                    <a:pt x="657245" y="59907"/>
                    <a:pt x="642938" y="99249"/>
                  </a:cubicBezTo>
                  <a:lnTo>
                    <a:pt x="561564" y="312947"/>
                  </a:lnTo>
                  <a:cubicBezTo>
                    <a:pt x="554411" y="330829"/>
                    <a:pt x="546363" y="352288"/>
                    <a:pt x="546363" y="357653"/>
                  </a:cubicBezTo>
                  <a:cubicBezTo>
                    <a:pt x="546363" y="382689"/>
                    <a:pt x="580343" y="406831"/>
                    <a:pt x="611640" y="406831"/>
                  </a:cubicBezTo>
                  <a:cubicBezTo>
                    <a:pt x="682283" y="408619"/>
                    <a:pt x="800319" y="278970"/>
                    <a:pt x="800319" y="178827"/>
                  </a:cubicBezTo>
                  <a:moveTo>
                    <a:pt x="525796" y="151108"/>
                  </a:moveTo>
                  <a:cubicBezTo>
                    <a:pt x="531161" y="131438"/>
                    <a:pt x="518642" y="120708"/>
                    <a:pt x="507912" y="120708"/>
                  </a:cubicBezTo>
                  <a:cubicBezTo>
                    <a:pt x="465884" y="120708"/>
                    <a:pt x="414914" y="159156"/>
                    <a:pt x="395241" y="211910"/>
                  </a:cubicBezTo>
                  <a:lnTo>
                    <a:pt x="408654" y="211910"/>
                  </a:lnTo>
                  <a:cubicBezTo>
                    <a:pt x="422067" y="192239"/>
                    <a:pt x="445317" y="170779"/>
                    <a:pt x="467672" y="167203"/>
                  </a:cubicBezTo>
                  <a:lnTo>
                    <a:pt x="386299" y="378218"/>
                  </a:lnTo>
                  <a:cubicBezTo>
                    <a:pt x="379145" y="397889"/>
                    <a:pt x="393453" y="408619"/>
                    <a:pt x="404183" y="408619"/>
                  </a:cubicBezTo>
                  <a:cubicBezTo>
                    <a:pt x="444423" y="408619"/>
                    <a:pt x="491816" y="370171"/>
                    <a:pt x="511489" y="317417"/>
                  </a:cubicBezTo>
                  <a:lnTo>
                    <a:pt x="498075" y="317417"/>
                  </a:lnTo>
                  <a:cubicBezTo>
                    <a:pt x="484662" y="337088"/>
                    <a:pt x="461413" y="358547"/>
                    <a:pt x="439057" y="362124"/>
                  </a:cubicBezTo>
                  <a:close/>
                  <a:moveTo>
                    <a:pt x="534738" y="67060"/>
                  </a:moveTo>
                  <a:cubicBezTo>
                    <a:pt x="552622" y="67060"/>
                    <a:pt x="567824" y="51860"/>
                    <a:pt x="567824" y="33977"/>
                  </a:cubicBezTo>
                  <a:cubicBezTo>
                    <a:pt x="567824" y="16094"/>
                    <a:pt x="552622" y="894"/>
                    <a:pt x="534738" y="894"/>
                  </a:cubicBezTo>
                  <a:cubicBezTo>
                    <a:pt x="523113" y="894"/>
                    <a:pt x="512383" y="7153"/>
                    <a:pt x="506123" y="16989"/>
                  </a:cubicBezTo>
                  <a:cubicBezTo>
                    <a:pt x="499864" y="26824"/>
                    <a:pt x="499864" y="40236"/>
                    <a:pt x="506123" y="50966"/>
                  </a:cubicBezTo>
                  <a:cubicBezTo>
                    <a:pt x="512383" y="60801"/>
                    <a:pt x="523113" y="67954"/>
                    <a:pt x="534738" y="67060"/>
                  </a:cubicBezTo>
                  <a:moveTo>
                    <a:pt x="328175" y="26824"/>
                  </a:moveTo>
                  <a:lnTo>
                    <a:pt x="135026" y="26824"/>
                  </a:lnTo>
                  <a:lnTo>
                    <a:pt x="129661" y="42918"/>
                  </a:lnTo>
                  <a:cubicBezTo>
                    <a:pt x="185996" y="54542"/>
                    <a:pt x="191361" y="59907"/>
                    <a:pt x="165429" y="133226"/>
                  </a:cubicBezTo>
                  <a:lnTo>
                    <a:pt x="107305" y="291487"/>
                  </a:lnTo>
                  <a:cubicBezTo>
                    <a:pt x="80479" y="363912"/>
                    <a:pt x="69748" y="370171"/>
                    <a:pt x="4471" y="381795"/>
                  </a:cubicBezTo>
                  <a:lnTo>
                    <a:pt x="0" y="397889"/>
                  </a:lnTo>
                  <a:lnTo>
                    <a:pt x="293301" y="397889"/>
                  </a:lnTo>
                  <a:lnTo>
                    <a:pt x="356790" y="284334"/>
                  </a:lnTo>
                  <a:lnTo>
                    <a:pt x="334435" y="284334"/>
                  </a:lnTo>
                  <a:cubicBezTo>
                    <a:pt x="297772" y="324570"/>
                    <a:pt x="255744" y="375536"/>
                    <a:pt x="190467" y="375536"/>
                  </a:cubicBezTo>
                  <a:cubicBezTo>
                    <a:pt x="141285" y="375536"/>
                    <a:pt x="134132" y="366595"/>
                    <a:pt x="161852" y="290593"/>
                  </a:cubicBezTo>
                  <a:lnTo>
                    <a:pt x="219976" y="132332"/>
                  </a:lnTo>
                  <a:cubicBezTo>
                    <a:pt x="246802" y="59907"/>
                    <a:pt x="257533" y="53648"/>
                    <a:pt x="322810" y="42024"/>
                  </a:cubicBezTo>
                  <a:close/>
                </a:path>
              </a:pathLst>
            </a:custGeom>
            <a:solidFill>
              <a:srgbClr val="000000"/>
            </a:solidFill>
            <a:ln w="893" cap="flat">
              <a:noFill/>
              <a:prstDash val="solid"/>
              <a:miter/>
            </a:ln>
          </p:spPr>
          <p:txBody>
            <a:bodyPr rtlCol="0" anchor="ctr"/>
            <a:lstStyle/>
            <a:p>
              <a:endParaRPr lang="fr-FR"/>
            </a:p>
          </p:txBody>
        </p:sp>
      </p:grpSp>
      <p:cxnSp>
        <p:nvCxnSpPr>
          <p:cNvPr id="81" name="Connecteur droit 80">
            <a:extLst>
              <a:ext uri="{FF2B5EF4-FFF2-40B4-BE49-F238E27FC236}">
                <a16:creationId xmlns:a16="http://schemas.microsoft.com/office/drawing/2014/main" id="{D800BFAE-F650-173E-F099-97E36307CBA1}"/>
              </a:ext>
            </a:extLst>
          </p:cNvPr>
          <p:cNvCxnSpPr>
            <a:cxnSpLocks/>
          </p:cNvCxnSpPr>
          <p:nvPr userDrawn="1"/>
        </p:nvCxnSpPr>
        <p:spPr>
          <a:xfrm>
            <a:off x="1960396" y="6153150"/>
            <a:ext cx="0" cy="704939"/>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3" name="Connecteur droit 82">
            <a:extLst>
              <a:ext uri="{FF2B5EF4-FFF2-40B4-BE49-F238E27FC236}">
                <a16:creationId xmlns:a16="http://schemas.microsoft.com/office/drawing/2014/main" id="{1217129B-6381-2429-B07E-B890650DCA5F}"/>
              </a:ext>
            </a:extLst>
          </p:cNvPr>
          <p:cNvCxnSpPr>
            <a:cxnSpLocks/>
          </p:cNvCxnSpPr>
          <p:nvPr userDrawn="1"/>
        </p:nvCxnSpPr>
        <p:spPr>
          <a:xfrm flipH="1">
            <a:off x="357115" y="6149975"/>
            <a:ext cx="3047" cy="708024"/>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Espace réservé du numéro de diapositive 5">
            <a:extLst>
              <a:ext uri="{FF2B5EF4-FFF2-40B4-BE49-F238E27FC236}">
                <a16:creationId xmlns:a16="http://schemas.microsoft.com/office/drawing/2014/main" id="{33EDF1BB-9AB6-9597-6101-D6E7538BF178}"/>
              </a:ext>
            </a:extLst>
          </p:cNvPr>
          <p:cNvSpPr>
            <a:spLocks noGrp="1"/>
          </p:cNvSpPr>
          <p:nvPr>
            <p:ph type="sldNum" sz="quarter" idx="12"/>
          </p:nvPr>
        </p:nvSpPr>
        <p:spPr>
          <a:xfrm>
            <a:off x="11835420" y="6319201"/>
            <a:ext cx="365127" cy="365125"/>
          </a:xfrm>
        </p:spPr>
        <p:txBody>
          <a:bodyPr/>
          <a:lstStyle>
            <a:lvl1pPr>
              <a:defRPr>
                <a:solidFill>
                  <a:schemeClr val="bg1"/>
                </a:solidFill>
              </a:defRPr>
            </a:lvl1pPr>
          </a:lstStyle>
          <a:p>
            <a:fld id="{6E739F3C-2768-A14F-A11C-037BCBCB7D23}" type="slidenum">
              <a:rPr lang="fr-FR" smtClean="0"/>
              <a:pPr/>
              <a:t>‹N°›</a:t>
            </a:fld>
            <a:endParaRPr lang="fr-FR" dirty="0"/>
          </a:p>
        </p:txBody>
      </p:sp>
      <p:sp>
        <p:nvSpPr>
          <p:cNvPr id="8" name="Forme libre 7">
            <a:extLst>
              <a:ext uri="{FF2B5EF4-FFF2-40B4-BE49-F238E27FC236}">
                <a16:creationId xmlns:a16="http://schemas.microsoft.com/office/drawing/2014/main" id="{25389F2D-0A5B-0293-0A7B-FDE8F63A3DD9}"/>
              </a:ext>
            </a:extLst>
          </p:cNvPr>
          <p:cNvSpPr/>
          <p:nvPr userDrawn="1"/>
        </p:nvSpPr>
        <p:spPr>
          <a:xfrm>
            <a:off x="11826875" y="6303211"/>
            <a:ext cx="415636" cy="403761"/>
          </a:xfrm>
          <a:custGeom>
            <a:avLst/>
            <a:gdLst>
              <a:gd name="connsiteX0" fmla="*/ 201881 w 415636"/>
              <a:gd name="connsiteY0" fmla="*/ 0 h 403761"/>
              <a:gd name="connsiteX1" fmla="*/ 415636 w 415636"/>
              <a:gd name="connsiteY1" fmla="*/ 0 h 403761"/>
              <a:gd name="connsiteX2" fmla="*/ 415636 w 415636"/>
              <a:gd name="connsiteY2" fmla="*/ 403761 h 403761"/>
              <a:gd name="connsiteX3" fmla="*/ 201881 w 415636"/>
              <a:gd name="connsiteY3" fmla="*/ 403761 h 403761"/>
              <a:gd name="connsiteX4" fmla="*/ 4101 w 415636"/>
              <a:gd name="connsiteY4" fmla="*/ 242566 h 403761"/>
              <a:gd name="connsiteX5" fmla="*/ 0 w 415636"/>
              <a:gd name="connsiteY5" fmla="*/ 201881 h 403761"/>
              <a:gd name="connsiteX6" fmla="*/ 4101 w 415636"/>
              <a:gd name="connsiteY6" fmla="*/ 161195 h 403761"/>
              <a:gd name="connsiteX7" fmla="*/ 201881 w 415636"/>
              <a:gd name="connsiteY7" fmla="*/ 0 h 403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5636" h="403761">
                <a:moveTo>
                  <a:pt x="201881" y="0"/>
                </a:moveTo>
                <a:lnTo>
                  <a:pt x="415636" y="0"/>
                </a:lnTo>
                <a:lnTo>
                  <a:pt x="415636" y="403761"/>
                </a:lnTo>
                <a:lnTo>
                  <a:pt x="201881" y="403761"/>
                </a:lnTo>
                <a:cubicBezTo>
                  <a:pt x="104322" y="403761"/>
                  <a:pt x="22926" y="334560"/>
                  <a:pt x="4101" y="242566"/>
                </a:cubicBezTo>
                <a:lnTo>
                  <a:pt x="0" y="201881"/>
                </a:lnTo>
                <a:lnTo>
                  <a:pt x="4101" y="161195"/>
                </a:lnTo>
                <a:cubicBezTo>
                  <a:pt x="22926" y="69201"/>
                  <a:pt x="104322" y="0"/>
                  <a:pt x="201881" y="0"/>
                </a:cubicBezTo>
                <a:close/>
              </a:path>
            </a:pathLst>
          </a:cu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grpSp>
        <p:nvGrpSpPr>
          <p:cNvPr id="9" name="Groupe 8">
            <a:extLst>
              <a:ext uri="{FF2B5EF4-FFF2-40B4-BE49-F238E27FC236}">
                <a16:creationId xmlns:a16="http://schemas.microsoft.com/office/drawing/2014/main" id="{253ACEBA-0EF8-D0DE-2C81-CFC4EE1AE919}"/>
              </a:ext>
            </a:extLst>
          </p:cNvPr>
          <p:cNvGrpSpPr/>
          <p:nvPr userDrawn="1"/>
        </p:nvGrpSpPr>
        <p:grpSpPr>
          <a:xfrm>
            <a:off x="1274524" y="6279025"/>
            <a:ext cx="517010" cy="449924"/>
            <a:chOff x="1301606" y="6252162"/>
            <a:chExt cx="462845" cy="402788"/>
          </a:xfrm>
        </p:grpSpPr>
        <p:sp>
          <p:nvSpPr>
            <p:cNvPr id="10" name="Forme libre 9">
              <a:extLst>
                <a:ext uri="{FF2B5EF4-FFF2-40B4-BE49-F238E27FC236}">
                  <a16:creationId xmlns:a16="http://schemas.microsoft.com/office/drawing/2014/main" id="{7689BC54-A2F4-4E56-BF92-FDF91F7E6998}"/>
                </a:ext>
              </a:extLst>
            </p:cNvPr>
            <p:cNvSpPr/>
            <p:nvPr/>
          </p:nvSpPr>
          <p:spPr>
            <a:xfrm>
              <a:off x="1434300" y="6252162"/>
              <a:ext cx="199811" cy="269202"/>
            </a:xfrm>
            <a:custGeom>
              <a:avLst/>
              <a:gdLst>
                <a:gd name="connsiteX0" fmla="*/ 1235075 w 1563369"/>
                <a:gd name="connsiteY0" fmla="*/ 1745615 h 2106294"/>
                <a:gd name="connsiteX1" fmla="*/ 708660 w 1563369"/>
                <a:gd name="connsiteY1" fmla="*/ 1172845 h 2106294"/>
                <a:gd name="connsiteX2" fmla="*/ 708660 w 1563369"/>
                <a:gd name="connsiteY2" fmla="*/ 0 h 2106294"/>
                <a:gd name="connsiteX3" fmla="*/ 626110 w 1563369"/>
                <a:gd name="connsiteY3" fmla="*/ 0 h 2106294"/>
                <a:gd name="connsiteX4" fmla="*/ 626110 w 1563369"/>
                <a:gd name="connsiteY4" fmla="*/ 624840 h 2106294"/>
                <a:gd name="connsiteX5" fmla="*/ 0 w 1563369"/>
                <a:gd name="connsiteY5" fmla="*/ 1355725 h 2106294"/>
                <a:gd name="connsiteX6" fmla="*/ 811530 w 1563369"/>
                <a:gd name="connsiteY6" fmla="*/ 2106295 h 2106294"/>
                <a:gd name="connsiteX7" fmla="*/ 1563370 w 1563369"/>
                <a:gd name="connsiteY7" fmla="*/ 1634490 h 2106294"/>
                <a:gd name="connsiteX8" fmla="*/ 1235075 w 1563369"/>
                <a:gd name="connsiteY8" fmla="*/ 1745615 h 2106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3369" h="2106294">
                  <a:moveTo>
                    <a:pt x="1235075" y="1745615"/>
                  </a:moveTo>
                  <a:cubicBezTo>
                    <a:pt x="986155" y="1741805"/>
                    <a:pt x="708660" y="1526540"/>
                    <a:pt x="708660" y="1172845"/>
                  </a:cubicBezTo>
                  <a:lnTo>
                    <a:pt x="708660" y="0"/>
                  </a:lnTo>
                  <a:lnTo>
                    <a:pt x="626110" y="0"/>
                  </a:lnTo>
                  <a:lnTo>
                    <a:pt x="626110" y="624840"/>
                  </a:lnTo>
                  <a:cubicBezTo>
                    <a:pt x="267335" y="702945"/>
                    <a:pt x="0" y="1000125"/>
                    <a:pt x="0" y="1355725"/>
                  </a:cubicBezTo>
                  <a:cubicBezTo>
                    <a:pt x="0" y="1770380"/>
                    <a:pt x="362585" y="2106295"/>
                    <a:pt x="811530" y="2106295"/>
                  </a:cubicBezTo>
                  <a:cubicBezTo>
                    <a:pt x="1152525" y="2106295"/>
                    <a:pt x="1443355" y="1910715"/>
                    <a:pt x="1563370" y="1634490"/>
                  </a:cubicBezTo>
                  <a:cubicBezTo>
                    <a:pt x="1486535" y="1701165"/>
                    <a:pt x="1355090" y="1747520"/>
                    <a:pt x="1235075" y="1745615"/>
                  </a:cubicBezTo>
                </a:path>
              </a:pathLst>
            </a:custGeom>
            <a:solidFill>
              <a:schemeClr val="bg1"/>
            </a:solidFill>
            <a:ln w="6350" cap="flat">
              <a:noFill/>
              <a:prstDash val="solid"/>
              <a:miter/>
            </a:ln>
          </p:spPr>
          <p:txBody>
            <a:bodyPr rtlCol="0" anchor="ctr"/>
            <a:lstStyle/>
            <a:p>
              <a:endParaRPr lang="fr-FR" dirty="0"/>
            </a:p>
          </p:txBody>
        </p:sp>
        <p:sp>
          <p:nvSpPr>
            <p:cNvPr id="11" name="Forme libre 10">
              <a:extLst>
                <a:ext uri="{FF2B5EF4-FFF2-40B4-BE49-F238E27FC236}">
                  <a16:creationId xmlns:a16="http://schemas.microsoft.com/office/drawing/2014/main" id="{D17938BD-82BD-4EAC-43E8-F170BC778FD3}"/>
                </a:ext>
              </a:extLst>
            </p:cNvPr>
            <p:cNvSpPr/>
            <p:nvPr/>
          </p:nvSpPr>
          <p:spPr>
            <a:xfrm>
              <a:off x="1538669" y="6329417"/>
              <a:ext cx="92507" cy="83933"/>
            </a:xfrm>
            <a:custGeom>
              <a:avLst/>
              <a:gdLst>
                <a:gd name="connsiteX0" fmla="*/ 0 w 723792"/>
                <a:gd name="connsiteY0" fmla="*/ 698 h 656710"/>
                <a:gd name="connsiteX1" fmla="*/ 692785 w 723792"/>
                <a:gd name="connsiteY1" fmla="*/ 369633 h 656710"/>
                <a:gd name="connsiteX2" fmla="*/ 448310 w 723792"/>
                <a:gd name="connsiteY2" fmla="*/ 656653 h 656710"/>
                <a:gd name="connsiteX3" fmla="*/ 0 w 723792"/>
                <a:gd name="connsiteY3" fmla="*/ 698 h 656710"/>
              </a:gdLst>
              <a:ahLst/>
              <a:cxnLst>
                <a:cxn ang="0">
                  <a:pos x="connsiteX0" y="connsiteY0"/>
                </a:cxn>
                <a:cxn ang="0">
                  <a:pos x="connsiteX1" y="connsiteY1"/>
                </a:cxn>
                <a:cxn ang="0">
                  <a:pos x="connsiteX2" y="connsiteY2"/>
                </a:cxn>
                <a:cxn ang="0">
                  <a:pos x="connsiteX3" y="connsiteY3"/>
                </a:cxn>
              </a:cxnLst>
              <a:rect l="l" t="t" r="r" b="b"/>
              <a:pathLst>
                <a:path w="723792" h="656710">
                  <a:moveTo>
                    <a:pt x="0" y="698"/>
                  </a:moveTo>
                  <a:cubicBezTo>
                    <a:pt x="34290" y="-3747"/>
                    <a:pt x="450215" y="1968"/>
                    <a:pt x="692785" y="369633"/>
                  </a:cubicBezTo>
                  <a:cubicBezTo>
                    <a:pt x="774700" y="493458"/>
                    <a:pt x="694690" y="648398"/>
                    <a:pt x="448310" y="656653"/>
                  </a:cubicBezTo>
                  <a:cubicBezTo>
                    <a:pt x="360680" y="659193"/>
                    <a:pt x="46355" y="579818"/>
                    <a:pt x="0" y="698"/>
                  </a:cubicBezTo>
                </a:path>
              </a:pathLst>
            </a:custGeom>
            <a:solidFill>
              <a:schemeClr val="bg1"/>
            </a:solidFill>
            <a:ln w="6350" cap="flat">
              <a:noFill/>
              <a:prstDash val="solid"/>
              <a:miter/>
            </a:ln>
          </p:spPr>
          <p:txBody>
            <a:bodyPr rtlCol="0" anchor="ctr"/>
            <a:lstStyle/>
            <a:p>
              <a:endParaRPr lang="fr-FR"/>
            </a:p>
          </p:txBody>
        </p:sp>
        <p:sp>
          <p:nvSpPr>
            <p:cNvPr id="12" name="Forme libre 11">
              <a:extLst>
                <a:ext uri="{FF2B5EF4-FFF2-40B4-BE49-F238E27FC236}">
                  <a16:creationId xmlns:a16="http://schemas.microsoft.com/office/drawing/2014/main" id="{ED42B8AE-6701-251A-FFEF-A961331C16A9}"/>
                </a:ext>
              </a:extLst>
            </p:cNvPr>
            <p:cNvSpPr/>
            <p:nvPr/>
          </p:nvSpPr>
          <p:spPr>
            <a:xfrm>
              <a:off x="1416851" y="6550012"/>
              <a:ext cx="107778" cy="104856"/>
            </a:xfrm>
            <a:custGeom>
              <a:avLst/>
              <a:gdLst>
                <a:gd name="connsiteX0" fmla="*/ 421640 w 843281"/>
                <a:gd name="connsiteY0" fmla="*/ 0 h 820420"/>
                <a:gd name="connsiteX1" fmla="*/ 0 w 843281"/>
                <a:gd name="connsiteY1" fmla="*/ 398145 h 820420"/>
                <a:gd name="connsiteX2" fmla="*/ 0 w 843281"/>
                <a:gd name="connsiteY2" fmla="*/ 820420 h 820420"/>
                <a:gd name="connsiteX3" fmla="*/ 187325 w 843281"/>
                <a:gd name="connsiteY3" fmla="*/ 820420 h 820420"/>
                <a:gd name="connsiteX4" fmla="*/ 187325 w 843281"/>
                <a:gd name="connsiteY4" fmla="*/ 401320 h 820420"/>
                <a:gd name="connsiteX5" fmla="*/ 421640 w 843281"/>
                <a:gd name="connsiteY5" fmla="*/ 142875 h 820420"/>
                <a:gd name="connsiteX6" fmla="*/ 655955 w 843281"/>
                <a:gd name="connsiteY6" fmla="*/ 401320 h 820420"/>
                <a:gd name="connsiteX7" fmla="*/ 655955 w 843281"/>
                <a:gd name="connsiteY7" fmla="*/ 820420 h 820420"/>
                <a:gd name="connsiteX8" fmla="*/ 843280 w 843281"/>
                <a:gd name="connsiteY8" fmla="*/ 820420 h 820420"/>
                <a:gd name="connsiteX9" fmla="*/ 843280 w 843281"/>
                <a:gd name="connsiteY9" fmla="*/ 398780 h 820420"/>
                <a:gd name="connsiteX10" fmla="*/ 421640 w 843281"/>
                <a:gd name="connsiteY10" fmla="*/ 0 h 820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3281" h="820420">
                  <a:moveTo>
                    <a:pt x="421640" y="0"/>
                  </a:moveTo>
                  <a:cubicBezTo>
                    <a:pt x="212090" y="0"/>
                    <a:pt x="0" y="86360"/>
                    <a:pt x="0" y="398145"/>
                  </a:cubicBezTo>
                  <a:lnTo>
                    <a:pt x="0" y="820420"/>
                  </a:lnTo>
                  <a:lnTo>
                    <a:pt x="187325" y="820420"/>
                  </a:lnTo>
                  <a:lnTo>
                    <a:pt x="187325" y="401320"/>
                  </a:lnTo>
                  <a:cubicBezTo>
                    <a:pt x="187325" y="191135"/>
                    <a:pt x="322580" y="142875"/>
                    <a:pt x="421640" y="142875"/>
                  </a:cubicBezTo>
                  <a:cubicBezTo>
                    <a:pt x="520700" y="142875"/>
                    <a:pt x="655955" y="191770"/>
                    <a:pt x="655955" y="401320"/>
                  </a:cubicBezTo>
                  <a:lnTo>
                    <a:pt x="655955" y="820420"/>
                  </a:lnTo>
                  <a:lnTo>
                    <a:pt x="843280" y="820420"/>
                  </a:lnTo>
                  <a:lnTo>
                    <a:pt x="843280" y="398780"/>
                  </a:lnTo>
                  <a:cubicBezTo>
                    <a:pt x="843915" y="86995"/>
                    <a:pt x="631825" y="0"/>
                    <a:pt x="421640" y="0"/>
                  </a:cubicBezTo>
                </a:path>
              </a:pathLst>
            </a:custGeom>
            <a:solidFill>
              <a:schemeClr val="bg1"/>
            </a:solidFill>
            <a:ln w="6350" cap="flat">
              <a:noFill/>
              <a:prstDash val="solid"/>
              <a:miter/>
            </a:ln>
          </p:spPr>
          <p:txBody>
            <a:bodyPr rtlCol="0" anchor="ctr"/>
            <a:lstStyle/>
            <a:p>
              <a:endParaRPr lang="fr-FR"/>
            </a:p>
          </p:txBody>
        </p:sp>
        <p:sp>
          <p:nvSpPr>
            <p:cNvPr id="13" name="Forme libre 12">
              <a:extLst>
                <a:ext uri="{FF2B5EF4-FFF2-40B4-BE49-F238E27FC236}">
                  <a16:creationId xmlns:a16="http://schemas.microsoft.com/office/drawing/2014/main" id="{B8021D8A-290F-6470-82AA-A0598E73DB58}"/>
                </a:ext>
              </a:extLst>
            </p:cNvPr>
            <p:cNvSpPr/>
            <p:nvPr/>
          </p:nvSpPr>
          <p:spPr>
            <a:xfrm>
              <a:off x="1301606" y="6552934"/>
              <a:ext cx="99581" cy="101935"/>
            </a:xfrm>
            <a:custGeom>
              <a:avLst/>
              <a:gdLst>
                <a:gd name="connsiteX0" fmla="*/ 0 w 779145"/>
                <a:gd name="connsiteY0" fmla="*/ 398780 h 797559"/>
                <a:gd name="connsiteX1" fmla="*/ 398145 w 779145"/>
                <a:gd name="connsiteY1" fmla="*/ 797560 h 797559"/>
                <a:gd name="connsiteX2" fmla="*/ 779145 w 779145"/>
                <a:gd name="connsiteY2" fmla="*/ 797560 h 797559"/>
                <a:gd name="connsiteX3" fmla="*/ 779145 w 779145"/>
                <a:gd name="connsiteY3" fmla="*/ 657860 h 797559"/>
                <a:gd name="connsiteX4" fmla="*/ 446405 w 779145"/>
                <a:gd name="connsiteY4" fmla="*/ 657860 h 797559"/>
                <a:gd name="connsiteX5" fmla="*/ 194945 w 779145"/>
                <a:gd name="connsiteY5" fmla="*/ 398780 h 797559"/>
                <a:gd name="connsiteX6" fmla="*/ 446405 w 779145"/>
                <a:gd name="connsiteY6" fmla="*/ 137795 h 797559"/>
                <a:gd name="connsiteX7" fmla="*/ 779145 w 779145"/>
                <a:gd name="connsiteY7" fmla="*/ 137795 h 797559"/>
                <a:gd name="connsiteX8" fmla="*/ 779145 w 779145"/>
                <a:gd name="connsiteY8" fmla="*/ 0 h 797559"/>
                <a:gd name="connsiteX9" fmla="*/ 398145 w 779145"/>
                <a:gd name="connsiteY9" fmla="*/ 0 h 797559"/>
                <a:gd name="connsiteX10" fmla="*/ 0 w 779145"/>
                <a:gd name="connsiteY10" fmla="*/ 398780 h 797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145" h="797559">
                  <a:moveTo>
                    <a:pt x="0" y="398780"/>
                  </a:moveTo>
                  <a:cubicBezTo>
                    <a:pt x="0" y="596900"/>
                    <a:pt x="86360" y="797560"/>
                    <a:pt x="398145" y="797560"/>
                  </a:cubicBezTo>
                  <a:lnTo>
                    <a:pt x="779145" y="797560"/>
                  </a:lnTo>
                  <a:lnTo>
                    <a:pt x="779145" y="657860"/>
                  </a:lnTo>
                  <a:lnTo>
                    <a:pt x="446405" y="657860"/>
                  </a:lnTo>
                  <a:cubicBezTo>
                    <a:pt x="236220" y="657860"/>
                    <a:pt x="194945" y="495935"/>
                    <a:pt x="194945" y="398780"/>
                  </a:cubicBezTo>
                  <a:cubicBezTo>
                    <a:pt x="194945" y="302260"/>
                    <a:pt x="236220" y="137795"/>
                    <a:pt x="446405" y="137795"/>
                  </a:cubicBezTo>
                  <a:lnTo>
                    <a:pt x="779145" y="137795"/>
                  </a:lnTo>
                  <a:lnTo>
                    <a:pt x="779145" y="0"/>
                  </a:lnTo>
                  <a:lnTo>
                    <a:pt x="398145" y="0"/>
                  </a:lnTo>
                  <a:cubicBezTo>
                    <a:pt x="86360" y="0"/>
                    <a:pt x="0" y="200660"/>
                    <a:pt x="0" y="398780"/>
                  </a:cubicBezTo>
                </a:path>
              </a:pathLst>
            </a:custGeom>
            <a:solidFill>
              <a:schemeClr val="bg1"/>
            </a:solidFill>
            <a:ln w="6350" cap="flat">
              <a:noFill/>
              <a:prstDash val="solid"/>
              <a:miter/>
            </a:ln>
          </p:spPr>
          <p:txBody>
            <a:bodyPr rtlCol="0" anchor="ctr"/>
            <a:lstStyle/>
            <a:p>
              <a:endParaRPr lang="fr-FR"/>
            </a:p>
          </p:txBody>
        </p:sp>
        <p:sp>
          <p:nvSpPr>
            <p:cNvPr id="14" name="Forme libre 13">
              <a:extLst>
                <a:ext uri="{FF2B5EF4-FFF2-40B4-BE49-F238E27FC236}">
                  <a16:creationId xmlns:a16="http://schemas.microsoft.com/office/drawing/2014/main" id="{B4860C66-6ABF-5C89-490F-08416592C026}"/>
                </a:ext>
              </a:extLst>
            </p:cNvPr>
            <p:cNvSpPr/>
            <p:nvPr/>
          </p:nvSpPr>
          <p:spPr>
            <a:xfrm>
              <a:off x="1538994" y="6550094"/>
              <a:ext cx="108914" cy="104856"/>
            </a:xfrm>
            <a:custGeom>
              <a:avLst/>
              <a:gdLst>
                <a:gd name="connsiteX0" fmla="*/ 652145 w 852169"/>
                <a:gd name="connsiteY0" fmla="*/ 365125 h 820419"/>
                <a:gd name="connsiteX1" fmla="*/ 200025 w 852169"/>
                <a:gd name="connsiteY1" fmla="*/ 365125 h 820419"/>
                <a:gd name="connsiteX2" fmla="*/ 424180 w 852169"/>
                <a:gd name="connsiteY2" fmla="*/ 121920 h 820419"/>
                <a:gd name="connsiteX3" fmla="*/ 652145 w 852169"/>
                <a:gd name="connsiteY3" fmla="*/ 365125 h 820419"/>
                <a:gd name="connsiteX4" fmla="*/ 199390 w 852169"/>
                <a:gd name="connsiteY4" fmla="*/ 485775 h 820419"/>
                <a:gd name="connsiteX5" fmla="*/ 852170 w 852169"/>
                <a:gd name="connsiteY5" fmla="*/ 485775 h 820419"/>
                <a:gd name="connsiteX6" fmla="*/ 852170 w 852169"/>
                <a:gd name="connsiteY6" fmla="*/ 426720 h 820419"/>
                <a:gd name="connsiteX7" fmla="*/ 407670 w 852169"/>
                <a:gd name="connsiteY7" fmla="*/ 0 h 820419"/>
                <a:gd name="connsiteX8" fmla="*/ 0 w 852169"/>
                <a:gd name="connsiteY8" fmla="*/ 410210 h 820419"/>
                <a:gd name="connsiteX9" fmla="*/ 0 w 852169"/>
                <a:gd name="connsiteY9" fmla="*/ 421640 h 820419"/>
                <a:gd name="connsiteX10" fmla="*/ 398145 w 852169"/>
                <a:gd name="connsiteY10" fmla="*/ 820420 h 820419"/>
                <a:gd name="connsiteX11" fmla="*/ 828675 w 852169"/>
                <a:gd name="connsiteY11" fmla="*/ 820420 h 820419"/>
                <a:gd name="connsiteX12" fmla="*/ 828675 w 852169"/>
                <a:gd name="connsiteY12" fmla="*/ 680720 h 820419"/>
                <a:gd name="connsiteX13" fmla="*/ 447040 w 852169"/>
                <a:gd name="connsiteY13" fmla="*/ 680720 h 820419"/>
                <a:gd name="connsiteX14" fmla="*/ 199390 w 852169"/>
                <a:gd name="connsiteY14" fmla="*/ 485775 h 82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2169" h="820419">
                  <a:moveTo>
                    <a:pt x="652145" y="365125"/>
                  </a:moveTo>
                  <a:lnTo>
                    <a:pt x="200025" y="365125"/>
                  </a:lnTo>
                  <a:cubicBezTo>
                    <a:pt x="200025" y="297180"/>
                    <a:pt x="204470" y="121920"/>
                    <a:pt x="424180" y="121920"/>
                  </a:cubicBezTo>
                  <a:cubicBezTo>
                    <a:pt x="683895" y="121285"/>
                    <a:pt x="652145" y="365125"/>
                    <a:pt x="652145" y="365125"/>
                  </a:cubicBezTo>
                  <a:moveTo>
                    <a:pt x="199390" y="485775"/>
                  </a:moveTo>
                  <a:lnTo>
                    <a:pt x="852170" y="485775"/>
                  </a:lnTo>
                  <a:cubicBezTo>
                    <a:pt x="852170" y="463550"/>
                    <a:pt x="852170" y="426720"/>
                    <a:pt x="852170" y="426720"/>
                  </a:cubicBezTo>
                  <a:cubicBezTo>
                    <a:pt x="852170" y="71755"/>
                    <a:pt x="619125" y="0"/>
                    <a:pt x="407670" y="0"/>
                  </a:cubicBezTo>
                  <a:cubicBezTo>
                    <a:pt x="109855" y="0"/>
                    <a:pt x="0" y="212725"/>
                    <a:pt x="0" y="410210"/>
                  </a:cubicBezTo>
                  <a:lnTo>
                    <a:pt x="0" y="421640"/>
                  </a:lnTo>
                  <a:cubicBezTo>
                    <a:pt x="0" y="619760"/>
                    <a:pt x="86995" y="820420"/>
                    <a:pt x="398145" y="820420"/>
                  </a:cubicBezTo>
                  <a:lnTo>
                    <a:pt x="828675" y="820420"/>
                  </a:lnTo>
                  <a:lnTo>
                    <a:pt x="828675" y="680720"/>
                  </a:lnTo>
                  <a:lnTo>
                    <a:pt x="447040" y="680720"/>
                  </a:lnTo>
                  <a:cubicBezTo>
                    <a:pt x="271780" y="679450"/>
                    <a:pt x="213995" y="579120"/>
                    <a:pt x="199390" y="485775"/>
                  </a:cubicBezTo>
                </a:path>
              </a:pathLst>
            </a:custGeom>
            <a:solidFill>
              <a:schemeClr val="bg1"/>
            </a:solidFill>
            <a:ln w="6350" cap="flat">
              <a:noFill/>
              <a:prstDash val="solid"/>
              <a:miter/>
            </a:ln>
          </p:spPr>
          <p:txBody>
            <a:bodyPr rtlCol="0" anchor="ctr"/>
            <a:lstStyle/>
            <a:p>
              <a:endParaRPr lang="fr-FR"/>
            </a:p>
          </p:txBody>
        </p:sp>
        <p:sp>
          <p:nvSpPr>
            <p:cNvPr id="15" name="Forme libre 14">
              <a:extLst>
                <a:ext uri="{FF2B5EF4-FFF2-40B4-BE49-F238E27FC236}">
                  <a16:creationId xmlns:a16="http://schemas.microsoft.com/office/drawing/2014/main" id="{7F78231E-CD88-4271-5160-2F0150A2DCDA}"/>
                </a:ext>
              </a:extLst>
            </p:cNvPr>
            <p:cNvSpPr/>
            <p:nvPr/>
          </p:nvSpPr>
          <p:spPr>
            <a:xfrm>
              <a:off x="1662192" y="6552934"/>
              <a:ext cx="102259" cy="101366"/>
            </a:xfrm>
            <a:custGeom>
              <a:avLst/>
              <a:gdLst>
                <a:gd name="connsiteX0" fmla="*/ 472440 w 800100"/>
                <a:gd name="connsiteY0" fmla="*/ 336550 h 793114"/>
                <a:gd name="connsiteX1" fmla="*/ 367030 w 800100"/>
                <a:gd name="connsiteY1" fmla="*/ 336550 h 793114"/>
                <a:gd name="connsiteX2" fmla="*/ 207010 w 800100"/>
                <a:gd name="connsiteY2" fmla="*/ 234950 h 793114"/>
                <a:gd name="connsiteX3" fmla="*/ 355600 w 800100"/>
                <a:gd name="connsiteY3" fmla="*/ 137795 h 793114"/>
                <a:gd name="connsiteX4" fmla="*/ 769620 w 800100"/>
                <a:gd name="connsiteY4" fmla="*/ 137795 h 793114"/>
                <a:gd name="connsiteX5" fmla="*/ 769620 w 800100"/>
                <a:gd name="connsiteY5" fmla="*/ 0 h 793114"/>
                <a:gd name="connsiteX6" fmla="*/ 357505 w 800100"/>
                <a:gd name="connsiteY6" fmla="*/ 0 h 793114"/>
                <a:gd name="connsiteX7" fmla="*/ 0 w 800100"/>
                <a:gd name="connsiteY7" fmla="*/ 234315 h 793114"/>
                <a:gd name="connsiteX8" fmla="*/ 327660 w 800100"/>
                <a:gd name="connsiteY8" fmla="*/ 456565 h 793114"/>
                <a:gd name="connsiteX9" fmla="*/ 433070 w 800100"/>
                <a:gd name="connsiteY9" fmla="*/ 456565 h 793114"/>
                <a:gd name="connsiteX10" fmla="*/ 593090 w 800100"/>
                <a:gd name="connsiteY10" fmla="*/ 558165 h 793114"/>
                <a:gd name="connsiteX11" fmla="*/ 444500 w 800100"/>
                <a:gd name="connsiteY11" fmla="*/ 655320 h 793114"/>
                <a:gd name="connsiteX12" fmla="*/ 30480 w 800100"/>
                <a:gd name="connsiteY12" fmla="*/ 655320 h 793114"/>
                <a:gd name="connsiteX13" fmla="*/ 30480 w 800100"/>
                <a:gd name="connsiteY13" fmla="*/ 793115 h 793114"/>
                <a:gd name="connsiteX14" fmla="*/ 442595 w 800100"/>
                <a:gd name="connsiteY14" fmla="*/ 793115 h 793114"/>
                <a:gd name="connsiteX15" fmla="*/ 800100 w 800100"/>
                <a:gd name="connsiteY15" fmla="*/ 558800 h 793114"/>
                <a:gd name="connsiteX16" fmla="*/ 472440 w 800100"/>
                <a:gd name="connsiteY16" fmla="*/ 336550 h 79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00100" h="793114">
                  <a:moveTo>
                    <a:pt x="472440" y="336550"/>
                  </a:moveTo>
                  <a:lnTo>
                    <a:pt x="367030" y="336550"/>
                  </a:lnTo>
                  <a:cubicBezTo>
                    <a:pt x="268605" y="336550"/>
                    <a:pt x="207010" y="305435"/>
                    <a:pt x="207010" y="234950"/>
                  </a:cubicBezTo>
                  <a:cubicBezTo>
                    <a:pt x="207010" y="166370"/>
                    <a:pt x="255270" y="139065"/>
                    <a:pt x="355600" y="137795"/>
                  </a:cubicBezTo>
                  <a:lnTo>
                    <a:pt x="769620" y="137795"/>
                  </a:lnTo>
                  <a:lnTo>
                    <a:pt x="769620" y="0"/>
                  </a:lnTo>
                  <a:lnTo>
                    <a:pt x="357505" y="0"/>
                  </a:lnTo>
                  <a:cubicBezTo>
                    <a:pt x="189865" y="0"/>
                    <a:pt x="0" y="27940"/>
                    <a:pt x="0" y="234315"/>
                  </a:cubicBezTo>
                  <a:cubicBezTo>
                    <a:pt x="0" y="459740"/>
                    <a:pt x="252730" y="456565"/>
                    <a:pt x="327660" y="456565"/>
                  </a:cubicBezTo>
                  <a:lnTo>
                    <a:pt x="433070" y="456565"/>
                  </a:lnTo>
                  <a:cubicBezTo>
                    <a:pt x="532130" y="456565"/>
                    <a:pt x="593090" y="487680"/>
                    <a:pt x="593090" y="558165"/>
                  </a:cubicBezTo>
                  <a:cubicBezTo>
                    <a:pt x="593090" y="626110"/>
                    <a:pt x="544830" y="654050"/>
                    <a:pt x="444500" y="655320"/>
                  </a:cubicBezTo>
                  <a:lnTo>
                    <a:pt x="30480" y="655320"/>
                  </a:lnTo>
                  <a:lnTo>
                    <a:pt x="30480" y="793115"/>
                  </a:lnTo>
                  <a:lnTo>
                    <a:pt x="442595" y="793115"/>
                  </a:lnTo>
                  <a:cubicBezTo>
                    <a:pt x="610235" y="793115"/>
                    <a:pt x="800100" y="765175"/>
                    <a:pt x="800100" y="558800"/>
                  </a:cubicBezTo>
                  <a:cubicBezTo>
                    <a:pt x="799465" y="332740"/>
                    <a:pt x="546735" y="336550"/>
                    <a:pt x="472440" y="336550"/>
                  </a:cubicBezTo>
                </a:path>
              </a:pathLst>
            </a:custGeom>
            <a:solidFill>
              <a:schemeClr val="bg1"/>
            </a:solidFill>
            <a:ln w="6350" cap="flat">
              <a:noFill/>
              <a:prstDash val="solid"/>
              <a:miter/>
            </a:ln>
          </p:spPr>
          <p:txBody>
            <a:bodyPr rtlCol="0" anchor="ctr"/>
            <a:lstStyle/>
            <a:p>
              <a:endParaRPr lang="fr-FR"/>
            </a:p>
          </p:txBody>
        </p:sp>
      </p:grpSp>
      <p:sp>
        <p:nvSpPr>
          <p:cNvPr id="2" name="Espace réservé du texte 17">
            <a:extLst>
              <a:ext uri="{FF2B5EF4-FFF2-40B4-BE49-F238E27FC236}">
                <a16:creationId xmlns:a16="http://schemas.microsoft.com/office/drawing/2014/main" id="{1830F6FA-94F4-BA59-2E49-56811854422F}"/>
              </a:ext>
            </a:extLst>
          </p:cNvPr>
          <p:cNvSpPr>
            <a:spLocks noGrp="1"/>
          </p:cNvSpPr>
          <p:nvPr>
            <p:ph type="body" sz="quarter" idx="41" hasCustomPrompt="1"/>
          </p:nvPr>
        </p:nvSpPr>
        <p:spPr>
          <a:xfrm>
            <a:off x="616069" y="3883827"/>
            <a:ext cx="2261110" cy="676704"/>
          </a:xfrm>
        </p:spPr>
        <p:txBody>
          <a:bodyPr>
            <a:noAutofit/>
          </a:bodyPr>
          <a:lstStyle>
            <a:lvl1pPr algn="l">
              <a:defRPr sz="1600" b="0" i="0" cap="all" baseline="0">
                <a:latin typeface="CNES Sans" pitchFamily="2" charset="77"/>
              </a:defRPr>
            </a:lvl1pPr>
            <a:lvl2pPr marL="9525" indent="0">
              <a:buNone/>
              <a:defRPr sz="1600"/>
            </a:lvl2pPr>
          </a:lstStyle>
          <a:p>
            <a:pPr lvl="0"/>
            <a:r>
              <a:rPr lang="fr-FR" dirty="0"/>
              <a:t>INSÉREZ VOTRE TEXTE</a:t>
            </a:r>
            <a:br>
              <a:rPr lang="fr-FR" dirty="0"/>
            </a:br>
            <a:endParaRPr lang="fr-FR" dirty="0"/>
          </a:p>
        </p:txBody>
      </p:sp>
      <p:sp>
        <p:nvSpPr>
          <p:cNvPr id="4" name="Espace réservé du texte 41">
            <a:extLst>
              <a:ext uri="{FF2B5EF4-FFF2-40B4-BE49-F238E27FC236}">
                <a16:creationId xmlns:a16="http://schemas.microsoft.com/office/drawing/2014/main" id="{58BC7343-DF12-8EBF-91E9-064C97AB30BB}"/>
              </a:ext>
            </a:extLst>
          </p:cNvPr>
          <p:cNvSpPr>
            <a:spLocks noGrp="1"/>
          </p:cNvSpPr>
          <p:nvPr>
            <p:ph type="body" sz="quarter" idx="42"/>
          </p:nvPr>
        </p:nvSpPr>
        <p:spPr>
          <a:xfrm>
            <a:off x="616069" y="4587276"/>
            <a:ext cx="2261724" cy="1182336"/>
          </a:xfrm>
        </p:spPr>
        <p:txBody>
          <a:bodyPr/>
          <a:lstStyle/>
          <a:p>
            <a:pPr lvl="0"/>
            <a:r>
              <a:rPr lang="fr-FR" dirty="0"/>
              <a:t>Cliquez pour modifier les styles du texte du masque</a:t>
            </a:r>
          </a:p>
        </p:txBody>
      </p:sp>
      <p:sp>
        <p:nvSpPr>
          <p:cNvPr id="18" name="Espace réservé du texte 17">
            <a:extLst>
              <a:ext uri="{FF2B5EF4-FFF2-40B4-BE49-F238E27FC236}">
                <a16:creationId xmlns:a16="http://schemas.microsoft.com/office/drawing/2014/main" id="{983AF3E8-4A70-9B7B-DCA9-EB4606AFE2E6}"/>
              </a:ext>
            </a:extLst>
          </p:cNvPr>
          <p:cNvSpPr>
            <a:spLocks noGrp="1"/>
          </p:cNvSpPr>
          <p:nvPr>
            <p:ph type="body" sz="quarter" idx="43" hasCustomPrompt="1"/>
          </p:nvPr>
        </p:nvSpPr>
        <p:spPr>
          <a:xfrm>
            <a:off x="3443675" y="3883827"/>
            <a:ext cx="2261110" cy="676704"/>
          </a:xfrm>
        </p:spPr>
        <p:txBody>
          <a:bodyPr>
            <a:noAutofit/>
          </a:bodyPr>
          <a:lstStyle>
            <a:lvl1pPr algn="l">
              <a:defRPr sz="1600" b="0" i="0" cap="all" baseline="0">
                <a:latin typeface="CNES Sans" pitchFamily="2" charset="77"/>
              </a:defRPr>
            </a:lvl1pPr>
            <a:lvl2pPr marL="9525" indent="0">
              <a:buNone/>
              <a:defRPr sz="1600"/>
            </a:lvl2pPr>
          </a:lstStyle>
          <a:p>
            <a:pPr lvl="0"/>
            <a:r>
              <a:rPr lang="fr-FR" dirty="0"/>
              <a:t>INSÉREZ VOTRE TEXTE</a:t>
            </a:r>
            <a:br>
              <a:rPr lang="fr-FR" dirty="0"/>
            </a:br>
            <a:endParaRPr lang="fr-FR" dirty="0"/>
          </a:p>
        </p:txBody>
      </p:sp>
      <p:sp>
        <p:nvSpPr>
          <p:cNvPr id="19" name="Espace réservé du texte 41">
            <a:extLst>
              <a:ext uri="{FF2B5EF4-FFF2-40B4-BE49-F238E27FC236}">
                <a16:creationId xmlns:a16="http://schemas.microsoft.com/office/drawing/2014/main" id="{FB63DE4C-FD18-71D8-C43D-C68EF034C7A8}"/>
              </a:ext>
            </a:extLst>
          </p:cNvPr>
          <p:cNvSpPr>
            <a:spLocks noGrp="1"/>
          </p:cNvSpPr>
          <p:nvPr>
            <p:ph type="body" sz="quarter" idx="44"/>
          </p:nvPr>
        </p:nvSpPr>
        <p:spPr>
          <a:xfrm>
            <a:off x="3443675" y="4587276"/>
            <a:ext cx="2261724" cy="1182336"/>
          </a:xfrm>
        </p:spPr>
        <p:txBody>
          <a:bodyPr/>
          <a:lstStyle/>
          <a:p>
            <a:pPr lvl="0"/>
            <a:r>
              <a:rPr lang="fr-FR" dirty="0"/>
              <a:t>Cliquez pour modifier les styles du texte du masque</a:t>
            </a:r>
          </a:p>
        </p:txBody>
      </p:sp>
      <p:sp>
        <p:nvSpPr>
          <p:cNvPr id="20" name="Espace réservé du texte 17">
            <a:extLst>
              <a:ext uri="{FF2B5EF4-FFF2-40B4-BE49-F238E27FC236}">
                <a16:creationId xmlns:a16="http://schemas.microsoft.com/office/drawing/2014/main" id="{6B86BCFB-95A9-4833-5A9E-B560495FB52D}"/>
              </a:ext>
            </a:extLst>
          </p:cNvPr>
          <p:cNvSpPr>
            <a:spLocks noGrp="1"/>
          </p:cNvSpPr>
          <p:nvPr>
            <p:ph type="body" sz="quarter" idx="45" hasCustomPrompt="1"/>
          </p:nvPr>
        </p:nvSpPr>
        <p:spPr>
          <a:xfrm>
            <a:off x="6273577" y="3883827"/>
            <a:ext cx="2261110" cy="676704"/>
          </a:xfrm>
        </p:spPr>
        <p:txBody>
          <a:bodyPr>
            <a:noAutofit/>
          </a:bodyPr>
          <a:lstStyle>
            <a:lvl1pPr algn="l">
              <a:defRPr sz="1600" b="0" i="0" cap="all" baseline="0">
                <a:latin typeface="CNES Sans" pitchFamily="2" charset="77"/>
              </a:defRPr>
            </a:lvl1pPr>
            <a:lvl2pPr marL="9525" indent="0">
              <a:buNone/>
              <a:defRPr sz="1600"/>
            </a:lvl2pPr>
          </a:lstStyle>
          <a:p>
            <a:pPr lvl="0"/>
            <a:r>
              <a:rPr lang="fr-FR" dirty="0"/>
              <a:t>INSÉREZ VOTRE TEXTE</a:t>
            </a:r>
            <a:br>
              <a:rPr lang="fr-FR" dirty="0"/>
            </a:br>
            <a:endParaRPr lang="fr-FR" dirty="0"/>
          </a:p>
        </p:txBody>
      </p:sp>
      <p:sp>
        <p:nvSpPr>
          <p:cNvPr id="21" name="Espace réservé du texte 41">
            <a:extLst>
              <a:ext uri="{FF2B5EF4-FFF2-40B4-BE49-F238E27FC236}">
                <a16:creationId xmlns:a16="http://schemas.microsoft.com/office/drawing/2014/main" id="{6AACFDF6-AE51-C0ED-CE95-279F2ADCE764}"/>
              </a:ext>
            </a:extLst>
          </p:cNvPr>
          <p:cNvSpPr>
            <a:spLocks noGrp="1"/>
          </p:cNvSpPr>
          <p:nvPr>
            <p:ph type="body" sz="quarter" idx="46"/>
          </p:nvPr>
        </p:nvSpPr>
        <p:spPr>
          <a:xfrm>
            <a:off x="6273577" y="4587276"/>
            <a:ext cx="2261724" cy="1182336"/>
          </a:xfrm>
        </p:spPr>
        <p:txBody>
          <a:bodyPr/>
          <a:lstStyle/>
          <a:p>
            <a:pPr lvl="0"/>
            <a:r>
              <a:rPr lang="fr-FR" dirty="0"/>
              <a:t>Cliquez pour modifier les styles du texte du masque</a:t>
            </a:r>
          </a:p>
        </p:txBody>
      </p:sp>
      <p:sp>
        <p:nvSpPr>
          <p:cNvPr id="22" name="Espace réservé du texte 17">
            <a:extLst>
              <a:ext uri="{FF2B5EF4-FFF2-40B4-BE49-F238E27FC236}">
                <a16:creationId xmlns:a16="http://schemas.microsoft.com/office/drawing/2014/main" id="{CC201C73-E563-168F-4B32-C44EC492367D}"/>
              </a:ext>
            </a:extLst>
          </p:cNvPr>
          <p:cNvSpPr>
            <a:spLocks noGrp="1"/>
          </p:cNvSpPr>
          <p:nvPr>
            <p:ph type="body" sz="quarter" idx="47" hasCustomPrompt="1"/>
          </p:nvPr>
        </p:nvSpPr>
        <p:spPr>
          <a:xfrm>
            <a:off x="9101183" y="3883827"/>
            <a:ext cx="2261110" cy="676704"/>
          </a:xfrm>
        </p:spPr>
        <p:txBody>
          <a:bodyPr>
            <a:noAutofit/>
          </a:bodyPr>
          <a:lstStyle>
            <a:lvl1pPr algn="l">
              <a:defRPr sz="1600" b="0" i="0" cap="all" baseline="0">
                <a:latin typeface="CNES Sans" pitchFamily="2" charset="77"/>
              </a:defRPr>
            </a:lvl1pPr>
            <a:lvl2pPr marL="9525" indent="0">
              <a:buNone/>
              <a:defRPr sz="1600"/>
            </a:lvl2pPr>
          </a:lstStyle>
          <a:p>
            <a:pPr lvl="0"/>
            <a:r>
              <a:rPr lang="fr-FR" dirty="0"/>
              <a:t>INSÉREZ VOTRE TEXTE</a:t>
            </a:r>
            <a:br>
              <a:rPr lang="fr-FR" dirty="0"/>
            </a:br>
            <a:endParaRPr lang="fr-FR" dirty="0"/>
          </a:p>
        </p:txBody>
      </p:sp>
      <p:sp>
        <p:nvSpPr>
          <p:cNvPr id="23" name="Espace réservé du texte 41">
            <a:extLst>
              <a:ext uri="{FF2B5EF4-FFF2-40B4-BE49-F238E27FC236}">
                <a16:creationId xmlns:a16="http://schemas.microsoft.com/office/drawing/2014/main" id="{16C79258-803E-5DDD-9A85-0177316EE0A2}"/>
              </a:ext>
            </a:extLst>
          </p:cNvPr>
          <p:cNvSpPr>
            <a:spLocks noGrp="1"/>
          </p:cNvSpPr>
          <p:nvPr>
            <p:ph type="body" sz="quarter" idx="48"/>
          </p:nvPr>
        </p:nvSpPr>
        <p:spPr>
          <a:xfrm>
            <a:off x="9101183" y="4587276"/>
            <a:ext cx="2261724" cy="1191224"/>
          </a:xfrm>
        </p:spPr>
        <p:txBody>
          <a:bodyPr/>
          <a:lstStyle/>
          <a:p>
            <a:pPr lvl="0"/>
            <a:r>
              <a:rPr lang="fr-FR" dirty="0"/>
              <a:t>Cliquez pour modifier les styles du texte du masque</a:t>
            </a:r>
          </a:p>
        </p:txBody>
      </p:sp>
      <p:sp>
        <p:nvSpPr>
          <p:cNvPr id="5" name="Espace réservé du pied de page 4">
            <a:extLst>
              <a:ext uri="{FF2B5EF4-FFF2-40B4-BE49-F238E27FC236}">
                <a16:creationId xmlns:a16="http://schemas.microsoft.com/office/drawing/2014/main" id="{E841BB07-4457-FDEF-1DBC-D1C635781770}"/>
              </a:ext>
            </a:extLst>
          </p:cNvPr>
          <p:cNvSpPr>
            <a:spLocks noGrp="1"/>
          </p:cNvSpPr>
          <p:nvPr>
            <p:ph type="ftr" sz="quarter" idx="3"/>
          </p:nvPr>
        </p:nvSpPr>
        <p:spPr>
          <a:xfrm>
            <a:off x="6096000" y="6319202"/>
            <a:ext cx="5582477" cy="365125"/>
          </a:xfrm>
          <a:prstGeom prst="rect">
            <a:avLst/>
          </a:prstGeom>
        </p:spPr>
        <p:txBody>
          <a:bodyPr vert="horz" lIns="91440" tIns="45720" rIns="91440" bIns="45720" rtlCol="0" anchor="ctr"/>
          <a:lstStyle>
            <a:lvl1pPr algn="l">
              <a:defRPr sz="900" b="0" i="0">
                <a:solidFill>
                  <a:schemeClr val="bg1">
                    <a:lumMod val="85000"/>
                  </a:schemeClr>
                </a:solidFill>
                <a:latin typeface="CNES Sans Light" pitchFamily="2" charset="77"/>
              </a:defRPr>
            </a:lvl1pPr>
          </a:lstStyle>
          <a:p>
            <a:r>
              <a:rPr lang="fr-FR" dirty="0"/>
              <a:t>Insérez dans la zone de pieds de page, si besoin, vos informations annexes (légendes, sources, crédits, restrictions, logos partenaires, </a:t>
            </a:r>
            <a:r>
              <a:rPr lang="fr-FR" dirty="0" err="1"/>
              <a:t>etc</a:t>
            </a:r>
            <a:r>
              <a:rPr lang="fr-FR" dirty="0"/>
              <a:t>). </a:t>
            </a:r>
          </a:p>
        </p:txBody>
      </p:sp>
      <p:sp>
        <p:nvSpPr>
          <p:cNvPr id="3" name="Titre 1">
            <a:extLst>
              <a:ext uri="{FF2B5EF4-FFF2-40B4-BE49-F238E27FC236}">
                <a16:creationId xmlns:a16="http://schemas.microsoft.com/office/drawing/2014/main" id="{3C51B4E1-F4FC-B0F9-1BFD-19B62E8F5455}"/>
              </a:ext>
            </a:extLst>
          </p:cNvPr>
          <p:cNvSpPr>
            <a:spLocks noGrp="1"/>
          </p:cNvSpPr>
          <p:nvPr>
            <p:ph type="title" hasCustomPrompt="1"/>
          </p:nvPr>
        </p:nvSpPr>
        <p:spPr>
          <a:xfrm>
            <a:off x="365124" y="364930"/>
            <a:ext cx="9236076" cy="1298460"/>
          </a:xfrm>
        </p:spPr>
        <p:txBody>
          <a:bodyPr anchor="t">
            <a:normAutofit/>
          </a:bodyPr>
          <a:lstStyle>
            <a:lvl1pPr algn="l">
              <a:defRPr sz="2800" cap="all" baseline="0">
                <a:solidFill>
                  <a:schemeClr val="bg1"/>
                </a:solidFill>
                <a:latin typeface="CNES Poster" pitchFamily="2" charset="77"/>
              </a:defRPr>
            </a:lvl1pPr>
          </a:lstStyle>
          <a:p>
            <a:r>
              <a:rPr lang="fr-FR" dirty="0"/>
              <a:t>MODIFIEZ LE STYLE DU TITRE</a:t>
            </a:r>
          </a:p>
        </p:txBody>
      </p:sp>
      <p:cxnSp>
        <p:nvCxnSpPr>
          <p:cNvPr id="6" name="Connecteur droit 5">
            <a:extLst>
              <a:ext uri="{FF2B5EF4-FFF2-40B4-BE49-F238E27FC236}">
                <a16:creationId xmlns:a16="http://schemas.microsoft.com/office/drawing/2014/main" id="{997487A0-BD59-C4D5-A619-A7D8E20D3779}"/>
              </a:ext>
            </a:extLst>
          </p:cNvPr>
          <p:cNvCxnSpPr/>
          <p:nvPr userDrawn="1"/>
        </p:nvCxnSpPr>
        <p:spPr>
          <a:xfrm>
            <a:off x="0" y="6149975"/>
            <a:ext cx="12192000" cy="0"/>
          </a:xfrm>
          <a:prstGeom prst="line">
            <a:avLst/>
          </a:prstGeom>
          <a:ln w="12700">
            <a:gradFill flip="none" rotWithShape="1">
              <a:gsLst>
                <a:gs pos="100000">
                  <a:schemeClr val="accent4"/>
                </a:gs>
                <a:gs pos="45000">
                  <a:schemeClr val="accent2"/>
                </a:gs>
                <a:gs pos="75000">
                  <a:schemeClr val="accent3"/>
                </a:gs>
                <a:gs pos="14000">
                  <a:schemeClr val="tx2"/>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24" name="Espace réservé du texte 14">
            <a:extLst>
              <a:ext uri="{FF2B5EF4-FFF2-40B4-BE49-F238E27FC236}">
                <a16:creationId xmlns:a16="http://schemas.microsoft.com/office/drawing/2014/main" id="{EB523C08-5477-D4AC-AB52-1D28EB825580}"/>
              </a:ext>
            </a:extLst>
          </p:cNvPr>
          <p:cNvSpPr>
            <a:spLocks noGrp="1"/>
          </p:cNvSpPr>
          <p:nvPr>
            <p:ph type="body" sz="quarter" idx="16" hasCustomPrompt="1"/>
          </p:nvPr>
        </p:nvSpPr>
        <p:spPr>
          <a:xfrm>
            <a:off x="9629521" y="346074"/>
            <a:ext cx="2018959" cy="666937"/>
          </a:xfrm>
        </p:spPr>
        <p:txBody>
          <a:bodyPr/>
          <a:lstStyle>
            <a:lvl1pPr algn="r">
              <a:defRPr cap="all" baseline="0">
                <a:solidFill>
                  <a:schemeClr val="accent3"/>
                </a:solidFill>
              </a:defRPr>
            </a:lvl1pPr>
          </a:lstStyle>
          <a:p>
            <a:pPr lvl="0"/>
            <a:r>
              <a:rPr lang="fr-FR" dirty="0"/>
              <a:t>RAPPEL DE LA PARTIE</a:t>
            </a:r>
          </a:p>
        </p:txBody>
      </p:sp>
    </p:spTree>
    <p:extLst>
      <p:ext uri="{BB962C8B-B14F-4D97-AF65-F5344CB8AC3E}">
        <p14:creationId xmlns:p14="http://schemas.microsoft.com/office/powerpoint/2010/main" val="24818580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LIDE DOUBLE BLOC TEXTE">
    <p:bg>
      <p:bgPr>
        <a:solidFill>
          <a:schemeClr val="tx1"/>
        </a:solidFill>
        <a:effectLst/>
      </p:bgPr>
    </p:bg>
    <p:spTree>
      <p:nvGrpSpPr>
        <p:cNvPr id="1" name=""/>
        <p:cNvGrpSpPr/>
        <p:nvPr/>
      </p:nvGrpSpPr>
      <p:grpSpPr>
        <a:xfrm>
          <a:off x="0" y="0"/>
          <a:ext cx="0" cy="0"/>
          <a:chOff x="0" y="0"/>
          <a:chExt cx="0" cy="0"/>
        </a:xfrm>
      </p:grpSpPr>
      <p:grpSp>
        <p:nvGrpSpPr>
          <p:cNvPr id="11" name="Groupe 10">
            <a:extLst>
              <a:ext uri="{FF2B5EF4-FFF2-40B4-BE49-F238E27FC236}">
                <a16:creationId xmlns:a16="http://schemas.microsoft.com/office/drawing/2014/main" id="{9FC8835A-7CFB-D691-6827-139C58D0C5DE}"/>
              </a:ext>
            </a:extLst>
          </p:cNvPr>
          <p:cNvGrpSpPr/>
          <p:nvPr userDrawn="1"/>
        </p:nvGrpSpPr>
        <p:grpSpPr>
          <a:xfrm>
            <a:off x="359170" y="6153060"/>
            <a:ext cx="781291" cy="704939"/>
            <a:chOff x="2295604" y="0"/>
            <a:chExt cx="7600791" cy="6858000"/>
          </a:xfrm>
        </p:grpSpPr>
        <p:sp>
          <p:nvSpPr>
            <p:cNvPr id="12" name="Forme libre 11">
              <a:extLst>
                <a:ext uri="{FF2B5EF4-FFF2-40B4-BE49-F238E27FC236}">
                  <a16:creationId xmlns:a16="http://schemas.microsoft.com/office/drawing/2014/main" id="{47729041-8899-A4AF-ABE4-A94CF572DC95}"/>
                </a:ext>
              </a:extLst>
            </p:cNvPr>
            <p:cNvSpPr/>
            <p:nvPr/>
          </p:nvSpPr>
          <p:spPr>
            <a:xfrm>
              <a:off x="2295604" y="0"/>
              <a:ext cx="7600791" cy="6858000"/>
            </a:xfrm>
            <a:custGeom>
              <a:avLst/>
              <a:gdLst>
                <a:gd name="connsiteX0" fmla="*/ 0 w 7600791"/>
                <a:gd name="connsiteY0" fmla="*/ 0 h 6858000"/>
                <a:gd name="connsiteX1" fmla="*/ 7600791 w 7600791"/>
                <a:gd name="connsiteY1" fmla="*/ 0 h 6858000"/>
                <a:gd name="connsiteX2" fmla="*/ 7600791 w 7600791"/>
                <a:gd name="connsiteY2" fmla="*/ 6858000 h 6858000"/>
                <a:gd name="connsiteX3" fmla="*/ 0 w 76007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600791" h="6858000">
                  <a:moveTo>
                    <a:pt x="0" y="0"/>
                  </a:moveTo>
                  <a:lnTo>
                    <a:pt x="7600791" y="0"/>
                  </a:lnTo>
                  <a:lnTo>
                    <a:pt x="7600791" y="6858000"/>
                  </a:lnTo>
                  <a:lnTo>
                    <a:pt x="0" y="6858000"/>
                  </a:lnTo>
                  <a:close/>
                </a:path>
              </a:pathLst>
            </a:custGeom>
            <a:solidFill>
              <a:srgbClr val="FFFFFF"/>
            </a:solidFill>
            <a:ln w="893" cap="flat">
              <a:noFill/>
              <a:prstDash val="solid"/>
              <a:miter/>
            </a:ln>
          </p:spPr>
          <p:txBody>
            <a:bodyPr rtlCol="0" anchor="ctr"/>
            <a:lstStyle/>
            <a:p>
              <a:endParaRPr lang="fr-FR"/>
            </a:p>
          </p:txBody>
        </p:sp>
        <p:grpSp>
          <p:nvGrpSpPr>
            <p:cNvPr id="13" name="Graphique 12">
              <a:extLst>
                <a:ext uri="{FF2B5EF4-FFF2-40B4-BE49-F238E27FC236}">
                  <a16:creationId xmlns:a16="http://schemas.microsoft.com/office/drawing/2014/main" id="{FA8D4AAA-C09A-C6CA-BA54-8F72EB9777F6}"/>
                </a:ext>
              </a:extLst>
            </p:cNvPr>
            <p:cNvGrpSpPr/>
            <p:nvPr/>
          </p:nvGrpSpPr>
          <p:grpSpPr>
            <a:xfrm>
              <a:off x="3189814" y="894132"/>
              <a:ext cx="2464444" cy="894132"/>
              <a:chOff x="3189814" y="894132"/>
              <a:chExt cx="2464444" cy="894132"/>
            </a:xfrm>
          </p:grpSpPr>
          <p:sp>
            <p:nvSpPr>
              <p:cNvPr id="62" name="Forme libre 61">
                <a:extLst>
                  <a:ext uri="{FF2B5EF4-FFF2-40B4-BE49-F238E27FC236}">
                    <a16:creationId xmlns:a16="http://schemas.microsoft.com/office/drawing/2014/main" id="{00CB1C74-08A1-4F67-DB6E-4C0065B969B8}"/>
                  </a:ext>
                </a:extLst>
              </p:cNvPr>
              <p:cNvSpPr/>
              <p:nvPr/>
            </p:nvSpPr>
            <p:spPr>
              <a:xfrm>
                <a:off x="3189814" y="894132"/>
                <a:ext cx="1166050" cy="894132"/>
              </a:xfrm>
              <a:custGeom>
                <a:avLst/>
                <a:gdLst>
                  <a:gd name="connsiteX0" fmla="*/ 1023871 w 1166050"/>
                  <a:gd name="connsiteY0" fmla="*/ 790414 h 894132"/>
                  <a:gd name="connsiteX1" fmla="*/ 1052486 w 1166050"/>
                  <a:gd name="connsiteY1" fmla="*/ 760013 h 894132"/>
                  <a:gd name="connsiteX2" fmla="*/ 1108821 w 1166050"/>
                  <a:gd name="connsiteY2" fmla="*/ 702789 h 894132"/>
                  <a:gd name="connsiteX3" fmla="*/ 1127600 w 1166050"/>
                  <a:gd name="connsiteY3" fmla="*/ 688482 h 894132"/>
                  <a:gd name="connsiteX4" fmla="*/ 1131177 w 1166050"/>
                  <a:gd name="connsiteY4" fmla="*/ 681329 h 894132"/>
                  <a:gd name="connsiteX5" fmla="*/ 1108821 w 1166050"/>
                  <a:gd name="connsiteY5" fmla="*/ 694741 h 894132"/>
                  <a:gd name="connsiteX6" fmla="*/ 1107033 w 1166050"/>
                  <a:gd name="connsiteY6" fmla="*/ 691165 h 894132"/>
                  <a:gd name="connsiteX7" fmla="*/ 1124917 w 1166050"/>
                  <a:gd name="connsiteY7" fmla="*/ 677753 h 894132"/>
                  <a:gd name="connsiteX8" fmla="*/ 1124023 w 1166050"/>
                  <a:gd name="connsiteY8" fmla="*/ 677753 h 894132"/>
                  <a:gd name="connsiteX9" fmla="*/ 1122234 w 1166050"/>
                  <a:gd name="connsiteY9" fmla="*/ 674176 h 894132"/>
                  <a:gd name="connsiteX10" fmla="*/ 1068582 w 1166050"/>
                  <a:gd name="connsiteY10" fmla="*/ 699212 h 894132"/>
                  <a:gd name="connsiteX11" fmla="*/ 1060534 w 1166050"/>
                  <a:gd name="connsiteY11" fmla="*/ 697424 h 894132"/>
                  <a:gd name="connsiteX12" fmla="*/ 991680 w 1166050"/>
                  <a:gd name="connsiteY12" fmla="*/ 737660 h 894132"/>
                  <a:gd name="connsiteX13" fmla="*/ 991680 w 1166050"/>
                  <a:gd name="connsiteY13" fmla="*/ 734083 h 894132"/>
                  <a:gd name="connsiteX14" fmla="*/ 961277 w 1166050"/>
                  <a:gd name="connsiteY14" fmla="*/ 745707 h 894132"/>
                  <a:gd name="connsiteX15" fmla="*/ 919249 w 1166050"/>
                  <a:gd name="connsiteY15" fmla="*/ 747495 h 894132"/>
                  <a:gd name="connsiteX16" fmla="*/ 857548 w 1166050"/>
                  <a:gd name="connsiteY16" fmla="*/ 758225 h 894132"/>
                  <a:gd name="connsiteX17" fmla="*/ 855760 w 1166050"/>
                  <a:gd name="connsiteY17" fmla="*/ 759119 h 894132"/>
                  <a:gd name="connsiteX18" fmla="*/ 824462 w 1166050"/>
                  <a:gd name="connsiteY18" fmla="*/ 771637 h 894132"/>
                  <a:gd name="connsiteX19" fmla="*/ 820885 w 1166050"/>
                  <a:gd name="connsiteY19" fmla="*/ 775213 h 894132"/>
                  <a:gd name="connsiteX20" fmla="*/ 809261 w 1166050"/>
                  <a:gd name="connsiteY20" fmla="*/ 785049 h 894132"/>
                  <a:gd name="connsiteX21" fmla="*/ 781540 w 1166050"/>
                  <a:gd name="connsiteY21" fmla="*/ 807402 h 894132"/>
                  <a:gd name="connsiteX22" fmla="*/ 778858 w 1166050"/>
                  <a:gd name="connsiteY22" fmla="*/ 808296 h 894132"/>
                  <a:gd name="connsiteX23" fmla="*/ 752031 w 1166050"/>
                  <a:gd name="connsiteY23" fmla="*/ 834226 h 894132"/>
                  <a:gd name="connsiteX24" fmla="*/ 746666 w 1166050"/>
                  <a:gd name="connsiteY24" fmla="*/ 835120 h 894132"/>
                  <a:gd name="connsiteX25" fmla="*/ 747560 w 1166050"/>
                  <a:gd name="connsiteY25" fmla="*/ 833332 h 894132"/>
                  <a:gd name="connsiteX26" fmla="*/ 752031 w 1166050"/>
                  <a:gd name="connsiteY26" fmla="*/ 826179 h 894132"/>
                  <a:gd name="connsiteX27" fmla="*/ 757396 w 1166050"/>
                  <a:gd name="connsiteY27" fmla="*/ 818132 h 894132"/>
                  <a:gd name="connsiteX28" fmla="*/ 764550 w 1166050"/>
                  <a:gd name="connsiteY28" fmla="*/ 808296 h 894132"/>
                  <a:gd name="connsiteX29" fmla="*/ 764550 w 1166050"/>
                  <a:gd name="connsiteY29" fmla="*/ 806508 h 894132"/>
                  <a:gd name="connsiteX30" fmla="*/ 761868 w 1166050"/>
                  <a:gd name="connsiteY30" fmla="*/ 805614 h 894132"/>
                  <a:gd name="connsiteX31" fmla="*/ 790482 w 1166050"/>
                  <a:gd name="connsiteY31" fmla="*/ 784155 h 894132"/>
                  <a:gd name="connsiteX32" fmla="*/ 788694 w 1166050"/>
                  <a:gd name="connsiteY32" fmla="*/ 782366 h 894132"/>
                  <a:gd name="connsiteX33" fmla="*/ 791377 w 1166050"/>
                  <a:gd name="connsiteY33" fmla="*/ 777896 h 894132"/>
                  <a:gd name="connsiteX34" fmla="*/ 792271 w 1166050"/>
                  <a:gd name="connsiteY34" fmla="*/ 776107 h 894132"/>
                  <a:gd name="connsiteX35" fmla="*/ 791377 w 1166050"/>
                  <a:gd name="connsiteY35" fmla="*/ 774319 h 894132"/>
                  <a:gd name="connsiteX36" fmla="*/ 783329 w 1166050"/>
                  <a:gd name="connsiteY36" fmla="*/ 779684 h 894132"/>
                  <a:gd name="connsiteX37" fmla="*/ 769915 w 1166050"/>
                  <a:gd name="connsiteY37" fmla="*/ 790414 h 894132"/>
                  <a:gd name="connsiteX38" fmla="*/ 767233 w 1166050"/>
                  <a:gd name="connsiteY38" fmla="*/ 790414 h 894132"/>
                  <a:gd name="connsiteX39" fmla="*/ 765444 w 1166050"/>
                  <a:gd name="connsiteY39" fmla="*/ 789519 h 894132"/>
                  <a:gd name="connsiteX40" fmla="*/ 765444 w 1166050"/>
                  <a:gd name="connsiteY40" fmla="*/ 788625 h 894132"/>
                  <a:gd name="connsiteX41" fmla="*/ 766339 w 1166050"/>
                  <a:gd name="connsiteY41" fmla="*/ 786837 h 894132"/>
                  <a:gd name="connsiteX42" fmla="*/ 767233 w 1166050"/>
                  <a:gd name="connsiteY42" fmla="*/ 785049 h 894132"/>
                  <a:gd name="connsiteX43" fmla="*/ 768127 w 1166050"/>
                  <a:gd name="connsiteY43" fmla="*/ 784155 h 894132"/>
                  <a:gd name="connsiteX44" fmla="*/ 769021 w 1166050"/>
                  <a:gd name="connsiteY44" fmla="*/ 782366 h 894132"/>
                  <a:gd name="connsiteX45" fmla="*/ 769915 w 1166050"/>
                  <a:gd name="connsiteY45" fmla="*/ 780578 h 894132"/>
                  <a:gd name="connsiteX46" fmla="*/ 771704 w 1166050"/>
                  <a:gd name="connsiteY46" fmla="*/ 777002 h 894132"/>
                  <a:gd name="connsiteX47" fmla="*/ 772598 w 1166050"/>
                  <a:gd name="connsiteY47" fmla="*/ 775213 h 894132"/>
                  <a:gd name="connsiteX48" fmla="*/ 774387 w 1166050"/>
                  <a:gd name="connsiteY48" fmla="*/ 772531 h 894132"/>
                  <a:gd name="connsiteX49" fmla="*/ 773492 w 1166050"/>
                  <a:gd name="connsiteY49" fmla="*/ 769849 h 894132"/>
                  <a:gd name="connsiteX50" fmla="*/ 785117 w 1166050"/>
                  <a:gd name="connsiteY50" fmla="*/ 760013 h 894132"/>
                  <a:gd name="connsiteX51" fmla="*/ 784223 w 1166050"/>
                  <a:gd name="connsiteY51" fmla="*/ 760013 h 894132"/>
                  <a:gd name="connsiteX52" fmla="*/ 803895 w 1166050"/>
                  <a:gd name="connsiteY52" fmla="*/ 749283 h 894132"/>
                  <a:gd name="connsiteX53" fmla="*/ 806578 w 1166050"/>
                  <a:gd name="connsiteY53" fmla="*/ 746601 h 894132"/>
                  <a:gd name="connsiteX54" fmla="*/ 779752 w 1166050"/>
                  <a:gd name="connsiteY54" fmla="*/ 760013 h 894132"/>
                  <a:gd name="connsiteX55" fmla="*/ 777069 w 1166050"/>
                  <a:gd name="connsiteY55" fmla="*/ 761801 h 894132"/>
                  <a:gd name="connsiteX56" fmla="*/ 772598 w 1166050"/>
                  <a:gd name="connsiteY56" fmla="*/ 760013 h 894132"/>
                  <a:gd name="connsiteX57" fmla="*/ 772598 w 1166050"/>
                  <a:gd name="connsiteY57" fmla="*/ 759119 h 894132"/>
                  <a:gd name="connsiteX58" fmla="*/ 782434 w 1166050"/>
                  <a:gd name="connsiteY58" fmla="*/ 751072 h 894132"/>
                  <a:gd name="connsiteX59" fmla="*/ 786011 w 1166050"/>
                  <a:gd name="connsiteY59" fmla="*/ 752860 h 894132"/>
                  <a:gd name="connsiteX60" fmla="*/ 977372 w 1166050"/>
                  <a:gd name="connsiteY60" fmla="*/ 699212 h 894132"/>
                  <a:gd name="connsiteX61" fmla="*/ 992574 w 1166050"/>
                  <a:gd name="connsiteY61" fmla="*/ 689377 h 894132"/>
                  <a:gd name="connsiteX62" fmla="*/ 1017612 w 1166050"/>
                  <a:gd name="connsiteY62" fmla="*/ 672388 h 894132"/>
                  <a:gd name="connsiteX63" fmla="*/ 1046227 w 1166050"/>
                  <a:gd name="connsiteY63" fmla="*/ 633940 h 894132"/>
                  <a:gd name="connsiteX64" fmla="*/ 1044438 w 1166050"/>
                  <a:gd name="connsiteY64" fmla="*/ 630364 h 894132"/>
                  <a:gd name="connsiteX65" fmla="*/ 970219 w 1166050"/>
                  <a:gd name="connsiteY65" fmla="*/ 685800 h 894132"/>
                  <a:gd name="connsiteX66" fmla="*/ 858442 w 1166050"/>
                  <a:gd name="connsiteY66" fmla="*/ 706365 h 894132"/>
                  <a:gd name="connsiteX67" fmla="*/ 866490 w 1166050"/>
                  <a:gd name="connsiteY67" fmla="*/ 702789 h 894132"/>
                  <a:gd name="connsiteX68" fmla="*/ 873644 w 1166050"/>
                  <a:gd name="connsiteY68" fmla="*/ 692953 h 894132"/>
                  <a:gd name="connsiteX69" fmla="*/ 879009 w 1166050"/>
                  <a:gd name="connsiteY69" fmla="*/ 692953 h 894132"/>
                  <a:gd name="connsiteX70" fmla="*/ 882586 w 1166050"/>
                  <a:gd name="connsiteY70" fmla="*/ 689377 h 894132"/>
                  <a:gd name="connsiteX71" fmla="*/ 889740 w 1166050"/>
                  <a:gd name="connsiteY71" fmla="*/ 687588 h 894132"/>
                  <a:gd name="connsiteX72" fmla="*/ 866490 w 1166050"/>
                  <a:gd name="connsiteY72" fmla="*/ 687588 h 894132"/>
                  <a:gd name="connsiteX73" fmla="*/ 871855 w 1166050"/>
                  <a:gd name="connsiteY73" fmla="*/ 677753 h 894132"/>
                  <a:gd name="connsiteX74" fmla="*/ 879009 w 1166050"/>
                  <a:gd name="connsiteY74" fmla="*/ 677753 h 894132"/>
                  <a:gd name="connsiteX75" fmla="*/ 882586 w 1166050"/>
                  <a:gd name="connsiteY75" fmla="*/ 670600 h 894132"/>
                  <a:gd name="connsiteX76" fmla="*/ 955017 w 1166050"/>
                  <a:gd name="connsiteY76" fmla="*/ 630364 h 894132"/>
                  <a:gd name="connsiteX77" fmla="*/ 941604 w 1166050"/>
                  <a:gd name="connsiteY77" fmla="*/ 632152 h 894132"/>
                  <a:gd name="connsiteX78" fmla="*/ 945181 w 1166050"/>
                  <a:gd name="connsiteY78" fmla="*/ 626787 h 894132"/>
                  <a:gd name="connsiteX79" fmla="*/ 997939 w 1166050"/>
                  <a:gd name="connsiteY79" fmla="*/ 604434 h 894132"/>
                  <a:gd name="connsiteX80" fmla="*/ 979161 w 1166050"/>
                  <a:gd name="connsiteY80" fmla="*/ 604434 h 894132"/>
                  <a:gd name="connsiteX81" fmla="*/ 988997 w 1166050"/>
                  <a:gd name="connsiteY81" fmla="*/ 599069 h 894132"/>
                  <a:gd name="connsiteX82" fmla="*/ 988997 w 1166050"/>
                  <a:gd name="connsiteY82" fmla="*/ 593704 h 894132"/>
                  <a:gd name="connsiteX83" fmla="*/ 992574 w 1166050"/>
                  <a:gd name="connsiteY83" fmla="*/ 591916 h 894132"/>
                  <a:gd name="connsiteX84" fmla="*/ 988997 w 1166050"/>
                  <a:gd name="connsiteY84" fmla="*/ 590128 h 894132"/>
                  <a:gd name="connsiteX85" fmla="*/ 998833 w 1166050"/>
                  <a:gd name="connsiteY85" fmla="*/ 584763 h 894132"/>
                  <a:gd name="connsiteX86" fmla="*/ 993468 w 1166050"/>
                  <a:gd name="connsiteY86" fmla="*/ 582975 h 894132"/>
                  <a:gd name="connsiteX87" fmla="*/ 1015823 w 1166050"/>
                  <a:gd name="connsiteY87" fmla="*/ 573139 h 894132"/>
                  <a:gd name="connsiteX88" fmla="*/ 1008670 w 1166050"/>
                  <a:gd name="connsiteY88" fmla="*/ 569563 h 894132"/>
                  <a:gd name="connsiteX89" fmla="*/ 1012247 w 1166050"/>
                  <a:gd name="connsiteY89" fmla="*/ 567774 h 894132"/>
                  <a:gd name="connsiteX90" fmla="*/ 1008670 w 1166050"/>
                  <a:gd name="connsiteY90" fmla="*/ 567774 h 894132"/>
                  <a:gd name="connsiteX91" fmla="*/ 1006881 w 1166050"/>
                  <a:gd name="connsiteY91" fmla="*/ 560621 h 894132"/>
                  <a:gd name="connsiteX92" fmla="*/ 1022083 w 1166050"/>
                  <a:gd name="connsiteY92" fmla="*/ 520385 h 894132"/>
                  <a:gd name="connsiteX93" fmla="*/ 1018506 w 1166050"/>
                  <a:gd name="connsiteY93" fmla="*/ 518597 h 894132"/>
                  <a:gd name="connsiteX94" fmla="*/ 949652 w 1166050"/>
                  <a:gd name="connsiteY94" fmla="*/ 550786 h 894132"/>
                  <a:gd name="connsiteX95" fmla="*/ 938027 w 1166050"/>
                  <a:gd name="connsiteY95" fmla="*/ 550786 h 894132"/>
                  <a:gd name="connsiteX96" fmla="*/ 909412 w 1166050"/>
                  <a:gd name="connsiteY96" fmla="*/ 548998 h 894132"/>
                  <a:gd name="connsiteX97" fmla="*/ 892422 w 1166050"/>
                  <a:gd name="connsiteY97" fmla="*/ 535586 h 894132"/>
                  <a:gd name="connsiteX98" fmla="*/ 850394 w 1166050"/>
                  <a:gd name="connsiteY98" fmla="*/ 515021 h 894132"/>
                  <a:gd name="connsiteX99" fmla="*/ 720734 w 1166050"/>
                  <a:gd name="connsiteY99" fmla="*/ 496244 h 894132"/>
                  <a:gd name="connsiteX100" fmla="*/ 779752 w 1166050"/>
                  <a:gd name="connsiteY100" fmla="*/ 479255 h 894132"/>
                  <a:gd name="connsiteX101" fmla="*/ 865596 w 1166050"/>
                  <a:gd name="connsiteY101" fmla="*/ 462267 h 894132"/>
                  <a:gd name="connsiteX102" fmla="*/ 848606 w 1166050"/>
                  <a:gd name="connsiteY102" fmla="*/ 462267 h 894132"/>
                  <a:gd name="connsiteX103" fmla="*/ 776175 w 1166050"/>
                  <a:gd name="connsiteY103" fmla="*/ 472102 h 894132"/>
                  <a:gd name="connsiteX104" fmla="*/ 726993 w 1166050"/>
                  <a:gd name="connsiteY104" fmla="*/ 485514 h 894132"/>
                  <a:gd name="connsiteX105" fmla="*/ 700167 w 1166050"/>
                  <a:gd name="connsiteY105" fmla="*/ 497138 h 894132"/>
                  <a:gd name="connsiteX106" fmla="*/ 700167 w 1166050"/>
                  <a:gd name="connsiteY106" fmla="*/ 491773 h 894132"/>
                  <a:gd name="connsiteX107" fmla="*/ 764550 w 1166050"/>
                  <a:gd name="connsiteY107" fmla="*/ 449749 h 894132"/>
                  <a:gd name="connsiteX108" fmla="*/ 853971 w 1166050"/>
                  <a:gd name="connsiteY108" fmla="*/ 453325 h 894132"/>
                  <a:gd name="connsiteX109" fmla="*/ 918354 w 1166050"/>
                  <a:gd name="connsiteY109" fmla="*/ 464949 h 894132"/>
                  <a:gd name="connsiteX110" fmla="*/ 935344 w 1166050"/>
                  <a:gd name="connsiteY110" fmla="*/ 480149 h 894132"/>
                  <a:gd name="connsiteX111" fmla="*/ 965748 w 1166050"/>
                  <a:gd name="connsiteY111" fmla="*/ 487302 h 894132"/>
                  <a:gd name="connsiteX112" fmla="*/ 965748 w 1166050"/>
                  <a:gd name="connsiteY112" fmla="*/ 477467 h 894132"/>
                  <a:gd name="connsiteX113" fmla="*/ 988103 w 1166050"/>
                  <a:gd name="connsiteY113" fmla="*/ 475679 h 894132"/>
                  <a:gd name="connsiteX114" fmla="*/ 969324 w 1166050"/>
                  <a:gd name="connsiteY114" fmla="*/ 439913 h 894132"/>
                  <a:gd name="connsiteX115" fmla="*/ 971113 w 1166050"/>
                  <a:gd name="connsiteY115" fmla="*/ 436337 h 894132"/>
                  <a:gd name="connsiteX116" fmla="*/ 1011352 w 1166050"/>
                  <a:gd name="connsiteY116" fmla="*/ 470314 h 894132"/>
                  <a:gd name="connsiteX117" fmla="*/ 1036390 w 1166050"/>
                  <a:gd name="connsiteY117" fmla="*/ 468526 h 894132"/>
                  <a:gd name="connsiteX118" fmla="*/ 997045 w 1166050"/>
                  <a:gd name="connsiteY118" fmla="*/ 417560 h 894132"/>
                  <a:gd name="connsiteX119" fmla="*/ 997045 w 1166050"/>
                  <a:gd name="connsiteY119" fmla="*/ 410407 h 894132"/>
                  <a:gd name="connsiteX120" fmla="*/ 991680 w 1166050"/>
                  <a:gd name="connsiteY120" fmla="*/ 406831 h 894132"/>
                  <a:gd name="connsiteX121" fmla="*/ 991680 w 1166050"/>
                  <a:gd name="connsiteY121" fmla="*/ 399677 h 894132"/>
                  <a:gd name="connsiteX122" fmla="*/ 983632 w 1166050"/>
                  <a:gd name="connsiteY122" fmla="*/ 384477 h 894132"/>
                  <a:gd name="connsiteX123" fmla="*/ 978267 w 1166050"/>
                  <a:gd name="connsiteY123" fmla="*/ 354077 h 894132"/>
                  <a:gd name="connsiteX124" fmla="*/ 971113 w 1166050"/>
                  <a:gd name="connsiteY124" fmla="*/ 325464 h 894132"/>
                  <a:gd name="connsiteX125" fmla="*/ 955911 w 1166050"/>
                  <a:gd name="connsiteY125" fmla="*/ 244098 h 894132"/>
                  <a:gd name="connsiteX126" fmla="*/ 989891 w 1166050"/>
                  <a:gd name="connsiteY126" fmla="*/ 158262 h 894132"/>
                  <a:gd name="connsiteX127" fmla="*/ 1037284 w 1166050"/>
                  <a:gd name="connsiteY127" fmla="*/ 104614 h 894132"/>
                  <a:gd name="connsiteX128" fmla="*/ 1069476 w 1166050"/>
                  <a:gd name="connsiteY128" fmla="*/ 50966 h 894132"/>
                  <a:gd name="connsiteX129" fmla="*/ 1121340 w 1166050"/>
                  <a:gd name="connsiteY129" fmla="*/ 16989 h 894132"/>
                  <a:gd name="connsiteX130" fmla="*/ 1166051 w 1166050"/>
                  <a:gd name="connsiteY130" fmla="*/ 0 h 894132"/>
                  <a:gd name="connsiteX131" fmla="*/ 0 w 1166050"/>
                  <a:gd name="connsiteY131" fmla="*/ 0 h 894132"/>
                  <a:gd name="connsiteX132" fmla="*/ 0 w 1166050"/>
                  <a:gd name="connsiteY132" fmla="*/ 894133 h 894132"/>
                  <a:gd name="connsiteX133" fmla="*/ 828933 w 1166050"/>
                  <a:gd name="connsiteY133" fmla="*/ 894133 h 894132"/>
                  <a:gd name="connsiteX134" fmla="*/ 938027 w 1166050"/>
                  <a:gd name="connsiteY134" fmla="*/ 837803 h 894132"/>
                  <a:gd name="connsiteX135" fmla="*/ 1023871 w 1166050"/>
                  <a:gd name="connsiteY135" fmla="*/ 790414 h 894132"/>
                  <a:gd name="connsiteX136" fmla="*/ 764550 w 1166050"/>
                  <a:gd name="connsiteY136" fmla="*/ 668812 h 894132"/>
                  <a:gd name="connsiteX137" fmla="*/ 756502 w 1166050"/>
                  <a:gd name="connsiteY137" fmla="*/ 667023 h 894132"/>
                  <a:gd name="connsiteX138" fmla="*/ 777069 w 1166050"/>
                  <a:gd name="connsiteY138" fmla="*/ 655400 h 894132"/>
                  <a:gd name="connsiteX139" fmla="*/ 788694 w 1166050"/>
                  <a:gd name="connsiteY139" fmla="*/ 651823 h 894132"/>
                  <a:gd name="connsiteX140" fmla="*/ 800319 w 1166050"/>
                  <a:gd name="connsiteY140" fmla="*/ 658976 h 894132"/>
                  <a:gd name="connsiteX141" fmla="*/ 764550 w 1166050"/>
                  <a:gd name="connsiteY141" fmla="*/ 668812 h 894132"/>
                  <a:gd name="connsiteX142" fmla="*/ 505229 w 1166050"/>
                  <a:gd name="connsiteY142" fmla="*/ 632152 h 894132"/>
                  <a:gd name="connsiteX143" fmla="*/ 503441 w 1166050"/>
                  <a:gd name="connsiteY143" fmla="*/ 628576 h 894132"/>
                  <a:gd name="connsiteX144" fmla="*/ 557988 w 1166050"/>
                  <a:gd name="connsiteY144" fmla="*/ 542739 h 894132"/>
                  <a:gd name="connsiteX145" fmla="*/ 615217 w 1166050"/>
                  <a:gd name="connsiteY145" fmla="*/ 495350 h 894132"/>
                  <a:gd name="connsiteX146" fmla="*/ 710003 w 1166050"/>
                  <a:gd name="connsiteY146" fmla="*/ 421137 h 894132"/>
                  <a:gd name="connsiteX147" fmla="*/ 753820 w 1166050"/>
                  <a:gd name="connsiteY147" fmla="*/ 422925 h 894132"/>
                  <a:gd name="connsiteX148" fmla="*/ 733253 w 1166050"/>
                  <a:gd name="connsiteY148" fmla="*/ 432760 h 894132"/>
                  <a:gd name="connsiteX149" fmla="*/ 727888 w 1166050"/>
                  <a:gd name="connsiteY149" fmla="*/ 430972 h 894132"/>
                  <a:gd name="connsiteX150" fmla="*/ 729676 w 1166050"/>
                  <a:gd name="connsiteY150" fmla="*/ 425607 h 894132"/>
                  <a:gd name="connsiteX151" fmla="*/ 676023 w 1166050"/>
                  <a:gd name="connsiteY151" fmla="*/ 474785 h 894132"/>
                  <a:gd name="connsiteX152" fmla="*/ 637572 w 1166050"/>
                  <a:gd name="connsiteY152" fmla="*/ 518597 h 894132"/>
                  <a:gd name="connsiteX153" fmla="*/ 635784 w 1166050"/>
                  <a:gd name="connsiteY153" fmla="*/ 515021 h 894132"/>
                  <a:gd name="connsiteX154" fmla="*/ 505229 w 1166050"/>
                  <a:gd name="connsiteY154" fmla="*/ 632152 h 894132"/>
                  <a:gd name="connsiteX155" fmla="*/ 645620 w 1166050"/>
                  <a:gd name="connsiteY155" fmla="*/ 520385 h 894132"/>
                  <a:gd name="connsiteX156" fmla="*/ 640255 w 1166050"/>
                  <a:gd name="connsiteY156" fmla="*/ 527538 h 894132"/>
                  <a:gd name="connsiteX157" fmla="*/ 633101 w 1166050"/>
                  <a:gd name="connsiteY157" fmla="*/ 534692 h 894132"/>
                  <a:gd name="connsiteX158" fmla="*/ 629524 w 1166050"/>
                  <a:gd name="connsiteY158" fmla="*/ 532903 h 894132"/>
                  <a:gd name="connsiteX159" fmla="*/ 642938 w 1166050"/>
                  <a:gd name="connsiteY159" fmla="*/ 517703 h 894132"/>
                  <a:gd name="connsiteX160" fmla="*/ 645620 w 1166050"/>
                  <a:gd name="connsiteY160" fmla="*/ 520385 h 894132"/>
                  <a:gd name="connsiteX161" fmla="*/ 724311 w 1166050"/>
                  <a:gd name="connsiteY161" fmla="*/ 773425 h 894132"/>
                  <a:gd name="connsiteX162" fmla="*/ 719840 w 1166050"/>
                  <a:gd name="connsiteY162" fmla="*/ 778790 h 894132"/>
                  <a:gd name="connsiteX163" fmla="*/ 721628 w 1166050"/>
                  <a:gd name="connsiteY163" fmla="*/ 781472 h 894132"/>
                  <a:gd name="connsiteX164" fmla="*/ 709109 w 1166050"/>
                  <a:gd name="connsiteY164" fmla="*/ 790414 h 894132"/>
                  <a:gd name="connsiteX165" fmla="*/ 706426 w 1166050"/>
                  <a:gd name="connsiteY165" fmla="*/ 790414 h 894132"/>
                  <a:gd name="connsiteX166" fmla="*/ 700167 w 1166050"/>
                  <a:gd name="connsiteY166" fmla="*/ 796673 h 894132"/>
                  <a:gd name="connsiteX167" fmla="*/ 691225 w 1166050"/>
                  <a:gd name="connsiteY167" fmla="*/ 794884 h 894132"/>
                  <a:gd name="connsiteX168" fmla="*/ 703744 w 1166050"/>
                  <a:gd name="connsiteY168" fmla="*/ 783261 h 894132"/>
                  <a:gd name="connsiteX169" fmla="*/ 710898 w 1166050"/>
                  <a:gd name="connsiteY169" fmla="*/ 776107 h 894132"/>
                  <a:gd name="connsiteX170" fmla="*/ 714474 w 1166050"/>
                  <a:gd name="connsiteY170" fmla="*/ 772531 h 894132"/>
                  <a:gd name="connsiteX171" fmla="*/ 724311 w 1166050"/>
                  <a:gd name="connsiteY171" fmla="*/ 773425 h 894132"/>
                  <a:gd name="connsiteX172" fmla="*/ 693908 w 1166050"/>
                  <a:gd name="connsiteY172" fmla="*/ 760013 h 894132"/>
                  <a:gd name="connsiteX173" fmla="*/ 674235 w 1166050"/>
                  <a:gd name="connsiteY173" fmla="*/ 773425 h 894132"/>
                  <a:gd name="connsiteX174" fmla="*/ 651880 w 1166050"/>
                  <a:gd name="connsiteY174" fmla="*/ 784155 h 894132"/>
                  <a:gd name="connsiteX175" fmla="*/ 649197 w 1166050"/>
                  <a:gd name="connsiteY175" fmla="*/ 783261 h 894132"/>
                  <a:gd name="connsiteX176" fmla="*/ 632207 w 1166050"/>
                  <a:gd name="connsiteY176" fmla="*/ 796673 h 894132"/>
                  <a:gd name="connsiteX177" fmla="*/ 629524 w 1166050"/>
                  <a:gd name="connsiteY177" fmla="*/ 799355 h 894132"/>
                  <a:gd name="connsiteX178" fmla="*/ 626842 w 1166050"/>
                  <a:gd name="connsiteY178" fmla="*/ 802037 h 894132"/>
                  <a:gd name="connsiteX179" fmla="*/ 623265 w 1166050"/>
                  <a:gd name="connsiteY179" fmla="*/ 805614 h 894132"/>
                  <a:gd name="connsiteX180" fmla="*/ 620582 w 1166050"/>
                  <a:gd name="connsiteY180" fmla="*/ 808296 h 894132"/>
                  <a:gd name="connsiteX181" fmla="*/ 617005 w 1166050"/>
                  <a:gd name="connsiteY181" fmla="*/ 807402 h 894132"/>
                  <a:gd name="connsiteX182" fmla="*/ 614323 w 1166050"/>
                  <a:gd name="connsiteY182" fmla="*/ 809190 h 894132"/>
                  <a:gd name="connsiteX183" fmla="*/ 611640 w 1166050"/>
                  <a:gd name="connsiteY183" fmla="*/ 810979 h 894132"/>
                  <a:gd name="connsiteX184" fmla="*/ 609852 w 1166050"/>
                  <a:gd name="connsiteY184" fmla="*/ 810979 h 894132"/>
                  <a:gd name="connsiteX185" fmla="*/ 603592 w 1166050"/>
                  <a:gd name="connsiteY185" fmla="*/ 816343 h 894132"/>
                  <a:gd name="connsiteX186" fmla="*/ 593756 w 1166050"/>
                  <a:gd name="connsiteY186" fmla="*/ 827073 h 894132"/>
                  <a:gd name="connsiteX187" fmla="*/ 593756 w 1166050"/>
                  <a:gd name="connsiteY187" fmla="*/ 827967 h 894132"/>
                  <a:gd name="connsiteX188" fmla="*/ 592862 w 1166050"/>
                  <a:gd name="connsiteY188" fmla="*/ 828861 h 894132"/>
                  <a:gd name="connsiteX189" fmla="*/ 591968 w 1166050"/>
                  <a:gd name="connsiteY189" fmla="*/ 829755 h 894132"/>
                  <a:gd name="connsiteX190" fmla="*/ 591073 w 1166050"/>
                  <a:gd name="connsiteY190" fmla="*/ 831544 h 894132"/>
                  <a:gd name="connsiteX191" fmla="*/ 589285 w 1166050"/>
                  <a:gd name="connsiteY191" fmla="*/ 832438 h 894132"/>
                  <a:gd name="connsiteX192" fmla="*/ 588391 w 1166050"/>
                  <a:gd name="connsiteY192" fmla="*/ 831544 h 894132"/>
                  <a:gd name="connsiteX193" fmla="*/ 587496 w 1166050"/>
                  <a:gd name="connsiteY193" fmla="*/ 830650 h 894132"/>
                  <a:gd name="connsiteX194" fmla="*/ 585708 w 1166050"/>
                  <a:gd name="connsiteY194" fmla="*/ 827967 h 894132"/>
                  <a:gd name="connsiteX195" fmla="*/ 585708 w 1166050"/>
                  <a:gd name="connsiteY195" fmla="*/ 827073 h 894132"/>
                  <a:gd name="connsiteX196" fmla="*/ 591073 w 1166050"/>
                  <a:gd name="connsiteY196" fmla="*/ 820814 h 894132"/>
                  <a:gd name="connsiteX197" fmla="*/ 592862 w 1166050"/>
                  <a:gd name="connsiteY197" fmla="*/ 819026 h 894132"/>
                  <a:gd name="connsiteX198" fmla="*/ 595544 w 1166050"/>
                  <a:gd name="connsiteY198" fmla="*/ 815449 h 894132"/>
                  <a:gd name="connsiteX199" fmla="*/ 596439 w 1166050"/>
                  <a:gd name="connsiteY199" fmla="*/ 813661 h 894132"/>
                  <a:gd name="connsiteX200" fmla="*/ 601804 w 1166050"/>
                  <a:gd name="connsiteY200" fmla="*/ 806508 h 894132"/>
                  <a:gd name="connsiteX201" fmla="*/ 602698 w 1166050"/>
                  <a:gd name="connsiteY201" fmla="*/ 805614 h 894132"/>
                  <a:gd name="connsiteX202" fmla="*/ 605381 w 1166050"/>
                  <a:gd name="connsiteY202" fmla="*/ 802037 h 894132"/>
                  <a:gd name="connsiteX203" fmla="*/ 607169 w 1166050"/>
                  <a:gd name="connsiteY203" fmla="*/ 798461 h 894132"/>
                  <a:gd name="connsiteX204" fmla="*/ 607169 w 1166050"/>
                  <a:gd name="connsiteY204" fmla="*/ 797567 h 894132"/>
                  <a:gd name="connsiteX205" fmla="*/ 608958 w 1166050"/>
                  <a:gd name="connsiteY205" fmla="*/ 793990 h 894132"/>
                  <a:gd name="connsiteX206" fmla="*/ 608958 w 1166050"/>
                  <a:gd name="connsiteY206" fmla="*/ 793096 h 894132"/>
                  <a:gd name="connsiteX207" fmla="*/ 609852 w 1166050"/>
                  <a:gd name="connsiteY207" fmla="*/ 791308 h 894132"/>
                  <a:gd name="connsiteX208" fmla="*/ 610746 w 1166050"/>
                  <a:gd name="connsiteY208" fmla="*/ 788625 h 894132"/>
                  <a:gd name="connsiteX209" fmla="*/ 610746 w 1166050"/>
                  <a:gd name="connsiteY209" fmla="*/ 787731 h 894132"/>
                  <a:gd name="connsiteX210" fmla="*/ 617900 w 1166050"/>
                  <a:gd name="connsiteY210" fmla="*/ 778790 h 894132"/>
                  <a:gd name="connsiteX211" fmla="*/ 617005 w 1166050"/>
                  <a:gd name="connsiteY211" fmla="*/ 778790 h 894132"/>
                  <a:gd name="connsiteX212" fmla="*/ 610746 w 1166050"/>
                  <a:gd name="connsiteY212" fmla="*/ 784155 h 894132"/>
                  <a:gd name="connsiteX213" fmla="*/ 608063 w 1166050"/>
                  <a:gd name="connsiteY213" fmla="*/ 781472 h 894132"/>
                  <a:gd name="connsiteX214" fmla="*/ 611640 w 1166050"/>
                  <a:gd name="connsiteY214" fmla="*/ 777896 h 894132"/>
                  <a:gd name="connsiteX215" fmla="*/ 620582 w 1166050"/>
                  <a:gd name="connsiteY215" fmla="*/ 768954 h 894132"/>
                  <a:gd name="connsiteX216" fmla="*/ 625948 w 1166050"/>
                  <a:gd name="connsiteY216" fmla="*/ 765378 h 894132"/>
                  <a:gd name="connsiteX217" fmla="*/ 626842 w 1166050"/>
                  <a:gd name="connsiteY217" fmla="*/ 764484 h 894132"/>
                  <a:gd name="connsiteX218" fmla="*/ 630419 w 1166050"/>
                  <a:gd name="connsiteY218" fmla="*/ 760013 h 894132"/>
                  <a:gd name="connsiteX219" fmla="*/ 694802 w 1166050"/>
                  <a:gd name="connsiteY219" fmla="*/ 734977 h 894132"/>
                  <a:gd name="connsiteX220" fmla="*/ 721628 w 1166050"/>
                  <a:gd name="connsiteY220" fmla="*/ 734977 h 894132"/>
                  <a:gd name="connsiteX221" fmla="*/ 736830 w 1166050"/>
                  <a:gd name="connsiteY221" fmla="*/ 738554 h 894132"/>
                  <a:gd name="connsiteX222" fmla="*/ 693908 w 1166050"/>
                  <a:gd name="connsiteY222" fmla="*/ 760013 h 894132"/>
                  <a:gd name="connsiteX223" fmla="*/ 728782 w 1166050"/>
                  <a:gd name="connsiteY223" fmla="*/ 641988 h 894132"/>
                  <a:gd name="connsiteX224" fmla="*/ 735935 w 1166050"/>
                  <a:gd name="connsiteY224" fmla="*/ 638411 h 894132"/>
                  <a:gd name="connsiteX225" fmla="*/ 722522 w 1166050"/>
                  <a:gd name="connsiteY225" fmla="*/ 638411 h 894132"/>
                  <a:gd name="connsiteX226" fmla="*/ 720734 w 1166050"/>
                  <a:gd name="connsiteY226" fmla="*/ 634834 h 894132"/>
                  <a:gd name="connsiteX227" fmla="*/ 693908 w 1166050"/>
                  <a:gd name="connsiteY227" fmla="*/ 641988 h 894132"/>
                  <a:gd name="connsiteX228" fmla="*/ 658139 w 1166050"/>
                  <a:gd name="connsiteY228" fmla="*/ 657188 h 894132"/>
                  <a:gd name="connsiteX229" fmla="*/ 604486 w 1166050"/>
                  <a:gd name="connsiteY229" fmla="*/ 685800 h 894132"/>
                  <a:gd name="connsiteX230" fmla="*/ 602698 w 1166050"/>
                  <a:gd name="connsiteY230" fmla="*/ 682223 h 894132"/>
                  <a:gd name="connsiteX231" fmla="*/ 614323 w 1166050"/>
                  <a:gd name="connsiteY231" fmla="*/ 670600 h 894132"/>
                  <a:gd name="connsiteX232" fmla="*/ 612534 w 1166050"/>
                  <a:gd name="connsiteY232" fmla="*/ 667023 h 894132"/>
                  <a:gd name="connsiteX233" fmla="*/ 661716 w 1166050"/>
                  <a:gd name="connsiteY233" fmla="*/ 623211 h 894132"/>
                  <a:gd name="connsiteX234" fmla="*/ 661716 w 1166050"/>
                  <a:gd name="connsiteY234" fmla="*/ 617846 h 894132"/>
                  <a:gd name="connsiteX235" fmla="*/ 678706 w 1166050"/>
                  <a:gd name="connsiteY235" fmla="*/ 599069 h 894132"/>
                  <a:gd name="connsiteX236" fmla="*/ 695696 w 1166050"/>
                  <a:gd name="connsiteY236" fmla="*/ 583869 h 894132"/>
                  <a:gd name="connsiteX237" fmla="*/ 690331 w 1166050"/>
                  <a:gd name="connsiteY237" fmla="*/ 578504 h 894132"/>
                  <a:gd name="connsiteX238" fmla="*/ 669764 w 1166050"/>
                  <a:gd name="connsiteY238" fmla="*/ 576716 h 894132"/>
                  <a:gd name="connsiteX239" fmla="*/ 680494 w 1166050"/>
                  <a:gd name="connsiteY239" fmla="*/ 570457 h 894132"/>
                  <a:gd name="connsiteX240" fmla="*/ 676918 w 1166050"/>
                  <a:gd name="connsiteY240" fmla="*/ 567774 h 894132"/>
                  <a:gd name="connsiteX241" fmla="*/ 684965 w 1166050"/>
                  <a:gd name="connsiteY241" fmla="*/ 559727 h 894132"/>
                  <a:gd name="connsiteX242" fmla="*/ 705532 w 1166050"/>
                  <a:gd name="connsiteY242" fmla="*/ 552574 h 894132"/>
                  <a:gd name="connsiteX243" fmla="*/ 667975 w 1166050"/>
                  <a:gd name="connsiteY243" fmla="*/ 548998 h 894132"/>
                  <a:gd name="connsiteX244" fmla="*/ 710003 w 1166050"/>
                  <a:gd name="connsiteY244" fmla="*/ 498032 h 894132"/>
                  <a:gd name="connsiteX245" fmla="*/ 715369 w 1166050"/>
                  <a:gd name="connsiteY245" fmla="*/ 499820 h 894132"/>
                  <a:gd name="connsiteX246" fmla="*/ 701955 w 1166050"/>
                  <a:gd name="connsiteY246" fmla="*/ 516809 h 894132"/>
                  <a:gd name="connsiteX247" fmla="*/ 742195 w 1166050"/>
                  <a:gd name="connsiteY247" fmla="*/ 526644 h 894132"/>
                  <a:gd name="connsiteX248" fmla="*/ 735041 w 1166050"/>
                  <a:gd name="connsiteY248" fmla="*/ 528433 h 894132"/>
                  <a:gd name="connsiteX249" fmla="*/ 761868 w 1166050"/>
                  <a:gd name="connsiteY249" fmla="*/ 536480 h 894132"/>
                  <a:gd name="connsiteX250" fmla="*/ 746666 w 1166050"/>
                  <a:gd name="connsiteY250" fmla="*/ 536480 h 894132"/>
                  <a:gd name="connsiteX251" fmla="*/ 898682 w 1166050"/>
                  <a:gd name="connsiteY251" fmla="*/ 597281 h 894132"/>
                  <a:gd name="connsiteX252" fmla="*/ 782434 w 1166050"/>
                  <a:gd name="connsiteY252" fmla="*/ 633046 h 894132"/>
                  <a:gd name="connsiteX253" fmla="*/ 769021 w 1166050"/>
                  <a:gd name="connsiteY253" fmla="*/ 631258 h 894132"/>
                  <a:gd name="connsiteX254" fmla="*/ 767233 w 1166050"/>
                  <a:gd name="connsiteY254" fmla="*/ 636623 h 894132"/>
                  <a:gd name="connsiteX255" fmla="*/ 750243 w 1166050"/>
                  <a:gd name="connsiteY255" fmla="*/ 640199 h 894132"/>
                  <a:gd name="connsiteX256" fmla="*/ 728782 w 1166050"/>
                  <a:gd name="connsiteY256" fmla="*/ 641988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Lst>
                <a:rect l="l" t="t" r="r" b="b"/>
                <a:pathLst>
                  <a:path w="1166050" h="894132">
                    <a:moveTo>
                      <a:pt x="1023871" y="790414"/>
                    </a:moveTo>
                    <a:cubicBezTo>
                      <a:pt x="1033708" y="780578"/>
                      <a:pt x="1043544" y="770743"/>
                      <a:pt x="1052486" y="760013"/>
                    </a:cubicBezTo>
                    <a:cubicBezTo>
                      <a:pt x="1070370" y="739448"/>
                      <a:pt x="1088254" y="720671"/>
                      <a:pt x="1108821" y="702789"/>
                    </a:cubicBezTo>
                    <a:cubicBezTo>
                      <a:pt x="1115081" y="697424"/>
                      <a:pt x="1121340" y="692059"/>
                      <a:pt x="1127600" y="688482"/>
                    </a:cubicBezTo>
                    <a:cubicBezTo>
                      <a:pt x="1129388" y="686694"/>
                      <a:pt x="1129388" y="683118"/>
                      <a:pt x="1131177" y="681329"/>
                    </a:cubicBezTo>
                    <a:cubicBezTo>
                      <a:pt x="1123129" y="684906"/>
                      <a:pt x="1117763" y="691165"/>
                      <a:pt x="1108821" y="694741"/>
                    </a:cubicBezTo>
                    <a:cubicBezTo>
                      <a:pt x="1107033" y="694741"/>
                      <a:pt x="1105244" y="692953"/>
                      <a:pt x="1107033" y="691165"/>
                    </a:cubicBezTo>
                    <a:cubicBezTo>
                      <a:pt x="1113292" y="686694"/>
                      <a:pt x="1119552" y="682223"/>
                      <a:pt x="1124917" y="677753"/>
                    </a:cubicBezTo>
                    <a:lnTo>
                      <a:pt x="1124023" y="677753"/>
                    </a:lnTo>
                    <a:cubicBezTo>
                      <a:pt x="1122234" y="677753"/>
                      <a:pt x="1122234" y="675965"/>
                      <a:pt x="1122234" y="674176"/>
                    </a:cubicBezTo>
                    <a:cubicBezTo>
                      <a:pt x="1099879" y="670600"/>
                      <a:pt x="1083783" y="685800"/>
                      <a:pt x="1068582" y="699212"/>
                    </a:cubicBezTo>
                    <a:cubicBezTo>
                      <a:pt x="1065005" y="701000"/>
                      <a:pt x="1061428" y="697424"/>
                      <a:pt x="1060534" y="697424"/>
                    </a:cubicBezTo>
                    <a:cubicBezTo>
                      <a:pt x="1035496" y="705471"/>
                      <a:pt x="1016718" y="727824"/>
                      <a:pt x="991680" y="737660"/>
                    </a:cubicBezTo>
                    <a:lnTo>
                      <a:pt x="991680" y="734083"/>
                    </a:lnTo>
                    <a:cubicBezTo>
                      <a:pt x="981843" y="737660"/>
                      <a:pt x="972007" y="743919"/>
                      <a:pt x="961277" y="745707"/>
                    </a:cubicBezTo>
                    <a:cubicBezTo>
                      <a:pt x="946075" y="749283"/>
                      <a:pt x="932662" y="747495"/>
                      <a:pt x="919249" y="747495"/>
                    </a:cubicBezTo>
                    <a:cubicBezTo>
                      <a:pt x="898682" y="749283"/>
                      <a:pt x="878115" y="753754"/>
                      <a:pt x="857548" y="758225"/>
                    </a:cubicBezTo>
                    <a:cubicBezTo>
                      <a:pt x="856654" y="758225"/>
                      <a:pt x="856654" y="758225"/>
                      <a:pt x="855760" y="759119"/>
                    </a:cubicBezTo>
                    <a:cubicBezTo>
                      <a:pt x="845029" y="761801"/>
                      <a:pt x="834299" y="766272"/>
                      <a:pt x="824462" y="771637"/>
                    </a:cubicBezTo>
                    <a:lnTo>
                      <a:pt x="820885" y="775213"/>
                    </a:lnTo>
                    <a:cubicBezTo>
                      <a:pt x="817309" y="778790"/>
                      <a:pt x="813732" y="783261"/>
                      <a:pt x="809261" y="785049"/>
                    </a:cubicBezTo>
                    <a:cubicBezTo>
                      <a:pt x="798530" y="790414"/>
                      <a:pt x="790482" y="799355"/>
                      <a:pt x="781540" y="807402"/>
                    </a:cubicBezTo>
                    <a:cubicBezTo>
                      <a:pt x="780646" y="808296"/>
                      <a:pt x="779752" y="808296"/>
                      <a:pt x="778858" y="808296"/>
                    </a:cubicBezTo>
                    <a:cubicBezTo>
                      <a:pt x="769915" y="817238"/>
                      <a:pt x="760973" y="826179"/>
                      <a:pt x="752031" y="834226"/>
                    </a:cubicBezTo>
                    <a:cubicBezTo>
                      <a:pt x="751137" y="835120"/>
                      <a:pt x="748454" y="835120"/>
                      <a:pt x="746666" y="835120"/>
                    </a:cubicBezTo>
                    <a:cubicBezTo>
                      <a:pt x="746666" y="834226"/>
                      <a:pt x="747560" y="834226"/>
                      <a:pt x="747560" y="833332"/>
                    </a:cubicBezTo>
                    <a:cubicBezTo>
                      <a:pt x="749349" y="830650"/>
                      <a:pt x="750243" y="828861"/>
                      <a:pt x="752031" y="826179"/>
                    </a:cubicBezTo>
                    <a:lnTo>
                      <a:pt x="757396" y="818132"/>
                    </a:lnTo>
                    <a:cubicBezTo>
                      <a:pt x="760079" y="814555"/>
                      <a:pt x="761868" y="810979"/>
                      <a:pt x="764550" y="808296"/>
                    </a:cubicBezTo>
                    <a:cubicBezTo>
                      <a:pt x="765444" y="807402"/>
                      <a:pt x="765444" y="806508"/>
                      <a:pt x="764550" y="806508"/>
                    </a:cubicBezTo>
                    <a:cubicBezTo>
                      <a:pt x="763656" y="805614"/>
                      <a:pt x="762762" y="805614"/>
                      <a:pt x="761868" y="805614"/>
                    </a:cubicBezTo>
                    <a:cubicBezTo>
                      <a:pt x="769915" y="797567"/>
                      <a:pt x="780646" y="790414"/>
                      <a:pt x="790482" y="784155"/>
                    </a:cubicBezTo>
                    <a:cubicBezTo>
                      <a:pt x="789588" y="784155"/>
                      <a:pt x="787800" y="783261"/>
                      <a:pt x="788694" y="782366"/>
                    </a:cubicBezTo>
                    <a:cubicBezTo>
                      <a:pt x="789588" y="780578"/>
                      <a:pt x="790482" y="779684"/>
                      <a:pt x="791377" y="777896"/>
                    </a:cubicBezTo>
                    <a:cubicBezTo>
                      <a:pt x="791377" y="777002"/>
                      <a:pt x="791377" y="777002"/>
                      <a:pt x="792271" y="776107"/>
                    </a:cubicBezTo>
                    <a:cubicBezTo>
                      <a:pt x="792271" y="775213"/>
                      <a:pt x="791377" y="775213"/>
                      <a:pt x="791377" y="774319"/>
                    </a:cubicBezTo>
                    <a:lnTo>
                      <a:pt x="783329" y="779684"/>
                    </a:lnTo>
                    <a:cubicBezTo>
                      <a:pt x="778858" y="783261"/>
                      <a:pt x="776175" y="790414"/>
                      <a:pt x="769915" y="790414"/>
                    </a:cubicBezTo>
                    <a:lnTo>
                      <a:pt x="767233" y="790414"/>
                    </a:lnTo>
                    <a:cubicBezTo>
                      <a:pt x="766339" y="790414"/>
                      <a:pt x="765444" y="790414"/>
                      <a:pt x="765444" y="789519"/>
                    </a:cubicBezTo>
                    <a:lnTo>
                      <a:pt x="765444" y="788625"/>
                    </a:lnTo>
                    <a:cubicBezTo>
                      <a:pt x="765444" y="787731"/>
                      <a:pt x="766339" y="787731"/>
                      <a:pt x="766339" y="786837"/>
                    </a:cubicBezTo>
                    <a:cubicBezTo>
                      <a:pt x="766339" y="785943"/>
                      <a:pt x="767233" y="785943"/>
                      <a:pt x="767233" y="785049"/>
                    </a:cubicBezTo>
                    <a:cubicBezTo>
                      <a:pt x="767233" y="785049"/>
                      <a:pt x="767233" y="784155"/>
                      <a:pt x="768127" y="784155"/>
                    </a:cubicBezTo>
                    <a:cubicBezTo>
                      <a:pt x="768127" y="783261"/>
                      <a:pt x="769021" y="782366"/>
                      <a:pt x="769021" y="782366"/>
                    </a:cubicBezTo>
                    <a:cubicBezTo>
                      <a:pt x="769021" y="781472"/>
                      <a:pt x="769915" y="781472"/>
                      <a:pt x="769915" y="780578"/>
                    </a:cubicBezTo>
                    <a:cubicBezTo>
                      <a:pt x="770810" y="779684"/>
                      <a:pt x="771704" y="777896"/>
                      <a:pt x="771704" y="777002"/>
                    </a:cubicBezTo>
                    <a:cubicBezTo>
                      <a:pt x="771704" y="776107"/>
                      <a:pt x="772598" y="776107"/>
                      <a:pt x="772598" y="775213"/>
                    </a:cubicBezTo>
                    <a:cubicBezTo>
                      <a:pt x="773492" y="774319"/>
                      <a:pt x="773492" y="773425"/>
                      <a:pt x="774387" y="772531"/>
                    </a:cubicBezTo>
                    <a:cubicBezTo>
                      <a:pt x="775281" y="770743"/>
                      <a:pt x="774387" y="769849"/>
                      <a:pt x="773492" y="769849"/>
                    </a:cubicBezTo>
                    <a:cubicBezTo>
                      <a:pt x="776175" y="765378"/>
                      <a:pt x="780646" y="762695"/>
                      <a:pt x="785117" y="760013"/>
                    </a:cubicBezTo>
                    <a:lnTo>
                      <a:pt x="784223" y="760013"/>
                    </a:lnTo>
                    <a:cubicBezTo>
                      <a:pt x="790482" y="756437"/>
                      <a:pt x="797636" y="752860"/>
                      <a:pt x="803895" y="749283"/>
                    </a:cubicBezTo>
                    <a:lnTo>
                      <a:pt x="806578" y="746601"/>
                    </a:lnTo>
                    <a:cubicBezTo>
                      <a:pt x="796742" y="750178"/>
                      <a:pt x="788694" y="754648"/>
                      <a:pt x="779752" y="760013"/>
                    </a:cubicBezTo>
                    <a:cubicBezTo>
                      <a:pt x="779752" y="760013"/>
                      <a:pt x="777963" y="760907"/>
                      <a:pt x="777069" y="761801"/>
                    </a:cubicBezTo>
                    <a:cubicBezTo>
                      <a:pt x="777069" y="761801"/>
                      <a:pt x="775281" y="762695"/>
                      <a:pt x="772598" y="760013"/>
                    </a:cubicBezTo>
                    <a:lnTo>
                      <a:pt x="772598" y="759119"/>
                    </a:lnTo>
                    <a:cubicBezTo>
                      <a:pt x="774387" y="755542"/>
                      <a:pt x="779752" y="753754"/>
                      <a:pt x="782434" y="751072"/>
                    </a:cubicBezTo>
                    <a:cubicBezTo>
                      <a:pt x="784223" y="751072"/>
                      <a:pt x="786011" y="751072"/>
                      <a:pt x="786011" y="752860"/>
                    </a:cubicBezTo>
                    <a:cubicBezTo>
                      <a:pt x="840558" y="710836"/>
                      <a:pt x="914778" y="720671"/>
                      <a:pt x="977372" y="699212"/>
                    </a:cubicBezTo>
                    <a:cubicBezTo>
                      <a:pt x="982738" y="695635"/>
                      <a:pt x="987209" y="692059"/>
                      <a:pt x="992574" y="689377"/>
                    </a:cubicBezTo>
                    <a:cubicBezTo>
                      <a:pt x="1000622" y="685800"/>
                      <a:pt x="1007775" y="677753"/>
                      <a:pt x="1017612" y="672388"/>
                    </a:cubicBezTo>
                    <a:cubicBezTo>
                      <a:pt x="1031025" y="662553"/>
                      <a:pt x="1040861" y="650035"/>
                      <a:pt x="1046227" y="633940"/>
                    </a:cubicBezTo>
                    <a:cubicBezTo>
                      <a:pt x="1046227" y="632152"/>
                      <a:pt x="1044438" y="630364"/>
                      <a:pt x="1044438" y="630364"/>
                    </a:cubicBezTo>
                    <a:cubicBezTo>
                      <a:pt x="1022083" y="653611"/>
                      <a:pt x="997045" y="672388"/>
                      <a:pt x="970219" y="685800"/>
                    </a:cubicBezTo>
                    <a:cubicBezTo>
                      <a:pt x="934450" y="704577"/>
                      <a:pt x="895999" y="701000"/>
                      <a:pt x="858442" y="706365"/>
                    </a:cubicBezTo>
                    <a:cubicBezTo>
                      <a:pt x="860231" y="702789"/>
                      <a:pt x="863808" y="702789"/>
                      <a:pt x="866490" y="702789"/>
                    </a:cubicBezTo>
                    <a:cubicBezTo>
                      <a:pt x="866490" y="697424"/>
                      <a:pt x="870067" y="695635"/>
                      <a:pt x="873644" y="692953"/>
                    </a:cubicBezTo>
                    <a:lnTo>
                      <a:pt x="879009" y="692953"/>
                    </a:lnTo>
                    <a:cubicBezTo>
                      <a:pt x="880798" y="692953"/>
                      <a:pt x="880798" y="689377"/>
                      <a:pt x="882586" y="689377"/>
                    </a:cubicBezTo>
                    <a:cubicBezTo>
                      <a:pt x="886163" y="689377"/>
                      <a:pt x="891528" y="687588"/>
                      <a:pt x="889740" y="687588"/>
                    </a:cubicBezTo>
                    <a:cubicBezTo>
                      <a:pt x="884374" y="680435"/>
                      <a:pt x="874538" y="692953"/>
                      <a:pt x="866490" y="687588"/>
                    </a:cubicBezTo>
                    <a:cubicBezTo>
                      <a:pt x="870067" y="684012"/>
                      <a:pt x="868279" y="679541"/>
                      <a:pt x="871855" y="677753"/>
                    </a:cubicBezTo>
                    <a:lnTo>
                      <a:pt x="879009" y="677753"/>
                    </a:lnTo>
                    <a:cubicBezTo>
                      <a:pt x="879009" y="674176"/>
                      <a:pt x="882586" y="670600"/>
                      <a:pt x="882586" y="670600"/>
                    </a:cubicBezTo>
                    <a:cubicBezTo>
                      <a:pt x="907624" y="655400"/>
                      <a:pt x="931768" y="643776"/>
                      <a:pt x="955017" y="630364"/>
                    </a:cubicBezTo>
                    <a:cubicBezTo>
                      <a:pt x="949652" y="630364"/>
                      <a:pt x="946969" y="635729"/>
                      <a:pt x="941604" y="632152"/>
                    </a:cubicBezTo>
                    <a:cubicBezTo>
                      <a:pt x="945181" y="632152"/>
                      <a:pt x="941604" y="626787"/>
                      <a:pt x="945181" y="626787"/>
                    </a:cubicBezTo>
                    <a:cubicBezTo>
                      <a:pt x="963959" y="621422"/>
                      <a:pt x="979161" y="611587"/>
                      <a:pt x="997939" y="604434"/>
                    </a:cubicBezTo>
                    <a:cubicBezTo>
                      <a:pt x="990785" y="604434"/>
                      <a:pt x="986314" y="609799"/>
                      <a:pt x="979161" y="604434"/>
                    </a:cubicBezTo>
                    <a:cubicBezTo>
                      <a:pt x="982738" y="602646"/>
                      <a:pt x="984526" y="599069"/>
                      <a:pt x="988997" y="599069"/>
                    </a:cubicBezTo>
                    <a:lnTo>
                      <a:pt x="988997" y="593704"/>
                    </a:lnTo>
                    <a:cubicBezTo>
                      <a:pt x="988997" y="591916"/>
                      <a:pt x="990785" y="591916"/>
                      <a:pt x="992574" y="591916"/>
                    </a:cubicBezTo>
                    <a:cubicBezTo>
                      <a:pt x="990785" y="591916"/>
                      <a:pt x="988997" y="590128"/>
                      <a:pt x="988997" y="590128"/>
                    </a:cubicBezTo>
                    <a:cubicBezTo>
                      <a:pt x="990785" y="586551"/>
                      <a:pt x="996151" y="588340"/>
                      <a:pt x="998833" y="584763"/>
                    </a:cubicBezTo>
                    <a:cubicBezTo>
                      <a:pt x="997045" y="584763"/>
                      <a:pt x="993468" y="584763"/>
                      <a:pt x="993468" y="582975"/>
                    </a:cubicBezTo>
                    <a:cubicBezTo>
                      <a:pt x="998833" y="575822"/>
                      <a:pt x="1006881" y="574928"/>
                      <a:pt x="1015823" y="573139"/>
                    </a:cubicBezTo>
                    <a:cubicBezTo>
                      <a:pt x="1014035" y="569563"/>
                      <a:pt x="1008670" y="573139"/>
                      <a:pt x="1008670" y="569563"/>
                    </a:cubicBezTo>
                    <a:cubicBezTo>
                      <a:pt x="1008670" y="567774"/>
                      <a:pt x="1010458" y="567774"/>
                      <a:pt x="1012247" y="567774"/>
                    </a:cubicBezTo>
                    <a:lnTo>
                      <a:pt x="1008670" y="567774"/>
                    </a:lnTo>
                    <a:cubicBezTo>
                      <a:pt x="1005093" y="565986"/>
                      <a:pt x="1006881" y="562410"/>
                      <a:pt x="1006881" y="560621"/>
                    </a:cubicBezTo>
                    <a:cubicBezTo>
                      <a:pt x="1016718" y="548998"/>
                      <a:pt x="1016718" y="533797"/>
                      <a:pt x="1022083" y="520385"/>
                    </a:cubicBezTo>
                    <a:cubicBezTo>
                      <a:pt x="1020294" y="520385"/>
                      <a:pt x="1018506" y="520385"/>
                      <a:pt x="1018506" y="518597"/>
                    </a:cubicBezTo>
                    <a:cubicBezTo>
                      <a:pt x="1001516" y="537374"/>
                      <a:pt x="974690" y="543633"/>
                      <a:pt x="949652" y="550786"/>
                    </a:cubicBezTo>
                    <a:lnTo>
                      <a:pt x="938027" y="550786"/>
                    </a:lnTo>
                    <a:cubicBezTo>
                      <a:pt x="929979" y="554362"/>
                      <a:pt x="917460" y="554362"/>
                      <a:pt x="909412" y="548998"/>
                    </a:cubicBezTo>
                    <a:cubicBezTo>
                      <a:pt x="902259" y="545421"/>
                      <a:pt x="899576" y="540950"/>
                      <a:pt x="892422" y="535586"/>
                    </a:cubicBezTo>
                    <a:cubicBezTo>
                      <a:pt x="879009" y="527538"/>
                      <a:pt x="865596" y="520385"/>
                      <a:pt x="850394" y="515021"/>
                    </a:cubicBezTo>
                    <a:cubicBezTo>
                      <a:pt x="808367" y="501609"/>
                      <a:pt x="764550" y="494456"/>
                      <a:pt x="720734" y="496244"/>
                    </a:cubicBezTo>
                    <a:cubicBezTo>
                      <a:pt x="739512" y="486408"/>
                      <a:pt x="760079" y="485514"/>
                      <a:pt x="779752" y="479255"/>
                    </a:cubicBezTo>
                    <a:cubicBezTo>
                      <a:pt x="808367" y="471208"/>
                      <a:pt x="835193" y="460479"/>
                      <a:pt x="865596" y="462267"/>
                    </a:cubicBezTo>
                    <a:cubicBezTo>
                      <a:pt x="860231" y="460479"/>
                      <a:pt x="853971" y="462267"/>
                      <a:pt x="848606" y="462267"/>
                    </a:cubicBezTo>
                    <a:cubicBezTo>
                      <a:pt x="825357" y="460479"/>
                      <a:pt x="801213" y="467632"/>
                      <a:pt x="776175" y="472102"/>
                    </a:cubicBezTo>
                    <a:cubicBezTo>
                      <a:pt x="759185" y="475679"/>
                      <a:pt x="743983" y="481938"/>
                      <a:pt x="726993" y="485514"/>
                    </a:cubicBezTo>
                    <a:cubicBezTo>
                      <a:pt x="717157" y="489091"/>
                      <a:pt x="711792" y="498926"/>
                      <a:pt x="700167" y="497138"/>
                    </a:cubicBezTo>
                    <a:lnTo>
                      <a:pt x="700167" y="491773"/>
                    </a:lnTo>
                    <a:cubicBezTo>
                      <a:pt x="717157" y="471208"/>
                      <a:pt x="737724" y="451537"/>
                      <a:pt x="764550" y="449749"/>
                    </a:cubicBezTo>
                    <a:cubicBezTo>
                      <a:pt x="794953" y="444384"/>
                      <a:pt x="823568" y="449749"/>
                      <a:pt x="853971" y="453325"/>
                    </a:cubicBezTo>
                    <a:cubicBezTo>
                      <a:pt x="876327" y="455114"/>
                      <a:pt x="895999" y="460479"/>
                      <a:pt x="918354" y="464949"/>
                    </a:cubicBezTo>
                    <a:cubicBezTo>
                      <a:pt x="926402" y="464949"/>
                      <a:pt x="928191" y="478361"/>
                      <a:pt x="935344" y="480149"/>
                    </a:cubicBezTo>
                    <a:cubicBezTo>
                      <a:pt x="945181" y="483726"/>
                      <a:pt x="955911" y="480149"/>
                      <a:pt x="965748" y="487302"/>
                    </a:cubicBezTo>
                    <a:cubicBezTo>
                      <a:pt x="965748" y="483726"/>
                      <a:pt x="963959" y="480149"/>
                      <a:pt x="965748" y="477467"/>
                    </a:cubicBezTo>
                    <a:cubicBezTo>
                      <a:pt x="972901" y="470314"/>
                      <a:pt x="980949" y="479255"/>
                      <a:pt x="988103" y="475679"/>
                    </a:cubicBezTo>
                    <a:cubicBezTo>
                      <a:pt x="1001516" y="467632"/>
                      <a:pt x="976478" y="452431"/>
                      <a:pt x="969324" y="439913"/>
                    </a:cubicBezTo>
                    <a:cubicBezTo>
                      <a:pt x="969324" y="438125"/>
                      <a:pt x="971113" y="436337"/>
                      <a:pt x="971113" y="436337"/>
                    </a:cubicBezTo>
                    <a:cubicBezTo>
                      <a:pt x="984526" y="447961"/>
                      <a:pt x="994362" y="461373"/>
                      <a:pt x="1011352" y="470314"/>
                    </a:cubicBezTo>
                    <a:cubicBezTo>
                      <a:pt x="1019400" y="473890"/>
                      <a:pt x="1039967" y="478361"/>
                      <a:pt x="1036390" y="468526"/>
                    </a:cubicBezTo>
                    <a:cubicBezTo>
                      <a:pt x="1028342" y="449749"/>
                      <a:pt x="1011352" y="434549"/>
                      <a:pt x="997045" y="417560"/>
                    </a:cubicBezTo>
                    <a:lnTo>
                      <a:pt x="997045" y="410407"/>
                    </a:lnTo>
                    <a:cubicBezTo>
                      <a:pt x="993468" y="410407"/>
                      <a:pt x="993468" y="408619"/>
                      <a:pt x="991680" y="406831"/>
                    </a:cubicBezTo>
                    <a:lnTo>
                      <a:pt x="991680" y="399677"/>
                    </a:lnTo>
                    <a:cubicBezTo>
                      <a:pt x="984526" y="396101"/>
                      <a:pt x="986314" y="389842"/>
                      <a:pt x="983632" y="384477"/>
                    </a:cubicBezTo>
                    <a:cubicBezTo>
                      <a:pt x="978267" y="376430"/>
                      <a:pt x="981843" y="363912"/>
                      <a:pt x="978267" y="354077"/>
                    </a:cubicBezTo>
                    <a:cubicBezTo>
                      <a:pt x="974690" y="344241"/>
                      <a:pt x="972901" y="335300"/>
                      <a:pt x="971113" y="325464"/>
                    </a:cubicBezTo>
                    <a:cubicBezTo>
                      <a:pt x="965748" y="296852"/>
                      <a:pt x="959488" y="271816"/>
                      <a:pt x="955911" y="244098"/>
                    </a:cubicBezTo>
                    <a:cubicBezTo>
                      <a:pt x="952334" y="211910"/>
                      <a:pt x="974690" y="186874"/>
                      <a:pt x="989891" y="158262"/>
                    </a:cubicBezTo>
                    <a:cubicBezTo>
                      <a:pt x="1001516" y="137696"/>
                      <a:pt x="1014929" y="118026"/>
                      <a:pt x="1037284" y="104614"/>
                    </a:cubicBezTo>
                    <a:cubicBezTo>
                      <a:pt x="1042650" y="84049"/>
                      <a:pt x="1056063" y="67060"/>
                      <a:pt x="1069476" y="50966"/>
                    </a:cubicBezTo>
                    <a:cubicBezTo>
                      <a:pt x="1082889" y="34871"/>
                      <a:pt x="1105244" y="24142"/>
                      <a:pt x="1121340" y="16989"/>
                    </a:cubicBezTo>
                    <a:cubicBezTo>
                      <a:pt x="1144590" y="6259"/>
                      <a:pt x="1166051" y="0"/>
                      <a:pt x="1166051" y="0"/>
                    </a:cubicBezTo>
                    <a:lnTo>
                      <a:pt x="0" y="0"/>
                    </a:lnTo>
                    <a:lnTo>
                      <a:pt x="0" y="894133"/>
                    </a:lnTo>
                    <a:lnTo>
                      <a:pt x="828933" y="894133"/>
                    </a:lnTo>
                    <a:cubicBezTo>
                      <a:pt x="861125" y="870886"/>
                      <a:pt x="893317" y="860156"/>
                      <a:pt x="938027" y="837803"/>
                    </a:cubicBezTo>
                    <a:cubicBezTo>
                      <a:pt x="959488" y="828861"/>
                      <a:pt x="1007775" y="806508"/>
                      <a:pt x="1023871" y="790414"/>
                    </a:cubicBezTo>
                    <a:moveTo>
                      <a:pt x="764550" y="668812"/>
                    </a:moveTo>
                    <a:cubicBezTo>
                      <a:pt x="760973" y="668812"/>
                      <a:pt x="754714" y="670600"/>
                      <a:pt x="756502" y="667023"/>
                    </a:cubicBezTo>
                    <a:cubicBezTo>
                      <a:pt x="758291" y="658976"/>
                      <a:pt x="769915" y="658976"/>
                      <a:pt x="777069" y="655400"/>
                    </a:cubicBezTo>
                    <a:cubicBezTo>
                      <a:pt x="780646" y="653611"/>
                      <a:pt x="785117" y="650035"/>
                      <a:pt x="788694" y="651823"/>
                    </a:cubicBezTo>
                    <a:cubicBezTo>
                      <a:pt x="792271" y="657188"/>
                      <a:pt x="796742" y="655400"/>
                      <a:pt x="800319" y="658976"/>
                    </a:cubicBezTo>
                    <a:cubicBezTo>
                      <a:pt x="789588" y="668812"/>
                      <a:pt x="776175" y="664341"/>
                      <a:pt x="764550" y="668812"/>
                    </a:cubicBezTo>
                    <a:moveTo>
                      <a:pt x="505229" y="632152"/>
                    </a:moveTo>
                    <a:cubicBezTo>
                      <a:pt x="505229" y="632152"/>
                      <a:pt x="503441" y="630364"/>
                      <a:pt x="503441" y="628576"/>
                    </a:cubicBezTo>
                    <a:cubicBezTo>
                      <a:pt x="525796" y="599963"/>
                      <a:pt x="541892" y="573139"/>
                      <a:pt x="557988" y="542739"/>
                    </a:cubicBezTo>
                    <a:cubicBezTo>
                      <a:pt x="580343" y="531115"/>
                      <a:pt x="598227" y="514126"/>
                      <a:pt x="615217" y="495350"/>
                    </a:cubicBezTo>
                    <a:cubicBezTo>
                      <a:pt x="643832" y="464949"/>
                      <a:pt x="674235" y="438125"/>
                      <a:pt x="710003" y="421137"/>
                    </a:cubicBezTo>
                    <a:cubicBezTo>
                      <a:pt x="723416" y="415772"/>
                      <a:pt x="740406" y="417560"/>
                      <a:pt x="753820" y="422925"/>
                    </a:cubicBezTo>
                    <a:cubicBezTo>
                      <a:pt x="748454" y="430078"/>
                      <a:pt x="740406" y="428290"/>
                      <a:pt x="733253" y="432760"/>
                    </a:cubicBezTo>
                    <a:cubicBezTo>
                      <a:pt x="731464" y="432760"/>
                      <a:pt x="729676" y="432760"/>
                      <a:pt x="727888" y="430972"/>
                    </a:cubicBezTo>
                    <a:cubicBezTo>
                      <a:pt x="729676" y="429184"/>
                      <a:pt x="729676" y="427396"/>
                      <a:pt x="729676" y="425607"/>
                    </a:cubicBezTo>
                    <a:cubicBezTo>
                      <a:pt x="712686" y="444384"/>
                      <a:pt x="689436" y="452431"/>
                      <a:pt x="676023" y="474785"/>
                    </a:cubicBezTo>
                    <a:cubicBezTo>
                      <a:pt x="666187" y="491773"/>
                      <a:pt x="659033" y="513232"/>
                      <a:pt x="637572" y="518597"/>
                    </a:cubicBezTo>
                    <a:cubicBezTo>
                      <a:pt x="630419" y="520385"/>
                      <a:pt x="639361" y="513232"/>
                      <a:pt x="635784" y="515021"/>
                    </a:cubicBezTo>
                    <a:cubicBezTo>
                      <a:pt x="583025" y="547209"/>
                      <a:pt x="546363" y="586551"/>
                      <a:pt x="505229" y="632152"/>
                    </a:cubicBezTo>
                    <a:moveTo>
                      <a:pt x="645620" y="520385"/>
                    </a:moveTo>
                    <a:cubicBezTo>
                      <a:pt x="643832" y="523962"/>
                      <a:pt x="642043" y="523962"/>
                      <a:pt x="640255" y="527538"/>
                    </a:cubicBezTo>
                    <a:cubicBezTo>
                      <a:pt x="638466" y="531115"/>
                      <a:pt x="636678" y="532903"/>
                      <a:pt x="633101" y="534692"/>
                    </a:cubicBezTo>
                    <a:cubicBezTo>
                      <a:pt x="631313" y="534692"/>
                      <a:pt x="629524" y="534692"/>
                      <a:pt x="629524" y="532903"/>
                    </a:cubicBezTo>
                    <a:cubicBezTo>
                      <a:pt x="631313" y="525750"/>
                      <a:pt x="636678" y="519491"/>
                      <a:pt x="642938" y="517703"/>
                    </a:cubicBezTo>
                    <a:cubicBezTo>
                      <a:pt x="645620" y="516809"/>
                      <a:pt x="645620" y="518597"/>
                      <a:pt x="645620" y="520385"/>
                    </a:cubicBezTo>
                    <a:moveTo>
                      <a:pt x="724311" y="773425"/>
                    </a:moveTo>
                    <a:cubicBezTo>
                      <a:pt x="723416" y="775213"/>
                      <a:pt x="721628" y="777002"/>
                      <a:pt x="719840" y="778790"/>
                    </a:cubicBezTo>
                    <a:cubicBezTo>
                      <a:pt x="721628" y="778790"/>
                      <a:pt x="723416" y="780578"/>
                      <a:pt x="721628" y="781472"/>
                    </a:cubicBezTo>
                    <a:cubicBezTo>
                      <a:pt x="718051" y="785049"/>
                      <a:pt x="713580" y="788625"/>
                      <a:pt x="709109" y="790414"/>
                    </a:cubicBezTo>
                    <a:lnTo>
                      <a:pt x="706426" y="790414"/>
                    </a:lnTo>
                    <a:cubicBezTo>
                      <a:pt x="704638" y="792202"/>
                      <a:pt x="701955" y="793990"/>
                      <a:pt x="700167" y="796673"/>
                    </a:cubicBezTo>
                    <a:cubicBezTo>
                      <a:pt x="698379" y="798461"/>
                      <a:pt x="688542" y="797567"/>
                      <a:pt x="691225" y="794884"/>
                    </a:cubicBezTo>
                    <a:cubicBezTo>
                      <a:pt x="695696" y="791308"/>
                      <a:pt x="699273" y="786837"/>
                      <a:pt x="703744" y="783261"/>
                    </a:cubicBezTo>
                    <a:cubicBezTo>
                      <a:pt x="706426" y="781472"/>
                      <a:pt x="709109" y="778790"/>
                      <a:pt x="710898" y="776107"/>
                    </a:cubicBezTo>
                    <a:cubicBezTo>
                      <a:pt x="711792" y="774319"/>
                      <a:pt x="712686" y="773425"/>
                      <a:pt x="714474" y="772531"/>
                    </a:cubicBezTo>
                    <a:cubicBezTo>
                      <a:pt x="717157" y="770743"/>
                      <a:pt x="726099" y="769849"/>
                      <a:pt x="724311" y="773425"/>
                    </a:cubicBezTo>
                    <a:moveTo>
                      <a:pt x="693908" y="760013"/>
                    </a:moveTo>
                    <a:cubicBezTo>
                      <a:pt x="686754" y="764484"/>
                      <a:pt x="680494" y="768954"/>
                      <a:pt x="674235" y="773425"/>
                    </a:cubicBezTo>
                    <a:cubicBezTo>
                      <a:pt x="667081" y="777896"/>
                      <a:pt x="659033" y="780578"/>
                      <a:pt x="651880" y="784155"/>
                    </a:cubicBezTo>
                    <a:cubicBezTo>
                      <a:pt x="650985" y="783261"/>
                      <a:pt x="650091" y="783261"/>
                      <a:pt x="649197" y="783261"/>
                    </a:cubicBezTo>
                    <a:cubicBezTo>
                      <a:pt x="642938" y="786837"/>
                      <a:pt x="637572" y="791308"/>
                      <a:pt x="632207" y="796673"/>
                    </a:cubicBezTo>
                    <a:lnTo>
                      <a:pt x="629524" y="799355"/>
                    </a:lnTo>
                    <a:lnTo>
                      <a:pt x="626842" y="802037"/>
                    </a:lnTo>
                    <a:lnTo>
                      <a:pt x="623265" y="805614"/>
                    </a:lnTo>
                    <a:cubicBezTo>
                      <a:pt x="622371" y="806508"/>
                      <a:pt x="622371" y="807402"/>
                      <a:pt x="620582" y="808296"/>
                    </a:cubicBezTo>
                    <a:cubicBezTo>
                      <a:pt x="619688" y="809190"/>
                      <a:pt x="617005" y="809190"/>
                      <a:pt x="617005" y="807402"/>
                    </a:cubicBezTo>
                    <a:cubicBezTo>
                      <a:pt x="616111" y="808296"/>
                      <a:pt x="615217" y="808296"/>
                      <a:pt x="614323" y="809190"/>
                    </a:cubicBezTo>
                    <a:cubicBezTo>
                      <a:pt x="613429" y="810085"/>
                      <a:pt x="612534" y="810085"/>
                      <a:pt x="611640" y="810979"/>
                    </a:cubicBezTo>
                    <a:lnTo>
                      <a:pt x="609852" y="810979"/>
                    </a:lnTo>
                    <a:cubicBezTo>
                      <a:pt x="608063" y="812767"/>
                      <a:pt x="605381" y="814555"/>
                      <a:pt x="603592" y="816343"/>
                    </a:cubicBezTo>
                    <a:cubicBezTo>
                      <a:pt x="600015" y="819920"/>
                      <a:pt x="596439" y="822602"/>
                      <a:pt x="593756" y="827073"/>
                    </a:cubicBezTo>
                    <a:lnTo>
                      <a:pt x="593756" y="827967"/>
                    </a:lnTo>
                    <a:lnTo>
                      <a:pt x="592862" y="828861"/>
                    </a:lnTo>
                    <a:cubicBezTo>
                      <a:pt x="592862" y="828861"/>
                      <a:pt x="592862" y="829755"/>
                      <a:pt x="591968" y="829755"/>
                    </a:cubicBezTo>
                    <a:cubicBezTo>
                      <a:pt x="591968" y="830650"/>
                      <a:pt x="591073" y="830650"/>
                      <a:pt x="591073" y="831544"/>
                    </a:cubicBezTo>
                    <a:cubicBezTo>
                      <a:pt x="591073" y="831544"/>
                      <a:pt x="590179" y="832438"/>
                      <a:pt x="589285" y="832438"/>
                    </a:cubicBezTo>
                    <a:lnTo>
                      <a:pt x="588391" y="831544"/>
                    </a:lnTo>
                    <a:cubicBezTo>
                      <a:pt x="588391" y="831544"/>
                      <a:pt x="588391" y="830650"/>
                      <a:pt x="587496" y="830650"/>
                    </a:cubicBezTo>
                    <a:cubicBezTo>
                      <a:pt x="586602" y="829755"/>
                      <a:pt x="586602" y="828861"/>
                      <a:pt x="585708" y="827967"/>
                    </a:cubicBezTo>
                    <a:lnTo>
                      <a:pt x="585708" y="827073"/>
                    </a:lnTo>
                    <a:cubicBezTo>
                      <a:pt x="587496" y="825285"/>
                      <a:pt x="589285" y="823497"/>
                      <a:pt x="591073" y="820814"/>
                    </a:cubicBezTo>
                    <a:cubicBezTo>
                      <a:pt x="591968" y="819920"/>
                      <a:pt x="591968" y="819026"/>
                      <a:pt x="592862" y="819026"/>
                    </a:cubicBezTo>
                    <a:cubicBezTo>
                      <a:pt x="593756" y="818132"/>
                      <a:pt x="594650" y="816343"/>
                      <a:pt x="595544" y="815449"/>
                    </a:cubicBezTo>
                    <a:cubicBezTo>
                      <a:pt x="595544" y="814555"/>
                      <a:pt x="596439" y="814555"/>
                      <a:pt x="596439" y="813661"/>
                    </a:cubicBezTo>
                    <a:cubicBezTo>
                      <a:pt x="598227" y="810979"/>
                      <a:pt x="600015" y="809190"/>
                      <a:pt x="601804" y="806508"/>
                    </a:cubicBezTo>
                    <a:lnTo>
                      <a:pt x="602698" y="805614"/>
                    </a:lnTo>
                    <a:cubicBezTo>
                      <a:pt x="603592" y="804720"/>
                      <a:pt x="604486" y="802931"/>
                      <a:pt x="605381" y="802037"/>
                    </a:cubicBezTo>
                    <a:cubicBezTo>
                      <a:pt x="606275" y="801143"/>
                      <a:pt x="606275" y="800249"/>
                      <a:pt x="607169" y="798461"/>
                    </a:cubicBezTo>
                    <a:lnTo>
                      <a:pt x="607169" y="797567"/>
                    </a:lnTo>
                    <a:cubicBezTo>
                      <a:pt x="608063" y="795778"/>
                      <a:pt x="608063" y="794884"/>
                      <a:pt x="608958" y="793990"/>
                    </a:cubicBezTo>
                    <a:lnTo>
                      <a:pt x="608958" y="793096"/>
                    </a:lnTo>
                    <a:cubicBezTo>
                      <a:pt x="608958" y="792202"/>
                      <a:pt x="608958" y="792202"/>
                      <a:pt x="609852" y="791308"/>
                    </a:cubicBezTo>
                    <a:cubicBezTo>
                      <a:pt x="609852" y="790414"/>
                      <a:pt x="609852" y="789519"/>
                      <a:pt x="610746" y="788625"/>
                    </a:cubicBezTo>
                    <a:lnTo>
                      <a:pt x="610746" y="787731"/>
                    </a:lnTo>
                    <a:cubicBezTo>
                      <a:pt x="612534" y="784155"/>
                      <a:pt x="615217" y="781472"/>
                      <a:pt x="617900" y="778790"/>
                    </a:cubicBezTo>
                    <a:lnTo>
                      <a:pt x="617005" y="778790"/>
                    </a:lnTo>
                    <a:cubicBezTo>
                      <a:pt x="614323" y="780578"/>
                      <a:pt x="612534" y="782366"/>
                      <a:pt x="610746" y="784155"/>
                    </a:cubicBezTo>
                    <a:cubicBezTo>
                      <a:pt x="608958" y="785943"/>
                      <a:pt x="605381" y="783261"/>
                      <a:pt x="608063" y="781472"/>
                    </a:cubicBezTo>
                    <a:cubicBezTo>
                      <a:pt x="609852" y="780578"/>
                      <a:pt x="610746" y="778790"/>
                      <a:pt x="611640" y="777896"/>
                    </a:cubicBezTo>
                    <a:cubicBezTo>
                      <a:pt x="614323" y="775213"/>
                      <a:pt x="617005" y="771637"/>
                      <a:pt x="620582" y="768954"/>
                    </a:cubicBezTo>
                    <a:cubicBezTo>
                      <a:pt x="622371" y="767166"/>
                      <a:pt x="624159" y="766272"/>
                      <a:pt x="625948" y="765378"/>
                    </a:cubicBezTo>
                    <a:lnTo>
                      <a:pt x="626842" y="764484"/>
                    </a:lnTo>
                    <a:cubicBezTo>
                      <a:pt x="627736" y="762695"/>
                      <a:pt x="629524" y="761801"/>
                      <a:pt x="630419" y="760013"/>
                    </a:cubicBezTo>
                    <a:cubicBezTo>
                      <a:pt x="646514" y="744813"/>
                      <a:pt x="674235" y="744813"/>
                      <a:pt x="694802" y="734977"/>
                    </a:cubicBezTo>
                    <a:cubicBezTo>
                      <a:pt x="702850" y="731401"/>
                      <a:pt x="713580" y="736766"/>
                      <a:pt x="721628" y="734977"/>
                    </a:cubicBezTo>
                    <a:cubicBezTo>
                      <a:pt x="726993" y="734977"/>
                      <a:pt x="731464" y="734977"/>
                      <a:pt x="736830" y="738554"/>
                    </a:cubicBezTo>
                    <a:cubicBezTo>
                      <a:pt x="721628" y="741236"/>
                      <a:pt x="708215" y="751072"/>
                      <a:pt x="693908" y="760013"/>
                    </a:cubicBezTo>
                    <a:moveTo>
                      <a:pt x="728782" y="641988"/>
                    </a:moveTo>
                    <a:cubicBezTo>
                      <a:pt x="726993" y="640199"/>
                      <a:pt x="734147" y="641988"/>
                      <a:pt x="735935" y="638411"/>
                    </a:cubicBezTo>
                    <a:lnTo>
                      <a:pt x="722522" y="638411"/>
                    </a:lnTo>
                    <a:cubicBezTo>
                      <a:pt x="720734" y="638411"/>
                      <a:pt x="720734" y="636623"/>
                      <a:pt x="720734" y="634834"/>
                    </a:cubicBezTo>
                    <a:cubicBezTo>
                      <a:pt x="712686" y="636623"/>
                      <a:pt x="701955" y="640199"/>
                      <a:pt x="693908" y="641988"/>
                    </a:cubicBezTo>
                    <a:cubicBezTo>
                      <a:pt x="682283" y="645564"/>
                      <a:pt x="671552" y="653611"/>
                      <a:pt x="658139" y="657188"/>
                    </a:cubicBezTo>
                    <a:cubicBezTo>
                      <a:pt x="639361" y="664341"/>
                      <a:pt x="624159" y="679541"/>
                      <a:pt x="604486" y="685800"/>
                    </a:cubicBezTo>
                    <a:cubicBezTo>
                      <a:pt x="602698" y="685800"/>
                      <a:pt x="602698" y="684012"/>
                      <a:pt x="602698" y="682223"/>
                    </a:cubicBezTo>
                    <a:cubicBezTo>
                      <a:pt x="604486" y="676859"/>
                      <a:pt x="610746" y="675070"/>
                      <a:pt x="614323" y="670600"/>
                    </a:cubicBezTo>
                    <a:cubicBezTo>
                      <a:pt x="614323" y="668812"/>
                      <a:pt x="614323" y="667023"/>
                      <a:pt x="612534" y="667023"/>
                    </a:cubicBezTo>
                    <a:cubicBezTo>
                      <a:pt x="625948" y="648246"/>
                      <a:pt x="644726" y="638411"/>
                      <a:pt x="661716" y="623211"/>
                    </a:cubicBezTo>
                    <a:lnTo>
                      <a:pt x="661716" y="617846"/>
                    </a:lnTo>
                    <a:cubicBezTo>
                      <a:pt x="667081" y="610693"/>
                      <a:pt x="675129" y="608010"/>
                      <a:pt x="678706" y="599069"/>
                    </a:cubicBezTo>
                    <a:cubicBezTo>
                      <a:pt x="680494" y="593704"/>
                      <a:pt x="687648" y="587445"/>
                      <a:pt x="695696" y="583869"/>
                    </a:cubicBezTo>
                    <a:cubicBezTo>
                      <a:pt x="693908" y="582081"/>
                      <a:pt x="690331" y="582081"/>
                      <a:pt x="690331" y="578504"/>
                    </a:cubicBezTo>
                    <a:cubicBezTo>
                      <a:pt x="683177" y="578504"/>
                      <a:pt x="676918" y="582081"/>
                      <a:pt x="669764" y="576716"/>
                    </a:cubicBezTo>
                    <a:cubicBezTo>
                      <a:pt x="673341" y="574033"/>
                      <a:pt x="676918" y="572245"/>
                      <a:pt x="680494" y="570457"/>
                    </a:cubicBezTo>
                    <a:cubicBezTo>
                      <a:pt x="678706" y="570457"/>
                      <a:pt x="677812" y="569563"/>
                      <a:pt x="676918" y="567774"/>
                    </a:cubicBezTo>
                    <a:cubicBezTo>
                      <a:pt x="675129" y="564198"/>
                      <a:pt x="680494" y="560621"/>
                      <a:pt x="684965" y="559727"/>
                    </a:cubicBezTo>
                    <a:cubicBezTo>
                      <a:pt x="692119" y="557939"/>
                      <a:pt x="700167" y="557939"/>
                      <a:pt x="705532" y="552574"/>
                    </a:cubicBezTo>
                    <a:cubicBezTo>
                      <a:pt x="693908" y="550786"/>
                      <a:pt x="680494" y="556151"/>
                      <a:pt x="667975" y="548998"/>
                    </a:cubicBezTo>
                    <a:cubicBezTo>
                      <a:pt x="676023" y="526644"/>
                      <a:pt x="690331" y="508762"/>
                      <a:pt x="710003" y="498032"/>
                    </a:cubicBezTo>
                    <a:cubicBezTo>
                      <a:pt x="711792" y="498032"/>
                      <a:pt x="715369" y="498032"/>
                      <a:pt x="715369" y="499820"/>
                    </a:cubicBezTo>
                    <a:cubicBezTo>
                      <a:pt x="715369" y="507868"/>
                      <a:pt x="710003" y="515021"/>
                      <a:pt x="701955" y="516809"/>
                    </a:cubicBezTo>
                    <a:cubicBezTo>
                      <a:pt x="715369" y="520385"/>
                      <a:pt x="728782" y="520385"/>
                      <a:pt x="742195" y="526644"/>
                    </a:cubicBezTo>
                    <a:cubicBezTo>
                      <a:pt x="740406" y="530221"/>
                      <a:pt x="736830" y="528433"/>
                      <a:pt x="735041" y="528433"/>
                    </a:cubicBezTo>
                    <a:cubicBezTo>
                      <a:pt x="743089" y="533797"/>
                      <a:pt x="753820" y="530221"/>
                      <a:pt x="761868" y="536480"/>
                    </a:cubicBezTo>
                    <a:cubicBezTo>
                      <a:pt x="756502" y="541845"/>
                      <a:pt x="752031" y="536480"/>
                      <a:pt x="746666" y="536480"/>
                    </a:cubicBezTo>
                    <a:cubicBezTo>
                      <a:pt x="799424" y="551680"/>
                      <a:pt x="854865" y="563304"/>
                      <a:pt x="898682" y="597281"/>
                    </a:cubicBezTo>
                    <a:cubicBezTo>
                      <a:pt x="861125" y="616058"/>
                      <a:pt x="822674" y="624105"/>
                      <a:pt x="782434" y="633046"/>
                    </a:cubicBezTo>
                    <a:cubicBezTo>
                      <a:pt x="777069" y="633046"/>
                      <a:pt x="774387" y="633046"/>
                      <a:pt x="769021" y="631258"/>
                    </a:cubicBezTo>
                    <a:cubicBezTo>
                      <a:pt x="769021" y="633046"/>
                      <a:pt x="769021" y="636623"/>
                      <a:pt x="767233" y="636623"/>
                    </a:cubicBezTo>
                    <a:cubicBezTo>
                      <a:pt x="760079" y="636623"/>
                      <a:pt x="755608" y="636623"/>
                      <a:pt x="750243" y="640199"/>
                    </a:cubicBezTo>
                    <a:cubicBezTo>
                      <a:pt x="743983" y="645564"/>
                      <a:pt x="734147" y="647352"/>
                      <a:pt x="728782" y="641988"/>
                    </a:cubicBezTo>
                  </a:path>
                </a:pathLst>
              </a:custGeom>
              <a:solidFill>
                <a:srgbClr val="000091"/>
              </a:solidFill>
              <a:ln w="893" cap="flat">
                <a:noFill/>
                <a:prstDash val="solid"/>
                <a:miter/>
              </a:ln>
            </p:spPr>
            <p:txBody>
              <a:bodyPr rtlCol="0" anchor="ctr"/>
              <a:lstStyle/>
              <a:p>
                <a:endParaRPr lang="fr-FR"/>
              </a:p>
            </p:txBody>
          </p:sp>
          <p:sp>
            <p:nvSpPr>
              <p:cNvPr id="63" name="Forme libre 62">
                <a:extLst>
                  <a:ext uri="{FF2B5EF4-FFF2-40B4-BE49-F238E27FC236}">
                    <a16:creationId xmlns:a16="http://schemas.microsoft.com/office/drawing/2014/main" id="{B4F883C2-212D-B627-13CB-8C849DE88486}"/>
                  </a:ext>
                </a:extLst>
              </p:cNvPr>
              <p:cNvSpPr/>
              <p:nvPr/>
            </p:nvSpPr>
            <p:spPr>
              <a:xfrm>
                <a:off x="4569124" y="894132"/>
                <a:ext cx="1085135" cy="894132"/>
              </a:xfrm>
              <a:custGeom>
                <a:avLst/>
                <a:gdLst>
                  <a:gd name="connsiteX0" fmla="*/ 1084241 w 1085135"/>
                  <a:gd name="connsiteY0" fmla="*/ 0 h 894132"/>
                  <a:gd name="connsiteX1" fmla="*/ 123859 w 1085135"/>
                  <a:gd name="connsiteY1" fmla="*/ 0 h 894132"/>
                  <a:gd name="connsiteX2" fmla="*/ 132801 w 1085135"/>
                  <a:gd name="connsiteY2" fmla="*/ 4471 h 894132"/>
                  <a:gd name="connsiteX3" fmla="*/ 156945 w 1085135"/>
                  <a:gd name="connsiteY3" fmla="*/ 16989 h 894132"/>
                  <a:gd name="connsiteX4" fmla="*/ 189136 w 1085135"/>
                  <a:gd name="connsiteY4" fmla="*/ 43813 h 894132"/>
                  <a:gd name="connsiteX5" fmla="*/ 194501 w 1085135"/>
                  <a:gd name="connsiteY5" fmla="*/ 66166 h 894132"/>
                  <a:gd name="connsiteX6" fmla="*/ 181088 w 1085135"/>
                  <a:gd name="connsiteY6" fmla="*/ 91202 h 894132"/>
                  <a:gd name="connsiteX7" fmla="*/ 145320 w 1085135"/>
                  <a:gd name="connsiteY7" fmla="*/ 94778 h 894132"/>
                  <a:gd name="connsiteX8" fmla="*/ 124753 w 1085135"/>
                  <a:gd name="connsiteY8" fmla="*/ 91202 h 894132"/>
                  <a:gd name="connsiteX9" fmla="*/ 190925 w 1085135"/>
                  <a:gd name="connsiteY9" fmla="*/ 136802 h 894132"/>
                  <a:gd name="connsiteX10" fmla="*/ 206126 w 1085135"/>
                  <a:gd name="connsiteY10" fmla="*/ 142167 h 894132"/>
                  <a:gd name="connsiteX11" fmla="*/ 207915 w 1085135"/>
                  <a:gd name="connsiteY11" fmla="*/ 147532 h 894132"/>
                  <a:gd name="connsiteX12" fmla="*/ 202549 w 1085135"/>
                  <a:gd name="connsiteY12" fmla="*/ 157367 h 894132"/>
                  <a:gd name="connsiteX13" fmla="*/ 207915 w 1085135"/>
                  <a:gd name="connsiteY13" fmla="*/ 157367 h 894132"/>
                  <a:gd name="connsiteX14" fmla="*/ 226693 w 1085135"/>
                  <a:gd name="connsiteY14" fmla="*/ 142167 h 894132"/>
                  <a:gd name="connsiteX15" fmla="*/ 233847 w 1085135"/>
                  <a:gd name="connsiteY15" fmla="*/ 167203 h 894132"/>
                  <a:gd name="connsiteX16" fmla="*/ 213280 w 1085135"/>
                  <a:gd name="connsiteY16" fmla="*/ 184191 h 894132"/>
                  <a:gd name="connsiteX17" fmla="*/ 213280 w 1085135"/>
                  <a:gd name="connsiteY17" fmla="*/ 195815 h 894132"/>
                  <a:gd name="connsiteX18" fmla="*/ 221328 w 1085135"/>
                  <a:gd name="connsiteY18" fmla="*/ 216380 h 894132"/>
                  <a:gd name="connsiteX19" fmla="*/ 232952 w 1085135"/>
                  <a:gd name="connsiteY19" fmla="*/ 253934 h 894132"/>
                  <a:gd name="connsiteX20" fmla="*/ 244577 w 1085135"/>
                  <a:gd name="connsiteY20" fmla="*/ 329935 h 894132"/>
                  <a:gd name="connsiteX21" fmla="*/ 242789 w 1085135"/>
                  <a:gd name="connsiteY21" fmla="*/ 368383 h 894132"/>
                  <a:gd name="connsiteX22" fmla="*/ 261567 w 1085135"/>
                  <a:gd name="connsiteY22" fmla="*/ 404148 h 894132"/>
                  <a:gd name="connsiteX23" fmla="*/ 280346 w 1085135"/>
                  <a:gd name="connsiteY23" fmla="*/ 430972 h 894132"/>
                  <a:gd name="connsiteX24" fmla="*/ 300912 w 1085135"/>
                  <a:gd name="connsiteY24" fmla="*/ 484620 h 894132"/>
                  <a:gd name="connsiteX25" fmla="*/ 265144 w 1085135"/>
                  <a:gd name="connsiteY25" fmla="*/ 501609 h 894132"/>
                  <a:gd name="connsiteX26" fmla="*/ 268721 w 1085135"/>
                  <a:gd name="connsiteY26" fmla="*/ 532009 h 894132"/>
                  <a:gd name="connsiteX27" fmla="*/ 246366 w 1085135"/>
                  <a:gd name="connsiteY27" fmla="*/ 561516 h 894132"/>
                  <a:gd name="connsiteX28" fmla="*/ 257990 w 1085135"/>
                  <a:gd name="connsiteY28" fmla="*/ 568669 h 894132"/>
                  <a:gd name="connsiteX29" fmla="*/ 263356 w 1085135"/>
                  <a:gd name="connsiteY29" fmla="*/ 591022 h 894132"/>
                  <a:gd name="connsiteX30" fmla="*/ 246366 w 1085135"/>
                  <a:gd name="connsiteY30" fmla="*/ 621422 h 894132"/>
                  <a:gd name="connsiteX31" fmla="*/ 244577 w 1085135"/>
                  <a:gd name="connsiteY31" fmla="*/ 658976 h 894132"/>
                  <a:gd name="connsiteX32" fmla="*/ 214174 w 1085135"/>
                  <a:gd name="connsiteY32" fmla="*/ 684012 h 894132"/>
                  <a:gd name="connsiteX33" fmla="*/ 181982 w 1085135"/>
                  <a:gd name="connsiteY33" fmla="*/ 685800 h 894132"/>
                  <a:gd name="connsiteX34" fmla="*/ 172146 w 1085135"/>
                  <a:gd name="connsiteY34" fmla="*/ 682223 h 894132"/>
                  <a:gd name="connsiteX35" fmla="*/ 86302 w 1085135"/>
                  <a:gd name="connsiteY35" fmla="*/ 670600 h 894132"/>
                  <a:gd name="connsiteX36" fmla="*/ 63052 w 1085135"/>
                  <a:gd name="connsiteY36" fmla="*/ 676859 h 894132"/>
                  <a:gd name="connsiteX37" fmla="*/ 42486 w 1085135"/>
                  <a:gd name="connsiteY37" fmla="*/ 694741 h 894132"/>
                  <a:gd name="connsiteX38" fmla="*/ 38909 w 1085135"/>
                  <a:gd name="connsiteY38" fmla="*/ 699212 h 894132"/>
                  <a:gd name="connsiteX39" fmla="*/ 37120 w 1085135"/>
                  <a:gd name="connsiteY39" fmla="*/ 701894 h 894132"/>
                  <a:gd name="connsiteX40" fmla="*/ 35332 w 1085135"/>
                  <a:gd name="connsiteY40" fmla="*/ 703683 h 894132"/>
                  <a:gd name="connsiteX41" fmla="*/ 21919 w 1085135"/>
                  <a:gd name="connsiteY41" fmla="*/ 723354 h 894132"/>
                  <a:gd name="connsiteX42" fmla="*/ 21024 w 1085135"/>
                  <a:gd name="connsiteY42" fmla="*/ 724248 h 894132"/>
                  <a:gd name="connsiteX43" fmla="*/ 19236 w 1085135"/>
                  <a:gd name="connsiteY43" fmla="*/ 726930 h 894132"/>
                  <a:gd name="connsiteX44" fmla="*/ 6717 w 1085135"/>
                  <a:gd name="connsiteY44" fmla="*/ 758225 h 894132"/>
                  <a:gd name="connsiteX45" fmla="*/ 8506 w 1085135"/>
                  <a:gd name="connsiteY45" fmla="*/ 837803 h 894132"/>
                  <a:gd name="connsiteX46" fmla="*/ 101503 w 1085135"/>
                  <a:gd name="connsiteY46" fmla="*/ 873568 h 894132"/>
                  <a:gd name="connsiteX47" fmla="*/ 141743 w 1085135"/>
                  <a:gd name="connsiteY47" fmla="*/ 894133 h 894132"/>
                  <a:gd name="connsiteX48" fmla="*/ 1085135 w 1085135"/>
                  <a:gd name="connsiteY48" fmla="*/ 894133 h 894132"/>
                  <a:gd name="connsiteX49" fmla="*/ 1085135 w 1085135"/>
                  <a:gd name="connsiteY49" fmla="*/ 0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085135" h="894132">
                    <a:moveTo>
                      <a:pt x="1084241" y="0"/>
                    </a:moveTo>
                    <a:lnTo>
                      <a:pt x="123859" y="0"/>
                    </a:lnTo>
                    <a:cubicBezTo>
                      <a:pt x="123859" y="0"/>
                      <a:pt x="125647" y="0"/>
                      <a:pt x="132801" y="4471"/>
                    </a:cubicBezTo>
                    <a:cubicBezTo>
                      <a:pt x="140849" y="8941"/>
                      <a:pt x="150685" y="14306"/>
                      <a:pt x="156945" y="16989"/>
                    </a:cubicBezTo>
                    <a:cubicBezTo>
                      <a:pt x="169463" y="23247"/>
                      <a:pt x="181088" y="31295"/>
                      <a:pt x="189136" y="43813"/>
                    </a:cubicBezTo>
                    <a:cubicBezTo>
                      <a:pt x="192713" y="49177"/>
                      <a:pt x="197184" y="59013"/>
                      <a:pt x="194501" y="66166"/>
                    </a:cubicBezTo>
                    <a:cubicBezTo>
                      <a:pt x="190925" y="74213"/>
                      <a:pt x="189136" y="88519"/>
                      <a:pt x="181088" y="91202"/>
                    </a:cubicBezTo>
                    <a:cubicBezTo>
                      <a:pt x="171252" y="96566"/>
                      <a:pt x="157839" y="96566"/>
                      <a:pt x="145320" y="94778"/>
                    </a:cubicBezTo>
                    <a:cubicBezTo>
                      <a:pt x="138166" y="94778"/>
                      <a:pt x="131907" y="92990"/>
                      <a:pt x="124753" y="91202"/>
                    </a:cubicBezTo>
                    <a:cubicBezTo>
                      <a:pt x="149791" y="101037"/>
                      <a:pt x="173935" y="113555"/>
                      <a:pt x="190925" y="136802"/>
                    </a:cubicBezTo>
                    <a:cubicBezTo>
                      <a:pt x="192713" y="140379"/>
                      <a:pt x="198972" y="142167"/>
                      <a:pt x="206126" y="142167"/>
                    </a:cubicBezTo>
                    <a:cubicBezTo>
                      <a:pt x="207915" y="142167"/>
                      <a:pt x="207915" y="145744"/>
                      <a:pt x="207915" y="147532"/>
                    </a:cubicBezTo>
                    <a:cubicBezTo>
                      <a:pt x="204338" y="151108"/>
                      <a:pt x="200761" y="152897"/>
                      <a:pt x="202549" y="157367"/>
                    </a:cubicBezTo>
                    <a:lnTo>
                      <a:pt x="207915" y="157367"/>
                    </a:lnTo>
                    <a:cubicBezTo>
                      <a:pt x="215962" y="153791"/>
                      <a:pt x="215068" y="136802"/>
                      <a:pt x="226693" y="142167"/>
                    </a:cubicBezTo>
                    <a:cubicBezTo>
                      <a:pt x="234741" y="147532"/>
                      <a:pt x="238318" y="159156"/>
                      <a:pt x="233847" y="167203"/>
                    </a:cubicBezTo>
                    <a:cubicBezTo>
                      <a:pt x="226693" y="174356"/>
                      <a:pt x="220433" y="178827"/>
                      <a:pt x="213280" y="184191"/>
                    </a:cubicBezTo>
                    <a:cubicBezTo>
                      <a:pt x="211491" y="187768"/>
                      <a:pt x="211491" y="192239"/>
                      <a:pt x="213280" y="195815"/>
                    </a:cubicBezTo>
                    <a:cubicBezTo>
                      <a:pt x="218645" y="202968"/>
                      <a:pt x="220433" y="209227"/>
                      <a:pt x="221328" y="216380"/>
                    </a:cubicBezTo>
                    <a:cubicBezTo>
                      <a:pt x="226693" y="228004"/>
                      <a:pt x="228481" y="241416"/>
                      <a:pt x="232952" y="253934"/>
                    </a:cubicBezTo>
                    <a:cubicBezTo>
                      <a:pt x="240106" y="278970"/>
                      <a:pt x="246366" y="304899"/>
                      <a:pt x="244577" y="329935"/>
                    </a:cubicBezTo>
                    <a:cubicBezTo>
                      <a:pt x="244577" y="343347"/>
                      <a:pt x="237423" y="354971"/>
                      <a:pt x="242789" y="368383"/>
                    </a:cubicBezTo>
                    <a:cubicBezTo>
                      <a:pt x="246366" y="381795"/>
                      <a:pt x="254413" y="391630"/>
                      <a:pt x="261567" y="404148"/>
                    </a:cubicBezTo>
                    <a:cubicBezTo>
                      <a:pt x="268721" y="413984"/>
                      <a:pt x="274980" y="421137"/>
                      <a:pt x="280346" y="430972"/>
                    </a:cubicBezTo>
                    <a:cubicBezTo>
                      <a:pt x="290182" y="447961"/>
                      <a:pt x="308960" y="464949"/>
                      <a:pt x="300912" y="484620"/>
                    </a:cubicBezTo>
                    <a:cubicBezTo>
                      <a:pt x="295547" y="496244"/>
                      <a:pt x="277663" y="494456"/>
                      <a:pt x="265144" y="501609"/>
                    </a:cubicBezTo>
                    <a:cubicBezTo>
                      <a:pt x="255308" y="509656"/>
                      <a:pt x="263356" y="523962"/>
                      <a:pt x="268721" y="532009"/>
                    </a:cubicBezTo>
                    <a:cubicBezTo>
                      <a:pt x="276769" y="547209"/>
                      <a:pt x="258885" y="557045"/>
                      <a:pt x="246366" y="561516"/>
                    </a:cubicBezTo>
                    <a:cubicBezTo>
                      <a:pt x="249942" y="566880"/>
                      <a:pt x="256202" y="565092"/>
                      <a:pt x="257990" y="568669"/>
                    </a:cubicBezTo>
                    <a:cubicBezTo>
                      <a:pt x="259779" y="576716"/>
                      <a:pt x="267827" y="582081"/>
                      <a:pt x="263356" y="591022"/>
                    </a:cubicBezTo>
                    <a:cubicBezTo>
                      <a:pt x="256202" y="600857"/>
                      <a:pt x="236529" y="606222"/>
                      <a:pt x="246366" y="621422"/>
                    </a:cubicBezTo>
                    <a:cubicBezTo>
                      <a:pt x="253519" y="633046"/>
                      <a:pt x="249048" y="646458"/>
                      <a:pt x="244577" y="658976"/>
                    </a:cubicBezTo>
                    <a:cubicBezTo>
                      <a:pt x="239212" y="672388"/>
                      <a:pt x="227587" y="681329"/>
                      <a:pt x="214174" y="684012"/>
                    </a:cubicBezTo>
                    <a:cubicBezTo>
                      <a:pt x="204338" y="687588"/>
                      <a:pt x="191819" y="687588"/>
                      <a:pt x="181982" y="685800"/>
                    </a:cubicBezTo>
                    <a:cubicBezTo>
                      <a:pt x="178406" y="684012"/>
                      <a:pt x="174829" y="682223"/>
                      <a:pt x="172146" y="682223"/>
                    </a:cubicBezTo>
                    <a:cubicBezTo>
                      <a:pt x="143531" y="678647"/>
                      <a:pt x="114917" y="670600"/>
                      <a:pt x="86302" y="670600"/>
                    </a:cubicBezTo>
                    <a:cubicBezTo>
                      <a:pt x="78254" y="672388"/>
                      <a:pt x="69312" y="674176"/>
                      <a:pt x="63052" y="676859"/>
                    </a:cubicBezTo>
                    <a:cubicBezTo>
                      <a:pt x="55899" y="682223"/>
                      <a:pt x="48745" y="688482"/>
                      <a:pt x="42486" y="694741"/>
                    </a:cubicBezTo>
                    <a:cubicBezTo>
                      <a:pt x="41591" y="696530"/>
                      <a:pt x="39803" y="697424"/>
                      <a:pt x="38909" y="699212"/>
                    </a:cubicBezTo>
                    <a:cubicBezTo>
                      <a:pt x="38014" y="700106"/>
                      <a:pt x="37120" y="701000"/>
                      <a:pt x="37120" y="701894"/>
                    </a:cubicBezTo>
                    <a:lnTo>
                      <a:pt x="35332" y="703683"/>
                    </a:lnTo>
                    <a:cubicBezTo>
                      <a:pt x="29967" y="709942"/>
                      <a:pt x="26390" y="716201"/>
                      <a:pt x="21919" y="723354"/>
                    </a:cubicBezTo>
                    <a:cubicBezTo>
                      <a:pt x="21919" y="724248"/>
                      <a:pt x="21024" y="724248"/>
                      <a:pt x="21024" y="724248"/>
                    </a:cubicBezTo>
                    <a:cubicBezTo>
                      <a:pt x="21024" y="725142"/>
                      <a:pt x="20130" y="726036"/>
                      <a:pt x="19236" y="726930"/>
                    </a:cubicBezTo>
                    <a:cubicBezTo>
                      <a:pt x="13871" y="736766"/>
                      <a:pt x="9400" y="747495"/>
                      <a:pt x="6717" y="758225"/>
                    </a:cubicBezTo>
                    <a:cubicBezTo>
                      <a:pt x="-4908" y="796673"/>
                      <a:pt x="458" y="829755"/>
                      <a:pt x="8506" y="837803"/>
                    </a:cubicBezTo>
                    <a:cubicBezTo>
                      <a:pt x="10294" y="839591"/>
                      <a:pt x="63947" y="856579"/>
                      <a:pt x="101503" y="873568"/>
                    </a:cubicBezTo>
                    <a:cubicBezTo>
                      <a:pt x="119388" y="881615"/>
                      <a:pt x="131012" y="886980"/>
                      <a:pt x="141743" y="894133"/>
                    </a:cubicBezTo>
                    <a:lnTo>
                      <a:pt x="1085135" y="894133"/>
                    </a:lnTo>
                    <a:lnTo>
                      <a:pt x="1085135" y="0"/>
                    </a:lnTo>
                    <a:close/>
                  </a:path>
                </a:pathLst>
              </a:custGeom>
              <a:solidFill>
                <a:srgbClr val="E1000F"/>
              </a:solidFill>
              <a:ln w="893" cap="flat">
                <a:noFill/>
                <a:prstDash val="solid"/>
                <a:miter/>
              </a:ln>
            </p:spPr>
            <p:txBody>
              <a:bodyPr rtlCol="0" anchor="ctr"/>
              <a:lstStyle/>
              <a:p>
                <a:endParaRPr lang="fr-FR"/>
              </a:p>
            </p:txBody>
          </p:sp>
          <p:sp>
            <p:nvSpPr>
              <p:cNvPr id="64" name="Forme libre 63">
                <a:extLst>
                  <a:ext uri="{FF2B5EF4-FFF2-40B4-BE49-F238E27FC236}">
                    <a16:creationId xmlns:a16="http://schemas.microsoft.com/office/drawing/2014/main" id="{1882FA65-38E4-B7CC-52E0-5F8A2C7AD656}"/>
                  </a:ext>
                </a:extLst>
              </p:cNvPr>
              <p:cNvSpPr/>
              <p:nvPr/>
            </p:nvSpPr>
            <p:spPr>
              <a:xfrm>
                <a:off x="4684935" y="1205549"/>
                <a:ext cx="109897" cy="97202"/>
              </a:xfrm>
              <a:custGeom>
                <a:avLst/>
                <a:gdLst>
                  <a:gd name="connsiteX0" fmla="*/ 65277 w 109897"/>
                  <a:gd name="connsiteY0" fmla="*/ 15836 h 97202"/>
                  <a:gd name="connsiteX1" fmla="*/ 82267 w 109897"/>
                  <a:gd name="connsiteY1" fmla="*/ 21201 h 97202"/>
                  <a:gd name="connsiteX2" fmla="*/ 48287 w 109897"/>
                  <a:gd name="connsiteY2" fmla="*/ 51602 h 97202"/>
                  <a:gd name="connsiteX3" fmla="*/ 42922 w 109897"/>
                  <a:gd name="connsiteY3" fmla="*/ 51602 h 97202"/>
                  <a:gd name="connsiteX4" fmla="*/ 34874 w 109897"/>
                  <a:gd name="connsiteY4" fmla="*/ 63225 h 97202"/>
                  <a:gd name="connsiteX5" fmla="*/ 19673 w 109897"/>
                  <a:gd name="connsiteY5" fmla="*/ 65014 h 97202"/>
                  <a:gd name="connsiteX6" fmla="*/ 44711 w 109897"/>
                  <a:gd name="connsiteY6" fmla="*/ 74849 h 97202"/>
                  <a:gd name="connsiteX7" fmla="*/ 50076 w 109897"/>
                  <a:gd name="connsiteY7" fmla="*/ 82002 h 97202"/>
                  <a:gd name="connsiteX8" fmla="*/ 53653 w 109897"/>
                  <a:gd name="connsiteY8" fmla="*/ 80214 h 97202"/>
                  <a:gd name="connsiteX9" fmla="*/ 57229 w 109897"/>
                  <a:gd name="connsiteY9" fmla="*/ 82002 h 97202"/>
                  <a:gd name="connsiteX10" fmla="*/ 57229 w 109897"/>
                  <a:gd name="connsiteY10" fmla="*/ 89155 h 97202"/>
                  <a:gd name="connsiteX11" fmla="*/ 36663 w 109897"/>
                  <a:gd name="connsiteY11" fmla="*/ 94520 h 97202"/>
                  <a:gd name="connsiteX12" fmla="*/ 76008 w 109897"/>
                  <a:gd name="connsiteY12" fmla="*/ 94520 h 97202"/>
                  <a:gd name="connsiteX13" fmla="*/ 83162 w 109897"/>
                  <a:gd name="connsiteY13" fmla="*/ 65908 h 97202"/>
                  <a:gd name="connsiteX14" fmla="*/ 79585 w 109897"/>
                  <a:gd name="connsiteY14" fmla="*/ 60543 h 97202"/>
                  <a:gd name="connsiteX15" fmla="*/ 89421 w 109897"/>
                  <a:gd name="connsiteY15" fmla="*/ 50708 h 97202"/>
                  <a:gd name="connsiteX16" fmla="*/ 99257 w 109897"/>
                  <a:gd name="connsiteY16" fmla="*/ 45343 h 97202"/>
                  <a:gd name="connsiteX17" fmla="*/ 93892 w 109897"/>
                  <a:gd name="connsiteY17" fmla="*/ 37296 h 97202"/>
                  <a:gd name="connsiteX18" fmla="*/ 109094 w 109897"/>
                  <a:gd name="connsiteY18" fmla="*/ 10472 h 97202"/>
                  <a:gd name="connsiteX19" fmla="*/ 85844 w 109897"/>
                  <a:gd name="connsiteY19" fmla="*/ 1530 h 97202"/>
                  <a:gd name="connsiteX20" fmla="*/ 57229 w 109897"/>
                  <a:gd name="connsiteY20" fmla="*/ 3319 h 97202"/>
                  <a:gd name="connsiteX21" fmla="*/ 32192 w 109897"/>
                  <a:gd name="connsiteY21" fmla="*/ 10472 h 97202"/>
                  <a:gd name="connsiteX22" fmla="*/ 0 w 109897"/>
                  <a:gd name="connsiteY22" fmla="*/ 27460 h 97202"/>
                  <a:gd name="connsiteX23" fmla="*/ 36663 w 109897"/>
                  <a:gd name="connsiteY23" fmla="*/ 17625 h 97202"/>
                  <a:gd name="connsiteX24" fmla="*/ 65277 w 109897"/>
                  <a:gd name="connsiteY24" fmla="*/ 15836 h 97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9897" h="97202">
                    <a:moveTo>
                      <a:pt x="65277" y="15836"/>
                    </a:moveTo>
                    <a:cubicBezTo>
                      <a:pt x="72431" y="17625"/>
                      <a:pt x="82267" y="17625"/>
                      <a:pt x="82267" y="21201"/>
                    </a:cubicBezTo>
                    <a:cubicBezTo>
                      <a:pt x="78691" y="34613"/>
                      <a:pt x="59018" y="38190"/>
                      <a:pt x="48287" y="51602"/>
                    </a:cubicBezTo>
                    <a:lnTo>
                      <a:pt x="42922" y="51602"/>
                    </a:lnTo>
                    <a:cubicBezTo>
                      <a:pt x="37557" y="55178"/>
                      <a:pt x="39345" y="63225"/>
                      <a:pt x="34874" y="63225"/>
                    </a:cubicBezTo>
                    <a:cubicBezTo>
                      <a:pt x="29509" y="61437"/>
                      <a:pt x="25038" y="63225"/>
                      <a:pt x="19673" y="65014"/>
                    </a:cubicBezTo>
                    <a:cubicBezTo>
                      <a:pt x="26826" y="72167"/>
                      <a:pt x="34874" y="76637"/>
                      <a:pt x="44711" y="74849"/>
                    </a:cubicBezTo>
                    <a:cubicBezTo>
                      <a:pt x="46499" y="74849"/>
                      <a:pt x="50076" y="78426"/>
                      <a:pt x="50076" y="82002"/>
                    </a:cubicBezTo>
                    <a:cubicBezTo>
                      <a:pt x="50076" y="82002"/>
                      <a:pt x="51864" y="82002"/>
                      <a:pt x="53653" y="80214"/>
                    </a:cubicBezTo>
                    <a:cubicBezTo>
                      <a:pt x="55441" y="80214"/>
                      <a:pt x="57229" y="80214"/>
                      <a:pt x="57229" y="82002"/>
                    </a:cubicBezTo>
                    <a:lnTo>
                      <a:pt x="57229" y="89155"/>
                    </a:lnTo>
                    <a:cubicBezTo>
                      <a:pt x="51864" y="96308"/>
                      <a:pt x="43816" y="92732"/>
                      <a:pt x="36663" y="94520"/>
                    </a:cubicBezTo>
                    <a:cubicBezTo>
                      <a:pt x="50076" y="98097"/>
                      <a:pt x="63489" y="98097"/>
                      <a:pt x="76008" y="94520"/>
                    </a:cubicBezTo>
                    <a:cubicBezTo>
                      <a:pt x="85844" y="90944"/>
                      <a:pt x="76008" y="73955"/>
                      <a:pt x="83162" y="65908"/>
                    </a:cubicBezTo>
                    <a:cubicBezTo>
                      <a:pt x="79585" y="65908"/>
                      <a:pt x="83162" y="60543"/>
                      <a:pt x="79585" y="60543"/>
                    </a:cubicBezTo>
                    <a:cubicBezTo>
                      <a:pt x="83162" y="56967"/>
                      <a:pt x="86738" y="52496"/>
                      <a:pt x="89421" y="50708"/>
                    </a:cubicBezTo>
                    <a:cubicBezTo>
                      <a:pt x="92998" y="50708"/>
                      <a:pt x="97469" y="48919"/>
                      <a:pt x="99257" y="45343"/>
                    </a:cubicBezTo>
                    <a:cubicBezTo>
                      <a:pt x="99257" y="41766"/>
                      <a:pt x="92104" y="39978"/>
                      <a:pt x="93892" y="37296"/>
                    </a:cubicBezTo>
                    <a:cubicBezTo>
                      <a:pt x="103728" y="30143"/>
                      <a:pt x="112671" y="20307"/>
                      <a:pt x="109094" y="10472"/>
                    </a:cubicBezTo>
                    <a:cubicBezTo>
                      <a:pt x="107305" y="5107"/>
                      <a:pt x="93892" y="5107"/>
                      <a:pt x="85844" y="1530"/>
                    </a:cubicBezTo>
                    <a:cubicBezTo>
                      <a:pt x="77796" y="-2046"/>
                      <a:pt x="67066" y="1530"/>
                      <a:pt x="57229" y="3319"/>
                    </a:cubicBezTo>
                    <a:cubicBezTo>
                      <a:pt x="49182" y="3319"/>
                      <a:pt x="40239" y="8683"/>
                      <a:pt x="32192" y="10472"/>
                    </a:cubicBezTo>
                    <a:cubicBezTo>
                      <a:pt x="20567" y="14048"/>
                      <a:pt x="9836" y="20307"/>
                      <a:pt x="0" y="27460"/>
                    </a:cubicBezTo>
                    <a:cubicBezTo>
                      <a:pt x="11625" y="22095"/>
                      <a:pt x="23249" y="20307"/>
                      <a:pt x="36663" y="17625"/>
                    </a:cubicBezTo>
                    <a:cubicBezTo>
                      <a:pt x="46499" y="15836"/>
                      <a:pt x="54547" y="14048"/>
                      <a:pt x="65277" y="15836"/>
                    </a:cubicBezTo>
                  </a:path>
                </a:pathLst>
              </a:custGeom>
              <a:solidFill>
                <a:srgbClr val="808080"/>
              </a:solidFill>
              <a:ln w="893" cap="flat">
                <a:noFill/>
                <a:prstDash val="solid"/>
                <a:miter/>
              </a:ln>
            </p:spPr>
            <p:txBody>
              <a:bodyPr rtlCol="0" anchor="ctr"/>
              <a:lstStyle/>
              <a:p>
                <a:endParaRPr lang="fr-FR"/>
              </a:p>
            </p:txBody>
          </p:sp>
        </p:grpSp>
        <p:sp>
          <p:nvSpPr>
            <p:cNvPr id="60" name="Forme libre 59">
              <a:extLst>
                <a:ext uri="{FF2B5EF4-FFF2-40B4-BE49-F238E27FC236}">
                  <a16:creationId xmlns:a16="http://schemas.microsoft.com/office/drawing/2014/main" id="{B664CACB-77F3-F987-1723-74C2CAFF7160}"/>
                </a:ext>
              </a:extLst>
            </p:cNvPr>
            <p:cNvSpPr/>
            <p:nvPr/>
          </p:nvSpPr>
          <p:spPr>
            <a:xfrm>
              <a:off x="3189814" y="2048458"/>
              <a:ext cx="5812369" cy="1982292"/>
            </a:xfrm>
            <a:custGeom>
              <a:avLst/>
              <a:gdLst>
                <a:gd name="connsiteX0" fmla="*/ 0 w 5812369"/>
                <a:gd name="connsiteY0" fmla="*/ 857474 h 1982292"/>
                <a:gd name="connsiteX1" fmla="*/ 0 w 5812369"/>
                <a:gd name="connsiteY1" fmla="*/ 186874 h 1982292"/>
                <a:gd name="connsiteX2" fmla="*/ 203880 w 5812369"/>
                <a:gd name="connsiteY2" fmla="*/ 186874 h 1982292"/>
                <a:gd name="connsiteX3" fmla="*/ 377357 w 5812369"/>
                <a:gd name="connsiteY3" fmla="*/ 240522 h 1982292"/>
                <a:gd name="connsiteX4" fmla="*/ 441740 w 5812369"/>
                <a:gd name="connsiteY4" fmla="*/ 387160 h 1982292"/>
                <a:gd name="connsiteX5" fmla="*/ 414020 w 5812369"/>
                <a:gd name="connsiteY5" fmla="*/ 490879 h 1982292"/>
                <a:gd name="connsiteX6" fmla="*/ 335329 w 5812369"/>
                <a:gd name="connsiteY6" fmla="*/ 560621 h 1982292"/>
                <a:gd name="connsiteX7" fmla="*/ 544574 w 5812369"/>
                <a:gd name="connsiteY7" fmla="*/ 857474 h 1982292"/>
                <a:gd name="connsiteX8" fmla="*/ 382722 w 5812369"/>
                <a:gd name="connsiteY8" fmla="*/ 857474 h 1982292"/>
                <a:gd name="connsiteX9" fmla="*/ 204774 w 5812369"/>
                <a:gd name="connsiteY9" fmla="*/ 586551 h 1982292"/>
                <a:gd name="connsiteX10" fmla="*/ 135920 w 5812369"/>
                <a:gd name="connsiteY10" fmla="*/ 586551 h 1982292"/>
                <a:gd name="connsiteX11" fmla="*/ 135920 w 5812369"/>
                <a:gd name="connsiteY11" fmla="*/ 857474 h 1982292"/>
                <a:gd name="connsiteX12" fmla="*/ 135920 w 5812369"/>
                <a:gd name="connsiteY12" fmla="*/ 471208 h 1982292"/>
                <a:gd name="connsiteX13" fmla="*/ 211928 w 5812369"/>
                <a:gd name="connsiteY13" fmla="*/ 471208 h 1982292"/>
                <a:gd name="connsiteX14" fmla="*/ 278100 w 5812369"/>
                <a:gd name="connsiteY14" fmla="*/ 448855 h 1982292"/>
                <a:gd name="connsiteX15" fmla="*/ 302243 w 5812369"/>
                <a:gd name="connsiteY15" fmla="*/ 385371 h 1982292"/>
                <a:gd name="connsiteX16" fmla="*/ 278100 w 5812369"/>
                <a:gd name="connsiteY16" fmla="*/ 324570 h 1982292"/>
                <a:gd name="connsiteX17" fmla="*/ 211928 w 5812369"/>
                <a:gd name="connsiteY17" fmla="*/ 303111 h 1982292"/>
                <a:gd name="connsiteX18" fmla="*/ 135920 w 5812369"/>
                <a:gd name="connsiteY18" fmla="*/ 303111 h 1982292"/>
                <a:gd name="connsiteX19" fmla="*/ 639361 w 5812369"/>
                <a:gd name="connsiteY19" fmla="*/ 857474 h 1982292"/>
                <a:gd name="connsiteX20" fmla="*/ 639361 w 5812369"/>
                <a:gd name="connsiteY20" fmla="*/ 186874 h 1982292"/>
                <a:gd name="connsiteX21" fmla="*/ 1028342 w 5812369"/>
                <a:gd name="connsiteY21" fmla="*/ 186874 h 1982292"/>
                <a:gd name="connsiteX22" fmla="*/ 1028342 w 5812369"/>
                <a:gd name="connsiteY22" fmla="*/ 303111 h 1982292"/>
                <a:gd name="connsiteX23" fmla="*/ 774387 w 5812369"/>
                <a:gd name="connsiteY23" fmla="*/ 303111 h 1982292"/>
                <a:gd name="connsiteX24" fmla="*/ 774387 w 5812369"/>
                <a:gd name="connsiteY24" fmla="*/ 457796 h 1982292"/>
                <a:gd name="connsiteX25" fmla="*/ 989891 w 5812369"/>
                <a:gd name="connsiteY25" fmla="*/ 457796 h 1982292"/>
                <a:gd name="connsiteX26" fmla="*/ 989891 w 5812369"/>
                <a:gd name="connsiteY26" fmla="*/ 574033 h 1982292"/>
                <a:gd name="connsiteX27" fmla="*/ 774387 w 5812369"/>
                <a:gd name="connsiteY27" fmla="*/ 574033 h 1982292"/>
                <a:gd name="connsiteX28" fmla="*/ 774387 w 5812369"/>
                <a:gd name="connsiteY28" fmla="*/ 741236 h 1982292"/>
                <a:gd name="connsiteX29" fmla="*/ 1028342 w 5812369"/>
                <a:gd name="connsiteY29" fmla="*/ 741236 h 1982292"/>
                <a:gd name="connsiteX30" fmla="*/ 1028342 w 5812369"/>
                <a:gd name="connsiteY30" fmla="*/ 857474 h 1982292"/>
                <a:gd name="connsiteX31" fmla="*/ 770810 w 5812369"/>
                <a:gd name="connsiteY31" fmla="*/ 129649 h 1982292"/>
                <a:gd name="connsiteX32" fmla="*/ 878115 w 5812369"/>
                <a:gd name="connsiteY32" fmla="*/ 0 h 1982292"/>
                <a:gd name="connsiteX33" fmla="*/ 1017612 w 5812369"/>
                <a:gd name="connsiteY33" fmla="*/ 0 h 1982292"/>
                <a:gd name="connsiteX34" fmla="*/ 894211 w 5812369"/>
                <a:gd name="connsiteY34" fmla="*/ 129649 h 1982292"/>
                <a:gd name="connsiteX35" fmla="*/ 1193771 w 5812369"/>
                <a:gd name="connsiteY35" fmla="*/ 857474 h 1982292"/>
                <a:gd name="connsiteX36" fmla="*/ 1193771 w 5812369"/>
                <a:gd name="connsiteY36" fmla="*/ 186874 h 1982292"/>
                <a:gd name="connsiteX37" fmla="*/ 1414641 w 5812369"/>
                <a:gd name="connsiteY37" fmla="*/ 186874 h 1982292"/>
                <a:gd name="connsiteX38" fmla="*/ 1587224 w 5812369"/>
                <a:gd name="connsiteY38" fmla="*/ 240522 h 1982292"/>
                <a:gd name="connsiteX39" fmla="*/ 1650713 w 5812369"/>
                <a:gd name="connsiteY39" fmla="*/ 387160 h 1982292"/>
                <a:gd name="connsiteX40" fmla="*/ 1587224 w 5812369"/>
                <a:gd name="connsiteY40" fmla="*/ 532903 h 1982292"/>
                <a:gd name="connsiteX41" fmla="*/ 1414641 w 5812369"/>
                <a:gd name="connsiteY41" fmla="*/ 586551 h 1982292"/>
                <a:gd name="connsiteX42" fmla="*/ 1329691 w 5812369"/>
                <a:gd name="connsiteY42" fmla="*/ 586551 h 1982292"/>
                <a:gd name="connsiteX43" fmla="*/ 1329691 w 5812369"/>
                <a:gd name="connsiteY43" fmla="*/ 857474 h 1982292"/>
                <a:gd name="connsiteX44" fmla="*/ 1329691 w 5812369"/>
                <a:gd name="connsiteY44" fmla="*/ 471208 h 1982292"/>
                <a:gd name="connsiteX45" fmla="*/ 1420007 w 5812369"/>
                <a:gd name="connsiteY45" fmla="*/ 471208 h 1982292"/>
                <a:gd name="connsiteX46" fmla="*/ 1487967 w 5812369"/>
                <a:gd name="connsiteY46" fmla="*/ 447961 h 1982292"/>
                <a:gd name="connsiteX47" fmla="*/ 1512110 w 5812369"/>
                <a:gd name="connsiteY47" fmla="*/ 385371 h 1982292"/>
                <a:gd name="connsiteX48" fmla="*/ 1487072 w 5812369"/>
                <a:gd name="connsiteY48" fmla="*/ 324570 h 1982292"/>
                <a:gd name="connsiteX49" fmla="*/ 1420007 w 5812369"/>
                <a:gd name="connsiteY49" fmla="*/ 303111 h 1982292"/>
                <a:gd name="connsiteX50" fmla="*/ 1329691 w 5812369"/>
                <a:gd name="connsiteY50" fmla="*/ 303111 h 1982292"/>
                <a:gd name="connsiteX51" fmla="*/ 1759807 w 5812369"/>
                <a:gd name="connsiteY51" fmla="*/ 595493 h 1982292"/>
                <a:gd name="connsiteX52" fmla="*/ 1759807 w 5812369"/>
                <a:gd name="connsiteY52" fmla="*/ 186874 h 1982292"/>
                <a:gd name="connsiteX53" fmla="*/ 1895727 w 5812369"/>
                <a:gd name="connsiteY53" fmla="*/ 186874 h 1982292"/>
                <a:gd name="connsiteX54" fmla="*/ 1895727 w 5812369"/>
                <a:gd name="connsiteY54" fmla="*/ 606222 h 1982292"/>
                <a:gd name="connsiteX55" fmla="*/ 1931495 w 5812369"/>
                <a:gd name="connsiteY55" fmla="*/ 711730 h 1982292"/>
                <a:gd name="connsiteX56" fmla="*/ 2030753 w 5812369"/>
                <a:gd name="connsiteY56" fmla="*/ 749283 h 1982292"/>
                <a:gd name="connsiteX57" fmla="*/ 2129116 w 5812369"/>
                <a:gd name="connsiteY57" fmla="*/ 711730 h 1982292"/>
                <a:gd name="connsiteX58" fmla="*/ 2164884 w 5812369"/>
                <a:gd name="connsiteY58" fmla="*/ 606222 h 1982292"/>
                <a:gd name="connsiteX59" fmla="*/ 2164884 w 5812369"/>
                <a:gd name="connsiteY59" fmla="*/ 186874 h 1982292"/>
                <a:gd name="connsiteX60" fmla="*/ 2300804 w 5812369"/>
                <a:gd name="connsiteY60" fmla="*/ 186874 h 1982292"/>
                <a:gd name="connsiteX61" fmla="*/ 2300804 w 5812369"/>
                <a:gd name="connsiteY61" fmla="*/ 595493 h 1982292"/>
                <a:gd name="connsiteX62" fmla="*/ 2228373 w 5812369"/>
                <a:gd name="connsiteY62" fmla="*/ 802037 h 1982292"/>
                <a:gd name="connsiteX63" fmla="*/ 2029858 w 5812369"/>
                <a:gd name="connsiteY63" fmla="*/ 876250 h 1982292"/>
                <a:gd name="connsiteX64" fmla="*/ 1832238 w 5812369"/>
                <a:gd name="connsiteY64" fmla="*/ 802037 h 1982292"/>
                <a:gd name="connsiteX65" fmla="*/ 1759807 w 5812369"/>
                <a:gd name="connsiteY65" fmla="*/ 595493 h 1982292"/>
                <a:gd name="connsiteX66" fmla="*/ 2477858 w 5812369"/>
                <a:gd name="connsiteY66" fmla="*/ 857474 h 1982292"/>
                <a:gd name="connsiteX67" fmla="*/ 2477858 w 5812369"/>
                <a:gd name="connsiteY67" fmla="*/ 186874 h 1982292"/>
                <a:gd name="connsiteX68" fmla="*/ 2667431 w 5812369"/>
                <a:gd name="connsiteY68" fmla="*/ 186874 h 1982292"/>
                <a:gd name="connsiteX69" fmla="*/ 2831071 w 5812369"/>
                <a:gd name="connsiteY69" fmla="*/ 235157 h 1982292"/>
                <a:gd name="connsiteX70" fmla="*/ 2890983 w 5812369"/>
                <a:gd name="connsiteY70" fmla="*/ 369277 h 1982292"/>
                <a:gd name="connsiteX71" fmla="*/ 2820341 w 5812369"/>
                <a:gd name="connsiteY71" fmla="*/ 501609 h 1982292"/>
                <a:gd name="connsiteX72" fmla="*/ 2901714 w 5812369"/>
                <a:gd name="connsiteY72" fmla="*/ 565986 h 1982292"/>
                <a:gd name="connsiteX73" fmla="*/ 2930329 w 5812369"/>
                <a:gd name="connsiteY73" fmla="*/ 659870 h 1982292"/>
                <a:gd name="connsiteX74" fmla="*/ 2863263 w 5812369"/>
                <a:gd name="connsiteY74" fmla="*/ 804720 h 1982292"/>
                <a:gd name="connsiteX75" fmla="*/ 2681738 w 5812369"/>
                <a:gd name="connsiteY75" fmla="*/ 857474 h 1982292"/>
                <a:gd name="connsiteX76" fmla="*/ 2612884 w 5812369"/>
                <a:gd name="connsiteY76" fmla="*/ 741236 h 1982292"/>
                <a:gd name="connsiteX77" fmla="*/ 2689786 w 5812369"/>
                <a:gd name="connsiteY77" fmla="*/ 741236 h 1982292"/>
                <a:gd name="connsiteX78" fmla="*/ 2764005 w 5812369"/>
                <a:gd name="connsiteY78" fmla="*/ 717989 h 1982292"/>
                <a:gd name="connsiteX79" fmla="*/ 2790832 w 5812369"/>
                <a:gd name="connsiteY79" fmla="*/ 652717 h 1982292"/>
                <a:gd name="connsiteX80" fmla="*/ 2764005 w 5812369"/>
                <a:gd name="connsiteY80" fmla="*/ 588340 h 1982292"/>
                <a:gd name="connsiteX81" fmla="*/ 2689786 w 5812369"/>
                <a:gd name="connsiteY81" fmla="*/ 565986 h 1982292"/>
                <a:gd name="connsiteX82" fmla="*/ 2612884 w 5812369"/>
                <a:gd name="connsiteY82" fmla="*/ 565986 h 1982292"/>
                <a:gd name="connsiteX83" fmla="*/ 2612884 w 5812369"/>
                <a:gd name="connsiteY83" fmla="*/ 449749 h 1982292"/>
                <a:gd name="connsiteX84" fmla="*/ 2670113 w 5812369"/>
                <a:gd name="connsiteY84" fmla="*/ 449749 h 1982292"/>
                <a:gd name="connsiteX85" fmla="*/ 2730025 w 5812369"/>
                <a:gd name="connsiteY85" fmla="*/ 430078 h 1982292"/>
                <a:gd name="connsiteX86" fmla="*/ 2751486 w 5812369"/>
                <a:gd name="connsiteY86" fmla="*/ 375536 h 1982292"/>
                <a:gd name="connsiteX87" fmla="*/ 2730025 w 5812369"/>
                <a:gd name="connsiteY87" fmla="*/ 322782 h 1982292"/>
                <a:gd name="connsiteX88" fmla="*/ 2670113 w 5812369"/>
                <a:gd name="connsiteY88" fmla="*/ 303111 h 1982292"/>
                <a:gd name="connsiteX89" fmla="*/ 2612884 w 5812369"/>
                <a:gd name="connsiteY89" fmla="*/ 303111 h 1982292"/>
                <a:gd name="connsiteX90" fmla="*/ 3077873 w 5812369"/>
                <a:gd name="connsiteY90" fmla="*/ 857474 h 1982292"/>
                <a:gd name="connsiteX91" fmla="*/ 3077873 w 5812369"/>
                <a:gd name="connsiteY91" fmla="*/ 186874 h 1982292"/>
                <a:gd name="connsiteX92" fmla="*/ 3212899 w 5812369"/>
                <a:gd name="connsiteY92" fmla="*/ 186874 h 1982292"/>
                <a:gd name="connsiteX93" fmla="*/ 3212899 w 5812369"/>
                <a:gd name="connsiteY93" fmla="*/ 734083 h 1982292"/>
                <a:gd name="connsiteX94" fmla="*/ 3466855 w 5812369"/>
                <a:gd name="connsiteY94" fmla="*/ 734083 h 1982292"/>
                <a:gd name="connsiteX95" fmla="*/ 3466855 w 5812369"/>
                <a:gd name="connsiteY95" fmla="*/ 857474 h 1982292"/>
                <a:gd name="connsiteX96" fmla="*/ 3595621 w 5812369"/>
                <a:gd name="connsiteY96" fmla="*/ 857474 h 1982292"/>
                <a:gd name="connsiteX97" fmla="*/ 3595621 w 5812369"/>
                <a:gd name="connsiteY97" fmla="*/ 186874 h 1982292"/>
                <a:gd name="connsiteX98" fmla="*/ 3730647 w 5812369"/>
                <a:gd name="connsiteY98" fmla="*/ 186874 h 1982292"/>
                <a:gd name="connsiteX99" fmla="*/ 3730647 w 5812369"/>
                <a:gd name="connsiteY99" fmla="*/ 857474 h 1982292"/>
                <a:gd name="connsiteX100" fmla="*/ 3896076 w 5812369"/>
                <a:gd name="connsiteY100" fmla="*/ 658976 h 1982292"/>
                <a:gd name="connsiteX101" fmla="*/ 3870144 w 5812369"/>
                <a:gd name="connsiteY101" fmla="*/ 522174 h 1982292"/>
                <a:gd name="connsiteX102" fmla="*/ 3896076 w 5812369"/>
                <a:gd name="connsiteY102" fmla="*/ 386265 h 1982292"/>
                <a:gd name="connsiteX103" fmla="*/ 3967613 w 5812369"/>
                <a:gd name="connsiteY103" fmla="*/ 272711 h 1982292"/>
                <a:gd name="connsiteX104" fmla="*/ 4080284 w 5812369"/>
                <a:gd name="connsiteY104" fmla="*/ 195815 h 1982292"/>
                <a:gd name="connsiteX105" fmla="*/ 4224252 w 5812369"/>
                <a:gd name="connsiteY105" fmla="*/ 167203 h 1982292"/>
                <a:gd name="connsiteX106" fmla="*/ 4368220 w 5812369"/>
                <a:gd name="connsiteY106" fmla="*/ 195815 h 1982292"/>
                <a:gd name="connsiteX107" fmla="*/ 4480890 w 5812369"/>
                <a:gd name="connsiteY107" fmla="*/ 272711 h 1982292"/>
                <a:gd name="connsiteX108" fmla="*/ 4552427 w 5812369"/>
                <a:gd name="connsiteY108" fmla="*/ 386265 h 1982292"/>
                <a:gd name="connsiteX109" fmla="*/ 4578359 w 5812369"/>
                <a:gd name="connsiteY109" fmla="*/ 522174 h 1982292"/>
                <a:gd name="connsiteX110" fmla="*/ 4543485 w 5812369"/>
                <a:gd name="connsiteY110" fmla="*/ 679541 h 1982292"/>
                <a:gd name="connsiteX111" fmla="*/ 4446910 w 5812369"/>
                <a:gd name="connsiteY111" fmla="*/ 802037 h 1982292"/>
                <a:gd name="connsiteX112" fmla="*/ 4487150 w 5812369"/>
                <a:gd name="connsiteY112" fmla="*/ 840485 h 1982292"/>
                <a:gd name="connsiteX113" fmla="*/ 4626646 w 5812369"/>
                <a:gd name="connsiteY113" fmla="*/ 903968 h 1982292"/>
                <a:gd name="connsiteX114" fmla="*/ 4674934 w 5812369"/>
                <a:gd name="connsiteY114" fmla="*/ 896815 h 1982292"/>
                <a:gd name="connsiteX115" fmla="*/ 4674934 w 5812369"/>
                <a:gd name="connsiteY115" fmla="*/ 1012159 h 1982292"/>
                <a:gd name="connsiteX116" fmla="*/ 4604291 w 5812369"/>
                <a:gd name="connsiteY116" fmla="*/ 1023782 h 1982292"/>
                <a:gd name="connsiteX117" fmla="*/ 4395940 w 5812369"/>
                <a:gd name="connsiteY117" fmla="*/ 936157 h 1982292"/>
                <a:gd name="connsiteX118" fmla="*/ 4316355 w 5812369"/>
                <a:gd name="connsiteY118" fmla="*/ 864627 h 1982292"/>
                <a:gd name="connsiteX119" fmla="*/ 4224252 w 5812369"/>
                <a:gd name="connsiteY119" fmla="*/ 876250 h 1982292"/>
                <a:gd name="connsiteX120" fmla="*/ 4080284 w 5812369"/>
                <a:gd name="connsiteY120" fmla="*/ 847638 h 1982292"/>
                <a:gd name="connsiteX121" fmla="*/ 3967613 w 5812369"/>
                <a:gd name="connsiteY121" fmla="*/ 771637 h 1982292"/>
                <a:gd name="connsiteX122" fmla="*/ 3896076 w 5812369"/>
                <a:gd name="connsiteY122" fmla="*/ 658976 h 1982292"/>
                <a:gd name="connsiteX123" fmla="*/ 4070447 w 5812369"/>
                <a:gd name="connsiteY123" fmla="*/ 360336 h 1982292"/>
                <a:gd name="connsiteX124" fmla="*/ 4008747 w 5812369"/>
                <a:gd name="connsiteY124" fmla="*/ 522174 h 1982292"/>
                <a:gd name="connsiteX125" fmla="*/ 4070447 w 5812369"/>
                <a:gd name="connsiteY125" fmla="*/ 684012 h 1982292"/>
                <a:gd name="connsiteX126" fmla="*/ 4225146 w 5812369"/>
                <a:gd name="connsiteY126" fmla="*/ 749283 h 1982292"/>
                <a:gd name="connsiteX127" fmla="*/ 4335134 w 5812369"/>
                <a:gd name="connsiteY127" fmla="*/ 719777 h 1982292"/>
                <a:gd name="connsiteX128" fmla="*/ 4412036 w 5812369"/>
                <a:gd name="connsiteY128" fmla="*/ 637517 h 1982292"/>
                <a:gd name="connsiteX129" fmla="*/ 4439756 w 5812369"/>
                <a:gd name="connsiteY129" fmla="*/ 522174 h 1982292"/>
                <a:gd name="connsiteX130" fmla="*/ 4378056 w 5812369"/>
                <a:gd name="connsiteY130" fmla="*/ 360336 h 1982292"/>
                <a:gd name="connsiteX131" fmla="*/ 4224252 w 5812369"/>
                <a:gd name="connsiteY131" fmla="*/ 295064 h 1982292"/>
                <a:gd name="connsiteX132" fmla="*/ 4069553 w 5812369"/>
                <a:gd name="connsiteY132" fmla="*/ 360336 h 1982292"/>
                <a:gd name="connsiteX133" fmla="*/ 4705337 w 5812369"/>
                <a:gd name="connsiteY133" fmla="*/ 595493 h 1982292"/>
                <a:gd name="connsiteX134" fmla="*/ 4705337 w 5812369"/>
                <a:gd name="connsiteY134" fmla="*/ 186874 h 1982292"/>
                <a:gd name="connsiteX135" fmla="*/ 4841257 w 5812369"/>
                <a:gd name="connsiteY135" fmla="*/ 186874 h 1982292"/>
                <a:gd name="connsiteX136" fmla="*/ 4841257 w 5812369"/>
                <a:gd name="connsiteY136" fmla="*/ 606222 h 1982292"/>
                <a:gd name="connsiteX137" fmla="*/ 4877025 w 5812369"/>
                <a:gd name="connsiteY137" fmla="*/ 711730 h 1982292"/>
                <a:gd name="connsiteX138" fmla="*/ 4976283 w 5812369"/>
                <a:gd name="connsiteY138" fmla="*/ 749283 h 1982292"/>
                <a:gd name="connsiteX139" fmla="*/ 5074646 w 5812369"/>
                <a:gd name="connsiteY139" fmla="*/ 711730 h 1982292"/>
                <a:gd name="connsiteX140" fmla="*/ 5110414 w 5812369"/>
                <a:gd name="connsiteY140" fmla="*/ 606222 h 1982292"/>
                <a:gd name="connsiteX141" fmla="*/ 5110414 w 5812369"/>
                <a:gd name="connsiteY141" fmla="*/ 186874 h 1982292"/>
                <a:gd name="connsiteX142" fmla="*/ 5246334 w 5812369"/>
                <a:gd name="connsiteY142" fmla="*/ 186874 h 1982292"/>
                <a:gd name="connsiteX143" fmla="*/ 5246334 w 5812369"/>
                <a:gd name="connsiteY143" fmla="*/ 595493 h 1982292"/>
                <a:gd name="connsiteX144" fmla="*/ 5173903 w 5812369"/>
                <a:gd name="connsiteY144" fmla="*/ 802037 h 1982292"/>
                <a:gd name="connsiteX145" fmla="*/ 4975389 w 5812369"/>
                <a:gd name="connsiteY145" fmla="*/ 876250 h 1982292"/>
                <a:gd name="connsiteX146" fmla="*/ 4777768 w 5812369"/>
                <a:gd name="connsiteY146" fmla="*/ 802037 h 1982292"/>
                <a:gd name="connsiteX147" fmla="*/ 4705337 w 5812369"/>
                <a:gd name="connsiteY147" fmla="*/ 595493 h 1982292"/>
                <a:gd name="connsiteX148" fmla="*/ 5423388 w 5812369"/>
                <a:gd name="connsiteY148" fmla="*/ 857474 h 1982292"/>
                <a:gd name="connsiteX149" fmla="*/ 5423388 w 5812369"/>
                <a:gd name="connsiteY149" fmla="*/ 186874 h 1982292"/>
                <a:gd name="connsiteX150" fmla="*/ 5812370 w 5812369"/>
                <a:gd name="connsiteY150" fmla="*/ 186874 h 1982292"/>
                <a:gd name="connsiteX151" fmla="*/ 5812370 w 5812369"/>
                <a:gd name="connsiteY151" fmla="*/ 303111 h 1982292"/>
                <a:gd name="connsiteX152" fmla="*/ 5558414 w 5812369"/>
                <a:gd name="connsiteY152" fmla="*/ 303111 h 1982292"/>
                <a:gd name="connsiteX153" fmla="*/ 5558414 w 5812369"/>
                <a:gd name="connsiteY153" fmla="*/ 457796 h 1982292"/>
                <a:gd name="connsiteX154" fmla="*/ 5773919 w 5812369"/>
                <a:gd name="connsiteY154" fmla="*/ 457796 h 1982292"/>
                <a:gd name="connsiteX155" fmla="*/ 5773919 w 5812369"/>
                <a:gd name="connsiteY155" fmla="*/ 574033 h 1982292"/>
                <a:gd name="connsiteX156" fmla="*/ 5558414 w 5812369"/>
                <a:gd name="connsiteY156" fmla="*/ 574033 h 1982292"/>
                <a:gd name="connsiteX157" fmla="*/ 5558414 w 5812369"/>
                <a:gd name="connsiteY157" fmla="*/ 741236 h 1982292"/>
                <a:gd name="connsiteX158" fmla="*/ 5812370 w 5812369"/>
                <a:gd name="connsiteY158" fmla="*/ 741236 h 1982292"/>
                <a:gd name="connsiteX159" fmla="*/ 5812370 w 5812369"/>
                <a:gd name="connsiteY159" fmla="*/ 857474 h 1982292"/>
                <a:gd name="connsiteX160" fmla="*/ 0 w 5812369"/>
                <a:gd name="connsiteY160" fmla="*/ 1827608 h 1982292"/>
                <a:gd name="connsiteX161" fmla="*/ 0 w 5812369"/>
                <a:gd name="connsiteY161" fmla="*/ 1157008 h 1982292"/>
                <a:gd name="connsiteX162" fmla="*/ 388982 w 5812369"/>
                <a:gd name="connsiteY162" fmla="*/ 1157008 h 1982292"/>
                <a:gd name="connsiteX163" fmla="*/ 388982 w 5812369"/>
                <a:gd name="connsiteY163" fmla="*/ 1273245 h 1982292"/>
                <a:gd name="connsiteX164" fmla="*/ 135920 w 5812369"/>
                <a:gd name="connsiteY164" fmla="*/ 1273245 h 1982292"/>
                <a:gd name="connsiteX165" fmla="*/ 135920 w 5812369"/>
                <a:gd name="connsiteY165" fmla="*/ 1427930 h 1982292"/>
                <a:gd name="connsiteX166" fmla="*/ 351425 w 5812369"/>
                <a:gd name="connsiteY166" fmla="*/ 1427930 h 1982292"/>
                <a:gd name="connsiteX167" fmla="*/ 351425 w 5812369"/>
                <a:gd name="connsiteY167" fmla="*/ 1544168 h 1982292"/>
                <a:gd name="connsiteX168" fmla="*/ 135920 w 5812369"/>
                <a:gd name="connsiteY168" fmla="*/ 1544168 h 1982292"/>
                <a:gd name="connsiteX169" fmla="*/ 135920 w 5812369"/>
                <a:gd name="connsiteY169" fmla="*/ 1827608 h 1982292"/>
                <a:gd name="connsiteX170" fmla="*/ 517748 w 5812369"/>
                <a:gd name="connsiteY170" fmla="*/ 1827608 h 1982292"/>
                <a:gd name="connsiteX171" fmla="*/ 517748 w 5812369"/>
                <a:gd name="connsiteY171" fmla="*/ 1157008 h 1982292"/>
                <a:gd name="connsiteX172" fmla="*/ 721628 w 5812369"/>
                <a:gd name="connsiteY172" fmla="*/ 1157008 h 1982292"/>
                <a:gd name="connsiteX173" fmla="*/ 895999 w 5812369"/>
                <a:gd name="connsiteY173" fmla="*/ 1210656 h 1982292"/>
                <a:gd name="connsiteX174" fmla="*/ 959488 w 5812369"/>
                <a:gd name="connsiteY174" fmla="*/ 1357294 h 1982292"/>
                <a:gd name="connsiteX175" fmla="*/ 931768 w 5812369"/>
                <a:gd name="connsiteY175" fmla="*/ 1461907 h 1982292"/>
                <a:gd name="connsiteX176" fmla="*/ 853077 w 5812369"/>
                <a:gd name="connsiteY176" fmla="*/ 1530756 h 1982292"/>
                <a:gd name="connsiteX177" fmla="*/ 1062322 w 5812369"/>
                <a:gd name="connsiteY177" fmla="*/ 1827608 h 1982292"/>
                <a:gd name="connsiteX178" fmla="*/ 900470 w 5812369"/>
                <a:gd name="connsiteY178" fmla="*/ 1827608 h 1982292"/>
                <a:gd name="connsiteX179" fmla="*/ 722522 w 5812369"/>
                <a:gd name="connsiteY179" fmla="*/ 1556686 h 1982292"/>
                <a:gd name="connsiteX180" fmla="*/ 653668 w 5812369"/>
                <a:gd name="connsiteY180" fmla="*/ 1556686 h 1982292"/>
                <a:gd name="connsiteX181" fmla="*/ 653668 w 5812369"/>
                <a:gd name="connsiteY181" fmla="*/ 1827608 h 1982292"/>
                <a:gd name="connsiteX182" fmla="*/ 653668 w 5812369"/>
                <a:gd name="connsiteY182" fmla="*/ 1441342 h 1982292"/>
                <a:gd name="connsiteX183" fmla="*/ 729676 w 5812369"/>
                <a:gd name="connsiteY183" fmla="*/ 1441342 h 1982292"/>
                <a:gd name="connsiteX184" fmla="*/ 796742 w 5812369"/>
                <a:gd name="connsiteY184" fmla="*/ 1418989 h 1982292"/>
                <a:gd name="connsiteX185" fmla="*/ 819991 w 5812369"/>
                <a:gd name="connsiteY185" fmla="*/ 1355506 h 1982292"/>
                <a:gd name="connsiteX186" fmla="*/ 796742 w 5812369"/>
                <a:gd name="connsiteY186" fmla="*/ 1294705 h 1982292"/>
                <a:gd name="connsiteX187" fmla="*/ 729676 w 5812369"/>
                <a:gd name="connsiteY187" fmla="*/ 1273245 h 1982292"/>
                <a:gd name="connsiteX188" fmla="*/ 653668 w 5812369"/>
                <a:gd name="connsiteY188" fmla="*/ 1273245 h 1982292"/>
                <a:gd name="connsiteX189" fmla="*/ 1100773 w 5812369"/>
                <a:gd name="connsiteY189" fmla="*/ 1827608 h 1982292"/>
                <a:gd name="connsiteX190" fmla="*/ 1353835 w 5812369"/>
                <a:gd name="connsiteY190" fmla="*/ 1157008 h 1982292"/>
                <a:gd name="connsiteX191" fmla="*/ 1530889 w 5812369"/>
                <a:gd name="connsiteY191" fmla="*/ 1157008 h 1982292"/>
                <a:gd name="connsiteX192" fmla="*/ 1783950 w 5812369"/>
                <a:gd name="connsiteY192" fmla="*/ 1827608 h 1982292"/>
                <a:gd name="connsiteX193" fmla="*/ 1639982 w 5812369"/>
                <a:gd name="connsiteY193" fmla="*/ 1827608 h 1982292"/>
                <a:gd name="connsiteX194" fmla="*/ 1575599 w 5812369"/>
                <a:gd name="connsiteY194" fmla="*/ 1653252 h 1982292"/>
                <a:gd name="connsiteX195" fmla="*/ 1308230 w 5812369"/>
                <a:gd name="connsiteY195" fmla="*/ 1653252 h 1982292"/>
                <a:gd name="connsiteX196" fmla="*/ 1244741 w 5812369"/>
                <a:gd name="connsiteY196" fmla="*/ 1827608 h 1982292"/>
                <a:gd name="connsiteX197" fmla="*/ 1350258 w 5812369"/>
                <a:gd name="connsiteY197" fmla="*/ 1537015 h 1982292"/>
                <a:gd name="connsiteX198" fmla="*/ 1534466 w 5812369"/>
                <a:gd name="connsiteY198" fmla="*/ 1537015 h 1982292"/>
                <a:gd name="connsiteX199" fmla="*/ 1442362 w 5812369"/>
                <a:gd name="connsiteY199" fmla="*/ 1285763 h 1982292"/>
                <a:gd name="connsiteX200" fmla="*/ 1896621 w 5812369"/>
                <a:gd name="connsiteY200" fmla="*/ 1827608 h 1982292"/>
                <a:gd name="connsiteX201" fmla="*/ 1896621 w 5812369"/>
                <a:gd name="connsiteY201" fmla="*/ 1157008 h 1982292"/>
                <a:gd name="connsiteX202" fmla="*/ 2070098 w 5812369"/>
                <a:gd name="connsiteY202" fmla="*/ 1157008 h 1982292"/>
                <a:gd name="connsiteX203" fmla="*/ 2368764 w 5812369"/>
                <a:gd name="connsiteY203" fmla="*/ 1637158 h 1982292"/>
                <a:gd name="connsiteX204" fmla="*/ 2368764 w 5812369"/>
                <a:gd name="connsiteY204" fmla="*/ 1157008 h 1982292"/>
                <a:gd name="connsiteX205" fmla="*/ 2503790 w 5812369"/>
                <a:gd name="connsiteY205" fmla="*/ 1157008 h 1982292"/>
                <a:gd name="connsiteX206" fmla="*/ 2503790 w 5812369"/>
                <a:gd name="connsiteY206" fmla="*/ 1827608 h 1982292"/>
                <a:gd name="connsiteX207" fmla="*/ 2330313 w 5812369"/>
                <a:gd name="connsiteY207" fmla="*/ 1827608 h 1982292"/>
                <a:gd name="connsiteX208" fmla="*/ 2031647 w 5812369"/>
                <a:gd name="connsiteY208" fmla="*/ 1345670 h 1982292"/>
                <a:gd name="connsiteX209" fmla="*/ 2031647 w 5812369"/>
                <a:gd name="connsiteY209" fmla="*/ 1827608 h 1982292"/>
                <a:gd name="connsiteX210" fmla="*/ 2644181 w 5812369"/>
                <a:gd name="connsiteY210" fmla="*/ 1492308 h 1982292"/>
                <a:gd name="connsiteX211" fmla="*/ 2670113 w 5812369"/>
                <a:gd name="connsiteY211" fmla="*/ 1356400 h 1982292"/>
                <a:gd name="connsiteX212" fmla="*/ 2741650 w 5812369"/>
                <a:gd name="connsiteY212" fmla="*/ 1242845 h 1982292"/>
                <a:gd name="connsiteX213" fmla="*/ 2854321 w 5812369"/>
                <a:gd name="connsiteY213" fmla="*/ 1166844 h 1982292"/>
                <a:gd name="connsiteX214" fmla="*/ 2999183 w 5812369"/>
                <a:gd name="connsiteY214" fmla="*/ 1138231 h 1982292"/>
                <a:gd name="connsiteX215" fmla="*/ 3160141 w 5812369"/>
                <a:gd name="connsiteY215" fmla="*/ 1173997 h 1982292"/>
                <a:gd name="connsiteX216" fmla="*/ 3279965 w 5812369"/>
                <a:gd name="connsiteY216" fmla="*/ 1274140 h 1982292"/>
                <a:gd name="connsiteX217" fmla="*/ 3173554 w 5812369"/>
                <a:gd name="connsiteY217" fmla="*/ 1357294 h 1982292"/>
                <a:gd name="connsiteX218" fmla="*/ 3099334 w 5812369"/>
                <a:gd name="connsiteY218" fmla="*/ 1290234 h 1982292"/>
                <a:gd name="connsiteX219" fmla="*/ 2999183 w 5812369"/>
                <a:gd name="connsiteY219" fmla="*/ 1265198 h 1982292"/>
                <a:gd name="connsiteX220" fmla="*/ 2844484 w 5812369"/>
                <a:gd name="connsiteY220" fmla="*/ 1330470 h 1982292"/>
                <a:gd name="connsiteX221" fmla="*/ 2782784 w 5812369"/>
                <a:gd name="connsiteY221" fmla="*/ 1492308 h 1982292"/>
                <a:gd name="connsiteX222" fmla="*/ 2844484 w 5812369"/>
                <a:gd name="connsiteY222" fmla="*/ 1655040 h 1982292"/>
                <a:gd name="connsiteX223" fmla="*/ 2999183 w 5812369"/>
                <a:gd name="connsiteY223" fmla="*/ 1719418 h 1982292"/>
                <a:gd name="connsiteX224" fmla="*/ 3099334 w 5812369"/>
                <a:gd name="connsiteY224" fmla="*/ 1695276 h 1982292"/>
                <a:gd name="connsiteX225" fmla="*/ 3173554 w 5812369"/>
                <a:gd name="connsiteY225" fmla="*/ 1627322 h 1982292"/>
                <a:gd name="connsiteX226" fmla="*/ 3279965 w 5812369"/>
                <a:gd name="connsiteY226" fmla="*/ 1709582 h 1982292"/>
                <a:gd name="connsiteX227" fmla="*/ 3181602 w 5812369"/>
                <a:gd name="connsiteY227" fmla="*/ 1798996 h 1982292"/>
                <a:gd name="connsiteX228" fmla="*/ 3051047 w 5812369"/>
                <a:gd name="connsiteY228" fmla="*/ 1842808 h 1982292"/>
                <a:gd name="connsiteX229" fmla="*/ 2967885 w 5812369"/>
                <a:gd name="connsiteY229" fmla="*/ 1982293 h 1982292"/>
                <a:gd name="connsiteX230" fmla="*/ 2848061 w 5812369"/>
                <a:gd name="connsiteY230" fmla="*/ 1982293 h 1982292"/>
                <a:gd name="connsiteX231" fmla="*/ 2932117 w 5812369"/>
                <a:gd name="connsiteY231" fmla="*/ 1841020 h 1982292"/>
                <a:gd name="connsiteX232" fmla="*/ 2780995 w 5812369"/>
                <a:gd name="connsiteY232" fmla="*/ 1775748 h 1982292"/>
                <a:gd name="connsiteX233" fmla="*/ 2679055 w 5812369"/>
                <a:gd name="connsiteY233" fmla="*/ 1651464 h 1982292"/>
                <a:gd name="connsiteX234" fmla="*/ 2644181 w 5812369"/>
                <a:gd name="connsiteY234" fmla="*/ 1492308 h 1982292"/>
                <a:gd name="connsiteX235" fmla="*/ 3319310 w 5812369"/>
                <a:gd name="connsiteY235" fmla="*/ 1827608 h 1982292"/>
                <a:gd name="connsiteX236" fmla="*/ 3572372 w 5812369"/>
                <a:gd name="connsiteY236" fmla="*/ 1157008 h 1982292"/>
                <a:gd name="connsiteX237" fmla="*/ 3749426 w 5812369"/>
                <a:gd name="connsiteY237" fmla="*/ 1157008 h 1982292"/>
                <a:gd name="connsiteX238" fmla="*/ 4002487 w 5812369"/>
                <a:gd name="connsiteY238" fmla="*/ 1827608 h 1982292"/>
                <a:gd name="connsiteX239" fmla="*/ 3858519 w 5812369"/>
                <a:gd name="connsiteY239" fmla="*/ 1827608 h 1982292"/>
                <a:gd name="connsiteX240" fmla="*/ 3795030 w 5812369"/>
                <a:gd name="connsiteY240" fmla="*/ 1653252 h 1982292"/>
                <a:gd name="connsiteX241" fmla="*/ 3527661 w 5812369"/>
                <a:gd name="connsiteY241" fmla="*/ 1653252 h 1982292"/>
                <a:gd name="connsiteX242" fmla="*/ 3463278 w 5812369"/>
                <a:gd name="connsiteY242" fmla="*/ 1827608 h 1982292"/>
                <a:gd name="connsiteX243" fmla="*/ 3569689 w 5812369"/>
                <a:gd name="connsiteY243" fmla="*/ 1537015 h 1982292"/>
                <a:gd name="connsiteX244" fmla="*/ 3753002 w 5812369"/>
                <a:gd name="connsiteY244" fmla="*/ 1537015 h 1982292"/>
                <a:gd name="connsiteX245" fmla="*/ 3660899 w 5812369"/>
                <a:gd name="connsiteY245" fmla="*/ 1285763 h 1982292"/>
                <a:gd name="connsiteX246" fmla="*/ 4115158 w 5812369"/>
                <a:gd name="connsiteY246" fmla="*/ 1827608 h 1982292"/>
                <a:gd name="connsiteX247" fmla="*/ 4115158 w 5812369"/>
                <a:gd name="connsiteY247" fmla="*/ 1157008 h 1982292"/>
                <a:gd name="connsiteX248" fmla="*/ 4251078 w 5812369"/>
                <a:gd name="connsiteY248" fmla="*/ 1157008 h 1982292"/>
                <a:gd name="connsiteX249" fmla="*/ 4251078 w 5812369"/>
                <a:gd name="connsiteY249" fmla="*/ 1827608 h 1982292"/>
                <a:gd name="connsiteX250" fmla="*/ 4386998 w 5812369"/>
                <a:gd name="connsiteY250" fmla="*/ 1734618 h 1982292"/>
                <a:gd name="connsiteX251" fmla="*/ 4485361 w 5812369"/>
                <a:gd name="connsiteY251" fmla="*/ 1644311 h 1982292"/>
                <a:gd name="connsiteX252" fmla="*/ 4553321 w 5812369"/>
                <a:gd name="connsiteY252" fmla="*/ 1705112 h 1982292"/>
                <a:gd name="connsiteX253" fmla="*/ 4632906 w 5812369"/>
                <a:gd name="connsiteY253" fmla="*/ 1726571 h 1982292"/>
                <a:gd name="connsiteX254" fmla="*/ 4695501 w 5812369"/>
                <a:gd name="connsiteY254" fmla="*/ 1706006 h 1982292"/>
                <a:gd name="connsiteX255" fmla="*/ 4718750 w 5812369"/>
                <a:gd name="connsiteY255" fmla="*/ 1648781 h 1982292"/>
                <a:gd name="connsiteX256" fmla="*/ 4706231 w 5812369"/>
                <a:gd name="connsiteY256" fmla="*/ 1609439 h 1982292"/>
                <a:gd name="connsiteX257" fmla="*/ 4671357 w 5812369"/>
                <a:gd name="connsiteY257" fmla="*/ 1579933 h 1982292"/>
                <a:gd name="connsiteX258" fmla="*/ 4622175 w 5812369"/>
                <a:gd name="connsiteY258" fmla="*/ 1554897 h 1982292"/>
                <a:gd name="connsiteX259" fmla="*/ 4565840 w 5812369"/>
                <a:gd name="connsiteY259" fmla="*/ 1528967 h 1982292"/>
                <a:gd name="connsiteX260" fmla="*/ 4510399 w 5812369"/>
                <a:gd name="connsiteY260" fmla="*/ 1498567 h 1982292"/>
                <a:gd name="connsiteX261" fmla="*/ 4461217 w 5812369"/>
                <a:gd name="connsiteY261" fmla="*/ 1459225 h 1982292"/>
                <a:gd name="connsiteX262" fmla="*/ 4426343 w 5812369"/>
                <a:gd name="connsiteY262" fmla="*/ 1404683 h 1982292"/>
                <a:gd name="connsiteX263" fmla="*/ 4412930 w 5812369"/>
                <a:gd name="connsiteY263" fmla="*/ 1332258 h 1982292"/>
                <a:gd name="connsiteX264" fmla="*/ 4473736 w 5812369"/>
                <a:gd name="connsiteY264" fmla="*/ 1194562 h 1982292"/>
                <a:gd name="connsiteX265" fmla="*/ 4627541 w 5812369"/>
                <a:gd name="connsiteY265" fmla="*/ 1138231 h 1982292"/>
                <a:gd name="connsiteX266" fmla="*/ 4860930 w 5812369"/>
                <a:gd name="connsiteY266" fmla="*/ 1250892 h 1982292"/>
                <a:gd name="connsiteX267" fmla="*/ 4761672 w 5812369"/>
                <a:gd name="connsiteY267" fmla="*/ 1340305 h 1982292"/>
                <a:gd name="connsiteX268" fmla="*/ 4628435 w 5812369"/>
                <a:gd name="connsiteY268" fmla="*/ 1256257 h 1982292"/>
                <a:gd name="connsiteX269" fmla="*/ 4572100 w 5812369"/>
                <a:gd name="connsiteY269" fmla="*/ 1276822 h 1982292"/>
                <a:gd name="connsiteX270" fmla="*/ 4550639 w 5812369"/>
                <a:gd name="connsiteY270" fmla="*/ 1326893 h 1982292"/>
                <a:gd name="connsiteX271" fmla="*/ 4561369 w 5812369"/>
                <a:gd name="connsiteY271" fmla="*/ 1361765 h 1982292"/>
                <a:gd name="connsiteX272" fmla="*/ 4589090 w 5812369"/>
                <a:gd name="connsiteY272" fmla="*/ 1389483 h 1982292"/>
                <a:gd name="connsiteX273" fmla="*/ 4630223 w 5812369"/>
                <a:gd name="connsiteY273" fmla="*/ 1412730 h 1982292"/>
                <a:gd name="connsiteX274" fmla="*/ 4677616 w 5812369"/>
                <a:gd name="connsiteY274" fmla="*/ 1435084 h 1982292"/>
                <a:gd name="connsiteX275" fmla="*/ 4728586 w 5812369"/>
                <a:gd name="connsiteY275" fmla="*/ 1458331 h 1982292"/>
                <a:gd name="connsiteX276" fmla="*/ 4776874 w 5812369"/>
                <a:gd name="connsiteY276" fmla="*/ 1488731 h 1982292"/>
                <a:gd name="connsiteX277" fmla="*/ 4818008 w 5812369"/>
                <a:gd name="connsiteY277" fmla="*/ 1528073 h 1982292"/>
                <a:gd name="connsiteX278" fmla="*/ 4845728 w 5812369"/>
                <a:gd name="connsiteY278" fmla="*/ 1579039 h 1982292"/>
                <a:gd name="connsiteX279" fmla="*/ 4856459 w 5812369"/>
                <a:gd name="connsiteY279" fmla="*/ 1646099 h 1982292"/>
                <a:gd name="connsiteX280" fmla="*/ 4791181 w 5812369"/>
                <a:gd name="connsiteY280" fmla="*/ 1791843 h 1982292"/>
                <a:gd name="connsiteX281" fmla="*/ 4634694 w 5812369"/>
                <a:gd name="connsiteY281" fmla="*/ 1846385 h 1982292"/>
                <a:gd name="connsiteX282" fmla="*/ 4492515 w 5812369"/>
                <a:gd name="connsiteY282" fmla="*/ 1818667 h 1982292"/>
                <a:gd name="connsiteX283" fmla="*/ 4386998 w 5812369"/>
                <a:gd name="connsiteY283" fmla="*/ 1734618 h 1982292"/>
                <a:gd name="connsiteX284" fmla="*/ 5007580 w 5812369"/>
                <a:gd name="connsiteY284" fmla="*/ 1827608 h 1982292"/>
                <a:gd name="connsiteX285" fmla="*/ 5007580 w 5812369"/>
                <a:gd name="connsiteY285" fmla="*/ 1157008 h 1982292"/>
                <a:gd name="connsiteX286" fmla="*/ 5396562 w 5812369"/>
                <a:gd name="connsiteY286" fmla="*/ 1157008 h 1982292"/>
                <a:gd name="connsiteX287" fmla="*/ 5396562 w 5812369"/>
                <a:gd name="connsiteY287" fmla="*/ 1273245 h 1982292"/>
                <a:gd name="connsiteX288" fmla="*/ 5143500 w 5812369"/>
                <a:gd name="connsiteY288" fmla="*/ 1273245 h 1982292"/>
                <a:gd name="connsiteX289" fmla="*/ 5143500 w 5812369"/>
                <a:gd name="connsiteY289" fmla="*/ 1427930 h 1982292"/>
                <a:gd name="connsiteX290" fmla="*/ 5359005 w 5812369"/>
                <a:gd name="connsiteY290" fmla="*/ 1427930 h 1982292"/>
                <a:gd name="connsiteX291" fmla="*/ 5359005 w 5812369"/>
                <a:gd name="connsiteY291" fmla="*/ 1544168 h 1982292"/>
                <a:gd name="connsiteX292" fmla="*/ 5143500 w 5812369"/>
                <a:gd name="connsiteY292" fmla="*/ 1544168 h 1982292"/>
                <a:gd name="connsiteX293" fmla="*/ 5143500 w 5812369"/>
                <a:gd name="connsiteY293" fmla="*/ 1711371 h 1982292"/>
                <a:gd name="connsiteX294" fmla="*/ 5396562 w 5812369"/>
                <a:gd name="connsiteY294" fmla="*/ 1711371 h 1982292"/>
                <a:gd name="connsiteX295" fmla="*/ 5396562 w 5812369"/>
                <a:gd name="connsiteY295" fmla="*/ 1827608 h 198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Lst>
              <a:rect l="l" t="t" r="r" b="b"/>
              <a:pathLst>
                <a:path w="5812369" h="1982292">
                  <a:moveTo>
                    <a:pt x="0" y="857474"/>
                  </a:moveTo>
                  <a:lnTo>
                    <a:pt x="0" y="186874"/>
                  </a:lnTo>
                  <a:lnTo>
                    <a:pt x="203880" y="186874"/>
                  </a:lnTo>
                  <a:cubicBezTo>
                    <a:pt x="277804" y="186874"/>
                    <a:pt x="335624" y="204756"/>
                    <a:pt x="377357" y="240522"/>
                  </a:cubicBezTo>
                  <a:cubicBezTo>
                    <a:pt x="419680" y="276287"/>
                    <a:pt x="441141" y="325169"/>
                    <a:pt x="441740" y="387160"/>
                  </a:cubicBezTo>
                  <a:cubicBezTo>
                    <a:pt x="441740" y="427100"/>
                    <a:pt x="432503" y="461668"/>
                    <a:pt x="414020" y="490879"/>
                  </a:cubicBezTo>
                  <a:cubicBezTo>
                    <a:pt x="395536" y="520681"/>
                    <a:pt x="369309" y="543928"/>
                    <a:pt x="335329" y="560621"/>
                  </a:cubicBezTo>
                  <a:lnTo>
                    <a:pt x="544574" y="857474"/>
                  </a:lnTo>
                  <a:lnTo>
                    <a:pt x="382722" y="857474"/>
                  </a:lnTo>
                  <a:lnTo>
                    <a:pt x="204774" y="586551"/>
                  </a:lnTo>
                  <a:lnTo>
                    <a:pt x="135920" y="586551"/>
                  </a:lnTo>
                  <a:lnTo>
                    <a:pt x="135920" y="857474"/>
                  </a:lnTo>
                  <a:close/>
                  <a:moveTo>
                    <a:pt x="135920" y="471208"/>
                  </a:moveTo>
                  <a:lnTo>
                    <a:pt x="211928" y="471208"/>
                  </a:lnTo>
                  <a:cubicBezTo>
                    <a:pt x="240543" y="471208"/>
                    <a:pt x="262603" y="463760"/>
                    <a:pt x="278100" y="448855"/>
                  </a:cubicBezTo>
                  <a:cubicBezTo>
                    <a:pt x="294195" y="433950"/>
                    <a:pt x="302243" y="412794"/>
                    <a:pt x="302243" y="385371"/>
                  </a:cubicBezTo>
                  <a:cubicBezTo>
                    <a:pt x="302243" y="359737"/>
                    <a:pt x="294195" y="339475"/>
                    <a:pt x="278100" y="324570"/>
                  </a:cubicBezTo>
                  <a:cubicBezTo>
                    <a:pt x="262004" y="309665"/>
                    <a:pt x="239944" y="302512"/>
                    <a:pt x="211928" y="303111"/>
                  </a:cubicBezTo>
                  <a:lnTo>
                    <a:pt x="135920" y="303111"/>
                  </a:lnTo>
                  <a:close/>
                  <a:moveTo>
                    <a:pt x="639361" y="857474"/>
                  </a:moveTo>
                  <a:lnTo>
                    <a:pt x="639361" y="186874"/>
                  </a:lnTo>
                  <a:lnTo>
                    <a:pt x="1028342" y="186874"/>
                  </a:lnTo>
                  <a:lnTo>
                    <a:pt x="1028342" y="303111"/>
                  </a:lnTo>
                  <a:lnTo>
                    <a:pt x="774387" y="303111"/>
                  </a:lnTo>
                  <a:lnTo>
                    <a:pt x="774387" y="457796"/>
                  </a:lnTo>
                  <a:lnTo>
                    <a:pt x="989891" y="457796"/>
                  </a:lnTo>
                  <a:lnTo>
                    <a:pt x="989891" y="574033"/>
                  </a:lnTo>
                  <a:lnTo>
                    <a:pt x="774387" y="574033"/>
                  </a:lnTo>
                  <a:lnTo>
                    <a:pt x="774387" y="741236"/>
                  </a:lnTo>
                  <a:lnTo>
                    <a:pt x="1028342" y="741236"/>
                  </a:lnTo>
                  <a:lnTo>
                    <a:pt x="1028342" y="857474"/>
                  </a:lnTo>
                  <a:close/>
                  <a:moveTo>
                    <a:pt x="770810" y="129649"/>
                  </a:moveTo>
                  <a:lnTo>
                    <a:pt x="878115" y="0"/>
                  </a:lnTo>
                  <a:lnTo>
                    <a:pt x="1017612" y="0"/>
                  </a:lnTo>
                  <a:lnTo>
                    <a:pt x="894211" y="129649"/>
                  </a:lnTo>
                  <a:close/>
                  <a:moveTo>
                    <a:pt x="1193771" y="857474"/>
                  </a:moveTo>
                  <a:lnTo>
                    <a:pt x="1193771" y="186874"/>
                  </a:lnTo>
                  <a:lnTo>
                    <a:pt x="1414641" y="186874"/>
                  </a:lnTo>
                  <a:cubicBezTo>
                    <a:pt x="1487967" y="186874"/>
                    <a:pt x="1545491" y="204756"/>
                    <a:pt x="1587224" y="240522"/>
                  </a:cubicBezTo>
                  <a:cubicBezTo>
                    <a:pt x="1629547" y="276287"/>
                    <a:pt x="1650713" y="325169"/>
                    <a:pt x="1650713" y="387160"/>
                  </a:cubicBezTo>
                  <a:cubicBezTo>
                    <a:pt x="1650713" y="449150"/>
                    <a:pt x="1629547" y="497737"/>
                    <a:pt x="1587224" y="532903"/>
                  </a:cubicBezTo>
                  <a:cubicBezTo>
                    <a:pt x="1544901" y="568669"/>
                    <a:pt x="1487368" y="586551"/>
                    <a:pt x="1414641" y="586551"/>
                  </a:cubicBezTo>
                  <a:lnTo>
                    <a:pt x="1329691" y="586551"/>
                  </a:lnTo>
                  <a:lnTo>
                    <a:pt x="1329691" y="857474"/>
                  </a:lnTo>
                  <a:close/>
                  <a:moveTo>
                    <a:pt x="1329691" y="471208"/>
                  </a:moveTo>
                  <a:lnTo>
                    <a:pt x="1420007" y="471208"/>
                  </a:lnTo>
                  <a:cubicBezTo>
                    <a:pt x="1449220" y="471208"/>
                    <a:pt x="1471871" y="463456"/>
                    <a:pt x="1487967" y="447961"/>
                  </a:cubicBezTo>
                  <a:cubicBezTo>
                    <a:pt x="1504062" y="433056"/>
                    <a:pt x="1512110" y="412195"/>
                    <a:pt x="1512110" y="385371"/>
                  </a:cubicBezTo>
                  <a:cubicBezTo>
                    <a:pt x="1512110" y="359737"/>
                    <a:pt x="1503767" y="339475"/>
                    <a:pt x="1487072" y="324570"/>
                  </a:cubicBezTo>
                  <a:cubicBezTo>
                    <a:pt x="1470977" y="309665"/>
                    <a:pt x="1448621" y="302512"/>
                    <a:pt x="1420007" y="303111"/>
                  </a:cubicBezTo>
                  <a:lnTo>
                    <a:pt x="1329691" y="303111"/>
                  </a:lnTo>
                  <a:close/>
                  <a:moveTo>
                    <a:pt x="1759807" y="595493"/>
                  </a:moveTo>
                  <a:lnTo>
                    <a:pt x="1759807" y="186874"/>
                  </a:lnTo>
                  <a:lnTo>
                    <a:pt x="1895727" y="186874"/>
                  </a:lnTo>
                  <a:lnTo>
                    <a:pt x="1895727" y="606222"/>
                  </a:lnTo>
                  <a:cubicBezTo>
                    <a:pt x="1895727" y="650929"/>
                    <a:pt x="1907647" y="686095"/>
                    <a:pt x="1931495" y="711730"/>
                  </a:cubicBezTo>
                  <a:cubicBezTo>
                    <a:pt x="1955344" y="736766"/>
                    <a:pt x="1988430" y="749283"/>
                    <a:pt x="2030753" y="749283"/>
                  </a:cubicBezTo>
                  <a:cubicBezTo>
                    <a:pt x="2072485" y="749283"/>
                    <a:pt x="2105267" y="736766"/>
                    <a:pt x="2129116" y="711730"/>
                  </a:cubicBezTo>
                  <a:cubicBezTo>
                    <a:pt x="2152964" y="686694"/>
                    <a:pt x="2164884" y="651528"/>
                    <a:pt x="2164884" y="606222"/>
                  </a:cubicBezTo>
                  <a:lnTo>
                    <a:pt x="2164884" y="186874"/>
                  </a:lnTo>
                  <a:lnTo>
                    <a:pt x="2300804" y="186874"/>
                  </a:lnTo>
                  <a:lnTo>
                    <a:pt x="2300804" y="595493"/>
                  </a:lnTo>
                  <a:cubicBezTo>
                    <a:pt x="2300804" y="683717"/>
                    <a:pt x="2276661" y="752565"/>
                    <a:pt x="2228373" y="802037"/>
                  </a:cubicBezTo>
                  <a:cubicBezTo>
                    <a:pt x="2180086" y="851510"/>
                    <a:pt x="2113914" y="876250"/>
                    <a:pt x="2029858" y="876250"/>
                  </a:cubicBezTo>
                  <a:cubicBezTo>
                    <a:pt x="1946402" y="876250"/>
                    <a:pt x="1880525" y="851510"/>
                    <a:pt x="1832238" y="802037"/>
                  </a:cubicBezTo>
                  <a:cubicBezTo>
                    <a:pt x="1783950" y="751966"/>
                    <a:pt x="1759807" y="683118"/>
                    <a:pt x="1759807" y="595493"/>
                  </a:cubicBezTo>
                  <a:close/>
                  <a:moveTo>
                    <a:pt x="2477858" y="857474"/>
                  </a:moveTo>
                  <a:lnTo>
                    <a:pt x="2477858" y="186874"/>
                  </a:lnTo>
                  <a:lnTo>
                    <a:pt x="2667431" y="186874"/>
                  </a:lnTo>
                  <a:cubicBezTo>
                    <a:pt x="2737179" y="186874"/>
                    <a:pt x="2791726" y="202968"/>
                    <a:pt x="2831071" y="235157"/>
                  </a:cubicBezTo>
                  <a:cubicBezTo>
                    <a:pt x="2871016" y="267346"/>
                    <a:pt x="2890983" y="312052"/>
                    <a:pt x="2890983" y="369277"/>
                  </a:cubicBezTo>
                  <a:cubicBezTo>
                    <a:pt x="2890983" y="424713"/>
                    <a:pt x="2867439" y="468821"/>
                    <a:pt x="2820341" y="501609"/>
                  </a:cubicBezTo>
                  <a:cubicBezTo>
                    <a:pt x="2855510" y="517703"/>
                    <a:pt x="2882640" y="539162"/>
                    <a:pt x="2901714" y="565986"/>
                  </a:cubicBezTo>
                  <a:cubicBezTo>
                    <a:pt x="2920787" y="593409"/>
                    <a:pt x="2930329" y="624704"/>
                    <a:pt x="2930329" y="659870"/>
                  </a:cubicBezTo>
                  <a:cubicBezTo>
                    <a:pt x="2930329" y="721270"/>
                    <a:pt x="2907973" y="769553"/>
                    <a:pt x="2863263" y="804720"/>
                  </a:cubicBezTo>
                  <a:cubicBezTo>
                    <a:pt x="2819151" y="839886"/>
                    <a:pt x="2758640" y="857474"/>
                    <a:pt x="2681738" y="857474"/>
                  </a:cubicBezTo>
                  <a:close/>
                  <a:moveTo>
                    <a:pt x="2612884" y="741236"/>
                  </a:moveTo>
                  <a:lnTo>
                    <a:pt x="2689786" y="741236"/>
                  </a:lnTo>
                  <a:cubicBezTo>
                    <a:pt x="2721378" y="741236"/>
                    <a:pt x="2746121" y="733484"/>
                    <a:pt x="2764005" y="717989"/>
                  </a:cubicBezTo>
                  <a:cubicBezTo>
                    <a:pt x="2781890" y="701894"/>
                    <a:pt x="2790832" y="680140"/>
                    <a:pt x="2790832" y="652717"/>
                  </a:cubicBezTo>
                  <a:cubicBezTo>
                    <a:pt x="2790832" y="625294"/>
                    <a:pt x="2781890" y="603835"/>
                    <a:pt x="2764005" y="588340"/>
                  </a:cubicBezTo>
                  <a:cubicBezTo>
                    <a:pt x="2746121" y="573434"/>
                    <a:pt x="2721378" y="565986"/>
                    <a:pt x="2689786" y="565986"/>
                  </a:cubicBezTo>
                  <a:lnTo>
                    <a:pt x="2612884" y="565986"/>
                  </a:lnTo>
                  <a:close/>
                  <a:moveTo>
                    <a:pt x="2612884" y="449749"/>
                  </a:moveTo>
                  <a:lnTo>
                    <a:pt x="2670113" y="449749"/>
                  </a:lnTo>
                  <a:cubicBezTo>
                    <a:pt x="2695750" y="449749"/>
                    <a:pt x="2715718" y="443195"/>
                    <a:pt x="2730025" y="430078"/>
                  </a:cubicBezTo>
                  <a:cubicBezTo>
                    <a:pt x="2744333" y="417560"/>
                    <a:pt x="2751486" y="399382"/>
                    <a:pt x="2751486" y="375536"/>
                  </a:cubicBezTo>
                  <a:cubicBezTo>
                    <a:pt x="2751486" y="352887"/>
                    <a:pt x="2744333" y="335300"/>
                    <a:pt x="2730025" y="322782"/>
                  </a:cubicBezTo>
                  <a:cubicBezTo>
                    <a:pt x="2716317" y="309665"/>
                    <a:pt x="2696341" y="303111"/>
                    <a:pt x="2670113" y="303111"/>
                  </a:cubicBezTo>
                  <a:lnTo>
                    <a:pt x="2612884" y="303111"/>
                  </a:lnTo>
                  <a:close/>
                  <a:moveTo>
                    <a:pt x="3077873" y="857474"/>
                  </a:moveTo>
                  <a:lnTo>
                    <a:pt x="3077873" y="186874"/>
                  </a:lnTo>
                  <a:lnTo>
                    <a:pt x="3212899" y="186874"/>
                  </a:lnTo>
                  <a:lnTo>
                    <a:pt x="3212899" y="734083"/>
                  </a:lnTo>
                  <a:lnTo>
                    <a:pt x="3466855" y="734083"/>
                  </a:lnTo>
                  <a:lnTo>
                    <a:pt x="3466855" y="857474"/>
                  </a:lnTo>
                  <a:close/>
                  <a:moveTo>
                    <a:pt x="3595621" y="857474"/>
                  </a:moveTo>
                  <a:lnTo>
                    <a:pt x="3595621" y="186874"/>
                  </a:lnTo>
                  <a:lnTo>
                    <a:pt x="3730647" y="186874"/>
                  </a:lnTo>
                  <a:lnTo>
                    <a:pt x="3730647" y="857474"/>
                  </a:lnTo>
                  <a:close/>
                  <a:moveTo>
                    <a:pt x="3896076" y="658976"/>
                  </a:moveTo>
                  <a:cubicBezTo>
                    <a:pt x="3878791" y="615459"/>
                    <a:pt x="3870144" y="569858"/>
                    <a:pt x="3870144" y="522174"/>
                  </a:cubicBezTo>
                  <a:cubicBezTo>
                    <a:pt x="3870144" y="474489"/>
                    <a:pt x="3878791" y="429184"/>
                    <a:pt x="3896076" y="386265"/>
                  </a:cubicBezTo>
                  <a:cubicBezTo>
                    <a:pt x="3913361" y="342748"/>
                    <a:pt x="3937210" y="304899"/>
                    <a:pt x="3967613" y="272711"/>
                  </a:cubicBezTo>
                  <a:cubicBezTo>
                    <a:pt x="3998615" y="240522"/>
                    <a:pt x="4036172" y="214887"/>
                    <a:pt x="4080284" y="195815"/>
                  </a:cubicBezTo>
                  <a:cubicBezTo>
                    <a:pt x="4124994" y="176743"/>
                    <a:pt x="4172986" y="167203"/>
                    <a:pt x="4224252" y="167203"/>
                  </a:cubicBezTo>
                  <a:cubicBezTo>
                    <a:pt x="4275517" y="167203"/>
                    <a:pt x="4323509" y="176743"/>
                    <a:pt x="4368220" y="195815"/>
                  </a:cubicBezTo>
                  <a:cubicBezTo>
                    <a:pt x="4412930" y="214887"/>
                    <a:pt x="4450487" y="240522"/>
                    <a:pt x="4480890" y="272711"/>
                  </a:cubicBezTo>
                  <a:cubicBezTo>
                    <a:pt x="4511293" y="304899"/>
                    <a:pt x="4535142" y="342748"/>
                    <a:pt x="4552427" y="386265"/>
                  </a:cubicBezTo>
                  <a:cubicBezTo>
                    <a:pt x="4569712" y="429184"/>
                    <a:pt x="4578359" y="474489"/>
                    <a:pt x="4578359" y="522174"/>
                  </a:cubicBezTo>
                  <a:cubicBezTo>
                    <a:pt x="4578359" y="578209"/>
                    <a:pt x="4566734" y="630659"/>
                    <a:pt x="4543485" y="679541"/>
                  </a:cubicBezTo>
                  <a:cubicBezTo>
                    <a:pt x="4520235" y="728423"/>
                    <a:pt x="4488044" y="769250"/>
                    <a:pt x="4446910" y="802037"/>
                  </a:cubicBezTo>
                  <a:lnTo>
                    <a:pt x="4487150" y="840485"/>
                  </a:lnTo>
                  <a:cubicBezTo>
                    <a:pt x="4534248" y="883403"/>
                    <a:pt x="4580747" y="904567"/>
                    <a:pt x="4626646" y="903968"/>
                  </a:cubicBezTo>
                  <a:cubicBezTo>
                    <a:pt x="4645720" y="903968"/>
                    <a:pt x="4661816" y="901581"/>
                    <a:pt x="4674934" y="896815"/>
                  </a:cubicBezTo>
                  <a:lnTo>
                    <a:pt x="4674934" y="1012159"/>
                  </a:lnTo>
                  <a:cubicBezTo>
                    <a:pt x="4654072" y="1020501"/>
                    <a:pt x="4630518" y="1024381"/>
                    <a:pt x="4604291" y="1023782"/>
                  </a:cubicBezTo>
                  <a:cubicBezTo>
                    <a:pt x="4532155" y="1023782"/>
                    <a:pt x="4462711" y="994571"/>
                    <a:pt x="4395940" y="936157"/>
                  </a:cubicBezTo>
                  <a:lnTo>
                    <a:pt x="4316355" y="864627"/>
                  </a:lnTo>
                  <a:cubicBezTo>
                    <a:pt x="4287142" y="872379"/>
                    <a:pt x="4256443" y="876250"/>
                    <a:pt x="4224252" y="876250"/>
                  </a:cubicBezTo>
                  <a:cubicBezTo>
                    <a:pt x="4172986" y="876250"/>
                    <a:pt x="4124994" y="866710"/>
                    <a:pt x="4080284" y="847638"/>
                  </a:cubicBezTo>
                  <a:cubicBezTo>
                    <a:pt x="4036172" y="828566"/>
                    <a:pt x="3998615" y="803227"/>
                    <a:pt x="3967613" y="771637"/>
                  </a:cubicBezTo>
                  <a:cubicBezTo>
                    <a:pt x="3937210" y="739448"/>
                    <a:pt x="3913361" y="701894"/>
                    <a:pt x="3896076" y="658976"/>
                  </a:cubicBezTo>
                  <a:close/>
                  <a:moveTo>
                    <a:pt x="4070447" y="360336"/>
                  </a:moveTo>
                  <a:cubicBezTo>
                    <a:pt x="4029913" y="403853"/>
                    <a:pt x="4009346" y="457796"/>
                    <a:pt x="4008747" y="522174"/>
                  </a:cubicBezTo>
                  <a:cubicBezTo>
                    <a:pt x="4008747" y="586551"/>
                    <a:pt x="4029314" y="640494"/>
                    <a:pt x="4070447" y="684012"/>
                  </a:cubicBezTo>
                  <a:cubicBezTo>
                    <a:pt x="4110982" y="727529"/>
                    <a:pt x="4162551" y="749283"/>
                    <a:pt x="4225146" y="749283"/>
                  </a:cubicBezTo>
                  <a:cubicBezTo>
                    <a:pt x="4266280" y="749283"/>
                    <a:pt x="4302942" y="739448"/>
                    <a:pt x="4335134" y="719777"/>
                  </a:cubicBezTo>
                  <a:cubicBezTo>
                    <a:pt x="4367924" y="700106"/>
                    <a:pt x="4393553" y="672683"/>
                    <a:pt x="4412036" y="637517"/>
                  </a:cubicBezTo>
                  <a:cubicBezTo>
                    <a:pt x="4430519" y="602941"/>
                    <a:pt x="4439756" y="564493"/>
                    <a:pt x="4439756" y="522174"/>
                  </a:cubicBezTo>
                  <a:cubicBezTo>
                    <a:pt x="4439756" y="457796"/>
                    <a:pt x="4419190" y="403853"/>
                    <a:pt x="4378056" y="360336"/>
                  </a:cubicBezTo>
                  <a:cubicBezTo>
                    <a:pt x="4337521" y="316818"/>
                    <a:pt x="4286247" y="295064"/>
                    <a:pt x="4224252" y="295064"/>
                  </a:cubicBezTo>
                  <a:cubicBezTo>
                    <a:pt x="4161657" y="295064"/>
                    <a:pt x="4110088" y="316818"/>
                    <a:pt x="4069553" y="360336"/>
                  </a:cubicBezTo>
                  <a:close/>
                  <a:moveTo>
                    <a:pt x="4705337" y="595493"/>
                  </a:moveTo>
                  <a:lnTo>
                    <a:pt x="4705337" y="186874"/>
                  </a:lnTo>
                  <a:lnTo>
                    <a:pt x="4841257" y="186874"/>
                  </a:lnTo>
                  <a:lnTo>
                    <a:pt x="4841257" y="606222"/>
                  </a:lnTo>
                  <a:cubicBezTo>
                    <a:pt x="4841257" y="650929"/>
                    <a:pt x="4853177" y="686095"/>
                    <a:pt x="4877025" y="711730"/>
                  </a:cubicBezTo>
                  <a:cubicBezTo>
                    <a:pt x="4900874" y="736766"/>
                    <a:pt x="4933960" y="749283"/>
                    <a:pt x="4976283" y="749283"/>
                  </a:cubicBezTo>
                  <a:cubicBezTo>
                    <a:pt x="5018016" y="749283"/>
                    <a:pt x="5050797" y="736766"/>
                    <a:pt x="5074646" y="711730"/>
                  </a:cubicBezTo>
                  <a:cubicBezTo>
                    <a:pt x="5098495" y="686694"/>
                    <a:pt x="5110414" y="651528"/>
                    <a:pt x="5110414" y="606222"/>
                  </a:cubicBezTo>
                  <a:lnTo>
                    <a:pt x="5110414" y="186874"/>
                  </a:lnTo>
                  <a:lnTo>
                    <a:pt x="5246334" y="186874"/>
                  </a:lnTo>
                  <a:lnTo>
                    <a:pt x="5246334" y="595493"/>
                  </a:lnTo>
                  <a:cubicBezTo>
                    <a:pt x="5246334" y="683717"/>
                    <a:pt x="5222191" y="752565"/>
                    <a:pt x="5173903" y="802037"/>
                  </a:cubicBezTo>
                  <a:cubicBezTo>
                    <a:pt x="5125616" y="852109"/>
                    <a:pt x="5059444" y="876849"/>
                    <a:pt x="4975389" y="876250"/>
                  </a:cubicBezTo>
                  <a:cubicBezTo>
                    <a:pt x="4891932" y="876250"/>
                    <a:pt x="4826055" y="851510"/>
                    <a:pt x="4777768" y="802037"/>
                  </a:cubicBezTo>
                  <a:cubicBezTo>
                    <a:pt x="4729481" y="751966"/>
                    <a:pt x="4705337" y="683118"/>
                    <a:pt x="4705337" y="595493"/>
                  </a:cubicBezTo>
                  <a:close/>
                  <a:moveTo>
                    <a:pt x="5423388" y="857474"/>
                  </a:moveTo>
                  <a:lnTo>
                    <a:pt x="5423388" y="186874"/>
                  </a:lnTo>
                  <a:lnTo>
                    <a:pt x="5812370" y="186874"/>
                  </a:lnTo>
                  <a:lnTo>
                    <a:pt x="5812370" y="303111"/>
                  </a:lnTo>
                  <a:lnTo>
                    <a:pt x="5558414" y="303111"/>
                  </a:lnTo>
                  <a:lnTo>
                    <a:pt x="5558414" y="457796"/>
                  </a:lnTo>
                  <a:lnTo>
                    <a:pt x="5773919" y="457796"/>
                  </a:lnTo>
                  <a:lnTo>
                    <a:pt x="5773919" y="574033"/>
                  </a:lnTo>
                  <a:lnTo>
                    <a:pt x="5558414" y="574033"/>
                  </a:lnTo>
                  <a:lnTo>
                    <a:pt x="5558414" y="741236"/>
                  </a:lnTo>
                  <a:lnTo>
                    <a:pt x="5812370" y="741236"/>
                  </a:lnTo>
                  <a:lnTo>
                    <a:pt x="5812370" y="857474"/>
                  </a:lnTo>
                  <a:close/>
                  <a:moveTo>
                    <a:pt x="0" y="1827608"/>
                  </a:moveTo>
                  <a:lnTo>
                    <a:pt x="0" y="1157008"/>
                  </a:lnTo>
                  <a:lnTo>
                    <a:pt x="388982" y="1157008"/>
                  </a:lnTo>
                  <a:lnTo>
                    <a:pt x="388982" y="1273245"/>
                  </a:lnTo>
                  <a:lnTo>
                    <a:pt x="135920" y="1273245"/>
                  </a:lnTo>
                  <a:lnTo>
                    <a:pt x="135920" y="1427930"/>
                  </a:lnTo>
                  <a:lnTo>
                    <a:pt x="351425" y="1427930"/>
                  </a:lnTo>
                  <a:lnTo>
                    <a:pt x="351425" y="1544168"/>
                  </a:lnTo>
                  <a:lnTo>
                    <a:pt x="135920" y="1544168"/>
                  </a:lnTo>
                  <a:lnTo>
                    <a:pt x="135920" y="1827608"/>
                  </a:lnTo>
                  <a:close/>
                  <a:moveTo>
                    <a:pt x="517748" y="1827608"/>
                  </a:moveTo>
                  <a:lnTo>
                    <a:pt x="517748" y="1157008"/>
                  </a:lnTo>
                  <a:lnTo>
                    <a:pt x="721628" y="1157008"/>
                  </a:lnTo>
                  <a:cubicBezTo>
                    <a:pt x="794953" y="1157008"/>
                    <a:pt x="853077" y="1174891"/>
                    <a:pt x="895999" y="1210656"/>
                  </a:cubicBezTo>
                  <a:cubicBezTo>
                    <a:pt x="938322" y="1246421"/>
                    <a:pt x="959488" y="1295304"/>
                    <a:pt x="959488" y="1357294"/>
                  </a:cubicBezTo>
                  <a:cubicBezTo>
                    <a:pt x="959488" y="1397235"/>
                    <a:pt x="950251" y="1432106"/>
                    <a:pt x="931768" y="1461907"/>
                  </a:cubicBezTo>
                  <a:cubicBezTo>
                    <a:pt x="913284" y="1491709"/>
                    <a:pt x="887057" y="1514661"/>
                    <a:pt x="853077" y="1530756"/>
                  </a:cubicBezTo>
                  <a:lnTo>
                    <a:pt x="1062322" y="1827608"/>
                  </a:lnTo>
                  <a:lnTo>
                    <a:pt x="900470" y="1827608"/>
                  </a:lnTo>
                  <a:lnTo>
                    <a:pt x="722522" y="1556686"/>
                  </a:lnTo>
                  <a:lnTo>
                    <a:pt x="653668" y="1556686"/>
                  </a:lnTo>
                  <a:lnTo>
                    <a:pt x="653668" y="1827608"/>
                  </a:lnTo>
                  <a:close/>
                  <a:moveTo>
                    <a:pt x="653668" y="1441342"/>
                  </a:moveTo>
                  <a:lnTo>
                    <a:pt x="729676" y="1441342"/>
                  </a:lnTo>
                  <a:cubicBezTo>
                    <a:pt x="758291" y="1441342"/>
                    <a:pt x="780646" y="1433894"/>
                    <a:pt x="796742" y="1418989"/>
                  </a:cubicBezTo>
                  <a:cubicBezTo>
                    <a:pt x="812838" y="1404084"/>
                    <a:pt x="820590" y="1382929"/>
                    <a:pt x="819991" y="1355506"/>
                  </a:cubicBezTo>
                  <a:cubicBezTo>
                    <a:pt x="819991" y="1329871"/>
                    <a:pt x="812238" y="1309610"/>
                    <a:pt x="796742" y="1294705"/>
                  </a:cubicBezTo>
                  <a:cubicBezTo>
                    <a:pt x="781245" y="1279799"/>
                    <a:pt x="758890" y="1272646"/>
                    <a:pt x="729676" y="1273245"/>
                  </a:cubicBezTo>
                  <a:lnTo>
                    <a:pt x="653668" y="1273245"/>
                  </a:lnTo>
                  <a:close/>
                  <a:moveTo>
                    <a:pt x="1100773" y="1827608"/>
                  </a:moveTo>
                  <a:lnTo>
                    <a:pt x="1353835" y="1157008"/>
                  </a:lnTo>
                  <a:lnTo>
                    <a:pt x="1530889" y="1157008"/>
                  </a:lnTo>
                  <a:lnTo>
                    <a:pt x="1783950" y="1827608"/>
                  </a:lnTo>
                  <a:lnTo>
                    <a:pt x="1639982" y="1827608"/>
                  </a:lnTo>
                  <a:lnTo>
                    <a:pt x="1575599" y="1653252"/>
                  </a:lnTo>
                  <a:lnTo>
                    <a:pt x="1308230" y="1653252"/>
                  </a:lnTo>
                  <a:lnTo>
                    <a:pt x="1244741" y="1827608"/>
                  </a:lnTo>
                  <a:close/>
                  <a:moveTo>
                    <a:pt x="1350258" y="1537015"/>
                  </a:moveTo>
                  <a:lnTo>
                    <a:pt x="1534466" y="1537015"/>
                  </a:lnTo>
                  <a:lnTo>
                    <a:pt x="1442362" y="1285763"/>
                  </a:lnTo>
                  <a:close/>
                  <a:moveTo>
                    <a:pt x="1896621" y="1827608"/>
                  </a:moveTo>
                  <a:lnTo>
                    <a:pt x="1896621" y="1157008"/>
                  </a:lnTo>
                  <a:lnTo>
                    <a:pt x="2070098" y="1157008"/>
                  </a:lnTo>
                  <a:lnTo>
                    <a:pt x="2368764" y="1637158"/>
                  </a:lnTo>
                  <a:lnTo>
                    <a:pt x="2368764" y="1157008"/>
                  </a:lnTo>
                  <a:lnTo>
                    <a:pt x="2503790" y="1157008"/>
                  </a:lnTo>
                  <a:lnTo>
                    <a:pt x="2503790" y="1827608"/>
                  </a:lnTo>
                  <a:lnTo>
                    <a:pt x="2330313" y="1827608"/>
                  </a:lnTo>
                  <a:lnTo>
                    <a:pt x="2031647" y="1345670"/>
                  </a:lnTo>
                  <a:lnTo>
                    <a:pt x="2031647" y="1827608"/>
                  </a:lnTo>
                  <a:close/>
                  <a:moveTo>
                    <a:pt x="2644181" y="1492308"/>
                  </a:moveTo>
                  <a:cubicBezTo>
                    <a:pt x="2644181" y="1444624"/>
                    <a:pt x="2652828" y="1399318"/>
                    <a:pt x="2670113" y="1356400"/>
                  </a:cubicBezTo>
                  <a:cubicBezTo>
                    <a:pt x="2687398" y="1312882"/>
                    <a:pt x="2711247" y="1275034"/>
                    <a:pt x="2741650" y="1242845"/>
                  </a:cubicBezTo>
                  <a:cubicBezTo>
                    <a:pt x="2772652" y="1210656"/>
                    <a:pt x="2810209" y="1185325"/>
                    <a:pt x="2854321" y="1166844"/>
                  </a:cubicBezTo>
                  <a:cubicBezTo>
                    <a:pt x="2899031" y="1147772"/>
                    <a:pt x="2947319" y="1138231"/>
                    <a:pt x="2999183" y="1138231"/>
                  </a:cubicBezTo>
                  <a:cubicBezTo>
                    <a:pt x="3058201" y="1138231"/>
                    <a:pt x="3111853" y="1150150"/>
                    <a:pt x="3160141" y="1173997"/>
                  </a:cubicBezTo>
                  <a:cubicBezTo>
                    <a:pt x="3209027" y="1198433"/>
                    <a:pt x="3248963" y="1231820"/>
                    <a:pt x="3279965" y="1274140"/>
                  </a:cubicBezTo>
                  <a:lnTo>
                    <a:pt x="3173554" y="1357294"/>
                  </a:lnTo>
                  <a:cubicBezTo>
                    <a:pt x="3153881" y="1329281"/>
                    <a:pt x="3129139" y="1306927"/>
                    <a:pt x="3099334" y="1290234"/>
                  </a:cubicBezTo>
                  <a:cubicBezTo>
                    <a:pt x="3069530" y="1273541"/>
                    <a:pt x="3036141" y="1265198"/>
                    <a:pt x="2999183" y="1265198"/>
                  </a:cubicBezTo>
                  <a:cubicBezTo>
                    <a:pt x="2936588" y="1265198"/>
                    <a:pt x="2885019" y="1286953"/>
                    <a:pt x="2844484" y="1330470"/>
                  </a:cubicBezTo>
                  <a:cubicBezTo>
                    <a:pt x="2803950" y="1373987"/>
                    <a:pt x="2783383" y="1427930"/>
                    <a:pt x="2782784" y="1492308"/>
                  </a:cubicBezTo>
                  <a:cubicBezTo>
                    <a:pt x="2782784" y="1556686"/>
                    <a:pt x="2803351" y="1610933"/>
                    <a:pt x="2844484" y="1655040"/>
                  </a:cubicBezTo>
                  <a:cubicBezTo>
                    <a:pt x="2885019" y="1698558"/>
                    <a:pt x="2936588" y="1720017"/>
                    <a:pt x="2999183" y="1719418"/>
                  </a:cubicBezTo>
                  <a:cubicBezTo>
                    <a:pt x="3036141" y="1719418"/>
                    <a:pt x="3069530" y="1711371"/>
                    <a:pt x="3099334" y="1695276"/>
                  </a:cubicBezTo>
                  <a:cubicBezTo>
                    <a:pt x="3129139" y="1678583"/>
                    <a:pt x="3153881" y="1655934"/>
                    <a:pt x="3173554" y="1627322"/>
                  </a:cubicBezTo>
                  <a:lnTo>
                    <a:pt x="3279965" y="1709582"/>
                  </a:lnTo>
                  <a:cubicBezTo>
                    <a:pt x="3253738" y="1745947"/>
                    <a:pt x="3220947" y="1775748"/>
                    <a:pt x="3181602" y="1798996"/>
                  </a:cubicBezTo>
                  <a:cubicBezTo>
                    <a:pt x="3142257" y="1822243"/>
                    <a:pt x="3098735" y="1836844"/>
                    <a:pt x="3051047" y="1842808"/>
                  </a:cubicBezTo>
                  <a:lnTo>
                    <a:pt x="2967885" y="1982293"/>
                  </a:lnTo>
                  <a:lnTo>
                    <a:pt x="2848061" y="1982293"/>
                  </a:lnTo>
                  <a:lnTo>
                    <a:pt x="2932117" y="1841020"/>
                  </a:lnTo>
                  <a:cubicBezTo>
                    <a:pt x="2875487" y="1830889"/>
                    <a:pt x="2825107" y="1809126"/>
                    <a:pt x="2780995" y="1775748"/>
                  </a:cubicBezTo>
                  <a:cubicBezTo>
                    <a:pt x="2736884" y="1742370"/>
                    <a:pt x="2702904" y="1700936"/>
                    <a:pt x="2679055" y="1651464"/>
                  </a:cubicBezTo>
                  <a:cubicBezTo>
                    <a:pt x="2655207" y="1601991"/>
                    <a:pt x="2643582" y="1548934"/>
                    <a:pt x="2644181" y="1492308"/>
                  </a:cubicBezTo>
                  <a:close/>
                  <a:moveTo>
                    <a:pt x="3319310" y="1827608"/>
                  </a:moveTo>
                  <a:lnTo>
                    <a:pt x="3572372" y="1157008"/>
                  </a:lnTo>
                  <a:lnTo>
                    <a:pt x="3749426" y="1157008"/>
                  </a:lnTo>
                  <a:lnTo>
                    <a:pt x="4002487" y="1827608"/>
                  </a:lnTo>
                  <a:lnTo>
                    <a:pt x="3858519" y="1827608"/>
                  </a:lnTo>
                  <a:lnTo>
                    <a:pt x="3795030" y="1653252"/>
                  </a:lnTo>
                  <a:lnTo>
                    <a:pt x="3527661" y="1653252"/>
                  </a:lnTo>
                  <a:lnTo>
                    <a:pt x="3463278" y="1827608"/>
                  </a:lnTo>
                  <a:close/>
                  <a:moveTo>
                    <a:pt x="3569689" y="1537015"/>
                  </a:moveTo>
                  <a:lnTo>
                    <a:pt x="3753002" y="1537015"/>
                  </a:lnTo>
                  <a:lnTo>
                    <a:pt x="3660899" y="1285763"/>
                  </a:lnTo>
                  <a:close/>
                  <a:moveTo>
                    <a:pt x="4115158" y="1827608"/>
                  </a:moveTo>
                  <a:lnTo>
                    <a:pt x="4115158" y="1157008"/>
                  </a:lnTo>
                  <a:lnTo>
                    <a:pt x="4251078" y="1157008"/>
                  </a:lnTo>
                  <a:lnTo>
                    <a:pt x="4251078" y="1827608"/>
                  </a:lnTo>
                  <a:close/>
                  <a:moveTo>
                    <a:pt x="4386998" y="1734618"/>
                  </a:moveTo>
                  <a:lnTo>
                    <a:pt x="4485361" y="1644311"/>
                  </a:lnTo>
                  <a:cubicBezTo>
                    <a:pt x="4505633" y="1670536"/>
                    <a:pt x="4528283" y="1690806"/>
                    <a:pt x="4553321" y="1705112"/>
                  </a:cubicBezTo>
                  <a:cubicBezTo>
                    <a:pt x="4578958" y="1719418"/>
                    <a:pt x="4605481" y="1726571"/>
                    <a:pt x="4632906" y="1726571"/>
                  </a:cubicBezTo>
                  <a:cubicBezTo>
                    <a:pt x="4659732" y="1726571"/>
                    <a:pt x="4680594" y="1719713"/>
                    <a:pt x="4695501" y="1706006"/>
                  </a:cubicBezTo>
                  <a:cubicBezTo>
                    <a:pt x="4710997" y="1692299"/>
                    <a:pt x="4718750" y="1673218"/>
                    <a:pt x="4718750" y="1648781"/>
                  </a:cubicBezTo>
                  <a:cubicBezTo>
                    <a:pt x="4718750" y="1634475"/>
                    <a:pt x="4714574" y="1621358"/>
                    <a:pt x="4706231" y="1609439"/>
                  </a:cubicBezTo>
                  <a:cubicBezTo>
                    <a:pt x="4697289" y="1597521"/>
                    <a:pt x="4685664" y="1587685"/>
                    <a:pt x="4671357" y="1579933"/>
                  </a:cubicBezTo>
                  <a:cubicBezTo>
                    <a:pt x="4657050" y="1571591"/>
                    <a:pt x="4640659" y="1563240"/>
                    <a:pt x="4622175" y="1554897"/>
                  </a:cubicBezTo>
                  <a:cubicBezTo>
                    <a:pt x="4603692" y="1545956"/>
                    <a:pt x="4584914" y="1537310"/>
                    <a:pt x="4565840" y="1528967"/>
                  </a:cubicBezTo>
                  <a:cubicBezTo>
                    <a:pt x="4546767" y="1520625"/>
                    <a:pt x="4528283" y="1510486"/>
                    <a:pt x="4510399" y="1498567"/>
                  </a:cubicBezTo>
                  <a:cubicBezTo>
                    <a:pt x="4491916" y="1486648"/>
                    <a:pt x="4475525" y="1473531"/>
                    <a:pt x="4461217" y="1459225"/>
                  </a:cubicBezTo>
                  <a:cubicBezTo>
                    <a:pt x="4446910" y="1444919"/>
                    <a:pt x="4435285" y="1426741"/>
                    <a:pt x="4426343" y="1404683"/>
                  </a:cubicBezTo>
                  <a:cubicBezTo>
                    <a:pt x="4417401" y="1382625"/>
                    <a:pt x="4412930" y="1358483"/>
                    <a:pt x="4412930" y="1332258"/>
                  </a:cubicBezTo>
                  <a:cubicBezTo>
                    <a:pt x="4412930" y="1278011"/>
                    <a:pt x="4433202" y="1232115"/>
                    <a:pt x="4473736" y="1194562"/>
                  </a:cubicBezTo>
                  <a:cubicBezTo>
                    <a:pt x="4514271" y="1157008"/>
                    <a:pt x="4565545" y="1138231"/>
                    <a:pt x="4627541" y="1138231"/>
                  </a:cubicBezTo>
                  <a:cubicBezTo>
                    <a:pt x="4720539" y="1138231"/>
                    <a:pt x="4798335" y="1175785"/>
                    <a:pt x="4860930" y="1250892"/>
                  </a:cubicBezTo>
                  <a:lnTo>
                    <a:pt x="4761672" y="1340305"/>
                  </a:lnTo>
                  <a:cubicBezTo>
                    <a:pt x="4718750" y="1284270"/>
                    <a:pt x="4674335" y="1256257"/>
                    <a:pt x="4628435" y="1256257"/>
                  </a:cubicBezTo>
                  <a:cubicBezTo>
                    <a:pt x="4605784" y="1256257"/>
                    <a:pt x="4587006" y="1263115"/>
                    <a:pt x="4572100" y="1276822"/>
                  </a:cubicBezTo>
                  <a:cubicBezTo>
                    <a:pt x="4557193" y="1290529"/>
                    <a:pt x="4550039" y="1307222"/>
                    <a:pt x="4550639" y="1326893"/>
                  </a:cubicBezTo>
                  <a:cubicBezTo>
                    <a:pt x="4550639" y="1339411"/>
                    <a:pt x="4554215" y="1351035"/>
                    <a:pt x="4561369" y="1361765"/>
                  </a:cubicBezTo>
                  <a:cubicBezTo>
                    <a:pt x="4568523" y="1371895"/>
                    <a:pt x="4577760" y="1381140"/>
                    <a:pt x="4589090" y="1389483"/>
                  </a:cubicBezTo>
                  <a:cubicBezTo>
                    <a:pt x="4601009" y="1397235"/>
                    <a:pt x="4614727" y="1404978"/>
                    <a:pt x="4630223" y="1412730"/>
                  </a:cubicBezTo>
                  <a:lnTo>
                    <a:pt x="4677616" y="1435084"/>
                  </a:lnTo>
                  <a:cubicBezTo>
                    <a:pt x="4694902" y="1442836"/>
                    <a:pt x="4711892" y="1450579"/>
                    <a:pt x="4728586" y="1458331"/>
                  </a:cubicBezTo>
                  <a:cubicBezTo>
                    <a:pt x="4745872" y="1466673"/>
                    <a:pt x="4761967" y="1476813"/>
                    <a:pt x="4776874" y="1488731"/>
                  </a:cubicBezTo>
                  <a:cubicBezTo>
                    <a:pt x="4792371" y="1500060"/>
                    <a:pt x="4806088" y="1513168"/>
                    <a:pt x="4818008" y="1528073"/>
                  </a:cubicBezTo>
                  <a:cubicBezTo>
                    <a:pt x="4829927" y="1542379"/>
                    <a:pt x="4839173" y="1559368"/>
                    <a:pt x="4845728" y="1579039"/>
                  </a:cubicBezTo>
                  <a:cubicBezTo>
                    <a:pt x="4852882" y="1599309"/>
                    <a:pt x="4856459" y="1621662"/>
                    <a:pt x="4856459" y="1646099"/>
                  </a:cubicBezTo>
                  <a:cubicBezTo>
                    <a:pt x="4855269" y="1706900"/>
                    <a:pt x="4833504" y="1755478"/>
                    <a:pt x="4791181" y="1791843"/>
                  </a:cubicBezTo>
                  <a:cubicBezTo>
                    <a:pt x="4749448" y="1828207"/>
                    <a:pt x="4697289" y="1846385"/>
                    <a:pt x="4634694" y="1846385"/>
                  </a:cubicBezTo>
                  <a:cubicBezTo>
                    <a:pt x="4579852" y="1846385"/>
                    <a:pt x="4532459" y="1837148"/>
                    <a:pt x="4492515" y="1818667"/>
                  </a:cubicBezTo>
                  <a:cubicBezTo>
                    <a:pt x="4452571" y="1799595"/>
                    <a:pt x="4417401" y="1771573"/>
                    <a:pt x="4386998" y="1734618"/>
                  </a:cubicBezTo>
                  <a:close/>
                  <a:moveTo>
                    <a:pt x="5007580" y="1827608"/>
                  </a:moveTo>
                  <a:lnTo>
                    <a:pt x="5007580" y="1157008"/>
                  </a:lnTo>
                  <a:lnTo>
                    <a:pt x="5396562" y="1157008"/>
                  </a:lnTo>
                  <a:lnTo>
                    <a:pt x="5396562" y="1273245"/>
                  </a:lnTo>
                  <a:lnTo>
                    <a:pt x="5143500" y="1273245"/>
                  </a:lnTo>
                  <a:lnTo>
                    <a:pt x="5143500" y="1427930"/>
                  </a:lnTo>
                  <a:lnTo>
                    <a:pt x="5359005" y="1427930"/>
                  </a:lnTo>
                  <a:lnTo>
                    <a:pt x="5359005" y="1544168"/>
                  </a:lnTo>
                  <a:lnTo>
                    <a:pt x="5143500" y="1544168"/>
                  </a:lnTo>
                  <a:lnTo>
                    <a:pt x="5143500" y="1711371"/>
                  </a:lnTo>
                  <a:lnTo>
                    <a:pt x="5396562" y="1711371"/>
                  </a:lnTo>
                  <a:lnTo>
                    <a:pt x="5396562" y="1827608"/>
                  </a:lnTo>
                  <a:close/>
                </a:path>
              </a:pathLst>
            </a:custGeom>
            <a:solidFill>
              <a:srgbClr val="000000"/>
            </a:solidFill>
            <a:ln w="893" cap="flat">
              <a:noFill/>
              <a:prstDash val="solid"/>
              <a:miter/>
            </a:ln>
          </p:spPr>
          <p:txBody>
            <a:bodyPr rtlCol="0" anchor="ctr"/>
            <a:lstStyle/>
            <a:p>
              <a:endParaRPr lang="fr-FR"/>
            </a:p>
          </p:txBody>
        </p:sp>
        <p:sp>
          <p:nvSpPr>
            <p:cNvPr id="61" name="Forme libre 60">
              <a:extLst>
                <a:ext uri="{FF2B5EF4-FFF2-40B4-BE49-F238E27FC236}">
                  <a16:creationId xmlns:a16="http://schemas.microsoft.com/office/drawing/2014/main" id="{C6E10063-98BC-DBF7-D81D-6019CB375F06}"/>
                </a:ext>
              </a:extLst>
            </p:cNvPr>
            <p:cNvSpPr/>
            <p:nvPr/>
          </p:nvSpPr>
          <p:spPr>
            <a:xfrm>
              <a:off x="3189814" y="4323132"/>
              <a:ext cx="2331207" cy="1640734"/>
            </a:xfrm>
            <a:custGeom>
              <a:avLst/>
              <a:gdLst>
                <a:gd name="connsiteX0" fmla="*/ 2221220 w 2331207"/>
                <a:gd name="connsiteY0" fmla="*/ 1391271 h 1640734"/>
                <a:gd name="connsiteX1" fmla="*/ 2248940 w 2331207"/>
                <a:gd name="connsiteY1" fmla="*/ 1441342 h 1640734"/>
                <a:gd name="connsiteX2" fmla="*/ 2158625 w 2331207"/>
                <a:gd name="connsiteY2" fmla="*/ 1465484 h 1640734"/>
                <a:gd name="connsiteX3" fmla="*/ 2221220 w 2331207"/>
                <a:gd name="connsiteY3" fmla="*/ 1391271 h 1640734"/>
                <a:gd name="connsiteX4" fmla="*/ 2271295 w 2331207"/>
                <a:gd name="connsiteY4" fmla="*/ 1537909 h 1640734"/>
                <a:gd name="connsiteX5" fmla="*/ 2253411 w 2331207"/>
                <a:gd name="connsiteY5" fmla="*/ 1537909 h 1640734"/>
                <a:gd name="connsiteX6" fmla="*/ 2181874 w 2331207"/>
                <a:gd name="connsiteY6" fmla="*/ 1586192 h 1640734"/>
                <a:gd name="connsiteX7" fmla="*/ 2144317 w 2331207"/>
                <a:gd name="connsiteY7" fmla="*/ 1537909 h 1640734"/>
                <a:gd name="connsiteX8" fmla="*/ 2148788 w 2331207"/>
                <a:gd name="connsiteY8" fmla="*/ 1497673 h 1640734"/>
                <a:gd name="connsiteX9" fmla="*/ 2295439 w 2331207"/>
                <a:gd name="connsiteY9" fmla="*/ 1449390 h 1640734"/>
                <a:gd name="connsiteX10" fmla="*/ 2248940 w 2331207"/>
                <a:gd name="connsiteY10" fmla="*/ 1351929 h 1640734"/>
                <a:gd name="connsiteX11" fmla="*/ 2100501 w 2331207"/>
                <a:gd name="connsiteY11" fmla="*/ 1569203 h 1640734"/>
                <a:gd name="connsiteX12" fmla="*/ 2155942 w 2331207"/>
                <a:gd name="connsiteY12" fmla="*/ 1639840 h 1640734"/>
                <a:gd name="connsiteX13" fmla="*/ 2271295 w 2331207"/>
                <a:gd name="connsiteY13" fmla="*/ 1537909 h 1640734"/>
                <a:gd name="connsiteX14" fmla="*/ 2248046 w 2331207"/>
                <a:gd name="connsiteY14" fmla="*/ 1319740 h 1640734"/>
                <a:gd name="connsiteX15" fmla="*/ 2331207 w 2331207"/>
                <a:gd name="connsiteY15" fmla="*/ 1243739 h 1640734"/>
                <a:gd name="connsiteX16" fmla="*/ 2331207 w 2331207"/>
                <a:gd name="connsiteY16" fmla="*/ 1233009 h 1640734"/>
                <a:gd name="connsiteX17" fmla="*/ 2275766 w 2331207"/>
                <a:gd name="connsiteY17" fmla="*/ 1233009 h 1640734"/>
                <a:gd name="connsiteX18" fmla="*/ 2226585 w 2331207"/>
                <a:gd name="connsiteY18" fmla="*/ 1320634 h 1640734"/>
                <a:gd name="connsiteX19" fmla="*/ 2248046 w 2331207"/>
                <a:gd name="connsiteY19" fmla="*/ 1320634 h 1640734"/>
                <a:gd name="connsiteX20" fmla="*/ 1935966 w 2331207"/>
                <a:gd name="connsiteY20" fmla="*/ 1393059 h 1640734"/>
                <a:gd name="connsiteX21" fmla="*/ 1984254 w 2331207"/>
                <a:gd name="connsiteY21" fmla="*/ 1393059 h 1640734"/>
                <a:gd name="connsiteX22" fmla="*/ 1907351 w 2331207"/>
                <a:gd name="connsiteY22" fmla="*/ 1604075 h 1640734"/>
                <a:gd name="connsiteX23" fmla="*/ 1928813 w 2331207"/>
                <a:gd name="connsiteY23" fmla="*/ 1639840 h 1640734"/>
                <a:gd name="connsiteX24" fmla="*/ 2073675 w 2331207"/>
                <a:gd name="connsiteY24" fmla="*/ 1527179 h 1640734"/>
                <a:gd name="connsiteX25" fmla="*/ 2060262 w 2331207"/>
                <a:gd name="connsiteY25" fmla="*/ 1527179 h 1640734"/>
                <a:gd name="connsiteX26" fmla="*/ 1965475 w 2331207"/>
                <a:gd name="connsiteY26" fmla="*/ 1591557 h 1640734"/>
                <a:gd name="connsiteX27" fmla="*/ 2036118 w 2331207"/>
                <a:gd name="connsiteY27" fmla="*/ 1393059 h 1640734"/>
                <a:gd name="connsiteX28" fmla="*/ 2108549 w 2331207"/>
                <a:gd name="connsiteY28" fmla="*/ 1393059 h 1640734"/>
                <a:gd name="connsiteX29" fmla="*/ 2117491 w 2331207"/>
                <a:gd name="connsiteY29" fmla="*/ 1362659 h 1640734"/>
                <a:gd name="connsiteX30" fmla="*/ 2046848 w 2331207"/>
                <a:gd name="connsiteY30" fmla="*/ 1362659 h 1640734"/>
                <a:gd name="connsiteX31" fmla="*/ 2073675 w 2331207"/>
                <a:gd name="connsiteY31" fmla="*/ 1286657 h 1640734"/>
                <a:gd name="connsiteX32" fmla="*/ 2045954 w 2331207"/>
                <a:gd name="connsiteY32" fmla="*/ 1286657 h 1640734"/>
                <a:gd name="connsiteX33" fmla="*/ 1995878 w 2331207"/>
                <a:gd name="connsiteY33" fmla="*/ 1362659 h 1640734"/>
                <a:gd name="connsiteX34" fmla="*/ 1935966 w 2331207"/>
                <a:gd name="connsiteY34" fmla="*/ 1370706 h 1640734"/>
                <a:gd name="connsiteX35" fmla="*/ 1885890 w 2331207"/>
                <a:gd name="connsiteY35" fmla="*/ 1382330 h 1640734"/>
                <a:gd name="connsiteX36" fmla="*/ 1868900 w 2331207"/>
                <a:gd name="connsiteY36" fmla="*/ 1351929 h 1640734"/>
                <a:gd name="connsiteX37" fmla="*/ 1756230 w 2331207"/>
                <a:gd name="connsiteY37" fmla="*/ 1443131 h 1640734"/>
                <a:gd name="connsiteX38" fmla="*/ 1769643 w 2331207"/>
                <a:gd name="connsiteY38" fmla="*/ 1443131 h 1640734"/>
                <a:gd name="connsiteX39" fmla="*/ 1828661 w 2331207"/>
                <a:gd name="connsiteY39" fmla="*/ 1398424 h 1640734"/>
                <a:gd name="connsiteX40" fmla="*/ 1747288 w 2331207"/>
                <a:gd name="connsiteY40" fmla="*/ 1609439 h 1640734"/>
                <a:gd name="connsiteX41" fmla="*/ 1765172 w 2331207"/>
                <a:gd name="connsiteY41" fmla="*/ 1639840 h 1640734"/>
                <a:gd name="connsiteX42" fmla="*/ 1872477 w 2331207"/>
                <a:gd name="connsiteY42" fmla="*/ 1548638 h 1640734"/>
                <a:gd name="connsiteX43" fmla="*/ 1859064 w 2331207"/>
                <a:gd name="connsiteY43" fmla="*/ 1548638 h 1640734"/>
                <a:gd name="connsiteX44" fmla="*/ 1800046 w 2331207"/>
                <a:gd name="connsiteY44" fmla="*/ 1593345 h 1640734"/>
                <a:gd name="connsiteX45" fmla="*/ 1893938 w 2331207"/>
                <a:gd name="connsiteY45" fmla="*/ 1298281 h 1640734"/>
                <a:gd name="connsiteX46" fmla="*/ 1927024 w 2331207"/>
                <a:gd name="connsiteY46" fmla="*/ 1265198 h 1640734"/>
                <a:gd name="connsiteX47" fmla="*/ 1893938 w 2331207"/>
                <a:gd name="connsiteY47" fmla="*/ 1232115 h 1640734"/>
                <a:gd name="connsiteX48" fmla="*/ 1870689 w 2331207"/>
                <a:gd name="connsiteY48" fmla="*/ 1241951 h 1640734"/>
                <a:gd name="connsiteX49" fmla="*/ 1860853 w 2331207"/>
                <a:gd name="connsiteY49" fmla="*/ 1265198 h 1640734"/>
                <a:gd name="connsiteX50" fmla="*/ 1893938 w 2331207"/>
                <a:gd name="connsiteY50" fmla="*/ 1298281 h 1640734"/>
                <a:gd name="connsiteX51" fmla="*/ 1501380 w 2331207"/>
                <a:gd name="connsiteY51" fmla="*/ 1410942 h 1640734"/>
                <a:gd name="connsiteX52" fmla="*/ 1501380 w 2331207"/>
                <a:gd name="connsiteY52" fmla="*/ 1474425 h 1640734"/>
                <a:gd name="connsiteX53" fmla="*/ 1444150 w 2331207"/>
                <a:gd name="connsiteY53" fmla="*/ 1601392 h 1640734"/>
                <a:gd name="connsiteX54" fmla="*/ 1468294 w 2331207"/>
                <a:gd name="connsiteY54" fmla="*/ 1640734 h 1640734"/>
                <a:gd name="connsiteX55" fmla="*/ 1495120 w 2331207"/>
                <a:gd name="connsiteY55" fmla="*/ 1621957 h 1640734"/>
                <a:gd name="connsiteX56" fmla="*/ 1551456 w 2331207"/>
                <a:gd name="connsiteY56" fmla="*/ 1473531 h 1640734"/>
                <a:gd name="connsiteX57" fmla="*/ 1647136 w 2331207"/>
                <a:gd name="connsiteY57" fmla="*/ 1407365 h 1640734"/>
                <a:gd name="connsiteX58" fmla="*/ 1650713 w 2331207"/>
                <a:gd name="connsiteY58" fmla="*/ 1439554 h 1640734"/>
                <a:gd name="connsiteX59" fmla="*/ 1563975 w 2331207"/>
                <a:gd name="connsiteY59" fmla="*/ 1604969 h 1640734"/>
                <a:gd name="connsiteX60" fmla="*/ 1585436 w 2331207"/>
                <a:gd name="connsiteY60" fmla="*/ 1640734 h 1640734"/>
                <a:gd name="connsiteX61" fmla="*/ 1698106 w 2331207"/>
                <a:gd name="connsiteY61" fmla="*/ 1549533 h 1640734"/>
                <a:gd name="connsiteX62" fmla="*/ 1682905 w 2331207"/>
                <a:gd name="connsiteY62" fmla="*/ 1549533 h 1640734"/>
                <a:gd name="connsiteX63" fmla="*/ 1623887 w 2331207"/>
                <a:gd name="connsiteY63" fmla="*/ 1594239 h 1640734"/>
                <a:gd name="connsiteX64" fmla="*/ 1698106 w 2331207"/>
                <a:gd name="connsiteY64" fmla="*/ 1444025 h 1640734"/>
                <a:gd name="connsiteX65" fmla="*/ 1712414 w 2331207"/>
                <a:gd name="connsiteY65" fmla="*/ 1393059 h 1640734"/>
                <a:gd name="connsiteX66" fmla="*/ 1673068 w 2331207"/>
                <a:gd name="connsiteY66" fmla="*/ 1352823 h 1640734"/>
                <a:gd name="connsiteX67" fmla="*/ 1560398 w 2331207"/>
                <a:gd name="connsiteY67" fmla="*/ 1444919 h 1640734"/>
                <a:gd name="connsiteX68" fmla="*/ 1560398 w 2331207"/>
                <a:gd name="connsiteY68" fmla="*/ 1405577 h 1640734"/>
                <a:gd name="connsiteX69" fmla="*/ 1526418 w 2331207"/>
                <a:gd name="connsiteY69" fmla="*/ 1352823 h 1640734"/>
                <a:gd name="connsiteX70" fmla="*/ 1448621 w 2331207"/>
                <a:gd name="connsiteY70" fmla="*/ 1444025 h 1640734"/>
                <a:gd name="connsiteX71" fmla="*/ 1462035 w 2331207"/>
                <a:gd name="connsiteY71" fmla="*/ 1444025 h 1640734"/>
                <a:gd name="connsiteX72" fmla="*/ 1501380 w 2331207"/>
                <a:gd name="connsiteY72" fmla="*/ 1410942 h 1640734"/>
                <a:gd name="connsiteX73" fmla="*/ 1443256 w 2331207"/>
                <a:gd name="connsiteY73" fmla="*/ 1416307 h 1640734"/>
                <a:gd name="connsiteX74" fmla="*/ 1421795 w 2331207"/>
                <a:gd name="connsiteY74" fmla="*/ 1351929 h 1640734"/>
                <a:gd name="connsiteX75" fmla="*/ 1345787 w 2331207"/>
                <a:gd name="connsiteY75" fmla="*/ 1444025 h 1640734"/>
                <a:gd name="connsiteX76" fmla="*/ 1345787 w 2331207"/>
                <a:gd name="connsiteY76" fmla="*/ 1404683 h 1640734"/>
                <a:gd name="connsiteX77" fmla="*/ 1311807 w 2331207"/>
                <a:gd name="connsiteY77" fmla="*/ 1351929 h 1640734"/>
                <a:gd name="connsiteX78" fmla="*/ 1234011 w 2331207"/>
                <a:gd name="connsiteY78" fmla="*/ 1443131 h 1640734"/>
                <a:gd name="connsiteX79" fmla="*/ 1247424 w 2331207"/>
                <a:gd name="connsiteY79" fmla="*/ 1443131 h 1640734"/>
                <a:gd name="connsiteX80" fmla="*/ 1285875 w 2331207"/>
                <a:gd name="connsiteY80" fmla="*/ 1410048 h 1640734"/>
                <a:gd name="connsiteX81" fmla="*/ 1285875 w 2331207"/>
                <a:gd name="connsiteY81" fmla="*/ 1473531 h 1640734"/>
                <a:gd name="connsiteX82" fmla="*/ 1228646 w 2331207"/>
                <a:gd name="connsiteY82" fmla="*/ 1600498 h 1640734"/>
                <a:gd name="connsiteX83" fmla="*/ 1252789 w 2331207"/>
                <a:gd name="connsiteY83" fmla="*/ 1639840 h 1640734"/>
                <a:gd name="connsiteX84" fmla="*/ 1279616 w 2331207"/>
                <a:gd name="connsiteY84" fmla="*/ 1621063 h 1640734"/>
                <a:gd name="connsiteX85" fmla="*/ 1334162 w 2331207"/>
                <a:gd name="connsiteY85" fmla="*/ 1472637 h 1640734"/>
                <a:gd name="connsiteX86" fmla="*/ 1382450 w 2331207"/>
                <a:gd name="connsiteY86" fmla="*/ 1417201 h 1640734"/>
                <a:gd name="connsiteX87" fmla="*/ 1443256 w 2331207"/>
                <a:gd name="connsiteY87" fmla="*/ 1417201 h 1640734"/>
                <a:gd name="connsiteX88" fmla="*/ 1131177 w 2331207"/>
                <a:gd name="connsiteY88" fmla="*/ 1391271 h 1640734"/>
                <a:gd name="connsiteX89" fmla="*/ 1158897 w 2331207"/>
                <a:gd name="connsiteY89" fmla="*/ 1441342 h 1640734"/>
                <a:gd name="connsiteX90" fmla="*/ 1068582 w 2331207"/>
                <a:gd name="connsiteY90" fmla="*/ 1465484 h 1640734"/>
                <a:gd name="connsiteX91" fmla="*/ 1131177 w 2331207"/>
                <a:gd name="connsiteY91" fmla="*/ 1391271 h 1640734"/>
                <a:gd name="connsiteX92" fmla="*/ 1181252 w 2331207"/>
                <a:gd name="connsiteY92" fmla="*/ 1537909 h 1640734"/>
                <a:gd name="connsiteX93" fmla="*/ 1163368 w 2331207"/>
                <a:gd name="connsiteY93" fmla="*/ 1537909 h 1640734"/>
                <a:gd name="connsiteX94" fmla="*/ 1091831 w 2331207"/>
                <a:gd name="connsiteY94" fmla="*/ 1586192 h 1640734"/>
                <a:gd name="connsiteX95" fmla="*/ 1054274 w 2331207"/>
                <a:gd name="connsiteY95" fmla="*/ 1537909 h 1640734"/>
                <a:gd name="connsiteX96" fmla="*/ 1058746 w 2331207"/>
                <a:gd name="connsiteY96" fmla="*/ 1497673 h 1640734"/>
                <a:gd name="connsiteX97" fmla="*/ 1205396 w 2331207"/>
                <a:gd name="connsiteY97" fmla="*/ 1449390 h 1640734"/>
                <a:gd name="connsiteX98" fmla="*/ 1158897 w 2331207"/>
                <a:gd name="connsiteY98" fmla="*/ 1351929 h 1640734"/>
                <a:gd name="connsiteX99" fmla="*/ 1010458 w 2331207"/>
                <a:gd name="connsiteY99" fmla="*/ 1569203 h 1640734"/>
                <a:gd name="connsiteX100" fmla="*/ 1065899 w 2331207"/>
                <a:gd name="connsiteY100" fmla="*/ 1639840 h 1640734"/>
                <a:gd name="connsiteX101" fmla="*/ 1181252 w 2331207"/>
                <a:gd name="connsiteY101" fmla="*/ 1537909 h 1640734"/>
                <a:gd name="connsiteX102" fmla="*/ 845923 w 2331207"/>
                <a:gd name="connsiteY102" fmla="*/ 1393059 h 1640734"/>
                <a:gd name="connsiteX103" fmla="*/ 894211 w 2331207"/>
                <a:gd name="connsiteY103" fmla="*/ 1393059 h 1640734"/>
                <a:gd name="connsiteX104" fmla="*/ 817309 w 2331207"/>
                <a:gd name="connsiteY104" fmla="*/ 1604075 h 1640734"/>
                <a:gd name="connsiteX105" fmla="*/ 838770 w 2331207"/>
                <a:gd name="connsiteY105" fmla="*/ 1639840 h 1640734"/>
                <a:gd name="connsiteX106" fmla="*/ 983632 w 2331207"/>
                <a:gd name="connsiteY106" fmla="*/ 1527179 h 1640734"/>
                <a:gd name="connsiteX107" fmla="*/ 970219 w 2331207"/>
                <a:gd name="connsiteY107" fmla="*/ 1527179 h 1640734"/>
                <a:gd name="connsiteX108" fmla="*/ 875432 w 2331207"/>
                <a:gd name="connsiteY108" fmla="*/ 1591557 h 1640734"/>
                <a:gd name="connsiteX109" fmla="*/ 946075 w 2331207"/>
                <a:gd name="connsiteY109" fmla="*/ 1393059 h 1640734"/>
                <a:gd name="connsiteX110" fmla="*/ 1018506 w 2331207"/>
                <a:gd name="connsiteY110" fmla="*/ 1393059 h 1640734"/>
                <a:gd name="connsiteX111" fmla="*/ 1027448 w 2331207"/>
                <a:gd name="connsiteY111" fmla="*/ 1362659 h 1640734"/>
                <a:gd name="connsiteX112" fmla="*/ 956805 w 2331207"/>
                <a:gd name="connsiteY112" fmla="*/ 1362659 h 1640734"/>
                <a:gd name="connsiteX113" fmla="*/ 983632 w 2331207"/>
                <a:gd name="connsiteY113" fmla="*/ 1286657 h 1640734"/>
                <a:gd name="connsiteX114" fmla="*/ 955911 w 2331207"/>
                <a:gd name="connsiteY114" fmla="*/ 1286657 h 1640734"/>
                <a:gd name="connsiteX115" fmla="*/ 905835 w 2331207"/>
                <a:gd name="connsiteY115" fmla="*/ 1362659 h 1640734"/>
                <a:gd name="connsiteX116" fmla="*/ 845923 w 2331207"/>
                <a:gd name="connsiteY116" fmla="*/ 1370706 h 1640734"/>
                <a:gd name="connsiteX117" fmla="*/ 589285 w 2331207"/>
                <a:gd name="connsiteY117" fmla="*/ 1557580 h 1640734"/>
                <a:gd name="connsiteX118" fmla="*/ 702850 w 2331207"/>
                <a:gd name="connsiteY118" fmla="*/ 1403789 h 1640734"/>
                <a:gd name="connsiteX119" fmla="*/ 727888 w 2331207"/>
                <a:gd name="connsiteY119" fmla="*/ 1407365 h 1640734"/>
                <a:gd name="connsiteX120" fmla="*/ 685860 w 2331207"/>
                <a:gd name="connsiteY120" fmla="*/ 1520026 h 1640734"/>
                <a:gd name="connsiteX121" fmla="*/ 606275 w 2331207"/>
                <a:gd name="connsiteY121" fmla="*/ 1585298 h 1640734"/>
                <a:gd name="connsiteX122" fmla="*/ 589285 w 2331207"/>
                <a:gd name="connsiteY122" fmla="*/ 1557580 h 1640734"/>
                <a:gd name="connsiteX123" fmla="*/ 811943 w 2331207"/>
                <a:gd name="connsiteY123" fmla="*/ 1339411 h 1640734"/>
                <a:gd name="connsiteX124" fmla="*/ 789588 w 2331207"/>
                <a:gd name="connsiteY124" fmla="*/ 1337623 h 1640734"/>
                <a:gd name="connsiteX125" fmla="*/ 764550 w 2331207"/>
                <a:gd name="connsiteY125" fmla="*/ 1362659 h 1640734"/>
                <a:gd name="connsiteX126" fmla="*/ 760079 w 2331207"/>
                <a:gd name="connsiteY126" fmla="*/ 1362659 h 1640734"/>
                <a:gd name="connsiteX127" fmla="*/ 539209 w 2331207"/>
                <a:gd name="connsiteY127" fmla="*/ 1599604 h 1640734"/>
                <a:gd name="connsiteX128" fmla="*/ 578554 w 2331207"/>
                <a:gd name="connsiteY128" fmla="*/ 1639840 h 1640734"/>
                <a:gd name="connsiteX129" fmla="*/ 675129 w 2331207"/>
                <a:gd name="connsiteY129" fmla="*/ 1547744 h 1640734"/>
                <a:gd name="connsiteX130" fmla="*/ 673341 w 2331207"/>
                <a:gd name="connsiteY130" fmla="*/ 1564733 h 1640734"/>
                <a:gd name="connsiteX131" fmla="*/ 709109 w 2331207"/>
                <a:gd name="connsiteY131" fmla="*/ 1639840 h 1640734"/>
                <a:gd name="connsiteX132" fmla="*/ 786011 w 2331207"/>
                <a:gd name="connsiteY132" fmla="*/ 1548638 h 1640734"/>
                <a:gd name="connsiteX133" fmla="*/ 772598 w 2331207"/>
                <a:gd name="connsiteY133" fmla="*/ 1548638 h 1640734"/>
                <a:gd name="connsiteX134" fmla="*/ 734147 w 2331207"/>
                <a:gd name="connsiteY134" fmla="*/ 1581721 h 1640734"/>
                <a:gd name="connsiteX135" fmla="*/ 734147 w 2331207"/>
                <a:gd name="connsiteY135" fmla="*/ 1518238 h 1640734"/>
                <a:gd name="connsiteX136" fmla="*/ 583920 w 2331207"/>
                <a:gd name="connsiteY136" fmla="*/ 1416307 h 1640734"/>
                <a:gd name="connsiteX137" fmla="*/ 562459 w 2331207"/>
                <a:gd name="connsiteY137" fmla="*/ 1351929 h 1640734"/>
                <a:gd name="connsiteX138" fmla="*/ 486451 w 2331207"/>
                <a:gd name="connsiteY138" fmla="*/ 1444025 h 1640734"/>
                <a:gd name="connsiteX139" fmla="*/ 486451 w 2331207"/>
                <a:gd name="connsiteY139" fmla="*/ 1404683 h 1640734"/>
                <a:gd name="connsiteX140" fmla="*/ 451576 w 2331207"/>
                <a:gd name="connsiteY140" fmla="*/ 1351929 h 1640734"/>
                <a:gd name="connsiteX141" fmla="*/ 374674 w 2331207"/>
                <a:gd name="connsiteY141" fmla="*/ 1443131 h 1640734"/>
                <a:gd name="connsiteX142" fmla="*/ 388087 w 2331207"/>
                <a:gd name="connsiteY142" fmla="*/ 1443131 h 1640734"/>
                <a:gd name="connsiteX143" fmla="*/ 426539 w 2331207"/>
                <a:gd name="connsiteY143" fmla="*/ 1410048 h 1640734"/>
                <a:gd name="connsiteX144" fmla="*/ 426539 w 2331207"/>
                <a:gd name="connsiteY144" fmla="*/ 1473531 h 1640734"/>
                <a:gd name="connsiteX145" fmla="*/ 368415 w 2331207"/>
                <a:gd name="connsiteY145" fmla="*/ 1601392 h 1640734"/>
                <a:gd name="connsiteX146" fmla="*/ 392559 w 2331207"/>
                <a:gd name="connsiteY146" fmla="*/ 1640734 h 1640734"/>
                <a:gd name="connsiteX147" fmla="*/ 419385 w 2331207"/>
                <a:gd name="connsiteY147" fmla="*/ 1621957 h 1640734"/>
                <a:gd name="connsiteX148" fmla="*/ 475720 w 2331207"/>
                <a:gd name="connsiteY148" fmla="*/ 1472637 h 1640734"/>
                <a:gd name="connsiteX149" fmla="*/ 524007 w 2331207"/>
                <a:gd name="connsiteY149" fmla="*/ 1417201 h 1640734"/>
                <a:gd name="connsiteX150" fmla="*/ 583920 w 2331207"/>
                <a:gd name="connsiteY150" fmla="*/ 1417201 h 1640734"/>
                <a:gd name="connsiteX151" fmla="*/ 209245 w 2331207"/>
                <a:gd name="connsiteY151" fmla="*/ 1630004 h 1640734"/>
                <a:gd name="connsiteX152" fmla="*/ 214611 w 2331207"/>
                <a:gd name="connsiteY152" fmla="*/ 1613910 h 1640734"/>
                <a:gd name="connsiteX153" fmla="*/ 163641 w 2331207"/>
                <a:gd name="connsiteY153" fmla="*/ 1523603 h 1640734"/>
                <a:gd name="connsiteX154" fmla="*/ 190467 w 2331207"/>
                <a:gd name="connsiteY154" fmla="*/ 1451178 h 1640734"/>
                <a:gd name="connsiteX155" fmla="*/ 246802 w 2331207"/>
                <a:gd name="connsiteY155" fmla="*/ 1451178 h 1640734"/>
                <a:gd name="connsiteX156" fmla="*/ 277205 w 2331207"/>
                <a:gd name="connsiteY156" fmla="*/ 1504826 h 1640734"/>
                <a:gd name="connsiteX157" fmla="*/ 297772 w 2331207"/>
                <a:gd name="connsiteY157" fmla="*/ 1504826 h 1640734"/>
                <a:gd name="connsiteX158" fmla="*/ 344271 w 2331207"/>
                <a:gd name="connsiteY158" fmla="*/ 1376965 h 1640734"/>
                <a:gd name="connsiteX159" fmla="*/ 323704 w 2331207"/>
                <a:gd name="connsiteY159" fmla="*/ 1376965 h 1640734"/>
                <a:gd name="connsiteX160" fmla="*/ 253956 w 2331207"/>
                <a:gd name="connsiteY160" fmla="*/ 1430613 h 1640734"/>
                <a:gd name="connsiteX161" fmla="*/ 197621 w 2331207"/>
                <a:gd name="connsiteY161" fmla="*/ 1430613 h 1640734"/>
                <a:gd name="connsiteX162" fmla="*/ 236072 w 2331207"/>
                <a:gd name="connsiteY162" fmla="*/ 1325999 h 1640734"/>
                <a:gd name="connsiteX163" fmla="*/ 304032 w 2331207"/>
                <a:gd name="connsiteY163" fmla="*/ 1281293 h 1640734"/>
                <a:gd name="connsiteX164" fmla="*/ 316551 w 2331207"/>
                <a:gd name="connsiteY164" fmla="*/ 1281293 h 1640734"/>
                <a:gd name="connsiteX165" fmla="*/ 371992 w 2331207"/>
                <a:gd name="connsiteY165" fmla="*/ 1346564 h 1640734"/>
                <a:gd name="connsiteX166" fmla="*/ 391664 w 2331207"/>
                <a:gd name="connsiteY166" fmla="*/ 1346564 h 1640734"/>
                <a:gd name="connsiteX167" fmla="*/ 407760 w 2331207"/>
                <a:gd name="connsiteY167" fmla="*/ 1259833 h 1640734"/>
                <a:gd name="connsiteX168" fmla="*/ 135026 w 2331207"/>
                <a:gd name="connsiteY168" fmla="*/ 1259833 h 1640734"/>
                <a:gd name="connsiteX169" fmla="*/ 129661 w 2331207"/>
                <a:gd name="connsiteY169" fmla="*/ 1275928 h 1640734"/>
                <a:gd name="connsiteX170" fmla="*/ 165429 w 2331207"/>
                <a:gd name="connsiteY170" fmla="*/ 1366235 h 1640734"/>
                <a:gd name="connsiteX171" fmla="*/ 107305 w 2331207"/>
                <a:gd name="connsiteY171" fmla="*/ 1524497 h 1640734"/>
                <a:gd name="connsiteX172" fmla="*/ 4471 w 2331207"/>
                <a:gd name="connsiteY172" fmla="*/ 1614804 h 1640734"/>
                <a:gd name="connsiteX173" fmla="*/ 0 w 2331207"/>
                <a:gd name="connsiteY173" fmla="*/ 1630899 h 1640734"/>
                <a:gd name="connsiteX174" fmla="*/ 209245 w 2331207"/>
                <a:gd name="connsiteY174" fmla="*/ 1630899 h 1640734"/>
                <a:gd name="connsiteX175" fmla="*/ 1562186 w 2331207"/>
                <a:gd name="connsiteY175" fmla="*/ 775213 h 1640734"/>
                <a:gd name="connsiteX176" fmla="*/ 1589907 w 2331207"/>
                <a:gd name="connsiteY176" fmla="*/ 825285 h 1640734"/>
                <a:gd name="connsiteX177" fmla="*/ 1499591 w 2331207"/>
                <a:gd name="connsiteY177" fmla="*/ 849426 h 1640734"/>
                <a:gd name="connsiteX178" fmla="*/ 1562186 w 2331207"/>
                <a:gd name="connsiteY178" fmla="*/ 775213 h 1640734"/>
                <a:gd name="connsiteX179" fmla="*/ 1612262 w 2331207"/>
                <a:gd name="connsiteY179" fmla="*/ 921851 h 1640734"/>
                <a:gd name="connsiteX180" fmla="*/ 1594378 w 2331207"/>
                <a:gd name="connsiteY180" fmla="*/ 921851 h 1640734"/>
                <a:gd name="connsiteX181" fmla="*/ 1522841 w 2331207"/>
                <a:gd name="connsiteY181" fmla="*/ 970134 h 1640734"/>
                <a:gd name="connsiteX182" fmla="*/ 1485284 w 2331207"/>
                <a:gd name="connsiteY182" fmla="*/ 921851 h 1640734"/>
                <a:gd name="connsiteX183" fmla="*/ 1489755 w 2331207"/>
                <a:gd name="connsiteY183" fmla="*/ 881615 h 1640734"/>
                <a:gd name="connsiteX184" fmla="*/ 1636406 w 2331207"/>
                <a:gd name="connsiteY184" fmla="*/ 833332 h 1640734"/>
                <a:gd name="connsiteX185" fmla="*/ 1589907 w 2331207"/>
                <a:gd name="connsiteY185" fmla="*/ 735871 h 1640734"/>
                <a:gd name="connsiteX186" fmla="*/ 1441468 w 2331207"/>
                <a:gd name="connsiteY186" fmla="*/ 953146 h 1640734"/>
                <a:gd name="connsiteX187" fmla="*/ 1496909 w 2331207"/>
                <a:gd name="connsiteY187" fmla="*/ 1023782 h 1640734"/>
                <a:gd name="connsiteX188" fmla="*/ 1612262 w 2331207"/>
                <a:gd name="connsiteY188" fmla="*/ 921851 h 1640734"/>
                <a:gd name="connsiteX189" fmla="*/ 1589012 w 2331207"/>
                <a:gd name="connsiteY189" fmla="*/ 703683 h 1640734"/>
                <a:gd name="connsiteX190" fmla="*/ 1672174 w 2331207"/>
                <a:gd name="connsiteY190" fmla="*/ 627681 h 1640734"/>
                <a:gd name="connsiteX191" fmla="*/ 1672174 w 2331207"/>
                <a:gd name="connsiteY191" fmla="*/ 616952 h 1640734"/>
                <a:gd name="connsiteX192" fmla="*/ 1616733 w 2331207"/>
                <a:gd name="connsiteY192" fmla="*/ 616952 h 1640734"/>
                <a:gd name="connsiteX193" fmla="*/ 1567551 w 2331207"/>
                <a:gd name="connsiteY193" fmla="*/ 704577 h 1640734"/>
                <a:gd name="connsiteX194" fmla="*/ 1589012 w 2331207"/>
                <a:gd name="connsiteY194" fmla="*/ 704577 h 1640734"/>
                <a:gd name="connsiteX195" fmla="*/ 1276933 w 2331207"/>
                <a:gd name="connsiteY195" fmla="*/ 777002 h 1640734"/>
                <a:gd name="connsiteX196" fmla="*/ 1325220 w 2331207"/>
                <a:gd name="connsiteY196" fmla="*/ 777002 h 1640734"/>
                <a:gd name="connsiteX197" fmla="*/ 1248318 w 2331207"/>
                <a:gd name="connsiteY197" fmla="*/ 988017 h 1640734"/>
                <a:gd name="connsiteX198" fmla="*/ 1269779 w 2331207"/>
                <a:gd name="connsiteY198" fmla="*/ 1023782 h 1640734"/>
                <a:gd name="connsiteX199" fmla="*/ 1414641 w 2331207"/>
                <a:gd name="connsiteY199" fmla="*/ 911122 h 1640734"/>
                <a:gd name="connsiteX200" fmla="*/ 1401228 w 2331207"/>
                <a:gd name="connsiteY200" fmla="*/ 911122 h 1640734"/>
                <a:gd name="connsiteX201" fmla="*/ 1306442 w 2331207"/>
                <a:gd name="connsiteY201" fmla="*/ 975499 h 1640734"/>
                <a:gd name="connsiteX202" fmla="*/ 1377085 w 2331207"/>
                <a:gd name="connsiteY202" fmla="*/ 777002 h 1640734"/>
                <a:gd name="connsiteX203" fmla="*/ 1449516 w 2331207"/>
                <a:gd name="connsiteY203" fmla="*/ 777002 h 1640734"/>
                <a:gd name="connsiteX204" fmla="*/ 1458458 w 2331207"/>
                <a:gd name="connsiteY204" fmla="*/ 746601 h 1640734"/>
                <a:gd name="connsiteX205" fmla="*/ 1387815 w 2331207"/>
                <a:gd name="connsiteY205" fmla="*/ 746601 h 1640734"/>
                <a:gd name="connsiteX206" fmla="*/ 1414641 w 2331207"/>
                <a:gd name="connsiteY206" fmla="*/ 670600 h 1640734"/>
                <a:gd name="connsiteX207" fmla="*/ 1386921 w 2331207"/>
                <a:gd name="connsiteY207" fmla="*/ 670600 h 1640734"/>
                <a:gd name="connsiteX208" fmla="*/ 1336845 w 2331207"/>
                <a:gd name="connsiteY208" fmla="*/ 746601 h 1640734"/>
                <a:gd name="connsiteX209" fmla="*/ 1276933 w 2331207"/>
                <a:gd name="connsiteY209" fmla="*/ 755542 h 1640734"/>
                <a:gd name="connsiteX210" fmla="*/ 1226857 w 2331207"/>
                <a:gd name="connsiteY210" fmla="*/ 767166 h 1640734"/>
                <a:gd name="connsiteX211" fmla="*/ 1208973 w 2331207"/>
                <a:gd name="connsiteY211" fmla="*/ 736766 h 1640734"/>
                <a:gd name="connsiteX212" fmla="*/ 1096302 w 2331207"/>
                <a:gd name="connsiteY212" fmla="*/ 827967 h 1640734"/>
                <a:gd name="connsiteX213" fmla="*/ 1109716 w 2331207"/>
                <a:gd name="connsiteY213" fmla="*/ 827967 h 1640734"/>
                <a:gd name="connsiteX214" fmla="*/ 1168733 w 2331207"/>
                <a:gd name="connsiteY214" fmla="*/ 783261 h 1640734"/>
                <a:gd name="connsiteX215" fmla="*/ 1087360 w 2331207"/>
                <a:gd name="connsiteY215" fmla="*/ 994276 h 1640734"/>
                <a:gd name="connsiteX216" fmla="*/ 1105244 w 2331207"/>
                <a:gd name="connsiteY216" fmla="*/ 1024676 h 1640734"/>
                <a:gd name="connsiteX217" fmla="*/ 1212550 w 2331207"/>
                <a:gd name="connsiteY217" fmla="*/ 933475 h 1640734"/>
                <a:gd name="connsiteX218" fmla="*/ 1199137 w 2331207"/>
                <a:gd name="connsiteY218" fmla="*/ 933475 h 1640734"/>
                <a:gd name="connsiteX219" fmla="*/ 1140119 w 2331207"/>
                <a:gd name="connsiteY219" fmla="*/ 978182 h 1640734"/>
                <a:gd name="connsiteX220" fmla="*/ 1234905 w 2331207"/>
                <a:gd name="connsiteY220" fmla="*/ 683118 h 1640734"/>
                <a:gd name="connsiteX221" fmla="*/ 1267991 w 2331207"/>
                <a:gd name="connsiteY221" fmla="*/ 650035 h 1640734"/>
                <a:gd name="connsiteX222" fmla="*/ 1234905 w 2331207"/>
                <a:gd name="connsiteY222" fmla="*/ 616952 h 1640734"/>
                <a:gd name="connsiteX223" fmla="*/ 1206290 w 2331207"/>
                <a:gd name="connsiteY223" fmla="*/ 633046 h 1640734"/>
                <a:gd name="connsiteX224" fmla="*/ 1206290 w 2331207"/>
                <a:gd name="connsiteY224" fmla="*/ 667023 h 1640734"/>
                <a:gd name="connsiteX225" fmla="*/ 1234905 w 2331207"/>
                <a:gd name="connsiteY225" fmla="*/ 683118 h 1640734"/>
                <a:gd name="connsiteX226" fmla="*/ 975584 w 2331207"/>
                <a:gd name="connsiteY226" fmla="*/ 978182 h 1640734"/>
                <a:gd name="connsiteX227" fmla="*/ 1109716 w 2331207"/>
                <a:gd name="connsiteY227" fmla="*/ 622317 h 1640734"/>
                <a:gd name="connsiteX228" fmla="*/ 1105244 w 2331207"/>
                <a:gd name="connsiteY228" fmla="*/ 616058 h 1640734"/>
                <a:gd name="connsiteX229" fmla="*/ 1012247 w 2331207"/>
                <a:gd name="connsiteY229" fmla="*/ 626787 h 1640734"/>
                <a:gd name="connsiteX230" fmla="*/ 1012247 w 2331207"/>
                <a:gd name="connsiteY230" fmla="*/ 637517 h 1640734"/>
                <a:gd name="connsiteX231" fmla="*/ 1030131 w 2331207"/>
                <a:gd name="connsiteY231" fmla="*/ 650929 h 1640734"/>
                <a:gd name="connsiteX232" fmla="*/ 1026554 w 2331207"/>
                <a:gd name="connsiteY232" fmla="*/ 715306 h 1640734"/>
                <a:gd name="connsiteX233" fmla="*/ 924614 w 2331207"/>
                <a:gd name="connsiteY233" fmla="*/ 987123 h 1640734"/>
                <a:gd name="connsiteX234" fmla="*/ 946075 w 2331207"/>
                <a:gd name="connsiteY234" fmla="*/ 1022888 h 1640734"/>
                <a:gd name="connsiteX235" fmla="*/ 1053380 w 2331207"/>
                <a:gd name="connsiteY235" fmla="*/ 931687 h 1640734"/>
                <a:gd name="connsiteX236" fmla="*/ 1039967 w 2331207"/>
                <a:gd name="connsiteY236" fmla="*/ 931687 h 1640734"/>
                <a:gd name="connsiteX237" fmla="*/ 975584 w 2331207"/>
                <a:gd name="connsiteY237" fmla="*/ 978182 h 1640734"/>
                <a:gd name="connsiteX238" fmla="*/ 701955 w 2331207"/>
                <a:gd name="connsiteY238" fmla="*/ 941522 h 1640734"/>
                <a:gd name="connsiteX239" fmla="*/ 815520 w 2331207"/>
                <a:gd name="connsiteY239" fmla="*/ 787731 h 1640734"/>
                <a:gd name="connsiteX240" fmla="*/ 840558 w 2331207"/>
                <a:gd name="connsiteY240" fmla="*/ 791308 h 1640734"/>
                <a:gd name="connsiteX241" fmla="*/ 797636 w 2331207"/>
                <a:gd name="connsiteY241" fmla="*/ 903968 h 1640734"/>
                <a:gd name="connsiteX242" fmla="*/ 718051 w 2331207"/>
                <a:gd name="connsiteY242" fmla="*/ 969240 h 1640734"/>
                <a:gd name="connsiteX243" fmla="*/ 701955 w 2331207"/>
                <a:gd name="connsiteY243" fmla="*/ 941522 h 1640734"/>
                <a:gd name="connsiteX244" fmla="*/ 924614 w 2331207"/>
                <a:gd name="connsiteY244" fmla="*/ 724248 h 1640734"/>
                <a:gd name="connsiteX245" fmla="*/ 902259 w 2331207"/>
                <a:gd name="connsiteY245" fmla="*/ 722459 h 1640734"/>
                <a:gd name="connsiteX246" fmla="*/ 877221 w 2331207"/>
                <a:gd name="connsiteY246" fmla="*/ 747495 h 1640734"/>
                <a:gd name="connsiteX247" fmla="*/ 872750 w 2331207"/>
                <a:gd name="connsiteY247" fmla="*/ 747495 h 1640734"/>
                <a:gd name="connsiteX248" fmla="*/ 651880 w 2331207"/>
                <a:gd name="connsiteY248" fmla="*/ 984440 h 1640734"/>
                <a:gd name="connsiteX249" fmla="*/ 691225 w 2331207"/>
                <a:gd name="connsiteY249" fmla="*/ 1024676 h 1640734"/>
                <a:gd name="connsiteX250" fmla="*/ 787800 w 2331207"/>
                <a:gd name="connsiteY250" fmla="*/ 932581 h 1640734"/>
                <a:gd name="connsiteX251" fmla="*/ 786011 w 2331207"/>
                <a:gd name="connsiteY251" fmla="*/ 949569 h 1640734"/>
                <a:gd name="connsiteX252" fmla="*/ 821780 w 2331207"/>
                <a:gd name="connsiteY252" fmla="*/ 1024676 h 1640734"/>
                <a:gd name="connsiteX253" fmla="*/ 898682 w 2331207"/>
                <a:gd name="connsiteY253" fmla="*/ 933475 h 1640734"/>
                <a:gd name="connsiteX254" fmla="*/ 885269 w 2331207"/>
                <a:gd name="connsiteY254" fmla="*/ 933475 h 1640734"/>
                <a:gd name="connsiteX255" fmla="*/ 846818 w 2331207"/>
                <a:gd name="connsiteY255" fmla="*/ 966558 h 1640734"/>
                <a:gd name="connsiteX256" fmla="*/ 846818 w 2331207"/>
                <a:gd name="connsiteY256" fmla="*/ 903968 h 1640734"/>
                <a:gd name="connsiteX257" fmla="*/ 406866 w 2331207"/>
                <a:gd name="connsiteY257" fmla="*/ 1075642 h 1640734"/>
                <a:gd name="connsiteX258" fmla="*/ 472143 w 2331207"/>
                <a:gd name="connsiteY258" fmla="*/ 1014841 h 1640734"/>
                <a:gd name="connsiteX259" fmla="*/ 529373 w 2331207"/>
                <a:gd name="connsiteY259" fmla="*/ 1036300 h 1640734"/>
                <a:gd name="connsiteX260" fmla="*/ 584814 w 2331207"/>
                <a:gd name="connsiteY260" fmla="*/ 1066701 h 1640734"/>
                <a:gd name="connsiteX261" fmla="*/ 481085 w 2331207"/>
                <a:gd name="connsiteY261" fmla="*/ 1112301 h 1640734"/>
                <a:gd name="connsiteX262" fmla="*/ 406866 w 2331207"/>
                <a:gd name="connsiteY262" fmla="*/ 1075642 h 1640734"/>
                <a:gd name="connsiteX263" fmla="*/ 516854 w 2331207"/>
                <a:gd name="connsiteY263" fmla="*/ 904863 h 1640734"/>
                <a:gd name="connsiteX264" fmla="*/ 492710 w 2331207"/>
                <a:gd name="connsiteY264" fmla="*/ 872674 h 1640734"/>
                <a:gd name="connsiteX265" fmla="*/ 557988 w 2331207"/>
                <a:gd name="connsiteY265" fmla="*/ 756437 h 1640734"/>
                <a:gd name="connsiteX266" fmla="*/ 582131 w 2331207"/>
                <a:gd name="connsiteY266" fmla="*/ 788625 h 1640734"/>
                <a:gd name="connsiteX267" fmla="*/ 516854 w 2331207"/>
                <a:gd name="connsiteY267" fmla="*/ 904863 h 1640734"/>
                <a:gd name="connsiteX268" fmla="*/ 631313 w 2331207"/>
                <a:gd name="connsiteY268" fmla="*/ 1049712 h 1640734"/>
                <a:gd name="connsiteX269" fmla="*/ 551728 w 2331207"/>
                <a:gd name="connsiteY269" fmla="*/ 988911 h 1640734"/>
                <a:gd name="connsiteX270" fmla="*/ 490027 w 2331207"/>
                <a:gd name="connsiteY270" fmla="*/ 958511 h 1640734"/>
                <a:gd name="connsiteX271" fmla="*/ 516854 w 2331207"/>
                <a:gd name="connsiteY271" fmla="*/ 924534 h 1640734"/>
                <a:gd name="connsiteX272" fmla="*/ 630419 w 2331207"/>
                <a:gd name="connsiteY272" fmla="*/ 802931 h 1640734"/>
                <a:gd name="connsiteX273" fmla="*/ 625948 w 2331207"/>
                <a:gd name="connsiteY273" fmla="*/ 776107 h 1640734"/>
                <a:gd name="connsiteX274" fmla="*/ 673341 w 2331207"/>
                <a:gd name="connsiteY274" fmla="*/ 776107 h 1640734"/>
                <a:gd name="connsiteX275" fmla="*/ 682283 w 2331207"/>
                <a:gd name="connsiteY275" fmla="*/ 745707 h 1640734"/>
                <a:gd name="connsiteX276" fmla="*/ 601804 w 2331207"/>
                <a:gd name="connsiteY276" fmla="*/ 745707 h 1640734"/>
                <a:gd name="connsiteX277" fmla="*/ 562459 w 2331207"/>
                <a:gd name="connsiteY277" fmla="*/ 734977 h 1640734"/>
                <a:gd name="connsiteX278" fmla="*/ 441740 w 2331207"/>
                <a:gd name="connsiteY278" fmla="*/ 856579 h 1640734"/>
                <a:gd name="connsiteX279" fmla="*/ 497181 w 2331207"/>
                <a:gd name="connsiteY279" fmla="*/ 922745 h 1640734"/>
                <a:gd name="connsiteX280" fmla="*/ 443529 w 2331207"/>
                <a:gd name="connsiteY280" fmla="*/ 977287 h 1640734"/>
                <a:gd name="connsiteX281" fmla="*/ 458730 w 2331207"/>
                <a:gd name="connsiteY281" fmla="*/ 1006794 h 1640734"/>
                <a:gd name="connsiteX282" fmla="*/ 347848 w 2331207"/>
                <a:gd name="connsiteY282" fmla="*/ 1093525 h 1640734"/>
                <a:gd name="connsiteX283" fmla="*/ 453365 w 2331207"/>
                <a:gd name="connsiteY283" fmla="*/ 1145384 h 1640734"/>
                <a:gd name="connsiteX284" fmla="*/ 631313 w 2331207"/>
                <a:gd name="connsiteY284" fmla="*/ 1049712 h 1640734"/>
                <a:gd name="connsiteX285" fmla="*/ 266475 w 2331207"/>
                <a:gd name="connsiteY285" fmla="*/ 835120 h 1640734"/>
                <a:gd name="connsiteX286" fmla="*/ 296878 w 2331207"/>
                <a:gd name="connsiteY286" fmla="*/ 888768 h 1640734"/>
                <a:gd name="connsiteX287" fmla="*/ 317445 w 2331207"/>
                <a:gd name="connsiteY287" fmla="*/ 888768 h 1640734"/>
                <a:gd name="connsiteX288" fmla="*/ 363944 w 2331207"/>
                <a:gd name="connsiteY288" fmla="*/ 760907 h 1640734"/>
                <a:gd name="connsiteX289" fmla="*/ 343377 w 2331207"/>
                <a:gd name="connsiteY289" fmla="*/ 760907 h 1640734"/>
                <a:gd name="connsiteX290" fmla="*/ 273628 w 2331207"/>
                <a:gd name="connsiteY290" fmla="*/ 814555 h 1640734"/>
                <a:gd name="connsiteX291" fmla="*/ 195832 w 2331207"/>
                <a:gd name="connsiteY291" fmla="*/ 814555 h 1640734"/>
                <a:gd name="connsiteX292" fmla="*/ 234283 w 2331207"/>
                <a:gd name="connsiteY292" fmla="*/ 709942 h 1640734"/>
                <a:gd name="connsiteX293" fmla="*/ 302243 w 2331207"/>
                <a:gd name="connsiteY293" fmla="*/ 665235 h 1640734"/>
                <a:gd name="connsiteX294" fmla="*/ 336223 w 2331207"/>
                <a:gd name="connsiteY294" fmla="*/ 665235 h 1640734"/>
                <a:gd name="connsiteX295" fmla="*/ 391664 w 2331207"/>
                <a:gd name="connsiteY295" fmla="*/ 730507 h 1640734"/>
                <a:gd name="connsiteX296" fmla="*/ 411337 w 2331207"/>
                <a:gd name="connsiteY296" fmla="*/ 730507 h 1640734"/>
                <a:gd name="connsiteX297" fmla="*/ 427433 w 2331207"/>
                <a:gd name="connsiteY297" fmla="*/ 643776 h 1640734"/>
                <a:gd name="connsiteX298" fmla="*/ 135026 w 2331207"/>
                <a:gd name="connsiteY298" fmla="*/ 643776 h 1640734"/>
                <a:gd name="connsiteX299" fmla="*/ 129661 w 2331207"/>
                <a:gd name="connsiteY299" fmla="*/ 659870 h 1640734"/>
                <a:gd name="connsiteX300" fmla="*/ 165429 w 2331207"/>
                <a:gd name="connsiteY300" fmla="*/ 750178 h 1640734"/>
                <a:gd name="connsiteX301" fmla="*/ 107305 w 2331207"/>
                <a:gd name="connsiteY301" fmla="*/ 908439 h 1640734"/>
                <a:gd name="connsiteX302" fmla="*/ 4471 w 2331207"/>
                <a:gd name="connsiteY302" fmla="*/ 998747 h 1640734"/>
                <a:gd name="connsiteX303" fmla="*/ 0 w 2331207"/>
                <a:gd name="connsiteY303" fmla="*/ 1014841 h 1640734"/>
                <a:gd name="connsiteX304" fmla="*/ 325493 w 2331207"/>
                <a:gd name="connsiteY304" fmla="*/ 1014841 h 1640734"/>
                <a:gd name="connsiteX305" fmla="*/ 383616 w 2331207"/>
                <a:gd name="connsiteY305" fmla="*/ 922745 h 1640734"/>
                <a:gd name="connsiteX306" fmla="*/ 361261 w 2331207"/>
                <a:gd name="connsiteY306" fmla="*/ 922745 h 1640734"/>
                <a:gd name="connsiteX307" fmla="*/ 212822 w 2331207"/>
                <a:gd name="connsiteY307" fmla="*/ 993382 h 1640734"/>
                <a:gd name="connsiteX308" fmla="*/ 162746 w 2331207"/>
                <a:gd name="connsiteY308" fmla="*/ 908439 h 1640734"/>
                <a:gd name="connsiteX309" fmla="*/ 189573 w 2331207"/>
                <a:gd name="connsiteY309" fmla="*/ 836014 h 1640734"/>
                <a:gd name="connsiteX310" fmla="*/ 266475 w 2331207"/>
                <a:gd name="connsiteY310" fmla="*/ 836014 h 1640734"/>
                <a:gd name="connsiteX311" fmla="*/ 308503 w 2331207"/>
                <a:gd name="connsiteY311" fmla="*/ 616952 h 1640734"/>
                <a:gd name="connsiteX312" fmla="*/ 391664 w 2331207"/>
                <a:gd name="connsiteY312" fmla="*/ 556151 h 1640734"/>
                <a:gd name="connsiteX313" fmla="*/ 391664 w 2331207"/>
                <a:gd name="connsiteY313" fmla="*/ 545421 h 1640734"/>
                <a:gd name="connsiteX314" fmla="*/ 336223 w 2331207"/>
                <a:gd name="connsiteY314" fmla="*/ 545421 h 1640734"/>
                <a:gd name="connsiteX315" fmla="*/ 287042 w 2331207"/>
                <a:gd name="connsiteY315" fmla="*/ 616952 h 1640734"/>
                <a:gd name="connsiteX316" fmla="*/ 1551456 w 2331207"/>
                <a:gd name="connsiteY316" fmla="*/ 160050 h 1640734"/>
                <a:gd name="connsiteX317" fmla="*/ 1579176 w 2331207"/>
                <a:gd name="connsiteY317" fmla="*/ 210121 h 1640734"/>
                <a:gd name="connsiteX318" fmla="*/ 1488861 w 2331207"/>
                <a:gd name="connsiteY318" fmla="*/ 234263 h 1640734"/>
                <a:gd name="connsiteX319" fmla="*/ 1551456 w 2331207"/>
                <a:gd name="connsiteY319" fmla="*/ 160050 h 1640734"/>
                <a:gd name="connsiteX320" fmla="*/ 1601531 w 2331207"/>
                <a:gd name="connsiteY320" fmla="*/ 306688 h 1640734"/>
                <a:gd name="connsiteX321" fmla="*/ 1583647 w 2331207"/>
                <a:gd name="connsiteY321" fmla="*/ 306688 h 1640734"/>
                <a:gd name="connsiteX322" fmla="*/ 1512110 w 2331207"/>
                <a:gd name="connsiteY322" fmla="*/ 354971 h 1640734"/>
                <a:gd name="connsiteX323" fmla="*/ 1474554 w 2331207"/>
                <a:gd name="connsiteY323" fmla="*/ 306688 h 1640734"/>
                <a:gd name="connsiteX324" fmla="*/ 1479025 w 2331207"/>
                <a:gd name="connsiteY324" fmla="*/ 266452 h 1640734"/>
                <a:gd name="connsiteX325" fmla="*/ 1625675 w 2331207"/>
                <a:gd name="connsiteY325" fmla="*/ 218168 h 1640734"/>
                <a:gd name="connsiteX326" fmla="*/ 1579176 w 2331207"/>
                <a:gd name="connsiteY326" fmla="*/ 120708 h 1640734"/>
                <a:gd name="connsiteX327" fmla="*/ 1430737 w 2331207"/>
                <a:gd name="connsiteY327" fmla="*/ 337982 h 1640734"/>
                <a:gd name="connsiteX328" fmla="*/ 1486178 w 2331207"/>
                <a:gd name="connsiteY328" fmla="*/ 408619 h 1640734"/>
                <a:gd name="connsiteX329" fmla="*/ 1601531 w 2331207"/>
                <a:gd name="connsiteY329" fmla="*/ 306688 h 1640734"/>
                <a:gd name="connsiteX330" fmla="*/ 1578282 w 2331207"/>
                <a:gd name="connsiteY330" fmla="*/ 88519 h 1640734"/>
                <a:gd name="connsiteX331" fmla="*/ 1661444 w 2331207"/>
                <a:gd name="connsiteY331" fmla="*/ 12518 h 1640734"/>
                <a:gd name="connsiteX332" fmla="*/ 1661444 w 2331207"/>
                <a:gd name="connsiteY332" fmla="*/ 1788 h 1640734"/>
                <a:gd name="connsiteX333" fmla="*/ 1606002 w 2331207"/>
                <a:gd name="connsiteY333" fmla="*/ 1788 h 1640734"/>
                <a:gd name="connsiteX334" fmla="*/ 1556821 w 2331207"/>
                <a:gd name="connsiteY334" fmla="*/ 89413 h 1640734"/>
                <a:gd name="connsiteX335" fmla="*/ 1578282 w 2331207"/>
                <a:gd name="connsiteY335" fmla="*/ 89413 h 1640734"/>
                <a:gd name="connsiteX336" fmla="*/ 1266202 w 2331207"/>
                <a:gd name="connsiteY336" fmla="*/ 160944 h 1640734"/>
                <a:gd name="connsiteX337" fmla="*/ 1315384 w 2331207"/>
                <a:gd name="connsiteY337" fmla="*/ 160944 h 1640734"/>
                <a:gd name="connsiteX338" fmla="*/ 1238482 w 2331207"/>
                <a:gd name="connsiteY338" fmla="*/ 371959 h 1640734"/>
                <a:gd name="connsiteX339" fmla="*/ 1259943 w 2331207"/>
                <a:gd name="connsiteY339" fmla="*/ 407725 h 1640734"/>
                <a:gd name="connsiteX340" fmla="*/ 1404805 w 2331207"/>
                <a:gd name="connsiteY340" fmla="*/ 295064 h 1640734"/>
                <a:gd name="connsiteX341" fmla="*/ 1391392 w 2331207"/>
                <a:gd name="connsiteY341" fmla="*/ 295064 h 1640734"/>
                <a:gd name="connsiteX342" fmla="*/ 1296606 w 2331207"/>
                <a:gd name="connsiteY342" fmla="*/ 359441 h 1640734"/>
                <a:gd name="connsiteX343" fmla="*/ 1367248 w 2331207"/>
                <a:gd name="connsiteY343" fmla="*/ 160944 h 1640734"/>
                <a:gd name="connsiteX344" fmla="*/ 1439679 w 2331207"/>
                <a:gd name="connsiteY344" fmla="*/ 160944 h 1640734"/>
                <a:gd name="connsiteX345" fmla="*/ 1448621 w 2331207"/>
                <a:gd name="connsiteY345" fmla="*/ 130543 h 1640734"/>
                <a:gd name="connsiteX346" fmla="*/ 1377979 w 2331207"/>
                <a:gd name="connsiteY346" fmla="*/ 130543 h 1640734"/>
                <a:gd name="connsiteX347" fmla="*/ 1404805 w 2331207"/>
                <a:gd name="connsiteY347" fmla="*/ 54542 h 1640734"/>
                <a:gd name="connsiteX348" fmla="*/ 1377085 w 2331207"/>
                <a:gd name="connsiteY348" fmla="*/ 54542 h 1640734"/>
                <a:gd name="connsiteX349" fmla="*/ 1327009 w 2331207"/>
                <a:gd name="connsiteY349" fmla="*/ 130543 h 1640734"/>
                <a:gd name="connsiteX350" fmla="*/ 1267097 w 2331207"/>
                <a:gd name="connsiteY350" fmla="*/ 138591 h 1640734"/>
                <a:gd name="connsiteX351" fmla="*/ 1267097 w 2331207"/>
                <a:gd name="connsiteY351" fmla="*/ 160944 h 1640734"/>
                <a:gd name="connsiteX352" fmla="*/ 1241165 w 2331207"/>
                <a:gd name="connsiteY352" fmla="*/ 185086 h 1640734"/>
                <a:gd name="connsiteX353" fmla="*/ 1219703 w 2331207"/>
                <a:gd name="connsiteY353" fmla="*/ 120708 h 1640734"/>
                <a:gd name="connsiteX354" fmla="*/ 1143696 w 2331207"/>
                <a:gd name="connsiteY354" fmla="*/ 212804 h 1640734"/>
                <a:gd name="connsiteX355" fmla="*/ 1143696 w 2331207"/>
                <a:gd name="connsiteY355" fmla="*/ 173462 h 1640734"/>
                <a:gd name="connsiteX356" fmla="*/ 1109716 w 2331207"/>
                <a:gd name="connsiteY356" fmla="*/ 120708 h 1640734"/>
                <a:gd name="connsiteX357" fmla="*/ 1031919 w 2331207"/>
                <a:gd name="connsiteY357" fmla="*/ 211910 h 1640734"/>
                <a:gd name="connsiteX358" fmla="*/ 1045332 w 2331207"/>
                <a:gd name="connsiteY358" fmla="*/ 211910 h 1640734"/>
                <a:gd name="connsiteX359" fmla="*/ 1083783 w 2331207"/>
                <a:gd name="connsiteY359" fmla="*/ 178827 h 1640734"/>
                <a:gd name="connsiteX360" fmla="*/ 1083783 w 2331207"/>
                <a:gd name="connsiteY360" fmla="*/ 242310 h 1640734"/>
                <a:gd name="connsiteX361" fmla="*/ 1026554 w 2331207"/>
                <a:gd name="connsiteY361" fmla="*/ 369277 h 1640734"/>
                <a:gd name="connsiteX362" fmla="*/ 1050698 w 2331207"/>
                <a:gd name="connsiteY362" fmla="*/ 408619 h 1640734"/>
                <a:gd name="connsiteX363" fmla="*/ 1077524 w 2331207"/>
                <a:gd name="connsiteY363" fmla="*/ 389842 h 1640734"/>
                <a:gd name="connsiteX364" fmla="*/ 1133859 w 2331207"/>
                <a:gd name="connsiteY364" fmla="*/ 241416 h 1640734"/>
                <a:gd name="connsiteX365" fmla="*/ 1182147 w 2331207"/>
                <a:gd name="connsiteY365" fmla="*/ 185980 h 1640734"/>
                <a:gd name="connsiteX366" fmla="*/ 1241165 w 2331207"/>
                <a:gd name="connsiteY366" fmla="*/ 185980 h 1640734"/>
                <a:gd name="connsiteX367" fmla="*/ 929085 w 2331207"/>
                <a:gd name="connsiteY367" fmla="*/ 160050 h 1640734"/>
                <a:gd name="connsiteX368" fmla="*/ 956805 w 2331207"/>
                <a:gd name="connsiteY368" fmla="*/ 210121 h 1640734"/>
                <a:gd name="connsiteX369" fmla="*/ 866490 w 2331207"/>
                <a:gd name="connsiteY369" fmla="*/ 234263 h 1640734"/>
                <a:gd name="connsiteX370" fmla="*/ 929085 w 2331207"/>
                <a:gd name="connsiteY370" fmla="*/ 160050 h 1640734"/>
                <a:gd name="connsiteX371" fmla="*/ 979161 w 2331207"/>
                <a:gd name="connsiteY371" fmla="*/ 306688 h 1640734"/>
                <a:gd name="connsiteX372" fmla="*/ 961277 w 2331207"/>
                <a:gd name="connsiteY372" fmla="*/ 306688 h 1640734"/>
                <a:gd name="connsiteX373" fmla="*/ 889740 w 2331207"/>
                <a:gd name="connsiteY373" fmla="*/ 354971 h 1640734"/>
                <a:gd name="connsiteX374" fmla="*/ 852183 w 2331207"/>
                <a:gd name="connsiteY374" fmla="*/ 306688 h 1640734"/>
                <a:gd name="connsiteX375" fmla="*/ 856654 w 2331207"/>
                <a:gd name="connsiteY375" fmla="*/ 266452 h 1640734"/>
                <a:gd name="connsiteX376" fmla="*/ 1003304 w 2331207"/>
                <a:gd name="connsiteY376" fmla="*/ 218168 h 1640734"/>
                <a:gd name="connsiteX377" fmla="*/ 956805 w 2331207"/>
                <a:gd name="connsiteY377" fmla="*/ 120708 h 1640734"/>
                <a:gd name="connsiteX378" fmla="*/ 808367 w 2331207"/>
                <a:gd name="connsiteY378" fmla="*/ 337982 h 1640734"/>
                <a:gd name="connsiteX379" fmla="*/ 863808 w 2331207"/>
                <a:gd name="connsiteY379" fmla="*/ 408619 h 1640734"/>
                <a:gd name="connsiteX380" fmla="*/ 979161 w 2331207"/>
                <a:gd name="connsiteY380" fmla="*/ 306688 h 1640734"/>
                <a:gd name="connsiteX381" fmla="*/ 637572 w 2331207"/>
                <a:gd name="connsiteY381" fmla="*/ 365700 h 1640734"/>
                <a:gd name="connsiteX382" fmla="*/ 602698 w 2331207"/>
                <a:gd name="connsiteY382" fmla="*/ 340665 h 1640734"/>
                <a:gd name="connsiteX383" fmla="*/ 617005 w 2331207"/>
                <a:gd name="connsiteY383" fmla="*/ 299535 h 1640734"/>
                <a:gd name="connsiteX384" fmla="*/ 640255 w 2331207"/>
                <a:gd name="connsiteY384" fmla="*/ 236945 h 1640734"/>
                <a:gd name="connsiteX385" fmla="*/ 726993 w 2331207"/>
                <a:gd name="connsiteY385" fmla="*/ 173462 h 1640734"/>
                <a:gd name="connsiteX386" fmla="*/ 750243 w 2331207"/>
                <a:gd name="connsiteY386" fmla="*/ 201180 h 1640734"/>
                <a:gd name="connsiteX387" fmla="*/ 637572 w 2331207"/>
                <a:gd name="connsiteY387" fmla="*/ 365700 h 1640734"/>
                <a:gd name="connsiteX388" fmla="*/ 800319 w 2331207"/>
                <a:gd name="connsiteY388" fmla="*/ 178827 h 1640734"/>
                <a:gd name="connsiteX389" fmla="*/ 759185 w 2331207"/>
                <a:gd name="connsiteY389" fmla="*/ 119814 h 1640734"/>
                <a:gd name="connsiteX390" fmla="*/ 650985 w 2331207"/>
                <a:gd name="connsiteY390" fmla="*/ 208333 h 1640734"/>
                <a:gd name="connsiteX391" fmla="*/ 726099 w 2331207"/>
                <a:gd name="connsiteY391" fmla="*/ 6259 h 1640734"/>
                <a:gd name="connsiteX392" fmla="*/ 721628 w 2331207"/>
                <a:gd name="connsiteY392" fmla="*/ 0 h 1640734"/>
                <a:gd name="connsiteX393" fmla="*/ 628630 w 2331207"/>
                <a:gd name="connsiteY393" fmla="*/ 10730 h 1640734"/>
                <a:gd name="connsiteX394" fmla="*/ 628630 w 2331207"/>
                <a:gd name="connsiteY394" fmla="*/ 21459 h 1640734"/>
                <a:gd name="connsiteX395" fmla="*/ 646514 w 2331207"/>
                <a:gd name="connsiteY395" fmla="*/ 34871 h 1640734"/>
                <a:gd name="connsiteX396" fmla="*/ 642938 w 2331207"/>
                <a:gd name="connsiteY396" fmla="*/ 99249 h 1640734"/>
                <a:gd name="connsiteX397" fmla="*/ 561564 w 2331207"/>
                <a:gd name="connsiteY397" fmla="*/ 312947 h 1640734"/>
                <a:gd name="connsiteX398" fmla="*/ 546363 w 2331207"/>
                <a:gd name="connsiteY398" fmla="*/ 357653 h 1640734"/>
                <a:gd name="connsiteX399" fmla="*/ 611640 w 2331207"/>
                <a:gd name="connsiteY399" fmla="*/ 406831 h 1640734"/>
                <a:gd name="connsiteX400" fmla="*/ 800319 w 2331207"/>
                <a:gd name="connsiteY400" fmla="*/ 178827 h 1640734"/>
                <a:gd name="connsiteX401" fmla="*/ 525796 w 2331207"/>
                <a:gd name="connsiteY401" fmla="*/ 151108 h 1640734"/>
                <a:gd name="connsiteX402" fmla="*/ 507912 w 2331207"/>
                <a:gd name="connsiteY402" fmla="*/ 120708 h 1640734"/>
                <a:gd name="connsiteX403" fmla="*/ 395241 w 2331207"/>
                <a:gd name="connsiteY403" fmla="*/ 211910 h 1640734"/>
                <a:gd name="connsiteX404" fmla="*/ 408654 w 2331207"/>
                <a:gd name="connsiteY404" fmla="*/ 211910 h 1640734"/>
                <a:gd name="connsiteX405" fmla="*/ 467672 w 2331207"/>
                <a:gd name="connsiteY405" fmla="*/ 167203 h 1640734"/>
                <a:gd name="connsiteX406" fmla="*/ 386299 w 2331207"/>
                <a:gd name="connsiteY406" fmla="*/ 378218 h 1640734"/>
                <a:gd name="connsiteX407" fmla="*/ 404183 w 2331207"/>
                <a:gd name="connsiteY407" fmla="*/ 408619 h 1640734"/>
                <a:gd name="connsiteX408" fmla="*/ 511489 w 2331207"/>
                <a:gd name="connsiteY408" fmla="*/ 317417 h 1640734"/>
                <a:gd name="connsiteX409" fmla="*/ 498075 w 2331207"/>
                <a:gd name="connsiteY409" fmla="*/ 317417 h 1640734"/>
                <a:gd name="connsiteX410" fmla="*/ 439057 w 2331207"/>
                <a:gd name="connsiteY410" fmla="*/ 362124 h 1640734"/>
                <a:gd name="connsiteX411" fmla="*/ 534738 w 2331207"/>
                <a:gd name="connsiteY411" fmla="*/ 67060 h 1640734"/>
                <a:gd name="connsiteX412" fmla="*/ 567824 w 2331207"/>
                <a:gd name="connsiteY412" fmla="*/ 33977 h 1640734"/>
                <a:gd name="connsiteX413" fmla="*/ 534738 w 2331207"/>
                <a:gd name="connsiteY413" fmla="*/ 894 h 1640734"/>
                <a:gd name="connsiteX414" fmla="*/ 506123 w 2331207"/>
                <a:gd name="connsiteY414" fmla="*/ 16989 h 1640734"/>
                <a:gd name="connsiteX415" fmla="*/ 506123 w 2331207"/>
                <a:gd name="connsiteY415" fmla="*/ 50966 h 1640734"/>
                <a:gd name="connsiteX416" fmla="*/ 534738 w 2331207"/>
                <a:gd name="connsiteY416" fmla="*/ 67060 h 1640734"/>
                <a:gd name="connsiteX417" fmla="*/ 328175 w 2331207"/>
                <a:gd name="connsiteY417" fmla="*/ 26824 h 1640734"/>
                <a:gd name="connsiteX418" fmla="*/ 135026 w 2331207"/>
                <a:gd name="connsiteY418" fmla="*/ 26824 h 1640734"/>
                <a:gd name="connsiteX419" fmla="*/ 129661 w 2331207"/>
                <a:gd name="connsiteY419" fmla="*/ 42918 h 1640734"/>
                <a:gd name="connsiteX420" fmla="*/ 165429 w 2331207"/>
                <a:gd name="connsiteY420" fmla="*/ 133226 h 1640734"/>
                <a:gd name="connsiteX421" fmla="*/ 107305 w 2331207"/>
                <a:gd name="connsiteY421" fmla="*/ 291487 h 1640734"/>
                <a:gd name="connsiteX422" fmla="*/ 4471 w 2331207"/>
                <a:gd name="connsiteY422" fmla="*/ 381795 h 1640734"/>
                <a:gd name="connsiteX423" fmla="*/ 0 w 2331207"/>
                <a:gd name="connsiteY423" fmla="*/ 397889 h 1640734"/>
                <a:gd name="connsiteX424" fmla="*/ 293301 w 2331207"/>
                <a:gd name="connsiteY424" fmla="*/ 397889 h 1640734"/>
                <a:gd name="connsiteX425" fmla="*/ 356790 w 2331207"/>
                <a:gd name="connsiteY425" fmla="*/ 284334 h 1640734"/>
                <a:gd name="connsiteX426" fmla="*/ 334435 w 2331207"/>
                <a:gd name="connsiteY426" fmla="*/ 284334 h 1640734"/>
                <a:gd name="connsiteX427" fmla="*/ 190467 w 2331207"/>
                <a:gd name="connsiteY427" fmla="*/ 375536 h 1640734"/>
                <a:gd name="connsiteX428" fmla="*/ 161852 w 2331207"/>
                <a:gd name="connsiteY428" fmla="*/ 290593 h 1640734"/>
                <a:gd name="connsiteX429" fmla="*/ 219976 w 2331207"/>
                <a:gd name="connsiteY429" fmla="*/ 132332 h 1640734"/>
                <a:gd name="connsiteX430" fmla="*/ 322810 w 2331207"/>
                <a:gd name="connsiteY430" fmla="*/ 42024 h 1640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Lst>
              <a:rect l="l" t="t" r="r" b="b"/>
              <a:pathLst>
                <a:path w="2331207" h="1640734">
                  <a:moveTo>
                    <a:pt x="2221220" y="1391271"/>
                  </a:moveTo>
                  <a:cubicBezTo>
                    <a:pt x="2240892" y="1391271"/>
                    <a:pt x="2257882" y="1406471"/>
                    <a:pt x="2248940" y="1441342"/>
                  </a:cubicBezTo>
                  <a:lnTo>
                    <a:pt x="2158625" y="1465484"/>
                  </a:lnTo>
                  <a:cubicBezTo>
                    <a:pt x="2172932" y="1422566"/>
                    <a:pt x="2199758" y="1391271"/>
                    <a:pt x="2221220" y="1391271"/>
                  </a:cubicBezTo>
                  <a:moveTo>
                    <a:pt x="2271295" y="1537909"/>
                  </a:moveTo>
                  <a:lnTo>
                    <a:pt x="2253411" y="1537909"/>
                  </a:lnTo>
                  <a:cubicBezTo>
                    <a:pt x="2231056" y="1564733"/>
                    <a:pt x="2206018" y="1586192"/>
                    <a:pt x="2181874" y="1586192"/>
                  </a:cubicBezTo>
                  <a:cubicBezTo>
                    <a:pt x="2156836" y="1586192"/>
                    <a:pt x="2144317" y="1570992"/>
                    <a:pt x="2144317" y="1537909"/>
                  </a:cubicBezTo>
                  <a:cubicBezTo>
                    <a:pt x="2144317" y="1524497"/>
                    <a:pt x="2146106" y="1510191"/>
                    <a:pt x="2148788" y="1497673"/>
                  </a:cubicBezTo>
                  <a:lnTo>
                    <a:pt x="2295439" y="1449390"/>
                  </a:lnTo>
                  <a:cubicBezTo>
                    <a:pt x="2324054" y="1381436"/>
                    <a:pt x="2289180" y="1351929"/>
                    <a:pt x="2248940" y="1351929"/>
                  </a:cubicBezTo>
                  <a:cubicBezTo>
                    <a:pt x="2179192" y="1351929"/>
                    <a:pt x="2100501" y="1473531"/>
                    <a:pt x="2100501" y="1569203"/>
                  </a:cubicBezTo>
                  <a:cubicBezTo>
                    <a:pt x="2100501" y="1614804"/>
                    <a:pt x="2121962" y="1639840"/>
                    <a:pt x="2155942" y="1639840"/>
                  </a:cubicBezTo>
                  <a:cubicBezTo>
                    <a:pt x="2196182" y="1639840"/>
                    <a:pt x="2237315" y="1601392"/>
                    <a:pt x="2271295" y="1537909"/>
                  </a:cubicBezTo>
                  <a:moveTo>
                    <a:pt x="2248046" y="1319740"/>
                  </a:moveTo>
                  <a:lnTo>
                    <a:pt x="2331207" y="1243739"/>
                  </a:lnTo>
                  <a:lnTo>
                    <a:pt x="2331207" y="1233009"/>
                  </a:lnTo>
                  <a:lnTo>
                    <a:pt x="2275766" y="1233009"/>
                  </a:lnTo>
                  <a:lnTo>
                    <a:pt x="2226585" y="1320634"/>
                  </a:lnTo>
                  <a:lnTo>
                    <a:pt x="2248046" y="1320634"/>
                  </a:lnTo>
                  <a:close/>
                  <a:moveTo>
                    <a:pt x="1935966" y="1393059"/>
                  </a:moveTo>
                  <a:lnTo>
                    <a:pt x="1984254" y="1393059"/>
                  </a:lnTo>
                  <a:lnTo>
                    <a:pt x="1907351" y="1604075"/>
                  </a:lnTo>
                  <a:cubicBezTo>
                    <a:pt x="1900198" y="1621957"/>
                    <a:pt x="1910034" y="1639840"/>
                    <a:pt x="1928813" y="1639840"/>
                  </a:cubicBezTo>
                  <a:cubicBezTo>
                    <a:pt x="1983359" y="1639840"/>
                    <a:pt x="2048637" y="1593345"/>
                    <a:pt x="2073675" y="1527179"/>
                  </a:cubicBezTo>
                  <a:lnTo>
                    <a:pt x="2060262" y="1527179"/>
                  </a:lnTo>
                  <a:cubicBezTo>
                    <a:pt x="2040589" y="1554897"/>
                    <a:pt x="1997667" y="1585298"/>
                    <a:pt x="1965475" y="1591557"/>
                  </a:cubicBezTo>
                  <a:lnTo>
                    <a:pt x="2036118" y="1393059"/>
                  </a:lnTo>
                  <a:lnTo>
                    <a:pt x="2108549" y="1393059"/>
                  </a:lnTo>
                  <a:lnTo>
                    <a:pt x="2117491" y="1362659"/>
                  </a:lnTo>
                  <a:lnTo>
                    <a:pt x="2046848" y="1362659"/>
                  </a:lnTo>
                  <a:lnTo>
                    <a:pt x="2073675" y="1286657"/>
                  </a:lnTo>
                  <a:lnTo>
                    <a:pt x="2045954" y="1286657"/>
                  </a:lnTo>
                  <a:lnTo>
                    <a:pt x="1995878" y="1362659"/>
                  </a:lnTo>
                  <a:lnTo>
                    <a:pt x="1935966" y="1370706"/>
                  </a:lnTo>
                  <a:close/>
                  <a:moveTo>
                    <a:pt x="1885890" y="1382330"/>
                  </a:moveTo>
                  <a:cubicBezTo>
                    <a:pt x="1892150" y="1362659"/>
                    <a:pt x="1878737" y="1351929"/>
                    <a:pt x="1868900" y="1351929"/>
                  </a:cubicBezTo>
                  <a:cubicBezTo>
                    <a:pt x="1826873" y="1351929"/>
                    <a:pt x="1775903" y="1390377"/>
                    <a:pt x="1756230" y="1443131"/>
                  </a:cubicBezTo>
                  <a:lnTo>
                    <a:pt x="1769643" y="1443131"/>
                  </a:lnTo>
                  <a:cubicBezTo>
                    <a:pt x="1783056" y="1423460"/>
                    <a:pt x="1806306" y="1402001"/>
                    <a:pt x="1828661" y="1398424"/>
                  </a:cubicBezTo>
                  <a:lnTo>
                    <a:pt x="1747288" y="1609439"/>
                  </a:lnTo>
                  <a:cubicBezTo>
                    <a:pt x="1740134" y="1629110"/>
                    <a:pt x="1754441" y="1639840"/>
                    <a:pt x="1765172" y="1639840"/>
                  </a:cubicBezTo>
                  <a:cubicBezTo>
                    <a:pt x="1805411" y="1639840"/>
                    <a:pt x="1852805" y="1601392"/>
                    <a:pt x="1872477" y="1548638"/>
                  </a:cubicBezTo>
                  <a:lnTo>
                    <a:pt x="1859064" y="1548638"/>
                  </a:lnTo>
                  <a:cubicBezTo>
                    <a:pt x="1845651" y="1568309"/>
                    <a:pt x="1822401" y="1589769"/>
                    <a:pt x="1800046" y="1593345"/>
                  </a:cubicBezTo>
                  <a:close/>
                  <a:moveTo>
                    <a:pt x="1893938" y="1298281"/>
                  </a:moveTo>
                  <a:cubicBezTo>
                    <a:pt x="1911823" y="1298281"/>
                    <a:pt x="1927024" y="1283081"/>
                    <a:pt x="1927024" y="1265198"/>
                  </a:cubicBezTo>
                  <a:cubicBezTo>
                    <a:pt x="1927024" y="1247316"/>
                    <a:pt x="1911823" y="1232115"/>
                    <a:pt x="1893938" y="1232115"/>
                  </a:cubicBezTo>
                  <a:cubicBezTo>
                    <a:pt x="1884996" y="1232115"/>
                    <a:pt x="1876948" y="1235692"/>
                    <a:pt x="1870689" y="1241951"/>
                  </a:cubicBezTo>
                  <a:cubicBezTo>
                    <a:pt x="1864429" y="1248210"/>
                    <a:pt x="1860853" y="1256257"/>
                    <a:pt x="1860853" y="1265198"/>
                  </a:cubicBezTo>
                  <a:cubicBezTo>
                    <a:pt x="1860853" y="1283975"/>
                    <a:pt x="1875160" y="1298281"/>
                    <a:pt x="1893938" y="1298281"/>
                  </a:cubicBezTo>
                  <a:moveTo>
                    <a:pt x="1501380" y="1410942"/>
                  </a:moveTo>
                  <a:cubicBezTo>
                    <a:pt x="1513899" y="1410942"/>
                    <a:pt x="1521052" y="1430613"/>
                    <a:pt x="1501380" y="1474425"/>
                  </a:cubicBezTo>
                  <a:lnTo>
                    <a:pt x="1444150" y="1601392"/>
                  </a:lnTo>
                  <a:cubicBezTo>
                    <a:pt x="1433420" y="1625534"/>
                    <a:pt x="1445045" y="1640734"/>
                    <a:pt x="1468294" y="1640734"/>
                  </a:cubicBezTo>
                  <a:cubicBezTo>
                    <a:pt x="1482601" y="1640734"/>
                    <a:pt x="1488861" y="1637158"/>
                    <a:pt x="1495120" y="1621957"/>
                  </a:cubicBezTo>
                  <a:lnTo>
                    <a:pt x="1551456" y="1473531"/>
                  </a:lnTo>
                  <a:cubicBezTo>
                    <a:pt x="1577388" y="1441342"/>
                    <a:pt x="1625675" y="1407365"/>
                    <a:pt x="1647136" y="1407365"/>
                  </a:cubicBezTo>
                  <a:cubicBezTo>
                    <a:pt x="1662338" y="1407365"/>
                    <a:pt x="1660549" y="1419883"/>
                    <a:pt x="1650713" y="1439554"/>
                  </a:cubicBezTo>
                  <a:lnTo>
                    <a:pt x="1563975" y="1604969"/>
                  </a:lnTo>
                  <a:cubicBezTo>
                    <a:pt x="1555927" y="1621063"/>
                    <a:pt x="1566657" y="1640734"/>
                    <a:pt x="1585436" y="1640734"/>
                  </a:cubicBezTo>
                  <a:cubicBezTo>
                    <a:pt x="1627464" y="1640734"/>
                    <a:pt x="1678434" y="1602286"/>
                    <a:pt x="1698106" y="1549533"/>
                  </a:cubicBezTo>
                  <a:lnTo>
                    <a:pt x="1682905" y="1549533"/>
                  </a:lnTo>
                  <a:cubicBezTo>
                    <a:pt x="1669491" y="1569203"/>
                    <a:pt x="1646242" y="1590663"/>
                    <a:pt x="1623887" y="1594239"/>
                  </a:cubicBezTo>
                  <a:lnTo>
                    <a:pt x="1698106" y="1444025"/>
                  </a:lnTo>
                  <a:cubicBezTo>
                    <a:pt x="1707943" y="1425248"/>
                    <a:pt x="1712414" y="1407365"/>
                    <a:pt x="1712414" y="1393059"/>
                  </a:cubicBezTo>
                  <a:cubicBezTo>
                    <a:pt x="1712414" y="1368918"/>
                    <a:pt x="1699000" y="1352823"/>
                    <a:pt x="1673068" y="1352823"/>
                  </a:cubicBezTo>
                  <a:cubicBezTo>
                    <a:pt x="1636406" y="1352823"/>
                    <a:pt x="1605108" y="1393953"/>
                    <a:pt x="1560398" y="1444919"/>
                  </a:cubicBezTo>
                  <a:lnTo>
                    <a:pt x="1560398" y="1405577"/>
                  </a:lnTo>
                  <a:cubicBezTo>
                    <a:pt x="1560398" y="1377859"/>
                    <a:pt x="1551456" y="1352823"/>
                    <a:pt x="1526418" y="1352823"/>
                  </a:cubicBezTo>
                  <a:cubicBezTo>
                    <a:pt x="1496909" y="1352823"/>
                    <a:pt x="1470082" y="1399318"/>
                    <a:pt x="1448621" y="1444025"/>
                  </a:cubicBezTo>
                  <a:lnTo>
                    <a:pt x="1462035" y="1444025"/>
                  </a:lnTo>
                  <a:cubicBezTo>
                    <a:pt x="1477236" y="1422566"/>
                    <a:pt x="1490649" y="1410942"/>
                    <a:pt x="1501380" y="1410942"/>
                  </a:cubicBezTo>
                  <a:moveTo>
                    <a:pt x="1443256" y="1416307"/>
                  </a:moveTo>
                  <a:cubicBezTo>
                    <a:pt x="1453092" y="1381436"/>
                    <a:pt x="1447727" y="1351929"/>
                    <a:pt x="1421795" y="1351929"/>
                  </a:cubicBezTo>
                  <a:cubicBezTo>
                    <a:pt x="1388709" y="1351929"/>
                    <a:pt x="1377979" y="1374282"/>
                    <a:pt x="1345787" y="1444025"/>
                  </a:cubicBezTo>
                  <a:lnTo>
                    <a:pt x="1345787" y="1404683"/>
                  </a:lnTo>
                  <a:cubicBezTo>
                    <a:pt x="1345787" y="1376965"/>
                    <a:pt x="1336845" y="1351929"/>
                    <a:pt x="1311807" y="1351929"/>
                  </a:cubicBezTo>
                  <a:cubicBezTo>
                    <a:pt x="1282298" y="1351929"/>
                    <a:pt x="1255472" y="1398424"/>
                    <a:pt x="1234011" y="1443131"/>
                  </a:cubicBezTo>
                  <a:lnTo>
                    <a:pt x="1247424" y="1443131"/>
                  </a:lnTo>
                  <a:cubicBezTo>
                    <a:pt x="1261731" y="1422566"/>
                    <a:pt x="1275145" y="1410048"/>
                    <a:pt x="1285875" y="1410048"/>
                  </a:cubicBezTo>
                  <a:cubicBezTo>
                    <a:pt x="1298394" y="1410048"/>
                    <a:pt x="1305548" y="1429719"/>
                    <a:pt x="1285875" y="1473531"/>
                  </a:cubicBezTo>
                  <a:lnTo>
                    <a:pt x="1228646" y="1600498"/>
                  </a:lnTo>
                  <a:cubicBezTo>
                    <a:pt x="1217915" y="1624640"/>
                    <a:pt x="1229540" y="1639840"/>
                    <a:pt x="1252789" y="1639840"/>
                  </a:cubicBezTo>
                  <a:cubicBezTo>
                    <a:pt x="1267097" y="1639840"/>
                    <a:pt x="1273356" y="1636263"/>
                    <a:pt x="1279616" y="1621063"/>
                  </a:cubicBezTo>
                  <a:lnTo>
                    <a:pt x="1334162" y="1472637"/>
                  </a:lnTo>
                  <a:cubicBezTo>
                    <a:pt x="1350258" y="1452966"/>
                    <a:pt x="1364566" y="1435978"/>
                    <a:pt x="1382450" y="1417201"/>
                  </a:cubicBezTo>
                  <a:lnTo>
                    <a:pt x="1443256" y="1417201"/>
                  </a:lnTo>
                  <a:close/>
                  <a:moveTo>
                    <a:pt x="1131177" y="1391271"/>
                  </a:moveTo>
                  <a:cubicBezTo>
                    <a:pt x="1150849" y="1391271"/>
                    <a:pt x="1167839" y="1406471"/>
                    <a:pt x="1158897" y="1441342"/>
                  </a:cubicBezTo>
                  <a:lnTo>
                    <a:pt x="1068582" y="1465484"/>
                  </a:lnTo>
                  <a:cubicBezTo>
                    <a:pt x="1083783" y="1422566"/>
                    <a:pt x="1109716" y="1391271"/>
                    <a:pt x="1131177" y="1391271"/>
                  </a:cubicBezTo>
                  <a:moveTo>
                    <a:pt x="1181252" y="1537909"/>
                  </a:moveTo>
                  <a:lnTo>
                    <a:pt x="1163368" y="1537909"/>
                  </a:lnTo>
                  <a:cubicBezTo>
                    <a:pt x="1141013" y="1564733"/>
                    <a:pt x="1115975" y="1586192"/>
                    <a:pt x="1091831" y="1586192"/>
                  </a:cubicBezTo>
                  <a:cubicBezTo>
                    <a:pt x="1066793" y="1586192"/>
                    <a:pt x="1054274" y="1570992"/>
                    <a:pt x="1054274" y="1537909"/>
                  </a:cubicBezTo>
                  <a:cubicBezTo>
                    <a:pt x="1054274" y="1524497"/>
                    <a:pt x="1056063" y="1510191"/>
                    <a:pt x="1058746" y="1497673"/>
                  </a:cubicBezTo>
                  <a:lnTo>
                    <a:pt x="1205396" y="1449390"/>
                  </a:lnTo>
                  <a:cubicBezTo>
                    <a:pt x="1234011" y="1381436"/>
                    <a:pt x="1200031" y="1351929"/>
                    <a:pt x="1158897" y="1351929"/>
                  </a:cubicBezTo>
                  <a:cubicBezTo>
                    <a:pt x="1089149" y="1351929"/>
                    <a:pt x="1010458" y="1473531"/>
                    <a:pt x="1010458" y="1569203"/>
                  </a:cubicBezTo>
                  <a:cubicBezTo>
                    <a:pt x="1010458" y="1614804"/>
                    <a:pt x="1031919" y="1639840"/>
                    <a:pt x="1065899" y="1639840"/>
                  </a:cubicBezTo>
                  <a:cubicBezTo>
                    <a:pt x="1106139" y="1639840"/>
                    <a:pt x="1147272" y="1601392"/>
                    <a:pt x="1181252" y="1537909"/>
                  </a:cubicBezTo>
                  <a:moveTo>
                    <a:pt x="845923" y="1393059"/>
                  </a:moveTo>
                  <a:lnTo>
                    <a:pt x="894211" y="1393059"/>
                  </a:lnTo>
                  <a:lnTo>
                    <a:pt x="817309" y="1604075"/>
                  </a:lnTo>
                  <a:cubicBezTo>
                    <a:pt x="810155" y="1621957"/>
                    <a:pt x="819991" y="1639840"/>
                    <a:pt x="838770" y="1639840"/>
                  </a:cubicBezTo>
                  <a:cubicBezTo>
                    <a:pt x="893317" y="1639840"/>
                    <a:pt x="959488" y="1593345"/>
                    <a:pt x="983632" y="1527179"/>
                  </a:cubicBezTo>
                  <a:lnTo>
                    <a:pt x="970219" y="1527179"/>
                  </a:lnTo>
                  <a:cubicBezTo>
                    <a:pt x="950546" y="1554897"/>
                    <a:pt x="907624" y="1585298"/>
                    <a:pt x="875432" y="1591557"/>
                  </a:cubicBezTo>
                  <a:lnTo>
                    <a:pt x="946075" y="1393059"/>
                  </a:lnTo>
                  <a:lnTo>
                    <a:pt x="1018506" y="1393059"/>
                  </a:lnTo>
                  <a:lnTo>
                    <a:pt x="1027448" y="1362659"/>
                  </a:lnTo>
                  <a:lnTo>
                    <a:pt x="956805" y="1362659"/>
                  </a:lnTo>
                  <a:lnTo>
                    <a:pt x="983632" y="1286657"/>
                  </a:lnTo>
                  <a:lnTo>
                    <a:pt x="955911" y="1286657"/>
                  </a:lnTo>
                  <a:lnTo>
                    <a:pt x="905835" y="1362659"/>
                  </a:lnTo>
                  <a:lnTo>
                    <a:pt x="845923" y="1370706"/>
                  </a:lnTo>
                  <a:close/>
                  <a:moveTo>
                    <a:pt x="589285" y="1557580"/>
                  </a:moveTo>
                  <a:cubicBezTo>
                    <a:pt x="589285" y="1492308"/>
                    <a:pt x="661716" y="1403789"/>
                    <a:pt x="702850" y="1403789"/>
                  </a:cubicBezTo>
                  <a:cubicBezTo>
                    <a:pt x="711792" y="1403789"/>
                    <a:pt x="720734" y="1404683"/>
                    <a:pt x="727888" y="1407365"/>
                  </a:cubicBezTo>
                  <a:lnTo>
                    <a:pt x="685860" y="1520026"/>
                  </a:lnTo>
                  <a:cubicBezTo>
                    <a:pt x="661716" y="1549533"/>
                    <a:pt x="624159" y="1585298"/>
                    <a:pt x="606275" y="1585298"/>
                  </a:cubicBezTo>
                  <a:cubicBezTo>
                    <a:pt x="595544" y="1585298"/>
                    <a:pt x="589285" y="1577251"/>
                    <a:pt x="589285" y="1557580"/>
                  </a:cubicBezTo>
                  <a:moveTo>
                    <a:pt x="811943" y="1339411"/>
                  </a:moveTo>
                  <a:lnTo>
                    <a:pt x="789588" y="1337623"/>
                  </a:lnTo>
                  <a:lnTo>
                    <a:pt x="764550" y="1362659"/>
                  </a:lnTo>
                  <a:lnTo>
                    <a:pt x="760079" y="1362659"/>
                  </a:lnTo>
                  <a:cubicBezTo>
                    <a:pt x="653668" y="1362659"/>
                    <a:pt x="539209" y="1494990"/>
                    <a:pt x="539209" y="1599604"/>
                  </a:cubicBezTo>
                  <a:cubicBezTo>
                    <a:pt x="539209" y="1623746"/>
                    <a:pt x="552622" y="1639840"/>
                    <a:pt x="578554" y="1639840"/>
                  </a:cubicBezTo>
                  <a:cubicBezTo>
                    <a:pt x="609852" y="1639840"/>
                    <a:pt x="640255" y="1595133"/>
                    <a:pt x="675129" y="1547744"/>
                  </a:cubicBezTo>
                  <a:lnTo>
                    <a:pt x="673341" y="1564733"/>
                  </a:lnTo>
                  <a:cubicBezTo>
                    <a:pt x="668870" y="1613016"/>
                    <a:pt x="684071" y="1639840"/>
                    <a:pt x="709109" y="1639840"/>
                  </a:cubicBezTo>
                  <a:cubicBezTo>
                    <a:pt x="738618" y="1639840"/>
                    <a:pt x="765444" y="1593345"/>
                    <a:pt x="786011" y="1548638"/>
                  </a:cubicBezTo>
                  <a:lnTo>
                    <a:pt x="772598" y="1548638"/>
                  </a:lnTo>
                  <a:cubicBezTo>
                    <a:pt x="758291" y="1569203"/>
                    <a:pt x="744878" y="1581721"/>
                    <a:pt x="734147" y="1581721"/>
                  </a:cubicBezTo>
                  <a:cubicBezTo>
                    <a:pt x="723416" y="1581721"/>
                    <a:pt x="715369" y="1561156"/>
                    <a:pt x="734147" y="1518238"/>
                  </a:cubicBezTo>
                  <a:close/>
                  <a:moveTo>
                    <a:pt x="583920" y="1416307"/>
                  </a:moveTo>
                  <a:cubicBezTo>
                    <a:pt x="593756" y="1381436"/>
                    <a:pt x="588391" y="1351929"/>
                    <a:pt x="562459" y="1351929"/>
                  </a:cubicBezTo>
                  <a:cubicBezTo>
                    <a:pt x="529373" y="1351929"/>
                    <a:pt x="518642" y="1374282"/>
                    <a:pt x="486451" y="1444025"/>
                  </a:cubicBezTo>
                  <a:lnTo>
                    <a:pt x="486451" y="1404683"/>
                  </a:lnTo>
                  <a:cubicBezTo>
                    <a:pt x="486451" y="1376965"/>
                    <a:pt x="477509" y="1351929"/>
                    <a:pt x="451576" y="1351929"/>
                  </a:cubicBezTo>
                  <a:cubicBezTo>
                    <a:pt x="422067" y="1351929"/>
                    <a:pt x="395241" y="1398424"/>
                    <a:pt x="374674" y="1443131"/>
                  </a:cubicBezTo>
                  <a:lnTo>
                    <a:pt x="388087" y="1443131"/>
                  </a:lnTo>
                  <a:cubicBezTo>
                    <a:pt x="402395" y="1422566"/>
                    <a:pt x="415808" y="1410048"/>
                    <a:pt x="426539" y="1410048"/>
                  </a:cubicBezTo>
                  <a:cubicBezTo>
                    <a:pt x="439057" y="1410048"/>
                    <a:pt x="446211" y="1429719"/>
                    <a:pt x="426539" y="1473531"/>
                  </a:cubicBezTo>
                  <a:lnTo>
                    <a:pt x="368415" y="1601392"/>
                  </a:lnTo>
                  <a:cubicBezTo>
                    <a:pt x="357684" y="1625534"/>
                    <a:pt x="369309" y="1640734"/>
                    <a:pt x="392559" y="1640734"/>
                  </a:cubicBezTo>
                  <a:cubicBezTo>
                    <a:pt x="406866" y="1640734"/>
                    <a:pt x="413125" y="1637158"/>
                    <a:pt x="419385" y="1621957"/>
                  </a:cubicBezTo>
                  <a:lnTo>
                    <a:pt x="475720" y="1472637"/>
                  </a:lnTo>
                  <a:cubicBezTo>
                    <a:pt x="491816" y="1452966"/>
                    <a:pt x="506123" y="1435978"/>
                    <a:pt x="524007" y="1417201"/>
                  </a:cubicBezTo>
                  <a:lnTo>
                    <a:pt x="583920" y="1417201"/>
                  </a:lnTo>
                  <a:close/>
                  <a:moveTo>
                    <a:pt x="209245" y="1630004"/>
                  </a:moveTo>
                  <a:lnTo>
                    <a:pt x="214611" y="1613910"/>
                  </a:lnTo>
                  <a:cubicBezTo>
                    <a:pt x="143968" y="1600498"/>
                    <a:pt x="135026" y="1600498"/>
                    <a:pt x="163641" y="1523603"/>
                  </a:cubicBezTo>
                  <a:lnTo>
                    <a:pt x="190467" y="1451178"/>
                  </a:lnTo>
                  <a:lnTo>
                    <a:pt x="246802" y="1451178"/>
                  </a:lnTo>
                  <a:cubicBezTo>
                    <a:pt x="281676" y="1451178"/>
                    <a:pt x="282571" y="1466378"/>
                    <a:pt x="277205" y="1504826"/>
                  </a:cubicBezTo>
                  <a:lnTo>
                    <a:pt x="297772" y="1504826"/>
                  </a:lnTo>
                  <a:lnTo>
                    <a:pt x="344271" y="1376965"/>
                  </a:lnTo>
                  <a:lnTo>
                    <a:pt x="323704" y="1376965"/>
                  </a:lnTo>
                  <a:cubicBezTo>
                    <a:pt x="305820" y="1407365"/>
                    <a:pt x="292407" y="1430613"/>
                    <a:pt x="253956" y="1430613"/>
                  </a:cubicBezTo>
                  <a:lnTo>
                    <a:pt x="197621" y="1430613"/>
                  </a:lnTo>
                  <a:lnTo>
                    <a:pt x="236072" y="1325999"/>
                  </a:lnTo>
                  <a:cubicBezTo>
                    <a:pt x="249485" y="1288446"/>
                    <a:pt x="255744" y="1281293"/>
                    <a:pt x="304032" y="1281293"/>
                  </a:cubicBezTo>
                  <a:lnTo>
                    <a:pt x="316551" y="1281293"/>
                  </a:lnTo>
                  <a:cubicBezTo>
                    <a:pt x="365732" y="1281293"/>
                    <a:pt x="371992" y="1294705"/>
                    <a:pt x="371992" y="1346564"/>
                  </a:cubicBezTo>
                  <a:lnTo>
                    <a:pt x="391664" y="1346564"/>
                  </a:lnTo>
                  <a:lnTo>
                    <a:pt x="407760" y="1259833"/>
                  </a:lnTo>
                  <a:lnTo>
                    <a:pt x="135026" y="1259833"/>
                  </a:lnTo>
                  <a:lnTo>
                    <a:pt x="129661" y="1275928"/>
                  </a:lnTo>
                  <a:cubicBezTo>
                    <a:pt x="185996" y="1287552"/>
                    <a:pt x="191361" y="1292916"/>
                    <a:pt x="165429" y="1366235"/>
                  </a:cubicBezTo>
                  <a:lnTo>
                    <a:pt x="107305" y="1524497"/>
                  </a:lnTo>
                  <a:cubicBezTo>
                    <a:pt x="80479" y="1596922"/>
                    <a:pt x="69748" y="1603181"/>
                    <a:pt x="4471" y="1614804"/>
                  </a:cubicBezTo>
                  <a:lnTo>
                    <a:pt x="0" y="1630899"/>
                  </a:lnTo>
                  <a:lnTo>
                    <a:pt x="209245" y="1630899"/>
                  </a:lnTo>
                  <a:close/>
                  <a:moveTo>
                    <a:pt x="1562186" y="775213"/>
                  </a:moveTo>
                  <a:cubicBezTo>
                    <a:pt x="1581859" y="775213"/>
                    <a:pt x="1598849" y="790414"/>
                    <a:pt x="1589907" y="825285"/>
                  </a:cubicBezTo>
                  <a:lnTo>
                    <a:pt x="1499591" y="849426"/>
                  </a:lnTo>
                  <a:cubicBezTo>
                    <a:pt x="1513899" y="806508"/>
                    <a:pt x="1540725" y="775213"/>
                    <a:pt x="1562186" y="775213"/>
                  </a:cubicBezTo>
                  <a:moveTo>
                    <a:pt x="1612262" y="921851"/>
                  </a:moveTo>
                  <a:lnTo>
                    <a:pt x="1594378" y="921851"/>
                  </a:lnTo>
                  <a:cubicBezTo>
                    <a:pt x="1572022" y="948675"/>
                    <a:pt x="1546985" y="970134"/>
                    <a:pt x="1522841" y="970134"/>
                  </a:cubicBezTo>
                  <a:cubicBezTo>
                    <a:pt x="1497803" y="970134"/>
                    <a:pt x="1485284" y="954934"/>
                    <a:pt x="1485284" y="921851"/>
                  </a:cubicBezTo>
                  <a:cubicBezTo>
                    <a:pt x="1485284" y="908439"/>
                    <a:pt x="1487072" y="894133"/>
                    <a:pt x="1489755" y="881615"/>
                  </a:cubicBezTo>
                  <a:lnTo>
                    <a:pt x="1636406" y="833332"/>
                  </a:lnTo>
                  <a:cubicBezTo>
                    <a:pt x="1665020" y="765378"/>
                    <a:pt x="1630146" y="735871"/>
                    <a:pt x="1589907" y="735871"/>
                  </a:cubicBezTo>
                  <a:cubicBezTo>
                    <a:pt x="1520158" y="735871"/>
                    <a:pt x="1441468" y="857474"/>
                    <a:pt x="1441468" y="953146"/>
                  </a:cubicBezTo>
                  <a:cubicBezTo>
                    <a:pt x="1441468" y="998747"/>
                    <a:pt x="1462929" y="1023782"/>
                    <a:pt x="1496909" y="1023782"/>
                  </a:cubicBezTo>
                  <a:cubicBezTo>
                    <a:pt x="1537148" y="1024676"/>
                    <a:pt x="1578282" y="985335"/>
                    <a:pt x="1612262" y="921851"/>
                  </a:cubicBezTo>
                  <a:moveTo>
                    <a:pt x="1589012" y="703683"/>
                  </a:moveTo>
                  <a:lnTo>
                    <a:pt x="1672174" y="627681"/>
                  </a:lnTo>
                  <a:lnTo>
                    <a:pt x="1672174" y="616952"/>
                  </a:lnTo>
                  <a:lnTo>
                    <a:pt x="1616733" y="616952"/>
                  </a:lnTo>
                  <a:lnTo>
                    <a:pt x="1567551" y="704577"/>
                  </a:lnTo>
                  <a:lnTo>
                    <a:pt x="1589012" y="704577"/>
                  </a:lnTo>
                  <a:close/>
                  <a:moveTo>
                    <a:pt x="1276933" y="777002"/>
                  </a:moveTo>
                  <a:lnTo>
                    <a:pt x="1325220" y="777002"/>
                  </a:lnTo>
                  <a:lnTo>
                    <a:pt x="1248318" y="988017"/>
                  </a:lnTo>
                  <a:cubicBezTo>
                    <a:pt x="1241165" y="1005900"/>
                    <a:pt x="1251001" y="1023782"/>
                    <a:pt x="1269779" y="1023782"/>
                  </a:cubicBezTo>
                  <a:cubicBezTo>
                    <a:pt x="1324326" y="1023782"/>
                    <a:pt x="1389603" y="977287"/>
                    <a:pt x="1414641" y="911122"/>
                  </a:cubicBezTo>
                  <a:lnTo>
                    <a:pt x="1401228" y="911122"/>
                  </a:lnTo>
                  <a:cubicBezTo>
                    <a:pt x="1381556" y="938840"/>
                    <a:pt x="1338633" y="969240"/>
                    <a:pt x="1306442" y="975499"/>
                  </a:cubicBezTo>
                  <a:lnTo>
                    <a:pt x="1377085" y="777002"/>
                  </a:lnTo>
                  <a:lnTo>
                    <a:pt x="1449516" y="777002"/>
                  </a:lnTo>
                  <a:lnTo>
                    <a:pt x="1458458" y="746601"/>
                  </a:lnTo>
                  <a:lnTo>
                    <a:pt x="1387815" y="746601"/>
                  </a:lnTo>
                  <a:lnTo>
                    <a:pt x="1414641" y="670600"/>
                  </a:lnTo>
                  <a:lnTo>
                    <a:pt x="1386921" y="670600"/>
                  </a:lnTo>
                  <a:lnTo>
                    <a:pt x="1336845" y="746601"/>
                  </a:lnTo>
                  <a:lnTo>
                    <a:pt x="1276933" y="755542"/>
                  </a:lnTo>
                  <a:close/>
                  <a:moveTo>
                    <a:pt x="1226857" y="767166"/>
                  </a:moveTo>
                  <a:cubicBezTo>
                    <a:pt x="1233117" y="747495"/>
                    <a:pt x="1219703" y="736766"/>
                    <a:pt x="1208973" y="736766"/>
                  </a:cubicBezTo>
                  <a:cubicBezTo>
                    <a:pt x="1166945" y="736766"/>
                    <a:pt x="1115975" y="775213"/>
                    <a:pt x="1096302" y="827967"/>
                  </a:cubicBezTo>
                  <a:lnTo>
                    <a:pt x="1109716" y="827967"/>
                  </a:lnTo>
                  <a:cubicBezTo>
                    <a:pt x="1123129" y="808296"/>
                    <a:pt x="1146378" y="786837"/>
                    <a:pt x="1168733" y="783261"/>
                  </a:cubicBezTo>
                  <a:lnTo>
                    <a:pt x="1087360" y="994276"/>
                  </a:lnTo>
                  <a:cubicBezTo>
                    <a:pt x="1080207" y="1013947"/>
                    <a:pt x="1094514" y="1024676"/>
                    <a:pt x="1105244" y="1024676"/>
                  </a:cubicBezTo>
                  <a:cubicBezTo>
                    <a:pt x="1145484" y="1024676"/>
                    <a:pt x="1192877" y="986229"/>
                    <a:pt x="1212550" y="933475"/>
                  </a:cubicBezTo>
                  <a:lnTo>
                    <a:pt x="1199137" y="933475"/>
                  </a:lnTo>
                  <a:cubicBezTo>
                    <a:pt x="1185723" y="953146"/>
                    <a:pt x="1162474" y="974605"/>
                    <a:pt x="1140119" y="978182"/>
                  </a:cubicBezTo>
                  <a:close/>
                  <a:moveTo>
                    <a:pt x="1234905" y="683118"/>
                  </a:moveTo>
                  <a:cubicBezTo>
                    <a:pt x="1252789" y="683118"/>
                    <a:pt x="1267991" y="667917"/>
                    <a:pt x="1267991" y="650035"/>
                  </a:cubicBezTo>
                  <a:cubicBezTo>
                    <a:pt x="1267991" y="632152"/>
                    <a:pt x="1252789" y="616952"/>
                    <a:pt x="1234905" y="616952"/>
                  </a:cubicBezTo>
                  <a:cubicBezTo>
                    <a:pt x="1223280" y="616952"/>
                    <a:pt x="1212550" y="623211"/>
                    <a:pt x="1206290" y="633046"/>
                  </a:cubicBezTo>
                  <a:cubicBezTo>
                    <a:pt x="1200031" y="642882"/>
                    <a:pt x="1200031" y="656294"/>
                    <a:pt x="1206290" y="667023"/>
                  </a:cubicBezTo>
                  <a:cubicBezTo>
                    <a:pt x="1212550" y="676859"/>
                    <a:pt x="1223280" y="684012"/>
                    <a:pt x="1234905" y="683118"/>
                  </a:cubicBezTo>
                  <a:moveTo>
                    <a:pt x="975584" y="978182"/>
                  </a:moveTo>
                  <a:lnTo>
                    <a:pt x="1109716" y="622317"/>
                  </a:lnTo>
                  <a:lnTo>
                    <a:pt x="1105244" y="616058"/>
                  </a:lnTo>
                  <a:lnTo>
                    <a:pt x="1012247" y="626787"/>
                  </a:lnTo>
                  <a:lnTo>
                    <a:pt x="1012247" y="637517"/>
                  </a:lnTo>
                  <a:lnTo>
                    <a:pt x="1030131" y="650929"/>
                  </a:lnTo>
                  <a:cubicBezTo>
                    <a:pt x="1046227" y="663447"/>
                    <a:pt x="1040861" y="675070"/>
                    <a:pt x="1026554" y="715306"/>
                  </a:cubicBezTo>
                  <a:lnTo>
                    <a:pt x="924614" y="987123"/>
                  </a:lnTo>
                  <a:cubicBezTo>
                    <a:pt x="915672" y="1003217"/>
                    <a:pt x="927297" y="1022888"/>
                    <a:pt x="946075" y="1022888"/>
                  </a:cubicBezTo>
                  <a:cubicBezTo>
                    <a:pt x="988103" y="1022888"/>
                    <a:pt x="1033708" y="984440"/>
                    <a:pt x="1053380" y="931687"/>
                  </a:cubicBezTo>
                  <a:lnTo>
                    <a:pt x="1039967" y="931687"/>
                  </a:lnTo>
                  <a:cubicBezTo>
                    <a:pt x="1025660" y="952252"/>
                    <a:pt x="997045" y="973711"/>
                    <a:pt x="975584" y="978182"/>
                  </a:cubicBezTo>
                  <a:moveTo>
                    <a:pt x="701955" y="941522"/>
                  </a:moveTo>
                  <a:cubicBezTo>
                    <a:pt x="701955" y="876250"/>
                    <a:pt x="774387" y="787731"/>
                    <a:pt x="815520" y="787731"/>
                  </a:cubicBezTo>
                  <a:cubicBezTo>
                    <a:pt x="824462" y="787731"/>
                    <a:pt x="832510" y="788625"/>
                    <a:pt x="840558" y="791308"/>
                  </a:cubicBezTo>
                  <a:lnTo>
                    <a:pt x="797636" y="903968"/>
                  </a:lnTo>
                  <a:cubicBezTo>
                    <a:pt x="773492" y="933475"/>
                    <a:pt x="735935" y="969240"/>
                    <a:pt x="718051" y="969240"/>
                  </a:cubicBezTo>
                  <a:cubicBezTo>
                    <a:pt x="708215" y="970134"/>
                    <a:pt x="701955" y="961193"/>
                    <a:pt x="701955" y="941522"/>
                  </a:cubicBezTo>
                  <a:moveTo>
                    <a:pt x="924614" y="724248"/>
                  </a:moveTo>
                  <a:lnTo>
                    <a:pt x="902259" y="722459"/>
                  </a:lnTo>
                  <a:lnTo>
                    <a:pt x="877221" y="747495"/>
                  </a:lnTo>
                  <a:lnTo>
                    <a:pt x="872750" y="747495"/>
                  </a:lnTo>
                  <a:cubicBezTo>
                    <a:pt x="766339" y="747495"/>
                    <a:pt x="651880" y="879827"/>
                    <a:pt x="651880" y="984440"/>
                  </a:cubicBezTo>
                  <a:cubicBezTo>
                    <a:pt x="651880" y="1008582"/>
                    <a:pt x="665293" y="1024676"/>
                    <a:pt x="691225" y="1024676"/>
                  </a:cubicBezTo>
                  <a:cubicBezTo>
                    <a:pt x="722522" y="1024676"/>
                    <a:pt x="752925" y="979970"/>
                    <a:pt x="787800" y="932581"/>
                  </a:cubicBezTo>
                  <a:lnTo>
                    <a:pt x="786011" y="949569"/>
                  </a:lnTo>
                  <a:cubicBezTo>
                    <a:pt x="781540" y="997852"/>
                    <a:pt x="796742" y="1024676"/>
                    <a:pt x="821780" y="1024676"/>
                  </a:cubicBezTo>
                  <a:cubicBezTo>
                    <a:pt x="851289" y="1024676"/>
                    <a:pt x="878115" y="978182"/>
                    <a:pt x="898682" y="933475"/>
                  </a:cubicBezTo>
                  <a:lnTo>
                    <a:pt x="885269" y="933475"/>
                  </a:lnTo>
                  <a:cubicBezTo>
                    <a:pt x="870961" y="954040"/>
                    <a:pt x="857548" y="966558"/>
                    <a:pt x="846818" y="966558"/>
                  </a:cubicBezTo>
                  <a:cubicBezTo>
                    <a:pt x="836087" y="966558"/>
                    <a:pt x="828039" y="945993"/>
                    <a:pt x="846818" y="903968"/>
                  </a:cubicBezTo>
                  <a:close/>
                  <a:moveTo>
                    <a:pt x="406866" y="1075642"/>
                  </a:moveTo>
                  <a:cubicBezTo>
                    <a:pt x="406866" y="1047924"/>
                    <a:pt x="433692" y="1030041"/>
                    <a:pt x="472143" y="1014841"/>
                  </a:cubicBezTo>
                  <a:cubicBezTo>
                    <a:pt x="484662" y="1021100"/>
                    <a:pt x="504335" y="1028253"/>
                    <a:pt x="529373" y="1036300"/>
                  </a:cubicBezTo>
                  <a:cubicBezTo>
                    <a:pt x="569612" y="1049712"/>
                    <a:pt x="584814" y="1055077"/>
                    <a:pt x="584814" y="1066701"/>
                  </a:cubicBezTo>
                  <a:cubicBezTo>
                    <a:pt x="584814" y="1092631"/>
                    <a:pt x="548151" y="1112301"/>
                    <a:pt x="481085" y="1112301"/>
                  </a:cubicBezTo>
                  <a:cubicBezTo>
                    <a:pt x="431010" y="1113196"/>
                    <a:pt x="406866" y="1102466"/>
                    <a:pt x="406866" y="1075642"/>
                  </a:cubicBezTo>
                  <a:moveTo>
                    <a:pt x="516854" y="904863"/>
                  </a:moveTo>
                  <a:cubicBezTo>
                    <a:pt x="498970" y="904863"/>
                    <a:pt x="492710" y="889662"/>
                    <a:pt x="492710" y="872674"/>
                  </a:cubicBezTo>
                  <a:cubicBezTo>
                    <a:pt x="492710" y="819920"/>
                    <a:pt x="517748" y="756437"/>
                    <a:pt x="557988" y="756437"/>
                  </a:cubicBezTo>
                  <a:cubicBezTo>
                    <a:pt x="575872" y="756437"/>
                    <a:pt x="582131" y="771637"/>
                    <a:pt x="582131" y="788625"/>
                  </a:cubicBezTo>
                  <a:cubicBezTo>
                    <a:pt x="582131" y="840485"/>
                    <a:pt x="556199" y="904863"/>
                    <a:pt x="516854" y="904863"/>
                  </a:cubicBezTo>
                  <a:moveTo>
                    <a:pt x="631313" y="1049712"/>
                  </a:moveTo>
                  <a:cubicBezTo>
                    <a:pt x="631313" y="1015735"/>
                    <a:pt x="600910" y="1003217"/>
                    <a:pt x="551728" y="988911"/>
                  </a:cubicBezTo>
                  <a:cubicBezTo>
                    <a:pt x="509700" y="976393"/>
                    <a:pt x="490027" y="972817"/>
                    <a:pt x="490027" y="958511"/>
                  </a:cubicBezTo>
                  <a:cubicBezTo>
                    <a:pt x="490027" y="947781"/>
                    <a:pt x="498970" y="934369"/>
                    <a:pt x="516854" y="924534"/>
                  </a:cubicBezTo>
                  <a:cubicBezTo>
                    <a:pt x="586602" y="920957"/>
                    <a:pt x="630419" y="858368"/>
                    <a:pt x="630419" y="802931"/>
                  </a:cubicBezTo>
                  <a:cubicBezTo>
                    <a:pt x="630419" y="793096"/>
                    <a:pt x="628630" y="784155"/>
                    <a:pt x="625948" y="776107"/>
                  </a:cubicBezTo>
                  <a:lnTo>
                    <a:pt x="673341" y="776107"/>
                  </a:lnTo>
                  <a:lnTo>
                    <a:pt x="682283" y="745707"/>
                  </a:lnTo>
                  <a:lnTo>
                    <a:pt x="601804" y="745707"/>
                  </a:lnTo>
                  <a:cubicBezTo>
                    <a:pt x="591073" y="738554"/>
                    <a:pt x="577660" y="734977"/>
                    <a:pt x="562459" y="734977"/>
                  </a:cubicBezTo>
                  <a:cubicBezTo>
                    <a:pt x="489133" y="734977"/>
                    <a:pt x="441740" y="799355"/>
                    <a:pt x="441740" y="856579"/>
                  </a:cubicBezTo>
                  <a:cubicBezTo>
                    <a:pt x="441740" y="893239"/>
                    <a:pt x="463201" y="918275"/>
                    <a:pt x="497181" y="922745"/>
                  </a:cubicBezTo>
                  <a:cubicBezTo>
                    <a:pt x="463201" y="938840"/>
                    <a:pt x="443529" y="955828"/>
                    <a:pt x="443529" y="977287"/>
                  </a:cubicBezTo>
                  <a:cubicBezTo>
                    <a:pt x="443529" y="989805"/>
                    <a:pt x="448000" y="998747"/>
                    <a:pt x="458730" y="1006794"/>
                  </a:cubicBezTo>
                  <a:cubicBezTo>
                    <a:pt x="380040" y="1030041"/>
                    <a:pt x="347848" y="1059548"/>
                    <a:pt x="347848" y="1093525"/>
                  </a:cubicBezTo>
                  <a:cubicBezTo>
                    <a:pt x="347848" y="1130184"/>
                    <a:pt x="396135" y="1145384"/>
                    <a:pt x="453365" y="1145384"/>
                  </a:cubicBezTo>
                  <a:cubicBezTo>
                    <a:pt x="549940" y="1146279"/>
                    <a:pt x="631313" y="1093525"/>
                    <a:pt x="631313" y="1049712"/>
                  </a:cubicBezTo>
                  <a:moveTo>
                    <a:pt x="266475" y="835120"/>
                  </a:moveTo>
                  <a:cubicBezTo>
                    <a:pt x="301349" y="835120"/>
                    <a:pt x="302243" y="850321"/>
                    <a:pt x="296878" y="888768"/>
                  </a:cubicBezTo>
                  <a:lnTo>
                    <a:pt x="317445" y="888768"/>
                  </a:lnTo>
                  <a:lnTo>
                    <a:pt x="363944" y="760907"/>
                  </a:lnTo>
                  <a:lnTo>
                    <a:pt x="343377" y="760907"/>
                  </a:lnTo>
                  <a:cubicBezTo>
                    <a:pt x="325493" y="791308"/>
                    <a:pt x="312080" y="814555"/>
                    <a:pt x="273628" y="814555"/>
                  </a:cubicBezTo>
                  <a:lnTo>
                    <a:pt x="195832" y="814555"/>
                  </a:lnTo>
                  <a:lnTo>
                    <a:pt x="234283" y="709942"/>
                  </a:lnTo>
                  <a:cubicBezTo>
                    <a:pt x="247696" y="672388"/>
                    <a:pt x="254850" y="665235"/>
                    <a:pt x="302243" y="665235"/>
                  </a:cubicBezTo>
                  <a:lnTo>
                    <a:pt x="336223" y="665235"/>
                  </a:lnTo>
                  <a:cubicBezTo>
                    <a:pt x="385405" y="665235"/>
                    <a:pt x="391664" y="678647"/>
                    <a:pt x="391664" y="730507"/>
                  </a:cubicBezTo>
                  <a:lnTo>
                    <a:pt x="411337" y="730507"/>
                  </a:lnTo>
                  <a:lnTo>
                    <a:pt x="427433" y="643776"/>
                  </a:lnTo>
                  <a:lnTo>
                    <a:pt x="135026" y="643776"/>
                  </a:lnTo>
                  <a:lnTo>
                    <a:pt x="129661" y="659870"/>
                  </a:lnTo>
                  <a:cubicBezTo>
                    <a:pt x="185996" y="671494"/>
                    <a:pt x="191361" y="676859"/>
                    <a:pt x="165429" y="750178"/>
                  </a:cubicBezTo>
                  <a:lnTo>
                    <a:pt x="107305" y="908439"/>
                  </a:lnTo>
                  <a:cubicBezTo>
                    <a:pt x="80479" y="980864"/>
                    <a:pt x="69748" y="987123"/>
                    <a:pt x="4471" y="998747"/>
                  </a:cubicBezTo>
                  <a:lnTo>
                    <a:pt x="0" y="1014841"/>
                  </a:lnTo>
                  <a:lnTo>
                    <a:pt x="325493" y="1014841"/>
                  </a:lnTo>
                  <a:lnTo>
                    <a:pt x="383616" y="922745"/>
                  </a:lnTo>
                  <a:lnTo>
                    <a:pt x="361261" y="922745"/>
                  </a:lnTo>
                  <a:cubicBezTo>
                    <a:pt x="323704" y="960299"/>
                    <a:pt x="285253" y="993382"/>
                    <a:pt x="212822" y="993382"/>
                  </a:cubicBezTo>
                  <a:cubicBezTo>
                    <a:pt x="126084" y="993382"/>
                    <a:pt x="134132" y="988911"/>
                    <a:pt x="162746" y="908439"/>
                  </a:cubicBezTo>
                  <a:lnTo>
                    <a:pt x="189573" y="836014"/>
                  </a:lnTo>
                  <a:lnTo>
                    <a:pt x="266475" y="836014"/>
                  </a:lnTo>
                  <a:close/>
                  <a:moveTo>
                    <a:pt x="308503" y="616952"/>
                  </a:moveTo>
                  <a:lnTo>
                    <a:pt x="391664" y="556151"/>
                  </a:lnTo>
                  <a:lnTo>
                    <a:pt x="391664" y="545421"/>
                  </a:lnTo>
                  <a:lnTo>
                    <a:pt x="336223" y="545421"/>
                  </a:lnTo>
                  <a:lnTo>
                    <a:pt x="287042" y="616952"/>
                  </a:lnTo>
                  <a:close/>
                  <a:moveTo>
                    <a:pt x="1551456" y="160050"/>
                  </a:moveTo>
                  <a:cubicBezTo>
                    <a:pt x="1571128" y="160050"/>
                    <a:pt x="1588118" y="175250"/>
                    <a:pt x="1579176" y="210121"/>
                  </a:cubicBezTo>
                  <a:lnTo>
                    <a:pt x="1488861" y="234263"/>
                  </a:lnTo>
                  <a:cubicBezTo>
                    <a:pt x="1503168" y="190450"/>
                    <a:pt x="1529995" y="160050"/>
                    <a:pt x="1551456" y="160050"/>
                  </a:cubicBezTo>
                  <a:moveTo>
                    <a:pt x="1601531" y="306688"/>
                  </a:moveTo>
                  <a:lnTo>
                    <a:pt x="1583647" y="306688"/>
                  </a:lnTo>
                  <a:cubicBezTo>
                    <a:pt x="1561292" y="333512"/>
                    <a:pt x="1536254" y="354971"/>
                    <a:pt x="1512110" y="354971"/>
                  </a:cubicBezTo>
                  <a:cubicBezTo>
                    <a:pt x="1487072" y="354971"/>
                    <a:pt x="1474554" y="339771"/>
                    <a:pt x="1474554" y="306688"/>
                  </a:cubicBezTo>
                  <a:cubicBezTo>
                    <a:pt x="1474554" y="293276"/>
                    <a:pt x="1476342" y="278970"/>
                    <a:pt x="1479025" y="266452"/>
                  </a:cubicBezTo>
                  <a:lnTo>
                    <a:pt x="1625675" y="218168"/>
                  </a:lnTo>
                  <a:cubicBezTo>
                    <a:pt x="1654290" y="150214"/>
                    <a:pt x="1619416" y="120708"/>
                    <a:pt x="1579176" y="120708"/>
                  </a:cubicBezTo>
                  <a:cubicBezTo>
                    <a:pt x="1509428" y="120708"/>
                    <a:pt x="1430737" y="242310"/>
                    <a:pt x="1430737" y="337982"/>
                  </a:cubicBezTo>
                  <a:cubicBezTo>
                    <a:pt x="1430737" y="383583"/>
                    <a:pt x="1452198" y="408619"/>
                    <a:pt x="1486178" y="408619"/>
                  </a:cubicBezTo>
                  <a:cubicBezTo>
                    <a:pt x="1526418" y="408619"/>
                    <a:pt x="1567551" y="370171"/>
                    <a:pt x="1601531" y="306688"/>
                  </a:cubicBezTo>
                  <a:moveTo>
                    <a:pt x="1578282" y="88519"/>
                  </a:moveTo>
                  <a:lnTo>
                    <a:pt x="1661444" y="12518"/>
                  </a:lnTo>
                  <a:lnTo>
                    <a:pt x="1661444" y="1788"/>
                  </a:lnTo>
                  <a:lnTo>
                    <a:pt x="1606002" y="1788"/>
                  </a:lnTo>
                  <a:lnTo>
                    <a:pt x="1556821" y="89413"/>
                  </a:lnTo>
                  <a:lnTo>
                    <a:pt x="1578282" y="89413"/>
                  </a:lnTo>
                  <a:close/>
                  <a:moveTo>
                    <a:pt x="1266202" y="160944"/>
                  </a:moveTo>
                  <a:lnTo>
                    <a:pt x="1315384" y="160944"/>
                  </a:lnTo>
                  <a:lnTo>
                    <a:pt x="1238482" y="371959"/>
                  </a:lnTo>
                  <a:cubicBezTo>
                    <a:pt x="1231328" y="389842"/>
                    <a:pt x="1241165" y="407725"/>
                    <a:pt x="1259943" y="407725"/>
                  </a:cubicBezTo>
                  <a:cubicBezTo>
                    <a:pt x="1314490" y="407725"/>
                    <a:pt x="1380661" y="361230"/>
                    <a:pt x="1404805" y="295064"/>
                  </a:cubicBezTo>
                  <a:lnTo>
                    <a:pt x="1391392" y="295064"/>
                  </a:lnTo>
                  <a:cubicBezTo>
                    <a:pt x="1371719" y="322782"/>
                    <a:pt x="1328797" y="353183"/>
                    <a:pt x="1296606" y="359441"/>
                  </a:cubicBezTo>
                  <a:lnTo>
                    <a:pt x="1367248" y="160944"/>
                  </a:lnTo>
                  <a:lnTo>
                    <a:pt x="1439679" y="160944"/>
                  </a:lnTo>
                  <a:lnTo>
                    <a:pt x="1448621" y="130543"/>
                  </a:lnTo>
                  <a:lnTo>
                    <a:pt x="1377979" y="130543"/>
                  </a:lnTo>
                  <a:lnTo>
                    <a:pt x="1404805" y="54542"/>
                  </a:lnTo>
                  <a:lnTo>
                    <a:pt x="1377085" y="54542"/>
                  </a:lnTo>
                  <a:lnTo>
                    <a:pt x="1327009" y="130543"/>
                  </a:lnTo>
                  <a:lnTo>
                    <a:pt x="1267097" y="138591"/>
                  </a:lnTo>
                  <a:lnTo>
                    <a:pt x="1267097" y="160944"/>
                  </a:lnTo>
                  <a:close/>
                  <a:moveTo>
                    <a:pt x="1241165" y="185086"/>
                  </a:moveTo>
                  <a:cubicBezTo>
                    <a:pt x="1251001" y="150214"/>
                    <a:pt x="1245636" y="120708"/>
                    <a:pt x="1219703" y="120708"/>
                  </a:cubicBezTo>
                  <a:cubicBezTo>
                    <a:pt x="1186618" y="120708"/>
                    <a:pt x="1175887" y="143061"/>
                    <a:pt x="1143696" y="212804"/>
                  </a:cubicBezTo>
                  <a:lnTo>
                    <a:pt x="1143696" y="173462"/>
                  </a:lnTo>
                  <a:cubicBezTo>
                    <a:pt x="1143696" y="145744"/>
                    <a:pt x="1134753" y="120708"/>
                    <a:pt x="1109716" y="120708"/>
                  </a:cubicBezTo>
                  <a:cubicBezTo>
                    <a:pt x="1080207" y="120708"/>
                    <a:pt x="1053380" y="167203"/>
                    <a:pt x="1031919" y="211910"/>
                  </a:cubicBezTo>
                  <a:lnTo>
                    <a:pt x="1045332" y="211910"/>
                  </a:lnTo>
                  <a:cubicBezTo>
                    <a:pt x="1059640" y="191344"/>
                    <a:pt x="1073053" y="178827"/>
                    <a:pt x="1083783" y="178827"/>
                  </a:cubicBezTo>
                  <a:cubicBezTo>
                    <a:pt x="1096302" y="178827"/>
                    <a:pt x="1103456" y="198498"/>
                    <a:pt x="1083783" y="242310"/>
                  </a:cubicBezTo>
                  <a:lnTo>
                    <a:pt x="1026554" y="369277"/>
                  </a:lnTo>
                  <a:cubicBezTo>
                    <a:pt x="1015823" y="393419"/>
                    <a:pt x="1027448" y="408619"/>
                    <a:pt x="1050698" y="408619"/>
                  </a:cubicBezTo>
                  <a:cubicBezTo>
                    <a:pt x="1065005" y="408619"/>
                    <a:pt x="1071264" y="405042"/>
                    <a:pt x="1077524" y="389842"/>
                  </a:cubicBezTo>
                  <a:lnTo>
                    <a:pt x="1133859" y="241416"/>
                  </a:lnTo>
                  <a:cubicBezTo>
                    <a:pt x="1149955" y="221745"/>
                    <a:pt x="1164262" y="204756"/>
                    <a:pt x="1182147" y="185980"/>
                  </a:cubicBezTo>
                  <a:lnTo>
                    <a:pt x="1241165" y="185980"/>
                  </a:lnTo>
                  <a:close/>
                  <a:moveTo>
                    <a:pt x="929085" y="160050"/>
                  </a:moveTo>
                  <a:cubicBezTo>
                    <a:pt x="948758" y="160050"/>
                    <a:pt x="965748" y="175250"/>
                    <a:pt x="956805" y="210121"/>
                  </a:cubicBezTo>
                  <a:lnTo>
                    <a:pt x="866490" y="234263"/>
                  </a:lnTo>
                  <a:cubicBezTo>
                    <a:pt x="880798" y="190450"/>
                    <a:pt x="907624" y="160050"/>
                    <a:pt x="929085" y="160050"/>
                  </a:cubicBezTo>
                  <a:moveTo>
                    <a:pt x="979161" y="306688"/>
                  </a:moveTo>
                  <a:lnTo>
                    <a:pt x="961277" y="306688"/>
                  </a:lnTo>
                  <a:cubicBezTo>
                    <a:pt x="938921" y="333512"/>
                    <a:pt x="913883" y="354971"/>
                    <a:pt x="889740" y="354971"/>
                  </a:cubicBezTo>
                  <a:cubicBezTo>
                    <a:pt x="864702" y="354971"/>
                    <a:pt x="852183" y="339771"/>
                    <a:pt x="852183" y="306688"/>
                  </a:cubicBezTo>
                  <a:cubicBezTo>
                    <a:pt x="852183" y="293276"/>
                    <a:pt x="853971" y="278970"/>
                    <a:pt x="856654" y="266452"/>
                  </a:cubicBezTo>
                  <a:lnTo>
                    <a:pt x="1003304" y="218168"/>
                  </a:lnTo>
                  <a:cubicBezTo>
                    <a:pt x="1031919" y="150214"/>
                    <a:pt x="997939" y="120708"/>
                    <a:pt x="956805" y="120708"/>
                  </a:cubicBezTo>
                  <a:cubicBezTo>
                    <a:pt x="887057" y="120708"/>
                    <a:pt x="808367" y="242310"/>
                    <a:pt x="808367" y="337982"/>
                  </a:cubicBezTo>
                  <a:cubicBezTo>
                    <a:pt x="808367" y="383583"/>
                    <a:pt x="829828" y="408619"/>
                    <a:pt x="863808" y="408619"/>
                  </a:cubicBezTo>
                  <a:cubicBezTo>
                    <a:pt x="904047" y="408619"/>
                    <a:pt x="945181" y="370171"/>
                    <a:pt x="979161" y="306688"/>
                  </a:cubicBezTo>
                  <a:moveTo>
                    <a:pt x="637572" y="365700"/>
                  </a:moveTo>
                  <a:cubicBezTo>
                    <a:pt x="623265" y="365700"/>
                    <a:pt x="602698" y="352288"/>
                    <a:pt x="602698" y="340665"/>
                  </a:cubicBezTo>
                  <a:cubicBezTo>
                    <a:pt x="602698" y="337088"/>
                    <a:pt x="608958" y="320100"/>
                    <a:pt x="617005" y="299535"/>
                  </a:cubicBezTo>
                  <a:lnTo>
                    <a:pt x="640255" y="236945"/>
                  </a:lnTo>
                  <a:cubicBezTo>
                    <a:pt x="665293" y="206545"/>
                    <a:pt x="704638" y="173462"/>
                    <a:pt x="726993" y="173462"/>
                  </a:cubicBezTo>
                  <a:cubicBezTo>
                    <a:pt x="740406" y="173462"/>
                    <a:pt x="750243" y="182403"/>
                    <a:pt x="750243" y="201180"/>
                  </a:cubicBezTo>
                  <a:cubicBezTo>
                    <a:pt x="749349" y="260193"/>
                    <a:pt x="695696" y="365700"/>
                    <a:pt x="637572" y="365700"/>
                  </a:cubicBezTo>
                  <a:moveTo>
                    <a:pt x="800319" y="178827"/>
                  </a:moveTo>
                  <a:cubicBezTo>
                    <a:pt x="800319" y="135908"/>
                    <a:pt x="789588" y="119814"/>
                    <a:pt x="759185" y="119814"/>
                  </a:cubicBezTo>
                  <a:cubicBezTo>
                    <a:pt x="721628" y="119814"/>
                    <a:pt x="686754" y="160050"/>
                    <a:pt x="650985" y="208333"/>
                  </a:cubicBezTo>
                  <a:lnTo>
                    <a:pt x="726099" y="6259"/>
                  </a:lnTo>
                  <a:lnTo>
                    <a:pt x="721628" y="0"/>
                  </a:lnTo>
                  <a:lnTo>
                    <a:pt x="628630" y="10730"/>
                  </a:lnTo>
                  <a:lnTo>
                    <a:pt x="628630" y="21459"/>
                  </a:lnTo>
                  <a:lnTo>
                    <a:pt x="646514" y="34871"/>
                  </a:lnTo>
                  <a:cubicBezTo>
                    <a:pt x="662610" y="47389"/>
                    <a:pt x="657245" y="59907"/>
                    <a:pt x="642938" y="99249"/>
                  </a:cubicBezTo>
                  <a:lnTo>
                    <a:pt x="561564" y="312947"/>
                  </a:lnTo>
                  <a:cubicBezTo>
                    <a:pt x="554411" y="330829"/>
                    <a:pt x="546363" y="352288"/>
                    <a:pt x="546363" y="357653"/>
                  </a:cubicBezTo>
                  <a:cubicBezTo>
                    <a:pt x="546363" y="382689"/>
                    <a:pt x="580343" y="406831"/>
                    <a:pt x="611640" y="406831"/>
                  </a:cubicBezTo>
                  <a:cubicBezTo>
                    <a:pt x="682283" y="408619"/>
                    <a:pt x="800319" y="278970"/>
                    <a:pt x="800319" y="178827"/>
                  </a:cubicBezTo>
                  <a:moveTo>
                    <a:pt x="525796" y="151108"/>
                  </a:moveTo>
                  <a:cubicBezTo>
                    <a:pt x="531161" y="131438"/>
                    <a:pt x="518642" y="120708"/>
                    <a:pt x="507912" y="120708"/>
                  </a:cubicBezTo>
                  <a:cubicBezTo>
                    <a:pt x="465884" y="120708"/>
                    <a:pt x="414914" y="159156"/>
                    <a:pt x="395241" y="211910"/>
                  </a:cubicBezTo>
                  <a:lnTo>
                    <a:pt x="408654" y="211910"/>
                  </a:lnTo>
                  <a:cubicBezTo>
                    <a:pt x="422067" y="192239"/>
                    <a:pt x="445317" y="170779"/>
                    <a:pt x="467672" y="167203"/>
                  </a:cubicBezTo>
                  <a:lnTo>
                    <a:pt x="386299" y="378218"/>
                  </a:lnTo>
                  <a:cubicBezTo>
                    <a:pt x="379145" y="397889"/>
                    <a:pt x="393453" y="408619"/>
                    <a:pt x="404183" y="408619"/>
                  </a:cubicBezTo>
                  <a:cubicBezTo>
                    <a:pt x="444423" y="408619"/>
                    <a:pt x="491816" y="370171"/>
                    <a:pt x="511489" y="317417"/>
                  </a:cubicBezTo>
                  <a:lnTo>
                    <a:pt x="498075" y="317417"/>
                  </a:lnTo>
                  <a:cubicBezTo>
                    <a:pt x="484662" y="337088"/>
                    <a:pt x="461413" y="358547"/>
                    <a:pt x="439057" y="362124"/>
                  </a:cubicBezTo>
                  <a:close/>
                  <a:moveTo>
                    <a:pt x="534738" y="67060"/>
                  </a:moveTo>
                  <a:cubicBezTo>
                    <a:pt x="552622" y="67060"/>
                    <a:pt x="567824" y="51860"/>
                    <a:pt x="567824" y="33977"/>
                  </a:cubicBezTo>
                  <a:cubicBezTo>
                    <a:pt x="567824" y="16094"/>
                    <a:pt x="552622" y="894"/>
                    <a:pt x="534738" y="894"/>
                  </a:cubicBezTo>
                  <a:cubicBezTo>
                    <a:pt x="523113" y="894"/>
                    <a:pt x="512383" y="7153"/>
                    <a:pt x="506123" y="16989"/>
                  </a:cubicBezTo>
                  <a:cubicBezTo>
                    <a:pt x="499864" y="26824"/>
                    <a:pt x="499864" y="40236"/>
                    <a:pt x="506123" y="50966"/>
                  </a:cubicBezTo>
                  <a:cubicBezTo>
                    <a:pt x="512383" y="60801"/>
                    <a:pt x="523113" y="67954"/>
                    <a:pt x="534738" y="67060"/>
                  </a:cubicBezTo>
                  <a:moveTo>
                    <a:pt x="328175" y="26824"/>
                  </a:moveTo>
                  <a:lnTo>
                    <a:pt x="135026" y="26824"/>
                  </a:lnTo>
                  <a:lnTo>
                    <a:pt x="129661" y="42918"/>
                  </a:lnTo>
                  <a:cubicBezTo>
                    <a:pt x="185996" y="54542"/>
                    <a:pt x="191361" y="59907"/>
                    <a:pt x="165429" y="133226"/>
                  </a:cubicBezTo>
                  <a:lnTo>
                    <a:pt x="107305" y="291487"/>
                  </a:lnTo>
                  <a:cubicBezTo>
                    <a:pt x="80479" y="363912"/>
                    <a:pt x="69748" y="370171"/>
                    <a:pt x="4471" y="381795"/>
                  </a:cubicBezTo>
                  <a:lnTo>
                    <a:pt x="0" y="397889"/>
                  </a:lnTo>
                  <a:lnTo>
                    <a:pt x="293301" y="397889"/>
                  </a:lnTo>
                  <a:lnTo>
                    <a:pt x="356790" y="284334"/>
                  </a:lnTo>
                  <a:lnTo>
                    <a:pt x="334435" y="284334"/>
                  </a:lnTo>
                  <a:cubicBezTo>
                    <a:pt x="297772" y="324570"/>
                    <a:pt x="255744" y="375536"/>
                    <a:pt x="190467" y="375536"/>
                  </a:cubicBezTo>
                  <a:cubicBezTo>
                    <a:pt x="141285" y="375536"/>
                    <a:pt x="134132" y="366595"/>
                    <a:pt x="161852" y="290593"/>
                  </a:cubicBezTo>
                  <a:lnTo>
                    <a:pt x="219976" y="132332"/>
                  </a:lnTo>
                  <a:cubicBezTo>
                    <a:pt x="246802" y="59907"/>
                    <a:pt x="257533" y="53648"/>
                    <a:pt x="322810" y="42024"/>
                  </a:cubicBezTo>
                  <a:close/>
                </a:path>
              </a:pathLst>
            </a:custGeom>
            <a:solidFill>
              <a:srgbClr val="000000"/>
            </a:solidFill>
            <a:ln w="893" cap="flat">
              <a:noFill/>
              <a:prstDash val="solid"/>
              <a:miter/>
            </a:ln>
          </p:spPr>
          <p:txBody>
            <a:bodyPr rtlCol="0" anchor="ctr"/>
            <a:lstStyle/>
            <a:p>
              <a:endParaRPr lang="fr-FR"/>
            </a:p>
          </p:txBody>
        </p:sp>
      </p:grpSp>
      <p:cxnSp>
        <p:nvCxnSpPr>
          <p:cNvPr id="103" name="Connecteur droit 102">
            <a:extLst>
              <a:ext uri="{FF2B5EF4-FFF2-40B4-BE49-F238E27FC236}">
                <a16:creationId xmlns:a16="http://schemas.microsoft.com/office/drawing/2014/main" id="{6422E84E-5F26-A501-CC79-22682EA92DEC}"/>
              </a:ext>
            </a:extLst>
          </p:cNvPr>
          <p:cNvCxnSpPr>
            <a:cxnSpLocks/>
          </p:cNvCxnSpPr>
          <p:nvPr userDrawn="1"/>
        </p:nvCxnSpPr>
        <p:spPr>
          <a:xfrm>
            <a:off x="1960396" y="6153150"/>
            <a:ext cx="0" cy="704939"/>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5" name="Connecteur droit 104">
            <a:extLst>
              <a:ext uri="{FF2B5EF4-FFF2-40B4-BE49-F238E27FC236}">
                <a16:creationId xmlns:a16="http://schemas.microsoft.com/office/drawing/2014/main" id="{6F701B75-FA18-D27B-8120-48DEC9CB8B65}"/>
              </a:ext>
            </a:extLst>
          </p:cNvPr>
          <p:cNvCxnSpPr>
            <a:cxnSpLocks/>
          </p:cNvCxnSpPr>
          <p:nvPr userDrawn="1"/>
        </p:nvCxnSpPr>
        <p:spPr>
          <a:xfrm flipH="1">
            <a:off x="357115" y="6149975"/>
            <a:ext cx="3047" cy="708024"/>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Espace réservé du numéro de diapositive 5">
            <a:extLst>
              <a:ext uri="{FF2B5EF4-FFF2-40B4-BE49-F238E27FC236}">
                <a16:creationId xmlns:a16="http://schemas.microsoft.com/office/drawing/2014/main" id="{A471F423-33E8-3044-7F33-10BD42710263}"/>
              </a:ext>
            </a:extLst>
          </p:cNvPr>
          <p:cNvSpPr>
            <a:spLocks noGrp="1"/>
          </p:cNvSpPr>
          <p:nvPr>
            <p:ph type="sldNum" sz="quarter" idx="12"/>
          </p:nvPr>
        </p:nvSpPr>
        <p:spPr>
          <a:xfrm>
            <a:off x="11835420" y="6319201"/>
            <a:ext cx="365127" cy="365125"/>
          </a:xfrm>
        </p:spPr>
        <p:txBody>
          <a:bodyPr/>
          <a:lstStyle>
            <a:lvl1pPr>
              <a:defRPr>
                <a:solidFill>
                  <a:schemeClr val="bg1"/>
                </a:solidFill>
              </a:defRPr>
            </a:lvl1pPr>
          </a:lstStyle>
          <a:p>
            <a:fld id="{6E739F3C-2768-A14F-A11C-037BCBCB7D23}" type="slidenum">
              <a:rPr lang="fr-FR" smtClean="0"/>
              <a:pPr/>
              <a:t>‹N°›</a:t>
            </a:fld>
            <a:endParaRPr lang="fr-FR" dirty="0"/>
          </a:p>
        </p:txBody>
      </p:sp>
      <p:sp>
        <p:nvSpPr>
          <p:cNvPr id="6" name="Forme libre 5">
            <a:extLst>
              <a:ext uri="{FF2B5EF4-FFF2-40B4-BE49-F238E27FC236}">
                <a16:creationId xmlns:a16="http://schemas.microsoft.com/office/drawing/2014/main" id="{8A21CC8D-31B5-CA7C-9F55-26E03484E068}"/>
              </a:ext>
            </a:extLst>
          </p:cNvPr>
          <p:cNvSpPr/>
          <p:nvPr userDrawn="1"/>
        </p:nvSpPr>
        <p:spPr>
          <a:xfrm>
            <a:off x="11826875" y="6303211"/>
            <a:ext cx="415636" cy="403761"/>
          </a:xfrm>
          <a:custGeom>
            <a:avLst/>
            <a:gdLst>
              <a:gd name="connsiteX0" fmla="*/ 201881 w 415636"/>
              <a:gd name="connsiteY0" fmla="*/ 0 h 403761"/>
              <a:gd name="connsiteX1" fmla="*/ 415636 w 415636"/>
              <a:gd name="connsiteY1" fmla="*/ 0 h 403761"/>
              <a:gd name="connsiteX2" fmla="*/ 415636 w 415636"/>
              <a:gd name="connsiteY2" fmla="*/ 403761 h 403761"/>
              <a:gd name="connsiteX3" fmla="*/ 201881 w 415636"/>
              <a:gd name="connsiteY3" fmla="*/ 403761 h 403761"/>
              <a:gd name="connsiteX4" fmla="*/ 4101 w 415636"/>
              <a:gd name="connsiteY4" fmla="*/ 242566 h 403761"/>
              <a:gd name="connsiteX5" fmla="*/ 0 w 415636"/>
              <a:gd name="connsiteY5" fmla="*/ 201881 h 403761"/>
              <a:gd name="connsiteX6" fmla="*/ 4101 w 415636"/>
              <a:gd name="connsiteY6" fmla="*/ 161195 h 403761"/>
              <a:gd name="connsiteX7" fmla="*/ 201881 w 415636"/>
              <a:gd name="connsiteY7" fmla="*/ 0 h 403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5636" h="403761">
                <a:moveTo>
                  <a:pt x="201881" y="0"/>
                </a:moveTo>
                <a:lnTo>
                  <a:pt x="415636" y="0"/>
                </a:lnTo>
                <a:lnTo>
                  <a:pt x="415636" y="403761"/>
                </a:lnTo>
                <a:lnTo>
                  <a:pt x="201881" y="403761"/>
                </a:lnTo>
                <a:cubicBezTo>
                  <a:pt x="104322" y="403761"/>
                  <a:pt x="22926" y="334560"/>
                  <a:pt x="4101" y="242566"/>
                </a:cubicBezTo>
                <a:lnTo>
                  <a:pt x="0" y="201881"/>
                </a:lnTo>
                <a:lnTo>
                  <a:pt x="4101" y="161195"/>
                </a:lnTo>
                <a:cubicBezTo>
                  <a:pt x="22926" y="69201"/>
                  <a:pt x="104322" y="0"/>
                  <a:pt x="201881" y="0"/>
                </a:cubicBezTo>
                <a:close/>
              </a:path>
            </a:pathLst>
          </a:cu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grpSp>
        <p:nvGrpSpPr>
          <p:cNvPr id="8" name="Groupe 7">
            <a:extLst>
              <a:ext uri="{FF2B5EF4-FFF2-40B4-BE49-F238E27FC236}">
                <a16:creationId xmlns:a16="http://schemas.microsoft.com/office/drawing/2014/main" id="{6C928324-5F6A-D421-02B3-810E5639146E}"/>
              </a:ext>
            </a:extLst>
          </p:cNvPr>
          <p:cNvGrpSpPr/>
          <p:nvPr userDrawn="1"/>
        </p:nvGrpSpPr>
        <p:grpSpPr>
          <a:xfrm>
            <a:off x="1274524" y="6279025"/>
            <a:ext cx="517010" cy="449924"/>
            <a:chOff x="1301606" y="6252162"/>
            <a:chExt cx="462845" cy="402788"/>
          </a:xfrm>
        </p:grpSpPr>
        <p:sp>
          <p:nvSpPr>
            <p:cNvPr id="16" name="Forme libre 15">
              <a:extLst>
                <a:ext uri="{FF2B5EF4-FFF2-40B4-BE49-F238E27FC236}">
                  <a16:creationId xmlns:a16="http://schemas.microsoft.com/office/drawing/2014/main" id="{EA6D78D9-32E7-F7DB-B524-DCF19F2B4755}"/>
                </a:ext>
              </a:extLst>
            </p:cNvPr>
            <p:cNvSpPr/>
            <p:nvPr/>
          </p:nvSpPr>
          <p:spPr>
            <a:xfrm>
              <a:off x="1434300" y="6252162"/>
              <a:ext cx="199811" cy="269202"/>
            </a:xfrm>
            <a:custGeom>
              <a:avLst/>
              <a:gdLst>
                <a:gd name="connsiteX0" fmla="*/ 1235075 w 1563369"/>
                <a:gd name="connsiteY0" fmla="*/ 1745615 h 2106294"/>
                <a:gd name="connsiteX1" fmla="*/ 708660 w 1563369"/>
                <a:gd name="connsiteY1" fmla="*/ 1172845 h 2106294"/>
                <a:gd name="connsiteX2" fmla="*/ 708660 w 1563369"/>
                <a:gd name="connsiteY2" fmla="*/ 0 h 2106294"/>
                <a:gd name="connsiteX3" fmla="*/ 626110 w 1563369"/>
                <a:gd name="connsiteY3" fmla="*/ 0 h 2106294"/>
                <a:gd name="connsiteX4" fmla="*/ 626110 w 1563369"/>
                <a:gd name="connsiteY4" fmla="*/ 624840 h 2106294"/>
                <a:gd name="connsiteX5" fmla="*/ 0 w 1563369"/>
                <a:gd name="connsiteY5" fmla="*/ 1355725 h 2106294"/>
                <a:gd name="connsiteX6" fmla="*/ 811530 w 1563369"/>
                <a:gd name="connsiteY6" fmla="*/ 2106295 h 2106294"/>
                <a:gd name="connsiteX7" fmla="*/ 1563370 w 1563369"/>
                <a:gd name="connsiteY7" fmla="*/ 1634490 h 2106294"/>
                <a:gd name="connsiteX8" fmla="*/ 1235075 w 1563369"/>
                <a:gd name="connsiteY8" fmla="*/ 1745615 h 2106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3369" h="2106294">
                  <a:moveTo>
                    <a:pt x="1235075" y="1745615"/>
                  </a:moveTo>
                  <a:cubicBezTo>
                    <a:pt x="986155" y="1741805"/>
                    <a:pt x="708660" y="1526540"/>
                    <a:pt x="708660" y="1172845"/>
                  </a:cubicBezTo>
                  <a:lnTo>
                    <a:pt x="708660" y="0"/>
                  </a:lnTo>
                  <a:lnTo>
                    <a:pt x="626110" y="0"/>
                  </a:lnTo>
                  <a:lnTo>
                    <a:pt x="626110" y="624840"/>
                  </a:lnTo>
                  <a:cubicBezTo>
                    <a:pt x="267335" y="702945"/>
                    <a:pt x="0" y="1000125"/>
                    <a:pt x="0" y="1355725"/>
                  </a:cubicBezTo>
                  <a:cubicBezTo>
                    <a:pt x="0" y="1770380"/>
                    <a:pt x="362585" y="2106295"/>
                    <a:pt x="811530" y="2106295"/>
                  </a:cubicBezTo>
                  <a:cubicBezTo>
                    <a:pt x="1152525" y="2106295"/>
                    <a:pt x="1443355" y="1910715"/>
                    <a:pt x="1563370" y="1634490"/>
                  </a:cubicBezTo>
                  <a:cubicBezTo>
                    <a:pt x="1486535" y="1701165"/>
                    <a:pt x="1355090" y="1747520"/>
                    <a:pt x="1235075" y="1745615"/>
                  </a:cubicBezTo>
                </a:path>
              </a:pathLst>
            </a:custGeom>
            <a:solidFill>
              <a:schemeClr val="bg1"/>
            </a:solidFill>
            <a:ln w="6350" cap="flat">
              <a:noFill/>
              <a:prstDash val="solid"/>
              <a:miter/>
            </a:ln>
          </p:spPr>
          <p:txBody>
            <a:bodyPr rtlCol="0" anchor="ctr"/>
            <a:lstStyle/>
            <a:p>
              <a:endParaRPr lang="fr-FR" dirty="0"/>
            </a:p>
          </p:txBody>
        </p:sp>
        <p:sp>
          <p:nvSpPr>
            <p:cNvPr id="17" name="Forme libre 16">
              <a:extLst>
                <a:ext uri="{FF2B5EF4-FFF2-40B4-BE49-F238E27FC236}">
                  <a16:creationId xmlns:a16="http://schemas.microsoft.com/office/drawing/2014/main" id="{26656E4E-D474-3A14-B529-65AFCCC36AEB}"/>
                </a:ext>
              </a:extLst>
            </p:cNvPr>
            <p:cNvSpPr/>
            <p:nvPr/>
          </p:nvSpPr>
          <p:spPr>
            <a:xfrm>
              <a:off x="1538669" y="6329417"/>
              <a:ext cx="92507" cy="83933"/>
            </a:xfrm>
            <a:custGeom>
              <a:avLst/>
              <a:gdLst>
                <a:gd name="connsiteX0" fmla="*/ 0 w 723792"/>
                <a:gd name="connsiteY0" fmla="*/ 698 h 656710"/>
                <a:gd name="connsiteX1" fmla="*/ 692785 w 723792"/>
                <a:gd name="connsiteY1" fmla="*/ 369633 h 656710"/>
                <a:gd name="connsiteX2" fmla="*/ 448310 w 723792"/>
                <a:gd name="connsiteY2" fmla="*/ 656653 h 656710"/>
                <a:gd name="connsiteX3" fmla="*/ 0 w 723792"/>
                <a:gd name="connsiteY3" fmla="*/ 698 h 656710"/>
              </a:gdLst>
              <a:ahLst/>
              <a:cxnLst>
                <a:cxn ang="0">
                  <a:pos x="connsiteX0" y="connsiteY0"/>
                </a:cxn>
                <a:cxn ang="0">
                  <a:pos x="connsiteX1" y="connsiteY1"/>
                </a:cxn>
                <a:cxn ang="0">
                  <a:pos x="connsiteX2" y="connsiteY2"/>
                </a:cxn>
                <a:cxn ang="0">
                  <a:pos x="connsiteX3" y="connsiteY3"/>
                </a:cxn>
              </a:cxnLst>
              <a:rect l="l" t="t" r="r" b="b"/>
              <a:pathLst>
                <a:path w="723792" h="656710">
                  <a:moveTo>
                    <a:pt x="0" y="698"/>
                  </a:moveTo>
                  <a:cubicBezTo>
                    <a:pt x="34290" y="-3747"/>
                    <a:pt x="450215" y="1968"/>
                    <a:pt x="692785" y="369633"/>
                  </a:cubicBezTo>
                  <a:cubicBezTo>
                    <a:pt x="774700" y="493458"/>
                    <a:pt x="694690" y="648398"/>
                    <a:pt x="448310" y="656653"/>
                  </a:cubicBezTo>
                  <a:cubicBezTo>
                    <a:pt x="360680" y="659193"/>
                    <a:pt x="46355" y="579818"/>
                    <a:pt x="0" y="698"/>
                  </a:cubicBezTo>
                </a:path>
              </a:pathLst>
            </a:custGeom>
            <a:solidFill>
              <a:schemeClr val="bg1"/>
            </a:solidFill>
            <a:ln w="6350" cap="flat">
              <a:noFill/>
              <a:prstDash val="solid"/>
              <a:miter/>
            </a:ln>
          </p:spPr>
          <p:txBody>
            <a:bodyPr rtlCol="0" anchor="ctr"/>
            <a:lstStyle/>
            <a:p>
              <a:endParaRPr lang="fr-FR"/>
            </a:p>
          </p:txBody>
        </p:sp>
        <p:sp>
          <p:nvSpPr>
            <p:cNvPr id="20" name="Forme libre 19">
              <a:extLst>
                <a:ext uri="{FF2B5EF4-FFF2-40B4-BE49-F238E27FC236}">
                  <a16:creationId xmlns:a16="http://schemas.microsoft.com/office/drawing/2014/main" id="{0FE6C7F1-51C7-AB00-CE78-907641DC0576}"/>
                </a:ext>
              </a:extLst>
            </p:cNvPr>
            <p:cNvSpPr/>
            <p:nvPr/>
          </p:nvSpPr>
          <p:spPr>
            <a:xfrm>
              <a:off x="1416851" y="6550012"/>
              <a:ext cx="107778" cy="104856"/>
            </a:xfrm>
            <a:custGeom>
              <a:avLst/>
              <a:gdLst>
                <a:gd name="connsiteX0" fmla="*/ 421640 w 843281"/>
                <a:gd name="connsiteY0" fmla="*/ 0 h 820420"/>
                <a:gd name="connsiteX1" fmla="*/ 0 w 843281"/>
                <a:gd name="connsiteY1" fmla="*/ 398145 h 820420"/>
                <a:gd name="connsiteX2" fmla="*/ 0 w 843281"/>
                <a:gd name="connsiteY2" fmla="*/ 820420 h 820420"/>
                <a:gd name="connsiteX3" fmla="*/ 187325 w 843281"/>
                <a:gd name="connsiteY3" fmla="*/ 820420 h 820420"/>
                <a:gd name="connsiteX4" fmla="*/ 187325 w 843281"/>
                <a:gd name="connsiteY4" fmla="*/ 401320 h 820420"/>
                <a:gd name="connsiteX5" fmla="*/ 421640 w 843281"/>
                <a:gd name="connsiteY5" fmla="*/ 142875 h 820420"/>
                <a:gd name="connsiteX6" fmla="*/ 655955 w 843281"/>
                <a:gd name="connsiteY6" fmla="*/ 401320 h 820420"/>
                <a:gd name="connsiteX7" fmla="*/ 655955 w 843281"/>
                <a:gd name="connsiteY7" fmla="*/ 820420 h 820420"/>
                <a:gd name="connsiteX8" fmla="*/ 843280 w 843281"/>
                <a:gd name="connsiteY8" fmla="*/ 820420 h 820420"/>
                <a:gd name="connsiteX9" fmla="*/ 843280 w 843281"/>
                <a:gd name="connsiteY9" fmla="*/ 398780 h 820420"/>
                <a:gd name="connsiteX10" fmla="*/ 421640 w 843281"/>
                <a:gd name="connsiteY10" fmla="*/ 0 h 820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3281" h="820420">
                  <a:moveTo>
                    <a:pt x="421640" y="0"/>
                  </a:moveTo>
                  <a:cubicBezTo>
                    <a:pt x="212090" y="0"/>
                    <a:pt x="0" y="86360"/>
                    <a:pt x="0" y="398145"/>
                  </a:cubicBezTo>
                  <a:lnTo>
                    <a:pt x="0" y="820420"/>
                  </a:lnTo>
                  <a:lnTo>
                    <a:pt x="187325" y="820420"/>
                  </a:lnTo>
                  <a:lnTo>
                    <a:pt x="187325" y="401320"/>
                  </a:lnTo>
                  <a:cubicBezTo>
                    <a:pt x="187325" y="191135"/>
                    <a:pt x="322580" y="142875"/>
                    <a:pt x="421640" y="142875"/>
                  </a:cubicBezTo>
                  <a:cubicBezTo>
                    <a:pt x="520700" y="142875"/>
                    <a:pt x="655955" y="191770"/>
                    <a:pt x="655955" y="401320"/>
                  </a:cubicBezTo>
                  <a:lnTo>
                    <a:pt x="655955" y="820420"/>
                  </a:lnTo>
                  <a:lnTo>
                    <a:pt x="843280" y="820420"/>
                  </a:lnTo>
                  <a:lnTo>
                    <a:pt x="843280" y="398780"/>
                  </a:lnTo>
                  <a:cubicBezTo>
                    <a:pt x="843915" y="86995"/>
                    <a:pt x="631825" y="0"/>
                    <a:pt x="421640" y="0"/>
                  </a:cubicBezTo>
                </a:path>
              </a:pathLst>
            </a:custGeom>
            <a:solidFill>
              <a:schemeClr val="bg1"/>
            </a:solidFill>
            <a:ln w="6350" cap="flat">
              <a:noFill/>
              <a:prstDash val="solid"/>
              <a:miter/>
            </a:ln>
          </p:spPr>
          <p:txBody>
            <a:bodyPr rtlCol="0" anchor="ctr"/>
            <a:lstStyle/>
            <a:p>
              <a:endParaRPr lang="fr-FR"/>
            </a:p>
          </p:txBody>
        </p:sp>
        <p:sp>
          <p:nvSpPr>
            <p:cNvPr id="21" name="Forme libre 20">
              <a:extLst>
                <a:ext uri="{FF2B5EF4-FFF2-40B4-BE49-F238E27FC236}">
                  <a16:creationId xmlns:a16="http://schemas.microsoft.com/office/drawing/2014/main" id="{CEA3F861-5109-892C-F5AF-BCAB80551345}"/>
                </a:ext>
              </a:extLst>
            </p:cNvPr>
            <p:cNvSpPr/>
            <p:nvPr/>
          </p:nvSpPr>
          <p:spPr>
            <a:xfrm>
              <a:off x="1301606" y="6552934"/>
              <a:ext cx="99581" cy="101935"/>
            </a:xfrm>
            <a:custGeom>
              <a:avLst/>
              <a:gdLst>
                <a:gd name="connsiteX0" fmla="*/ 0 w 779145"/>
                <a:gd name="connsiteY0" fmla="*/ 398780 h 797559"/>
                <a:gd name="connsiteX1" fmla="*/ 398145 w 779145"/>
                <a:gd name="connsiteY1" fmla="*/ 797560 h 797559"/>
                <a:gd name="connsiteX2" fmla="*/ 779145 w 779145"/>
                <a:gd name="connsiteY2" fmla="*/ 797560 h 797559"/>
                <a:gd name="connsiteX3" fmla="*/ 779145 w 779145"/>
                <a:gd name="connsiteY3" fmla="*/ 657860 h 797559"/>
                <a:gd name="connsiteX4" fmla="*/ 446405 w 779145"/>
                <a:gd name="connsiteY4" fmla="*/ 657860 h 797559"/>
                <a:gd name="connsiteX5" fmla="*/ 194945 w 779145"/>
                <a:gd name="connsiteY5" fmla="*/ 398780 h 797559"/>
                <a:gd name="connsiteX6" fmla="*/ 446405 w 779145"/>
                <a:gd name="connsiteY6" fmla="*/ 137795 h 797559"/>
                <a:gd name="connsiteX7" fmla="*/ 779145 w 779145"/>
                <a:gd name="connsiteY7" fmla="*/ 137795 h 797559"/>
                <a:gd name="connsiteX8" fmla="*/ 779145 w 779145"/>
                <a:gd name="connsiteY8" fmla="*/ 0 h 797559"/>
                <a:gd name="connsiteX9" fmla="*/ 398145 w 779145"/>
                <a:gd name="connsiteY9" fmla="*/ 0 h 797559"/>
                <a:gd name="connsiteX10" fmla="*/ 0 w 779145"/>
                <a:gd name="connsiteY10" fmla="*/ 398780 h 797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145" h="797559">
                  <a:moveTo>
                    <a:pt x="0" y="398780"/>
                  </a:moveTo>
                  <a:cubicBezTo>
                    <a:pt x="0" y="596900"/>
                    <a:pt x="86360" y="797560"/>
                    <a:pt x="398145" y="797560"/>
                  </a:cubicBezTo>
                  <a:lnTo>
                    <a:pt x="779145" y="797560"/>
                  </a:lnTo>
                  <a:lnTo>
                    <a:pt x="779145" y="657860"/>
                  </a:lnTo>
                  <a:lnTo>
                    <a:pt x="446405" y="657860"/>
                  </a:lnTo>
                  <a:cubicBezTo>
                    <a:pt x="236220" y="657860"/>
                    <a:pt x="194945" y="495935"/>
                    <a:pt x="194945" y="398780"/>
                  </a:cubicBezTo>
                  <a:cubicBezTo>
                    <a:pt x="194945" y="302260"/>
                    <a:pt x="236220" y="137795"/>
                    <a:pt x="446405" y="137795"/>
                  </a:cubicBezTo>
                  <a:lnTo>
                    <a:pt x="779145" y="137795"/>
                  </a:lnTo>
                  <a:lnTo>
                    <a:pt x="779145" y="0"/>
                  </a:lnTo>
                  <a:lnTo>
                    <a:pt x="398145" y="0"/>
                  </a:lnTo>
                  <a:cubicBezTo>
                    <a:pt x="86360" y="0"/>
                    <a:pt x="0" y="200660"/>
                    <a:pt x="0" y="398780"/>
                  </a:cubicBezTo>
                </a:path>
              </a:pathLst>
            </a:custGeom>
            <a:solidFill>
              <a:schemeClr val="bg1"/>
            </a:solidFill>
            <a:ln w="6350" cap="flat">
              <a:noFill/>
              <a:prstDash val="solid"/>
              <a:miter/>
            </a:ln>
          </p:spPr>
          <p:txBody>
            <a:bodyPr rtlCol="0" anchor="ctr"/>
            <a:lstStyle/>
            <a:p>
              <a:endParaRPr lang="fr-FR"/>
            </a:p>
          </p:txBody>
        </p:sp>
        <p:sp>
          <p:nvSpPr>
            <p:cNvPr id="22" name="Forme libre 21">
              <a:extLst>
                <a:ext uri="{FF2B5EF4-FFF2-40B4-BE49-F238E27FC236}">
                  <a16:creationId xmlns:a16="http://schemas.microsoft.com/office/drawing/2014/main" id="{71DB5A1B-6200-7542-EF82-85254F5E7C86}"/>
                </a:ext>
              </a:extLst>
            </p:cNvPr>
            <p:cNvSpPr/>
            <p:nvPr/>
          </p:nvSpPr>
          <p:spPr>
            <a:xfrm>
              <a:off x="1538994" y="6550094"/>
              <a:ext cx="108914" cy="104856"/>
            </a:xfrm>
            <a:custGeom>
              <a:avLst/>
              <a:gdLst>
                <a:gd name="connsiteX0" fmla="*/ 652145 w 852169"/>
                <a:gd name="connsiteY0" fmla="*/ 365125 h 820419"/>
                <a:gd name="connsiteX1" fmla="*/ 200025 w 852169"/>
                <a:gd name="connsiteY1" fmla="*/ 365125 h 820419"/>
                <a:gd name="connsiteX2" fmla="*/ 424180 w 852169"/>
                <a:gd name="connsiteY2" fmla="*/ 121920 h 820419"/>
                <a:gd name="connsiteX3" fmla="*/ 652145 w 852169"/>
                <a:gd name="connsiteY3" fmla="*/ 365125 h 820419"/>
                <a:gd name="connsiteX4" fmla="*/ 199390 w 852169"/>
                <a:gd name="connsiteY4" fmla="*/ 485775 h 820419"/>
                <a:gd name="connsiteX5" fmla="*/ 852170 w 852169"/>
                <a:gd name="connsiteY5" fmla="*/ 485775 h 820419"/>
                <a:gd name="connsiteX6" fmla="*/ 852170 w 852169"/>
                <a:gd name="connsiteY6" fmla="*/ 426720 h 820419"/>
                <a:gd name="connsiteX7" fmla="*/ 407670 w 852169"/>
                <a:gd name="connsiteY7" fmla="*/ 0 h 820419"/>
                <a:gd name="connsiteX8" fmla="*/ 0 w 852169"/>
                <a:gd name="connsiteY8" fmla="*/ 410210 h 820419"/>
                <a:gd name="connsiteX9" fmla="*/ 0 w 852169"/>
                <a:gd name="connsiteY9" fmla="*/ 421640 h 820419"/>
                <a:gd name="connsiteX10" fmla="*/ 398145 w 852169"/>
                <a:gd name="connsiteY10" fmla="*/ 820420 h 820419"/>
                <a:gd name="connsiteX11" fmla="*/ 828675 w 852169"/>
                <a:gd name="connsiteY11" fmla="*/ 820420 h 820419"/>
                <a:gd name="connsiteX12" fmla="*/ 828675 w 852169"/>
                <a:gd name="connsiteY12" fmla="*/ 680720 h 820419"/>
                <a:gd name="connsiteX13" fmla="*/ 447040 w 852169"/>
                <a:gd name="connsiteY13" fmla="*/ 680720 h 820419"/>
                <a:gd name="connsiteX14" fmla="*/ 199390 w 852169"/>
                <a:gd name="connsiteY14" fmla="*/ 485775 h 82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2169" h="820419">
                  <a:moveTo>
                    <a:pt x="652145" y="365125"/>
                  </a:moveTo>
                  <a:lnTo>
                    <a:pt x="200025" y="365125"/>
                  </a:lnTo>
                  <a:cubicBezTo>
                    <a:pt x="200025" y="297180"/>
                    <a:pt x="204470" y="121920"/>
                    <a:pt x="424180" y="121920"/>
                  </a:cubicBezTo>
                  <a:cubicBezTo>
                    <a:pt x="683895" y="121285"/>
                    <a:pt x="652145" y="365125"/>
                    <a:pt x="652145" y="365125"/>
                  </a:cubicBezTo>
                  <a:moveTo>
                    <a:pt x="199390" y="485775"/>
                  </a:moveTo>
                  <a:lnTo>
                    <a:pt x="852170" y="485775"/>
                  </a:lnTo>
                  <a:cubicBezTo>
                    <a:pt x="852170" y="463550"/>
                    <a:pt x="852170" y="426720"/>
                    <a:pt x="852170" y="426720"/>
                  </a:cubicBezTo>
                  <a:cubicBezTo>
                    <a:pt x="852170" y="71755"/>
                    <a:pt x="619125" y="0"/>
                    <a:pt x="407670" y="0"/>
                  </a:cubicBezTo>
                  <a:cubicBezTo>
                    <a:pt x="109855" y="0"/>
                    <a:pt x="0" y="212725"/>
                    <a:pt x="0" y="410210"/>
                  </a:cubicBezTo>
                  <a:lnTo>
                    <a:pt x="0" y="421640"/>
                  </a:lnTo>
                  <a:cubicBezTo>
                    <a:pt x="0" y="619760"/>
                    <a:pt x="86995" y="820420"/>
                    <a:pt x="398145" y="820420"/>
                  </a:cubicBezTo>
                  <a:lnTo>
                    <a:pt x="828675" y="820420"/>
                  </a:lnTo>
                  <a:lnTo>
                    <a:pt x="828675" y="680720"/>
                  </a:lnTo>
                  <a:lnTo>
                    <a:pt x="447040" y="680720"/>
                  </a:lnTo>
                  <a:cubicBezTo>
                    <a:pt x="271780" y="679450"/>
                    <a:pt x="213995" y="579120"/>
                    <a:pt x="199390" y="485775"/>
                  </a:cubicBezTo>
                </a:path>
              </a:pathLst>
            </a:custGeom>
            <a:solidFill>
              <a:schemeClr val="bg1"/>
            </a:solidFill>
            <a:ln w="6350" cap="flat">
              <a:noFill/>
              <a:prstDash val="solid"/>
              <a:miter/>
            </a:ln>
          </p:spPr>
          <p:txBody>
            <a:bodyPr rtlCol="0" anchor="ctr"/>
            <a:lstStyle/>
            <a:p>
              <a:endParaRPr lang="fr-FR"/>
            </a:p>
          </p:txBody>
        </p:sp>
        <p:sp>
          <p:nvSpPr>
            <p:cNvPr id="23" name="Forme libre 22">
              <a:extLst>
                <a:ext uri="{FF2B5EF4-FFF2-40B4-BE49-F238E27FC236}">
                  <a16:creationId xmlns:a16="http://schemas.microsoft.com/office/drawing/2014/main" id="{9DD9C785-275A-7DC0-84FC-08D51908F2A8}"/>
                </a:ext>
              </a:extLst>
            </p:cNvPr>
            <p:cNvSpPr/>
            <p:nvPr/>
          </p:nvSpPr>
          <p:spPr>
            <a:xfrm>
              <a:off x="1662192" y="6552934"/>
              <a:ext cx="102259" cy="101366"/>
            </a:xfrm>
            <a:custGeom>
              <a:avLst/>
              <a:gdLst>
                <a:gd name="connsiteX0" fmla="*/ 472440 w 800100"/>
                <a:gd name="connsiteY0" fmla="*/ 336550 h 793114"/>
                <a:gd name="connsiteX1" fmla="*/ 367030 w 800100"/>
                <a:gd name="connsiteY1" fmla="*/ 336550 h 793114"/>
                <a:gd name="connsiteX2" fmla="*/ 207010 w 800100"/>
                <a:gd name="connsiteY2" fmla="*/ 234950 h 793114"/>
                <a:gd name="connsiteX3" fmla="*/ 355600 w 800100"/>
                <a:gd name="connsiteY3" fmla="*/ 137795 h 793114"/>
                <a:gd name="connsiteX4" fmla="*/ 769620 w 800100"/>
                <a:gd name="connsiteY4" fmla="*/ 137795 h 793114"/>
                <a:gd name="connsiteX5" fmla="*/ 769620 w 800100"/>
                <a:gd name="connsiteY5" fmla="*/ 0 h 793114"/>
                <a:gd name="connsiteX6" fmla="*/ 357505 w 800100"/>
                <a:gd name="connsiteY6" fmla="*/ 0 h 793114"/>
                <a:gd name="connsiteX7" fmla="*/ 0 w 800100"/>
                <a:gd name="connsiteY7" fmla="*/ 234315 h 793114"/>
                <a:gd name="connsiteX8" fmla="*/ 327660 w 800100"/>
                <a:gd name="connsiteY8" fmla="*/ 456565 h 793114"/>
                <a:gd name="connsiteX9" fmla="*/ 433070 w 800100"/>
                <a:gd name="connsiteY9" fmla="*/ 456565 h 793114"/>
                <a:gd name="connsiteX10" fmla="*/ 593090 w 800100"/>
                <a:gd name="connsiteY10" fmla="*/ 558165 h 793114"/>
                <a:gd name="connsiteX11" fmla="*/ 444500 w 800100"/>
                <a:gd name="connsiteY11" fmla="*/ 655320 h 793114"/>
                <a:gd name="connsiteX12" fmla="*/ 30480 w 800100"/>
                <a:gd name="connsiteY12" fmla="*/ 655320 h 793114"/>
                <a:gd name="connsiteX13" fmla="*/ 30480 w 800100"/>
                <a:gd name="connsiteY13" fmla="*/ 793115 h 793114"/>
                <a:gd name="connsiteX14" fmla="*/ 442595 w 800100"/>
                <a:gd name="connsiteY14" fmla="*/ 793115 h 793114"/>
                <a:gd name="connsiteX15" fmla="*/ 800100 w 800100"/>
                <a:gd name="connsiteY15" fmla="*/ 558800 h 793114"/>
                <a:gd name="connsiteX16" fmla="*/ 472440 w 800100"/>
                <a:gd name="connsiteY16" fmla="*/ 336550 h 79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00100" h="793114">
                  <a:moveTo>
                    <a:pt x="472440" y="336550"/>
                  </a:moveTo>
                  <a:lnTo>
                    <a:pt x="367030" y="336550"/>
                  </a:lnTo>
                  <a:cubicBezTo>
                    <a:pt x="268605" y="336550"/>
                    <a:pt x="207010" y="305435"/>
                    <a:pt x="207010" y="234950"/>
                  </a:cubicBezTo>
                  <a:cubicBezTo>
                    <a:pt x="207010" y="166370"/>
                    <a:pt x="255270" y="139065"/>
                    <a:pt x="355600" y="137795"/>
                  </a:cubicBezTo>
                  <a:lnTo>
                    <a:pt x="769620" y="137795"/>
                  </a:lnTo>
                  <a:lnTo>
                    <a:pt x="769620" y="0"/>
                  </a:lnTo>
                  <a:lnTo>
                    <a:pt x="357505" y="0"/>
                  </a:lnTo>
                  <a:cubicBezTo>
                    <a:pt x="189865" y="0"/>
                    <a:pt x="0" y="27940"/>
                    <a:pt x="0" y="234315"/>
                  </a:cubicBezTo>
                  <a:cubicBezTo>
                    <a:pt x="0" y="459740"/>
                    <a:pt x="252730" y="456565"/>
                    <a:pt x="327660" y="456565"/>
                  </a:cubicBezTo>
                  <a:lnTo>
                    <a:pt x="433070" y="456565"/>
                  </a:lnTo>
                  <a:cubicBezTo>
                    <a:pt x="532130" y="456565"/>
                    <a:pt x="593090" y="487680"/>
                    <a:pt x="593090" y="558165"/>
                  </a:cubicBezTo>
                  <a:cubicBezTo>
                    <a:pt x="593090" y="626110"/>
                    <a:pt x="544830" y="654050"/>
                    <a:pt x="444500" y="655320"/>
                  </a:cubicBezTo>
                  <a:lnTo>
                    <a:pt x="30480" y="655320"/>
                  </a:lnTo>
                  <a:lnTo>
                    <a:pt x="30480" y="793115"/>
                  </a:lnTo>
                  <a:lnTo>
                    <a:pt x="442595" y="793115"/>
                  </a:lnTo>
                  <a:cubicBezTo>
                    <a:pt x="610235" y="793115"/>
                    <a:pt x="800100" y="765175"/>
                    <a:pt x="800100" y="558800"/>
                  </a:cubicBezTo>
                  <a:cubicBezTo>
                    <a:pt x="799465" y="332740"/>
                    <a:pt x="546735" y="336550"/>
                    <a:pt x="472440" y="336550"/>
                  </a:cubicBezTo>
                </a:path>
              </a:pathLst>
            </a:custGeom>
            <a:solidFill>
              <a:schemeClr val="bg1"/>
            </a:solidFill>
            <a:ln w="6350" cap="flat">
              <a:noFill/>
              <a:prstDash val="solid"/>
              <a:miter/>
            </a:ln>
          </p:spPr>
          <p:txBody>
            <a:bodyPr rtlCol="0" anchor="ctr"/>
            <a:lstStyle/>
            <a:p>
              <a:endParaRPr lang="fr-FR"/>
            </a:p>
          </p:txBody>
        </p:sp>
      </p:grpSp>
      <p:sp>
        <p:nvSpPr>
          <p:cNvPr id="26" name="Espace réservé du texte 24">
            <a:extLst>
              <a:ext uri="{FF2B5EF4-FFF2-40B4-BE49-F238E27FC236}">
                <a16:creationId xmlns:a16="http://schemas.microsoft.com/office/drawing/2014/main" id="{2857E1A8-7AA9-652D-B6F6-8DC9311E744A}"/>
              </a:ext>
            </a:extLst>
          </p:cNvPr>
          <p:cNvSpPr>
            <a:spLocks noGrp="1"/>
          </p:cNvSpPr>
          <p:nvPr>
            <p:ph type="body" sz="quarter" idx="45"/>
          </p:nvPr>
        </p:nvSpPr>
        <p:spPr>
          <a:xfrm>
            <a:off x="346075" y="2609850"/>
            <a:ext cx="5554663" cy="3381375"/>
          </a:xfr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p:txBody>
      </p:sp>
      <p:sp>
        <p:nvSpPr>
          <p:cNvPr id="29" name="Espace réservé du texte 17">
            <a:extLst>
              <a:ext uri="{FF2B5EF4-FFF2-40B4-BE49-F238E27FC236}">
                <a16:creationId xmlns:a16="http://schemas.microsoft.com/office/drawing/2014/main" id="{D589EF94-83B2-1D4C-DD15-C3321E225B06}"/>
              </a:ext>
            </a:extLst>
          </p:cNvPr>
          <p:cNvSpPr>
            <a:spLocks noGrp="1"/>
          </p:cNvSpPr>
          <p:nvPr>
            <p:ph type="body" sz="quarter" idx="43" hasCustomPrompt="1"/>
          </p:nvPr>
        </p:nvSpPr>
        <p:spPr>
          <a:xfrm>
            <a:off x="346075" y="1827681"/>
            <a:ext cx="5554663" cy="690260"/>
          </a:xfrm>
        </p:spPr>
        <p:txBody>
          <a:bodyPr>
            <a:noAutofit/>
          </a:bodyPr>
          <a:lstStyle>
            <a:lvl1pPr algn="l">
              <a:defRPr sz="1800" b="0" i="0" cap="all" baseline="0">
                <a:solidFill>
                  <a:schemeClr val="accent6"/>
                </a:solidFill>
                <a:latin typeface="CNES Sans Light" pitchFamily="2" charset="77"/>
              </a:defRPr>
            </a:lvl1pPr>
            <a:lvl2pPr marL="9525" indent="0">
              <a:buNone/>
              <a:defRPr sz="1600"/>
            </a:lvl2pPr>
          </a:lstStyle>
          <a:p>
            <a:pPr lvl="0"/>
            <a:r>
              <a:rPr lang="fr-FR" dirty="0"/>
              <a:t>INSÉREZ VOTRE TEXTE</a:t>
            </a:r>
          </a:p>
        </p:txBody>
      </p:sp>
      <p:sp>
        <p:nvSpPr>
          <p:cNvPr id="30" name="Espace réservé du texte 24">
            <a:extLst>
              <a:ext uri="{FF2B5EF4-FFF2-40B4-BE49-F238E27FC236}">
                <a16:creationId xmlns:a16="http://schemas.microsoft.com/office/drawing/2014/main" id="{0B65758A-3158-8A60-F2FA-ADE09BF2EA2B}"/>
              </a:ext>
            </a:extLst>
          </p:cNvPr>
          <p:cNvSpPr>
            <a:spLocks noGrp="1"/>
          </p:cNvSpPr>
          <p:nvPr>
            <p:ph type="body" sz="quarter" idx="46"/>
          </p:nvPr>
        </p:nvSpPr>
        <p:spPr>
          <a:xfrm>
            <a:off x="6110287" y="2607953"/>
            <a:ext cx="5554663" cy="3381375"/>
          </a:xfr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p:txBody>
      </p:sp>
      <p:sp>
        <p:nvSpPr>
          <p:cNvPr id="31" name="Espace réservé du texte 17">
            <a:extLst>
              <a:ext uri="{FF2B5EF4-FFF2-40B4-BE49-F238E27FC236}">
                <a16:creationId xmlns:a16="http://schemas.microsoft.com/office/drawing/2014/main" id="{BF857484-FC2B-8CDC-7E17-AF39A1E75FF1}"/>
              </a:ext>
            </a:extLst>
          </p:cNvPr>
          <p:cNvSpPr>
            <a:spLocks noGrp="1"/>
          </p:cNvSpPr>
          <p:nvPr>
            <p:ph type="body" sz="quarter" idx="47" hasCustomPrompt="1"/>
          </p:nvPr>
        </p:nvSpPr>
        <p:spPr>
          <a:xfrm>
            <a:off x="6110287" y="1825784"/>
            <a:ext cx="5554663" cy="690260"/>
          </a:xfrm>
        </p:spPr>
        <p:txBody>
          <a:bodyPr>
            <a:noAutofit/>
          </a:bodyPr>
          <a:lstStyle>
            <a:lvl1pPr algn="l">
              <a:defRPr sz="1800" b="0" i="0" cap="all" baseline="0">
                <a:solidFill>
                  <a:schemeClr val="accent6"/>
                </a:solidFill>
                <a:latin typeface="CNES Sans Light" pitchFamily="2" charset="77"/>
              </a:defRPr>
            </a:lvl1pPr>
            <a:lvl2pPr marL="9525" indent="0">
              <a:buNone/>
              <a:defRPr sz="1600"/>
            </a:lvl2pPr>
          </a:lstStyle>
          <a:p>
            <a:pPr lvl="0"/>
            <a:r>
              <a:rPr lang="fr-FR" dirty="0"/>
              <a:t>INSÉREZ VOTRE TEXTE</a:t>
            </a:r>
          </a:p>
        </p:txBody>
      </p:sp>
      <p:sp>
        <p:nvSpPr>
          <p:cNvPr id="3" name="Espace réservé du pied de page 4">
            <a:extLst>
              <a:ext uri="{FF2B5EF4-FFF2-40B4-BE49-F238E27FC236}">
                <a16:creationId xmlns:a16="http://schemas.microsoft.com/office/drawing/2014/main" id="{A48F0A28-F3BF-8651-A2F9-D464584EC485}"/>
              </a:ext>
            </a:extLst>
          </p:cNvPr>
          <p:cNvSpPr>
            <a:spLocks noGrp="1"/>
          </p:cNvSpPr>
          <p:nvPr>
            <p:ph type="ftr" sz="quarter" idx="3"/>
          </p:nvPr>
        </p:nvSpPr>
        <p:spPr>
          <a:xfrm>
            <a:off x="6096000" y="6319202"/>
            <a:ext cx="5582477" cy="365125"/>
          </a:xfrm>
          <a:prstGeom prst="rect">
            <a:avLst/>
          </a:prstGeom>
        </p:spPr>
        <p:txBody>
          <a:bodyPr vert="horz" lIns="91440" tIns="45720" rIns="91440" bIns="45720" rtlCol="0" anchor="ctr"/>
          <a:lstStyle>
            <a:lvl1pPr algn="l">
              <a:defRPr sz="900" b="0" i="0">
                <a:solidFill>
                  <a:schemeClr val="bg1">
                    <a:lumMod val="85000"/>
                  </a:schemeClr>
                </a:solidFill>
                <a:latin typeface="CNES Sans Light" pitchFamily="2" charset="77"/>
              </a:defRPr>
            </a:lvl1pPr>
          </a:lstStyle>
          <a:p>
            <a:r>
              <a:rPr lang="fr-FR" dirty="0"/>
              <a:t>Insérez dans la zone de pieds de page, si besoin, vos informations annexes (légendes, sources, crédits, restrictions, logos partenaires, </a:t>
            </a:r>
            <a:r>
              <a:rPr lang="fr-FR" dirty="0" err="1"/>
              <a:t>etc</a:t>
            </a:r>
            <a:r>
              <a:rPr lang="fr-FR" dirty="0"/>
              <a:t>). </a:t>
            </a:r>
          </a:p>
        </p:txBody>
      </p:sp>
      <p:sp>
        <p:nvSpPr>
          <p:cNvPr id="4" name="Titre 1">
            <a:extLst>
              <a:ext uri="{FF2B5EF4-FFF2-40B4-BE49-F238E27FC236}">
                <a16:creationId xmlns:a16="http://schemas.microsoft.com/office/drawing/2014/main" id="{8475ED5C-C2AE-50F1-5987-A0FDC5FCB9F0}"/>
              </a:ext>
            </a:extLst>
          </p:cNvPr>
          <p:cNvSpPr>
            <a:spLocks noGrp="1"/>
          </p:cNvSpPr>
          <p:nvPr>
            <p:ph type="title" hasCustomPrompt="1"/>
          </p:nvPr>
        </p:nvSpPr>
        <p:spPr>
          <a:xfrm>
            <a:off x="365124" y="364930"/>
            <a:ext cx="9236076" cy="1298460"/>
          </a:xfrm>
        </p:spPr>
        <p:txBody>
          <a:bodyPr anchor="t">
            <a:normAutofit/>
          </a:bodyPr>
          <a:lstStyle>
            <a:lvl1pPr algn="l">
              <a:defRPr sz="2800" cap="all" baseline="0">
                <a:solidFill>
                  <a:schemeClr val="bg1"/>
                </a:solidFill>
                <a:latin typeface="CNES Poster" pitchFamily="2" charset="77"/>
              </a:defRPr>
            </a:lvl1pPr>
          </a:lstStyle>
          <a:p>
            <a:r>
              <a:rPr lang="fr-FR" dirty="0"/>
              <a:t>MODIFIEZ LE STYLE DU TITRE</a:t>
            </a:r>
          </a:p>
        </p:txBody>
      </p:sp>
      <p:cxnSp>
        <p:nvCxnSpPr>
          <p:cNvPr id="5" name="Connecteur droit 4">
            <a:extLst>
              <a:ext uri="{FF2B5EF4-FFF2-40B4-BE49-F238E27FC236}">
                <a16:creationId xmlns:a16="http://schemas.microsoft.com/office/drawing/2014/main" id="{6F2DBA32-DD20-B7A2-D9DD-9B1278875AE7}"/>
              </a:ext>
            </a:extLst>
          </p:cNvPr>
          <p:cNvCxnSpPr/>
          <p:nvPr userDrawn="1"/>
        </p:nvCxnSpPr>
        <p:spPr>
          <a:xfrm>
            <a:off x="0" y="6149975"/>
            <a:ext cx="12192000" cy="0"/>
          </a:xfrm>
          <a:prstGeom prst="line">
            <a:avLst/>
          </a:prstGeom>
          <a:ln w="12700">
            <a:gradFill flip="none" rotWithShape="1">
              <a:gsLst>
                <a:gs pos="100000">
                  <a:schemeClr val="accent4"/>
                </a:gs>
                <a:gs pos="45000">
                  <a:schemeClr val="accent2"/>
                </a:gs>
                <a:gs pos="75000">
                  <a:schemeClr val="accent3"/>
                </a:gs>
                <a:gs pos="14000">
                  <a:schemeClr val="tx2"/>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7" name="Espace réservé du texte 14">
            <a:extLst>
              <a:ext uri="{FF2B5EF4-FFF2-40B4-BE49-F238E27FC236}">
                <a16:creationId xmlns:a16="http://schemas.microsoft.com/office/drawing/2014/main" id="{A245DC30-E4A5-D142-BC60-CD59F9DC24A5}"/>
              </a:ext>
            </a:extLst>
          </p:cNvPr>
          <p:cNvSpPr>
            <a:spLocks noGrp="1"/>
          </p:cNvSpPr>
          <p:nvPr>
            <p:ph type="body" sz="quarter" idx="16" hasCustomPrompt="1"/>
          </p:nvPr>
        </p:nvSpPr>
        <p:spPr>
          <a:xfrm>
            <a:off x="9629521" y="346074"/>
            <a:ext cx="2018959" cy="666937"/>
          </a:xfrm>
        </p:spPr>
        <p:txBody>
          <a:bodyPr/>
          <a:lstStyle>
            <a:lvl1pPr algn="r">
              <a:defRPr cap="all" baseline="0">
                <a:solidFill>
                  <a:schemeClr val="accent3"/>
                </a:solidFill>
              </a:defRPr>
            </a:lvl1pPr>
          </a:lstStyle>
          <a:p>
            <a:pPr lvl="0"/>
            <a:r>
              <a:rPr lang="fr-FR" dirty="0"/>
              <a:t>RAPPEL DE LA PARTIE</a:t>
            </a:r>
          </a:p>
        </p:txBody>
      </p:sp>
    </p:spTree>
    <p:extLst>
      <p:ext uri="{BB962C8B-B14F-4D97-AF65-F5344CB8AC3E}">
        <p14:creationId xmlns:p14="http://schemas.microsoft.com/office/powerpoint/2010/main" val="143092763"/>
      </p:ext>
    </p:extLst>
  </p:cSld>
  <p:clrMapOvr>
    <a:masterClrMapping/>
  </p:clrMapOvr>
  <p:extLst>
    <p:ext uri="{DCECCB84-F9BA-43D5-87BE-67443E8EF086}">
      <p15:sldGuideLst xmlns:p15="http://schemas.microsoft.com/office/powerpoint/2012/main">
        <p15:guide id="1" orient="horz" pos="3874" userDrawn="1">
          <p15:clr>
            <a:srgbClr val="FBAE40"/>
          </p15:clr>
        </p15:guide>
        <p15:guide id="2" orient="horz" pos="3775"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LIDE UNE IMAGE + TEXTE">
    <p:bg>
      <p:bgPr>
        <a:solidFill>
          <a:schemeClr val="tx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0EA642-94AF-4EF7-C1D4-7CF473DBA549}"/>
              </a:ext>
            </a:extLst>
          </p:cNvPr>
          <p:cNvSpPr>
            <a:spLocks noGrp="1"/>
          </p:cNvSpPr>
          <p:nvPr>
            <p:ph type="title" hasCustomPrompt="1"/>
          </p:nvPr>
        </p:nvSpPr>
        <p:spPr>
          <a:xfrm>
            <a:off x="365125" y="365125"/>
            <a:ext cx="5730875" cy="1325563"/>
          </a:xfrm>
        </p:spPr>
        <p:txBody>
          <a:bodyPr anchor="t">
            <a:normAutofit/>
          </a:bodyPr>
          <a:lstStyle>
            <a:lvl1pPr algn="l">
              <a:defRPr sz="2800">
                <a:solidFill>
                  <a:schemeClr val="bg1"/>
                </a:solidFill>
                <a:latin typeface="CNES Poster" pitchFamily="2" charset="77"/>
              </a:defRPr>
            </a:lvl1pPr>
          </a:lstStyle>
          <a:p>
            <a:r>
              <a:rPr lang="fr-FR" dirty="0"/>
              <a:t>MODIFIEZ LE STYLE </a:t>
            </a:r>
            <a:br>
              <a:rPr lang="fr-FR" dirty="0"/>
            </a:br>
            <a:r>
              <a:rPr lang="fr-FR" dirty="0"/>
              <a:t>DU TITRE</a:t>
            </a:r>
          </a:p>
        </p:txBody>
      </p:sp>
      <p:grpSp>
        <p:nvGrpSpPr>
          <p:cNvPr id="11" name="Groupe 10">
            <a:extLst>
              <a:ext uri="{FF2B5EF4-FFF2-40B4-BE49-F238E27FC236}">
                <a16:creationId xmlns:a16="http://schemas.microsoft.com/office/drawing/2014/main" id="{9FC8835A-7CFB-D691-6827-139C58D0C5DE}"/>
              </a:ext>
            </a:extLst>
          </p:cNvPr>
          <p:cNvGrpSpPr/>
          <p:nvPr userDrawn="1"/>
        </p:nvGrpSpPr>
        <p:grpSpPr>
          <a:xfrm>
            <a:off x="359170" y="6153060"/>
            <a:ext cx="781291" cy="704939"/>
            <a:chOff x="2295604" y="0"/>
            <a:chExt cx="7600791" cy="6858000"/>
          </a:xfrm>
        </p:grpSpPr>
        <p:sp>
          <p:nvSpPr>
            <p:cNvPr id="12" name="Forme libre 11">
              <a:extLst>
                <a:ext uri="{FF2B5EF4-FFF2-40B4-BE49-F238E27FC236}">
                  <a16:creationId xmlns:a16="http://schemas.microsoft.com/office/drawing/2014/main" id="{47729041-8899-A4AF-ABE4-A94CF572DC95}"/>
                </a:ext>
              </a:extLst>
            </p:cNvPr>
            <p:cNvSpPr/>
            <p:nvPr/>
          </p:nvSpPr>
          <p:spPr>
            <a:xfrm>
              <a:off x="2295604" y="0"/>
              <a:ext cx="7600791" cy="6858000"/>
            </a:xfrm>
            <a:custGeom>
              <a:avLst/>
              <a:gdLst>
                <a:gd name="connsiteX0" fmla="*/ 0 w 7600791"/>
                <a:gd name="connsiteY0" fmla="*/ 0 h 6858000"/>
                <a:gd name="connsiteX1" fmla="*/ 7600791 w 7600791"/>
                <a:gd name="connsiteY1" fmla="*/ 0 h 6858000"/>
                <a:gd name="connsiteX2" fmla="*/ 7600791 w 7600791"/>
                <a:gd name="connsiteY2" fmla="*/ 6858000 h 6858000"/>
                <a:gd name="connsiteX3" fmla="*/ 0 w 76007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600791" h="6858000">
                  <a:moveTo>
                    <a:pt x="0" y="0"/>
                  </a:moveTo>
                  <a:lnTo>
                    <a:pt x="7600791" y="0"/>
                  </a:lnTo>
                  <a:lnTo>
                    <a:pt x="7600791" y="6858000"/>
                  </a:lnTo>
                  <a:lnTo>
                    <a:pt x="0" y="6858000"/>
                  </a:lnTo>
                  <a:close/>
                </a:path>
              </a:pathLst>
            </a:custGeom>
            <a:solidFill>
              <a:srgbClr val="FFFFFF"/>
            </a:solidFill>
            <a:ln w="893" cap="flat">
              <a:noFill/>
              <a:prstDash val="solid"/>
              <a:miter/>
            </a:ln>
          </p:spPr>
          <p:txBody>
            <a:bodyPr rtlCol="0" anchor="ctr"/>
            <a:lstStyle/>
            <a:p>
              <a:endParaRPr lang="fr-FR"/>
            </a:p>
          </p:txBody>
        </p:sp>
        <p:grpSp>
          <p:nvGrpSpPr>
            <p:cNvPr id="13" name="Graphique 12">
              <a:extLst>
                <a:ext uri="{FF2B5EF4-FFF2-40B4-BE49-F238E27FC236}">
                  <a16:creationId xmlns:a16="http://schemas.microsoft.com/office/drawing/2014/main" id="{FA8D4AAA-C09A-C6CA-BA54-8F72EB9777F6}"/>
                </a:ext>
              </a:extLst>
            </p:cNvPr>
            <p:cNvGrpSpPr/>
            <p:nvPr/>
          </p:nvGrpSpPr>
          <p:grpSpPr>
            <a:xfrm>
              <a:off x="3189814" y="894132"/>
              <a:ext cx="2464444" cy="894132"/>
              <a:chOff x="3189814" y="894132"/>
              <a:chExt cx="2464444" cy="894132"/>
            </a:xfrm>
          </p:grpSpPr>
          <p:sp>
            <p:nvSpPr>
              <p:cNvPr id="62" name="Forme libre 61">
                <a:extLst>
                  <a:ext uri="{FF2B5EF4-FFF2-40B4-BE49-F238E27FC236}">
                    <a16:creationId xmlns:a16="http://schemas.microsoft.com/office/drawing/2014/main" id="{00CB1C74-08A1-4F67-DB6E-4C0065B969B8}"/>
                  </a:ext>
                </a:extLst>
              </p:cNvPr>
              <p:cNvSpPr/>
              <p:nvPr/>
            </p:nvSpPr>
            <p:spPr>
              <a:xfrm>
                <a:off x="3189814" y="894132"/>
                <a:ext cx="1166050" cy="894132"/>
              </a:xfrm>
              <a:custGeom>
                <a:avLst/>
                <a:gdLst>
                  <a:gd name="connsiteX0" fmla="*/ 1023871 w 1166050"/>
                  <a:gd name="connsiteY0" fmla="*/ 790414 h 894132"/>
                  <a:gd name="connsiteX1" fmla="*/ 1052486 w 1166050"/>
                  <a:gd name="connsiteY1" fmla="*/ 760013 h 894132"/>
                  <a:gd name="connsiteX2" fmla="*/ 1108821 w 1166050"/>
                  <a:gd name="connsiteY2" fmla="*/ 702789 h 894132"/>
                  <a:gd name="connsiteX3" fmla="*/ 1127600 w 1166050"/>
                  <a:gd name="connsiteY3" fmla="*/ 688482 h 894132"/>
                  <a:gd name="connsiteX4" fmla="*/ 1131177 w 1166050"/>
                  <a:gd name="connsiteY4" fmla="*/ 681329 h 894132"/>
                  <a:gd name="connsiteX5" fmla="*/ 1108821 w 1166050"/>
                  <a:gd name="connsiteY5" fmla="*/ 694741 h 894132"/>
                  <a:gd name="connsiteX6" fmla="*/ 1107033 w 1166050"/>
                  <a:gd name="connsiteY6" fmla="*/ 691165 h 894132"/>
                  <a:gd name="connsiteX7" fmla="*/ 1124917 w 1166050"/>
                  <a:gd name="connsiteY7" fmla="*/ 677753 h 894132"/>
                  <a:gd name="connsiteX8" fmla="*/ 1124023 w 1166050"/>
                  <a:gd name="connsiteY8" fmla="*/ 677753 h 894132"/>
                  <a:gd name="connsiteX9" fmla="*/ 1122234 w 1166050"/>
                  <a:gd name="connsiteY9" fmla="*/ 674176 h 894132"/>
                  <a:gd name="connsiteX10" fmla="*/ 1068582 w 1166050"/>
                  <a:gd name="connsiteY10" fmla="*/ 699212 h 894132"/>
                  <a:gd name="connsiteX11" fmla="*/ 1060534 w 1166050"/>
                  <a:gd name="connsiteY11" fmla="*/ 697424 h 894132"/>
                  <a:gd name="connsiteX12" fmla="*/ 991680 w 1166050"/>
                  <a:gd name="connsiteY12" fmla="*/ 737660 h 894132"/>
                  <a:gd name="connsiteX13" fmla="*/ 991680 w 1166050"/>
                  <a:gd name="connsiteY13" fmla="*/ 734083 h 894132"/>
                  <a:gd name="connsiteX14" fmla="*/ 961277 w 1166050"/>
                  <a:gd name="connsiteY14" fmla="*/ 745707 h 894132"/>
                  <a:gd name="connsiteX15" fmla="*/ 919249 w 1166050"/>
                  <a:gd name="connsiteY15" fmla="*/ 747495 h 894132"/>
                  <a:gd name="connsiteX16" fmla="*/ 857548 w 1166050"/>
                  <a:gd name="connsiteY16" fmla="*/ 758225 h 894132"/>
                  <a:gd name="connsiteX17" fmla="*/ 855760 w 1166050"/>
                  <a:gd name="connsiteY17" fmla="*/ 759119 h 894132"/>
                  <a:gd name="connsiteX18" fmla="*/ 824462 w 1166050"/>
                  <a:gd name="connsiteY18" fmla="*/ 771637 h 894132"/>
                  <a:gd name="connsiteX19" fmla="*/ 820885 w 1166050"/>
                  <a:gd name="connsiteY19" fmla="*/ 775213 h 894132"/>
                  <a:gd name="connsiteX20" fmla="*/ 809261 w 1166050"/>
                  <a:gd name="connsiteY20" fmla="*/ 785049 h 894132"/>
                  <a:gd name="connsiteX21" fmla="*/ 781540 w 1166050"/>
                  <a:gd name="connsiteY21" fmla="*/ 807402 h 894132"/>
                  <a:gd name="connsiteX22" fmla="*/ 778858 w 1166050"/>
                  <a:gd name="connsiteY22" fmla="*/ 808296 h 894132"/>
                  <a:gd name="connsiteX23" fmla="*/ 752031 w 1166050"/>
                  <a:gd name="connsiteY23" fmla="*/ 834226 h 894132"/>
                  <a:gd name="connsiteX24" fmla="*/ 746666 w 1166050"/>
                  <a:gd name="connsiteY24" fmla="*/ 835120 h 894132"/>
                  <a:gd name="connsiteX25" fmla="*/ 747560 w 1166050"/>
                  <a:gd name="connsiteY25" fmla="*/ 833332 h 894132"/>
                  <a:gd name="connsiteX26" fmla="*/ 752031 w 1166050"/>
                  <a:gd name="connsiteY26" fmla="*/ 826179 h 894132"/>
                  <a:gd name="connsiteX27" fmla="*/ 757396 w 1166050"/>
                  <a:gd name="connsiteY27" fmla="*/ 818132 h 894132"/>
                  <a:gd name="connsiteX28" fmla="*/ 764550 w 1166050"/>
                  <a:gd name="connsiteY28" fmla="*/ 808296 h 894132"/>
                  <a:gd name="connsiteX29" fmla="*/ 764550 w 1166050"/>
                  <a:gd name="connsiteY29" fmla="*/ 806508 h 894132"/>
                  <a:gd name="connsiteX30" fmla="*/ 761868 w 1166050"/>
                  <a:gd name="connsiteY30" fmla="*/ 805614 h 894132"/>
                  <a:gd name="connsiteX31" fmla="*/ 790482 w 1166050"/>
                  <a:gd name="connsiteY31" fmla="*/ 784155 h 894132"/>
                  <a:gd name="connsiteX32" fmla="*/ 788694 w 1166050"/>
                  <a:gd name="connsiteY32" fmla="*/ 782366 h 894132"/>
                  <a:gd name="connsiteX33" fmla="*/ 791377 w 1166050"/>
                  <a:gd name="connsiteY33" fmla="*/ 777896 h 894132"/>
                  <a:gd name="connsiteX34" fmla="*/ 792271 w 1166050"/>
                  <a:gd name="connsiteY34" fmla="*/ 776107 h 894132"/>
                  <a:gd name="connsiteX35" fmla="*/ 791377 w 1166050"/>
                  <a:gd name="connsiteY35" fmla="*/ 774319 h 894132"/>
                  <a:gd name="connsiteX36" fmla="*/ 783329 w 1166050"/>
                  <a:gd name="connsiteY36" fmla="*/ 779684 h 894132"/>
                  <a:gd name="connsiteX37" fmla="*/ 769915 w 1166050"/>
                  <a:gd name="connsiteY37" fmla="*/ 790414 h 894132"/>
                  <a:gd name="connsiteX38" fmla="*/ 767233 w 1166050"/>
                  <a:gd name="connsiteY38" fmla="*/ 790414 h 894132"/>
                  <a:gd name="connsiteX39" fmla="*/ 765444 w 1166050"/>
                  <a:gd name="connsiteY39" fmla="*/ 789519 h 894132"/>
                  <a:gd name="connsiteX40" fmla="*/ 765444 w 1166050"/>
                  <a:gd name="connsiteY40" fmla="*/ 788625 h 894132"/>
                  <a:gd name="connsiteX41" fmla="*/ 766339 w 1166050"/>
                  <a:gd name="connsiteY41" fmla="*/ 786837 h 894132"/>
                  <a:gd name="connsiteX42" fmla="*/ 767233 w 1166050"/>
                  <a:gd name="connsiteY42" fmla="*/ 785049 h 894132"/>
                  <a:gd name="connsiteX43" fmla="*/ 768127 w 1166050"/>
                  <a:gd name="connsiteY43" fmla="*/ 784155 h 894132"/>
                  <a:gd name="connsiteX44" fmla="*/ 769021 w 1166050"/>
                  <a:gd name="connsiteY44" fmla="*/ 782366 h 894132"/>
                  <a:gd name="connsiteX45" fmla="*/ 769915 w 1166050"/>
                  <a:gd name="connsiteY45" fmla="*/ 780578 h 894132"/>
                  <a:gd name="connsiteX46" fmla="*/ 771704 w 1166050"/>
                  <a:gd name="connsiteY46" fmla="*/ 777002 h 894132"/>
                  <a:gd name="connsiteX47" fmla="*/ 772598 w 1166050"/>
                  <a:gd name="connsiteY47" fmla="*/ 775213 h 894132"/>
                  <a:gd name="connsiteX48" fmla="*/ 774387 w 1166050"/>
                  <a:gd name="connsiteY48" fmla="*/ 772531 h 894132"/>
                  <a:gd name="connsiteX49" fmla="*/ 773492 w 1166050"/>
                  <a:gd name="connsiteY49" fmla="*/ 769849 h 894132"/>
                  <a:gd name="connsiteX50" fmla="*/ 785117 w 1166050"/>
                  <a:gd name="connsiteY50" fmla="*/ 760013 h 894132"/>
                  <a:gd name="connsiteX51" fmla="*/ 784223 w 1166050"/>
                  <a:gd name="connsiteY51" fmla="*/ 760013 h 894132"/>
                  <a:gd name="connsiteX52" fmla="*/ 803895 w 1166050"/>
                  <a:gd name="connsiteY52" fmla="*/ 749283 h 894132"/>
                  <a:gd name="connsiteX53" fmla="*/ 806578 w 1166050"/>
                  <a:gd name="connsiteY53" fmla="*/ 746601 h 894132"/>
                  <a:gd name="connsiteX54" fmla="*/ 779752 w 1166050"/>
                  <a:gd name="connsiteY54" fmla="*/ 760013 h 894132"/>
                  <a:gd name="connsiteX55" fmla="*/ 777069 w 1166050"/>
                  <a:gd name="connsiteY55" fmla="*/ 761801 h 894132"/>
                  <a:gd name="connsiteX56" fmla="*/ 772598 w 1166050"/>
                  <a:gd name="connsiteY56" fmla="*/ 760013 h 894132"/>
                  <a:gd name="connsiteX57" fmla="*/ 772598 w 1166050"/>
                  <a:gd name="connsiteY57" fmla="*/ 759119 h 894132"/>
                  <a:gd name="connsiteX58" fmla="*/ 782434 w 1166050"/>
                  <a:gd name="connsiteY58" fmla="*/ 751072 h 894132"/>
                  <a:gd name="connsiteX59" fmla="*/ 786011 w 1166050"/>
                  <a:gd name="connsiteY59" fmla="*/ 752860 h 894132"/>
                  <a:gd name="connsiteX60" fmla="*/ 977372 w 1166050"/>
                  <a:gd name="connsiteY60" fmla="*/ 699212 h 894132"/>
                  <a:gd name="connsiteX61" fmla="*/ 992574 w 1166050"/>
                  <a:gd name="connsiteY61" fmla="*/ 689377 h 894132"/>
                  <a:gd name="connsiteX62" fmla="*/ 1017612 w 1166050"/>
                  <a:gd name="connsiteY62" fmla="*/ 672388 h 894132"/>
                  <a:gd name="connsiteX63" fmla="*/ 1046227 w 1166050"/>
                  <a:gd name="connsiteY63" fmla="*/ 633940 h 894132"/>
                  <a:gd name="connsiteX64" fmla="*/ 1044438 w 1166050"/>
                  <a:gd name="connsiteY64" fmla="*/ 630364 h 894132"/>
                  <a:gd name="connsiteX65" fmla="*/ 970219 w 1166050"/>
                  <a:gd name="connsiteY65" fmla="*/ 685800 h 894132"/>
                  <a:gd name="connsiteX66" fmla="*/ 858442 w 1166050"/>
                  <a:gd name="connsiteY66" fmla="*/ 706365 h 894132"/>
                  <a:gd name="connsiteX67" fmla="*/ 866490 w 1166050"/>
                  <a:gd name="connsiteY67" fmla="*/ 702789 h 894132"/>
                  <a:gd name="connsiteX68" fmla="*/ 873644 w 1166050"/>
                  <a:gd name="connsiteY68" fmla="*/ 692953 h 894132"/>
                  <a:gd name="connsiteX69" fmla="*/ 879009 w 1166050"/>
                  <a:gd name="connsiteY69" fmla="*/ 692953 h 894132"/>
                  <a:gd name="connsiteX70" fmla="*/ 882586 w 1166050"/>
                  <a:gd name="connsiteY70" fmla="*/ 689377 h 894132"/>
                  <a:gd name="connsiteX71" fmla="*/ 889740 w 1166050"/>
                  <a:gd name="connsiteY71" fmla="*/ 687588 h 894132"/>
                  <a:gd name="connsiteX72" fmla="*/ 866490 w 1166050"/>
                  <a:gd name="connsiteY72" fmla="*/ 687588 h 894132"/>
                  <a:gd name="connsiteX73" fmla="*/ 871855 w 1166050"/>
                  <a:gd name="connsiteY73" fmla="*/ 677753 h 894132"/>
                  <a:gd name="connsiteX74" fmla="*/ 879009 w 1166050"/>
                  <a:gd name="connsiteY74" fmla="*/ 677753 h 894132"/>
                  <a:gd name="connsiteX75" fmla="*/ 882586 w 1166050"/>
                  <a:gd name="connsiteY75" fmla="*/ 670600 h 894132"/>
                  <a:gd name="connsiteX76" fmla="*/ 955017 w 1166050"/>
                  <a:gd name="connsiteY76" fmla="*/ 630364 h 894132"/>
                  <a:gd name="connsiteX77" fmla="*/ 941604 w 1166050"/>
                  <a:gd name="connsiteY77" fmla="*/ 632152 h 894132"/>
                  <a:gd name="connsiteX78" fmla="*/ 945181 w 1166050"/>
                  <a:gd name="connsiteY78" fmla="*/ 626787 h 894132"/>
                  <a:gd name="connsiteX79" fmla="*/ 997939 w 1166050"/>
                  <a:gd name="connsiteY79" fmla="*/ 604434 h 894132"/>
                  <a:gd name="connsiteX80" fmla="*/ 979161 w 1166050"/>
                  <a:gd name="connsiteY80" fmla="*/ 604434 h 894132"/>
                  <a:gd name="connsiteX81" fmla="*/ 988997 w 1166050"/>
                  <a:gd name="connsiteY81" fmla="*/ 599069 h 894132"/>
                  <a:gd name="connsiteX82" fmla="*/ 988997 w 1166050"/>
                  <a:gd name="connsiteY82" fmla="*/ 593704 h 894132"/>
                  <a:gd name="connsiteX83" fmla="*/ 992574 w 1166050"/>
                  <a:gd name="connsiteY83" fmla="*/ 591916 h 894132"/>
                  <a:gd name="connsiteX84" fmla="*/ 988997 w 1166050"/>
                  <a:gd name="connsiteY84" fmla="*/ 590128 h 894132"/>
                  <a:gd name="connsiteX85" fmla="*/ 998833 w 1166050"/>
                  <a:gd name="connsiteY85" fmla="*/ 584763 h 894132"/>
                  <a:gd name="connsiteX86" fmla="*/ 993468 w 1166050"/>
                  <a:gd name="connsiteY86" fmla="*/ 582975 h 894132"/>
                  <a:gd name="connsiteX87" fmla="*/ 1015823 w 1166050"/>
                  <a:gd name="connsiteY87" fmla="*/ 573139 h 894132"/>
                  <a:gd name="connsiteX88" fmla="*/ 1008670 w 1166050"/>
                  <a:gd name="connsiteY88" fmla="*/ 569563 h 894132"/>
                  <a:gd name="connsiteX89" fmla="*/ 1012247 w 1166050"/>
                  <a:gd name="connsiteY89" fmla="*/ 567774 h 894132"/>
                  <a:gd name="connsiteX90" fmla="*/ 1008670 w 1166050"/>
                  <a:gd name="connsiteY90" fmla="*/ 567774 h 894132"/>
                  <a:gd name="connsiteX91" fmla="*/ 1006881 w 1166050"/>
                  <a:gd name="connsiteY91" fmla="*/ 560621 h 894132"/>
                  <a:gd name="connsiteX92" fmla="*/ 1022083 w 1166050"/>
                  <a:gd name="connsiteY92" fmla="*/ 520385 h 894132"/>
                  <a:gd name="connsiteX93" fmla="*/ 1018506 w 1166050"/>
                  <a:gd name="connsiteY93" fmla="*/ 518597 h 894132"/>
                  <a:gd name="connsiteX94" fmla="*/ 949652 w 1166050"/>
                  <a:gd name="connsiteY94" fmla="*/ 550786 h 894132"/>
                  <a:gd name="connsiteX95" fmla="*/ 938027 w 1166050"/>
                  <a:gd name="connsiteY95" fmla="*/ 550786 h 894132"/>
                  <a:gd name="connsiteX96" fmla="*/ 909412 w 1166050"/>
                  <a:gd name="connsiteY96" fmla="*/ 548998 h 894132"/>
                  <a:gd name="connsiteX97" fmla="*/ 892422 w 1166050"/>
                  <a:gd name="connsiteY97" fmla="*/ 535586 h 894132"/>
                  <a:gd name="connsiteX98" fmla="*/ 850394 w 1166050"/>
                  <a:gd name="connsiteY98" fmla="*/ 515021 h 894132"/>
                  <a:gd name="connsiteX99" fmla="*/ 720734 w 1166050"/>
                  <a:gd name="connsiteY99" fmla="*/ 496244 h 894132"/>
                  <a:gd name="connsiteX100" fmla="*/ 779752 w 1166050"/>
                  <a:gd name="connsiteY100" fmla="*/ 479255 h 894132"/>
                  <a:gd name="connsiteX101" fmla="*/ 865596 w 1166050"/>
                  <a:gd name="connsiteY101" fmla="*/ 462267 h 894132"/>
                  <a:gd name="connsiteX102" fmla="*/ 848606 w 1166050"/>
                  <a:gd name="connsiteY102" fmla="*/ 462267 h 894132"/>
                  <a:gd name="connsiteX103" fmla="*/ 776175 w 1166050"/>
                  <a:gd name="connsiteY103" fmla="*/ 472102 h 894132"/>
                  <a:gd name="connsiteX104" fmla="*/ 726993 w 1166050"/>
                  <a:gd name="connsiteY104" fmla="*/ 485514 h 894132"/>
                  <a:gd name="connsiteX105" fmla="*/ 700167 w 1166050"/>
                  <a:gd name="connsiteY105" fmla="*/ 497138 h 894132"/>
                  <a:gd name="connsiteX106" fmla="*/ 700167 w 1166050"/>
                  <a:gd name="connsiteY106" fmla="*/ 491773 h 894132"/>
                  <a:gd name="connsiteX107" fmla="*/ 764550 w 1166050"/>
                  <a:gd name="connsiteY107" fmla="*/ 449749 h 894132"/>
                  <a:gd name="connsiteX108" fmla="*/ 853971 w 1166050"/>
                  <a:gd name="connsiteY108" fmla="*/ 453325 h 894132"/>
                  <a:gd name="connsiteX109" fmla="*/ 918354 w 1166050"/>
                  <a:gd name="connsiteY109" fmla="*/ 464949 h 894132"/>
                  <a:gd name="connsiteX110" fmla="*/ 935344 w 1166050"/>
                  <a:gd name="connsiteY110" fmla="*/ 480149 h 894132"/>
                  <a:gd name="connsiteX111" fmla="*/ 965748 w 1166050"/>
                  <a:gd name="connsiteY111" fmla="*/ 487302 h 894132"/>
                  <a:gd name="connsiteX112" fmla="*/ 965748 w 1166050"/>
                  <a:gd name="connsiteY112" fmla="*/ 477467 h 894132"/>
                  <a:gd name="connsiteX113" fmla="*/ 988103 w 1166050"/>
                  <a:gd name="connsiteY113" fmla="*/ 475679 h 894132"/>
                  <a:gd name="connsiteX114" fmla="*/ 969324 w 1166050"/>
                  <a:gd name="connsiteY114" fmla="*/ 439913 h 894132"/>
                  <a:gd name="connsiteX115" fmla="*/ 971113 w 1166050"/>
                  <a:gd name="connsiteY115" fmla="*/ 436337 h 894132"/>
                  <a:gd name="connsiteX116" fmla="*/ 1011352 w 1166050"/>
                  <a:gd name="connsiteY116" fmla="*/ 470314 h 894132"/>
                  <a:gd name="connsiteX117" fmla="*/ 1036390 w 1166050"/>
                  <a:gd name="connsiteY117" fmla="*/ 468526 h 894132"/>
                  <a:gd name="connsiteX118" fmla="*/ 997045 w 1166050"/>
                  <a:gd name="connsiteY118" fmla="*/ 417560 h 894132"/>
                  <a:gd name="connsiteX119" fmla="*/ 997045 w 1166050"/>
                  <a:gd name="connsiteY119" fmla="*/ 410407 h 894132"/>
                  <a:gd name="connsiteX120" fmla="*/ 991680 w 1166050"/>
                  <a:gd name="connsiteY120" fmla="*/ 406831 h 894132"/>
                  <a:gd name="connsiteX121" fmla="*/ 991680 w 1166050"/>
                  <a:gd name="connsiteY121" fmla="*/ 399677 h 894132"/>
                  <a:gd name="connsiteX122" fmla="*/ 983632 w 1166050"/>
                  <a:gd name="connsiteY122" fmla="*/ 384477 h 894132"/>
                  <a:gd name="connsiteX123" fmla="*/ 978267 w 1166050"/>
                  <a:gd name="connsiteY123" fmla="*/ 354077 h 894132"/>
                  <a:gd name="connsiteX124" fmla="*/ 971113 w 1166050"/>
                  <a:gd name="connsiteY124" fmla="*/ 325464 h 894132"/>
                  <a:gd name="connsiteX125" fmla="*/ 955911 w 1166050"/>
                  <a:gd name="connsiteY125" fmla="*/ 244098 h 894132"/>
                  <a:gd name="connsiteX126" fmla="*/ 989891 w 1166050"/>
                  <a:gd name="connsiteY126" fmla="*/ 158262 h 894132"/>
                  <a:gd name="connsiteX127" fmla="*/ 1037284 w 1166050"/>
                  <a:gd name="connsiteY127" fmla="*/ 104614 h 894132"/>
                  <a:gd name="connsiteX128" fmla="*/ 1069476 w 1166050"/>
                  <a:gd name="connsiteY128" fmla="*/ 50966 h 894132"/>
                  <a:gd name="connsiteX129" fmla="*/ 1121340 w 1166050"/>
                  <a:gd name="connsiteY129" fmla="*/ 16989 h 894132"/>
                  <a:gd name="connsiteX130" fmla="*/ 1166051 w 1166050"/>
                  <a:gd name="connsiteY130" fmla="*/ 0 h 894132"/>
                  <a:gd name="connsiteX131" fmla="*/ 0 w 1166050"/>
                  <a:gd name="connsiteY131" fmla="*/ 0 h 894132"/>
                  <a:gd name="connsiteX132" fmla="*/ 0 w 1166050"/>
                  <a:gd name="connsiteY132" fmla="*/ 894133 h 894132"/>
                  <a:gd name="connsiteX133" fmla="*/ 828933 w 1166050"/>
                  <a:gd name="connsiteY133" fmla="*/ 894133 h 894132"/>
                  <a:gd name="connsiteX134" fmla="*/ 938027 w 1166050"/>
                  <a:gd name="connsiteY134" fmla="*/ 837803 h 894132"/>
                  <a:gd name="connsiteX135" fmla="*/ 1023871 w 1166050"/>
                  <a:gd name="connsiteY135" fmla="*/ 790414 h 894132"/>
                  <a:gd name="connsiteX136" fmla="*/ 764550 w 1166050"/>
                  <a:gd name="connsiteY136" fmla="*/ 668812 h 894132"/>
                  <a:gd name="connsiteX137" fmla="*/ 756502 w 1166050"/>
                  <a:gd name="connsiteY137" fmla="*/ 667023 h 894132"/>
                  <a:gd name="connsiteX138" fmla="*/ 777069 w 1166050"/>
                  <a:gd name="connsiteY138" fmla="*/ 655400 h 894132"/>
                  <a:gd name="connsiteX139" fmla="*/ 788694 w 1166050"/>
                  <a:gd name="connsiteY139" fmla="*/ 651823 h 894132"/>
                  <a:gd name="connsiteX140" fmla="*/ 800319 w 1166050"/>
                  <a:gd name="connsiteY140" fmla="*/ 658976 h 894132"/>
                  <a:gd name="connsiteX141" fmla="*/ 764550 w 1166050"/>
                  <a:gd name="connsiteY141" fmla="*/ 668812 h 894132"/>
                  <a:gd name="connsiteX142" fmla="*/ 505229 w 1166050"/>
                  <a:gd name="connsiteY142" fmla="*/ 632152 h 894132"/>
                  <a:gd name="connsiteX143" fmla="*/ 503441 w 1166050"/>
                  <a:gd name="connsiteY143" fmla="*/ 628576 h 894132"/>
                  <a:gd name="connsiteX144" fmla="*/ 557988 w 1166050"/>
                  <a:gd name="connsiteY144" fmla="*/ 542739 h 894132"/>
                  <a:gd name="connsiteX145" fmla="*/ 615217 w 1166050"/>
                  <a:gd name="connsiteY145" fmla="*/ 495350 h 894132"/>
                  <a:gd name="connsiteX146" fmla="*/ 710003 w 1166050"/>
                  <a:gd name="connsiteY146" fmla="*/ 421137 h 894132"/>
                  <a:gd name="connsiteX147" fmla="*/ 753820 w 1166050"/>
                  <a:gd name="connsiteY147" fmla="*/ 422925 h 894132"/>
                  <a:gd name="connsiteX148" fmla="*/ 733253 w 1166050"/>
                  <a:gd name="connsiteY148" fmla="*/ 432760 h 894132"/>
                  <a:gd name="connsiteX149" fmla="*/ 727888 w 1166050"/>
                  <a:gd name="connsiteY149" fmla="*/ 430972 h 894132"/>
                  <a:gd name="connsiteX150" fmla="*/ 729676 w 1166050"/>
                  <a:gd name="connsiteY150" fmla="*/ 425607 h 894132"/>
                  <a:gd name="connsiteX151" fmla="*/ 676023 w 1166050"/>
                  <a:gd name="connsiteY151" fmla="*/ 474785 h 894132"/>
                  <a:gd name="connsiteX152" fmla="*/ 637572 w 1166050"/>
                  <a:gd name="connsiteY152" fmla="*/ 518597 h 894132"/>
                  <a:gd name="connsiteX153" fmla="*/ 635784 w 1166050"/>
                  <a:gd name="connsiteY153" fmla="*/ 515021 h 894132"/>
                  <a:gd name="connsiteX154" fmla="*/ 505229 w 1166050"/>
                  <a:gd name="connsiteY154" fmla="*/ 632152 h 894132"/>
                  <a:gd name="connsiteX155" fmla="*/ 645620 w 1166050"/>
                  <a:gd name="connsiteY155" fmla="*/ 520385 h 894132"/>
                  <a:gd name="connsiteX156" fmla="*/ 640255 w 1166050"/>
                  <a:gd name="connsiteY156" fmla="*/ 527538 h 894132"/>
                  <a:gd name="connsiteX157" fmla="*/ 633101 w 1166050"/>
                  <a:gd name="connsiteY157" fmla="*/ 534692 h 894132"/>
                  <a:gd name="connsiteX158" fmla="*/ 629524 w 1166050"/>
                  <a:gd name="connsiteY158" fmla="*/ 532903 h 894132"/>
                  <a:gd name="connsiteX159" fmla="*/ 642938 w 1166050"/>
                  <a:gd name="connsiteY159" fmla="*/ 517703 h 894132"/>
                  <a:gd name="connsiteX160" fmla="*/ 645620 w 1166050"/>
                  <a:gd name="connsiteY160" fmla="*/ 520385 h 894132"/>
                  <a:gd name="connsiteX161" fmla="*/ 724311 w 1166050"/>
                  <a:gd name="connsiteY161" fmla="*/ 773425 h 894132"/>
                  <a:gd name="connsiteX162" fmla="*/ 719840 w 1166050"/>
                  <a:gd name="connsiteY162" fmla="*/ 778790 h 894132"/>
                  <a:gd name="connsiteX163" fmla="*/ 721628 w 1166050"/>
                  <a:gd name="connsiteY163" fmla="*/ 781472 h 894132"/>
                  <a:gd name="connsiteX164" fmla="*/ 709109 w 1166050"/>
                  <a:gd name="connsiteY164" fmla="*/ 790414 h 894132"/>
                  <a:gd name="connsiteX165" fmla="*/ 706426 w 1166050"/>
                  <a:gd name="connsiteY165" fmla="*/ 790414 h 894132"/>
                  <a:gd name="connsiteX166" fmla="*/ 700167 w 1166050"/>
                  <a:gd name="connsiteY166" fmla="*/ 796673 h 894132"/>
                  <a:gd name="connsiteX167" fmla="*/ 691225 w 1166050"/>
                  <a:gd name="connsiteY167" fmla="*/ 794884 h 894132"/>
                  <a:gd name="connsiteX168" fmla="*/ 703744 w 1166050"/>
                  <a:gd name="connsiteY168" fmla="*/ 783261 h 894132"/>
                  <a:gd name="connsiteX169" fmla="*/ 710898 w 1166050"/>
                  <a:gd name="connsiteY169" fmla="*/ 776107 h 894132"/>
                  <a:gd name="connsiteX170" fmla="*/ 714474 w 1166050"/>
                  <a:gd name="connsiteY170" fmla="*/ 772531 h 894132"/>
                  <a:gd name="connsiteX171" fmla="*/ 724311 w 1166050"/>
                  <a:gd name="connsiteY171" fmla="*/ 773425 h 894132"/>
                  <a:gd name="connsiteX172" fmla="*/ 693908 w 1166050"/>
                  <a:gd name="connsiteY172" fmla="*/ 760013 h 894132"/>
                  <a:gd name="connsiteX173" fmla="*/ 674235 w 1166050"/>
                  <a:gd name="connsiteY173" fmla="*/ 773425 h 894132"/>
                  <a:gd name="connsiteX174" fmla="*/ 651880 w 1166050"/>
                  <a:gd name="connsiteY174" fmla="*/ 784155 h 894132"/>
                  <a:gd name="connsiteX175" fmla="*/ 649197 w 1166050"/>
                  <a:gd name="connsiteY175" fmla="*/ 783261 h 894132"/>
                  <a:gd name="connsiteX176" fmla="*/ 632207 w 1166050"/>
                  <a:gd name="connsiteY176" fmla="*/ 796673 h 894132"/>
                  <a:gd name="connsiteX177" fmla="*/ 629524 w 1166050"/>
                  <a:gd name="connsiteY177" fmla="*/ 799355 h 894132"/>
                  <a:gd name="connsiteX178" fmla="*/ 626842 w 1166050"/>
                  <a:gd name="connsiteY178" fmla="*/ 802037 h 894132"/>
                  <a:gd name="connsiteX179" fmla="*/ 623265 w 1166050"/>
                  <a:gd name="connsiteY179" fmla="*/ 805614 h 894132"/>
                  <a:gd name="connsiteX180" fmla="*/ 620582 w 1166050"/>
                  <a:gd name="connsiteY180" fmla="*/ 808296 h 894132"/>
                  <a:gd name="connsiteX181" fmla="*/ 617005 w 1166050"/>
                  <a:gd name="connsiteY181" fmla="*/ 807402 h 894132"/>
                  <a:gd name="connsiteX182" fmla="*/ 614323 w 1166050"/>
                  <a:gd name="connsiteY182" fmla="*/ 809190 h 894132"/>
                  <a:gd name="connsiteX183" fmla="*/ 611640 w 1166050"/>
                  <a:gd name="connsiteY183" fmla="*/ 810979 h 894132"/>
                  <a:gd name="connsiteX184" fmla="*/ 609852 w 1166050"/>
                  <a:gd name="connsiteY184" fmla="*/ 810979 h 894132"/>
                  <a:gd name="connsiteX185" fmla="*/ 603592 w 1166050"/>
                  <a:gd name="connsiteY185" fmla="*/ 816343 h 894132"/>
                  <a:gd name="connsiteX186" fmla="*/ 593756 w 1166050"/>
                  <a:gd name="connsiteY186" fmla="*/ 827073 h 894132"/>
                  <a:gd name="connsiteX187" fmla="*/ 593756 w 1166050"/>
                  <a:gd name="connsiteY187" fmla="*/ 827967 h 894132"/>
                  <a:gd name="connsiteX188" fmla="*/ 592862 w 1166050"/>
                  <a:gd name="connsiteY188" fmla="*/ 828861 h 894132"/>
                  <a:gd name="connsiteX189" fmla="*/ 591968 w 1166050"/>
                  <a:gd name="connsiteY189" fmla="*/ 829755 h 894132"/>
                  <a:gd name="connsiteX190" fmla="*/ 591073 w 1166050"/>
                  <a:gd name="connsiteY190" fmla="*/ 831544 h 894132"/>
                  <a:gd name="connsiteX191" fmla="*/ 589285 w 1166050"/>
                  <a:gd name="connsiteY191" fmla="*/ 832438 h 894132"/>
                  <a:gd name="connsiteX192" fmla="*/ 588391 w 1166050"/>
                  <a:gd name="connsiteY192" fmla="*/ 831544 h 894132"/>
                  <a:gd name="connsiteX193" fmla="*/ 587496 w 1166050"/>
                  <a:gd name="connsiteY193" fmla="*/ 830650 h 894132"/>
                  <a:gd name="connsiteX194" fmla="*/ 585708 w 1166050"/>
                  <a:gd name="connsiteY194" fmla="*/ 827967 h 894132"/>
                  <a:gd name="connsiteX195" fmla="*/ 585708 w 1166050"/>
                  <a:gd name="connsiteY195" fmla="*/ 827073 h 894132"/>
                  <a:gd name="connsiteX196" fmla="*/ 591073 w 1166050"/>
                  <a:gd name="connsiteY196" fmla="*/ 820814 h 894132"/>
                  <a:gd name="connsiteX197" fmla="*/ 592862 w 1166050"/>
                  <a:gd name="connsiteY197" fmla="*/ 819026 h 894132"/>
                  <a:gd name="connsiteX198" fmla="*/ 595544 w 1166050"/>
                  <a:gd name="connsiteY198" fmla="*/ 815449 h 894132"/>
                  <a:gd name="connsiteX199" fmla="*/ 596439 w 1166050"/>
                  <a:gd name="connsiteY199" fmla="*/ 813661 h 894132"/>
                  <a:gd name="connsiteX200" fmla="*/ 601804 w 1166050"/>
                  <a:gd name="connsiteY200" fmla="*/ 806508 h 894132"/>
                  <a:gd name="connsiteX201" fmla="*/ 602698 w 1166050"/>
                  <a:gd name="connsiteY201" fmla="*/ 805614 h 894132"/>
                  <a:gd name="connsiteX202" fmla="*/ 605381 w 1166050"/>
                  <a:gd name="connsiteY202" fmla="*/ 802037 h 894132"/>
                  <a:gd name="connsiteX203" fmla="*/ 607169 w 1166050"/>
                  <a:gd name="connsiteY203" fmla="*/ 798461 h 894132"/>
                  <a:gd name="connsiteX204" fmla="*/ 607169 w 1166050"/>
                  <a:gd name="connsiteY204" fmla="*/ 797567 h 894132"/>
                  <a:gd name="connsiteX205" fmla="*/ 608958 w 1166050"/>
                  <a:gd name="connsiteY205" fmla="*/ 793990 h 894132"/>
                  <a:gd name="connsiteX206" fmla="*/ 608958 w 1166050"/>
                  <a:gd name="connsiteY206" fmla="*/ 793096 h 894132"/>
                  <a:gd name="connsiteX207" fmla="*/ 609852 w 1166050"/>
                  <a:gd name="connsiteY207" fmla="*/ 791308 h 894132"/>
                  <a:gd name="connsiteX208" fmla="*/ 610746 w 1166050"/>
                  <a:gd name="connsiteY208" fmla="*/ 788625 h 894132"/>
                  <a:gd name="connsiteX209" fmla="*/ 610746 w 1166050"/>
                  <a:gd name="connsiteY209" fmla="*/ 787731 h 894132"/>
                  <a:gd name="connsiteX210" fmla="*/ 617900 w 1166050"/>
                  <a:gd name="connsiteY210" fmla="*/ 778790 h 894132"/>
                  <a:gd name="connsiteX211" fmla="*/ 617005 w 1166050"/>
                  <a:gd name="connsiteY211" fmla="*/ 778790 h 894132"/>
                  <a:gd name="connsiteX212" fmla="*/ 610746 w 1166050"/>
                  <a:gd name="connsiteY212" fmla="*/ 784155 h 894132"/>
                  <a:gd name="connsiteX213" fmla="*/ 608063 w 1166050"/>
                  <a:gd name="connsiteY213" fmla="*/ 781472 h 894132"/>
                  <a:gd name="connsiteX214" fmla="*/ 611640 w 1166050"/>
                  <a:gd name="connsiteY214" fmla="*/ 777896 h 894132"/>
                  <a:gd name="connsiteX215" fmla="*/ 620582 w 1166050"/>
                  <a:gd name="connsiteY215" fmla="*/ 768954 h 894132"/>
                  <a:gd name="connsiteX216" fmla="*/ 625948 w 1166050"/>
                  <a:gd name="connsiteY216" fmla="*/ 765378 h 894132"/>
                  <a:gd name="connsiteX217" fmla="*/ 626842 w 1166050"/>
                  <a:gd name="connsiteY217" fmla="*/ 764484 h 894132"/>
                  <a:gd name="connsiteX218" fmla="*/ 630419 w 1166050"/>
                  <a:gd name="connsiteY218" fmla="*/ 760013 h 894132"/>
                  <a:gd name="connsiteX219" fmla="*/ 694802 w 1166050"/>
                  <a:gd name="connsiteY219" fmla="*/ 734977 h 894132"/>
                  <a:gd name="connsiteX220" fmla="*/ 721628 w 1166050"/>
                  <a:gd name="connsiteY220" fmla="*/ 734977 h 894132"/>
                  <a:gd name="connsiteX221" fmla="*/ 736830 w 1166050"/>
                  <a:gd name="connsiteY221" fmla="*/ 738554 h 894132"/>
                  <a:gd name="connsiteX222" fmla="*/ 693908 w 1166050"/>
                  <a:gd name="connsiteY222" fmla="*/ 760013 h 894132"/>
                  <a:gd name="connsiteX223" fmla="*/ 728782 w 1166050"/>
                  <a:gd name="connsiteY223" fmla="*/ 641988 h 894132"/>
                  <a:gd name="connsiteX224" fmla="*/ 735935 w 1166050"/>
                  <a:gd name="connsiteY224" fmla="*/ 638411 h 894132"/>
                  <a:gd name="connsiteX225" fmla="*/ 722522 w 1166050"/>
                  <a:gd name="connsiteY225" fmla="*/ 638411 h 894132"/>
                  <a:gd name="connsiteX226" fmla="*/ 720734 w 1166050"/>
                  <a:gd name="connsiteY226" fmla="*/ 634834 h 894132"/>
                  <a:gd name="connsiteX227" fmla="*/ 693908 w 1166050"/>
                  <a:gd name="connsiteY227" fmla="*/ 641988 h 894132"/>
                  <a:gd name="connsiteX228" fmla="*/ 658139 w 1166050"/>
                  <a:gd name="connsiteY228" fmla="*/ 657188 h 894132"/>
                  <a:gd name="connsiteX229" fmla="*/ 604486 w 1166050"/>
                  <a:gd name="connsiteY229" fmla="*/ 685800 h 894132"/>
                  <a:gd name="connsiteX230" fmla="*/ 602698 w 1166050"/>
                  <a:gd name="connsiteY230" fmla="*/ 682223 h 894132"/>
                  <a:gd name="connsiteX231" fmla="*/ 614323 w 1166050"/>
                  <a:gd name="connsiteY231" fmla="*/ 670600 h 894132"/>
                  <a:gd name="connsiteX232" fmla="*/ 612534 w 1166050"/>
                  <a:gd name="connsiteY232" fmla="*/ 667023 h 894132"/>
                  <a:gd name="connsiteX233" fmla="*/ 661716 w 1166050"/>
                  <a:gd name="connsiteY233" fmla="*/ 623211 h 894132"/>
                  <a:gd name="connsiteX234" fmla="*/ 661716 w 1166050"/>
                  <a:gd name="connsiteY234" fmla="*/ 617846 h 894132"/>
                  <a:gd name="connsiteX235" fmla="*/ 678706 w 1166050"/>
                  <a:gd name="connsiteY235" fmla="*/ 599069 h 894132"/>
                  <a:gd name="connsiteX236" fmla="*/ 695696 w 1166050"/>
                  <a:gd name="connsiteY236" fmla="*/ 583869 h 894132"/>
                  <a:gd name="connsiteX237" fmla="*/ 690331 w 1166050"/>
                  <a:gd name="connsiteY237" fmla="*/ 578504 h 894132"/>
                  <a:gd name="connsiteX238" fmla="*/ 669764 w 1166050"/>
                  <a:gd name="connsiteY238" fmla="*/ 576716 h 894132"/>
                  <a:gd name="connsiteX239" fmla="*/ 680494 w 1166050"/>
                  <a:gd name="connsiteY239" fmla="*/ 570457 h 894132"/>
                  <a:gd name="connsiteX240" fmla="*/ 676918 w 1166050"/>
                  <a:gd name="connsiteY240" fmla="*/ 567774 h 894132"/>
                  <a:gd name="connsiteX241" fmla="*/ 684965 w 1166050"/>
                  <a:gd name="connsiteY241" fmla="*/ 559727 h 894132"/>
                  <a:gd name="connsiteX242" fmla="*/ 705532 w 1166050"/>
                  <a:gd name="connsiteY242" fmla="*/ 552574 h 894132"/>
                  <a:gd name="connsiteX243" fmla="*/ 667975 w 1166050"/>
                  <a:gd name="connsiteY243" fmla="*/ 548998 h 894132"/>
                  <a:gd name="connsiteX244" fmla="*/ 710003 w 1166050"/>
                  <a:gd name="connsiteY244" fmla="*/ 498032 h 894132"/>
                  <a:gd name="connsiteX245" fmla="*/ 715369 w 1166050"/>
                  <a:gd name="connsiteY245" fmla="*/ 499820 h 894132"/>
                  <a:gd name="connsiteX246" fmla="*/ 701955 w 1166050"/>
                  <a:gd name="connsiteY246" fmla="*/ 516809 h 894132"/>
                  <a:gd name="connsiteX247" fmla="*/ 742195 w 1166050"/>
                  <a:gd name="connsiteY247" fmla="*/ 526644 h 894132"/>
                  <a:gd name="connsiteX248" fmla="*/ 735041 w 1166050"/>
                  <a:gd name="connsiteY248" fmla="*/ 528433 h 894132"/>
                  <a:gd name="connsiteX249" fmla="*/ 761868 w 1166050"/>
                  <a:gd name="connsiteY249" fmla="*/ 536480 h 894132"/>
                  <a:gd name="connsiteX250" fmla="*/ 746666 w 1166050"/>
                  <a:gd name="connsiteY250" fmla="*/ 536480 h 894132"/>
                  <a:gd name="connsiteX251" fmla="*/ 898682 w 1166050"/>
                  <a:gd name="connsiteY251" fmla="*/ 597281 h 894132"/>
                  <a:gd name="connsiteX252" fmla="*/ 782434 w 1166050"/>
                  <a:gd name="connsiteY252" fmla="*/ 633046 h 894132"/>
                  <a:gd name="connsiteX253" fmla="*/ 769021 w 1166050"/>
                  <a:gd name="connsiteY253" fmla="*/ 631258 h 894132"/>
                  <a:gd name="connsiteX254" fmla="*/ 767233 w 1166050"/>
                  <a:gd name="connsiteY254" fmla="*/ 636623 h 894132"/>
                  <a:gd name="connsiteX255" fmla="*/ 750243 w 1166050"/>
                  <a:gd name="connsiteY255" fmla="*/ 640199 h 894132"/>
                  <a:gd name="connsiteX256" fmla="*/ 728782 w 1166050"/>
                  <a:gd name="connsiteY256" fmla="*/ 641988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Lst>
                <a:rect l="l" t="t" r="r" b="b"/>
                <a:pathLst>
                  <a:path w="1166050" h="894132">
                    <a:moveTo>
                      <a:pt x="1023871" y="790414"/>
                    </a:moveTo>
                    <a:cubicBezTo>
                      <a:pt x="1033708" y="780578"/>
                      <a:pt x="1043544" y="770743"/>
                      <a:pt x="1052486" y="760013"/>
                    </a:cubicBezTo>
                    <a:cubicBezTo>
                      <a:pt x="1070370" y="739448"/>
                      <a:pt x="1088254" y="720671"/>
                      <a:pt x="1108821" y="702789"/>
                    </a:cubicBezTo>
                    <a:cubicBezTo>
                      <a:pt x="1115081" y="697424"/>
                      <a:pt x="1121340" y="692059"/>
                      <a:pt x="1127600" y="688482"/>
                    </a:cubicBezTo>
                    <a:cubicBezTo>
                      <a:pt x="1129388" y="686694"/>
                      <a:pt x="1129388" y="683118"/>
                      <a:pt x="1131177" y="681329"/>
                    </a:cubicBezTo>
                    <a:cubicBezTo>
                      <a:pt x="1123129" y="684906"/>
                      <a:pt x="1117763" y="691165"/>
                      <a:pt x="1108821" y="694741"/>
                    </a:cubicBezTo>
                    <a:cubicBezTo>
                      <a:pt x="1107033" y="694741"/>
                      <a:pt x="1105244" y="692953"/>
                      <a:pt x="1107033" y="691165"/>
                    </a:cubicBezTo>
                    <a:cubicBezTo>
                      <a:pt x="1113292" y="686694"/>
                      <a:pt x="1119552" y="682223"/>
                      <a:pt x="1124917" y="677753"/>
                    </a:cubicBezTo>
                    <a:lnTo>
                      <a:pt x="1124023" y="677753"/>
                    </a:lnTo>
                    <a:cubicBezTo>
                      <a:pt x="1122234" y="677753"/>
                      <a:pt x="1122234" y="675965"/>
                      <a:pt x="1122234" y="674176"/>
                    </a:cubicBezTo>
                    <a:cubicBezTo>
                      <a:pt x="1099879" y="670600"/>
                      <a:pt x="1083783" y="685800"/>
                      <a:pt x="1068582" y="699212"/>
                    </a:cubicBezTo>
                    <a:cubicBezTo>
                      <a:pt x="1065005" y="701000"/>
                      <a:pt x="1061428" y="697424"/>
                      <a:pt x="1060534" y="697424"/>
                    </a:cubicBezTo>
                    <a:cubicBezTo>
                      <a:pt x="1035496" y="705471"/>
                      <a:pt x="1016718" y="727824"/>
                      <a:pt x="991680" y="737660"/>
                    </a:cubicBezTo>
                    <a:lnTo>
                      <a:pt x="991680" y="734083"/>
                    </a:lnTo>
                    <a:cubicBezTo>
                      <a:pt x="981843" y="737660"/>
                      <a:pt x="972007" y="743919"/>
                      <a:pt x="961277" y="745707"/>
                    </a:cubicBezTo>
                    <a:cubicBezTo>
                      <a:pt x="946075" y="749283"/>
                      <a:pt x="932662" y="747495"/>
                      <a:pt x="919249" y="747495"/>
                    </a:cubicBezTo>
                    <a:cubicBezTo>
                      <a:pt x="898682" y="749283"/>
                      <a:pt x="878115" y="753754"/>
                      <a:pt x="857548" y="758225"/>
                    </a:cubicBezTo>
                    <a:cubicBezTo>
                      <a:pt x="856654" y="758225"/>
                      <a:pt x="856654" y="758225"/>
                      <a:pt x="855760" y="759119"/>
                    </a:cubicBezTo>
                    <a:cubicBezTo>
                      <a:pt x="845029" y="761801"/>
                      <a:pt x="834299" y="766272"/>
                      <a:pt x="824462" y="771637"/>
                    </a:cubicBezTo>
                    <a:lnTo>
                      <a:pt x="820885" y="775213"/>
                    </a:lnTo>
                    <a:cubicBezTo>
                      <a:pt x="817309" y="778790"/>
                      <a:pt x="813732" y="783261"/>
                      <a:pt x="809261" y="785049"/>
                    </a:cubicBezTo>
                    <a:cubicBezTo>
                      <a:pt x="798530" y="790414"/>
                      <a:pt x="790482" y="799355"/>
                      <a:pt x="781540" y="807402"/>
                    </a:cubicBezTo>
                    <a:cubicBezTo>
                      <a:pt x="780646" y="808296"/>
                      <a:pt x="779752" y="808296"/>
                      <a:pt x="778858" y="808296"/>
                    </a:cubicBezTo>
                    <a:cubicBezTo>
                      <a:pt x="769915" y="817238"/>
                      <a:pt x="760973" y="826179"/>
                      <a:pt x="752031" y="834226"/>
                    </a:cubicBezTo>
                    <a:cubicBezTo>
                      <a:pt x="751137" y="835120"/>
                      <a:pt x="748454" y="835120"/>
                      <a:pt x="746666" y="835120"/>
                    </a:cubicBezTo>
                    <a:cubicBezTo>
                      <a:pt x="746666" y="834226"/>
                      <a:pt x="747560" y="834226"/>
                      <a:pt x="747560" y="833332"/>
                    </a:cubicBezTo>
                    <a:cubicBezTo>
                      <a:pt x="749349" y="830650"/>
                      <a:pt x="750243" y="828861"/>
                      <a:pt x="752031" y="826179"/>
                    </a:cubicBezTo>
                    <a:lnTo>
                      <a:pt x="757396" y="818132"/>
                    </a:lnTo>
                    <a:cubicBezTo>
                      <a:pt x="760079" y="814555"/>
                      <a:pt x="761868" y="810979"/>
                      <a:pt x="764550" y="808296"/>
                    </a:cubicBezTo>
                    <a:cubicBezTo>
                      <a:pt x="765444" y="807402"/>
                      <a:pt x="765444" y="806508"/>
                      <a:pt x="764550" y="806508"/>
                    </a:cubicBezTo>
                    <a:cubicBezTo>
                      <a:pt x="763656" y="805614"/>
                      <a:pt x="762762" y="805614"/>
                      <a:pt x="761868" y="805614"/>
                    </a:cubicBezTo>
                    <a:cubicBezTo>
                      <a:pt x="769915" y="797567"/>
                      <a:pt x="780646" y="790414"/>
                      <a:pt x="790482" y="784155"/>
                    </a:cubicBezTo>
                    <a:cubicBezTo>
                      <a:pt x="789588" y="784155"/>
                      <a:pt x="787800" y="783261"/>
                      <a:pt x="788694" y="782366"/>
                    </a:cubicBezTo>
                    <a:cubicBezTo>
                      <a:pt x="789588" y="780578"/>
                      <a:pt x="790482" y="779684"/>
                      <a:pt x="791377" y="777896"/>
                    </a:cubicBezTo>
                    <a:cubicBezTo>
                      <a:pt x="791377" y="777002"/>
                      <a:pt x="791377" y="777002"/>
                      <a:pt x="792271" y="776107"/>
                    </a:cubicBezTo>
                    <a:cubicBezTo>
                      <a:pt x="792271" y="775213"/>
                      <a:pt x="791377" y="775213"/>
                      <a:pt x="791377" y="774319"/>
                    </a:cubicBezTo>
                    <a:lnTo>
                      <a:pt x="783329" y="779684"/>
                    </a:lnTo>
                    <a:cubicBezTo>
                      <a:pt x="778858" y="783261"/>
                      <a:pt x="776175" y="790414"/>
                      <a:pt x="769915" y="790414"/>
                    </a:cubicBezTo>
                    <a:lnTo>
                      <a:pt x="767233" y="790414"/>
                    </a:lnTo>
                    <a:cubicBezTo>
                      <a:pt x="766339" y="790414"/>
                      <a:pt x="765444" y="790414"/>
                      <a:pt x="765444" y="789519"/>
                    </a:cubicBezTo>
                    <a:lnTo>
                      <a:pt x="765444" y="788625"/>
                    </a:lnTo>
                    <a:cubicBezTo>
                      <a:pt x="765444" y="787731"/>
                      <a:pt x="766339" y="787731"/>
                      <a:pt x="766339" y="786837"/>
                    </a:cubicBezTo>
                    <a:cubicBezTo>
                      <a:pt x="766339" y="785943"/>
                      <a:pt x="767233" y="785943"/>
                      <a:pt x="767233" y="785049"/>
                    </a:cubicBezTo>
                    <a:cubicBezTo>
                      <a:pt x="767233" y="785049"/>
                      <a:pt x="767233" y="784155"/>
                      <a:pt x="768127" y="784155"/>
                    </a:cubicBezTo>
                    <a:cubicBezTo>
                      <a:pt x="768127" y="783261"/>
                      <a:pt x="769021" y="782366"/>
                      <a:pt x="769021" y="782366"/>
                    </a:cubicBezTo>
                    <a:cubicBezTo>
                      <a:pt x="769021" y="781472"/>
                      <a:pt x="769915" y="781472"/>
                      <a:pt x="769915" y="780578"/>
                    </a:cubicBezTo>
                    <a:cubicBezTo>
                      <a:pt x="770810" y="779684"/>
                      <a:pt x="771704" y="777896"/>
                      <a:pt x="771704" y="777002"/>
                    </a:cubicBezTo>
                    <a:cubicBezTo>
                      <a:pt x="771704" y="776107"/>
                      <a:pt x="772598" y="776107"/>
                      <a:pt x="772598" y="775213"/>
                    </a:cubicBezTo>
                    <a:cubicBezTo>
                      <a:pt x="773492" y="774319"/>
                      <a:pt x="773492" y="773425"/>
                      <a:pt x="774387" y="772531"/>
                    </a:cubicBezTo>
                    <a:cubicBezTo>
                      <a:pt x="775281" y="770743"/>
                      <a:pt x="774387" y="769849"/>
                      <a:pt x="773492" y="769849"/>
                    </a:cubicBezTo>
                    <a:cubicBezTo>
                      <a:pt x="776175" y="765378"/>
                      <a:pt x="780646" y="762695"/>
                      <a:pt x="785117" y="760013"/>
                    </a:cubicBezTo>
                    <a:lnTo>
                      <a:pt x="784223" y="760013"/>
                    </a:lnTo>
                    <a:cubicBezTo>
                      <a:pt x="790482" y="756437"/>
                      <a:pt x="797636" y="752860"/>
                      <a:pt x="803895" y="749283"/>
                    </a:cubicBezTo>
                    <a:lnTo>
                      <a:pt x="806578" y="746601"/>
                    </a:lnTo>
                    <a:cubicBezTo>
                      <a:pt x="796742" y="750178"/>
                      <a:pt x="788694" y="754648"/>
                      <a:pt x="779752" y="760013"/>
                    </a:cubicBezTo>
                    <a:cubicBezTo>
                      <a:pt x="779752" y="760013"/>
                      <a:pt x="777963" y="760907"/>
                      <a:pt x="777069" y="761801"/>
                    </a:cubicBezTo>
                    <a:cubicBezTo>
                      <a:pt x="777069" y="761801"/>
                      <a:pt x="775281" y="762695"/>
                      <a:pt x="772598" y="760013"/>
                    </a:cubicBezTo>
                    <a:lnTo>
                      <a:pt x="772598" y="759119"/>
                    </a:lnTo>
                    <a:cubicBezTo>
                      <a:pt x="774387" y="755542"/>
                      <a:pt x="779752" y="753754"/>
                      <a:pt x="782434" y="751072"/>
                    </a:cubicBezTo>
                    <a:cubicBezTo>
                      <a:pt x="784223" y="751072"/>
                      <a:pt x="786011" y="751072"/>
                      <a:pt x="786011" y="752860"/>
                    </a:cubicBezTo>
                    <a:cubicBezTo>
                      <a:pt x="840558" y="710836"/>
                      <a:pt x="914778" y="720671"/>
                      <a:pt x="977372" y="699212"/>
                    </a:cubicBezTo>
                    <a:cubicBezTo>
                      <a:pt x="982738" y="695635"/>
                      <a:pt x="987209" y="692059"/>
                      <a:pt x="992574" y="689377"/>
                    </a:cubicBezTo>
                    <a:cubicBezTo>
                      <a:pt x="1000622" y="685800"/>
                      <a:pt x="1007775" y="677753"/>
                      <a:pt x="1017612" y="672388"/>
                    </a:cubicBezTo>
                    <a:cubicBezTo>
                      <a:pt x="1031025" y="662553"/>
                      <a:pt x="1040861" y="650035"/>
                      <a:pt x="1046227" y="633940"/>
                    </a:cubicBezTo>
                    <a:cubicBezTo>
                      <a:pt x="1046227" y="632152"/>
                      <a:pt x="1044438" y="630364"/>
                      <a:pt x="1044438" y="630364"/>
                    </a:cubicBezTo>
                    <a:cubicBezTo>
                      <a:pt x="1022083" y="653611"/>
                      <a:pt x="997045" y="672388"/>
                      <a:pt x="970219" y="685800"/>
                    </a:cubicBezTo>
                    <a:cubicBezTo>
                      <a:pt x="934450" y="704577"/>
                      <a:pt x="895999" y="701000"/>
                      <a:pt x="858442" y="706365"/>
                    </a:cubicBezTo>
                    <a:cubicBezTo>
                      <a:pt x="860231" y="702789"/>
                      <a:pt x="863808" y="702789"/>
                      <a:pt x="866490" y="702789"/>
                    </a:cubicBezTo>
                    <a:cubicBezTo>
                      <a:pt x="866490" y="697424"/>
                      <a:pt x="870067" y="695635"/>
                      <a:pt x="873644" y="692953"/>
                    </a:cubicBezTo>
                    <a:lnTo>
                      <a:pt x="879009" y="692953"/>
                    </a:lnTo>
                    <a:cubicBezTo>
                      <a:pt x="880798" y="692953"/>
                      <a:pt x="880798" y="689377"/>
                      <a:pt x="882586" y="689377"/>
                    </a:cubicBezTo>
                    <a:cubicBezTo>
                      <a:pt x="886163" y="689377"/>
                      <a:pt x="891528" y="687588"/>
                      <a:pt x="889740" y="687588"/>
                    </a:cubicBezTo>
                    <a:cubicBezTo>
                      <a:pt x="884374" y="680435"/>
                      <a:pt x="874538" y="692953"/>
                      <a:pt x="866490" y="687588"/>
                    </a:cubicBezTo>
                    <a:cubicBezTo>
                      <a:pt x="870067" y="684012"/>
                      <a:pt x="868279" y="679541"/>
                      <a:pt x="871855" y="677753"/>
                    </a:cubicBezTo>
                    <a:lnTo>
                      <a:pt x="879009" y="677753"/>
                    </a:lnTo>
                    <a:cubicBezTo>
                      <a:pt x="879009" y="674176"/>
                      <a:pt x="882586" y="670600"/>
                      <a:pt x="882586" y="670600"/>
                    </a:cubicBezTo>
                    <a:cubicBezTo>
                      <a:pt x="907624" y="655400"/>
                      <a:pt x="931768" y="643776"/>
                      <a:pt x="955017" y="630364"/>
                    </a:cubicBezTo>
                    <a:cubicBezTo>
                      <a:pt x="949652" y="630364"/>
                      <a:pt x="946969" y="635729"/>
                      <a:pt x="941604" y="632152"/>
                    </a:cubicBezTo>
                    <a:cubicBezTo>
                      <a:pt x="945181" y="632152"/>
                      <a:pt x="941604" y="626787"/>
                      <a:pt x="945181" y="626787"/>
                    </a:cubicBezTo>
                    <a:cubicBezTo>
                      <a:pt x="963959" y="621422"/>
                      <a:pt x="979161" y="611587"/>
                      <a:pt x="997939" y="604434"/>
                    </a:cubicBezTo>
                    <a:cubicBezTo>
                      <a:pt x="990785" y="604434"/>
                      <a:pt x="986314" y="609799"/>
                      <a:pt x="979161" y="604434"/>
                    </a:cubicBezTo>
                    <a:cubicBezTo>
                      <a:pt x="982738" y="602646"/>
                      <a:pt x="984526" y="599069"/>
                      <a:pt x="988997" y="599069"/>
                    </a:cubicBezTo>
                    <a:lnTo>
                      <a:pt x="988997" y="593704"/>
                    </a:lnTo>
                    <a:cubicBezTo>
                      <a:pt x="988997" y="591916"/>
                      <a:pt x="990785" y="591916"/>
                      <a:pt x="992574" y="591916"/>
                    </a:cubicBezTo>
                    <a:cubicBezTo>
                      <a:pt x="990785" y="591916"/>
                      <a:pt x="988997" y="590128"/>
                      <a:pt x="988997" y="590128"/>
                    </a:cubicBezTo>
                    <a:cubicBezTo>
                      <a:pt x="990785" y="586551"/>
                      <a:pt x="996151" y="588340"/>
                      <a:pt x="998833" y="584763"/>
                    </a:cubicBezTo>
                    <a:cubicBezTo>
                      <a:pt x="997045" y="584763"/>
                      <a:pt x="993468" y="584763"/>
                      <a:pt x="993468" y="582975"/>
                    </a:cubicBezTo>
                    <a:cubicBezTo>
                      <a:pt x="998833" y="575822"/>
                      <a:pt x="1006881" y="574928"/>
                      <a:pt x="1015823" y="573139"/>
                    </a:cubicBezTo>
                    <a:cubicBezTo>
                      <a:pt x="1014035" y="569563"/>
                      <a:pt x="1008670" y="573139"/>
                      <a:pt x="1008670" y="569563"/>
                    </a:cubicBezTo>
                    <a:cubicBezTo>
                      <a:pt x="1008670" y="567774"/>
                      <a:pt x="1010458" y="567774"/>
                      <a:pt x="1012247" y="567774"/>
                    </a:cubicBezTo>
                    <a:lnTo>
                      <a:pt x="1008670" y="567774"/>
                    </a:lnTo>
                    <a:cubicBezTo>
                      <a:pt x="1005093" y="565986"/>
                      <a:pt x="1006881" y="562410"/>
                      <a:pt x="1006881" y="560621"/>
                    </a:cubicBezTo>
                    <a:cubicBezTo>
                      <a:pt x="1016718" y="548998"/>
                      <a:pt x="1016718" y="533797"/>
                      <a:pt x="1022083" y="520385"/>
                    </a:cubicBezTo>
                    <a:cubicBezTo>
                      <a:pt x="1020294" y="520385"/>
                      <a:pt x="1018506" y="520385"/>
                      <a:pt x="1018506" y="518597"/>
                    </a:cubicBezTo>
                    <a:cubicBezTo>
                      <a:pt x="1001516" y="537374"/>
                      <a:pt x="974690" y="543633"/>
                      <a:pt x="949652" y="550786"/>
                    </a:cubicBezTo>
                    <a:lnTo>
                      <a:pt x="938027" y="550786"/>
                    </a:lnTo>
                    <a:cubicBezTo>
                      <a:pt x="929979" y="554362"/>
                      <a:pt x="917460" y="554362"/>
                      <a:pt x="909412" y="548998"/>
                    </a:cubicBezTo>
                    <a:cubicBezTo>
                      <a:pt x="902259" y="545421"/>
                      <a:pt x="899576" y="540950"/>
                      <a:pt x="892422" y="535586"/>
                    </a:cubicBezTo>
                    <a:cubicBezTo>
                      <a:pt x="879009" y="527538"/>
                      <a:pt x="865596" y="520385"/>
                      <a:pt x="850394" y="515021"/>
                    </a:cubicBezTo>
                    <a:cubicBezTo>
                      <a:pt x="808367" y="501609"/>
                      <a:pt x="764550" y="494456"/>
                      <a:pt x="720734" y="496244"/>
                    </a:cubicBezTo>
                    <a:cubicBezTo>
                      <a:pt x="739512" y="486408"/>
                      <a:pt x="760079" y="485514"/>
                      <a:pt x="779752" y="479255"/>
                    </a:cubicBezTo>
                    <a:cubicBezTo>
                      <a:pt x="808367" y="471208"/>
                      <a:pt x="835193" y="460479"/>
                      <a:pt x="865596" y="462267"/>
                    </a:cubicBezTo>
                    <a:cubicBezTo>
                      <a:pt x="860231" y="460479"/>
                      <a:pt x="853971" y="462267"/>
                      <a:pt x="848606" y="462267"/>
                    </a:cubicBezTo>
                    <a:cubicBezTo>
                      <a:pt x="825357" y="460479"/>
                      <a:pt x="801213" y="467632"/>
                      <a:pt x="776175" y="472102"/>
                    </a:cubicBezTo>
                    <a:cubicBezTo>
                      <a:pt x="759185" y="475679"/>
                      <a:pt x="743983" y="481938"/>
                      <a:pt x="726993" y="485514"/>
                    </a:cubicBezTo>
                    <a:cubicBezTo>
                      <a:pt x="717157" y="489091"/>
                      <a:pt x="711792" y="498926"/>
                      <a:pt x="700167" y="497138"/>
                    </a:cubicBezTo>
                    <a:lnTo>
                      <a:pt x="700167" y="491773"/>
                    </a:lnTo>
                    <a:cubicBezTo>
                      <a:pt x="717157" y="471208"/>
                      <a:pt x="737724" y="451537"/>
                      <a:pt x="764550" y="449749"/>
                    </a:cubicBezTo>
                    <a:cubicBezTo>
                      <a:pt x="794953" y="444384"/>
                      <a:pt x="823568" y="449749"/>
                      <a:pt x="853971" y="453325"/>
                    </a:cubicBezTo>
                    <a:cubicBezTo>
                      <a:pt x="876327" y="455114"/>
                      <a:pt x="895999" y="460479"/>
                      <a:pt x="918354" y="464949"/>
                    </a:cubicBezTo>
                    <a:cubicBezTo>
                      <a:pt x="926402" y="464949"/>
                      <a:pt x="928191" y="478361"/>
                      <a:pt x="935344" y="480149"/>
                    </a:cubicBezTo>
                    <a:cubicBezTo>
                      <a:pt x="945181" y="483726"/>
                      <a:pt x="955911" y="480149"/>
                      <a:pt x="965748" y="487302"/>
                    </a:cubicBezTo>
                    <a:cubicBezTo>
                      <a:pt x="965748" y="483726"/>
                      <a:pt x="963959" y="480149"/>
                      <a:pt x="965748" y="477467"/>
                    </a:cubicBezTo>
                    <a:cubicBezTo>
                      <a:pt x="972901" y="470314"/>
                      <a:pt x="980949" y="479255"/>
                      <a:pt x="988103" y="475679"/>
                    </a:cubicBezTo>
                    <a:cubicBezTo>
                      <a:pt x="1001516" y="467632"/>
                      <a:pt x="976478" y="452431"/>
                      <a:pt x="969324" y="439913"/>
                    </a:cubicBezTo>
                    <a:cubicBezTo>
                      <a:pt x="969324" y="438125"/>
                      <a:pt x="971113" y="436337"/>
                      <a:pt x="971113" y="436337"/>
                    </a:cubicBezTo>
                    <a:cubicBezTo>
                      <a:pt x="984526" y="447961"/>
                      <a:pt x="994362" y="461373"/>
                      <a:pt x="1011352" y="470314"/>
                    </a:cubicBezTo>
                    <a:cubicBezTo>
                      <a:pt x="1019400" y="473890"/>
                      <a:pt x="1039967" y="478361"/>
                      <a:pt x="1036390" y="468526"/>
                    </a:cubicBezTo>
                    <a:cubicBezTo>
                      <a:pt x="1028342" y="449749"/>
                      <a:pt x="1011352" y="434549"/>
                      <a:pt x="997045" y="417560"/>
                    </a:cubicBezTo>
                    <a:lnTo>
                      <a:pt x="997045" y="410407"/>
                    </a:lnTo>
                    <a:cubicBezTo>
                      <a:pt x="993468" y="410407"/>
                      <a:pt x="993468" y="408619"/>
                      <a:pt x="991680" y="406831"/>
                    </a:cubicBezTo>
                    <a:lnTo>
                      <a:pt x="991680" y="399677"/>
                    </a:lnTo>
                    <a:cubicBezTo>
                      <a:pt x="984526" y="396101"/>
                      <a:pt x="986314" y="389842"/>
                      <a:pt x="983632" y="384477"/>
                    </a:cubicBezTo>
                    <a:cubicBezTo>
                      <a:pt x="978267" y="376430"/>
                      <a:pt x="981843" y="363912"/>
                      <a:pt x="978267" y="354077"/>
                    </a:cubicBezTo>
                    <a:cubicBezTo>
                      <a:pt x="974690" y="344241"/>
                      <a:pt x="972901" y="335300"/>
                      <a:pt x="971113" y="325464"/>
                    </a:cubicBezTo>
                    <a:cubicBezTo>
                      <a:pt x="965748" y="296852"/>
                      <a:pt x="959488" y="271816"/>
                      <a:pt x="955911" y="244098"/>
                    </a:cubicBezTo>
                    <a:cubicBezTo>
                      <a:pt x="952334" y="211910"/>
                      <a:pt x="974690" y="186874"/>
                      <a:pt x="989891" y="158262"/>
                    </a:cubicBezTo>
                    <a:cubicBezTo>
                      <a:pt x="1001516" y="137696"/>
                      <a:pt x="1014929" y="118026"/>
                      <a:pt x="1037284" y="104614"/>
                    </a:cubicBezTo>
                    <a:cubicBezTo>
                      <a:pt x="1042650" y="84049"/>
                      <a:pt x="1056063" y="67060"/>
                      <a:pt x="1069476" y="50966"/>
                    </a:cubicBezTo>
                    <a:cubicBezTo>
                      <a:pt x="1082889" y="34871"/>
                      <a:pt x="1105244" y="24142"/>
                      <a:pt x="1121340" y="16989"/>
                    </a:cubicBezTo>
                    <a:cubicBezTo>
                      <a:pt x="1144590" y="6259"/>
                      <a:pt x="1166051" y="0"/>
                      <a:pt x="1166051" y="0"/>
                    </a:cubicBezTo>
                    <a:lnTo>
                      <a:pt x="0" y="0"/>
                    </a:lnTo>
                    <a:lnTo>
                      <a:pt x="0" y="894133"/>
                    </a:lnTo>
                    <a:lnTo>
                      <a:pt x="828933" y="894133"/>
                    </a:lnTo>
                    <a:cubicBezTo>
                      <a:pt x="861125" y="870886"/>
                      <a:pt x="893317" y="860156"/>
                      <a:pt x="938027" y="837803"/>
                    </a:cubicBezTo>
                    <a:cubicBezTo>
                      <a:pt x="959488" y="828861"/>
                      <a:pt x="1007775" y="806508"/>
                      <a:pt x="1023871" y="790414"/>
                    </a:cubicBezTo>
                    <a:moveTo>
                      <a:pt x="764550" y="668812"/>
                    </a:moveTo>
                    <a:cubicBezTo>
                      <a:pt x="760973" y="668812"/>
                      <a:pt x="754714" y="670600"/>
                      <a:pt x="756502" y="667023"/>
                    </a:cubicBezTo>
                    <a:cubicBezTo>
                      <a:pt x="758291" y="658976"/>
                      <a:pt x="769915" y="658976"/>
                      <a:pt x="777069" y="655400"/>
                    </a:cubicBezTo>
                    <a:cubicBezTo>
                      <a:pt x="780646" y="653611"/>
                      <a:pt x="785117" y="650035"/>
                      <a:pt x="788694" y="651823"/>
                    </a:cubicBezTo>
                    <a:cubicBezTo>
                      <a:pt x="792271" y="657188"/>
                      <a:pt x="796742" y="655400"/>
                      <a:pt x="800319" y="658976"/>
                    </a:cubicBezTo>
                    <a:cubicBezTo>
                      <a:pt x="789588" y="668812"/>
                      <a:pt x="776175" y="664341"/>
                      <a:pt x="764550" y="668812"/>
                    </a:cubicBezTo>
                    <a:moveTo>
                      <a:pt x="505229" y="632152"/>
                    </a:moveTo>
                    <a:cubicBezTo>
                      <a:pt x="505229" y="632152"/>
                      <a:pt x="503441" y="630364"/>
                      <a:pt x="503441" y="628576"/>
                    </a:cubicBezTo>
                    <a:cubicBezTo>
                      <a:pt x="525796" y="599963"/>
                      <a:pt x="541892" y="573139"/>
                      <a:pt x="557988" y="542739"/>
                    </a:cubicBezTo>
                    <a:cubicBezTo>
                      <a:pt x="580343" y="531115"/>
                      <a:pt x="598227" y="514126"/>
                      <a:pt x="615217" y="495350"/>
                    </a:cubicBezTo>
                    <a:cubicBezTo>
                      <a:pt x="643832" y="464949"/>
                      <a:pt x="674235" y="438125"/>
                      <a:pt x="710003" y="421137"/>
                    </a:cubicBezTo>
                    <a:cubicBezTo>
                      <a:pt x="723416" y="415772"/>
                      <a:pt x="740406" y="417560"/>
                      <a:pt x="753820" y="422925"/>
                    </a:cubicBezTo>
                    <a:cubicBezTo>
                      <a:pt x="748454" y="430078"/>
                      <a:pt x="740406" y="428290"/>
                      <a:pt x="733253" y="432760"/>
                    </a:cubicBezTo>
                    <a:cubicBezTo>
                      <a:pt x="731464" y="432760"/>
                      <a:pt x="729676" y="432760"/>
                      <a:pt x="727888" y="430972"/>
                    </a:cubicBezTo>
                    <a:cubicBezTo>
                      <a:pt x="729676" y="429184"/>
                      <a:pt x="729676" y="427396"/>
                      <a:pt x="729676" y="425607"/>
                    </a:cubicBezTo>
                    <a:cubicBezTo>
                      <a:pt x="712686" y="444384"/>
                      <a:pt x="689436" y="452431"/>
                      <a:pt x="676023" y="474785"/>
                    </a:cubicBezTo>
                    <a:cubicBezTo>
                      <a:pt x="666187" y="491773"/>
                      <a:pt x="659033" y="513232"/>
                      <a:pt x="637572" y="518597"/>
                    </a:cubicBezTo>
                    <a:cubicBezTo>
                      <a:pt x="630419" y="520385"/>
                      <a:pt x="639361" y="513232"/>
                      <a:pt x="635784" y="515021"/>
                    </a:cubicBezTo>
                    <a:cubicBezTo>
                      <a:pt x="583025" y="547209"/>
                      <a:pt x="546363" y="586551"/>
                      <a:pt x="505229" y="632152"/>
                    </a:cubicBezTo>
                    <a:moveTo>
                      <a:pt x="645620" y="520385"/>
                    </a:moveTo>
                    <a:cubicBezTo>
                      <a:pt x="643832" y="523962"/>
                      <a:pt x="642043" y="523962"/>
                      <a:pt x="640255" y="527538"/>
                    </a:cubicBezTo>
                    <a:cubicBezTo>
                      <a:pt x="638466" y="531115"/>
                      <a:pt x="636678" y="532903"/>
                      <a:pt x="633101" y="534692"/>
                    </a:cubicBezTo>
                    <a:cubicBezTo>
                      <a:pt x="631313" y="534692"/>
                      <a:pt x="629524" y="534692"/>
                      <a:pt x="629524" y="532903"/>
                    </a:cubicBezTo>
                    <a:cubicBezTo>
                      <a:pt x="631313" y="525750"/>
                      <a:pt x="636678" y="519491"/>
                      <a:pt x="642938" y="517703"/>
                    </a:cubicBezTo>
                    <a:cubicBezTo>
                      <a:pt x="645620" y="516809"/>
                      <a:pt x="645620" y="518597"/>
                      <a:pt x="645620" y="520385"/>
                    </a:cubicBezTo>
                    <a:moveTo>
                      <a:pt x="724311" y="773425"/>
                    </a:moveTo>
                    <a:cubicBezTo>
                      <a:pt x="723416" y="775213"/>
                      <a:pt x="721628" y="777002"/>
                      <a:pt x="719840" y="778790"/>
                    </a:cubicBezTo>
                    <a:cubicBezTo>
                      <a:pt x="721628" y="778790"/>
                      <a:pt x="723416" y="780578"/>
                      <a:pt x="721628" y="781472"/>
                    </a:cubicBezTo>
                    <a:cubicBezTo>
                      <a:pt x="718051" y="785049"/>
                      <a:pt x="713580" y="788625"/>
                      <a:pt x="709109" y="790414"/>
                    </a:cubicBezTo>
                    <a:lnTo>
                      <a:pt x="706426" y="790414"/>
                    </a:lnTo>
                    <a:cubicBezTo>
                      <a:pt x="704638" y="792202"/>
                      <a:pt x="701955" y="793990"/>
                      <a:pt x="700167" y="796673"/>
                    </a:cubicBezTo>
                    <a:cubicBezTo>
                      <a:pt x="698379" y="798461"/>
                      <a:pt x="688542" y="797567"/>
                      <a:pt x="691225" y="794884"/>
                    </a:cubicBezTo>
                    <a:cubicBezTo>
                      <a:pt x="695696" y="791308"/>
                      <a:pt x="699273" y="786837"/>
                      <a:pt x="703744" y="783261"/>
                    </a:cubicBezTo>
                    <a:cubicBezTo>
                      <a:pt x="706426" y="781472"/>
                      <a:pt x="709109" y="778790"/>
                      <a:pt x="710898" y="776107"/>
                    </a:cubicBezTo>
                    <a:cubicBezTo>
                      <a:pt x="711792" y="774319"/>
                      <a:pt x="712686" y="773425"/>
                      <a:pt x="714474" y="772531"/>
                    </a:cubicBezTo>
                    <a:cubicBezTo>
                      <a:pt x="717157" y="770743"/>
                      <a:pt x="726099" y="769849"/>
                      <a:pt x="724311" y="773425"/>
                    </a:cubicBezTo>
                    <a:moveTo>
                      <a:pt x="693908" y="760013"/>
                    </a:moveTo>
                    <a:cubicBezTo>
                      <a:pt x="686754" y="764484"/>
                      <a:pt x="680494" y="768954"/>
                      <a:pt x="674235" y="773425"/>
                    </a:cubicBezTo>
                    <a:cubicBezTo>
                      <a:pt x="667081" y="777896"/>
                      <a:pt x="659033" y="780578"/>
                      <a:pt x="651880" y="784155"/>
                    </a:cubicBezTo>
                    <a:cubicBezTo>
                      <a:pt x="650985" y="783261"/>
                      <a:pt x="650091" y="783261"/>
                      <a:pt x="649197" y="783261"/>
                    </a:cubicBezTo>
                    <a:cubicBezTo>
                      <a:pt x="642938" y="786837"/>
                      <a:pt x="637572" y="791308"/>
                      <a:pt x="632207" y="796673"/>
                    </a:cubicBezTo>
                    <a:lnTo>
                      <a:pt x="629524" y="799355"/>
                    </a:lnTo>
                    <a:lnTo>
                      <a:pt x="626842" y="802037"/>
                    </a:lnTo>
                    <a:lnTo>
                      <a:pt x="623265" y="805614"/>
                    </a:lnTo>
                    <a:cubicBezTo>
                      <a:pt x="622371" y="806508"/>
                      <a:pt x="622371" y="807402"/>
                      <a:pt x="620582" y="808296"/>
                    </a:cubicBezTo>
                    <a:cubicBezTo>
                      <a:pt x="619688" y="809190"/>
                      <a:pt x="617005" y="809190"/>
                      <a:pt x="617005" y="807402"/>
                    </a:cubicBezTo>
                    <a:cubicBezTo>
                      <a:pt x="616111" y="808296"/>
                      <a:pt x="615217" y="808296"/>
                      <a:pt x="614323" y="809190"/>
                    </a:cubicBezTo>
                    <a:cubicBezTo>
                      <a:pt x="613429" y="810085"/>
                      <a:pt x="612534" y="810085"/>
                      <a:pt x="611640" y="810979"/>
                    </a:cubicBezTo>
                    <a:lnTo>
                      <a:pt x="609852" y="810979"/>
                    </a:lnTo>
                    <a:cubicBezTo>
                      <a:pt x="608063" y="812767"/>
                      <a:pt x="605381" y="814555"/>
                      <a:pt x="603592" y="816343"/>
                    </a:cubicBezTo>
                    <a:cubicBezTo>
                      <a:pt x="600015" y="819920"/>
                      <a:pt x="596439" y="822602"/>
                      <a:pt x="593756" y="827073"/>
                    </a:cubicBezTo>
                    <a:lnTo>
                      <a:pt x="593756" y="827967"/>
                    </a:lnTo>
                    <a:lnTo>
                      <a:pt x="592862" y="828861"/>
                    </a:lnTo>
                    <a:cubicBezTo>
                      <a:pt x="592862" y="828861"/>
                      <a:pt x="592862" y="829755"/>
                      <a:pt x="591968" y="829755"/>
                    </a:cubicBezTo>
                    <a:cubicBezTo>
                      <a:pt x="591968" y="830650"/>
                      <a:pt x="591073" y="830650"/>
                      <a:pt x="591073" y="831544"/>
                    </a:cubicBezTo>
                    <a:cubicBezTo>
                      <a:pt x="591073" y="831544"/>
                      <a:pt x="590179" y="832438"/>
                      <a:pt x="589285" y="832438"/>
                    </a:cubicBezTo>
                    <a:lnTo>
                      <a:pt x="588391" y="831544"/>
                    </a:lnTo>
                    <a:cubicBezTo>
                      <a:pt x="588391" y="831544"/>
                      <a:pt x="588391" y="830650"/>
                      <a:pt x="587496" y="830650"/>
                    </a:cubicBezTo>
                    <a:cubicBezTo>
                      <a:pt x="586602" y="829755"/>
                      <a:pt x="586602" y="828861"/>
                      <a:pt x="585708" y="827967"/>
                    </a:cubicBezTo>
                    <a:lnTo>
                      <a:pt x="585708" y="827073"/>
                    </a:lnTo>
                    <a:cubicBezTo>
                      <a:pt x="587496" y="825285"/>
                      <a:pt x="589285" y="823497"/>
                      <a:pt x="591073" y="820814"/>
                    </a:cubicBezTo>
                    <a:cubicBezTo>
                      <a:pt x="591968" y="819920"/>
                      <a:pt x="591968" y="819026"/>
                      <a:pt x="592862" y="819026"/>
                    </a:cubicBezTo>
                    <a:cubicBezTo>
                      <a:pt x="593756" y="818132"/>
                      <a:pt x="594650" y="816343"/>
                      <a:pt x="595544" y="815449"/>
                    </a:cubicBezTo>
                    <a:cubicBezTo>
                      <a:pt x="595544" y="814555"/>
                      <a:pt x="596439" y="814555"/>
                      <a:pt x="596439" y="813661"/>
                    </a:cubicBezTo>
                    <a:cubicBezTo>
                      <a:pt x="598227" y="810979"/>
                      <a:pt x="600015" y="809190"/>
                      <a:pt x="601804" y="806508"/>
                    </a:cubicBezTo>
                    <a:lnTo>
                      <a:pt x="602698" y="805614"/>
                    </a:lnTo>
                    <a:cubicBezTo>
                      <a:pt x="603592" y="804720"/>
                      <a:pt x="604486" y="802931"/>
                      <a:pt x="605381" y="802037"/>
                    </a:cubicBezTo>
                    <a:cubicBezTo>
                      <a:pt x="606275" y="801143"/>
                      <a:pt x="606275" y="800249"/>
                      <a:pt x="607169" y="798461"/>
                    </a:cubicBezTo>
                    <a:lnTo>
                      <a:pt x="607169" y="797567"/>
                    </a:lnTo>
                    <a:cubicBezTo>
                      <a:pt x="608063" y="795778"/>
                      <a:pt x="608063" y="794884"/>
                      <a:pt x="608958" y="793990"/>
                    </a:cubicBezTo>
                    <a:lnTo>
                      <a:pt x="608958" y="793096"/>
                    </a:lnTo>
                    <a:cubicBezTo>
                      <a:pt x="608958" y="792202"/>
                      <a:pt x="608958" y="792202"/>
                      <a:pt x="609852" y="791308"/>
                    </a:cubicBezTo>
                    <a:cubicBezTo>
                      <a:pt x="609852" y="790414"/>
                      <a:pt x="609852" y="789519"/>
                      <a:pt x="610746" y="788625"/>
                    </a:cubicBezTo>
                    <a:lnTo>
                      <a:pt x="610746" y="787731"/>
                    </a:lnTo>
                    <a:cubicBezTo>
                      <a:pt x="612534" y="784155"/>
                      <a:pt x="615217" y="781472"/>
                      <a:pt x="617900" y="778790"/>
                    </a:cubicBezTo>
                    <a:lnTo>
                      <a:pt x="617005" y="778790"/>
                    </a:lnTo>
                    <a:cubicBezTo>
                      <a:pt x="614323" y="780578"/>
                      <a:pt x="612534" y="782366"/>
                      <a:pt x="610746" y="784155"/>
                    </a:cubicBezTo>
                    <a:cubicBezTo>
                      <a:pt x="608958" y="785943"/>
                      <a:pt x="605381" y="783261"/>
                      <a:pt x="608063" y="781472"/>
                    </a:cubicBezTo>
                    <a:cubicBezTo>
                      <a:pt x="609852" y="780578"/>
                      <a:pt x="610746" y="778790"/>
                      <a:pt x="611640" y="777896"/>
                    </a:cubicBezTo>
                    <a:cubicBezTo>
                      <a:pt x="614323" y="775213"/>
                      <a:pt x="617005" y="771637"/>
                      <a:pt x="620582" y="768954"/>
                    </a:cubicBezTo>
                    <a:cubicBezTo>
                      <a:pt x="622371" y="767166"/>
                      <a:pt x="624159" y="766272"/>
                      <a:pt x="625948" y="765378"/>
                    </a:cubicBezTo>
                    <a:lnTo>
                      <a:pt x="626842" y="764484"/>
                    </a:lnTo>
                    <a:cubicBezTo>
                      <a:pt x="627736" y="762695"/>
                      <a:pt x="629524" y="761801"/>
                      <a:pt x="630419" y="760013"/>
                    </a:cubicBezTo>
                    <a:cubicBezTo>
                      <a:pt x="646514" y="744813"/>
                      <a:pt x="674235" y="744813"/>
                      <a:pt x="694802" y="734977"/>
                    </a:cubicBezTo>
                    <a:cubicBezTo>
                      <a:pt x="702850" y="731401"/>
                      <a:pt x="713580" y="736766"/>
                      <a:pt x="721628" y="734977"/>
                    </a:cubicBezTo>
                    <a:cubicBezTo>
                      <a:pt x="726993" y="734977"/>
                      <a:pt x="731464" y="734977"/>
                      <a:pt x="736830" y="738554"/>
                    </a:cubicBezTo>
                    <a:cubicBezTo>
                      <a:pt x="721628" y="741236"/>
                      <a:pt x="708215" y="751072"/>
                      <a:pt x="693908" y="760013"/>
                    </a:cubicBezTo>
                    <a:moveTo>
                      <a:pt x="728782" y="641988"/>
                    </a:moveTo>
                    <a:cubicBezTo>
                      <a:pt x="726993" y="640199"/>
                      <a:pt x="734147" y="641988"/>
                      <a:pt x="735935" y="638411"/>
                    </a:cubicBezTo>
                    <a:lnTo>
                      <a:pt x="722522" y="638411"/>
                    </a:lnTo>
                    <a:cubicBezTo>
                      <a:pt x="720734" y="638411"/>
                      <a:pt x="720734" y="636623"/>
                      <a:pt x="720734" y="634834"/>
                    </a:cubicBezTo>
                    <a:cubicBezTo>
                      <a:pt x="712686" y="636623"/>
                      <a:pt x="701955" y="640199"/>
                      <a:pt x="693908" y="641988"/>
                    </a:cubicBezTo>
                    <a:cubicBezTo>
                      <a:pt x="682283" y="645564"/>
                      <a:pt x="671552" y="653611"/>
                      <a:pt x="658139" y="657188"/>
                    </a:cubicBezTo>
                    <a:cubicBezTo>
                      <a:pt x="639361" y="664341"/>
                      <a:pt x="624159" y="679541"/>
                      <a:pt x="604486" y="685800"/>
                    </a:cubicBezTo>
                    <a:cubicBezTo>
                      <a:pt x="602698" y="685800"/>
                      <a:pt x="602698" y="684012"/>
                      <a:pt x="602698" y="682223"/>
                    </a:cubicBezTo>
                    <a:cubicBezTo>
                      <a:pt x="604486" y="676859"/>
                      <a:pt x="610746" y="675070"/>
                      <a:pt x="614323" y="670600"/>
                    </a:cubicBezTo>
                    <a:cubicBezTo>
                      <a:pt x="614323" y="668812"/>
                      <a:pt x="614323" y="667023"/>
                      <a:pt x="612534" y="667023"/>
                    </a:cubicBezTo>
                    <a:cubicBezTo>
                      <a:pt x="625948" y="648246"/>
                      <a:pt x="644726" y="638411"/>
                      <a:pt x="661716" y="623211"/>
                    </a:cubicBezTo>
                    <a:lnTo>
                      <a:pt x="661716" y="617846"/>
                    </a:lnTo>
                    <a:cubicBezTo>
                      <a:pt x="667081" y="610693"/>
                      <a:pt x="675129" y="608010"/>
                      <a:pt x="678706" y="599069"/>
                    </a:cubicBezTo>
                    <a:cubicBezTo>
                      <a:pt x="680494" y="593704"/>
                      <a:pt x="687648" y="587445"/>
                      <a:pt x="695696" y="583869"/>
                    </a:cubicBezTo>
                    <a:cubicBezTo>
                      <a:pt x="693908" y="582081"/>
                      <a:pt x="690331" y="582081"/>
                      <a:pt x="690331" y="578504"/>
                    </a:cubicBezTo>
                    <a:cubicBezTo>
                      <a:pt x="683177" y="578504"/>
                      <a:pt x="676918" y="582081"/>
                      <a:pt x="669764" y="576716"/>
                    </a:cubicBezTo>
                    <a:cubicBezTo>
                      <a:pt x="673341" y="574033"/>
                      <a:pt x="676918" y="572245"/>
                      <a:pt x="680494" y="570457"/>
                    </a:cubicBezTo>
                    <a:cubicBezTo>
                      <a:pt x="678706" y="570457"/>
                      <a:pt x="677812" y="569563"/>
                      <a:pt x="676918" y="567774"/>
                    </a:cubicBezTo>
                    <a:cubicBezTo>
                      <a:pt x="675129" y="564198"/>
                      <a:pt x="680494" y="560621"/>
                      <a:pt x="684965" y="559727"/>
                    </a:cubicBezTo>
                    <a:cubicBezTo>
                      <a:pt x="692119" y="557939"/>
                      <a:pt x="700167" y="557939"/>
                      <a:pt x="705532" y="552574"/>
                    </a:cubicBezTo>
                    <a:cubicBezTo>
                      <a:pt x="693908" y="550786"/>
                      <a:pt x="680494" y="556151"/>
                      <a:pt x="667975" y="548998"/>
                    </a:cubicBezTo>
                    <a:cubicBezTo>
                      <a:pt x="676023" y="526644"/>
                      <a:pt x="690331" y="508762"/>
                      <a:pt x="710003" y="498032"/>
                    </a:cubicBezTo>
                    <a:cubicBezTo>
                      <a:pt x="711792" y="498032"/>
                      <a:pt x="715369" y="498032"/>
                      <a:pt x="715369" y="499820"/>
                    </a:cubicBezTo>
                    <a:cubicBezTo>
                      <a:pt x="715369" y="507868"/>
                      <a:pt x="710003" y="515021"/>
                      <a:pt x="701955" y="516809"/>
                    </a:cubicBezTo>
                    <a:cubicBezTo>
                      <a:pt x="715369" y="520385"/>
                      <a:pt x="728782" y="520385"/>
                      <a:pt x="742195" y="526644"/>
                    </a:cubicBezTo>
                    <a:cubicBezTo>
                      <a:pt x="740406" y="530221"/>
                      <a:pt x="736830" y="528433"/>
                      <a:pt x="735041" y="528433"/>
                    </a:cubicBezTo>
                    <a:cubicBezTo>
                      <a:pt x="743089" y="533797"/>
                      <a:pt x="753820" y="530221"/>
                      <a:pt x="761868" y="536480"/>
                    </a:cubicBezTo>
                    <a:cubicBezTo>
                      <a:pt x="756502" y="541845"/>
                      <a:pt x="752031" y="536480"/>
                      <a:pt x="746666" y="536480"/>
                    </a:cubicBezTo>
                    <a:cubicBezTo>
                      <a:pt x="799424" y="551680"/>
                      <a:pt x="854865" y="563304"/>
                      <a:pt x="898682" y="597281"/>
                    </a:cubicBezTo>
                    <a:cubicBezTo>
                      <a:pt x="861125" y="616058"/>
                      <a:pt x="822674" y="624105"/>
                      <a:pt x="782434" y="633046"/>
                    </a:cubicBezTo>
                    <a:cubicBezTo>
                      <a:pt x="777069" y="633046"/>
                      <a:pt x="774387" y="633046"/>
                      <a:pt x="769021" y="631258"/>
                    </a:cubicBezTo>
                    <a:cubicBezTo>
                      <a:pt x="769021" y="633046"/>
                      <a:pt x="769021" y="636623"/>
                      <a:pt x="767233" y="636623"/>
                    </a:cubicBezTo>
                    <a:cubicBezTo>
                      <a:pt x="760079" y="636623"/>
                      <a:pt x="755608" y="636623"/>
                      <a:pt x="750243" y="640199"/>
                    </a:cubicBezTo>
                    <a:cubicBezTo>
                      <a:pt x="743983" y="645564"/>
                      <a:pt x="734147" y="647352"/>
                      <a:pt x="728782" y="641988"/>
                    </a:cubicBezTo>
                  </a:path>
                </a:pathLst>
              </a:custGeom>
              <a:solidFill>
                <a:srgbClr val="000091"/>
              </a:solidFill>
              <a:ln w="893" cap="flat">
                <a:noFill/>
                <a:prstDash val="solid"/>
                <a:miter/>
              </a:ln>
            </p:spPr>
            <p:txBody>
              <a:bodyPr rtlCol="0" anchor="ctr"/>
              <a:lstStyle/>
              <a:p>
                <a:endParaRPr lang="fr-FR"/>
              </a:p>
            </p:txBody>
          </p:sp>
          <p:sp>
            <p:nvSpPr>
              <p:cNvPr id="63" name="Forme libre 62">
                <a:extLst>
                  <a:ext uri="{FF2B5EF4-FFF2-40B4-BE49-F238E27FC236}">
                    <a16:creationId xmlns:a16="http://schemas.microsoft.com/office/drawing/2014/main" id="{B4F883C2-212D-B627-13CB-8C849DE88486}"/>
                  </a:ext>
                </a:extLst>
              </p:cNvPr>
              <p:cNvSpPr/>
              <p:nvPr/>
            </p:nvSpPr>
            <p:spPr>
              <a:xfrm>
                <a:off x="4569124" y="894132"/>
                <a:ext cx="1085135" cy="894132"/>
              </a:xfrm>
              <a:custGeom>
                <a:avLst/>
                <a:gdLst>
                  <a:gd name="connsiteX0" fmla="*/ 1084241 w 1085135"/>
                  <a:gd name="connsiteY0" fmla="*/ 0 h 894132"/>
                  <a:gd name="connsiteX1" fmla="*/ 123859 w 1085135"/>
                  <a:gd name="connsiteY1" fmla="*/ 0 h 894132"/>
                  <a:gd name="connsiteX2" fmla="*/ 132801 w 1085135"/>
                  <a:gd name="connsiteY2" fmla="*/ 4471 h 894132"/>
                  <a:gd name="connsiteX3" fmla="*/ 156945 w 1085135"/>
                  <a:gd name="connsiteY3" fmla="*/ 16989 h 894132"/>
                  <a:gd name="connsiteX4" fmla="*/ 189136 w 1085135"/>
                  <a:gd name="connsiteY4" fmla="*/ 43813 h 894132"/>
                  <a:gd name="connsiteX5" fmla="*/ 194501 w 1085135"/>
                  <a:gd name="connsiteY5" fmla="*/ 66166 h 894132"/>
                  <a:gd name="connsiteX6" fmla="*/ 181088 w 1085135"/>
                  <a:gd name="connsiteY6" fmla="*/ 91202 h 894132"/>
                  <a:gd name="connsiteX7" fmla="*/ 145320 w 1085135"/>
                  <a:gd name="connsiteY7" fmla="*/ 94778 h 894132"/>
                  <a:gd name="connsiteX8" fmla="*/ 124753 w 1085135"/>
                  <a:gd name="connsiteY8" fmla="*/ 91202 h 894132"/>
                  <a:gd name="connsiteX9" fmla="*/ 190925 w 1085135"/>
                  <a:gd name="connsiteY9" fmla="*/ 136802 h 894132"/>
                  <a:gd name="connsiteX10" fmla="*/ 206126 w 1085135"/>
                  <a:gd name="connsiteY10" fmla="*/ 142167 h 894132"/>
                  <a:gd name="connsiteX11" fmla="*/ 207915 w 1085135"/>
                  <a:gd name="connsiteY11" fmla="*/ 147532 h 894132"/>
                  <a:gd name="connsiteX12" fmla="*/ 202549 w 1085135"/>
                  <a:gd name="connsiteY12" fmla="*/ 157367 h 894132"/>
                  <a:gd name="connsiteX13" fmla="*/ 207915 w 1085135"/>
                  <a:gd name="connsiteY13" fmla="*/ 157367 h 894132"/>
                  <a:gd name="connsiteX14" fmla="*/ 226693 w 1085135"/>
                  <a:gd name="connsiteY14" fmla="*/ 142167 h 894132"/>
                  <a:gd name="connsiteX15" fmla="*/ 233847 w 1085135"/>
                  <a:gd name="connsiteY15" fmla="*/ 167203 h 894132"/>
                  <a:gd name="connsiteX16" fmla="*/ 213280 w 1085135"/>
                  <a:gd name="connsiteY16" fmla="*/ 184191 h 894132"/>
                  <a:gd name="connsiteX17" fmla="*/ 213280 w 1085135"/>
                  <a:gd name="connsiteY17" fmla="*/ 195815 h 894132"/>
                  <a:gd name="connsiteX18" fmla="*/ 221328 w 1085135"/>
                  <a:gd name="connsiteY18" fmla="*/ 216380 h 894132"/>
                  <a:gd name="connsiteX19" fmla="*/ 232952 w 1085135"/>
                  <a:gd name="connsiteY19" fmla="*/ 253934 h 894132"/>
                  <a:gd name="connsiteX20" fmla="*/ 244577 w 1085135"/>
                  <a:gd name="connsiteY20" fmla="*/ 329935 h 894132"/>
                  <a:gd name="connsiteX21" fmla="*/ 242789 w 1085135"/>
                  <a:gd name="connsiteY21" fmla="*/ 368383 h 894132"/>
                  <a:gd name="connsiteX22" fmla="*/ 261567 w 1085135"/>
                  <a:gd name="connsiteY22" fmla="*/ 404148 h 894132"/>
                  <a:gd name="connsiteX23" fmla="*/ 280346 w 1085135"/>
                  <a:gd name="connsiteY23" fmla="*/ 430972 h 894132"/>
                  <a:gd name="connsiteX24" fmla="*/ 300912 w 1085135"/>
                  <a:gd name="connsiteY24" fmla="*/ 484620 h 894132"/>
                  <a:gd name="connsiteX25" fmla="*/ 265144 w 1085135"/>
                  <a:gd name="connsiteY25" fmla="*/ 501609 h 894132"/>
                  <a:gd name="connsiteX26" fmla="*/ 268721 w 1085135"/>
                  <a:gd name="connsiteY26" fmla="*/ 532009 h 894132"/>
                  <a:gd name="connsiteX27" fmla="*/ 246366 w 1085135"/>
                  <a:gd name="connsiteY27" fmla="*/ 561516 h 894132"/>
                  <a:gd name="connsiteX28" fmla="*/ 257990 w 1085135"/>
                  <a:gd name="connsiteY28" fmla="*/ 568669 h 894132"/>
                  <a:gd name="connsiteX29" fmla="*/ 263356 w 1085135"/>
                  <a:gd name="connsiteY29" fmla="*/ 591022 h 894132"/>
                  <a:gd name="connsiteX30" fmla="*/ 246366 w 1085135"/>
                  <a:gd name="connsiteY30" fmla="*/ 621422 h 894132"/>
                  <a:gd name="connsiteX31" fmla="*/ 244577 w 1085135"/>
                  <a:gd name="connsiteY31" fmla="*/ 658976 h 894132"/>
                  <a:gd name="connsiteX32" fmla="*/ 214174 w 1085135"/>
                  <a:gd name="connsiteY32" fmla="*/ 684012 h 894132"/>
                  <a:gd name="connsiteX33" fmla="*/ 181982 w 1085135"/>
                  <a:gd name="connsiteY33" fmla="*/ 685800 h 894132"/>
                  <a:gd name="connsiteX34" fmla="*/ 172146 w 1085135"/>
                  <a:gd name="connsiteY34" fmla="*/ 682223 h 894132"/>
                  <a:gd name="connsiteX35" fmla="*/ 86302 w 1085135"/>
                  <a:gd name="connsiteY35" fmla="*/ 670600 h 894132"/>
                  <a:gd name="connsiteX36" fmla="*/ 63052 w 1085135"/>
                  <a:gd name="connsiteY36" fmla="*/ 676859 h 894132"/>
                  <a:gd name="connsiteX37" fmla="*/ 42486 w 1085135"/>
                  <a:gd name="connsiteY37" fmla="*/ 694741 h 894132"/>
                  <a:gd name="connsiteX38" fmla="*/ 38909 w 1085135"/>
                  <a:gd name="connsiteY38" fmla="*/ 699212 h 894132"/>
                  <a:gd name="connsiteX39" fmla="*/ 37120 w 1085135"/>
                  <a:gd name="connsiteY39" fmla="*/ 701894 h 894132"/>
                  <a:gd name="connsiteX40" fmla="*/ 35332 w 1085135"/>
                  <a:gd name="connsiteY40" fmla="*/ 703683 h 894132"/>
                  <a:gd name="connsiteX41" fmla="*/ 21919 w 1085135"/>
                  <a:gd name="connsiteY41" fmla="*/ 723354 h 894132"/>
                  <a:gd name="connsiteX42" fmla="*/ 21024 w 1085135"/>
                  <a:gd name="connsiteY42" fmla="*/ 724248 h 894132"/>
                  <a:gd name="connsiteX43" fmla="*/ 19236 w 1085135"/>
                  <a:gd name="connsiteY43" fmla="*/ 726930 h 894132"/>
                  <a:gd name="connsiteX44" fmla="*/ 6717 w 1085135"/>
                  <a:gd name="connsiteY44" fmla="*/ 758225 h 894132"/>
                  <a:gd name="connsiteX45" fmla="*/ 8506 w 1085135"/>
                  <a:gd name="connsiteY45" fmla="*/ 837803 h 894132"/>
                  <a:gd name="connsiteX46" fmla="*/ 101503 w 1085135"/>
                  <a:gd name="connsiteY46" fmla="*/ 873568 h 894132"/>
                  <a:gd name="connsiteX47" fmla="*/ 141743 w 1085135"/>
                  <a:gd name="connsiteY47" fmla="*/ 894133 h 894132"/>
                  <a:gd name="connsiteX48" fmla="*/ 1085135 w 1085135"/>
                  <a:gd name="connsiteY48" fmla="*/ 894133 h 894132"/>
                  <a:gd name="connsiteX49" fmla="*/ 1085135 w 1085135"/>
                  <a:gd name="connsiteY49" fmla="*/ 0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085135" h="894132">
                    <a:moveTo>
                      <a:pt x="1084241" y="0"/>
                    </a:moveTo>
                    <a:lnTo>
                      <a:pt x="123859" y="0"/>
                    </a:lnTo>
                    <a:cubicBezTo>
                      <a:pt x="123859" y="0"/>
                      <a:pt x="125647" y="0"/>
                      <a:pt x="132801" y="4471"/>
                    </a:cubicBezTo>
                    <a:cubicBezTo>
                      <a:pt x="140849" y="8941"/>
                      <a:pt x="150685" y="14306"/>
                      <a:pt x="156945" y="16989"/>
                    </a:cubicBezTo>
                    <a:cubicBezTo>
                      <a:pt x="169463" y="23247"/>
                      <a:pt x="181088" y="31295"/>
                      <a:pt x="189136" y="43813"/>
                    </a:cubicBezTo>
                    <a:cubicBezTo>
                      <a:pt x="192713" y="49177"/>
                      <a:pt x="197184" y="59013"/>
                      <a:pt x="194501" y="66166"/>
                    </a:cubicBezTo>
                    <a:cubicBezTo>
                      <a:pt x="190925" y="74213"/>
                      <a:pt x="189136" y="88519"/>
                      <a:pt x="181088" y="91202"/>
                    </a:cubicBezTo>
                    <a:cubicBezTo>
                      <a:pt x="171252" y="96566"/>
                      <a:pt x="157839" y="96566"/>
                      <a:pt x="145320" y="94778"/>
                    </a:cubicBezTo>
                    <a:cubicBezTo>
                      <a:pt x="138166" y="94778"/>
                      <a:pt x="131907" y="92990"/>
                      <a:pt x="124753" y="91202"/>
                    </a:cubicBezTo>
                    <a:cubicBezTo>
                      <a:pt x="149791" y="101037"/>
                      <a:pt x="173935" y="113555"/>
                      <a:pt x="190925" y="136802"/>
                    </a:cubicBezTo>
                    <a:cubicBezTo>
                      <a:pt x="192713" y="140379"/>
                      <a:pt x="198972" y="142167"/>
                      <a:pt x="206126" y="142167"/>
                    </a:cubicBezTo>
                    <a:cubicBezTo>
                      <a:pt x="207915" y="142167"/>
                      <a:pt x="207915" y="145744"/>
                      <a:pt x="207915" y="147532"/>
                    </a:cubicBezTo>
                    <a:cubicBezTo>
                      <a:pt x="204338" y="151108"/>
                      <a:pt x="200761" y="152897"/>
                      <a:pt x="202549" y="157367"/>
                    </a:cubicBezTo>
                    <a:lnTo>
                      <a:pt x="207915" y="157367"/>
                    </a:lnTo>
                    <a:cubicBezTo>
                      <a:pt x="215962" y="153791"/>
                      <a:pt x="215068" y="136802"/>
                      <a:pt x="226693" y="142167"/>
                    </a:cubicBezTo>
                    <a:cubicBezTo>
                      <a:pt x="234741" y="147532"/>
                      <a:pt x="238318" y="159156"/>
                      <a:pt x="233847" y="167203"/>
                    </a:cubicBezTo>
                    <a:cubicBezTo>
                      <a:pt x="226693" y="174356"/>
                      <a:pt x="220433" y="178827"/>
                      <a:pt x="213280" y="184191"/>
                    </a:cubicBezTo>
                    <a:cubicBezTo>
                      <a:pt x="211491" y="187768"/>
                      <a:pt x="211491" y="192239"/>
                      <a:pt x="213280" y="195815"/>
                    </a:cubicBezTo>
                    <a:cubicBezTo>
                      <a:pt x="218645" y="202968"/>
                      <a:pt x="220433" y="209227"/>
                      <a:pt x="221328" y="216380"/>
                    </a:cubicBezTo>
                    <a:cubicBezTo>
                      <a:pt x="226693" y="228004"/>
                      <a:pt x="228481" y="241416"/>
                      <a:pt x="232952" y="253934"/>
                    </a:cubicBezTo>
                    <a:cubicBezTo>
                      <a:pt x="240106" y="278970"/>
                      <a:pt x="246366" y="304899"/>
                      <a:pt x="244577" y="329935"/>
                    </a:cubicBezTo>
                    <a:cubicBezTo>
                      <a:pt x="244577" y="343347"/>
                      <a:pt x="237423" y="354971"/>
                      <a:pt x="242789" y="368383"/>
                    </a:cubicBezTo>
                    <a:cubicBezTo>
                      <a:pt x="246366" y="381795"/>
                      <a:pt x="254413" y="391630"/>
                      <a:pt x="261567" y="404148"/>
                    </a:cubicBezTo>
                    <a:cubicBezTo>
                      <a:pt x="268721" y="413984"/>
                      <a:pt x="274980" y="421137"/>
                      <a:pt x="280346" y="430972"/>
                    </a:cubicBezTo>
                    <a:cubicBezTo>
                      <a:pt x="290182" y="447961"/>
                      <a:pt x="308960" y="464949"/>
                      <a:pt x="300912" y="484620"/>
                    </a:cubicBezTo>
                    <a:cubicBezTo>
                      <a:pt x="295547" y="496244"/>
                      <a:pt x="277663" y="494456"/>
                      <a:pt x="265144" y="501609"/>
                    </a:cubicBezTo>
                    <a:cubicBezTo>
                      <a:pt x="255308" y="509656"/>
                      <a:pt x="263356" y="523962"/>
                      <a:pt x="268721" y="532009"/>
                    </a:cubicBezTo>
                    <a:cubicBezTo>
                      <a:pt x="276769" y="547209"/>
                      <a:pt x="258885" y="557045"/>
                      <a:pt x="246366" y="561516"/>
                    </a:cubicBezTo>
                    <a:cubicBezTo>
                      <a:pt x="249942" y="566880"/>
                      <a:pt x="256202" y="565092"/>
                      <a:pt x="257990" y="568669"/>
                    </a:cubicBezTo>
                    <a:cubicBezTo>
                      <a:pt x="259779" y="576716"/>
                      <a:pt x="267827" y="582081"/>
                      <a:pt x="263356" y="591022"/>
                    </a:cubicBezTo>
                    <a:cubicBezTo>
                      <a:pt x="256202" y="600857"/>
                      <a:pt x="236529" y="606222"/>
                      <a:pt x="246366" y="621422"/>
                    </a:cubicBezTo>
                    <a:cubicBezTo>
                      <a:pt x="253519" y="633046"/>
                      <a:pt x="249048" y="646458"/>
                      <a:pt x="244577" y="658976"/>
                    </a:cubicBezTo>
                    <a:cubicBezTo>
                      <a:pt x="239212" y="672388"/>
                      <a:pt x="227587" y="681329"/>
                      <a:pt x="214174" y="684012"/>
                    </a:cubicBezTo>
                    <a:cubicBezTo>
                      <a:pt x="204338" y="687588"/>
                      <a:pt x="191819" y="687588"/>
                      <a:pt x="181982" y="685800"/>
                    </a:cubicBezTo>
                    <a:cubicBezTo>
                      <a:pt x="178406" y="684012"/>
                      <a:pt x="174829" y="682223"/>
                      <a:pt x="172146" y="682223"/>
                    </a:cubicBezTo>
                    <a:cubicBezTo>
                      <a:pt x="143531" y="678647"/>
                      <a:pt x="114917" y="670600"/>
                      <a:pt x="86302" y="670600"/>
                    </a:cubicBezTo>
                    <a:cubicBezTo>
                      <a:pt x="78254" y="672388"/>
                      <a:pt x="69312" y="674176"/>
                      <a:pt x="63052" y="676859"/>
                    </a:cubicBezTo>
                    <a:cubicBezTo>
                      <a:pt x="55899" y="682223"/>
                      <a:pt x="48745" y="688482"/>
                      <a:pt x="42486" y="694741"/>
                    </a:cubicBezTo>
                    <a:cubicBezTo>
                      <a:pt x="41591" y="696530"/>
                      <a:pt x="39803" y="697424"/>
                      <a:pt x="38909" y="699212"/>
                    </a:cubicBezTo>
                    <a:cubicBezTo>
                      <a:pt x="38014" y="700106"/>
                      <a:pt x="37120" y="701000"/>
                      <a:pt x="37120" y="701894"/>
                    </a:cubicBezTo>
                    <a:lnTo>
                      <a:pt x="35332" y="703683"/>
                    </a:lnTo>
                    <a:cubicBezTo>
                      <a:pt x="29967" y="709942"/>
                      <a:pt x="26390" y="716201"/>
                      <a:pt x="21919" y="723354"/>
                    </a:cubicBezTo>
                    <a:cubicBezTo>
                      <a:pt x="21919" y="724248"/>
                      <a:pt x="21024" y="724248"/>
                      <a:pt x="21024" y="724248"/>
                    </a:cubicBezTo>
                    <a:cubicBezTo>
                      <a:pt x="21024" y="725142"/>
                      <a:pt x="20130" y="726036"/>
                      <a:pt x="19236" y="726930"/>
                    </a:cubicBezTo>
                    <a:cubicBezTo>
                      <a:pt x="13871" y="736766"/>
                      <a:pt x="9400" y="747495"/>
                      <a:pt x="6717" y="758225"/>
                    </a:cubicBezTo>
                    <a:cubicBezTo>
                      <a:pt x="-4908" y="796673"/>
                      <a:pt x="458" y="829755"/>
                      <a:pt x="8506" y="837803"/>
                    </a:cubicBezTo>
                    <a:cubicBezTo>
                      <a:pt x="10294" y="839591"/>
                      <a:pt x="63947" y="856579"/>
                      <a:pt x="101503" y="873568"/>
                    </a:cubicBezTo>
                    <a:cubicBezTo>
                      <a:pt x="119388" y="881615"/>
                      <a:pt x="131012" y="886980"/>
                      <a:pt x="141743" y="894133"/>
                    </a:cubicBezTo>
                    <a:lnTo>
                      <a:pt x="1085135" y="894133"/>
                    </a:lnTo>
                    <a:lnTo>
                      <a:pt x="1085135" y="0"/>
                    </a:lnTo>
                    <a:close/>
                  </a:path>
                </a:pathLst>
              </a:custGeom>
              <a:solidFill>
                <a:srgbClr val="E1000F"/>
              </a:solidFill>
              <a:ln w="893" cap="flat">
                <a:noFill/>
                <a:prstDash val="solid"/>
                <a:miter/>
              </a:ln>
            </p:spPr>
            <p:txBody>
              <a:bodyPr rtlCol="0" anchor="ctr"/>
              <a:lstStyle/>
              <a:p>
                <a:endParaRPr lang="fr-FR"/>
              </a:p>
            </p:txBody>
          </p:sp>
          <p:sp>
            <p:nvSpPr>
              <p:cNvPr id="64" name="Forme libre 63">
                <a:extLst>
                  <a:ext uri="{FF2B5EF4-FFF2-40B4-BE49-F238E27FC236}">
                    <a16:creationId xmlns:a16="http://schemas.microsoft.com/office/drawing/2014/main" id="{1882FA65-38E4-B7CC-52E0-5F8A2C7AD656}"/>
                  </a:ext>
                </a:extLst>
              </p:cNvPr>
              <p:cNvSpPr/>
              <p:nvPr/>
            </p:nvSpPr>
            <p:spPr>
              <a:xfrm>
                <a:off x="4684935" y="1205549"/>
                <a:ext cx="109897" cy="97202"/>
              </a:xfrm>
              <a:custGeom>
                <a:avLst/>
                <a:gdLst>
                  <a:gd name="connsiteX0" fmla="*/ 65277 w 109897"/>
                  <a:gd name="connsiteY0" fmla="*/ 15836 h 97202"/>
                  <a:gd name="connsiteX1" fmla="*/ 82267 w 109897"/>
                  <a:gd name="connsiteY1" fmla="*/ 21201 h 97202"/>
                  <a:gd name="connsiteX2" fmla="*/ 48287 w 109897"/>
                  <a:gd name="connsiteY2" fmla="*/ 51602 h 97202"/>
                  <a:gd name="connsiteX3" fmla="*/ 42922 w 109897"/>
                  <a:gd name="connsiteY3" fmla="*/ 51602 h 97202"/>
                  <a:gd name="connsiteX4" fmla="*/ 34874 w 109897"/>
                  <a:gd name="connsiteY4" fmla="*/ 63225 h 97202"/>
                  <a:gd name="connsiteX5" fmla="*/ 19673 w 109897"/>
                  <a:gd name="connsiteY5" fmla="*/ 65014 h 97202"/>
                  <a:gd name="connsiteX6" fmla="*/ 44711 w 109897"/>
                  <a:gd name="connsiteY6" fmla="*/ 74849 h 97202"/>
                  <a:gd name="connsiteX7" fmla="*/ 50076 w 109897"/>
                  <a:gd name="connsiteY7" fmla="*/ 82002 h 97202"/>
                  <a:gd name="connsiteX8" fmla="*/ 53653 w 109897"/>
                  <a:gd name="connsiteY8" fmla="*/ 80214 h 97202"/>
                  <a:gd name="connsiteX9" fmla="*/ 57229 w 109897"/>
                  <a:gd name="connsiteY9" fmla="*/ 82002 h 97202"/>
                  <a:gd name="connsiteX10" fmla="*/ 57229 w 109897"/>
                  <a:gd name="connsiteY10" fmla="*/ 89155 h 97202"/>
                  <a:gd name="connsiteX11" fmla="*/ 36663 w 109897"/>
                  <a:gd name="connsiteY11" fmla="*/ 94520 h 97202"/>
                  <a:gd name="connsiteX12" fmla="*/ 76008 w 109897"/>
                  <a:gd name="connsiteY12" fmla="*/ 94520 h 97202"/>
                  <a:gd name="connsiteX13" fmla="*/ 83162 w 109897"/>
                  <a:gd name="connsiteY13" fmla="*/ 65908 h 97202"/>
                  <a:gd name="connsiteX14" fmla="*/ 79585 w 109897"/>
                  <a:gd name="connsiteY14" fmla="*/ 60543 h 97202"/>
                  <a:gd name="connsiteX15" fmla="*/ 89421 w 109897"/>
                  <a:gd name="connsiteY15" fmla="*/ 50708 h 97202"/>
                  <a:gd name="connsiteX16" fmla="*/ 99257 w 109897"/>
                  <a:gd name="connsiteY16" fmla="*/ 45343 h 97202"/>
                  <a:gd name="connsiteX17" fmla="*/ 93892 w 109897"/>
                  <a:gd name="connsiteY17" fmla="*/ 37296 h 97202"/>
                  <a:gd name="connsiteX18" fmla="*/ 109094 w 109897"/>
                  <a:gd name="connsiteY18" fmla="*/ 10472 h 97202"/>
                  <a:gd name="connsiteX19" fmla="*/ 85844 w 109897"/>
                  <a:gd name="connsiteY19" fmla="*/ 1530 h 97202"/>
                  <a:gd name="connsiteX20" fmla="*/ 57229 w 109897"/>
                  <a:gd name="connsiteY20" fmla="*/ 3319 h 97202"/>
                  <a:gd name="connsiteX21" fmla="*/ 32192 w 109897"/>
                  <a:gd name="connsiteY21" fmla="*/ 10472 h 97202"/>
                  <a:gd name="connsiteX22" fmla="*/ 0 w 109897"/>
                  <a:gd name="connsiteY22" fmla="*/ 27460 h 97202"/>
                  <a:gd name="connsiteX23" fmla="*/ 36663 w 109897"/>
                  <a:gd name="connsiteY23" fmla="*/ 17625 h 97202"/>
                  <a:gd name="connsiteX24" fmla="*/ 65277 w 109897"/>
                  <a:gd name="connsiteY24" fmla="*/ 15836 h 97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9897" h="97202">
                    <a:moveTo>
                      <a:pt x="65277" y="15836"/>
                    </a:moveTo>
                    <a:cubicBezTo>
                      <a:pt x="72431" y="17625"/>
                      <a:pt x="82267" y="17625"/>
                      <a:pt x="82267" y="21201"/>
                    </a:cubicBezTo>
                    <a:cubicBezTo>
                      <a:pt x="78691" y="34613"/>
                      <a:pt x="59018" y="38190"/>
                      <a:pt x="48287" y="51602"/>
                    </a:cubicBezTo>
                    <a:lnTo>
                      <a:pt x="42922" y="51602"/>
                    </a:lnTo>
                    <a:cubicBezTo>
                      <a:pt x="37557" y="55178"/>
                      <a:pt x="39345" y="63225"/>
                      <a:pt x="34874" y="63225"/>
                    </a:cubicBezTo>
                    <a:cubicBezTo>
                      <a:pt x="29509" y="61437"/>
                      <a:pt x="25038" y="63225"/>
                      <a:pt x="19673" y="65014"/>
                    </a:cubicBezTo>
                    <a:cubicBezTo>
                      <a:pt x="26826" y="72167"/>
                      <a:pt x="34874" y="76637"/>
                      <a:pt x="44711" y="74849"/>
                    </a:cubicBezTo>
                    <a:cubicBezTo>
                      <a:pt x="46499" y="74849"/>
                      <a:pt x="50076" y="78426"/>
                      <a:pt x="50076" y="82002"/>
                    </a:cubicBezTo>
                    <a:cubicBezTo>
                      <a:pt x="50076" y="82002"/>
                      <a:pt x="51864" y="82002"/>
                      <a:pt x="53653" y="80214"/>
                    </a:cubicBezTo>
                    <a:cubicBezTo>
                      <a:pt x="55441" y="80214"/>
                      <a:pt x="57229" y="80214"/>
                      <a:pt x="57229" y="82002"/>
                    </a:cubicBezTo>
                    <a:lnTo>
                      <a:pt x="57229" y="89155"/>
                    </a:lnTo>
                    <a:cubicBezTo>
                      <a:pt x="51864" y="96308"/>
                      <a:pt x="43816" y="92732"/>
                      <a:pt x="36663" y="94520"/>
                    </a:cubicBezTo>
                    <a:cubicBezTo>
                      <a:pt x="50076" y="98097"/>
                      <a:pt x="63489" y="98097"/>
                      <a:pt x="76008" y="94520"/>
                    </a:cubicBezTo>
                    <a:cubicBezTo>
                      <a:pt x="85844" y="90944"/>
                      <a:pt x="76008" y="73955"/>
                      <a:pt x="83162" y="65908"/>
                    </a:cubicBezTo>
                    <a:cubicBezTo>
                      <a:pt x="79585" y="65908"/>
                      <a:pt x="83162" y="60543"/>
                      <a:pt x="79585" y="60543"/>
                    </a:cubicBezTo>
                    <a:cubicBezTo>
                      <a:pt x="83162" y="56967"/>
                      <a:pt x="86738" y="52496"/>
                      <a:pt x="89421" y="50708"/>
                    </a:cubicBezTo>
                    <a:cubicBezTo>
                      <a:pt x="92998" y="50708"/>
                      <a:pt x="97469" y="48919"/>
                      <a:pt x="99257" y="45343"/>
                    </a:cubicBezTo>
                    <a:cubicBezTo>
                      <a:pt x="99257" y="41766"/>
                      <a:pt x="92104" y="39978"/>
                      <a:pt x="93892" y="37296"/>
                    </a:cubicBezTo>
                    <a:cubicBezTo>
                      <a:pt x="103728" y="30143"/>
                      <a:pt x="112671" y="20307"/>
                      <a:pt x="109094" y="10472"/>
                    </a:cubicBezTo>
                    <a:cubicBezTo>
                      <a:pt x="107305" y="5107"/>
                      <a:pt x="93892" y="5107"/>
                      <a:pt x="85844" y="1530"/>
                    </a:cubicBezTo>
                    <a:cubicBezTo>
                      <a:pt x="77796" y="-2046"/>
                      <a:pt x="67066" y="1530"/>
                      <a:pt x="57229" y="3319"/>
                    </a:cubicBezTo>
                    <a:cubicBezTo>
                      <a:pt x="49182" y="3319"/>
                      <a:pt x="40239" y="8683"/>
                      <a:pt x="32192" y="10472"/>
                    </a:cubicBezTo>
                    <a:cubicBezTo>
                      <a:pt x="20567" y="14048"/>
                      <a:pt x="9836" y="20307"/>
                      <a:pt x="0" y="27460"/>
                    </a:cubicBezTo>
                    <a:cubicBezTo>
                      <a:pt x="11625" y="22095"/>
                      <a:pt x="23249" y="20307"/>
                      <a:pt x="36663" y="17625"/>
                    </a:cubicBezTo>
                    <a:cubicBezTo>
                      <a:pt x="46499" y="15836"/>
                      <a:pt x="54547" y="14048"/>
                      <a:pt x="65277" y="15836"/>
                    </a:cubicBezTo>
                  </a:path>
                </a:pathLst>
              </a:custGeom>
              <a:solidFill>
                <a:srgbClr val="808080"/>
              </a:solidFill>
              <a:ln w="893" cap="flat">
                <a:noFill/>
                <a:prstDash val="solid"/>
                <a:miter/>
              </a:ln>
            </p:spPr>
            <p:txBody>
              <a:bodyPr rtlCol="0" anchor="ctr"/>
              <a:lstStyle/>
              <a:p>
                <a:endParaRPr lang="fr-FR"/>
              </a:p>
            </p:txBody>
          </p:sp>
        </p:grpSp>
        <p:sp>
          <p:nvSpPr>
            <p:cNvPr id="60" name="Forme libre 59">
              <a:extLst>
                <a:ext uri="{FF2B5EF4-FFF2-40B4-BE49-F238E27FC236}">
                  <a16:creationId xmlns:a16="http://schemas.microsoft.com/office/drawing/2014/main" id="{B664CACB-77F3-F987-1723-74C2CAFF7160}"/>
                </a:ext>
              </a:extLst>
            </p:cNvPr>
            <p:cNvSpPr/>
            <p:nvPr/>
          </p:nvSpPr>
          <p:spPr>
            <a:xfrm>
              <a:off x="3189814" y="2048458"/>
              <a:ext cx="5812369" cy="1982292"/>
            </a:xfrm>
            <a:custGeom>
              <a:avLst/>
              <a:gdLst>
                <a:gd name="connsiteX0" fmla="*/ 0 w 5812369"/>
                <a:gd name="connsiteY0" fmla="*/ 857474 h 1982292"/>
                <a:gd name="connsiteX1" fmla="*/ 0 w 5812369"/>
                <a:gd name="connsiteY1" fmla="*/ 186874 h 1982292"/>
                <a:gd name="connsiteX2" fmla="*/ 203880 w 5812369"/>
                <a:gd name="connsiteY2" fmla="*/ 186874 h 1982292"/>
                <a:gd name="connsiteX3" fmla="*/ 377357 w 5812369"/>
                <a:gd name="connsiteY3" fmla="*/ 240522 h 1982292"/>
                <a:gd name="connsiteX4" fmla="*/ 441740 w 5812369"/>
                <a:gd name="connsiteY4" fmla="*/ 387160 h 1982292"/>
                <a:gd name="connsiteX5" fmla="*/ 414020 w 5812369"/>
                <a:gd name="connsiteY5" fmla="*/ 490879 h 1982292"/>
                <a:gd name="connsiteX6" fmla="*/ 335329 w 5812369"/>
                <a:gd name="connsiteY6" fmla="*/ 560621 h 1982292"/>
                <a:gd name="connsiteX7" fmla="*/ 544574 w 5812369"/>
                <a:gd name="connsiteY7" fmla="*/ 857474 h 1982292"/>
                <a:gd name="connsiteX8" fmla="*/ 382722 w 5812369"/>
                <a:gd name="connsiteY8" fmla="*/ 857474 h 1982292"/>
                <a:gd name="connsiteX9" fmla="*/ 204774 w 5812369"/>
                <a:gd name="connsiteY9" fmla="*/ 586551 h 1982292"/>
                <a:gd name="connsiteX10" fmla="*/ 135920 w 5812369"/>
                <a:gd name="connsiteY10" fmla="*/ 586551 h 1982292"/>
                <a:gd name="connsiteX11" fmla="*/ 135920 w 5812369"/>
                <a:gd name="connsiteY11" fmla="*/ 857474 h 1982292"/>
                <a:gd name="connsiteX12" fmla="*/ 135920 w 5812369"/>
                <a:gd name="connsiteY12" fmla="*/ 471208 h 1982292"/>
                <a:gd name="connsiteX13" fmla="*/ 211928 w 5812369"/>
                <a:gd name="connsiteY13" fmla="*/ 471208 h 1982292"/>
                <a:gd name="connsiteX14" fmla="*/ 278100 w 5812369"/>
                <a:gd name="connsiteY14" fmla="*/ 448855 h 1982292"/>
                <a:gd name="connsiteX15" fmla="*/ 302243 w 5812369"/>
                <a:gd name="connsiteY15" fmla="*/ 385371 h 1982292"/>
                <a:gd name="connsiteX16" fmla="*/ 278100 w 5812369"/>
                <a:gd name="connsiteY16" fmla="*/ 324570 h 1982292"/>
                <a:gd name="connsiteX17" fmla="*/ 211928 w 5812369"/>
                <a:gd name="connsiteY17" fmla="*/ 303111 h 1982292"/>
                <a:gd name="connsiteX18" fmla="*/ 135920 w 5812369"/>
                <a:gd name="connsiteY18" fmla="*/ 303111 h 1982292"/>
                <a:gd name="connsiteX19" fmla="*/ 639361 w 5812369"/>
                <a:gd name="connsiteY19" fmla="*/ 857474 h 1982292"/>
                <a:gd name="connsiteX20" fmla="*/ 639361 w 5812369"/>
                <a:gd name="connsiteY20" fmla="*/ 186874 h 1982292"/>
                <a:gd name="connsiteX21" fmla="*/ 1028342 w 5812369"/>
                <a:gd name="connsiteY21" fmla="*/ 186874 h 1982292"/>
                <a:gd name="connsiteX22" fmla="*/ 1028342 w 5812369"/>
                <a:gd name="connsiteY22" fmla="*/ 303111 h 1982292"/>
                <a:gd name="connsiteX23" fmla="*/ 774387 w 5812369"/>
                <a:gd name="connsiteY23" fmla="*/ 303111 h 1982292"/>
                <a:gd name="connsiteX24" fmla="*/ 774387 w 5812369"/>
                <a:gd name="connsiteY24" fmla="*/ 457796 h 1982292"/>
                <a:gd name="connsiteX25" fmla="*/ 989891 w 5812369"/>
                <a:gd name="connsiteY25" fmla="*/ 457796 h 1982292"/>
                <a:gd name="connsiteX26" fmla="*/ 989891 w 5812369"/>
                <a:gd name="connsiteY26" fmla="*/ 574033 h 1982292"/>
                <a:gd name="connsiteX27" fmla="*/ 774387 w 5812369"/>
                <a:gd name="connsiteY27" fmla="*/ 574033 h 1982292"/>
                <a:gd name="connsiteX28" fmla="*/ 774387 w 5812369"/>
                <a:gd name="connsiteY28" fmla="*/ 741236 h 1982292"/>
                <a:gd name="connsiteX29" fmla="*/ 1028342 w 5812369"/>
                <a:gd name="connsiteY29" fmla="*/ 741236 h 1982292"/>
                <a:gd name="connsiteX30" fmla="*/ 1028342 w 5812369"/>
                <a:gd name="connsiteY30" fmla="*/ 857474 h 1982292"/>
                <a:gd name="connsiteX31" fmla="*/ 770810 w 5812369"/>
                <a:gd name="connsiteY31" fmla="*/ 129649 h 1982292"/>
                <a:gd name="connsiteX32" fmla="*/ 878115 w 5812369"/>
                <a:gd name="connsiteY32" fmla="*/ 0 h 1982292"/>
                <a:gd name="connsiteX33" fmla="*/ 1017612 w 5812369"/>
                <a:gd name="connsiteY33" fmla="*/ 0 h 1982292"/>
                <a:gd name="connsiteX34" fmla="*/ 894211 w 5812369"/>
                <a:gd name="connsiteY34" fmla="*/ 129649 h 1982292"/>
                <a:gd name="connsiteX35" fmla="*/ 1193771 w 5812369"/>
                <a:gd name="connsiteY35" fmla="*/ 857474 h 1982292"/>
                <a:gd name="connsiteX36" fmla="*/ 1193771 w 5812369"/>
                <a:gd name="connsiteY36" fmla="*/ 186874 h 1982292"/>
                <a:gd name="connsiteX37" fmla="*/ 1414641 w 5812369"/>
                <a:gd name="connsiteY37" fmla="*/ 186874 h 1982292"/>
                <a:gd name="connsiteX38" fmla="*/ 1587224 w 5812369"/>
                <a:gd name="connsiteY38" fmla="*/ 240522 h 1982292"/>
                <a:gd name="connsiteX39" fmla="*/ 1650713 w 5812369"/>
                <a:gd name="connsiteY39" fmla="*/ 387160 h 1982292"/>
                <a:gd name="connsiteX40" fmla="*/ 1587224 w 5812369"/>
                <a:gd name="connsiteY40" fmla="*/ 532903 h 1982292"/>
                <a:gd name="connsiteX41" fmla="*/ 1414641 w 5812369"/>
                <a:gd name="connsiteY41" fmla="*/ 586551 h 1982292"/>
                <a:gd name="connsiteX42" fmla="*/ 1329691 w 5812369"/>
                <a:gd name="connsiteY42" fmla="*/ 586551 h 1982292"/>
                <a:gd name="connsiteX43" fmla="*/ 1329691 w 5812369"/>
                <a:gd name="connsiteY43" fmla="*/ 857474 h 1982292"/>
                <a:gd name="connsiteX44" fmla="*/ 1329691 w 5812369"/>
                <a:gd name="connsiteY44" fmla="*/ 471208 h 1982292"/>
                <a:gd name="connsiteX45" fmla="*/ 1420007 w 5812369"/>
                <a:gd name="connsiteY45" fmla="*/ 471208 h 1982292"/>
                <a:gd name="connsiteX46" fmla="*/ 1487967 w 5812369"/>
                <a:gd name="connsiteY46" fmla="*/ 447961 h 1982292"/>
                <a:gd name="connsiteX47" fmla="*/ 1512110 w 5812369"/>
                <a:gd name="connsiteY47" fmla="*/ 385371 h 1982292"/>
                <a:gd name="connsiteX48" fmla="*/ 1487072 w 5812369"/>
                <a:gd name="connsiteY48" fmla="*/ 324570 h 1982292"/>
                <a:gd name="connsiteX49" fmla="*/ 1420007 w 5812369"/>
                <a:gd name="connsiteY49" fmla="*/ 303111 h 1982292"/>
                <a:gd name="connsiteX50" fmla="*/ 1329691 w 5812369"/>
                <a:gd name="connsiteY50" fmla="*/ 303111 h 1982292"/>
                <a:gd name="connsiteX51" fmla="*/ 1759807 w 5812369"/>
                <a:gd name="connsiteY51" fmla="*/ 595493 h 1982292"/>
                <a:gd name="connsiteX52" fmla="*/ 1759807 w 5812369"/>
                <a:gd name="connsiteY52" fmla="*/ 186874 h 1982292"/>
                <a:gd name="connsiteX53" fmla="*/ 1895727 w 5812369"/>
                <a:gd name="connsiteY53" fmla="*/ 186874 h 1982292"/>
                <a:gd name="connsiteX54" fmla="*/ 1895727 w 5812369"/>
                <a:gd name="connsiteY54" fmla="*/ 606222 h 1982292"/>
                <a:gd name="connsiteX55" fmla="*/ 1931495 w 5812369"/>
                <a:gd name="connsiteY55" fmla="*/ 711730 h 1982292"/>
                <a:gd name="connsiteX56" fmla="*/ 2030753 w 5812369"/>
                <a:gd name="connsiteY56" fmla="*/ 749283 h 1982292"/>
                <a:gd name="connsiteX57" fmla="*/ 2129116 w 5812369"/>
                <a:gd name="connsiteY57" fmla="*/ 711730 h 1982292"/>
                <a:gd name="connsiteX58" fmla="*/ 2164884 w 5812369"/>
                <a:gd name="connsiteY58" fmla="*/ 606222 h 1982292"/>
                <a:gd name="connsiteX59" fmla="*/ 2164884 w 5812369"/>
                <a:gd name="connsiteY59" fmla="*/ 186874 h 1982292"/>
                <a:gd name="connsiteX60" fmla="*/ 2300804 w 5812369"/>
                <a:gd name="connsiteY60" fmla="*/ 186874 h 1982292"/>
                <a:gd name="connsiteX61" fmla="*/ 2300804 w 5812369"/>
                <a:gd name="connsiteY61" fmla="*/ 595493 h 1982292"/>
                <a:gd name="connsiteX62" fmla="*/ 2228373 w 5812369"/>
                <a:gd name="connsiteY62" fmla="*/ 802037 h 1982292"/>
                <a:gd name="connsiteX63" fmla="*/ 2029858 w 5812369"/>
                <a:gd name="connsiteY63" fmla="*/ 876250 h 1982292"/>
                <a:gd name="connsiteX64" fmla="*/ 1832238 w 5812369"/>
                <a:gd name="connsiteY64" fmla="*/ 802037 h 1982292"/>
                <a:gd name="connsiteX65" fmla="*/ 1759807 w 5812369"/>
                <a:gd name="connsiteY65" fmla="*/ 595493 h 1982292"/>
                <a:gd name="connsiteX66" fmla="*/ 2477858 w 5812369"/>
                <a:gd name="connsiteY66" fmla="*/ 857474 h 1982292"/>
                <a:gd name="connsiteX67" fmla="*/ 2477858 w 5812369"/>
                <a:gd name="connsiteY67" fmla="*/ 186874 h 1982292"/>
                <a:gd name="connsiteX68" fmla="*/ 2667431 w 5812369"/>
                <a:gd name="connsiteY68" fmla="*/ 186874 h 1982292"/>
                <a:gd name="connsiteX69" fmla="*/ 2831071 w 5812369"/>
                <a:gd name="connsiteY69" fmla="*/ 235157 h 1982292"/>
                <a:gd name="connsiteX70" fmla="*/ 2890983 w 5812369"/>
                <a:gd name="connsiteY70" fmla="*/ 369277 h 1982292"/>
                <a:gd name="connsiteX71" fmla="*/ 2820341 w 5812369"/>
                <a:gd name="connsiteY71" fmla="*/ 501609 h 1982292"/>
                <a:gd name="connsiteX72" fmla="*/ 2901714 w 5812369"/>
                <a:gd name="connsiteY72" fmla="*/ 565986 h 1982292"/>
                <a:gd name="connsiteX73" fmla="*/ 2930329 w 5812369"/>
                <a:gd name="connsiteY73" fmla="*/ 659870 h 1982292"/>
                <a:gd name="connsiteX74" fmla="*/ 2863263 w 5812369"/>
                <a:gd name="connsiteY74" fmla="*/ 804720 h 1982292"/>
                <a:gd name="connsiteX75" fmla="*/ 2681738 w 5812369"/>
                <a:gd name="connsiteY75" fmla="*/ 857474 h 1982292"/>
                <a:gd name="connsiteX76" fmla="*/ 2612884 w 5812369"/>
                <a:gd name="connsiteY76" fmla="*/ 741236 h 1982292"/>
                <a:gd name="connsiteX77" fmla="*/ 2689786 w 5812369"/>
                <a:gd name="connsiteY77" fmla="*/ 741236 h 1982292"/>
                <a:gd name="connsiteX78" fmla="*/ 2764005 w 5812369"/>
                <a:gd name="connsiteY78" fmla="*/ 717989 h 1982292"/>
                <a:gd name="connsiteX79" fmla="*/ 2790832 w 5812369"/>
                <a:gd name="connsiteY79" fmla="*/ 652717 h 1982292"/>
                <a:gd name="connsiteX80" fmla="*/ 2764005 w 5812369"/>
                <a:gd name="connsiteY80" fmla="*/ 588340 h 1982292"/>
                <a:gd name="connsiteX81" fmla="*/ 2689786 w 5812369"/>
                <a:gd name="connsiteY81" fmla="*/ 565986 h 1982292"/>
                <a:gd name="connsiteX82" fmla="*/ 2612884 w 5812369"/>
                <a:gd name="connsiteY82" fmla="*/ 565986 h 1982292"/>
                <a:gd name="connsiteX83" fmla="*/ 2612884 w 5812369"/>
                <a:gd name="connsiteY83" fmla="*/ 449749 h 1982292"/>
                <a:gd name="connsiteX84" fmla="*/ 2670113 w 5812369"/>
                <a:gd name="connsiteY84" fmla="*/ 449749 h 1982292"/>
                <a:gd name="connsiteX85" fmla="*/ 2730025 w 5812369"/>
                <a:gd name="connsiteY85" fmla="*/ 430078 h 1982292"/>
                <a:gd name="connsiteX86" fmla="*/ 2751486 w 5812369"/>
                <a:gd name="connsiteY86" fmla="*/ 375536 h 1982292"/>
                <a:gd name="connsiteX87" fmla="*/ 2730025 w 5812369"/>
                <a:gd name="connsiteY87" fmla="*/ 322782 h 1982292"/>
                <a:gd name="connsiteX88" fmla="*/ 2670113 w 5812369"/>
                <a:gd name="connsiteY88" fmla="*/ 303111 h 1982292"/>
                <a:gd name="connsiteX89" fmla="*/ 2612884 w 5812369"/>
                <a:gd name="connsiteY89" fmla="*/ 303111 h 1982292"/>
                <a:gd name="connsiteX90" fmla="*/ 3077873 w 5812369"/>
                <a:gd name="connsiteY90" fmla="*/ 857474 h 1982292"/>
                <a:gd name="connsiteX91" fmla="*/ 3077873 w 5812369"/>
                <a:gd name="connsiteY91" fmla="*/ 186874 h 1982292"/>
                <a:gd name="connsiteX92" fmla="*/ 3212899 w 5812369"/>
                <a:gd name="connsiteY92" fmla="*/ 186874 h 1982292"/>
                <a:gd name="connsiteX93" fmla="*/ 3212899 w 5812369"/>
                <a:gd name="connsiteY93" fmla="*/ 734083 h 1982292"/>
                <a:gd name="connsiteX94" fmla="*/ 3466855 w 5812369"/>
                <a:gd name="connsiteY94" fmla="*/ 734083 h 1982292"/>
                <a:gd name="connsiteX95" fmla="*/ 3466855 w 5812369"/>
                <a:gd name="connsiteY95" fmla="*/ 857474 h 1982292"/>
                <a:gd name="connsiteX96" fmla="*/ 3595621 w 5812369"/>
                <a:gd name="connsiteY96" fmla="*/ 857474 h 1982292"/>
                <a:gd name="connsiteX97" fmla="*/ 3595621 w 5812369"/>
                <a:gd name="connsiteY97" fmla="*/ 186874 h 1982292"/>
                <a:gd name="connsiteX98" fmla="*/ 3730647 w 5812369"/>
                <a:gd name="connsiteY98" fmla="*/ 186874 h 1982292"/>
                <a:gd name="connsiteX99" fmla="*/ 3730647 w 5812369"/>
                <a:gd name="connsiteY99" fmla="*/ 857474 h 1982292"/>
                <a:gd name="connsiteX100" fmla="*/ 3896076 w 5812369"/>
                <a:gd name="connsiteY100" fmla="*/ 658976 h 1982292"/>
                <a:gd name="connsiteX101" fmla="*/ 3870144 w 5812369"/>
                <a:gd name="connsiteY101" fmla="*/ 522174 h 1982292"/>
                <a:gd name="connsiteX102" fmla="*/ 3896076 w 5812369"/>
                <a:gd name="connsiteY102" fmla="*/ 386265 h 1982292"/>
                <a:gd name="connsiteX103" fmla="*/ 3967613 w 5812369"/>
                <a:gd name="connsiteY103" fmla="*/ 272711 h 1982292"/>
                <a:gd name="connsiteX104" fmla="*/ 4080284 w 5812369"/>
                <a:gd name="connsiteY104" fmla="*/ 195815 h 1982292"/>
                <a:gd name="connsiteX105" fmla="*/ 4224252 w 5812369"/>
                <a:gd name="connsiteY105" fmla="*/ 167203 h 1982292"/>
                <a:gd name="connsiteX106" fmla="*/ 4368220 w 5812369"/>
                <a:gd name="connsiteY106" fmla="*/ 195815 h 1982292"/>
                <a:gd name="connsiteX107" fmla="*/ 4480890 w 5812369"/>
                <a:gd name="connsiteY107" fmla="*/ 272711 h 1982292"/>
                <a:gd name="connsiteX108" fmla="*/ 4552427 w 5812369"/>
                <a:gd name="connsiteY108" fmla="*/ 386265 h 1982292"/>
                <a:gd name="connsiteX109" fmla="*/ 4578359 w 5812369"/>
                <a:gd name="connsiteY109" fmla="*/ 522174 h 1982292"/>
                <a:gd name="connsiteX110" fmla="*/ 4543485 w 5812369"/>
                <a:gd name="connsiteY110" fmla="*/ 679541 h 1982292"/>
                <a:gd name="connsiteX111" fmla="*/ 4446910 w 5812369"/>
                <a:gd name="connsiteY111" fmla="*/ 802037 h 1982292"/>
                <a:gd name="connsiteX112" fmla="*/ 4487150 w 5812369"/>
                <a:gd name="connsiteY112" fmla="*/ 840485 h 1982292"/>
                <a:gd name="connsiteX113" fmla="*/ 4626646 w 5812369"/>
                <a:gd name="connsiteY113" fmla="*/ 903968 h 1982292"/>
                <a:gd name="connsiteX114" fmla="*/ 4674934 w 5812369"/>
                <a:gd name="connsiteY114" fmla="*/ 896815 h 1982292"/>
                <a:gd name="connsiteX115" fmla="*/ 4674934 w 5812369"/>
                <a:gd name="connsiteY115" fmla="*/ 1012159 h 1982292"/>
                <a:gd name="connsiteX116" fmla="*/ 4604291 w 5812369"/>
                <a:gd name="connsiteY116" fmla="*/ 1023782 h 1982292"/>
                <a:gd name="connsiteX117" fmla="*/ 4395940 w 5812369"/>
                <a:gd name="connsiteY117" fmla="*/ 936157 h 1982292"/>
                <a:gd name="connsiteX118" fmla="*/ 4316355 w 5812369"/>
                <a:gd name="connsiteY118" fmla="*/ 864627 h 1982292"/>
                <a:gd name="connsiteX119" fmla="*/ 4224252 w 5812369"/>
                <a:gd name="connsiteY119" fmla="*/ 876250 h 1982292"/>
                <a:gd name="connsiteX120" fmla="*/ 4080284 w 5812369"/>
                <a:gd name="connsiteY120" fmla="*/ 847638 h 1982292"/>
                <a:gd name="connsiteX121" fmla="*/ 3967613 w 5812369"/>
                <a:gd name="connsiteY121" fmla="*/ 771637 h 1982292"/>
                <a:gd name="connsiteX122" fmla="*/ 3896076 w 5812369"/>
                <a:gd name="connsiteY122" fmla="*/ 658976 h 1982292"/>
                <a:gd name="connsiteX123" fmla="*/ 4070447 w 5812369"/>
                <a:gd name="connsiteY123" fmla="*/ 360336 h 1982292"/>
                <a:gd name="connsiteX124" fmla="*/ 4008747 w 5812369"/>
                <a:gd name="connsiteY124" fmla="*/ 522174 h 1982292"/>
                <a:gd name="connsiteX125" fmla="*/ 4070447 w 5812369"/>
                <a:gd name="connsiteY125" fmla="*/ 684012 h 1982292"/>
                <a:gd name="connsiteX126" fmla="*/ 4225146 w 5812369"/>
                <a:gd name="connsiteY126" fmla="*/ 749283 h 1982292"/>
                <a:gd name="connsiteX127" fmla="*/ 4335134 w 5812369"/>
                <a:gd name="connsiteY127" fmla="*/ 719777 h 1982292"/>
                <a:gd name="connsiteX128" fmla="*/ 4412036 w 5812369"/>
                <a:gd name="connsiteY128" fmla="*/ 637517 h 1982292"/>
                <a:gd name="connsiteX129" fmla="*/ 4439756 w 5812369"/>
                <a:gd name="connsiteY129" fmla="*/ 522174 h 1982292"/>
                <a:gd name="connsiteX130" fmla="*/ 4378056 w 5812369"/>
                <a:gd name="connsiteY130" fmla="*/ 360336 h 1982292"/>
                <a:gd name="connsiteX131" fmla="*/ 4224252 w 5812369"/>
                <a:gd name="connsiteY131" fmla="*/ 295064 h 1982292"/>
                <a:gd name="connsiteX132" fmla="*/ 4069553 w 5812369"/>
                <a:gd name="connsiteY132" fmla="*/ 360336 h 1982292"/>
                <a:gd name="connsiteX133" fmla="*/ 4705337 w 5812369"/>
                <a:gd name="connsiteY133" fmla="*/ 595493 h 1982292"/>
                <a:gd name="connsiteX134" fmla="*/ 4705337 w 5812369"/>
                <a:gd name="connsiteY134" fmla="*/ 186874 h 1982292"/>
                <a:gd name="connsiteX135" fmla="*/ 4841257 w 5812369"/>
                <a:gd name="connsiteY135" fmla="*/ 186874 h 1982292"/>
                <a:gd name="connsiteX136" fmla="*/ 4841257 w 5812369"/>
                <a:gd name="connsiteY136" fmla="*/ 606222 h 1982292"/>
                <a:gd name="connsiteX137" fmla="*/ 4877025 w 5812369"/>
                <a:gd name="connsiteY137" fmla="*/ 711730 h 1982292"/>
                <a:gd name="connsiteX138" fmla="*/ 4976283 w 5812369"/>
                <a:gd name="connsiteY138" fmla="*/ 749283 h 1982292"/>
                <a:gd name="connsiteX139" fmla="*/ 5074646 w 5812369"/>
                <a:gd name="connsiteY139" fmla="*/ 711730 h 1982292"/>
                <a:gd name="connsiteX140" fmla="*/ 5110414 w 5812369"/>
                <a:gd name="connsiteY140" fmla="*/ 606222 h 1982292"/>
                <a:gd name="connsiteX141" fmla="*/ 5110414 w 5812369"/>
                <a:gd name="connsiteY141" fmla="*/ 186874 h 1982292"/>
                <a:gd name="connsiteX142" fmla="*/ 5246334 w 5812369"/>
                <a:gd name="connsiteY142" fmla="*/ 186874 h 1982292"/>
                <a:gd name="connsiteX143" fmla="*/ 5246334 w 5812369"/>
                <a:gd name="connsiteY143" fmla="*/ 595493 h 1982292"/>
                <a:gd name="connsiteX144" fmla="*/ 5173903 w 5812369"/>
                <a:gd name="connsiteY144" fmla="*/ 802037 h 1982292"/>
                <a:gd name="connsiteX145" fmla="*/ 4975389 w 5812369"/>
                <a:gd name="connsiteY145" fmla="*/ 876250 h 1982292"/>
                <a:gd name="connsiteX146" fmla="*/ 4777768 w 5812369"/>
                <a:gd name="connsiteY146" fmla="*/ 802037 h 1982292"/>
                <a:gd name="connsiteX147" fmla="*/ 4705337 w 5812369"/>
                <a:gd name="connsiteY147" fmla="*/ 595493 h 1982292"/>
                <a:gd name="connsiteX148" fmla="*/ 5423388 w 5812369"/>
                <a:gd name="connsiteY148" fmla="*/ 857474 h 1982292"/>
                <a:gd name="connsiteX149" fmla="*/ 5423388 w 5812369"/>
                <a:gd name="connsiteY149" fmla="*/ 186874 h 1982292"/>
                <a:gd name="connsiteX150" fmla="*/ 5812370 w 5812369"/>
                <a:gd name="connsiteY150" fmla="*/ 186874 h 1982292"/>
                <a:gd name="connsiteX151" fmla="*/ 5812370 w 5812369"/>
                <a:gd name="connsiteY151" fmla="*/ 303111 h 1982292"/>
                <a:gd name="connsiteX152" fmla="*/ 5558414 w 5812369"/>
                <a:gd name="connsiteY152" fmla="*/ 303111 h 1982292"/>
                <a:gd name="connsiteX153" fmla="*/ 5558414 w 5812369"/>
                <a:gd name="connsiteY153" fmla="*/ 457796 h 1982292"/>
                <a:gd name="connsiteX154" fmla="*/ 5773919 w 5812369"/>
                <a:gd name="connsiteY154" fmla="*/ 457796 h 1982292"/>
                <a:gd name="connsiteX155" fmla="*/ 5773919 w 5812369"/>
                <a:gd name="connsiteY155" fmla="*/ 574033 h 1982292"/>
                <a:gd name="connsiteX156" fmla="*/ 5558414 w 5812369"/>
                <a:gd name="connsiteY156" fmla="*/ 574033 h 1982292"/>
                <a:gd name="connsiteX157" fmla="*/ 5558414 w 5812369"/>
                <a:gd name="connsiteY157" fmla="*/ 741236 h 1982292"/>
                <a:gd name="connsiteX158" fmla="*/ 5812370 w 5812369"/>
                <a:gd name="connsiteY158" fmla="*/ 741236 h 1982292"/>
                <a:gd name="connsiteX159" fmla="*/ 5812370 w 5812369"/>
                <a:gd name="connsiteY159" fmla="*/ 857474 h 1982292"/>
                <a:gd name="connsiteX160" fmla="*/ 0 w 5812369"/>
                <a:gd name="connsiteY160" fmla="*/ 1827608 h 1982292"/>
                <a:gd name="connsiteX161" fmla="*/ 0 w 5812369"/>
                <a:gd name="connsiteY161" fmla="*/ 1157008 h 1982292"/>
                <a:gd name="connsiteX162" fmla="*/ 388982 w 5812369"/>
                <a:gd name="connsiteY162" fmla="*/ 1157008 h 1982292"/>
                <a:gd name="connsiteX163" fmla="*/ 388982 w 5812369"/>
                <a:gd name="connsiteY163" fmla="*/ 1273245 h 1982292"/>
                <a:gd name="connsiteX164" fmla="*/ 135920 w 5812369"/>
                <a:gd name="connsiteY164" fmla="*/ 1273245 h 1982292"/>
                <a:gd name="connsiteX165" fmla="*/ 135920 w 5812369"/>
                <a:gd name="connsiteY165" fmla="*/ 1427930 h 1982292"/>
                <a:gd name="connsiteX166" fmla="*/ 351425 w 5812369"/>
                <a:gd name="connsiteY166" fmla="*/ 1427930 h 1982292"/>
                <a:gd name="connsiteX167" fmla="*/ 351425 w 5812369"/>
                <a:gd name="connsiteY167" fmla="*/ 1544168 h 1982292"/>
                <a:gd name="connsiteX168" fmla="*/ 135920 w 5812369"/>
                <a:gd name="connsiteY168" fmla="*/ 1544168 h 1982292"/>
                <a:gd name="connsiteX169" fmla="*/ 135920 w 5812369"/>
                <a:gd name="connsiteY169" fmla="*/ 1827608 h 1982292"/>
                <a:gd name="connsiteX170" fmla="*/ 517748 w 5812369"/>
                <a:gd name="connsiteY170" fmla="*/ 1827608 h 1982292"/>
                <a:gd name="connsiteX171" fmla="*/ 517748 w 5812369"/>
                <a:gd name="connsiteY171" fmla="*/ 1157008 h 1982292"/>
                <a:gd name="connsiteX172" fmla="*/ 721628 w 5812369"/>
                <a:gd name="connsiteY172" fmla="*/ 1157008 h 1982292"/>
                <a:gd name="connsiteX173" fmla="*/ 895999 w 5812369"/>
                <a:gd name="connsiteY173" fmla="*/ 1210656 h 1982292"/>
                <a:gd name="connsiteX174" fmla="*/ 959488 w 5812369"/>
                <a:gd name="connsiteY174" fmla="*/ 1357294 h 1982292"/>
                <a:gd name="connsiteX175" fmla="*/ 931768 w 5812369"/>
                <a:gd name="connsiteY175" fmla="*/ 1461907 h 1982292"/>
                <a:gd name="connsiteX176" fmla="*/ 853077 w 5812369"/>
                <a:gd name="connsiteY176" fmla="*/ 1530756 h 1982292"/>
                <a:gd name="connsiteX177" fmla="*/ 1062322 w 5812369"/>
                <a:gd name="connsiteY177" fmla="*/ 1827608 h 1982292"/>
                <a:gd name="connsiteX178" fmla="*/ 900470 w 5812369"/>
                <a:gd name="connsiteY178" fmla="*/ 1827608 h 1982292"/>
                <a:gd name="connsiteX179" fmla="*/ 722522 w 5812369"/>
                <a:gd name="connsiteY179" fmla="*/ 1556686 h 1982292"/>
                <a:gd name="connsiteX180" fmla="*/ 653668 w 5812369"/>
                <a:gd name="connsiteY180" fmla="*/ 1556686 h 1982292"/>
                <a:gd name="connsiteX181" fmla="*/ 653668 w 5812369"/>
                <a:gd name="connsiteY181" fmla="*/ 1827608 h 1982292"/>
                <a:gd name="connsiteX182" fmla="*/ 653668 w 5812369"/>
                <a:gd name="connsiteY182" fmla="*/ 1441342 h 1982292"/>
                <a:gd name="connsiteX183" fmla="*/ 729676 w 5812369"/>
                <a:gd name="connsiteY183" fmla="*/ 1441342 h 1982292"/>
                <a:gd name="connsiteX184" fmla="*/ 796742 w 5812369"/>
                <a:gd name="connsiteY184" fmla="*/ 1418989 h 1982292"/>
                <a:gd name="connsiteX185" fmla="*/ 819991 w 5812369"/>
                <a:gd name="connsiteY185" fmla="*/ 1355506 h 1982292"/>
                <a:gd name="connsiteX186" fmla="*/ 796742 w 5812369"/>
                <a:gd name="connsiteY186" fmla="*/ 1294705 h 1982292"/>
                <a:gd name="connsiteX187" fmla="*/ 729676 w 5812369"/>
                <a:gd name="connsiteY187" fmla="*/ 1273245 h 1982292"/>
                <a:gd name="connsiteX188" fmla="*/ 653668 w 5812369"/>
                <a:gd name="connsiteY188" fmla="*/ 1273245 h 1982292"/>
                <a:gd name="connsiteX189" fmla="*/ 1100773 w 5812369"/>
                <a:gd name="connsiteY189" fmla="*/ 1827608 h 1982292"/>
                <a:gd name="connsiteX190" fmla="*/ 1353835 w 5812369"/>
                <a:gd name="connsiteY190" fmla="*/ 1157008 h 1982292"/>
                <a:gd name="connsiteX191" fmla="*/ 1530889 w 5812369"/>
                <a:gd name="connsiteY191" fmla="*/ 1157008 h 1982292"/>
                <a:gd name="connsiteX192" fmla="*/ 1783950 w 5812369"/>
                <a:gd name="connsiteY192" fmla="*/ 1827608 h 1982292"/>
                <a:gd name="connsiteX193" fmla="*/ 1639982 w 5812369"/>
                <a:gd name="connsiteY193" fmla="*/ 1827608 h 1982292"/>
                <a:gd name="connsiteX194" fmla="*/ 1575599 w 5812369"/>
                <a:gd name="connsiteY194" fmla="*/ 1653252 h 1982292"/>
                <a:gd name="connsiteX195" fmla="*/ 1308230 w 5812369"/>
                <a:gd name="connsiteY195" fmla="*/ 1653252 h 1982292"/>
                <a:gd name="connsiteX196" fmla="*/ 1244741 w 5812369"/>
                <a:gd name="connsiteY196" fmla="*/ 1827608 h 1982292"/>
                <a:gd name="connsiteX197" fmla="*/ 1350258 w 5812369"/>
                <a:gd name="connsiteY197" fmla="*/ 1537015 h 1982292"/>
                <a:gd name="connsiteX198" fmla="*/ 1534466 w 5812369"/>
                <a:gd name="connsiteY198" fmla="*/ 1537015 h 1982292"/>
                <a:gd name="connsiteX199" fmla="*/ 1442362 w 5812369"/>
                <a:gd name="connsiteY199" fmla="*/ 1285763 h 1982292"/>
                <a:gd name="connsiteX200" fmla="*/ 1896621 w 5812369"/>
                <a:gd name="connsiteY200" fmla="*/ 1827608 h 1982292"/>
                <a:gd name="connsiteX201" fmla="*/ 1896621 w 5812369"/>
                <a:gd name="connsiteY201" fmla="*/ 1157008 h 1982292"/>
                <a:gd name="connsiteX202" fmla="*/ 2070098 w 5812369"/>
                <a:gd name="connsiteY202" fmla="*/ 1157008 h 1982292"/>
                <a:gd name="connsiteX203" fmla="*/ 2368764 w 5812369"/>
                <a:gd name="connsiteY203" fmla="*/ 1637158 h 1982292"/>
                <a:gd name="connsiteX204" fmla="*/ 2368764 w 5812369"/>
                <a:gd name="connsiteY204" fmla="*/ 1157008 h 1982292"/>
                <a:gd name="connsiteX205" fmla="*/ 2503790 w 5812369"/>
                <a:gd name="connsiteY205" fmla="*/ 1157008 h 1982292"/>
                <a:gd name="connsiteX206" fmla="*/ 2503790 w 5812369"/>
                <a:gd name="connsiteY206" fmla="*/ 1827608 h 1982292"/>
                <a:gd name="connsiteX207" fmla="*/ 2330313 w 5812369"/>
                <a:gd name="connsiteY207" fmla="*/ 1827608 h 1982292"/>
                <a:gd name="connsiteX208" fmla="*/ 2031647 w 5812369"/>
                <a:gd name="connsiteY208" fmla="*/ 1345670 h 1982292"/>
                <a:gd name="connsiteX209" fmla="*/ 2031647 w 5812369"/>
                <a:gd name="connsiteY209" fmla="*/ 1827608 h 1982292"/>
                <a:gd name="connsiteX210" fmla="*/ 2644181 w 5812369"/>
                <a:gd name="connsiteY210" fmla="*/ 1492308 h 1982292"/>
                <a:gd name="connsiteX211" fmla="*/ 2670113 w 5812369"/>
                <a:gd name="connsiteY211" fmla="*/ 1356400 h 1982292"/>
                <a:gd name="connsiteX212" fmla="*/ 2741650 w 5812369"/>
                <a:gd name="connsiteY212" fmla="*/ 1242845 h 1982292"/>
                <a:gd name="connsiteX213" fmla="*/ 2854321 w 5812369"/>
                <a:gd name="connsiteY213" fmla="*/ 1166844 h 1982292"/>
                <a:gd name="connsiteX214" fmla="*/ 2999183 w 5812369"/>
                <a:gd name="connsiteY214" fmla="*/ 1138231 h 1982292"/>
                <a:gd name="connsiteX215" fmla="*/ 3160141 w 5812369"/>
                <a:gd name="connsiteY215" fmla="*/ 1173997 h 1982292"/>
                <a:gd name="connsiteX216" fmla="*/ 3279965 w 5812369"/>
                <a:gd name="connsiteY216" fmla="*/ 1274140 h 1982292"/>
                <a:gd name="connsiteX217" fmla="*/ 3173554 w 5812369"/>
                <a:gd name="connsiteY217" fmla="*/ 1357294 h 1982292"/>
                <a:gd name="connsiteX218" fmla="*/ 3099334 w 5812369"/>
                <a:gd name="connsiteY218" fmla="*/ 1290234 h 1982292"/>
                <a:gd name="connsiteX219" fmla="*/ 2999183 w 5812369"/>
                <a:gd name="connsiteY219" fmla="*/ 1265198 h 1982292"/>
                <a:gd name="connsiteX220" fmla="*/ 2844484 w 5812369"/>
                <a:gd name="connsiteY220" fmla="*/ 1330470 h 1982292"/>
                <a:gd name="connsiteX221" fmla="*/ 2782784 w 5812369"/>
                <a:gd name="connsiteY221" fmla="*/ 1492308 h 1982292"/>
                <a:gd name="connsiteX222" fmla="*/ 2844484 w 5812369"/>
                <a:gd name="connsiteY222" fmla="*/ 1655040 h 1982292"/>
                <a:gd name="connsiteX223" fmla="*/ 2999183 w 5812369"/>
                <a:gd name="connsiteY223" fmla="*/ 1719418 h 1982292"/>
                <a:gd name="connsiteX224" fmla="*/ 3099334 w 5812369"/>
                <a:gd name="connsiteY224" fmla="*/ 1695276 h 1982292"/>
                <a:gd name="connsiteX225" fmla="*/ 3173554 w 5812369"/>
                <a:gd name="connsiteY225" fmla="*/ 1627322 h 1982292"/>
                <a:gd name="connsiteX226" fmla="*/ 3279965 w 5812369"/>
                <a:gd name="connsiteY226" fmla="*/ 1709582 h 1982292"/>
                <a:gd name="connsiteX227" fmla="*/ 3181602 w 5812369"/>
                <a:gd name="connsiteY227" fmla="*/ 1798996 h 1982292"/>
                <a:gd name="connsiteX228" fmla="*/ 3051047 w 5812369"/>
                <a:gd name="connsiteY228" fmla="*/ 1842808 h 1982292"/>
                <a:gd name="connsiteX229" fmla="*/ 2967885 w 5812369"/>
                <a:gd name="connsiteY229" fmla="*/ 1982293 h 1982292"/>
                <a:gd name="connsiteX230" fmla="*/ 2848061 w 5812369"/>
                <a:gd name="connsiteY230" fmla="*/ 1982293 h 1982292"/>
                <a:gd name="connsiteX231" fmla="*/ 2932117 w 5812369"/>
                <a:gd name="connsiteY231" fmla="*/ 1841020 h 1982292"/>
                <a:gd name="connsiteX232" fmla="*/ 2780995 w 5812369"/>
                <a:gd name="connsiteY232" fmla="*/ 1775748 h 1982292"/>
                <a:gd name="connsiteX233" fmla="*/ 2679055 w 5812369"/>
                <a:gd name="connsiteY233" fmla="*/ 1651464 h 1982292"/>
                <a:gd name="connsiteX234" fmla="*/ 2644181 w 5812369"/>
                <a:gd name="connsiteY234" fmla="*/ 1492308 h 1982292"/>
                <a:gd name="connsiteX235" fmla="*/ 3319310 w 5812369"/>
                <a:gd name="connsiteY235" fmla="*/ 1827608 h 1982292"/>
                <a:gd name="connsiteX236" fmla="*/ 3572372 w 5812369"/>
                <a:gd name="connsiteY236" fmla="*/ 1157008 h 1982292"/>
                <a:gd name="connsiteX237" fmla="*/ 3749426 w 5812369"/>
                <a:gd name="connsiteY237" fmla="*/ 1157008 h 1982292"/>
                <a:gd name="connsiteX238" fmla="*/ 4002487 w 5812369"/>
                <a:gd name="connsiteY238" fmla="*/ 1827608 h 1982292"/>
                <a:gd name="connsiteX239" fmla="*/ 3858519 w 5812369"/>
                <a:gd name="connsiteY239" fmla="*/ 1827608 h 1982292"/>
                <a:gd name="connsiteX240" fmla="*/ 3795030 w 5812369"/>
                <a:gd name="connsiteY240" fmla="*/ 1653252 h 1982292"/>
                <a:gd name="connsiteX241" fmla="*/ 3527661 w 5812369"/>
                <a:gd name="connsiteY241" fmla="*/ 1653252 h 1982292"/>
                <a:gd name="connsiteX242" fmla="*/ 3463278 w 5812369"/>
                <a:gd name="connsiteY242" fmla="*/ 1827608 h 1982292"/>
                <a:gd name="connsiteX243" fmla="*/ 3569689 w 5812369"/>
                <a:gd name="connsiteY243" fmla="*/ 1537015 h 1982292"/>
                <a:gd name="connsiteX244" fmla="*/ 3753002 w 5812369"/>
                <a:gd name="connsiteY244" fmla="*/ 1537015 h 1982292"/>
                <a:gd name="connsiteX245" fmla="*/ 3660899 w 5812369"/>
                <a:gd name="connsiteY245" fmla="*/ 1285763 h 1982292"/>
                <a:gd name="connsiteX246" fmla="*/ 4115158 w 5812369"/>
                <a:gd name="connsiteY246" fmla="*/ 1827608 h 1982292"/>
                <a:gd name="connsiteX247" fmla="*/ 4115158 w 5812369"/>
                <a:gd name="connsiteY247" fmla="*/ 1157008 h 1982292"/>
                <a:gd name="connsiteX248" fmla="*/ 4251078 w 5812369"/>
                <a:gd name="connsiteY248" fmla="*/ 1157008 h 1982292"/>
                <a:gd name="connsiteX249" fmla="*/ 4251078 w 5812369"/>
                <a:gd name="connsiteY249" fmla="*/ 1827608 h 1982292"/>
                <a:gd name="connsiteX250" fmla="*/ 4386998 w 5812369"/>
                <a:gd name="connsiteY250" fmla="*/ 1734618 h 1982292"/>
                <a:gd name="connsiteX251" fmla="*/ 4485361 w 5812369"/>
                <a:gd name="connsiteY251" fmla="*/ 1644311 h 1982292"/>
                <a:gd name="connsiteX252" fmla="*/ 4553321 w 5812369"/>
                <a:gd name="connsiteY252" fmla="*/ 1705112 h 1982292"/>
                <a:gd name="connsiteX253" fmla="*/ 4632906 w 5812369"/>
                <a:gd name="connsiteY253" fmla="*/ 1726571 h 1982292"/>
                <a:gd name="connsiteX254" fmla="*/ 4695501 w 5812369"/>
                <a:gd name="connsiteY254" fmla="*/ 1706006 h 1982292"/>
                <a:gd name="connsiteX255" fmla="*/ 4718750 w 5812369"/>
                <a:gd name="connsiteY255" fmla="*/ 1648781 h 1982292"/>
                <a:gd name="connsiteX256" fmla="*/ 4706231 w 5812369"/>
                <a:gd name="connsiteY256" fmla="*/ 1609439 h 1982292"/>
                <a:gd name="connsiteX257" fmla="*/ 4671357 w 5812369"/>
                <a:gd name="connsiteY257" fmla="*/ 1579933 h 1982292"/>
                <a:gd name="connsiteX258" fmla="*/ 4622175 w 5812369"/>
                <a:gd name="connsiteY258" fmla="*/ 1554897 h 1982292"/>
                <a:gd name="connsiteX259" fmla="*/ 4565840 w 5812369"/>
                <a:gd name="connsiteY259" fmla="*/ 1528967 h 1982292"/>
                <a:gd name="connsiteX260" fmla="*/ 4510399 w 5812369"/>
                <a:gd name="connsiteY260" fmla="*/ 1498567 h 1982292"/>
                <a:gd name="connsiteX261" fmla="*/ 4461217 w 5812369"/>
                <a:gd name="connsiteY261" fmla="*/ 1459225 h 1982292"/>
                <a:gd name="connsiteX262" fmla="*/ 4426343 w 5812369"/>
                <a:gd name="connsiteY262" fmla="*/ 1404683 h 1982292"/>
                <a:gd name="connsiteX263" fmla="*/ 4412930 w 5812369"/>
                <a:gd name="connsiteY263" fmla="*/ 1332258 h 1982292"/>
                <a:gd name="connsiteX264" fmla="*/ 4473736 w 5812369"/>
                <a:gd name="connsiteY264" fmla="*/ 1194562 h 1982292"/>
                <a:gd name="connsiteX265" fmla="*/ 4627541 w 5812369"/>
                <a:gd name="connsiteY265" fmla="*/ 1138231 h 1982292"/>
                <a:gd name="connsiteX266" fmla="*/ 4860930 w 5812369"/>
                <a:gd name="connsiteY266" fmla="*/ 1250892 h 1982292"/>
                <a:gd name="connsiteX267" fmla="*/ 4761672 w 5812369"/>
                <a:gd name="connsiteY267" fmla="*/ 1340305 h 1982292"/>
                <a:gd name="connsiteX268" fmla="*/ 4628435 w 5812369"/>
                <a:gd name="connsiteY268" fmla="*/ 1256257 h 1982292"/>
                <a:gd name="connsiteX269" fmla="*/ 4572100 w 5812369"/>
                <a:gd name="connsiteY269" fmla="*/ 1276822 h 1982292"/>
                <a:gd name="connsiteX270" fmla="*/ 4550639 w 5812369"/>
                <a:gd name="connsiteY270" fmla="*/ 1326893 h 1982292"/>
                <a:gd name="connsiteX271" fmla="*/ 4561369 w 5812369"/>
                <a:gd name="connsiteY271" fmla="*/ 1361765 h 1982292"/>
                <a:gd name="connsiteX272" fmla="*/ 4589090 w 5812369"/>
                <a:gd name="connsiteY272" fmla="*/ 1389483 h 1982292"/>
                <a:gd name="connsiteX273" fmla="*/ 4630223 w 5812369"/>
                <a:gd name="connsiteY273" fmla="*/ 1412730 h 1982292"/>
                <a:gd name="connsiteX274" fmla="*/ 4677616 w 5812369"/>
                <a:gd name="connsiteY274" fmla="*/ 1435084 h 1982292"/>
                <a:gd name="connsiteX275" fmla="*/ 4728586 w 5812369"/>
                <a:gd name="connsiteY275" fmla="*/ 1458331 h 1982292"/>
                <a:gd name="connsiteX276" fmla="*/ 4776874 w 5812369"/>
                <a:gd name="connsiteY276" fmla="*/ 1488731 h 1982292"/>
                <a:gd name="connsiteX277" fmla="*/ 4818008 w 5812369"/>
                <a:gd name="connsiteY277" fmla="*/ 1528073 h 1982292"/>
                <a:gd name="connsiteX278" fmla="*/ 4845728 w 5812369"/>
                <a:gd name="connsiteY278" fmla="*/ 1579039 h 1982292"/>
                <a:gd name="connsiteX279" fmla="*/ 4856459 w 5812369"/>
                <a:gd name="connsiteY279" fmla="*/ 1646099 h 1982292"/>
                <a:gd name="connsiteX280" fmla="*/ 4791181 w 5812369"/>
                <a:gd name="connsiteY280" fmla="*/ 1791843 h 1982292"/>
                <a:gd name="connsiteX281" fmla="*/ 4634694 w 5812369"/>
                <a:gd name="connsiteY281" fmla="*/ 1846385 h 1982292"/>
                <a:gd name="connsiteX282" fmla="*/ 4492515 w 5812369"/>
                <a:gd name="connsiteY282" fmla="*/ 1818667 h 1982292"/>
                <a:gd name="connsiteX283" fmla="*/ 4386998 w 5812369"/>
                <a:gd name="connsiteY283" fmla="*/ 1734618 h 1982292"/>
                <a:gd name="connsiteX284" fmla="*/ 5007580 w 5812369"/>
                <a:gd name="connsiteY284" fmla="*/ 1827608 h 1982292"/>
                <a:gd name="connsiteX285" fmla="*/ 5007580 w 5812369"/>
                <a:gd name="connsiteY285" fmla="*/ 1157008 h 1982292"/>
                <a:gd name="connsiteX286" fmla="*/ 5396562 w 5812369"/>
                <a:gd name="connsiteY286" fmla="*/ 1157008 h 1982292"/>
                <a:gd name="connsiteX287" fmla="*/ 5396562 w 5812369"/>
                <a:gd name="connsiteY287" fmla="*/ 1273245 h 1982292"/>
                <a:gd name="connsiteX288" fmla="*/ 5143500 w 5812369"/>
                <a:gd name="connsiteY288" fmla="*/ 1273245 h 1982292"/>
                <a:gd name="connsiteX289" fmla="*/ 5143500 w 5812369"/>
                <a:gd name="connsiteY289" fmla="*/ 1427930 h 1982292"/>
                <a:gd name="connsiteX290" fmla="*/ 5359005 w 5812369"/>
                <a:gd name="connsiteY290" fmla="*/ 1427930 h 1982292"/>
                <a:gd name="connsiteX291" fmla="*/ 5359005 w 5812369"/>
                <a:gd name="connsiteY291" fmla="*/ 1544168 h 1982292"/>
                <a:gd name="connsiteX292" fmla="*/ 5143500 w 5812369"/>
                <a:gd name="connsiteY292" fmla="*/ 1544168 h 1982292"/>
                <a:gd name="connsiteX293" fmla="*/ 5143500 w 5812369"/>
                <a:gd name="connsiteY293" fmla="*/ 1711371 h 1982292"/>
                <a:gd name="connsiteX294" fmla="*/ 5396562 w 5812369"/>
                <a:gd name="connsiteY294" fmla="*/ 1711371 h 1982292"/>
                <a:gd name="connsiteX295" fmla="*/ 5396562 w 5812369"/>
                <a:gd name="connsiteY295" fmla="*/ 1827608 h 198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Lst>
              <a:rect l="l" t="t" r="r" b="b"/>
              <a:pathLst>
                <a:path w="5812369" h="1982292">
                  <a:moveTo>
                    <a:pt x="0" y="857474"/>
                  </a:moveTo>
                  <a:lnTo>
                    <a:pt x="0" y="186874"/>
                  </a:lnTo>
                  <a:lnTo>
                    <a:pt x="203880" y="186874"/>
                  </a:lnTo>
                  <a:cubicBezTo>
                    <a:pt x="277804" y="186874"/>
                    <a:pt x="335624" y="204756"/>
                    <a:pt x="377357" y="240522"/>
                  </a:cubicBezTo>
                  <a:cubicBezTo>
                    <a:pt x="419680" y="276287"/>
                    <a:pt x="441141" y="325169"/>
                    <a:pt x="441740" y="387160"/>
                  </a:cubicBezTo>
                  <a:cubicBezTo>
                    <a:pt x="441740" y="427100"/>
                    <a:pt x="432503" y="461668"/>
                    <a:pt x="414020" y="490879"/>
                  </a:cubicBezTo>
                  <a:cubicBezTo>
                    <a:pt x="395536" y="520681"/>
                    <a:pt x="369309" y="543928"/>
                    <a:pt x="335329" y="560621"/>
                  </a:cubicBezTo>
                  <a:lnTo>
                    <a:pt x="544574" y="857474"/>
                  </a:lnTo>
                  <a:lnTo>
                    <a:pt x="382722" y="857474"/>
                  </a:lnTo>
                  <a:lnTo>
                    <a:pt x="204774" y="586551"/>
                  </a:lnTo>
                  <a:lnTo>
                    <a:pt x="135920" y="586551"/>
                  </a:lnTo>
                  <a:lnTo>
                    <a:pt x="135920" y="857474"/>
                  </a:lnTo>
                  <a:close/>
                  <a:moveTo>
                    <a:pt x="135920" y="471208"/>
                  </a:moveTo>
                  <a:lnTo>
                    <a:pt x="211928" y="471208"/>
                  </a:lnTo>
                  <a:cubicBezTo>
                    <a:pt x="240543" y="471208"/>
                    <a:pt x="262603" y="463760"/>
                    <a:pt x="278100" y="448855"/>
                  </a:cubicBezTo>
                  <a:cubicBezTo>
                    <a:pt x="294195" y="433950"/>
                    <a:pt x="302243" y="412794"/>
                    <a:pt x="302243" y="385371"/>
                  </a:cubicBezTo>
                  <a:cubicBezTo>
                    <a:pt x="302243" y="359737"/>
                    <a:pt x="294195" y="339475"/>
                    <a:pt x="278100" y="324570"/>
                  </a:cubicBezTo>
                  <a:cubicBezTo>
                    <a:pt x="262004" y="309665"/>
                    <a:pt x="239944" y="302512"/>
                    <a:pt x="211928" y="303111"/>
                  </a:cubicBezTo>
                  <a:lnTo>
                    <a:pt x="135920" y="303111"/>
                  </a:lnTo>
                  <a:close/>
                  <a:moveTo>
                    <a:pt x="639361" y="857474"/>
                  </a:moveTo>
                  <a:lnTo>
                    <a:pt x="639361" y="186874"/>
                  </a:lnTo>
                  <a:lnTo>
                    <a:pt x="1028342" y="186874"/>
                  </a:lnTo>
                  <a:lnTo>
                    <a:pt x="1028342" y="303111"/>
                  </a:lnTo>
                  <a:lnTo>
                    <a:pt x="774387" y="303111"/>
                  </a:lnTo>
                  <a:lnTo>
                    <a:pt x="774387" y="457796"/>
                  </a:lnTo>
                  <a:lnTo>
                    <a:pt x="989891" y="457796"/>
                  </a:lnTo>
                  <a:lnTo>
                    <a:pt x="989891" y="574033"/>
                  </a:lnTo>
                  <a:lnTo>
                    <a:pt x="774387" y="574033"/>
                  </a:lnTo>
                  <a:lnTo>
                    <a:pt x="774387" y="741236"/>
                  </a:lnTo>
                  <a:lnTo>
                    <a:pt x="1028342" y="741236"/>
                  </a:lnTo>
                  <a:lnTo>
                    <a:pt x="1028342" y="857474"/>
                  </a:lnTo>
                  <a:close/>
                  <a:moveTo>
                    <a:pt x="770810" y="129649"/>
                  </a:moveTo>
                  <a:lnTo>
                    <a:pt x="878115" y="0"/>
                  </a:lnTo>
                  <a:lnTo>
                    <a:pt x="1017612" y="0"/>
                  </a:lnTo>
                  <a:lnTo>
                    <a:pt x="894211" y="129649"/>
                  </a:lnTo>
                  <a:close/>
                  <a:moveTo>
                    <a:pt x="1193771" y="857474"/>
                  </a:moveTo>
                  <a:lnTo>
                    <a:pt x="1193771" y="186874"/>
                  </a:lnTo>
                  <a:lnTo>
                    <a:pt x="1414641" y="186874"/>
                  </a:lnTo>
                  <a:cubicBezTo>
                    <a:pt x="1487967" y="186874"/>
                    <a:pt x="1545491" y="204756"/>
                    <a:pt x="1587224" y="240522"/>
                  </a:cubicBezTo>
                  <a:cubicBezTo>
                    <a:pt x="1629547" y="276287"/>
                    <a:pt x="1650713" y="325169"/>
                    <a:pt x="1650713" y="387160"/>
                  </a:cubicBezTo>
                  <a:cubicBezTo>
                    <a:pt x="1650713" y="449150"/>
                    <a:pt x="1629547" y="497737"/>
                    <a:pt x="1587224" y="532903"/>
                  </a:cubicBezTo>
                  <a:cubicBezTo>
                    <a:pt x="1544901" y="568669"/>
                    <a:pt x="1487368" y="586551"/>
                    <a:pt x="1414641" y="586551"/>
                  </a:cubicBezTo>
                  <a:lnTo>
                    <a:pt x="1329691" y="586551"/>
                  </a:lnTo>
                  <a:lnTo>
                    <a:pt x="1329691" y="857474"/>
                  </a:lnTo>
                  <a:close/>
                  <a:moveTo>
                    <a:pt x="1329691" y="471208"/>
                  </a:moveTo>
                  <a:lnTo>
                    <a:pt x="1420007" y="471208"/>
                  </a:lnTo>
                  <a:cubicBezTo>
                    <a:pt x="1449220" y="471208"/>
                    <a:pt x="1471871" y="463456"/>
                    <a:pt x="1487967" y="447961"/>
                  </a:cubicBezTo>
                  <a:cubicBezTo>
                    <a:pt x="1504062" y="433056"/>
                    <a:pt x="1512110" y="412195"/>
                    <a:pt x="1512110" y="385371"/>
                  </a:cubicBezTo>
                  <a:cubicBezTo>
                    <a:pt x="1512110" y="359737"/>
                    <a:pt x="1503767" y="339475"/>
                    <a:pt x="1487072" y="324570"/>
                  </a:cubicBezTo>
                  <a:cubicBezTo>
                    <a:pt x="1470977" y="309665"/>
                    <a:pt x="1448621" y="302512"/>
                    <a:pt x="1420007" y="303111"/>
                  </a:cubicBezTo>
                  <a:lnTo>
                    <a:pt x="1329691" y="303111"/>
                  </a:lnTo>
                  <a:close/>
                  <a:moveTo>
                    <a:pt x="1759807" y="595493"/>
                  </a:moveTo>
                  <a:lnTo>
                    <a:pt x="1759807" y="186874"/>
                  </a:lnTo>
                  <a:lnTo>
                    <a:pt x="1895727" y="186874"/>
                  </a:lnTo>
                  <a:lnTo>
                    <a:pt x="1895727" y="606222"/>
                  </a:lnTo>
                  <a:cubicBezTo>
                    <a:pt x="1895727" y="650929"/>
                    <a:pt x="1907647" y="686095"/>
                    <a:pt x="1931495" y="711730"/>
                  </a:cubicBezTo>
                  <a:cubicBezTo>
                    <a:pt x="1955344" y="736766"/>
                    <a:pt x="1988430" y="749283"/>
                    <a:pt x="2030753" y="749283"/>
                  </a:cubicBezTo>
                  <a:cubicBezTo>
                    <a:pt x="2072485" y="749283"/>
                    <a:pt x="2105267" y="736766"/>
                    <a:pt x="2129116" y="711730"/>
                  </a:cubicBezTo>
                  <a:cubicBezTo>
                    <a:pt x="2152964" y="686694"/>
                    <a:pt x="2164884" y="651528"/>
                    <a:pt x="2164884" y="606222"/>
                  </a:cubicBezTo>
                  <a:lnTo>
                    <a:pt x="2164884" y="186874"/>
                  </a:lnTo>
                  <a:lnTo>
                    <a:pt x="2300804" y="186874"/>
                  </a:lnTo>
                  <a:lnTo>
                    <a:pt x="2300804" y="595493"/>
                  </a:lnTo>
                  <a:cubicBezTo>
                    <a:pt x="2300804" y="683717"/>
                    <a:pt x="2276661" y="752565"/>
                    <a:pt x="2228373" y="802037"/>
                  </a:cubicBezTo>
                  <a:cubicBezTo>
                    <a:pt x="2180086" y="851510"/>
                    <a:pt x="2113914" y="876250"/>
                    <a:pt x="2029858" y="876250"/>
                  </a:cubicBezTo>
                  <a:cubicBezTo>
                    <a:pt x="1946402" y="876250"/>
                    <a:pt x="1880525" y="851510"/>
                    <a:pt x="1832238" y="802037"/>
                  </a:cubicBezTo>
                  <a:cubicBezTo>
                    <a:pt x="1783950" y="751966"/>
                    <a:pt x="1759807" y="683118"/>
                    <a:pt x="1759807" y="595493"/>
                  </a:cubicBezTo>
                  <a:close/>
                  <a:moveTo>
                    <a:pt x="2477858" y="857474"/>
                  </a:moveTo>
                  <a:lnTo>
                    <a:pt x="2477858" y="186874"/>
                  </a:lnTo>
                  <a:lnTo>
                    <a:pt x="2667431" y="186874"/>
                  </a:lnTo>
                  <a:cubicBezTo>
                    <a:pt x="2737179" y="186874"/>
                    <a:pt x="2791726" y="202968"/>
                    <a:pt x="2831071" y="235157"/>
                  </a:cubicBezTo>
                  <a:cubicBezTo>
                    <a:pt x="2871016" y="267346"/>
                    <a:pt x="2890983" y="312052"/>
                    <a:pt x="2890983" y="369277"/>
                  </a:cubicBezTo>
                  <a:cubicBezTo>
                    <a:pt x="2890983" y="424713"/>
                    <a:pt x="2867439" y="468821"/>
                    <a:pt x="2820341" y="501609"/>
                  </a:cubicBezTo>
                  <a:cubicBezTo>
                    <a:pt x="2855510" y="517703"/>
                    <a:pt x="2882640" y="539162"/>
                    <a:pt x="2901714" y="565986"/>
                  </a:cubicBezTo>
                  <a:cubicBezTo>
                    <a:pt x="2920787" y="593409"/>
                    <a:pt x="2930329" y="624704"/>
                    <a:pt x="2930329" y="659870"/>
                  </a:cubicBezTo>
                  <a:cubicBezTo>
                    <a:pt x="2930329" y="721270"/>
                    <a:pt x="2907973" y="769553"/>
                    <a:pt x="2863263" y="804720"/>
                  </a:cubicBezTo>
                  <a:cubicBezTo>
                    <a:pt x="2819151" y="839886"/>
                    <a:pt x="2758640" y="857474"/>
                    <a:pt x="2681738" y="857474"/>
                  </a:cubicBezTo>
                  <a:close/>
                  <a:moveTo>
                    <a:pt x="2612884" y="741236"/>
                  </a:moveTo>
                  <a:lnTo>
                    <a:pt x="2689786" y="741236"/>
                  </a:lnTo>
                  <a:cubicBezTo>
                    <a:pt x="2721378" y="741236"/>
                    <a:pt x="2746121" y="733484"/>
                    <a:pt x="2764005" y="717989"/>
                  </a:cubicBezTo>
                  <a:cubicBezTo>
                    <a:pt x="2781890" y="701894"/>
                    <a:pt x="2790832" y="680140"/>
                    <a:pt x="2790832" y="652717"/>
                  </a:cubicBezTo>
                  <a:cubicBezTo>
                    <a:pt x="2790832" y="625294"/>
                    <a:pt x="2781890" y="603835"/>
                    <a:pt x="2764005" y="588340"/>
                  </a:cubicBezTo>
                  <a:cubicBezTo>
                    <a:pt x="2746121" y="573434"/>
                    <a:pt x="2721378" y="565986"/>
                    <a:pt x="2689786" y="565986"/>
                  </a:cubicBezTo>
                  <a:lnTo>
                    <a:pt x="2612884" y="565986"/>
                  </a:lnTo>
                  <a:close/>
                  <a:moveTo>
                    <a:pt x="2612884" y="449749"/>
                  </a:moveTo>
                  <a:lnTo>
                    <a:pt x="2670113" y="449749"/>
                  </a:lnTo>
                  <a:cubicBezTo>
                    <a:pt x="2695750" y="449749"/>
                    <a:pt x="2715718" y="443195"/>
                    <a:pt x="2730025" y="430078"/>
                  </a:cubicBezTo>
                  <a:cubicBezTo>
                    <a:pt x="2744333" y="417560"/>
                    <a:pt x="2751486" y="399382"/>
                    <a:pt x="2751486" y="375536"/>
                  </a:cubicBezTo>
                  <a:cubicBezTo>
                    <a:pt x="2751486" y="352887"/>
                    <a:pt x="2744333" y="335300"/>
                    <a:pt x="2730025" y="322782"/>
                  </a:cubicBezTo>
                  <a:cubicBezTo>
                    <a:pt x="2716317" y="309665"/>
                    <a:pt x="2696341" y="303111"/>
                    <a:pt x="2670113" y="303111"/>
                  </a:cubicBezTo>
                  <a:lnTo>
                    <a:pt x="2612884" y="303111"/>
                  </a:lnTo>
                  <a:close/>
                  <a:moveTo>
                    <a:pt x="3077873" y="857474"/>
                  </a:moveTo>
                  <a:lnTo>
                    <a:pt x="3077873" y="186874"/>
                  </a:lnTo>
                  <a:lnTo>
                    <a:pt x="3212899" y="186874"/>
                  </a:lnTo>
                  <a:lnTo>
                    <a:pt x="3212899" y="734083"/>
                  </a:lnTo>
                  <a:lnTo>
                    <a:pt x="3466855" y="734083"/>
                  </a:lnTo>
                  <a:lnTo>
                    <a:pt x="3466855" y="857474"/>
                  </a:lnTo>
                  <a:close/>
                  <a:moveTo>
                    <a:pt x="3595621" y="857474"/>
                  </a:moveTo>
                  <a:lnTo>
                    <a:pt x="3595621" y="186874"/>
                  </a:lnTo>
                  <a:lnTo>
                    <a:pt x="3730647" y="186874"/>
                  </a:lnTo>
                  <a:lnTo>
                    <a:pt x="3730647" y="857474"/>
                  </a:lnTo>
                  <a:close/>
                  <a:moveTo>
                    <a:pt x="3896076" y="658976"/>
                  </a:moveTo>
                  <a:cubicBezTo>
                    <a:pt x="3878791" y="615459"/>
                    <a:pt x="3870144" y="569858"/>
                    <a:pt x="3870144" y="522174"/>
                  </a:cubicBezTo>
                  <a:cubicBezTo>
                    <a:pt x="3870144" y="474489"/>
                    <a:pt x="3878791" y="429184"/>
                    <a:pt x="3896076" y="386265"/>
                  </a:cubicBezTo>
                  <a:cubicBezTo>
                    <a:pt x="3913361" y="342748"/>
                    <a:pt x="3937210" y="304899"/>
                    <a:pt x="3967613" y="272711"/>
                  </a:cubicBezTo>
                  <a:cubicBezTo>
                    <a:pt x="3998615" y="240522"/>
                    <a:pt x="4036172" y="214887"/>
                    <a:pt x="4080284" y="195815"/>
                  </a:cubicBezTo>
                  <a:cubicBezTo>
                    <a:pt x="4124994" y="176743"/>
                    <a:pt x="4172986" y="167203"/>
                    <a:pt x="4224252" y="167203"/>
                  </a:cubicBezTo>
                  <a:cubicBezTo>
                    <a:pt x="4275517" y="167203"/>
                    <a:pt x="4323509" y="176743"/>
                    <a:pt x="4368220" y="195815"/>
                  </a:cubicBezTo>
                  <a:cubicBezTo>
                    <a:pt x="4412930" y="214887"/>
                    <a:pt x="4450487" y="240522"/>
                    <a:pt x="4480890" y="272711"/>
                  </a:cubicBezTo>
                  <a:cubicBezTo>
                    <a:pt x="4511293" y="304899"/>
                    <a:pt x="4535142" y="342748"/>
                    <a:pt x="4552427" y="386265"/>
                  </a:cubicBezTo>
                  <a:cubicBezTo>
                    <a:pt x="4569712" y="429184"/>
                    <a:pt x="4578359" y="474489"/>
                    <a:pt x="4578359" y="522174"/>
                  </a:cubicBezTo>
                  <a:cubicBezTo>
                    <a:pt x="4578359" y="578209"/>
                    <a:pt x="4566734" y="630659"/>
                    <a:pt x="4543485" y="679541"/>
                  </a:cubicBezTo>
                  <a:cubicBezTo>
                    <a:pt x="4520235" y="728423"/>
                    <a:pt x="4488044" y="769250"/>
                    <a:pt x="4446910" y="802037"/>
                  </a:cubicBezTo>
                  <a:lnTo>
                    <a:pt x="4487150" y="840485"/>
                  </a:lnTo>
                  <a:cubicBezTo>
                    <a:pt x="4534248" y="883403"/>
                    <a:pt x="4580747" y="904567"/>
                    <a:pt x="4626646" y="903968"/>
                  </a:cubicBezTo>
                  <a:cubicBezTo>
                    <a:pt x="4645720" y="903968"/>
                    <a:pt x="4661816" y="901581"/>
                    <a:pt x="4674934" y="896815"/>
                  </a:cubicBezTo>
                  <a:lnTo>
                    <a:pt x="4674934" y="1012159"/>
                  </a:lnTo>
                  <a:cubicBezTo>
                    <a:pt x="4654072" y="1020501"/>
                    <a:pt x="4630518" y="1024381"/>
                    <a:pt x="4604291" y="1023782"/>
                  </a:cubicBezTo>
                  <a:cubicBezTo>
                    <a:pt x="4532155" y="1023782"/>
                    <a:pt x="4462711" y="994571"/>
                    <a:pt x="4395940" y="936157"/>
                  </a:cubicBezTo>
                  <a:lnTo>
                    <a:pt x="4316355" y="864627"/>
                  </a:lnTo>
                  <a:cubicBezTo>
                    <a:pt x="4287142" y="872379"/>
                    <a:pt x="4256443" y="876250"/>
                    <a:pt x="4224252" y="876250"/>
                  </a:cubicBezTo>
                  <a:cubicBezTo>
                    <a:pt x="4172986" y="876250"/>
                    <a:pt x="4124994" y="866710"/>
                    <a:pt x="4080284" y="847638"/>
                  </a:cubicBezTo>
                  <a:cubicBezTo>
                    <a:pt x="4036172" y="828566"/>
                    <a:pt x="3998615" y="803227"/>
                    <a:pt x="3967613" y="771637"/>
                  </a:cubicBezTo>
                  <a:cubicBezTo>
                    <a:pt x="3937210" y="739448"/>
                    <a:pt x="3913361" y="701894"/>
                    <a:pt x="3896076" y="658976"/>
                  </a:cubicBezTo>
                  <a:close/>
                  <a:moveTo>
                    <a:pt x="4070447" y="360336"/>
                  </a:moveTo>
                  <a:cubicBezTo>
                    <a:pt x="4029913" y="403853"/>
                    <a:pt x="4009346" y="457796"/>
                    <a:pt x="4008747" y="522174"/>
                  </a:cubicBezTo>
                  <a:cubicBezTo>
                    <a:pt x="4008747" y="586551"/>
                    <a:pt x="4029314" y="640494"/>
                    <a:pt x="4070447" y="684012"/>
                  </a:cubicBezTo>
                  <a:cubicBezTo>
                    <a:pt x="4110982" y="727529"/>
                    <a:pt x="4162551" y="749283"/>
                    <a:pt x="4225146" y="749283"/>
                  </a:cubicBezTo>
                  <a:cubicBezTo>
                    <a:pt x="4266280" y="749283"/>
                    <a:pt x="4302942" y="739448"/>
                    <a:pt x="4335134" y="719777"/>
                  </a:cubicBezTo>
                  <a:cubicBezTo>
                    <a:pt x="4367924" y="700106"/>
                    <a:pt x="4393553" y="672683"/>
                    <a:pt x="4412036" y="637517"/>
                  </a:cubicBezTo>
                  <a:cubicBezTo>
                    <a:pt x="4430519" y="602941"/>
                    <a:pt x="4439756" y="564493"/>
                    <a:pt x="4439756" y="522174"/>
                  </a:cubicBezTo>
                  <a:cubicBezTo>
                    <a:pt x="4439756" y="457796"/>
                    <a:pt x="4419190" y="403853"/>
                    <a:pt x="4378056" y="360336"/>
                  </a:cubicBezTo>
                  <a:cubicBezTo>
                    <a:pt x="4337521" y="316818"/>
                    <a:pt x="4286247" y="295064"/>
                    <a:pt x="4224252" y="295064"/>
                  </a:cubicBezTo>
                  <a:cubicBezTo>
                    <a:pt x="4161657" y="295064"/>
                    <a:pt x="4110088" y="316818"/>
                    <a:pt x="4069553" y="360336"/>
                  </a:cubicBezTo>
                  <a:close/>
                  <a:moveTo>
                    <a:pt x="4705337" y="595493"/>
                  </a:moveTo>
                  <a:lnTo>
                    <a:pt x="4705337" y="186874"/>
                  </a:lnTo>
                  <a:lnTo>
                    <a:pt x="4841257" y="186874"/>
                  </a:lnTo>
                  <a:lnTo>
                    <a:pt x="4841257" y="606222"/>
                  </a:lnTo>
                  <a:cubicBezTo>
                    <a:pt x="4841257" y="650929"/>
                    <a:pt x="4853177" y="686095"/>
                    <a:pt x="4877025" y="711730"/>
                  </a:cubicBezTo>
                  <a:cubicBezTo>
                    <a:pt x="4900874" y="736766"/>
                    <a:pt x="4933960" y="749283"/>
                    <a:pt x="4976283" y="749283"/>
                  </a:cubicBezTo>
                  <a:cubicBezTo>
                    <a:pt x="5018016" y="749283"/>
                    <a:pt x="5050797" y="736766"/>
                    <a:pt x="5074646" y="711730"/>
                  </a:cubicBezTo>
                  <a:cubicBezTo>
                    <a:pt x="5098495" y="686694"/>
                    <a:pt x="5110414" y="651528"/>
                    <a:pt x="5110414" y="606222"/>
                  </a:cubicBezTo>
                  <a:lnTo>
                    <a:pt x="5110414" y="186874"/>
                  </a:lnTo>
                  <a:lnTo>
                    <a:pt x="5246334" y="186874"/>
                  </a:lnTo>
                  <a:lnTo>
                    <a:pt x="5246334" y="595493"/>
                  </a:lnTo>
                  <a:cubicBezTo>
                    <a:pt x="5246334" y="683717"/>
                    <a:pt x="5222191" y="752565"/>
                    <a:pt x="5173903" y="802037"/>
                  </a:cubicBezTo>
                  <a:cubicBezTo>
                    <a:pt x="5125616" y="852109"/>
                    <a:pt x="5059444" y="876849"/>
                    <a:pt x="4975389" y="876250"/>
                  </a:cubicBezTo>
                  <a:cubicBezTo>
                    <a:pt x="4891932" y="876250"/>
                    <a:pt x="4826055" y="851510"/>
                    <a:pt x="4777768" y="802037"/>
                  </a:cubicBezTo>
                  <a:cubicBezTo>
                    <a:pt x="4729481" y="751966"/>
                    <a:pt x="4705337" y="683118"/>
                    <a:pt x="4705337" y="595493"/>
                  </a:cubicBezTo>
                  <a:close/>
                  <a:moveTo>
                    <a:pt x="5423388" y="857474"/>
                  </a:moveTo>
                  <a:lnTo>
                    <a:pt x="5423388" y="186874"/>
                  </a:lnTo>
                  <a:lnTo>
                    <a:pt x="5812370" y="186874"/>
                  </a:lnTo>
                  <a:lnTo>
                    <a:pt x="5812370" y="303111"/>
                  </a:lnTo>
                  <a:lnTo>
                    <a:pt x="5558414" y="303111"/>
                  </a:lnTo>
                  <a:lnTo>
                    <a:pt x="5558414" y="457796"/>
                  </a:lnTo>
                  <a:lnTo>
                    <a:pt x="5773919" y="457796"/>
                  </a:lnTo>
                  <a:lnTo>
                    <a:pt x="5773919" y="574033"/>
                  </a:lnTo>
                  <a:lnTo>
                    <a:pt x="5558414" y="574033"/>
                  </a:lnTo>
                  <a:lnTo>
                    <a:pt x="5558414" y="741236"/>
                  </a:lnTo>
                  <a:lnTo>
                    <a:pt x="5812370" y="741236"/>
                  </a:lnTo>
                  <a:lnTo>
                    <a:pt x="5812370" y="857474"/>
                  </a:lnTo>
                  <a:close/>
                  <a:moveTo>
                    <a:pt x="0" y="1827608"/>
                  </a:moveTo>
                  <a:lnTo>
                    <a:pt x="0" y="1157008"/>
                  </a:lnTo>
                  <a:lnTo>
                    <a:pt x="388982" y="1157008"/>
                  </a:lnTo>
                  <a:lnTo>
                    <a:pt x="388982" y="1273245"/>
                  </a:lnTo>
                  <a:lnTo>
                    <a:pt x="135920" y="1273245"/>
                  </a:lnTo>
                  <a:lnTo>
                    <a:pt x="135920" y="1427930"/>
                  </a:lnTo>
                  <a:lnTo>
                    <a:pt x="351425" y="1427930"/>
                  </a:lnTo>
                  <a:lnTo>
                    <a:pt x="351425" y="1544168"/>
                  </a:lnTo>
                  <a:lnTo>
                    <a:pt x="135920" y="1544168"/>
                  </a:lnTo>
                  <a:lnTo>
                    <a:pt x="135920" y="1827608"/>
                  </a:lnTo>
                  <a:close/>
                  <a:moveTo>
                    <a:pt x="517748" y="1827608"/>
                  </a:moveTo>
                  <a:lnTo>
                    <a:pt x="517748" y="1157008"/>
                  </a:lnTo>
                  <a:lnTo>
                    <a:pt x="721628" y="1157008"/>
                  </a:lnTo>
                  <a:cubicBezTo>
                    <a:pt x="794953" y="1157008"/>
                    <a:pt x="853077" y="1174891"/>
                    <a:pt x="895999" y="1210656"/>
                  </a:cubicBezTo>
                  <a:cubicBezTo>
                    <a:pt x="938322" y="1246421"/>
                    <a:pt x="959488" y="1295304"/>
                    <a:pt x="959488" y="1357294"/>
                  </a:cubicBezTo>
                  <a:cubicBezTo>
                    <a:pt x="959488" y="1397235"/>
                    <a:pt x="950251" y="1432106"/>
                    <a:pt x="931768" y="1461907"/>
                  </a:cubicBezTo>
                  <a:cubicBezTo>
                    <a:pt x="913284" y="1491709"/>
                    <a:pt x="887057" y="1514661"/>
                    <a:pt x="853077" y="1530756"/>
                  </a:cubicBezTo>
                  <a:lnTo>
                    <a:pt x="1062322" y="1827608"/>
                  </a:lnTo>
                  <a:lnTo>
                    <a:pt x="900470" y="1827608"/>
                  </a:lnTo>
                  <a:lnTo>
                    <a:pt x="722522" y="1556686"/>
                  </a:lnTo>
                  <a:lnTo>
                    <a:pt x="653668" y="1556686"/>
                  </a:lnTo>
                  <a:lnTo>
                    <a:pt x="653668" y="1827608"/>
                  </a:lnTo>
                  <a:close/>
                  <a:moveTo>
                    <a:pt x="653668" y="1441342"/>
                  </a:moveTo>
                  <a:lnTo>
                    <a:pt x="729676" y="1441342"/>
                  </a:lnTo>
                  <a:cubicBezTo>
                    <a:pt x="758291" y="1441342"/>
                    <a:pt x="780646" y="1433894"/>
                    <a:pt x="796742" y="1418989"/>
                  </a:cubicBezTo>
                  <a:cubicBezTo>
                    <a:pt x="812838" y="1404084"/>
                    <a:pt x="820590" y="1382929"/>
                    <a:pt x="819991" y="1355506"/>
                  </a:cubicBezTo>
                  <a:cubicBezTo>
                    <a:pt x="819991" y="1329871"/>
                    <a:pt x="812238" y="1309610"/>
                    <a:pt x="796742" y="1294705"/>
                  </a:cubicBezTo>
                  <a:cubicBezTo>
                    <a:pt x="781245" y="1279799"/>
                    <a:pt x="758890" y="1272646"/>
                    <a:pt x="729676" y="1273245"/>
                  </a:cubicBezTo>
                  <a:lnTo>
                    <a:pt x="653668" y="1273245"/>
                  </a:lnTo>
                  <a:close/>
                  <a:moveTo>
                    <a:pt x="1100773" y="1827608"/>
                  </a:moveTo>
                  <a:lnTo>
                    <a:pt x="1353835" y="1157008"/>
                  </a:lnTo>
                  <a:lnTo>
                    <a:pt x="1530889" y="1157008"/>
                  </a:lnTo>
                  <a:lnTo>
                    <a:pt x="1783950" y="1827608"/>
                  </a:lnTo>
                  <a:lnTo>
                    <a:pt x="1639982" y="1827608"/>
                  </a:lnTo>
                  <a:lnTo>
                    <a:pt x="1575599" y="1653252"/>
                  </a:lnTo>
                  <a:lnTo>
                    <a:pt x="1308230" y="1653252"/>
                  </a:lnTo>
                  <a:lnTo>
                    <a:pt x="1244741" y="1827608"/>
                  </a:lnTo>
                  <a:close/>
                  <a:moveTo>
                    <a:pt x="1350258" y="1537015"/>
                  </a:moveTo>
                  <a:lnTo>
                    <a:pt x="1534466" y="1537015"/>
                  </a:lnTo>
                  <a:lnTo>
                    <a:pt x="1442362" y="1285763"/>
                  </a:lnTo>
                  <a:close/>
                  <a:moveTo>
                    <a:pt x="1896621" y="1827608"/>
                  </a:moveTo>
                  <a:lnTo>
                    <a:pt x="1896621" y="1157008"/>
                  </a:lnTo>
                  <a:lnTo>
                    <a:pt x="2070098" y="1157008"/>
                  </a:lnTo>
                  <a:lnTo>
                    <a:pt x="2368764" y="1637158"/>
                  </a:lnTo>
                  <a:lnTo>
                    <a:pt x="2368764" y="1157008"/>
                  </a:lnTo>
                  <a:lnTo>
                    <a:pt x="2503790" y="1157008"/>
                  </a:lnTo>
                  <a:lnTo>
                    <a:pt x="2503790" y="1827608"/>
                  </a:lnTo>
                  <a:lnTo>
                    <a:pt x="2330313" y="1827608"/>
                  </a:lnTo>
                  <a:lnTo>
                    <a:pt x="2031647" y="1345670"/>
                  </a:lnTo>
                  <a:lnTo>
                    <a:pt x="2031647" y="1827608"/>
                  </a:lnTo>
                  <a:close/>
                  <a:moveTo>
                    <a:pt x="2644181" y="1492308"/>
                  </a:moveTo>
                  <a:cubicBezTo>
                    <a:pt x="2644181" y="1444624"/>
                    <a:pt x="2652828" y="1399318"/>
                    <a:pt x="2670113" y="1356400"/>
                  </a:cubicBezTo>
                  <a:cubicBezTo>
                    <a:pt x="2687398" y="1312882"/>
                    <a:pt x="2711247" y="1275034"/>
                    <a:pt x="2741650" y="1242845"/>
                  </a:cubicBezTo>
                  <a:cubicBezTo>
                    <a:pt x="2772652" y="1210656"/>
                    <a:pt x="2810209" y="1185325"/>
                    <a:pt x="2854321" y="1166844"/>
                  </a:cubicBezTo>
                  <a:cubicBezTo>
                    <a:pt x="2899031" y="1147772"/>
                    <a:pt x="2947319" y="1138231"/>
                    <a:pt x="2999183" y="1138231"/>
                  </a:cubicBezTo>
                  <a:cubicBezTo>
                    <a:pt x="3058201" y="1138231"/>
                    <a:pt x="3111853" y="1150150"/>
                    <a:pt x="3160141" y="1173997"/>
                  </a:cubicBezTo>
                  <a:cubicBezTo>
                    <a:pt x="3209027" y="1198433"/>
                    <a:pt x="3248963" y="1231820"/>
                    <a:pt x="3279965" y="1274140"/>
                  </a:cubicBezTo>
                  <a:lnTo>
                    <a:pt x="3173554" y="1357294"/>
                  </a:lnTo>
                  <a:cubicBezTo>
                    <a:pt x="3153881" y="1329281"/>
                    <a:pt x="3129139" y="1306927"/>
                    <a:pt x="3099334" y="1290234"/>
                  </a:cubicBezTo>
                  <a:cubicBezTo>
                    <a:pt x="3069530" y="1273541"/>
                    <a:pt x="3036141" y="1265198"/>
                    <a:pt x="2999183" y="1265198"/>
                  </a:cubicBezTo>
                  <a:cubicBezTo>
                    <a:pt x="2936588" y="1265198"/>
                    <a:pt x="2885019" y="1286953"/>
                    <a:pt x="2844484" y="1330470"/>
                  </a:cubicBezTo>
                  <a:cubicBezTo>
                    <a:pt x="2803950" y="1373987"/>
                    <a:pt x="2783383" y="1427930"/>
                    <a:pt x="2782784" y="1492308"/>
                  </a:cubicBezTo>
                  <a:cubicBezTo>
                    <a:pt x="2782784" y="1556686"/>
                    <a:pt x="2803351" y="1610933"/>
                    <a:pt x="2844484" y="1655040"/>
                  </a:cubicBezTo>
                  <a:cubicBezTo>
                    <a:pt x="2885019" y="1698558"/>
                    <a:pt x="2936588" y="1720017"/>
                    <a:pt x="2999183" y="1719418"/>
                  </a:cubicBezTo>
                  <a:cubicBezTo>
                    <a:pt x="3036141" y="1719418"/>
                    <a:pt x="3069530" y="1711371"/>
                    <a:pt x="3099334" y="1695276"/>
                  </a:cubicBezTo>
                  <a:cubicBezTo>
                    <a:pt x="3129139" y="1678583"/>
                    <a:pt x="3153881" y="1655934"/>
                    <a:pt x="3173554" y="1627322"/>
                  </a:cubicBezTo>
                  <a:lnTo>
                    <a:pt x="3279965" y="1709582"/>
                  </a:lnTo>
                  <a:cubicBezTo>
                    <a:pt x="3253738" y="1745947"/>
                    <a:pt x="3220947" y="1775748"/>
                    <a:pt x="3181602" y="1798996"/>
                  </a:cubicBezTo>
                  <a:cubicBezTo>
                    <a:pt x="3142257" y="1822243"/>
                    <a:pt x="3098735" y="1836844"/>
                    <a:pt x="3051047" y="1842808"/>
                  </a:cubicBezTo>
                  <a:lnTo>
                    <a:pt x="2967885" y="1982293"/>
                  </a:lnTo>
                  <a:lnTo>
                    <a:pt x="2848061" y="1982293"/>
                  </a:lnTo>
                  <a:lnTo>
                    <a:pt x="2932117" y="1841020"/>
                  </a:lnTo>
                  <a:cubicBezTo>
                    <a:pt x="2875487" y="1830889"/>
                    <a:pt x="2825107" y="1809126"/>
                    <a:pt x="2780995" y="1775748"/>
                  </a:cubicBezTo>
                  <a:cubicBezTo>
                    <a:pt x="2736884" y="1742370"/>
                    <a:pt x="2702904" y="1700936"/>
                    <a:pt x="2679055" y="1651464"/>
                  </a:cubicBezTo>
                  <a:cubicBezTo>
                    <a:pt x="2655207" y="1601991"/>
                    <a:pt x="2643582" y="1548934"/>
                    <a:pt x="2644181" y="1492308"/>
                  </a:cubicBezTo>
                  <a:close/>
                  <a:moveTo>
                    <a:pt x="3319310" y="1827608"/>
                  </a:moveTo>
                  <a:lnTo>
                    <a:pt x="3572372" y="1157008"/>
                  </a:lnTo>
                  <a:lnTo>
                    <a:pt x="3749426" y="1157008"/>
                  </a:lnTo>
                  <a:lnTo>
                    <a:pt x="4002487" y="1827608"/>
                  </a:lnTo>
                  <a:lnTo>
                    <a:pt x="3858519" y="1827608"/>
                  </a:lnTo>
                  <a:lnTo>
                    <a:pt x="3795030" y="1653252"/>
                  </a:lnTo>
                  <a:lnTo>
                    <a:pt x="3527661" y="1653252"/>
                  </a:lnTo>
                  <a:lnTo>
                    <a:pt x="3463278" y="1827608"/>
                  </a:lnTo>
                  <a:close/>
                  <a:moveTo>
                    <a:pt x="3569689" y="1537015"/>
                  </a:moveTo>
                  <a:lnTo>
                    <a:pt x="3753002" y="1537015"/>
                  </a:lnTo>
                  <a:lnTo>
                    <a:pt x="3660899" y="1285763"/>
                  </a:lnTo>
                  <a:close/>
                  <a:moveTo>
                    <a:pt x="4115158" y="1827608"/>
                  </a:moveTo>
                  <a:lnTo>
                    <a:pt x="4115158" y="1157008"/>
                  </a:lnTo>
                  <a:lnTo>
                    <a:pt x="4251078" y="1157008"/>
                  </a:lnTo>
                  <a:lnTo>
                    <a:pt x="4251078" y="1827608"/>
                  </a:lnTo>
                  <a:close/>
                  <a:moveTo>
                    <a:pt x="4386998" y="1734618"/>
                  </a:moveTo>
                  <a:lnTo>
                    <a:pt x="4485361" y="1644311"/>
                  </a:lnTo>
                  <a:cubicBezTo>
                    <a:pt x="4505633" y="1670536"/>
                    <a:pt x="4528283" y="1690806"/>
                    <a:pt x="4553321" y="1705112"/>
                  </a:cubicBezTo>
                  <a:cubicBezTo>
                    <a:pt x="4578958" y="1719418"/>
                    <a:pt x="4605481" y="1726571"/>
                    <a:pt x="4632906" y="1726571"/>
                  </a:cubicBezTo>
                  <a:cubicBezTo>
                    <a:pt x="4659732" y="1726571"/>
                    <a:pt x="4680594" y="1719713"/>
                    <a:pt x="4695501" y="1706006"/>
                  </a:cubicBezTo>
                  <a:cubicBezTo>
                    <a:pt x="4710997" y="1692299"/>
                    <a:pt x="4718750" y="1673218"/>
                    <a:pt x="4718750" y="1648781"/>
                  </a:cubicBezTo>
                  <a:cubicBezTo>
                    <a:pt x="4718750" y="1634475"/>
                    <a:pt x="4714574" y="1621358"/>
                    <a:pt x="4706231" y="1609439"/>
                  </a:cubicBezTo>
                  <a:cubicBezTo>
                    <a:pt x="4697289" y="1597521"/>
                    <a:pt x="4685664" y="1587685"/>
                    <a:pt x="4671357" y="1579933"/>
                  </a:cubicBezTo>
                  <a:cubicBezTo>
                    <a:pt x="4657050" y="1571591"/>
                    <a:pt x="4640659" y="1563240"/>
                    <a:pt x="4622175" y="1554897"/>
                  </a:cubicBezTo>
                  <a:cubicBezTo>
                    <a:pt x="4603692" y="1545956"/>
                    <a:pt x="4584914" y="1537310"/>
                    <a:pt x="4565840" y="1528967"/>
                  </a:cubicBezTo>
                  <a:cubicBezTo>
                    <a:pt x="4546767" y="1520625"/>
                    <a:pt x="4528283" y="1510486"/>
                    <a:pt x="4510399" y="1498567"/>
                  </a:cubicBezTo>
                  <a:cubicBezTo>
                    <a:pt x="4491916" y="1486648"/>
                    <a:pt x="4475525" y="1473531"/>
                    <a:pt x="4461217" y="1459225"/>
                  </a:cubicBezTo>
                  <a:cubicBezTo>
                    <a:pt x="4446910" y="1444919"/>
                    <a:pt x="4435285" y="1426741"/>
                    <a:pt x="4426343" y="1404683"/>
                  </a:cubicBezTo>
                  <a:cubicBezTo>
                    <a:pt x="4417401" y="1382625"/>
                    <a:pt x="4412930" y="1358483"/>
                    <a:pt x="4412930" y="1332258"/>
                  </a:cubicBezTo>
                  <a:cubicBezTo>
                    <a:pt x="4412930" y="1278011"/>
                    <a:pt x="4433202" y="1232115"/>
                    <a:pt x="4473736" y="1194562"/>
                  </a:cubicBezTo>
                  <a:cubicBezTo>
                    <a:pt x="4514271" y="1157008"/>
                    <a:pt x="4565545" y="1138231"/>
                    <a:pt x="4627541" y="1138231"/>
                  </a:cubicBezTo>
                  <a:cubicBezTo>
                    <a:pt x="4720539" y="1138231"/>
                    <a:pt x="4798335" y="1175785"/>
                    <a:pt x="4860930" y="1250892"/>
                  </a:cubicBezTo>
                  <a:lnTo>
                    <a:pt x="4761672" y="1340305"/>
                  </a:lnTo>
                  <a:cubicBezTo>
                    <a:pt x="4718750" y="1284270"/>
                    <a:pt x="4674335" y="1256257"/>
                    <a:pt x="4628435" y="1256257"/>
                  </a:cubicBezTo>
                  <a:cubicBezTo>
                    <a:pt x="4605784" y="1256257"/>
                    <a:pt x="4587006" y="1263115"/>
                    <a:pt x="4572100" y="1276822"/>
                  </a:cubicBezTo>
                  <a:cubicBezTo>
                    <a:pt x="4557193" y="1290529"/>
                    <a:pt x="4550039" y="1307222"/>
                    <a:pt x="4550639" y="1326893"/>
                  </a:cubicBezTo>
                  <a:cubicBezTo>
                    <a:pt x="4550639" y="1339411"/>
                    <a:pt x="4554215" y="1351035"/>
                    <a:pt x="4561369" y="1361765"/>
                  </a:cubicBezTo>
                  <a:cubicBezTo>
                    <a:pt x="4568523" y="1371895"/>
                    <a:pt x="4577760" y="1381140"/>
                    <a:pt x="4589090" y="1389483"/>
                  </a:cubicBezTo>
                  <a:cubicBezTo>
                    <a:pt x="4601009" y="1397235"/>
                    <a:pt x="4614727" y="1404978"/>
                    <a:pt x="4630223" y="1412730"/>
                  </a:cubicBezTo>
                  <a:lnTo>
                    <a:pt x="4677616" y="1435084"/>
                  </a:lnTo>
                  <a:cubicBezTo>
                    <a:pt x="4694902" y="1442836"/>
                    <a:pt x="4711892" y="1450579"/>
                    <a:pt x="4728586" y="1458331"/>
                  </a:cubicBezTo>
                  <a:cubicBezTo>
                    <a:pt x="4745872" y="1466673"/>
                    <a:pt x="4761967" y="1476813"/>
                    <a:pt x="4776874" y="1488731"/>
                  </a:cubicBezTo>
                  <a:cubicBezTo>
                    <a:pt x="4792371" y="1500060"/>
                    <a:pt x="4806088" y="1513168"/>
                    <a:pt x="4818008" y="1528073"/>
                  </a:cubicBezTo>
                  <a:cubicBezTo>
                    <a:pt x="4829927" y="1542379"/>
                    <a:pt x="4839173" y="1559368"/>
                    <a:pt x="4845728" y="1579039"/>
                  </a:cubicBezTo>
                  <a:cubicBezTo>
                    <a:pt x="4852882" y="1599309"/>
                    <a:pt x="4856459" y="1621662"/>
                    <a:pt x="4856459" y="1646099"/>
                  </a:cubicBezTo>
                  <a:cubicBezTo>
                    <a:pt x="4855269" y="1706900"/>
                    <a:pt x="4833504" y="1755478"/>
                    <a:pt x="4791181" y="1791843"/>
                  </a:cubicBezTo>
                  <a:cubicBezTo>
                    <a:pt x="4749448" y="1828207"/>
                    <a:pt x="4697289" y="1846385"/>
                    <a:pt x="4634694" y="1846385"/>
                  </a:cubicBezTo>
                  <a:cubicBezTo>
                    <a:pt x="4579852" y="1846385"/>
                    <a:pt x="4532459" y="1837148"/>
                    <a:pt x="4492515" y="1818667"/>
                  </a:cubicBezTo>
                  <a:cubicBezTo>
                    <a:pt x="4452571" y="1799595"/>
                    <a:pt x="4417401" y="1771573"/>
                    <a:pt x="4386998" y="1734618"/>
                  </a:cubicBezTo>
                  <a:close/>
                  <a:moveTo>
                    <a:pt x="5007580" y="1827608"/>
                  </a:moveTo>
                  <a:lnTo>
                    <a:pt x="5007580" y="1157008"/>
                  </a:lnTo>
                  <a:lnTo>
                    <a:pt x="5396562" y="1157008"/>
                  </a:lnTo>
                  <a:lnTo>
                    <a:pt x="5396562" y="1273245"/>
                  </a:lnTo>
                  <a:lnTo>
                    <a:pt x="5143500" y="1273245"/>
                  </a:lnTo>
                  <a:lnTo>
                    <a:pt x="5143500" y="1427930"/>
                  </a:lnTo>
                  <a:lnTo>
                    <a:pt x="5359005" y="1427930"/>
                  </a:lnTo>
                  <a:lnTo>
                    <a:pt x="5359005" y="1544168"/>
                  </a:lnTo>
                  <a:lnTo>
                    <a:pt x="5143500" y="1544168"/>
                  </a:lnTo>
                  <a:lnTo>
                    <a:pt x="5143500" y="1711371"/>
                  </a:lnTo>
                  <a:lnTo>
                    <a:pt x="5396562" y="1711371"/>
                  </a:lnTo>
                  <a:lnTo>
                    <a:pt x="5396562" y="1827608"/>
                  </a:lnTo>
                  <a:close/>
                </a:path>
              </a:pathLst>
            </a:custGeom>
            <a:solidFill>
              <a:srgbClr val="000000"/>
            </a:solidFill>
            <a:ln w="893" cap="flat">
              <a:noFill/>
              <a:prstDash val="solid"/>
              <a:miter/>
            </a:ln>
          </p:spPr>
          <p:txBody>
            <a:bodyPr rtlCol="0" anchor="ctr"/>
            <a:lstStyle/>
            <a:p>
              <a:endParaRPr lang="fr-FR"/>
            </a:p>
          </p:txBody>
        </p:sp>
        <p:sp>
          <p:nvSpPr>
            <p:cNvPr id="61" name="Forme libre 60">
              <a:extLst>
                <a:ext uri="{FF2B5EF4-FFF2-40B4-BE49-F238E27FC236}">
                  <a16:creationId xmlns:a16="http://schemas.microsoft.com/office/drawing/2014/main" id="{C6E10063-98BC-DBF7-D81D-6019CB375F06}"/>
                </a:ext>
              </a:extLst>
            </p:cNvPr>
            <p:cNvSpPr/>
            <p:nvPr/>
          </p:nvSpPr>
          <p:spPr>
            <a:xfrm>
              <a:off x="3189814" y="4323132"/>
              <a:ext cx="2331207" cy="1640734"/>
            </a:xfrm>
            <a:custGeom>
              <a:avLst/>
              <a:gdLst>
                <a:gd name="connsiteX0" fmla="*/ 2221220 w 2331207"/>
                <a:gd name="connsiteY0" fmla="*/ 1391271 h 1640734"/>
                <a:gd name="connsiteX1" fmla="*/ 2248940 w 2331207"/>
                <a:gd name="connsiteY1" fmla="*/ 1441342 h 1640734"/>
                <a:gd name="connsiteX2" fmla="*/ 2158625 w 2331207"/>
                <a:gd name="connsiteY2" fmla="*/ 1465484 h 1640734"/>
                <a:gd name="connsiteX3" fmla="*/ 2221220 w 2331207"/>
                <a:gd name="connsiteY3" fmla="*/ 1391271 h 1640734"/>
                <a:gd name="connsiteX4" fmla="*/ 2271295 w 2331207"/>
                <a:gd name="connsiteY4" fmla="*/ 1537909 h 1640734"/>
                <a:gd name="connsiteX5" fmla="*/ 2253411 w 2331207"/>
                <a:gd name="connsiteY5" fmla="*/ 1537909 h 1640734"/>
                <a:gd name="connsiteX6" fmla="*/ 2181874 w 2331207"/>
                <a:gd name="connsiteY6" fmla="*/ 1586192 h 1640734"/>
                <a:gd name="connsiteX7" fmla="*/ 2144317 w 2331207"/>
                <a:gd name="connsiteY7" fmla="*/ 1537909 h 1640734"/>
                <a:gd name="connsiteX8" fmla="*/ 2148788 w 2331207"/>
                <a:gd name="connsiteY8" fmla="*/ 1497673 h 1640734"/>
                <a:gd name="connsiteX9" fmla="*/ 2295439 w 2331207"/>
                <a:gd name="connsiteY9" fmla="*/ 1449390 h 1640734"/>
                <a:gd name="connsiteX10" fmla="*/ 2248940 w 2331207"/>
                <a:gd name="connsiteY10" fmla="*/ 1351929 h 1640734"/>
                <a:gd name="connsiteX11" fmla="*/ 2100501 w 2331207"/>
                <a:gd name="connsiteY11" fmla="*/ 1569203 h 1640734"/>
                <a:gd name="connsiteX12" fmla="*/ 2155942 w 2331207"/>
                <a:gd name="connsiteY12" fmla="*/ 1639840 h 1640734"/>
                <a:gd name="connsiteX13" fmla="*/ 2271295 w 2331207"/>
                <a:gd name="connsiteY13" fmla="*/ 1537909 h 1640734"/>
                <a:gd name="connsiteX14" fmla="*/ 2248046 w 2331207"/>
                <a:gd name="connsiteY14" fmla="*/ 1319740 h 1640734"/>
                <a:gd name="connsiteX15" fmla="*/ 2331207 w 2331207"/>
                <a:gd name="connsiteY15" fmla="*/ 1243739 h 1640734"/>
                <a:gd name="connsiteX16" fmla="*/ 2331207 w 2331207"/>
                <a:gd name="connsiteY16" fmla="*/ 1233009 h 1640734"/>
                <a:gd name="connsiteX17" fmla="*/ 2275766 w 2331207"/>
                <a:gd name="connsiteY17" fmla="*/ 1233009 h 1640734"/>
                <a:gd name="connsiteX18" fmla="*/ 2226585 w 2331207"/>
                <a:gd name="connsiteY18" fmla="*/ 1320634 h 1640734"/>
                <a:gd name="connsiteX19" fmla="*/ 2248046 w 2331207"/>
                <a:gd name="connsiteY19" fmla="*/ 1320634 h 1640734"/>
                <a:gd name="connsiteX20" fmla="*/ 1935966 w 2331207"/>
                <a:gd name="connsiteY20" fmla="*/ 1393059 h 1640734"/>
                <a:gd name="connsiteX21" fmla="*/ 1984254 w 2331207"/>
                <a:gd name="connsiteY21" fmla="*/ 1393059 h 1640734"/>
                <a:gd name="connsiteX22" fmla="*/ 1907351 w 2331207"/>
                <a:gd name="connsiteY22" fmla="*/ 1604075 h 1640734"/>
                <a:gd name="connsiteX23" fmla="*/ 1928813 w 2331207"/>
                <a:gd name="connsiteY23" fmla="*/ 1639840 h 1640734"/>
                <a:gd name="connsiteX24" fmla="*/ 2073675 w 2331207"/>
                <a:gd name="connsiteY24" fmla="*/ 1527179 h 1640734"/>
                <a:gd name="connsiteX25" fmla="*/ 2060262 w 2331207"/>
                <a:gd name="connsiteY25" fmla="*/ 1527179 h 1640734"/>
                <a:gd name="connsiteX26" fmla="*/ 1965475 w 2331207"/>
                <a:gd name="connsiteY26" fmla="*/ 1591557 h 1640734"/>
                <a:gd name="connsiteX27" fmla="*/ 2036118 w 2331207"/>
                <a:gd name="connsiteY27" fmla="*/ 1393059 h 1640734"/>
                <a:gd name="connsiteX28" fmla="*/ 2108549 w 2331207"/>
                <a:gd name="connsiteY28" fmla="*/ 1393059 h 1640734"/>
                <a:gd name="connsiteX29" fmla="*/ 2117491 w 2331207"/>
                <a:gd name="connsiteY29" fmla="*/ 1362659 h 1640734"/>
                <a:gd name="connsiteX30" fmla="*/ 2046848 w 2331207"/>
                <a:gd name="connsiteY30" fmla="*/ 1362659 h 1640734"/>
                <a:gd name="connsiteX31" fmla="*/ 2073675 w 2331207"/>
                <a:gd name="connsiteY31" fmla="*/ 1286657 h 1640734"/>
                <a:gd name="connsiteX32" fmla="*/ 2045954 w 2331207"/>
                <a:gd name="connsiteY32" fmla="*/ 1286657 h 1640734"/>
                <a:gd name="connsiteX33" fmla="*/ 1995878 w 2331207"/>
                <a:gd name="connsiteY33" fmla="*/ 1362659 h 1640734"/>
                <a:gd name="connsiteX34" fmla="*/ 1935966 w 2331207"/>
                <a:gd name="connsiteY34" fmla="*/ 1370706 h 1640734"/>
                <a:gd name="connsiteX35" fmla="*/ 1885890 w 2331207"/>
                <a:gd name="connsiteY35" fmla="*/ 1382330 h 1640734"/>
                <a:gd name="connsiteX36" fmla="*/ 1868900 w 2331207"/>
                <a:gd name="connsiteY36" fmla="*/ 1351929 h 1640734"/>
                <a:gd name="connsiteX37" fmla="*/ 1756230 w 2331207"/>
                <a:gd name="connsiteY37" fmla="*/ 1443131 h 1640734"/>
                <a:gd name="connsiteX38" fmla="*/ 1769643 w 2331207"/>
                <a:gd name="connsiteY38" fmla="*/ 1443131 h 1640734"/>
                <a:gd name="connsiteX39" fmla="*/ 1828661 w 2331207"/>
                <a:gd name="connsiteY39" fmla="*/ 1398424 h 1640734"/>
                <a:gd name="connsiteX40" fmla="*/ 1747288 w 2331207"/>
                <a:gd name="connsiteY40" fmla="*/ 1609439 h 1640734"/>
                <a:gd name="connsiteX41" fmla="*/ 1765172 w 2331207"/>
                <a:gd name="connsiteY41" fmla="*/ 1639840 h 1640734"/>
                <a:gd name="connsiteX42" fmla="*/ 1872477 w 2331207"/>
                <a:gd name="connsiteY42" fmla="*/ 1548638 h 1640734"/>
                <a:gd name="connsiteX43" fmla="*/ 1859064 w 2331207"/>
                <a:gd name="connsiteY43" fmla="*/ 1548638 h 1640734"/>
                <a:gd name="connsiteX44" fmla="*/ 1800046 w 2331207"/>
                <a:gd name="connsiteY44" fmla="*/ 1593345 h 1640734"/>
                <a:gd name="connsiteX45" fmla="*/ 1893938 w 2331207"/>
                <a:gd name="connsiteY45" fmla="*/ 1298281 h 1640734"/>
                <a:gd name="connsiteX46" fmla="*/ 1927024 w 2331207"/>
                <a:gd name="connsiteY46" fmla="*/ 1265198 h 1640734"/>
                <a:gd name="connsiteX47" fmla="*/ 1893938 w 2331207"/>
                <a:gd name="connsiteY47" fmla="*/ 1232115 h 1640734"/>
                <a:gd name="connsiteX48" fmla="*/ 1870689 w 2331207"/>
                <a:gd name="connsiteY48" fmla="*/ 1241951 h 1640734"/>
                <a:gd name="connsiteX49" fmla="*/ 1860853 w 2331207"/>
                <a:gd name="connsiteY49" fmla="*/ 1265198 h 1640734"/>
                <a:gd name="connsiteX50" fmla="*/ 1893938 w 2331207"/>
                <a:gd name="connsiteY50" fmla="*/ 1298281 h 1640734"/>
                <a:gd name="connsiteX51" fmla="*/ 1501380 w 2331207"/>
                <a:gd name="connsiteY51" fmla="*/ 1410942 h 1640734"/>
                <a:gd name="connsiteX52" fmla="*/ 1501380 w 2331207"/>
                <a:gd name="connsiteY52" fmla="*/ 1474425 h 1640734"/>
                <a:gd name="connsiteX53" fmla="*/ 1444150 w 2331207"/>
                <a:gd name="connsiteY53" fmla="*/ 1601392 h 1640734"/>
                <a:gd name="connsiteX54" fmla="*/ 1468294 w 2331207"/>
                <a:gd name="connsiteY54" fmla="*/ 1640734 h 1640734"/>
                <a:gd name="connsiteX55" fmla="*/ 1495120 w 2331207"/>
                <a:gd name="connsiteY55" fmla="*/ 1621957 h 1640734"/>
                <a:gd name="connsiteX56" fmla="*/ 1551456 w 2331207"/>
                <a:gd name="connsiteY56" fmla="*/ 1473531 h 1640734"/>
                <a:gd name="connsiteX57" fmla="*/ 1647136 w 2331207"/>
                <a:gd name="connsiteY57" fmla="*/ 1407365 h 1640734"/>
                <a:gd name="connsiteX58" fmla="*/ 1650713 w 2331207"/>
                <a:gd name="connsiteY58" fmla="*/ 1439554 h 1640734"/>
                <a:gd name="connsiteX59" fmla="*/ 1563975 w 2331207"/>
                <a:gd name="connsiteY59" fmla="*/ 1604969 h 1640734"/>
                <a:gd name="connsiteX60" fmla="*/ 1585436 w 2331207"/>
                <a:gd name="connsiteY60" fmla="*/ 1640734 h 1640734"/>
                <a:gd name="connsiteX61" fmla="*/ 1698106 w 2331207"/>
                <a:gd name="connsiteY61" fmla="*/ 1549533 h 1640734"/>
                <a:gd name="connsiteX62" fmla="*/ 1682905 w 2331207"/>
                <a:gd name="connsiteY62" fmla="*/ 1549533 h 1640734"/>
                <a:gd name="connsiteX63" fmla="*/ 1623887 w 2331207"/>
                <a:gd name="connsiteY63" fmla="*/ 1594239 h 1640734"/>
                <a:gd name="connsiteX64" fmla="*/ 1698106 w 2331207"/>
                <a:gd name="connsiteY64" fmla="*/ 1444025 h 1640734"/>
                <a:gd name="connsiteX65" fmla="*/ 1712414 w 2331207"/>
                <a:gd name="connsiteY65" fmla="*/ 1393059 h 1640734"/>
                <a:gd name="connsiteX66" fmla="*/ 1673068 w 2331207"/>
                <a:gd name="connsiteY66" fmla="*/ 1352823 h 1640734"/>
                <a:gd name="connsiteX67" fmla="*/ 1560398 w 2331207"/>
                <a:gd name="connsiteY67" fmla="*/ 1444919 h 1640734"/>
                <a:gd name="connsiteX68" fmla="*/ 1560398 w 2331207"/>
                <a:gd name="connsiteY68" fmla="*/ 1405577 h 1640734"/>
                <a:gd name="connsiteX69" fmla="*/ 1526418 w 2331207"/>
                <a:gd name="connsiteY69" fmla="*/ 1352823 h 1640734"/>
                <a:gd name="connsiteX70" fmla="*/ 1448621 w 2331207"/>
                <a:gd name="connsiteY70" fmla="*/ 1444025 h 1640734"/>
                <a:gd name="connsiteX71" fmla="*/ 1462035 w 2331207"/>
                <a:gd name="connsiteY71" fmla="*/ 1444025 h 1640734"/>
                <a:gd name="connsiteX72" fmla="*/ 1501380 w 2331207"/>
                <a:gd name="connsiteY72" fmla="*/ 1410942 h 1640734"/>
                <a:gd name="connsiteX73" fmla="*/ 1443256 w 2331207"/>
                <a:gd name="connsiteY73" fmla="*/ 1416307 h 1640734"/>
                <a:gd name="connsiteX74" fmla="*/ 1421795 w 2331207"/>
                <a:gd name="connsiteY74" fmla="*/ 1351929 h 1640734"/>
                <a:gd name="connsiteX75" fmla="*/ 1345787 w 2331207"/>
                <a:gd name="connsiteY75" fmla="*/ 1444025 h 1640734"/>
                <a:gd name="connsiteX76" fmla="*/ 1345787 w 2331207"/>
                <a:gd name="connsiteY76" fmla="*/ 1404683 h 1640734"/>
                <a:gd name="connsiteX77" fmla="*/ 1311807 w 2331207"/>
                <a:gd name="connsiteY77" fmla="*/ 1351929 h 1640734"/>
                <a:gd name="connsiteX78" fmla="*/ 1234011 w 2331207"/>
                <a:gd name="connsiteY78" fmla="*/ 1443131 h 1640734"/>
                <a:gd name="connsiteX79" fmla="*/ 1247424 w 2331207"/>
                <a:gd name="connsiteY79" fmla="*/ 1443131 h 1640734"/>
                <a:gd name="connsiteX80" fmla="*/ 1285875 w 2331207"/>
                <a:gd name="connsiteY80" fmla="*/ 1410048 h 1640734"/>
                <a:gd name="connsiteX81" fmla="*/ 1285875 w 2331207"/>
                <a:gd name="connsiteY81" fmla="*/ 1473531 h 1640734"/>
                <a:gd name="connsiteX82" fmla="*/ 1228646 w 2331207"/>
                <a:gd name="connsiteY82" fmla="*/ 1600498 h 1640734"/>
                <a:gd name="connsiteX83" fmla="*/ 1252789 w 2331207"/>
                <a:gd name="connsiteY83" fmla="*/ 1639840 h 1640734"/>
                <a:gd name="connsiteX84" fmla="*/ 1279616 w 2331207"/>
                <a:gd name="connsiteY84" fmla="*/ 1621063 h 1640734"/>
                <a:gd name="connsiteX85" fmla="*/ 1334162 w 2331207"/>
                <a:gd name="connsiteY85" fmla="*/ 1472637 h 1640734"/>
                <a:gd name="connsiteX86" fmla="*/ 1382450 w 2331207"/>
                <a:gd name="connsiteY86" fmla="*/ 1417201 h 1640734"/>
                <a:gd name="connsiteX87" fmla="*/ 1443256 w 2331207"/>
                <a:gd name="connsiteY87" fmla="*/ 1417201 h 1640734"/>
                <a:gd name="connsiteX88" fmla="*/ 1131177 w 2331207"/>
                <a:gd name="connsiteY88" fmla="*/ 1391271 h 1640734"/>
                <a:gd name="connsiteX89" fmla="*/ 1158897 w 2331207"/>
                <a:gd name="connsiteY89" fmla="*/ 1441342 h 1640734"/>
                <a:gd name="connsiteX90" fmla="*/ 1068582 w 2331207"/>
                <a:gd name="connsiteY90" fmla="*/ 1465484 h 1640734"/>
                <a:gd name="connsiteX91" fmla="*/ 1131177 w 2331207"/>
                <a:gd name="connsiteY91" fmla="*/ 1391271 h 1640734"/>
                <a:gd name="connsiteX92" fmla="*/ 1181252 w 2331207"/>
                <a:gd name="connsiteY92" fmla="*/ 1537909 h 1640734"/>
                <a:gd name="connsiteX93" fmla="*/ 1163368 w 2331207"/>
                <a:gd name="connsiteY93" fmla="*/ 1537909 h 1640734"/>
                <a:gd name="connsiteX94" fmla="*/ 1091831 w 2331207"/>
                <a:gd name="connsiteY94" fmla="*/ 1586192 h 1640734"/>
                <a:gd name="connsiteX95" fmla="*/ 1054274 w 2331207"/>
                <a:gd name="connsiteY95" fmla="*/ 1537909 h 1640734"/>
                <a:gd name="connsiteX96" fmla="*/ 1058746 w 2331207"/>
                <a:gd name="connsiteY96" fmla="*/ 1497673 h 1640734"/>
                <a:gd name="connsiteX97" fmla="*/ 1205396 w 2331207"/>
                <a:gd name="connsiteY97" fmla="*/ 1449390 h 1640734"/>
                <a:gd name="connsiteX98" fmla="*/ 1158897 w 2331207"/>
                <a:gd name="connsiteY98" fmla="*/ 1351929 h 1640734"/>
                <a:gd name="connsiteX99" fmla="*/ 1010458 w 2331207"/>
                <a:gd name="connsiteY99" fmla="*/ 1569203 h 1640734"/>
                <a:gd name="connsiteX100" fmla="*/ 1065899 w 2331207"/>
                <a:gd name="connsiteY100" fmla="*/ 1639840 h 1640734"/>
                <a:gd name="connsiteX101" fmla="*/ 1181252 w 2331207"/>
                <a:gd name="connsiteY101" fmla="*/ 1537909 h 1640734"/>
                <a:gd name="connsiteX102" fmla="*/ 845923 w 2331207"/>
                <a:gd name="connsiteY102" fmla="*/ 1393059 h 1640734"/>
                <a:gd name="connsiteX103" fmla="*/ 894211 w 2331207"/>
                <a:gd name="connsiteY103" fmla="*/ 1393059 h 1640734"/>
                <a:gd name="connsiteX104" fmla="*/ 817309 w 2331207"/>
                <a:gd name="connsiteY104" fmla="*/ 1604075 h 1640734"/>
                <a:gd name="connsiteX105" fmla="*/ 838770 w 2331207"/>
                <a:gd name="connsiteY105" fmla="*/ 1639840 h 1640734"/>
                <a:gd name="connsiteX106" fmla="*/ 983632 w 2331207"/>
                <a:gd name="connsiteY106" fmla="*/ 1527179 h 1640734"/>
                <a:gd name="connsiteX107" fmla="*/ 970219 w 2331207"/>
                <a:gd name="connsiteY107" fmla="*/ 1527179 h 1640734"/>
                <a:gd name="connsiteX108" fmla="*/ 875432 w 2331207"/>
                <a:gd name="connsiteY108" fmla="*/ 1591557 h 1640734"/>
                <a:gd name="connsiteX109" fmla="*/ 946075 w 2331207"/>
                <a:gd name="connsiteY109" fmla="*/ 1393059 h 1640734"/>
                <a:gd name="connsiteX110" fmla="*/ 1018506 w 2331207"/>
                <a:gd name="connsiteY110" fmla="*/ 1393059 h 1640734"/>
                <a:gd name="connsiteX111" fmla="*/ 1027448 w 2331207"/>
                <a:gd name="connsiteY111" fmla="*/ 1362659 h 1640734"/>
                <a:gd name="connsiteX112" fmla="*/ 956805 w 2331207"/>
                <a:gd name="connsiteY112" fmla="*/ 1362659 h 1640734"/>
                <a:gd name="connsiteX113" fmla="*/ 983632 w 2331207"/>
                <a:gd name="connsiteY113" fmla="*/ 1286657 h 1640734"/>
                <a:gd name="connsiteX114" fmla="*/ 955911 w 2331207"/>
                <a:gd name="connsiteY114" fmla="*/ 1286657 h 1640734"/>
                <a:gd name="connsiteX115" fmla="*/ 905835 w 2331207"/>
                <a:gd name="connsiteY115" fmla="*/ 1362659 h 1640734"/>
                <a:gd name="connsiteX116" fmla="*/ 845923 w 2331207"/>
                <a:gd name="connsiteY116" fmla="*/ 1370706 h 1640734"/>
                <a:gd name="connsiteX117" fmla="*/ 589285 w 2331207"/>
                <a:gd name="connsiteY117" fmla="*/ 1557580 h 1640734"/>
                <a:gd name="connsiteX118" fmla="*/ 702850 w 2331207"/>
                <a:gd name="connsiteY118" fmla="*/ 1403789 h 1640734"/>
                <a:gd name="connsiteX119" fmla="*/ 727888 w 2331207"/>
                <a:gd name="connsiteY119" fmla="*/ 1407365 h 1640734"/>
                <a:gd name="connsiteX120" fmla="*/ 685860 w 2331207"/>
                <a:gd name="connsiteY120" fmla="*/ 1520026 h 1640734"/>
                <a:gd name="connsiteX121" fmla="*/ 606275 w 2331207"/>
                <a:gd name="connsiteY121" fmla="*/ 1585298 h 1640734"/>
                <a:gd name="connsiteX122" fmla="*/ 589285 w 2331207"/>
                <a:gd name="connsiteY122" fmla="*/ 1557580 h 1640734"/>
                <a:gd name="connsiteX123" fmla="*/ 811943 w 2331207"/>
                <a:gd name="connsiteY123" fmla="*/ 1339411 h 1640734"/>
                <a:gd name="connsiteX124" fmla="*/ 789588 w 2331207"/>
                <a:gd name="connsiteY124" fmla="*/ 1337623 h 1640734"/>
                <a:gd name="connsiteX125" fmla="*/ 764550 w 2331207"/>
                <a:gd name="connsiteY125" fmla="*/ 1362659 h 1640734"/>
                <a:gd name="connsiteX126" fmla="*/ 760079 w 2331207"/>
                <a:gd name="connsiteY126" fmla="*/ 1362659 h 1640734"/>
                <a:gd name="connsiteX127" fmla="*/ 539209 w 2331207"/>
                <a:gd name="connsiteY127" fmla="*/ 1599604 h 1640734"/>
                <a:gd name="connsiteX128" fmla="*/ 578554 w 2331207"/>
                <a:gd name="connsiteY128" fmla="*/ 1639840 h 1640734"/>
                <a:gd name="connsiteX129" fmla="*/ 675129 w 2331207"/>
                <a:gd name="connsiteY129" fmla="*/ 1547744 h 1640734"/>
                <a:gd name="connsiteX130" fmla="*/ 673341 w 2331207"/>
                <a:gd name="connsiteY130" fmla="*/ 1564733 h 1640734"/>
                <a:gd name="connsiteX131" fmla="*/ 709109 w 2331207"/>
                <a:gd name="connsiteY131" fmla="*/ 1639840 h 1640734"/>
                <a:gd name="connsiteX132" fmla="*/ 786011 w 2331207"/>
                <a:gd name="connsiteY132" fmla="*/ 1548638 h 1640734"/>
                <a:gd name="connsiteX133" fmla="*/ 772598 w 2331207"/>
                <a:gd name="connsiteY133" fmla="*/ 1548638 h 1640734"/>
                <a:gd name="connsiteX134" fmla="*/ 734147 w 2331207"/>
                <a:gd name="connsiteY134" fmla="*/ 1581721 h 1640734"/>
                <a:gd name="connsiteX135" fmla="*/ 734147 w 2331207"/>
                <a:gd name="connsiteY135" fmla="*/ 1518238 h 1640734"/>
                <a:gd name="connsiteX136" fmla="*/ 583920 w 2331207"/>
                <a:gd name="connsiteY136" fmla="*/ 1416307 h 1640734"/>
                <a:gd name="connsiteX137" fmla="*/ 562459 w 2331207"/>
                <a:gd name="connsiteY137" fmla="*/ 1351929 h 1640734"/>
                <a:gd name="connsiteX138" fmla="*/ 486451 w 2331207"/>
                <a:gd name="connsiteY138" fmla="*/ 1444025 h 1640734"/>
                <a:gd name="connsiteX139" fmla="*/ 486451 w 2331207"/>
                <a:gd name="connsiteY139" fmla="*/ 1404683 h 1640734"/>
                <a:gd name="connsiteX140" fmla="*/ 451576 w 2331207"/>
                <a:gd name="connsiteY140" fmla="*/ 1351929 h 1640734"/>
                <a:gd name="connsiteX141" fmla="*/ 374674 w 2331207"/>
                <a:gd name="connsiteY141" fmla="*/ 1443131 h 1640734"/>
                <a:gd name="connsiteX142" fmla="*/ 388087 w 2331207"/>
                <a:gd name="connsiteY142" fmla="*/ 1443131 h 1640734"/>
                <a:gd name="connsiteX143" fmla="*/ 426539 w 2331207"/>
                <a:gd name="connsiteY143" fmla="*/ 1410048 h 1640734"/>
                <a:gd name="connsiteX144" fmla="*/ 426539 w 2331207"/>
                <a:gd name="connsiteY144" fmla="*/ 1473531 h 1640734"/>
                <a:gd name="connsiteX145" fmla="*/ 368415 w 2331207"/>
                <a:gd name="connsiteY145" fmla="*/ 1601392 h 1640734"/>
                <a:gd name="connsiteX146" fmla="*/ 392559 w 2331207"/>
                <a:gd name="connsiteY146" fmla="*/ 1640734 h 1640734"/>
                <a:gd name="connsiteX147" fmla="*/ 419385 w 2331207"/>
                <a:gd name="connsiteY147" fmla="*/ 1621957 h 1640734"/>
                <a:gd name="connsiteX148" fmla="*/ 475720 w 2331207"/>
                <a:gd name="connsiteY148" fmla="*/ 1472637 h 1640734"/>
                <a:gd name="connsiteX149" fmla="*/ 524007 w 2331207"/>
                <a:gd name="connsiteY149" fmla="*/ 1417201 h 1640734"/>
                <a:gd name="connsiteX150" fmla="*/ 583920 w 2331207"/>
                <a:gd name="connsiteY150" fmla="*/ 1417201 h 1640734"/>
                <a:gd name="connsiteX151" fmla="*/ 209245 w 2331207"/>
                <a:gd name="connsiteY151" fmla="*/ 1630004 h 1640734"/>
                <a:gd name="connsiteX152" fmla="*/ 214611 w 2331207"/>
                <a:gd name="connsiteY152" fmla="*/ 1613910 h 1640734"/>
                <a:gd name="connsiteX153" fmla="*/ 163641 w 2331207"/>
                <a:gd name="connsiteY153" fmla="*/ 1523603 h 1640734"/>
                <a:gd name="connsiteX154" fmla="*/ 190467 w 2331207"/>
                <a:gd name="connsiteY154" fmla="*/ 1451178 h 1640734"/>
                <a:gd name="connsiteX155" fmla="*/ 246802 w 2331207"/>
                <a:gd name="connsiteY155" fmla="*/ 1451178 h 1640734"/>
                <a:gd name="connsiteX156" fmla="*/ 277205 w 2331207"/>
                <a:gd name="connsiteY156" fmla="*/ 1504826 h 1640734"/>
                <a:gd name="connsiteX157" fmla="*/ 297772 w 2331207"/>
                <a:gd name="connsiteY157" fmla="*/ 1504826 h 1640734"/>
                <a:gd name="connsiteX158" fmla="*/ 344271 w 2331207"/>
                <a:gd name="connsiteY158" fmla="*/ 1376965 h 1640734"/>
                <a:gd name="connsiteX159" fmla="*/ 323704 w 2331207"/>
                <a:gd name="connsiteY159" fmla="*/ 1376965 h 1640734"/>
                <a:gd name="connsiteX160" fmla="*/ 253956 w 2331207"/>
                <a:gd name="connsiteY160" fmla="*/ 1430613 h 1640734"/>
                <a:gd name="connsiteX161" fmla="*/ 197621 w 2331207"/>
                <a:gd name="connsiteY161" fmla="*/ 1430613 h 1640734"/>
                <a:gd name="connsiteX162" fmla="*/ 236072 w 2331207"/>
                <a:gd name="connsiteY162" fmla="*/ 1325999 h 1640734"/>
                <a:gd name="connsiteX163" fmla="*/ 304032 w 2331207"/>
                <a:gd name="connsiteY163" fmla="*/ 1281293 h 1640734"/>
                <a:gd name="connsiteX164" fmla="*/ 316551 w 2331207"/>
                <a:gd name="connsiteY164" fmla="*/ 1281293 h 1640734"/>
                <a:gd name="connsiteX165" fmla="*/ 371992 w 2331207"/>
                <a:gd name="connsiteY165" fmla="*/ 1346564 h 1640734"/>
                <a:gd name="connsiteX166" fmla="*/ 391664 w 2331207"/>
                <a:gd name="connsiteY166" fmla="*/ 1346564 h 1640734"/>
                <a:gd name="connsiteX167" fmla="*/ 407760 w 2331207"/>
                <a:gd name="connsiteY167" fmla="*/ 1259833 h 1640734"/>
                <a:gd name="connsiteX168" fmla="*/ 135026 w 2331207"/>
                <a:gd name="connsiteY168" fmla="*/ 1259833 h 1640734"/>
                <a:gd name="connsiteX169" fmla="*/ 129661 w 2331207"/>
                <a:gd name="connsiteY169" fmla="*/ 1275928 h 1640734"/>
                <a:gd name="connsiteX170" fmla="*/ 165429 w 2331207"/>
                <a:gd name="connsiteY170" fmla="*/ 1366235 h 1640734"/>
                <a:gd name="connsiteX171" fmla="*/ 107305 w 2331207"/>
                <a:gd name="connsiteY171" fmla="*/ 1524497 h 1640734"/>
                <a:gd name="connsiteX172" fmla="*/ 4471 w 2331207"/>
                <a:gd name="connsiteY172" fmla="*/ 1614804 h 1640734"/>
                <a:gd name="connsiteX173" fmla="*/ 0 w 2331207"/>
                <a:gd name="connsiteY173" fmla="*/ 1630899 h 1640734"/>
                <a:gd name="connsiteX174" fmla="*/ 209245 w 2331207"/>
                <a:gd name="connsiteY174" fmla="*/ 1630899 h 1640734"/>
                <a:gd name="connsiteX175" fmla="*/ 1562186 w 2331207"/>
                <a:gd name="connsiteY175" fmla="*/ 775213 h 1640734"/>
                <a:gd name="connsiteX176" fmla="*/ 1589907 w 2331207"/>
                <a:gd name="connsiteY176" fmla="*/ 825285 h 1640734"/>
                <a:gd name="connsiteX177" fmla="*/ 1499591 w 2331207"/>
                <a:gd name="connsiteY177" fmla="*/ 849426 h 1640734"/>
                <a:gd name="connsiteX178" fmla="*/ 1562186 w 2331207"/>
                <a:gd name="connsiteY178" fmla="*/ 775213 h 1640734"/>
                <a:gd name="connsiteX179" fmla="*/ 1612262 w 2331207"/>
                <a:gd name="connsiteY179" fmla="*/ 921851 h 1640734"/>
                <a:gd name="connsiteX180" fmla="*/ 1594378 w 2331207"/>
                <a:gd name="connsiteY180" fmla="*/ 921851 h 1640734"/>
                <a:gd name="connsiteX181" fmla="*/ 1522841 w 2331207"/>
                <a:gd name="connsiteY181" fmla="*/ 970134 h 1640734"/>
                <a:gd name="connsiteX182" fmla="*/ 1485284 w 2331207"/>
                <a:gd name="connsiteY182" fmla="*/ 921851 h 1640734"/>
                <a:gd name="connsiteX183" fmla="*/ 1489755 w 2331207"/>
                <a:gd name="connsiteY183" fmla="*/ 881615 h 1640734"/>
                <a:gd name="connsiteX184" fmla="*/ 1636406 w 2331207"/>
                <a:gd name="connsiteY184" fmla="*/ 833332 h 1640734"/>
                <a:gd name="connsiteX185" fmla="*/ 1589907 w 2331207"/>
                <a:gd name="connsiteY185" fmla="*/ 735871 h 1640734"/>
                <a:gd name="connsiteX186" fmla="*/ 1441468 w 2331207"/>
                <a:gd name="connsiteY186" fmla="*/ 953146 h 1640734"/>
                <a:gd name="connsiteX187" fmla="*/ 1496909 w 2331207"/>
                <a:gd name="connsiteY187" fmla="*/ 1023782 h 1640734"/>
                <a:gd name="connsiteX188" fmla="*/ 1612262 w 2331207"/>
                <a:gd name="connsiteY188" fmla="*/ 921851 h 1640734"/>
                <a:gd name="connsiteX189" fmla="*/ 1589012 w 2331207"/>
                <a:gd name="connsiteY189" fmla="*/ 703683 h 1640734"/>
                <a:gd name="connsiteX190" fmla="*/ 1672174 w 2331207"/>
                <a:gd name="connsiteY190" fmla="*/ 627681 h 1640734"/>
                <a:gd name="connsiteX191" fmla="*/ 1672174 w 2331207"/>
                <a:gd name="connsiteY191" fmla="*/ 616952 h 1640734"/>
                <a:gd name="connsiteX192" fmla="*/ 1616733 w 2331207"/>
                <a:gd name="connsiteY192" fmla="*/ 616952 h 1640734"/>
                <a:gd name="connsiteX193" fmla="*/ 1567551 w 2331207"/>
                <a:gd name="connsiteY193" fmla="*/ 704577 h 1640734"/>
                <a:gd name="connsiteX194" fmla="*/ 1589012 w 2331207"/>
                <a:gd name="connsiteY194" fmla="*/ 704577 h 1640734"/>
                <a:gd name="connsiteX195" fmla="*/ 1276933 w 2331207"/>
                <a:gd name="connsiteY195" fmla="*/ 777002 h 1640734"/>
                <a:gd name="connsiteX196" fmla="*/ 1325220 w 2331207"/>
                <a:gd name="connsiteY196" fmla="*/ 777002 h 1640734"/>
                <a:gd name="connsiteX197" fmla="*/ 1248318 w 2331207"/>
                <a:gd name="connsiteY197" fmla="*/ 988017 h 1640734"/>
                <a:gd name="connsiteX198" fmla="*/ 1269779 w 2331207"/>
                <a:gd name="connsiteY198" fmla="*/ 1023782 h 1640734"/>
                <a:gd name="connsiteX199" fmla="*/ 1414641 w 2331207"/>
                <a:gd name="connsiteY199" fmla="*/ 911122 h 1640734"/>
                <a:gd name="connsiteX200" fmla="*/ 1401228 w 2331207"/>
                <a:gd name="connsiteY200" fmla="*/ 911122 h 1640734"/>
                <a:gd name="connsiteX201" fmla="*/ 1306442 w 2331207"/>
                <a:gd name="connsiteY201" fmla="*/ 975499 h 1640734"/>
                <a:gd name="connsiteX202" fmla="*/ 1377085 w 2331207"/>
                <a:gd name="connsiteY202" fmla="*/ 777002 h 1640734"/>
                <a:gd name="connsiteX203" fmla="*/ 1449516 w 2331207"/>
                <a:gd name="connsiteY203" fmla="*/ 777002 h 1640734"/>
                <a:gd name="connsiteX204" fmla="*/ 1458458 w 2331207"/>
                <a:gd name="connsiteY204" fmla="*/ 746601 h 1640734"/>
                <a:gd name="connsiteX205" fmla="*/ 1387815 w 2331207"/>
                <a:gd name="connsiteY205" fmla="*/ 746601 h 1640734"/>
                <a:gd name="connsiteX206" fmla="*/ 1414641 w 2331207"/>
                <a:gd name="connsiteY206" fmla="*/ 670600 h 1640734"/>
                <a:gd name="connsiteX207" fmla="*/ 1386921 w 2331207"/>
                <a:gd name="connsiteY207" fmla="*/ 670600 h 1640734"/>
                <a:gd name="connsiteX208" fmla="*/ 1336845 w 2331207"/>
                <a:gd name="connsiteY208" fmla="*/ 746601 h 1640734"/>
                <a:gd name="connsiteX209" fmla="*/ 1276933 w 2331207"/>
                <a:gd name="connsiteY209" fmla="*/ 755542 h 1640734"/>
                <a:gd name="connsiteX210" fmla="*/ 1226857 w 2331207"/>
                <a:gd name="connsiteY210" fmla="*/ 767166 h 1640734"/>
                <a:gd name="connsiteX211" fmla="*/ 1208973 w 2331207"/>
                <a:gd name="connsiteY211" fmla="*/ 736766 h 1640734"/>
                <a:gd name="connsiteX212" fmla="*/ 1096302 w 2331207"/>
                <a:gd name="connsiteY212" fmla="*/ 827967 h 1640734"/>
                <a:gd name="connsiteX213" fmla="*/ 1109716 w 2331207"/>
                <a:gd name="connsiteY213" fmla="*/ 827967 h 1640734"/>
                <a:gd name="connsiteX214" fmla="*/ 1168733 w 2331207"/>
                <a:gd name="connsiteY214" fmla="*/ 783261 h 1640734"/>
                <a:gd name="connsiteX215" fmla="*/ 1087360 w 2331207"/>
                <a:gd name="connsiteY215" fmla="*/ 994276 h 1640734"/>
                <a:gd name="connsiteX216" fmla="*/ 1105244 w 2331207"/>
                <a:gd name="connsiteY216" fmla="*/ 1024676 h 1640734"/>
                <a:gd name="connsiteX217" fmla="*/ 1212550 w 2331207"/>
                <a:gd name="connsiteY217" fmla="*/ 933475 h 1640734"/>
                <a:gd name="connsiteX218" fmla="*/ 1199137 w 2331207"/>
                <a:gd name="connsiteY218" fmla="*/ 933475 h 1640734"/>
                <a:gd name="connsiteX219" fmla="*/ 1140119 w 2331207"/>
                <a:gd name="connsiteY219" fmla="*/ 978182 h 1640734"/>
                <a:gd name="connsiteX220" fmla="*/ 1234905 w 2331207"/>
                <a:gd name="connsiteY220" fmla="*/ 683118 h 1640734"/>
                <a:gd name="connsiteX221" fmla="*/ 1267991 w 2331207"/>
                <a:gd name="connsiteY221" fmla="*/ 650035 h 1640734"/>
                <a:gd name="connsiteX222" fmla="*/ 1234905 w 2331207"/>
                <a:gd name="connsiteY222" fmla="*/ 616952 h 1640734"/>
                <a:gd name="connsiteX223" fmla="*/ 1206290 w 2331207"/>
                <a:gd name="connsiteY223" fmla="*/ 633046 h 1640734"/>
                <a:gd name="connsiteX224" fmla="*/ 1206290 w 2331207"/>
                <a:gd name="connsiteY224" fmla="*/ 667023 h 1640734"/>
                <a:gd name="connsiteX225" fmla="*/ 1234905 w 2331207"/>
                <a:gd name="connsiteY225" fmla="*/ 683118 h 1640734"/>
                <a:gd name="connsiteX226" fmla="*/ 975584 w 2331207"/>
                <a:gd name="connsiteY226" fmla="*/ 978182 h 1640734"/>
                <a:gd name="connsiteX227" fmla="*/ 1109716 w 2331207"/>
                <a:gd name="connsiteY227" fmla="*/ 622317 h 1640734"/>
                <a:gd name="connsiteX228" fmla="*/ 1105244 w 2331207"/>
                <a:gd name="connsiteY228" fmla="*/ 616058 h 1640734"/>
                <a:gd name="connsiteX229" fmla="*/ 1012247 w 2331207"/>
                <a:gd name="connsiteY229" fmla="*/ 626787 h 1640734"/>
                <a:gd name="connsiteX230" fmla="*/ 1012247 w 2331207"/>
                <a:gd name="connsiteY230" fmla="*/ 637517 h 1640734"/>
                <a:gd name="connsiteX231" fmla="*/ 1030131 w 2331207"/>
                <a:gd name="connsiteY231" fmla="*/ 650929 h 1640734"/>
                <a:gd name="connsiteX232" fmla="*/ 1026554 w 2331207"/>
                <a:gd name="connsiteY232" fmla="*/ 715306 h 1640734"/>
                <a:gd name="connsiteX233" fmla="*/ 924614 w 2331207"/>
                <a:gd name="connsiteY233" fmla="*/ 987123 h 1640734"/>
                <a:gd name="connsiteX234" fmla="*/ 946075 w 2331207"/>
                <a:gd name="connsiteY234" fmla="*/ 1022888 h 1640734"/>
                <a:gd name="connsiteX235" fmla="*/ 1053380 w 2331207"/>
                <a:gd name="connsiteY235" fmla="*/ 931687 h 1640734"/>
                <a:gd name="connsiteX236" fmla="*/ 1039967 w 2331207"/>
                <a:gd name="connsiteY236" fmla="*/ 931687 h 1640734"/>
                <a:gd name="connsiteX237" fmla="*/ 975584 w 2331207"/>
                <a:gd name="connsiteY237" fmla="*/ 978182 h 1640734"/>
                <a:gd name="connsiteX238" fmla="*/ 701955 w 2331207"/>
                <a:gd name="connsiteY238" fmla="*/ 941522 h 1640734"/>
                <a:gd name="connsiteX239" fmla="*/ 815520 w 2331207"/>
                <a:gd name="connsiteY239" fmla="*/ 787731 h 1640734"/>
                <a:gd name="connsiteX240" fmla="*/ 840558 w 2331207"/>
                <a:gd name="connsiteY240" fmla="*/ 791308 h 1640734"/>
                <a:gd name="connsiteX241" fmla="*/ 797636 w 2331207"/>
                <a:gd name="connsiteY241" fmla="*/ 903968 h 1640734"/>
                <a:gd name="connsiteX242" fmla="*/ 718051 w 2331207"/>
                <a:gd name="connsiteY242" fmla="*/ 969240 h 1640734"/>
                <a:gd name="connsiteX243" fmla="*/ 701955 w 2331207"/>
                <a:gd name="connsiteY243" fmla="*/ 941522 h 1640734"/>
                <a:gd name="connsiteX244" fmla="*/ 924614 w 2331207"/>
                <a:gd name="connsiteY244" fmla="*/ 724248 h 1640734"/>
                <a:gd name="connsiteX245" fmla="*/ 902259 w 2331207"/>
                <a:gd name="connsiteY245" fmla="*/ 722459 h 1640734"/>
                <a:gd name="connsiteX246" fmla="*/ 877221 w 2331207"/>
                <a:gd name="connsiteY246" fmla="*/ 747495 h 1640734"/>
                <a:gd name="connsiteX247" fmla="*/ 872750 w 2331207"/>
                <a:gd name="connsiteY247" fmla="*/ 747495 h 1640734"/>
                <a:gd name="connsiteX248" fmla="*/ 651880 w 2331207"/>
                <a:gd name="connsiteY248" fmla="*/ 984440 h 1640734"/>
                <a:gd name="connsiteX249" fmla="*/ 691225 w 2331207"/>
                <a:gd name="connsiteY249" fmla="*/ 1024676 h 1640734"/>
                <a:gd name="connsiteX250" fmla="*/ 787800 w 2331207"/>
                <a:gd name="connsiteY250" fmla="*/ 932581 h 1640734"/>
                <a:gd name="connsiteX251" fmla="*/ 786011 w 2331207"/>
                <a:gd name="connsiteY251" fmla="*/ 949569 h 1640734"/>
                <a:gd name="connsiteX252" fmla="*/ 821780 w 2331207"/>
                <a:gd name="connsiteY252" fmla="*/ 1024676 h 1640734"/>
                <a:gd name="connsiteX253" fmla="*/ 898682 w 2331207"/>
                <a:gd name="connsiteY253" fmla="*/ 933475 h 1640734"/>
                <a:gd name="connsiteX254" fmla="*/ 885269 w 2331207"/>
                <a:gd name="connsiteY254" fmla="*/ 933475 h 1640734"/>
                <a:gd name="connsiteX255" fmla="*/ 846818 w 2331207"/>
                <a:gd name="connsiteY255" fmla="*/ 966558 h 1640734"/>
                <a:gd name="connsiteX256" fmla="*/ 846818 w 2331207"/>
                <a:gd name="connsiteY256" fmla="*/ 903968 h 1640734"/>
                <a:gd name="connsiteX257" fmla="*/ 406866 w 2331207"/>
                <a:gd name="connsiteY257" fmla="*/ 1075642 h 1640734"/>
                <a:gd name="connsiteX258" fmla="*/ 472143 w 2331207"/>
                <a:gd name="connsiteY258" fmla="*/ 1014841 h 1640734"/>
                <a:gd name="connsiteX259" fmla="*/ 529373 w 2331207"/>
                <a:gd name="connsiteY259" fmla="*/ 1036300 h 1640734"/>
                <a:gd name="connsiteX260" fmla="*/ 584814 w 2331207"/>
                <a:gd name="connsiteY260" fmla="*/ 1066701 h 1640734"/>
                <a:gd name="connsiteX261" fmla="*/ 481085 w 2331207"/>
                <a:gd name="connsiteY261" fmla="*/ 1112301 h 1640734"/>
                <a:gd name="connsiteX262" fmla="*/ 406866 w 2331207"/>
                <a:gd name="connsiteY262" fmla="*/ 1075642 h 1640734"/>
                <a:gd name="connsiteX263" fmla="*/ 516854 w 2331207"/>
                <a:gd name="connsiteY263" fmla="*/ 904863 h 1640734"/>
                <a:gd name="connsiteX264" fmla="*/ 492710 w 2331207"/>
                <a:gd name="connsiteY264" fmla="*/ 872674 h 1640734"/>
                <a:gd name="connsiteX265" fmla="*/ 557988 w 2331207"/>
                <a:gd name="connsiteY265" fmla="*/ 756437 h 1640734"/>
                <a:gd name="connsiteX266" fmla="*/ 582131 w 2331207"/>
                <a:gd name="connsiteY266" fmla="*/ 788625 h 1640734"/>
                <a:gd name="connsiteX267" fmla="*/ 516854 w 2331207"/>
                <a:gd name="connsiteY267" fmla="*/ 904863 h 1640734"/>
                <a:gd name="connsiteX268" fmla="*/ 631313 w 2331207"/>
                <a:gd name="connsiteY268" fmla="*/ 1049712 h 1640734"/>
                <a:gd name="connsiteX269" fmla="*/ 551728 w 2331207"/>
                <a:gd name="connsiteY269" fmla="*/ 988911 h 1640734"/>
                <a:gd name="connsiteX270" fmla="*/ 490027 w 2331207"/>
                <a:gd name="connsiteY270" fmla="*/ 958511 h 1640734"/>
                <a:gd name="connsiteX271" fmla="*/ 516854 w 2331207"/>
                <a:gd name="connsiteY271" fmla="*/ 924534 h 1640734"/>
                <a:gd name="connsiteX272" fmla="*/ 630419 w 2331207"/>
                <a:gd name="connsiteY272" fmla="*/ 802931 h 1640734"/>
                <a:gd name="connsiteX273" fmla="*/ 625948 w 2331207"/>
                <a:gd name="connsiteY273" fmla="*/ 776107 h 1640734"/>
                <a:gd name="connsiteX274" fmla="*/ 673341 w 2331207"/>
                <a:gd name="connsiteY274" fmla="*/ 776107 h 1640734"/>
                <a:gd name="connsiteX275" fmla="*/ 682283 w 2331207"/>
                <a:gd name="connsiteY275" fmla="*/ 745707 h 1640734"/>
                <a:gd name="connsiteX276" fmla="*/ 601804 w 2331207"/>
                <a:gd name="connsiteY276" fmla="*/ 745707 h 1640734"/>
                <a:gd name="connsiteX277" fmla="*/ 562459 w 2331207"/>
                <a:gd name="connsiteY277" fmla="*/ 734977 h 1640734"/>
                <a:gd name="connsiteX278" fmla="*/ 441740 w 2331207"/>
                <a:gd name="connsiteY278" fmla="*/ 856579 h 1640734"/>
                <a:gd name="connsiteX279" fmla="*/ 497181 w 2331207"/>
                <a:gd name="connsiteY279" fmla="*/ 922745 h 1640734"/>
                <a:gd name="connsiteX280" fmla="*/ 443529 w 2331207"/>
                <a:gd name="connsiteY280" fmla="*/ 977287 h 1640734"/>
                <a:gd name="connsiteX281" fmla="*/ 458730 w 2331207"/>
                <a:gd name="connsiteY281" fmla="*/ 1006794 h 1640734"/>
                <a:gd name="connsiteX282" fmla="*/ 347848 w 2331207"/>
                <a:gd name="connsiteY282" fmla="*/ 1093525 h 1640734"/>
                <a:gd name="connsiteX283" fmla="*/ 453365 w 2331207"/>
                <a:gd name="connsiteY283" fmla="*/ 1145384 h 1640734"/>
                <a:gd name="connsiteX284" fmla="*/ 631313 w 2331207"/>
                <a:gd name="connsiteY284" fmla="*/ 1049712 h 1640734"/>
                <a:gd name="connsiteX285" fmla="*/ 266475 w 2331207"/>
                <a:gd name="connsiteY285" fmla="*/ 835120 h 1640734"/>
                <a:gd name="connsiteX286" fmla="*/ 296878 w 2331207"/>
                <a:gd name="connsiteY286" fmla="*/ 888768 h 1640734"/>
                <a:gd name="connsiteX287" fmla="*/ 317445 w 2331207"/>
                <a:gd name="connsiteY287" fmla="*/ 888768 h 1640734"/>
                <a:gd name="connsiteX288" fmla="*/ 363944 w 2331207"/>
                <a:gd name="connsiteY288" fmla="*/ 760907 h 1640734"/>
                <a:gd name="connsiteX289" fmla="*/ 343377 w 2331207"/>
                <a:gd name="connsiteY289" fmla="*/ 760907 h 1640734"/>
                <a:gd name="connsiteX290" fmla="*/ 273628 w 2331207"/>
                <a:gd name="connsiteY290" fmla="*/ 814555 h 1640734"/>
                <a:gd name="connsiteX291" fmla="*/ 195832 w 2331207"/>
                <a:gd name="connsiteY291" fmla="*/ 814555 h 1640734"/>
                <a:gd name="connsiteX292" fmla="*/ 234283 w 2331207"/>
                <a:gd name="connsiteY292" fmla="*/ 709942 h 1640734"/>
                <a:gd name="connsiteX293" fmla="*/ 302243 w 2331207"/>
                <a:gd name="connsiteY293" fmla="*/ 665235 h 1640734"/>
                <a:gd name="connsiteX294" fmla="*/ 336223 w 2331207"/>
                <a:gd name="connsiteY294" fmla="*/ 665235 h 1640734"/>
                <a:gd name="connsiteX295" fmla="*/ 391664 w 2331207"/>
                <a:gd name="connsiteY295" fmla="*/ 730507 h 1640734"/>
                <a:gd name="connsiteX296" fmla="*/ 411337 w 2331207"/>
                <a:gd name="connsiteY296" fmla="*/ 730507 h 1640734"/>
                <a:gd name="connsiteX297" fmla="*/ 427433 w 2331207"/>
                <a:gd name="connsiteY297" fmla="*/ 643776 h 1640734"/>
                <a:gd name="connsiteX298" fmla="*/ 135026 w 2331207"/>
                <a:gd name="connsiteY298" fmla="*/ 643776 h 1640734"/>
                <a:gd name="connsiteX299" fmla="*/ 129661 w 2331207"/>
                <a:gd name="connsiteY299" fmla="*/ 659870 h 1640734"/>
                <a:gd name="connsiteX300" fmla="*/ 165429 w 2331207"/>
                <a:gd name="connsiteY300" fmla="*/ 750178 h 1640734"/>
                <a:gd name="connsiteX301" fmla="*/ 107305 w 2331207"/>
                <a:gd name="connsiteY301" fmla="*/ 908439 h 1640734"/>
                <a:gd name="connsiteX302" fmla="*/ 4471 w 2331207"/>
                <a:gd name="connsiteY302" fmla="*/ 998747 h 1640734"/>
                <a:gd name="connsiteX303" fmla="*/ 0 w 2331207"/>
                <a:gd name="connsiteY303" fmla="*/ 1014841 h 1640734"/>
                <a:gd name="connsiteX304" fmla="*/ 325493 w 2331207"/>
                <a:gd name="connsiteY304" fmla="*/ 1014841 h 1640734"/>
                <a:gd name="connsiteX305" fmla="*/ 383616 w 2331207"/>
                <a:gd name="connsiteY305" fmla="*/ 922745 h 1640734"/>
                <a:gd name="connsiteX306" fmla="*/ 361261 w 2331207"/>
                <a:gd name="connsiteY306" fmla="*/ 922745 h 1640734"/>
                <a:gd name="connsiteX307" fmla="*/ 212822 w 2331207"/>
                <a:gd name="connsiteY307" fmla="*/ 993382 h 1640734"/>
                <a:gd name="connsiteX308" fmla="*/ 162746 w 2331207"/>
                <a:gd name="connsiteY308" fmla="*/ 908439 h 1640734"/>
                <a:gd name="connsiteX309" fmla="*/ 189573 w 2331207"/>
                <a:gd name="connsiteY309" fmla="*/ 836014 h 1640734"/>
                <a:gd name="connsiteX310" fmla="*/ 266475 w 2331207"/>
                <a:gd name="connsiteY310" fmla="*/ 836014 h 1640734"/>
                <a:gd name="connsiteX311" fmla="*/ 308503 w 2331207"/>
                <a:gd name="connsiteY311" fmla="*/ 616952 h 1640734"/>
                <a:gd name="connsiteX312" fmla="*/ 391664 w 2331207"/>
                <a:gd name="connsiteY312" fmla="*/ 556151 h 1640734"/>
                <a:gd name="connsiteX313" fmla="*/ 391664 w 2331207"/>
                <a:gd name="connsiteY313" fmla="*/ 545421 h 1640734"/>
                <a:gd name="connsiteX314" fmla="*/ 336223 w 2331207"/>
                <a:gd name="connsiteY314" fmla="*/ 545421 h 1640734"/>
                <a:gd name="connsiteX315" fmla="*/ 287042 w 2331207"/>
                <a:gd name="connsiteY315" fmla="*/ 616952 h 1640734"/>
                <a:gd name="connsiteX316" fmla="*/ 1551456 w 2331207"/>
                <a:gd name="connsiteY316" fmla="*/ 160050 h 1640734"/>
                <a:gd name="connsiteX317" fmla="*/ 1579176 w 2331207"/>
                <a:gd name="connsiteY317" fmla="*/ 210121 h 1640734"/>
                <a:gd name="connsiteX318" fmla="*/ 1488861 w 2331207"/>
                <a:gd name="connsiteY318" fmla="*/ 234263 h 1640734"/>
                <a:gd name="connsiteX319" fmla="*/ 1551456 w 2331207"/>
                <a:gd name="connsiteY319" fmla="*/ 160050 h 1640734"/>
                <a:gd name="connsiteX320" fmla="*/ 1601531 w 2331207"/>
                <a:gd name="connsiteY320" fmla="*/ 306688 h 1640734"/>
                <a:gd name="connsiteX321" fmla="*/ 1583647 w 2331207"/>
                <a:gd name="connsiteY321" fmla="*/ 306688 h 1640734"/>
                <a:gd name="connsiteX322" fmla="*/ 1512110 w 2331207"/>
                <a:gd name="connsiteY322" fmla="*/ 354971 h 1640734"/>
                <a:gd name="connsiteX323" fmla="*/ 1474554 w 2331207"/>
                <a:gd name="connsiteY323" fmla="*/ 306688 h 1640734"/>
                <a:gd name="connsiteX324" fmla="*/ 1479025 w 2331207"/>
                <a:gd name="connsiteY324" fmla="*/ 266452 h 1640734"/>
                <a:gd name="connsiteX325" fmla="*/ 1625675 w 2331207"/>
                <a:gd name="connsiteY325" fmla="*/ 218168 h 1640734"/>
                <a:gd name="connsiteX326" fmla="*/ 1579176 w 2331207"/>
                <a:gd name="connsiteY326" fmla="*/ 120708 h 1640734"/>
                <a:gd name="connsiteX327" fmla="*/ 1430737 w 2331207"/>
                <a:gd name="connsiteY327" fmla="*/ 337982 h 1640734"/>
                <a:gd name="connsiteX328" fmla="*/ 1486178 w 2331207"/>
                <a:gd name="connsiteY328" fmla="*/ 408619 h 1640734"/>
                <a:gd name="connsiteX329" fmla="*/ 1601531 w 2331207"/>
                <a:gd name="connsiteY329" fmla="*/ 306688 h 1640734"/>
                <a:gd name="connsiteX330" fmla="*/ 1578282 w 2331207"/>
                <a:gd name="connsiteY330" fmla="*/ 88519 h 1640734"/>
                <a:gd name="connsiteX331" fmla="*/ 1661444 w 2331207"/>
                <a:gd name="connsiteY331" fmla="*/ 12518 h 1640734"/>
                <a:gd name="connsiteX332" fmla="*/ 1661444 w 2331207"/>
                <a:gd name="connsiteY332" fmla="*/ 1788 h 1640734"/>
                <a:gd name="connsiteX333" fmla="*/ 1606002 w 2331207"/>
                <a:gd name="connsiteY333" fmla="*/ 1788 h 1640734"/>
                <a:gd name="connsiteX334" fmla="*/ 1556821 w 2331207"/>
                <a:gd name="connsiteY334" fmla="*/ 89413 h 1640734"/>
                <a:gd name="connsiteX335" fmla="*/ 1578282 w 2331207"/>
                <a:gd name="connsiteY335" fmla="*/ 89413 h 1640734"/>
                <a:gd name="connsiteX336" fmla="*/ 1266202 w 2331207"/>
                <a:gd name="connsiteY336" fmla="*/ 160944 h 1640734"/>
                <a:gd name="connsiteX337" fmla="*/ 1315384 w 2331207"/>
                <a:gd name="connsiteY337" fmla="*/ 160944 h 1640734"/>
                <a:gd name="connsiteX338" fmla="*/ 1238482 w 2331207"/>
                <a:gd name="connsiteY338" fmla="*/ 371959 h 1640734"/>
                <a:gd name="connsiteX339" fmla="*/ 1259943 w 2331207"/>
                <a:gd name="connsiteY339" fmla="*/ 407725 h 1640734"/>
                <a:gd name="connsiteX340" fmla="*/ 1404805 w 2331207"/>
                <a:gd name="connsiteY340" fmla="*/ 295064 h 1640734"/>
                <a:gd name="connsiteX341" fmla="*/ 1391392 w 2331207"/>
                <a:gd name="connsiteY341" fmla="*/ 295064 h 1640734"/>
                <a:gd name="connsiteX342" fmla="*/ 1296606 w 2331207"/>
                <a:gd name="connsiteY342" fmla="*/ 359441 h 1640734"/>
                <a:gd name="connsiteX343" fmla="*/ 1367248 w 2331207"/>
                <a:gd name="connsiteY343" fmla="*/ 160944 h 1640734"/>
                <a:gd name="connsiteX344" fmla="*/ 1439679 w 2331207"/>
                <a:gd name="connsiteY344" fmla="*/ 160944 h 1640734"/>
                <a:gd name="connsiteX345" fmla="*/ 1448621 w 2331207"/>
                <a:gd name="connsiteY345" fmla="*/ 130543 h 1640734"/>
                <a:gd name="connsiteX346" fmla="*/ 1377979 w 2331207"/>
                <a:gd name="connsiteY346" fmla="*/ 130543 h 1640734"/>
                <a:gd name="connsiteX347" fmla="*/ 1404805 w 2331207"/>
                <a:gd name="connsiteY347" fmla="*/ 54542 h 1640734"/>
                <a:gd name="connsiteX348" fmla="*/ 1377085 w 2331207"/>
                <a:gd name="connsiteY348" fmla="*/ 54542 h 1640734"/>
                <a:gd name="connsiteX349" fmla="*/ 1327009 w 2331207"/>
                <a:gd name="connsiteY349" fmla="*/ 130543 h 1640734"/>
                <a:gd name="connsiteX350" fmla="*/ 1267097 w 2331207"/>
                <a:gd name="connsiteY350" fmla="*/ 138591 h 1640734"/>
                <a:gd name="connsiteX351" fmla="*/ 1267097 w 2331207"/>
                <a:gd name="connsiteY351" fmla="*/ 160944 h 1640734"/>
                <a:gd name="connsiteX352" fmla="*/ 1241165 w 2331207"/>
                <a:gd name="connsiteY352" fmla="*/ 185086 h 1640734"/>
                <a:gd name="connsiteX353" fmla="*/ 1219703 w 2331207"/>
                <a:gd name="connsiteY353" fmla="*/ 120708 h 1640734"/>
                <a:gd name="connsiteX354" fmla="*/ 1143696 w 2331207"/>
                <a:gd name="connsiteY354" fmla="*/ 212804 h 1640734"/>
                <a:gd name="connsiteX355" fmla="*/ 1143696 w 2331207"/>
                <a:gd name="connsiteY355" fmla="*/ 173462 h 1640734"/>
                <a:gd name="connsiteX356" fmla="*/ 1109716 w 2331207"/>
                <a:gd name="connsiteY356" fmla="*/ 120708 h 1640734"/>
                <a:gd name="connsiteX357" fmla="*/ 1031919 w 2331207"/>
                <a:gd name="connsiteY357" fmla="*/ 211910 h 1640734"/>
                <a:gd name="connsiteX358" fmla="*/ 1045332 w 2331207"/>
                <a:gd name="connsiteY358" fmla="*/ 211910 h 1640734"/>
                <a:gd name="connsiteX359" fmla="*/ 1083783 w 2331207"/>
                <a:gd name="connsiteY359" fmla="*/ 178827 h 1640734"/>
                <a:gd name="connsiteX360" fmla="*/ 1083783 w 2331207"/>
                <a:gd name="connsiteY360" fmla="*/ 242310 h 1640734"/>
                <a:gd name="connsiteX361" fmla="*/ 1026554 w 2331207"/>
                <a:gd name="connsiteY361" fmla="*/ 369277 h 1640734"/>
                <a:gd name="connsiteX362" fmla="*/ 1050698 w 2331207"/>
                <a:gd name="connsiteY362" fmla="*/ 408619 h 1640734"/>
                <a:gd name="connsiteX363" fmla="*/ 1077524 w 2331207"/>
                <a:gd name="connsiteY363" fmla="*/ 389842 h 1640734"/>
                <a:gd name="connsiteX364" fmla="*/ 1133859 w 2331207"/>
                <a:gd name="connsiteY364" fmla="*/ 241416 h 1640734"/>
                <a:gd name="connsiteX365" fmla="*/ 1182147 w 2331207"/>
                <a:gd name="connsiteY365" fmla="*/ 185980 h 1640734"/>
                <a:gd name="connsiteX366" fmla="*/ 1241165 w 2331207"/>
                <a:gd name="connsiteY366" fmla="*/ 185980 h 1640734"/>
                <a:gd name="connsiteX367" fmla="*/ 929085 w 2331207"/>
                <a:gd name="connsiteY367" fmla="*/ 160050 h 1640734"/>
                <a:gd name="connsiteX368" fmla="*/ 956805 w 2331207"/>
                <a:gd name="connsiteY368" fmla="*/ 210121 h 1640734"/>
                <a:gd name="connsiteX369" fmla="*/ 866490 w 2331207"/>
                <a:gd name="connsiteY369" fmla="*/ 234263 h 1640734"/>
                <a:gd name="connsiteX370" fmla="*/ 929085 w 2331207"/>
                <a:gd name="connsiteY370" fmla="*/ 160050 h 1640734"/>
                <a:gd name="connsiteX371" fmla="*/ 979161 w 2331207"/>
                <a:gd name="connsiteY371" fmla="*/ 306688 h 1640734"/>
                <a:gd name="connsiteX372" fmla="*/ 961277 w 2331207"/>
                <a:gd name="connsiteY372" fmla="*/ 306688 h 1640734"/>
                <a:gd name="connsiteX373" fmla="*/ 889740 w 2331207"/>
                <a:gd name="connsiteY373" fmla="*/ 354971 h 1640734"/>
                <a:gd name="connsiteX374" fmla="*/ 852183 w 2331207"/>
                <a:gd name="connsiteY374" fmla="*/ 306688 h 1640734"/>
                <a:gd name="connsiteX375" fmla="*/ 856654 w 2331207"/>
                <a:gd name="connsiteY375" fmla="*/ 266452 h 1640734"/>
                <a:gd name="connsiteX376" fmla="*/ 1003304 w 2331207"/>
                <a:gd name="connsiteY376" fmla="*/ 218168 h 1640734"/>
                <a:gd name="connsiteX377" fmla="*/ 956805 w 2331207"/>
                <a:gd name="connsiteY377" fmla="*/ 120708 h 1640734"/>
                <a:gd name="connsiteX378" fmla="*/ 808367 w 2331207"/>
                <a:gd name="connsiteY378" fmla="*/ 337982 h 1640734"/>
                <a:gd name="connsiteX379" fmla="*/ 863808 w 2331207"/>
                <a:gd name="connsiteY379" fmla="*/ 408619 h 1640734"/>
                <a:gd name="connsiteX380" fmla="*/ 979161 w 2331207"/>
                <a:gd name="connsiteY380" fmla="*/ 306688 h 1640734"/>
                <a:gd name="connsiteX381" fmla="*/ 637572 w 2331207"/>
                <a:gd name="connsiteY381" fmla="*/ 365700 h 1640734"/>
                <a:gd name="connsiteX382" fmla="*/ 602698 w 2331207"/>
                <a:gd name="connsiteY382" fmla="*/ 340665 h 1640734"/>
                <a:gd name="connsiteX383" fmla="*/ 617005 w 2331207"/>
                <a:gd name="connsiteY383" fmla="*/ 299535 h 1640734"/>
                <a:gd name="connsiteX384" fmla="*/ 640255 w 2331207"/>
                <a:gd name="connsiteY384" fmla="*/ 236945 h 1640734"/>
                <a:gd name="connsiteX385" fmla="*/ 726993 w 2331207"/>
                <a:gd name="connsiteY385" fmla="*/ 173462 h 1640734"/>
                <a:gd name="connsiteX386" fmla="*/ 750243 w 2331207"/>
                <a:gd name="connsiteY386" fmla="*/ 201180 h 1640734"/>
                <a:gd name="connsiteX387" fmla="*/ 637572 w 2331207"/>
                <a:gd name="connsiteY387" fmla="*/ 365700 h 1640734"/>
                <a:gd name="connsiteX388" fmla="*/ 800319 w 2331207"/>
                <a:gd name="connsiteY388" fmla="*/ 178827 h 1640734"/>
                <a:gd name="connsiteX389" fmla="*/ 759185 w 2331207"/>
                <a:gd name="connsiteY389" fmla="*/ 119814 h 1640734"/>
                <a:gd name="connsiteX390" fmla="*/ 650985 w 2331207"/>
                <a:gd name="connsiteY390" fmla="*/ 208333 h 1640734"/>
                <a:gd name="connsiteX391" fmla="*/ 726099 w 2331207"/>
                <a:gd name="connsiteY391" fmla="*/ 6259 h 1640734"/>
                <a:gd name="connsiteX392" fmla="*/ 721628 w 2331207"/>
                <a:gd name="connsiteY392" fmla="*/ 0 h 1640734"/>
                <a:gd name="connsiteX393" fmla="*/ 628630 w 2331207"/>
                <a:gd name="connsiteY393" fmla="*/ 10730 h 1640734"/>
                <a:gd name="connsiteX394" fmla="*/ 628630 w 2331207"/>
                <a:gd name="connsiteY394" fmla="*/ 21459 h 1640734"/>
                <a:gd name="connsiteX395" fmla="*/ 646514 w 2331207"/>
                <a:gd name="connsiteY395" fmla="*/ 34871 h 1640734"/>
                <a:gd name="connsiteX396" fmla="*/ 642938 w 2331207"/>
                <a:gd name="connsiteY396" fmla="*/ 99249 h 1640734"/>
                <a:gd name="connsiteX397" fmla="*/ 561564 w 2331207"/>
                <a:gd name="connsiteY397" fmla="*/ 312947 h 1640734"/>
                <a:gd name="connsiteX398" fmla="*/ 546363 w 2331207"/>
                <a:gd name="connsiteY398" fmla="*/ 357653 h 1640734"/>
                <a:gd name="connsiteX399" fmla="*/ 611640 w 2331207"/>
                <a:gd name="connsiteY399" fmla="*/ 406831 h 1640734"/>
                <a:gd name="connsiteX400" fmla="*/ 800319 w 2331207"/>
                <a:gd name="connsiteY400" fmla="*/ 178827 h 1640734"/>
                <a:gd name="connsiteX401" fmla="*/ 525796 w 2331207"/>
                <a:gd name="connsiteY401" fmla="*/ 151108 h 1640734"/>
                <a:gd name="connsiteX402" fmla="*/ 507912 w 2331207"/>
                <a:gd name="connsiteY402" fmla="*/ 120708 h 1640734"/>
                <a:gd name="connsiteX403" fmla="*/ 395241 w 2331207"/>
                <a:gd name="connsiteY403" fmla="*/ 211910 h 1640734"/>
                <a:gd name="connsiteX404" fmla="*/ 408654 w 2331207"/>
                <a:gd name="connsiteY404" fmla="*/ 211910 h 1640734"/>
                <a:gd name="connsiteX405" fmla="*/ 467672 w 2331207"/>
                <a:gd name="connsiteY405" fmla="*/ 167203 h 1640734"/>
                <a:gd name="connsiteX406" fmla="*/ 386299 w 2331207"/>
                <a:gd name="connsiteY406" fmla="*/ 378218 h 1640734"/>
                <a:gd name="connsiteX407" fmla="*/ 404183 w 2331207"/>
                <a:gd name="connsiteY407" fmla="*/ 408619 h 1640734"/>
                <a:gd name="connsiteX408" fmla="*/ 511489 w 2331207"/>
                <a:gd name="connsiteY408" fmla="*/ 317417 h 1640734"/>
                <a:gd name="connsiteX409" fmla="*/ 498075 w 2331207"/>
                <a:gd name="connsiteY409" fmla="*/ 317417 h 1640734"/>
                <a:gd name="connsiteX410" fmla="*/ 439057 w 2331207"/>
                <a:gd name="connsiteY410" fmla="*/ 362124 h 1640734"/>
                <a:gd name="connsiteX411" fmla="*/ 534738 w 2331207"/>
                <a:gd name="connsiteY411" fmla="*/ 67060 h 1640734"/>
                <a:gd name="connsiteX412" fmla="*/ 567824 w 2331207"/>
                <a:gd name="connsiteY412" fmla="*/ 33977 h 1640734"/>
                <a:gd name="connsiteX413" fmla="*/ 534738 w 2331207"/>
                <a:gd name="connsiteY413" fmla="*/ 894 h 1640734"/>
                <a:gd name="connsiteX414" fmla="*/ 506123 w 2331207"/>
                <a:gd name="connsiteY414" fmla="*/ 16989 h 1640734"/>
                <a:gd name="connsiteX415" fmla="*/ 506123 w 2331207"/>
                <a:gd name="connsiteY415" fmla="*/ 50966 h 1640734"/>
                <a:gd name="connsiteX416" fmla="*/ 534738 w 2331207"/>
                <a:gd name="connsiteY416" fmla="*/ 67060 h 1640734"/>
                <a:gd name="connsiteX417" fmla="*/ 328175 w 2331207"/>
                <a:gd name="connsiteY417" fmla="*/ 26824 h 1640734"/>
                <a:gd name="connsiteX418" fmla="*/ 135026 w 2331207"/>
                <a:gd name="connsiteY418" fmla="*/ 26824 h 1640734"/>
                <a:gd name="connsiteX419" fmla="*/ 129661 w 2331207"/>
                <a:gd name="connsiteY419" fmla="*/ 42918 h 1640734"/>
                <a:gd name="connsiteX420" fmla="*/ 165429 w 2331207"/>
                <a:gd name="connsiteY420" fmla="*/ 133226 h 1640734"/>
                <a:gd name="connsiteX421" fmla="*/ 107305 w 2331207"/>
                <a:gd name="connsiteY421" fmla="*/ 291487 h 1640734"/>
                <a:gd name="connsiteX422" fmla="*/ 4471 w 2331207"/>
                <a:gd name="connsiteY422" fmla="*/ 381795 h 1640734"/>
                <a:gd name="connsiteX423" fmla="*/ 0 w 2331207"/>
                <a:gd name="connsiteY423" fmla="*/ 397889 h 1640734"/>
                <a:gd name="connsiteX424" fmla="*/ 293301 w 2331207"/>
                <a:gd name="connsiteY424" fmla="*/ 397889 h 1640734"/>
                <a:gd name="connsiteX425" fmla="*/ 356790 w 2331207"/>
                <a:gd name="connsiteY425" fmla="*/ 284334 h 1640734"/>
                <a:gd name="connsiteX426" fmla="*/ 334435 w 2331207"/>
                <a:gd name="connsiteY426" fmla="*/ 284334 h 1640734"/>
                <a:gd name="connsiteX427" fmla="*/ 190467 w 2331207"/>
                <a:gd name="connsiteY427" fmla="*/ 375536 h 1640734"/>
                <a:gd name="connsiteX428" fmla="*/ 161852 w 2331207"/>
                <a:gd name="connsiteY428" fmla="*/ 290593 h 1640734"/>
                <a:gd name="connsiteX429" fmla="*/ 219976 w 2331207"/>
                <a:gd name="connsiteY429" fmla="*/ 132332 h 1640734"/>
                <a:gd name="connsiteX430" fmla="*/ 322810 w 2331207"/>
                <a:gd name="connsiteY430" fmla="*/ 42024 h 1640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Lst>
              <a:rect l="l" t="t" r="r" b="b"/>
              <a:pathLst>
                <a:path w="2331207" h="1640734">
                  <a:moveTo>
                    <a:pt x="2221220" y="1391271"/>
                  </a:moveTo>
                  <a:cubicBezTo>
                    <a:pt x="2240892" y="1391271"/>
                    <a:pt x="2257882" y="1406471"/>
                    <a:pt x="2248940" y="1441342"/>
                  </a:cubicBezTo>
                  <a:lnTo>
                    <a:pt x="2158625" y="1465484"/>
                  </a:lnTo>
                  <a:cubicBezTo>
                    <a:pt x="2172932" y="1422566"/>
                    <a:pt x="2199758" y="1391271"/>
                    <a:pt x="2221220" y="1391271"/>
                  </a:cubicBezTo>
                  <a:moveTo>
                    <a:pt x="2271295" y="1537909"/>
                  </a:moveTo>
                  <a:lnTo>
                    <a:pt x="2253411" y="1537909"/>
                  </a:lnTo>
                  <a:cubicBezTo>
                    <a:pt x="2231056" y="1564733"/>
                    <a:pt x="2206018" y="1586192"/>
                    <a:pt x="2181874" y="1586192"/>
                  </a:cubicBezTo>
                  <a:cubicBezTo>
                    <a:pt x="2156836" y="1586192"/>
                    <a:pt x="2144317" y="1570992"/>
                    <a:pt x="2144317" y="1537909"/>
                  </a:cubicBezTo>
                  <a:cubicBezTo>
                    <a:pt x="2144317" y="1524497"/>
                    <a:pt x="2146106" y="1510191"/>
                    <a:pt x="2148788" y="1497673"/>
                  </a:cubicBezTo>
                  <a:lnTo>
                    <a:pt x="2295439" y="1449390"/>
                  </a:lnTo>
                  <a:cubicBezTo>
                    <a:pt x="2324054" y="1381436"/>
                    <a:pt x="2289180" y="1351929"/>
                    <a:pt x="2248940" y="1351929"/>
                  </a:cubicBezTo>
                  <a:cubicBezTo>
                    <a:pt x="2179192" y="1351929"/>
                    <a:pt x="2100501" y="1473531"/>
                    <a:pt x="2100501" y="1569203"/>
                  </a:cubicBezTo>
                  <a:cubicBezTo>
                    <a:pt x="2100501" y="1614804"/>
                    <a:pt x="2121962" y="1639840"/>
                    <a:pt x="2155942" y="1639840"/>
                  </a:cubicBezTo>
                  <a:cubicBezTo>
                    <a:pt x="2196182" y="1639840"/>
                    <a:pt x="2237315" y="1601392"/>
                    <a:pt x="2271295" y="1537909"/>
                  </a:cubicBezTo>
                  <a:moveTo>
                    <a:pt x="2248046" y="1319740"/>
                  </a:moveTo>
                  <a:lnTo>
                    <a:pt x="2331207" y="1243739"/>
                  </a:lnTo>
                  <a:lnTo>
                    <a:pt x="2331207" y="1233009"/>
                  </a:lnTo>
                  <a:lnTo>
                    <a:pt x="2275766" y="1233009"/>
                  </a:lnTo>
                  <a:lnTo>
                    <a:pt x="2226585" y="1320634"/>
                  </a:lnTo>
                  <a:lnTo>
                    <a:pt x="2248046" y="1320634"/>
                  </a:lnTo>
                  <a:close/>
                  <a:moveTo>
                    <a:pt x="1935966" y="1393059"/>
                  </a:moveTo>
                  <a:lnTo>
                    <a:pt x="1984254" y="1393059"/>
                  </a:lnTo>
                  <a:lnTo>
                    <a:pt x="1907351" y="1604075"/>
                  </a:lnTo>
                  <a:cubicBezTo>
                    <a:pt x="1900198" y="1621957"/>
                    <a:pt x="1910034" y="1639840"/>
                    <a:pt x="1928813" y="1639840"/>
                  </a:cubicBezTo>
                  <a:cubicBezTo>
                    <a:pt x="1983359" y="1639840"/>
                    <a:pt x="2048637" y="1593345"/>
                    <a:pt x="2073675" y="1527179"/>
                  </a:cubicBezTo>
                  <a:lnTo>
                    <a:pt x="2060262" y="1527179"/>
                  </a:lnTo>
                  <a:cubicBezTo>
                    <a:pt x="2040589" y="1554897"/>
                    <a:pt x="1997667" y="1585298"/>
                    <a:pt x="1965475" y="1591557"/>
                  </a:cubicBezTo>
                  <a:lnTo>
                    <a:pt x="2036118" y="1393059"/>
                  </a:lnTo>
                  <a:lnTo>
                    <a:pt x="2108549" y="1393059"/>
                  </a:lnTo>
                  <a:lnTo>
                    <a:pt x="2117491" y="1362659"/>
                  </a:lnTo>
                  <a:lnTo>
                    <a:pt x="2046848" y="1362659"/>
                  </a:lnTo>
                  <a:lnTo>
                    <a:pt x="2073675" y="1286657"/>
                  </a:lnTo>
                  <a:lnTo>
                    <a:pt x="2045954" y="1286657"/>
                  </a:lnTo>
                  <a:lnTo>
                    <a:pt x="1995878" y="1362659"/>
                  </a:lnTo>
                  <a:lnTo>
                    <a:pt x="1935966" y="1370706"/>
                  </a:lnTo>
                  <a:close/>
                  <a:moveTo>
                    <a:pt x="1885890" y="1382330"/>
                  </a:moveTo>
                  <a:cubicBezTo>
                    <a:pt x="1892150" y="1362659"/>
                    <a:pt x="1878737" y="1351929"/>
                    <a:pt x="1868900" y="1351929"/>
                  </a:cubicBezTo>
                  <a:cubicBezTo>
                    <a:pt x="1826873" y="1351929"/>
                    <a:pt x="1775903" y="1390377"/>
                    <a:pt x="1756230" y="1443131"/>
                  </a:cubicBezTo>
                  <a:lnTo>
                    <a:pt x="1769643" y="1443131"/>
                  </a:lnTo>
                  <a:cubicBezTo>
                    <a:pt x="1783056" y="1423460"/>
                    <a:pt x="1806306" y="1402001"/>
                    <a:pt x="1828661" y="1398424"/>
                  </a:cubicBezTo>
                  <a:lnTo>
                    <a:pt x="1747288" y="1609439"/>
                  </a:lnTo>
                  <a:cubicBezTo>
                    <a:pt x="1740134" y="1629110"/>
                    <a:pt x="1754441" y="1639840"/>
                    <a:pt x="1765172" y="1639840"/>
                  </a:cubicBezTo>
                  <a:cubicBezTo>
                    <a:pt x="1805411" y="1639840"/>
                    <a:pt x="1852805" y="1601392"/>
                    <a:pt x="1872477" y="1548638"/>
                  </a:cubicBezTo>
                  <a:lnTo>
                    <a:pt x="1859064" y="1548638"/>
                  </a:lnTo>
                  <a:cubicBezTo>
                    <a:pt x="1845651" y="1568309"/>
                    <a:pt x="1822401" y="1589769"/>
                    <a:pt x="1800046" y="1593345"/>
                  </a:cubicBezTo>
                  <a:close/>
                  <a:moveTo>
                    <a:pt x="1893938" y="1298281"/>
                  </a:moveTo>
                  <a:cubicBezTo>
                    <a:pt x="1911823" y="1298281"/>
                    <a:pt x="1927024" y="1283081"/>
                    <a:pt x="1927024" y="1265198"/>
                  </a:cubicBezTo>
                  <a:cubicBezTo>
                    <a:pt x="1927024" y="1247316"/>
                    <a:pt x="1911823" y="1232115"/>
                    <a:pt x="1893938" y="1232115"/>
                  </a:cubicBezTo>
                  <a:cubicBezTo>
                    <a:pt x="1884996" y="1232115"/>
                    <a:pt x="1876948" y="1235692"/>
                    <a:pt x="1870689" y="1241951"/>
                  </a:cubicBezTo>
                  <a:cubicBezTo>
                    <a:pt x="1864429" y="1248210"/>
                    <a:pt x="1860853" y="1256257"/>
                    <a:pt x="1860853" y="1265198"/>
                  </a:cubicBezTo>
                  <a:cubicBezTo>
                    <a:pt x="1860853" y="1283975"/>
                    <a:pt x="1875160" y="1298281"/>
                    <a:pt x="1893938" y="1298281"/>
                  </a:cubicBezTo>
                  <a:moveTo>
                    <a:pt x="1501380" y="1410942"/>
                  </a:moveTo>
                  <a:cubicBezTo>
                    <a:pt x="1513899" y="1410942"/>
                    <a:pt x="1521052" y="1430613"/>
                    <a:pt x="1501380" y="1474425"/>
                  </a:cubicBezTo>
                  <a:lnTo>
                    <a:pt x="1444150" y="1601392"/>
                  </a:lnTo>
                  <a:cubicBezTo>
                    <a:pt x="1433420" y="1625534"/>
                    <a:pt x="1445045" y="1640734"/>
                    <a:pt x="1468294" y="1640734"/>
                  </a:cubicBezTo>
                  <a:cubicBezTo>
                    <a:pt x="1482601" y="1640734"/>
                    <a:pt x="1488861" y="1637158"/>
                    <a:pt x="1495120" y="1621957"/>
                  </a:cubicBezTo>
                  <a:lnTo>
                    <a:pt x="1551456" y="1473531"/>
                  </a:lnTo>
                  <a:cubicBezTo>
                    <a:pt x="1577388" y="1441342"/>
                    <a:pt x="1625675" y="1407365"/>
                    <a:pt x="1647136" y="1407365"/>
                  </a:cubicBezTo>
                  <a:cubicBezTo>
                    <a:pt x="1662338" y="1407365"/>
                    <a:pt x="1660549" y="1419883"/>
                    <a:pt x="1650713" y="1439554"/>
                  </a:cubicBezTo>
                  <a:lnTo>
                    <a:pt x="1563975" y="1604969"/>
                  </a:lnTo>
                  <a:cubicBezTo>
                    <a:pt x="1555927" y="1621063"/>
                    <a:pt x="1566657" y="1640734"/>
                    <a:pt x="1585436" y="1640734"/>
                  </a:cubicBezTo>
                  <a:cubicBezTo>
                    <a:pt x="1627464" y="1640734"/>
                    <a:pt x="1678434" y="1602286"/>
                    <a:pt x="1698106" y="1549533"/>
                  </a:cubicBezTo>
                  <a:lnTo>
                    <a:pt x="1682905" y="1549533"/>
                  </a:lnTo>
                  <a:cubicBezTo>
                    <a:pt x="1669491" y="1569203"/>
                    <a:pt x="1646242" y="1590663"/>
                    <a:pt x="1623887" y="1594239"/>
                  </a:cubicBezTo>
                  <a:lnTo>
                    <a:pt x="1698106" y="1444025"/>
                  </a:lnTo>
                  <a:cubicBezTo>
                    <a:pt x="1707943" y="1425248"/>
                    <a:pt x="1712414" y="1407365"/>
                    <a:pt x="1712414" y="1393059"/>
                  </a:cubicBezTo>
                  <a:cubicBezTo>
                    <a:pt x="1712414" y="1368918"/>
                    <a:pt x="1699000" y="1352823"/>
                    <a:pt x="1673068" y="1352823"/>
                  </a:cubicBezTo>
                  <a:cubicBezTo>
                    <a:pt x="1636406" y="1352823"/>
                    <a:pt x="1605108" y="1393953"/>
                    <a:pt x="1560398" y="1444919"/>
                  </a:cubicBezTo>
                  <a:lnTo>
                    <a:pt x="1560398" y="1405577"/>
                  </a:lnTo>
                  <a:cubicBezTo>
                    <a:pt x="1560398" y="1377859"/>
                    <a:pt x="1551456" y="1352823"/>
                    <a:pt x="1526418" y="1352823"/>
                  </a:cubicBezTo>
                  <a:cubicBezTo>
                    <a:pt x="1496909" y="1352823"/>
                    <a:pt x="1470082" y="1399318"/>
                    <a:pt x="1448621" y="1444025"/>
                  </a:cubicBezTo>
                  <a:lnTo>
                    <a:pt x="1462035" y="1444025"/>
                  </a:lnTo>
                  <a:cubicBezTo>
                    <a:pt x="1477236" y="1422566"/>
                    <a:pt x="1490649" y="1410942"/>
                    <a:pt x="1501380" y="1410942"/>
                  </a:cubicBezTo>
                  <a:moveTo>
                    <a:pt x="1443256" y="1416307"/>
                  </a:moveTo>
                  <a:cubicBezTo>
                    <a:pt x="1453092" y="1381436"/>
                    <a:pt x="1447727" y="1351929"/>
                    <a:pt x="1421795" y="1351929"/>
                  </a:cubicBezTo>
                  <a:cubicBezTo>
                    <a:pt x="1388709" y="1351929"/>
                    <a:pt x="1377979" y="1374282"/>
                    <a:pt x="1345787" y="1444025"/>
                  </a:cubicBezTo>
                  <a:lnTo>
                    <a:pt x="1345787" y="1404683"/>
                  </a:lnTo>
                  <a:cubicBezTo>
                    <a:pt x="1345787" y="1376965"/>
                    <a:pt x="1336845" y="1351929"/>
                    <a:pt x="1311807" y="1351929"/>
                  </a:cubicBezTo>
                  <a:cubicBezTo>
                    <a:pt x="1282298" y="1351929"/>
                    <a:pt x="1255472" y="1398424"/>
                    <a:pt x="1234011" y="1443131"/>
                  </a:cubicBezTo>
                  <a:lnTo>
                    <a:pt x="1247424" y="1443131"/>
                  </a:lnTo>
                  <a:cubicBezTo>
                    <a:pt x="1261731" y="1422566"/>
                    <a:pt x="1275145" y="1410048"/>
                    <a:pt x="1285875" y="1410048"/>
                  </a:cubicBezTo>
                  <a:cubicBezTo>
                    <a:pt x="1298394" y="1410048"/>
                    <a:pt x="1305548" y="1429719"/>
                    <a:pt x="1285875" y="1473531"/>
                  </a:cubicBezTo>
                  <a:lnTo>
                    <a:pt x="1228646" y="1600498"/>
                  </a:lnTo>
                  <a:cubicBezTo>
                    <a:pt x="1217915" y="1624640"/>
                    <a:pt x="1229540" y="1639840"/>
                    <a:pt x="1252789" y="1639840"/>
                  </a:cubicBezTo>
                  <a:cubicBezTo>
                    <a:pt x="1267097" y="1639840"/>
                    <a:pt x="1273356" y="1636263"/>
                    <a:pt x="1279616" y="1621063"/>
                  </a:cubicBezTo>
                  <a:lnTo>
                    <a:pt x="1334162" y="1472637"/>
                  </a:lnTo>
                  <a:cubicBezTo>
                    <a:pt x="1350258" y="1452966"/>
                    <a:pt x="1364566" y="1435978"/>
                    <a:pt x="1382450" y="1417201"/>
                  </a:cubicBezTo>
                  <a:lnTo>
                    <a:pt x="1443256" y="1417201"/>
                  </a:lnTo>
                  <a:close/>
                  <a:moveTo>
                    <a:pt x="1131177" y="1391271"/>
                  </a:moveTo>
                  <a:cubicBezTo>
                    <a:pt x="1150849" y="1391271"/>
                    <a:pt x="1167839" y="1406471"/>
                    <a:pt x="1158897" y="1441342"/>
                  </a:cubicBezTo>
                  <a:lnTo>
                    <a:pt x="1068582" y="1465484"/>
                  </a:lnTo>
                  <a:cubicBezTo>
                    <a:pt x="1083783" y="1422566"/>
                    <a:pt x="1109716" y="1391271"/>
                    <a:pt x="1131177" y="1391271"/>
                  </a:cubicBezTo>
                  <a:moveTo>
                    <a:pt x="1181252" y="1537909"/>
                  </a:moveTo>
                  <a:lnTo>
                    <a:pt x="1163368" y="1537909"/>
                  </a:lnTo>
                  <a:cubicBezTo>
                    <a:pt x="1141013" y="1564733"/>
                    <a:pt x="1115975" y="1586192"/>
                    <a:pt x="1091831" y="1586192"/>
                  </a:cubicBezTo>
                  <a:cubicBezTo>
                    <a:pt x="1066793" y="1586192"/>
                    <a:pt x="1054274" y="1570992"/>
                    <a:pt x="1054274" y="1537909"/>
                  </a:cubicBezTo>
                  <a:cubicBezTo>
                    <a:pt x="1054274" y="1524497"/>
                    <a:pt x="1056063" y="1510191"/>
                    <a:pt x="1058746" y="1497673"/>
                  </a:cubicBezTo>
                  <a:lnTo>
                    <a:pt x="1205396" y="1449390"/>
                  </a:lnTo>
                  <a:cubicBezTo>
                    <a:pt x="1234011" y="1381436"/>
                    <a:pt x="1200031" y="1351929"/>
                    <a:pt x="1158897" y="1351929"/>
                  </a:cubicBezTo>
                  <a:cubicBezTo>
                    <a:pt x="1089149" y="1351929"/>
                    <a:pt x="1010458" y="1473531"/>
                    <a:pt x="1010458" y="1569203"/>
                  </a:cubicBezTo>
                  <a:cubicBezTo>
                    <a:pt x="1010458" y="1614804"/>
                    <a:pt x="1031919" y="1639840"/>
                    <a:pt x="1065899" y="1639840"/>
                  </a:cubicBezTo>
                  <a:cubicBezTo>
                    <a:pt x="1106139" y="1639840"/>
                    <a:pt x="1147272" y="1601392"/>
                    <a:pt x="1181252" y="1537909"/>
                  </a:cubicBezTo>
                  <a:moveTo>
                    <a:pt x="845923" y="1393059"/>
                  </a:moveTo>
                  <a:lnTo>
                    <a:pt x="894211" y="1393059"/>
                  </a:lnTo>
                  <a:lnTo>
                    <a:pt x="817309" y="1604075"/>
                  </a:lnTo>
                  <a:cubicBezTo>
                    <a:pt x="810155" y="1621957"/>
                    <a:pt x="819991" y="1639840"/>
                    <a:pt x="838770" y="1639840"/>
                  </a:cubicBezTo>
                  <a:cubicBezTo>
                    <a:pt x="893317" y="1639840"/>
                    <a:pt x="959488" y="1593345"/>
                    <a:pt x="983632" y="1527179"/>
                  </a:cubicBezTo>
                  <a:lnTo>
                    <a:pt x="970219" y="1527179"/>
                  </a:lnTo>
                  <a:cubicBezTo>
                    <a:pt x="950546" y="1554897"/>
                    <a:pt x="907624" y="1585298"/>
                    <a:pt x="875432" y="1591557"/>
                  </a:cubicBezTo>
                  <a:lnTo>
                    <a:pt x="946075" y="1393059"/>
                  </a:lnTo>
                  <a:lnTo>
                    <a:pt x="1018506" y="1393059"/>
                  </a:lnTo>
                  <a:lnTo>
                    <a:pt x="1027448" y="1362659"/>
                  </a:lnTo>
                  <a:lnTo>
                    <a:pt x="956805" y="1362659"/>
                  </a:lnTo>
                  <a:lnTo>
                    <a:pt x="983632" y="1286657"/>
                  </a:lnTo>
                  <a:lnTo>
                    <a:pt x="955911" y="1286657"/>
                  </a:lnTo>
                  <a:lnTo>
                    <a:pt x="905835" y="1362659"/>
                  </a:lnTo>
                  <a:lnTo>
                    <a:pt x="845923" y="1370706"/>
                  </a:lnTo>
                  <a:close/>
                  <a:moveTo>
                    <a:pt x="589285" y="1557580"/>
                  </a:moveTo>
                  <a:cubicBezTo>
                    <a:pt x="589285" y="1492308"/>
                    <a:pt x="661716" y="1403789"/>
                    <a:pt x="702850" y="1403789"/>
                  </a:cubicBezTo>
                  <a:cubicBezTo>
                    <a:pt x="711792" y="1403789"/>
                    <a:pt x="720734" y="1404683"/>
                    <a:pt x="727888" y="1407365"/>
                  </a:cubicBezTo>
                  <a:lnTo>
                    <a:pt x="685860" y="1520026"/>
                  </a:lnTo>
                  <a:cubicBezTo>
                    <a:pt x="661716" y="1549533"/>
                    <a:pt x="624159" y="1585298"/>
                    <a:pt x="606275" y="1585298"/>
                  </a:cubicBezTo>
                  <a:cubicBezTo>
                    <a:pt x="595544" y="1585298"/>
                    <a:pt x="589285" y="1577251"/>
                    <a:pt x="589285" y="1557580"/>
                  </a:cubicBezTo>
                  <a:moveTo>
                    <a:pt x="811943" y="1339411"/>
                  </a:moveTo>
                  <a:lnTo>
                    <a:pt x="789588" y="1337623"/>
                  </a:lnTo>
                  <a:lnTo>
                    <a:pt x="764550" y="1362659"/>
                  </a:lnTo>
                  <a:lnTo>
                    <a:pt x="760079" y="1362659"/>
                  </a:lnTo>
                  <a:cubicBezTo>
                    <a:pt x="653668" y="1362659"/>
                    <a:pt x="539209" y="1494990"/>
                    <a:pt x="539209" y="1599604"/>
                  </a:cubicBezTo>
                  <a:cubicBezTo>
                    <a:pt x="539209" y="1623746"/>
                    <a:pt x="552622" y="1639840"/>
                    <a:pt x="578554" y="1639840"/>
                  </a:cubicBezTo>
                  <a:cubicBezTo>
                    <a:pt x="609852" y="1639840"/>
                    <a:pt x="640255" y="1595133"/>
                    <a:pt x="675129" y="1547744"/>
                  </a:cubicBezTo>
                  <a:lnTo>
                    <a:pt x="673341" y="1564733"/>
                  </a:lnTo>
                  <a:cubicBezTo>
                    <a:pt x="668870" y="1613016"/>
                    <a:pt x="684071" y="1639840"/>
                    <a:pt x="709109" y="1639840"/>
                  </a:cubicBezTo>
                  <a:cubicBezTo>
                    <a:pt x="738618" y="1639840"/>
                    <a:pt x="765444" y="1593345"/>
                    <a:pt x="786011" y="1548638"/>
                  </a:cubicBezTo>
                  <a:lnTo>
                    <a:pt x="772598" y="1548638"/>
                  </a:lnTo>
                  <a:cubicBezTo>
                    <a:pt x="758291" y="1569203"/>
                    <a:pt x="744878" y="1581721"/>
                    <a:pt x="734147" y="1581721"/>
                  </a:cubicBezTo>
                  <a:cubicBezTo>
                    <a:pt x="723416" y="1581721"/>
                    <a:pt x="715369" y="1561156"/>
                    <a:pt x="734147" y="1518238"/>
                  </a:cubicBezTo>
                  <a:close/>
                  <a:moveTo>
                    <a:pt x="583920" y="1416307"/>
                  </a:moveTo>
                  <a:cubicBezTo>
                    <a:pt x="593756" y="1381436"/>
                    <a:pt x="588391" y="1351929"/>
                    <a:pt x="562459" y="1351929"/>
                  </a:cubicBezTo>
                  <a:cubicBezTo>
                    <a:pt x="529373" y="1351929"/>
                    <a:pt x="518642" y="1374282"/>
                    <a:pt x="486451" y="1444025"/>
                  </a:cubicBezTo>
                  <a:lnTo>
                    <a:pt x="486451" y="1404683"/>
                  </a:lnTo>
                  <a:cubicBezTo>
                    <a:pt x="486451" y="1376965"/>
                    <a:pt x="477509" y="1351929"/>
                    <a:pt x="451576" y="1351929"/>
                  </a:cubicBezTo>
                  <a:cubicBezTo>
                    <a:pt x="422067" y="1351929"/>
                    <a:pt x="395241" y="1398424"/>
                    <a:pt x="374674" y="1443131"/>
                  </a:cubicBezTo>
                  <a:lnTo>
                    <a:pt x="388087" y="1443131"/>
                  </a:lnTo>
                  <a:cubicBezTo>
                    <a:pt x="402395" y="1422566"/>
                    <a:pt x="415808" y="1410048"/>
                    <a:pt x="426539" y="1410048"/>
                  </a:cubicBezTo>
                  <a:cubicBezTo>
                    <a:pt x="439057" y="1410048"/>
                    <a:pt x="446211" y="1429719"/>
                    <a:pt x="426539" y="1473531"/>
                  </a:cubicBezTo>
                  <a:lnTo>
                    <a:pt x="368415" y="1601392"/>
                  </a:lnTo>
                  <a:cubicBezTo>
                    <a:pt x="357684" y="1625534"/>
                    <a:pt x="369309" y="1640734"/>
                    <a:pt x="392559" y="1640734"/>
                  </a:cubicBezTo>
                  <a:cubicBezTo>
                    <a:pt x="406866" y="1640734"/>
                    <a:pt x="413125" y="1637158"/>
                    <a:pt x="419385" y="1621957"/>
                  </a:cubicBezTo>
                  <a:lnTo>
                    <a:pt x="475720" y="1472637"/>
                  </a:lnTo>
                  <a:cubicBezTo>
                    <a:pt x="491816" y="1452966"/>
                    <a:pt x="506123" y="1435978"/>
                    <a:pt x="524007" y="1417201"/>
                  </a:cubicBezTo>
                  <a:lnTo>
                    <a:pt x="583920" y="1417201"/>
                  </a:lnTo>
                  <a:close/>
                  <a:moveTo>
                    <a:pt x="209245" y="1630004"/>
                  </a:moveTo>
                  <a:lnTo>
                    <a:pt x="214611" y="1613910"/>
                  </a:lnTo>
                  <a:cubicBezTo>
                    <a:pt x="143968" y="1600498"/>
                    <a:pt x="135026" y="1600498"/>
                    <a:pt x="163641" y="1523603"/>
                  </a:cubicBezTo>
                  <a:lnTo>
                    <a:pt x="190467" y="1451178"/>
                  </a:lnTo>
                  <a:lnTo>
                    <a:pt x="246802" y="1451178"/>
                  </a:lnTo>
                  <a:cubicBezTo>
                    <a:pt x="281676" y="1451178"/>
                    <a:pt x="282571" y="1466378"/>
                    <a:pt x="277205" y="1504826"/>
                  </a:cubicBezTo>
                  <a:lnTo>
                    <a:pt x="297772" y="1504826"/>
                  </a:lnTo>
                  <a:lnTo>
                    <a:pt x="344271" y="1376965"/>
                  </a:lnTo>
                  <a:lnTo>
                    <a:pt x="323704" y="1376965"/>
                  </a:lnTo>
                  <a:cubicBezTo>
                    <a:pt x="305820" y="1407365"/>
                    <a:pt x="292407" y="1430613"/>
                    <a:pt x="253956" y="1430613"/>
                  </a:cubicBezTo>
                  <a:lnTo>
                    <a:pt x="197621" y="1430613"/>
                  </a:lnTo>
                  <a:lnTo>
                    <a:pt x="236072" y="1325999"/>
                  </a:lnTo>
                  <a:cubicBezTo>
                    <a:pt x="249485" y="1288446"/>
                    <a:pt x="255744" y="1281293"/>
                    <a:pt x="304032" y="1281293"/>
                  </a:cubicBezTo>
                  <a:lnTo>
                    <a:pt x="316551" y="1281293"/>
                  </a:lnTo>
                  <a:cubicBezTo>
                    <a:pt x="365732" y="1281293"/>
                    <a:pt x="371992" y="1294705"/>
                    <a:pt x="371992" y="1346564"/>
                  </a:cubicBezTo>
                  <a:lnTo>
                    <a:pt x="391664" y="1346564"/>
                  </a:lnTo>
                  <a:lnTo>
                    <a:pt x="407760" y="1259833"/>
                  </a:lnTo>
                  <a:lnTo>
                    <a:pt x="135026" y="1259833"/>
                  </a:lnTo>
                  <a:lnTo>
                    <a:pt x="129661" y="1275928"/>
                  </a:lnTo>
                  <a:cubicBezTo>
                    <a:pt x="185996" y="1287552"/>
                    <a:pt x="191361" y="1292916"/>
                    <a:pt x="165429" y="1366235"/>
                  </a:cubicBezTo>
                  <a:lnTo>
                    <a:pt x="107305" y="1524497"/>
                  </a:lnTo>
                  <a:cubicBezTo>
                    <a:pt x="80479" y="1596922"/>
                    <a:pt x="69748" y="1603181"/>
                    <a:pt x="4471" y="1614804"/>
                  </a:cubicBezTo>
                  <a:lnTo>
                    <a:pt x="0" y="1630899"/>
                  </a:lnTo>
                  <a:lnTo>
                    <a:pt x="209245" y="1630899"/>
                  </a:lnTo>
                  <a:close/>
                  <a:moveTo>
                    <a:pt x="1562186" y="775213"/>
                  </a:moveTo>
                  <a:cubicBezTo>
                    <a:pt x="1581859" y="775213"/>
                    <a:pt x="1598849" y="790414"/>
                    <a:pt x="1589907" y="825285"/>
                  </a:cubicBezTo>
                  <a:lnTo>
                    <a:pt x="1499591" y="849426"/>
                  </a:lnTo>
                  <a:cubicBezTo>
                    <a:pt x="1513899" y="806508"/>
                    <a:pt x="1540725" y="775213"/>
                    <a:pt x="1562186" y="775213"/>
                  </a:cubicBezTo>
                  <a:moveTo>
                    <a:pt x="1612262" y="921851"/>
                  </a:moveTo>
                  <a:lnTo>
                    <a:pt x="1594378" y="921851"/>
                  </a:lnTo>
                  <a:cubicBezTo>
                    <a:pt x="1572022" y="948675"/>
                    <a:pt x="1546985" y="970134"/>
                    <a:pt x="1522841" y="970134"/>
                  </a:cubicBezTo>
                  <a:cubicBezTo>
                    <a:pt x="1497803" y="970134"/>
                    <a:pt x="1485284" y="954934"/>
                    <a:pt x="1485284" y="921851"/>
                  </a:cubicBezTo>
                  <a:cubicBezTo>
                    <a:pt x="1485284" y="908439"/>
                    <a:pt x="1487072" y="894133"/>
                    <a:pt x="1489755" y="881615"/>
                  </a:cubicBezTo>
                  <a:lnTo>
                    <a:pt x="1636406" y="833332"/>
                  </a:lnTo>
                  <a:cubicBezTo>
                    <a:pt x="1665020" y="765378"/>
                    <a:pt x="1630146" y="735871"/>
                    <a:pt x="1589907" y="735871"/>
                  </a:cubicBezTo>
                  <a:cubicBezTo>
                    <a:pt x="1520158" y="735871"/>
                    <a:pt x="1441468" y="857474"/>
                    <a:pt x="1441468" y="953146"/>
                  </a:cubicBezTo>
                  <a:cubicBezTo>
                    <a:pt x="1441468" y="998747"/>
                    <a:pt x="1462929" y="1023782"/>
                    <a:pt x="1496909" y="1023782"/>
                  </a:cubicBezTo>
                  <a:cubicBezTo>
                    <a:pt x="1537148" y="1024676"/>
                    <a:pt x="1578282" y="985335"/>
                    <a:pt x="1612262" y="921851"/>
                  </a:cubicBezTo>
                  <a:moveTo>
                    <a:pt x="1589012" y="703683"/>
                  </a:moveTo>
                  <a:lnTo>
                    <a:pt x="1672174" y="627681"/>
                  </a:lnTo>
                  <a:lnTo>
                    <a:pt x="1672174" y="616952"/>
                  </a:lnTo>
                  <a:lnTo>
                    <a:pt x="1616733" y="616952"/>
                  </a:lnTo>
                  <a:lnTo>
                    <a:pt x="1567551" y="704577"/>
                  </a:lnTo>
                  <a:lnTo>
                    <a:pt x="1589012" y="704577"/>
                  </a:lnTo>
                  <a:close/>
                  <a:moveTo>
                    <a:pt x="1276933" y="777002"/>
                  </a:moveTo>
                  <a:lnTo>
                    <a:pt x="1325220" y="777002"/>
                  </a:lnTo>
                  <a:lnTo>
                    <a:pt x="1248318" y="988017"/>
                  </a:lnTo>
                  <a:cubicBezTo>
                    <a:pt x="1241165" y="1005900"/>
                    <a:pt x="1251001" y="1023782"/>
                    <a:pt x="1269779" y="1023782"/>
                  </a:cubicBezTo>
                  <a:cubicBezTo>
                    <a:pt x="1324326" y="1023782"/>
                    <a:pt x="1389603" y="977287"/>
                    <a:pt x="1414641" y="911122"/>
                  </a:cubicBezTo>
                  <a:lnTo>
                    <a:pt x="1401228" y="911122"/>
                  </a:lnTo>
                  <a:cubicBezTo>
                    <a:pt x="1381556" y="938840"/>
                    <a:pt x="1338633" y="969240"/>
                    <a:pt x="1306442" y="975499"/>
                  </a:cubicBezTo>
                  <a:lnTo>
                    <a:pt x="1377085" y="777002"/>
                  </a:lnTo>
                  <a:lnTo>
                    <a:pt x="1449516" y="777002"/>
                  </a:lnTo>
                  <a:lnTo>
                    <a:pt x="1458458" y="746601"/>
                  </a:lnTo>
                  <a:lnTo>
                    <a:pt x="1387815" y="746601"/>
                  </a:lnTo>
                  <a:lnTo>
                    <a:pt x="1414641" y="670600"/>
                  </a:lnTo>
                  <a:lnTo>
                    <a:pt x="1386921" y="670600"/>
                  </a:lnTo>
                  <a:lnTo>
                    <a:pt x="1336845" y="746601"/>
                  </a:lnTo>
                  <a:lnTo>
                    <a:pt x="1276933" y="755542"/>
                  </a:lnTo>
                  <a:close/>
                  <a:moveTo>
                    <a:pt x="1226857" y="767166"/>
                  </a:moveTo>
                  <a:cubicBezTo>
                    <a:pt x="1233117" y="747495"/>
                    <a:pt x="1219703" y="736766"/>
                    <a:pt x="1208973" y="736766"/>
                  </a:cubicBezTo>
                  <a:cubicBezTo>
                    <a:pt x="1166945" y="736766"/>
                    <a:pt x="1115975" y="775213"/>
                    <a:pt x="1096302" y="827967"/>
                  </a:cubicBezTo>
                  <a:lnTo>
                    <a:pt x="1109716" y="827967"/>
                  </a:lnTo>
                  <a:cubicBezTo>
                    <a:pt x="1123129" y="808296"/>
                    <a:pt x="1146378" y="786837"/>
                    <a:pt x="1168733" y="783261"/>
                  </a:cubicBezTo>
                  <a:lnTo>
                    <a:pt x="1087360" y="994276"/>
                  </a:lnTo>
                  <a:cubicBezTo>
                    <a:pt x="1080207" y="1013947"/>
                    <a:pt x="1094514" y="1024676"/>
                    <a:pt x="1105244" y="1024676"/>
                  </a:cubicBezTo>
                  <a:cubicBezTo>
                    <a:pt x="1145484" y="1024676"/>
                    <a:pt x="1192877" y="986229"/>
                    <a:pt x="1212550" y="933475"/>
                  </a:cubicBezTo>
                  <a:lnTo>
                    <a:pt x="1199137" y="933475"/>
                  </a:lnTo>
                  <a:cubicBezTo>
                    <a:pt x="1185723" y="953146"/>
                    <a:pt x="1162474" y="974605"/>
                    <a:pt x="1140119" y="978182"/>
                  </a:cubicBezTo>
                  <a:close/>
                  <a:moveTo>
                    <a:pt x="1234905" y="683118"/>
                  </a:moveTo>
                  <a:cubicBezTo>
                    <a:pt x="1252789" y="683118"/>
                    <a:pt x="1267991" y="667917"/>
                    <a:pt x="1267991" y="650035"/>
                  </a:cubicBezTo>
                  <a:cubicBezTo>
                    <a:pt x="1267991" y="632152"/>
                    <a:pt x="1252789" y="616952"/>
                    <a:pt x="1234905" y="616952"/>
                  </a:cubicBezTo>
                  <a:cubicBezTo>
                    <a:pt x="1223280" y="616952"/>
                    <a:pt x="1212550" y="623211"/>
                    <a:pt x="1206290" y="633046"/>
                  </a:cubicBezTo>
                  <a:cubicBezTo>
                    <a:pt x="1200031" y="642882"/>
                    <a:pt x="1200031" y="656294"/>
                    <a:pt x="1206290" y="667023"/>
                  </a:cubicBezTo>
                  <a:cubicBezTo>
                    <a:pt x="1212550" y="676859"/>
                    <a:pt x="1223280" y="684012"/>
                    <a:pt x="1234905" y="683118"/>
                  </a:cubicBezTo>
                  <a:moveTo>
                    <a:pt x="975584" y="978182"/>
                  </a:moveTo>
                  <a:lnTo>
                    <a:pt x="1109716" y="622317"/>
                  </a:lnTo>
                  <a:lnTo>
                    <a:pt x="1105244" y="616058"/>
                  </a:lnTo>
                  <a:lnTo>
                    <a:pt x="1012247" y="626787"/>
                  </a:lnTo>
                  <a:lnTo>
                    <a:pt x="1012247" y="637517"/>
                  </a:lnTo>
                  <a:lnTo>
                    <a:pt x="1030131" y="650929"/>
                  </a:lnTo>
                  <a:cubicBezTo>
                    <a:pt x="1046227" y="663447"/>
                    <a:pt x="1040861" y="675070"/>
                    <a:pt x="1026554" y="715306"/>
                  </a:cubicBezTo>
                  <a:lnTo>
                    <a:pt x="924614" y="987123"/>
                  </a:lnTo>
                  <a:cubicBezTo>
                    <a:pt x="915672" y="1003217"/>
                    <a:pt x="927297" y="1022888"/>
                    <a:pt x="946075" y="1022888"/>
                  </a:cubicBezTo>
                  <a:cubicBezTo>
                    <a:pt x="988103" y="1022888"/>
                    <a:pt x="1033708" y="984440"/>
                    <a:pt x="1053380" y="931687"/>
                  </a:cubicBezTo>
                  <a:lnTo>
                    <a:pt x="1039967" y="931687"/>
                  </a:lnTo>
                  <a:cubicBezTo>
                    <a:pt x="1025660" y="952252"/>
                    <a:pt x="997045" y="973711"/>
                    <a:pt x="975584" y="978182"/>
                  </a:cubicBezTo>
                  <a:moveTo>
                    <a:pt x="701955" y="941522"/>
                  </a:moveTo>
                  <a:cubicBezTo>
                    <a:pt x="701955" y="876250"/>
                    <a:pt x="774387" y="787731"/>
                    <a:pt x="815520" y="787731"/>
                  </a:cubicBezTo>
                  <a:cubicBezTo>
                    <a:pt x="824462" y="787731"/>
                    <a:pt x="832510" y="788625"/>
                    <a:pt x="840558" y="791308"/>
                  </a:cubicBezTo>
                  <a:lnTo>
                    <a:pt x="797636" y="903968"/>
                  </a:lnTo>
                  <a:cubicBezTo>
                    <a:pt x="773492" y="933475"/>
                    <a:pt x="735935" y="969240"/>
                    <a:pt x="718051" y="969240"/>
                  </a:cubicBezTo>
                  <a:cubicBezTo>
                    <a:pt x="708215" y="970134"/>
                    <a:pt x="701955" y="961193"/>
                    <a:pt x="701955" y="941522"/>
                  </a:cubicBezTo>
                  <a:moveTo>
                    <a:pt x="924614" y="724248"/>
                  </a:moveTo>
                  <a:lnTo>
                    <a:pt x="902259" y="722459"/>
                  </a:lnTo>
                  <a:lnTo>
                    <a:pt x="877221" y="747495"/>
                  </a:lnTo>
                  <a:lnTo>
                    <a:pt x="872750" y="747495"/>
                  </a:lnTo>
                  <a:cubicBezTo>
                    <a:pt x="766339" y="747495"/>
                    <a:pt x="651880" y="879827"/>
                    <a:pt x="651880" y="984440"/>
                  </a:cubicBezTo>
                  <a:cubicBezTo>
                    <a:pt x="651880" y="1008582"/>
                    <a:pt x="665293" y="1024676"/>
                    <a:pt x="691225" y="1024676"/>
                  </a:cubicBezTo>
                  <a:cubicBezTo>
                    <a:pt x="722522" y="1024676"/>
                    <a:pt x="752925" y="979970"/>
                    <a:pt x="787800" y="932581"/>
                  </a:cubicBezTo>
                  <a:lnTo>
                    <a:pt x="786011" y="949569"/>
                  </a:lnTo>
                  <a:cubicBezTo>
                    <a:pt x="781540" y="997852"/>
                    <a:pt x="796742" y="1024676"/>
                    <a:pt x="821780" y="1024676"/>
                  </a:cubicBezTo>
                  <a:cubicBezTo>
                    <a:pt x="851289" y="1024676"/>
                    <a:pt x="878115" y="978182"/>
                    <a:pt x="898682" y="933475"/>
                  </a:cubicBezTo>
                  <a:lnTo>
                    <a:pt x="885269" y="933475"/>
                  </a:lnTo>
                  <a:cubicBezTo>
                    <a:pt x="870961" y="954040"/>
                    <a:pt x="857548" y="966558"/>
                    <a:pt x="846818" y="966558"/>
                  </a:cubicBezTo>
                  <a:cubicBezTo>
                    <a:pt x="836087" y="966558"/>
                    <a:pt x="828039" y="945993"/>
                    <a:pt x="846818" y="903968"/>
                  </a:cubicBezTo>
                  <a:close/>
                  <a:moveTo>
                    <a:pt x="406866" y="1075642"/>
                  </a:moveTo>
                  <a:cubicBezTo>
                    <a:pt x="406866" y="1047924"/>
                    <a:pt x="433692" y="1030041"/>
                    <a:pt x="472143" y="1014841"/>
                  </a:cubicBezTo>
                  <a:cubicBezTo>
                    <a:pt x="484662" y="1021100"/>
                    <a:pt x="504335" y="1028253"/>
                    <a:pt x="529373" y="1036300"/>
                  </a:cubicBezTo>
                  <a:cubicBezTo>
                    <a:pt x="569612" y="1049712"/>
                    <a:pt x="584814" y="1055077"/>
                    <a:pt x="584814" y="1066701"/>
                  </a:cubicBezTo>
                  <a:cubicBezTo>
                    <a:pt x="584814" y="1092631"/>
                    <a:pt x="548151" y="1112301"/>
                    <a:pt x="481085" y="1112301"/>
                  </a:cubicBezTo>
                  <a:cubicBezTo>
                    <a:pt x="431010" y="1113196"/>
                    <a:pt x="406866" y="1102466"/>
                    <a:pt x="406866" y="1075642"/>
                  </a:cubicBezTo>
                  <a:moveTo>
                    <a:pt x="516854" y="904863"/>
                  </a:moveTo>
                  <a:cubicBezTo>
                    <a:pt x="498970" y="904863"/>
                    <a:pt x="492710" y="889662"/>
                    <a:pt x="492710" y="872674"/>
                  </a:cubicBezTo>
                  <a:cubicBezTo>
                    <a:pt x="492710" y="819920"/>
                    <a:pt x="517748" y="756437"/>
                    <a:pt x="557988" y="756437"/>
                  </a:cubicBezTo>
                  <a:cubicBezTo>
                    <a:pt x="575872" y="756437"/>
                    <a:pt x="582131" y="771637"/>
                    <a:pt x="582131" y="788625"/>
                  </a:cubicBezTo>
                  <a:cubicBezTo>
                    <a:pt x="582131" y="840485"/>
                    <a:pt x="556199" y="904863"/>
                    <a:pt x="516854" y="904863"/>
                  </a:cubicBezTo>
                  <a:moveTo>
                    <a:pt x="631313" y="1049712"/>
                  </a:moveTo>
                  <a:cubicBezTo>
                    <a:pt x="631313" y="1015735"/>
                    <a:pt x="600910" y="1003217"/>
                    <a:pt x="551728" y="988911"/>
                  </a:cubicBezTo>
                  <a:cubicBezTo>
                    <a:pt x="509700" y="976393"/>
                    <a:pt x="490027" y="972817"/>
                    <a:pt x="490027" y="958511"/>
                  </a:cubicBezTo>
                  <a:cubicBezTo>
                    <a:pt x="490027" y="947781"/>
                    <a:pt x="498970" y="934369"/>
                    <a:pt x="516854" y="924534"/>
                  </a:cubicBezTo>
                  <a:cubicBezTo>
                    <a:pt x="586602" y="920957"/>
                    <a:pt x="630419" y="858368"/>
                    <a:pt x="630419" y="802931"/>
                  </a:cubicBezTo>
                  <a:cubicBezTo>
                    <a:pt x="630419" y="793096"/>
                    <a:pt x="628630" y="784155"/>
                    <a:pt x="625948" y="776107"/>
                  </a:cubicBezTo>
                  <a:lnTo>
                    <a:pt x="673341" y="776107"/>
                  </a:lnTo>
                  <a:lnTo>
                    <a:pt x="682283" y="745707"/>
                  </a:lnTo>
                  <a:lnTo>
                    <a:pt x="601804" y="745707"/>
                  </a:lnTo>
                  <a:cubicBezTo>
                    <a:pt x="591073" y="738554"/>
                    <a:pt x="577660" y="734977"/>
                    <a:pt x="562459" y="734977"/>
                  </a:cubicBezTo>
                  <a:cubicBezTo>
                    <a:pt x="489133" y="734977"/>
                    <a:pt x="441740" y="799355"/>
                    <a:pt x="441740" y="856579"/>
                  </a:cubicBezTo>
                  <a:cubicBezTo>
                    <a:pt x="441740" y="893239"/>
                    <a:pt x="463201" y="918275"/>
                    <a:pt x="497181" y="922745"/>
                  </a:cubicBezTo>
                  <a:cubicBezTo>
                    <a:pt x="463201" y="938840"/>
                    <a:pt x="443529" y="955828"/>
                    <a:pt x="443529" y="977287"/>
                  </a:cubicBezTo>
                  <a:cubicBezTo>
                    <a:pt x="443529" y="989805"/>
                    <a:pt x="448000" y="998747"/>
                    <a:pt x="458730" y="1006794"/>
                  </a:cubicBezTo>
                  <a:cubicBezTo>
                    <a:pt x="380040" y="1030041"/>
                    <a:pt x="347848" y="1059548"/>
                    <a:pt x="347848" y="1093525"/>
                  </a:cubicBezTo>
                  <a:cubicBezTo>
                    <a:pt x="347848" y="1130184"/>
                    <a:pt x="396135" y="1145384"/>
                    <a:pt x="453365" y="1145384"/>
                  </a:cubicBezTo>
                  <a:cubicBezTo>
                    <a:pt x="549940" y="1146279"/>
                    <a:pt x="631313" y="1093525"/>
                    <a:pt x="631313" y="1049712"/>
                  </a:cubicBezTo>
                  <a:moveTo>
                    <a:pt x="266475" y="835120"/>
                  </a:moveTo>
                  <a:cubicBezTo>
                    <a:pt x="301349" y="835120"/>
                    <a:pt x="302243" y="850321"/>
                    <a:pt x="296878" y="888768"/>
                  </a:cubicBezTo>
                  <a:lnTo>
                    <a:pt x="317445" y="888768"/>
                  </a:lnTo>
                  <a:lnTo>
                    <a:pt x="363944" y="760907"/>
                  </a:lnTo>
                  <a:lnTo>
                    <a:pt x="343377" y="760907"/>
                  </a:lnTo>
                  <a:cubicBezTo>
                    <a:pt x="325493" y="791308"/>
                    <a:pt x="312080" y="814555"/>
                    <a:pt x="273628" y="814555"/>
                  </a:cubicBezTo>
                  <a:lnTo>
                    <a:pt x="195832" y="814555"/>
                  </a:lnTo>
                  <a:lnTo>
                    <a:pt x="234283" y="709942"/>
                  </a:lnTo>
                  <a:cubicBezTo>
                    <a:pt x="247696" y="672388"/>
                    <a:pt x="254850" y="665235"/>
                    <a:pt x="302243" y="665235"/>
                  </a:cubicBezTo>
                  <a:lnTo>
                    <a:pt x="336223" y="665235"/>
                  </a:lnTo>
                  <a:cubicBezTo>
                    <a:pt x="385405" y="665235"/>
                    <a:pt x="391664" y="678647"/>
                    <a:pt x="391664" y="730507"/>
                  </a:cubicBezTo>
                  <a:lnTo>
                    <a:pt x="411337" y="730507"/>
                  </a:lnTo>
                  <a:lnTo>
                    <a:pt x="427433" y="643776"/>
                  </a:lnTo>
                  <a:lnTo>
                    <a:pt x="135026" y="643776"/>
                  </a:lnTo>
                  <a:lnTo>
                    <a:pt x="129661" y="659870"/>
                  </a:lnTo>
                  <a:cubicBezTo>
                    <a:pt x="185996" y="671494"/>
                    <a:pt x="191361" y="676859"/>
                    <a:pt x="165429" y="750178"/>
                  </a:cubicBezTo>
                  <a:lnTo>
                    <a:pt x="107305" y="908439"/>
                  </a:lnTo>
                  <a:cubicBezTo>
                    <a:pt x="80479" y="980864"/>
                    <a:pt x="69748" y="987123"/>
                    <a:pt x="4471" y="998747"/>
                  </a:cubicBezTo>
                  <a:lnTo>
                    <a:pt x="0" y="1014841"/>
                  </a:lnTo>
                  <a:lnTo>
                    <a:pt x="325493" y="1014841"/>
                  </a:lnTo>
                  <a:lnTo>
                    <a:pt x="383616" y="922745"/>
                  </a:lnTo>
                  <a:lnTo>
                    <a:pt x="361261" y="922745"/>
                  </a:lnTo>
                  <a:cubicBezTo>
                    <a:pt x="323704" y="960299"/>
                    <a:pt x="285253" y="993382"/>
                    <a:pt x="212822" y="993382"/>
                  </a:cubicBezTo>
                  <a:cubicBezTo>
                    <a:pt x="126084" y="993382"/>
                    <a:pt x="134132" y="988911"/>
                    <a:pt x="162746" y="908439"/>
                  </a:cubicBezTo>
                  <a:lnTo>
                    <a:pt x="189573" y="836014"/>
                  </a:lnTo>
                  <a:lnTo>
                    <a:pt x="266475" y="836014"/>
                  </a:lnTo>
                  <a:close/>
                  <a:moveTo>
                    <a:pt x="308503" y="616952"/>
                  </a:moveTo>
                  <a:lnTo>
                    <a:pt x="391664" y="556151"/>
                  </a:lnTo>
                  <a:lnTo>
                    <a:pt x="391664" y="545421"/>
                  </a:lnTo>
                  <a:lnTo>
                    <a:pt x="336223" y="545421"/>
                  </a:lnTo>
                  <a:lnTo>
                    <a:pt x="287042" y="616952"/>
                  </a:lnTo>
                  <a:close/>
                  <a:moveTo>
                    <a:pt x="1551456" y="160050"/>
                  </a:moveTo>
                  <a:cubicBezTo>
                    <a:pt x="1571128" y="160050"/>
                    <a:pt x="1588118" y="175250"/>
                    <a:pt x="1579176" y="210121"/>
                  </a:cubicBezTo>
                  <a:lnTo>
                    <a:pt x="1488861" y="234263"/>
                  </a:lnTo>
                  <a:cubicBezTo>
                    <a:pt x="1503168" y="190450"/>
                    <a:pt x="1529995" y="160050"/>
                    <a:pt x="1551456" y="160050"/>
                  </a:cubicBezTo>
                  <a:moveTo>
                    <a:pt x="1601531" y="306688"/>
                  </a:moveTo>
                  <a:lnTo>
                    <a:pt x="1583647" y="306688"/>
                  </a:lnTo>
                  <a:cubicBezTo>
                    <a:pt x="1561292" y="333512"/>
                    <a:pt x="1536254" y="354971"/>
                    <a:pt x="1512110" y="354971"/>
                  </a:cubicBezTo>
                  <a:cubicBezTo>
                    <a:pt x="1487072" y="354971"/>
                    <a:pt x="1474554" y="339771"/>
                    <a:pt x="1474554" y="306688"/>
                  </a:cubicBezTo>
                  <a:cubicBezTo>
                    <a:pt x="1474554" y="293276"/>
                    <a:pt x="1476342" y="278970"/>
                    <a:pt x="1479025" y="266452"/>
                  </a:cubicBezTo>
                  <a:lnTo>
                    <a:pt x="1625675" y="218168"/>
                  </a:lnTo>
                  <a:cubicBezTo>
                    <a:pt x="1654290" y="150214"/>
                    <a:pt x="1619416" y="120708"/>
                    <a:pt x="1579176" y="120708"/>
                  </a:cubicBezTo>
                  <a:cubicBezTo>
                    <a:pt x="1509428" y="120708"/>
                    <a:pt x="1430737" y="242310"/>
                    <a:pt x="1430737" y="337982"/>
                  </a:cubicBezTo>
                  <a:cubicBezTo>
                    <a:pt x="1430737" y="383583"/>
                    <a:pt x="1452198" y="408619"/>
                    <a:pt x="1486178" y="408619"/>
                  </a:cubicBezTo>
                  <a:cubicBezTo>
                    <a:pt x="1526418" y="408619"/>
                    <a:pt x="1567551" y="370171"/>
                    <a:pt x="1601531" y="306688"/>
                  </a:cubicBezTo>
                  <a:moveTo>
                    <a:pt x="1578282" y="88519"/>
                  </a:moveTo>
                  <a:lnTo>
                    <a:pt x="1661444" y="12518"/>
                  </a:lnTo>
                  <a:lnTo>
                    <a:pt x="1661444" y="1788"/>
                  </a:lnTo>
                  <a:lnTo>
                    <a:pt x="1606002" y="1788"/>
                  </a:lnTo>
                  <a:lnTo>
                    <a:pt x="1556821" y="89413"/>
                  </a:lnTo>
                  <a:lnTo>
                    <a:pt x="1578282" y="89413"/>
                  </a:lnTo>
                  <a:close/>
                  <a:moveTo>
                    <a:pt x="1266202" y="160944"/>
                  </a:moveTo>
                  <a:lnTo>
                    <a:pt x="1315384" y="160944"/>
                  </a:lnTo>
                  <a:lnTo>
                    <a:pt x="1238482" y="371959"/>
                  </a:lnTo>
                  <a:cubicBezTo>
                    <a:pt x="1231328" y="389842"/>
                    <a:pt x="1241165" y="407725"/>
                    <a:pt x="1259943" y="407725"/>
                  </a:cubicBezTo>
                  <a:cubicBezTo>
                    <a:pt x="1314490" y="407725"/>
                    <a:pt x="1380661" y="361230"/>
                    <a:pt x="1404805" y="295064"/>
                  </a:cubicBezTo>
                  <a:lnTo>
                    <a:pt x="1391392" y="295064"/>
                  </a:lnTo>
                  <a:cubicBezTo>
                    <a:pt x="1371719" y="322782"/>
                    <a:pt x="1328797" y="353183"/>
                    <a:pt x="1296606" y="359441"/>
                  </a:cubicBezTo>
                  <a:lnTo>
                    <a:pt x="1367248" y="160944"/>
                  </a:lnTo>
                  <a:lnTo>
                    <a:pt x="1439679" y="160944"/>
                  </a:lnTo>
                  <a:lnTo>
                    <a:pt x="1448621" y="130543"/>
                  </a:lnTo>
                  <a:lnTo>
                    <a:pt x="1377979" y="130543"/>
                  </a:lnTo>
                  <a:lnTo>
                    <a:pt x="1404805" y="54542"/>
                  </a:lnTo>
                  <a:lnTo>
                    <a:pt x="1377085" y="54542"/>
                  </a:lnTo>
                  <a:lnTo>
                    <a:pt x="1327009" y="130543"/>
                  </a:lnTo>
                  <a:lnTo>
                    <a:pt x="1267097" y="138591"/>
                  </a:lnTo>
                  <a:lnTo>
                    <a:pt x="1267097" y="160944"/>
                  </a:lnTo>
                  <a:close/>
                  <a:moveTo>
                    <a:pt x="1241165" y="185086"/>
                  </a:moveTo>
                  <a:cubicBezTo>
                    <a:pt x="1251001" y="150214"/>
                    <a:pt x="1245636" y="120708"/>
                    <a:pt x="1219703" y="120708"/>
                  </a:cubicBezTo>
                  <a:cubicBezTo>
                    <a:pt x="1186618" y="120708"/>
                    <a:pt x="1175887" y="143061"/>
                    <a:pt x="1143696" y="212804"/>
                  </a:cubicBezTo>
                  <a:lnTo>
                    <a:pt x="1143696" y="173462"/>
                  </a:lnTo>
                  <a:cubicBezTo>
                    <a:pt x="1143696" y="145744"/>
                    <a:pt x="1134753" y="120708"/>
                    <a:pt x="1109716" y="120708"/>
                  </a:cubicBezTo>
                  <a:cubicBezTo>
                    <a:pt x="1080207" y="120708"/>
                    <a:pt x="1053380" y="167203"/>
                    <a:pt x="1031919" y="211910"/>
                  </a:cubicBezTo>
                  <a:lnTo>
                    <a:pt x="1045332" y="211910"/>
                  </a:lnTo>
                  <a:cubicBezTo>
                    <a:pt x="1059640" y="191344"/>
                    <a:pt x="1073053" y="178827"/>
                    <a:pt x="1083783" y="178827"/>
                  </a:cubicBezTo>
                  <a:cubicBezTo>
                    <a:pt x="1096302" y="178827"/>
                    <a:pt x="1103456" y="198498"/>
                    <a:pt x="1083783" y="242310"/>
                  </a:cubicBezTo>
                  <a:lnTo>
                    <a:pt x="1026554" y="369277"/>
                  </a:lnTo>
                  <a:cubicBezTo>
                    <a:pt x="1015823" y="393419"/>
                    <a:pt x="1027448" y="408619"/>
                    <a:pt x="1050698" y="408619"/>
                  </a:cubicBezTo>
                  <a:cubicBezTo>
                    <a:pt x="1065005" y="408619"/>
                    <a:pt x="1071264" y="405042"/>
                    <a:pt x="1077524" y="389842"/>
                  </a:cubicBezTo>
                  <a:lnTo>
                    <a:pt x="1133859" y="241416"/>
                  </a:lnTo>
                  <a:cubicBezTo>
                    <a:pt x="1149955" y="221745"/>
                    <a:pt x="1164262" y="204756"/>
                    <a:pt x="1182147" y="185980"/>
                  </a:cubicBezTo>
                  <a:lnTo>
                    <a:pt x="1241165" y="185980"/>
                  </a:lnTo>
                  <a:close/>
                  <a:moveTo>
                    <a:pt x="929085" y="160050"/>
                  </a:moveTo>
                  <a:cubicBezTo>
                    <a:pt x="948758" y="160050"/>
                    <a:pt x="965748" y="175250"/>
                    <a:pt x="956805" y="210121"/>
                  </a:cubicBezTo>
                  <a:lnTo>
                    <a:pt x="866490" y="234263"/>
                  </a:lnTo>
                  <a:cubicBezTo>
                    <a:pt x="880798" y="190450"/>
                    <a:pt x="907624" y="160050"/>
                    <a:pt x="929085" y="160050"/>
                  </a:cubicBezTo>
                  <a:moveTo>
                    <a:pt x="979161" y="306688"/>
                  </a:moveTo>
                  <a:lnTo>
                    <a:pt x="961277" y="306688"/>
                  </a:lnTo>
                  <a:cubicBezTo>
                    <a:pt x="938921" y="333512"/>
                    <a:pt x="913883" y="354971"/>
                    <a:pt x="889740" y="354971"/>
                  </a:cubicBezTo>
                  <a:cubicBezTo>
                    <a:pt x="864702" y="354971"/>
                    <a:pt x="852183" y="339771"/>
                    <a:pt x="852183" y="306688"/>
                  </a:cubicBezTo>
                  <a:cubicBezTo>
                    <a:pt x="852183" y="293276"/>
                    <a:pt x="853971" y="278970"/>
                    <a:pt x="856654" y="266452"/>
                  </a:cubicBezTo>
                  <a:lnTo>
                    <a:pt x="1003304" y="218168"/>
                  </a:lnTo>
                  <a:cubicBezTo>
                    <a:pt x="1031919" y="150214"/>
                    <a:pt x="997939" y="120708"/>
                    <a:pt x="956805" y="120708"/>
                  </a:cubicBezTo>
                  <a:cubicBezTo>
                    <a:pt x="887057" y="120708"/>
                    <a:pt x="808367" y="242310"/>
                    <a:pt x="808367" y="337982"/>
                  </a:cubicBezTo>
                  <a:cubicBezTo>
                    <a:pt x="808367" y="383583"/>
                    <a:pt x="829828" y="408619"/>
                    <a:pt x="863808" y="408619"/>
                  </a:cubicBezTo>
                  <a:cubicBezTo>
                    <a:pt x="904047" y="408619"/>
                    <a:pt x="945181" y="370171"/>
                    <a:pt x="979161" y="306688"/>
                  </a:cubicBezTo>
                  <a:moveTo>
                    <a:pt x="637572" y="365700"/>
                  </a:moveTo>
                  <a:cubicBezTo>
                    <a:pt x="623265" y="365700"/>
                    <a:pt x="602698" y="352288"/>
                    <a:pt x="602698" y="340665"/>
                  </a:cubicBezTo>
                  <a:cubicBezTo>
                    <a:pt x="602698" y="337088"/>
                    <a:pt x="608958" y="320100"/>
                    <a:pt x="617005" y="299535"/>
                  </a:cubicBezTo>
                  <a:lnTo>
                    <a:pt x="640255" y="236945"/>
                  </a:lnTo>
                  <a:cubicBezTo>
                    <a:pt x="665293" y="206545"/>
                    <a:pt x="704638" y="173462"/>
                    <a:pt x="726993" y="173462"/>
                  </a:cubicBezTo>
                  <a:cubicBezTo>
                    <a:pt x="740406" y="173462"/>
                    <a:pt x="750243" y="182403"/>
                    <a:pt x="750243" y="201180"/>
                  </a:cubicBezTo>
                  <a:cubicBezTo>
                    <a:pt x="749349" y="260193"/>
                    <a:pt x="695696" y="365700"/>
                    <a:pt x="637572" y="365700"/>
                  </a:cubicBezTo>
                  <a:moveTo>
                    <a:pt x="800319" y="178827"/>
                  </a:moveTo>
                  <a:cubicBezTo>
                    <a:pt x="800319" y="135908"/>
                    <a:pt x="789588" y="119814"/>
                    <a:pt x="759185" y="119814"/>
                  </a:cubicBezTo>
                  <a:cubicBezTo>
                    <a:pt x="721628" y="119814"/>
                    <a:pt x="686754" y="160050"/>
                    <a:pt x="650985" y="208333"/>
                  </a:cubicBezTo>
                  <a:lnTo>
                    <a:pt x="726099" y="6259"/>
                  </a:lnTo>
                  <a:lnTo>
                    <a:pt x="721628" y="0"/>
                  </a:lnTo>
                  <a:lnTo>
                    <a:pt x="628630" y="10730"/>
                  </a:lnTo>
                  <a:lnTo>
                    <a:pt x="628630" y="21459"/>
                  </a:lnTo>
                  <a:lnTo>
                    <a:pt x="646514" y="34871"/>
                  </a:lnTo>
                  <a:cubicBezTo>
                    <a:pt x="662610" y="47389"/>
                    <a:pt x="657245" y="59907"/>
                    <a:pt x="642938" y="99249"/>
                  </a:cubicBezTo>
                  <a:lnTo>
                    <a:pt x="561564" y="312947"/>
                  </a:lnTo>
                  <a:cubicBezTo>
                    <a:pt x="554411" y="330829"/>
                    <a:pt x="546363" y="352288"/>
                    <a:pt x="546363" y="357653"/>
                  </a:cubicBezTo>
                  <a:cubicBezTo>
                    <a:pt x="546363" y="382689"/>
                    <a:pt x="580343" y="406831"/>
                    <a:pt x="611640" y="406831"/>
                  </a:cubicBezTo>
                  <a:cubicBezTo>
                    <a:pt x="682283" y="408619"/>
                    <a:pt x="800319" y="278970"/>
                    <a:pt x="800319" y="178827"/>
                  </a:cubicBezTo>
                  <a:moveTo>
                    <a:pt x="525796" y="151108"/>
                  </a:moveTo>
                  <a:cubicBezTo>
                    <a:pt x="531161" y="131438"/>
                    <a:pt x="518642" y="120708"/>
                    <a:pt x="507912" y="120708"/>
                  </a:cubicBezTo>
                  <a:cubicBezTo>
                    <a:pt x="465884" y="120708"/>
                    <a:pt x="414914" y="159156"/>
                    <a:pt x="395241" y="211910"/>
                  </a:cubicBezTo>
                  <a:lnTo>
                    <a:pt x="408654" y="211910"/>
                  </a:lnTo>
                  <a:cubicBezTo>
                    <a:pt x="422067" y="192239"/>
                    <a:pt x="445317" y="170779"/>
                    <a:pt x="467672" y="167203"/>
                  </a:cubicBezTo>
                  <a:lnTo>
                    <a:pt x="386299" y="378218"/>
                  </a:lnTo>
                  <a:cubicBezTo>
                    <a:pt x="379145" y="397889"/>
                    <a:pt x="393453" y="408619"/>
                    <a:pt x="404183" y="408619"/>
                  </a:cubicBezTo>
                  <a:cubicBezTo>
                    <a:pt x="444423" y="408619"/>
                    <a:pt x="491816" y="370171"/>
                    <a:pt x="511489" y="317417"/>
                  </a:cubicBezTo>
                  <a:lnTo>
                    <a:pt x="498075" y="317417"/>
                  </a:lnTo>
                  <a:cubicBezTo>
                    <a:pt x="484662" y="337088"/>
                    <a:pt x="461413" y="358547"/>
                    <a:pt x="439057" y="362124"/>
                  </a:cubicBezTo>
                  <a:close/>
                  <a:moveTo>
                    <a:pt x="534738" y="67060"/>
                  </a:moveTo>
                  <a:cubicBezTo>
                    <a:pt x="552622" y="67060"/>
                    <a:pt x="567824" y="51860"/>
                    <a:pt x="567824" y="33977"/>
                  </a:cubicBezTo>
                  <a:cubicBezTo>
                    <a:pt x="567824" y="16094"/>
                    <a:pt x="552622" y="894"/>
                    <a:pt x="534738" y="894"/>
                  </a:cubicBezTo>
                  <a:cubicBezTo>
                    <a:pt x="523113" y="894"/>
                    <a:pt x="512383" y="7153"/>
                    <a:pt x="506123" y="16989"/>
                  </a:cubicBezTo>
                  <a:cubicBezTo>
                    <a:pt x="499864" y="26824"/>
                    <a:pt x="499864" y="40236"/>
                    <a:pt x="506123" y="50966"/>
                  </a:cubicBezTo>
                  <a:cubicBezTo>
                    <a:pt x="512383" y="60801"/>
                    <a:pt x="523113" y="67954"/>
                    <a:pt x="534738" y="67060"/>
                  </a:cubicBezTo>
                  <a:moveTo>
                    <a:pt x="328175" y="26824"/>
                  </a:moveTo>
                  <a:lnTo>
                    <a:pt x="135026" y="26824"/>
                  </a:lnTo>
                  <a:lnTo>
                    <a:pt x="129661" y="42918"/>
                  </a:lnTo>
                  <a:cubicBezTo>
                    <a:pt x="185996" y="54542"/>
                    <a:pt x="191361" y="59907"/>
                    <a:pt x="165429" y="133226"/>
                  </a:cubicBezTo>
                  <a:lnTo>
                    <a:pt x="107305" y="291487"/>
                  </a:lnTo>
                  <a:cubicBezTo>
                    <a:pt x="80479" y="363912"/>
                    <a:pt x="69748" y="370171"/>
                    <a:pt x="4471" y="381795"/>
                  </a:cubicBezTo>
                  <a:lnTo>
                    <a:pt x="0" y="397889"/>
                  </a:lnTo>
                  <a:lnTo>
                    <a:pt x="293301" y="397889"/>
                  </a:lnTo>
                  <a:lnTo>
                    <a:pt x="356790" y="284334"/>
                  </a:lnTo>
                  <a:lnTo>
                    <a:pt x="334435" y="284334"/>
                  </a:lnTo>
                  <a:cubicBezTo>
                    <a:pt x="297772" y="324570"/>
                    <a:pt x="255744" y="375536"/>
                    <a:pt x="190467" y="375536"/>
                  </a:cubicBezTo>
                  <a:cubicBezTo>
                    <a:pt x="141285" y="375536"/>
                    <a:pt x="134132" y="366595"/>
                    <a:pt x="161852" y="290593"/>
                  </a:cubicBezTo>
                  <a:lnTo>
                    <a:pt x="219976" y="132332"/>
                  </a:lnTo>
                  <a:cubicBezTo>
                    <a:pt x="246802" y="59907"/>
                    <a:pt x="257533" y="53648"/>
                    <a:pt x="322810" y="42024"/>
                  </a:cubicBezTo>
                  <a:close/>
                </a:path>
              </a:pathLst>
            </a:custGeom>
            <a:solidFill>
              <a:srgbClr val="000000"/>
            </a:solidFill>
            <a:ln w="893" cap="flat">
              <a:noFill/>
              <a:prstDash val="solid"/>
              <a:miter/>
            </a:ln>
          </p:spPr>
          <p:txBody>
            <a:bodyPr rtlCol="0" anchor="ctr"/>
            <a:lstStyle/>
            <a:p>
              <a:endParaRPr lang="fr-FR"/>
            </a:p>
          </p:txBody>
        </p:sp>
      </p:grpSp>
      <p:cxnSp>
        <p:nvCxnSpPr>
          <p:cNvPr id="103" name="Connecteur droit 102">
            <a:extLst>
              <a:ext uri="{FF2B5EF4-FFF2-40B4-BE49-F238E27FC236}">
                <a16:creationId xmlns:a16="http://schemas.microsoft.com/office/drawing/2014/main" id="{6422E84E-5F26-A501-CC79-22682EA92DEC}"/>
              </a:ext>
            </a:extLst>
          </p:cNvPr>
          <p:cNvCxnSpPr>
            <a:cxnSpLocks/>
          </p:cNvCxnSpPr>
          <p:nvPr userDrawn="1"/>
        </p:nvCxnSpPr>
        <p:spPr>
          <a:xfrm>
            <a:off x="1960396" y="6153150"/>
            <a:ext cx="0" cy="704939"/>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5" name="Connecteur droit 104">
            <a:extLst>
              <a:ext uri="{FF2B5EF4-FFF2-40B4-BE49-F238E27FC236}">
                <a16:creationId xmlns:a16="http://schemas.microsoft.com/office/drawing/2014/main" id="{6F701B75-FA18-D27B-8120-48DEC9CB8B65}"/>
              </a:ext>
            </a:extLst>
          </p:cNvPr>
          <p:cNvCxnSpPr>
            <a:cxnSpLocks/>
          </p:cNvCxnSpPr>
          <p:nvPr userDrawn="1"/>
        </p:nvCxnSpPr>
        <p:spPr>
          <a:xfrm flipH="1">
            <a:off x="357115" y="6149975"/>
            <a:ext cx="3047" cy="708024"/>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Espace réservé pour une image  8">
            <a:extLst>
              <a:ext uri="{FF2B5EF4-FFF2-40B4-BE49-F238E27FC236}">
                <a16:creationId xmlns:a16="http://schemas.microsoft.com/office/drawing/2014/main" id="{BA55CAEE-C49A-BFA7-3E76-681BAA431AF4}"/>
              </a:ext>
            </a:extLst>
          </p:cNvPr>
          <p:cNvSpPr>
            <a:spLocks noGrp="1"/>
          </p:cNvSpPr>
          <p:nvPr>
            <p:ph type="pic" sz="quarter" idx="14"/>
          </p:nvPr>
        </p:nvSpPr>
        <p:spPr>
          <a:xfrm>
            <a:off x="6294922" y="365125"/>
            <a:ext cx="5383555" cy="5634035"/>
          </a:xfrm>
          <a:solidFill>
            <a:schemeClr val="tx1">
              <a:lumMod val="95000"/>
              <a:lumOff val="5000"/>
            </a:schemeClr>
          </a:solidFill>
        </p:spPr>
        <p:txBody>
          <a:bodyPr/>
          <a:lstStyle/>
          <a:p>
            <a:endParaRPr lang="fr-FR" dirty="0"/>
          </a:p>
        </p:txBody>
      </p:sp>
      <p:sp>
        <p:nvSpPr>
          <p:cNvPr id="6" name="Espace réservé du numéro de diapositive 5">
            <a:extLst>
              <a:ext uri="{FF2B5EF4-FFF2-40B4-BE49-F238E27FC236}">
                <a16:creationId xmlns:a16="http://schemas.microsoft.com/office/drawing/2014/main" id="{19D35F3B-B88B-6257-E779-8E313D975080}"/>
              </a:ext>
            </a:extLst>
          </p:cNvPr>
          <p:cNvSpPr>
            <a:spLocks noGrp="1"/>
          </p:cNvSpPr>
          <p:nvPr>
            <p:ph type="sldNum" sz="quarter" idx="12"/>
          </p:nvPr>
        </p:nvSpPr>
        <p:spPr>
          <a:xfrm>
            <a:off x="11835420" y="6319201"/>
            <a:ext cx="365127" cy="365125"/>
          </a:xfrm>
        </p:spPr>
        <p:txBody>
          <a:bodyPr/>
          <a:lstStyle>
            <a:lvl1pPr>
              <a:defRPr>
                <a:solidFill>
                  <a:schemeClr val="bg1"/>
                </a:solidFill>
              </a:defRPr>
            </a:lvl1pPr>
          </a:lstStyle>
          <a:p>
            <a:fld id="{6E739F3C-2768-A14F-A11C-037BCBCB7D23}" type="slidenum">
              <a:rPr lang="fr-FR" smtClean="0"/>
              <a:pPr/>
              <a:t>‹N°›</a:t>
            </a:fld>
            <a:endParaRPr lang="fr-FR" dirty="0"/>
          </a:p>
        </p:txBody>
      </p:sp>
      <p:sp>
        <p:nvSpPr>
          <p:cNvPr id="8" name="Forme libre 7">
            <a:extLst>
              <a:ext uri="{FF2B5EF4-FFF2-40B4-BE49-F238E27FC236}">
                <a16:creationId xmlns:a16="http://schemas.microsoft.com/office/drawing/2014/main" id="{FEEF07B0-130F-9322-8AFC-C6617DDE9EAF}"/>
              </a:ext>
            </a:extLst>
          </p:cNvPr>
          <p:cNvSpPr/>
          <p:nvPr userDrawn="1"/>
        </p:nvSpPr>
        <p:spPr>
          <a:xfrm>
            <a:off x="11826875" y="6303211"/>
            <a:ext cx="415636" cy="403761"/>
          </a:xfrm>
          <a:custGeom>
            <a:avLst/>
            <a:gdLst>
              <a:gd name="connsiteX0" fmla="*/ 201881 w 415636"/>
              <a:gd name="connsiteY0" fmla="*/ 0 h 403761"/>
              <a:gd name="connsiteX1" fmla="*/ 415636 w 415636"/>
              <a:gd name="connsiteY1" fmla="*/ 0 h 403761"/>
              <a:gd name="connsiteX2" fmla="*/ 415636 w 415636"/>
              <a:gd name="connsiteY2" fmla="*/ 403761 h 403761"/>
              <a:gd name="connsiteX3" fmla="*/ 201881 w 415636"/>
              <a:gd name="connsiteY3" fmla="*/ 403761 h 403761"/>
              <a:gd name="connsiteX4" fmla="*/ 4101 w 415636"/>
              <a:gd name="connsiteY4" fmla="*/ 242566 h 403761"/>
              <a:gd name="connsiteX5" fmla="*/ 0 w 415636"/>
              <a:gd name="connsiteY5" fmla="*/ 201881 h 403761"/>
              <a:gd name="connsiteX6" fmla="*/ 4101 w 415636"/>
              <a:gd name="connsiteY6" fmla="*/ 161195 h 403761"/>
              <a:gd name="connsiteX7" fmla="*/ 201881 w 415636"/>
              <a:gd name="connsiteY7" fmla="*/ 0 h 403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5636" h="403761">
                <a:moveTo>
                  <a:pt x="201881" y="0"/>
                </a:moveTo>
                <a:lnTo>
                  <a:pt x="415636" y="0"/>
                </a:lnTo>
                <a:lnTo>
                  <a:pt x="415636" y="403761"/>
                </a:lnTo>
                <a:lnTo>
                  <a:pt x="201881" y="403761"/>
                </a:lnTo>
                <a:cubicBezTo>
                  <a:pt x="104322" y="403761"/>
                  <a:pt x="22926" y="334560"/>
                  <a:pt x="4101" y="242566"/>
                </a:cubicBezTo>
                <a:lnTo>
                  <a:pt x="0" y="201881"/>
                </a:lnTo>
                <a:lnTo>
                  <a:pt x="4101" y="161195"/>
                </a:lnTo>
                <a:cubicBezTo>
                  <a:pt x="22926" y="69201"/>
                  <a:pt x="104322" y="0"/>
                  <a:pt x="201881" y="0"/>
                </a:cubicBezTo>
                <a:close/>
              </a:path>
            </a:pathLst>
          </a:cu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grpSp>
        <p:nvGrpSpPr>
          <p:cNvPr id="14" name="Groupe 13">
            <a:extLst>
              <a:ext uri="{FF2B5EF4-FFF2-40B4-BE49-F238E27FC236}">
                <a16:creationId xmlns:a16="http://schemas.microsoft.com/office/drawing/2014/main" id="{E388E3FB-117A-307D-7D97-76A5F84C37A9}"/>
              </a:ext>
            </a:extLst>
          </p:cNvPr>
          <p:cNvGrpSpPr/>
          <p:nvPr userDrawn="1"/>
        </p:nvGrpSpPr>
        <p:grpSpPr>
          <a:xfrm>
            <a:off x="1274524" y="6279025"/>
            <a:ext cx="517010" cy="449924"/>
            <a:chOff x="1301606" y="6252162"/>
            <a:chExt cx="462845" cy="402788"/>
          </a:xfrm>
        </p:grpSpPr>
        <p:sp>
          <p:nvSpPr>
            <p:cNvPr id="15" name="Forme libre 14">
              <a:extLst>
                <a:ext uri="{FF2B5EF4-FFF2-40B4-BE49-F238E27FC236}">
                  <a16:creationId xmlns:a16="http://schemas.microsoft.com/office/drawing/2014/main" id="{E4E4BE75-DD94-E73A-52A1-3CB4A65F7CCE}"/>
                </a:ext>
              </a:extLst>
            </p:cNvPr>
            <p:cNvSpPr/>
            <p:nvPr/>
          </p:nvSpPr>
          <p:spPr>
            <a:xfrm>
              <a:off x="1434300" y="6252162"/>
              <a:ext cx="199811" cy="269202"/>
            </a:xfrm>
            <a:custGeom>
              <a:avLst/>
              <a:gdLst>
                <a:gd name="connsiteX0" fmla="*/ 1235075 w 1563369"/>
                <a:gd name="connsiteY0" fmla="*/ 1745615 h 2106294"/>
                <a:gd name="connsiteX1" fmla="*/ 708660 w 1563369"/>
                <a:gd name="connsiteY1" fmla="*/ 1172845 h 2106294"/>
                <a:gd name="connsiteX2" fmla="*/ 708660 w 1563369"/>
                <a:gd name="connsiteY2" fmla="*/ 0 h 2106294"/>
                <a:gd name="connsiteX3" fmla="*/ 626110 w 1563369"/>
                <a:gd name="connsiteY3" fmla="*/ 0 h 2106294"/>
                <a:gd name="connsiteX4" fmla="*/ 626110 w 1563369"/>
                <a:gd name="connsiteY4" fmla="*/ 624840 h 2106294"/>
                <a:gd name="connsiteX5" fmla="*/ 0 w 1563369"/>
                <a:gd name="connsiteY5" fmla="*/ 1355725 h 2106294"/>
                <a:gd name="connsiteX6" fmla="*/ 811530 w 1563369"/>
                <a:gd name="connsiteY6" fmla="*/ 2106295 h 2106294"/>
                <a:gd name="connsiteX7" fmla="*/ 1563370 w 1563369"/>
                <a:gd name="connsiteY7" fmla="*/ 1634490 h 2106294"/>
                <a:gd name="connsiteX8" fmla="*/ 1235075 w 1563369"/>
                <a:gd name="connsiteY8" fmla="*/ 1745615 h 2106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3369" h="2106294">
                  <a:moveTo>
                    <a:pt x="1235075" y="1745615"/>
                  </a:moveTo>
                  <a:cubicBezTo>
                    <a:pt x="986155" y="1741805"/>
                    <a:pt x="708660" y="1526540"/>
                    <a:pt x="708660" y="1172845"/>
                  </a:cubicBezTo>
                  <a:lnTo>
                    <a:pt x="708660" y="0"/>
                  </a:lnTo>
                  <a:lnTo>
                    <a:pt x="626110" y="0"/>
                  </a:lnTo>
                  <a:lnTo>
                    <a:pt x="626110" y="624840"/>
                  </a:lnTo>
                  <a:cubicBezTo>
                    <a:pt x="267335" y="702945"/>
                    <a:pt x="0" y="1000125"/>
                    <a:pt x="0" y="1355725"/>
                  </a:cubicBezTo>
                  <a:cubicBezTo>
                    <a:pt x="0" y="1770380"/>
                    <a:pt x="362585" y="2106295"/>
                    <a:pt x="811530" y="2106295"/>
                  </a:cubicBezTo>
                  <a:cubicBezTo>
                    <a:pt x="1152525" y="2106295"/>
                    <a:pt x="1443355" y="1910715"/>
                    <a:pt x="1563370" y="1634490"/>
                  </a:cubicBezTo>
                  <a:cubicBezTo>
                    <a:pt x="1486535" y="1701165"/>
                    <a:pt x="1355090" y="1747520"/>
                    <a:pt x="1235075" y="1745615"/>
                  </a:cubicBezTo>
                </a:path>
              </a:pathLst>
            </a:custGeom>
            <a:solidFill>
              <a:schemeClr val="bg1"/>
            </a:solidFill>
            <a:ln w="6350" cap="flat">
              <a:noFill/>
              <a:prstDash val="solid"/>
              <a:miter/>
            </a:ln>
          </p:spPr>
          <p:txBody>
            <a:bodyPr rtlCol="0" anchor="ctr"/>
            <a:lstStyle/>
            <a:p>
              <a:endParaRPr lang="fr-FR" dirty="0"/>
            </a:p>
          </p:txBody>
        </p:sp>
        <p:sp>
          <p:nvSpPr>
            <p:cNvPr id="16" name="Forme libre 15">
              <a:extLst>
                <a:ext uri="{FF2B5EF4-FFF2-40B4-BE49-F238E27FC236}">
                  <a16:creationId xmlns:a16="http://schemas.microsoft.com/office/drawing/2014/main" id="{5F1B8D20-7C8B-37FB-55D5-97B06A5F9CFB}"/>
                </a:ext>
              </a:extLst>
            </p:cNvPr>
            <p:cNvSpPr/>
            <p:nvPr/>
          </p:nvSpPr>
          <p:spPr>
            <a:xfrm>
              <a:off x="1538669" y="6329417"/>
              <a:ext cx="92507" cy="83933"/>
            </a:xfrm>
            <a:custGeom>
              <a:avLst/>
              <a:gdLst>
                <a:gd name="connsiteX0" fmla="*/ 0 w 723792"/>
                <a:gd name="connsiteY0" fmla="*/ 698 h 656710"/>
                <a:gd name="connsiteX1" fmla="*/ 692785 w 723792"/>
                <a:gd name="connsiteY1" fmla="*/ 369633 h 656710"/>
                <a:gd name="connsiteX2" fmla="*/ 448310 w 723792"/>
                <a:gd name="connsiteY2" fmla="*/ 656653 h 656710"/>
                <a:gd name="connsiteX3" fmla="*/ 0 w 723792"/>
                <a:gd name="connsiteY3" fmla="*/ 698 h 656710"/>
              </a:gdLst>
              <a:ahLst/>
              <a:cxnLst>
                <a:cxn ang="0">
                  <a:pos x="connsiteX0" y="connsiteY0"/>
                </a:cxn>
                <a:cxn ang="0">
                  <a:pos x="connsiteX1" y="connsiteY1"/>
                </a:cxn>
                <a:cxn ang="0">
                  <a:pos x="connsiteX2" y="connsiteY2"/>
                </a:cxn>
                <a:cxn ang="0">
                  <a:pos x="connsiteX3" y="connsiteY3"/>
                </a:cxn>
              </a:cxnLst>
              <a:rect l="l" t="t" r="r" b="b"/>
              <a:pathLst>
                <a:path w="723792" h="656710">
                  <a:moveTo>
                    <a:pt x="0" y="698"/>
                  </a:moveTo>
                  <a:cubicBezTo>
                    <a:pt x="34290" y="-3747"/>
                    <a:pt x="450215" y="1968"/>
                    <a:pt x="692785" y="369633"/>
                  </a:cubicBezTo>
                  <a:cubicBezTo>
                    <a:pt x="774700" y="493458"/>
                    <a:pt x="694690" y="648398"/>
                    <a:pt x="448310" y="656653"/>
                  </a:cubicBezTo>
                  <a:cubicBezTo>
                    <a:pt x="360680" y="659193"/>
                    <a:pt x="46355" y="579818"/>
                    <a:pt x="0" y="698"/>
                  </a:cubicBezTo>
                </a:path>
              </a:pathLst>
            </a:custGeom>
            <a:solidFill>
              <a:schemeClr val="bg1"/>
            </a:solidFill>
            <a:ln w="6350" cap="flat">
              <a:noFill/>
              <a:prstDash val="solid"/>
              <a:miter/>
            </a:ln>
          </p:spPr>
          <p:txBody>
            <a:bodyPr rtlCol="0" anchor="ctr"/>
            <a:lstStyle/>
            <a:p>
              <a:endParaRPr lang="fr-FR"/>
            </a:p>
          </p:txBody>
        </p:sp>
        <p:sp>
          <p:nvSpPr>
            <p:cNvPr id="17" name="Forme libre 16">
              <a:extLst>
                <a:ext uri="{FF2B5EF4-FFF2-40B4-BE49-F238E27FC236}">
                  <a16:creationId xmlns:a16="http://schemas.microsoft.com/office/drawing/2014/main" id="{723E8623-195F-F7CA-8FCE-585DEED4FF5E}"/>
                </a:ext>
              </a:extLst>
            </p:cNvPr>
            <p:cNvSpPr/>
            <p:nvPr/>
          </p:nvSpPr>
          <p:spPr>
            <a:xfrm>
              <a:off x="1416851" y="6550012"/>
              <a:ext cx="107778" cy="104856"/>
            </a:xfrm>
            <a:custGeom>
              <a:avLst/>
              <a:gdLst>
                <a:gd name="connsiteX0" fmla="*/ 421640 w 843281"/>
                <a:gd name="connsiteY0" fmla="*/ 0 h 820420"/>
                <a:gd name="connsiteX1" fmla="*/ 0 w 843281"/>
                <a:gd name="connsiteY1" fmla="*/ 398145 h 820420"/>
                <a:gd name="connsiteX2" fmla="*/ 0 w 843281"/>
                <a:gd name="connsiteY2" fmla="*/ 820420 h 820420"/>
                <a:gd name="connsiteX3" fmla="*/ 187325 w 843281"/>
                <a:gd name="connsiteY3" fmla="*/ 820420 h 820420"/>
                <a:gd name="connsiteX4" fmla="*/ 187325 w 843281"/>
                <a:gd name="connsiteY4" fmla="*/ 401320 h 820420"/>
                <a:gd name="connsiteX5" fmla="*/ 421640 w 843281"/>
                <a:gd name="connsiteY5" fmla="*/ 142875 h 820420"/>
                <a:gd name="connsiteX6" fmla="*/ 655955 w 843281"/>
                <a:gd name="connsiteY6" fmla="*/ 401320 h 820420"/>
                <a:gd name="connsiteX7" fmla="*/ 655955 w 843281"/>
                <a:gd name="connsiteY7" fmla="*/ 820420 h 820420"/>
                <a:gd name="connsiteX8" fmla="*/ 843280 w 843281"/>
                <a:gd name="connsiteY8" fmla="*/ 820420 h 820420"/>
                <a:gd name="connsiteX9" fmla="*/ 843280 w 843281"/>
                <a:gd name="connsiteY9" fmla="*/ 398780 h 820420"/>
                <a:gd name="connsiteX10" fmla="*/ 421640 w 843281"/>
                <a:gd name="connsiteY10" fmla="*/ 0 h 820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3281" h="820420">
                  <a:moveTo>
                    <a:pt x="421640" y="0"/>
                  </a:moveTo>
                  <a:cubicBezTo>
                    <a:pt x="212090" y="0"/>
                    <a:pt x="0" y="86360"/>
                    <a:pt x="0" y="398145"/>
                  </a:cubicBezTo>
                  <a:lnTo>
                    <a:pt x="0" y="820420"/>
                  </a:lnTo>
                  <a:lnTo>
                    <a:pt x="187325" y="820420"/>
                  </a:lnTo>
                  <a:lnTo>
                    <a:pt x="187325" y="401320"/>
                  </a:lnTo>
                  <a:cubicBezTo>
                    <a:pt x="187325" y="191135"/>
                    <a:pt x="322580" y="142875"/>
                    <a:pt x="421640" y="142875"/>
                  </a:cubicBezTo>
                  <a:cubicBezTo>
                    <a:pt x="520700" y="142875"/>
                    <a:pt x="655955" y="191770"/>
                    <a:pt x="655955" y="401320"/>
                  </a:cubicBezTo>
                  <a:lnTo>
                    <a:pt x="655955" y="820420"/>
                  </a:lnTo>
                  <a:lnTo>
                    <a:pt x="843280" y="820420"/>
                  </a:lnTo>
                  <a:lnTo>
                    <a:pt x="843280" y="398780"/>
                  </a:lnTo>
                  <a:cubicBezTo>
                    <a:pt x="843915" y="86995"/>
                    <a:pt x="631825" y="0"/>
                    <a:pt x="421640" y="0"/>
                  </a:cubicBezTo>
                </a:path>
              </a:pathLst>
            </a:custGeom>
            <a:solidFill>
              <a:schemeClr val="bg1"/>
            </a:solidFill>
            <a:ln w="6350" cap="flat">
              <a:noFill/>
              <a:prstDash val="solid"/>
              <a:miter/>
            </a:ln>
          </p:spPr>
          <p:txBody>
            <a:bodyPr rtlCol="0" anchor="ctr"/>
            <a:lstStyle/>
            <a:p>
              <a:endParaRPr lang="fr-FR"/>
            </a:p>
          </p:txBody>
        </p:sp>
        <p:sp>
          <p:nvSpPr>
            <p:cNvPr id="18" name="Forme libre 17">
              <a:extLst>
                <a:ext uri="{FF2B5EF4-FFF2-40B4-BE49-F238E27FC236}">
                  <a16:creationId xmlns:a16="http://schemas.microsoft.com/office/drawing/2014/main" id="{8EFB0EE0-540C-0D81-2DA5-ADCA1DD840C6}"/>
                </a:ext>
              </a:extLst>
            </p:cNvPr>
            <p:cNvSpPr/>
            <p:nvPr/>
          </p:nvSpPr>
          <p:spPr>
            <a:xfrm>
              <a:off x="1301606" y="6552934"/>
              <a:ext cx="99581" cy="101935"/>
            </a:xfrm>
            <a:custGeom>
              <a:avLst/>
              <a:gdLst>
                <a:gd name="connsiteX0" fmla="*/ 0 w 779145"/>
                <a:gd name="connsiteY0" fmla="*/ 398780 h 797559"/>
                <a:gd name="connsiteX1" fmla="*/ 398145 w 779145"/>
                <a:gd name="connsiteY1" fmla="*/ 797560 h 797559"/>
                <a:gd name="connsiteX2" fmla="*/ 779145 w 779145"/>
                <a:gd name="connsiteY2" fmla="*/ 797560 h 797559"/>
                <a:gd name="connsiteX3" fmla="*/ 779145 w 779145"/>
                <a:gd name="connsiteY3" fmla="*/ 657860 h 797559"/>
                <a:gd name="connsiteX4" fmla="*/ 446405 w 779145"/>
                <a:gd name="connsiteY4" fmla="*/ 657860 h 797559"/>
                <a:gd name="connsiteX5" fmla="*/ 194945 w 779145"/>
                <a:gd name="connsiteY5" fmla="*/ 398780 h 797559"/>
                <a:gd name="connsiteX6" fmla="*/ 446405 w 779145"/>
                <a:gd name="connsiteY6" fmla="*/ 137795 h 797559"/>
                <a:gd name="connsiteX7" fmla="*/ 779145 w 779145"/>
                <a:gd name="connsiteY7" fmla="*/ 137795 h 797559"/>
                <a:gd name="connsiteX8" fmla="*/ 779145 w 779145"/>
                <a:gd name="connsiteY8" fmla="*/ 0 h 797559"/>
                <a:gd name="connsiteX9" fmla="*/ 398145 w 779145"/>
                <a:gd name="connsiteY9" fmla="*/ 0 h 797559"/>
                <a:gd name="connsiteX10" fmla="*/ 0 w 779145"/>
                <a:gd name="connsiteY10" fmla="*/ 398780 h 797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145" h="797559">
                  <a:moveTo>
                    <a:pt x="0" y="398780"/>
                  </a:moveTo>
                  <a:cubicBezTo>
                    <a:pt x="0" y="596900"/>
                    <a:pt x="86360" y="797560"/>
                    <a:pt x="398145" y="797560"/>
                  </a:cubicBezTo>
                  <a:lnTo>
                    <a:pt x="779145" y="797560"/>
                  </a:lnTo>
                  <a:lnTo>
                    <a:pt x="779145" y="657860"/>
                  </a:lnTo>
                  <a:lnTo>
                    <a:pt x="446405" y="657860"/>
                  </a:lnTo>
                  <a:cubicBezTo>
                    <a:pt x="236220" y="657860"/>
                    <a:pt x="194945" y="495935"/>
                    <a:pt x="194945" y="398780"/>
                  </a:cubicBezTo>
                  <a:cubicBezTo>
                    <a:pt x="194945" y="302260"/>
                    <a:pt x="236220" y="137795"/>
                    <a:pt x="446405" y="137795"/>
                  </a:cubicBezTo>
                  <a:lnTo>
                    <a:pt x="779145" y="137795"/>
                  </a:lnTo>
                  <a:lnTo>
                    <a:pt x="779145" y="0"/>
                  </a:lnTo>
                  <a:lnTo>
                    <a:pt x="398145" y="0"/>
                  </a:lnTo>
                  <a:cubicBezTo>
                    <a:pt x="86360" y="0"/>
                    <a:pt x="0" y="200660"/>
                    <a:pt x="0" y="398780"/>
                  </a:cubicBezTo>
                </a:path>
              </a:pathLst>
            </a:custGeom>
            <a:solidFill>
              <a:schemeClr val="bg1"/>
            </a:solidFill>
            <a:ln w="6350" cap="flat">
              <a:noFill/>
              <a:prstDash val="solid"/>
              <a:miter/>
            </a:ln>
          </p:spPr>
          <p:txBody>
            <a:bodyPr rtlCol="0" anchor="ctr"/>
            <a:lstStyle/>
            <a:p>
              <a:endParaRPr lang="fr-FR"/>
            </a:p>
          </p:txBody>
        </p:sp>
        <p:sp>
          <p:nvSpPr>
            <p:cNvPr id="19" name="Forme libre 18">
              <a:extLst>
                <a:ext uri="{FF2B5EF4-FFF2-40B4-BE49-F238E27FC236}">
                  <a16:creationId xmlns:a16="http://schemas.microsoft.com/office/drawing/2014/main" id="{7C4C258D-C975-D5D9-271A-47EC0E8E8730}"/>
                </a:ext>
              </a:extLst>
            </p:cNvPr>
            <p:cNvSpPr/>
            <p:nvPr/>
          </p:nvSpPr>
          <p:spPr>
            <a:xfrm>
              <a:off x="1538994" y="6550094"/>
              <a:ext cx="108914" cy="104856"/>
            </a:xfrm>
            <a:custGeom>
              <a:avLst/>
              <a:gdLst>
                <a:gd name="connsiteX0" fmla="*/ 652145 w 852169"/>
                <a:gd name="connsiteY0" fmla="*/ 365125 h 820419"/>
                <a:gd name="connsiteX1" fmla="*/ 200025 w 852169"/>
                <a:gd name="connsiteY1" fmla="*/ 365125 h 820419"/>
                <a:gd name="connsiteX2" fmla="*/ 424180 w 852169"/>
                <a:gd name="connsiteY2" fmla="*/ 121920 h 820419"/>
                <a:gd name="connsiteX3" fmla="*/ 652145 w 852169"/>
                <a:gd name="connsiteY3" fmla="*/ 365125 h 820419"/>
                <a:gd name="connsiteX4" fmla="*/ 199390 w 852169"/>
                <a:gd name="connsiteY4" fmla="*/ 485775 h 820419"/>
                <a:gd name="connsiteX5" fmla="*/ 852170 w 852169"/>
                <a:gd name="connsiteY5" fmla="*/ 485775 h 820419"/>
                <a:gd name="connsiteX6" fmla="*/ 852170 w 852169"/>
                <a:gd name="connsiteY6" fmla="*/ 426720 h 820419"/>
                <a:gd name="connsiteX7" fmla="*/ 407670 w 852169"/>
                <a:gd name="connsiteY7" fmla="*/ 0 h 820419"/>
                <a:gd name="connsiteX8" fmla="*/ 0 w 852169"/>
                <a:gd name="connsiteY8" fmla="*/ 410210 h 820419"/>
                <a:gd name="connsiteX9" fmla="*/ 0 w 852169"/>
                <a:gd name="connsiteY9" fmla="*/ 421640 h 820419"/>
                <a:gd name="connsiteX10" fmla="*/ 398145 w 852169"/>
                <a:gd name="connsiteY10" fmla="*/ 820420 h 820419"/>
                <a:gd name="connsiteX11" fmla="*/ 828675 w 852169"/>
                <a:gd name="connsiteY11" fmla="*/ 820420 h 820419"/>
                <a:gd name="connsiteX12" fmla="*/ 828675 w 852169"/>
                <a:gd name="connsiteY12" fmla="*/ 680720 h 820419"/>
                <a:gd name="connsiteX13" fmla="*/ 447040 w 852169"/>
                <a:gd name="connsiteY13" fmla="*/ 680720 h 820419"/>
                <a:gd name="connsiteX14" fmla="*/ 199390 w 852169"/>
                <a:gd name="connsiteY14" fmla="*/ 485775 h 82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2169" h="820419">
                  <a:moveTo>
                    <a:pt x="652145" y="365125"/>
                  </a:moveTo>
                  <a:lnTo>
                    <a:pt x="200025" y="365125"/>
                  </a:lnTo>
                  <a:cubicBezTo>
                    <a:pt x="200025" y="297180"/>
                    <a:pt x="204470" y="121920"/>
                    <a:pt x="424180" y="121920"/>
                  </a:cubicBezTo>
                  <a:cubicBezTo>
                    <a:pt x="683895" y="121285"/>
                    <a:pt x="652145" y="365125"/>
                    <a:pt x="652145" y="365125"/>
                  </a:cubicBezTo>
                  <a:moveTo>
                    <a:pt x="199390" y="485775"/>
                  </a:moveTo>
                  <a:lnTo>
                    <a:pt x="852170" y="485775"/>
                  </a:lnTo>
                  <a:cubicBezTo>
                    <a:pt x="852170" y="463550"/>
                    <a:pt x="852170" y="426720"/>
                    <a:pt x="852170" y="426720"/>
                  </a:cubicBezTo>
                  <a:cubicBezTo>
                    <a:pt x="852170" y="71755"/>
                    <a:pt x="619125" y="0"/>
                    <a:pt x="407670" y="0"/>
                  </a:cubicBezTo>
                  <a:cubicBezTo>
                    <a:pt x="109855" y="0"/>
                    <a:pt x="0" y="212725"/>
                    <a:pt x="0" y="410210"/>
                  </a:cubicBezTo>
                  <a:lnTo>
                    <a:pt x="0" y="421640"/>
                  </a:lnTo>
                  <a:cubicBezTo>
                    <a:pt x="0" y="619760"/>
                    <a:pt x="86995" y="820420"/>
                    <a:pt x="398145" y="820420"/>
                  </a:cubicBezTo>
                  <a:lnTo>
                    <a:pt x="828675" y="820420"/>
                  </a:lnTo>
                  <a:lnTo>
                    <a:pt x="828675" y="680720"/>
                  </a:lnTo>
                  <a:lnTo>
                    <a:pt x="447040" y="680720"/>
                  </a:lnTo>
                  <a:cubicBezTo>
                    <a:pt x="271780" y="679450"/>
                    <a:pt x="213995" y="579120"/>
                    <a:pt x="199390" y="485775"/>
                  </a:cubicBezTo>
                </a:path>
              </a:pathLst>
            </a:custGeom>
            <a:solidFill>
              <a:schemeClr val="bg1"/>
            </a:solidFill>
            <a:ln w="6350" cap="flat">
              <a:noFill/>
              <a:prstDash val="solid"/>
              <a:miter/>
            </a:ln>
          </p:spPr>
          <p:txBody>
            <a:bodyPr rtlCol="0" anchor="ctr"/>
            <a:lstStyle/>
            <a:p>
              <a:endParaRPr lang="fr-FR"/>
            </a:p>
          </p:txBody>
        </p:sp>
        <p:sp>
          <p:nvSpPr>
            <p:cNvPr id="20" name="Forme libre 19">
              <a:extLst>
                <a:ext uri="{FF2B5EF4-FFF2-40B4-BE49-F238E27FC236}">
                  <a16:creationId xmlns:a16="http://schemas.microsoft.com/office/drawing/2014/main" id="{B58CBC45-C0C4-1916-F695-790807D6F2F3}"/>
                </a:ext>
              </a:extLst>
            </p:cNvPr>
            <p:cNvSpPr/>
            <p:nvPr/>
          </p:nvSpPr>
          <p:spPr>
            <a:xfrm>
              <a:off x="1662192" y="6552934"/>
              <a:ext cx="102259" cy="101366"/>
            </a:xfrm>
            <a:custGeom>
              <a:avLst/>
              <a:gdLst>
                <a:gd name="connsiteX0" fmla="*/ 472440 w 800100"/>
                <a:gd name="connsiteY0" fmla="*/ 336550 h 793114"/>
                <a:gd name="connsiteX1" fmla="*/ 367030 w 800100"/>
                <a:gd name="connsiteY1" fmla="*/ 336550 h 793114"/>
                <a:gd name="connsiteX2" fmla="*/ 207010 w 800100"/>
                <a:gd name="connsiteY2" fmla="*/ 234950 h 793114"/>
                <a:gd name="connsiteX3" fmla="*/ 355600 w 800100"/>
                <a:gd name="connsiteY3" fmla="*/ 137795 h 793114"/>
                <a:gd name="connsiteX4" fmla="*/ 769620 w 800100"/>
                <a:gd name="connsiteY4" fmla="*/ 137795 h 793114"/>
                <a:gd name="connsiteX5" fmla="*/ 769620 w 800100"/>
                <a:gd name="connsiteY5" fmla="*/ 0 h 793114"/>
                <a:gd name="connsiteX6" fmla="*/ 357505 w 800100"/>
                <a:gd name="connsiteY6" fmla="*/ 0 h 793114"/>
                <a:gd name="connsiteX7" fmla="*/ 0 w 800100"/>
                <a:gd name="connsiteY7" fmla="*/ 234315 h 793114"/>
                <a:gd name="connsiteX8" fmla="*/ 327660 w 800100"/>
                <a:gd name="connsiteY8" fmla="*/ 456565 h 793114"/>
                <a:gd name="connsiteX9" fmla="*/ 433070 w 800100"/>
                <a:gd name="connsiteY9" fmla="*/ 456565 h 793114"/>
                <a:gd name="connsiteX10" fmla="*/ 593090 w 800100"/>
                <a:gd name="connsiteY10" fmla="*/ 558165 h 793114"/>
                <a:gd name="connsiteX11" fmla="*/ 444500 w 800100"/>
                <a:gd name="connsiteY11" fmla="*/ 655320 h 793114"/>
                <a:gd name="connsiteX12" fmla="*/ 30480 w 800100"/>
                <a:gd name="connsiteY12" fmla="*/ 655320 h 793114"/>
                <a:gd name="connsiteX13" fmla="*/ 30480 w 800100"/>
                <a:gd name="connsiteY13" fmla="*/ 793115 h 793114"/>
                <a:gd name="connsiteX14" fmla="*/ 442595 w 800100"/>
                <a:gd name="connsiteY14" fmla="*/ 793115 h 793114"/>
                <a:gd name="connsiteX15" fmla="*/ 800100 w 800100"/>
                <a:gd name="connsiteY15" fmla="*/ 558800 h 793114"/>
                <a:gd name="connsiteX16" fmla="*/ 472440 w 800100"/>
                <a:gd name="connsiteY16" fmla="*/ 336550 h 79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00100" h="793114">
                  <a:moveTo>
                    <a:pt x="472440" y="336550"/>
                  </a:moveTo>
                  <a:lnTo>
                    <a:pt x="367030" y="336550"/>
                  </a:lnTo>
                  <a:cubicBezTo>
                    <a:pt x="268605" y="336550"/>
                    <a:pt x="207010" y="305435"/>
                    <a:pt x="207010" y="234950"/>
                  </a:cubicBezTo>
                  <a:cubicBezTo>
                    <a:pt x="207010" y="166370"/>
                    <a:pt x="255270" y="139065"/>
                    <a:pt x="355600" y="137795"/>
                  </a:cubicBezTo>
                  <a:lnTo>
                    <a:pt x="769620" y="137795"/>
                  </a:lnTo>
                  <a:lnTo>
                    <a:pt x="769620" y="0"/>
                  </a:lnTo>
                  <a:lnTo>
                    <a:pt x="357505" y="0"/>
                  </a:lnTo>
                  <a:cubicBezTo>
                    <a:pt x="189865" y="0"/>
                    <a:pt x="0" y="27940"/>
                    <a:pt x="0" y="234315"/>
                  </a:cubicBezTo>
                  <a:cubicBezTo>
                    <a:pt x="0" y="459740"/>
                    <a:pt x="252730" y="456565"/>
                    <a:pt x="327660" y="456565"/>
                  </a:cubicBezTo>
                  <a:lnTo>
                    <a:pt x="433070" y="456565"/>
                  </a:lnTo>
                  <a:cubicBezTo>
                    <a:pt x="532130" y="456565"/>
                    <a:pt x="593090" y="487680"/>
                    <a:pt x="593090" y="558165"/>
                  </a:cubicBezTo>
                  <a:cubicBezTo>
                    <a:pt x="593090" y="626110"/>
                    <a:pt x="544830" y="654050"/>
                    <a:pt x="444500" y="655320"/>
                  </a:cubicBezTo>
                  <a:lnTo>
                    <a:pt x="30480" y="655320"/>
                  </a:lnTo>
                  <a:lnTo>
                    <a:pt x="30480" y="793115"/>
                  </a:lnTo>
                  <a:lnTo>
                    <a:pt x="442595" y="793115"/>
                  </a:lnTo>
                  <a:cubicBezTo>
                    <a:pt x="610235" y="793115"/>
                    <a:pt x="800100" y="765175"/>
                    <a:pt x="800100" y="558800"/>
                  </a:cubicBezTo>
                  <a:cubicBezTo>
                    <a:pt x="799465" y="332740"/>
                    <a:pt x="546735" y="336550"/>
                    <a:pt x="472440" y="336550"/>
                  </a:cubicBezTo>
                </a:path>
              </a:pathLst>
            </a:custGeom>
            <a:solidFill>
              <a:schemeClr val="bg1"/>
            </a:solidFill>
            <a:ln w="6350" cap="flat">
              <a:noFill/>
              <a:prstDash val="solid"/>
              <a:miter/>
            </a:ln>
          </p:spPr>
          <p:txBody>
            <a:bodyPr rtlCol="0" anchor="ctr"/>
            <a:lstStyle/>
            <a:p>
              <a:endParaRPr lang="fr-FR"/>
            </a:p>
          </p:txBody>
        </p:sp>
      </p:grpSp>
      <p:sp>
        <p:nvSpPr>
          <p:cNvPr id="4" name="Espace réservé du texte 24">
            <a:extLst>
              <a:ext uri="{FF2B5EF4-FFF2-40B4-BE49-F238E27FC236}">
                <a16:creationId xmlns:a16="http://schemas.microsoft.com/office/drawing/2014/main" id="{2FFD16B1-F5AA-247F-1FE8-E96F90759D9C}"/>
              </a:ext>
            </a:extLst>
          </p:cNvPr>
          <p:cNvSpPr>
            <a:spLocks noGrp="1"/>
          </p:cNvSpPr>
          <p:nvPr>
            <p:ph type="body" sz="quarter" idx="45" hasCustomPrompt="1"/>
          </p:nvPr>
        </p:nvSpPr>
        <p:spPr>
          <a:xfrm>
            <a:off x="346075" y="1806576"/>
            <a:ext cx="5749925" cy="4184650"/>
          </a:xfrm>
        </p:spPr>
        <p:txBody>
          <a:bodyPr/>
          <a:lstStyle/>
          <a:p>
            <a:r>
              <a:rPr lang="fr-FR" u="none" strike="noStrike" dirty="0">
                <a:effectLst/>
              </a:rPr>
              <a:t>Sed </a:t>
            </a:r>
            <a:r>
              <a:rPr lang="fr-FR" u="none" strike="noStrike" dirty="0" err="1">
                <a:effectLst/>
              </a:rPr>
              <a:t>efficitur</a:t>
            </a:r>
            <a:r>
              <a:rPr lang="fr-FR" u="none" strike="noStrike" dirty="0">
                <a:effectLst/>
              </a:rPr>
              <a:t>, </a:t>
            </a:r>
            <a:r>
              <a:rPr lang="fr-FR" u="none" strike="noStrike" dirty="0" err="1">
                <a:effectLst/>
              </a:rPr>
              <a:t>nisl</a:t>
            </a:r>
            <a:r>
              <a:rPr lang="fr-FR" u="none" strike="noStrike" dirty="0">
                <a:effectLst/>
              </a:rPr>
              <a:t> ut </a:t>
            </a:r>
            <a:r>
              <a:rPr lang="fr-FR" u="none" strike="noStrike" dirty="0" err="1">
                <a:effectLst/>
              </a:rPr>
              <a:t>fermentum</a:t>
            </a:r>
            <a:r>
              <a:rPr lang="fr-FR" u="none" strike="noStrike" dirty="0">
                <a:effectLst/>
              </a:rPr>
              <a:t> cursus, </a:t>
            </a:r>
            <a:r>
              <a:rPr lang="fr-FR" u="none" strike="noStrike" dirty="0" err="1">
                <a:effectLst/>
              </a:rPr>
              <a:t>justo</a:t>
            </a:r>
            <a:r>
              <a:rPr lang="fr-FR" u="none" strike="noStrike" dirty="0">
                <a:effectLst/>
              </a:rPr>
              <a:t> </a:t>
            </a:r>
            <a:r>
              <a:rPr lang="fr-FR" u="none" strike="noStrike" dirty="0" err="1">
                <a:effectLst/>
              </a:rPr>
              <a:t>felis</a:t>
            </a:r>
            <a:r>
              <a:rPr lang="fr-FR" u="none" strike="noStrike" dirty="0">
                <a:effectLst/>
              </a:rPr>
              <a:t> </a:t>
            </a:r>
            <a:r>
              <a:rPr lang="fr-FR" u="none" strike="noStrike" dirty="0" err="1">
                <a:effectLst/>
              </a:rPr>
              <a:t>volutpat</a:t>
            </a:r>
            <a:r>
              <a:rPr lang="fr-FR" u="none" strike="noStrike" dirty="0">
                <a:effectLst/>
              </a:rPr>
              <a:t> </a:t>
            </a:r>
            <a:r>
              <a:rPr lang="fr-FR" u="none" strike="noStrike" dirty="0" err="1">
                <a:effectLst/>
              </a:rPr>
              <a:t>tortor</a:t>
            </a:r>
            <a:r>
              <a:rPr lang="fr-FR" u="none" strike="noStrike" dirty="0">
                <a:effectLst/>
              </a:rPr>
              <a:t>, a rhoncus </a:t>
            </a:r>
            <a:r>
              <a:rPr lang="fr-FR" u="none" strike="noStrike" dirty="0" err="1">
                <a:effectLst/>
              </a:rPr>
              <a:t>justo</a:t>
            </a:r>
            <a:r>
              <a:rPr lang="fr-FR" u="none" strike="noStrike" dirty="0">
                <a:effectLst/>
              </a:rPr>
              <a:t> </a:t>
            </a:r>
            <a:r>
              <a:rPr lang="fr-FR" u="none" strike="noStrike" dirty="0" err="1">
                <a:effectLst/>
              </a:rPr>
              <a:t>odio</a:t>
            </a:r>
            <a:r>
              <a:rPr lang="fr-FR" u="none" strike="noStrike" dirty="0">
                <a:effectLst/>
              </a:rPr>
              <a:t> nec </a:t>
            </a:r>
            <a:r>
              <a:rPr lang="fr-FR" u="none" strike="noStrike" dirty="0" err="1">
                <a:effectLst/>
              </a:rPr>
              <a:t>odio</a:t>
            </a:r>
            <a:r>
              <a:rPr lang="fr-FR" u="none" strike="noStrike" dirty="0">
                <a:effectLst/>
              </a:rPr>
              <a:t>. </a:t>
            </a:r>
            <a:r>
              <a:rPr lang="fr-FR" u="none" strike="noStrike" dirty="0" err="1">
                <a:effectLst/>
              </a:rPr>
              <a:t>Vivamus</a:t>
            </a:r>
            <a:r>
              <a:rPr lang="fr-FR" u="none" strike="noStrike" dirty="0">
                <a:effectLst/>
              </a:rPr>
              <a:t> </a:t>
            </a:r>
            <a:r>
              <a:rPr lang="fr-FR" u="none" strike="noStrike" dirty="0" err="1">
                <a:effectLst/>
              </a:rPr>
              <a:t>lacinia</a:t>
            </a:r>
            <a:r>
              <a:rPr lang="fr-FR" u="none" strike="noStrike" dirty="0">
                <a:effectLst/>
              </a:rPr>
              <a:t> et </a:t>
            </a:r>
            <a:r>
              <a:rPr lang="fr-FR" u="none" strike="noStrike" dirty="0" err="1">
                <a:effectLst/>
              </a:rPr>
              <a:t>nulla</a:t>
            </a:r>
            <a:r>
              <a:rPr lang="fr-FR" u="none" strike="noStrike" dirty="0">
                <a:effectLst/>
              </a:rPr>
              <a:t> ut </a:t>
            </a:r>
            <a:r>
              <a:rPr lang="fr-FR" u="none" strike="noStrike" dirty="0" err="1">
                <a:effectLst/>
              </a:rPr>
              <a:t>feugiat</a:t>
            </a:r>
            <a:r>
              <a:rPr lang="fr-FR" u="none" strike="noStrike" dirty="0">
                <a:effectLst/>
              </a:rPr>
              <a:t>. Integer </a:t>
            </a:r>
            <a:r>
              <a:rPr lang="fr-FR" u="none" strike="noStrike" dirty="0" err="1">
                <a:effectLst/>
              </a:rPr>
              <a:t>interdum</a:t>
            </a:r>
            <a:r>
              <a:rPr lang="fr-FR" u="none" strike="noStrike" dirty="0">
                <a:effectLst/>
              </a:rPr>
              <a:t>, </a:t>
            </a:r>
            <a:r>
              <a:rPr lang="fr-FR" u="none" strike="noStrike" dirty="0" err="1">
                <a:effectLst/>
              </a:rPr>
              <a:t>urna</a:t>
            </a:r>
            <a:r>
              <a:rPr lang="fr-FR" u="none" strike="noStrike" dirty="0">
                <a:effectLst/>
              </a:rPr>
              <a:t> non </a:t>
            </a:r>
            <a:r>
              <a:rPr lang="fr-FR" u="none" strike="noStrike" dirty="0" err="1">
                <a:effectLst/>
              </a:rPr>
              <a:t>placerat</a:t>
            </a:r>
            <a:r>
              <a:rPr lang="fr-FR" u="none" strike="noStrike" dirty="0">
                <a:effectLst/>
              </a:rPr>
              <a:t> </a:t>
            </a:r>
            <a:r>
              <a:rPr lang="fr-FR" u="none" strike="noStrike" dirty="0" err="1">
                <a:effectLst/>
              </a:rPr>
              <a:t>iaculis</a:t>
            </a:r>
            <a:r>
              <a:rPr lang="fr-FR" u="none" strike="noStrike" dirty="0">
                <a:effectLst/>
              </a:rPr>
              <a:t>, </a:t>
            </a:r>
            <a:r>
              <a:rPr lang="fr-FR" u="none" strike="noStrike" dirty="0" err="1">
                <a:effectLst/>
              </a:rPr>
              <a:t>arcu</a:t>
            </a:r>
            <a:r>
              <a:rPr lang="fr-FR" u="none" strike="noStrike" dirty="0">
                <a:effectLst/>
              </a:rPr>
              <a:t> </a:t>
            </a:r>
            <a:r>
              <a:rPr lang="fr-FR" u="none" strike="noStrike" dirty="0" err="1">
                <a:effectLst/>
              </a:rPr>
              <a:t>neque</a:t>
            </a:r>
            <a:r>
              <a:rPr lang="fr-FR" u="none" strike="noStrike" dirty="0">
                <a:effectLst/>
              </a:rPr>
              <a:t> </a:t>
            </a:r>
            <a:r>
              <a:rPr lang="fr-FR" u="none" strike="noStrike" dirty="0" err="1">
                <a:effectLst/>
              </a:rPr>
              <a:t>vestibulum</a:t>
            </a:r>
            <a:r>
              <a:rPr lang="fr-FR" u="none" strike="noStrike" dirty="0">
                <a:effectLst/>
              </a:rPr>
              <a:t> </a:t>
            </a:r>
            <a:r>
              <a:rPr lang="fr-FR" u="none" strike="noStrike" dirty="0" err="1">
                <a:effectLst/>
              </a:rPr>
              <a:t>purus</a:t>
            </a:r>
            <a:r>
              <a:rPr lang="fr-FR" u="none" strike="noStrike" dirty="0">
                <a:effectLst/>
              </a:rPr>
              <a:t>, a </a:t>
            </a:r>
            <a:r>
              <a:rPr lang="fr-FR" u="none" strike="noStrike" dirty="0" err="1">
                <a:effectLst/>
              </a:rPr>
              <a:t>ultricies</a:t>
            </a:r>
            <a:r>
              <a:rPr lang="fr-FR" u="none" strike="noStrike" dirty="0">
                <a:effectLst/>
              </a:rPr>
              <a:t> </a:t>
            </a:r>
            <a:r>
              <a:rPr lang="fr-FR" u="none" strike="noStrike" dirty="0" err="1">
                <a:effectLst/>
              </a:rPr>
              <a:t>quam</a:t>
            </a:r>
            <a:r>
              <a:rPr lang="fr-FR" u="none" strike="noStrike" dirty="0">
                <a:effectLst/>
              </a:rPr>
              <a:t> magna eu ante. Integer </a:t>
            </a:r>
            <a:r>
              <a:rPr lang="fr-FR" u="none" strike="noStrike" dirty="0" err="1">
                <a:effectLst/>
              </a:rPr>
              <a:t>porttitor</a:t>
            </a:r>
            <a:r>
              <a:rPr lang="fr-FR" u="none" strike="noStrike" dirty="0">
                <a:effectLst/>
              </a:rPr>
              <a:t> ipsum </a:t>
            </a:r>
            <a:r>
              <a:rPr lang="fr-FR" u="none" strike="noStrike" dirty="0" err="1">
                <a:effectLst/>
              </a:rPr>
              <a:t>urna</a:t>
            </a:r>
            <a:r>
              <a:rPr lang="fr-FR" u="none" strike="noStrike" dirty="0">
                <a:effectLst/>
              </a:rPr>
              <a:t>. </a:t>
            </a:r>
            <a:r>
              <a:rPr lang="fr-FR" u="none" strike="noStrike" dirty="0" err="1">
                <a:effectLst/>
              </a:rPr>
              <a:t>Proin</a:t>
            </a:r>
            <a:r>
              <a:rPr lang="fr-FR" u="none" strike="noStrike" dirty="0">
                <a:effectLst/>
              </a:rPr>
              <a:t> at </a:t>
            </a:r>
            <a:r>
              <a:rPr lang="fr-FR" u="none" strike="noStrike" dirty="0" err="1">
                <a:effectLst/>
              </a:rPr>
              <a:t>faucibus</a:t>
            </a:r>
            <a:r>
              <a:rPr lang="fr-FR" u="none" strike="noStrike" dirty="0">
                <a:effectLst/>
              </a:rPr>
              <a:t> </a:t>
            </a:r>
            <a:r>
              <a:rPr lang="fr-FR" u="none" strike="noStrike" dirty="0" err="1">
                <a:effectLst/>
              </a:rPr>
              <a:t>lectus</a:t>
            </a:r>
            <a:r>
              <a:rPr lang="fr-FR" u="none" strike="noStrike" dirty="0">
                <a:effectLst/>
              </a:rPr>
              <a:t>, id </a:t>
            </a:r>
            <a:r>
              <a:rPr lang="fr-FR" u="none" strike="noStrike" dirty="0" err="1">
                <a:effectLst/>
              </a:rPr>
              <a:t>eleifend</a:t>
            </a:r>
            <a:r>
              <a:rPr lang="fr-FR" u="none" strike="noStrike" dirty="0">
                <a:effectLst/>
              </a:rPr>
              <a:t> </a:t>
            </a:r>
            <a:r>
              <a:rPr lang="fr-FR" u="none" strike="noStrike" dirty="0" err="1">
                <a:effectLst/>
              </a:rPr>
              <a:t>quam</a:t>
            </a:r>
            <a:r>
              <a:rPr lang="fr-FR" u="none" strike="noStrike" dirty="0">
                <a:effectLst/>
              </a:rPr>
              <a:t>. </a:t>
            </a:r>
            <a:r>
              <a:rPr lang="fr-FR" u="none" strike="noStrike" dirty="0">
                <a:solidFill>
                  <a:schemeClr val="accent6"/>
                </a:solidFill>
                <a:effectLst/>
              </a:rPr>
              <a:t>Duis </a:t>
            </a:r>
            <a:r>
              <a:rPr lang="fr-FR" u="none" strike="noStrike" dirty="0" err="1">
                <a:solidFill>
                  <a:schemeClr val="accent6"/>
                </a:solidFill>
                <a:effectLst/>
              </a:rPr>
              <a:t>eget</a:t>
            </a:r>
            <a:r>
              <a:rPr lang="fr-FR" u="none" strike="noStrike" dirty="0">
                <a:solidFill>
                  <a:schemeClr val="accent6"/>
                </a:solidFill>
                <a:effectLst/>
              </a:rPr>
              <a:t> </a:t>
            </a:r>
            <a:r>
              <a:rPr lang="fr-FR" u="none" strike="noStrike" dirty="0" err="1">
                <a:solidFill>
                  <a:schemeClr val="accent6"/>
                </a:solidFill>
                <a:effectLst/>
              </a:rPr>
              <a:t>iaculis</a:t>
            </a:r>
            <a:r>
              <a:rPr lang="fr-FR" u="none" strike="noStrike" dirty="0">
                <a:solidFill>
                  <a:schemeClr val="accent6"/>
                </a:solidFill>
                <a:effectLst/>
              </a:rPr>
              <a:t> </a:t>
            </a:r>
            <a:r>
              <a:rPr lang="fr-FR" u="none" strike="noStrike" dirty="0" err="1">
                <a:solidFill>
                  <a:schemeClr val="accent6"/>
                </a:solidFill>
                <a:effectLst/>
              </a:rPr>
              <a:t>dui</a:t>
            </a:r>
            <a:r>
              <a:rPr lang="fr-FR" u="none" strike="noStrike" dirty="0">
                <a:solidFill>
                  <a:schemeClr val="accent6"/>
                </a:solidFill>
                <a:effectLst/>
              </a:rPr>
              <a:t>. </a:t>
            </a:r>
            <a:r>
              <a:rPr lang="fr-FR" u="none" strike="noStrike" dirty="0" err="1">
                <a:effectLst/>
              </a:rPr>
              <a:t>Aliquam</a:t>
            </a:r>
            <a:r>
              <a:rPr lang="fr-FR" u="none" strike="noStrike" dirty="0">
                <a:effectLst/>
              </a:rPr>
              <a:t> </a:t>
            </a:r>
            <a:r>
              <a:rPr lang="fr-FR" u="none" strike="noStrike" dirty="0" err="1">
                <a:effectLst/>
              </a:rPr>
              <a:t>mattis</a:t>
            </a:r>
            <a:r>
              <a:rPr lang="fr-FR" u="none" strike="noStrike" dirty="0">
                <a:effectLst/>
              </a:rPr>
              <a:t> </a:t>
            </a:r>
            <a:r>
              <a:rPr lang="fr-FR" u="none" strike="noStrike" dirty="0" err="1">
                <a:effectLst/>
              </a:rPr>
              <a:t>lectus</a:t>
            </a:r>
            <a:r>
              <a:rPr lang="fr-FR" u="none" strike="noStrike" dirty="0">
                <a:effectLst/>
              </a:rPr>
              <a:t> </a:t>
            </a:r>
            <a:r>
              <a:rPr lang="fr-FR" u="none" strike="noStrike" dirty="0" err="1">
                <a:effectLst/>
              </a:rPr>
              <a:t>tempor</a:t>
            </a:r>
            <a:r>
              <a:rPr lang="fr-FR" u="none" strike="noStrike" dirty="0">
                <a:effectLst/>
              </a:rPr>
              <a:t>, </a:t>
            </a:r>
            <a:r>
              <a:rPr lang="fr-FR" u="none" strike="noStrike" dirty="0" err="1">
                <a:effectLst/>
              </a:rPr>
              <a:t>ultricies</a:t>
            </a:r>
            <a:r>
              <a:rPr lang="fr-FR" u="none" strike="noStrike" dirty="0">
                <a:effectLst/>
              </a:rPr>
              <a:t> </a:t>
            </a:r>
            <a:r>
              <a:rPr lang="fr-FR" u="none" strike="noStrike" dirty="0" err="1">
                <a:effectLst/>
              </a:rPr>
              <a:t>felis</a:t>
            </a:r>
            <a:r>
              <a:rPr lang="fr-FR" u="none" strike="noStrike" dirty="0">
                <a:effectLst/>
              </a:rPr>
              <a:t> </a:t>
            </a:r>
            <a:r>
              <a:rPr lang="fr-FR" u="none" strike="noStrike" dirty="0" err="1">
                <a:effectLst/>
              </a:rPr>
              <a:t>quis</a:t>
            </a:r>
            <a:r>
              <a:rPr lang="fr-FR" u="none" strike="noStrike" dirty="0">
                <a:effectLst/>
              </a:rPr>
              <a:t>, </a:t>
            </a:r>
            <a:r>
              <a:rPr lang="fr-FR" u="none" strike="noStrike" dirty="0" err="1">
                <a:effectLst/>
              </a:rPr>
              <a:t>finibus</a:t>
            </a:r>
            <a:r>
              <a:rPr lang="fr-FR" u="none" strike="noStrike" dirty="0">
                <a:effectLst/>
              </a:rPr>
              <a:t> </a:t>
            </a:r>
            <a:r>
              <a:rPr lang="fr-FR" u="none" strike="noStrike" dirty="0" err="1">
                <a:effectLst/>
              </a:rPr>
              <a:t>leo</a:t>
            </a:r>
            <a:r>
              <a:rPr lang="fr-FR" u="none" strike="noStrike" dirty="0">
                <a:effectLst/>
              </a:rPr>
              <a:t>. </a:t>
            </a:r>
            <a:r>
              <a:rPr lang="fr-FR" u="none" strike="noStrike" dirty="0" err="1">
                <a:effectLst/>
              </a:rPr>
              <a:t>Donec</a:t>
            </a:r>
            <a:r>
              <a:rPr lang="fr-FR" u="none" strike="noStrike" dirty="0">
                <a:effectLst/>
              </a:rPr>
              <a:t> </a:t>
            </a:r>
            <a:r>
              <a:rPr lang="fr-FR" u="none" strike="noStrike" dirty="0" err="1">
                <a:effectLst/>
              </a:rPr>
              <a:t>justo</a:t>
            </a:r>
            <a:r>
              <a:rPr lang="fr-FR" u="none" strike="noStrike" dirty="0">
                <a:effectLst/>
              </a:rPr>
              <a:t> nunc, pulvinar </a:t>
            </a:r>
            <a:r>
              <a:rPr lang="fr-FR" u="none" strike="noStrike" dirty="0" err="1">
                <a:effectLst/>
              </a:rPr>
              <a:t>eget</a:t>
            </a:r>
            <a:r>
              <a:rPr lang="fr-FR" u="none" strike="noStrike" dirty="0">
                <a:effectLst/>
              </a:rPr>
              <a:t> </a:t>
            </a:r>
            <a:r>
              <a:rPr lang="fr-FR" u="none" strike="noStrike" dirty="0" err="1">
                <a:effectLst/>
              </a:rPr>
              <a:t>lorem</a:t>
            </a:r>
            <a:r>
              <a:rPr lang="fr-FR" u="none" strike="noStrike" dirty="0">
                <a:effectLst/>
              </a:rPr>
              <a:t> </a:t>
            </a:r>
            <a:r>
              <a:rPr lang="fr-FR" u="none" strike="noStrike" dirty="0" err="1">
                <a:effectLst/>
              </a:rPr>
              <a:t>vel</a:t>
            </a:r>
            <a:r>
              <a:rPr lang="fr-FR" u="none" strike="noStrike" dirty="0">
                <a:effectLst/>
              </a:rPr>
              <a:t>, </a:t>
            </a:r>
            <a:r>
              <a:rPr lang="fr-FR" u="none" strike="noStrike" dirty="0" err="1">
                <a:effectLst/>
              </a:rPr>
              <a:t>sodales</a:t>
            </a:r>
            <a:r>
              <a:rPr lang="fr-FR" u="none" strike="noStrike" dirty="0">
                <a:effectLst/>
              </a:rPr>
              <a:t> </a:t>
            </a:r>
            <a:r>
              <a:rPr lang="fr-FR" u="none" strike="noStrike" dirty="0" err="1">
                <a:effectLst/>
              </a:rPr>
              <a:t>volutpat</a:t>
            </a:r>
            <a:r>
              <a:rPr lang="fr-FR" u="none" strike="noStrike" dirty="0">
                <a:effectLst/>
              </a:rPr>
              <a:t> </a:t>
            </a:r>
            <a:r>
              <a:rPr lang="fr-FR" u="none" strike="noStrike" dirty="0" err="1">
                <a:effectLst/>
              </a:rPr>
              <a:t>eros</a:t>
            </a:r>
            <a:r>
              <a:rPr lang="fr-FR" dirty="0"/>
              <a:t>.</a:t>
            </a:r>
          </a:p>
          <a:p>
            <a:pPr lvl="1"/>
            <a:r>
              <a:rPr lang="fr-FR" dirty="0"/>
              <a:t>Deuxième niveau</a:t>
            </a:r>
          </a:p>
          <a:p>
            <a:pPr lvl="2"/>
            <a:r>
              <a:rPr lang="fr-FR" dirty="0"/>
              <a:t>Troisième niveau</a:t>
            </a:r>
          </a:p>
          <a:p>
            <a:pPr lvl="3"/>
            <a:r>
              <a:rPr lang="fr-FR" dirty="0"/>
              <a:t>Quatrième niveau</a:t>
            </a:r>
          </a:p>
        </p:txBody>
      </p:sp>
      <p:sp>
        <p:nvSpPr>
          <p:cNvPr id="3" name="Espace réservé du pied de page 4">
            <a:extLst>
              <a:ext uri="{FF2B5EF4-FFF2-40B4-BE49-F238E27FC236}">
                <a16:creationId xmlns:a16="http://schemas.microsoft.com/office/drawing/2014/main" id="{7610C3B8-642A-462D-BB1C-CA7C358852A3}"/>
              </a:ext>
            </a:extLst>
          </p:cNvPr>
          <p:cNvSpPr>
            <a:spLocks noGrp="1"/>
          </p:cNvSpPr>
          <p:nvPr>
            <p:ph type="ftr" sz="quarter" idx="3"/>
          </p:nvPr>
        </p:nvSpPr>
        <p:spPr>
          <a:xfrm>
            <a:off x="6096000" y="6319202"/>
            <a:ext cx="5582477" cy="365125"/>
          </a:xfrm>
          <a:prstGeom prst="rect">
            <a:avLst/>
          </a:prstGeom>
        </p:spPr>
        <p:txBody>
          <a:bodyPr vert="horz" lIns="91440" tIns="45720" rIns="91440" bIns="45720" rtlCol="0" anchor="ctr"/>
          <a:lstStyle>
            <a:lvl1pPr algn="l">
              <a:defRPr sz="900" b="0" i="0">
                <a:solidFill>
                  <a:schemeClr val="bg1">
                    <a:lumMod val="85000"/>
                  </a:schemeClr>
                </a:solidFill>
                <a:latin typeface="CNES Sans Light" pitchFamily="2" charset="77"/>
              </a:defRPr>
            </a:lvl1pPr>
          </a:lstStyle>
          <a:p>
            <a:r>
              <a:rPr lang="fr-FR" dirty="0"/>
              <a:t>Insérez dans la zone de pieds de page, si besoin, vos informations annexes (légendes, sources, crédits, restrictions, logos partenaires, </a:t>
            </a:r>
            <a:r>
              <a:rPr lang="fr-FR" dirty="0" err="1"/>
              <a:t>etc</a:t>
            </a:r>
            <a:r>
              <a:rPr lang="fr-FR" dirty="0"/>
              <a:t>). </a:t>
            </a:r>
          </a:p>
        </p:txBody>
      </p:sp>
      <p:cxnSp>
        <p:nvCxnSpPr>
          <p:cNvPr id="5" name="Connecteur droit 4">
            <a:extLst>
              <a:ext uri="{FF2B5EF4-FFF2-40B4-BE49-F238E27FC236}">
                <a16:creationId xmlns:a16="http://schemas.microsoft.com/office/drawing/2014/main" id="{FCD6DDB5-3289-5974-B074-0BD02A8DABD3}"/>
              </a:ext>
            </a:extLst>
          </p:cNvPr>
          <p:cNvCxnSpPr/>
          <p:nvPr userDrawn="1"/>
        </p:nvCxnSpPr>
        <p:spPr>
          <a:xfrm>
            <a:off x="0" y="6149975"/>
            <a:ext cx="12192000" cy="0"/>
          </a:xfrm>
          <a:prstGeom prst="line">
            <a:avLst/>
          </a:prstGeom>
          <a:ln w="12700">
            <a:gradFill flip="none" rotWithShape="1">
              <a:gsLst>
                <a:gs pos="100000">
                  <a:schemeClr val="accent4"/>
                </a:gs>
                <a:gs pos="45000">
                  <a:schemeClr val="accent2"/>
                </a:gs>
                <a:gs pos="75000">
                  <a:schemeClr val="accent3"/>
                </a:gs>
                <a:gs pos="14000">
                  <a:schemeClr val="tx2"/>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7613154"/>
      </p:ext>
    </p:extLst>
  </p:cSld>
  <p:clrMapOvr>
    <a:masterClrMapping/>
  </p:clrMapOvr>
  <p:extLst>
    <p:ext uri="{DCECCB84-F9BA-43D5-87BE-67443E8EF086}">
      <p15:sldGuideLst xmlns:p15="http://schemas.microsoft.com/office/powerpoint/2012/main">
        <p15:guide id="1" orient="horz" pos="3874" userDrawn="1">
          <p15:clr>
            <a:srgbClr val="FBAE40"/>
          </p15:clr>
        </p15:guide>
        <p15:guide id="2" orient="horz" pos="3775"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LIDE MOSAÏQUE ">
    <p:bg>
      <p:bgPr>
        <a:solidFill>
          <a:schemeClr val="tx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164F3F87-0308-9A98-AC93-E383DE2C6721}"/>
              </a:ext>
            </a:extLst>
          </p:cNvPr>
          <p:cNvSpPr/>
          <p:nvPr userDrawn="1"/>
        </p:nvSpPr>
        <p:spPr>
          <a:xfrm>
            <a:off x="0" y="6149975"/>
            <a:ext cx="12192000" cy="70802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1" name="Groupe 10">
            <a:extLst>
              <a:ext uri="{FF2B5EF4-FFF2-40B4-BE49-F238E27FC236}">
                <a16:creationId xmlns:a16="http://schemas.microsoft.com/office/drawing/2014/main" id="{9FC8835A-7CFB-D691-6827-139C58D0C5DE}"/>
              </a:ext>
            </a:extLst>
          </p:cNvPr>
          <p:cNvGrpSpPr/>
          <p:nvPr userDrawn="1"/>
        </p:nvGrpSpPr>
        <p:grpSpPr>
          <a:xfrm>
            <a:off x="359170" y="6153060"/>
            <a:ext cx="781291" cy="704939"/>
            <a:chOff x="2295604" y="0"/>
            <a:chExt cx="7600791" cy="6858000"/>
          </a:xfrm>
        </p:grpSpPr>
        <p:sp>
          <p:nvSpPr>
            <p:cNvPr id="12" name="Forme libre 11">
              <a:extLst>
                <a:ext uri="{FF2B5EF4-FFF2-40B4-BE49-F238E27FC236}">
                  <a16:creationId xmlns:a16="http://schemas.microsoft.com/office/drawing/2014/main" id="{47729041-8899-A4AF-ABE4-A94CF572DC95}"/>
                </a:ext>
              </a:extLst>
            </p:cNvPr>
            <p:cNvSpPr/>
            <p:nvPr/>
          </p:nvSpPr>
          <p:spPr>
            <a:xfrm>
              <a:off x="2295604" y="0"/>
              <a:ext cx="7600791" cy="6858000"/>
            </a:xfrm>
            <a:custGeom>
              <a:avLst/>
              <a:gdLst>
                <a:gd name="connsiteX0" fmla="*/ 0 w 7600791"/>
                <a:gd name="connsiteY0" fmla="*/ 0 h 6858000"/>
                <a:gd name="connsiteX1" fmla="*/ 7600791 w 7600791"/>
                <a:gd name="connsiteY1" fmla="*/ 0 h 6858000"/>
                <a:gd name="connsiteX2" fmla="*/ 7600791 w 7600791"/>
                <a:gd name="connsiteY2" fmla="*/ 6858000 h 6858000"/>
                <a:gd name="connsiteX3" fmla="*/ 0 w 76007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600791" h="6858000">
                  <a:moveTo>
                    <a:pt x="0" y="0"/>
                  </a:moveTo>
                  <a:lnTo>
                    <a:pt x="7600791" y="0"/>
                  </a:lnTo>
                  <a:lnTo>
                    <a:pt x="7600791" y="6858000"/>
                  </a:lnTo>
                  <a:lnTo>
                    <a:pt x="0" y="6858000"/>
                  </a:lnTo>
                  <a:close/>
                </a:path>
              </a:pathLst>
            </a:custGeom>
            <a:solidFill>
              <a:srgbClr val="FFFFFF"/>
            </a:solidFill>
            <a:ln w="893" cap="flat">
              <a:noFill/>
              <a:prstDash val="solid"/>
              <a:miter/>
            </a:ln>
          </p:spPr>
          <p:txBody>
            <a:bodyPr rtlCol="0" anchor="ctr"/>
            <a:lstStyle/>
            <a:p>
              <a:endParaRPr lang="fr-FR"/>
            </a:p>
          </p:txBody>
        </p:sp>
        <p:grpSp>
          <p:nvGrpSpPr>
            <p:cNvPr id="13" name="Graphique 12">
              <a:extLst>
                <a:ext uri="{FF2B5EF4-FFF2-40B4-BE49-F238E27FC236}">
                  <a16:creationId xmlns:a16="http://schemas.microsoft.com/office/drawing/2014/main" id="{FA8D4AAA-C09A-C6CA-BA54-8F72EB9777F6}"/>
                </a:ext>
              </a:extLst>
            </p:cNvPr>
            <p:cNvGrpSpPr/>
            <p:nvPr/>
          </p:nvGrpSpPr>
          <p:grpSpPr>
            <a:xfrm>
              <a:off x="3189814" y="894132"/>
              <a:ext cx="2464444" cy="894132"/>
              <a:chOff x="3189814" y="894132"/>
              <a:chExt cx="2464444" cy="894132"/>
            </a:xfrm>
          </p:grpSpPr>
          <p:sp>
            <p:nvSpPr>
              <p:cNvPr id="62" name="Forme libre 61">
                <a:extLst>
                  <a:ext uri="{FF2B5EF4-FFF2-40B4-BE49-F238E27FC236}">
                    <a16:creationId xmlns:a16="http://schemas.microsoft.com/office/drawing/2014/main" id="{00CB1C74-08A1-4F67-DB6E-4C0065B969B8}"/>
                  </a:ext>
                </a:extLst>
              </p:cNvPr>
              <p:cNvSpPr/>
              <p:nvPr/>
            </p:nvSpPr>
            <p:spPr>
              <a:xfrm>
                <a:off x="3189814" y="894132"/>
                <a:ext cx="1166050" cy="894132"/>
              </a:xfrm>
              <a:custGeom>
                <a:avLst/>
                <a:gdLst>
                  <a:gd name="connsiteX0" fmla="*/ 1023871 w 1166050"/>
                  <a:gd name="connsiteY0" fmla="*/ 790414 h 894132"/>
                  <a:gd name="connsiteX1" fmla="*/ 1052486 w 1166050"/>
                  <a:gd name="connsiteY1" fmla="*/ 760013 h 894132"/>
                  <a:gd name="connsiteX2" fmla="*/ 1108821 w 1166050"/>
                  <a:gd name="connsiteY2" fmla="*/ 702789 h 894132"/>
                  <a:gd name="connsiteX3" fmla="*/ 1127600 w 1166050"/>
                  <a:gd name="connsiteY3" fmla="*/ 688482 h 894132"/>
                  <a:gd name="connsiteX4" fmla="*/ 1131177 w 1166050"/>
                  <a:gd name="connsiteY4" fmla="*/ 681329 h 894132"/>
                  <a:gd name="connsiteX5" fmla="*/ 1108821 w 1166050"/>
                  <a:gd name="connsiteY5" fmla="*/ 694741 h 894132"/>
                  <a:gd name="connsiteX6" fmla="*/ 1107033 w 1166050"/>
                  <a:gd name="connsiteY6" fmla="*/ 691165 h 894132"/>
                  <a:gd name="connsiteX7" fmla="*/ 1124917 w 1166050"/>
                  <a:gd name="connsiteY7" fmla="*/ 677753 h 894132"/>
                  <a:gd name="connsiteX8" fmla="*/ 1124023 w 1166050"/>
                  <a:gd name="connsiteY8" fmla="*/ 677753 h 894132"/>
                  <a:gd name="connsiteX9" fmla="*/ 1122234 w 1166050"/>
                  <a:gd name="connsiteY9" fmla="*/ 674176 h 894132"/>
                  <a:gd name="connsiteX10" fmla="*/ 1068582 w 1166050"/>
                  <a:gd name="connsiteY10" fmla="*/ 699212 h 894132"/>
                  <a:gd name="connsiteX11" fmla="*/ 1060534 w 1166050"/>
                  <a:gd name="connsiteY11" fmla="*/ 697424 h 894132"/>
                  <a:gd name="connsiteX12" fmla="*/ 991680 w 1166050"/>
                  <a:gd name="connsiteY12" fmla="*/ 737660 h 894132"/>
                  <a:gd name="connsiteX13" fmla="*/ 991680 w 1166050"/>
                  <a:gd name="connsiteY13" fmla="*/ 734083 h 894132"/>
                  <a:gd name="connsiteX14" fmla="*/ 961277 w 1166050"/>
                  <a:gd name="connsiteY14" fmla="*/ 745707 h 894132"/>
                  <a:gd name="connsiteX15" fmla="*/ 919249 w 1166050"/>
                  <a:gd name="connsiteY15" fmla="*/ 747495 h 894132"/>
                  <a:gd name="connsiteX16" fmla="*/ 857548 w 1166050"/>
                  <a:gd name="connsiteY16" fmla="*/ 758225 h 894132"/>
                  <a:gd name="connsiteX17" fmla="*/ 855760 w 1166050"/>
                  <a:gd name="connsiteY17" fmla="*/ 759119 h 894132"/>
                  <a:gd name="connsiteX18" fmla="*/ 824462 w 1166050"/>
                  <a:gd name="connsiteY18" fmla="*/ 771637 h 894132"/>
                  <a:gd name="connsiteX19" fmla="*/ 820885 w 1166050"/>
                  <a:gd name="connsiteY19" fmla="*/ 775213 h 894132"/>
                  <a:gd name="connsiteX20" fmla="*/ 809261 w 1166050"/>
                  <a:gd name="connsiteY20" fmla="*/ 785049 h 894132"/>
                  <a:gd name="connsiteX21" fmla="*/ 781540 w 1166050"/>
                  <a:gd name="connsiteY21" fmla="*/ 807402 h 894132"/>
                  <a:gd name="connsiteX22" fmla="*/ 778858 w 1166050"/>
                  <a:gd name="connsiteY22" fmla="*/ 808296 h 894132"/>
                  <a:gd name="connsiteX23" fmla="*/ 752031 w 1166050"/>
                  <a:gd name="connsiteY23" fmla="*/ 834226 h 894132"/>
                  <a:gd name="connsiteX24" fmla="*/ 746666 w 1166050"/>
                  <a:gd name="connsiteY24" fmla="*/ 835120 h 894132"/>
                  <a:gd name="connsiteX25" fmla="*/ 747560 w 1166050"/>
                  <a:gd name="connsiteY25" fmla="*/ 833332 h 894132"/>
                  <a:gd name="connsiteX26" fmla="*/ 752031 w 1166050"/>
                  <a:gd name="connsiteY26" fmla="*/ 826179 h 894132"/>
                  <a:gd name="connsiteX27" fmla="*/ 757396 w 1166050"/>
                  <a:gd name="connsiteY27" fmla="*/ 818132 h 894132"/>
                  <a:gd name="connsiteX28" fmla="*/ 764550 w 1166050"/>
                  <a:gd name="connsiteY28" fmla="*/ 808296 h 894132"/>
                  <a:gd name="connsiteX29" fmla="*/ 764550 w 1166050"/>
                  <a:gd name="connsiteY29" fmla="*/ 806508 h 894132"/>
                  <a:gd name="connsiteX30" fmla="*/ 761868 w 1166050"/>
                  <a:gd name="connsiteY30" fmla="*/ 805614 h 894132"/>
                  <a:gd name="connsiteX31" fmla="*/ 790482 w 1166050"/>
                  <a:gd name="connsiteY31" fmla="*/ 784155 h 894132"/>
                  <a:gd name="connsiteX32" fmla="*/ 788694 w 1166050"/>
                  <a:gd name="connsiteY32" fmla="*/ 782366 h 894132"/>
                  <a:gd name="connsiteX33" fmla="*/ 791377 w 1166050"/>
                  <a:gd name="connsiteY33" fmla="*/ 777896 h 894132"/>
                  <a:gd name="connsiteX34" fmla="*/ 792271 w 1166050"/>
                  <a:gd name="connsiteY34" fmla="*/ 776107 h 894132"/>
                  <a:gd name="connsiteX35" fmla="*/ 791377 w 1166050"/>
                  <a:gd name="connsiteY35" fmla="*/ 774319 h 894132"/>
                  <a:gd name="connsiteX36" fmla="*/ 783329 w 1166050"/>
                  <a:gd name="connsiteY36" fmla="*/ 779684 h 894132"/>
                  <a:gd name="connsiteX37" fmla="*/ 769915 w 1166050"/>
                  <a:gd name="connsiteY37" fmla="*/ 790414 h 894132"/>
                  <a:gd name="connsiteX38" fmla="*/ 767233 w 1166050"/>
                  <a:gd name="connsiteY38" fmla="*/ 790414 h 894132"/>
                  <a:gd name="connsiteX39" fmla="*/ 765444 w 1166050"/>
                  <a:gd name="connsiteY39" fmla="*/ 789519 h 894132"/>
                  <a:gd name="connsiteX40" fmla="*/ 765444 w 1166050"/>
                  <a:gd name="connsiteY40" fmla="*/ 788625 h 894132"/>
                  <a:gd name="connsiteX41" fmla="*/ 766339 w 1166050"/>
                  <a:gd name="connsiteY41" fmla="*/ 786837 h 894132"/>
                  <a:gd name="connsiteX42" fmla="*/ 767233 w 1166050"/>
                  <a:gd name="connsiteY42" fmla="*/ 785049 h 894132"/>
                  <a:gd name="connsiteX43" fmla="*/ 768127 w 1166050"/>
                  <a:gd name="connsiteY43" fmla="*/ 784155 h 894132"/>
                  <a:gd name="connsiteX44" fmla="*/ 769021 w 1166050"/>
                  <a:gd name="connsiteY44" fmla="*/ 782366 h 894132"/>
                  <a:gd name="connsiteX45" fmla="*/ 769915 w 1166050"/>
                  <a:gd name="connsiteY45" fmla="*/ 780578 h 894132"/>
                  <a:gd name="connsiteX46" fmla="*/ 771704 w 1166050"/>
                  <a:gd name="connsiteY46" fmla="*/ 777002 h 894132"/>
                  <a:gd name="connsiteX47" fmla="*/ 772598 w 1166050"/>
                  <a:gd name="connsiteY47" fmla="*/ 775213 h 894132"/>
                  <a:gd name="connsiteX48" fmla="*/ 774387 w 1166050"/>
                  <a:gd name="connsiteY48" fmla="*/ 772531 h 894132"/>
                  <a:gd name="connsiteX49" fmla="*/ 773492 w 1166050"/>
                  <a:gd name="connsiteY49" fmla="*/ 769849 h 894132"/>
                  <a:gd name="connsiteX50" fmla="*/ 785117 w 1166050"/>
                  <a:gd name="connsiteY50" fmla="*/ 760013 h 894132"/>
                  <a:gd name="connsiteX51" fmla="*/ 784223 w 1166050"/>
                  <a:gd name="connsiteY51" fmla="*/ 760013 h 894132"/>
                  <a:gd name="connsiteX52" fmla="*/ 803895 w 1166050"/>
                  <a:gd name="connsiteY52" fmla="*/ 749283 h 894132"/>
                  <a:gd name="connsiteX53" fmla="*/ 806578 w 1166050"/>
                  <a:gd name="connsiteY53" fmla="*/ 746601 h 894132"/>
                  <a:gd name="connsiteX54" fmla="*/ 779752 w 1166050"/>
                  <a:gd name="connsiteY54" fmla="*/ 760013 h 894132"/>
                  <a:gd name="connsiteX55" fmla="*/ 777069 w 1166050"/>
                  <a:gd name="connsiteY55" fmla="*/ 761801 h 894132"/>
                  <a:gd name="connsiteX56" fmla="*/ 772598 w 1166050"/>
                  <a:gd name="connsiteY56" fmla="*/ 760013 h 894132"/>
                  <a:gd name="connsiteX57" fmla="*/ 772598 w 1166050"/>
                  <a:gd name="connsiteY57" fmla="*/ 759119 h 894132"/>
                  <a:gd name="connsiteX58" fmla="*/ 782434 w 1166050"/>
                  <a:gd name="connsiteY58" fmla="*/ 751072 h 894132"/>
                  <a:gd name="connsiteX59" fmla="*/ 786011 w 1166050"/>
                  <a:gd name="connsiteY59" fmla="*/ 752860 h 894132"/>
                  <a:gd name="connsiteX60" fmla="*/ 977372 w 1166050"/>
                  <a:gd name="connsiteY60" fmla="*/ 699212 h 894132"/>
                  <a:gd name="connsiteX61" fmla="*/ 992574 w 1166050"/>
                  <a:gd name="connsiteY61" fmla="*/ 689377 h 894132"/>
                  <a:gd name="connsiteX62" fmla="*/ 1017612 w 1166050"/>
                  <a:gd name="connsiteY62" fmla="*/ 672388 h 894132"/>
                  <a:gd name="connsiteX63" fmla="*/ 1046227 w 1166050"/>
                  <a:gd name="connsiteY63" fmla="*/ 633940 h 894132"/>
                  <a:gd name="connsiteX64" fmla="*/ 1044438 w 1166050"/>
                  <a:gd name="connsiteY64" fmla="*/ 630364 h 894132"/>
                  <a:gd name="connsiteX65" fmla="*/ 970219 w 1166050"/>
                  <a:gd name="connsiteY65" fmla="*/ 685800 h 894132"/>
                  <a:gd name="connsiteX66" fmla="*/ 858442 w 1166050"/>
                  <a:gd name="connsiteY66" fmla="*/ 706365 h 894132"/>
                  <a:gd name="connsiteX67" fmla="*/ 866490 w 1166050"/>
                  <a:gd name="connsiteY67" fmla="*/ 702789 h 894132"/>
                  <a:gd name="connsiteX68" fmla="*/ 873644 w 1166050"/>
                  <a:gd name="connsiteY68" fmla="*/ 692953 h 894132"/>
                  <a:gd name="connsiteX69" fmla="*/ 879009 w 1166050"/>
                  <a:gd name="connsiteY69" fmla="*/ 692953 h 894132"/>
                  <a:gd name="connsiteX70" fmla="*/ 882586 w 1166050"/>
                  <a:gd name="connsiteY70" fmla="*/ 689377 h 894132"/>
                  <a:gd name="connsiteX71" fmla="*/ 889740 w 1166050"/>
                  <a:gd name="connsiteY71" fmla="*/ 687588 h 894132"/>
                  <a:gd name="connsiteX72" fmla="*/ 866490 w 1166050"/>
                  <a:gd name="connsiteY72" fmla="*/ 687588 h 894132"/>
                  <a:gd name="connsiteX73" fmla="*/ 871855 w 1166050"/>
                  <a:gd name="connsiteY73" fmla="*/ 677753 h 894132"/>
                  <a:gd name="connsiteX74" fmla="*/ 879009 w 1166050"/>
                  <a:gd name="connsiteY74" fmla="*/ 677753 h 894132"/>
                  <a:gd name="connsiteX75" fmla="*/ 882586 w 1166050"/>
                  <a:gd name="connsiteY75" fmla="*/ 670600 h 894132"/>
                  <a:gd name="connsiteX76" fmla="*/ 955017 w 1166050"/>
                  <a:gd name="connsiteY76" fmla="*/ 630364 h 894132"/>
                  <a:gd name="connsiteX77" fmla="*/ 941604 w 1166050"/>
                  <a:gd name="connsiteY77" fmla="*/ 632152 h 894132"/>
                  <a:gd name="connsiteX78" fmla="*/ 945181 w 1166050"/>
                  <a:gd name="connsiteY78" fmla="*/ 626787 h 894132"/>
                  <a:gd name="connsiteX79" fmla="*/ 997939 w 1166050"/>
                  <a:gd name="connsiteY79" fmla="*/ 604434 h 894132"/>
                  <a:gd name="connsiteX80" fmla="*/ 979161 w 1166050"/>
                  <a:gd name="connsiteY80" fmla="*/ 604434 h 894132"/>
                  <a:gd name="connsiteX81" fmla="*/ 988997 w 1166050"/>
                  <a:gd name="connsiteY81" fmla="*/ 599069 h 894132"/>
                  <a:gd name="connsiteX82" fmla="*/ 988997 w 1166050"/>
                  <a:gd name="connsiteY82" fmla="*/ 593704 h 894132"/>
                  <a:gd name="connsiteX83" fmla="*/ 992574 w 1166050"/>
                  <a:gd name="connsiteY83" fmla="*/ 591916 h 894132"/>
                  <a:gd name="connsiteX84" fmla="*/ 988997 w 1166050"/>
                  <a:gd name="connsiteY84" fmla="*/ 590128 h 894132"/>
                  <a:gd name="connsiteX85" fmla="*/ 998833 w 1166050"/>
                  <a:gd name="connsiteY85" fmla="*/ 584763 h 894132"/>
                  <a:gd name="connsiteX86" fmla="*/ 993468 w 1166050"/>
                  <a:gd name="connsiteY86" fmla="*/ 582975 h 894132"/>
                  <a:gd name="connsiteX87" fmla="*/ 1015823 w 1166050"/>
                  <a:gd name="connsiteY87" fmla="*/ 573139 h 894132"/>
                  <a:gd name="connsiteX88" fmla="*/ 1008670 w 1166050"/>
                  <a:gd name="connsiteY88" fmla="*/ 569563 h 894132"/>
                  <a:gd name="connsiteX89" fmla="*/ 1012247 w 1166050"/>
                  <a:gd name="connsiteY89" fmla="*/ 567774 h 894132"/>
                  <a:gd name="connsiteX90" fmla="*/ 1008670 w 1166050"/>
                  <a:gd name="connsiteY90" fmla="*/ 567774 h 894132"/>
                  <a:gd name="connsiteX91" fmla="*/ 1006881 w 1166050"/>
                  <a:gd name="connsiteY91" fmla="*/ 560621 h 894132"/>
                  <a:gd name="connsiteX92" fmla="*/ 1022083 w 1166050"/>
                  <a:gd name="connsiteY92" fmla="*/ 520385 h 894132"/>
                  <a:gd name="connsiteX93" fmla="*/ 1018506 w 1166050"/>
                  <a:gd name="connsiteY93" fmla="*/ 518597 h 894132"/>
                  <a:gd name="connsiteX94" fmla="*/ 949652 w 1166050"/>
                  <a:gd name="connsiteY94" fmla="*/ 550786 h 894132"/>
                  <a:gd name="connsiteX95" fmla="*/ 938027 w 1166050"/>
                  <a:gd name="connsiteY95" fmla="*/ 550786 h 894132"/>
                  <a:gd name="connsiteX96" fmla="*/ 909412 w 1166050"/>
                  <a:gd name="connsiteY96" fmla="*/ 548998 h 894132"/>
                  <a:gd name="connsiteX97" fmla="*/ 892422 w 1166050"/>
                  <a:gd name="connsiteY97" fmla="*/ 535586 h 894132"/>
                  <a:gd name="connsiteX98" fmla="*/ 850394 w 1166050"/>
                  <a:gd name="connsiteY98" fmla="*/ 515021 h 894132"/>
                  <a:gd name="connsiteX99" fmla="*/ 720734 w 1166050"/>
                  <a:gd name="connsiteY99" fmla="*/ 496244 h 894132"/>
                  <a:gd name="connsiteX100" fmla="*/ 779752 w 1166050"/>
                  <a:gd name="connsiteY100" fmla="*/ 479255 h 894132"/>
                  <a:gd name="connsiteX101" fmla="*/ 865596 w 1166050"/>
                  <a:gd name="connsiteY101" fmla="*/ 462267 h 894132"/>
                  <a:gd name="connsiteX102" fmla="*/ 848606 w 1166050"/>
                  <a:gd name="connsiteY102" fmla="*/ 462267 h 894132"/>
                  <a:gd name="connsiteX103" fmla="*/ 776175 w 1166050"/>
                  <a:gd name="connsiteY103" fmla="*/ 472102 h 894132"/>
                  <a:gd name="connsiteX104" fmla="*/ 726993 w 1166050"/>
                  <a:gd name="connsiteY104" fmla="*/ 485514 h 894132"/>
                  <a:gd name="connsiteX105" fmla="*/ 700167 w 1166050"/>
                  <a:gd name="connsiteY105" fmla="*/ 497138 h 894132"/>
                  <a:gd name="connsiteX106" fmla="*/ 700167 w 1166050"/>
                  <a:gd name="connsiteY106" fmla="*/ 491773 h 894132"/>
                  <a:gd name="connsiteX107" fmla="*/ 764550 w 1166050"/>
                  <a:gd name="connsiteY107" fmla="*/ 449749 h 894132"/>
                  <a:gd name="connsiteX108" fmla="*/ 853971 w 1166050"/>
                  <a:gd name="connsiteY108" fmla="*/ 453325 h 894132"/>
                  <a:gd name="connsiteX109" fmla="*/ 918354 w 1166050"/>
                  <a:gd name="connsiteY109" fmla="*/ 464949 h 894132"/>
                  <a:gd name="connsiteX110" fmla="*/ 935344 w 1166050"/>
                  <a:gd name="connsiteY110" fmla="*/ 480149 h 894132"/>
                  <a:gd name="connsiteX111" fmla="*/ 965748 w 1166050"/>
                  <a:gd name="connsiteY111" fmla="*/ 487302 h 894132"/>
                  <a:gd name="connsiteX112" fmla="*/ 965748 w 1166050"/>
                  <a:gd name="connsiteY112" fmla="*/ 477467 h 894132"/>
                  <a:gd name="connsiteX113" fmla="*/ 988103 w 1166050"/>
                  <a:gd name="connsiteY113" fmla="*/ 475679 h 894132"/>
                  <a:gd name="connsiteX114" fmla="*/ 969324 w 1166050"/>
                  <a:gd name="connsiteY114" fmla="*/ 439913 h 894132"/>
                  <a:gd name="connsiteX115" fmla="*/ 971113 w 1166050"/>
                  <a:gd name="connsiteY115" fmla="*/ 436337 h 894132"/>
                  <a:gd name="connsiteX116" fmla="*/ 1011352 w 1166050"/>
                  <a:gd name="connsiteY116" fmla="*/ 470314 h 894132"/>
                  <a:gd name="connsiteX117" fmla="*/ 1036390 w 1166050"/>
                  <a:gd name="connsiteY117" fmla="*/ 468526 h 894132"/>
                  <a:gd name="connsiteX118" fmla="*/ 997045 w 1166050"/>
                  <a:gd name="connsiteY118" fmla="*/ 417560 h 894132"/>
                  <a:gd name="connsiteX119" fmla="*/ 997045 w 1166050"/>
                  <a:gd name="connsiteY119" fmla="*/ 410407 h 894132"/>
                  <a:gd name="connsiteX120" fmla="*/ 991680 w 1166050"/>
                  <a:gd name="connsiteY120" fmla="*/ 406831 h 894132"/>
                  <a:gd name="connsiteX121" fmla="*/ 991680 w 1166050"/>
                  <a:gd name="connsiteY121" fmla="*/ 399677 h 894132"/>
                  <a:gd name="connsiteX122" fmla="*/ 983632 w 1166050"/>
                  <a:gd name="connsiteY122" fmla="*/ 384477 h 894132"/>
                  <a:gd name="connsiteX123" fmla="*/ 978267 w 1166050"/>
                  <a:gd name="connsiteY123" fmla="*/ 354077 h 894132"/>
                  <a:gd name="connsiteX124" fmla="*/ 971113 w 1166050"/>
                  <a:gd name="connsiteY124" fmla="*/ 325464 h 894132"/>
                  <a:gd name="connsiteX125" fmla="*/ 955911 w 1166050"/>
                  <a:gd name="connsiteY125" fmla="*/ 244098 h 894132"/>
                  <a:gd name="connsiteX126" fmla="*/ 989891 w 1166050"/>
                  <a:gd name="connsiteY126" fmla="*/ 158262 h 894132"/>
                  <a:gd name="connsiteX127" fmla="*/ 1037284 w 1166050"/>
                  <a:gd name="connsiteY127" fmla="*/ 104614 h 894132"/>
                  <a:gd name="connsiteX128" fmla="*/ 1069476 w 1166050"/>
                  <a:gd name="connsiteY128" fmla="*/ 50966 h 894132"/>
                  <a:gd name="connsiteX129" fmla="*/ 1121340 w 1166050"/>
                  <a:gd name="connsiteY129" fmla="*/ 16989 h 894132"/>
                  <a:gd name="connsiteX130" fmla="*/ 1166051 w 1166050"/>
                  <a:gd name="connsiteY130" fmla="*/ 0 h 894132"/>
                  <a:gd name="connsiteX131" fmla="*/ 0 w 1166050"/>
                  <a:gd name="connsiteY131" fmla="*/ 0 h 894132"/>
                  <a:gd name="connsiteX132" fmla="*/ 0 w 1166050"/>
                  <a:gd name="connsiteY132" fmla="*/ 894133 h 894132"/>
                  <a:gd name="connsiteX133" fmla="*/ 828933 w 1166050"/>
                  <a:gd name="connsiteY133" fmla="*/ 894133 h 894132"/>
                  <a:gd name="connsiteX134" fmla="*/ 938027 w 1166050"/>
                  <a:gd name="connsiteY134" fmla="*/ 837803 h 894132"/>
                  <a:gd name="connsiteX135" fmla="*/ 1023871 w 1166050"/>
                  <a:gd name="connsiteY135" fmla="*/ 790414 h 894132"/>
                  <a:gd name="connsiteX136" fmla="*/ 764550 w 1166050"/>
                  <a:gd name="connsiteY136" fmla="*/ 668812 h 894132"/>
                  <a:gd name="connsiteX137" fmla="*/ 756502 w 1166050"/>
                  <a:gd name="connsiteY137" fmla="*/ 667023 h 894132"/>
                  <a:gd name="connsiteX138" fmla="*/ 777069 w 1166050"/>
                  <a:gd name="connsiteY138" fmla="*/ 655400 h 894132"/>
                  <a:gd name="connsiteX139" fmla="*/ 788694 w 1166050"/>
                  <a:gd name="connsiteY139" fmla="*/ 651823 h 894132"/>
                  <a:gd name="connsiteX140" fmla="*/ 800319 w 1166050"/>
                  <a:gd name="connsiteY140" fmla="*/ 658976 h 894132"/>
                  <a:gd name="connsiteX141" fmla="*/ 764550 w 1166050"/>
                  <a:gd name="connsiteY141" fmla="*/ 668812 h 894132"/>
                  <a:gd name="connsiteX142" fmla="*/ 505229 w 1166050"/>
                  <a:gd name="connsiteY142" fmla="*/ 632152 h 894132"/>
                  <a:gd name="connsiteX143" fmla="*/ 503441 w 1166050"/>
                  <a:gd name="connsiteY143" fmla="*/ 628576 h 894132"/>
                  <a:gd name="connsiteX144" fmla="*/ 557988 w 1166050"/>
                  <a:gd name="connsiteY144" fmla="*/ 542739 h 894132"/>
                  <a:gd name="connsiteX145" fmla="*/ 615217 w 1166050"/>
                  <a:gd name="connsiteY145" fmla="*/ 495350 h 894132"/>
                  <a:gd name="connsiteX146" fmla="*/ 710003 w 1166050"/>
                  <a:gd name="connsiteY146" fmla="*/ 421137 h 894132"/>
                  <a:gd name="connsiteX147" fmla="*/ 753820 w 1166050"/>
                  <a:gd name="connsiteY147" fmla="*/ 422925 h 894132"/>
                  <a:gd name="connsiteX148" fmla="*/ 733253 w 1166050"/>
                  <a:gd name="connsiteY148" fmla="*/ 432760 h 894132"/>
                  <a:gd name="connsiteX149" fmla="*/ 727888 w 1166050"/>
                  <a:gd name="connsiteY149" fmla="*/ 430972 h 894132"/>
                  <a:gd name="connsiteX150" fmla="*/ 729676 w 1166050"/>
                  <a:gd name="connsiteY150" fmla="*/ 425607 h 894132"/>
                  <a:gd name="connsiteX151" fmla="*/ 676023 w 1166050"/>
                  <a:gd name="connsiteY151" fmla="*/ 474785 h 894132"/>
                  <a:gd name="connsiteX152" fmla="*/ 637572 w 1166050"/>
                  <a:gd name="connsiteY152" fmla="*/ 518597 h 894132"/>
                  <a:gd name="connsiteX153" fmla="*/ 635784 w 1166050"/>
                  <a:gd name="connsiteY153" fmla="*/ 515021 h 894132"/>
                  <a:gd name="connsiteX154" fmla="*/ 505229 w 1166050"/>
                  <a:gd name="connsiteY154" fmla="*/ 632152 h 894132"/>
                  <a:gd name="connsiteX155" fmla="*/ 645620 w 1166050"/>
                  <a:gd name="connsiteY155" fmla="*/ 520385 h 894132"/>
                  <a:gd name="connsiteX156" fmla="*/ 640255 w 1166050"/>
                  <a:gd name="connsiteY156" fmla="*/ 527538 h 894132"/>
                  <a:gd name="connsiteX157" fmla="*/ 633101 w 1166050"/>
                  <a:gd name="connsiteY157" fmla="*/ 534692 h 894132"/>
                  <a:gd name="connsiteX158" fmla="*/ 629524 w 1166050"/>
                  <a:gd name="connsiteY158" fmla="*/ 532903 h 894132"/>
                  <a:gd name="connsiteX159" fmla="*/ 642938 w 1166050"/>
                  <a:gd name="connsiteY159" fmla="*/ 517703 h 894132"/>
                  <a:gd name="connsiteX160" fmla="*/ 645620 w 1166050"/>
                  <a:gd name="connsiteY160" fmla="*/ 520385 h 894132"/>
                  <a:gd name="connsiteX161" fmla="*/ 724311 w 1166050"/>
                  <a:gd name="connsiteY161" fmla="*/ 773425 h 894132"/>
                  <a:gd name="connsiteX162" fmla="*/ 719840 w 1166050"/>
                  <a:gd name="connsiteY162" fmla="*/ 778790 h 894132"/>
                  <a:gd name="connsiteX163" fmla="*/ 721628 w 1166050"/>
                  <a:gd name="connsiteY163" fmla="*/ 781472 h 894132"/>
                  <a:gd name="connsiteX164" fmla="*/ 709109 w 1166050"/>
                  <a:gd name="connsiteY164" fmla="*/ 790414 h 894132"/>
                  <a:gd name="connsiteX165" fmla="*/ 706426 w 1166050"/>
                  <a:gd name="connsiteY165" fmla="*/ 790414 h 894132"/>
                  <a:gd name="connsiteX166" fmla="*/ 700167 w 1166050"/>
                  <a:gd name="connsiteY166" fmla="*/ 796673 h 894132"/>
                  <a:gd name="connsiteX167" fmla="*/ 691225 w 1166050"/>
                  <a:gd name="connsiteY167" fmla="*/ 794884 h 894132"/>
                  <a:gd name="connsiteX168" fmla="*/ 703744 w 1166050"/>
                  <a:gd name="connsiteY168" fmla="*/ 783261 h 894132"/>
                  <a:gd name="connsiteX169" fmla="*/ 710898 w 1166050"/>
                  <a:gd name="connsiteY169" fmla="*/ 776107 h 894132"/>
                  <a:gd name="connsiteX170" fmla="*/ 714474 w 1166050"/>
                  <a:gd name="connsiteY170" fmla="*/ 772531 h 894132"/>
                  <a:gd name="connsiteX171" fmla="*/ 724311 w 1166050"/>
                  <a:gd name="connsiteY171" fmla="*/ 773425 h 894132"/>
                  <a:gd name="connsiteX172" fmla="*/ 693908 w 1166050"/>
                  <a:gd name="connsiteY172" fmla="*/ 760013 h 894132"/>
                  <a:gd name="connsiteX173" fmla="*/ 674235 w 1166050"/>
                  <a:gd name="connsiteY173" fmla="*/ 773425 h 894132"/>
                  <a:gd name="connsiteX174" fmla="*/ 651880 w 1166050"/>
                  <a:gd name="connsiteY174" fmla="*/ 784155 h 894132"/>
                  <a:gd name="connsiteX175" fmla="*/ 649197 w 1166050"/>
                  <a:gd name="connsiteY175" fmla="*/ 783261 h 894132"/>
                  <a:gd name="connsiteX176" fmla="*/ 632207 w 1166050"/>
                  <a:gd name="connsiteY176" fmla="*/ 796673 h 894132"/>
                  <a:gd name="connsiteX177" fmla="*/ 629524 w 1166050"/>
                  <a:gd name="connsiteY177" fmla="*/ 799355 h 894132"/>
                  <a:gd name="connsiteX178" fmla="*/ 626842 w 1166050"/>
                  <a:gd name="connsiteY178" fmla="*/ 802037 h 894132"/>
                  <a:gd name="connsiteX179" fmla="*/ 623265 w 1166050"/>
                  <a:gd name="connsiteY179" fmla="*/ 805614 h 894132"/>
                  <a:gd name="connsiteX180" fmla="*/ 620582 w 1166050"/>
                  <a:gd name="connsiteY180" fmla="*/ 808296 h 894132"/>
                  <a:gd name="connsiteX181" fmla="*/ 617005 w 1166050"/>
                  <a:gd name="connsiteY181" fmla="*/ 807402 h 894132"/>
                  <a:gd name="connsiteX182" fmla="*/ 614323 w 1166050"/>
                  <a:gd name="connsiteY182" fmla="*/ 809190 h 894132"/>
                  <a:gd name="connsiteX183" fmla="*/ 611640 w 1166050"/>
                  <a:gd name="connsiteY183" fmla="*/ 810979 h 894132"/>
                  <a:gd name="connsiteX184" fmla="*/ 609852 w 1166050"/>
                  <a:gd name="connsiteY184" fmla="*/ 810979 h 894132"/>
                  <a:gd name="connsiteX185" fmla="*/ 603592 w 1166050"/>
                  <a:gd name="connsiteY185" fmla="*/ 816343 h 894132"/>
                  <a:gd name="connsiteX186" fmla="*/ 593756 w 1166050"/>
                  <a:gd name="connsiteY186" fmla="*/ 827073 h 894132"/>
                  <a:gd name="connsiteX187" fmla="*/ 593756 w 1166050"/>
                  <a:gd name="connsiteY187" fmla="*/ 827967 h 894132"/>
                  <a:gd name="connsiteX188" fmla="*/ 592862 w 1166050"/>
                  <a:gd name="connsiteY188" fmla="*/ 828861 h 894132"/>
                  <a:gd name="connsiteX189" fmla="*/ 591968 w 1166050"/>
                  <a:gd name="connsiteY189" fmla="*/ 829755 h 894132"/>
                  <a:gd name="connsiteX190" fmla="*/ 591073 w 1166050"/>
                  <a:gd name="connsiteY190" fmla="*/ 831544 h 894132"/>
                  <a:gd name="connsiteX191" fmla="*/ 589285 w 1166050"/>
                  <a:gd name="connsiteY191" fmla="*/ 832438 h 894132"/>
                  <a:gd name="connsiteX192" fmla="*/ 588391 w 1166050"/>
                  <a:gd name="connsiteY192" fmla="*/ 831544 h 894132"/>
                  <a:gd name="connsiteX193" fmla="*/ 587496 w 1166050"/>
                  <a:gd name="connsiteY193" fmla="*/ 830650 h 894132"/>
                  <a:gd name="connsiteX194" fmla="*/ 585708 w 1166050"/>
                  <a:gd name="connsiteY194" fmla="*/ 827967 h 894132"/>
                  <a:gd name="connsiteX195" fmla="*/ 585708 w 1166050"/>
                  <a:gd name="connsiteY195" fmla="*/ 827073 h 894132"/>
                  <a:gd name="connsiteX196" fmla="*/ 591073 w 1166050"/>
                  <a:gd name="connsiteY196" fmla="*/ 820814 h 894132"/>
                  <a:gd name="connsiteX197" fmla="*/ 592862 w 1166050"/>
                  <a:gd name="connsiteY197" fmla="*/ 819026 h 894132"/>
                  <a:gd name="connsiteX198" fmla="*/ 595544 w 1166050"/>
                  <a:gd name="connsiteY198" fmla="*/ 815449 h 894132"/>
                  <a:gd name="connsiteX199" fmla="*/ 596439 w 1166050"/>
                  <a:gd name="connsiteY199" fmla="*/ 813661 h 894132"/>
                  <a:gd name="connsiteX200" fmla="*/ 601804 w 1166050"/>
                  <a:gd name="connsiteY200" fmla="*/ 806508 h 894132"/>
                  <a:gd name="connsiteX201" fmla="*/ 602698 w 1166050"/>
                  <a:gd name="connsiteY201" fmla="*/ 805614 h 894132"/>
                  <a:gd name="connsiteX202" fmla="*/ 605381 w 1166050"/>
                  <a:gd name="connsiteY202" fmla="*/ 802037 h 894132"/>
                  <a:gd name="connsiteX203" fmla="*/ 607169 w 1166050"/>
                  <a:gd name="connsiteY203" fmla="*/ 798461 h 894132"/>
                  <a:gd name="connsiteX204" fmla="*/ 607169 w 1166050"/>
                  <a:gd name="connsiteY204" fmla="*/ 797567 h 894132"/>
                  <a:gd name="connsiteX205" fmla="*/ 608958 w 1166050"/>
                  <a:gd name="connsiteY205" fmla="*/ 793990 h 894132"/>
                  <a:gd name="connsiteX206" fmla="*/ 608958 w 1166050"/>
                  <a:gd name="connsiteY206" fmla="*/ 793096 h 894132"/>
                  <a:gd name="connsiteX207" fmla="*/ 609852 w 1166050"/>
                  <a:gd name="connsiteY207" fmla="*/ 791308 h 894132"/>
                  <a:gd name="connsiteX208" fmla="*/ 610746 w 1166050"/>
                  <a:gd name="connsiteY208" fmla="*/ 788625 h 894132"/>
                  <a:gd name="connsiteX209" fmla="*/ 610746 w 1166050"/>
                  <a:gd name="connsiteY209" fmla="*/ 787731 h 894132"/>
                  <a:gd name="connsiteX210" fmla="*/ 617900 w 1166050"/>
                  <a:gd name="connsiteY210" fmla="*/ 778790 h 894132"/>
                  <a:gd name="connsiteX211" fmla="*/ 617005 w 1166050"/>
                  <a:gd name="connsiteY211" fmla="*/ 778790 h 894132"/>
                  <a:gd name="connsiteX212" fmla="*/ 610746 w 1166050"/>
                  <a:gd name="connsiteY212" fmla="*/ 784155 h 894132"/>
                  <a:gd name="connsiteX213" fmla="*/ 608063 w 1166050"/>
                  <a:gd name="connsiteY213" fmla="*/ 781472 h 894132"/>
                  <a:gd name="connsiteX214" fmla="*/ 611640 w 1166050"/>
                  <a:gd name="connsiteY214" fmla="*/ 777896 h 894132"/>
                  <a:gd name="connsiteX215" fmla="*/ 620582 w 1166050"/>
                  <a:gd name="connsiteY215" fmla="*/ 768954 h 894132"/>
                  <a:gd name="connsiteX216" fmla="*/ 625948 w 1166050"/>
                  <a:gd name="connsiteY216" fmla="*/ 765378 h 894132"/>
                  <a:gd name="connsiteX217" fmla="*/ 626842 w 1166050"/>
                  <a:gd name="connsiteY217" fmla="*/ 764484 h 894132"/>
                  <a:gd name="connsiteX218" fmla="*/ 630419 w 1166050"/>
                  <a:gd name="connsiteY218" fmla="*/ 760013 h 894132"/>
                  <a:gd name="connsiteX219" fmla="*/ 694802 w 1166050"/>
                  <a:gd name="connsiteY219" fmla="*/ 734977 h 894132"/>
                  <a:gd name="connsiteX220" fmla="*/ 721628 w 1166050"/>
                  <a:gd name="connsiteY220" fmla="*/ 734977 h 894132"/>
                  <a:gd name="connsiteX221" fmla="*/ 736830 w 1166050"/>
                  <a:gd name="connsiteY221" fmla="*/ 738554 h 894132"/>
                  <a:gd name="connsiteX222" fmla="*/ 693908 w 1166050"/>
                  <a:gd name="connsiteY222" fmla="*/ 760013 h 894132"/>
                  <a:gd name="connsiteX223" fmla="*/ 728782 w 1166050"/>
                  <a:gd name="connsiteY223" fmla="*/ 641988 h 894132"/>
                  <a:gd name="connsiteX224" fmla="*/ 735935 w 1166050"/>
                  <a:gd name="connsiteY224" fmla="*/ 638411 h 894132"/>
                  <a:gd name="connsiteX225" fmla="*/ 722522 w 1166050"/>
                  <a:gd name="connsiteY225" fmla="*/ 638411 h 894132"/>
                  <a:gd name="connsiteX226" fmla="*/ 720734 w 1166050"/>
                  <a:gd name="connsiteY226" fmla="*/ 634834 h 894132"/>
                  <a:gd name="connsiteX227" fmla="*/ 693908 w 1166050"/>
                  <a:gd name="connsiteY227" fmla="*/ 641988 h 894132"/>
                  <a:gd name="connsiteX228" fmla="*/ 658139 w 1166050"/>
                  <a:gd name="connsiteY228" fmla="*/ 657188 h 894132"/>
                  <a:gd name="connsiteX229" fmla="*/ 604486 w 1166050"/>
                  <a:gd name="connsiteY229" fmla="*/ 685800 h 894132"/>
                  <a:gd name="connsiteX230" fmla="*/ 602698 w 1166050"/>
                  <a:gd name="connsiteY230" fmla="*/ 682223 h 894132"/>
                  <a:gd name="connsiteX231" fmla="*/ 614323 w 1166050"/>
                  <a:gd name="connsiteY231" fmla="*/ 670600 h 894132"/>
                  <a:gd name="connsiteX232" fmla="*/ 612534 w 1166050"/>
                  <a:gd name="connsiteY232" fmla="*/ 667023 h 894132"/>
                  <a:gd name="connsiteX233" fmla="*/ 661716 w 1166050"/>
                  <a:gd name="connsiteY233" fmla="*/ 623211 h 894132"/>
                  <a:gd name="connsiteX234" fmla="*/ 661716 w 1166050"/>
                  <a:gd name="connsiteY234" fmla="*/ 617846 h 894132"/>
                  <a:gd name="connsiteX235" fmla="*/ 678706 w 1166050"/>
                  <a:gd name="connsiteY235" fmla="*/ 599069 h 894132"/>
                  <a:gd name="connsiteX236" fmla="*/ 695696 w 1166050"/>
                  <a:gd name="connsiteY236" fmla="*/ 583869 h 894132"/>
                  <a:gd name="connsiteX237" fmla="*/ 690331 w 1166050"/>
                  <a:gd name="connsiteY237" fmla="*/ 578504 h 894132"/>
                  <a:gd name="connsiteX238" fmla="*/ 669764 w 1166050"/>
                  <a:gd name="connsiteY238" fmla="*/ 576716 h 894132"/>
                  <a:gd name="connsiteX239" fmla="*/ 680494 w 1166050"/>
                  <a:gd name="connsiteY239" fmla="*/ 570457 h 894132"/>
                  <a:gd name="connsiteX240" fmla="*/ 676918 w 1166050"/>
                  <a:gd name="connsiteY240" fmla="*/ 567774 h 894132"/>
                  <a:gd name="connsiteX241" fmla="*/ 684965 w 1166050"/>
                  <a:gd name="connsiteY241" fmla="*/ 559727 h 894132"/>
                  <a:gd name="connsiteX242" fmla="*/ 705532 w 1166050"/>
                  <a:gd name="connsiteY242" fmla="*/ 552574 h 894132"/>
                  <a:gd name="connsiteX243" fmla="*/ 667975 w 1166050"/>
                  <a:gd name="connsiteY243" fmla="*/ 548998 h 894132"/>
                  <a:gd name="connsiteX244" fmla="*/ 710003 w 1166050"/>
                  <a:gd name="connsiteY244" fmla="*/ 498032 h 894132"/>
                  <a:gd name="connsiteX245" fmla="*/ 715369 w 1166050"/>
                  <a:gd name="connsiteY245" fmla="*/ 499820 h 894132"/>
                  <a:gd name="connsiteX246" fmla="*/ 701955 w 1166050"/>
                  <a:gd name="connsiteY246" fmla="*/ 516809 h 894132"/>
                  <a:gd name="connsiteX247" fmla="*/ 742195 w 1166050"/>
                  <a:gd name="connsiteY247" fmla="*/ 526644 h 894132"/>
                  <a:gd name="connsiteX248" fmla="*/ 735041 w 1166050"/>
                  <a:gd name="connsiteY248" fmla="*/ 528433 h 894132"/>
                  <a:gd name="connsiteX249" fmla="*/ 761868 w 1166050"/>
                  <a:gd name="connsiteY249" fmla="*/ 536480 h 894132"/>
                  <a:gd name="connsiteX250" fmla="*/ 746666 w 1166050"/>
                  <a:gd name="connsiteY250" fmla="*/ 536480 h 894132"/>
                  <a:gd name="connsiteX251" fmla="*/ 898682 w 1166050"/>
                  <a:gd name="connsiteY251" fmla="*/ 597281 h 894132"/>
                  <a:gd name="connsiteX252" fmla="*/ 782434 w 1166050"/>
                  <a:gd name="connsiteY252" fmla="*/ 633046 h 894132"/>
                  <a:gd name="connsiteX253" fmla="*/ 769021 w 1166050"/>
                  <a:gd name="connsiteY253" fmla="*/ 631258 h 894132"/>
                  <a:gd name="connsiteX254" fmla="*/ 767233 w 1166050"/>
                  <a:gd name="connsiteY254" fmla="*/ 636623 h 894132"/>
                  <a:gd name="connsiteX255" fmla="*/ 750243 w 1166050"/>
                  <a:gd name="connsiteY255" fmla="*/ 640199 h 894132"/>
                  <a:gd name="connsiteX256" fmla="*/ 728782 w 1166050"/>
                  <a:gd name="connsiteY256" fmla="*/ 641988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Lst>
                <a:rect l="l" t="t" r="r" b="b"/>
                <a:pathLst>
                  <a:path w="1166050" h="894132">
                    <a:moveTo>
                      <a:pt x="1023871" y="790414"/>
                    </a:moveTo>
                    <a:cubicBezTo>
                      <a:pt x="1033708" y="780578"/>
                      <a:pt x="1043544" y="770743"/>
                      <a:pt x="1052486" y="760013"/>
                    </a:cubicBezTo>
                    <a:cubicBezTo>
                      <a:pt x="1070370" y="739448"/>
                      <a:pt x="1088254" y="720671"/>
                      <a:pt x="1108821" y="702789"/>
                    </a:cubicBezTo>
                    <a:cubicBezTo>
                      <a:pt x="1115081" y="697424"/>
                      <a:pt x="1121340" y="692059"/>
                      <a:pt x="1127600" y="688482"/>
                    </a:cubicBezTo>
                    <a:cubicBezTo>
                      <a:pt x="1129388" y="686694"/>
                      <a:pt x="1129388" y="683118"/>
                      <a:pt x="1131177" y="681329"/>
                    </a:cubicBezTo>
                    <a:cubicBezTo>
                      <a:pt x="1123129" y="684906"/>
                      <a:pt x="1117763" y="691165"/>
                      <a:pt x="1108821" y="694741"/>
                    </a:cubicBezTo>
                    <a:cubicBezTo>
                      <a:pt x="1107033" y="694741"/>
                      <a:pt x="1105244" y="692953"/>
                      <a:pt x="1107033" y="691165"/>
                    </a:cubicBezTo>
                    <a:cubicBezTo>
                      <a:pt x="1113292" y="686694"/>
                      <a:pt x="1119552" y="682223"/>
                      <a:pt x="1124917" y="677753"/>
                    </a:cubicBezTo>
                    <a:lnTo>
                      <a:pt x="1124023" y="677753"/>
                    </a:lnTo>
                    <a:cubicBezTo>
                      <a:pt x="1122234" y="677753"/>
                      <a:pt x="1122234" y="675965"/>
                      <a:pt x="1122234" y="674176"/>
                    </a:cubicBezTo>
                    <a:cubicBezTo>
                      <a:pt x="1099879" y="670600"/>
                      <a:pt x="1083783" y="685800"/>
                      <a:pt x="1068582" y="699212"/>
                    </a:cubicBezTo>
                    <a:cubicBezTo>
                      <a:pt x="1065005" y="701000"/>
                      <a:pt x="1061428" y="697424"/>
                      <a:pt x="1060534" y="697424"/>
                    </a:cubicBezTo>
                    <a:cubicBezTo>
                      <a:pt x="1035496" y="705471"/>
                      <a:pt x="1016718" y="727824"/>
                      <a:pt x="991680" y="737660"/>
                    </a:cubicBezTo>
                    <a:lnTo>
                      <a:pt x="991680" y="734083"/>
                    </a:lnTo>
                    <a:cubicBezTo>
                      <a:pt x="981843" y="737660"/>
                      <a:pt x="972007" y="743919"/>
                      <a:pt x="961277" y="745707"/>
                    </a:cubicBezTo>
                    <a:cubicBezTo>
                      <a:pt x="946075" y="749283"/>
                      <a:pt x="932662" y="747495"/>
                      <a:pt x="919249" y="747495"/>
                    </a:cubicBezTo>
                    <a:cubicBezTo>
                      <a:pt x="898682" y="749283"/>
                      <a:pt x="878115" y="753754"/>
                      <a:pt x="857548" y="758225"/>
                    </a:cubicBezTo>
                    <a:cubicBezTo>
                      <a:pt x="856654" y="758225"/>
                      <a:pt x="856654" y="758225"/>
                      <a:pt x="855760" y="759119"/>
                    </a:cubicBezTo>
                    <a:cubicBezTo>
                      <a:pt x="845029" y="761801"/>
                      <a:pt x="834299" y="766272"/>
                      <a:pt x="824462" y="771637"/>
                    </a:cubicBezTo>
                    <a:lnTo>
                      <a:pt x="820885" y="775213"/>
                    </a:lnTo>
                    <a:cubicBezTo>
                      <a:pt x="817309" y="778790"/>
                      <a:pt x="813732" y="783261"/>
                      <a:pt x="809261" y="785049"/>
                    </a:cubicBezTo>
                    <a:cubicBezTo>
                      <a:pt x="798530" y="790414"/>
                      <a:pt x="790482" y="799355"/>
                      <a:pt x="781540" y="807402"/>
                    </a:cubicBezTo>
                    <a:cubicBezTo>
                      <a:pt x="780646" y="808296"/>
                      <a:pt x="779752" y="808296"/>
                      <a:pt x="778858" y="808296"/>
                    </a:cubicBezTo>
                    <a:cubicBezTo>
                      <a:pt x="769915" y="817238"/>
                      <a:pt x="760973" y="826179"/>
                      <a:pt x="752031" y="834226"/>
                    </a:cubicBezTo>
                    <a:cubicBezTo>
                      <a:pt x="751137" y="835120"/>
                      <a:pt x="748454" y="835120"/>
                      <a:pt x="746666" y="835120"/>
                    </a:cubicBezTo>
                    <a:cubicBezTo>
                      <a:pt x="746666" y="834226"/>
                      <a:pt x="747560" y="834226"/>
                      <a:pt x="747560" y="833332"/>
                    </a:cubicBezTo>
                    <a:cubicBezTo>
                      <a:pt x="749349" y="830650"/>
                      <a:pt x="750243" y="828861"/>
                      <a:pt x="752031" y="826179"/>
                    </a:cubicBezTo>
                    <a:lnTo>
                      <a:pt x="757396" y="818132"/>
                    </a:lnTo>
                    <a:cubicBezTo>
                      <a:pt x="760079" y="814555"/>
                      <a:pt x="761868" y="810979"/>
                      <a:pt x="764550" y="808296"/>
                    </a:cubicBezTo>
                    <a:cubicBezTo>
                      <a:pt x="765444" y="807402"/>
                      <a:pt x="765444" y="806508"/>
                      <a:pt x="764550" y="806508"/>
                    </a:cubicBezTo>
                    <a:cubicBezTo>
                      <a:pt x="763656" y="805614"/>
                      <a:pt x="762762" y="805614"/>
                      <a:pt x="761868" y="805614"/>
                    </a:cubicBezTo>
                    <a:cubicBezTo>
                      <a:pt x="769915" y="797567"/>
                      <a:pt x="780646" y="790414"/>
                      <a:pt x="790482" y="784155"/>
                    </a:cubicBezTo>
                    <a:cubicBezTo>
                      <a:pt x="789588" y="784155"/>
                      <a:pt x="787800" y="783261"/>
                      <a:pt x="788694" y="782366"/>
                    </a:cubicBezTo>
                    <a:cubicBezTo>
                      <a:pt x="789588" y="780578"/>
                      <a:pt x="790482" y="779684"/>
                      <a:pt x="791377" y="777896"/>
                    </a:cubicBezTo>
                    <a:cubicBezTo>
                      <a:pt x="791377" y="777002"/>
                      <a:pt x="791377" y="777002"/>
                      <a:pt x="792271" y="776107"/>
                    </a:cubicBezTo>
                    <a:cubicBezTo>
                      <a:pt x="792271" y="775213"/>
                      <a:pt x="791377" y="775213"/>
                      <a:pt x="791377" y="774319"/>
                    </a:cubicBezTo>
                    <a:lnTo>
                      <a:pt x="783329" y="779684"/>
                    </a:lnTo>
                    <a:cubicBezTo>
                      <a:pt x="778858" y="783261"/>
                      <a:pt x="776175" y="790414"/>
                      <a:pt x="769915" y="790414"/>
                    </a:cubicBezTo>
                    <a:lnTo>
                      <a:pt x="767233" y="790414"/>
                    </a:lnTo>
                    <a:cubicBezTo>
                      <a:pt x="766339" y="790414"/>
                      <a:pt x="765444" y="790414"/>
                      <a:pt x="765444" y="789519"/>
                    </a:cubicBezTo>
                    <a:lnTo>
                      <a:pt x="765444" y="788625"/>
                    </a:lnTo>
                    <a:cubicBezTo>
                      <a:pt x="765444" y="787731"/>
                      <a:pt x="766339" y="787731"/>
                      <a:pt x="766339" y="786837"/>
                    </a:cubicBezTo>
                    <a:cubicBezTo>
                      <a:pt x="766339" y="785943"/>
                      <a:pt x="767233" y="785943"/>
                      <a:pt x="767233" y="785049"/>
                    </a:cubicBezTo>
                    <a:cubicBezTo>
                      <a:pt x="767233" y="785049"/>
                      <a:pt x="767233" y="784155"/>
                      <a:pt x="768127" y="784155"/>
                    </a:cubicBezTo>
                    <a:cubicBezTo>
                      <a:pt x="768127" y="783261"/>
                      <a:pt x="769021" y="782366"/>
                      <a:pt x="769021" y="782366"/>
                    </a:cubicBezTo>
                    <a:cubicBezTo>
                      <a:pt x="769021" y="781472"/>
                      <a:pt x="769915" y="781472"/>
                      <a:pt x="769915" y="780578"/>
                    </a:cubicBezTo>
                    <a:cubicBezTo>
                      <a:pt x="770810" y="779684"/>
                      <a:pt x="771704" y="777896"/>
                      <a:pt x="771704" y="777002"/>
                    </a:cubicBezTo>
                    <a:cubicBezTo>
                      <a:pt x="771704" y="776107"/>
                      <a:pt x="772598" y="776107"/>
                      <a:pt x="772598" y="775213"/>
                    </a:cubicBezTo>
                    <a:cubicBezTo>
                      <a:pt x="773492" y="774319"/>
                      <a:pt x="773492" y="773425"/>
                      <a:pt x="774387" y="772531"/>
                    </a:cubicBezTo>
                    <a:cubicBezTo>
                      <a:pt x="775281" y="770743"/>
                      <a:pt x="774387" y="769849"/>
                      <a:pt x="773492" y="769849"/>
                    </a:cubicBezTo>
                    <a:cubicBezTo>
                      <a:pt x="776175" y="765378"/>
                      <a:pt x="780646" y="762695"/>
                      <a:pt x="785117" y="760013"/>
                    </a:cubicBezTo>
                    <a:lnTo>
                      <a:pt x="784223" y="760013"/>
                    </a:lnTo>
                    <a:cubicBezTo>
                      <a:pt x="790482" y="756437"/>
                      <a:pt x="797636" y="752860"/>
                      <a:pt x="803895" y="749283"/>
                    </a:cubicBezTo>
                    <a:lnTo>
                      <a:pt x="806578" y="746601"/>
                    </a:lnTo>
                    <a:cubicBezTo>
                      <a:pt x="796742" y="750178"/>
                      <a:pt x="788694" y="754648"/>
                      <a:pt x="779752" y="760013"/>
                    </a:cubicBezTo>
                    <a:cubicBezTo>
                      <a:pt x="779752" y="760013"/>
                      <a:pt x="777963" y="760907"/>
                      <a:pt x="777069" y="761801"/>
                    </a:cubicBezTo>
                    <a:cubicBezTo>
                      <a:pt x="777069" y="761801"/>
                      <a:pt x="775281" y="762695"/>
                      <a:pt x="772598" y="760013"/>
                    </a:cubicBezTo>
                    <a:lnTo>
                      <a:pt x="772598" y="759119"/>
                    </a:lnTo>
                    <a:cubicBezTo>
                      <a:pt x="774387" y="755542"/>
                      <a:pt x="779752" y="753754"/>
                      <a:pt x="782434" y="751072"/>
                    </a:cubicBezTo>
                    <a:cubicBezTo>
                      <a:pt x="784223" y="751072"/>
                      <a:pt x="786011" y="751072"/>
                      <a:pt x="786011" y="752860"/>
                    </a:cubicBezTo>
                    <a:cubicBezTo>
                      <a:pt x="840558" y="710836"/>
                      <a:pt x="914778" y="720671"/>
                      <a:pt x="977372" y="699212"/>
                    </a:cubicBezTo>
                    <a:cubicBezTo>
                      <a:pt x="982738" y="695635"/>
                      <a:pt x="987209" y="692059"/>
                      <a:pt x="992574" y="689377"/>
                    </a:cubicBezTo>
                    <a:cubicBezTo>
                      <a:pt x="1000622" y="685800"/>
                      <a:pt x="1007775" y="677753"/>
                      <a:pt x="1017612" y="672388"/>
                    </a:cubicBezTo>
                    <a:cubicBezTo>
                      <a:pt x="1031025" y="662553"/>
                      <a:pt x="1040861" y="650035"/>
                      <a:pt x="1046227" y="633940"/>
                    </a:cubicBezTo>
                    <a:cubicBezTo>
                      <a:pt x="1046227" y="632152"/>
                      <a:pt x="1044438" y="630364"/>
                      <a:pt x="1044438" y="630364"/>
                    </a:cubicBezTo>
                    <a:cubicBezTo>
                      <a:pt x="1022083" y="653611"/>
                      <a:pt x="997045" y="672388"/>
                      <a:pt x="970219" y="685800"/>
                    </a:cubicBezTo>
                    <a:cubicBezTo>
                      <a:pt x="934450" y="704577"/>
                      <a:pt x="895999" y="701000"/>
                      <a:pt x="858442" y="706365"/>
                    </a:cubicBezTo>
                    <a:cubicBezTo>
                      <a:pt x="860231" y="702789"/>
                      <a:pt x="863808" y="702789"/>
                      <a:pt x="866490" y="702789"/>
                    </a:cubicBezTo>
                    <a:cubicBezTo>
                      <a:pt x="866490" y="697424"/>
                      <a:pt x="870067" y="695635"/>
                      <a:pt x="873644" y="692953"/>
                    </a:cubicBezTo>
                    <a:lnTo>
                      <a:pt x="879009" y="692953"/>
                    </a:lnTo>
                    <a:cubicBezTo>
                      <a:pt x="880798" y="692953"/>
                      <a:pt x="880798" y="689377"/>
                      <a:pt x="882586" y="689377"/>
                    </a:cubicBezTo>
                    <a:cubicBezTo>
                      <a:pt x="886163" y="689377"/>
                      <a:pt x="891528" y="687588"/>
                      <a:pt x="889740" y="687588"/>
                    </a:cubicBezTo>
                    <a:cubicBezTo>
                      <a:pt x="884374" y="680435"/>
                      <a:pt x="874538" y="692953"/>
                      <a:pt x="866490" y="687588"/>
                    </a:cubicBezTo>
                    <a:cubicBezTo>
                      <a:pt x="870067" y="684012"/>
                      <a:pt x="868279" y="679541"/>
                      <a:pt x="871855" y="677753"/>
                    </a:cubicBezTo>
                    <a:lnTo>
                      <a:pt x="879009" y="677753"/>
                    </a:lnTo>
                    <a:cubicBezTo>
                      <a:pt x="879009" y="674176"/>
                      <a:pt x="882586" y="670600"/>
                      <a:pt x="882586" y="670600"/>
                    </a:cubicBezTo>
                    <a:cubicBezTo>
                      <a:pt x="907624" y="655400"/>
                      <a:pt x="931768" y="643776"/>
                      <a:pt x="955017" y="630364"/>
                    </a:cubicBezTo>
                    <a:cubicBezTo>
                      <a:pt x="949652" y="630364"/>
                      <a:pt x="946969" y="635729"/>
                      <a:pt x="941604" y="632152"/>
                    </a:cubicBezTo>
                    <a:cubicBezTo>
                      <a:pt x="945181" y="632152"/>
                      <a:pt x="941604" y="626787"/>
                      <a:pt x="945181" y="626787"/>
                    </a:cubicBezTo>
                    <a:cubicBezTo>
                      <a:pt x="963959" y="621422"/>
                      <a:pt x="979161" y="611587"/>
                      <a:pt x="997939" y="604434"/>
                    </a:cubicBezTo>
                    <a:cubicBezTo>
                      <a:pt x="990785" y="604434"/>
                      <a:pt x="986314" y="609799"/>
                      <a:pt x="979161" y="604434"/>
                    </a:cubicBezTo>
                    <a:cubicBezTo>
                      <a:pt x="982738" y="602646"/>
                      <a:pt x="984526" y="599069"/>
                      <a:pt x="988997" y="599069"/>
                    </a:cubicBezTo>
                    <a:lnTo>
                      <a:pt x="988997" y="593704"/>
                    </a:lnTo>
                    <a:cubicBezTo>
                      <a:pt x="988997" y="591916"/>
                      <a:pt x="990785" y="591916"/>
                      <a:pt x="992574" y="591916"/>
                    </a:cubicBezTo>
                    <a:cubicBezTo>
                      <a:pt x="990785" y="591916"/>
                      <a:pt x="988997" y="590128"/>
                      <a:pt x="988997" y="590128"/>
                    </a:cubicBezTo>
                    <a:cubicBezTo>
                      <a:pt x="990785" y="586551"/>
                      <a:pt x="996151" y="588340"/>
                      <a:pt x="998833" y="584763"/>
                    </a:cubicBezTo>
                    <a:cubicBezTo>
                      <a:pt x="997045" y="584763"/>
                      <a:pt x="993468" y="584763"/>
                      <a:pt x="993468" y="582975"/>
                    </a:cubicBezTo>
                    <a:cubicBezTo>
                      <a:pt x="998833" y="575822"/>
                      <a:pt x="1006881" y="574928"/>
                      <a:pt x="1015823" y="573139"/>
                    </a:cubicBezTo>
                    <a:cubicBezTo>
                      <a:pt x="1014035" y="569563"/>
                      <a:pt x="1008670" y="573139"/>
                      <a:pt x="1008670" y="569563"/>
                    </a:cubicBezTo>
                    <a:cubicBezTo>
                      <a:pt x="1008670" y="567774"/>
                      <a:pt x="1010458" y="567774"/>
                      <a:pt x="1012247" y="567774"/>
                    </a:cubicBezTo>
                    <a:lnTo>
                      <a:pt x="1008670" y="567774"/>
                    </a:lnTo>
                    <a:cubicBezTo>
                      <a:pt x="1005093" y="565986"/>
                      <a:pt x="1006881" y="562410"/>
                      <a:pt x="1006881" y="560621"/>
                    </a:cubicBezTo>
                    <a:cubicBezTo>
                      <a:pt x="1016718" y="548998"/>
                      <a:pt x="1016718" y="533797"/>
                      <a:pt x="1022083" y="520385"/>
                    </a:cubicBezTo>
                    <a:cubicBezTo>
                      <a:pt x="1020294" y="520385"/>
                      <a:pt x="1018506" y="520385"/>
                      <a:pt x="1018506" y="518597"/>
                    </a:cubicBezTo>
                    <a:cubicBezTo>
                      <a:pt x="1001516" y="537374"/>
                      <a:pt x="974690" y="543633"/>
                      <a:pt x="949652" y="550786"/>
                    </a:cubicBezTo>
                    <a:lnTo>
                      <a:pt x="938027" y="550786"/>
                    </a:lnTo>
                    <a:cubicBezTo>
                      <a:pt x="929979" y="554362"/>
                      <a:pt x="917460" y="554362"/>
                      <a:pt x="909412" y="548998"/>
                    </a:cubicBezTo>
                    <a:cubicBezTo>
                      <a:pt x="902259" y="545421"/>
                      <a:pt x="899576" y="540950"/>
                      <a:pt x="892422" y="535586"/>
                    </a:cubicBezTo>
                    <a:cubicBezTo>
                      <a:pt x="879009" y="527538"/>
                      <a:pt x="865596" y="520385"/>
                      <a:pt x="850394" y="515021"/>
                    </a:cubicBezTo>
                    <a:cubicBezTo>
                      <a:pt x="808367" y="501609"/>
                      <a:pt x="764550" y="494456"/>
                      <a:pt x="720734" y="496244"/>
                    </a:cubicBezTo>
                    <a:cubicBezTo>
                      <a:pt x="739512" y="486408"/>
                      <a:pt x="760079" y="485514"/>
                      <a:pt x="779752" y="479255"/>
                    </a:cubicBezTo>
                    <a:cubicBezTo>
                      <a:pt x="808367" y="471208"/>
                      <a:pt x="835193" y="460479"/>
                      <a:pt x="865596" y="462267"/>
                    </a:cubicBezTo>
                    <a:cubicBezTo>
                      <a:pt x="860231" y="460479"/>
                      <a:pt x="853971" y="462267"/>
                      <a:pt x="848606" y="462267"/>
                    </a:cubicBezTo>
                    <a:cubicBezTo>
                      <a:pt x="825357" y="460479"/>
                      <a:pt x="801213" y="467632"/>
                      <a:pt x="776175" y="472102"/>
                    </a:cubicBezTo>
                    <a:cubicBezTo>
                      <a:pt x="759185" y="475679"/>
                      <a:pt x="743983" y="481938"/>
                      <a:pt x="726993" y="485514"/>
                    </a:cubicBezTo>
                    <a:cubicBezTo>
                      <a:pt x="717157" y="489091"/>
                      <a:pt x="711792" y="498926"/>
                      <a:pt x="700167" y="497138"/>
                    </a:cubicBezTo>
                    <a:lnTo>
                      <a:pt x="700167" y="491773"/>
                    </a:lnTo>
                    <a:cubicBezTo>
                      <a:pt x="717157" y="471208"/>
                      <a:pt x="737724" y="451537"/>
                      <a:pt x="764550" y="449749"/>
                    </a:cubicBezTo>
                    <a:cubicBezTo>
                      <a:pt x="794953" y="444384"/>
                      <a:pt x="823568" y="449749"/>
                      <a:pt x="853971" y="453325"/>
                    </a:cubicBezTo>
                    <a:cubicBezTo>
                      <a:pt x="876327" y="455114"/>
                      <a:pt x="895999" y="460479"/>
                      <a:pt x="918354" y="464949"/>
                    </a:cubicBezTo>
                    <a:cubicBezTo>
                      <a:pt x="926402" y="464949"/>
                      <a:pt x="928191" y="478361"/>
                      <a:pt x="935344" y="480149"/>
                    </a:cubicBezTo>
                    <a:cubicBezTo>
                      <a:pt x="945181" y="483726"/>
                      <a:pt x="955911" y="480149"/>
                      <a:pt x="965748" y="487302"/>
                    </a:cubicBezTo>
                    <a:cubicBezTo>
                      <a:pt x="965748" y="483726"/>
                      <a:pt x="963959" y="480149"/>
                      <a:pt x="965748" y="477467"/>
                    </a:cubicBezTo>
                    <a:cubicBezTo>
                      <a:pt x="972901" y="470314"/>
                      <a:pt x="980949" y="479255"/>
                      <a:pt x="988103" y="475679"/>
                    </a:cubicBezTo>
                    <a:cubicBezTo>
                      <a:pt x="1001516" y="467632"/>
                      <a:pt x="976478" y="452431"/>
                      <a:pt x="969324" y="439913"/>
                    </a:cubicBezTo>
                    <a:cubicBezTo>
                      <a:pt x="969324" y="438125"/>
                      <a:pt x="971113" y="436337"/>
                      <a:pt x="971113" y="436337"/>
                    </a:cubicBezTo>
                    <a:cubicBezTo>
                      <a:pt x="984526" y="447961"/>
                      <a:pt x="994362" y="461373"/>
                      <a:pt x="1011352" y="470314"/>
                    </a:cubicBezTo>
                    <a:cubicBezTo>
                      <a:pt x="1019400" y="473890"/>
                      <a:pt x="1039967" y="478361"/>
                      <a:pt x="1036390" y="468526"/>
                    </a:cubicBezTo>
                    <a:cubicBezTo>
                      <a:pt x="1028342" y="449749"/>
                      <a:pt x="1011352" y="434549"/>
                      <a:pt x="997045" y="417560"/>
                    </a:cubicBezTo>
                    <a:lnTo>
                      <a:pt x="997045" y="410407"/>
                    </a:lnTo>
                    <a:cubicBezTo>
                      <a:pt x="993468" y="410407"/>
                      <a:pt x="993468" y="408619"/>
                      <a:pt x="991680" y="406831"/>
                    </a:cubicBezTo>
                    <a:lnTo>
                      <a:pt x="991680" y="399677"/>
                    </a:lnTo>
                    <a:cubicBezTo>
                      <a:pt x="984526" y="396101"/>
                      <a:pt x="986314" y="389842"/>
                      <a:pt x="983632" y="384477"/>
                    </a:cubicBezTo>
                    <a:cubicBezTo>
                      <a:pt x="978267" y="376430"/>
                      <a:pt x="981843" y="363912"/>
                      <a:pt x="978267" y="354077"/>
                    </a:cubicBezTo>
                    <a:cubicBezTo>
                      <a:pt x="974690" y="344241"/>
                      <a:pt x="972901" y="335300"/>
                      <a:pt x="971113" y="325464"/>
                    </a:cubicBezTo>
                    <a:cubicBezTo>
                      <a:pt x="965748" y="296852"/>
                      <a:pt x="959488" y="271816"/>
                      <a:pt x="955911" y="244098"/>
                    </a:cubicBezTo>
                    <a:cubicBezTo>
                      <a:pt x="952334" y="211910"/>
                      <a:pt x="974690" y="186874"/>
                      <a:pt x="989891" y="158262"/>
                    </a:cubicBezTo>
                    <a:cubicBezTo>
                      <a:pt x="1001516" y="137696"/>
                      <a:pt x="1014929" y="118026"/>
                      <a:pt x="1037284" y="104614"/>
                    </a:cubicBezTo>
                    <a:cubicBezTo>
                      <a:pt x="1042650" y="84049"/>
                      <a:pt x="1056063" y="67060"/>
                      <a:pt x="1069476" y="50966"/>
                    </a:cubicBezTo>
                    <a:cubicBezTo>
                      <a:pt x="1082889" y="34871"/>
                      <a:pt x="1105244" y="24142"/>
                      <a:pt x="1121340" y="16989"/>
                    </a:cubicBezTo>
                    <a:cubicBezTo>
                      <a:pt x="1144590" y="6259"/>
                      <a:pt x="1166051" y="0"/>
                      <a:pt x="1166051" y="0"/>
                    </a:cubicBezTo>
                    <a:lnTo>
                      <a:pt x="0" y="0"/>
                    </a:lnTo>
                    <a:lnTo>
                      <a:pt x="0" y="894133"/>
                    </a:lnTo>
                    <a:lnTo>
                      <a:pt x="828933" y="894133"/>
                    </a:lnTo>
                    <a:cubicBezTo>
                      <a:pt x="861125" y="870886"/>
                      <a:pt x="893317" y="860156"/>
                      <a:pt x="938027" y="837803"/>
                    </a:cubicBezTo>
                    <a:cubicBezTo>
                      <a:pt x="959488" y="828861"/>
                      <a:pt x="1007775" y="806508"/>
                      <a:pt x="1023871" y="790414"/>
                    </a:cubicBezTo>
                    <a:moveTo>
                      <a:pt x="764550" y="668812"/>
                    </a:moveTo>
                    <a:cubicBezTo>
                      <a:pt x="760973" y="668812"/>
                      <a:pt x="754714" y="670600"/>
                      <a:pt x="756502" y="667023"/>
                    </a:cubicBezTo>
                    <a:cubicBezTo>
                      <a:pt x="758291" y="658976"/>
                      <a:pt x="769915" y="658976"/>
                      <a:pt x="777069" y="655400"/>
                    </a:cubicBezTo>
                    <a:cubicBezTo>
                      <a:pt x="780646" y="653611"/>
                      <a:pt x="785117" y="650035"/>
                      <a:pt x="788694" y="651823"/>
                    </a:cubicBezTo>
                    <a:cubicBezTo>
                      <a:pt x="792271" y="657188"/>
                      <a:pt x="796742" y="655400"/>
                      <a:pt x="800319" y="658976"/>
                    </a:cubicBezTo>
                    <a:cubicBezTo>
                      <a:pt x="789588" y="668812"/>
                      <a:pt x="776175" y="664341"/>
                      <a:pt x="764550" y="668812"/>
                    </a:cubicBezTo>
                    <a:moveTo>
                      <a:pt x="505229" y="632152"/>
                    </a:moveTo>
                    <a:cubicBezTo>
                      <a:pt x="505229" y="632152"/>
                      <a:pt x="503441" y="630364"/>
                      <a:pt x="503441" y="628576"/>
                    </a:cubicBezTo>
                    <a:cubicBezTo>
                      <a:pt x="525796" y="599963"/>
                      <a:pt x="541892" y="573139"/>
                      <a:pt x="557988" y="542739"/>
                    </a:cubicBezTo>
                    <a:cubicBezTo>
                      <a:pt x="580343" y="531115"/>
                      <a:pt x="598227" y="514126"/>
                      <a:pt x="615217" y="495350"/>
                    </a:cubicBezTo>
                    <a:cubicBezTo>
                      <a:pt x="643832" y="464949"/>
                      <a:pt x="674235" y="438125"/>
                      <a:pt x="710003" y="421137"/>
                    </a:cubicBezTo>
                    <a:cubicBezTo>
                      <a:pt x="723416" y="415772"/>
                      <a:pt x="740406" y="417560"/>
                      <a:pt x="753820" y="422925"/>
                    </a:cubicBezTo>
                    <a:cubicBezTo>
                      <a:pt x="748454" y="430078"/>
                      <a:pt x="740406" y="428290"/>
                      <a:pt x="733253" y="432760"/>
                    </a:cubicBezTo>
                    <a:cubicBezTo>
                      <a:pt x="731464" y="432760"/>
                      <a:pt x="729676" y="432760"/>
                      <a:pt x="727888" y="430972"/>
                    </a:cubicBezTo>
                    <a:cubicBezTo>
                      <a:pt x="729676" y="429184"/>
                      <a:pt x="729676" y="427396"/>
                      <a:pt x="729676" y="425607"/>
                    </a:cubicBezTo>
                    <a:cubicBezTo>
                      <a:pt x="712686" y="444384"/>
                      <a:pt x="689436" y="452431"/>
                      <a:pt x="676023" y="474785"/>
                    </a:cubicBezTo>
                    <a:cubicBezTo>
                      <a:pt x="666187" y="491773"/>
                      <a:pt x="659033" y="513232"/>
                      <a:pt x="637572" y="518597"/>
                    </a:cubicBezTo>
                    <a:cubicBezTo>
                      <a:pt x="630419" y="520385"/>
                      <a:pt x="639361" y="513232"/>
                      <a:pt x="635784" y="515021"/>
                    </a:cubicBezTo>
                    <a:cubicBezTo>
                      <a:pt x="583025" y="547209"/>
                      <a:pt x="546363" y="586551"/>
                      <a:pt x="505229" y="632152"/>
                    </a:cubicBezTo>
                    <a:moveTo>
                      <a:pt x="645620" y="520385"/>
                    </a:moveTo>
                    <a:cubicBezTo>
                      <a:pt x="643832" y="523962"/>
                      <a:pt x="642043" y="523962"/>
                      <a:pt x="640255" y="527538"/>
                    </a:cubicBezTo>
                    <a:cubicBezTo>
                      <a:pt x="638466" y="531115"/>
                      <a:pt x="636678" y="532903"/>
                      <a:pt x="633101" y="534692"/>
                    </a:cubicBezTo>
                    <a:cubicBezTo>
                      <a:pt x="631313" y="534692"/>
                      <a:pt x="629524" y="534692"/>
                      <a:pt x="629524" y="532903"/>
                    </a:cubicBezTo>
                    <a:cubicBezTo>
                      <a:pt x="631313" y="525750"/>
                      <a:pt x="636678" y="519491"/>
                      <a:pt x="642938" y="517703"/>
                    </a:cubicBezTo>
                    <a:cubicBezTo>
                      <a:pt x="645620" y="516809"/>
                      <a:pt x="645620" y="518597"/>
                      <a:pt x="645620" y="520385"/>
                    </a:cubicBezTo>
                    <a:moveTo>
                      <a:pt x="724311" y="773425"/>
                    </a:moveTo>
                    <a:cubicBezTo>
                      <a:pt x="723416" y="775213"/>
                      <a:pt x="721628" y="777002"/>
                      <a:pt x="719840" y="778790"/>
                    </a:cubicBezTo>
                    <a:cubicBezTo>
                      <a:pt x="721628" y="778790"/>
                      <a:pt x="723416" y="780578"/>
                      <a:pt x="721628" y="781472"/>
                    </a:cubicBezTo>
                    <a:cubicBezTo>
                      <a:pt x="718051" y="785049"/>
                      <a:pt x="713580" y="788625"/>
                      <a:pt x="709109" y="790414"/>
                    </a:cubicBezTo>
                    <a:lnTo>
                      <a:pt x="706426" y="790414"/>
                    </a:lnTo>
                    <a:cubicBezTo>
                      <a:pt x="704638" y="792202"/>
                      <a:pt x="701955" y="793990"/>
                      <a:pt x="700167" y="796673"/>
                    </a:cubicBezTo>
                    <a:cubicBezTo>
                      <a:pt x="698379" y="798461"/>
                      <a:pt x="688542" y="797567"/>
                      <a:pt x="691225" y="794884"/>
                    </a:cubicBezTo>
                    <a:cubicBezTo>
                      <a:pt x="695696" y="791308"/>
                      <a:pt x="699273" y="786837"/>
                      <a:pt x="703744" y="783261"/>
                    </a:cubicBezTo>
                    <a:cubicBezTo>
                      <a:pt x="706426" y="781472"/>
                      <a:pt x="709109" y="778790"/>
                      <a:pt x="710898" y="776107"/>
                    </a:cubicBezTo>
                    <a:cubicBezTo>
                      <a:pt x="711792" y="774319"/>
                      <a:pt x="712686" y="773425"/>
                      <a:pt x="714474" y="772531"/>
                    </a:cubicBezTo>
                    <a:cubicBezTo>
                      <a:pt x="717157" y="770743"/>
                      <a:pt x="726099" y="769849"/>
                      <a:pt x="724311" y="773425"/>
                    </a:cubicBezTo>
                    <a:moveTo>
                      <a:pt x="693908" y="760013"/>
                    </a:moveTo>
                    <a:cubicBezTo>
                      <a:pt x="686754" y="764484"/>
                      <a:pt x="680494" y="768954"/>
                      <a:pt x="674235" y="773425"/>
                    </a:cubicBezTo>
                    <a:cubicBezTo>
                      <a:pt x="667081" y="777896"/>
                      <a:pt x="659033" y="780578"/>
                      <a:pt x="651880" y="784155"/>
                    </a:cubicBezTo>
                    <a:cubicBezTo>
                      <a:pt x="650985" y="783261"/>
                      <a:pt x="650091" y="783261"/>
                      <a:pt x="649197" y="783261"/>
                    </a:cubicBezTo>
                    <a:cubicBezTo>
                      <a:pt x="642938" y="786837"/>
                      <a:pt x="637572" y="791308"/>
                      <a:pt x="632207" y="796673"/>
                    </a:cubicBezTo>
                    <a:lnTo>
                      <a:pt x="629524" y="799355"/>
                    </a:lnTo>
                    <a:lnTo>
                      <a:pt x="626842" y="802037"/>
                    </a:lnTo>
                    <a:lnTo>
                      <a:pt x="623265" y="805614"/>
                    </a:lnTo>
                    <a:cubicBezTo>
                      <a:pt x="622371" y="806508"/>
                      <a:pt x="622371" y="807402"/>
                      <a:pt x="620582" y="808296"/>
                    </a:cubicBezTo>
                    <a:cubicBezTo>
                      <a:pt x="619688" y="809190"/>
                      <a:pt x="617005" y="809190"/>
                      <a:pt x="617005" y="807402"/>
                    </a:cubicBezTo>
                    <a:cubicBezTo>
                      <a:pt x="616111" y="808296"/>
                      <a:pt x="615217" y="808296"/>
                      <a:pt x="614323" y="809190"/>
                    </a:cubicBezTo>
                    <a:cubicBezTo>
                      <a:pt x="613429" y="810085"/>
                      <a:pt x="612534" y="810085"/>
                      <a:pt x="611640" y="810979"/>
                    </a:cubicBezTo>
                    <a:lnTo>
                      <a:pt x="609852" y="810979"/>
                    </a:lnTo>
                    <a:cubicBezTo>
                      <a:pt x="608063" y="812767"/>
                      <a:pt x="605381" y="814555"/>
                      <a:pt x="603592" y="816343"/>
                    </a:cubicBezTo>
                    <a:cubicBezTo>
                      <a:pt x="600015" y="819920"/>
                      <a:pt x="596439" y="822602"/>
                      <a:pt x="593756" y="827073"/>
                    </a:cubicBezTo>
                    <a:lnTo>
                      <a:pt x="593756" y="827967"/>
                    </a:lnTo>
                    <a:lnTo>
                      <a:pt x="592862" y="828861"/>
                    </a:lnTo>
                    <a:cubicBezTo>
                      <a:pt x="592862" y="828861"/>
                      <a:pt x="592862" y="829755"/>
                      <a:pt x="591968" y="829755"/>
                    </a:cubicBezTo>
                    <a:cubicBezTo>
                      <a:pt x="591968" y="830650"/>
                      <a:pt x="591073" y="830650"/>
                      <a:pt x="591073" y="831544"/>
                    </a:cubicBezTo>
                    <a:cubicBezTo>
                      <a:pt x="591073" y="831544"/>
                      <a:pt x="590179" y="832438"/>
                      <a:pt x="589285" y="832438"/>
                    </a:cubicBezTo>
                    <a:lnTo>
                      <a:pt x="588391" y="831544"/>
                    </a:lnTo>
                    <a:cubicBezTo>
                      <a:pt x="588391" y="831544"/>
                      <a:pt x="588391" y="830650"/>
                      <a:pt x="587496" y="830650"/>
                    </a:cubicBezTo>
                    <a:cubicBezTo>
                      <a:pt x="586602" y="829755"/>
                      <a:pt x="586602" y="828861"/>
                      <a:pt x="585708" y="827967"/>
                    </a:cubicBezTo>
                    <a:lnTo>
                      <a:pt x="585708" y="827073"/>
                    </a:lnTo>
                    <a:cubicBezTo>
                      <a:pt x="587496" y="825285"/>
                      <a:pt x="589285" y="823497"/>
                      <a:pt x="591073" y="820814"/>
                    </a:cubicBezTo>
                    <a:cubicBezTo>
                      <a:pt x="591968" y="819920"/>
                      <a:pt x="591968" y="819026"/>
                      <a:pt x="592862" y="819026"/>
                    </a:cubicBezTo>
                    <a:cubicBezTo>
                      <a:pt x="593756" y="818132"/>
                      <a:pt x="594650" y="816343"/>
                      <a:pt x="595544" y="815449"/>
                    </a:cubicBezTo>
                    <a:cubicBezTo>
                      <a:pt x="595544" y="814555"/>
                      <a:pt x="596439" y="814555"/>
                      <a:pt x="596439" y="813661"/>
                    </a:cubicBezTo>
                    <a:cubicBezTo>
                      <a:pt x="598227" y="810979"/>
                      <a:pt x="600015" y="809190"/>
                      <a:pt x="601804" y="806508"/>
                    </a:cubicBezTo>
                    <a:lnTo>
                      <a:pt x="602698" y="805614"/>
                    </a:lnTo>
                    <a:cubicBezTo>
                      <a:pt x="603592" y="804720"/>
                      <a:pt x="604486" y="802931"/>
                      <a:pt x="605381" y="802037"/>
                    </a:cubicBezTo>
                    <a:cubicBezTo>
                      <a:pt x="606275" y="801143"/>
                      <a:pt x="606275" y="800249"/>
                      <a:pt x="607169" y="798461"/>
                    </a:cubicBezTo>
                    <a:lnTo>
                      <a:pt x="607169" y="797567"/>
                    </a:lnTo>
                    <a:cubicBezTo>
                      <a:pt x="608063" y="795778"/>
                      <a:pt x="608063" y="794884"/>
                      <a:pt x="608958" y="793990"/>
                    </a:cubicBezTo>
                    <a:lnTo>
                      <a:pt x="608958" y="793096"/>
                    </a:lnTo>
                    <a:cubicBezTo>
                      <a:pt x="608958" y="792202"/>
                      <a:pt x="608958" y="792202"/>
                      <a:pt x="609852" y="791308"/>
                    </a:cubicBezTo>
                    <a:cubicBezTo>
                      <a:pt x="609852" y="790414"/>
                      <a:pt x="609852" y="789519"/>
                      <a:pt x="610746" y="788625"/>
                    </a:cubicBezTo>
                    <a:lnTo>
                      <a:pt x="610746" y="787731"/>
                    </a:lnTo>
                    <a:cubicBezTo>
                      <a:pt x="612534" y="784155"/>
                      <a:pt x="615217" y="781472"/>
                      <a:pt x="617900" y="778790"/>
                    </a:cubicBezTo>
                    <a:lnTo>
                      <a:pt x="617005" y="778790"/>
                    </a:lnTo>
                    <a:cubicBezTo>
                      <a:pt x="614323" y="780578"/>
                      <a:pt x="612534" y="782366"/>
                      <a:pt x="610746" y="784155"/>
                    </a:cubicBezTo>
                    <a:cubicBezTo>
                      <a:pt x="608958" y="785943"/>
                      <a:pt x="605381" y="783261"/>
                      <a:pt x="608063" y="781472"/>
                    </a:cubicBezTo>
                    <a:cubicBezTo>
                      <a:pt x="609852" y="780578"/>
                      <a:pt x="610746" y="778790"/>
                      <a:pt x="611640" y="777896"/>
                    </a:cubicBezTo>
                    <a:cubicBezTo>
                      <a:pt x="614323" y="775213"/>
                      <a:pt x="617005" y="771637"/>
                      <a:pt x="620582" y="768954"/>
                    </a:cubicBezTo>
                    <a:cubicBezTo>
                      <a:pt x="622371" y="767166"/>
                      <a:pt x="624159" y="766272"/>
                      <a:pt x="625948" y="765378"/>
                    </a:cubicBezTo>
                    <a:lnTo>
                      <a:pt x="626842" y="764484"/>
                    </a:lnTo>
                    <a:cubicBezTo>
                      <a:pt x="627736" y="762695"/>
                      <a:pt x="629524" y="761801"/>
                      <a:pt x="630419" y="760013"/>
                    </a:cubicBezTo>
                    <a:cubicBezTo>
                      <a:pt x="646514" y="744813"/>
                      <a:pt x="674235" y="744813"/>
                      <a:pt x="694802" y="734977"/>
                    </a:cubicBezTo>
                    <a:cubicBezTo>
                      <a:pt x="702850" y="731401"/>
                      <a:pt x="713580" y="736766"/>
                      <a:pt x="721628" y="734977"/>
                    </a:cubicBezTo>
                    <a:cubicBezTo>
                      <a:pt x="726993" y="734977"/>
                      <a:pt x="731464" y="734977"/>
                      <a:pt x="736830" y="738554"/>
                    </a:cubicBezTo>
                    <a:cubicBezTo>
                      <a:pt x="721628" y="741236"/>
                      <a:pt x="708215" y="751072"/>
                      <a:pt x="693908" y="760013"/>
                    </a:cubicBezTo>
                    <a:moveTo>
                      <a:pt x="728782" y="641988"/>
                    </a:moveTo>
                    <a:cubicBezTo>
                      <a:pt x="726993" y="640199"/>
                      <a:pt x="734147" y="641988"/>
                      <a:pt x="735935" y="638411"/>
                    </a:cubicBezTo>
                    <a:lnTo>
                      <a:pt x="722522" y="638411"/>
                    </a:lnTo>
                    <a:cubicBezTo>
                      <a:pt x="720734" y="638411"/>
                      <a:pt x="720734" y="636623"/>
                      <a:pt x="720734" y="634834"/>
                    </a:cubicBezTo>
                    <a:cubicBezTo>
                      <a:pt x="712686" y="636623"/>
                      <a:pt x="701955" y="640199"/>
                      <a:pt x="693908" y="641988"/>
                    </a:cubicBezTo>
                    <a:cubicBezTo>
                      <a:pt x="682283" y="645564"/>
                      <a:pt x="671552" y="653611"/>
                      <a:pt x="658139" y="657188"/>
                    </a:cubicBezTo>
                    <a:cubicBezTo>
                      <a:pt x="639361" y="664341"/>
                      <a:pt x="624159" y="679541"/>
                      <a:pt x="604486" y="685800"/>
                    </a:cubicBezTo>
                    <a:cubicBezTo>
                      <a:pt x="602698" y="685800"/>
                      <a:pt x="602698" y="684012"/>
                      <a:pt x="602698" y="682223"/>
                    </a:cubicBezTo>
                    <a:cubicBezTo>
                      <a:pt x="604486" y="676859"/>
                      <a:pt x="610746" y="675070"/>
                      <a:pt x="614323" y="670600"/>
                    </a:cubicBezTo>
                    <a:cubicBezTo>
                      <a:pt x="614323" y="668812"/>
                      <a:pt x="614323" y="667023"/>
                      <a:pt x="612534" y="667023"/>
                    </a:cubicBezTo>
                    <a:cubicBezTo>
                      <a:pt x="625948" y="648246"/>
                      <a:pt x="644726" y="638411"/>
                      <a:pt x="661716" y="623211"/>
                    </a:cubicBezTo>
                    <a:lnTo>
                      <a:pt x="661716" y="617846"/>
                    </a:lnTo>
                    <a:cubicBezTo>
                      <a:pt x="667081" y="610693"/>
                      <a:pt x="675129" y="608010"/>
                      <a:pt x="678706" y="599069"/>
                    </a:cubicBezTo>
                    <a:cubicBezTo>
                      <a:pt x="680494" y="593704"/>
                      <a:pt x="687648" y="587445"/>
                      <a:pt x="695696" y="583869"/>
                    </a:cubicBezTo>
                    <a:cubicBezTo>
                      <a:pt x="693908" y="582081"/>
                      <a:pt x="690331" y="582081"/>
                      <a:pt x="690331" y="578504"/>
                    </a:cubicBezTo>
                    <a:cubicBezTo>
                      <a:pt x="683177" y="578504"/>
                      <a:pt x="676918" y="582081"/>
                      <a:pt x="669764" y="576716"/>
                    </a:cubicBezTo>
                    <a:cubicBezTo>
                      <a:pt x="673341" y="574033"/>
                      <a:pt x="676918" y="572245"/>
                      <a:pt x="680494" y="570457"/>
                    </a:cubicBezTo>
                    <a:cubicBezTo>
                      <a:pt x="678706" y="570457"/>
                      <a:pt x="677812" y="569563"/>
                      <a:pt x="676918" y="567774"/>
                    </a:cubicBezTo>
                    <a:cubicBezTo>
                      <a:pt x="675129" y="564198"/>
                      <a:pt x="680494" y="560621"/>
                      <a:pt x="684965" y="559727"/>
                    </a:cubicBezTo>
                    <a:cubicBezTo>
                      <a:pt x="692119" y="557939"/>
                      <a:pt x="700167" y="557939"/>
                      <a:pt x="705532" y="552574"/>
                    </a:cubicBezTo>
                    <a:cubicBezTo>
                      <a:pt x="693908" y="550786"/>
                      <a:pt x="680494" y="556151"/>
                      <a:pt x="667975" y="548998"/>
                    </a:cubicBezTo>
                    <a:cubicBezTo>
                      <a:pt x="676023" y="526644"/>
                      <a:pt x="690331" y="508762"/>
                      <a:pt x="710003" y="498032"/>
                    </a:cubicBezTo>
                    <a:cubicBezTo>
                      <a:pt x="711792" y="498032"/>
                      <a:pt x="715369" y="498032"/>
                      <a:pt x="715369" y="499820"/>
                    </a:cubicBezTo>
                    <a:cubicBezTo>
                      <a:pt x="715369" y="507868"/>
                      <a:pt x="710003" y="515021"/>
                      <a:pt x="701955" y="516809"/>
                    </a:cubicBezTo>
                    <a:cubicBezTo>
                      <a:pt x="715369" y="520385"/>
                      <a:pt x="728782" y="520385"/>
                      <a:pt x="742195" y="526644"/>
                    </a:cubicBezTo>
                    <a:cubicBezTo>
                      <a:pt x="740406" y="530221"/>
                      <a:pt x="736830" y="528433"/>
                      <a:pt x="735041" y="528433"/>
                    </a:cubicBezTo>
                    <a:cubicBezTo>
                      <a:pt x="743089" y="533797"/>
                      <a:pt x="753820" y="530221"/>
                      <a:pt x="761868" y="536480"/>
                    </a:cubicBezTo>
                    <a:cubicBezTo>
                      <a:pt x="756502" y="541845"/>
                      <a:pt x="752031" y="536480"/>
                      <a:pt x="746666" y="536480"/>
                    </a:cubicBezTo>
                    <a:cubicBezTo>
                      <a:pt x="799424" y="551680"/>
                      <a:pt x="854865" y="563304"/>
                      <a:pt x="898682" y="597281"/>
                    </a:cubicBezTo>
                    <a:cubicBezTo>
                      <a:pt x="861125" y="616058"/>
                      <a:pt x="822674" y="624105"/>
                      <a:pt x="782434" y="633046"/>
                    </a:cubicBezTo>
                    <a:cubicBezTo>
                      <a:pt x="777069" y="633046"/>
                      <a:pt x="774387" y="633046"/>
                      <a:pt x="769021" y="631258"/>
                    </a:cubicBezTo>
                    <a:cubicBezTo>
                      <a:pt x="769021" y="633046"/>
                      <a:pt x="769021" y="636623"/>
                      <a:pt x="767233" y="636623"/>
                    </a:cubicBezTo>
                    <a:cubicBezTo>
                      <a:pt x="760079" y="636623"/>
                      <a:pt x="755608" y="636623"/>
                      <a:pt x="750243" y="640199"/>
                    </a:cubicBezTo>
                    <a:cubicBezTo>
                      <a:pt x="743983" y="645564"/>
                      <a:pt x="734147" y="647352"/>
                      <a:pt x="728782" y="641988"/>
                    </a:cubicBezTo>
                  </a:path>
                </a:pathLst>
              </a:custGeom>
              <a:solidFill>
                <a:srgbClr val="000091"/>
              </a:solidFill>
              <a:ln w="893" cap="flat">
                <a:noFill/>
                <a:prstDash val="solid"/>
                <a:miter/>
              </a:ln>
            </p:spPr>
            <p:txBody>
              <a:bodyPr rtlCol="0" anchor="ctr"/>
              <a:lstStyle/>
              <a:p>
                <a:endParaRPr lang="fr-FR"/>
              </a:p>
            </p:txBody>
          </p:sp>
          <p:sp>
            <p:nvSpPr>
              <p:cNvPr id="63" name="Forme libre 62">
                <a:extLst>
                  <a:ext uri="{FF2B5EF4-FFF2-40B4-BE49-F238E27FC236}">
                    <a16:creationId xmlns:a16="http://schemas.microsoft.com/office/drawing/2014/main" id="{B4F883C2-212D-B627-13CB-8C849DE88486}"/>
                  </a:ext>
                </a:extLst>
              </p:cNvPr>
              <p:cNvSpPr/>
              <p:nvPr/>
            </p:nvSpPr>
            <p:spPr>
              <a:xfrm>
                <a:off x="4569124" y="894132"/>
                <a:ext cx="1085135" cy="894132"/>
              </a:xfrm>
              <a:custGeom>
                <a:avLst/>
                <a:gdLst>
                  <a:gd name="connsiteX0" fmla="*/ 1084241 w 1085135"/>
                  <a:gd name="connsiteY0" fmla="*/ 0 h 894132"/>
                  <a:gd name="connsiteX1" fmla="*/ 123859 w 1085135"/>
                  <a:gd name="connsiteY1" fmla="*/ 0 h 894132"/>
                  <a:gd name="connsiteX2" fmla="*/ 132801 w 1085135"/>
                  <a:gd name="connsiteY2" fmla="*/ 4471 h 894132"/>
                  <a:gd name="connsiteX3" fmla="*/ 156945 w 1085135"/>
                  <a:gd name="connsiteY3" fmla="*/ 16989 h 894132"/>
                  <a:gd name="connsiteX4" fmla="*/ 189136 w 1085135"/>
                  <a:gd name="connsiteY4" fmla="*/ 43813 h 894132"/>
                  <a:gd name="connsiteX5" fmla="*/ 194501 w 1085135"/>
                  <a:gd name="connsiteY5" fmla="*/ 66166 h 894132"/>
                  <a:gd name="connsiteX6" fmla="*/ 181088 w 1085135"/>
                  <a:gd name="connsiteY6" fmla="*/ 91202 h 894132"/>
                  <a:gd name="connsiteX7" fmla="*/ 145320 w 1085135"/>
                  <a:gd name="connsiteY7" fmla="*/ 94778 h 894132"/>
                  <a:gd name="connsiteX8" fmla="*/ 124753 w 1085135"/>
                  <a:gd name="connsiteY8" fmla="*/ 91202 h 894132"/>
                  <a:gd name="connsiteX9" fmla="*/ 190925 w 1085135"/>
                  <a:gd name="connsiteY9" fmla="*/ 136802 h 894132"/>
                  <a:gd name="connsiteX10" fmla="*/ 206126 w 1085135"/>
                  <a:gd name="connsiteY10" fmla="*/ 142167 h 894132"/>
                  <a:gd name="connsiteX11" fmla="*/ 207915 w 1085135"/>
                  <a:gd name="connsiteY11" fmla="*/ 147532 h 894132"/>
                  <a:gd name="connsiteX12" fmla="*/ 202549 w 1085135"/>
                  <a:gd name="connsiteY12" fmla="*/ 157367 h 894132"/>
                  <a:gd name="connsiteX13" fmla="*/ 207915 w 1085135"/>
                  <a:gd name="connsiteY13" fmla="*/ 157367 h 894132"/>
                  <a:gd name="connsiteX14" fmla="*/ 226693 w 1085135"/>
                  <a:gd name="connsiteY14" fmla="*/ 142167 h 894132"/>
                  <a:gd name="connsiteX15" fmla="*/ 233847 w 1085135"/>
                  <a:gd name="connsiteY15" fmla="*/ 167203 h 894132"/>
                  <a:gd name="connsiteX16" fmla="*/ 213280 w 1085135"/>
                  <a:gd name="connsiteY16" fmla="*/ 184191 h 894132"/>
                  <a:gd name="connsiteX17" fmla="*/ 213280 w 1085135"/>
                  <a:gd name="connsiteY17" fmla="*/ 195815 h 894132"/>
                  <a:gd name="connsiteX18" fmla="*/ 221328 w 1085135"/>
                  <a:gd name="connsiteY18" fmla="*/ 216380 h 894132"/>
                  <a:gd name="connsiteX19" fmla="*/ 232952 w 1085135"/>
                  <a:gd name="connsiteY19" fmla="*/ 253934 h 894132"/>
                  <a:gd name="connsiteX20" fmla="*/ 244577 w 1085135"/>
                  <a:gd name="connsiteY20" fmla="*/ 329935 h 894132"/>
                  <a:gd name="connsiteX21" fmla="*/ 242789 w 1085135"/>
                  <a:gd name="connsiteY21" fmla="*/ 368383 h 894132"/>
                  <a:gd name="connsiteX22" fmla="*/ 261567 w 1085135"/>
                  <a:gd name="connsiteY22" fmla="*/ 404148 h 894132"/>
                  <a:gd name="connsiteX23" fmla="*/ 280346 w 1085135"/>
                  <a:gd name="connsiteY23" fmla="*/ 430972 h 894132"/>
                  <a:gd name="connsiteX24" fmla="*/ 300912 w 1085135"/>
                  <a:gd name="connsiteY24" fmla="*/ 484620 h 894132"/>
                  <a:gd name="connsiteX25" fmla="*/ 265144 w 1085135"/>
                  <a:gd name="connsiteY25" fmla="*/ 501609 h 894132"/>
                  <a:gd name="connsiteX26" fmla="*/ 268721 w 1085135"/>
                  <a:gd name="connsiteY26" fmla="*/ 532009 h 894132"/>
                  <a:gd name="connsiteX27" fmla="*/ 246366 w 1085135"/>
                  <a:gd name="connsiteY27" fmla="*/ 561516 h 894132"/>
                  <a:gd name="connsiteX28" fmla="*/ 257990 w 1085135"/>
                  <a:gd name="connsiteY28" fmla="*/ 568669 h 894132"/>
                  <a:gd name="connsiteX29" fmla="*/ 263356 w 1085135"/>
                  <a:gd name="connsiteY29" fmla="*/ 591022 h 894132"/>
                  <a:gd name="connsiteX30" fmla="*/ 246366 w 1085135"/>
                  <a:gd name="connsiteY30" fmla="*/ 621422 h 894132"/>
                  <a:gd name="connsiteX31" fmla="*/ 244577 w 1085135"/>
                  <a:gd name="connsiteY31" fmla="*/ 658976 h 894132"/>
                  <a:gd name="connsiteX32" fmla="*/ 214174 w 1085135"/>
                  <a:gd name="connsiteY32" fmla="*/ 684012 h 894132"/>
                  <a:gd name="connsiteX33" fmla="*/ 181982 w 1085135"/>
                  <a:gd name="connsiteY33" fmla="*/ 685800 h 894132"/>
                  <a:gd name="connsiteX34" fmla="*/ 172146 w 1085135"/>
                  <a:gd name="connsiteY34" fmla="*/ 682223 h 894132"/>
                  <a:gd name="connsiteX35" fmla="*/ 86302 w 1085135"/>
                  <a:gd name="connsiteY35" fmla="*/ 670600 h 894132"/>
                  <a:gd name="connsiteX36" fmla="*/ 63052 w 1085135"/>
                  <a:gd name="connsiteY36" fmla="*/ 676859 h 894132"/>
                  <a:gd name="connsiteX37" fmla="*/ 42486 w 1085135"/>
                  <a:gd name="connsiteY37" fmla="*/ 694741 h 894132"/>
                  <a:gd name="connsiteX38" fmla="*/ 38909 w 1085135"/>
                  <a:gd name="connsiteY38" fmla="*/ 699212 h 894132"/>
                  <a:gd name="connsiteX39" fmla="*/ 37120 w 1085135"/>
                  <a:gd name="connsiteY39" fmla="*/ 701894 h 894132"/>
                  <a:gd name="connsiteX40" fmla="*/ 35332 w 1085135"/>
                  <a:gd name="connsiteY40" fmla="*/ 703683 h 894132"/>
                  <a:gd name="connsiteX41" fmla="*/ 21919 w 1085135"/>
                  <a:gd name="connsiteY41" fmla="*/ 723354 h 894132"/>
                  <a:gd name="connsiteX42" fmla="*/ 21024 w 1085135"/>
                  <a:gd name="connsiteY42" fmla="*/ 724248 h 894132"/>
                  <a:gd name="connsiteX43" fmla="*/ 19236 w 1085135"/>
                  <a:gd name="connsiteY43" fmla="*/ 726930 h 894132"/>
                  <a:gd name="connsiteX44" fmla="*/ 6717 w 1085135"/>
                  <a:gd name="connsiteY44" fmla="*/ 758225 h 894132"/>
                  <a:gd name="connsiteX45" fmla="*/ 8506 w 1085135"/>
                  <a:gd name="connsiteY45" fmla="*/ 837803 h 894132"/>
                  <a:gd name="connsiteX46" fmla="*/ 101503 w 1085135"/>
                  <a:gd name="connsiteY46" fmla="*/ 873568 h 894132"/>
                  <a:gd name="connsiteX47" fmla="*/ 141743 w 1085135"/>
                  <a:gd name="connsiteY47" fmla="*/ 894133 h 894132"/>
                  <a:gd name="connsiteX48" fmla="*/ 1085135 w 1085135"/>
                  <a:gd name="connsiteY48" fmla="*/ 894133 h 894132"/>
                  <a:gd name="connsiteX49" fmla="*/ 1085135 w 1085135"/>
                  <a:gd name="connsiteY49" fmla="*/ 0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085135" h="894132">
                    <a:moveTo>
                      <a:pt x="1084241" y="0"/>
                    </a:moveTo>
                    <a:lnTo>
                      <a:pt x="123859" y="0"/>
                    </a:lnTo>
                    <a:cubicBezTo>
                      <a:pt x="123859" y="0"/>
                      <a:pt x="125647" y="0"/>
                      <a:pt x="132801" y="4471"/>
                    </a:cubicBezTo>
                    <a:cubicBezTo>
                      <a:pt x="140849" y="8941"/>
                      <a:pt x="150685" y="14306"/>
                      <a:pt x="156945" y="16989"/>
                    </a:cubicBezTo>
                    <a:cubicBezTo>
                      <a:pt x="169463" y="23247"/>
                      <a:pt x="181088" y="31295"/>
                      <a:pt x="189136" y="43813"/>
                    </a:cubicBezTo>
                    <a:cubicBezTo>
                      <a:pt x="192713" y="49177"/>
                      <a:pt x="197184" y="59013"/>
                      <a:pt x="194501" y="66166"/>
                    </a:cubicBezTo>
                    <a:cubicBezTo>
                      <a:pt x="190925" y="74213"/>
                      <a:pt x="189136" y="88519"/>
                      <a:pt x="181088" y="91202"/>
                    </a:cubicBezTo>
                    <a:cubicBezTo>
                      <a:pt x="171252" y="96566"/>
                      <a:pt x="157839" y="96566"/>
                      <a:pt x="145320" y="94778"/>
                    </a:cubicBezTo>
                    <a:cubicBezTo>
                      <a:pt x="138166" y="94778"/>
                      <a:pt x="131907" y="92990"/>
                      <a:pt x="124753" y="91202"/>
                    </a:cubicBezTo>
                    <a:cubicBezTo>
                      <a:pt x="149791" y="101037"/>
                      <a:pt x="173935" y="113555"/>
                      <a:pt x="190925" y="136802"/>
                    </a:cubicBezTo>
                    <a:cubicBezTo>
                      <a:pt x="192713" y="140379"/>
                      <a:pt x="198972" y="142167"/>
                      <a:pt x="206126" y="142167"/>
                    </a:cubicBezTo>
                    <a:cubicBezTo>
                      <a:pt x="207915" y="142167"/>
                      <a:pt x="207915" y="145744"/>
                      <a:pt x="207915" y="147532"/>
                    </a:cubicBezTo>
                    <a:cubicBezTo>
                      <a:pt x="204338" y="151108"/>
                      <a:pt x="200761" y="152897"/>
                      <a:pt x="202549" y="157367"/>
                    </a:cubicBezTo>
                    <a:lnTo>
                      <a:pt x="207915" y="157367"/>
                    </a:lnTo>
                    <a:cubicBezTo>
                      <a:pt x="215962" y="153791"/>
                      <a:pt x="215068" y="136802"/>
                      <a:pt x="226693" y="142167"/>
                    </a:cubicBezTo>
                    <a:cubicBezTo>
                      <a:pt x="234741" y="147532"/>
                      <a:pt x="238318" y="159156"/>
                      <a:pt x="233847" y="167203"/>
                    </a:cubicBezTo>
                    <a:cubicBezTo>
                      <a:pt x="226693" y="174356"/>
                      <a:pt x="220433" y="178827"/>
                      <a:pt x="213280" y="184191"/>
                    </a:cubicBezTo>
                    <a:cubicBezTo>
                      <a:pt x="211491" y="187768"/>
                      <a:pt x="211491" y="192239"/>
                      <a:pt x="213280" y="195815"/>
                    </a:cubicBezTo>
                    <a:cubicBezTo>
                      <a:pt x="218645" y="202968"/>
                      <a:pt x="220433" y="209227"/>
                      <a:pt x="221328" y="216380"/>
                    </a:cubicBezTo>
                    <a:cubicBezTo>
                      <a:pt x="226693" y="228004"/>
                      <a:pt x="228481" y="241416"/>
                      <a:pt x="232952" y="253934"/>
                    </a:cubicBezTo>
                    <a:cubicBezTo>
                      <a:pt x="240106" y="278970"/>
                      <a:pt x="246366" y="304899"/>
                      <a:pt x="244577" y="329935"/>
                    </a:cubicBezTo>
                    <a:cubicBezTo>
                      <a:pt x="244577" y="343347"/>
                      <a:pt x="237423" y="354971"/>
                      <a:pt x="242789" y="368383"/>
                    </a:cubicBezTo>
                    <a:cubicBezTo>
                      <a:pt x="246366" y="381795"/>
                      <a:pt x="254413" y="391630"/>
                      <a:pt x="261567" y="404148"/>
                    </a:cubicBezTo>
                    <a:cubicBezTo>
                      <a:pt x="268721" y="413984"/>
                      <a:pt x="274980" y="421137"/>
                      <a:pt x="280346" y="430972"/>
                    </a:cubicBezTo>
                    <a:cubicBezTo>
                      <a:pt x="290182" y="447961"/>
                      <a:pt x="308960" y="464949"/>
                      <a:pt x="300912" y="484620"/>
                    </a:cubicBezTo>
                    <a:cubicBezTo>
                      <a:pt x="295547" y="496244"/>
                      <a:pt x="277663" y="494456"/>
                      <a:pt x="265144" y="501609"/>
                    </a:cubicBezTo>
                    <a:cubicBezTo>
                      <a:pt x="255308" y="509656"/>
                      <a:pt x="263356" y="523962"/>
                      <a:pt x="268721" y="532009"/>
                    </a:cubicBezTo>
                    <a:cubicBezTo>
                      <a:pt x="276769" y="547209"/>
                      <a:pt x="258885" y="557045"/>
                      <a:pt x="246366" y="561516"/>
                    </a:cubicBezTo>
                    <a:cubicBezTo>
                      <a:pt x="249942" y="566880"/>
                      <a:pt x="256202" y="565092"/>
                      <a:pt x="257990" y="568669"/>
                    </a:cubicBezTo>
                    <a:cubicBezTo>
                      <a:pt x="259779" y="576716"/>
                      <a:pt x="267827" y="582081"/>
                      <a:pt x="263356" y="591022"/>
                    </a:cubicBezTo>
                    <a:cubicBezTo>
                      <a:pt x="256202" y="600857"/>
                      <a:pt x="236529" y="606222"/>
                      <a:pt x="246366" y="621422"/>
                    </a:cubicBezTo>
                    <a:cubicBezTo>
                      <a:pt x="253519" y="633046"/>
                      <a:pt x="249048" y="646458"/>
                      <a:pt x="244577" y="658976"/>
                    </a:cubicBezTo>
                    <a:cubicBezTo>
                      <a:pt x="239212" y="672388"/>
                      <a:pt x="227587" y="681329"/>
                      <a:pt x="214174" y="684012"/>
                    </a:cubicBezTo>
                    <a:cubicBezTo>
                      <a:pt x="204338" y="687588"/>
                      <a:pt x="191819" y="687588"/>
                      <a:pt x="181982" y="685800"/>
                    </a:cubicBezTo>
                    <a:cubicBezTo>
                      <a:pt x="178406" y="684012"/>
                      <a:pt x="174829" y="682223"/>
                      <a:pt x="172146" y="682223"/>
                    </a:cubicBezTo>
                    <a:cubicBezTo>
                      <a:pt x="143531" y="678647"/>
                      <a:pt x="114917" y="670600"/>
                      <a:pt x="86302" y="670600"/>
                    </a:cubicBezTo>
                    <a:cubicBezTo>
                      <a:pt x="78254" y="672388"/>
                      <a:pt x="69312" y="674176"/>
                      <a:pt x="63052" y="676859"/>
                    </a:cubicBezTo>
                    <a:cubicBezTo>
                      <a:pt x="55899" y="682223"/>
                      <a:pt x="48745" y="688482"/>
                      <a:pt x="42486" y="694741"/>
                    </a:cubicBezTo>
                    <a:cubicBezTo>
                      <a:pt x="41591" y="696530"/>
                      <a:pt x="39803" y="697424"/>
                      <a:pt x="38909" y="699212"/>
                    </a:cubicBezTo>
                    <a:cubicBezTo>
                      <a:pt x="38014" y="700106"/>
                      <a:pt x="37120" y="701000"/>
                      <a:pt x="37120" y="701894"/>
                    </a:cubicBezTo>
                    <a:lnTo>
                      <a:pt x="35332" y="703683"/>
                    </a:lnTo>
                    <a:cubicBezTo>
                      <a:pt x="29967" y="709942"/>
                      <a:pt x="26390" y="716201"/>
                      <a:pt x="21919" y="723354"/>
                    </a:cubicBezTo>
                    <a:cubicBezTo>
                      <a:pt x="21919" y="724248"/>
                      <a:pt x="21024" y="724248"/>
                      <a:pt x="21024" y="724248"/>
                    </a:cubicBezTo>
                    <a:cubicBezTo>
                      <a:pt x="21024" y="725142"/>
                      <a:pt x="20130" y="726036"/>
                      <a:pt x="19236" y="726930"/>
                    </a:cubicBezTo>
                    <a:cubicBezTo>
                      <a:pt x="13871" y="736766"/>
                      <a:pt x="9400" y="747495"/>
                      <a:pt x="6717" y="758225"/>
                    </a:cubicBezTo>
                    <a:cubicBezTo>
                      <a:pt x="-4908" y="796673"/>
                      <a:pt x="458" y="829755"/>
                      <a:pt x="8506" y="837803"/>
                    </a:cubicBezTo>
                    <a:cubicBezTo>
                      <a:pt x="10294" y="839591"/>
                      <a:pt x="63947" y="856579"/>
                      <a:pt x="101503" y="873568"/>
                    </a:cubicBezTo>
                    <a:cubicBezTo>
                      <a:pt x="119388" y="881615"/>
                      <a:pt x="131012" y="886980"/>
                      <a:pt x="141743" y="894133"/>
                    </a:cubicBezTo>
                    <a:lnTo>
                      <a:pt x="1085135" y="894133"/>
                    </a:lnTo>
                    <a:lnTo>
                      <a:pt x="1085135" y="0"/>
                    </a:lnTo>
                    <a:close/>
                  </a:path>
                </a:pathLst>
              </a:custGeom>
              <a:solidFill>
                <a:srgbClr val="E1000F"/>
              </a:solidFill>
              <a:ln w="893" cap="flat">
                <a:noFill/>
                <a:prstDash val="solid"/>
                <a:miter/>
              </a:ln>
            </p:spPr>
            <p:txBody>
              <a:bodyPr rtlCol="0" anchor="ctr"/>
              <a:lstStyle/>
              <a:p>
                <a:endParaRPr lang="fr-FR"/>
              </a:p>
            </p:txBody>
          </p:sp>
          <p:sp>
            <p:nvSpPr>
              <p:cNvPr id="64" name="Forme libre 63">
                <a:extLst>
                  <a:ext uri="{FF2B5EF4-FFF2-40B4-BE49-F238E27FC236}">
                    <a16:creationId xmlns:a16="http://schemas.microsoft.com/office/drawing/2014/main" id="{1882FA65-38E4-B7CC-52E0-5F8A2C7AD656}"/>
                  </a:ext>
                </a:extLst>
              </p:cNvPr>
              <p:cNvSpPr/>
              <p:nvPr/>
            </p:nvSpPr>
            <p:spPr>
              <a:xfrm>
                <a:off x="4684935" y="1205549"/>
                <a:ext cx="109897" cy="97202"/>
              </a:xfrm>
              <a:custGeom>
                <a:avLst/>
                <a:gdLst>
                  <a:gd name="connsiteX0" fmla="*/ 65277 w 109897"/>
                  <a:gd name="connsiteY0" fmla="*/ 15836 h 97202"/>
                  <a:gd name="connsiteX1" fmla="*/ 82267 w 109897"/>
                  <a:gd name="connsiteY1" fmla="*/ 21201 h 97202"/>
                  <a:gd name="connsiteX2" fmla="*/ 48287 w 109897"/>
                  <a:gd name="connsiteY2" fmla="*/ 51602 h 97202"/>
                  <a:gd name="connsiteX3" fmla="*/ 42922 w 109897"/>
                  <a:gd name="connsiteY3" fmla="*/ 51602 h 97202"/>
                  <a:gd name="connsiteX4" fmla="*/ 34874 w 109897"/>
                  <a:gd name="connsiteY4" fmla="*/ 63225 h 97202"/>
                  <a:gd name="connsiteX5" fmla="*/ 19673 w 109897"/>
                  <a:gd name="connsiteY5" fmla="*/ 65014 h 97202"/>
                  <a:gd name="connsiteX6" fmla="*/ 44711 w 109897"/>
                  <a:gd name="connsiteY6" fmla="*/ 74849 h 97202"/>
                  <a:gd name="connsiteX7" fmla="*/ 50076 w 109897"/>
                  <a:gd name="connsiteY7" fmla="*/ 82002 h 97202"/>
                  <a:gd name="connsiteX8" fmla="*/ 53653 w 109897"/>
                  <a:gd name="connsiteY8" fmla="*/ 80214 h 97202"/>
                  <a:gd name="connsiteX9" fmla="*/ 57229 w 109897"/>
                  <a:gd name="connsiteY9" fmla="*/ 82002 h 97202"/>
                  <a:gd name="connsiteX10" fmla="*/ 57229 w 109897"/>
                  <a:gd name="connsiteY10" fmla="*/ 89155 h 97202"/>
                  <a:gd name="connsiteX11" fmla="*/ 36663 w 109897"/>
                  <a:gd name="connsiteY11" fmla="*/ 94520 h 97202"/>
                  <a:gd name="connsiteX12" fmla="*/ 76008 w 109897"/>
                  <a:gd name="connsiteY12" fmla="*/ 94520 h 97202"/>
                  <a:gd name="connsiteX13" fmla="*/ 83162 w 109897"/>
                  <a:gd name="connsiteY13" fmla="*/ 65908 h 97202"/>
                  <a:gd name="connsiteX14" fmla="*/ 79585 w 109897"/>
                  <a:gd name="connsiteY14" fmla="*/ 60543 h 97202"/>
                  <a:gd name="connsiteX15" fmla="*/ 89421 w 109897"/>
                  <a:gd name="connsiteY15" fmla="*/ 50708 h 97202"/>
                  <a:gd name="connsiteX16" fmla="*/ 99257 w 109897"/>
                  <a:gd name="connsiteY16" fmla="*/ 45343 h 97202"/>
                  <a:gd name="connsiteX17" fmla="*/ 93892 w 109897"/>
                  <a:gd name="connsiteY17" fmla="*/ 37296 h 97202"/>
                  <a:gd name="connsiteX18" fmla="*/ 109094 w 109897"/>
                  <a:gd name="connsiteY18" fmla="*/ 10472 h 97202"/>
                  <a:gd name="connsiteX19" fmla="*/ 85844 w 109897"/>
                  <a:gd name="connsiteY19" fmla="*/ 1530 h 97202"/>
                  <a:gd name="connsiteX20" fmla="*/ 57229 w 109897"/>
                  <a:gd name="connsiteY20" fmla="*/ 3319 h 97202"/>
                  <a:gd name="connsiteX21" fmla="*/ 32192 w 109897"/>
                  <a:gd name="connsiteY21" fmla="*/ 10472 h 97202"/>
                  <a:gd name="connsiteX22" fmla="*/ 0 w 109897"/>
                  <a:gd name="connsiteY22" fmla="*/ 27460 h 97202"/>
                  <a:gd name="connsiteX23" fmla="*/ 36663 w 109897"/>
                  <a:gd name="connsiteY23" fmla="*/ 17625 h 97202"/>
                  <a:gd name="connsiteX24" fmla="*/ 65277 w 109897"/>
                  <a:gd name="connsiteY24" fmla="*/ 15836 h 97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9897" h="97202">
                    <a:moveTo>
                      <a:pt x="65277" y="15836"/>
                    </a:moveTo>
                    <a:cubicBezTo>
                      <a:pt x="72431" y="17625"/>
                      <a:pt x="82267" y="17625"/>
                      <a:pt x="82267" y="21201"/>
                    </a:cubicBezTo>
                    <a:cubicBezTo>
                      <a:pt x="78691" y="34613"/>
                      <a:pt x="59018" y="38190"/>
                      <a:pt x="48287" y="51602"/>
                    </a:cubicBezTo>
                    <a:lnTo>
                      <a:pt x="42922" y="51602"/>
                    </a:lnTo>
                    <a:cubicBezTo>
                      <a:pt x="37557" y="55178"/>
                      <a:pt x="39345" y="63225"/>
                      <a:pt x="34874" y="63225"/>
                    </a:cubicBezTo>
                    <a:cubicBezTo>
                      <a:pt x="29509" y="61437"/>
                      <a:pt x="25038" y="63225"/>
                      <a:pt x="19673" y="65014"/>
                    </a:cubicBezTo>
                    <a:cubicBezTo>
                      <a:pt x="26826" y="72167"/>
                      <a:pt x="34874" y="76637"/>
                      <a:pt x="44711" y="74849"/>
                    </a:cubicBezTo>
                    <a:cubicBezTo>
                      <a:pt x="46499" y="74849"/>
                      <a:pt x="50076" y="78426"/>
                      <a:pt x="50076" y="82002"/>
                    </a:cubicBezTo>
                    <a:cubicBezTo>
                      <a:pt x="50076" y="82002"/>
                      <a:pt x="51864" y="82002"/>
                      <a:pt x="53653" y="80214"/>
                    </a:cubicBezTo>
                    <a:cubicBezTo>
                      <a:pt x="55441" y="80214"/>
                      <a:pt x="57229" y="80214"/>
                      <a:pt x="57229" y="82002"/>
                    </a:cubicBezTo>
                    <a:lnTo>
                      <a:pt x="57229" y="89155"/>
                    </a:lnTo>
                    <a:cubicBezTo>
                      <a:pt x="51864" y="96308"/>
                      <a:pt x="43816" y="92732"/>
                      <a:pt x="36663" y="94520"/>
                    </a:cubicBezTo>
                    <a:cubicBezTo>
                      <a:pt x="50076" y="98097"/>
                      <a:pt x="63489" y="98097"/>
                      <a:pt x="76008" y="94520"/>
                    </a:cubicBezTo>
                    <a:cubicBezTo>
                      <a:pt x="85844" y="90944"/>
                      <a:pt x="76008" y="73955"/>
                      <a:pt x="83162" y="65908"/>
                    </a:cubicBezTo>
                    <a:cubicBezTo>
                      <a:pt x="79585" y="65908"/>
                      <a:pt x="83162" y="60543"/>
                      <a:pt x="79585" y="60543"/>
                    </a:cubicBezTo>
                    <a:cubicBezTo>
                      <a:pt x="83162" y="56967"/>
                      <a:pt x="86738" y="52496"/>
                      <a:pt x="89421" y="50708"/>
                    </a:cubicBezTo>
                    <a:cubicBezTo>
                      <a:pt x="92998" y="50708"/>
                      <a:pt x="97469" y="48919"/>
                      <a:pt x="99257" y="45343"/>
                    </a:cubicBezTo>
                    <a:cubicBezTo>
                      <a:pt x="99257" y="41766"/>
                      <a:pt x="92104" y="39978"/>
                      <a:pt x="93892" y="37296"/>
                    </a:cubicBezTo>
                    <a:cubicBezTo>
                      <a:pt x="103728" y="30143"/>
                      <a:pt x="112671" y="20307"/>
                      <a:pt x="109094" y="10472"/>
                    </a:cubicBezTo>
                    <a:cubicBezTo>
                      <a:pt x="107305" y="5107"/>
                      <a:pt x="93892" y="5107"/>
                      <a:pt x="85844" y="1530"/>
                    </a:cubicBezTo>
                    <a:cubicBezTo>
                      <a:pt x="77796" y="-2046"/>
                      <a:pt x="67066" y="1530"/>
                      <a:pt x="57229" y="3319"/>
                    </a:cubicBezTo>
                    <a:cubicBezTo>
                      <a:pt x="49182" y="3319"/>
                      <a:pt x="40239" y="8683"/>
                      <a:pt x="32192" y="10472"/>
                    </a:cubicBezTo>
                    <a:cubicBezTo>
                      <a:pt x="20567" y="14048"/>
                      <a:pt x="9836" y="20307"/>
                      <a:pt x="0" y="27460"/>
                    </a:cubicBezTo>
                    <a:cubicBezTo>
                      <a:pt x="11625" y="22095"/>
                      <a:pt x="23249" y="20307"/>
                      <a:pt x="36663" y="17625"/>
                    </a:cubicBezTo>
                    <a:cubicBezTo>
                      <a:pt x="46499" y="15836"/>
                      <a:pt x="54547" y="14048"/>
                      <a:pt x="65277" y="15836"/>
                    </a:cubicBezTo>
                  </a:path>
                </a:pathLst>
              </a:custGeom>
              <a:solidFill>
                <a:srgbClr val="808080"/>
              </a:solidFill>
              <a:ln w="893" cap="flat">
                <a:noFill/>
                <a:prstDash val="solid"/>
                <a:miter/>
              </a:ln>
            </p:spPr>
            <p:txBody>
              <a:bodyPr rtlCol="0" anchor="ctr"/>
              <a:lstStyle/>
              <a:p>
                <a:endParaRPr lang="fr-FR"/>
              </a:p>
            </p:txBody>
          </p:sp>
        </p:grpSp>
        <p:sp>
          <p:nvSpPr>
            <p:cNvPr id="60" name="Forme libre 59">
              <a:extLst>
                <a:ext uri="{FF2B5EF4-FFF2-40B4-BE49-F238E27FC236}">
                  <a16:creationId xmlns:a16="http://schemas.microsoft.com/office/drawing/2014/main" id="{B664CACB-77F3-F987-1723-74C2CAFF7160}"/>
                </a:ext>
              </a:extLst>
            </p:cNvPr>
            <p:cNvSpPr/>
            <p:nvPr/>
          </p:nvSpPr>
          <p:spPr>
            <a:xfrm>
              <a:off x="3189814" y="2048458"/>
              <a:ext cx="5812369" cy="1982292"/>
            </a:xfrm>
            <a:custGeom>
              <a:avLst/>
              <a:gdLst>
                <a:gd name="connsiteX0" fmla="*/ 0 w 5812369"/>
                <a:gd name="connsiteY0" fmla="*/ 857474 h 1982292"/>
                <a:gd name="connsiteX1" fmla="*/ 0 w 5812369"/>
                <a:gd name="connsiteY1" fmla="*/ 186874 h 1982292"/>
                <a:gd name="connsiteX2" fmla="*/ 203880 w 5812369"/>
                <a:gd name="connsiteY2" fmla="*/ 186874 h 1982292"/>
                <a:gd name="connsiteX3" fmla="*/ 377357 w 5812369"/>
                <a:gd name="connsiteY3" fmla="*/ 240522 h 1982292"/>
                <a:gd name="connsiteX4" fmla="*/ 441740 w 5812369"/>
                <a:gd name="connsiteY4" fmla="*/ 387160 h 1982292"/>
                <a:gd name="connsiteX5" fmla="*/ 414020 w 5812369"/>
                <a:gd name="connsiteY5" fmla="*/ 490879 h 1982292"/>
                <a:gd name="connsiteX6" fmla="*/ 335329 w 5812369"/>
                <a:gd name="connsiteY6" fmla="*/ 560621 h 1982292"/>
                <a:gd name="connsiteX7" fmla="*/ 544574 w 5812369"/>
                <a:gd name="connsiteY7" fmla="*/ 857474 h 1982292"/>
                <a:gd name="connsiteX8" fmla="*/ 382722 w 5812369"/>
                <a:gd name="connsiteY8" fmla="*/ 857474 h 1982292"/>
                <a:gd name="connsiteX9" fmla="*/ 204774 w 5812369"/>
                <a:gd name="connsiteY9" fmla="*/ 586551 h 1982292"/>
                <a:gd name="connsiteX10" fmla="*/ 135920 w 5812369"/>
                <a:gd name="connsiteY10" fmla="*/ 586551 h 1982292"/>
                <a:gd name="connsiteX11" fmla="*/ 135920 w 5812369"/>
                <a:gd name="connsiteY11" fmla="*/ 857474 h 1982292"/>
                <a:gd name="connsiteX12" fmla="*/ 135920 w 5812369"/>
                <a:gd name="connsiteY12" fmla="*/ 471208 h 1982292"/>
                <a:gd name="connsiteX13" fmla="*/ 211928 w 5812369"/>
                <a:gd name="connsiteY13" fmla="*/ 471208 h 1982292"/>
                <a:gd name="connsiteX14" fmla="*/ 278100 w 5812369"/>
                <a:gd name="connsiteY14" fmla="*/ 448855 h 1982292"/>
                <a:gd name="connsiteX15" fmla="*/ 302243 w 5812369"/>
                <a:gd name="connsiteY15" fmla="*/ 385371 h 1982292"/>
                <a:gd name="connsiteX16" fmla="*/ 278100 w 5812369"/>
                <a:gd name="connsiteY16" fmla="*/ 324570 h 1982292"/>
                <a:gd name="connsiteX17" fmla="*/ 211928 w 5812369"/>
                <a:gd name="connsiteY17" fmla="*/ 303111 h 1982292"/>
                <a:gd name="connsiteX18" fmla="*/ 135920 w 5812369"/>
                <a:gd name="connsiteY18" fmla="*/ 303111 h 1982292"/>
                <a:gd name="connsiteX19" fmla="*/ 639361 w 5812369"/>
                <a:gd name="connsiteY19" fmla="*/ 857474 h 1982292"/>
                <a:gd name="connsiteX20" fmla="*/ 639361 w 5812369"/>
                <a:gd name="connsiteY20" fmla="*/ 186874 h 1982292"/>
                <a:gd name="connsiteX21" fmla="*/ 1028342 w 5812369"/>
                <a:gd name="connsiteY21" fmla="*/ 186874 h 1982292"/>
                <a:gd name="connsiteX22" fmla="*/ 1028342 w 5812369"/>
                <a:gd name="connsiteY22" fmla="*/ 303111 h 1982292"/>
                <a:gd name="connsiteX23" fmla="*/ 774387 w 5812369"/>
                <a:gd name="connsiteY23" fmla="*/ 303111 h 1982292"/>
                <a:gd name="connsiteX24" fmla="*/ 774387 w 5812369"/>
                <a:gd name="connsiteY24" fmla="*/ 457796 h 1982292"/>
                <a:gd name="connsiteX25" fmla="*/ 989891 w 5812369"/>
                <a:gd name="connsiteY25" fmla="*/ 457796 h 1982292"/>
                <a:gd name="connsiteX26" fmla="*/ 989891 w 5812369"/>
                <a:gd name="connsiteY26" fmla="*/ 574033 h 1982292"/>
                <a:gd name="connsiteX27" fmla="*/ 774387 w 5812369"/>
                <a:gd name="connsiteY27" fmla="*/ 574033 h 1982292"/>
                <a:gd name="connsiteX28" fmla="*/ 774387 w 5812369"/>
                <a:gd name="connsiteY28" fmla="*/ 741236 h 1982292"/>
                <a:gd name="connsiteX29" fmla="*/ 1028342 w 5812369"/>
                <a:gd name="connsiteY29" fmla="*/ 741236 h 1982292"/>
                <a:gd name="connsiteX30" fmla="*/ 1028342 w 5812369"/>
                <a:gd name="connsiteY30" fmla="*/ 857474 h 1982292"/>
                <a:gd name="connsiteX31" fmla="*/ 770810 w 5812369"/>
                <a:gd name="connsiteY31" fmla="*/ 129649 h 1982292"/>
                <a:gd name="connsiteX32" fmla="*/ 878115 w 5812369"/>
                <a:gd name="connsiteY32" fmla="*/ 0 h 1982292"/>
                <a:gd name="connsiteX33" fmla="*/ 1017612 w 5812369"/>
                <a:gd name="connsiteY33" fmla="*/ 0 h 1982292"/>
                <a:gd name="connsiteX34" fmla="*/ 894211 w 5812369"/>
                <a:gd name="connsiteY34" fmla="*/ 129649 h 1982292"/>
                <a:gd name="connsiteX35" fmla="*/ 1193771 w 5812369"/>
                <a:gd name="connsiteY35" fmla="*/ 857474 h 1982292"/>
                <a:gd name="connsiteX36" fmla="*/ 1193771 w 5812369"/>
                <a:gd name="connsiteY36" fmla="*/ 186874 h 1982292"/>
                <a:gd name="connsiteX37" fmla="*/ 1414641 w 5812369"/>
                <a:gd name="connsiteY37" fmla="*/ 186874 h 1982292"/>
                <a:gd name="connsiteX38" fmla="*/ 1587224 w 5812369"/>
                <a:gd name="connsiteY38" fmla="*/ 240522 h 1982292"/>
                <a:gd name="connsiteX39" fmla="*/ 1650713 w 5812369"/>
                <a:gd name="connsiteY39" fmla="*/ 387160 h 1982292"/>
                <a:gd name="connsiteX40" fmla="*/ 1587224 w 5812369"/>
                <a:gd name="connsiteY40" fmla="*/ 532903 h 1982292"/>
                <a:gd name="connsiteX41" fmla="*/ 1414641 w 5812369"/>
                <a:gd name="connsiteY41" fmla="*/ 586551 h 1982292"/>
                <a:gd name="connsiteX42" fmla="*/ 1329691 w 5812369"/>
                <a:gd name="connsiteY42" fmla="*/ 586551 h 1982292"/>
                <a:gd name="connsiteX43" fmla="*/ 1329691 w 5812369"/>
                <a:gd name="connsiteY43" fmla="*/ 857474 h 1982292"/>
                <a:gd name="connsiteX44" fmla="*/ 1329691 w 5812369"/>
                <a:gd name="connsiteY44" fmla="*/ 471208 h 1982292"/>
                <a:gd name="connsiteX45" fmla="*/ 1420007 w 5812369"/>
                <a:gd name="connsiteY45" fmla="*/ 471208 h 1982292"/>
                <a:gd name="connsiteX46" fmla="*/ 1487967 w 5812369"/>
                <a:gd name="connsiteY46" fmla="*/ 447961 h 1982292"/>
                <a:gd name="connsiteX47" fmla="*/ 1512110 w 5812369"/>
                <a:gd name="connsiteY47" fmla="*/ 385371 h 1982292"/>
                <a:gd name="connsiteX48" fmla="*/ 1487072 w 5812369"/>
                <a:gd name="connsiteY48" fmla="*/ 324570 h 1982292"/>
                <a:gd name="connsiteX49" fmla="*/ 1420007 w 5812369"/>
                <a:gd name="connsiteY49" fmla="*/ 303111 h 1982292"/>
                <a:gd name="connsiteX50" fmla="*/ 1329691 w 5812369"/>
                <a:gd name="connsiteY50" fmla="*/ 303111 h 1982292"/>
                <a:gd name="connsiteX51" fmla="*/ 1759807 w 5812369"/>
                <a:gd name="connsiteY51" fmla="*/ 595493 h 1982292"/>
                <a:gd name="connsiteX52" fmla="*/ 1759807 w 5812369"/>
                <a:gd name="connsiteY52" fmla="*/ 186874 h 1982292"/>
                <a:gd name="connsiteX53" fmla="*/ 1895727 w 5812369"/>
                <a:gd name="connsiteY53" fmla="*/ 186874 h 1982292"/>
                <a:gd name="connsiteX54" fmla="*/ 1895727 w 5812369"/>
                <a:gd name="connsiteY54" fmla="*/ 606222 h 1982292"/>
                <a:gd name="connsiteX55" fmla="*/ 1931495 w 5812369"/>
                <a:gd name="connsiteY55" fmla="*/ 711730 h 1982292"/>
                <a:gd name="connsiteX56" fmla="*/ 2030753 w 5812369"/>
                <a:gd name="connsiteY56" fmla="*/ 749283 h 1982292"/>
                <a:gd name="connsiteX57" fmla="*/ 2129116 w 5812369"/>
                <a:gd name="connsiteY57" fmla="*/ 711730 h 1982292"/>
                <a:gd name="connsiteX58" fmla="*/ 2164884 w 5812369"/>
                <a:gd name="connsiteY58" fmla="*/ 606222 h 1982292"/>
                <a:gd name="connsiteX59" fmla="*/ 2164884 w 5812369"/>
                <a:gd name="connsiteY59" fmla="*/ 186874 h 1982292"/>
                <a:gd name="connsiteX60" fmla="*/ 2300804 w 5812369"/>
                <a:gd name="connsiteY60" fmla="*/ 186874 h 1982292"/>
                <a:gd name="connsiteX61" fmla="*/ 2300804 w 5812369"/>
                <a:gd name="connsiteY61" fmla="*/ 595493 h 1982292"/>
                <a:gd name="connsiteX62" fmla="*/ 2228373 w 5812369"/>
                <a:gd name="connsiteY62" fmla="*/ 802037 h 1982292"/>
                <a:gd name="connsiteX63" fmla="*/ 2029858 w 5812369"/>
                <a:gd name="connsiteY63" fmla="*/ 876250 h 1982292"/>
                <a:gd name="connsiteX64" fmla="*/ 1832238 w 5812369"/>
                <a:gd name="connsiteY64" fmla="*/ 802037 h 1982292"/>
                <a:gd name="connsiteX65" fmla="*/ 1759807 w 5812369"/>
                <a:gd name="connsiteY65" fmla="*/ 595493 h 1982292"/>
                <a:gd name="connsiteX66" fmla="*/ 2477858 w 5812369"/>
                <a:gd name="connsiteY66" fmla="*/ 857474 h 1982292"/>
                <a:gd name="connsiteX67" fmla="*/ 2477858 w 5812369"/>
                <a:gd name="connsiteY67" fmla="*/ 186874 h 1982292"/>
                <a:gd name="connsiteX68" fmla="*/ 2667431 w 5812369"/>
                <a:gd name="connsiteY68" fmla="*/ 186874 h 1982292"/>
                <a:gd name="connsiteX69" fmla="*/ 2831071 w 5812369"/>
                <a:gd name="connsiteY69" fmla="*/ 235157 h 1982292"/>
                <a:gd name="connsiteX70" fmla="*/ 2890983 w 5812369"/>
                <a:gd name="connsiteY70" fmla="*/ 369277 h 1982292"/>
                <a:gd name="connsiteX71" fmla="*/ 2820341 w 5812369"/>
                <a:gd name="connsiteY71" fmla="*/ 501609 h 1982292"/>
                <a:gd name="connsiteX72" fmla="*/ 2901714 w 5812369"/>
                <a:gd name="connsiteY72" fmla="*/ 565986 h 1982292"/>
                <a:gd name="connsiteX73" fmla="*/ 2930329 w 5812369"/>
                <a:gd name="connsiteY73" fmla="*/ 659870 h 1982292"/>
                <a:gd name="connsiteX74" fmla="*/ 2863263 w 5812369"/>
                <a:gd name="connsiteY74" fmla="*/ 804720 h 1982292"/>
                <a:gd name="connsiteX75" fmla="*/ 2681738 w 5812369"/>
                <a:gd name="connsiteY75" fmla="*/ 857474 h 1982292"/>
                <a:gd name="connsiteX76" fmla="*/ 2612884 w 5812369"/>
                <a:gd name="connsiteY76" fmla="*/ 741236 h 1982292"/>
                <a:gd name="connsiteX77" fmla="*/ 2689786 w 5812369"/>
                <a:gd name="connsiteY77" fmla="*/ 741236 h 1982292"/>
                <a:gd name="connsiteX78" fmla="*/ 2764005 w 5812369"/>
                <a:gd name="connsiteY78" fmla="*/ 717989 h 1982292"/>
                <a:gd name="connsiteX79" fmla="*/ 2790832 w 5812369"/>
                <a:gd name="connsiteY79" fmla="*/ 652717 h 1982292"/>
                <a:gd name="connsiteX80" fmla="*/ 2764005 w 5812369"/>
                <a:gd name="connsiteY80" fmla="*/ 588340 h 1982292"/>
                <a:gd name="connsiteX81" fmla="*/ 2689786 w 5812369"/>
                <a:gd name="connsiteY81" fmla="*/ 565986 h 1982292"/>
                <a:gd name="connsiteX82" fmla="*/ 2612884 w 5812369"/>
                <a:gd name="connsiteY82" fmla="*/ 565986 h 1982292"/>
                <a:gd name="connsiteX83" fmla="*/ 2612884 w 5812369"/>
                <a:gd name="connsiteY83" fmla="*/ 449749 h 1982292"/>
                <a:gd name="connsiteX84" fmla="*/ 2670113 w 5812369"/>
                <a:gd name="connsiteY84" fmla="*/ 449749 h 1982292"/>
                <a:gd name="connsiteX85" fmla="*/ 2730025 w 5812369"/>
                <a:gd name="connsiteY85" fmla="*/ 430078 h 1982292"/>
                <a:gd name="connsiteX86" fmla="*/ 2751486 w 5812369"/>
                <a:gd name="connsiteY86" fmla="*/ 375536 h 1982292"/>
                <a:gd name="connsiteX87" fmla="*/ 2730025 w 5812369"/>
                <a:gd name="connsiteY87" fmla="*/ 322782 h 1982292"/>
                <a:gd name="connsiteX88" fmla="*/ 2670113 w 5812369"/>
                <a:gd name="connsiteY88" fmla="*/ 303111 h 1982292"/>
                <a:gd name="connsiteX89" fmla="*/ 2612884 w 5812369"/>
                <a:gd name="connsiteY89" fmla="*/ 303111 h 1982292"/>
                <a:gd name="connsiteX90" fmla="*/ 3077873 w 5812369"/>
                <a:gd name="connsiteY90" fmla="*/ 857474 h 1982292"/>
                <a:gd name="connsiteX91" fmla="*/ 3077873 w 5812369"/>
                <a:gd name="connsiteY91" fmla="*/ 186874 h 1982292"/>
                <a:gd name="connsiteX92" fmla="*/ 3212899 w 5812369"/>
                <a:gd name="connsiteY92" fmla="*/ 186874 h 1982292"/>
                <a:gd name="connsiteX93" fmla="*/ 3212899 w 5812369"/>
                <a:gd name="connsiteY93" fmla="*/ 734083 h 1982292"/>
                <a:gd name="connsiteX94" fmla="*/ 3466855 w 5812369"/>
                <a:gd name="connsiteY94" fmla="*/ 734083 h 1982292"/>
                <a:gd name="connsiteX95" fmla="*/ 3466855 w 5812369"/>
                <a:gd name="connsiteY95" fmla="*/ 857474 h 1982292"/>
                <a:gd name="connsiteX96" fmla="*/ 3595621 w 5812369"/>
                <a:gd name="connsiteY96" fmla="*/ 857474 h 1982292"/>
                <a:gd name="connsiteX97" fmla="*/ 3595621 w 5812369"/>
                <a:gd name="connsiteY97" fmla="*/ 186874 h 1982292"/>
                <a:gd name="connsiteX98" fmla="*/ 3730647 w 5812369"/>
                <a:gd name="connsiteY98" fmla="*/ 186874 h 1982292"/>
                <a:gd name="connsiteX99" fmla="*/ 3730647 w 5812369"/>
                <a:gd name="connsiteY99" fmla="*/ 857474 h 1982292"/>
                <a:gd name="connsiteX100" fmla="*/ 3896076 w 5812369"/>
                <a:gd name="connsiteY100" fmla="*/ 658976 h 1982292"/>
                <a:gd name="connsiteX101" fmla="*/ 3870144 w 5812369"/>
                <a:gd name="connsiteY101" fmla="*/ 522174 h 1982292"/>
                <a:gd name="connsiteX102" fmla="*/ 3896076 w 5812369"/>
                <a:gd name="connsiteY102" fmla="*/ 386265 h 1982292"/>
                <a:gd name="connsiteX103" fmla="*/ 3967613 w 5812369"/>
                <a:gd name="connsiteY103" fmla="*/ 272711 h 1982292"/>
                <a:gd name="connsiteX104" fmla="*/ 4080284 w 5812369"/>
                <a:gd name="connsiteY104" fmla="*/ 195815 h 1982292"/>
                <a:gd name="connsiteX105" fmla="*/ 4224252 w 5812369"/>
                <a:gd name="connsiteY105" fmla="*/ 167203 h 1982292"/>
                <a:gd name="connsiteX106" fmla="*/ 4368220 w 5812369"/>
                <a:gd name="connsiteY106" fmla="*/ 195815 h 1982292"/>
                <a:gd name="connsiteX107" fmla="*/ 4480890 w 5812369"/>
                <a:gd name="connsiteY107" fmla="*/ 272711 h 1982292"/>
                <a:gd name="connsiteX108" fmla="*/ 4552427 w 5812369"/>
                <a:gd name="connsiteY108" fmla="*/ 386265 h 1982292"/>
                <a:gd name="connsiteX109" fmla="*/ 4578359 w 5812369"/>
                <a:gd name="connsiteY109" fmla="*/ 522174 h 1982292"/>
                <a:gd name="connsiteX110" fmla="*/ 4543485 w 5812369"/>
                <a:gd name="connsiteY110" fmla="*/ 679541 h 1982292"/>
                <a:gd name="connsiteX111" fmla="*/ 4446910 w 5812369"/>
                <a:gd name="connsiteY111" fmla="*/ 802037 h 1982292"/>
                <a:gd name="connsiteX112" fmla="*/ 4487150 w 5812369"/>
                <a:gd name="connsiteY112" fmla="*/ 840485 h 1982292"/>
                <a:gd name="connsiteX113" fmla="*/ 4626646 w 5812369"/>
                <a:gd name="connsiteY113" fmla="*/ 903968 h 1982292"/>
                <a:gd name="connsiteX114" fmla="*/ 4674934 w 5812369"/>
                <a:gd name="connsiteY114" fmla="*/ 896815 h 1982292"/>
                <a:gd name="connsiteX115" fmla="*/ 4674934 w 5812369"/>
                <a:gd name="connsiteY115" fmla="*/ 1012159 h 1982292"/>
                <a:gd name="connsiteX116" fmla="*/ 4604291 w 5812369"/>
                <a:gd name="connsiteY116" fmla="*/ 1023782 h 1982292"/>
                <a:gd name="connsiteX117" fmla="*/ 4395940 w 5812369"/>
                <a:gd name="connsiteY117" fmla="*/ 936157 h 1982292"/>
                <a:gd name="connsiteX118" fmla="*/ 4316355 w 5812369"/>
                <a:gd name="connsiteY118" fmla="*/ 864627 h 1982292"/>
                <a:gd name="connsiteX119" fmla="*/ 4224252 w 5812369"/>
                <a:gd name="connsiteY119" fmla="*/ 876250 h 1982292"/>
                <a:gd name="connsiteX120" fmla="*/ 4080284 w 5812369"/>
                <a:gd name="connsiteY120" fmla="*/ 847638 h 1982292"/>
                <a:gd name="connsiteX121" fmla="*/ 3967613 w 5812369"/>
                <a:gd name="connsiteY121" fmla="*/ 771637 h 1982292"/>
                <a:gd name="connsiteX122" fmla="*/ 3896076 w 5812369"/>
                <a:gd name="connsiteY122" fmla="*/ 658976 h 1982292"/>
                <a:gd name="connsiteX123" fmla="*/ 4070447 w 5812369"/>
                <a:gd name="connsiteY123" fmla="*/ 360336 h 1982292"/>
                <a:gd name="connsiteX124" fmla="*/ 4008747 w 5812369"/>
                <a:gd name="connsiteY124" fmla="*/ 522174 h 1982292"/>
                <a:gd name="connsiteX125" fmla="*/ 4070447 w 5812369"/>
                <a:gd name="connsiteY125" fmla="*/ 684012 h 1982292"/>
                <a:gd name="connsiteX126" fmla="*/ 4225146 w 5812369"/>
                <a:gd name="connsiteY126" fmla="*/ 749283 h 1982292"/>
                <a:gd name="connsiteX127" fmla="*/ 4335134 w 5812369"/>
                <a:gd name="connsiteY127" fmla="*/ 719777 h 1982292"/>
                <a:gd name="connsiteX128" fmla="*/ 4412036 w 5812369"/>
                <a:gd name="connsiteY128" fmla="*/ 637517 h 1982292"/>
                <a:gd name="connsiteX129" fmla="*/ 4439756 w 5812369"/>
                <a:gd name="connsiteY129" fmla="*/ 522174 h 1982292"/>
                <a:gd name="connsiteX130" fmla="*/ 4378056 w 5812369"/>
                <a:gd name="connsiteY130" fmla="*/ 360336 h 1982292"/>
                <a:gd name="connsiteX131" fmla="*/ 4224252 w 5812369"/>
                <a:gd name="connsiteY131" fmla="*/ 295064 h 1982292"/>
                <a:gd name="connsiteX132" fmla="*/ 4069553 w 5812369"/>
                <a:gd name="connsiteY132" fmla="*/ 360336 h 1982292"/>
                <a:gd name="connsiteX133" fmla="*/ 4705337 w 5812369"/>
                <a:gd name="connsiteY133" fmla="*/ 595493 h 1982292"/>
                <a:gd name="connsiteX134" fmla="*/ 4705337 w 5812369"/>
                <a:gd name="connsiteY134" fmla="*/ 186874 h 1982292"/>
                <a:gd name="connsiteX135" fmla="*/ 4841257 w 5812369"/>
                <a:gd name="connsiteY135" fmla="*/ 186874 h 1982292"/>
                <a:gd name="connsiteX136" fmla="*/ 4841257 w 5812369"/>
                <a:gd name="connsiteY136" fmla="*/ 606222 h 1982292"/>
                <a:gd name="connsiteX137" fmla="*/ 4877025 w 5812369"/>
                <a:gd name="connsiteY137" fmla="*/ 711730 h 1982292"/>
                <a:gd name="connsiteX138" fmla="*/ 4976283 w 5812369"/>
                <a:gd name="connsiteY138" fmla="*/ 749283 h 1982292"/>
                <a:gd name="connsiteX139" fmla="*/ 5074646 w 5812369"/>
                <a:gd name="connsiteY139" fmla="*/ 711730 h 1982292"/>
                <a:gd name="connsiteX140" fmla="*/ 5110414 w 5812369"/>
                <a:gd name="connsiteY140" fmla="*/ 606222 h 1982292"/>
                <a:gd name="connsiteX141" fmla="*/ 5110414 w 5812369"/>
                <a:gd name="connsiteY141" fmla="*/ 186874 h 1982292"/>
                <a:gd name="connsiteX142" fmla="*/ 5246334 w 5812369"/>
                <a:gd name="connsiteY142" fmla="*/ 186874 h 1982292"/>
                <a:gd name="connsiteX143" fmla="*/ 5246334 w 5812369"/>
                <a:gd name="connsiteY143" fmla="*/ 595493 h 1982292"/>
                <a:gd name="connsiteX144" fmla="*/ 5173903 w 5812369"/>
                <a:gd name="connsiteY144" fmla="*/ 802037 h 1982292"/>
                <a:gd name="connsiteX145" fmla="*/ 4975389 w 5812369"/>
                <a:gd name="connsiteY145" fmla="*/ 876250 h 1982292"/>
                <a:gd name="connsiteX146" fmla="*/ 4777768 w 5812369"/>
                <a:gd name="connsiteY146" fmla="*/ 802037 h 1982292"/>
                <a:gd name="connsiteX147" fmla="*/ 4705337 w 5812369"/>
                <a:gd name="connsiteY147" fmla="*/ 595493 h 1982292"/>
                <a:gd name="connsiteX148" fmla="*/ 5423388 w 5812369"/>
                <a:gd name="connsiteY148" fmla="*/ 857474 h 1982292"/>
                <a:gd name="connsiteX149" fmla="*/ 5423388 w 5812369"/>
                <a:gd name="connsiteY149" fmla="*/ 186874 h 1982292"/>
                <a:gd name="connsiteX150" fmla="*/ 5812370 w 5812369"/>
                <a:gd name="connsiteY150" fmla="*/ 186874 h 1982292"/>
                <a:gd name="connsiteX151" fmla="*/ 5812370 w 5812369"/>
                <a:gd name="connsiteY151" fmla="*/ 303111 h 1982292"/>
                <a:gd name="connsiteX152" fmla="*/ 5558414 w 5812369"/>
                <a:gd name="connsiteY152" fmla="*/ 303111 h 1982292"/>
                <a:gd name="connsiteX153" fmla="*/ 5558414 w 5812369"/>
                <a:gd name="connsiteY153" fmla="*/ 457796 h 1982292"/>
                <a:gd name="connsiteX154" fmla="*/ 5773919 w 5812369"/>
                <a:gd name="connsiteY154" fmla="*/ 457796 h 1982292"/>
                <a:gd name="connsiteX155" fmla="*/ 5773919 w 5812369"/>
                <a:gd name="connsiteY155" fmla="*/ 574033 h 1982292"/>
                <a:gd name="connsiteX156" fmla="*/ 5558414 w 5812369"/>
                <a:gd name="connsiteY156" fmla="*/ 574033 h 1982292"/>
                <a:gd name="connsiteX157" fmla="*/ 5558414 w 5812369"/>
                <a:gd name="connsiteY157" fmla="*/ 741236 h 1982292"/>
                <a:gd name="connsiteX158" fmla="*/ 5812370 w 5812369"/>
                <a:gd name="connsiteY158" fmla="*/ 741236 h 1982292"/>
                <a:gd name="connsiteX159" fmla="*/ 5812370 w 5812369"/>
                <a:gd name="connsiteY159" fmla="*/ 857474 h 1982292"/>
                <a:gd name="connsiteX160" fmla="*/ 0 w 5812369"/>
                <a:gd name="connsiteY160" fmla="*/ 1827608 h 1982292"/>
                <a:gd name="connsiteX161" fmla="*/ 0 w 5812369"/>
                <a:gd name="connsiteY161" fmla="*/ 1157008 h 1982292"/>
                <a:gd name="connsiteX162" fmla="*/ 388982 w 5812369"/>
                <a:gd name="connsiteY162" fmla="*/ 1157008 h 1982292"/>
                <a:gd name="connsiteX163" fmla="*/ 388982 w 5812369"/>
                <a:gd name="connsiteY163" fmla="*/ 1273245 h 1982292"/>
                <a:gd name="connsiteX164" fmla="*/ 135920 w 5812369"/>
                <a:gd name="connsiteY164" fmla="*/ 1273245 h 1982292"/>
                <a:gd name="connsiteX165" fmla="*/ 135920 w 5812369"/>
                <a:gd name="connsiteY165" fmla="*/ 1427930 h 1982292"/>
                <a:gd name="connsiteX166" fmla="*/ 351425 w 5812369"/>
                <a:gd name="connsiteY166" fmla="*/ 1427930 h 1982292"/>
                <a:gd name="connsiteX167" fmla="*/ 351425 w 5812369"/>
                <a:gd name="connsiteY167" fmla="*/ 1544168 h 1982292"/>
                <a:gd name="connsiteX168" fmla="*/ 135920 w 5812369"/>
                <a:gd name="connsiteY168" fmla="*/ 1544168 h 1982292"/>
                <a:gd name="connsiteX169" fmla="*/ 135920 w 5812369"/>
                <a:gd name="connsiteY169" fmla="*/ 1827608 h 1982292"/>
                <a:gd name="connsiteX170" fmla="*/ 517748 w 5812369"/>
                <a:gd name="connsiteY170" fmla="*/ 1827608 h 1982292"/>
                <a:gd name="connsiteX171" fmla="*/ 517748 w 5812369"/>
                <a:gd name="connsiteY171" fmla="*/ 1157008 h 1982292"/>
                <a:gd name="connsiteX172" fmla="*/ 721628 w 5812369"/>
                <a:gd name="connsiteY172" fmla="*/ 1157008 h 1982292"/>
                <a:gd name="connsiteX173" fmla="*/ 895999 w 5812369"/>
                <a:gd name="connsiteY173" fmla="*/ 1210656 h 1982292"/>
                <a:gd name="connsiteX174" fmla="*/ 959488 w 5812369"/>
                <a:gd name="connsiteY174" fmla="*/ 1357294 h 1982292"/>
                <a:gd name="connsiteX175" fmla="*/ 931768 w 5812369"/>
                <a:gd name="connsiteY175" fmla="*/ 1461907 h 1982292"/>
                <a:gd name="connsiteX176" fmla="*/ 853077 w 5812369"/>
                <a:gd name="connsiteY176" fmla="*/ 1530756 h 1982292"/>
                <a:gd name="connsiteX177" fmla="*/ 1062322 w 5812369"/>
                <a:gd name="connsiteY177" fmla="*/ 1827608 h 1982292"/>
                <a:gd name="connsiteX178" fmla="*/ 900470 w 5812369"/>
                <a:gd name="connsiteY178" fmla="*/ 1827608 h 1982292"/>
                <a:gd name="connsiteX179" fmla="*/ 722522 w 5812369"/>
                <a:gd name="connsiteY179" fmla="*/ 1556686 h 1982292"/>
                <a:gd name="connsiteX180" fmla="*/ 653668 w 5812369"/>
                <a:gd name="connsiteY180" fmla="*/ 1556686 h 1982292"/>
                <a:gd name="connsiteX181" fmla="*/ 653668 w 5812369"/>
                <a:gd name="connsiteY181" fmla="*/ 1827608 h 1982292"/>
                <a:gd name="connsiteX182" fmla="*/ 653668 w 5812369"/>
                <a:gd name="connsiteY182" fmla="*/ 1441342 h 1982292"/>
                <a:gd name="connsiteX183" fmla="*/ 729676 w 5812369"/>
                <a:gd name="connsiteY183" fmla="*/ 1441342 h 1982292"/>
                <a:gd name="connsiteX184" fmla="*/ 796742 w 5812369"/>
                <a:gd name="connsiteY184" fmla="*/ 1418989 h 1982292"/>
                <a:gd name="connsiteX185" fmla="*/ 819991 w 5812369"/>
                <a:gd name="connsiteY185" fmla="*/ 1355506 h 1982292"/>
                <a:gd name="connsiteX186" fmla="*/ 796742 w 5812369"/>
                <a:gd name="connsiteY186" fmla="*/ 1294705 h 1982292"/>
                <a:gd name="connsiteX187" fmla="*/ 729676 w 5812369"/>
                <a:gd name="connsiteY187" fmla="*/ 1273245 h 1982292"/>
                <a:gd name="connsiteX188" fmla="*/ 653668 w 5812369"/>
                <a:gd name="connsiteY188" fmla="*/ 1273245 h 1982292"/>
                <a:gd name="connsiteX189" fmla="*/ 1100773 w 5812369"/>
                <a:gd name="connsiteY189" fmla="*/ 1827608 h 1982292"/>
                <a:gd name="connsiteX190" fmla="*/ 1353835 w 5812369"/>
                <a:gd name="connsiteY190" fmla="*/ 1157008 h 1982292"/>
                <a:gd name="connsiteX191" fmla="*/ 1530889 w 5812369"/>
                <a:gd name="connsiteY191" fmla="*/ 1157008 h 1982292"/>
                <a:gd name="connsiteX192" fmla="*/ 1783950 w 5812369"/>
                <a:gd name="connsiteY192" fmla="*/ 1827608 h 1982292"/>
                <a:gd name="connsiteX193" fmla="*/ 1639982 w 5812369"/>
                <a:gd name="connsiteY193" fmla="*/ 1827608 h 1982292"/>
                <a:gd name="connsiteX194" fmla="*/ 1575599 w 5812369"/>
                <a:gd name="connsiteY194" fmla="*/ 1653252 h 1982292"/>
                <a:gd name="connsiteX195" fmla="*/ 1308230 w 5812369"/>
                <a:gd name="connsiteY195" fmla="*/ 1653252 h 1982292"/>
                <a:gd name="connsiteX196" fmla="*/ 1244741 w 5812369"/>
                <a:gd name="connsiteY196" fmla="*/ 1827608 h 1982292"/>
                <a:gd name="connsiteX197" fmla="*/ 1350258 w 5812369"/>
                <a:gd name="connsiteY197" fmla="*/ 1537015 h 1982292"/>
                <a:gd name="connsiteX198" fmla="*/ 1534466 w 5812369"/>
                <a:gd name="connsiteY198" fmla="*/ 1537015 h 1982292"/>
                <a:gd name="connsiteX199" fmla="*/ 1442362 w 5812369"/>
                <a:gd name="connsiteY199" fmla="*/ 1285763 h 1982292"/>
                <a:gd name="connsiteX200" fmla="*/ 1896621 w 5812369"/>
                <a:gd name="connsiteY200" fmla="*/ 1827608 h 1982292"/>
                <a:gd name="connsiteX201" fmla="*/ 1896621 w 5812369"/>
                <a:gd name="connsiteY201" fmla="*/ 1157008 h 1982292"/>
                <a:gd name="connsiteX202" fmla="*/ 2070098 w 5812369"/>
                <a:gd name="connsiteY202" fmla="*/ 1157008 h 1982292"/>
                <a:gd name="connsiteX203" fmla="*/ 2368764 w 5812369"/>
                <a:gd name="connsiteY203" fmla="*/ 1637158 h 1982292"/>
                <a:gd name="connsiteX204" fmla="*/ 2368764 w 5812369"/>
                <a:gd name="connsiteY204" fmla="*/ 1157008 h 1982292"/>
                <a:gd name="connsiteX205" fmla="*/ 2503790 w 5812369"/>
                <a:gd name="connsiteY205" fmla="*/ 1157008 h 1982292"/>
                <a:gd name="connsiteX206" fmla="*/ 2503790 w 5812369"/>
                <a:gd name="connsiteY206" fmla="*/ 1827608 h 1982292"/>
                <a:gd name="connsiteX207" fmla="*/ 2330313 w 5812369"/>
                <a:gd name="connsiteY207" fmla="*/ 1827608 h 1982292"/>
                <a:gd name="connsiteX208" fmla="*/ 2031647 w 5812369"/>
                <a:gd name="connsiteY208" fmla="*/ 1345670 h 1982292"/>
                <a:gd name="connsiteX209" fmla="*/ 2031647 w 5812369"/>
                <a:gd name="connsiteY209" fmla="*/ 1827608 h 1982292"/>
                <a:gd name="connsiteX210" fmla="*/ 2644181 w 5812369"/>
                <a:gd name="connsiteY210" fmla="*/ 1492308 h 1982292"/>
                <a:gd name="connsiteX211" fmla="*/ 2670113 w 5812369"/>
                <a:gd name="connsiteY211" fmla="*/ 1356400 h 1982292"/>
                <a:gd name="connsiteX212" fmla="*/ 2741650 w 5812369"/>
                <a:gd name="connsiteY212" fmla="*/ 1242845 h 1982292"/>
                <a:gd name="connsiteX213" fmla="*/ 2854321 w 5812369"/>
                <a:gd name="connsiteY213" fmla="*/ 1166844 h 1982292"/>
                <a:gd name="connsiteX214" fmla="*/ 2999183 w 5812369"/>
                <a:gd name="connsiteY214" fmla="*/ 1138231 h 1982292"/>
                <a:gd name="connsiteX215" fmla="*/ 3160141 w 5812369"/>
                <a:gd name="connsiteY215" fmla="*/ 1173997 h 1982292"/>
                <a:gd name="connsiteX216" fmla="*/ 3279965 w 5812369"/>
                <a:gd name="connsiteY216" fmla="*/ 1274140 h 1982292"/>
                <a:gd name="connsiteX217" fmla="*/ 3173554 w 5812369"/>
                <a:gd name="connsiteY217" fmla="*/ 1357294 h 1982292"/>
                <a:gd name="connsiteX218" fmla="*/ 3099334 w 5812369"/>
                <a:gd name="connsiteY218" fmla="*/ 1290234 h 1982292"/>
                <a:gd name="connsiteX219" fmla="*/ 2999183 w 5812369"/>
                <a:gd name="connsiteY219" fmla="*/ 1265198 h 1982292"/>
                <a:gd name="connsiteX220" fmla="*/ 2844484 w 5812369"/>
                <a:gd name="connsiteY220" fmla="*/ 1330470 h 1982292"/>
                <a:gd name="connsiteX221" fmla="*/ 2782784 w 5812369"/>
                <a:gd name="connsiteY221" fmla="*/ 1492308 h 1982292"/>
                <a:gd name="connsiteX222" fmla="*/ 2844484 w 5812369"/>
                <a:gd name="connsiteY222" fmla="*/ 1655040 h 1982292"/>
                <a:gd name="connsiteX223" fmla="*/ 2999183 w 5812369"/>
                <a:gd name="connsiteY223" fmla="*/ 1719418 h 1982292"/>
                <a:gd name="connsiteX224" fmla="*/ 3099334 w 5812369"/>
                <a:gd name="connsiteY224" fmla="*/ 1695276 h 1982292"/>
                <a:gd name="connsiteX225" fmla="*/ 3173554 w 5812369"/>
                <a:gd name="connsiteY225" fmla="*/ 1627322 h 1982292"/>
                <a:gd name="connsiteX226" fmla="*/ 3279965 w 5812369"/>
                <a:gd name="connsiteY226" fmla="*/ 1709582 h 1982292"/>
                <a:gd name="connsiteX227" fmla="*/ 3181602 w 5812369"/>
                <a:gd name="connsiteY227" fmla="*/ 1798996 h 1982292"/>
                <a:gd name="connsiteX228" fmla="*/ 3051047 w 5812369"/>
                <a:gd name="connsiteY228" fmla="*/ 1842808 h 1982292"/>
                <a:gd name="connsiteX229" fmla="*/ 2967885 w 5812369"/>
                <a:gd name="connsiteY229" fmla="*/ 1982293 h 1982292"/>
                <a:gd name="connsiteX230" fmla="*/ 2848061 w 5812369"/>
                <a:gd name="connsiteY230" fmla="*/ 1982293 h 1982292"/>
                <a:gd name="connsiteX231" fmla="*/ 2932117 w 5812369"/>
                <a:gd name="connsiteY231" fmla="*/ 1841020 h 1982292"/>
                <a:gd name="connsiteX232" fmla="*/ 2780995 w 5812369"/>
                <a:gd name="connsiteY232" fmla="*/ 1775748 h 1982292"/>
                <a:gd name="connsiteX233" fmla="*/ 2679055 w 5812369"/>
                <a:gd name="connsiteY233" fmla="*/ 1651464 h 1982292"/>
                <a:gd name="connsiteX234" fmla="*/ 2644181 w 5812369"/>
                <a:gd name="connsiteY234" fmla="*/ 1492308 h 1982292"/>
                <a:gd name="connsiteX235" fmla="*/ 3319310 w 5812369"/>
                <a:gd name="connsiteY235" fmla="*/ 1827608 h 1982292"/>
                <a:gd name="connsiteX236" fmla="*/ 3572372 w 5812369"/>
                <a:gd name="connsiteY236" fmla="*/ 1157008 h 1982292"/>
                <a:gd name="connsiteX237" fmla="*/ 3749426 w 5812369"/>
                <a:gd name="connsiteY237" fmla="*/ 1157008 h 1982292"/>
                <a:gd name="connsiteX238" fmla="*/ 4002487 w 5812369"/>
                <a:gd name="connsiteY238" fmla="*/ 1827608 h 1982292"/>
                <a:gd name="connsiteX239" fmla="*/ 3858519 w 5812369"/>
                <a:gd name="connsiteY239" fmla="*/ 1827608 h 1982292"/>
                <a:gd name="connsiteX240" fmla="*/ 3795030 w 5812369"/>
                <a:gd name="connsiteY240" fmla="*/ 1653252 h 1982292"/>
                <a:gd name="connsiteX241" fmla="*/ 3527661 w 5812369"/>
                <a:gd name="connsiteY241" fmla="*/ 1653252 h 1982292"/>
                <a:gd name="connsiteX242" fmla="*/ 3463278 w 5812369"/>
                <a:gd name="connsiteY242" fmla="*/ 1827608 h 1982292"/>
                <a:gd name="connsiteX243" fmla="*/ 3569689 w 5812369"/>
                <a:gd name="connsiteY243" fmla="*/ 1537015 h 1982292"/>
                <a:gd name="connsiteX244" fmla="*/ 3753002 w 5812369"/>
                <a:gd name="connsiteY244" fmla="*/ 1537015 h 1982292"/>
                <a:gd name="connsiteX245" fmla="*/ 3660899 w 5812369"/>
                <a:gd name="connsiteY245" fmla="*/ 1285763 h 1982292"/>
                <a:gd name="connsiteX246" fmla="*/ 4115158 w 5812369"/>
                <a:gd name="connsiteY246" fmla="*/ 1827608 h 1982292"/>
                <a:gd name="connsiteX247" fmla="*/ 4115158 w 5812369"/>
                <a:gd name="connsiteY247" fmla="*/ 1157008 h 1982292"/>
                <a:gd name="connsiteX248" fmla="*/ 4251078 w 5812369"/>
                <a:gd name="connsiteY248" fmla="*/ 1157008 h 1982292"/>
                <a:gd name="connsiteX249" fmla="*/ 4251078 w 5812369"/>
                <a:gd name="connsiteY249" fmla="*/ 1827608 h 1982292"/>
                <a:gd name="connsiteX250" fmla="*/ 4386998 w 5812369"/>
                <a:gd name="connsiteY250" fmla="*/ 1734618 h 1982292"/>
                <a:gd name="connsiteX251" fmla="*/ 4485361 w 5812369"/>
                <a:gd name="connsiteY251" fmla="*/ 1644311 h 1982292"/>
                <a:gd name="connsiteX252" fmla="*/ 4553321 w 5812369"/>
                <a:gd name="connsiteY252" fmla="*/ 1705112 h 1982292"/>
                <a:gd name="connsiteX253" fmla="*/ 4632906 w 5812369"/>
                <a:gd name="connsiteY253" fmla="*/ 1726571 h 1982292"/>
                <a:gd name="connsiteX254" fmla="*/ 4695501 w 5812369"/>
                <a:gd name="connsiteY254" fmla="*/ 1706006 h 1982292"/>
                <a:gd name="connsiteX255" fmla="*/ 4718750 w 5812369"/>
                <a:gd name="connsiteY255" fmla="*/ 1648781 h 1982292"/>
                <a:gd name="connsiteX256" fmla="*/ 4706231 w 5812369"/>
                <a:gd name="connsiteY256" fmla="*/ 1609439 h 1982292"/>
                <a:gd name="connsiteX257" fmla="*/ 4671357 w 5812369"/>
                <a:gd name="connsiteY257" fmla="*/ 1579933 h 1982292"/>
                <a:gd name="connsiteX258" fmla="*/ 4622175 w 5812369"/>
                <a:gd name="connsiteY258" fmla="*/ 1554897 h 1982292"/>
                <a:gd name="connsiteX259" fmla="*/ 4565840 w 5812369"/>
                <a:gd name="connsiteY259" fmla="*/ 1528967 h 1982292"/>
                <a:gd name="connsiteX260" fmla="*/ 4510399 w 5812369"/>
                <a:gd name="connsiteY260" fmla="*/ 1498567 h 1982292"/>
                <a:gd name="connsiteX261" fmla="*/ 4461217 w 5812369"/>
                <a:gd name="connsiteY261" fmla="*/ 1459225 h 1982292"/>
                <a:gd name="connsiteX262" fmla="*/ 4426343 w 5812369"/>
                <a:gd name="connsiteY262" fmla="*/ 1404683 h 1982292"/>
                <a:gd name="connsiteX263" fmla="*/ 4412930 w 5812369"/>
                <a:gd name="connsiteY263" fmla="*/ 1332258 h 1982292"/>
                <a:gd name="connsiteX264" fmla="*/ 4473736 w 5812369"/>
                <a:gd name="connsiteY264" fmla="*/ 1194562 h 1982292"/>
                <a:gd name="connsiteX265" fmla="*/ 4627541 w 5812369"/>
                <a:gd name="connsiteY265" fmla="*/ 1138231 h 1982292"/>
                <a:gd name="connsiteX266" fmla="*/ 4860930 w 5812369"/>
                <a:gd name="connsiteY266" fmla="*/ 1250892 h 1982292"/>
                <a:gd name="connsiteX267" fmla="*/ 4761672 w 5812369"/>
                <a:gd name="connsiteY267" fmla="*/ 1340305 h 1982292"/>
                <a:gd name="connsiteX268" fmla="*/ 4628435 w 5812369"/>
                <a:gd name="connsiteY268" fmla="*/ 1256257 h 1982292"/>
                <a:gd name="connsiteX269" fmla="*/ 4572100 w 5812369"/>
                <a:gd name="connsiteY269" fmla="*/ 1276822 h 1982292"/>
                <a:gd name="connsiteX270" fmla="*/ 4550639 w 5812369"/>
                <a:gd name="connsiteY270" fmla="*/ 1326893 h 1982292"/>
                <a:gd name="connsiteX271" fmla="*/ 4561369 w 5812369"/>
                <a:gd name="connsiteY271" fmla="*/ 1361765 h 1982292"/>
                <a:gd name="connsiteX272" fmla="*/ 4589090 w 5812369"/>
                <a:gd name="connsiteY272" fmla="*/ 1389483 h 1982292"/>
                <a:gd name="connsiteX273" fmla="*/ 4630223 w 5812369"/>
                <a:gd name="connsiteY273" fmla="*/ 1412730 h 1982292"/>
                <a:gd name="connsiteX274" fmla="*/ 4677616 w 5812369"/>
                <a:gd name="connsiteY274" fmla="*/ 1435084 h 1982292"/>
                <a:gd name="connsiteX275" fmla="*/ 4728586 w 5812369"/>
                <a:gd name="connsiteY275" fmla="*/ 1458331 h 1982292"/>
                <a:gd name="connsiteX276" fmla="*/ 4776874 w 5812369"/>
                <a:gd name="connsiteY276" fmla="*/ 1488731 h 1982292"/>
                <a:gd name="connsiteX277" fmla="*/ 4818008 w 5812369"/>
                <a:gd name="connsiteY277" fmla="*/ 1528073 h 1982292"/>
                <a:gd name="connsiteX278" fmla="*/ 4845728 w 5812369"/>
                <a:gd name="connsiteY278" fmla="*/ 1579039 h 1982292"/>
                <a:gd name="connsiteX279" fmla="*/ 4856459 w 5812369"/>
                <a:gd name="connsiteY279" fmla="*/ 1646099 h 1982292"/>
                <a:gd name="connsiteX280" fmla="*/ 4791181 w 5812369"/>
                <a:gd name="connsiteY280" fmla="*/ 1791843 h 1982292"/>
                <a:gd name="connsiteX281" fmla="*/ 4634694 w 5812369"/>
                <a:gd name="connsiteY281" fmla="*/ 1846385 h 1982292"/>
                <a:gd name="connsiteX282" fmla="*/ 4492515 w 5812369"/>
                <a:gd name="connsiteY282" fmla="*/ 1818667 h 1982292"/>
                <a:gd name="connsiteX283" fmla="*/ 4386998 w 5812369"/>
                <a:gd name="connsiteY283" fmla="*/ 1734618 h 1982292"/>
                <a:gd name="connsiteX284" fmla="*/ 5007580 w 5812369"/>
                <a:gd name="connsiteY284" fmla="*/ 1827608 h 1982292"/>
                <a:gd name="connsiteX285" fmla="*/ 5007580 w 5812369"/>
                <a:gd name="connsiteY285" fmla="*/ 1157008 h 1982292"/>
                <a:gd name="connsiteX286" fmla="*/ 5396562 w 5812369"/>
                <a:gd name="connsiteY286" fmla="*/ 1157008 h 1982292"/>
                <a:gd name="connsiteX287" fmla="*/ 5396562 w 5812369"/>
                <a:gd name="connsiteY287" fmla="*/ 1273245 h 1982292"/>
                <a:gd name="connsiteX288" fmla="*/ 5143500 w 5812369"/>
                <a:gd name="connsiteY288" fmla="*/ 1273245 h 1982292"/>
                <a:gd name="connsiteX289" fmla="*/ 5143500 w 5812369"/>
                <a:gd name="connsiteY289" fmla="*/ 1427930 h 1982292"/>
                <a:gd name="connsiteX290" fmla="*/ 5359005 w 5812369"/>
                <a:gd name="connsiteY290" fmla="*/ 1427930 h 1982292"/>
                <a:gd name="connsiteX291" fmla="*/ 5359005 w 5812369"/>
                <a:gd name="connsiteY291" fmla="*/ 1544168 h 1982292"/>
                <a:gd name="connsiteX292" fmla="*/ 5143500 w 5812369"/>
                <a:gd name="connsiteY292" fmla="*/ 1544168 h 1982292"/>
                <a:gd name="connsiteX293" fmla="*/ 5143500 w 5812369"/>
                <a:gd name="connsiteY293" fmla="*/ 1711371 h 1982292"/>
                <a:gd name="connsiteX294" fmla="*/ 5396562 w 5812369"/>
                <a:gd name="connsiteY294" fmla="*/ 1711371 h 1982292"/>
                <a:gd name="connsiteX295" fmla="*/ 5396562 w 5812369"/>
                <a:gd name="connsiteY295" fmla="*/ 1827608 h 198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Lst>
              <a:rect l="l" t="t" r="r" b="b"/>
              <a:pathLst>
                <a:path w="5812369" h="1982292">
                  <a:moveTo>
                    <a:pt x="0" y="857474"/>
                  </a:moveTo>
                  <a:lnTo>
                    <a:pt x="0" y="186874"/>
                  </a:lnTo>
                  <a:lnTo>
                    <a:pt x="203880" y="186874"/>
                  </a:lnTo>
                  <a:cubicBezTo>
                    <a:pt x="277804" y="186874"/>
                    <a:pt x="335624" y="204756"/>
                    <a:pt x="377357" y="240522"/>
                  </a:cubicBezTo>
                  <a:cubicBezTo>
                    <a:pt x="419680" y="276287"/>
                    <a:pt x="441141" y="325169"/>
                    <a:pt x="441740" y="387160"/>
                  </a:cubicBezTo>
                  <a:cubicBezTo>
                    <a:pt x="441740" y="427100"/>
                    <a:pt x="432503" y="461668"/>
                    <a:pt x="414020" y="490879"/>
                  </a:cubicBezTo>
                  <a:cubicBezTo>
                    <a:pt x="395536" y="520681"/>
                    <a:pt x="369309" y="543928"/>
                    <a:pt x="335329" y="560621"/>
                  </a:cubicBezTo>
                  <a:lnTo>
                    <a:pt x="544574" y="857474"/>
                  </a:lnTo>
                  <a:lnTo>
                    <a:pt x="382722" y="857474"/>
                  </a:lnTo>
                  <a:lnTo>
                    <a:pt x="204774" y="586551"/>
                  </a:lnTo>
                  <a:lnTo>
                    <a:pt x="135920" y="586551"/>
                  </a:lnTo>
                  <a:lnTo>
                    <a:pt x="135920" y="857474"/>
                  </a:lnTo>
                  <a:close/>
                  <a:moveTo>
                    <a:pt x="135920" y="471208"/>
                  </a:moveTo>
                  <a:lnTo>
                    <a:pt x="211928" y="471208"/>
                  </a:lnTo>
                  <a:cubicBezTo>
                    <a:pt x="240543" y="471208"/>
                    <a:pt x="262603" y="463760"/>
                    <a:pt x="278100" y="448855"/>
                  </a:cubicBezTo>
                  <a:cubicBezTo>
                    <a:pt x="294195" y="433950"/>
                    <a:pt x="302243" y="412794"/>
                    <a:pt x="302243" y="385371"/>
                  </a:cubicBezTo>
                  <a:cubicBezTo>
                    <a:pt x="302243" y="359737"/>
                    <a:pt x="294195" y="339475"/>
                    <a:pt x="278100" y="324570"/>
                  </a:cubicBezTo>
                  <a:cubicBezTo>
                    <a:pt x="262004" y="309665"/>
                    <a:pt x="239944" y="302512"/>
                    <a:pt x="211928" y="303111"/>
                  </a:cubicBezTo>
                  <a:lnTo>
                    <a:pt x="135920" y="303111"/>
                  </a:lnTo>
                  <a:close/>
                  <a:moveTo>
                    <a:pt x="639361" y="857474"/>
                  </a:moveTo>
                  <a:lnTo>
                    <a:pt x="639361" y="186874"/>
                  </a:lnTo>
                  <a:lnTo>
                    <a:pt x="1028342" y="186874"/>
                  </a:lnTo>
                  <a:lnTo>
                    <a:pt x="1028342" y="303111"/>
                  </a:lnTo>
                  <a:lnTo>
                    <a:pt x="774387" y="303111"/>
                  </a:lnTo>
                  <a:lnTo>
                    <a:pt x="774387" y="457796"/>
                  </a:lnTo>
                  <a:lnTo>
                    <a:pt x="989891" y="457796"/>
                  </a:lnTo>
                  <a:lnTo>
                    <a:pt x="989891" y="574033"/>
                  </a:lnTo>
                  <a:lnTo>
                    <a:pt x="774387" y="574033"/>
                  </a:lnTo>
                  <a:lnTo>
                    <a:pt x="774387" y="741236"/>
                  </a:lnTo>
                  <a:lnTo>
                    <a:pt x="1028342" y="741236"/>
                  </a:lnTo>
                  <a:lnTo>
                    <a:pt x="1028342" y="857474"/>
                  </a:lnTo>
                  <a:close/>
                  <a:moveTo>
                    <a:pt x="770810" y="129649"/>
                  </a:moveTo>
                  <a:lnTo>
                    <a:pt x="878115" y="0"/>
                  </a:lnTo>
                  <a:lnTo>
                    <a:pt x="1017612" y="0"/>
                  </a:lnTo>
                  <a:lnTo>
                    <a:pt x="894211" y="129649"/>
                  </a:lnTo>
                  <a:close/>
                  <a:moveTo>
                    <a:pt x="1193771" y="857474"/>
                  </a:moveTo>
                  <a:lnTo>
                    <a:pt x="1193771" y="186874"/>
                  </a:lnTo>
                  <a:lnTo>
                    <a:pt x="1414641" y="186874"/>
                  </a:lnTo>
                  <a:cubicBezTo>
                    <a:pt x="1487967" y="186874"/>
                    <a:pt x="1545491" y="204756"/>
                    <a:pt x="1587224" y="240522"/>
                  </a:cubicBezTo>
                  <a:cubicBezTo>
                    <a:pt x="1629547" y="276287"/>
                    <a:pt x="1650713" y="325169"/>
                    <a:pt x="1650713" y="387160"/>
                  </a:cubicBezTo>
                  <a:cubicBezTo>
                    <a:pt x="1650713" y="449150"/>
                    <a:pt x="1629547" y="497737"/>
                    <a:pt x="1587224" y="532903"/>
                  </a:cubicBezTo>
                  <a:cubicBezTo>
                    <a:pt x="1544901" y="568669"/>
                    <a:pt x="1487368" y="586551"/>
                    <a:pt x="1414641" y="586551"/>
                  </a:cubicBezTo>
                  <a:lnTo>
                    <a:pt x="1329691" y="586551"/>
                  </a:lnTo>
                  <a:lnTo>
                    <a:pt x="1329691" y="857474"/>
                  </a:lnTo>
                  <a:close/>
                  <a:moveTo>
                    <a:pt x="1329691" y="471208"/>
                  </a:moveTo>
                  <a:lnTo>
                    <a:pt x="1420007" y="471208"/>
                  </a:lnTo>
                  <a:cubicBezTo>
                    <a:pt x="1449220" y="471208"/>
                    <a:pt x="1471871" y="463456"/>
                    <a:pt x="1487967" y="447961"/>
                  </a:cubicBezTo>
                  <a:cubicBezTo>
                    <a:pt x="1504062" y="433056"/>
                    <a:pt x="1512110" y="412195"/>
                    <a:pt x="1512110" y="385371"/>
                  </a:cubicBezTo>
                  <a:cubicBezTo>
                    <a:pt x="1512110" y="359737"/>
                    <a:pt x="1503767" y="339475"/>
                    <a:pt x="1487072" y="324570"/>
                  </a:cubicBezTo>
                  <a:cubicBezTo>
                    <a:pt x="1470977" y="309665"/>
                    <a:pt x="1448621" y="302512"/>
                    <a:pt x="1420007" y="303111"/>
                  </a:cubicBezTo>
                  <a:lnTo>
                    <a:pt x="1329691" y="303111"/>
                  </a:lnTo>
                  <a:close/>
                  <a:moveTo>
                    <a:pt x="1759807" y="595493"/>
                  </a:moveTo>
                  <a:lnTo>
                    <a:pt x="1759807" y="186874"/>
                  </a:lnTo>
                  <a:lnTo>
                    <a:pt x="1895727" y="186874"/>
                  </a:lnTo>
                  <a:lnTo>
                    <a:pt x="1895727" y="606222"/>
                  </a:lnTo>
                  <a:cubicBezTo>
                    <a:pt x="1895727" y="650929"/>
                    <a:pt x="1907647" y="686095"/>
                    <a:pt x="1931495" y="711730"/>
                  </a:cubicBezTo>
                  <a:cubicBezTo>
                    <a:pt x="1955344" y="736766"/>
                    <a:pt x="1988430" y="749283"/>
                    <a:pt x="2030753" y="749283"/>
                  </a:cubicBezTo>
                  <a:cubicBezTo>
                    <a:pt x="2072485" y="749283"/>
                    <a:pt x="2105267" y="736766"/>
                    <a:pt x="2129116" y="711730"/>
                  </a:cubicBezTo>
                  <a:cubicBezTo>
                    <a:pt x="2152964" y="686694"/>
                    <a:pt x="2164884" y="651528"/>
                    <a:pt x="2164884" y="606222"/>
                  </a:cubicBezTo>
                  <a:lnTo>
                    <a:pt x="2164884" y="186874"/>
                  </a:lnTo>
                  <a:lnTo>
                    <a:pt x="2300804" y="186874"/>
                  </a:lnTo>
                  <a:lnTo>
                    <a:pt x="2300804" y="595493"/>
                  </a:lnTo>
                  <a:cubicBezTo>
                    <a:pt x="2300804" y="683717"/>
                    <a:pt x="2276661" y="752565"/>
                    <a:pt x="2228373" y="802037"/>
                  </a:cubicBezTo>
                  <a:cubicBezTo>
                    <a:pt x="2180086" y="851510"/>
                    <a:pt x="2113914" y="876250"/>
                    <a:pt x="2029858" y="876250"/>
                  </a:cubicBezTo>
                  <a:cubicBezTo>
                    <a:pt x="1946402" y="876250"/>
                    <a:pt x="1880525" y="851510"/>
                    <a:pt x="1832238" y="802037"/>
                  </a:cubicBezTo>
                  <a:cubicBezTo>
                    <a:pt x="1783950" y="751966"/>
                    <a:pt x="1759807" y="683118"/>
                    <a:pt x="1759807" y="595493"/>
                  </a:cubicBezTo>
                  <a:close/>
                  <a:moveTo>
                    <a:pt x="2477858" y="857474"/>
                  </a:moveTo>
                  <a:lnTo>
                    <a:pt x="2477858" y="186874"/>
                  </a:lnTo>
                  <a:lnTo>
                    <a:pt x="2667431" y="186874"/>
                  </a:lnTo>
                  <a:cubicBezTo>
                    <a:pt x="2737179" y="186874"/>
                    <a:pt x="2791726" y="202968"/>
                    <a:pt x="2831071" y="235157"/>
                  </a:cubicBezTo>
                  <a:cubicBezTo>
                    <a:pt x="2871016" y="267346"/>
                    <a:pt x="2890983" y="312052"/>
                    <a:pt x="2890983" y="369277"/>
                  </a:cubicBezTo>
                  <a:cubicBezTo>
                    <a:pt x="2890983" y="424713"/>
                    <a:pt x="2867439" y="468821"/>
                    <a:pt x="2820341" y="501609"/>
                  </a:cubicBezTo>
                  <a:cubicBezTo>
                    <a:pt x="2855510" y="517703"/>
                    <a:pt x="2882640" y="539162"/>
                    <a:pt x="2901714" y="565986"/>
                  </a:cubicBezTo>
                  <a:cubicBezTo>
                    <a:pt x="2920787" y="593409"/>
                    <a:pt x="2930329" y="624704"/>
                    <a:pt x="2930329" y="659870"/>
                  </a:cubicBezTo>
                  <a:cubicBezTo>
                    <a:pt x="2930329" y="721270"/>
                    <a:pt x="2907973" y="769553"/>
                    <a:pt x="2863263" y="804720"/>
                  </a:cubicBezTo>
                  <a:cubicBezTo>
                    <a:pt x="2819151" y="839886"/>
                    <a:pt x="2758640" y="857474"/>
                    <a:pt x="2681738" y="857474"/>
                  </a:cubicBezTo>
                  <a:close/>
                  <a:moveTo>
                    <a:pt x="2612884" y="741236"/>
                  </a:moveTo>
                  <a:lnTo>
                    <a:pt x="2689786" y="741236"/>
                  </a:lnTo>
                  <a:cubicBezTo>
                    <a:pt x="2721378" y="741236"/>
                    <a:pt x="2746121" y="733484"/>
                    <a:pt x="2764005" y="717989"/>
                  </a:cubicBezTo>
                  <a:cubicBezTo>
                    <a:pt x="2781890" y="701894"/>
                    <a:pt x="2790832" y="680140"/>
                    <a:pt x="2790832" y="652717"/>
                  </a:cubicBezTo>
                  <a:cubicBezTo>
                    <a:pt x="2790832" y="625294"/>
                    <a:pt x="2781890" y="603835"/>
                    <a:pt x="2764005" y="588340"/>
                  </a:cubicBezTo>
                  <a:cubicBezTo>
                    <a:pt x="2746121" y="573434"/>
                    <a:pt x="2721378" y="565986"/>
                    <a:pt x="2689786" y="565986"/>
                  </a:cubicBezTo>
                  <a:lnTo>
                    <a:pt x="2612884" y="565986"/>
                  </a:lnTo>
                  <a:close/>
                  <a:moveTo>
                    <a:pt x="2612884" y="449749"/>
                  </a:moveTo>
                  <a:lnTo>
                    <a:pt x="2670113" y="449749"/>
                  </a:lnTo>
                  <a:cubicBezTo>
                    <a:pt x="2695750" y="449749"/>
                    <a:pt x="2715718" y="443195"/>
                    <a:pt x="2730025" y="430078"/>
                  </a:cubicBezTo>
                  <a:cubicBezTo>
                    <a:pt x="2744333" y="417560"/>
                    <a:pt x="2751486" y="399382"/>
                    <a:pt x="2751486" y="375536"/>
                  </a:cubicBezTo>
                  <a:cubicBezTo>
                    <a:pt x="2751486" y="352887"/>
                    <a:pt x="2744333" y="335300"/>
                    <a:pt x="2730025" y="322782"/>
                  </a:cubicBezTo>
                  <a:cubicBezTo>
                    <a:pt x="2716317" y="309665"/>
                    <a:pt x="2696341" y="303111"/>
                    <a:pt x="2670113" y="303111"/>
                  </a:cubicBezTo>
                  <a:lnTo>
                    <a:pt x="2612884" y="303111"/>
                  </a:lnTo>
                  <a:close/>
                  <a:moveTo>
                    <a:pt x="3077873" y="857474"/>
                  </a:moveTo>
                  <a:lnTo>
                    <a:pt x="3077873" y="186874"/>
                  </a:lnTo>
                  <a:lnTo>
                    <a:pt x="3212899" y="186874"/>
                  </a:lnTo>
                  <a:lnTo>
                    <a:pt x="3212899" y="734083"/>
                  </a:lnTo>
                  <a:lnTo>
                    <a:pt x="3466855" y="734083"/>
                  </a:lnTo>
                  <a:lnTo>
                    <a:pt x="3466855" y="857474"/>
                  </a:lnTo>
                  <a:close/>
                  <a:moveTo>
                    <a:pt x="3595621" y="857474"/>
                  </a:moveTo>
                  <a:lnTo>
                    <a:pt x="3595621" y="186874"/>
                  </a:lnTo>
                  <a:lnTo>
                    <a:pt x="3730647" y="186874"/>
                  </a:lnTo>
                  <a:lnTo>
                    <a:pt x="3730647" y="857474"/>
                  </a:lnTo>
                  <a:close/>
                  <a:moveTo>
                    <a:pt x="3896076" y="658976"/>
                  </a:moveTo>
                  <a:cubicBezTo>
                    <a:pt x="3878791" y="615459"/>
                    <a:pt x="3870144" y="569858"/>
                    <a:pt x="3870144" y="522174"/>
                  </a:cubicBezTo>
                  <a:cubicBezTo>
                    <a:pt x="3870144" y="474489"/>
                    <a:pt x="3878791" y="429184"/>
                    <a:pt x="3896076" y="386265"/>
                  </a:cubicBezTo>
                  <a:cubicBezTo>
                    <a:pt x="3913361" y="342748"/>
                    <a:pt x="3937210" y="304899"/>
                    <a:pt x="3967613" y="272711"/>
                  </a:cubicBezTo>
                  <a:cubicBezTo>
                    <a:pt x="3998615" y="240522"/>
                    <a:pt x="4036172" y="214887"/>
                    <a:pt x="4080284" y="195815"/>
                  </a:cubicBezTo>
                  <a:cubicBezTo>
                    <a:pt x="4124994" y="176743"/>
                    <a:pt x="4172986" y="167203"/>
                    <a:pt x="4224252" y="167203"/>
                  </a:cubicBezTo>
                  <a:cubicBezTo>
                    <a:pt x="4275517" y="167203"/>
                    <a:pt x="4323509" y="176743"/>
                    <a:pt x="4368220" y="195815"/>
                  </a:cubicBezTo>
                  <a:cubicBezTo>
                    <a:pt x="4412930" y="214887"/>
                    <a:pt x="4450487" y="240522"/>
                    <a:pt x="4480890" y="272711"/>
                  </a:cubicBezTo>
                  <a:cubicBezTo>
                    <a:pt x="4511293" y="304899"/>
                    <a:pt x="4535142" y="342748"/>
                    <a:pt x="4552427" y="386265"/>
                  </a:cubicBezTo>
                  <a:cubicBezTo>
                    <a:pt x="4569712" y="429184"/>
                    <a:pt x="4578359" y="474489"/>
                    <a:pt x="4578359" y="522174"/>
                  </a:cubicBezTo>
                  <a:cubicBezTo>
                    <a:pt x="4578359" y="578209"/>
                    <a:pt x="4566734" y="630659"/>
                    <a:pt x="4543485" y="679541"/>
                  </a:cubicBezTo>
                  <a:cubicBezTo>
                    <a:pt x="4520235" y="728423"/>
                    <a:pt x="4488044" y="769250"/>
                    <a:pt x="4446910" y="802037"/>
                  </a:cubicBezTo>
                  <a:lnTo>
                    <a:pt x="4487150" y="840485"/>
                  </a:lnTo>
                  <a:cubicBezTo>
                    <a:pt x="4534248" y="883403"/>
                    <a:pt x="4580747" y="904567"/>
                    <a:pt x="4626646" y="903968"/>
                  </a:cubicBezTo>
                  <a:cubicBezTo>
                    <a:pt x="4645720" y="903968"/>
                    <a:pt x="4661816" y="901581"/>
                    <a:pt x="4674934" y="896815"/>
                  </a:cubicBezTo>
                  <a:lnTo>
                    <a:pt x="4674934" y="1012159"/>
                  </a:lnTo>
                  <a:cubicBezTo>
                    <a:pt x="4654072" y="1020501"/>
                    <a:pt x="4630518" y="1024381"/>
                    <a:pt x="4604291" y="1023782"/>
                  </a:cubicBezTo>
                  <a:cubicBezTo>
                    <a:pt x="4532155" y="1023782"/>
                    <a:pt x="4462711" y="994571"/>
                    <a:pt x="4395940" y="936157"/>
                  </a:cubicBezTo>
                  <a:lnTo>
                    <a:pt x="4316355" y="864627"/>
                  </a:lnTo>
                  <a:cubicBezTo>
                    <a:pt x="4287142" y="872379"/>
                    <a:pt x="4256443" y="876250"/>
                    <a:pt x="4224252" y="876250"/>
                  </a:cubicBezTo>
                  <a:cubicBezTo>
                    <a:pt x="4172986" y="876250"/>
                    <a:pt x="4124994" y="866710"/>
                    <a:pt x="4080284" y="847638"/>
                  </a:cubicBezTo>
                  <a:cubicBezTo>
                    <a:pt x="4036172" y="828566"/>
                    <a:pt x="3998615" y="803227"/>
                    <a:pt x="3967613" y="771637"/>
                  </a:cubicBezTo>
                  <a:cubicBezTo>
                    <a:pt x="3937210" y="739448"/>
                    <a:pt x="3913361" y="701894"/>
                    <a:pt x="3896076" y="658976"/>
                  </a:cubicBezTo>
                  <a:close/>
                  <a:moveTo>
                    <a:pt x="4070447" y="360336"/>
                  </a:moveTo>
                  <a:cubicBezTo>
                    <a:pt x="4029913" y="403853"/>
                    <a:pt x="4009346" y="457796"/>
                    <a:pt x="4008747" y="522174"/>
                  </a:cubicBezTo>
                  <a:cubicBezTo>
                    <a:pt x="4008747" y="586551"/>
                    <a:pt x="4029314" y="640494"/>
                    <a:pt x="4070447" y="684012"/>
                  </a:cubicBezTo>
                  <a:cubicBezTo>
                    <a:pt x="4110982" y="727529"/>
                    <a:pt x="4162551" y="749283"/>
                    <a:pt x="4225146" y="749283"/>
                  </a:cubicBezTo>
                  <a:cubicBezTo>
                    <a:pt x="4266280" y="749283"/>
                    <a:pt x="4302942" y="739448"/>
                    <a:pt x="4335134" y="719777"/>
                  </a:cubicBezTo>
                  <a:cubicBezTo>
                    <a:pt x="4367924" y="700106"/>
                    <a:pt x="4393553" y="672683"/>
                    <a:pt x="4412036" y="637517"/>
                  </a:cubicBezTo>
                  <a:cubicBezTo>
                    <a:pt x="4430519" y="602941"/>
                    <a:pt x="4439756" y="564493"/>
                    <a:pt x="4439756" y="522174"/>
                  </a:cubicBezTo>
                  <a:cubicBezTo>
                    <a:pt x="4439756" y="457796"/>
                    <a:pt x="4419190" y="403853"/>
                    <a:pt x="4378056" y="360336"/>
                  </a:cubicBezTo>
                  <a:cubicBezTo>
                    <a:pt x="4337521" y="316818"/>
                    <a:pt x="4286247" y="295064"/>
                    <a:pt x="4224252" y="295064"/>
                  </a:cubicBezTo>
                  <a:cubicBezTo>
                    <a:pt x="4161657" y="295064"/>
                    <a:pt x="4110088" y="316818"/>
                    <a:pt x="4069553" y="360336"/>
                  </a:cubicBezTo>
                  <a:close/>
                  <a:moveTo>
                    <a:pt x="4705337" y="595493"/>
                  </a:moveTo>
                  <a:lnTo>
                    <a:pt x="4705337" y="186874"/>
                  </a:lnTo>
                  <a:lnTo>
                    <a:pt x="4841257" y="186874"/>
                  </a:lnTo>
                  <a:lnTo>
                    <a:pt x="4841257" y="606222"/>
                  </a:lnTo>
                  <a:cubicBezTo>
                    <a:pt x="4841257" y="650929"/>
                    <a:pt x="4853177" y="686095"/>
                    <a:pt x="4877025" y="711730"/>
                  </a:cubicBezTo>
                  <a:cubicBezTo>
                    <a:pt x="4900874" y="736766"/>
                    <a:pt x="4933960" y="749283"/>
                    <a:pt x="4976283" y="749283"/>
                  </a:cubicBezTo>
                  <a:cubicBezTo>
                    <a:pt x="5018016" y="749283"/>
                    <a:pt x="5050797" y="736766"/>
                    <a:pt x="5074646" y="711730"/>
                  </a:cubicBezTo>
                  <a:cubicBezTo>
                    <a:pt x="5098495" y="686694"/>
                    <a:pt x="5110414" y="651528"/>
                    <a:pt x="5110414" y="606222"/>
                  </a:cubicBezTo>
                  <a:lnTo>
                    <a:pt x="5110414" y="186874"/>
                  </a:lnTo>
                  <a:lnTo>
                    <a:pt x="5246334" y="186874"/>
                  </a:lnTo>
                  <a:lnTo>
                    <a:pt x="5246334" y="595493"/>
                  </a:lnTo>
                  <a:cubicBezTo>
                    <a:pt x="5246334" y="683717"/>
                    <a:pt x="5222191" y="752565"/>
                    <a:pt x="5173903" y="802037"/>
                  </a:cubicBezTo>
                  <a:cubicBezTo>
                    <a:pt x="5125616" y="852109"/>
                    <a:pt x="5059444" y="876849"/>
                    <a:pt x="4975389" y="876250"/>
                  </a:cubicBezTo>
                  <a:cubicBezTo>
                    <a:pt x="4891932" y="876250"/>
                    <a:pt x="4826055" y="851510"/>
                    <a:pt x="4777768" y="802037"/>
                  </a:cubicBezTo>
                  <a:cubicBezTo>
                    <a:pt x="4729481" y="751966"/>
                    <a:pt x="4705337" y="683118"/>
                    <a:pt x="4705337" y="595493"/>
                  </a:cubicBezTo>
                  <a:close/>
                  <a:moveTo>
                    <a:pt x="5423388" y="857474"/>
                  </a:moveTo>
                  <a:lnTo>
                    <a:pt x="5423388" y="186874"/>
                  </a:lnTo>
                  <a:lnTo>
                    <a:pt x="5812370" y="186874"/>
                  </a:lnTo>
                  <a:lnTo>
                    <a:pt x="5812370" y="303111"/>
                  </a:lnTo>
                  <a:lnTo>
                    <a:pt x="5558414" y="303111"/>
                  </a:lnTo>
                  <a:lnTo>
                    <a:pt x="5558414" y="457796"/>
                  </a:lnTo>
                  <a:lnTo>
                    <a:pt x="5773919" y="457796"/>
                  </a:lnTo>
                  <a:lnTo>
                    <a:pt x="5773919" y="574033"/>
                  </a:lnTo>
                  <a:lnTo>
                    <a:pt x="5558414" y="574033"/>
                  </a:lnTo>
                  <a:lnTo>
                    <a:pt x="5558414" y="741236"/>
                  </a:lnTo>
                  <a:lnTo>
                    <a:pt x="5812370" y="741236"/>
                  </a:lnTo>
                  <a:lnTo>
                    <a:pt x="5812370" y="857474"/>
                  </a:lnTo>
                  <a:close/>
                  <a:moveTo>
                    <a:pt x="0" y="1827608"/>
                  </a:moveTo>
                  <a:lnTo>
                    <a:pt x="0" y="1157008"/>
                  </a:lnTo>
                  <a:lnTo>
                    <a:pt x="388982" y="1157008"/>
                  </a:lnTo>
                  <a:lnTo>
                    <a:pt x="388982" y="1273245"/>
                  </a:lnTo>
                  <a:lnTo>
                    <a:pt x="135920" y="1273245"/>
                  </a:lnTo>
                  <a:lnTo>
                    <a:pt x="135920" y="1427930"/>
                  </a:lnTo>
                  <a:lnTo>
                    <a:pt x="351425" y="1427930"/>
                  </a:lnTo>
                  <a:lnTo>
                    <a:pt x="351425" y="1544168"/>
                  </a:lnTo>
                  <a:lnTo>
                    <a:pt x="135920" y="1544168"/>
                  </a:lnTo>
                  <a:lnTo>
                    <a:pt x="135920" y="1827608"/>
                  </a:lnTo>
                  <a:close/>
                  <a:moveTo>
                    <a:pt x="517748" y="1827608"/>
                  </a:moveTo>
                  <a:lnTo>
                    <a:pt x="517748" y="1157008"/>
                  </a:lnTo>
                  <a:lnTo>
                    <a:pt x="721628" y="1157008"/>
                  </a:lnTo>
                  <a:cubicBezTo>
                    <a:pt x="794953" y="1157008"/>
                    <a:pt x="853077" y="1174891"/>
                    <a:pt x="895999" y="1210656"/>
                  </a:cubicBezTo>
                  <a:cubicBezTo>
                    <a:pt x="938322" y="1246421"/>
                    <a:pt x="959488" y="1295304"/>
                    <a:pt x="959488" y="1357294"/>
                  </a:cubicBezTo>
                  <a:cubicBezTo>
                    <a:pt x="959488" y="1397235"/>
                    <a:pt x="950251" y="1432106"/>
                    <a:pt x="931768" y="1461907"/>
                  </a:cubicBezTo>
                  <a:cubicBezTo>
                    <a:pt x="913284" y="1491709"/>
                    <a:pt x="887057" y="1514661"/>
                    <a:pt x="853077" y="1530756"/>
                  </a:cubicBezTo>
                  <a:lnTo>
                    <a:pt x="1062322" y="1827608"/>
                  </a:lnTo>
                  <a:lnTo>
                    <a:pt x="900470" y="1827608"/>
                  </a:lnTo>
                  <a:lnTo>
                    <a:pt x="722522" y="1556686"/>
                  </a:lnTo>
                  <a:lnTo>
                    <a:pt x="653668" y="1556686"/>
                  </a:lnTo>
                  <a:lnTo>
                    <a:pt x="653668" y="1827608"/>
                  </a:lnTo>
                  <a:close/>
                  <a:moveTo>
                    <a:pt x="653668" y="1441342"/>
                  </a:moveTo>
                  <a:lnTo>
                    <a:pt x="729676" y="1441342"/>
                  </a:lnTo>
                  <a:cubicBezTo>
                    <a:pt x="758291" y="1441342"/>
                    <a:pt x="780646" y="1433894"/>
                    <a:pt x="796742" y="1418989"/>
                  </a:cubicBezTo>
                  <a:cubicBezTo>
                    <a:pt x="812838" y="1404084"/>
                    <a:pt x="820590" y="1382929"/>
                    <a:pt x="819991" y="1355506"/>
                  </a:cubicBezTo>
                  <a:cubicBezTo>
                    <a:pt x="819991" y="1329871"/>
                    <a:pt x="812238" y="1309610"/>
                    <a:pt x="796742" y="1294705"/>
                  </a:cubicBezTo>
                  <a:cubicBezTo>
                    <a:pt x="781245" y="1279799"/>
                    <a:pt x="758890" y="1272646"/>
                    <a:pt x="729676" y="1273245"/>
                  </a:cubicBezTo>
                  <a:lnTo>
                    <a:pt x="653668" y="1273245"/>
                  </a:lnTo>
                  <a:close/>
                  <a:moveTo>
                    <a:pt x="1100773" y="1827608"/>
                  </a:moveTo>
                  <a:lnTo>
                    <a:pt x="1353835" y="1157008"/>
                  </a:lnTo>
                  <a:lnTo>
                    <a:pt x="1530889" y="1157008"/>
                  </a:lnTo>
                  <a:lnTo>
                    <a:pt x="1783950" y="1827608"/>
                  </a:lnTo>
                  <a:lnTo>
                    <a:pt x="1639982" y="1827608"/>
                  </a:lnTo>
                  <a:lnTo>
                    <a:pt x="1575599" y="1653252"/>
                  </a:lnTo>
                  <a:lnTo>
                    <a:pt x="1308230" y="1653252"/>
                  </a:lnTo>
                  <a:lnTo>
                    <a:pt x="1244741" y="1827608"/>
                  </a:lnTo>
                  <a:close/>
                  <a:moveTo>
                    <a:pt x="1350258" y="1537015"/>
                  </a:moveTo>
                  <a:lnTo>
                    <a:pt x="1534466" y="1537015"/>
                  </a:lnTo>
                  <a:lnTo>
                    <a:pt x="1442362" y="1285763"/>
                  </a:lnTo>
                  <a:close/>
                  <a:moveTo>
                    <a:pt x="1896621" y="1827608"/>
                  </a:moveTo>
                  <a:lnTo>
                    <a:pt x="1896621" y="1157008"/>
                  </a:lnTo>
                  <a:lnTo>
                    <a:pt x="2070098" y="1157008"/>
                  </a:lnTo>
                  <a:lnTo>
                    <a:pt x="2368764" y="1637158"/>
                  </a:lnTo>
                  <a:lnTo>
                    <a:pt x="2368764" y="1157008"/>
                  </a:lnTo>
                  <a:lnTo>
                    <a:pt x="2503790" y="1157008"/>
                  </a:lnTo>
                  <a:lnTo>
                    <a:pt x="2503790" y="1827608"/>
                  </a:lnTo>
                  <a:lnTo>
                    <a:pt x="2330313" y="1827608"/>
                  </a:lnTo>
                  <a:lnTo>
                    <a:pt x="2031647" y="1345670"/>
                  </a:lnTo>
                  <a:lnTo>
                    <a:pt x="2031647" y="1827608"/>
                  </a:lnTo>
                  <a:close/>
                  <a:moveTo>
                    <a:pt x="2644181" y="1492308"/>
                  </a:moveTo>
                  <a:cubicBezTo>
                    <a:pt x="2644181" y="1444624"/>
                    <a:pt x="2652828" y="1399318"/>
                    <a:pt x="2670113" y="1356400"/>
                  </a:cubicBezTo>
                  <a:cubicBezTo>
                    <a:pt x="2687398" y="1312882"/>
                    <a:pt x="2711247" y="1275034"/>
                    <a:pt x="2741650" y="1242845"/>
                  </a:cubicBezTo>
                  <a:cubicBezTo>
                    <a:pt x="2772652" y="1210656"/>
                    <a:pt x="2810209" y="1185325"/>
                    <a:pt x="2854321" y="1166844"/>
                  </a:cubicBezTo>
                  <a:cubicBezTo>
                    <a:pt x="2899031" y="1147772"/>
                    <a:pt x="2947319" y="1138231"/>
                    <a:pt x="2999183" y="1138231"/>
                  </a:cubicBezTo>
                  <a:cubicBezTo>
                    <a:pt x="3058201" y="1138231"/>
                    <a:pt x="3111853" y="1150150"/>
                    <a:pt x="3160141" y="1173997"/>
                  </a:cubicBezTo>
                  <a:cubicBezTo>
                    <a:pt x="3209027" y="1198433"/>
                    <a:pt x="3248963" y="1231820"/>
                    <a:pt x="3279965" y="1274140"/>
                  </a:cubicBezTo>
                  <a:lnTo>
                    <a:pt x="3173554" y="1357294"/>
                  </a:lnTo>
                  <a:cubicBezTo>
                    <a:pt x="3153881" y="1329281"/>
                    <a:pt x="3129139" y="1306927"/>
                    <a:pt x="3099334" y="1290234"/>
                  </a:cubicBezTo>
                  <a:cubicBezTo>
                    <a:pt x="3069530" y="1273541"/>
                    <a:pt x="3036141" y="1265198"/>
                    <a:pt x="2999183" y="1265198"/>
                  </a:cubicBezTo>
                  <a:cubicBezTo>
                    <a:pt x="2936588" y="1265198"/>
                    <a:pt x="2885019" y="1286953"/>
                    <a:pt x="2844484" y="1330470"/>
                  </a:cubicBezTo>
                  <a:cubicBezTo>
                    <a:pt x="2803950" y="1373987"/>
                    <a:pt x="2783383" y="1427930"/>
                    <a:pt x="2782784" y="1492308"/>
                  </a:cubicBezTo>
                  <a:cubicBezTo>
                    <a:pt x="2782784" y="1556686"/>
                    <a:pt x="2803351" y="1610933"/>
                    <a:pt x="2844484" y="1655040"/>
                  </a:cubicBezTo>
                  <a:cubicBezTo>
                    <a:pt x="2885019" y="1698558"/>
                    <a:pt x="2936588" y="1720017"/>
                    <a:pt x="2999183" y="1719418"/>
                  </a:cubicBezTo>
                  <a:cubicBezTo>
                    <a:pt x="3036141" y="1719418"/>
                    <a:pt x="3069530" y="1711371"/>
                    <a:pt x="3099334" y="1695276"/>
                  </a:cubicBezTo>
                  <a:cubicBezTo>
                    <a:pt x="3129139" y="1678583"/>
                    <a:pt x="3153881" y="1655934"/>
                    <a:pt x="3173554" y="1627322"/>
                  </a:cubicBezTo>
                  <a:lnTo>
                    <a:pt x="3279965" y="1709582"/>
                  </a:lnTo>
                  <a:cubicBezTo>
                    <a:pt x="3253738" y="1745947"/>
                    <a:pt x="3220947" y="1775748"/>
                    <a:pt x="3181602" y="1798996"/>
                  </a:cubicBezTo>
                  <a:cubicBezTo>
                    <a:pt x="3142257" y="1822243"/>
                    <a:pt x="3098735" y="1836844"/>
                    <a:pt x="3051047" y="1842808"/>
                  </a:cubicBezTo>
                  <a:lnTo>
                    <a:pt x="2967885" y="1982293"/>
                  </a:lnTo>
                  <a:lnTo>
                    <a:pt x="2848061" y="1982293"/>
                  </a:lnTo>
                  <a:lnTo>
                    <a:pt x="2932117" y="1841020"/>
                  </a:lnTo>
                  <a:cubicBezTo>
                    <a:pt x="2875487" y="1830889"/>
                    <a:pt x="2825107" y="1809126"/>
                    <a:pt x="2780995" y="1775748"/>
                  </a:cubicBezTo>
                  <a:cubicBezTo>
                    <a:pt x="2736884" y="1742370"/>
                    <a:pt x="2702904" y="1700936"/>
                    <a:pt x="2679055" y="1651464"/>
                  </a:cubicBezTo>
                  <a:cubicBezTo>
                    <a:pt x="2655207" y="1601991"/>
                    <a:pt x="2643582" y="1548934"/>
                    <a:pt x="2644181" y="1492308"/>
                  </a:cubicBezTo>
                  <a:close/>
                  <a:moveTo>
                    <a:pt x="3319310" y="1827608"/>
                  </a:moveTo>
                  <a:lnTo>
                    <a:pt x="3572372" y="1157008"/>
                  </a:lnTo>
                  <a:lnTo>
                    <a:pt x="3749426" y="1157008"/>
                  </a:lnTo>
                  <a:lnTo>
                    <a:pt x="4002487" y="1827608"/>
                  </a:lnTo>
                  <a:lnTo>
                    <a:pt x="3858519" y="1827608"/>
                  </a:lnTo>
                  <a:lnTo>
                    <a:pt x="3795030" y="1653252"/>
                  </a:lnTo>
                  <a:lnTo>
                    <a:pt x="3527661" y="1653252"/>
                  </a:lnTo>
                  <a:lnTo>
                    <a:pt x="3463278" y="1827608"/>
                  </a:lnTo>
                  <a:close/>
                  <a:moveTo>
                    <a:pt x="3569689" y="1537015"/>
                  </a:moveTo>
                  <a:lnTo>
                    <a:pt x="3753002" y="1537015"/>
                  </a:lnTo>
                  <a:lnTo>
                    <a:pt x="3660899" y="1285763"/>
                  </a:lnTo>
                  <a:close/>
                  <a:moveTo>
                    <a:pt x="4115158" y="1827608"/>
                  </a:moveTo>
                  <a:lnTo>
                    <a:pt x="4115158" y="1157008"/>
                  </a:lnTo>
                  <a:lnTo>
                    <a:pt x="4251078" y="1157008"/>
                  </a:lnTo>
                  <a:lnTo>
                    <a:pt x="4251078" y="1827608"/>
                  </a:lnTo>
                  <a:close/>
                  <a:moveTo>
                    <a:pt x="4386998" y="1734618"/>
                  </a:moveTo>
                  <a:lnTo>
                    <a:pt x="4485361" y="1644311"/>
                  </a:lnTo>
                  <a:cubicBezTo>
                    <a:pt x="4505633" y="1670536"/>
                    <a:pt x="4528283" y="1690806"/>
                    <a:pt x="4553321" y="1705112"/>
                  </a:cubicBezTo>
                  <a:cubicBezTo>
                    <a:pt x="4578958" y="1719418"/>
                    <a:pt x="4605481" y="1726571"/>
                    <a:pt x="4632906" y="1726571"/>
                  </a:cubicBezTo>
                  <a:cubicBezTo>
                    <a:pt x="4659732" y="1726571"/>
                    <a:pt x="4680594" y="1719713"/>
                    <a:pt x="4695501" y="1706006"/>
                  </a:cubicBezTo>
                  <a:cubicBezTo>
                    <a:pt x="4710997" y="1692299"/>
                    <a:pt x="4718750" y="1673218"/>
                    <a:pt x="4718750" y="1648781"/>
                  </a:cubicBezTo>
                  <a:cubicBezTo>
                    <a:pt x="4718750" y="1634475"/>
                    <a:pt x="4714574" y="1621358"/>
                    <a:pt x="4706231" y="1609439"/>
                  </a:cubicBezTo>
                  <a:cubicBezTo>
                    <a:pt x="4697289" y="1597521"/>
                    <a:pt x="4685664" y="1587685"/>
                    <a:pt x="4671357" y="1579933"/>
                  </a:cubicBezTo>
                  <a:cubicBezTo>
                    <a:pt x="4657050" y="1571591"/>
                    <a:pt x="4640659" y="1563240"/>
                    <a:pt x="4622175" y="1554897"/>
                  </a:cubicBezTo>
                  <a:cubicBezTo>
                    <a:pt x="4603692" y="1545956"/>
                    <a:pt x="4584914" y="1537310"/>
                    <a:pt x="4565840" y="1528967"/>
                  </a:cubicBezTo>
                  <a:cubicBezTo>
                    <a:pt x="4546767" y="1520625"/>
                    <a:pt x="4528283" y="1510486"/>
                    <a:pt x="4510399" y="1498567"/>
                  </a:cubicBezTo>
                  <a:cubicBezTo>
                    <a:pt x="4491916" y="1486648"/>
                    <a:pt x="4475525" y="1473531"/>
                    <a:pt x="4461217" y="1459225"/>
                  </a:cubicBezTo>
                  <a:cubicBezTo>
                    <a:pt x="4446910" y="1444919"/>
                    <a:pt x="4435285" y="1426741"/>
                    <a:pt x="4426343" y="1404683"/>
                  </a:cubicBezTo>
                  <a:cubicBezTo>
                    <a:pt x="4417401" y="1382625"/>
                    <a:pt x="4412930" y="1358483"/>
                    <a:pt x="4412930" y="1332258"/>
                  </a:cubicBezTo>
                  <a:cubicBezTo>
                    <a:pt x="4412930" y="1278011"/>
                    <a:pt x="4433202" y="1232115"/>
                    <a:pt x="4473736" y="1194562"/>
                  </a:cubicBezTo>
                  <a:cubicBezTo>
                    <a:pt x="4514271" y="1157008"/>
                    <a:pt x="4565545" y="1138231"/>
                    <a:pt x="4627541" y="1138231"/>
                  </a:cubicBezTo>
                  <a:cubicBezTo>
                    <a:pt x="4720539" y="1138231"/>
                    <a:pt x="4798335" y="1175785"/>
                    <a:pt x="4860930" y="1250892"/>
                  </a:cubicBezTo>
                  <a:lnTo>
                    <a:pt x="4761672" y="1340305"/>
                  </a:lnTo>
                  <a:cubicBezTo>
                    <a:pt x="4718750" y="1284270"/>
                    <a:pt x="4674335" y="1256257"/>
                    <a:pt x="4628435" y="1256257"/>
                  </a:cubicBezTo>
                  <a:cubicBezTo>
                    <a:pt x="4605784" y="1256257"/>
                    <a:pt x="4587006" y="1263115"/>
                    <a:pt x="4572100" y="1276822"/>
                  </a:cubicBezTo>
                  <a:cubicBezTo>
                    <a:pt x="4557193" y="1290529"/>
                    <a:pt x="4550039" y="1307222"/>
                    <a:pt x="4550639" y="1326893"/>
                  </a:cubicBezTo>
                  <a:cubicBezTo>
                    <a:pt x="4550639" y="1339411"/>
                    <a:pt x="4554215" y="1351035"/>
                    <a:pt x="4561369" y="1361765"/>
                  </a:cubicBezTo>
                  <a:cubicBezTo>
                    <a:pt x="4568523" y="1371895"/>
                    <a:pt x="4577760" y="1381140"/>
                    <a:pt x="4589090" y="1389483"/>
                  </a:cubicBezTo>
                  <a:cubicBezTo>
                    <a:pt x="4601009" y="1397235"/>
                    <a:pt x="4614727" y="1404978"/>
                    <a:pt x="4630223" y="1412730"/>
                  </a:cubicBezTo>
                  <a:lnTo>
                    <a:pt x="4677616" y="1435084"/>
                  </a:lnTo>
                  <a:cubicBezTo>
                    <a:pt x="4694902" y="1442836"/>
                    <a:pt x="4711892" y="1450579"/>
                    <a:pt x="4728586" y="1458331"/>
                  </a:cubicBezTo>
                  <a:cubicBezTo>
                    <a:pt x="4745872" y="1466673"/>
                    <a:pt x="4761967" y="1476813"/>
                    <a:pt x="4776874" y="1488731"/>
                  </a:cubicBezTo>
                  <a:cubicBezTo>
                    <a:pt x="4792371" y="1500060"/>
                    <a:pt x="4806088" y="1513168"/>
                    <a:pt x="4818008" y="1528073"/>
                  </a:cubicBezTo>
                  <a:cubicBezTo>
                    <a:pt x="4829927" y="1542379"/>
                    <a:pt x="4839173" y="1559368"/>
                    <a:pt x="4845728" y="1579039"/>
                  </a:cubicBezTo>
                  <a:cubicBezTo>
                    <a:pt x="4852882" y="1599309"/>
                    <a:pt x="4856459" y="1621662"/>
                    <a:pt x="4856459" y="1646099"/>
                  </a:cubicBezTo>
                  <a:cubicBezTo>
                    <a:pt x="4855269" y="1706900"/>
                    <a:pt x="4833504" y="1755478"/>
                    <a:pt x="4791181" y="1791843"/>
                  </a:cubicBezTo>
                  <a:cubicBezTo>
                    <a:pt x="4749448" y="1828207"/>
                    <a:pt x="4697289" y="1846385"/>
                    <a:pt x="4634694" y="1846385"/>
                  </a:cubicBezTo>
                  <a:cubicBezTo>
                    <a:pt x="4579852" y="1846385"/>
                    <a:pt x="4532459" y="1837148"/>
                    <a:pt x="4492515" y="1818667"/>
                  </a:cubicBezTo>
                  <a:cubicBezTo>
                    <a:pt x="4452571" y="1799595"/>
                    <a:pt x="4417401" y="1771573"/>
                    <a:pt x="4386998" y="1734618"/>
                  </a:cubicBezTo>
                  <a:close/>
                  <a:moveTo>
                    <a:pt x="5007580" y="1827608"/>
                  </a:moveTo>
                  <a:lnTo>
                    <a:pt x="5007580" y="1157008"/>
                  </a:lnTo>
                  <a:lnTo>
                    <a:pt x="5396562" y="1157008"/>
                  </a:lnTo>
                  <a:lnTo>
                    <a:pt x="5396562" y="1273245"/>
                  </a:lnTo>
                  <a:lnTo>
                    <a:pt x="5143500" y="1273245"/>
                  </a:lnTo>
                  <a:lnTo>
                    <a:pt x="5143500" y="1427930"/>
                  </a:lnTo>
                  <a:lnTo>
                    <a:pt x="5359005" y="1427930"/>
                  </a:lnTo>
                  <a:lnTo>
                    <a:pt x="5359005" y="1544168"/>
                  </a:lnTo>
                  <a:lnTo>
                    <a:pt x="5143500" y="1544168"/>
                  </a:lnTo>
                  <a:lnTo>
                    <a:pt x="5143500" y="1711371"/>
                  </a:lnTo>
                  <a:lnTo>
                    <a:pt x="5396562" y="1711371"/>
                  </a:lnTo>
                  <a:lnTo>
                    <a:pt x="5396562" y="1827608"/>
                  </a:lnTo>
                  <a:close/>
                </a:path>
              </a:pathLst>
            </a:custGeom>
            <a:solidFill>
              <a:srgbClr val="000000"/>
            </a:solidFill>
            <a:ln w="893" cap="flat">
              <a:noFill/>
              <a:prstDash val="solid"/>
              <a:miter/>
            </a:ln>
          </p:spPr>
          <p:txBody>
            <a:bodyPr rtlCol="0" anchor="ctr"/>
            <a:lstStyle/>
            <a:p>
              <a:endParaRPr lang="fr-FR"/>
            </a:p>
          </p:txBody>
        </p:sp>
        <p:sp>
          <p:nvSpPr>
            <p:cNvPr id="61" name="Forme libre 60">
              <a:extLst>
                <a:ext uri="{FF2B5EF4-FFF2-40B4-BE49-F238E27FC236}">
                  <a16:creationId xmlns:a16="http://schemas.microsoft.com/office/drawing/2014/main" id="{C6E10063-98BC-DBF7-D81D-6019CB375F06}"/>
                </a:ext>
              </a:extLst>
            </p:cNvPr>
            <p:cNvSpPr/>
            <p:nvPr/>
          </p:nvSpPr>
          <p:spPr>
            <a:xfrm>
              <a:off x="3189814" y="4323132"/>
              <a:ext cx="2331207" cy="1640734"/>
            </a:xfrm>
            <a:custGeom>
              <a:avLst/>
              <a:gdLst>
                <a:gd name="connsiteX0" fmla="*/ 2221220 w 2331207"/>
                <a:gd name="connsiteY0" fmla="*/ 1391271 h 1640734"/>
                <a:gd name="connsiteX1" fmla="*/ 2248940 w 2331207"/>
                <a:gd name="connsiteY1" fmla="*/ 1441342 h 1640734"/>
                <a:gd name="connsiteX2" fmla="*/ 2158625 w 2331207"/>
                <a:gd name="connsiteY2" fmla="*/ 1465484 h 1640734"/>
                <a:gd name="connsiteX3" fmla="*/ 2221220 w 2331207"/>
                <a:gd name="connsiteY3" fmla="*/ 1391271 h 1640734"/>
                <a:gd name="connsiteX4" fmla="*/ 2271295 w 2331207"/>
                <a:gd name="connsiteY4" fmla="*/ 1537909 h 1640734"/>
                <a:gd name="connsiteX5" fmla="*/ 2253411 w 2331207"/>
                <a:gd name="connsiteY5" fmla="*/ 1537909 h 1640734"/>
                <a:gd name="connsiteX6" fmla="*/ 2181874 w 2331207"/>
                <a:gd name="connsiteY6" fmla="*/ 1586192 h 1640734"/>
                <a:gd name="connsiteX7" fmla="*/ 2144317 w 2331207"/>
                <a:gd name="connsiteY7" fmla="*/ 1537909 h 1640734"/>
                <a:gd name="connsiteX8" fmla="*/ 2148788 w 2331207"/>
                <a:gd name="connsiteY8" fmla="*/ 1497673 h 1640734"/>
                <a:gd name="connsiteX9" fmla="*/ 2295439 w 2331207"/>
                <a:gd name="connsiteY9" fmla="*/ 1449390 h 1640734"/>
                <a:gd name="connsiteX10" fmla="*/ 2248940 w 2331207"/>
                <a:gd name="connsiteY10" fmla="*/ 1351929 h 1640734"/>
                <a:gd name="connsiteX11" fmla="*/ 2100501 w 2331207"/>
                <a:gd name="connsiteY11" fmla="*/ 1569203 h 1640734"/>
                <a:gd name="connsiteX12" fmla="*/ 2155942 w 2331207"/>
                <a:gd name="connsiteY12" fmla="*/ 1639840 h 1640734"/>
                <a:gd name="connsiteX13" fmla="*/ 2271295 w 2331207"/>
                <a:gd name="connsiteY13" fmla="*/ 1537909 h 1640734"/>
                <a:gd name="connsiteX14" fmla="*/ 2248046 w 2331207"/>
                <a:gd name="connsiteY14" fmla="*/ 1319740 h 1640734"/>
                <a:gd name="connsiteX15" fmla="*/ 2331207 w 2331207"/>
                <a:gd name="connsiteY15" fmla="*/ 1243739 h 1640734"/>
                <a:gd name="connsiteX16" fmla="*/ 2331207 w 2331207"/>
                <a:gd name="connsiteY16" fmla="*/ 1233009 h 1640734"/>
                <a:gd name="connsiteX17" fmla="*/ 2275766 w 2331207"/>
                <a:gd name="connsiteY17" fmla="*/ 1233009 h 1640734"/>
                <a:gd name="connsiteX18" fmla="*/ 2226585 w 2331207"/>
                <a:gd name="connsiteY18" fmla="*/ 1320634 h 1640734"/>
                <a:gd name="connsiteX19" fmla="*/ 2248046 w 2331207"/>
                <a:gd name="connsiteY19" fmla="*/ 1320634 h 1640734"/>
                <a:gd name="connsiteX20" fmla="*/ 1935966 w 2331207"/>
                <a:gd name="connsiteY20" fmla="*/ 1393059 h 1640734"/>
                <a:gd name="connsiteX21" fmla="*/ 1984254 w 2331207"/>
                <a:gd name="connsiteY21" fmla="*/ 1393059 h 1640734"/>
                <a:gd name="connsiteX22" fmla="*/ 1907351 w 2331207"/>
                <a:gd name="connsiteY22" fmla="*/ 1604075 h 1640734"/>
                <a:gd name="connsiteX23" fmla="*/ 1928813 w 2331207"/>
                <a:gd name="connsiteY23" fmla="*/ 1639840 h 1640734"/>
                <a:gd name="connsiteX24" fmla="*/ 2073675 w 2331207"/>
                <a:gd name="connsiteY24" fmla="*/ 1527179 h 1640734"/>
                <a:gd name="connsiteX25" fmla="*/ 2060262 w 2331207"/>
                <a:gd name="connsiteY25" fmla="*/ 1527179 h 1640734"/>
                <a:gd name="connsiteX26" fmla="*/ 1965475 w 2331207"/>
                <a:gd name="connsiteY26" fmla="*/ 1591557 h 1640734"/>
                <a:gd name="connsiteX27" fmla="*/ 2036118 w 2331207"/>
                <a:gd name="connsiteY27" fmla="*/ 1393059 h 1640734"/>
                <a:gd name="connsiteX28" fmla="*/ 2108549 w 2331207"/>
                <a:gd name="connsiteY28" fmla="*/ 1393059 h 1640734"/>
                <a:gd name="connsiteX29" fmla="*/ 2117491 w 2331207"/>
                <a:gd name="connsiteY29" fmla="*/ 1362659 h 1640734"/>
                <a:gd name="connsiteX30" fmla="*/ 2046848 w 2331207"/>
                <a:gd name="connsiteY30" fmla="*/ 1362659 h 1640734"/>
                <a:gd name="connsiteX31" fmla="*/ 2073675 w 2331207"/>
                <a:gd name="connsiteY31" fmla="*/ 1286657 h 1640734"/>
                <a:gd name="connsiteX32" fmla="*/ 2045954 w 2331207"/>
                <a:gd name="connsiteY32" fmla="*/ 1286657 h 1640734"/>
                <a:gd name="connsiteX33" fmla="*/ 1995878 w 2331207"/>
                <a:gd name="connsiteY33" fmla="*/ 1362659 h 1640734"/>
                <a:gd name="connsiteX34" fmla="*/ 1935966 w 2331207"/>
                <a:gd name="connsiteY34" fmla="*/ 1370706 h 1640734"/>
                <a:gd name="connsiteX35" fmla="*/ 1885890 w 2331207"/>
                <a:gd name="connsiteY35" fmla="*/ 1382330 h 1640734"/>
                <a:gd name="connsiteX36" fmla="*/ 1868900 w 2331207"/>
                <a:gd name="connsiteY36" fmla="*/ 1351929 h 1640734"/>
                <a:gd name="connsiteX37" fmla="*/ 1756230 w 2331207"/>
                <a:gd name="connsiteY37" fmla="*/ 1443131 h 1640734"/>
                <a:gd name="connsiteX38" fmla="*/ 1769643 w 2331207"/>
                <a:gd name="connsiteY38" fmla="*/ 1443131 h 1640734"/>
                <a:gd name="connsiteX39" fmla="*/ 1828661 w 2331207"/>
                <a:gd name="connsiteY39" fmla="*/ 1398424 h 1640734"/>
                <a:gd name="connsiteX40" fmla="*/ 1747288 w 2331207"/>
                <a:gd name="connsiteY40" fmla="*/ 1609439 h 1640734"/>
                <a:gd name="connsiteX41" fmla="*/ 1765172 w 2331207"/>
                <a:gd name="connsiteY41" fmla="*/ 1639840 h 1640734"/>
                <a:gd name="connsiteX42" fmla="*/ 1872477 w 2331207"/>
                <a:gd name="connsiteY42" fmla="*/ 1548638 h 1640734"/>
                <a:gd name="connsiteX43" fmla="*/ 1859064 w 2331207"/>
                <a:gd name="connsiteY43" fmla="*/ 1548638 h 1640734"/>
                <a:gd name="connsiteX44" fmla="*/ 1800046 w 2331207"/>
                <a:gd name="connsiteY44" fmla="*/ 1593345 h 1640734"/>
                <a:gd name="connsiteX45" fmla="*/ 1893938 w 2331207"/>
                <a:gd name="connsiteY45" fmla="*/ 1298281 h 1640734"/>
                <a:gd name="connsiteX46" fmla="*/ 1927024 w 2331207"/>
                <a:gd name="connsiteY46" fmla="*/ 1265198 h 1640734"/>
                <a:gd name="connsiteX47" fmla="*/ 1893938 w 2331207"/>
                <a:gd name="connsiteY47" fmla="*/ 1232115 h 1640734"/>
                <a:gd name="connsiteX48" fmla="*/ 1870689 w 2331207"/>
                <a:gd name="connsiteY48" fmla="*/ 1241951 h 1640734"/>
                <a:gd name="connsiteX49" fmla="*/ 1860853 w 2331207"/>
                <a:gd name="connsiteY49" fmla="*/ 1265198 h 1640734"/>
                <a:gd name="connsiteX50" fmla="*/ 1893938 w 2331207"/>
                <a:gd name="connsiteY50" fmla="*/ 1298281 h 1640734"/>
                <a:gd name="connsiteX51" fmla="*/ 1501380 w 2331207"/>
                <a:gd name="connsiteY51" fmla="*/ 1410942 h 1640734"/>
                <a:gd name="connsiteX52" fmla="*/ 1501380 w 2331207"/>
                <a:gd name="connsiteY52" fmla="*/ 1474425 h 1640734"/>
                <a:gd name="connsiteX53" fmla="*/ 1444150 w 2331207"/>
                <a:gd name="connsiteY53" fmla="*/ 1601392 h 1640734"/>
                <a:gd name="connsiteX54" fmla="*/ 1468294 w 2331207"/>
                <a:gd name="connsiteY54" fmla="*/ 1640734 h 1640734"/>
                <a:gd name="connsiteX55" fmla="*/ 1495120 w 2331207"/>
                <a:gd name="connsiteY55" fmla="*/ 1621957 h 1640734"/>
                <a:gd name="connsiteX56" fmla="*/ 1551456 w 2331207"/>
                <a:gd name="connsiteY56" fmla="*/ 1473531 h 1640734"/>
                <a:gd name="connsiteX57" fmla="*/ 1647136 w 2331207"/>
                <a:gd name="connsiteY57" fmla="*/ 1407365 h 1640734"/>
                <a:gd name="connsiteX58" fmla="*/ 1650713 w 2331207"/>
                <a:gd name="connsiteY58" fmla="*/ 1439554 h 1640734"/>
                <a:gd name="connsiteX59" fmla="*/ 1563975 w 2331207"/>
                <a:gd name="connsiteY59" fmla="*/ 1604969 h 1640734"/>
                <a:gd name="connsiteX60" fmla="*/ 1585436 w 2331207"/>
                <a:gd name="connsiteY60" fmla="*/ 1640734 h 1640734"/>
                <a:gd name="connsiteX61" fmla="*/ 1698106 w 2331207"/>
                <a:gd name="connsiteY61" fmla="*/ 1549533 h 1640734"/>
                <a:gd name="connsiteX62" fmla="*/ 1682905 w 2331207"/>
                <a:gd name="connsiteY62" fmla="*/ 1549533 h 1640734"/>
                <a:gd name="connsiteX63" fmla="*/ 1623887 w 2331207"/>
                <a:gd name="connsiteY63" fmla="*/ 1594239 h 1640734"/>
                <a:gd name="connsiteX64" fmla="*/ 1698106 w 2331207"/>
                <a:gd name="connsiteY64" fmla="*/ 1444025 h 1640734"/>
                <a:gd name="connsiteX65" fmla="*/ 1712414 w 2331207"/>
                <a:gd name="connsiteY65" fmla="*/ 1393059 h 1640734"/>
                <a:gd name="connsiteX66" fmla="*/ 1673068 w 2331207"/>
                <a:gd name="connsiteY66" fmla="*/ 1352823 h 1640734"/>
                <a:gd name="connsiteX67" fmla="*/ 1560398 w 2331207"/>
                <a:gd name="connsiteY67" fmla="*/ 1444919 h 1640734"/>
                <a:gd name="connsiteX68" fmla="*/ 1560398 w 2331207"/>
                <a:gd name="connsiteY68" fmla="*/ 1405577 h 1640734"/>
                <a:gd name="connsiteX69" fmla="*/ 1526418 w 2331207"/>
                <a:gd name="connsiteY69" fmla="*/ 1352823 h 1640734"/>
                <a:gd name="connsiteX70" fmla="*/ 1448621 w 2331207"/>
                <a:gd name="connsiteY70" fmla="*/ 1444025 h 1640734"/>
                <a:gd name="connsiteX71" fmla="*/ 1462035 w 2331207"/>
                <a:gd name="connsiteY71" fmla="*/ 1444025 h 1640734"/>
                <a:gd name="connsiteX72" fmla="*/ 1501380 w 2331207"/>
                <a:gd name="connsiteY72" fmla="*/ 1410942 h 1640734"/>
                <a:gd name="connsiteX73" fmla="*/ 1443256 w 2331207"/>
                <a:gd name="connsiteY73" fmla="*/ 1416307 h 1640734"/>
                <a:gd name="connsiteX74" fmla="*/ 1421795 w 2331207"/>
                <a:gd name="connsiteY74" fmla="*/ 1351929 h 1640734"/>
                <a:gd name="connsiteX75" fmla="*/ 1345787 w 2331207"/>
                <a:gd name="connsiteY75" fmla="*/ 1444025 h 1640734"/>
                <a:gd name="connsiteX76" fmla="*/ 1345787 w 2331207"/>
                <a:gd name="connsiteY76" fmla="*/ 1404683 h 1640734"/>
                <a:gd name="connsiteX77" fmla="*/ 1311807 w 2331207"/>
                <a:gd name="connsiteY77" fmla="*/ 1351929 h 1640734"/>
                <a:gd name="connsiteX78" fmla="*/ 1234011 w 2331207"/>
                <a:gd name="connsiteY78" fmla="*/ 1443131 h 1640734"/>
                <a:gd name="connsiteX79" fmla="*/ 1247424 w 2331207"/>
                <a:gd name="connsiteY79" fmla="*/ 1443131 h 1640734"/>
                <a:gd name="connsiteX80" fmla="*/ 1285875 w 2331207"/>
                <a:gd name="connsiteY80" fmla="*/ 1410048 h 1640734"/>
                <a:gd name="connsiteX81" fmla="*/ 1285875 w 2331207"/>
                <a:gd name="connsiteY81" fmla="*/ 1473531 h 1640734"/>
                <a:gd name="connsiteX82" fmla="*/ 1228646 w 2331207"/>
                <a:gd name="connsiteY82" fmla="*/ 1600498 h 1640734"/>
                <a:gd name="connsiteX83" fmla="*/ 1252789 w 2331207"/>
                <a:gd name="connsiteY83" fmla="*/ 1639840 h 1640734"/>
                <a:gd name="connsiteX84" fmla="*/ 1279616 w 2331207"/>
                <a:gd name="connsiteY84" fmla="*/ 1621063 h 1640734"/>
                <a:gd name="connsiteX85" fmla="*/ 1334162 w 2331207"/>
                <a:gd name="connsiteY85" fmla="*/ 1472637 h 1640734"/>
                <a:gd name="connsiteX86" fmla="*/ 1382450 w 2331207"/>
                <a:gd name="connsiteY86" fmla="*/ 1417201 h 1640734"/>
                <a:gd name="connsiteX87" fmla="*/ 1443256 w 2331207"/>
                <a:gd name="connsiteY87" fmla="*/ 1417201 h 1640734"/>
                <a:gd name="connsiteX88" fmla="*/ 1131177 w 2331207"/>
                <a:gd name="connsiteY88" fmla="*/ 1391271 h 1640734"/>
                <a:gd name="connsiteX89" fmla="*/ 1158897 w 2331207"/>
                <a:gd name="connsiteY89" fmla="*/ 1441342 h 1640734"/>
                <a:gd name="connsiteX90" fmla="*/ 1068582 w 2331207"/>
                <a:gd name="connsiteY90" fmla="*/ 1465484 h 1640734"/>
                <a:gd name="connsiteX91" fmla="*/ 1131177 w 2331207"/>
                <a:gd name="connsiteY91" fmla="*/ 1391271 h 1640734"/>
                <a:gd name="connsiteX92" fmla="*/ 1181252 w 2331207"/>
                <a:gd name="connsiteY92" fmla="*/ 1537909 h 1640734"/>
                <a:gd name="connsiteX93" fmla="*/ 1163368 w 2331207"/>
                <a:gd name="connsiteY93" fmla="*/ 1537909 h 1640734"/>
                <a:gd name="connsiteX94" fmla="*/ 1091831 w 2331207"/>
                <a:gd name="connsiteY94" fmla="*/ 1586192 h 1640734"/>
                <a:gd name="connsiteX95" fmla="*/ 1054274 w 2331207"/>
                <a:gd name="connsiteY95" fmla="*/ 1537909 h 1640734"/>
                <a:gd name="connsiteX96" fmla="*/ 1058746 w 2331207"/>
                <a:gd name="connsiteY96" fmla="*/ 1497673 h 1640734"/>
                <a:gd name="connsiteX97" fmla="*/ 1205396 w 2331207"/>
                <a:gd name="connsiteY97" fmla="*/ 1449390 h 1640734"/>
                <a:gd name="connsiteX98" fmla="*/ 1158897 w 2331207"/>
                <a:gd name="connsiteY98" fmla="*/ 1351929 h 1640734"/>
                <a:gd name="connsiteX99" fmla="*/ 1010458 w 2331207"/>
                <a:gd name="connsiteY99" fmla="*/ 1569203 h 1640734"/>
                <a:gd name="connsiteX100" fmla="*/ 1065899 w 2331207"/>
                <a:gd name="connsiteY100" fmla="*/ 1639840 h 1640734"/>
                <a:gd name="connsiteX101" fmla="*/ 1181252 w 2331207"/>
                <a:gd name="connsiteY101" fmla="*/ 1537909 h 1640734"/>
                <a:gd name="connsiteX102" fmla="*/ 845923 w 2331207"/>
                <a:gd name="connsiteY102" fmla="*/ 1393059 h 1640734"/>
                <a:gd name="connsiteX103" fmla="*/ 894211 w 2331207"/>
                <a:gd name="connsiteY103" fmla="*/ 1393059 h 1640734"/>
                <a:gd name="connsiteX104" fmla="*/ 817309 w 2331207"/>
                <a:gd name="connsiteY104" fmla="*/ 1604075 h 1640734"/>
                <a:gd name="connsiteX105" fmla="*/ 838770 w 2331207"/>
                <a:gd name="connsiteY105" fmla="*/ 1639840 h 1640734"/>
                <a:gd name="connsiteX106" fmla="*/ 983632 w 2331207"/>
                <a:gd name="connsiteY106" fmla="*/ 1527179 h 1640734"/>
                <a:gd name="connsiteX107" fmla="*/ 970219 w 2331207"/>
                <a:gd name="connsiteY107" fmla="*/ 1527179 h 1640734"/>
                <a:gd name="connsiteX108" fmla="*/ 875432 w 2331207"/>
                <a:gd name="connsiteY108" fmla="*/ 1591557 h 1640734"/>
                <a:gd name="connsiteX109" fmla="*/ 946075 w 2331207"/>
                <a:gd name="connsiteY109" fmla="*/ 1393059 h 1640734"/>
                <a:gd name="connsiteX110" fmla="*/ 1018506 w 2331207"/>
                <a:gd name="connsiteY110" fmla="*/ 1393059 h 1640734"/>
                <a:gd name="connsiteX111" fmla="*/ 1027448 w 2331207"/>
                <a:gd name="connsiteY111" fmla="*/ 1362659 h 1640734"/>
                <a:gd name="connsiteX112" fmla="*/ 956805 w 2331207"/>
                <a:gd name="connsiteY112" fmla="*/ 1362659 h 1640734"/>
                <a:gd name="connsiteX113" fmla="*/ 983632 w 2331207"/>
                <a:gd name="connsiteY113" fmla="*/ 1286657 h 1640734"/>
                <a:gd name="connsiteX114" fmla="*/ 955911 w 2331207"/>
                <a:gd name="connsiteY114" fmla="*/ 1286657 h 1640734"/>
                <a:gd name="connsiteX115" fmla="*/ 905835 w 2331207"/>
                <a:gd name="connsiteY115" fmla="*/ 1362659 h 1640734"/>
                <a:gd name="connsiteX116" fmla="*/ 845923 w 2331207"/>
                <a:gd name="connsiteY116" fmla="*/ 1370706 h 1640734"/>
                <a:gd name="connsiteX117" fmla="*/ 589285 w 2331207"/>
                <a:gd name="connsiteY117" fmla="*/ 1557580 h 1640734"/>
                <a:gd name="connsiteX118" fmla="*/ 702850 w 2331207"/>
                <a:gd name="connsiteY118" fmla="*/ 1403789 h 1640734"/>
                <a:gd name="connsiteX119" fmla="*/ 727888 w 2331207"/>
                <a:gd name="connsiteY119" fmla="*/ 1407365 h 1640734"/>
                <a:gd name="connsiteX120" fmla="*/ 685860 w 2331207"/>
                <a:gd name="connsiteY120" fmla="*/ 1520026 h 1640734"/>
                <a:gd name="connsiteX121" fmla="*/ 606275 w 2331207"/>
                <a:gd name="connsiteY121" fmla="*/ 1585298 h 1640734"/>
                <a:gd name="connsiteX122" fmla="*/ 589285 w 2331207"/>
                <a:gd name="connsiteY122" fmla="*/ 1557580 h 1640734"/>
                <a:gd name="connsiteX123" fmla="*/ 811943 w 2331207"/>
                <a:gd name="connsiteY123" fmla="*/ 1339411 h 1640734"/>
                <a:gd name="connsiteX124" fmla="*/ 789588 w 2331207"/>
                <a:gd name="connsiteY124" fmla="*/ 1337623 h 1640734"/>
                <a:gd name="connsiteX125" fmla="*/ 764550 w 2331207"/>
                <a:gd name="connsiteY125" fmla="*/ 1362659 h 1640734"/>
                <a:gd name="connsiteX126" fmla="*/ 760079 w 2331207"/>
                <a:gd name="connsiteY126" fmla="*/ 1362659 h 1640734"/>
                <a:gd name="connsiteX127" fmla="*/ 539209 w 2331207"/>
                <a:gd name="connsiteY127" fmla="*/ 1599604 h 1640734"/>
                <a:gd name="connsiteX128" fmla="*/ 578554 w 2331207"/>
                <a:gd name="connsiteY128" fmla="*/ 1639840 h 1640734"/>
                <a:gd name="connsiteX129" fmla="*/ 675129 w 2331207"/>
                <a:gd name="connsiteY129" fmla="*/ 1547744 h 1640734"/>
                <a:gd name="connsiteX130" fmla="*/ 673341 w 2331207"/>
                <a:gd name="connsiteY130" fmla="*/ 1564733 h 1640734"/>
                <a:gd name="connsiteX131" fmla="*/ 709109 w 2331207"/>
                <a:gd name="connsiteY131" fmla="*/ 1639840 h 1640734"/>
                <a:gd name="connsiteX132" fmla="*/ 786011 w 2331207"/>
                <a:gd name="connsiteY132" fmla="*/ 1548638 h 1640734"/>
                <a:gd name="connsiteX133" fmla="*/ 772598 w 2331207"/>
                <a:gd name="connsiteY133" fmla="*/ 1548638 h 1640734"/>
                <a:gd name="connsiteX134" fmla="*/ 734147 w 2331207"/>
                <a:gd name="connsiteY134" fmla="*/ 1581721 h 1640734"/>
                <a:gd name="connsiteX135" fmla="*/ 734147 w 2331207"/>
                <a:gd name="connsiteY135" fmla="*/ 1518238 h 1640734"/>
                <a:gd name="connsiteX136" fmla="*/ 583920 w 2331207"/>
                <a:gd name="connsiteY136" fmla="*/ 1416307 h 1640734"/>
                <a:gd name="connsiteX137" fmla="*/ 562459 w 2331207"/>
                <a:gd name="connsiteY137" fmla="*/ 1351929 h 1640734"/>
                <a:gd name="connsiteX138" fmla="*/ 486451 w 2331207"/>
                <a:gd name="connsiteY138" fmla="*/ 1444025 h 1640734"/>
                <a:gd name="connsiteX139" fmla="*/ 486451 w 2331207"/>
                <a:gd name="connsiteY139" fmla="*/ 1404683 h 1640734"/>
                <a:gd name="connsiteX140" fmla="*/ 451576 w 2331207"/>
                <a:gd name="connsiteY140" fmla="*/ 1351929 h 1640734"/>
                <a:gd name="connsiteX141" fmla="*/ 374674 w 2331207"/>
                <a:gd name="connsiteY141" fmla="*/ 1443131 h 1640734"/>
                <a:gd name="connsiteX142" fmla="*/ 388087 w 2331207"/>
                <a:gd name="connsiteY142" fmla="*/ 1443131 h 1640734"/>
                <a:gd name="connsiteX143" fmla="*/ 426539 w 2331207"/>
                <a:gd name="connsiteY143" fmla="*/ 1410048 h 1640734"/>
                <a:gd name="connsiteX144" fmla="*/ 426539 w 2331207"/>
                <a:gd name="connsiteY144" fmla="*/ 1473531 h 1640734"/>
                <a:gd name="connsiteX145" fmla="*/ 368415 w 2331207"/>
                <a:gd name="connsiteY145" fmla="*/ 1601392 h 1640734"/>
                <a:gd name="connsiteX146" fmla="*/ 392559 w 2331207"/>
                <a:gd name="connsiteY146" fmla="*/ 1640734 h 1640734"/>
                <a:gd name="connsiteX147" fmla="*/ 419385 w 2331207"/>
                <a:gd name="connsiteY147" fmla="*/ 1621957 h 1640734"/>
                <a:gd name="connsiteX148" fmla="*/ 475720 w 2331207"/>
                <a:gd name="connsiteY148" fmla="*/ 1472637 h 1640734"/>
                <a:gd name="connsiteX149" fmla="*/ 524007 w 2331207"/>
                <a:gd name="connsiteY149" fmla="*/ 1417201 h 1640734"/>
                <a:gd name="connsiteX150" fmla="*/ 583920 w 2331207"/>
                <a:gd name="connsiteY150" fmla="*/ 1417201 h 1640734"/>
                <a:gd name="connsiteX151" fmla="*/ 209245 w 2331207"/>
                <a:gd name="connsiteY151" fmla="*/ 1630004 h 1640734"/>
                <a:gd name="connsiteX152" fmla="*/ 214611 w 2331207"/>
                <a:gd name="connsiteY152" fmla="*/ 1613910 h 1640734"/>
                <a:gd name="connsiteX153" fmla="*/ 163641 w 2331207"/>
                <a:gd name="connsiteY153" fmla="*/ 1523603 h 1640734"/>
                <a:gd name="connsiteX154" fmla="*/ 190467 w 2331207"/>
                <a:gd name="connsiteY154" fmla="*/ 1451178 h 1640734"/>
                <a:gd name="connsiteX155" fmla="*/ 246802 w 2331207"/>
                <a:gd name="connsiteY155" fmla="*/ 1451178 h 1640734"/>
                <a:gd name="connsiteX156" fmla="*/ 277205 w 2331207"/>
                <a:gd name="connsiteY156" fmla="*/ 1504826 h 1640734"/>
                <a:gd name="connsiteX157" fmla="*/ 297772 w 2331207"/>
                <a:gd name="connsiteY157" fmla="*/ 1504826 h 1640734"/>
                <a:gd name="connsiteX158" fmla="*/ 344271 w 2331207"/>
                <a:gd name="connsiteY158" fmla="*/ 1376965 h 1640734"/>
                <a:gd name="connsiteX159" fmla="*/ 323704 w 2331207"/>
                <a:gd name="connsiteY159" fmla="*/ 1376965 h 1640734"/>
                <a:gd name="connsiteX160" fmla="*/ 253956 w 2331207"/>
                <a:gd name="connsiteY160" fmla="*/ 1430613 h 1640734"/>
                <a:gd name="connsiteX161" fmla="*/ 197621 w 2331207"/>
                <a:gd name="connsiteY161" fmla="*/ 1430613 h 1640734"/>
                <a:gd name="connsiteX162" fmla="*/ 236072 w 2331207"/>
                <a:gd name="connsiteY162" fmla="*/ 1325999 h 1640734"/>
                <a:gd name="connsiteX163" fmla="*/ 304032 w 2331207"/>
                <a:gd name="connsiteY163" fmla="*/ 1281293 h 1640734"/>
                <a:gd name="connsiteX164" fmla="*/ 316551 w 2331207"/>
                <a:gd name="connsiteY164" fmla="*/ 1281293 h 1640734"/>
                <a:gd name="connsiteX165" fmla="*/ 371992 w 2331207"/>
                <a:gd name="connsiteY165" fmla="*/ 1346564 h 1640734"/>
                <a:gd name="connsiteX166" fmla="*/ 391664 w 2331207"/>
                <a:gd name="connsiteY166" fmla="*/ 1346564 h 1640734"/>
                <a:gd name="connsiteX167" fmla="*/ 407760 w 2331207"/>
                <a:gd name="connsiteY167" fmla="*/ 1259833 h 1640734"/>
                <a:gd name="connsiteX168" fmla="*/ 135026 w 2331207"/>
                <a:gd name="connsiteY168" fmla="*/ 1259833 h 1640734"/>
                <a:gd name="connsiteX169" fmla="*/ 129661 w 2331207"/>
                <a:gd name="connsiteY169" fmla="*/ 1275928 h 1640734"/>
                <a:gd name="connsiteX170" fmla="*/ 165429 w 2331207"/>
                <a:gd name="connsiteY170" fmla="*/ 1366235 h 1640734"/>
                <a:gd name="connsiteX171" fmla="*/ 107305 w 2331207"/>
                <a:gd name="connsiteY171" fmla="*/ 1524497 h 1640734"/>
                <a:gd name="connsiteX172" fmla="*/ 4471 w 2331207"/>
                <a:gd name="connsiteY172" fmla="*/ 1614804 h 1640734"/>
                <a:gd name="connsiteX173" fmla="*/ 0 w 2331207"/>
                <a:gd name="connsiteY173" fmla="*/ 1630899 h 1640734"/>
                <a:gd name="connsiteX174" fmla="*/ 209245 w 2331207"/>
                <a:gd name="connsiteY174" fmla="*/ 1630899 h 1640734"/>
                <a:gd name="connsiteX175" fmla="*/ 1562186 w 2331207"/>
                <a:gd name="connsiteY175" fmla="*/ 775213 h 1640734"/>
                <a:gd name="connsiteX176" fmla="*/ 1589907 w 2331207"/>
                <a:gd name="connsiteY176" fmla="*/ 825285 h 1640734"/>
                <a:gd name="connsiteX177" fmla="*/ 1499591 w 2331207"/>
                <a:gd name="connsiteY177" fmla="*/ 849426 h 1640734"/>
                <a:gd name="connsiteX178" fmla="*/ 1562186 w 2331207"/>
                <a:gd name="connsiteY178" fmla="*/ 775213 h 1640734"/>
                <a:gd name="connsiteX179" fmla="*/ 1612262 w 2331207"/>
                <a:gd name="connsiteY179" fmla="*/ 921851 h 1640734"/>
                <a:gd name="connsiteX180" fmla="*/ 1594378 w 2331207"/>
                <a:gd name="connsiteY180" fmla="*/ 921851 h 1640734"/>
                <a:gd name="connsiteX181" fmla="*/ 1522841 w 2331207"/>
                <a:gd name="connsiteY181" fmla="*/ 970134 h 1640734"/>
                <a:gd name="connsiteX182" fmla="*/ 1485284 w 2331207"/>
                <a:gd name="connsiteY182" fmla="*/ 921851 h 1640734"/>
                <a:gd name="connsiteX183" fmla="*/ 1489755 w 2331207"/>
                <a:gd name="connsiteY183" fmla="*/ 881615 h 1640734"/>
                <a:gd name="connsiteX184" fmla="*/ 1636406 w 2331207"/>
                <a:gd name="connsiteY184" fmla="*/ 833332 h 1640734"/>
                <a:gd name="connsiteX185" fmla="*/ 1589907 w 2331207"/>
                <a:gd name="connsiteY185" fmla="*/ 735871 h 1640734"/>
                <a:gd name="connsiteX186" fmla="*/ 1441468 w 2331207"/>
                <a:gd name="connsiteY186" fmla="*/ 953146 h 1640734"/>
                <a:gd name="connsiteX187" fmla="*/ 1496909 w 2331207"/>
                <a:gd name="connsiteY187" fmla="*/ 1023782 h 1640734"/>
                <a:gd name="connsiteX188" fmla="*/ 1612262 w 2331207"/>
                <a:gd name="connsiteY188" fmla="*/ 921851 h 1640734"/>
                <a:gd name="connsiteX189" fmla="*/ 1589012 w 2331207"/>
                <a:gd name="connsiteY189" fmla="*/ 703683 h 1640734"/>
                <a:gd name="connsiteX190" fmla="*/ 1672174 w 2331207"/>
                <a:gd name="connsiteY190" fmla="*/ 627681 h 1640734"/>
                <a:gd name="connsiteX191" fmla="*/ 1672174 w 2331207"/>
                <a:gd name="connsiteY191" fmla="*/ 616952 h 1640734"/>
                <a:gd name="connsiteX192" fmla="*/ 1616733 w 2331207"/>
                <a:gd name="connsiteY192" fmla="*/ 616952 h 1640734"/>
                <a:gd name="connsiteX193" fmla="*/ 1567551 w 2331207"/>
                <a:gd name="connsiteY193" fmla="*/ 704577 h 1640734"/>
                <a:gd name="connsiteX194" fmla="*/ 1589012 w 2331207"/>
                <a:gd name="connsiteY194" fmla="*/ 704577 h 1640734"/>
                <a:gd name="connsiteX195" fmla="*/ 1276933 w 2331207"/>
                <a:gd name="connsiteY195" fmla="*/ 777002 h 1640734"/>
                <a:gd name="connsiteX196" fmla="*/ 1325220 w 2331207"/>
                <a:gd name="connsiteY196" fmla="*/ 777002 h 1640734"/>
                <a:gd name="connsiteX197" fmla="*/ 1248318 w 2331207"/>
                <a:gd name="connsiteY197" fmla="*/ 988017 h 1640734"/>
                <a:gd name="connsiteX198" fmla="*/ 1269779 w 2331207"/>
                <a:gd name="connsiteY198" fmla="*/ 1023782 h 1640734"/>
                <a:gd name="connsiteX199" fmla="*/ 1414641 w 2331207"/>
                <a:gd name="connsiteY199" fmla="*/ 911122 h 1640734"/>
                <a:gd name="connsiteX200" fmla="*/ 1401228 w 2331207"/>
                <a:gd name="connsiteY200" fmla="*/ 911122 h 1640734"/>
                <a:gd name="connsiteX201" fmla="*/ 1306442 w 2331207"/>
                <a:gd name="connsiteY201" fmla="*/ 975499 h 1640734"/>
                <a:gd name="connsiteX202" fmla="*/ 1377085 w 2331207"/>
                <a:gd name="connsiteY202" fmla="*/ 777002 h 1640734"/>
                <a:gd name="connsiteX203" fmla="*/ 1449516 w 2331207"/>
                <a:gd name="connsiteY203" fmla="*/ 777002 h 1640734"/>
                <a:gd name="connsiteX204" fmla="*/ 1458458 w 2331207"/>
                <a:gd name="connsiteY204" fmla="*/ 746601 h 1640734"/>
                <a:gd name="connsiteX205" fmla="*/ 1387815 w 2331207"/>
                <a:gd name="connsiteY205" fmla="*/ 746601 h 1640734"/>
                <a:gd name="connsiteX206" fmla="*/ 1414641 w 2331207"/>
                <a:gd name="connsiteY206" fmla="*/ 670600 h 1640734"/>
                <a:gd name="connsiteX207" fmla="*/ 1386921 w 2331207"/>
                <a:gd name="connsiteY207" fmla="*/ 670600 h 1640734"/>
                <a:gd name="connsiteX208" fmla="*/ 1336845 w 2331207"/>
                <a:gd name="connsiteY208" fmla="*/ 746601 h 1640734"/>
                <a:gd name="connsiteX209" fmla="*/ 1276933 w 2331207"/>
                <a:gd name="connsiteY209" fmla="*/ 755542 h 1640734"/>
                <a:gd name="connsiteX210" fmla="*/ 1226857 w 2331207"/>
                <a:gd name="connsiteY210" fmla="*/ 767166 h 1640734"/>
                <a:gd name="connsiteX211" fmla="*/ 1208973 w 2331207"/>
                <a:gd name="connsiteY211" fmla="*/ 736766 h 1640734"/>
                <a:gd name="connsiteX212" fmla="*/ 1096302 w 2331207"/>
                <a:gd name="connsiteY212" fmla="*/ 827967 h 1640734"/>
                <a:gd name="connsiteX213" fmla="*/ 1109716 w 2331207"/>
                <a:gd name="connsiteY213" fmla="*/ 827967 h 1640734"/>
                <a:gd name="connsiteX214" fmla="*/ 1168733 w 2331207"/>
                <a:gd name="connsiteY214" fmla="*/ 783261 h 1640734"/>
                <a:gd name="connsiteX215" fmla="*/ 1087360 w 2331207"/>
                <a:gd name="connsiteY215" fmla="*/ 994276 h 1640734"/>
                <a:gd name="connsiteX216" fmla="*/ 1105244 w 2331207"/>
                <a:gd name="connsiteY216" fmla="*/ 1024676 h 1640734"/>
                <a:gd name="connsiteX217" fmla="*/ 1212550 w 2331207"/>
                <a:gd name="connsiteY217" fmla="*/ 933475 h 1640734"/>
                <a:gd name="connsiteX218" fmla="*/ 1199137 w 2331207"/>
                <a:gd name="connsiteY218" fmla="*/ 933475 h 1640734"/>
                <a:gd name="connsiteX219" fmla="*/ 1140119 w 2331207"/>
                <a:gd name="connsiteY219" fmla="*/ 978182 h 1640734"/>
                <a:gd name="connsiteX220" fmla="*/ 1234905 w 2331207"/>
                <a:gd name="connsiteY220" fmla="*/ 683118 h 1640734"/>
                <a:gd name="connsiteX221" fmla="*/ 1267991 w 2331207"/>
                <a:gd name="connsiteY221" fmla="*/ 650035 h 1640734"/>
                <a:gd name="connsiteX222" fmla="*/ 1234905 w 2331207"/>
                <a:gd name="connsiteY222" fmla="*/ 616952 h 1640734"/>
                <a:gd name="connsiteX223" fmla="*/ 1206290 w 2331207"/>
                <a:gd name="connsiteY223" fmla="*/ 633046 h 1640734"/>
                <a:gd name="connsiteX224" fmla="*/ 1206290 w 2331207"/>
                <a:gd name="connsiteY224" fmla="*/ 667023 h 1640734"/>
                <a:gd name="connsiteX225" fmla="*/ 1234905 w 2331207"/>
                <a:gd name="connsiteY225" fmla="*/ 683118 h 1640734"/>
                <a:gd name="connsiteX226" fmla="*/ 975584 w 2331207"/>
                <a:gd name="connsiteY226" fmla="*/ 978182 h 1640734"/>
                <a:gd name="connsiteX227" fmla="*/ 1109716 w 2331207"/>
                <a:gd name="connsiteY227" fmla="*/ 622317 h 1640734"/>
                <a:gd name="connsiteX228" fmla="*/ 1105244 w 2331207"/>
                <a:gd name="connsiteY228" fmla="*/ 616058 h 1640734"/>
                <a:gd name="connsiteX229" fmla="*/ 1012247 w 2331207"/>
                <a:gd name="connsiteY229" fmla="*/ 626787 h 1640734"/>
                <a:gd name="connsiteX230" fmla="*/ 1012247 w 2331207"/>
                <a:gd name="connsiteY230" fmla="*/ 637517 h 1640734"/>
                <a:gd name="connsiteX231" fmla="*/ 1030131 w 2331207"/>
                <a:gd name="connsiteY231" fmla="*/ 650929 h 1640734"/>
                <a:gd name="connsiteX232" fmla="*/ 1026554 w 2331207"/>
                <a:gd name="connsiteY232" fmla="*/ 715306 h 1640734"/>
                <a:gd name="connsiteX233" fmla="*/ 924614 w 2331207"/>
                <a:gd name="connsiteY233" fmla="*/ 987123 h 1640734"/>
                <a:gd name="connsiteX234" fmla="*/ 946075 w 2331207"/>
                <a:gd name="connsiteY234" fmla="*/ 1022888 h 1640734"/>
                <a:gd name="connsiteX235" fmla="*/ 1053380 w 2331207"/>
                <a:gd name="connsiteY235" fmla="*/ 931687 h 1640734"/>
                <a:gd name="connsiteX236" fmla="*/ 1039967 w 2331207"/>
                <a:gd name="connsiteY236" fmla="*/ 931687 h 1640734"/>
                <a:gd name="connsiteX237" fmla="*/ 975584 w 2331207"/>
                <a:gd name="connsiteY237" fmla="*/ 978182 h 1640734"/>
                <a:gd name="connsiteX238" fmla="*/ 701955 w 2331207"/>
                <a:gd name="connsiteY238" fmla="*/ 941522 h 1640734"/>
                <a:gd name="connsiteX239" fmla="*/ 815520 w 2331207"/>
                <a:gd name="connsiteY239" fmla="*/ 787731 h 1640734"/>
                <a:gd name="connsiteX240" fmla="*/ 840558 w 2331207"/>
                <a:gd name="connsiteY240" fmla="*/ 791308 h 1640734"/>
                <a:gd name="connsiteX241" fmla="*/ 797636 w 2331207"/>
                <a:gd name="connsiteY241" fmla="*/ 903968 h 1640734"/>
                <a:gd name="connsiteX242" fmla="*/ 718051 w 2331207"/>
                <a:gd name="connsiteY242" fmla="*/ 969240 h 1640734"/>
                <a:gd name="connsiteX243" fmla="*/ 701955 w 2331207"/>
                <a:gd name="connsiteY243" fmla="*/ 941522 h 1640734"/>
                <a:gd name="connsiteX244" fmla="*/ 924614 w 2331207"/>
                <a:gd name="connsiteY244" fmla="*/ 724248 h 1640734"/>
                <a:gd name="connsiteX245" fmla="*/ 902259 w 2331207"/>
                <a:gd name="connsiteY245" fmla="*/ 722459 h 1640734"/>
                <a:gd name="connsiteX246" fmla="*/ 877221 w 2331207"/>
                <a:gd name="connsiteY246" fmla="*/ 747495 h 1640734"/>
                <a:gd name="connsiteX247" fmla="*/ 872750 w 2331207"/>
                <a:gd name="connsiteY247" fmla="*/ 747495 h 1640734"/>
                <a:gd name="connsiteX248" fmla="*/ 651880 w 2331207"/>
                <a:gd name="connsiteY248" fmla="*/ 984440 h 1640734"/>
                <a:gd name="connsiteX249" fmla="*/ 691225 w 2331207"/>
                <a:gd name="connsiteY249" fmla="*/ 1024676 h 1640734"/>
                <a:gd name="connsiteX250" fmla="*/ 787800 w 2331207"/>
                <a:gd name="connsiteY250" fmla="*/ 932581 h 1640734"/>
                <a:gd name="connsiteX251" fmla="*/ 786011 w 2331207"/>
                <a:gd name="connsiteY251" fmla="*/ 949569 h 1640734"/>
                <a:gd name="connsiteX252" fmla="*/ 821780 w 2331207"/>
                <a:gd name="connsiteY252" fmla="*/ 1024676 h 1640734"/>
                <a:gd name="connsiteX253" fmla="*/ 898682 w 2331207"/>
                <a:gd name="connsiteY253" fmla="*/ 933475 h 1640734"/>
                <a:gd name="connsiteX254" fmla="*/ 885269 w 2331207"/>
                <a:gd name="connsiteY254" fmla="*/ 933475 h 1640734"/>
                <a:gd name="connsiteX255" fmla="*/ 846818 w 2331207"/>
                <a:gd name="connsiteY255" fmla="*/ 966558 h 1640734"/>
                <a:gd name="connsiteX256" fmla="*/ 846818 w 2331207"/>
                <a:gd name="connsiteY256" fmla="*/ 903968 h 1640734"/>
                <a:gd name="connsiteX257" fmla="*/ 406866 w 2331207"/>
                <a:gd name="connsiteY257" fmla="*/ 1075642 h 1640734"/>
                <a:gd name="connsiteX258" fmla="*/ 472143 w 2331207"/>
                <a:gd name="connsiteY258" fmla="*/ 1014841 h 1640734"/>
                <a:gd name="connsiteX259" fmla="*/ 529373 w 2331207"/>
                <a:gd name="connsiteY259" fmla="*/ 1036300 h 1640734"/>
                <a:gd name="connsiteX260" fmla="*/ 584814 w 2331207"/>
                <a:gd name="connsiteY260" fmla="*/ 1066701 h 1640734"/>
                <a:gd name="connsiteX261" fmla="*/ 481085 w 2331207"/>
                <a:gd name="connsiteY261" fmla="*/ 1112301 h 1640734"/>
                <a:gd name="connsiteX262" fmla="*/ 406866 w 2331207"/>
                <a:gd name="connsiteY262" fmla="*/ 1075642 h 1640734"/>
                <a:gd name="connsiteX263" fmla="*/ 516854 w 2331207"/>
                <a:gd name="connsiteY263" fmla="*/ 904863 h 1640734"/>
                <a:gd name="connsiteX264" fmla="*/ 492710 w 2331207"/>
                <a:gd name="connsiteY264" fmla="*/ 872674 h 1640734"/>
                <a:gd name="connsiteX265" fmla="*/ 557988 w 2331207"/>
                <a:gd name="connsiteY265" fmla="*/ 756437 h 1640734"/>
                <a:gd name="connsiteX266" fmla="*/ 582131 w 2331207"/>
                <a:gd name="connsiteY266" fmla="*/ 788625 h 1640734"/>
                <a:gd name="connsiteX267" fmla="*/ 516854 w 2331207"/>
                <a:gd name="connsiteY267" fmla="*/ 904863 h 1640734"/>
                <a:gd name="connsiteX268" fmla="*/ 631313 w 2331207"/>
                <a:gd name="connsiteY268" fmla="*/ 1049712 h 1640734"/>
                <a:gd name="connsiteX269" fmla="*/ 551728 w 2331207"/>
                <a:gd name="connsiteY269" fmla="*/ 988911 h 1640734"/>
                <a:gd name="connsiteX270" fmla="*/ 490027 w 2331207"/>
                <a:gd name="connsiteY270" fmla="*/ 958511 h 1640734"/>
                <a:gd name="connsiteX271" fmla="*/ 516854 w 2331207"/>
                <a:gd name="connsiteY271" fmla="*/ 924534 h 1640734"/>
                <a:gd name="connsiteX272" fmla="*/ 630419 w 2331207"/>
                <a:gd name="connsiteY272" fmla="*/ 802931 h 1640734"/>
                <a:gd name="connsiteX273" fmla="*/ 625948 w 2331207"/>
                <a:gd name="connsiteY273" fmla="*/ 776107 h 1640734"/>
                <a:gd name="connsiteX274" fmla="*/ 673341 w 2331207"/>
                <a:gd name="connsiteY274" fmla="*/ 776107 h 1640734"/>
                <a:gd name="connsiteX275" fmla="*/ 682283 w 2331207"/>
                <a:gd name="connsiteY275" fmla="*/ 745707 h 1640734"/>
                <a:gd name="connsiteX276" fmla="*/ 601804 w 2331207"/>
                <a:gd name="connsiteY276" fmla="*/ 745707 h 1640734"/>
                <a:gd name="connsiteX277" fmla="*/ 562459 w 2331207"/>
                <a:gd name="connsiteY277" fmla="*/ 734977 h 1640734"/>
                <a:gd name="connsiteX278" fmla="*/ 441740 w 2331207"/>
                <a:gd name="connsiteY278" fmla="*/ 856579 h 1640734"/>
                <a:gd name="connsiteX279" fmla="*/ 497181 w 2331207"/>
                <a:gd name="connsiteY279" fmla="*/ 922745 h 1640734"/>
                <a:gd name="connsiteX280" fmla="*/ 443529 w 2331207"/>
                <a:gd name="connsiteY280" fmla="*/ 977287 h 1640734"/>
                <a:gd name="connsiteX281" fmla="*/ 458730 w 2331207"/>
                <a:gd name="connsiteY281" fmla="*/ 1006794 h 1640734"/>
                <a:gd name="connsiteX282" fmla="*/ 347848 w 2331207"/>
                <a:gd name="connsiteY282" fmla="*/ 1093525 h 1640734"/>
                <a:gd name="connsiteX283" fmla="*/ 453365 w 2331207"/>
                <a:gd name="connsiteY283" fmla="*/ 1145384 h 1640734"/>
                <a:gd name="connsiteX284" fmla="*/ 631313 w 2331207"/>
                <a:gd name="connsiteY284" fmla="*/ 1049712 h 1640734"/>
                <a:gd name="connsiteX285" fmla="*/ 266475 w 2331207"/>
                <a:gd name="connsiteY285" fmla="*/ 835120 h 1640734"/>
                <a:gd name="connsiteX286" fmla="*/ 296878 w 2331207"/>
                <a:gd name="connsiteY286" fmla="*/ 888768 h 1640734"/>
                <a:gd name="connsiteX287" fmla="*/ 317445 w 2331207"/>
                <a:gd name="connsiteY287" fmla="*/ 888768 h 1640734"/>
                <a:gd name="connsiteX288" fmla="*/ 363944 w 2331207"/>
                <a:gd name="connsiteY288" fmla="*/ 760907 h 1640734"/>
                <a:gd name="connsiteX289" fmla="*/ 343377 w 2331207"/>
                <a:gd name="connsiteY289" fmla="*/ 760907 h 1640734"/>
                <a:gd name="connsiteX290" fmla="*/ 273628 w 2331207"/>
                <a:gd name="connsiteY290" fmla="*/ 814555 h 1640734"/>
                <a:gd name="connsiteX291" fmla="*/ 195832 w 2331207"/>
                <a:gd name="connsiteY291" fmla="*/ 814555 h 1640734"/>
                <a:gd name="connsiteX292" fmla="*/ 234283 w 2331207"/>
                <a:gd name="connsiteY292" fmla="*/ 709942 h 1640734"/>
                <a:gd name="connsiteX293" fmla="*/ 302243 w 2331207"/>
                <a:gd name="connsiteY293" fmla="*/ 665235 h 1640734"/>
                <a:gd name="connsiteX294" fmla="*/ 336223 w 2331207"/>
                <a:gd name="connsiteY294" fmla="*/ 665235 h 1640734"/>
                <a:gd name="connsiteX295" fmla="*/ 391664 w 2331207"/>
                <a:gd name="connsiteY295" fmla="*/ 730507 h 1640734"/>
                <a:gd name="connsiteX296" fmla="*/ 411337 w 2331207"/>
                <a:gd name="connsiteY296" fmla="*/ 730507 h 1640734"/>
                <a:gd name="connsiteX297" fmla="*/ 427433 w 2331207"/>
                <a:gd name="connsiteY297" fmla="*/ 643776 h 1640734"/>
                <a:gd name="connsiteX298" fmla="*/ 135026 w 2331207"/>
                <a:gd name="connsiteY298" fmla="*/ 643776 h 1640734"/>
                <a:gd name="connsiteX299" fmla="*/ 129661 w 2331207"/>
                <a:gd name="connsiteY299" fmla="*/ 659870 h 1640734"/>
                <a:gd name="connsiteX300" fmla="*/ 165429 w 2331207"/>
                <a:gd name="connsiteY300" fmla="*/ 750178 h 1640734"/>
                <a:gd name="connsiteX301" fmla="*/ 107305 w 2331207"/>
                <a:gd name="connsiteY301" fmla="*/ 908439 h 1640734"/>
                <a:gd name="connsiteX302" fmla="*/ 4471 w 2331207"/>
                <a:gd name="connsiteY302" fmla="*/ 998747 h 1640734"/>
                <a:gd name="connsiteX303" fmla="*/ 0 w 2331207"/>
                <a:gd name="connsiteY303" fmla="*/ 1014841 h 1640734"/>
                <a:gd name="connsiteX304" fmla="*/ 325493 w 2331207"/>
                <a:gd name="connsiteY304" fmla="*/ 1014841 h 1640734"/>
                <a:gd name="connsiteX305" fmla="*/ 383616 w 2331207"/>
                <a:gd name="connsiteY305" fmla="*/ 922745 h 1640734"/>
                <a:gd name="connsiteX306" fmla="*/ 361261 w 2331207"/>
                <a:gd name="connsiteY306" fmla="*/ 922745 h 1640734"/>
                <a:gd name="connsiteX307" fmla="*/ 212822 w 2331207"/>
                <a:gd name="connsiteY307" fmla="*/ 993382 h 1640734"/>
                <a:gd name="connsiteX308" fmla="*/ 162746 w 2331207"/>
                <a:gd name="connsiteY308" fmla="*/ 908439 h 1640734"/>
                <a:gd name="connsiteX309" fmla="*/ 189573 w 2331207"/>
                <a:gd name="connsiteY309" fmla="*/ 836014 h 1640734"/>
                <a:gd name="connsiteX310" fmla="*/ 266475 w 2331207"/>
                <a:gd name="connsiteY310" fmla="*/ 836014 h 1640734"/>
                <a:gd name="connsiteX311" fmla="*/ 308503 w 2331207"/>
                <a:gd name="connsiteY311" fmla="*/ 616952 h 1640734"/>
                <a:gd name="connsiteX312" fmla="*/ 391664 w 2331207"/>
                <a:gd name="connsiteY312" fmla="*/ 556151 h 1640734"/>
                <a:gd name="connsiteX313" fmla="*/ 391664 w 2331207"/>
                <a:gd name="connsiteY313" fmla="*/ 545421 h 1640734"/>
                <a:gd name="connsiteX314" fmla="*/ 336223 w 2331207"/>
                <a:gd name="connsiteY314" fmla="*/ 545421 h 1640734"/>
                <a:gd name="connsiteX315" fmla="*/ 287042 w 2331207"/>
                <a:gd name="connsiteY315" fmla="*/ 616952 h 1640734"/>
                <a:gd name="connsiteX316" fmla="*/ 1551456 w 2331207"/>
                <a:gd name="connsiteY316" fmla="*/ 160050 h 1640734"/>
                <a:gd name="connsiteX317" fmla="*/ 1579176 w 2331207"/>
                <a:gd name="connsiteY317" fmla="*/ 210121 h 1640734"/>
                <a:gd name="connsiteX318" fmla="*/ 1488861 w 2331207"/>
                <a:gd name="connsiteY318" fmla="*/ 234263 h 1640734"/>
                <a:gd name="connsiteX319" fmla="*/ 1551456 w 2331207"/>
                <a:gd name="connsiteY319" fmla="*/ 160050 h 1640734"/>
                <a:gd name="connsiteX320" fmla="*/ 1601531 w 2331207"/>
                <a:gd name="connsiteY320" fmla="*/ 306688 h 1640734"/>
                <a:gd name="connsiteX321" fmla="*/ 1583647 w 2331207"/>
                <a:gd name="connsiteY321" fmla="*/ 306688 h 1640734"/>
                <a:gd name="connsiteX322" fmla="*/ 1512110 w 2331207"/>
                <a:gd name="connsiteY322" fmla="*/ 354971 h 1640734"/>
                <a:gd name="connsiteX323" fmla="*/ 1474554 w 2331207"/>
                <a:gd name="connsiteY323" fmla="*/ 306688 h 1640734"/>
                <a:gd name="connsiteX324" fmla="*/ 1479025 w 2331207"/>
                <a:gd name="connsiteY324" fmla="*/ 266452 h 1640734"/>
                <a:gd name="connsiteX325" fmla="*/ 1625675 w 2331207"/>
                <a:gd name="connsiteY325" fmla="*/ 218168 h 1640734"/>
                <a:gd name="connsiteX326" fmla="*/ 1579176 w 2331207"/>
                <a:gd name="connsiteY326" fmla="*/ 120708 h 1640734"/>
                <a:gd name="connsiteX327" fmla="*/ 1430737 w 2331207"/>
                <a:gd name="connsiteY327" fmla="*/ 337982 h 1640734"/>
                <a:gd name="connsiteX328" fmla="*/ 1486178 w 2331207"/>
                <a:gd name="connsiteY328" fmla="*/ 408619 h 1640734"/>
                <a:gd name="connsiteX329" fmla="*/ 1601531 w 2331207"/>
                <a:gd name="connsiteY329" fmla="*/ 306688 h 1640734"/>
                <a:gd name="connsiteX330" fmla="*/ 1578282 w 2331207"/>
                <a:gd name="connsiteY330" fmla="*/ 88519 h 1640734"/>
                <a:gd name="connsiteX331" fmla="*/ 1661444 w 2331207"/>
                <a:gd name="connsiteY331" fmla="*/ 12518 h 1640734"/>
                <a:gd name="connsiteX332" fmla="*/ 1661444 w 2331207"/>
                <a:gd name="connsiteY332" fmla="*/ 1788 h 1640734"/>
                <a:gd name="connsiteX333" fmla="*/ 1606002 w 2331207"/>
                <a:gd name="connsiteY333" fmla="*/ 1788 h 1640734"/>
                <a:gd name="connsiteX334" fmla="*/ 1556821 w 2331207"/>
                <a:gd name="connsiteY334" fmla="*/ 89413 h 1640734"/>
                <a:gd name="connsiteX335" fmla="*/ 1578282 w 2331207"/>
                <a:gd name="connsiteY335" fmla="*/ 89413 h 1640734"/>
                <a:gd name="connsiteX336" fmla="*/ 1266202 w 2331207"/>
                <a:gd name="connsiteY336" fmla="*/ 160944 h 1640734"/>
                <a:gd name="connsiteX337" fmla="*/ 1315384 w 2331207"/>
                <a:gd name="connsiteY337" fmla="*/ 160944 h 1640734"/>
                <a:gd name="connsiteX338" fmla="*/ 1238482 w 2331207"/>
                <a:gd name="connsiteY338" fmla="*/ 371959 h 1640734"/>
                <a:gd name="connsiteX339" fmla="*/ 1259943 w 2331207"/>
                <a:gd name="connsiteY339" fmla="*/ 407725 h 1640734"/>
                <a:gd name="connsiteX340" fmla="*/ 1404805 w 2331207"/>
                <a:gd name="connsiteY340" fmla="*/ 295064 h 1640734"/>
                <a:gd name="connsiteX341" fmla="*/ 1391392 w 2331207"/>
                <a:gd name="connsiteY341" fmla="*/ 295064 h 1640734"/>
                <a:gd name="connsiteX342" fmla="*/ 1296606 w 2331207"/>
                <a:gd name="connsiteY342" fmla="*/ 359441 h 1640734"/>
                <a:gd name="connsiteX343" fmla="*/ 1367248 w 2331207"/>
                <a:gd name="connsiteY343" fmla="*/ 160944 h 1640734"/>
                <a:gd name="connsiteX344" fmla="*/ 1439679 w 2331207"/>
                <a:gd name="connsiteY344" fmla="*/ 160944 h 1640734"/>
                <a:gd name="connsiteX345" fmla="*/ 1448621 w 2331207"/>
                <a:gd name="connsiteY345" fmla="*/ 130543 h 1640734"/>
                <a:gd name="connsiteX346" fmla="*/ 1377979 w 2331207"/>
                <a:gd name="connsiteY346" fmla="*/ 130543 h 1640734"/>
                <a:gd name="connsiteX347" fmla="*/ 1404805 w 2331207"/>
                <a:gd name="connsiteY347" fmla="*/ 54542 h 1640734"/>
                <a:gd name="connsiteX348" fmla="*/ 1377085 w 2331207"/>
                <a:gd name="connsiteY348" fmla="*/ 54542 h 1640734"/>
                <a:gd name="connsiteX349" fmla="*/ 1327009 w 2331207"/>
                <a:gd name="connsiteY349" fmla="*/ 130543 h 1640734"/>
                <a:gd name="connsiteX350" fmla="*/ 1267097 w 2331207"/>
                <a:gd name="connsiteY350" fmla="*/ 138591 h 1640734"/>
                <a:gd name="connsiteX351" fmla="*/ 1267097 w 2331207"/>
                <a:gd name="connsiteY351" fmla="*/ 160944 h 1640734"/>
                <a:gd name="connsiteX352" fmla="*/ 1241165 w 2331207"/>
                <a:gd name="connsiteY352" fmla="*/ 185086 h 1640734"/>
                <a:gd name="connsiteX353" fmla="*/ 1219703 w 2331207"/>
                <a:gd name="connsiteY353" fmla="*/ 120708 h 1640734"/>
                <a:gd name="connsiteX354" fmla="*/ 1143696 w 2331207"/>
                <a:gd name="connsiteY354" fmla="*/ 212804 h 1640734"/>
                <a:gd name="connsiteX355" fmla="*/ 1143696 w 2331207"/>
                <a:gd name="connsiteY355" fmla="*/ 173462 h 1640734"/>
                <a:gd name="connsiteX356" fmla="*/ 1109716 w 2331207"/>
                <a:gd name="connsiteY356" fmla="*/ 120708 h 1640734"/>
                <a:gd name="connsiteX357" fmla="*/ 1031919 w 2331207"/>
                <a:gd name="connsiteY357" fmla="*/ 211910 h 1640734"/>
                <a:gd name="connsiteX358" fmla="*/ 1045332 w 2331207"/>
                <a:gd name="connsiteY358" fmla="*/ 211910 h 1640734"/>
                <a:gd name="connsiteX359" fmla="*/ 1083783 w 2331207"/>
                <a:gd name="connsiteY359" fmla="*/ 178827 h 1640734"/>
                <a:gd name="connsiteX360" fmla="*/ 1083783 w 2331207"/>
                <a:gd name="connsiteY360" fmla="*/ 242310 h 1640734"/>
                <a:gd name="connsiteX361" fmla="*/ 1026554 w 2331207"/>
                <a:gd name="connsiteY361" fmla="*/ 369277 h 1640734"/>
                <a:gd name="connsiteX362" fmla="*/ 1050698 w 2331207"/>
                <a:gd name="connsiteY362" fmla="*/ 408619 h 1640734"/>
                <a:gd name="connsiteX363" fmla="*/ 1077524 w 2331207"/>
                <a:gd name="connsiteY363" fmla="*/ 389842 h 1640734"/>
                <a:gd name="connsiteX364" fmla="*/ 1133859 w 2331207"/>
                <a:gd name="connsiteY364" fmla="*/ 241416 h 1640734"/>
                <a:gd name="connsiteX365" fmla="*/ 1182147 w 2331207"/>
                <a:gd name="connsiteY365" fmla="*/ 185980 h 1640734"/>
                <a:gd name="connsiteX366" fmla="*/ 1241165 w 2331207"/>
                <a:gd name="connsiteY366" fmla="*/ 185980 h 1640734"/>
                <a:gd name="connsiteX367" fmla="*/ 929085 w 2331207"/>
                <a:gd name="connsiteY367" fmla="*/ 160050 h 1640734"/>
                <a:gd name="connsiteX368" fmla="*/ 956805 w 2331207"/>
                <a:gd name="connsiteY368" fmla="*/ 210121 h 1640734"/>
                <a:gd name="connsiteX369" fmla="*/ 866490 w 2331207"/>
                <a:gd name="connsiteY369" fmla="*/ 234263 h 1640734"/>
                <a:gd name="connsiteX370" fmla="*/ 929085 w 2331207"/>
                <a:gd name="connsiteY370" fmla="*/ 160050 h 1640734"/>
                <a:gd name="connsiteX371" fmla="*/ 979161 w 2331207"/>
                <a:gd name="connsiteY371" fmla="*/ 306688 h 1640734"/>
                <a:gd name="connsiteX372" fmla="*/ 961277 w 2331207"/>
                <a:gd name="connsiteY372" fmla="*/ 306688 h 1640734"/>
                <a:gd name="connsiteX373" fmla="*/ 889740 w 2331207"/>
                <a:gd name="connsiteY373" fmla="*/ 354971 h 1640734"/>
                <a:gd name="connsiteX374" fmla="*/ 852183 w 2331207"/>
                <a:gd name="connsiteY374" fmla="*/ 306688 h 1640734"/>
                <a:gd name="connsiteX375" fmla="*/ 856654 w 2331207"/>
                <a:gd name="connsiteY375" fmla="*/ 266452 h 1640734"/>
                <a:gd name="connsiteX376" fmla="*/ 1003304 w 2331207"/>
                <a:gd name="connsiteY376" fmla="*/ 218168 h 1640734"/>
                <a:gd name="connsiteX377" fmla="*/ 956805 w 2331207"/>
                <a:gd name="connsiteY377" fmla="*/ 120708 h 1640734"/>
                <a:gd name="connsiteX378" fmla="*/ 808367 w 2331207"/>
                <a:gd name="connsiteY378" fmla="*/ 337982 h 1640734"/>
                <a:gd name="connsiteX379" fmla="*/ 863808 w 2331207"/>
                <a:gd name="connsiteY379" fmla="*/ 408619 h 1640734"/>
                <a:gd name="connsiteX380" fmla="*/ 979161 w 2331207"/>
                <a:gd name="connsiteY380" fmla="*/ 306688 h 1640734"/>
                <a:gd name="connsiteX381" fmla="*/ 637572 w 2331207"/>
                <a:gd name="connsiteY381" fmla="*/ 365700 h 1640734"/>
                <a:gd name="connsiteX382" fmla="*/ 602698 w 2331207"/>
                <a:gd name="connsiteY382" fmla="*/ 340665 h 1640734"/>
                <a:gd name="connsiteX383" fmla="*/ 617005 w 2331207"/>
                <a:gd name="connsiteY383" fmla="*/ 299535 h 1640734"/>
                <a:gd name="connsiteX384" fmla="*/ 640255 w 2331207"/>
                <a:gd name="connsiteY384" fmla="*/ 236945 h 1640734"/>
                <a:gd name="connsiteX385" fmla="*/ 726993 w 2331207"/>
                <a:gd name="connsiteY385" fmla="*/ 173462 h 1640734"/>
                <a:gd name="connsiteX386" fmla="*/ 750243 w 2331207"/>
                <a:gd name="connsiteY386" fmla="*/ 201180 h 1640734"/>
                <a:gd name="connsiteX387" fmla="*/ 637572 w 2331207"/>
                <a:gd name="connsiteY387" fmla="*/ 365700 h 1640734"/>
                <a:gd name="connsiteX388" fmla="*/ 800319 w 2331207"/>
                <a:gd name="connsiteY388" fmla="*/ 178827 h 1640734"/>
                <a:gd name="connsiteX389" fmla="*/ 759185 w 2331207"/>
                <a:gd name="connsiteY389" fmla="*/ 119814 h 1640734"/>
                <a:gd name="connsiteX390" fmla="*/ 650985 w 2331207"/>
                <a:gd name="connsiteY390" fmla="*/ 208333 h 1640734"/>
                <a:gd name="connsiteX391" fmla="*/ 726099 w 2331207"/>
                <a:gd name="connsiteY391" fmla="*/ 6259 h 1640734"/>
                <a:gd name="connsiteX392" fmla="*/ 721628 w 2331207"/>
                <a:gd name="connsiteY392" fmla="*/ 0 h 1640734"/>
                <a:gd name="connsiteX393" fmla="*/ 628630 w 2331207"/>
                <a:gd name="connsiteY393" fmla="*/ 10730 h 1640734"/>
                <a:gd name="connsiteX394" fmla="*/ 628630 w 2331207"/>
                <a:gd name="connsiteY394" fmla="*/ 21459 h 1640734"/>
                <a:gd name="connsiteX395" fmla="*/ 646514 w 2331207"/>
                <a:gd name="connsiteY395" fmla="*/ 34871 h 1640734"/>
                <a:gd name="connsiteX396" fmla="*/ 642938 w 2331207"/>
                <a:gd name="connsiteY396" fmla="*/ 99249 h 1640734"/>
                <a:gd name="connsiteX397" fmla="*/ 561564 w 2331207"/>
                <a:gd name="connsiteY397" fmla="*/ 312947 h 1640734"/>
                <a:gd name="connsiteX398" fmla="*/ 546363 w 2331207"/>
                <a:gd name="connsiteY398" fmla="*/ 357653 h 1640734"/>
                <a:gd name="connsiteX399" fmla="*/ 611640 w 2331207"/>
                <a:gd name="connsiteY399" fmla="*/ 406831 h 1640734"/>
                <a:gd name="connsiteX400" fmla="*/ 800319 w 2331207"/>
                <a:gd name="connsiteY400" fmla="*/ 178827 h 1640734"/>
                <a:gd name="connsiteX401" fmla="*/ 525796 w 2331207"/>
                <a:gd name="connsiteY401" fmla="*/ 151108 h 1640734"/>
                <a:gd name="connsiteX402" fmla="*/ 507912 w 2331207"/>
                <a:gd name="connsiteY402" fmla="*/ 120708 h 1640734"/>
                <a:gd name="connsiteX403" fmla="*/ 395241 w 2331207"/>
                <a:gd name="connsiteY403" fmla="*/ 211910 h 1640734"/>
                <a:gd name="connsiteX404" fmla="*/ 408654 w 2331207"/>
                <a:gd name="connsiteY404" fmla="*/ 211910 h 1640734"/>
                <a:gd name="connsiteX405" fmla="*/ 467672 w 2331207"/>
                <a:gd name="connsiteY405" fmla="*/ 167203 h 1640734"/>
                <a:gd name="connsiteX406" fmla="*/ 386299 w 2331207"/>
                <a:gd name="connsiteY406" fmla="*/ 378218 h 1640734"/>
                <a:gd name="connsiteX407" fmla="*/ 404183 w 2331207"/>
                <a:gd name="connsiteY407" fmla="*/ 408619 h 1640734"/>
                <a:gd name="connsiteX408" fmla="*/ 511489 w 2331207"/>
                <a:gd name="connsiteY408" fmla="*/ 317417 h 1640734"/>
                <a:gd name="connsiteX409" fmla="*/ 498075 w 2331207"/>
                <a:gd name="connsiteY409" fmla="*/ 317417 h 1640734"/>
                <a:gd name="connsiteX410" fmla="*/ 439057 w 2331207"/>
                <a:gd name="connsiteY410" fmla="*/ 362124 h 1640734"/>
                <a:gd name="connsiteX411" fmla="*/ 534738 w 2331207"/>
                <a:gd name="connsiteY411" fmla="*/ 67060 h 1640734"/>
                <a:gd name="connsiteX412" fmla="*/ 567824 w 2331207"/>
                <a:gd name="connsiteY412" fmla="*/ 33977 h 1640734"/>
                <a:gd name="connsiteX413" fmla="*/ 534738 w 2331207"/>
                <a:gd name="connsiteY413" fmla="*/ 894 h 1640734"/>
                <a:gd name="connsiteX414" fmla="*/ 506123 w 2331207"/>
                <a:gd name="connsiteY414" fmla="*/ 16989 h 1640734"/>
                <a:gd name="connsiteX415" fmla="*/ 506123 w 2331207"/>
                <a:gd name="connsiteY415" fmla="*/ 50966 h 1640734"/>
                <a:gd name="connsiteX416" fmla="*/ 534738 w 2331207"/>
                <a:gd name="connsiteY416" fmla="*/ 67060 h 1640734"/>
                <a:gd name="connsiteX417" fmla="*/ 328175 w 2331207"/>
                <a:gd name="connsiteY417" fmla="*/ 26824 h 1640734"/>
                <a:gd name="connsiteX418" fmla="*/ 135026 w 2331207"/>
                <a:gd name="connsiteY418" fmla="*/ 26824 h 1640734"/>
                <a:gd name="connsiteX419" fmla="*/ 129661 w 2331207"/>
                <a:gd name="connsiteY419" fmla="*/ 42918 h 1640734"/>
                <a:gd name="connsiteX420" fmla="*/ 165429 w 2331207"/>
                <a:gd name="connsiteY420" fmla="*/ 133226 h 1640734"/>
                <a:gd name="connsiteX421" fmla="*/ 107305 w 2331207"/>
                <a:gd name="connsiteY421" fmla="*/ 291487 h 1640734"/>
                <a:gd name="connsiteX422" fmla="*/ 4471 w 2331207"/>
                <a:gd name="connsiteY422" fmla="*/ 381795 h 1640734"/>
                <a:gd name="connsiteX423" fmla="*/ 0 w 2331207"/>
                <a:gd name="connsiteY423" fmla="*/ 397889 h 1640734"/>
                <a:gd name="connsiteX424" fmla="*/ 293301 w 2331207"/>
                <a:gd name="connsiteY424" fmla="*/ 397889 h 1640734"/>
                <a:gd name="connsiteX425" fmla="*/ 356790 w 2331207"/>
                <a:gd name="connsiteY425" fmla="*/ 284334 h 1640734"/>
                <a:gd name="connsiteX426" fmla="*/ 334435 w 2331207"/>
                <a:gd name="connsiteY426" fmla="*/ 284334 h 1640734"/>
                <a:gd name="connsiteX427" fmla="*/ 190467 w 2331207"/>
                <a:gd name="connsiteY427" fmla="*/ 375536 h 1640734"/>
                <a:gd name="connsiteX428" fmla="*/ 161852 w 2331207"/>
                <a:gd name="connsiteY428" fmla="*/ 290593 h 1640734"/>
                <a:gd name="connsiteX429" fmla="*/ 219976 w 2331207"/>
                <a:gd name="connsiteY429" fmla="*/ 132332 h 1640734"/>
                <a:gd name="connsiteX430" fmla="*/ 322810 w 2331207"/>
                <a:gd name="connsiteY430" fmla="*/ 42024 h 1640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Lst>
              <a:rect l="l" t="t" r="r" b="b"/>
              <a:pathLst>
                <a:path w="2331207" h="1640734">
                  <a:moveTo>
                    <a:pt x="2221220" y="1391271"/>
                  </a:moveTo>
                  <a:cubicBezTo>
                    <a:pt x="2240892" y="1391271"/>
                    <a:pt x="2257882" y="1406471"/>
                    <a:pt x="2248940" y="1441342"/>
                  </a:cubicBezTo>
                  <a:lnTo>
                    <a:pt x="2158625" y="1465484"/>
                  </a:lnTo>
                  <a:cubicBezTo>
                    <a:pt x="2172932" y="1422566"/>
                    <a:pt x="2199758" y="1391271"/>
                    <a:pt x="2221220" y="1391271"/>
                  </a:cubicBezTo>
                  <a:moveTo>
                    <a:pt x="2271295" y="1537909"/>
                  </a:moveTo>
                  <a:lnTo>
                    <a:pt x="2253411" y="1537909"/>
                  </a:lnTo>
                  <a:cubicBezTo>
                    <a:pt x="2231056" y="1564733"/>
                    <a:pt x="2206018" y="1586192"/>
                    <a:pt x="2181874" y="1586192"/>
                  </a:cubicBezTo>
                  <a:cubicBezTo>
                    <a:pt x="2156836" y="1586192"/>
                    <a:pt x="2144317" y="1570992"/>
                    <a:pt x="2144317" y="1537909"/>
                  </a:cubicBezTo>
                  <a:cubicBezTo>
                    <a:pt x="2144317" y="1524497"/>
                    <a:pt x="2146106" y="1510191"/>
                    <a:pt x="2148788" y="1497673"/>
                  </a:cubicBezTo>
                  <a:lnTo>
                    <a:pt x="2295439" y="1449390"/>
                  </a:lnTo>
                  <a:cubicBezTo>
                    <a:pt x="2324054" y="1381436"/>
                    <a:pt x="2289180" y="1351929"/>
                    <a:pt x="2248940" y="1351929"/>
                  </a:cubicBezTo>
                  <a:cubicBezTo>
                    <a:pt x="2179192" y="1351929"/>
                    <a:pt x="2100501" y="1473531"/>
                    <a:pt x="2100501" y="1569203"/>
                  </a:cubicBezTo>
                  <a:cubicBezTo>
                    <a:pt x="2100501" y="1614804"/>
                    <a:pt x="2121962" y="1639840"/>
                    <a:pt x="2155942" y="1639840"/>
                  </a:cubicBezTo>
                  <a:cubicBezTo>
                    <a:pt x="2196182" y="1639840"/>
                    <a:pt x="2237315" y="1601392"/>
                    <a:pt x="2271295" y="1537909"/>
                  </a:cubicBezTo>
                  <a:moveTo>
                    <a:pt x="2248046" y="1319740"/>
                  </a:moveTo>
                  <a:lnTo>
                    <a:pt x="2331207" y="1243739"/>
                  </a:lnTo>
                  <a:lnTo>
                    <a:pt x="2331207" y="1233009"/>
                  </a:lnTo>
                  <a:lnTo>
                    <a:pt x="2275766" y="1233009"/>
                  </a:lnTo>
                  <a:lnTo>
                    <a:pt x="2226585" y="1320634"/>
                  </a:lnTo>
                  <a:lnTo>
                    <a:pt x="2248046" y="1320634"/>
                  </a:lnTo>
                  <a:close/>
                  <a:moveTo>
                    <a:pt x="1935966" y="1393059"/>
                  </a:moveTo>
                  <a:lnTo>
                    <a:pt x="1984254" y="1393059"/>
                  </a:lnTo>
                  <a:lnTo>
                    <a:pt x="1907351" y="1604075"/>
                  </a:lnTo>
                  <a:cubicBezTo>
                    <a:pt x="1900198" y="1621957"/>
                    <a:pt x="1910034" y="1639840"/>
                    <a:pt x="1928813" y="1639840"/>
                  </a:cubicBezTo>
                  <a:cubicBezTo>
                    <a:pt x="1983359" y="1639840"/>
                    <a:pt x="2048637" y="1593345"/>
                    <a:pt x="2073675" y="1527179"/>
                  </a:cubicBezTo>
                  <a:lnTo>
                    <a:pt x="2060262" y="1527179"/>
                  </a:lnTo>
                  <a:cubicBezTo>
                    <a:pt x="2040589" y="1554897"/>
                    <a:pt x="1997667" y="1585298"/>
                    <a:pt x="1965475" y="1591557"/>
                  </a:cubicBezTo>
                  <a:lnTo>
                    <a:pt x="2036118" y="1393059"/>
                  </a:lnTo>
                  <a:lnTo>
                    <a:pt x="2108549" y="1393059"/>
                  </a:lnTo>
                  <a:lnTo>
                    <a:pt x="2117491" y="1362659"/>
                  </a:lnTo>
                  <a:lnTo>
                    <a:pt x="2046848" y="1362659"/>
                  </a:lnTo>
                  <a:lnTo>
                    <a:pt x="2073675" y="1286657"/>
                  </a:lnTo>
                  <a:lnTo>
                    <a:pt x="2045954" y="1286657"/>
                  </a:lnTo>
                  <a:lnTo>
                    <a:pt x="1995878" y="1362659"/>
                  </a:lnTo>
                  <a:lnTo>
                    <a:pt x="1935966" y="1370706"/>
                  </a:lnTo>
                  <a:close/>
                  <a:moveTo>
                    <a:pt x="1885890" y="1382330"/>
                  </a:moveTo>
                  <a:cubicBezTo>
                    <a:pt x="1892150" y="1362659"/>
                    <a:pt x="1878737" y="1351929"/>
                    <a:pt x="1868900" y="1351929"/>
                  </a:cubicBezTo>
                  <a:cubicBezTo>
                    <a:pt x="1826873" y="1351929"/>
                    <a:pt x="1775903" y="1390377"/>
                    <a:pt x="1756230" y="1443131"/>
                  </a:cubicBezTo>
                  <a:lnTo>
                    <a:pt x="1769643" y="1443131"/>
                  </a:lnTo>
                  <a:cubicBezTo>
                    <a:pt x="1783056" y="1423460"/>
                    <a:pt x="1806306" y="1402001"/>
                    <a:pt x="1828661" y="1398424"/>
                  </a:cubicBezTo>
                  <a:lnTo>
                    <a:pt x="1747288" y="1609439"/>
                  </a:lnTo>
                  <a:cubicBezTo>
                    <a:pt x="1740134" y="1629110"/>
                    <a:pt x="1754441" y="1639840"/>
                    <a:pt x="1765172" y="1639840"/>
                  </a:cubicBezTo>
                  <a:cubicBezTo>
                    <a:pt x="1805411" y="1639840"/>
                    <a:pt x="1852805" y="1601392"/>
                    <a:pt x="1872477" y="1548638"/>
                  </a:cubicBezTo>
                  <a:lnTo>
                    <a:pt x="1859064" y="1548638"/>
                  </a:lnTo>
                  <a:cubicBezTo>
                    <a:pt x="1845651" y="1568309"/>
                    <a:pt x="1822401" y="1589769"/>
                    <a:pt x="1800046" y="1593345"/>
                  </a:cubicBezTo>
                  <a:close/>
                  <a:moveTo>
                    <a:pt x="1893938" y="1298281"/>
                  </a:moveTo>
                  <a:cubicBezTo>
                    <a:pt x="1911823" y="1298281"/>
                    <a:pt x="1927024" y="1283081"/>
                    <a:pt x="1927024" y="1265198"/>
                  </a:cubicBezTo>
                  <a:cubicBezTo>
                    <a:pt x="1927024" y="1247316"/>
                    <a:pt x="1911823" y="1232115"/>
                    <a:pt x="1893938" y="1232115"/>
                  </a:cubicBezTo>
                  <a:cubicBezTo>
                    <a:pt x="1884996" y="1232115"/>
                    <a:pt x="1876948" y="1235692"/>
                    <a:pt x="1870689" y="1241951"/>
                  </a:cubicBezTo>
                  <a:cubicBezTo>
                    <a:pt x="1864429" y="1248210"/>
                    <a:pt x="1860853" y="1256257"/>
                    <a:pt x="1860853" y="1265198"/>
                  </a:cubicBezTo>
                  <a:cubicBezTo>
                    <a:pt x="1860853" y="1283975"/>
                    <a:pt x="1875160" y="1298281"/>
                    <a:pt x="1893938" y="1298281"/>
                  </a:cubicBezTo>
                  <a:moveTo>
                    <a:pt x="1501380" y="1410942"/>
                  </a:moveTo>
                  <a:cubicBezTo>
                    <a:pt x="1513899" y="1410942"/>
                    <a:pt x="1521052" y="1430613"/>
                    <a:pt x="1501380" y="1474425"/>
                  </a:cubicBezTo>
                  <a:lnTo>
                    <a:pt x="1444150" y="1601392"/>
                  </a:lnTo>
                  <a:cubicBezTo>
                    <a:pt x="1433420" y="1625534"/>
                    <a:pt x="1445045" y="1640734"/>
                    <a:pt x="1468294" y="1640734"/>
                  </a:cubicBezTo>
                  <a:cubicBezTo>
                    <a:pt x="1482601" y="1640734"/>
                    <a:pt x="1488861" y="1637158"/>
                    <a:pt x="1495120" y="1621957"/>
                  </a:cubicBezTo>
                  <a:lnTo>
                    <a:pt x="1551456" y="1473531"/>
                  </a:lnTo>
                  <a:cubicBezTo>
                    <a:pt x="1577388" y="1441342"/>
                    <a:pt x="1625675" y="1407365"/>
                    <a:pt x="1647136" y="1407365"/>
                  </a:cubicBezTo>
                  <a:cubicBezTo>
                    <a:pt x="1662338" y="1407365"/>
                    <a:pt x="1660549" y="1419883"/>
                    <a:pt x="1650713" y="1439554"/>
                  </a:cubicBezTo>
                  <a:lnTo>
                    <a:pt x="1563975" y="1604969"/>
                  </a:lnTo>
                  <a:cubicBezTo>
                    <a:pt x="1555927" y="1621063"/>
                    <a:pt x="1566657" y="1640734"/>
                    <a:pt x="1585436" y="1640734"/>
                  </a:cubicBezTo>
                  <a:cubicBezTo>
                    <a:pt x="1627464" y="1640734"/>
                    <a:pt x="1678434" y="1602286"/>
                    <a:pt x="1698106" y="1549533"/>
                  </a:cubicBezTo>
                  <a:lnTo>
                    <a:pt x="1682905" y="1549533"/>
                  </a:lnTo>
                  <a:cubicBezTo>
                    <a:pt x="1669491" y="1569203"/>
                    <a:pt x="1646242" y="1590663"/>
                    <a:pt x="1623887" y="1594239"/>
                  </a:cubicBezTo>
                  <a:lnTo>
                    <a:pt x="1698106" y="1444025"/>
                  </a:lnTo>
                  <a:cubicBezTo>
                    <a:pt x="1707943" y="1425248"/>
                    <a:pt x="1712414" y="1407365"/>
                    <a:pt x="1712414" y="1393059"/>
                  </a:cubicBezTo>
                  <a:cubicBezTo>
                    <a:pt x="1712414" y="1368918"/>
                    <a:pt x="1699000" y="1352823"/>
                    <a:pt x="1673068" y="1352823"/>
                  </a:cubicBezTo>
                  <a:cubicBezTo>
                    <a:pt x="1636406" y="1352823"/>
                    <a:pt x="1605108" y="1393953"/>
                    <a:pt x="1560398" y="1444919"/>
                  </a:cubicBezTo>
                  <a:lnTo>
                    <a:pt x="1560398" y="1405577"/>
                  </a:lnTo>
                  <a:cubicBezTo>
                    <a:pt x="1560398" y="1377859"/>
                    <a:pt x="1551456" y="1352823"/>
                    <a:pt x="1526418" y="1352823"/>
                  </a:cubicBezTo>
                  <a:cubicBezTo>
                    <a:pt x="1496909" y="1352823"/>
                    <a:pt x="1470082" y="1399318"/>
                    <a:pt x="1448621" y="1444025"/>
                  </a:cubicBezTo>
                  <a:lnTo>
                    <a:pt x="1462035" y="1444025"/>
                  </a:lnTo>
                  <a:cubicBezTo>
                    <a:pt x="1477236" y="1422566"/>
                    <a:pt x="1490649" y="1410942"/>
                    <a:pt x="1501380" y="1410942"/>
                  </a:cubicBezTo>
                  <a:moveTo>
                    <a:pt x="1443256" y="1416307"/>
                  </a:moveTo>
                  <a:cubicBezTo>
                    <a:pt x="1453092" y="1381436"/>
                    <a:pt x="1447727" y="1351929"/>
                    <a:pt x="1421795" y="1351929"/>
                  </a:cubicBezTo>
                  <a:cubicBezTo>
                    <a:pt x="1388709" y="1351929"/>
                    <a:pt x="1377979" y="1374282"/>
                    <a:pt x="1345787" y="1444025"/>
                  </a:cubicBezTo>
                  <a:lnTo>
                    <a:pt x="1345787" y="1404683"/>
                  </a:lnTo>
                  <a:cubicBezTo>
                    <a:pt x="1345787" y="1376965"/>
                    <a:pt x="1336845" y="1351929"/>
                    <a:pt x="1311807" y="1351929"/>
                  </a:cubicBezTo>
                  <a:cubicBezTo>
                    <a:pt x="1282298" y="1351929"/>
                    <a:pt x="1255472" y="1398424"/>
                    <a:pt x="1234011" y="1443131"/>
                  </a:cubicBezTo>
                  <a:lnTo>
                    <a:pt x="1247424" y="1443131"/>
                  </a:lnTo>
                  <a:cubicBezTo>
                    <a:pt x="1261731" y="1422566"/>
                    <a:pt x="1275145" y="1410048"/>
                    <a:pt x="1285875" y="1410048"/>
                  </a:cubicBezTo>
                  <a:cubicBezTo>
                    <a:pt x="1298394" y="1410048"/>
                    <a:pt x="1305548" y="1429719"/>
                    <a:pt x="1285875" y="1473531"/>
                  </a:cubicBezTo>
                  <a:lnTo>
                    <a:pt x="1228646" y="1600498"/>
                  </a:lnTo>
                  <a:cubicBezTo>
                    <a:pt x="1217915" y="1624640"/>
                    <a:pt x="1229540" y="1639840"/>
                    <a:pt x="1252789" y="1639840"/>
                  </a:cubicBezTo>
                  <a:cubicBezTo>
                    <a:pt x="1267097" y="1639840"/>
                    <a:pt x="1273356" y="1636263"/>
                    <a:pt x="1279616" y="1621063"/>
                  </a:cubicBezTo>
                  <a:lnTo>
                    <a:pt x="1334162" y="1472637"/>
                  </a:lnTo>
                  <a:cubicBezTo>
                    <a:pt x="1350258" y="1452966"/>
                    <a:pt x="1364566" y="1435978"/>
                    <a:pt x="1382450" y="1417201"/>
                  </a:cubicBezTo>
                  <a:lnTo>
                    <a:pt x="1443256" y="1417201"/>
                  </a:lnTo>
                  <a:close/>
                  <a:moveTo>
                    <a:pt x="1131177" y="1391271"/>
                  </a:moveTo>
                  <a:cubicBezTo>
                    <a:pt x="1150849" y="1391271"/>
                    <a:pt x="1167839" y="1406471"/>
                    <a:pt x="1158897" y="1441342"/>
                  </a:cubicBezTo>
                  <a:lnTo>
                    <a:pt x="1068582" y="1465484"/>
                  </a:lnTo>
                  <a:cubicBezTo>
                    <a:pt x="1083783" y="1422566"/>
                    <a:pt x="1109716" y="1391271"/>
                    <a:pt x="1131177" y="1391271"/>
                  </a:cubicBezTo>
                  <a:moveTo>
                    <a:pt x="1181252" y="1537909"/>
                  </a:moveTo>
                  <a:lnTo>
                    <a:pt x="1163368" y="1537909"/>
                  </a:lnTo>
                  <a:cubicBezTo>
                    <a:pt x="1141013" y="1564733"/>
                    <a:pt x="1115975" y="1586192"/>
                    <a:pt x="1091831" y="1586192"/>
                  </a:cubicBezTo>
                  <a:cubicBezTo>
                    <a:pt x="1066793" y="1586192"/>
                    <a:pt x="1054274" y="1570992"/>
                    <a:pt x="1054274" y="1537909"/>
                  </a:cubicBezTo>
                  <a:cubicBezTo>
                    <a:pt x="1054274" y="1524497"/>
                    <a:pt x="1056063" y="1510191"/>
                    <a:pt x="1058746" y="1497673"/>
                  </a:cubicBezTo>
                  <a:lnTo>
                    <a:pt x="1205396" y="1449390"/>
                  </a:lnTo>
                  <a:cubicBezTo>
                    <a:pt x="1234011" y="1381436"/>
                    <a:pt x="1200031" y="1351929"/>
                    <a:pt x="1158897" y="1351929"/>
                  </a:cubicBezTo>
                  <a:cubicBezTo>
                    <a:pt x="1089149" y="1351929"/>
                    <a:pt x="1010458" y="1473531"/>
                    <a:pt x="1010458" y="1569203"/>
                  </a:cubicBezTo>
                  <a:cubicBezTo>
                    <a:pt x="1010458" y="1614804"/>
                    <a:pt x="1031919" y="1639840"/>
                    <a:pt x="1065899" y="1639840"/>
                  </a:cubicBezTo>
                  <a:cubicBezTo>
                    <a:pt x="1106139" y="1639840"/>
                    <a:pt x="1147272" y="1601392"/>
                    <a:pt x="1181252" y="1537909"/>
                  </a:cubicBezTo>
                  <a:moveTo>
                    <a:pt x="845923" y="1393059"/>
                  </a:moveTo>
                  <a:lnTo>
                    <a:pt x="894211" y="1393059"/>
                  </a:lnTo>
                  <a:lnTo>
                    <a:pt x="817309" y="1604075"/>
                  </a:lnTo>
                  <a:cubicBezTo>
                    <a:pt x="810155" y="1621957"/>
                    <a:pt x="819991" y="1639840"/>
                    <a:pt x="838770" y="1639840"/>
                  </a:cubicBezTo>
                  <a:cubicBezTo>
                    <a:pt x="893317" y="1639840"/>
                    <a:pt x="959488" y="1593345"/>
                    <a:pt x="983632" y="1527179"/>
                  </a:cubicBezTo>
                  <a:lnTo>
                    <a:pt x="970219" y="1527179"/>
                  </a:lnTo>
                  <a:cubicBezTo>
                    <a:pt x="950546" y="1554897"/>
                    <a:pt x="907624" y="1585298"/>
                    <a:pt x="875432" y="1591557"/>
                  </a:cubicBezTo>
                  <a:lnTo>
                    <a:pt x="946075" y="1393059"/>
                  </a:lnTo>
                  <a:lnTo>
                    <a:pt x="1018506" y="1393059"/>
                  </a:lnTo>
                  <a:lnTo>
                    <a:pt x="1027448" y="1362659"/>
                  </a:lnTo>
                  <a:lnTo>
                    <a:pt x="956805" y="1362659"/>
                  </a:lnTo>
                  <a:lnTo>
                    <a:pt x="983632" y="1286657"/>
                  </a:lnTo>
                  <a:lnTo>
                    <a:pt x="955911" y="1286657"/>
                  </a:lnTo>
                  <a:lnTo>
                    <a:pt x="905835" y="1362659"/>
                  </a:lnTo>
                  <a:lnTo>
                    <a:pt x="845923" y="1370706"/>
                  </a:lnTo>
                  <a:close/>
                  <a:moveTo>
                    <a:pt x="589285" y="1557580"/>
                  </a:moveTo>
                  <a:cubicBezTo>
                    <a:pt x="589285" y="1492308"/>
                    <a:pt x="661716" y="1403789"/>
                    <a:pt x="702850" y="1403789"/>
                  </a:cubicBezTo>
                  <a:cubicBezTo>
                    <a:pt x="711792" y="1403789"/>
                    <a:pt x="720734" y="1404683"/>
                    <a:pt x="727888" y="1407365"/>
                  </a:cubicBezTo>
                  <a:lnTo>
                    <a:pt x="685860" y="1520026"/>
                  </a:lnTo>
                  <a:cubicBezTo>
                    <a:pt x="661716" y="1549533"/>
                    <a:pt x="624159" y="1585298"/>
                    <a:pt x="606275" y="1585298"/>
                  </a:cubicBezTo>
                  <a:cubicBezTo>
                    <a:pt x="595544" y="1585298"/>
                    <a:pt x="589285" y="1577251"/>
                    <a:pt x="589285" y="1557580"/>
                  </a:cubicBezTo>
                  <a:moveTo>
                    <a:pt x="811943" y="1339411"/>
                  </a:moveTo>
                  <a:lnTo>
                    <a:pt x="789588" y="1337623"/>
                  </a:lnTo>
                  <a:lnTo>
                    <a:pt x="764550" y="1362659"/>
                  </a:lnTo>
                  <a:lnTo>
                    <a:pt x="760079" y="1362659"/>
                  </a:lnTo>
                  <a:cubicBezTo>
                    <a:pt x="653668" y="1362659"/>
                    <a:pt x="539209" y="1494990"/>
                    <a:pt x="539209" y="1599604"/>
                  </a:cubicBezTo>
                  <a:cubicBezTo>
                    <a:pt x="539209" y="1623746"/>
                    <a:pt x="552622" y="1639840"/>
                    <a:pt x="578554" y="1639840"/>
                  </a:cubicBezTo>
                  <a:cubicBezTo>
                    <a:pt x="609852" y="1639840"/>
                    <a:pt x="640255" y="1595133"/>
                    <a:pt x="675129" y="1547744"/>
                  </a:cubicBezTo>
                  <a:lnTo>
                    <a:pt x="673341" y="1564733"/>
                  </a:lnTo>
                  <a:cubicBezTo>
                    <a:pt x="668870" y="1613016"/>
                    <a:pt x="684071" y="1639840"/>
                    <a:pt x="709109" y="1639840"/>
                  </a:cubicBezTo>
                  <a:cubicBezTo>
                    <a:pt x="738618" y="1639840"/>
                    <a:pt x="765444" y="1593345"/>
                    <a:pt x="786011" y="1548638"/>
                  </a:cubicBezTo>
                  <a:lnTo>
                    <a:pt x="772598" y="1548638"/>
                  </a:lnTo>
                  <a:cubicBezTo>
                    <a:pt x="758291" y="1569203"/>
                    <a:pt x="744878" y="1581721"/>
                    <a:pt x="734147" y="1581721"/>
                  </a:cubicBezTo>
                  <a:cubicBezTo>
                    <a:pt x="723416" y="1581721"/>
                    <a:pt x="715369" y="1561156"/>
                    <a:pt x="734147" y="1518238"/>
                  </a:cubicBezTo>
                  <a:close/>
                  <a:moveTo>
                    <a:pt x="583920" y="1416307"/>
                  </a:moveTo>
                  <a:cubicBezTo>
                    <a:pt x="593756" y="1381436"/>
                    <a:pt x="588391" y="1351929"/>
                    <a:pt x="562459" y="1351929"/>
                  </a:cubicBezTo>
                  <a:cubicBezTo>
                    <a:pt x="529373" y="1351929"/>
                    <a:pt x="518642" y="1374282"/>
                    <a:pt x="486451" y="1444025"/>
                  </a:cubicBezTo>
                  <a:lnTo>
                    <a:pt x="486451" y="1404683"/>
                  </a:lnTo>
                  <a:cubicBezTo>
                    <a:pt x="486451" y="1376965"/>
                    <a:pt x="477509" y="1351929"/>
                    <a:pt x="451576" y="1351929"/>
                  </a:cubicBezTo>
                  <a:cubicBezTo>
                    <a:pt x="422067" y="1351929"/>
                    <a:pt x="395241" y="1398424"/>
                    <a:pt x="374674" y="1443131"/>
                  </a:cubicBezTo>
                  <a:lnTo>
                    <a:pt x="388087" y="1443131"/>
                  </a:lnTo>
                  <a:cubicBezTo>
                    <a:pt x="402395" y="1422566"/>
                    <a:pt x="415808" y="1410048"/>
                    <a:pt x="426539" y="1410048"/>
                  </a:cubicBezTo>
                  <a:cubicBezTo>
                    <a:pt x="439057" y="1410048"/>
                    <a:pt x="446211" y="1429719"/>
                    <a:pt x="426539" y="1473531"/>
                  </a:cubicBezTo>
                  <a:lnTo>
                    <a:pt x="368415" y="1601392"/>
                  </a:lnTo>
                  <a:cubicBezTo>
                    <a:pt x="357684" y="1625534"/>
                    <a:pt x="369309" y="1640734"/>
                    <a:pt x="392559" y="1640734"/>
                  </a:cubicBezTo>
                  <a:cubicBezTo>
                    <a:pt x="406866" y="1640734"/>
                    <a:pt x="413125" y="1637158"/>
                    <a:pt x="419385" y="1621957"/>
                  </a:cubicBezTo>
                  <a:lnTo>
                    <a:pt x="475720" y="1472637"/>
                  </a:lnTo>
                  <a:cubicBezTo>
                    <a:pt x="491816" y="1452966"/>
                    <a:pt x="506123" y="1435978"/>
                    <a:pt x="524007" y="1417201"/>
                  </a:cubicBezTo>
                  <a:lnTo>
                    <a:pt x="583920" y="1417201"/>
                  </a:lnTo>
                  <a:close/>
                  <a:moveTo>
                    <a:pt x="209245" y="1630004"/>
                  </a:moveTo>
                  <a:lnTo>
                    <a:pt x="214611" y="1613910"/>
                  </a:lnTo>
                  <a:cubicBezTo>
                    <a:pt x="143968" y="1600498"/>
                    <a:pt x="135026" y="1600498"/>
                    <a:pt x="163641" y="1523603"/>
                  </a:cubicBezTo>
                  <a:lnTo>
                    <a:pt x="190467" y="1451178"/>
                  </a:lnTo>
                  <a:lnTo>
                    <a:pt x="246802" y="1451178"/>
                  </a:lnTo>
                  <a:cubicBezTo>
                    <a:pt x="281676" y="1451178"/>
                    <a:pt x="282571" y="1466378"/>
                    <a:pt x="277205" y="1504826"/>
                  </a:cubicBezTo>
                  <a:lnTo>
                    <a:pt x="297772" y="1504826"/>
                  </a:lnTo>
                  <a:lnTo>
                    <a:pt x="344271" y="1376965"/>
                  </a:lnTo>
                  <a:lnTo>
                    <a:pt x="323704" y="1376965"/>
                  </a:lnTo>
                  <a:cubicBezTo>
                    <a:pt x="305820" y="1407365"/>
                    <a:pt x="292407" y="1430613"/>
                    <a:pt x="253956" y="1430613"/>
                  </a:cubicBezTo>
                  <a:lnTo>
                    <a:pt x="197621" y="1430613"/>
                  </a:lnTo>
                  <a:lnTo>
                    <a:pt x="236072" y="1325999"/>
                  </a:lnTo>
                  <a:cubicBezTo>
                    <a:pt x="249485" y="1288446"/>
                    <a:pt x="255744" y="1281293"/>
                    <a:pt x="304032" y="1281293"/>
                  </a:cubicBezTo>
                  <a:lnTo>
                    <a:pt x="316551" y="1281293"/>
                  </a:lnTo>
                  <a:cubicBezTo>
                    <a:pt x="365732" y="1281293"/>
                    <a:pt x="371992" y="1294705"/>
                    <a:pt x="371992" y="1346564"/>
                  </a:cubicBezTo>
                  <a:lnTo>
                    <a:pt x="391664" y="1346564"/>
                  </a:lnTo>
                  <a:lnTo>
                    <a:pt x="407760" y="1259833"/>
                  </a:lnTo>
                  <a:lnTo>
                    <a:pt x="135026" y="1259833"/>
                  </a:lnTo>
                  <a:lnTo>
                    <a:pt x="129661" y="1275928"/>
                  </a:lnTo>
                  <a:cubicBezTo>
                    <a:pt x="185996" y="1287552"/>
                    <a:pt x="191361" y="1292916"/>
                    <a:pt x="165429" y="1366235"/>
                  </a:cubicBezTo>
                  <a:lnTo>
                    <a:pt x="107305" y="1524497"/>
                  </a:lnTo>
                  <a:cubicBezTo>
                    <a:pt x="80479" y="1596922"/>
                    <a:pt x="69748" y="1603181"/>
                    <a:pt x="4471" y="1614804"/>
                  </a:cubicBezTo>
                  <a:lnTo>
                    <a:pt x="0" y="1630899"/>
                  </a:lnTo>
                  <a:lnTo>
                    <a:pt x="209245" y="1630899"/>
                  </a:lnTo>
                  <a:close/>
                  <a:moveTo>
                    <a:pt x="1562186" y="775213"/>
                  </a:moveTo>
                  <a:cubicBezTo>
                    <a:pt x="1581859" y="775213"/>
                    <a:pt x="1598849" y="790414"/>
                    <a:pt x="1589907" y="825285"/>
                  </a:cubicBezTo>
                  <a:lnTo>
                    <a:pt x="1499591" y="849426"/>
                  </a:lnTo>
                  <a:cubicBezTo>
                    <a:pt x="1513899" y="806508"/>
                    <a:pt x="1540725" y="775213"/>
                    <a:pt x="1562186" y="775213"/>
                  </a:cubicBezTo>
                  <a:moveTo>
                    <a:pt x="1612262" y="921851"/>
                  </a:moveTo>
                  <a:lnTo>
                    <a:pt x="1594378" y="921851"/>
                  </a:lnTo>
                  <a:cubicBezTo>
                    <a:pt x="1572022" y="948675"/>
                    <a:pt x="1546985" y="970134"/>
                    <a:pt x="1522841" y="970134"/>
                  </a:cubicBezTo>
                  <a:cubicBezTo>
                    <a:pt x="1497803" y="970134"/>
                    <a:pt x="1485284" y="954934"/>
                    <a:pt x="1485284" y="921851"/>
                  </a:cubicBezTo>
                  <a:cubicBezTo>
                    <a:pt x="1485284" y="908439"/>
                    <a:pt x="1487072" y="894133"/>
                    <a:pt x="1489755" y="881615"/>
                  </a:cubicBezTo>
                  <a:lnTo>
                    <a:pt x="1636406" y="833332"/>
                  </a:lnTo>
                  <a:cubicBezTo>
                    <a:pt x="1665020" y="765378"/>
                    <a:pt x="1630146" y="735871"/>
                    <a:pt x="1589907" y="735871"/>
                  </a:cubicBezTo>
                  <a:cubicBezTo>
                    <a:pt x="1520158" y="735871"/>
                    <a:pt x="1441468" y="857474"/>
                    <a:pt x="1441468" y="953146"/>
                  </a:cubicBezTo>
                  <a:cubicBezTo>
                    <a:pt x="1441468" y="998747"/>
                    <a:pt x="1462929" y="1023782"/>
                    <a:pt x="1496909" y="1023782"/>
                  </a:cubicBezTo>
                  <a:cubicBezTo>
                    <a:pt x="1537148" y="1024676"/>
                    <a:pt x="1578282" y="985335"/>
                    <a:pt x="1612262" y="921851"/>
                  </a:cubicBezTo>
                  <a:moveTo>
                    <a:pt x="1589012" y="703683"/>
                  </a:moveTo>
                  <a:lnTo>
                    <a:pt x="1672174" y="627681"/>
                  </a:lnTo>
                  <a:lnTo>
                    <a:pt x="1672174" y="616952"/>
                  </a:lnTo>
                  <a:lnTo>
                    <a:pt x="1616733" y="616952"/>
                  </a:lnTo>
                  <a:lnTo>
                    <a:pt x="1567551" y="704577"/>
                  </a:lnTo>
                  <a:lnTo>
                    <a:pt x="1589012" y="704577"/>
                  </a:lnTo>
                  <a:close/>
                  <a:moveTo>
                    <a:pt x="1276933" y="777002"/>
                  </a:moveTo>
                  <a:lnTo>
                    <a:pt x="1325220" y="777002"/>
                  </a:lnTo>
                  <a:lnTo>
                    <a:pt x="1248318" y="988017"/>
                  </a:lnTo>
                  <a:cubicBezTo>
                    <a:pt x="1241165" y="1005900"/>
                    <a:pt x="1251001" y="1023782"/>
                    <a:pt x="1269779" y="1023782"/>
                  </a:cubicBezTo>
                  <a:cubicBezTo>
                    <a:pt x="1324326" y="1023782"/>
                    <a:pt x="1389603" y="977287"/>
                    <a:pt x="1414641" y="911122"/>
                  </a:cubicBezTo>
                  <a:lnTo>
                    <a:pt x="1401228" y="911122"/>
                  </a:lnTo>
                  <a:cubicBezTo>
                    <a:pt x="1381556" y="938840"/>
                    <a:pt x="1338633" y="969240"/>
                    <a:pt x="1306442" y="975499"/>
                  </a:cubicBezTo>
                  <a:lnTo>
                    <a:pt x="1377085" y="777002"/>
                  </a:lnTo>
                  <a:lnTo>
                    <a:pt x="1449516" y="777002"/>
                  </a:lnTo>
                  <a:lnTo>
                    <a:pt x="1458458" y="746601"/>
                  </a:lnTo>
                  <a:lnTo>
                    <a:pt x="1387815" y="746601"/>
                  </a:lnTo>
                  <a:lnTo>
                    <a:pt x="1414641" y="670600"/>
                  </a:lnTo>
                  <a:lnTo>
                    <a:pt x="1386921" y="670600"/>
                  </a:lnTo>
                  <a:lnTo>
                    <a:pt x="1336845" y="746601"/>
                  </a:lnTo>
                  <a:lnTo>
                    <a:pt x="1276933" y="755542"/>
                  </a:lnTo>
                  <a:close/>
                  <a:moveTo>
                    <a:pt x="1226857" y="767166"/>
                  </a:moveTo>
                  <a:cubicBezTo>
                    <a:pt x="1233117" y="747495"/>
                    <a:pt x="1219703" y="736766"/>
                    <a:pt x="1208973" y="736766"/>
                  </a:cubicBezTo>
                  <a:cubicBezTo>
                    <a:pt x="1166945" y="736766"/>
                    <a:pt x="1115975" y="775213"/>
                    <a:pt x="1096302" y="827967"/>
                  </a:cubicBezTo>
                  <a:lnTo>
                    <a:pt x="1109716" y="827967"/>
                  </a:lnTo>
                  <a:cubicBezTo>
                    <a:pt x="1123129" y="808296"/>
                    <a:pt x="1146378" y="786837"/>
                    <a:pt x="1168733" y="783261"/>
                  </a:cubicBezTo>
                  <a:lnTo>
                    <a:pt x="1087360" y="994276"/>
                  </a:lnTo>
                  <a:cubicBezTo>
                    <a:pt x="1080207" y="1013947"/>
                    <a:pt x="1094514" y="1024676"/>
                    <a:pt x="1105244" y="1024676"/>
                  </a:cubicBezTo>
                  <a:cubicBezTo>
                    <a:pt x="1145484" y="1024676"/>
                    <a:pt x="1192877" y="986229"/>
                    <a:pt x="1212550" y="933475"/>
                  </a:cubicBezTo>
                  <a:lnTo>
                    <a:pt x="1199137" y="933475"/>
                  </a:lnTo>
                  <a:cubicBezTo>
                    <a:pt x="1185723" y="953146"/>
                    <a:pt x="1162474" y="974605"/>
                    <a:pt x="1140119" y="978182"/>
                  </a:cubicBezTo>
                  <a:close/>
                  <a:moveTo>
                    <a:pt x="1234905" y="683118"/>
                  </a:moveTo>
                  <a:cubicBezTo>
                    <a:pt x="1252789" y="683118"/>
                    <a:pt x="1267991" y="667917"/>
                    <a:pt x="1267991" y="650035"/>
                  </a:cubicBezTo>
                  <a:cubicBezTo>
                    <a:pt x="1267991" y="632152"/>
                    <a:pt x="1252789" y="616952"/>
                    <a:pt x="1234905" y="616952"/>
                  </a:cubicBezTo>
                  <a:cubicBezTo>
                    <a:pt x="1223280" y="616952"/>
                    <a:pt x="1212550" y="623211"/>
                    <a:pt x="1206290" y="633046"/>
                  </a:cubicBezTo>
                  <a:cubicBezTo>
                    <a:pt x="1200031" y="642882"/>
                    <a:pt x="1200031" y="656294"/>
                    <a:pt x="1206290" y="667023"/>
                  </a:cubicBezTo>
                  <a:cubicBezTo>
                    <a:pt x="1212550" y="676859"/>
                    <a:pt x="1223280" y="684012"/>
                    <a:pt x="1234905" y="683118"/>
                  </a:cubicBezTo>
                  <a:moveTo>
                    <a:pt x="975584" y="978182"/>
                  </a:moveTo>
                  <a:lnTo>
                    <a:pt x="1109716" y="622317"/>
                  </a:lnTo>
                  <a:lnTo>
                    <a:pt x="1105244" y="616058"/>
                  </a:lnTo>
                  <a:lnTo>
                    <a:pt x="1012247" y="626787"/>
                  </a:lnTo>
                  <a:lnTo>
                    <a:pt x="1012247" y="637517"/>
                  </a:lnTo>
                  <a:lnTo>
                    <a:pt x="1030131" y="650929"/>
                  </a:lnTo>
                  <a:cubicBezTo>
                    <a:pt x="1046227" y="663447"/>
                    <a:pt x="1040861" y="675070"/>
                    <a:pt x="1026554" y="715306"/>
                  </a:cubicBezTo>
                  <a:lnTo>
                    <a:pt x="924614" y="987123"/>
                  </a:lnTo>
                  <a:cubicBezTo>
                    <a:pt x="915672" y="1003217"/>
                    <a:pt x="927297" y="1022888"/>
                    <a:pt x="946075" y="1022888"/>
                  </a:cubicBezTo>
                  <a:cubicBezTo>
                    <a:pt x="988103" y="1022888"/>
                    <a:pt x="1033708" y="984440"/>
                    <a:pt x="1053380" y="931687"/>
                  </a:cubicBezTo>
                  <a:lnTo>
                    <a:pt x="1039967" y="931687"/>
                  </a:lnTo>
                  <a:cubicBezTo>
                    <a:pt x="1025660" y="952252"/>
                    <a:pt x="997045" y="973711"/>
                    <a:pt x="975584" y="978182"/>
                  </a:cubicBezTo>
                  <a:moveTo>
                    <a:pt x="701955" y="941522"/>
                  </a:moveTo>
                  <a:cubicBezTo>
                    <a:pt x="701955" y="876250"/>
                    <a:pt x="774387" y="787731"/>
                    <a:pt x="815520" y="787731"/>
                  </a:cubicBezTo>
                  <a:cubicBezTo>
                    <a:pt x="824462" y="787731"/>
                    <a:pt x="832510" y="788625"/>
                    <a:pt x="840558" y="791308"/>
                  </a:cubicBezTo>
                  <a:lnTo>
                    <a:pt x="797636" y="903968"/>
                  </a:lnTo>
                  <a:cubicBezTo>
                    <a:pt x="773492" y="933475"/>
                    <a:pt x="735935" y="969240"/>
                    <a:pt x="718051" y="969240"/>
                  </a:cubicBezTo>
                  <a:cubicBezTo>
                    <a:pt x="708215" y="970134"/>
                    <a:pt x="701955" y="961193"/>
                    <a:pt x="701955" y="941522"/>
                  </a:cubicBezTo>
                  <a:moveTo>
                    <a:pt x="924614" y="724248"/>
                  </a:moveTo>
                  <a:lnTo>
                    <a:pt x="902259" y="722459"/>
                  </a:lnTo>
                  <a:lnTo>
                    <a:pt x="877221" y="747495"/>
                  </a:lnTo>
                  <a:lnTo>
                    <a:pt x="872750" y="747495"/>
                  </a:lnTo>
                  <a:cubicBezTo>
                    <a:pt x="766339" y="747495"/>
                    <a:pt x="651880" y="879827"/>
                    <a:pt x="651880" y="984440"/>
                  </a:cubicBezTo>
                  <a:cubicBezTo>
                    <a:pt x="651880" y="1008582"/>
                    <a:pt x="665293" y="1024676"/>
                    <a:pt x="691225" y="1024676"/>
                  </a:cubicBezTo>
                  <a:cubicBezTo>
                    <a:pt x="722522" y="1024676"/>
                    <a:pt x="752925" y="979970"/>
                    <a:pt x="787800" y="932581"/>
                  </a:cubicBezTo>
                  <a:lnTo>
                    <a:pt x="786011" y="949569"/>
                  </a:lnTo>
                  <a:cubicBezTo>
                    <a:pt x="781540" y="997852"/>
                    <a:pt x="796742" y="1024676"/>
                    <a:pt x="821780" y="1024676"/>
                  </a:cubicBezTo>
                  <a:cubicBezTo>
                    <a:pt x="851289" y="1024676"/>
                    <a:pt x="878115" y="978182"/>
                    <a:pt x="898682" y="933475"/>
                  </a:cubicBezTo>
                  <a:lnTo>
                    <a:pt x="885269" y="933475"/>
                  </a:lnTo>
                  <a:cubicBezTo>
                    <a:pt x="870961" y="954040"/>
                    <a:pt x="857548" y="966558"/>
                    <a:pt x="846818" y="966558"/>
                  </a:cubicBezTo>
                  <a:cubicBezTo>
                    <a:pt x="836087" y="966558"/>
                    <a:pt x="828039" y="945993"/>
                    <a:pt x="846818" y="903968"/>
                  </a:cubicBezTo>
                  <a:close/>
                  <a:moveTo>
                    <a:pt x="406866" y="1075642"/>
                  </a:moveTo>
                  <a:cubicBezTo>
                    <a:pt x="406866" y="1047924"/>
                    <a:pt x="433692" y="1030041"/>
                    <a:pt x="472143" y="1014841"/>
                  </a:cubicBezTo>
                  <a:cubicBezTo>
                    <a:pt x="484662" y="1021100"/>
                    <a:pt x="504335" y="1028253"/>
                    <a:pt x="529373" y="1036300"/>
                  </a:cubicBezTo>
                  <a:cubicBezTo>
                    <a:pt x="569612" y="1049712"/>
                    <a:pt x="584814" y="1055077"/>
                    <a:pt x="584814" y="1066701"/>
                  </a:cubicBezTo>
                  <a:cubicBezTo>
                    <a:pt x="584814" y="1092631"/>
                    <a:pt x="548151" y="1112301"/>
                    <a:pt x="481085" y="1112301"/>
                  </a:cubicBezTo>
                  <a:cubicBezTo>
                    <a:pt x="431010" y="1113196"/>
                    <a:pt x="406866" y="1102466"/>
                    <a:pt x="406866" y="1075642"/>
                  </a:cubicBezTo>
                  <a:moveTo>
                    <a:pt x="516854" y="904863"/>
                  </a:moveTo>
                  <a:cubicBezTo>
                    <a:pt x="498970" y="904863"/>
                    <a:pt x="492710" y="889662"/>
                    <a:pt x="492710" y="872674"/>
                  </a:cubicBezTo>
                  <a:cubicBezTo>
                    <a:pt x="492710" y="819920"/>
                    <a:pt x="517748" y="756437"/>
                    <a:pt x="557988" y="756437"/>
                  </a:cubicBezTo>
                  <a:cubicBezTo>
                    <a:pt x="575872" y="756437"/>
                    <a:pt x="582131" y="771637"/>
                    <a:pt x="582131" y="788625"/>
                  </a:cubicBezTo>
                  <a:cubicBezTo>
                    <a:pt x="582131" y="840485"/>
                    <a:pt x="556199" y="904863"/>
                    <a:pt x="516854" y="904863"/>
                  </a:cubicBezTo>
                  <a:moveTo>
                    <a:pt x="631313" y="1049712"/>
                  </a:moveTo>
                  <a:cubicBezTo>
                    <a:pt x="631313" y="1015735"/>
                    <a:pt x="600910" y="1003217"/>
                    <a:pt x="551728" y="988911"/>
                  </a:cubicBezTo>
                  <a:cubicBezTo>
                    <a:pt x="509700" y="976393"/>
                    <a:pt x="490027" y="972817"/>
                    <a:pt x="490027" y="958511"/>
                  </a:cubicBezTo>
                  <a:cubicBezTo>
                    <a:pt x="490027" y="947781"/>
                    <a:pt x="498970" y="934369"/>
                    <a:pt x="516854" y="924534"/>
                  </a:cubicBezTo>
                  <a:cubicBezTo>
                    <a:pt x="586602" y="920957"/>
                    <a:pt x="630419" y="858368"/>
                    <a:pt x="630419" y="802931"/>
                  </a:cubicBezTo>
                  <a:cubicBezTo>
                    <a:pt x="630419" y="793096"/>
                    <a:pt x="628630" y="784155"/>
                    <a:pt x="625948" y="776107"/>
                  </a:cubicBezTo>
                  <a:lnTo>
                    <a:pt x="673341" y="776107"/>
                  </a:lnTo>
                  <a:lnTo>
                    <a:pt x="682283" y="745707"/>
                  </a:lnTo>
                  <a:lnTo>
                    <a:pt x="601804" y="745707"/>
                  </a:lnTo>
                  <a:cubicBezTo>
                    <a:pt x="591073" y="738554"/>
                    <a:pt x="577660" y="734977"/>
                    <a:pt x="562459" y="734977"/>
                  </a:cubicBezTo>
                  <a:cubicBezTo>
                    <a:pt x="489133" y="734977"/>
                    <a:pt x="441740" y="799355"/>
                    <a:pt x="441740" y="856579"/>
                  </a:cubicBezTo>
                  <a:cubicBezTo>
                    <a:pt x="441740" y="893239"/>
                    <a:pt x="463201" y="918275"/>
                    <a:pt x="497181" y="922745"/>
                  </a:cubicBezTo>
                  <a:cubicBezTo>
                    <a:pt x="463201" y="938840"/>
                    <a:pt x="443529" y="955828"/>
                    <a:pt x="443529" y="977287"/>
                  </a:cubicBezTo>
                  <a:cubicBezTo>
                    <a:pt x="443529" y="989805"/>
                    <a:pt x="448000" y="998747"/>
                    <a:pt x="458730" y="1006794"/>
                  </a:cubicBezTo>
                  <a:cubicBezTo>
                    <a:pt x="380040" y="1030041"/>
                    <a:pt x="347848" y="1059548"/>
                    <a:pt x="347848" y="1093525"/>
                  </a:cubicBezTo>
                  <a:cubicBezTo>
                    <a:pt x="347848" y="1130184"/>
                    <a:pt x="396135" y="1145384"/>
                    <a:pt x="453365" y="1145384"/>
                  </a:cubicBezTo>
                  <a:cubicBezTo>
                    <a:pt x="549940" y="1146279"/>
                    <a:pt x="631313" y="1093525"/>
                    <a:pt x="631313" y="1049712"/>
                  </a:cubicBezTo>
                  <a:moveTo>
                    <a:pt x="266475" y="835120"/>
                  </a:moveTo>
                  <a:cubicBezTo>
                    <a:pt x="301349" y="835120"/>
                    <a:pt x="302243" y="850321"/>
                    <a:pt x="296878" y="888768"/>
                  </a:cubicBezTo>
                  <a:lnTo>
                    <a:pt x="317445" y="888768"/>
                  </a:lnTo>
                  <a:lnTo>
                    <a:pt x="363944" y="760907"/>
                  </a:lnTo>
                  <a:lnTo>
                    <a:pt x="343377" y="760907"/>
                  </a:lnTo>
                  <a:cubicBezTo>
                    <a:pt x="325493" y="791308"/>
                    <a:pt x="312080" y="814555"/>
                    <a:pt x="273628" y="814555"/>
                  </a:cubicBezTo>
                  <a:lnTo>
                    <a:pt x="195832" y="814555"/>
                  </a:lnTo>
                  <a:lnTo>
                    <a:pt x="234283" y="709942"/>
                  </a:lnTo>
                  <a:cubicBezTo>
                    <a:pt x="247696" y="672388"/>
                    <a:pt x="254850" y="665235"/>
                    <a:pt x="302243" y="665235"/>
                  </a:cubicBezTo>
                  <a:lnTo>
                    <a:pt x="336223" y="665235"/>
                  </a:lnTo>
                  <a:cubicBezTo>
                    <a:pt x="385405" y="665235"/>
                    <a:pt x="391664" y="678647"/>
                    <a:pt x="391664" y="730507"/>
                  </a:cubicBezTo>
                  <a:lnTo>
                    <a:pt x="411337" y="730507"/>
                  </a:lnTo>
                  <a:lnTo>
                    <a:pt x="427433" y="643776"/>
                  </a:lnTo>
                  <a:lnTo>
                    <a:pt x="135026" y="643776"/>
                  </a:lnTo>
                  <a:lnTo>
                    <a:pt x="129661" y="659870"/>
                  </a:lnTo>
                  <a:cubicBezTo>
                    <a:pt x="185996" y="671494"/>
                    <a:pt x="191361" y="676859"/>
                    <a:pt x="165429" y="750178"/>
                  </a:cubicBezTo>
                  <a:lnTo>
                    <a:pt x="107305" y="908439"/>
                  </a:lnTo>
                  <a:cubicBezTo>
                    <a:pt x="80479" y="980864"/>
                    <a:pt x="69748" y="987123"/>
                    <a:pt x="4471" y="998747"/>
                  </a:cubicBezTo>
                  <a:lnTo>
                    <a:pt x="0" y="1014841"/>
                  </a:lnTo>
                  <a:lnTo>
                    <a:pt x="325493" y="1014841"/>
                  </a:lnTo>
                  <a:lnTo>
                    <a:pt x="383616" y="922745"/>
                  </a:lnTo>
                  <a:lnTo>
                    <a:pt x="361261" y="922745"/>
                  </a:lnTo>
                  <a:cubicBezTo>
                    <a:pt x="323704" y="960299"/>
                    <a:pt x="285253" y="993382"/>
                    <a:pt x="212822" y="993382"/>
                  </a:cubicBezTo>
                  <a:cubicBezTo>
                    <a:pt x="126084" y="993382"/>
                    <a:pt x="134132" y="988911"/>
                    <a:pt x="162746" y="908439"/>
                  </a:cubicBezTo>
                  <a:lnTo>
                    <a:pt x="189573" y="836014"/>
                  </a:lnTo>
                  <a:lnTo>
                    <a:pt x="266475" y="836014"/>
                  </a:lnTo>
                  <a:close/>
                  <a:moveTo>
                    <a:pt x="308503" y="616952"/>
                  </a:moveTo>
                  <a:lnTo>
                    <a:pt x="391664" y="556151"/>
                  </a:lnTo>
                  <a:lnTo>
                    <a:pt x="391664" y="545421"/>
                  </a:lnTo>
                  <a:lnTo>
                    <a:pt x="336223" y="545421"/>
                  </a:lnTo>
                  <a:lnTo>
                    <a:pt x="287042" y="616952"/>
                  </a:lnTo>
                  <a:close/>
                  <a:moveTo>
                    <a:pt x="1551456" y="160050"/>
                  </a:moveTo>
                  <a:cubicBezTo>
                    <a:pt x="1571128" y="160050"/>
                    <a:pt x="1588118" y="175250"/>
                    <a:pt x="1579176" y="210121"/>
                  </a:cubicBezTo>
                  <a:lnTo>
                    <a:pt x="1488861" y="234263"/>
                  </a:lnTo>
                  <a:cubicBezTo>
                    <a:pt x="1503168" y="190450"/>
                    <a:pt x="1529995" y="160050"/>
                    <a:pt x="1551456" y="160050"/>
                  </a:cubicBezTo>
                  <a:moveTo>
                    <a:pt x="1601531" y="306688"/>
                  </a:moveTo>
                  <a:lnTo>
                    <a:pt x="1583647" y="306688"/>
                  </a:lnTo>
                  <a:cubicBezTo>
                    <a:pt x="1561292" y="333512"/>
                    <a:pt x="1536254" y="354971"/>
                    <a:pt x="1512110" y="354971"/>
                  </a:cubicBezTo>
                  <a:cubicBezTo>
                    <a:pt x="1487072" y="354971"/>
                    <a:pt x="1474554" y="339771"/>
                    <a:pt x="1474554" y="306688"/>
                  </a:cubicBezTo>
                  <a:cubicBezTo>
                    <a:pt x="1474554" y="293276"/>
                    <a:pt x="1476342" y="278970"/>
                    <a:pt x="1479025" y="266452"/>
                  </a:cubicBezTo>
                  <a:lnTo>
                    <a:pt x="1625675" y="218168"/>
                  </a:lnTo>
                  <a:cubicBezTo>
                    <a:pt x="1654290" y="150214"/>
                    <a:pt x="1619416" y="120708"/>
                    <a:pt x="1579176" y="120708"/>
                  </a:cubicBezTo>
                  <a:cubicBezTo>
                    <a:pt x="1509428" y="120708"/>
                    <a:pt x="1430737" y="242310"/>
                    <a:pt x="1430737" y="337982"/>
                  </a:cubicBezTo>
                  <a:cubicBezTo>
                    <a:pt x="1430737" y="383583"/>
                    <a:pt x="1452198" y="408619"/>
                    <a:pt x="1486178" y="408619"/>
                  </a:cubicBezTo>
                  <a:cubicBezTo>
                    <a:pt x="1526418" y="408619"/>
                    <a:pt x="1567551" y="370171"/>
                    <a:pt x="1601531" y="306688"/>
                  </a:cubicBezTo>
                  <a:moveTo>
                    <a:pt x="1578282" y="88519"/>
                  </a:moveTo>
                  <a:lnTo>
                    <a:pt x="1661444" y="12518"/>
                  </a:lnTo>
                  <a:lnTo>
                    <a:pt x="1661444" y="1788"/>
                  </a:lnTo>
                  <a:lnTo>
                    <a:pt x="1606002" y="1788"/>
                  </a:lnTo>
                  <a:lnTo>
                    <a:pt x="1556821" y="89413"/>
                  </a:lnTo>
                  <a:lnTo>
                    <a:pt x="1578282" y="89413"/>
                  </a:lnTo>
                  <a:close/>
                  <a:moveTo>
                    <a:pt x="1266202" y="160944"/>
                  </a:moveTo>
                  <a:lnTo>
                    <a:pt x="1315384" y="160944"/>
                  </a:lnTo>
                  <a:lnTo>
                    <a:pt x="1238482" y="371959"/>
                  </a:lnTo>
                  <a:cubicBezTo>
                    <a:pt x="1231328" y="389842"/>
                    <a:pt x="1241165" y="407725"/>
                    <a:pt x="1259943" y="407725"/>
                  </a:cubicBezTo>
                  <a:cubicBezTo>
                    <a:pt x="1314490" y="407725"/>
                    <a:pt x="1380661" y="361230"/>
                    <a:pt x="1404805" y="295064"/>
                  </a:cubicBezTo>
                  <a:lnTo>
                    <a:pt x="1391392" y="295064"/>
                  </a:lnTo>
                  <a:cubicBezTo>
                    <a:pt x="1371719" y="322782"/>
                    <a:pt x="1328797" y="353183"/>
                    <a:pt x="1296606" y="359441"/>
                  </a:cubicBezTo>
                  <a:lnTo>
                    <a:pt x="1367248" y="160944"/>
                  </a:lnTo>
                  <a:lnTo>
                    <a:pt x="1439679" y="160944"/>
                  </a:lnTo>
                  <a:lnTo>
                    <a:pt x="1448621" y="130543"/>
                  </a:lnTo>
                  <a:lnTo>
                    <a:pt x="1377979" y="130543"/>
                  </a:lnTo>
                  <a:lnTo>
                    <a:pt x="1404805" y="54542"/>
                  </a:lnTo>
                  <a:lnTo>
                    <a:pt x="1377085" y="54542"/>
                  </a:lnTo>
                  <a:lnTo>
                    <a:pt x="1327009" y="130543"/>
                  </a:lnTo>
                  <a:lnTo>
                    <a:pt x="1267097" y="138591"/>
                  </a:lnTo>
                  <a:lnTo>
                    <a:pt x="1267097" y="160944"/>
                  </a:lnTo>
                  <a:close/>
                  <a:moveTo>
                    <a:pt x="1241165" y="185086"/>
                  </a:moveTo>
                  <a:cubicBezTo>
                    <a:pt x="1251001" y="150214"/>
                    <a:pt x="1245636" y="120708"/>
                    <a:pt x="1219703" y="120708"/>
                  </a:cubicBezTo>
                  <a:cubicBezTo>
                    <a:pt x="1186618" y="120708"/>
                    <a:pt x="1175887" y="143061"/>
                    <a:pt x="1143696" y="212804"/>
                  </a:cubicBezTo>
                  <a:lnTo>
                    <a:pt x="1143696" y="173462"/>
                  </a:lnTo>
                  <a:cubicBezTo>
                    <a:pt x="1143696" y="145744"/>
                    <a:pt x="1134753" y="120708"/>
                    <a:pt x="1109716" y="120708"/>
                  </a:cubicBezTo>
                  <a:cubicBezTo>
                    <a:pt x="1080207" y="120708"/>
                    <a:pt x="1053380" y="167203"/>
                    <a:pt x="1031919" y="211910"/>
                  </a:cubicBezTo>
                  <a:lnTo>
                    <a:pt x="1045332" y="211910"/>
                  </a:lnTo>
                  <a:cubicBezTo>
                    <a:pt x="1059640" y="191344"/>
                    <a:pt x="1073053" y="178827"/>
                    <a:pt x="1083783" y="178827"/>
                  </a:cubicBezTo>
                  <a:cubicBezTo>
                    <a:pt x="1096302" y="178827"/>
                    <a:pt x="1103456" y="198498"/>
                    <a:pt x="1083783" y="242310"/>
                  </a:cubicBezTo>
                  <a:lnTo>
                    <a:pt x="1026554" y="369277"/>
                  </a:lnTo>
                  <a:cubicBezTo>
                    <a:pt x="1015823" y="393419"/>
                    <a:pt x="1027448" y="408619"/>
                    <a:pt x="1050698" y="408619"/>
                  </a:cubicBezTo>
                  <a:cubicBezTo>
                    <a:pt x="1065005" y="408619"/>
                    <a:pt x="1071264" y="405042"/>
                    <a:pt x="1077524" y="389842"/>
                  </a:cubicBezTo>
                  <a:lnTo>
                    <a:pt x="1133859" y="241416"/>
                  </a:lnTo>
                  <a:cubicBezTo>
                    <a:pt x="1149955" y="221745"/>
                    <a:pt x="1164262" y="204756"/>
                    <a:pt x="1182147" y="185980"/>
                  </a:cubicBezTo>
                  <a:lnTo>
                    <a:pt x="1241165" y="185980"/>
                  </a:lnTo>
                  <a:close/>
                  <a:moveTo>
                    <a:pt x="929085" y="160050"/>
                  </a:moveTo>
                  <a:cubicBezTo>
                    <a:pt x="948758" y="160050"/>
                    <a:pt x="965748" y="175250"/>
                    <a:pt x="956805" y="210121"/>
                  </a:cubicBezTo>
                  <a:lnTo>
                    <a:pt x="866490" y="234263"/>
                  </a:lnTo>
                  <a:cubicBezTo>
                    <a:pt x="880798" y="190450"/>
                    <a:pt x="907624" y="160050"/>
                    <a:pt x="929085" y="160050"/>
                  </a:cubicBezTo>
                  <a:moveTo>
                    <a:pt x="979161" y="306688"/>
                  </a:moveTo>
                  <a:lnTo>
                    <a:pt x="961277" y="306688"/>
                  </a:lnTo>
                  <a:cubicBezTo>
                    <a:pt x="938921" y="333512"/>
                    <a:pt x="913883" y="354971"/>
                    <a:pt x="889740" y="354971"/>
                  </a:cubicBezTo>
                  <a:cubicBezTo>
                    <a:pt x="864702" y="354971"/>
                    <a:pt x="852183" y="339771"/>
                    <a:pt x="852183" y="306688"/>
                  </a:cubicBezTo>
                  <a:cubicBezTo>
                    <a:pt x="852183" y="293276"/>
                    <a:pt x="853971" y="278970"/>
                    <a:pt x="856654" y="266452"/>
                  </a:cubicBezTo>
                  <a:lnTo>
                    <a:pt x="1003304" y="218168"/>
                  </a:lnTo>
                  <a:cubicBezTo>
                    <a:pt x="1031919" y="150214"/>
                    <a:pt x="997939" y="120708"/>
                    <a:pt x="956805" y="120708"/>
                  </a:cubicBezTo>
                  <a:cubicBezTo>
                    <a:pt x="887057" y="120708"/>
                    <a:pt x="808367" y="242310"/>
                    <a:pt x="808367" y="337982"/>
                  </a:cubicBezTo>
                  <a:cubicBezTo>
                    <a:pt x="808367" y="383583"/>
                    <a:pt x="829828" y="408619"/>
                    <a:pt x="863808" y="408619"/>
                  </a:cubicBezTo>
                  <a:cubicBezTo>
                    <a:pt x="904047" y="408619"/>
                    <a:pt x="945181" y="370171"/>
                    <a:pt x="979161" y="306688"/>
                  </a:cubicBezTo>
                  <a:moveTo>
                    <a:pt x="637572" y="365700"/>
                  </a:moveTo>
                  <a:cubicBezTo>
                    <a:pt x="623265" y="365700"/>
                    <a:pt x="602698" y="352288"/>
                    <a:pt x="602698" y="340665"/>
                  </a:cubicBezTo>
                  <a:cubicBezTo>
                    <a:pt x="602698" y="337088"/>
                    <a:pt x="608958" y="320100"/>
                    <a:pt x="617005" y="299535"/>
                  </a:cubicBezTo>
                  <a:lnTo>
                    <a:pt x="640255" y="236945"/>
                  </a:lnTo>
                  <a:cubicBezTo>
                    <a:pt x="665293" y="206545"/>
                    <a:pt x="704638" y="173462"/>
                    <a:pt x="726993" y="173462"/>
                  </a:cubicBezTo>
                  <a:cubicBezTo>
                    <a:pt x="740406" y="173462"/>
                    <a:pt x="750243" y="182403"/>
                    <a:pt x="750243" y="201180"/>
                  </a:cubicBezTo>
                  <a:cubicBezTo>
                    <a:pt x="749349" y="260193"/>
                    <a:pt x="695696" y="365700"/>
                    <a:pt x="637572" y="365700"/>
                  </a:cubicBezTo>
                  <a:moveTo>
                    <a:pt x="800319" y="178827"/>
                  </a:moveTo>
                  <a:cubicBezTo>
                    <a:pt x="800319" y="135908"/>
                    <a:pt x="789588" y="119814"/>
                    <a:pt x="759185" y="119814"/>
                  </a:cubicBezTo>
                  <a:cubicBezTo>
                    <a:pt x="721628" y="119814"/>
                    <a:pt x="686754" y="160050"/>
                    <a:pt x="650985" y="208333"/>
                  </a:cubicBezTo>
                  <a:lnTo>
                    <a:pt x="726099" y="6259"/>
                  </a:lnTo>
                  <a:lnTo>
                    <a:pt x="721628" y="0"/>
                  </a:lnTo>
                  <a:lnTo>
                    <a:pt x="628630" y="10730"/>
                  </a:lnTo>
                  <a:lnTo>
                    <a:pt x="628630" y="21459"/>
                  </a:lnTo>
                  <a:lnTo>
                    <a:pt x="646514" y="34871"/>
                  </a:lnTo>
                  <a:cubicBezTo>
                    <a:pt x="662610" y="47389"/>
                    <a:pt x="657245" y="59907"/>
                    <a:pt x="642938" y="99249"/>
                  </a:cubicBezTo>
                  <a:lnTo>
                    <a:pt x="561564" y="312947"/>
                  </a:lnTo>
                  <a:cubicBezTo>
                    <a:pt x="554411" y="330829"/>
                    <a:pt x="546363" y="352288"/>
                    <a:pt x="546363" y="357653"/>
                  </a:cubicBezTo>
                  <a:cubicBezTo>
                    <a:pt x="546363" y="382689"/>
                    <a:pt x="580343" y="406831"/>
                    <a:pt x="611640" y="406831"/>
                  </a:cubicBezTo>
                  <a:cubicBezTo>
                    <a:pt x="682283" y="408619"/>
                    <a:pt x="800319" y="278970"/>
                    <a:pt x="800319" y="178827"/>
                  </a:cubicBezTo>
                  <a:moveTo>
                    <a:pt x="525796" y="151108"/>
                  </a:moveTo>
                  <a:cubicBezTo>
                    <a:pt x="531161" y="131438"/>
                    <a:pt x="518642" y="120708"/>
                    <a:pt x="507912" y="120708"/>
                  </a:cubicBezTo>
                  <a:cubicBezTo>
                    <a:pt x="465884" y="120708"/>
                    <a:pt x="414914" y="159156"/>
                    <a:pt x="395241" y="211910"/>
                  </a:cubicBezTo>
                  <a:lnTo>
                    <a:pt x="408654" y="211910"/>
                  </a:lnTo>
                  <a:cubicBezTo>
                    <a:pt x="422067" y="192239"/>
                    <a:pt x="445317" y="170779"/>
                    <a:pt x="467672" y="167203"/>
                  </a:cubicBezTo>
                  <a:lnTo>
                    <a:pt x="386299" y="378218"/>
                  </a:lnTo>
                  <a:cubicBezTo>
                    <a:pt x="379145" y="397889"/>
                    <a:pt x="393453" y="408619"/>
                    <a:pt x="404183" y="408619"/>
                  </a:cubicBezTo>
                  <a:cubicBezTo>
                    <a:pt x="444423" y="408619"/>
                    <a:pt x="491816" y="370171"/>
                    <a:pt x="511489" y="317417"/>
                  </a:cubicBezTo>
                  <a:lnTo>
                    <a:pt x="498075" y="317417"/>
                  </a:lnTo>
                  <a:cubicBezTo>
                    <a:pt x="484662" y="337088"/>
                    <a:pt x="461413" y="358547"/>
                    <a:pt x="439057" y="362124"/>
                  </a:cubicBezTo>
                  <a:close/>
                  <a:moveTo>
                    <a:pt x="534738" y="67060"/>
                  </a:moveTo>
                  <a:cubicBezTo>
                    <a:pt x="552622" y="67060"/>
                    <a:pt x="567824" y="51860"/>
                    <a:pt x="567824" y="33977"/>
                  </a:cubicBezTo>
                  <a:cubicBezTo>
                    <a:pt x="567824" y="16094"/>
                    <a:pt x="552622" y="894"/>
                    <a:pt x="534738" y="894"/>
                  </a:cubicBezTo>
                  <a:cubicBezTo>
                    <a:pt x="523113" y="894"/>
                    <a:pt x="512383" y="7153"/>
                    <a:pt x="506123" y="16989"/>
                  </a:cubicBezTo>
                  <a:cubicBezTo>
                    <a:pt x="499864" y="26824"/>
                    <a:pt x="499864" y="40236"/>
                    <a:pt x="506123" y="50966"/>
                  </a:cubicBezTo>
                  <a:cubicBezTo>
                    <a:pt x="512383" y="60801"/>
                    <a:pt x="523113" y="67954"/>
                    <a:pt x="534738" y="67060"/>
                  </a:cubicBezTo>
                  <a:moveTo>
                    <a:pt x="328175" y="26824"/>
                  </a:moveTo>
                  <a:lnTo>
                    <a:pt x="135026" y="26824"/>
                  </a:lnTo>
                  <a:lnTo>
                    <a:pt x="129661" y="42918"/>
                  </a:lnTo>
                  <a:cubicBezTo>
                    <a:pt x="185996" y="54542"/>
                    <a:pt x="191361" y="59907"/>
                    <a:pt x="165429" y="133226"/>
                  </a:cubicBezTo>
                  <a:lnTo>
                    <a:pt x="107305" y="291487"/>
                  </a:lnTo>
                  <a:cubicBezTo>
                    <a:pt x="80479" y="363912"/>
                    <a:pt x="69748" y="370171"/>
                    <a:pt x="4471" y="381795"/>
                  </a:cubicBezTo>
                  <a:lnTo>
                    <a:pt x="0" y="397889"/>
                  </a:lnTo>
                  <a:lnTo>
                    <a:pt x="293301" y="397889"/>
                  </a:lnTo>
                  <a:lnTo>
                    <a:pt x="356790" y="284334"/>
                  </a:lnTo>
                  <a:lnTo>
                    <a:pt x="334435" y="284334"/>
                  </a:lnTo>
                  <a:cubicBezTo>
                    <a:pt x="297772" y="324570"/>
                    <a:pt x="255744" y="375536"/>
                    <a:pt x="190467" y="375536"/>
                  </a:cubicBezTo>
                  <a:cubicBezTo>
                    <a:pt x="141285" y="375536"/>
                    <a:pt x="134132" y="366595"/>
                    <a:pt x="161852" y="290593"/>
                  </a:cubicBezTo>
                  <a:lnTo>
                    <a:pt x="219976" y="132332"/>
                  </a:lnTo>
                  <a:cubicBezTo>
                    <a:pt x="246802" y="59907"/>
                    <a:pt x="257533" y="53648"/>
                    <a:pt x="322810" y="42024"/>
                  </a:cubicBezTo>
                  <a:close/>
                </a:path>
              </a:pathLst>
            </a:custGeom>
            <a:solidFill>
              <a:srgbClr val="000000"/>
            </a:solidFill>
            <a:ln w="893" cap="flat">
              <a:noFill/>
              <a:prstDash val="solid"/>
              <a:miter/>
            </a:ln>
          </p:spPr>
          <p:txBody>
            <a:bodyPr rtlCol="0" anchor="ctr"/>
            <a:lstStyle/>
            <a:p>
              <a:endParaRPr lang="fr-FR"/>
            </a:p>
          </p:txBody>
        </p:sp>
      </p:grpSp>
      <p:cxnSp>
        <p:nvCxnSpPr>
          <p:cNvPr id="103" name="Connecteur droit 102">
            <a:extLst>
              <a:ext uri="{FF2B5EF4-FFF2-40B4-BE49-F238E27FC236}">
                <a16:creationId xmlns:a16="http://schemas.microsoft.com/office/drawing/2014/main" id="{6422E84E-5F26-A501-CC79-22682EA92DEC}"/>
              </a:ext>
            </a:extLst>
          </p:cNvPr>
          <p:cNvCxnSpPr>
            <a:cxnSpLocks/>
          </p:cNvCxnSpPr>
          <p:nvPr userDrawn="1"/>
        </p:nvCxnSpPr>
        <p:spPr>
          <a:xfrm>
            <a:off x="1960396" y="6153150"/>
            <a:ext cx="0" cy="704939"/>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5" name="Connecteur droit 104">
            <a:extLst>
              <a:ext uri="{FF2B5EF4-FFF2-40B4-BE49-F238E27FC236}">
                <a16:creationId xmlns:a16="http://schemas.microsoft.com/office/drawing/2014/main" id="{6F701B75-FA18-D27B-8120-48DEC9CB8B65}"/>
              </a:ext>
            </a:extLst>
          </p:cNvPr>
          <p:cNvCxnSpPr>
            <a:cxnSpLocks/>
          </p:cNvCxnSpPr>
          <p:nvPr userDrawn="1"/>
        </p:nvCxnSpPr>
        <p:spPr>
          <a:xfrm flipH="1">
            <a:off x="357115" y="6149975"/>
            <a:ext cx="3047" cy="708024"/>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Espace réservé pour une image  8">
            <a:extLst>
              <a:ext uri="{FF2B5EF4-FFF2-40B4-BE49-F238E27FC236}">
                <a16:creationId xmlns:a16="http://schemas.microsoft.com/office/drawing/2014/main" id="{80D71F61-AF76-A274-30DB-04E83A235FB6}"/>
              </a:ext>
            </a:extLst>
          </p:cNvPr>
          <p:cNvSpPr>
            <a:spLocks noGrp="1"/>
          </p:cNvSpPr>
          <p:nvPr>
            <p:ph type="pic" sz="quarter" idx="13"/>
          </p:nvPr>
        </p:nvSpPr>
        <p:spPr>
          <a:xfrm>
            <a:off x="346075" y="1806575"/>
            <a:ext cx="2133600" cy="2024274"/>
          </a:xfrm>
          <a:solidFill>
            <a:schemeClr val="tx1">
              <a:lumMod val="95000"/>
              <a:lumOff val="5000"/>
            </a:schemeClr>
          </a:solidFill>
        </p:spPr>
        <p:txBody>
          <a:bodyPr/>
          <a:lstStyle/>
          <a:p>
            <a:endParaRPr lang="fr-FR"/>
          </a:p>
        </p:txBody>
      </p:sp>
      <p:sp>
        <p:nvSpPr>
          <p:cNvPr id="10" name="Espace réservé pour une image  8">
            <a:extLst>
              <a:ext uri="{FF2B5EF4-FFF2-40B4-BE49-F238E27FC236}">
                <a16:creationId xmlns:a16="http://schemas.microsoft.com/office/drawing/2014/main" id="{8F7A684E-5491-17A1-88FE-6C92F0271CD6}"/>
              </a:ext>
            </a:extLst>
          </p:cNvPr>
          <p:cNvSpPr>
            <a:spLocks noGrp="1"/>
          </p:cNvSpPr>
          <p:nvPr>
            <p:ph type="pic" sz="quarter" idx="14"/>
          </p:nvPr>
        </p:nvSpPr>
        <p:spPr>
          <a:xfrm>
            <a:off x="2659698" y="1806575"/>
            <a:ext cx="2133600" cy="2024274"/>
          </a:xfrm>
          <a:solidFill>
            <a:schemeClr val="tx1">
              <a:lumMod val="95000"/>
              <a:lumOff val="5000"/>
            </a:schemeClr>
          </a:solidFill>
        </p:spPr>
        <p:txBody>
          <a:bodyPr/>
          <a:lstStyle/>
          <a:p>
            <a:endParaRPr lang="fr-FR"/>
          </a:p>
        </p:txBody>
      </p:sp>
      <p:sp>
        <p:nvSpPr>
          <p:cNvPr id="14" name="Espace réservé pour une image  8">
            <a:extLst>
              <a:ext uri="{FF2B5EF4-FFF2-40B4-BE49-F238E27FC236}">
                <a16:creationId xmlns:a16="http://schemas.microsoft.com/office/drawing/2014/main" id="{6129476B-56C5-F74F-2762-D2181C4D2543}"/>
              </a:ext>
            </a:extLst>
          </p:cNvPr>
          <p:cNvSpPr>
            <a:spLocks noGrp="1"/>
          </p:cNvSpPr>
          <p:nvPr>
            <p:ph type="pic" sz="quarter" idx="15"/>
          </p:nvPr>
        </p:nvSpPr>
        <p:spPr>
          <a:xfrm>
            <a:off x="4945620" y="1806575"/>
            <a:ext cx="2133600" cy="2024274"/>
          </a:xfrm>
          <a:solidFill>
            <a:schemeClr val="tx1">
              <a:lumMod val="95000"/>
              <a:lumOff val="5000"/>
            </a:schemeClr>
          </a:solidFill>
        </p:spPr>
        <p:txBody>
          <a:bodyPr/>
          <a:lstStyle/>
          <a:p>
            <a:endParaRPr lang="fr-FR"/>
          </a:p>
        </p:txBody>
      </p:sp>
      <p:sp>
        <p:nvSpPr>
          <p:cNvPr id="15" name="Espace réservé pour une image  8">
            <a:extLst>
              <a:ext uri="{FF2B5EF4-FFF2-40B4-BE49-F238E27FC236}">
                <a16:creationId xmlns:a16="http://schemas.microsoft.com/office/drawing/2014/main" id="{B90BC7AA-B892-80AE-8FDF-D1D82153A835}"/>
              </a:ext>
            </a:extLst>
          </p:cNvPr>
          <p:cNvSpPr>
            <a:spLocks noGrp="1"/>
          </p:cNvSpPr>
          <p:nvPr>
            <p:ph type="pic" sz="quarter" idx="16"/>
          </p:nvPr>
        </p:nvSpPr>
        <p:spPr>
          <a:xfrm>
            <a:off x="7231541" y="1811465"/>
            <a:ext cx="2133600" cy="2024274"/>
          </a:xfrm>
          <a:solidFill>
            <a:schemeClr val="tx1">
              <a:lumMod val="95000"/>
              <a:lumOff val="5000"/>
            </a:schemeClr>
          </a:solidFill>
        </p:spPr>
        <p:txBody>
          <a:bodyPr/>
          <a:lstStyle/>
          <a:p>
            <a:endParaRPr lang="fr-FR"/>
          </a:p>
        </p:txBody>
      </p:sp>
      <p:sp>
        <p:nvSpPr>
          <p:cNvPr id="16" name="Espace réservé pour une image  8">
            <a:extLst>
              <a:ext uri="{FF2B5EF4-FFF2-40B4-BE49-F238E27FC236}">
                <a16:creationId xmlns:a16="http://schemas.microsoft.com/office/drawing/2014/main" id="{219E2CBD-6589-9A19-4A08-A76E573BF539}"/>
              </a:ext>
            </a:extLst>
          </p:cNvPr>
          <p:cNvSpPr>
            <a:spLocks noGrp="1"/>
          </p:cNvSpPr>
          <p:nvPr>
            <p:ph type="pic" sz="quarter" idx="17"/>
          </p:nvPr>
        </p:nvSpPr>
        <p:spPr>
          <a:xfrm>
            <a:off x="9517463" y="1806575"/>
            <a:ext cx="2133600" cy="2024274"/>
          </a:xfrm>
          <a:solidFill>
            <a:schemeClr val="tx1">
              <a:lumMod val="95000"/>
              <a:lumOff val="5000"/>
            </a:schemeClr>
          </a:solidFill>
        </p:spPr>
        <p:txBody>
          <a:bodyPr/>
          <a:lstStyle/>
          <a:p>
            <a:endParaRPr lang="fr-FR"/>
          </a:p>
        </p:txBody>
      </p:sp>
      <p:sp>
        <p:nvSpPr>
          <p:cNvPr id="22" name="Espace réservé pour une image  8">
            <a:extLst>
              <a:ext uri="{FF2B5EF4-FFF2-40B4-BE49-F238E27FC236}">
                <a16:creationId xmlns:a16="http://schemas.microsoft.com/office/drawing/2014/main" id="{9FA58EE9-4831-7F71-EF32-465E3F6589B7}"/>
              </a:ext>
            </a:extLst>
          </p:cNvPr>
          <p:cNvSpPr>
            <a:spLocks noGrp="1"/>
          </p:cNvSpPr>
          <p:nvPr>
            <p:ph type="pic" sz="quarter" idx="18"/>
          </p:nvPr>
        </p:nvSpPr>
        <p:spPr>
          <a:xfrm>
            <a:off x="346075" y="3963466"/>
            <a:ext cx="2133600" cy="2024274"/>
          </a:xfrm>
          <a:solidFill>
            <a:schemeClr val="tx1">
              <a:lumMod val="95000"/>
              <a:lumOff val="5000"/>
            </a:schemeClr>
          </a:solidFill>
        </p:spPr>
        <p:txBody>
          <a:bodyPr/>
          <a:lstStyle/>
          <a:p>
            <a:endParaRPr lang="fr-FR"/>
          </a:p>
        </p:txBody>
      </p:sp>
      <p:sp>
        <p:nvSpPr>
          <p:cNvPr id="23" name="Espace réservé pour une image  8">
            <a:extLst>
              <a:ext uri="{FF2B5EF4-FFF2-40B4-BE49-F238E27FC236}">
                <a16:creationId xmlns:a16="http://schemas.microsoft.com/office/drawing/2014/main" id="{254266E2-C4CE-FE6B-79B7-5B321564983F}"/>
              </a:ext>
            </a:extLst>
          </p:cNvPr>
          <p:cNvSpPr>
            <a:spLocks noGrp="1"/>
          </p:cNvSpPr>
          <p:nvPr>
            <p:ph type="pic" sz="quarter" idx="19"/>
          </p:nvPr>
        </p:nvSpPr>
        <p:spPr>
          <a:xfrm>
            <a:off x="2659698" y="3963466"/>
            <a:ext cx="2133600" cy="2024274"/>
          </a:xfrm>
          <a:solidFill>
            <a:schemeClr val="tx1">
              <a:lumMod val="95000"/>
              <a:lumOff val="5000"/>
            </a:schemeClr>
          </a:solidFill>
        </p:spPr>
        <p:txBody>
          <a:bodyPr/>
          <a:lstStyle/>
          <a:p>
            <a:endParaRPr lang="fr-FR"/>
          </a:p>
        </p:txBody>
      </p:sp>
      <p:sp>
        <p:nvSpPr>
          <p:cNvPr id="24" name="Espace réservé pour une image  8">
            <a:extLst>
              <a:ext uri="{FF2B5EF4-FFF2-40B4-BE49-F238E27FC236}">
                <a16:creationId xmlns:a16="http://schemas.microsoft.com/office/drawing/2014/main" id="{D9BD41E1-624F-B784-C8B3-0A3B1C94E454}"/>
              </a:ext>
            </a:extLst>
          </p:cNvPr>
          <p:cNvSpPr>
            <a:spLocks noGrp="1"/>
          </p:cNvSpPr>
          <p:nvPr>
            <p:ph type="pic" sz="quarter" idx="20"/>
          </p:nvPr>
        </p:nvSpPr>
        <p:spPr>
          <a:xfrm>
            <a:off x="4945620" y="3963466"/>
            <a:ext cx="2133600" cy="2024274"/>
          </a:xfrm>
          <a:solidFill>
            <a:schemeClr val="tx1">
              <a:lumMod val="95000"/>
              <a:lumOff val="5000"/>
            </a:schemeClr>
          </a:solidFill>
        </p:spPr>
        <p:txBody>
          <a:bodyPr/>
          <a:lstStyle/>
          <a:p>
            <a:endParaRPr lang="fr-FR"/>
          </a:p>
        </p:txBody>
      </p:sp>
      <p:sp>
        <p:nvSpPr>
          <p:cNvPr id="25" name="Espace réservé pour une image  8">
            <a:extLst>
              <a:ext uri="{FF2B5EF4-FFF2-40B4-BE49-F238E27FC236}">
                <a16:creationId xmlns:a16="http://schemas.microsoft.com/office/drawing/2014/main" id="{100F8584-0229-5274-4830-9AD6D51DC3ED}"/>
              </a:ext>
            </a:extLst>
          </p:cNvPr>
          <p:cNvSpPr>
            <a:spLocks noGrp="1"/>
          </p:cNvSpPr>
          <p:nvPr>
            <p:ph type="pic" sz="quarter" idx="21"/>
          </p:nvPr>
        </p:nvSpPr>
        <p:spPr>
          <a:xfrm>
            <a:off x="7231541" y="3968356"/>
            <a:ext cx="2133600" cy="2024274"/>
          </a:xfrm>
          <a:solidFill>
            <a:schemeClr val="tx1">
              <a:lumMod val="95000"/>
              <a:lumOff val="5000"/>
            </a:schemeClr>
          </a:solidFill>
        </p:spPr>
        <p:txBody>
          <a:bodyPr/>
          <a:lstStyle/>
          <a:p>
            <a:endParaRPr lang="fr-FR"/>
          </a:p>
        </p:txBody>
      </p:sp>
      <p:sp>
        <p:nvSpPr>
          <p:cNvPr id="26" name="Espace réservé pour une image  8">
            <a:extLst>
              <a:ext uri="{FF2B5EF4-FFF2-40B4-BE49-F238E27FC236}">
                <a16:creationId xmlns:a16="http://schemas.microsoft.com/office/drawing/2014/main" id="{C79EFF97-EEFD-A2DD-548F-9C982F401786}"/>
              </a:ext>
            </a:extLst>
          </p:cNvPr>
          <p:cNvSpPr>
            <a:spLocks noGrp="1"/>
          </p:cNvSpPr>
          <p:nvPr>
            <p:ph type="pic" sz="quarter" idx="22"/>
          </p:nvPr>
        </p:nvSpPr>
        <p:spPr>
          <a:xfrm>
            <a:off x="9517463" y="3963466"/>
            <a:ext cx="2133600" cy="2024274"/>
          </a:xfrm>
          <a:solidFill>
            <a:schemeClr val="tx1">
              <a:lumMod val="95000"/>
              <a:lumOff val="5000"/>
            </a:schemeClr>
          </a:solidFill>
        </p:spPr>
        <p:txBody>
          <a:bodyPr/>
          <a:lstStyle/>
          <a:p>
            <a:endParaRPr lang="fr-FR"/>
          </a:p>
        </p:txBody>
      </p:sp>
      <p:sp>
        <p:nvSpPr>
          <p:cNvPr id="6" name="Espace réservé du numéro de diapositive 5">
            <a:extLst>
              <a:ext uri="{FF2B5EF4-FFF2-40B4-BE49-F238E27FC236}">
                <a16:creationId xmlns:a16="http://schemas.microsoft.com/office/drawing/2014/main" id="{F60F1592-21F6-F099-462D-A304C9FA5D1C}"/>
              </a:ext>
            </a:extLst>
          </p:cNvPr>
          <p:cNvSpPr>
            <a:spLocks noGrp="1"/>
          </p:cNvSpPr>
          <p:nvPr>
            <p:ph type="sldNum" sz="quarter" idx="12"/>
          </p:nvPr>
        </p:nvSpPr>
        <p:spPr>
          <a:xfrm>
            <a:off x="11835420" y="6319201"/>
            <a:ext cx="365127" cy="365125"/>
          </a:xfrm>
        </p:spPr>
        <p:txBody>
          <a:bodyPr/>
          <a:lstStyle>
            <a:lvl1pPr>
              <a:defRPr>
                <a:solidFill>
                  <a:schemeClr val="bg1"/>
                </a:solidFill>
              </a:defRPr>
            </a:lvl1pPr>
          </a:lstStyle>
          <a:p>
            <a:fld id="{6E739F3C-2768-A14F-A11C-037BCBCB7D23}" type="slidenum">
              <a:rPr lang="fr-FR" smtClean="0"/>
              <a:pPr/>
              <a:t>‹N°›</a:t>
            </a:fld>
            <a:endParaRPr lang="fr-FR" dirty="0"/>
          </a:p>
        </p:txBody>
      </p:sp>
      <p:sp>
        <p:nvSpPr>
          <p:cNvPr id="8" name="Forme libre 7">
            <a:extLst>
              <a:ext uri="{FF2B5EF4-FFF2-40B4-BE49-F238E27FC236}">
                <a16:creationId xmlns:a16="http://schemas.microsoft.com/office/drawing/2014/main" id="{D28CCC98-F414-F32D-1960-B82703727CAD}"/>
              </a:ext>
            </a:extLst>
          </p:cNvPr>
          <p:cNvSpPr/>
          <p:nvPr userDrawn="1"/>
        </p:nvSpPr>
        <p:spPr>
          <a:xfrm>
            <a:off x="11826875" y="6303211"/>
            <a:ext cx="415636" cy="403761"/>
          </a:xfrm>
          <a:custGeom>
            <a:avLst/>
            <a:gdLst>
              <a:gd name="connsiteX0" fmla="*/ 201881 w 415636"/>
              <a:gd name="connsiteY0" fmla="*/ 0 h 403761"/>
              <a:gd name="connsiteX1" fmla="*/ 415636 w 415636"/>
              <a:gd name="connsiteY1" fmla="*/ 0 h 403761"/>
              <a:gd name="connsiteX2" fmla="*/ 415636 w 415636"/>
              <a:gd name="connsiteY2" fmla="*/ 403761 h 403761"/>
              <a:gd name="connsiteX3" fmla="*/ 201881 w 415636"/>
              <a:gd name="connsiteY3" fmla="*/ 403761 h 403761"/>
              <a:gd name="connsiteX4" fmla="*/ 4101 w 415636"/>
              <a:gd name="connsiteY4" fmla="*/ 242566 h 403761"/>
              <a:gd name="connsiteX5" fmla="*/ 0 w 415636"/>
              <a:gd name="connsiteY5" fmla="*/ 201881 h 403761"/>
              <a:gd name="connsiteX6" fmla="*/ 4101 w 415636"/>
              <a:gd name="connsiteY6" fmla="*/ 161195 h 403761"/>
              <a:gd name="connsiteX7" fmla="*/ 201881 w 415636"/>
              <a:gd name="connsiteY7" fmla="*/ 0 h 403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5636" h="403761">
                <a:moveTo>
                  <a:pt x="201881" y="0"/>
                </a:moveTo>
                <a:lnTo>
                  <a:pt x="415636" y="0"/>
                </a:lnTo>
                <a:lnTo>
                  <a:pt x="415636" y="403761"/>
                </a:lnTo>
                <a:lnTo>
                  <a:pt x="201881" y="403761"/>
                </a:lnTo>
                <a:cubicBezTo>
                  <a:pt x="104322" y="403761"/>
                  <a:pt x="22926" y="334560"/>
                  <a:pt x="4101" y="242566"/>
                </a:cubicBezTo>
                <a:lnTo>
                  <a:pt x="0" y="201881"/>
                </a:lnTo>
                <a:lnTo>
                  <a:pt x="4101" y="161195"/>
                </a:lnTo>
                <a:cubicBezTo>
                  <a:pt x="22926" y="69201"/>
                  <a:pt x="104322" y="0"/>
                  <a:pt x="201881" y="0"/>
                </a:cubicBezTo>
                <a:close/>
              </a:path>
            </a:pathLst>
          </a:cu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grpSp>
        <p:nvGrpSpPr>
          <p:cNvPr id="21" name="Groupe 20">
            <a:extLst>
              <a:ext uri="{FF2B5EF4-FFF2-40B4-BE49-F238E27FC236}">
                <a16:creationId xmlns:a16="http://schemas.microsoft.com/office/drawing/2014/main" id="{45CDE0EF-9022-554A-EF8C-8717F82AFA13}"/>
              </a:ext>
            </a:extLst>
          </p:cNvPr>
          <p:cNvGrpSpPr/>
          <p:nvPr userDrawn="1"/>
        </p:nvGrpSpPr>
        <p:grpSpPr>
          <a:xfrm>
            <a:off x="1274524" y="6279025"/>
            <a:ext cx="517010" cy="449924"/>
            <a:chOff x="1301606" y="6252162"/>
            <a:chExt cx="462845" cy="402788"/>
          </a:xfrm>
        </p:grpSpPr>
        <p:sp>
          <p:nvSpPr>
            <p:cNvPr id="27" name="Forme libre 26">
              <a:extLst>
                <a:ext uri="{FF2B5EF4-FFF2-40B4-BE49-F238E27FC236}">
                  <a16:creationId xmlns:a16="http://schemas.microsoft.com/office/drawing/2014/main" id="{92D80825-8FB8-B674-7D3A-C84E8F25F308}"/>
                </a:ext>
              </a:extLst>
            </p:cNvPr>
            <p:cNvSpPr/>
            <p:nvPr/>
          </p:nvSpPr>
          <p:spPr>
            <a:xfrm>
              <a:off x="1434300" y="6252162"/>
              <a:ext cx="199811" cy="269202"/>
            </a:xfrm>
            <a:custGeom>
              <a:avLst/>
              <a:gdLst>
                <a:gd name="connsiteX0" fmla="*/ 1235075 w 1563369"/>
                <a:gd name="connsiteY0" fmla="*/ 1745615 h 2106294"/>
                <a:gd name="connsiteX1" fmla="*/ 708660 w 1563369"/>
                <a:gd name="connsiteY1" fmla="*/ 1172845 h 2106294"/>
                <a:gd name="connsiteX2" fmla="*/ 708660 w 1563369"/>
                <a:gd name="connsiteY2" fmla="*/ 0 h 2106294"/>
                <a:gd name="connsiteX3" fmla="*/ 626110 w 1563369"/>
                <a:gd name="connsiteY3" fmla="*/ 0 h 2106294"/>
                <a:gd name="connsiteX4" fmla="*/ 626110 w 1563369"/>
                <a:gd name="connsiteY4" fmla="*/ 624840 h 2106294"/>
                <a:gd name="connsiteX5" fmla="*/ 0 w 1563369"/>
                <a:gd name="connsiteY5" fmla="*/ 1355725 h 2106294"/>
                <a:gd name="connsiteX6" fmla="*/ 811530 w 1563369"/>
                <a:gd name="connsiteY6" fmla="*/ 2106295 h 2106294"/>
                <a:gd name="connsiteX7" fmla="*/ 1563370 w 1563369"/>
                <a:gd name="connsiteY7" fmla="*/ 1634490 h 2106294"/>
                <a:gd name="connsiteX8" fmla="*/ 1235075 w 1563369"/>
                <a:gd name="connsiteY8" fmla="*/ 1745615 h 2106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3369" h="2106294">
                  <a:moveTo>
                    <a:pt x="1235075" y="1745615"/>
                  </a:moveTo>
                  <a:cubicBezTo>
                    <a:pt x="986155" y="1741805"/>
                    <a:pt x="708660" y="1526540"/>
                    <a:pt x="708660" y="1172845"/>
                  </a:cubicBezTo>
                  <a:lnTo>
                    <a:pt x="708660" y="0"/>
                  </a:lnTo>
                  <a:lnTo>
                    <a:pt x="626110" y="0"/>
                  </a:lnTo>
                  <a:lnTo>
                    <a:pt x="626110" y="624840"/>
                  </a:lnTo>
                  <a:cubicBezTo>
                    <a:pt x="267335" y="702945"/>
                    <a:pt x="0" y="1000125"/>
                    <a:pt x="0" y="1355725"/>
                  </a:cubicBezTo>
                  <a:cubicBezTo>
                    <a:pt x="0" y="1770380"/>
                    <a:pt x="362585" y="2106295"/>
                    <a:pt x="811530" y="2106295"/>
                  </a:cubicBezTo>
                  <a:cubicBezTo>
                    <a:pt x="1152525" y="2106295"/>
                    <a:pt x="1443355" y="1910715"/>
                    <a:pt x="1563370" y="1634490"/>
                  </a:cubicBezTo>
                  <a:cubicBezTo>
                    <a:pt x="1486535" y="1701165"/>
                    <a:pt x="1355090" y="1747520"/>
                    <a:pt x="1235075" y="1745615"/>
                  </a:cubicBezTo>
                </a:path>
              </a:pathLst>
            </a:custGeom>
            <a:solidFill>
              <a:schemeClr val="bg1"/>
            </a:solidFill>
            <a:ln w="6350" cap="flat">
              <a:noFill/>
              <a:prstDash val="solid"/>
              <a:miter/>
            </a:ln>
          </p:spPr>
          <p:txBody>
            <a:bodyPr rtlCol="0" anchor="ctr"/>
            <a:lstStyle/>
            <a:p>
              <a:endParaRPr lang="fr-FR" dirty="0"/>
            </a:p>
          </p:txBody>
        </p:sp>
        <p:sp>
          <p:nvSpPr>
            <p:cNvPr id="28" name="Forme libre 27">
              <a:extLst>
                <a:ext uri="{FF2B5EF4-FFF2-40B4-BE49-F238E27FC236}">
                  <a16:creationId xmlns:a16="http://schemas.microsoft.com/office/drawing/2014/main" id="{D9697CE6-1E39-A437-B35E-A832042E5DF1}"/>
                </a:ext>
              </a:extLst>
            </p:cNvPr>
            <p:cNvSpPr/>
            <p:nvPr/>
          </p:nvSpPr>
          <p:spPr>
            <a:xfrm>
              <a:off x="1538669" y="6329417"/>
              <a:ext cx="92507" cy="83933"/>
            </a:xfrm>
            <a:custGeom>
              <a:avLst/>
              <a:gdLst>
                <a:gd name="connsiteX0" fmla="*/ 0 w 723792"/>
                <a:gd name="connsiteY0" fmla="*/ 698 h 656710"/>
                <a:gd name="connsiteX1" fmla="*/ 692785 w 723792"/>
                <a:gd name="connsiteY1" fmla="*/ 369633 h 656710"/>
                <a:gd name="connsiteX2" fmla="*/ 448310 w 723792"/>
                <a:gd name="connsiteY2" fmla="*/ 656653 h 656710"/>
                <a:gd name="connsiteX3" fmla="*/ 0 w 723792"/>
                <a:gd name="connsiteY3" fmla="*/ 698 h 656710"/>
              </a:gdLst>
              <a:ahLst/>
              <a:cxnLst>
                <a:cxn ang="0">
                  <a:pos x="connsiteX0" y="connsiteY0"/>
                </a:cxn>
                <a:cxn ang="0">
                  <a:pos x="connsiteX1" y="connsiteY1"/>
                </a:cxn>
                <a:cxn ang="0">
                  <a:pos x="connsiteX2" y="connsiteY2"/>
                </a:cxn>
                <a:cxn ang="0">
                  <a:pos x="connsiteX3" y="connsiteY3"/>
                </a:cxn>
              </a:cxnLst>
              <a:rect l="l" t="t" r="r" b="b"/>
              <a:pathLst>
                <a:path w="723792" h="656710">
                  <a:moveTo>
                    <a:pt x="0" y="698"/>
                  </a:moveTo>
                  <a:cubicBezTo>
                    <a:pt x="34290" y="-3747"/>
                    <a:pt x="450215" y="1968"/>
                    <a:pt x="692785" y="369633"/>
                  </a:cubicBezTo>
                  <a:cubicBezTo>
                    <a:pt x="774700" y="493458"/>
                    <a:pt x="694690" y="648398"/>
                    <a:pt x="448310" y="656653"/>
                  </a:cubicBezTo>
                  <a:cubicBezTo>
                    <a:pt x="360680" y="659193"/>
                    <a:pt x="46355" y="579818"/>
                    <a:pt x="0" y="698"/>
                  </a:cubicBezTo>
                </a:path>
              </a:pathLst>
            </a:custGeom>
            <a:solidFill>
              <a:schemeClr val="bg1"/>
            </a:solidFill>
            <a:ln w="6350" cap="flat">
              <a:noFill/>
              <a:prstDash val="solid"/>
              <a:miter/>
            </a:ln>
          </p:spPr>
          <p:txBody>
            <a:bodyPr rtlCol="0" anchor="ctr"/>
            <a:lstStyle/>
            <a:p>
              <a:endParaRPr lang="fr-FR"/>
            </a:p>
          </p:txBody>
        </p:sp>
        <p:sp>
          <p:nvSpPr>
            <p:cNvPr id="29" name="Forme libre 28">
              <a:extLst>
                <a:ext uri="{FF2B5EF4-FFF2-40B4-BE49-F238E27FC236}">
                  <a16:creationId xmlns:a16="http://schemas.microsoft.com/office/drawing/2014/main" id="{533D8DD0-E852-A54D-EA50-D763A5B58717}"/>
                </a:ext>
              </a:extLst>
            </p:cNvPr>
            <p:cNvSpPr/>
            <p:nvPr/>
          </p:nvSpPr>
          <p:spPr>
            <a:xfrm>
              <a:off x="1416851" y="6550012"/>
              <a:ext cx="107778" cy="104856"/>
            </a:xfrm>
            <a:custGeom>
              <a:avLst/>
              <a:gdLst>
                <a:gd name="connsiteX0" fmla="*/ 421640 w 843281"/>
                <a:gd name="connsiteY0" fmla="*/ 0 h 820420"/>
                <a:gd name="connsiteX1" fmla="*/ 0 w 843281"/>
                <a:gd name="connsiteY1" fmla="*/ 398145 h 820420"/>
                <a:gd name="connsiteX2" fmla="*/ 0 w 843281"/>
                <a:gd name="connsiteY2" fmla="*/ 820420 h 820420"/>
                <a:gd name="connsiteX3" fmla="*/ 187325 w 843281"/>
                <a:gd name="connsiteY3" fmla="*/ 820420 h 820420"/>
                <a:gd name="connsiteX4" fmla="*/ 187325 w 843281"/>
                <a:gd name="connsiteY4" fmla="*/ 401320 h 820420"/>
                <a:gd name="connsiteX5" fmla="*/ 421640 w 843281"/>
                <a:gd name="connsiteY5" fmla="*/ 142875 h 820420"/>
                <a:gd name="connsiteX6" fmla="*/ 655955 w 843281"/>
                <a:gd name="connsiteY6" fmla="*/ 401320 h 820420"/>
                <a:gd name="connsiteX7" fmla="*/ 655955 w 843281"/>
                <a:gd name="connsiteY7" fmla="*/ 820420 h 820420"/>
                <a:gd name="connsiteX8" fmla="*/ 843280 w 843281"/>
                <a:gd name="connsiteY8" fmla="*/ 820420 h 820420"/>
                <a:gd name="connsiteX9" fmla="*/ 843280 w 843281"/>
                <a:gd name="connsiteY9" fmla="*/ 398780 h 820420"/>
                <a:gd name="connsiteX10" fmla="*/ 421640 w 843281"/>
                <a:gd name="connsiteY10" fmla="*/ 0 h 820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3281" h="820420">
                  <a:moveTo>
                    <a:pt x="421640" y="0"/>
                  </a:moveTo>
                  <a:cubicBezTo>
                    <a:pt x="212090" y="0"/>
                    <a:pt x="0" y="86360"/>
                    <a:pt x="0" y="398145"/>
                  </a:cubicBezTo>
                  <a:lnTo>
                    <a:pt x="0" y="820420"/>
                  </a:lnTo>
                  <a:lnTo>
                    <a:pt x="187325" y="820420"/>
                  </a:lnTo>
                  <a:lnTo>
                    <a:pt x="187325" y="401320"/>
                  </a:lnTo>
                  <a:cubicBezTo>
                    <a:pt x="187325" y="191135"/>
                    <a:pt x="322580" y="142875"/>
                    <a:pt x="421640" y="142875"/>
                  </a:cubicBezTo>
                  <a:cubicBezTo>
                    <a:pt x="520700" y="142875"/>
                    <a:pt x="655955" y="191770"/>
                    <a:pt x="655955" y="401320"/>
                  </a:cubicBezTo>
                  <a:lnTo>
                    <a:pt x="655955" y="820420"/>
                  </a:lnTo>
                  <a:lnTo>
                    <a:pt x="843280" y="820420"/>
                  </a:lnTo>
                  <a:lnTo>
                    <a:pt x="843280" y="398780"/>
                  </a:lnTo>
                  <a:cubicBezTo>
                    <a:pt x="843915" y="86995"/>
                    <a:pt x="631825" y="0"/>
                    <a:pt x="421640" y="0"/>
                  </a:cubicBezTo>
                </a:path>
              </a:pathLst>
            </a:custGeom>
            <a:solidFill>
              <a:schemeClr val="bg1"/>
            </a:solidFill>
            <a:ln w="6350" cap="flat">
              <a:noFill/>
              <a:prstDash val="solid"/>
              <a:miter/>
            </a:ln>
          </p:spPr>
          <p:txBody>
            <a:bodyPr rtlCol="0" anchor="ctr"/>
            <a:lstStyle/>
            <a:p>
              <a:endParaRPr lang="fr-FR"/>
            </a:p>
          </p:txBody>
        </p:sp>
        <p:sp>
          <p:nvSpPr>
            <p:cNvPr id="30" name="Forme libre 29">
              <a:extLst>
                <a:ext uri="{FF2B5EF4-FFF2-40B4-BE49-F238E27FC236}">
                  <a16:creationId xmlns:a16="http://schemas.microsoft.com/office/drawing/2014/main" id="{D27358CA-DB86-59EC-054C-1AD32B1F3AE9}"/>
                </a:ext>
              </a:extLst>
            </p:cNvPr>
            <p:cNvSpPr/>
            <p:nvPr/>
          </p:nvSpPr>
          <p:spPr>
            <a:xfrm>
              <a:off x="1301606" y="6552934"/>
              <a:ext cx="99581" cy="101935"/>
            </a:xfrm>
            <a:custGeom>
              <a:avLst/>
              <a:gdLst>
                <a:gd name="connsiteX0" fmla="*/ 0 w 779145"/>
                <a:gd name="connsiteY0" fmla="*/ 398780 h 797559"/>
                <a:gd name="connsiteX1" fmla="*/ 398145 w 779145"/>
                <a:gd name="connsiteY1" fmla="*/ 797560 h 797559"/>
                <a:gd name="connsiteX2" fmla="*/ 779145 w 779145"/>
                <a:gd name="connsiteY2" fmla="*/ 797560 h 797559"/>
                <a:gd name="connsiteX3" fmla="*/ 779145 w 779145"/>
                <a:gd name="connsiteY3" fmla="*/ 657860 h 797559"/>
                <a:gd name="connsiteX4" fmla="*/ 446405 w 779145"/>
                <a:gd name="connsiteY4" fmla="*/ 657860 h 797559"/>
                <a:gd name="connsiteX5" fmla="*/ 194945 w 779145"/>
                <a:gd name="connsiteY5" fmla="*/ 398780 h 797559"/>
                <a:gd name="connsiteX6" fmla="*/ 446405 w 779145"/>
                <a:gd name="connsiteY6" fmla="*/ 137795 h 797559"/>
                <a:gd name="connsiteX7" fmla="*/ 779145 w 779145"/>
                <a:gd name="connsiteY7" fmla="*/ 137795 h 797559"/>
                <a:gd name="connsiteX8" fmla="*/ 779145 w 779145"/>
                <a:gd name="connsiteY8" fmla="*/ 0 h 797559"/>
                <a:gd name="connsiteX9" fmla="*/ 398145 w 779145"/>
                <a:gd name="connsiteY9" fmla="*/ 0 h 797559"/>
                <a:gd name="connsiteX10" fmla="*/ 0 w 779145"/>
                <a:gd name="connsiteY10" fmla="*/ 398780 h 797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145" h="797559">
                  <a:moveTo>
                    <a:pt x="0" y="398780"/>
                  </a:moveTo>
                  <a:cubicBezTo>
                    <a:pt x="0" y="596900"/>
                    <a:pt x="86360" y="797560"/>
                    <a:pt x="398145" y="797560"/>
                  </a:cubicBezTo>
                  <a:lnTo>
                    <a:pt x="779145" y="797560"/>
                  </a:lnTo>
                  <a:lnTo>
                    <a:pt x="779145" y="657860"/>
                  </a:lnTo>
                  <a:lnTo>
                    <a:pt x="446405" y="657860"/>
                  </a:lnTo>
                  <a:cubicBezTo>
                    <a:pt x="236220" y="657860"/>
                    <a:pt x="194945" y="495935"/>
                    <a:pt x="194945" y="398780"/>
                  </a:cubicBezTo>
                  <a:cubicBezTo>
                    <a:pt x="194945" y="302260"/>
                    <a:pt x="236220" y="137795"/>
                    <a:pt x="446405" y="137795"/>
                  </a:cubicBezTo>
                  <a:lnTo>
                    <a:pt x="779145" y="137795"/>
                  </a:lnTo>
                  <a:lnTo>
                    <a:pt x="779145" y="0"/>
                  </a:lnTo>
                  <a:lnTo>
                    <a:pt x="398145" y="0"/>
                  </a:lnTo>
                  <a:cubicBezTo>
                    <a:pt x="86360" y="0"/>
                    <a:pt x="0" y="200660"/>
                    <a:pt x="0" y="398780"/>
                  </a:cubicBezTo>
                </a:path>
              </a:pathLst>
            </a:custGeom>
            <a:solidFill>
              <a:schemeClr val="bg1"/>
            </a:solidFill>
            <a:ln w="6350" cap="flat">
              <a:noFill/>
              <a:prstDash val="solid"/>
              <a:miter/>
            </a:ln>
          </p:spPr>
          <p:txBody>
            <a:bodyPr rtlCol="0" anchor="ctr"/>
            <a:lstStyle/>
            <a:p>
              <a:endParaRPr lang="fr-FR"/>
            </a:p>
          </p:txBody>
        </p:sp>
        <p:sp>
          <p:nvSpPr>
            <p:cNvPr id="31" name="Forme libre 30">
              <a:extLst>
                <a:ext uri="{FF2B5EF4-FFF2-40B4-BE49-F238E27FC236}">
                  <a16:creationId xmlns:a16="http://schemas.microsoft.com/office/drawing/2014/main" id="{A3216F31-1F8F-C725-C73B-12757F8F4A70}"/>
                </a:ext>
              </a:extLst>
            </p:cNvPr>
            <p:cNvSpPr/>
            <p:nvPr/>
          </p:nvSpPr>
          <p:spPr>
            <a:xfrm>
              <a:off x="1538994" y="6550094"/>
              <a:ext cx="108914" cy="104856"/>
            </a:xfrm>
            <a:custGeom>
              <a:avLst/>
              <a:gdLst>
                <a:gd name="connsiteX0" fmla="*/ 652145 w 852169"/>
                <a:gd name="connsiteY0" fmla="*/ 365125 h 820419"/>
                <a:gd name="connsiteX1" fmla="*/ 200025 w 852169"/>
                <a:gd name="connsiteY1" fmla="*/ 365125 h 820419"/>
                <a:gd name="connsiteX2" fmla="*/ 424180 w 852169"/>
                <a:gd name="connsiteY2" fmla="*/ 121920 h 820419"/>
                <a:gd name="connsiteX3" fmla="*/ 652145 w 852169"/>
                <a:gd name="connsiteY3" fmla="*/ 365125 h 820419"/>
                <a:gd name="connsiteX4" fmla="*/ 199390 w 852169"/>
                <a:gd name="connsiteY4" fmla="*/ 485775 h 820419"/>
                <a:gd name="connsiteX5" fmla="*/ 852170 w 852169"/>
                <a:gd name="connsiteY5" fmla="*/ 485775 h 820419"/>
                <a:gd name="connsiteX6" fmla="*/ 852170 w 852169"/>
                <a:gd name="connsiteY6" fmla="*/ 426720 h 820419"/>
                <a:gd name="connsiteX7" fmla="*/ 407670 w 852169"/>
                <a:gd name="connsiteY7" fmla="*/ 0 h 820419"/>
                <a:gd name="connsiteX8" fmla="*/ 0 w 852169"/>
                <a:gd name="connsiteY8" fmla="*/ 410210 h 820419"/>
                <a:gd name="connsiteX9" fmla="*/ 0 w 852169"/>
                <a:gd name="connsiteY9" fmla="*/ 421640 h 820419"/>
                <a:gd name="connsiteX10" fmla="*/ 398145 w 852169"/>
                <a:gd name="connsiteY10" fmla="*/ 820420 h 820419"/>
                <a:gd name="connsiteX11" fmla="*/ 828675 w 852169"/>
                <a:gd name="connsiteY11" fmla="*/ 820420 h 820419"/>
                <a:gd name="connsiteX12" fmla="*/ 828675 w 852169"/>
                <a:gd name="connsiteY12" fmla="*/ 680720 h 820419"/>
                <a:gd name="connsiteX13" fmla="*/ 447040 w 852169"/>
                <a:gd name="connsiteY13" fmla="*/ 680720 h 820419"/>
                <a:gd name="connsiteX14" fmla="*/ 199390 w 852169"/>
                <a:gd name="connsiteY14" fmla="*/ 485775 h 82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2169" h="820419">
                  <a:moveTo>
                    <a:pt x="652145" y="365125"/>
                  </a:moveTo>
                  <a:lnTo>
                    <a:pt x="200025" y="365125"/>
                  </a:lnTo>
                  <a:cubicBezTo>
                    <a:pt x="200025" y="297180"/>
                    <a:pt x="204470" y="121920"/>
                    <a:pt x="424180" y="121920"/>
                  </a:cubicBezTo>
                  <a:cubicBezTo>
                    <a:pt x="683895" y="121285"/>
                    <a:pt x="652145" y="365125"/>
                    <a:pt x="652145" y="365125"/>
                  </a:cubicBezTo>
                  <a:moveTo>
                    <a:pt x="199390" y="485775"/>
                  </a:moveTo>
                  <a:lnTo>
                    <a:pt x="852170" y="485775"/>
                  </a:lnTo>
                  <a:cubicBezTo>
                    <a:pt x="852170" y="463550"/>
                    <a:pt x="852170" y="426720"/>
                    <a:pt x="852170" y="426720"/>
                  </a:cubicBezTo>
                  <a:cubicBezTo>
                    <a:pt x="852170" y="71755"/>
                    <a:pt x="619125" y="0"/>
                    <a:pt x="407670" y="0"/>
                  </a:cubicBezTo>
                  <a:cubicBezTo>
                    <a:pt x="109855" y="0"/>
                    <a:pt x="0" y="212725"/>
                    <a:pt x="0" y="410210"/>
                  </a:cubicBezTo>
                  <a:lnTo>
                    <a:pt x="0" y="421640"/>
                  </a:lnTo>
                  <a:cubicBezTo>
                    <a:pt x="0" y="619760"/>
                    <a:pt x="86995" y="820420"/>
                    <a:pt x="398145" y="820420"/>
                  </a:cubicBezTo>
                  <a:lnTo>
                    <a:pt x="828675" y="820420"/>
                  </a:lnTo>
                  <a:lnTo>
                    <a:pt x="828675" y="680720"/>
                  </a:lnTo>
                  <a:lnTo>
                    <a:pt x="447040" y="680720"/>
                  </a:lnTo>
                  <a:cubicBezTo>
                    <a:pt x="271780" y="679450"/>
                    <a:pt x="213995" y="579120"/>
                    <a:pt x="199390" y="485775"/>
                  </a:cubicBezTo>
                </a:path>
              </a:pathLst>
            </a:custGeom>
            <a:solidFill>
              <a:schemeClr val="bg1"/>
            </a:solidFill>
            <a:ln w="6350" cap="flat">
              <a:noFill/>
              <a:prstDash val="solid"/>
              <a:miter/>
            </a:ln>
          </p:spPr>
          <p:txBody>
            <a:bodyPr rtlCol="0" anchor="ctr"/>
            <a:lstStyle/>
            <a:p>
              <a:endParaRPr lang="fr-FR"/>
            </a:p>
          </p:txBody>
        </p:sp>
        <p:sp>
          <p:nvSpPr>
            <p:cNvPr id="32" name="Forme libre 31">
              <a:extLst>
                <a:ext uri="{FF2B5EF4-FFF2-40B4-BE49-F238E27FC236}">
                  <a16:creationId xmlns:a16="http://schemas.microsoft.com/office/drawing/2014/main" id="{85D4931C-0E70-054F-A80A-DE4EBFF9D73E}"/>
                </a:ext>
              </a:extLst>
            </p:cNvPr>
            <p:cNvSpPr/>
            <p:nvPr/>
          </p:nvSpPr>
          <p:spPr>
            <a:xfrm>
              <a:off x="1662192" y="6552934"/>
              <a:ext cx="102259" cy="101366"/>
            </a:xfrm>
            <a:custGeom>
              <a:avLst/>
              <a:gdLst>
                <a:gd name="connsiteX0" fmla="*/ 472440 w 800100"/>
                <a:gd name="connsiteY0" fmla="*/ 336550 h 793114"/>
                <a:gd name="connsiteX1" fmla="*/ 367030 w 800100"/>
                <a:gd name="connsiteY1" fmla="*/ 336550 h 793114"/>
                <a:gd name="connsiteX2" fmla="*/ 207010 w 800100"/>
                <a:gd name="connsiteY2" fmla="*/ 234950 h 793114"/>
                <a:gd name="connsiteX3" fmla="*/ 355600 w 800100"/>
                <a:gd name="connsiteY3" fmla="*/ 137795 h 793114"/>
                <a:gd name="connsiteX4" fmla="*/ 769620 w 800100"/>
                <a:gd name="connsiteY4" fmla="*/ 137795 h 793114"/>
                <a:gd name="connsiteX5" fmla="*/ 769620 w 800100"/>
                <a:gd name="connsiteY5" fmla="*/ 0 h 793114"/>
                <a:gd name="connsiteX6" fmla="*/ 357505 w 800100"/>
                <a:gd name="connsiteY6" fmla="*/ 0 h 793114"/>
                <a:gd name="connsiteX7" fmla="*/ 0 w 800100"/>
                <a:gd name="connsiteY7" fmla="*/ 234315 h 793114"/>
                <a:gd name="connsiteX8" fmla="*/ 327660 w 800100"/>
                <a:gd name="connsiteY8" fmla="*/ 456565 h 793114"/>
                <a:gd name="connsiteX9" fmla="*/ 433070 w 800100"/>
                <a:gd name="connsiteY9" fmla="*/ 456565 h 793114"/>
                <a:gd name="connsiteX10" fmla="*/ 593090 w 800100"/>
                <a:gd name="connsiteY10" fmla="*/ 558165 h 793114"/>
                <a:gd name="connsiteX11" fmla="*/ 444500 w 800100"/>
                <a:gd name="connsiteY11" fmla="*/ 655320 h 793114"/>
                <a:gd name="connsiteX12" fmla="*/ 30480 w 800100"/>
                <a:gd name="connsiteY12" fmla="*/ 655320 h 793114"/>
                <a:gd name="connsiteX13" fmla="*/ 30480 w 800100"/>
                <a:gd name="connsiteY13" fmla="*/ 793115 h 793114"/>
                <a:gd name="connsiteX14" fmla="*/ 442595 w 800100"/>
                <a:gd name="connsiteY14" fmla="*/ 793115 h 793114"/>
                <a:gd name="connsiteX15" fmla="*/ 800100 w 800100"/>
                <a:gd name="connsiteY15" fmla="*/ 558800 h 793114"/>
                <a:gd name="connsiteX16" fmla="*/ 472440 w 800100"/>
                <a:gd name="connsiteY16" fmla="*/ 336550 h 79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00100" h="793114">
                  <a:moveTo>
                    <a:pt x="472440" y="336550"/>
                  </a:moveTo>
                  <a:lnTo>
                    <a:pt x="367030" y="336550"/>
                  </a:lnTo>
                  <a:cubicBezTo>
                    <a:pt x="268605" y="336550"/>
                    <a:pt x="207010" y="305435"/>
                    <a:pt x="207010" y="234950"/>
                  </a:cubicBezTo>
                  <a:cubicBezTo>
                    <a:pt x="207010" y="166370"/>
                    <a:pt x="255270" y="139065"/>
                    <a:pt x="355600" y="137795"/>
                  </a:cubicBezTo>
                  <a:lnTo>
                    <a:pt x="769620" y="137795"/>
                  </a:lnTo>
                  <a:lnTo>
                    <a:pt x="769620" y="0"/>
                  </a:lnTo>
                  <a:lnTo>
                    <a:pt x="357505" y="0"/>
                  </a:lnTo>
                  <a:cubicBezTo>
                    <a:pt x="189865" y="0"/>
                    <a:pt x="0" y="27940"/>
                    <a:pt x="0" y="234315"/>
                  </a:cubicBezTo>
                  <a:cubicBezTo>
                    <a:pt x="0" y="459740"/>
                    <a:pt x="252730" y="456565"/>
                    <a:pt x="327660" y="456565"/>
                  </a:cubicBezTo>
                  <a:lnTo>
                    <a:pt x="433070" y="456565"/>
                  </a:lnTo>
                  <a:cubicBezTo>
                    <a:pt x="532130" y="456565"/>
                    <a:pt x="593090" y="487680"/>
                    <a:pt x="593090" y="558165"/>
                  </a:cubicBezTo>
                  <a:cubicBezTo>
                    <a:pt x="593090" y="626110"/>
                    <a:pt x="544830" y="654050"/>
                    <a:pt x="444500" y="655320"/>
                  </a:cubicBezTo>
                  <a:lnTo>
                    <a:pt x="30480" y="655320"/>
                  </a:lnTo>
                  <a:lnTo>
                    <a:pt x="30480" y="793115"/>
                  </a:lnTo>
                  <a:lnTo>
                    <a:pt x="442595" y="793115"/>
                  </a:lnTo>
                  <a:cubicBezTo>
                    <a:pt x="610235" y="793115"/>
                    <a:pt x="800100" y="765175"/>
                    <a:pt x="800100" y="558800"/>
                  </a:cubicBezTo>
                  <a:cubicBezTo>
                    <a:pt x="799465" y="332740"/>
                    <a:pt x="546735" y="336550"/>
                    <a:pt x="472440" y="336550"/>
                  </a:cubicBezTo>
                </a:path>
              </a:pathLst>
            </a:custGeom>
            <a:solidFill>
              <a:schemeClr val="bg1"/>
            </a:solidFill>
            <a:ln w="6350" cap="flat">
              <a:noFill/>
              <a:prstDash val="solid"/>
              <a:miter/>
            </a:ln>
          </p:spPr>
          <p:txBody>
            <a:bodyPr rtlCol="0" anchor="ctr"/>
            <a:lstStyle/>
            <a:p>
              <a:endParaRPr lang="fr-FR"/>
            </a:p>
          </p:txBody>
        </p:sp>
      </p:grpSp>
      <p:sp>
        <p:nvSpPr>
          <p:cNvPr id="2" name="Espace réservé du pied de page 4">
            <a:extLst>
              <a:ext uri="{FF2B5EF4-FFF2-40B4-BE49-F238E27FC236}">
                <a16:creationId xmlns:a16="http://schemas.microsoft.com/office/drawing/2014/main" id="{C1AC68AC-35C1-1B52-F938-C101325BBE30}"/>
              </a:ext>
            </a:extLst>
          </p:cNvPr>
          <p:cNvSpPr>
            <a:spLocks noGrp="1"/>
          </p:cNvSpPr>
          <p:nvPr>
            <p:ph type="ftr" sz="quarter" idx="3"/>
          </p:nvPr>
        </p:nvSpPr>
        <p:spPr>
          <a:xfrm>
            <a:off x="6096000" y="6319202"/>
            <a:ext cx="5582477" cy="365125"/>
          </a:xfrm>
          <a:prstGeom prst="rect">
            <a:avLst/>
          </a:prstGeom>
        </p:spPr>
        <p:txBody>
          <a:bodyPr vert="horz" lIns="91440" tIns="45720" rIns="91440" bIns="45720" rtlCol="0" anchor="ctr"/>
          <a:lstStyle>
            <a:lvl1pPr algn="l">
              <a:defRPr sz="900" b="0" i="0">
                <a:solidFill>
                  <a:schemeClr val="bg1">
                    <a:lumMod val="85000"/>
                  </a:schemeClr>
                </a:solidFill>
                <a:latin typeface="CNES Sans Light" pitchFamily="2" charset="77"/>
              </a:defRPr>
            </a:lvl1pPr>
          </a:lstStyle>
          <a:p>
            <a:r>
              <a:rPr lang="fr-FR" dirty="0"/>
              <a:t>Insérez dans la zone de pieds de page, si besoin, vos informations annexes (légendes, sources, crédits, restrictions, logos partenaires, </a:t>
            </a:r>
            <a:r>
              <a:rPr lang="fr-FR" dirty="0" err="1"/>
              <a:t>etc</a:t>
            </a:r>
            <a:r>
              <a:rPr lang="fr-FR" dirty="0"/>
              <a:t>). </a:t>
            </a:r>
          </a:p>
        </p:txBody>
      </p:sp>
      <p:sp>
        <p:nvSpPr>
          <p:cNvPr id="4" name="Titre 1">
            <a:extLst>
              <a:ext uri="{FF2B5EF4-FFF2-40B4-BE49-F238E27FC236}">
                <a16:creationId xmlns:a16="http://schemas.microsoft.com/office/drawing/2014/main" id="{39F11A82-599C-1583-F08E-E11071FD5F5A}"/>
              </a:ext>
            </a:extLst>
          </p:cNvPr>
          <p:cNvSpPr>
            <a:spLocks noGrp="1"/>
          </p:cNvSpPr>
          <p:nvPr>
            <p:ph type="title" hasCustomPrompt="1"/>
          </p:nvPr>
        </p:nvSpPr>
        <p:spPr>
          <a:xfrm>
            <a:off x="365124" y="364930"/>
            <a:ext cx="9236076" cy="1298460"/>
          </a:xfrm>
        </p:spPr>
        <p:txBody>
          <a:bodyPr anchor="t">
            <a:normAutofit/>
          </a:bodyPr>
          <a:lstStyle>
            <a:lvl1pPr algn="l">
              <a:defRPr sz="2800" cap="all" baseline="0">
                <a:solidFill>
                  <a:schemeClr val="bg1"/>
                </a:solidFill>
                <a:latin typeface="CNES Poster" pitchFamily="2" charset="77"/>
              </a:defRPr>
            </a:lvl1pPr>
          </a:lstStyle>
          <a:p>
            <a:r>
              <a:rPr lang="fr-FR" dirty="0"/>
              <a:t>MODIFIEZ LE STYLE DU TITRE</a:t>
            </a:r>
          </a:p>
        </p:txBody>
      </p:sp>
      <p:cxnSp>
        <p:nvCxnSpPr>
          <p:cNvPr id="5" name="Connecteur droit 4">
            <a:extLst>
              <a:ext uri="{FF2B5EF4-FFF2-40B4-BE49-F238E27FC236}">
                <a16:creationId xmlns:a16="http://schemas.microsoft.com/office/drawing/2014/main" id="{8033D597-5D14-0AA0-2D56-08019EC54E66}"/>
              </a:ext>
            </a:extLst>
          </p:cNvPr>
          <p:cNvCxnSpPr/>
          <p:nvPr userDrawn="1"/>
        </p:nvCxnSpPr>
        <p:spPr>
          <a:xfrm>
            <a:off x="0" y="6149975"/>
            <a:ext cx="12192000" cy="0"/>
          </a:xfrm>
          <a:prstGeom prst="line">
            <a:avLst/>
          </a:prstGeom>
          <a:ln w="12700">
            <a:gradFill flip="none" rotWithShape="1">
              <a:gsLst>
                <a:gs pos="100000">
                  <a:schemeClr val="accent4"/>
                </a:gs>
                <a:gs pos="45000">
                  <a:schemeClr val="accent2"/>
                </a:gs>
                <a:gs pos="75000">
                  <a:schemeClr val="accent3"/>
                </a:gs>
                <a:gs pos="14000">
                  <a:schemeClr val="tx2"/>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7" name="Espace réservé du texte 14">
            <a:extLst>
              <a:ext uri="{FF2B5EF4-FFF2-40B4-BE49-F238E27FC236}">
                <a16:creationId xmlns:a16="http://schemas.microsoft.com/office/drawing/2014/main" id="{32992C87-55F7-7371-D515-B35E1E03DB13}"/>
              </a:ext>
            </a:extLst>
          </p:cNvPr>
          <p:cNvSpPr>
            <a:spLocks noGrp="1"/>
          </p:cNvSpPr>
          <p:nvPr>
            <p:ph type="body" sz="quarter" idx="23" hasCustomPrompt="1"/>
          </p:nvPr>
        </p:nvSpPr>
        <p:spPr>
          <a:xfrm>
            <a:off x="9629521" y="346074"/>
            <a:ext cx="2018959" cy="666937"/>
          </a:xfrm>
        </p:spPr>
        <p:txBody>
          <a:bodyPr/>
          <a:lstStyle>
            <a:lvl1pPr algn="r">
              <a:defRPr cap="all" baseline="0">
                <a:solidFill>
                  <a:schemeClr val="accent3"/>
                </a:solidFill>
              </a:defRPr>
            </a:lvl1pPr>
          </a:lstStyle>
          <a:p>
            <a:pPr lvl="0"/>
            <a:r>
              <a:rPr lang="fr-FR" dirty="0"/>
              <a:t>RAPPEL DE LA PARTIE</a:t>
            </a:r>
          </a:p>
        </p:txBody>
      </p:sp>
    </p:spTree>
    <p:extLst>
      <p:ext uri="{BB962C8B-B14F-4D97-AF65-F5344CB8AC3E}">
        <p14:creationId xmlns:p14="http://schemas.microsoft.com/office/powerpoint/2010/main" val="82736532"/>
      </p:ext>
    </p:extLst>
  </p:cSld>
  <p:clrMapOvr>
    <a:masterClrMapping/>
  </p:clrMapOvr>
  <p:extLst>
    <p:ext uri="{DCECCB84-F9BA-43D5-87BE-67443E8EF086}">
      <p15:sldGuideLst xmlns:p15="http://schemas.microsoft.com/office/powerpoint/2012/main">
        <p15:guide id="1" orient="horz" pos="3874" userDrawn="1">
          <p15:clr>
            <a:srgbClr val="FBAE40"/>
          </p15:clr>
        </p15:guide>
        <p15:guide id="2" orient="horz" pos="3775"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LIDE 3 IMAGES">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CE8E02D-8152-5CA5-2E20-A4C1EE6299E1}"/>
              </a:ext>
            </a:extLst>
          </p:cNvPr>
          <p:cNvSpPr/>
          <p:nvPr userDrawn="1"/>
        </p:nvSpPr>
        <p:spPr>
          <a:xfrm>
            <a:off x="0" y="6149975"/>
            <a:ext cx="12192000" cy="70802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1" name="Groupe 10">
            <a:extLst>
              <a:ext uri="{FF2B5EF4-FFF2-40B4-BE49-F238E27FC236}">
                <a16:creationId xmlns:a16="http://schemas.microsoft.com/office/drawing/2014/main" id="{9FC8835A-7CFB-D691-6827-139C58D0C5DE}"/>
              </a:ext>
            </a:extLst>
          </p:cNvPr>
          <p:cNvGrpSpPr/>
          <p:nvPr userDrawn="1"/>
        </p:nvGrpSpPr>
        <p:grpSpPr>
          <a:xfrm>
            <a:off x="359170" y="6153060"/>
            <a:ext cx="781291" cy="704939"/>
            <a:chOff x="2295604" y="0"/>
            <a:chExt cx="7600791" cy="6858000"/>
          </a:xfrm>
        </p:grpSpPr>
        <p:sp>
          <p:nvSpPr>
            <p:cNvPr id="12" name="Forme libre 11">
              <a:extLst>
                <a:ext uri="{FF2B5EF4-FFF2-40B4-BE49-F238E27FC236}">
                  <a16:creationId xmlns:a16="http://schemas.microsoft.com/office/drawing/2014/main" id="{47729041-8899-A4AF-ABE4-A94CF572DC95}"/>
                </a:ext>
              </a:extLst>
            </p:cNvPr>
            <p:cNvSpPr/>
            <p:nvPr/>
          </p:nvSpPr>
          <p:spPr>
            <a:xfrm>
              <a:off x="2295604" y="0"/>
              <a:ext cx="7600791" cy="6858000"/>
            </a:xfrm>
            <a:custGeom>
              <a:avLst/>
              <a:gdLst>
                <a:gd name="connsiteX0" fmla="*/ 0 w 7600791"/>
                <a:gd name="connsiteY0" fmla="*/ 0 h 6858000"/>
                <a:gd name="connsiteX1" fmla="*/ 7600791 w 7600791"/>
                <a:gd name="connsiteY1" fmla="*/ 0 h 6858000"/>
                <a:gd name="connsiteX2" fmla="*/ 7600791 w 7600791"/>
                <a:gd name="connsiteY2" fmla="*/ 6858000 h 6858000"/>
                <a:gd name="connsiteX3" fmla="*/ 0 w 76007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600791" h="6858000">
                  <a:moveTo>
                    <a:pt x="0" y="0"/>
                  </a:moveTo>
                  <a:lnTo>
                    <a:pt x="7600791" y="0"/>
                  </a:lnTo>
                  <a:lnTo>
                    <a:pt x="7600791" y="6858000"/>
                  </a:lnTo>
                  <a:lnTo>
                    <a:pt x="0" y="6858000"/>
                  </a:lnTo>
                  <a:close/>
                </a:path>
              </a:pathLst>
            </a:custGeom>
            <a:solidFill>
              <a:srgbClr val="FFFFFF"/>
            </a:solidFill>
            <a:ln w="893" cap="flat">
              <a:noFill/>
              <a:prstDash val="solid"/>
              <a:miter/>
            </a:ln>
          </p:spPr>
          <p:txBody>
            <a:bodyPr rtlCol="0" anchor="ctr"/>
            <a:lstStyle/>
            <a:p>
              <a:endParaRPr lang="fr-FR"/>
            </a:p>
          </p:txBody>
        </p:sp>
        <p:grpSp>
          <p:nvGrpSpPr>
            <p:cNvPr id="13" name="Graphique 12">
              <a:extLst>
                <a:ext uri="{FF2B5EF4-FFF2-40B4-BE49-F238E27FC236}">
                  <a16:creationId xmlns:a16="http://schemas.microsoft.com/office/drawing/2014/main" id="{FA8D4AAA-C09A-C6CA-BA54-8F72EB9777F6}"/>
                </a:ext>
              </a:extLst>
            </p:cNvPr>
            <p:cNvGrpSpPr/>
            <p:nvPr/>
          </p:nvGrpSpPr>
          <p:grpSpPr>
            <a:xfrm>
              <a:off x="3189814" y="894132"/>
              <a:ext cx="2464444" cy="894132"/>
              <a:chOff x="3189814" y="894132"/>
              <a:chExt cx="2464444" cy="894132"/>
            </a:xfrm>
          </p:grpSpPr>
          <p:sp>
            <p:nvSpPr>
              <p:cNvPr id="62" name="Forme libre 61">
                <a:extLst>
                  <a:ext uri="{FF2B5EF4-FFF2-40B4-BE49-F238E27FC236}">
                    <a16:creationId xmlns:a16="http://schemas.microsoft.com/office/drawing/2014/main" id="{00CB1C74-08A1-4F67-DB6E-4C0065B969B8}"/>
                  </a:ext>
                </a:extLst>
              </p:cNvPr>
              <p:cNvSpPr/>
              <p:nvPr/>
            </p:nvSpPr>
            <p:spPr>
              <a:xfrm>
                <a:off x="3189814" y="894132"/>
                <a:ext cx="1166050" cy="894132"/>
              </a:xfrm>
              <a:custGeom>
                <a:avLst/>
                <a:gdLst>
                  <a:gd name="connsiteX0" fmla="*/ 1023871 w 1166050"/>
                  <a:gd name="connsiteY0" fmla="*/ 790414 h 894132"/>
                  <a:gd name="connsiteX1" fmla="*/ 1052486 w 1166050"/>
                  <a:gd name="connsiteY1" fmla="*/ 760013 h 894132"/>
                  <a:gd name="connsiteX2" fmla="*/ 1108821 w 1166050"/>
                  <a:gd name="connsiteY2" fmla="*/ 702789 h 894132"/>
                  <a:gd name="connsiteX3" fmla="*/ 1127600 w 1166050"/>
                  <a:gd name="connsiteY3" fmla="*/ 688482 h 894132"/>
                  <a:gd name="connsiteX4" fmla="*/ 1131177 w 1166050"/>
                  <a:gd name="connsiteY4" fmla="*/ 681329 h 894132"/>
                  <a:gd name="connsiteX5" fmla="*/ 1108821 w 1166050"/>
                  <a:gd name="connsiteY5" fmla="*/ 694741 h 894132"/>
                  <a:gd name="connsiteX6" fmla="*/ 1107033 w 1166050"/>
                  <a:gd name="connsiteY6" fmla="*/ 691165 h 894132"/>
                  <a:gd name="connsiteX7" fmla="*/ 1124917 w 1166050"/>
                  <a:gd name="connsiteY7" fmla="*/ 677753 h 894132"/>
                  <a:gd name="connsiteX8" fmla="*/ 1124023 w 1166050"/>
                  <a:gd name="connsiteY8" fmla="*/ 677753 h 894132"/>
                  <a:gd name="connsiteX9" fmla="*/ 1122234 w 1166050"/>
                  <a:gd name="connsiteY9" fmla="*/ 674176 h 894132"/>
                  <a:gd name="connsiteX10" fmla="*/ 1068582 w 1166050"/>
                  <a:gd name="connsiteY10" fmla="*/ 699212 h 894132"/>
                  <a:gd name="connsiteX11" fmla="*/ 1060534 w 1166050"/>
                  <a:gd name="connsiteY11" fmla="*/ 697424 h 894132"/>
                  <a:gd name="connsiteX12" fmla="*/ 991680 w 1166050"/>
                  <a:gd name="connsiteY12" fmla="*/ 737660 h 894132"/>
                  <a:gd name="connsiteX13" fmla="*/ 991680 w 1166050"/>
                  <a:gd name="connsiteY13" fmla="*/ 734083 h 894132"/>
                  <a:gd name="connsiteX14" fmla="*/ 961277 w 1166050"/>
                  <a:gd name="connsiteY14" fmla="*/ 745707 h 894132"/>
                  <a:gd name="connsiteX15" fmla="*/ 919249 w 1166050"/>
                  <a:gd name="connsiteY15" fmla="*/ 747495 h 894132"/>
                  <a:gd name="connsiteX16" fmla="*/ 857548 w 1166050"/>
                  <a:gd name="connsiteY16" fmla="*/ 758225 h 894132"/>
                  <a:gd name="connsiteX17" fmla="*/ 855760 w 1166050"/>
                  <a:gd name="connsiteY17" fmla="*/ 759119 h 894132"/>
                  <a:gd name="connsiteX18" fmla="*/ 824462 w 1166050"/>
                  <a:gd name="connsiteY18" fmla="*/ 771637 h 894132"/>
                  <a:gd name="connsiteX19" fmla="*/ 820885 w 1166050"/>
                  <a:gd name="connsiteY19" fmla="*/ 775213 h 894132"/>
                  <a:gd name="connsiteX20" fmla="*/ 809261 w 1166050"/>
                  <a:gd name="connsiteY20" fmla="*/ 785049 h 894132"/>
                  <a:gd name="connsiteX21" fmla="*/ 781540 w 1166050"/>
                  <a:gd name="connsiteY21" fmla="*/ 807402 h 894132"/>
                  <a:gd name="connsiteX22" fmla="*/ 778858 w 1166050"/>
                  <a:gd name="connsiteY22" fmla="*/ 808296 h 894132"/>
                  <a:gd name="connsiteX23" fmla="*/ 752031 w 1166050"/>
                  <a:gd name="connsiteY23" fmla="*/ 834226 h 894132"/>
                  <a:gd name="connsiteX24" fmla="*/ 746666 w 1166050"/>
                  <a:gd name="connsiteY24" fmla="*/ 835120 h 894132"/>
                  <a:gd name="connsiteX25" fmla="*/ 747560 w 1166050"/>
                  <a:gd name="connsiteY25" fmla="*/ 833332 h 894132"/>
                  <a:gd name="connsiteX26" fmla="*/ 752031 w 1166050"/>
                  <a:gd name="connsiteY26" fmla="*/ 826179 h 894132"/>
                  <a:gd name="connsiteX27" fmla="*/ 757396 w 1166050"/>
                  <a:gd name="connsiteY27" fmla="*/ 818132 h 894132"/>
                  <a:gd name="connsiteX28" fmla="*/ 764550 w 1166050"/>
                  <a:gd name="connsiteY28" fmla="*/ 808296 h 894132"/>
                  <a:gd name="connsiteX29" fmla="*/ 764550 w 1166050"/>
                  <a:gd name="connsiteY29" fmla="*/ 806508 h 894132"/>
                  <a:gd name="connsiteX30" fmla="*/ 761868 w 1166050"/>
                  <a:gd name="connsiteY30" fmla="*/ 805614 h 894132"/>
                  <a:gd name="connsiteX31" fmla="*/ 790482 w 1166050"/>
                  <a:gd name="connsiteY31" fmla="*/ 784155 h 894132"/>
                  <a:gd name="connsiteX32" fmla="*/ 788694 w 1166050"/>
                  <a:gd name="connsiteY32" fmla="*/ 782366 h 894132"/>
                  <a:gd name="connsiteX33" fmla="*/ 791377 w 1166050"/>
                  <a:gd name="connsiteY33" fmla="*/ 777896 h 894132"/>
                  <a:gd name="connsiteX34" fmla="*/ 792271 w 1166050"/>
                  <a:gd name="connsiteY34" fmla="*/ 776107 h 894132"/>
                  <a:gd name="connsiteX35" fmla="*/ 791377 w 1166050"/>
                  <a:gd name="connsiteY35" fmla="*/ 774319 h 894132"/>
                  <a:gd name="connsiteX36" fmla="*/ 783329 w 1166050"/>
                  <a:gd name="connsiteY36" fmla="*/ 779684 h 894132"/>
                  <a:gd name="connsiteX37" fmla="*/ 769915 w 1166050"/>
                  <a:gd name="connsiteY37" fmla="*/ 790414 h 894132"/>
                  <a:gd name="connsiteX38" fmla="*/ 767233 w 1166050"/>
                  <a:gd name="connsiteY38" fmla="*/ 790414 h 894132"/>
                  <a:gd name="connsiteX39" fmla="*/ 765444 w 1166050"/>
                  <a:gd name="connsiteY39" fmla="*/ 789519 h 894132"/>
                  <a:gd name="connsiteX40" fmla="*/ 765444 w 1166050"/>
                  <a:gd name="connsiteY40" fmla="*/ 788625 h 894132"/>
                  <a:gd name="connsiteX41" fmla="*/ 766339 w 1166050"/>
                  <a:gd name="connsiteY41" fmla="*/ 786837 h 894132"/>
                  <a:gd name="connsiteX42" fmla="*/ 767233 w 1166050"/>
                  <a:gd name="connsiteY42" fmla="*/ 785049 h 894132"/>
                  <a:gd name="connsiteX43" fmla="*/ 768127 w 1166050"/>
                  <a:gd name="connsiteY43" fmla="*/ 784155 h 894132"/>
                  <a:gd name="connsiteX44" fmla="*/ 769021 w 1166050"/>
                  <a:gd name="connsiteY44" fmla="*/ 782366 h 894132"/>
                  <a:gd name="connsiteX45" fmla="*/ 769915 w 1166050"/>
                  <a:gd name="connsiteY45" fmla="*/ 780578 h 894132"/>
                  <a:gd name="connsiteX46" fmla="*/ 771704 w 1166050"/>
                  <a:gd name="connsiteY46" fmla="*/ 777002 h 894132"/>
                  <a:gd name="connsiteX47" fmla="*/ 772598 w 1166050"/>
                  <a:gd name="connsiteY47" fmla="*/ 775213 h 894132"/>
                  <a:gd name="connsiteX48" fmla="*/ 774387 w 1166050"/>
                  <a:gd name="connsiteY48" fmla="*/ 772531 h 894132"/>
                  <a:gd name="connsiteX49" fmla="*/ 773492 w 1166050"/>
                  <a:gd name="connsiteY49" fmla="*/ 769849 h 894132"/>
                  <a:gd name="connsiteX50" fmla="*/ 785117 w 1166050"/>
                  <a:gd name="connsiteY50" fmla="*/ 760013 h 894132"/>
                  <a:gd name="connsiteX51" fmla="*/ 784223 w 1166050"/>
                  <a:gd name="connsiteY51" fmla="*/ 760013 h 894132"/>
                  <a:gd name="connsiteX52" fmla="*/ 803895 w 1166050"/>
                  <a:gd name="connsiteY52" fmla="*/ 749283 h 894132"/>
                  <a:gd name="connsiteX53" fmla="*/ 806578 w 1166050"/>
                  <a:gd name="connsiteY53" fmla="*/ 746601 h 894132"/>
                  <a:gd name="connsiteX54" fmla="*/ 779752 w 1166050"/>
                  <a:gd name="connsiteY54" fmla="*/ 760013 h 894132"/>
                  <a:gd name="connsiteX55" fmla="*/ 777069 w 1166050"/>
                  <a:gd name="connsiteY55" fmla="*/ 761801 h 894132"/>
                  <a:gd name="connsiteX56" fmla="*/ 772598 w 1166050"/>
                  <a:gd name="connsiteY56" fmla="*/ 760013 h 894132"/>
                  <a:gd name="connsiteX57" fmla="*/ 772598 w 1166050"/>
                  <a:gd name="connsiteY57" fmla="*/ 759119 h 894132"/>
                  <a:gd name="connsiteX58" fmla="*/ 782434 w 1166050"/>
                  <a:gd name="connsiteY58" fmla="*/ 751072 h 894132"/>
                  <a:gd name="connsiteX59" fmla="*/ 786011 w 1166050"/>
                  <a:gd name="connsiteY59" fmla="*/ 752860 h 894132"/>
                  <a:gd name="connsiteX60" fmla="*/ 977372 w 1166050"/>
                  <a:gd name="connsiteY60" fmla="*/ 699212 h 894132"/>
                  <a:gd name="connsiteX61" fmla="*/ 992574 w 1166050"/>
                  <a:gd name="connsiteY61" fmla="*/ 689377 h 894132"/>
                  <a:gd name="connsiteX62" fmla="*/ 1017612 w 1166050"/>
                  <a:gd name="connsiteY62" fmla="*/ 672388 h 894132"/>
                  <a:gd name="connsiteX63" fmla="*/ 1046227 w 1166050"/>
                  <a:gd name="connsiteY63" fmla="*/ 633940 h 894132"/>
                  <a:gd name="connsiteX64" fmla="*/ 1044438 w 1166050"/>
                  <a:gd name="connsiteY64" fmla="*/ 630364 h 894132"/>
                  <a:gd name="connsiteX65" fmla="*/ 970219 w 1166050"/>
                  <a:gd name="connsiteY65" fmla="*/ 685800 h 894132"/>
                  <a:gd name="connsiteX66" fmla="*/ 858442 w 1166050"/>
                  <a:gd name="connsiteY66" fmla="*/ 706365 h 894132"/>
                  <a:gd name="connsiteX67" fmla="*/ 866490 w 1166050"/>
                  <a:gd name="connsiteY67" fmla="*/ 702789 h 894132"/>
                  <a:gd name="connsiteX68" fmla="*/ 873644 w 1166050"/>
                  <a:gd name="connsiteY68" fmla="*/ 692953 h 894132"/>
                  <a:gd name="connsiteX69" fmla="*/ 879009 w 1166050"/>
                  <a:gd name="connsiteY69" fmla="*/ 692953 h 894132"/>
                  <a:gd name="connsiteX70" fmla="*/ 882586 w 1166050"/>
                  <a:gd name="connsiteY70" fmla="*/ 689377 h 894132"/>
                  <a:gd name="connsiteX71" fmla="*/ 889740 w 1166050"/>
                  <a:gd name="connsiteY71" fmla="*/ 687588 h 894132"/>
                  <a:gd name="connsiteX72" fmla="*/ 866490 w 1166050"/>
                  <a:gd name="connsiteY72" fmla="*/ 687588 h 894132"/>
                  <a:gd name="connsiteX73" fmla="*/ 871855 w 1166050"/>
                  <a:gd name="connsiteY73" fmla="*/ 677753 h 894132"/>
                  <a:gd name="connsiteX74" fmla="*/ 879009 w 1166050"/>
                  <a:gd name="connsiteY74" fmla="*/ 677753 h 894132"/>
                  <a:gd name="connsiteX75" fmla="*/ 882586 w 1166050"/>
                  <a:gd name="connsiteY75" fmla="*/ 670600 h 894132"/>
                  <a:gd name="connsiteX76" fmla="*/ 955017 w 1166050"/>
                  <a:gd name="connsiteY76" fmla="*/ 630364 h 894132"/>
                  <a:gd name="connsiteX77" fmla="*/ 941604 w 1166050"/>
                  <a:gd name="connsiteY77" fmla="*/ 632152 h 894132"/>
                  <a:gd name="connsiteX78" fmla="*/ 945181 w 1166050"/>
                  <a:gd name="connsiteY78" fmla="*/ 626787 h 894132"/>
                  <a:gd name="connsiteX79" fmla="*/ 997939 w 1166050"/>
                  <a:gd name="connsiteY79" fmla="*/ 604434 h 894132"/>
                  <a:gd name="connsiteX80" fmla="*/ 979161 w 1166050"/>
                  <a:gd name="connsiteY80" fmla="*/ 604434 h 894132"/>
                  <a:gd name="connsiteX81" fmla="*/ 988997 w 1166050"/>
                  <a:gd name="connsiteY81" fmla="*/ 599069 h 894132"/>
                  <a:gd name="connsiteX82" fmla="*/ 988997 w 1166050"/>
                  <a:gd name="connsiteY82" fmla="*/ 593704 h 894132"/>
                  <a:gd name="connsiteX83" fmla="*/ 992574 w 1166050"/>
                  <a:gd name="connsiteY83" fmla="*/ 591916 h 894132"/>
                  <a:gd name="connsiteX84" fmla="*/ 988997 w 1166050"/>
                  <a:gd name="connsiteY84" fmla="*/ 590128 h 894132"/>
                  <a:gd name="connsiteX85" fmla="*/ 998833 w 1166050"/>
                  <a:gd name="connsiteY85" fmla="*/ 584763 h 894132"/>
                  <a:gd name="connsiteX86" fmla="*/ 993468 w 1166050"/>
                  <a:gd name="connsiteY86" fmla="*/ 582975 h 894132"/>
                  <a:gd name="connsiteX87" fmla="*/ 1015823 w 1166050"/>
                  <a:gd name="connsiteY87" fmla="*/ 573139 h 894132"/>
                  <a:gd name="connsiteX88" fmla="*/ 1008670 w 1166050"/>
                  <a:gd name="connsiteY88" fmla="*/ 569563 h 894132"/>
                  <a:gd name="connsiteX89" fmla="*/ 1012247 w 1166050"/>
                  <a:gd name="connsiteY89" fmla="*/ 567774 h 894132"/>
                  <a:gd name="connsiteX90" fmla="*/ 1008670 w 1166050"/>
                  <a:gd name="connsiteY90" fmla="*/ 567774 h 894132"/>
                  <a:gd name="connsiteX91" fmla="*/ 1006881 w 1166050"/>
                  <a:gd name="connsiteY91" fmla="*/ 560621 h 894132"/>
                  <a:gd name="connsiteX92" fmla="*/ 1022083 w 1166050"/>
                  <a:gd name="connsiteY92" fmla="*/ 520385 h 894132"/>
                  <a:gd name="connsiteX93" fmla="*/ 1018506 w 1166050"/>
                  <a:gd name="connsiteY93" fmla="*/ 518597 h 894132"/>
                  <a:gd name="connsiteX94" fmla="*/ 949652 w 1166050"/>
                  <a:gd name="connsiteY94" fmla="*/ 550786 h 894132"/>
                  <a:gd name="connsiteX95" fmla="*/ 938027 w 1166050"/>
                  <a:gd name="connsiteY95" fmla="*/ 550786 h 894132"/>
                  <a:gd name="connsiteX96" fmla="*/ 909412 w 1166050"/>
                  <a:gd name="connsiteY96" fmla="*/ 548998 h 894132"/>
                  <a:gd name="connsiteX97" fmla="*/ 892422 w 1166050"/>
                  <a:gd name="connsiteY97" fmla="*/ 535586 h 894132"/>
                  <a:gd name="connsiteX98" fmla="*/ 850394 w 1166050"/>
                  <a:gd name="connsiteY98" fmla="*/ 515021 h 894132"/>
                  <a:gd name="connsiteX99" fmla="*/ 720734 w 1166050"/>
                  <a:gd name="connsiteY99" fmla="*/ 496244 h 894132"/>
                  <a:gd name="connsiteX100" fmla="*/ 779752 w 1166050"/>
                  <a:gd name="connsiteY100" fmla="*/ 479255 h 894132"/>
                  <a:gd name="connsiteX101" fmla="*/ 865596 w 1166050"/>
                  <a:gd name="connsiteY101" fmla="*/ 462267 h 894132"/>
                  <a:gd name="connsiteX102" fmla="*/ 848606 w 1166050"/>
                  <a:gd name="connsiteY102" fmla="*/ 462267 h 894132"/>
                  <a:gd name="connsiteX103" fmla="*/ 776175 w 1166050"/>
                  <a:gd name="connsiteY103" fmla="*/ 472102 h 894132"/>
                  <a:gd name="connsiteX104" fmla="*/ 726993 w 1166050"/>
                  <a:gd name="connsiteY104" fmla="*/ 485514 h 894132"/>
                  <a:gd name="connsiteX105" fmla="*/ 700167 w 1166050"/>
                  <a:gd name="connsiteY105" fmla="*/ 497138 h 894132"/>
                  <a:gd name="connsiteX106" fmla="*/ 700167 w 1166050"/>
                  <a:gd name="connsiteY106" fmla="*/ 491773 h 894132"/>
                  <a:gd name="connsiteX107" fmla="*/ 764550 w 1166050"/>
                  <a:gd name="connsiteY107" fmla="*/ 449749 h 894132"/>
                  <a:gd name="connsiteX108" fmla="*/ 853971 w 1166050"/>
                  <a:gd name="connsiteY108" fmla="*/ 453325 h 894132"/>
                  <a:gd name="connsiteX109" fmla="*/ 918354 w 1166050"/>
                  <a:gd name="connsiteY109" fmla="*/ 464949 h 894132"/>
                  <a:gd name="connsiteX110" fmla="*/ 935344 w 1166050"/>
                  <a:gd name="connsiteY110" fmla="*/ 480149 h 894132"/>
                  <a:gd name="connsiteX111" fmla="*/ 965748 w 1166050"/>
                  <a:gd name="connsiteY111" fmla="*/ 487302 h 894132"/>
                  <a:gd name="connsiteX112" fmla="*/ 965748 w 1166050"/>
                  <a:gd name="connsiteY112" fmla="*/ 477467 h 894132"/>
                  <a:gd name="connsiteX113" fmla="*/ 988103 w 1166050"/>
                  <a:gd name="connsiteY113" fmla="*/ 475679 h 894132"/>
                  <a:gd name="connsiteX114" fmla="*/ 969324 w 1166050"/>
                  <a:gd name="connsiteY114" fmla="*/ 439913 h 894132"/>
                  <a:gd name="connsiteX115" fmla="*/ 971113 w 1166050"/>
                  <a:gd name="connsiteY115" fmla="*/ 436337 h 894132"/>
                  <a:gd name="connsiteX116" fmla="*/ 1011352 w 1166050"/>
                  <a:gd name="connsiteY116" fmla="*/ 470314 h 894132"/>
                  <a:gd name="connsiteX117" fmla="*/ 1036390 w 1166050"/>
                  <a:gd name="connsiteY117" fmla="*/ 468526 h 894132"/>
                  <a:gd name="connsiteX118" fmla="*/ 997045 w 1166050"/>
                  <a:gd name="connsiteY118" fmla="*/ 417560 h 894132"/>
                  <a:gd name="connsiteX119" fmla="*/ 997045 w 1166050"/>
                  <a:gd name="connsiteY119" fmla="*/ 410407 h 894132"/>
                  <a:gd name="connsiteX120" fmla="*/ 991680 w 1166050"/>
                  <a:gd name="connsiteY120" fmla="*/ 406831 h 894132"/>
                  <a:gd name="connsiteX121" fmla="*/ 991680 w 1166050"/>
                  <a:gd name="connsiteY121" fmla="*/ 399677 h 894132"/>
                  <a:gd name="connsiteX122" fmla="*/ 983632 w 1166050"/>
                  <a:gd name="connsiteY122" fmla="*/ 384477 h 894132"/>
                  <a:gd name="connsiteX123" fmla="*/ 978267 w 1166050"/>
                  <a:gd name="connsiteY123" fmla="*/ 354077 h 894132"/>
                  <a:gd name="connsiteX124" fmla="*/ 971113 w 1166050"/>
                  <a:gd name="connsiteY124" fmla="*/ 325464 h 894132"/>
                  <a:gd name="connsiteX125" fmla="*/ 955911 w 1166050"/>
                  <a:gd name="connsiteY125" fmla="*/ 244098 h 894132"/>
                  <a:gd name="connsiteX126" fmla="*/ 989891 w 1166050"/>
                  <a:gd name="connsiteY126" fmla="*/ 158262 h 894132"/>
                  <a:gd name="connsiteX127" fmla="*/ 1037284 w 1166050"/>
                  <a:gd name="connsiteY127" fmla="*/ 104614 h 894132"/>
                  <a:gd name="connsiteX128" fmla="*/ 1069476 w 1166050"/>
                  <a:gd name="connsiteY128" fmla="*/ 50966 h 894132"/>
                  <a:gd name="connsiteX129" fmla="*/ 1121340 w 1166050"/>
                  <a:gd name="connsiteY129" fmla="*/ 16989 h 894132"/>
                  <a:gd name="connsiteX130" fmla="*/ 1166051 w 1166050"/>
                  <a:gd name="connsiteY130" fmla="*/ 0 h 894132"/>
                  <a:gd name="connsiteX131" fmla="*/ 0 w 1166050"/>
                  <a:gd name="connsiteY131" fmla="*/ 0 h 894132"/>
                  <a:gd name="connsiteX132" fmla="*/ 0 w 1166050"/>
                  <a:gd name="connsiteY132" fmla="*/ 894133 h 894132"/>
                  <a:gd name="connsiteX133" fmla="*/ 828933 w 1166050"/>
                  <a:gd name="connsiteY133" fmla="*/ 894133 h 894132"/>
                  <a:gd name="connsiteX134" fmla="*/ 938027 w 1166050"/>
                  <a:gd name="connsiteY134" fmla="*/ 837803 h 894132"/>
                  <a:gd name="connsiteX135" fmla="*/ 1023871 w 1166050"/>
                  <a:gd name="connsiteY135" fmla="*/ 790414 h 894132"/>
                  <a:gd name="connsiteX136" fmla="*/ 764550 w 1166050"/>
                  <a:gd name="connsiteY136" fmla="*/ 668812 h 894132"/>
                  <a:gd name="connsiteX137" fmla="*/ 756502 w 1166050"/>
                  <a:gd name="connsiteY137" fmla="*/ 667023 h 894132"/>
                  <a:gd name="connsiteX138" fmla="*/ 777069 w 1166050"/>
                  <a:gd name="connsiteY138" fmla="*/ 655400 h 894132"/>
                  <a:gd name="connsiteX139" fmla="*/ 788694 w 1166050"/>
                  <a:gd name="connsiteY139" fmla="*/ 651823 h 894132"/>
                  <a:gd name="connsiteX140" fmla="*/ 800319 w 1166050"/>
                  <a:gd name="connsiteY140" fmla="*/ 658976 h 894132"/>
                  <a:gd name="connsiteX141" fmla="*/ 764550 w 1166050"/>
                  <a:gd name="connsiteY141" fmla="*/ 668812 h 894132"/>
                  <a:gd name="connsiteX142" fmla="*/ 505229 w 1166050"/>
                  <a:gd name="connsiteY142" fmla="*/ 632152 h 894132"/>
                  <a:gd name="connsiteX143" fmla="*/ 503441 w 1166050"/>
                  <a:gd name="connsiteY143" fmla="*/ 628576 h 894132"/>
                  <a:gd name="connsiteX144" fmla="*/ 557988 w 1166050"/>
                  <a:gd name="connsiteY144" fmla="*/ 542739 h 894132"/>
                  <a:gd name="connsiteX145" fmla="*/ 615217 w 1166050"/>
                  <a:gd name="connsiteY145" fmla="*/ 495350 h 894132"/>
                  <a:gd name="connsiteX146" fmla="*/ 710003 w 1166050"/>
                  <a:gd name="connsiteY146" fmla="*/ 421137 h 894132"/>
                  <a:gd name="connsiteX147" fmla="*/ 753820 w 1166050"/>
                  <a:gd name="connsiteY147" fmla="*/ 422925 h 894132"/>
                  <a:gd name="connsiteX148" fmla="*/ 733253 w 1166050"/>
                  <a:gd name="connsiteY148" fmla="*/ 432760 h 894132"/>
                  <a:gd name="connsiteX149" fmla="*/ 727888 w 1166050"/>
                  <a:gd name="connsiteY149" fmla="*/ 430972 h 894132"/>
                  <a:gd name="connsiteX150" fmla="*/ 729676 w 1166050"/>
                  <a:gd name="connsiteY150" fmla="*/ 425607 h 894132"/>
                  <a:gd name="connsiteX151" fmla="*/ 676023 w 1166050"/>
                  <a:gd name="connsiteY151" fmla="*/ 474785 h 894132"/>
                  <a:gd name="connsiteX152" fmla="*/ 637572 w 1166050"/>
                  <a:gd name="connsiteY152" fmla="*/ 518597 h 894132"/>
                  <a:gd name="connsiteX153" fmla="*/ 635784 w 1166050"/>
                  <a:gd name="connsiteY153" fmla="*/ 515021 h 894132"/>
                  <a:gd name="connsiteX154" fmla="*/ 505229 w 1166050"/>
                  <a:gd name="connsiteY154" fmla="*/ 632152 h 894132"/>
                  <a:gd name="connsiteX155" fmla="*/ 645620 w 1166050"/>
                  <a:gd name="connsiteY155" fmla="*/ 520385 h 894132"/>
                  <a:gd name="connsiteX156" fmla="*/ 640255 w 1166050"/>
                  <a:gd name="connsiteY156" fmla="*/ 527538 h 894132"/>
                  <a:gd name="connsiteX157" fmla="*/ 633101 w 1166050"/>
                  <a:gd name="connsiteY157" fmla="*/ 534692 h 894132"/>
                  <a:gd name="connsiteX158" fmla="*/ 629524 w 1166050"/>
                  <a:gd name="connsiteY158" fmla="*/ 532903 h 894132"/>
                  <a:gd name="connsiteX159" fmla="*/ 642938 w 1166050"/>
                  <a:gd name="connsiteY159" fmla="*/ 517703 h 894132"/>
                  <a:gd name="connsiteX160" fmla="*/ 645620 w 1166050"/>
                  <a:gd name="connsiteY160" fmla="*/ 520385 h 894132"/>
                  <a:gd name="connsiteX161" fmla="*/ 724311 w 1166050"/>
                  <a:gd name="connsiteY161" fmla="*/ 773425 h 894132"/>
                  <a:gd name="connsiteX162" fmla="*/ 719840 w 1166050"/>
                  <a:gd name="connsiteY162" fmla="*/ 778790 h 894132"/>
                  <a:gd name="connsiteX163" fmla="*/ 721628 w 1166050"/>
                  <a:gd name="connsiteY163" fmla="*/ 781472 h 894132"/>
                  <a:gd name="connsiteX164" fmla="*/ 709109 w 1166050"/>
                  <a:gd name="connsiteY164" fmla="*/ 790414 h 894132"/>
                  <a:gd name="connsiteX165" fmla="*/ 706426 w 1166050"/>
                  <a:gd name="connsiteY165" fmla="*/ 790414 h 894132"/>
                  <a:gd name="connsiteX166" fmla="*/ 700167 w 1166050"/>
                  <a:gd name="connsiteY166" fmla="*/ 796673 h 894132"/>
                  <a:gd name="connsiteX167" fmla="*/ 691225 w 1166050"/>
                  <a:gd name="connsiteY167" fmla="*/ 794884 h 894132"/>
                  <a:gd name="connsiteX168" fmla="*/ 703744 w 1166050"/>
                  <a:gd name="connsiteY168" fmla="*/ 783261 h 894132"/>
                  <a:gd name="connsiteX169" fmla="*/ 710898 w 1166050"/>
                  <a:gd name="connsiteY169" fmla="*/ 776107 h 894132"/>
                  <a:gd name="connsiteX170" fmla="*/ 714474 w 1166050"/>
                  <a:gd name="connsiteY170" fmla="*/ 772531 h 894132"/>
                  <a:gd name="connsiteX171" fmla="*/ 724311 w 1166050"/>
                  <a:gd name="connsiteY171" fmla="*/ 773425 h 894132"/>
                  <a:gd name="connsiteX172" fmla="*/ 693908 w 1166050"/>
                  <a:gd name="connsiteY172" fmla="*/ 760013 h 894132"/>
                  <a:gd name="connsiteX173" fmla="*/ 674235 w 1166050"/>
                  <a:gd name="connsiteY173" fmla="*/ 773425 h 894132"/>
                  <a:gd name="connsiteX174" fmla="*/ 651880 w 1166050"/>
                  <a:gd name="connsiteY174" fmla="*/ 784155 h 894132"/>
                  <a:gd name="connsiteX175" fmla="*/ 649197 w 1166050"/>
                  <a:gd name="connsiteY175" fmla="*/ 783261 h 894132"/>
                  <a:gd name="connsiteX176" fmla="*/ 632207 w 1166050"/>
                  <a:gd name="connsiteY176" fmla="*/ 796673 h 894132"/>
                  <a:gd name="connsiteX177" fmla="*/ 629524 w 1166050"/>
                  <a:gd name="connsiteY177" fmla="*/ 799355 h 894132"/>
                  <a:gd name="connsiteX178" fmla="*/ 626842 w 1166050"/>
                  <a:gd name="connsiteY178" fmla="*/ 802037 h 894132"/>
                  <a:gd name="connsiteX179" fmla="*/ 623265 w 1166050"/>
                  <a:gd name="connsiteY179" fmla="*/ 805614 h 894132"/>
                  <a:gd name="connsiteX180" fmla="*/ 620582 w 1166050"/>
                  <a:gd name="connsiteY180" fmla="*/ 808296 h 894132"/>
                  <a:gd name="connsiteX181" fmla="*/ 617005 w 1166050"/>
                  <a:gd name="connsiteY181" fmla="*/ 807402 h 894132"/>
                  <a:gd name="connsiteX182" fmla="*/ 614323 w 1166050"/>
                  <a:gd name="connsiteY182" fmla="*/ 809190 h 894132"/>
                  <a:gd name="connsiteX183" fmla="*/ 611640 w 1166050"/>
                  <a:gd name="connsiteY183" fmla="*/ 810979 h 894132"/>
                  <a:gd name="connsiteX184" fmla="*/ 609852 w 1166050"/>
                  <a:gd name="connsiteY184" fmla="*/ 810979 h 894132"/>
                  <a:gd name="connsiteX185" fmla="*/ 603592 w 1166050"/>
                  <a:gd name="connsiteY185" fmla="*/ 816343 h 894132"/>
                  <a:gd name="connsiteX186" fmla="*/ 593756 w 1166050"/>
                  <a:gd name="connsiteY186" fmla="*/ 827073 h 894132"/>
                  <a:gd name="connsiteX187" fmla="*/ 593756 w 1166050"/>
                  <a:gd name="connsiteY187" fmla="*/ 827967 h 894132"/>
                  <a:gd name="connsiteX188" fmla="*/ 592862 w 1166050"/>
                  <a:gd name="connsiteY188" fmla="*/ 828861 h 894132"/>
                  <a:gd name="connsiteX189" fmla="*/ 591968 w 1166050"/>
                  <a:gd name="connsiteY189" fmla="*/ 829755 h 894132"/>
                  <a:gd name="connsiteX190" fmla="*/ 591073 w 1166050"/>
                  <a:gd name="connsiteY190" fmla="*/ 831544 h 894132"/>
                  <a:gd name="connsiteX191" fmla="*/ 589285 w 1166050"/>
                  <a:gd name="connsiteY191" fmla="*/ 832438 h 894132"/>
                  <a:gd name="connsiteX192" fmla="*/ 588391 w 1166050"/>
                  <a:gd name="connsiteY192" fmla="*/ 831544 h 894132"/>
                  <a:gd name="connsiteX193" fmla="*/ 587496 w 1166050"/>
                  <a:gd name="connsiteY193" fmla="*/ 830650 h 894132"/>
                  <a:gd name="connsiteX194" fmla="*/ 585708 w 1166050"/>
                  <a:gd name="connsiteY194" fmla="*/ 827967 h 894132"/>
                  <a:gd name="connsiteX195" fmla="*/ 585708 w 1166050"/>
                  <a:gd name="connsiteY195" fmla="*/ 827073 h 894132"/>
                  <a:gd name="connsiteX196" fmla="*/ 591073 w 1166050"/>
                  <a:gd name="connsiteY196" fmla="*/ 820814 h 894132"/>
                  <a:gd name="connsiteX197" fmla="*/ 592862 w 1166050"/>
                  <a:gd name="connsiteY197" fmla="*/ 819026 h 894132"/>
                  <a:gd name="connsiteX198" fmla="*/ 595544 w 1166050"/>
                  <a:gd name="connsiteY198" fmla="*/ 815449 h 894132"/>
                  <a:gd name="connsiteX199" fmla="*/ 596439 w 1166050"/>
                  <a:gd name="connsiteY199" fmla="*/ 813661 h 894132"/>
                  <a:gd name="connsiteX200" fmla="*/ 601804 w 1166050"/>
                  <a:gd name="connsiteY200" fmla="*/ 806508 h 894132"/>
                  <a:gd name="connsiteX201" fmla="*/ 602698 w 1166050"/>
                  <a:gd name="connsiteY201" fmla="*/ 805614 h 894132"/>
                  <a:gd name="connsiteX202" fmla="*/ 605381 w 1166050"/>
                  <a:gd name="connsiteY202" fmla="*/ 802037 h 894132"/>
                  <a:gd name="connsiteX203" fmla="*/ 607169 w 1166050"/>
                  <a:gd name="connsiteY203" fmla="*/ 798461 h 894132"/>
                  <a:gd name="connsiteX204" fmla="*/ 607169 w 1166050"/>
                  <a:gd name="connsiteY204" fmla="*/ 797567 h 894132"/>
                  <a:gd name="connsiteX205" fmla="*/ 608958 w 1166050"/>
                  <a:gd name="connsiteY205" fmla="*/ 793990 h 894132"/>
                  <a:gd name="connsiteX206" fmla="*/ 608958 w 1166050"/>
                  <a:gd name="connsiteY206" fmla="*/ 793096 h 894132"/>
                  <a:gd name="connsiteX207" fmla="*/ 609852 w 1166050"/>
                  <a:gd name="connsiteY207" fmla="*/ 791308 h 894132"/>
                  <a:gd name="connsiteX208" fmla="*/ 610746 w 1166050"/>
                  <a:gd name="connsiteY208" fmla="*/ 788625 h 894132"/>
                  <a:gd name="connsiteX209" fmla="*/ 610746 w 1166050"/>
                  <a:gd name="connsiteY209" fmla="*/ 787731 h 894132"/>
                  <a:gd name="connsiteX210" fmla="*/ 617900 w 1166050"/>
                  <a:gd name="connsiteY210" fmla="*/ 778790 h 894132"/>
                  <a:gd name="connsiteX211" fmla="*/ 617005 w 1166050"/>
                  <a:gd name="connsiteY211" fmla="*/ 778790 h 894132"/>
                  <a:gd name="connsiteX212" fmla="*/ 610746 w 1166050"/>
                  <a:gd name="connsiteY212" fmla="*/ 784155 h 894132"/>
                  <a:gd name="connsiteX213" fmla="*/ 608063 w 1166050"/>
                  <a:gd name="connsiteY213" fmla="*/ 781472 h 894132"/>
                  <a:gd name="connsiteX214" fmla="*/ 611640 w 1166050"/>
                  <a:gd name="connsiteY214" fmla="*/ 777896 h 894132"/>
                  <a:gd name="connsiteX215" fmla="*/ 620582 w 1166050"/>
                  <a:gd name="connsiteY215" fmla="*/ 768954 h 894132"/>
                  <a:gd name="connsiteX216" fmla="*/ 625948 w 1166050"/>
                  <a:gd name="connsiteY216" fmla="*/ 765378 h 894132"/>
                  <a:gd name="connsiteX217" fmla="*/ 626842 w 1166050"/>
                  <a:gd name="connsiteY217" fmla="*/ 764484 h 894132"/>
                  <a:gd name="connsiteX218" fmla="*/ 630419 w 1166050"/>
                  <a:gd name="connsiteY218" fmla="*/ 760013 h 894132"/>
                  <a:gd name="connsiteX219" fmla="*/ 694802 w 1166050"/>
                  <a:gd name="connsiteY219" fmla="*/ 734977 h 894132"/>
                  <a:gd name="connsiteX220" fmla="*/ 721628 w 1166050"/>
                  <a:gd name="connsiteY220" fmla="*/ 734977 h 894132"/>
                  <a:gd name="connsiteX221" fmla="*/ 736830 w 1166050"/>
                  <a:gd name="connsiteY221" fmla="*/ 738554 h 894132"/>
                  <a:gd name="connsiteX222" fmla="*/ 693908 w 1166050"/>
                  <a:gd name="connsiteY222" fmla="*/ 760013 h 894132"/>
                  <a:gd name="connsiteX223" fmla="*/ 728782 w 1166050"/>
                  <a:gd name="connsiteY223" fmla="*/ 641988 h 894132"/>
                  <a:gd name="connsiteX224" fmla="*/ 735935 w 1166050"/>
                  <a:gd name="connsiteY224" fmla="*/ 638411 h 894132"/>
                  <a:gd name="connsiteX225" fmla="*/ 722522 w 1166050"/>
                  <a:gd name="connsiteY225" fmla="*/ 638411 h 894132"/>
                  <a:gd name="connsiteX226" fmla="*/ 720734 w 1166050"/>
                  <a:gd name="connsiteY226" fmla="*/ 634834 h 894132"/>
                  <a:gd name="connsiteX227" fmla="*/ 693908 w 1166050"/>
                  <a:gd name="connsiteY227" fmla="*/ 641988 h 894132"/>
                  <a:gd name="connsiteX228" fmla="*/ 658139 w 1166050"/>
                  <a:gd name="connsiteY228" fmla="*/ 657188 h 894132"/>
                  <a:gd name="connsiteX229" fmla="*/ 604486 w 1166050"/>
                  <a:gd name="connsiteY229" fmla="*/ 685800 h 894132"/>
                  <a:gd name="connsiteX230" fmla="*/ 602698 w 1166050"/>
                  <a:gd name="connsiteY230" fmla="*/ 682223 h 894132"/>
                  <a:gd name="connsiteX231" fmla="*/ 614323 w 1166050"/>
                  <a:gd name="connsiteY231" fmla="*/ 670600 h 894132"/>
                  <a:gd name="connsiteX232" fmla="*/ 612534 w 1166050"/>
                  <a:gd name="connsiteY232" fmla="*/ 667023 h 894132"/>
                  <a:gd name="connsiteX233" fmla="*/ 661716 w 1166050"/>
                  <a:gd name="connsiteY233" fmla="*/ 623211 h 894132"/>
                  <a:gd name="connsiteX234" fmla="*/ 661716 w 1166050"/>
                  <a:gd name="connsiteY234" fmla="*/ 617846 h 894132"/>
                  <a:gd name="connsiteX235" fmla="*/ 678706 w 1166050"/>
                  <a:gd name="connsiteY235" fmla="*/ 599069 h 894132"/>
                  <a:gd name="connsiteX236" fmla="*/ 695696 w 1166050"/>
                  <a:gd name="connsiteY236" fmla="*/ 583869 h 894132"/>
                  <a:gd name="connsiteX237" fmla="*/ 690331 w 1166050"/>
                  <a:gd name="connsiteY237" fmla="*/ 578504 h 894132"/>
                  <a:gd name="connsiteX238" fmla="*/ 669764 w 1166050"/>
                  <a:gd name="connsiteY238" fmla="*/ 576716 h 894132"/>
                  <a:gd name="connsiteX239" fmla="*/ 680494 w 1166050"/>
                  <a:gd name="connsiteY239" fmla="*/ 570457 h 894132"/>
                  <a:gd name="connsiteX240" fmla="*/ 676918 w 1166050"/>
                  <a:gd name="connsiteY240" fmla="*/ 567774 h 894132"/>
                  <a:gd name="connsiteX241" fmla="*/ 684965 w 1166050"/>
                  <a:gd name="connsiteY241" fmla="*/ 559727 h 894132"/>
                  <a:gd name="connsiteX242" fmla="*/ 705532 w 1166050"/>
                  <a:gd name="connsiteY242" fmla="*/ 552574 h 894132"/>
                  <a:gd name="connsiteX243" fmla="*/ 667975 w 1166050"/>
                  <a:gd name="connsiteY243" fmla="*/ 548998 h 894132"/>
                  <a:gd name="connsiteX244" fmla="*/ 710003 w 1166050"/>
                  <a:gd name="connsiteY244" fmla="*/ 498032 h 894132"/>
                  <a:gd name="connsiteX245" fmla="*/ 715369 w 1166050"/>
                  <a:gd name="connsiteY245" fmla="*/ 499820 h 894132"/>
                  <a:gd name="connsiteX246" fmla="*/ 701955 w 1166050"/>
                  <a:gd name="connsiteY246" fmla="*/ 516809 h 894132"/>
                  <a:gd name="connsiteX247" fmla="*/ 742195 w 1166050"/>
                  <a:gd name="connsiteY247" fmla="*/ 526644 h 894132"/>
                  <a:gd name="connsiteX248" fmla="*/ 735041 w 1166050"/>
                  <a:gd name="connsiteY248" fmla="*/ 528433 h 894132"/>
                  <a:gd name="connsiteX249" fmla="*/ 761868 w 1166050"/>
                  <a:gd name="connsiteY249" fmla="*/ 536480 h 894132"/>
                  <a:gd name="connsiteX250" fmla="*/ 746666 w 1166050"/>
                  <a:gd name="connsiteY250" fmla="*/ 536480 h 894132"/>
                  <a:gd name="connsiteX251" fmla="*/ 898682 w 1166050"/>
                  <a:gd name="connsiteY251" fmla="*/ 597281 h 894132"/>
                  <a:gd name="connsiteX252" fmla="*/ 782434 w 1166050"/>
                  <a:gd name="connsiteY252" fmla="*/ 633046 h 894132"/>
                  <a:gd name="connsiteX253" fmla="*/ 769021 w 1166050"/>
                  <a:gd name="connsiteY253" fmla="*/ 631258 h 894132"/>
                  <a:gd name="connsiteX254" fmla="*/ 767233 w 1166050"/>
                  <a:gd name="connsiteY254" fmla="*/ 636623 h 894132"/>
                  <a:gd name="connsiteX255" fmla="*/ 750243 w 1166050"/>
                  <a:gd name="connsiteY255" fmla="*/ 640199 h 894132"/>
                  <a:gd name="connsiteX256" fmla="*/ 728782 w 1166050"/>
                  <a:gd name="connsiteY256" fmla="*/ 641988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Lst>
                <a:rect l="l" t="t" r="r" b="b"/>
                <a:pathLst>
                  <a:path w="1166050" h="894132">
                    <a:moveTo>
                      <a:pt x="1023871" y="790414"/>
                    </a:moveTo>
                    <a:cubicBezTo>
                      <a:pt x="1033708" y="780578"/>
                      <a:pt x="1043544" y="770743"/>
                      <a:pt x="1052486" y="760013"/>
                    </a:cubicBezTo>
                    <a:cubicBezTo>
                      <a:pt x="1070370" y="739448"/>
                      <a:pt x="1088254" y="720671"/>
                      <a:pt x="1108821" y="702789"/>
                    </a:cubicBezTo>
                    <a:cubicBezTo>
                      <a:pt x="1115081" y="697424"/>
                      <a:pt x="1121340" y="692059"/>
                      <a:pt x="1127600" y="688482"/>
                    </a:cubicBezTo>
                    <a:cubicBezTo>
                      <a:pt x="1129388" y="686694"/>
                      <a:pt x="1129388" y="683118"/>
                      <a:pt x="1131177" y="681329"/>
                    </a:cubicBezTo>
                    <a:cubicBezTo>
                      <a:pt x="1123129" y="684906"/>
                      <a:pt x="1117763" y="691165"/>
                      <a:pt x="1108821" y="694741"/>
                    </a:cubicBezTo>
                    <a:cubicBezTo>
                      <a:pt x="1107033" y="694741"/>
                      <a:pt x="1105244" y="692953"/>
                      <a:pt x="1107033" y="691165"/>
                    </a:cubicBezTo>
                    <a:cubicBezTo>
                      <a:pt x="1113292" y="686694"/>
                      <a:pt x="1119552" y="682223"/>
                      <a:pt x="1124917" y="677753"/>
                    </a:cubicBezTo>
                    <a:lnTo>
                      <a:pt x="1124023" y="677753"/>
                    </a:lnTo>
                    <a:cubicBezTo>
                      <a:pt x="1122234" y="677753"/>
                      <a:pt x="1122234" y="675965"/>
                      <a:pt x="1122234" y="674176"/>
                    </a:cubicBezTo>
                    <a:cubicBezTo>
                      <a:pt x="1099879" y="670600"/>
                      <a:pt x="1083783" y="685800"/>
                      <a:pt x="1068582" y="699212"/>
                    </a:cubicBezTo>
                    <a:cubicBezTo>
                      <a:pt x="1065005" y="701000"/>
                      <a:pt x="1061428" y="697424"/>
                      <a:pt x="1060534" y="697424"/>
                    </a:cubicBezTo>
                    <a:cubicBezTo>
                      <a:pt x="1035496" y="705471"/>
                      <a:pt x="1016718" y="727824"/>
                      <a:pt x="991680" y="737660"/>
                    </a:cubicBezTo>
                    <a:lnTo>
                      <a:pt x="991680" y="734083"/>
                    </a:lnTo>
                    <a:cubicBezTo>
                      <a:pt x="981843" y="737660"/>
                      <a:pt x="972007" y="743919"/>
                      <a:pt x="961277" y="745707"/>
                    </a:cubicBezTo>
                    <a:cubicBezTo>
                      <a:pt x="946075" y="749283"/>
                      <a:pt x="932662" y="747495"/>
                      <a:pt x="919249" y="747495"/>
                    </a:cubicBezTo>
                    <a:cubicBezTo>
                      <a:pt x="898682" y="749283"/>
                      <a:pt x="878115" y="753754"/>
                      <a:pt x="857548" y="758225"/>
                    </a:cubicBezTo>
                    <a:cubicBezTo>
                      <a:pt x="856654" y="758225"/>
                      <a:pt x="856654" y="758225"/>
                      <a:pt x="855760" y="759119"/>
                    </a:cubicBezTo>
                    <a:cubicBezTo>
                      <a:pt x="845029" y="761801"/>
                      <a:pt x="834299" y="766272"/>
                      <a:pt x="824462" y="771637"/>
                    </a:cubicBezTo>
                    <a:lnTo>
                      <a:pt x="820885" y="775213"/>
                    </a:lnTo>
                    <a:cubicBezTo>
                      <a:pt x="817309" y="778790"/>
                      <a:pt x="813732" y="783261"/>
                      <a:pt x="809261" y="785049"/>
                    </a:cubicBezTo>
                    <a:cubicBezTo>
                      <a:pt x="798530" y="790414"/>
                      <a:pt x="790482" y="799355"/>
                      <a:pt x="781540" y="807402"/>
                    </a:cubicBezTo>
                    <a:cubicBezTo>
                      <a:pt x="780646" y="808296"/>
                      <a:pt x="779752" y="808296"/>
                      <a:pt x="778858" y="808296"/>
                    </a:cubicBezTo>
                    <a:cubicBezTo>
                      <a:pt x="769915" y="817238"/>
                      <a:pt x="760973" y="826179"/>
                      <a:pt x="752031" y="834226"/>
                    </a:cubicBezTo>
                    <a:cubicBezTo>
                      <a:pt x="751137" y="835120"/>
                      <a:pt x="748454" y="835120"/>
                      <a:pt x="746666" y="835120"/>
                    </a:cubicBezTo>
                    <a:cubicBezTo>
                      <a:pt x="746666" y="834226"/>
                      <a:pt x="747560" y="834226"/>
                      <a:pt x="747560" y="833332"/>
                    </a:cubicBezTo>
                    <a:cubicBezTo>
                      <a:pt x="749349" y="830650"/>
                      <a:pt x="750243" y="828861"/>
                      <a:pt x="752031" y="826179"/>
                    </a:cubicBezTo>
                    <a:lnTo>
                      <a:pt x="757396" y="818132"/>
                    </a:lnTo>
                    <a:cubicBezTo>
                      <a:pt x="760079" y="814555"/>
                      <a:pt x="761868" y="810979"/>
                      <a:pt x="764550" y="808296"/>
                    </a:cubicBezTo>
                    <a:cubicBezTo>
                      <a:pt x="765444" y="807402"/>
                      <a:pt x="765444" y="806508"/>
                      <a:pt x="764550" y="806508"/>
                    </a:cubicBezTo>
                    <a:cubicBezTo>
                      <a:pt x="763656" y="805614"/>
                      <a:pt x="762762" y="805614"/>
                      <a:pt x="761868" y="805614"/>
                    </a:cubicBezTo>
                    <a:cubicBezTo>
                      <a:pt x="769915" y="797567"/>
                      <a:pt x="780646" y="790414"/>
                      <a:pt x="790482" y="784155"/>
                    </a:cubicBezTo>
                    <a:cubicBezTo>
                      <a:pt x="789588" y="784155"/>
                      <a:pt x="787800" y="783261"/>
                      <a:pt x="788694" y="782366"/>
                    </a:cubicBezTo>
                    <a:cubicBezTo>
                      <a:pt x="789588" y="780578"/>
                      <a:pt x="790482" y="779684"/>
                      <a:pt x="791377" y="777896"/>
                    </a:cubicBezTo>
                    <a:cubicBezTo>
                      <a:pt x="791377" y="777002"/>
                      <a:pt x="791377" y="777002"/>
                      <a:pt x="792271" y="776107"/>
                    </a:cubicBezTo>
                    <a:cubicBezTo>
                      <a:pt x="792271" y="775213"/>
                      <a:pt x="791377" y="775213"/>
                      <a:pt x="791377" y="774319"/>
                    </a:cubicBezTo>
                    <a:lnTo>
                      <a:pt x="783329" y="779684"/>
                    </a:lnTo>
                    <a:cubicBezTo>
                      <a:pt x="778858" y="783261"/>
                      <a:pt x="776175" y="790414"/>
                      <a:pt x="769915" y="790414"/>
                    </a:cubicBezTo>
                    <a:lnTo>
                      <a:pt x="767233" y="790414"/>
                    </a:lnTo>
                    <a:cubicBezTo>
                      <a:pt x="766339" y="790414"/>
                      <a:pt x="765444" y="790414"/>
                      <a:pt x="765444" y="789519"/>
                    </a:cubicBezTo>
                    <a:lnTo>
                      <a:pt x="765444" y="788625"/>
                    </a:lnTo>
                    <a:cubicBezTo>
                      <a:pt x="765444" y="787731"/>
                      <a:pt x="766339" y="787731"/>
                      <a:pt x="766339" y="786837"/>
                    </a:cubicBezTo>
                    <a:cubicBezTo>
                      <a:pt x="766339" y="785943"/>
                      <a:pt x="767233" y="785943"/>
                      <a:pt x="767233" y="785049"/>
                    </a:cubicBezTo>
                    <a:cubicBezTo>
                      <a:pt x="767233" y="785049"/>
                      <a:pt x="767233" y="784155"/>
                      <a:pt x="768127" y="784155"/>
                    </a:cubicBezTo>
                    <a:cubicBezTo>
                      <a:pt x="768127" y="783261"/>
                      <a:pt x="769021" y="782366"/>
                      <a:pt x="769021" y="782366"/>
                    </a:cubicBezTo>
                    <a:cubicBezTo>
                      <a:pt x="769021" y="781472"/>
                      <a:pt x="769915" y="781472"/>
                      <a:pt x="769915" y="780578"/>
                    </a:cubicBezTo>
                    <a:cubicBezTo>
                      <a:pt x="770810" y="779684"/>
                      <a:pt x="771704" y="777896"/>
                      <a:pt x="771704" y="777002"/>
                    </a:cubicBezTo>
                    <a:cubicBezTo>
                      <a:pt x="771704" y="776107"/>
                      <a:pt x="772598" y="776107"/>
                      <a:pt x="772598" y="775213"/>
                    </a:cubicBezTo>
                    <a:cubicBezTo>
                      <a:pt x="773492" y="774319"/>
                      <a:pt x="773492" y="773425"/>
                      <a:pt x="774387" y="772531"/>
                    </a:cubicBezTo>
                    <a:cubicBezTo>
                      <a:pt x="775281" y="770743"/>
                      <a:pt x="774387" y="769849"/>
                      <a:pt x="773492" y="769849"/>
                    </a:cubicBezTo>
                    <a:cubicBezTo>
                      <a:pt x="776175" y="765378"/>
                      <a:pt x="780646" y="762695"/>
                      <a:pt x="785117" y="760013"/>
                    </a:cubicBezTo>
                    <a:lnTo>
                      <a:pt x="784223" y="760013"/>
                    </a:lnTo>
                    <a:cubicBezTo>
                      <a:pt x="790482" y="756437"/>
                      <a:pt x="797636" y="752860"/>
                      <a:pt x="803895" y="749283"/>
                    </a:cubicBezTo>
                    <a:lnTo>
                      <a:pt x="806578" y="746601"/>
                    </a:lnTo>
                    <a:cubicBezTo>
                      <a:pt x="796742" y="750178"/>
                      <a:pt x="788694" y="754648"/>
                      <a:pt x="779752" y="760013"/>
                    </a:cubicBezTo>
                    <a:cubicBezTo>
                      <a:pt x="779752" y="760013"/>
                      <a:pt x="777963" y="760907"/>
                      <a:pt x="777069" y="761801"/>
                    </a:cubicBezTo>
                    <a:cubicBezTo>
                      <a:pt x="777069" y="761801"/>
                      <a:pt x="775281" y="762695"/>
                      <a:pt x="772598" y="760013"/>
                    </a:cubicBezTo>
                    <a:lnTo>
                      <a:pt x="772598" y="759119"/>
                    </a:lnTo>
                    <a:cubicBezTo>
                      <a:pt x="774387" y="755542"/>
                      <a:pt x="779752" y="753754"/>
                      <a:pt x="782434" y="751072"/>
                    </a:cubicBezTo>
                    <a:cubicBezTo>
                      <a:pt x="784223" y="751072"/>
                      <a:pt x="786011" y="751072"/>
                      <a:pt x="786011" y="752860"/>
                    </a:cubicBezTo>
                    <a:cubicBezTo>
                      <a:pt x="840558" y="710836"/>
                      <a:pt x="914778" y="720671"/>
                      <a:pt x="977372" y="699212"/>
                    </a:cubicBezTo>
                    <a:cubicBezTo>
                      <a:pt x="982738" y="695635"/>
                      <a:pt x="987209" y="692059"/>
                      <a:pt x="992574" y="689377"/>
                    </a:cubicBezTo>
                    <a:cubicBezTo>
                      <a:pt x="1000622" y="685800"/>
                      <a:pt x="1007775" y="677753"/>
                      <a:pt x="1017612" y="672388"/>
                    </a:cubicBezTo>
                    <a:cubicBezTo>
                      <a:pt x="1031025" y="662553"/>
                      <a:pt x="1040861" y="650035"/>
                      <a:pt x="1046227" y="633940"/>
                    </a:cubicBezTo>
                    <a:cubicBezTo>
                      <a:pt x="1046227" y="632152"/>
                      <a:pt x="1044438" y="630364"/>
                      <a:pt x="1044438" y="630364"/>
                    </a:cubicBezTo>
                    <a:cubicBezTo>
                      <a:pt x="1022083" y="653611"/>
                      <a:pt x="997045" y="672388"/>
                      <a:pt x="970219" y="685800"/>
                    </a:cubicBezTo>
                    <a:cubicBezTo>
                      <a:pt x="934450" y="704577"/>
                      <a:pt x="895999" y="701000"/>
                      <a:pt x="858442" y="706365"/>
                    </a:cubicBezTo>
                    <a:cubicBezTo>
                      <a:pt x="860231" y="702789"/>
                      <a:pt x="863808" y="702789"/>
                      <a:pt x="866490" y="702789"/>
                    </a:cubicBezTo>
                    <a:cubicBezTo>
                      <a:pt x="866490" y="697424"/>
                      <a:pt x="870067" y="695635"/>
                      <a:pt x="873644" y="692953"/>
                    </a:cubicBezTo>
                    <a:lnTo>
                      <a:pt x="879009" y="692953"/>
                    </a:lnTo>
                    <a:cubicBezTo>
                      <a:pt x="880798" y="692953"/>
                      <a:pt x="880798" y="689377"/>
                      <a:pt x="882586" y="689377"/>
                    </a:cubicBezTo>
                    <a:cubicBezTo>
                      <a:pt x="886163" y="689377"/>
                      <a:pt x="891528" y="687588"/>
                      <a:pt x="889740" y="687588"/>
                    </a:cubicBezTo>
                    <a:cubicBezTo>
                      <a:pt x="884374" y="680435"/>
                      <a:pt x="874538" y="692953"/>
                      <a:pt x="866490" y="687588"/>
                    </a:cubicBezTo>
                    <a:cubicBezTo>
                      <a:pt x="870067" y="684012"/>
                      <a:pt x="868279" y="679541"/>
                      <a:pt x="871855" y="677753"/>
                    </a:cubicBezTo>
                    <a:lnTo>
                      <a:pt x="879009" y="677753"/>
                    </a:lnTo>
                    <a:cubicBezTo>
                      <a:pt x="879009" y="674176"/>
                      <a:pt x="882586" y="670600"/>
                      <a:pt x="882586" y="670600"/>
                    </a:cubicBezTo>
                    <a:cubicBezTo>
                      <a:pt x="907624" y="655400"/>
                      <a:pt x="931768" y="643776"/>
                      <a:pt x="955017" y="630364"/>
                    </a:cubicBezTo>
                    <a:cubicBezTo>
                      <a:pt x="949652" y="630364"/>
                      <a:pt x="946969" y="635729"/>
                      <a:pt x="941604" y="632152"/>
                    </a:cubicBezTo>
                    <a:cubicBezTo>
                      <a:pt x="945181" y="632152"/>
                      <a:pt x="941604" y="626787"/>
                      <a:pt x="945181" y="626787"/>
                    </a:cubicBezTo>
                    <a:cubicBezTo>
                      <a:pt x="963959" y="621422"/>
                      <a:pt x="979161" y="611587"/>
                      <a:pt x="997939" y="604434"/>
                    </a:cubicBezTo>
                    <a:cubicBezTo>
                      <a:pt x="990785" y="604434"/>
                      <a:pt x="986314" y="609799"/>
                      <a:pt x="979161" y="604434"/>
                    </a:cubicBezTo>
                    <a:cubicBezTo>
                      <a:pt x="982738" y="602646"/>
                      <a:pt x="984526" y="599069"/>
                      <a:pt x="988997" y="599069"/>
                    </a:cubicBezTo>
                    <a:lnTo>
                      <a:pt x="988997" y="593704"/>
                    </a:lnTo>
                    <a:cubicBezTo>
                      <a:pt x="988997" y="591916"/>
                      <a:pt x="990785" y="591916"/>
                      <a:pt x="992574" y="591916"/>
                    </a:cubicBezTo>
                    <a:cubicBezTo>
                      <a:pt x="990785" y="591916"/>
                      <a:pt x="988997" y="590128"/>
                      <a:pt x="988997" y="590128"/>
                    </a:cubicBezTo>
                    <a:cubicBezTo>
                      <a:pt x="990785" y="586551"/>
                      <a:pt x="996151" y="588340"/>
                      <a:pt x="998833" y="584763"/>
                    </a:cubicBezTo>
                    <a:cubicBezTo>
                      <a:pt x="997045" y="584763"/>
                      <a:pt x="993468" y="584763"/>
                      <a:pt x="993468" y="582975"/>
                    </a:cubicBezTo>
                    <a:cubicBezTo>
                      <a:pt x="998833" y="575822"/>
                      <a:pt x="1006881" y="574928"/>
                      <a:pt x="1015823" y="573139"/>
                    </a:cubicBezTo>
                    <a:cubicBezTo>
                      <a:pt x="1014035" y="569563"/>
                      <a:pt x="1008670" y="573139"/>
                      <a:pt x="1008670" y="569563"/>
                    </a:cubicBezTo>
                    <a:cubicBezTo>
                      <a:pt x="1008670" y="567774"/>
                      <a:pt x="1010458" y="567774"/>
                      <a:pt x="1012247" y="567774"/>
                    </a:cubicBezTo>
                    <a:lnTo>
                      <a:pt x="1008670" y="567774"/>
                    </a:lnTo>
                    <a:cubicBezTo>
                      <a:pt x="1005093" y="565986"/>
                      <a:pt x="1006881" y="562410"/>
                      <a:pt x="1006881" y="560621"/>
                    </a:cubicBezTo>
                    <a:cubicBezTo>
                      <a:pt x="1016718" y="548998"/>
                      <a:pt x="1016718" y="533797"/>
                      <a:pt x="1022083" y="520385"/>
                    </a:cubicBezTo>
                    <a:cubicBezTo>
                      <a:pt x="1020294" y="520385"/>
                      <a:pt x="1018506" y="520385"/>
                      <a:pt x="1018506" y="518597"/>
                    </a:cubicBezTo>
                    <a:cubicBezTo>
                      <a:pt x="1001516" y="537374"/>
                      <a:pt x="974690" y="543633"/>
                      <a:pt x="949652" y="550786"/>
                    </a:cubicBezTo>
                    <a:lnTo>
                      <a:pt x="938027" y="550786"/>
                    </a:lnTo>
                    <a:cubicBezTo>
                      <a:pt x="929979" y="554362"/>
                      <a:pt x="917460" y="554362"/>
                      <a:pt x="909412" y="548998"/>
                    </a:cubicBezTo>
                    <a:cubicBezTo>
                      <a:pt x="902259" y="545421"/>
                      <a:pt x="899576" y="540950"/>
                      <a:pt x="892422" y="535586"/>
                    </a:cubicBezTo>
                    <a:cubicBezTo>
                      <a:pt x="879009" y="527538"/>
                      <a:pt x="865596" y="520385"/>
                      <a:pt x="850394" y="515021"/>
                    </a:cubicBezTo>
                    <a:cubicBezTo>
                      <a:pt x="808367" y="501609"/>
                      <a:pt x="764550" y="494456"/>
                      <a:pt x="720734" y="496244"/>
                    </a:cubicBezTo>
                    <a:cubicBezTo>
                      <a:pt x="739512" y="486408"/>
                      <a:pt x="760079" y="485514"/>
                      <a:pt x="779752" y="479255"/>
                    </a:cubicBezTo>
                    <a:cubicBezTo>
                      <a:pt x="808367" y="471208"/>
                      <a:pt x="835193" y="460479"/>
                      <a:pt x="865596" y="462267"/>
                    </a:cubicBezTo>
                    <a:cubicBezTo>
                      <a:pt x="860231" y="460479"/>
                      <a:pt x="853971" y="462267"/>
                      <a:pt x="848606" y="462267"/>
                    </a:cubicBezTo>
                    <a:cubicBezTo>
                      <a:pt x="825357" y="460479"/>
                      <a:pt x="801213" y="467632"/>
                      <a:pt x="776175" y="472102"/>
                    </a:cubicBezTo>
                    <a:cubicBezTo>
                      <a:pt x="759185" y="475679"/>
                      <a:pt x="743983" y="481938"/>
                      <a:pt x="726993" y="485514"/>
                    </a:cubicBezTo>
                    <a:cubicBezTo>
                      <a:pt x="717157" y="489091"/>
                      <a:pt x="711792" y="498926"/>
                      <a:pt x="700167" y="497138"/>
                    </a:cubicBezTo>
                    <a:lnTo>
                      <a:pt x="700167" y="491773"/>
                    </a:lnTo>
                    <a:cubicBezTo>
                      <a:pt x="717157" y="471208"/>
                      <a:pt x="737724" y="451537"/>
                      <a:pt x="764550" y="449749"/>
                    </a:cubicBezTo>
                    <a:cubicBezTo>
                      <a:pt x="794953" y="444384"/>
                      <a:pt x="823568" y="449749"/>
                      <a:pt x="853971" y="453325"/>
                    </a:cubicBezTo>
                    <a:cubicBezTo>
                      <a:pt x="876327" y="455114"/>
                      <a:pt x="895999" y="460479"/>
                      <a:pt x="918354" y="464949"/>
                    </a:cubicBezTo>
                    <a:cubicBezTo>
                      <a:pt x="926402" y="464949"/>
                      <a:pt x="928191" y="478361"/>
                      <a:pt x="935344" y="480149"/>
                    </a:cubicBezTo>
                    <a:cubicBezTo>
                      <a:pt x="945181" y="483726"/>
                      <a:pt x="955911" y="480149"/>
                      <a:pt x="965748" y="487302"/>
                    </a:cubicBezTo>
                    <a:cubicBezTo>
                      <a:pt x="965748" y="483726"/>
                      <a:pt x="963959" y="480149"/>
                      <a:pt x="965748" y="477467"/>
                    </a:cubicBezTo>
                    <a:cubicBezTo>
                      <a:pt x="972901" y="470314"/>
                      <a:pt x="980949" y="479255"/>
                      <a:pt x="988103" y="475679"/>
                    </a:cubicBezTo>
                    <a:cubicBezTo>
                      <a:pt x="1001516" y="467632"/>
                      <a:pt x="976478" y="452431"/>
                      <a:pt x="969324" y="439913"/>
                    </a:cubicBezTo>
                    <a:cubicBezTo>
                      <a:pt x="969324" y="438125"/>
                      <a:pt x="971113" y="436337"/>
                      <a:pt x="971113" y="436337"/>
                    </a:cubicBezTo>
                    <a:cubicBezTo>
                      <a:pt x="984526" y="447961"/>
                      <a:pt x="994362" y="461373"/>
                      <a:pt x="1011352" y="470314"/>
                    </a:cubicBezTo>
                    <a:cubicBezTo>
                      <a:pt x="1019400" y="473890"/>
                      <a:pt x="1039967" y="478361"/>
                      <a:pt x="1036390" y="468526"/>
                    </a:cubicBezTo>
                    <a:cubicBezTo>
                      <a:pt x="1028342" y="449749"/>
                      <a:pt x="1011352" y="434549"/>
                      <a:pt x="997045" y="417560"/>
                    </a:cubicBezTo>
                    <a:lnTo>
                      <a:pt x="997045" y="410407"/>
                    </a:lnTo>
                    <a:cubicBezTo>
                      <a:pt x="993468" y="410407"/>
                      <a:pt x="993468" y="408619"/>
                      <a:pt x="991680" y="406831"/>
                    </a:cubicBezTo>
                    <a:lnTo>
                      <a:pt x="991680" y="399677"/>
                    </a:lnTo>
                    <a:cubicBezTo>
                      <a:pt x="984526" y="396101"/>
                      <a:pt x="986314" y="389842"/>
                      <a:pt x="983632" y="384477"/>
                    </a:cubicBezTo>
                    <a:cubicBezTo>
                      <a:pt x="978267" y="376430"/>
                      <a:pt x="981843" y="363912"/>
                      <a:pt x="978267" y="354077"/>
                    </a:cubicBezTo>
                    <a:cubicBezTo>
                      <a:pt x="974690" y="344241"/>
                      <a:pt x="972901" y="335300"/>
                      <a:pt x="971113" y="325464"/>
                    </a:cubicBezTo>
                    <a:cubicBezTo>
                      <a:pt x="965748" y="296852"/>
                      <a:pt x="959488" y="271816"/>
                      <a:pt x="955911" y="244098"/>
                    </a:cubicBezTo>
                    <a:cubicBezTo>
                      <a:pt x="952334" y="211910"/>
                      <a:pt x="974690" y="186874"/>
                      <a:pt x="989891" y="158262"/>
                    </a:cubicBezTo>
                    <a:cubicBezTo>
                      <a:pt x="1001516" y="137696"/>
                      <a:pt x="1014929" y="118026"/>
                      <a:pt x="1037284" y="104614"/>
                    </a:cubicBezTo>
                    <a:cubicBezTo>
                      <a:pt x="1042650" y="84049"/>
                      <a:pt x="1056063" y="67060"/>
                      <a:pt x="1069476" y="50966"/>
                    </a:cubicBezTo>
                    <a:cubicBezTo>
                      <a:pt x="1082889" y="34871"/>
                      <a:pt x="1105244" y="24142"/>
                      <a:pt x="1121340" y="16989"/>
                    </a:cubicBezTo>
                    <a:cubicBezTo>
                      <a:pt x="1144590" y="6259"/>
                      <a:pt x="1166051" y="0"/>
                      <a:pt x="1166051" y="0"/>
                    </a:cubicBezTo>
                    <a:lnTo>
                      <a:pt x="0" y="0"/>
                    </a:lnTo>
                    <a:lnTo>
                      <a:pt x="0" y="894133"/>
                    </a:lnTo>
                    <a:lnTo>
                      <a:pt x="828933" y="894133"/>
                    </a:lnTo>
                    <a:cubicBezTo>
                      <a:pt x="861125" y="870886"/>
                      <a:pt x="893317" y="860156"/>
                      <a:pt x="938027" y="837803"/>
                    </a:cubicBezTo>
                    <a:cubicBezTo>
                      <a:pt x="959488" y="828861"/>
                      <a:pt x="1007775" y="806508"/>
                      <a:pt x="1023871" y="790414"/>
                    </a:cubicBezTo>
                    <a:moveTo>
                      <a:pt x="764550" y="668812"/>
                    </a:moveTo>
                    <a:cubicBezTo>
                      <a:pt x="760973" y="668812"/>
                      <a:pt x="754714" y="670600"/>
                      <a:pt x="756502" y="667023"/>
                    </a:cubicBezTo>
                    <a:cubicBezTo>
                      <a:pt x="758291" y="658976"/>
                      <a:pt x="769915" y="658976"/>
                      <a:pt x="777069" y="655400"/>
                    </a:cubicBezTo>
                    <a:cubicBezTo>
                      <a:pt x="780646" y="653611"/>
                      <a:pt x="785117" y="650035"/>
                      <a:pt x="788694" y="651823"/>
                    </a:cubicBezTo>
                    <a:cubicBezTo>
                      <a:pt x="792271" y="657188"/>
                      <a:pt x="796742" y="655400"/>
                      <a:pt x="800319" y="658976"/>
                    </a:cubicBezTo>
                    <a:cubicBezTo>
                      <a:pt x="789588" y="668812"/>
                      <a:pt x="776175" y="664341"/>
                      <a:pt x="764550" y="668812"/>
                    </a:cubicBezTo>
                    <a:moveTo>
                      <a:pt x="505229" y="632152"/>
                    </a:moveTo>
                    <a:cubicBezTo>
                      <a:pt x="505229" y="632152"/>
                      <a:pt x="503441" y="630364"/>
                      <a:pt x="503441" y="628576"/>
                    </a:cubicBezTo>
                    <a:cubicBezTo>
                      <a:pt x="525796" y="599963"/>
                      <a:pt x="541892" y="573139"/>
                      <a:pt x="557988" y="542739"/>
                    </a:cubicBezTo>
                    <a:cubicBezTo>
                      <a:pt x="580343" y="531115"/>
                      <a:pt x="598227" y="514126"/>
                      <a:pt x="615217" y="495350"/>
                    </a:cubicBezTo>
                    <a:cubicBezTo>
                      <a:pt x="643832" y="464949"/>
                      <a:pt x="674235" y="438125"/>
                      <a:pt x="710003" y="421137"/>
                    </a:cubicBezTo>
                    <a:cubicBezTo>
                      <a:pt x="723416" y="415772"/>
                      <a:pt x="740406" y="417560"/>
                      <a:pt x="753820" y="422925"/>
                    </a:cubicBezTo>
                    <a:cubicBezTo>
                      <a:pt x="748454" y="430078"/>
                      <a:pt x="740406" y="428290"/>
                      <a:pt x="733253" y="432760"/>
                    </a:cubicBezTo>
                    <a:cubicBezTo>
                      <a:pt x="731464" y="432760"/>
                      <a:pt x="729676" y="432760"/>
                      <a:pt x="727888" y="430972"/>
                    </a:cubicBezTo>
                    <a:cubicBezTo>
                      <a:pt x="729676" y="429184"/>
                      <a:pt x="729676" y="427396"/>
                      <a:pt x="729676" y="425607"/>
                    </a:cubicBezTo>
                    <a:cubicBezTo>
                      <a:pt x="712686" y="444384"/>
                      <a:pt x="689436" y="452431"/>
                      <a:pt x="676023" y="474785"/>
                    </a:cubicBezTo>
                    <a:cubicBezTo>
                      <a:pt x="666187" y="491773"/>
                      <a:pt x="659033" y="513232"/>
                      <a:pt x="637572" y="518597"/>
                    </a:cubicBezTo>
                    <a:cubicBezTo>
                      <a:pt x="630419" y="520385"/>
                      <a:pt x="639361" y="513232"/>
                      <a:pt x="635784" y="515021"/>
                    </a:cubicBezTo>
                    <a:cubicBezTo>
                      <a:pt x="583025" y="547209"/>
                      <a:pt x="546363" y="586551"/>
                      <a:pt x="505229" y="632152"/>
                    </a:cubicBezTo>
                    <a:moveTo>
                      <a:pt x="645620" y="520385"/>
                    </a:moveTo>
                    <a:cubicBezTo>
                      <a:pt x="643832" y="523962"/>
                      <a:pt x="642043" y="523962"/>
                      <a:pt x="640255" y="527538"/>
                    </a:cubicBezTo>
                    <a:cubicBezTo>
                      <a:pt x="638466" y="531115"/>
                      <a:pt x="636678" y="532903"/>
                      <a:pt x="633101" y="534692"/>
                    </a:cubicBezTo>
                    <a:cubicBezTo>
                      <a:pt x="631313" y="534692"/>
                      <a:pt x="629524" y="534692"/>
                      <a:pt x="629524" y="532903"/>
                    </a:cubicBezTo>
                    <a:cubicBezTo>
                      <a:pt x="631313" y="525750"/>
                      <a:pt x="636678" y="519491"/>
                      <a:pt x="642938" y="517703"/>
                    </a:cubicBezTo>
                    <a:cubicBezTo>
                      <a:pt x="645620" y="516809"/>
                      <a:pt x="645620" y="518597"/>
                      <a:pt x="645620" y="520385"/>
                    </a:cubicBezTo>
                    <a:moveTo>
                      <a:pt x="724311" y="773425"/>
                    </a:moveTo>
                    <a:cubicBezTo>
                      <a:pt x="723416" y="775213"/>
                      <a:pt x="721628" y="777002"/>
                      <a:pt x="719840" y="778790"/>
                    </a:cubicBezTo>
                    <a:cubicBezTo>
                      <a:pt x="721628" y="778790"/>
                      <a:pt x="723416" y="780578"/>
                      <a:pt x="721628" y="781472"/>
                    </a:cubicBezTo>
                    <a:cubicBezTo>
                      <a:pt x="718051" y="785049"/>
                      <a:pt x="713580" y="788625"/>
                      <a:pt x="709109" y="790414"/>
                    </a:cubicBezTo>
                    <a:lnTo>
                      <a:pt x="706426" y="790414"/>
                    </a:lnTo>
                    <a:cubicBezTo>
                      <a:pt x="704638" y="792202"/>
                      <a:pt x="701955" y="793990"/>
                      <a:pt x="700167" y="796673"/>
                    </a:cubicBezTo>
                    <a:cubicBezTo>
                      <a:pt x="698379" y="798461"/>
                      <a:pt x="688542" y="797567"/>
                      <a:pt x="691225" y="794884"/>
                    </a:cubicBezTo>
                    <a:cubicBezTo>
                      <a:pt x="695696" y="791308"/>
                      <a:pt x="699273" y="786837"/>
                      <a:pt x="703744" y="783261"/>
                    </a:cubicBezTo>
                    <a:cubicBezTo>
                      <a:pt x="706426" y="781472"/>
                      <a:pt x="709109" y="778790"/>
                      <a:pt x="710898" y="776107"/>
                    </a:cubicBezTo>
                    <a:cubicBezTo>
                      <a:pt x="711792" y="774319"/>
                      <a:pt x="712686" y="773425"/>
                      <a:pt x="714474" y="772531"/>
                    </a:cubicBezTo>
                    <a:cubicBezTo>
                      <a:pt x="717157" y="770743"/>
                      <a:pt x="726099" y="769849"/>
                      <a:pt x="724311" y="773425"/>
                    </a:cubicBezTo>
                    <a:moveTo>
                      <a:pt x="693908" y="760013"/>
                    </a:moveTo>
                    <a:cubicBezTo>
                      <a:pt x="686754" y="764484"/>
                      <a:pt x="680494" y="768954"/>
                      <a:pt x="674235" y="773425"/>
                    </a:cubicBezTo>
                    <a:cubicBezTo>
                      <a:pt x="667081" y="777896"/>
                      <a:pt x="659033" y="780578"/>
                      <a:pt x="651880" y="784155"/>
                    </a:cubicBezTo>
                    <a:cubicBezTo>
                      <a:pt x="650985" y="783261"/>
                      <a:pt x="650091" y="783261"/>
                      <a:pt x="649197" y="783261"/>
                    </a:cubicBezTo>
                    <a:cubicBezTo>
                      <a:pt x="642938" y="786837"/>
                      <a:pt x="637572" y="791308"/>
                      <a:pt x="632207" y="796673"/>
                    </a:cubicBezTo>
                    <a:lnTo>
                      <a:pt x="629524" y="799355"/>
                    </a:lnTo>
                    <a:lnTo>
                      <a:pt x="626842" y="802037"/>
                    </a:lnTo>
                    <a:lnTo>
                      <a:pt x="623265" y="805614"/>
                    </a:lnTo>
                    <a:cubicBezTo>
                      <a:pt x="622371" y="806508"/>
                      <a:pt x="622371" y="807402"/>
                      <a:pt x="620582" y="808296"/>
                    </a:cubicBezTo>
                    <a:cubicBezTo>
                      <a:pt x="619688" y="809190"/>
                      <a:pt x="617005" y="809190"/>
                      <a:pt x="617005" y="807402"/>
                    </a:cubicBezTo>
                    <a:cubicBezTo>
                      <a:pt x="616111" y="808296"/>
                      <a:pt x="615217" y="808296"/>
                      <a:pt x="614323" y="809190"/>
                    </a:cubicBezTo>
                    <a:cubicBezTo>
                      <a:pt x="613429" y="810085"/>
                      <a:pt x="612534" y="810085"/>
                      <a:pt x="611640" y="810979"/>
                    </a:cubicBezTo>
                    <a:lnTo>
                      <a:pt x="609852" y="810979"/>
                    </a:lnTo>
                    <a:cubicBezTo>
                      <a:pt x="608063" y="812767"/>
                      <a:pt x="605381" y="814555"/>
                      <a:pt x="603592" y="816343"/>
                    </a:cubicBezTo>
                    <a:cubicBezTo>
                      <a:pt x="600015" y="819920"/>
                      <a:pt x="596439" y="822602"/>
                      <a:pt x="593756" y="827073"/>
                    </a:cubicBezTo>
                    <a:lnTo>
                      <a:pt x="593756" y="827967"/>
                    </a:lnTo>
                    <a:lnTo>
                      <a:pt x="592862" y="828861"/>
                    </a:lnTo>
                    <a:cubicBezTo>
                      <a:pt x="592862" y="828861"/>
                      <a:pt x="592862" y="829755"/>
                      <a:pt x="591968" y="829755"/>
                    </a:cubicBezTo>
                    <a:cubicBezTo>
                      <a:pt x="591968" y="830650"/>
                      <a:pt x="591073" y="830650"/>
                      <a:pt x="591073" y="831544"/>
                    </a:cubicBezTo>
                    <a:cubicBezTo>
                      <a:pt x="591073" y="831544"/>
                      <a:pt x="590179" y="832438"/>
                      <a:pt x="589285" y="832438"/>
                    </a:cubicBezTo>
                    <a:lnTo>
                      <a:pt x="588391" y="831544"/>
                    </a:lnTo>
                    <a:cubicBezTo>
                      <a:pt x="588391" y="831544"/>
                      <a:pt x="588391" y="830650"/>
                      <a:pt x="587496" y="830650"/>
                    </a:cubicBezTo>
                    <a:cubicBezTo>
                      <a:pt x="586602" y="829755"/>
                      <a:pt x="586602" y="828861"/>
                      <a:pt x="585708" y="827967"/>
                    </a:cubicBezTo>
                    <a:lnTo>
                      <a:pt x="585708" y="827073"/>
                    </a:lnTo>
                    <a:cubicBezTo>
                      <a:pt x="587496" y="825285"/>
                      <a:pt x="589285" y="823497"/>
                      <a:pt x="591073" y="820814"/>
                    </a:cubicBezTo>
                    <a:cubicBezTo>
                      <a:pt x="591968" y="819920"/>
                      <a:pt x="591968" y="819026"/>
                      <a:pt x="592862" y="819026"/>
                    </a:cubicBezTo>
                    <a:cubicBezTo>
                      <a:pt x="593756" y="818132"/>
                      <a:pt x="594650" y="816343"/>
                      <a:pt x="595544" y="815449"/>
                    </a:cubicBezTo>
                    <a:cubicBezTo>
                      <a:pt x="595544" y="814555"/>
                      <a:pt x="596439" y="814555"/>
                      <a:pt x="596439" y="813661"/>
                    </a:cubicBezTo>
                    <a:cubicBezTo>
                      <a:pt x="598227" y="810979"/>
                      <a:pt x="600015" y="809190"/>
                      <a:pt x="601804" y="806508"/>
                    </a:cubicBezTo>
                    <a:lnTo>
                      <a:pt x="602698" y="805614"/>
                    </a:lnTo>
                    <a:cubicBezTo>
                      <a:pt x="603592" y="804720"/>
                      <a:pt x="604486" y="802931"/>
                      <a:pt x="605381" y="802037"/>
                    </a:cubicBezTo>
                    <a:cubicBezTo>
                      <a:pt x="606275" y="801143"/>
                      <a:pt x="606275" y="800249"/>
                      <a:pt x="607169" y="798461"/>
                    </a:cubicBezTo>
                    <a:lnTo>
                      <a:pt x="607169" y="797567"/>
                    </a:lnTo>
                    <a:cubicBezTo>
                      <a:pt x="608063" y="795778"/>
                      <a:pt x="608063" y="794884"/>
                      <a:pt x="608958" y="793990"/>
                    </a:cubicBezTo>
                    <a:lnTo>
                      <a:pt x="608958" y="793096"/>
                    </a:lnTo>
                    <a:cubicBezTo>
                      <a:pt x="608958" y="792202"/>
                      <a:pt x="608958" y="792202"/>
                      <a:pt x="609852" y="791308"/>
                    </a:cubicBezTo>
                    <a:cubicBezTo>
                      <a:pt x="609852" y="790414"/>
                      <a:pt x="609852" y="789519"/>
                      <a:pt x="610746" y="788625"/>
                    </a:cubicBezTo>
                    <a:lnTo>
                      <a:pt x="610746" y="787731"/>
                    </a:lnTo>
                    <a:cubicBezTo>
                      <a:pt x="612534" y="784155"/>
                      <a:pt x="615217" y="781472"/>
                      <a:pt x="617900" y="778790"/>
                    </a:cubicBezTo>
                    <a:lnTo>
                      <a:pt x="617005" y="778790"/>
                    </a:lnTo>
                    <a:cubicBezTo>
                      <a:pt x="614323" y="780578"/>
                      <a:pt x="612534" y="782366"/>
                      <a:pt x="610746" y="784155"/>
                    </a:cubicBezTo>
                    <a:cubicBezTo>
                      <a:pt x="608958" y="785943"/>
                      <a:pt x="605381" y="783261"/>
                      <a:pt x="608063" y="781472"/>
                    </a:cubicBezTo>
                    <a:cubicBezTo>
                      <a:pt x="609852" y="780578"/>
                      <a:pt x="610746" y="778790"/>
                      <a:pt x="611640" y="777896"/>
                    </a:cubicBezTo>
                    <a:cubicBezTo>
                      <a:pt x="614323" y="775213"/>
                      <a:pt x="617005" y="771637"/>
                      <a:pt x="620582" y="768954"/>
                    </a:cubicBezTo>
                    <a:cubicBezTo>
                      <a:pt x="622371" y="767166"/>
                      <a:pt x="624159" y="766272"/>
                      <a:pt x="625948" y="765378"/>
                    </a:cubicBezTo>
                    <a:lnTo>
                      <a:pt x="626842" y="764484"/>
                    </a:lnTo>
                    <a:cubicBezTo>
                      <a:pt x="627736" y="762695"/>
                      <a:pt x="629524" y="761801"/>
                      <a:pt x="630419" y="760013"/>
                    </a:cubicBezTo>
                    <a:cubicBezTo>
                      <a:pt x="646514" y="744813"/>
                      <a:pt x="674235" y="744813"/>
                      <a:pt x="694802" y="734977"/>
                    </a:cubicBezTo>
                    <a:cubicBezTo>
                      <a:pt x="702850" y="731401"/>
                      <a:pt x="713580" y="736766"/>
                      <a:pt x="721628" y="734977"/>
                    </a:cubicBezTo>
                    <a:cubicBezTo>
                      <a:pt x="726993" y="734977"/>
                      <a:pt x="731464" y="734977"/>
                      <a:pt x="736830" y="738554"/>
                    </a:cubicBezTo>
                    <a:cubicBezTo>
                      <a:pt x="721628" y="741236"/>
                      <a:pt x="708215" y="751072"/>
                      <a:pt x="693908" y="760013"/>
                    </a:cubicBezTo>
                    <a:moveTo>
                      <a:pt x="728782" y="641988"/>
                    </a:moveTo>
                    <a:cubicBezTo>
                      <a:pt x="726993" y="640199"/>
                      <a:pt x="734147" y="641988"/>
                      <a:pt x="735935" y="638411"/>
                    </a:cubicBezTo>
                    <a:lnTo>
                      <a:pt x="722522" y="638411"/>
                    </a:lnTo>
                    <a:cubicBezTo>
                      <a:pt x="720734" y="638411"/>
                      <a:pt x="720734" y="636623"/>
                      <a:pt x="720734" y="634834"/>
                    </a:cubicBezTo>
                    <a:cubicBezTo>
                      <a:pt x="712686" y="636623"/>
                      <a:pt x="701955" y="640199"/>
                      <a:pt x="693908" y="641988"/>
                    </a:cubicBezTo>
                    <a:cubicBezTo>
                      <a:pt x="682283" y="645564"/>
                      <a:pt x="671552" y="653611"/>
                      <a:pt x="658139" y="657188"/>
                    </a:cubicBezTo>
                    <a:cubicBezTo>
                      <a:pt x="639361" y="664341"/>
                      <a:pt x="624159" y="679541"/>
                      <a:pt x="604486" y="685800"/>
                    </a:cubicBezTo>
                    <a:cubicBezTo>
                      <a:pt x="602698" y="685800"/>
                      <a:pt x="602698" y="684012"/>
                      <a:pt x="602698" y="682223"/>
                    </a:cubicBezTo>
                    <a:cubicBezTo>
                      <a:pt x="604486" y="676859"/>
                      <a:pt x="610746" y="675070"/>
                      <a:pt x="614323" y="670600"/>
                    </a:cubicBezTo>
                    <a:cubicBezTo>
                      <a:pt x="614323" y="668812"/>
                      <a:pt x="614323" y="667023"/>
                      <a:pt x="612534" y="667023"/>
                    </a:cubicBezTo>
                    <a:cubicBezTo>
                      <a:pt x="625948" y="648246"/>
                      <a:pt x="644726" y="638411"/>
                      <a:pt x="661716" y="623211"/>
                    </a:cubicBezTo>
                    <a:lnTo>
                      <a:pt x="661716" y="617846"/>
                    </a:lnTo>
                    <a:cubicBezTo>
                      <a:pt x="667081" y="610693"/>
                      <a:pt x="675129" y="608010"/>
                      <a:pt x="678706" y="599069"/>
                    </a:cubicBezTo>
                    <a:cubicBezTo>
                      <a:pt x="680494" y="593704"/>
                      <a:pt x="687648" y="587445"/>
                      <a:pt x="695696" y="583869"/>
                    </a:cubicBezTo>
                    <a:cubicBezTo>
                      <a:pt x="693908" y="582081"/>
                      <a:pt x="690331" y="582081"/>
                      <a:pt x="690331" y="578504"/>
                    </a:cubicBezTo>
                    <a:cubicBezTo>
                      <a:pt x="683177" y="578504"/>
                      <a:pt x="676918" y="582081"/>
                      <a:pt x="669764" y="576716"/>
                    </a:cubicBezTo>
                    <a:cubicBezTo>
                      <a:pt x="673341" y="574033"/>
                      <a:pt x="676918" y="572245"/>
                      <a:pt x="680494" y="570457"/>
                    </a:cubicBezTo>
                    <a:cubicBezTo>
                      <a:pt x="678706" y="570457"/>
                      <a:pt x="677812" y="569563"/>
                      <a:pt x="676918" y="567774"/>
                    </a:cubicBezTo>
                    <a:cubicBezTo>
                      <a:pt x="675129" y="564198"/>
                      <a:pt x="680494" y="560621"/>
                      <a:pt x="684965" y="559727"/>
                    </a:cubicBezTo>
                    <a:cubicBezTo>
                      <a:pt x="692119" y="557939"/>
                      <a:pt x="700167" y="557939"/>
                      <a:pt x="705532" y="552574"/>
                    </a:cubicBezTo>
                    <a:cubicBezTo>
                      <a:pt x="693908" y="550786"/>
                      <a:pt x="680494" y="556151"/>
                      <a:pt x="667975" y="548998"/>
                    </a:cubicBezTo>
                    <a:cubicBezTo>
                      <a:pt x="676023" y="526644"/>
                      <a:pt x="690331" y="508762"/>
                      <a:pt x="710003" y="498032"/>
                    </a:cubicBezTo>
                    <a:cubicBezTo>
                      <a:pt x="711792" y="498032"/>
                      <a:pt x="715369" y="498032"/>
                      <a:pt x="715369" y="499820"/>
                    </a:cubicBezTo>
                    <a:cubicBezTo>
                      <a:pt x="715369" y="507868"/>
                      <a:pt x="710003" y="515021"/>
                      <a:pt x="701955" y="516809"/>
                    </a:cubicBezTo>
                    <a:cubicBezTo>
                      <a:pt x="715369" y="520385"/>
                      <a:pt x="728782" y="520385"/>
                      <a:pt x="742195" y="526644"/>
                    </a:cubicBezTo>
                    <a:cubicBezTo>
                      <a:pt x="740406" y="530221"/>
                      <a:pt x="736830" y="528433"/>
                      <a:pt x="735041" y="528433"/>
                    </a:cubicBezTo>
                    <a:cubicBezTo>
                      <a:pt x="743089" y="533797"/>
                      <a:pt x="753820" y="530221"/>
                      <a:pt x="761868" y="536480"/>
                    </a:cubicBezTo>
                    <a:cubicBezTo>
                      <a:pt x="756502" y="541845"/>
                      <a:pt x="752031" y="536480"/>
                      <a:pt x="746666" y="536480"/>
                    </a:cubicBezTo>
                    <a:cubicBezTo>
                      <a:pt x="799424" y="551680"/>
                      <a:pt x="854865" y="563304"/>
                      <a:pt x="898682" y="597281"/>
                    </a:cubicBezTo>
                    <a:cubicBezTo>
                      <a:pt x="861125" y="616058"/>
                      <a:pt x="822674" y="624105"/>
                      <a:pt x="782434" y="633046"/>
                    </a:cubicBezTo>
                    <a:cubicBezTo>
                      <a:pt x="777069" y="633046"/>
                      <a:pt x="774387" y="633046"/>
                      <a:pt x="769021" y="631258"/>
                    </a:cubicBezTo>
                    <a:cubicBezTo>
                      <a:pt x="769021" y="633046"/>
                      <a:pt x="769021" y="636623"/>
                      <a:pt x="767233" y="636623"/>
                    </a:cubicBezTo>
                    <a:cubicBezTo>
                      <a:pt x="760079" y="636623"/>
                      <a:pt x="755608" y="636623"/>
                      <a:pt x="750243" y="640199"/>
                    </a:cubicBezTo>
                    <a:cubicBezTo>
                      <a:pt x="743983" y="645564"/>
                      <a:pt x="734147" y="647352"/>
                      <a:pt x="728782" y="641988"/>
                    </a:cubicBezTo>
                  </a:path>
                </a:pathLst>
              </a:custGeom>
              <a:solidFill>
                <a:srgbClr val="000091"/>
              </a:solidFill>
              <a:ln w="893" cap="flat">
                <a:noFill/>
                <a:prstDash val="solid"/>
                <a:miter/>
              </a:ln>
            </p:spPr>
            <p:txBody>
              <a:bodyPr rtlCol="0" anchor="ctr"/>
              <a:lstStyle/>
              <a:p>
                <a:endParaRPr lang="fr-FR"/>
              </a:p>
            </p:txBody>
          </p:sp>
          <p:sp>
            <p:nvSpPr>
              <p:cNvPr id="63" name="Forme libre 62">
                <a:extLst>
                  <a:ext uri="{FF2B5EF4-FFF2-40B4-BE49-F238E27FC236}">
                    <a16:creationId xmlns:a16="http://schemas.microsoft.com/office/drawing/2014/main" id="{B4F883C2-212D-B627-13CB-8C849DE88486}"/>
                  </a:ext>
                </a:extLst>
              </p:cNvPr>
              <p:cNvSpPr/>
              <p:nvPr/>
            </p:nvSpPr>
            <p:spPr>
              <a:xfrm>
                <a:off x="4569124" y="894132"/>
                <a:ext cx="1085135" cy="894132"/>
              </a:xfrm>
              <a:custGeom>
                <a:avLst/>
                <a:gdLst>
                  <a:gd name="connsiteX0" fmla="*/ 1084241 w 1085135"/>
                  <a:gd name="connsiteY0" fmla="*/ 0 h 894132"/>
                  <a:gd name="connsiteX1" fmla="*/ 123859 w 1085135"/>
                  <a:gd name="connsiteY1" fmla="*/ 0 h 894132"/>
                  <a:gd name="connsiteX2" fmla="*/ 132801 w 1085135"/>
                  <a:gd name="connsiteY2" fmla="*/ 4471 h 894132"/>
                  <a:gd name="connsiteX3" fmla="*/ 156945 w 1085135"/>
                  <a:gd name="connsiteY3" fmla="*/ 16989 h 894132"/>
                  <a:gd name="connsiteX4" fmla="*/ 189136 w 1085135"/>
                  <a:gd name="connsiteY4" fmla="*/ 43813 h 894132"/>
                  <a:gd name="connsiteX5" fmla="*/ 194501 w 1085135"/>
                  <a:gd name="connsiteY5" fmla="*/ 66166 h 894132"/>
                  <a:gd name="connsiteX6" fmla="*/ 181088 w 1085135"/>
                  <a:gd name="connsiteY6" fmla="*/ 91202 h 894132"/>
                  <a:gd name="connsiteX7" fmla="*/ 145320 w 1085135"/>
                  <a:gd name="connsiteY7" fmla="*/ 94778 h 894132"/>
                  <a:gd name="connsiteX8" fmla="*/ 124753 w 1085135"/>
                  <a:gd name="connsiteY8" fmla="*/ 91202 h 894132"/>
                  <a:gd name="connsiteX9" fmla="*/ 190925 w 1085135"/>
                  <a:gd name="connsiteY9" fmla="*/ 136802 h 894132"/>
                  <a:gd name="connsiteX10" fmla="*/ 206126 w 1085135"/>
                  <a:gd name="connsiteY10" fmla="*/ 142167 h 894132"/>
                  <a:gd name="connsiteX11" fmla="*/ 207915 w 1085135"/>
                  <a:gd name="connsiteY11" fmla="*/ 147532 h 894132"/>
                  <a:gd name="connsiteX12" fmla="*/ 202549 w 1085135"/>
                  <a:gd name="connsiteY12" fmla="*/ 157367 h 894132"/>
                  <a:gd name="connsiteX13" fmla="*/ 207915 w 1085135"/>
                  <a:gd name="connsiteY13" fmla="*/ 157367 h 894132"/>
                  <a:gd name="connsiteX14" fmla="*/ 226693 w 1085135"/>
                  <a:gd name="connsiteY14" fmla="*/ 142167 h 894132"/>
                  <a:gd name="connsiteX15" fmla="*/ 233847 w 1085135"/>
                  <a:gd name="connsiteY15" fmla="*/ 167203 h 894132"/>
                  <a:gd name="connsiteX16" fmla="*/ 213280 w 1085135"/>
                  <a:gd name="connsiteY16" fmla="*/ 184191 h 894132"/>
                  <a:gd name="connsiteX17" fmla="*/ 213280 w 1085135"/>
                  <a:gd name="connsiteY17" fmla="*/ 195815 h 894132"/>
                  <a:gd name="connsiteX18" fmla="*/ 221328 w 1085135"/>
                  <a:gd name="connsiteY18" fmla="*/ 216380 h 894132"/>
                  <a:gd name="connsiteX19" fmla="*/ 232952 w 1085135"/>
                  <a:gd name="connsiteY19" fmla="*/ 253934 h 894132"/>
                  <a:gd name="connsiteX20" fmla="*/ 244577 w 1085135"/>
                  <a:gd name="connsiteY20" fmla="*/ 329935 h 894132"/>
                  <a:gd name="connsiteX21" fmla="*/ 242789 w 1085135"/>
                  <a:gd name="connsiteY21" fmla="*/ 368383 h 894132"/>
                  <a:gd name="connsiteX22" fmla="*/ 261567 w 1085135"/>
                  <a:gd name="connsiteY22" fmla="*/ 404148 h 894132"/>
                  <a:gd name="connsiteX23" fmla="*/ 280346 w 1085135"/>
                  <a:gd name="connsiteY23" fmla="*/ 430972 h 894132"/>
                  <a:gd name="connsiteX24" fmla="*/ 300912 w 1085135"/>
                  <a:gd name="connsiteY24" fmla="*/ 484620 h 894132"/>
                  <a:gd name="connsiteX25" fmla="*/ 265144 w 1085135"/>
                  <a:gd name="connsiteY25" fmla="*/ 501609 h 894132"/>
                  <a:gd name="connsiteX26" fmla="*/ 268721 w 1085135"/>
                  <a:gd name="connsiteY26" fmla="*/ 532009 h 894132"/>
                  <a:gd name="connsiteX27" fmla="*/ 246366 w 1085135"/>
                  <a:gd name="connsiteY27" fmla="*/ 561516 h 894132"/>
                  <a:gd name="connsiteX28" fmla="*/ 257990 w 1085135"/>
                  <a:gd name="connsiteY28" fmla="*/ 568669 h 894132"/>
                  <a:gd name="connsiteX29" fmla="*/ 263356 w 1085135"/>
                  <a:gd name="connsiteY29" fmla="*/ 591022 h 894132"/>
                  <a:gd name="connsiteX30" fmla="*/ 246366 w 1085135"/>
                  <a:gd name="connsiteY30" fmla="*/ 621422 h 894132"/>
                  <a:gd name="connsiteX31" fmla="*/ 244577 w 1085135"/>
                  <a:gd name="connsiteY31" fmla="*/ 658976 h 894132"/>
                  <a:gd name="connsiteX32" fmla="*/ 214174 w 1085135"/>
                  <a:gd name="connsiteY32" fmla="*/ 684012 h 894132"/>
                  <a:gd name="connsiteX33" fmla="*/ 181982 w 1085135"/>
                  <a:gd name="connsiteY33" fmla="*/ 685800 h 894132"/>
                  <a:gd name="connsiteX34" fmla="*/ 172146 w 1085135"/>
                  <a:gd name="connsiteY34" fmla="*/ 682223 h 894132"/>
                  <a:gd name="connsiteX35" fmla="*/ 86302 w 1085135"/>
                  <a:gd name="connsiteY35" fmla="*/ 670600 h 894132"/>
                  <a:gd name="connsiteX36" fmla="*/ 63052 w 1085135"/>
                  <a:gd name="connsiteY36" fmla="*/ 676859 h 894132"/>
                  <a:gd name="connsiteX37" fmla="*/ 42486 w 1085135"/>
                  <a:gd name="connsiteY37" fmla="*/ 694741 h 894132"/>
                  <a:gd name="connsiteX38" fmla="*/ 38909 w 1085135"/>
                  <a:gd name="connsiteY38" fmla="*/ 699212 h 894132"/>
                  <a:gd name="connsiteX39" fmla="*/ 37120 w 1085135"/>
                  <a:gd name="connsiteY39" fmla="*/ 701894 h 894132"/>
                  <a:gd name="connsiteX40" fmla="*/ 35332 w 1085135"/>
                  <a:gd name="connsiteY40" fmla="*/ 703683 h 894132"/>
                  <a:gd name="connsiteX41" fmla="*/ 21919 w 1085135"/>
                  <a:gd name="connsiteY41" fmla="*/ 723354 h 894132"/>
                  <a:gd name="connsiteX42" fmla="*/ 21024 w 1085135"/>
                  <a:gd name="connsiteY42" fmla="*/ 724248 h 894132"/>
                  <a:gd name="connsiteX43" fmla="*/ 19236 w 1085135"/>
                  <a:gd name="connsiteY43" fmla="*/ 726930 h 894132"/>
                  <a:gd name="connsiteX44" fmla="*/ 6717 w 1085135"/>
                  <a:gd name="connsiteY44" fmla="*/ 758225 h 894132"/>
                  <a:gd name="connsiteX45" fmla="*/ 8506 w 1085135"/>
                  <a:gd name="connsiteY45" fmla="*/ 837803 h 894132"/>
                  <a:gd name="connsiteX46" fmla="*/ 101503 w 1085135"/>
                  <a:gd name="connsiteY46" fmla="*/ 873568 h 894132"/>
                  <a:gd name="connsiteX47" fmla="*/ 141743 w 1085135"/>
                  <a:gd name="connsiteY47" fmla="*/ 894133 h 894132"/>
                  <a:gd name="connsiteX48" fmla="*/ 1085135 w 1085135"/>
                  <a:gd name="connsiteY48" fmla="*/ 894133 h 894132"/>
                  <a:gd name="connsiteX49" fmla="*/ 1085135 w 1085135"/>
                  <a:gd name="connsiteY49" fmla="*/ 0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085135" h="894132">
                    <a:moveTo>
                      <a:pt x="1084241" y="0"/>
                    </a:moveTo>
                    <a:lnTo>
                      <a:pt x="123859" y="0"/>
                    </a:lnTo>
                    <a:cubicBezTo>
                      <a:pt x="123859" y="0"/>
                      <a:pt x="125647" y="0"/>
                      <a:pt x="132801" y="4471"/>
                    </a:cubicBezTo>
                    <a:cubicBezTo>
                      <a:pt x="140849" y="8941"/>
                      <a:pt x="150685" y="14306"/>
                      <a:pt x="156945" y="16989"/>
                    </a:cubicBezTo>
                    <a:cubicBezTo>
                      <a:pt x="169463" y="23247"/>
                      <a:pt x="181088" y="31295"/>
                      <a:pt x="189136" y="43813"/>
                    </a:cubicBezTo>
                    <a:cubicBezTo>
                      <a:pt x="192713" y="49177"/>
                      <a:pt x="197184" y="59013"/>
                      <a:pt x="194501" y="66166"/>
                    </a:cubicBezTo>
                    <a:cubicBezTo>
                      <a:pt x="190925" y="74213"/>
                      <a:pt x="189136" y="88519"/>
                      <a:pt x="181088" y="91202"/>
                    </a:cubicBezTo>
                    <a:cubicBezTo>
                      <a:pt x="171252" y="96566"/>
                      <a:pt x="157839" y="96566"/>
                      <a:pt x="145320" y="94778"/>
                    </a:cubicBezTo>
                    <a:cubicBezTo>
                      <a:pt x="138166" y="94778"/>
                      <a:pt x="131907" y="92990"/>
                      <a:pt x="124753" y="91202"/>
                    </a:cubicBezTo>
                    <a:cubicBezTo>
                      <a:pt x="149791" y="101037"/>
                      <a:pt x="173935" y="113555"/>
                      <a:pt x="190925" y="136802"/>
                    </a:cubicBezTo>
                    <a:cubicBezTo>
                      <a:pt x="192713" y="140379"/>
                      <a:pt x="198972" y="142167"/>
                      <a:pt x="206126" y="142167"/>
                    </a:cubicBezTo>
                    <a:cubicBezTo>
                      <a:pt x="207915" y="142167"/>
                      <a:pt x="207915" y="145744"/>
                      <a:pt x="207915" y="147532"/>
                    </a:cubicBezTo>
                    <a:cubicBezTo>
                      <a:pt x="204338" y="151108"/>
                      <a:pt x="200761" y="152897"/>
                      <a:pt x="202549" y="157367"/>
                    </a:cubicBezTo>
                    <a:lnTo>
                      <a:pt x="207915" y="157367"/>
                    </a:lnTo>
                    <a:cubicBezTo>
                      <a:pt x="215962" y="153791"/>
                      <a:pt x="215068" y="136802"/>
                      <a:pt x="226693" y="142167"/>
                    </a:cubicBezTo>
                    <a:cubicBezTo>
                      <a:pt x="234741" y="147532"/>
                      <a:pt x="238318" y="159156"/>
                      <a:pt x="233847" y="167203"/>
                    </a:cubicBezTo>
                    <a:cubicBezTo>
                      <a:pt x="226693" y="174356"/>
                      <a:pt x="220433" y="178827"/>
                      <a:pt x="213280" y="184191"/>
                    </a:cubicBezTo>
                    <a:cubicBezTo>
                      <a:pt x="211491" y="187768"/>
                      <a:pt x="211491" y="192239"/>
                      <a:pt x="213280" y="195815"/>
                    </a:cubicBezTo>
                    <a:cubicBezTo>
                      <a:pt x="218645" y="202968"/>
                      <a:pt x="220433" y="209227"/>
                      <a:pt x="221328" y="216380"/>
                    </a:cubicBezTo>
                    <a:cubicBezTo>
                      <a:pt x="226693" y="228004"/>
                      <a:pt x="228481" y="241416"/>
                      <a:pt x="232952" y="253934"/>
                    </a:cubicBezTo>
                    <a:cubicBezTo>
                      <a:pt x="240106" y="278970"/>
                      <a:pt x="246366" y="304899"/>
                      <a:pt x="244577" y="329935"/>
                    </a:cubicBezTo>
                    <a:cubicBezTo>
                      <a:pt x="244577" y="343347"/>
                      <a:pt x="237423" y="354971"/>
                      <a:pt x="242789" y="368383"/>
                    </a:cubicBezTo>
                    <a:cubicBezTo>
                      <a:pt x="246366" y="381795"/>
                      <a:pt x="254413" y="391630"/>
                      <a:pt x="261567" y="404148"/>
                    </a:cubicBezTo>
                    <a:cubicBezTo>
                      <a:pt x="268721" y="413984"/>
                      <a:pt x="274980" y="421137"/>
                      <a:pt x="280346" y="430972"/>
                    </a:cubicBezTo>
                    <a:cubicBezTo>
                      <a:pt x="290182" y="447961"/>
                      <a:pt x="308960" y="464949"/>
                      <a:pt x="300912" y="484620"/>
                    </a:cubicBezTo>
                    <a:cubicBezTo>
                      <a:pt x="295547" y="496244"/>
                      <a:pt x="277663" y="494456"/>
                      <a:pt x="265144" y="501609"/>
                    </a:cubicBezTo>
                    <a:cubicBezTo>
                      <a:pt x="255308" y="509656"/>
                      <a:pt x="263356" y="523962"/>
                      <a:pt x="268721" y="532009"/>
                    </a:cubicBezTo>
                    <a:cubicBezTo>
                      <a:pt x="276769" y="547209"/>
                      <a:pt x="258885" y="557045"/>
                      <a:pt x="246366" y="561516"/>
                    </a:cubicBezTo>
                    <a:cubicBezTo>
                      <a:pt x="249942" y="566880"/>
                      <a:pt x="256202" y="565092"/>
                      <a:pt x="257990" y="568669"/>
                    </a:cubicBezTo>
                    <a:cubicBezTo>
                      <a:pt x="259779" y="576716"/>
                      <a:pt x="267827" y="582081"/>
                      <a:pt x="263356" y="591022"/>
                    </a:cubicBezTo>
                    <a:cubicBezTo>
                      <a:pt x="256202" y="600857"/>
                      <a:pt x="236529" y="606222"/>
                      <a:pt x="246366" y="621422"/>
                    </a:cubicBezTo>
                    <a:cubicBezTo>
                      <a:pt x="253519" y="633046"/>
                      <a:pt x="249048" y="646458"/>
                      <a:pt x="244577" y="658976"/>
                    </a:cubicBezTo>
                    <a:cubicBezTo>
                      <a:pt x="239212" y="672388"/>
                      <a:pt x="227587" y="681329"/>
                      <a:pt x="214174" y="684012"/>
                    </a:cubicBezTo>
                    <a:cubicBezTo>
                      <a:pt x="204338" y="687588"/>
                      <a:pt x="191819" y="687588"/>
                      <a:pt x="181982" y="685800"/>
                    </a:cubicBezTo>
                    <a:cubicBezTo>
                      <a:pt x="178406" y="684012"/>
                      <a:pt x="174829" y="682223"/>
                      <a:pt x="172146" y="682223"/>
                    </a:cubicBezTo>
                    <a:cubicBezTo>
                      <a:pt x="143531" y="678647"/>
                      <a:pt x="114917" y="670600"/>
                      <a:pt x="86302" y="670600"/>
                    </a:cubicBezTo>
                    <a:cubicBezTo>
                      <a:pt x="78254" y="672388"/>
                      <a:pt x="69312" y="674176"/>
                      <a:pt x="63052" y="676859"/>
                    </a:cubicBezTo>
                    <a:cubicBezTo>
                      <a:pt x="55899" y="682223"/>
                      <a:pt x="48745" y="688482"/>
                      <a:pt x="42486" y="694741"/>
                    </a:cubicBezTo>
                    <a:cubicBezTo>
                      <a:pt x="41591" y="696530"/>
                      <a:pt x="39803" y="697424"/>
                      <a:pt x="38909" y="699212"/>
                    </a:cubicBezTo>
                    <a:cubicBezTo>
                      <a:pt x="38014" y="700106"/>
                      <a:pt x="37120" y="701000"/>
                      <a:pt x="37120" y="701894"/>
                    </a:cubicBezTo>
                    <a:lnTo>
                      <a:pt x="35332" y="703683"/>
                    </a:lnTo>
                    <a:cubicBezTo>
                      <a:pt x="29967" y="709942"/>
                      <a:pt x="26390" y="716201"/>
                      <a:pt x="21919" y="723354"/>
                    </a:cubicBezTo>
                    <a:cubicBezTo>
                      <a:pt x="21919" y="724248"/>
                      <a:pt x="21024" y="724248"/>
                      <a:pt x="21024" y="724248"/>
                    </a:cubicBezTo>
                    <a:cubicBezTo>
                      <a:pt x="21024" y="725142"/>
                      <a:pt x="20130" y="726036"/>
                      <a:pt x="19236" y="726930"/>
                    </a:cubicBezTo>
                    <a:cubicBezTo>
                      <a:pt x="13871" y="736766"/>
                      <a:pt x="9400" y="747495"/>
                      <a:pt x="6717" y="758225"/>
                    </a:cubicBezTo>
                    <a:cubicBezTo>
                      <a:pt x="-4908" y="796673"/>
                      <a:pt x="458" y="829755"/>
                      <a:pt x="8506" y="837803"/>
                    </a:cubicBezTo>
                    <a:cubicBezTo>
                      <a:pt x="10294" y="839591"/>
                      <a:pt x="63947" y="856579"/>
                      <a:pt x="101503" y="873568"/>
                    </a:cubicBezTo>
                    <a:cubicBezTo>
                      <a:pt x="119388" y="881615"/>
                      <a:pt x="131012" y="886980"/>
                      <a:pt x="141743" y="894133"/>
                    </a:cubicBezTo>
                    <a:lnTo>
                      <a:pt x="1085135" y="894133"/>
                    </a:lnTo>
                    <a:lnTo>
                      <a:pt x="1085135" y="0"/>
                    </a:lnTo>
                    <a:close/>
                  </a:path>
                </a:pathLst>
              </a:custGeom>
              <a:solidFill>
                <a:srgbClr val="E1000F"/>
              </a:solidFill>
              <a:ln w="893" cap="flat">
                <a:noFill/>
                <a:prstDash val="solid"/>
                <a:miter/>
              </a:ln>
            </p:spPr>
            <p:txBody>
              <a:bodyPr rtlCol="0" anchor="ctr"/>
              <a:lstStyle/>
              <a:p>
                <a:endParaRPr lang="fr-FR"/>
              </a:p>
            </p:txBody>
          </p:sp>
          <p:sp>
            <p:nvSpPr>
              <p:cNvPr id="64" name="Forme libre 63">
                <a:extLst>
                  <a:ext uri="{FF2B5EF4-FFF2-40B4-BE49-F238E27FC236}">
                    <a16:creationId xmlns:a16="http://schemas.microsoft.com/office/drawing/2014/main" id="{1882FA65-38E4-B7CC-52E0-5F8A2C7AD656}"/>
                  </a:ext>
                </a:extLst>
              </p:cNvPr>
              <p:cNvSpPr/>
              <p:nvPr/>
            </p:nvSpPr>
            <p:spPr>
              <a:xfrm>
                <a:off x="4684935" y="1205549"/>
                <a:ext cx="109897" cy="97202"/>
              </a:xfrm>
              <a:custGeom>
                <a:avLst/>
                <a:gdLst>
                  <a:gd name="connsiteX0" fmla="*/ 65277 w 109897"/>
                  <a:gd name="connsiteY0" fmla="*/ 15836 h 97202"/>
                  <a:gd name="connsiteX1" fmla="*/ 82267 w 109897"/>
                  <a:gd name="connsiteY1" fmla="*/ 21201 h 97202"/>
                  <a:gd name="connsiteX2" fmla="*/ 48287 w 109897"/>
                  <a:gd name="connsiteY2" fmla="*/ 51602 h 97202"/>
                  <a:gd name="connsiteX3" fmla="*/ 42922 w 109897"/>
                  <a:gd name="connsiteY3" fmla="*/ 51602 h 97202"/>
                  <a:gd name="connsiteX4" fmla="*/ 34874 w 109897"/>
                  <a:gd name="connsiteY4" fmla="*/ 63225 h 97202"/>
                  <a:gd name="connsiteX5" fmla="*/ 19673 w 109897"/>
                  <a:gd name="connsiteY5" fmla="*/ 65014 h 97202"/>
                  <a:gd name="connsiteX6" fmla="*/ 44711 w 109897"/>
                  <a:gd name="connsiteY6" fmla="*/ 74849 h 97202"/>
                  <a:gd name="connsiteX7" fmla="*/ 50076 w 109897"/>
                  <a:gd name="connsiteY7" fmla="*/ 82002 h 97202"/>
                  <a:gd name="connsiteX8" fmla="*/ 53653 w 109897"/>
                  <a:gd name="connsiteY8" fmla="*/ 80214 h 97202"/>
                  <a:gd name="connsiteX9" fmla="*/ 57229 w 109897"/>
                  <a:gd name="connsiteY9" fmla="*/ 82002 h 97202"/>
                  <a:gd name="connsiteX10" fmla="*/ 57229 w 109897"/>
                  <a:gd name="connsiteY10" fmla="*/ 89155 h 97202"/>
                  <a:gd name="connsiteX11" fmla="*/ 36663 w 109897"/>
                  <a:gd name="connsiteY11" fmla="*/ 94520 h 97202"/>
                  <a:gd name="connsiteX12" fmla="*/ 76008 w 109897"/>
                  <a:gd name="connsiteY12" fmla="*/ 94520 h 97202"/>
                  <a:gd name="connsiteX13" fmla="*/ 83162 w 109897"/>
                  <a:gd name="connsiteY13" fmla="*/ 65908 h 97202"/>
                  <a:gd name="connsiteX14" fmla="*/ 79585 w 109897"/>
                  <a:gd name="connsiteY14" fmla="*/ 60543 h 97202"/>
                  <a:gd name="connsiteX15" fmla="*/ 89421 w 109897"/>
                  <a:gd name="connsiteY15" fmla="*/ 50708 h 97202"/>
                  <a:gd name="connsiteX16" fmla="*/ 99257 w 109897"/>
                  <a:gd name="connsiteY16" fmla="*/ 45343 h 97202"/>
                  <a:gd name="connsiteX17" fmla="*/ 93892 w 109897"/>
                  <a:gd name="connsiteY17" fmla="*/ 37296 h 97202"/>
                  <a:gd name="connsiteX18" fmla="*/ 109094 w 109897"/>
                  <a:gd name="connsiteY18" fmla="*/ 10472 h 97202"/>
                  <a:gd name="connsiteX19" fmla="*/ 85844 w 109897"/>
                  <a:gd name="connsiteY19" fmla="*/ 1530 h 97202"/>
                  <a:gd name="connsiteX20" fmla="*/ 57229 w 109897"/>
                  <a:gd name="connsiteY20" fmla="*/ 3319 h 97202"/>
                  <a:gd name="connsiteX21" fmla="*/ 32192 w 109897"/>
                  <a:gd name="connsiteY21" fmla="*/ 10472 h 97202"/>
                  <a:gd name="connsiteX22" fmla="*/ 0 w 109897"/>
                  <a:gd name="connsiteY22" fmla="*/ 27460 h 97202"/>
                  <a:gd name="connsiteX23" fmla="*/ 36663 w 109897"/>
                  <a:gd name="connsiteY23" fmla="*/ 17625 h 97202"/>
                  <a:gd name="connsiteX24" fmla="*/ 65277 w 109897"/>
                  <a:gd name="connsiteY24" fmla="*/ 15836 h 97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9897" h="97202">
                    <a:moveTo>
                      <a:pt x="65277" y="15836"/>
                    </a:moveTo>
                    <a:cubicBezTo>
                      <a:pt x="72431" y="17625"/>
                      <a:pt x="82267" y="17625"/>
                      <a:pt x="82267" y="21201"/>
                    </a:cubicBezTo>
                    <a:cubicBezTo>
                      <a:pt x="78691" y="34613"/>
                      <a:pt x="59018" y="38190"/>
                      <a:pt x="48287" y="51602"/>
                    </a:cubicBezTo>
                    <a:lnTo>
                      <a:pt x="42922" y="51602"/>
                    </a:lnTo>
                    <a:cubicBezTo>
                      <a:pt x="37557" y="55178"/>
                      <a:pt x="39345" y="63225"/>
                      <a:pt x="34874" y="63225"/>
                    </a:cubicBezTo>
                    <a:cubicBezTo>
                      <a:pt x="29509" y="61437"/>
                      <a:pt x="25038" y="63225"/>
                      <a:pt x="19673" y="65014"/>
                    </a:cubicBezTo>
                    <a:cubicBezTo>
                      <a:pt x="26826" y="72167"/>
                      <a:pt x="34874" y="76637"/>
                      <a:pt x="44711" y="74849"/>
                    </a:cubicBezTo>
                    <a:cubicBezTo>
                      <a:pt x="46499" y="74849"/>
                      <a:pt x="50076" y="78426"/>
                      <a:pt x="50076" y="82002"/>
                    </a:cubicBezTo>
                    <a:cubicBezTo>
                      <a:pt x="50076" y="82002"/>
                      <a:pt x="51864" y="82002"/>
                      <a:pt x="53653" y="80214"/>
                    </a:cubicBezTo>
                    <a:cubicBezTo>
                      <a:pt x="55441" y="80214"/>
                      <a:pt x="57229" y="80214"/>
                      <a:pt x="57229" y="82002"/>
                    </a:cubicBezTo>
                    <a:lnTo>
                      <a:pt x="57229" y="89155"/>
                    </a:lnTo>
                    <a:cubicBezTo>
                      <a:pt x="51864" y="96308"/>
                      <a:pt x="43816" y="92732"/>
                      <a:pt x="36663" y="94520"/>
                    </a:cubicBezTo>
                    <a:cubicBezTo>
                      <a:pt x="50076" y="98097"/>
                      <a:pt x="63489" y="98097"/>
                      <a:pt x="76008" y="94520"/>
                    </a:cubicBezTo>
                    <a:cubicBezTo>
                      <a:pt x="85844" y="90944"/>
                      <a:pt x="76008" y="73955"/>
                      <a:pt x="83162" y="65908"/>
                    </a:cubicBezTo>
                    <a:cubicBezTo>
                      <a:pt x="79585" y="65908"/>
                      <a:pt x="83162" y="60543"/>
                      <a:pt x="79585" y="60543"/>
                    </a:cubicBezTo>
                    <a:cubicBezTo>
                      <a:pt x="83162" y="56967"/>
                      <a:pt x="86738" y="52496"/>
                      <a:pt x="89421" y="50708"/>
                    </a:cubicBezTo>
                    <a:cubicBezTo>
                      <a:pt x="92998" y="50708"/>
                      <a:pt x="97469" y="48919"/>
                      <a:pt x="99257" y="45343"/>
                    </a:cubicBezTo>
                    <a:cubicBezTo>
                      <a:pt x="99257" y="41766"/>
                      <a:pt x="92104" y="39978"/>
                      <a:pt x="93892" y="37296"/>
                    </a:cubicBezTo>
                    <a:cubicBezTo>
                      <a:pt x="103728" y="30143"/>
                      <a:pt x="112671" y="20307"/>
                      <a:pt x="109094" y="10472"/>
                    </a:cubicBezTo>
                    <a:cubicBezTo>
                      <a:pt x="107305" y="5107"/>
                      <a:pt x="93892" y="5107"/>
                      <a:pt x="85844" y="1530"/>
                    </a:cubicBezTo>
                    <a:cubicBezTo>
                      <a:pt x="77796" y="-2046"/>
                      <a:pt x="67066" y="1530"/>
                      <a:pt x="57229" y="3319"/>
                    </a:cubicBezTo>
                    <a:cubicBezTo>
                      <a:pt x="49182" y="3319"/>
                      <a:pt x="40239" y="8683"/>
                      <a:pt x="32192" y="10472"/>
                    </a:cubicBezTo>
                    <a:cubicBezTo>
                      <a:pt x="20567" y="14048"/>
                      <a:pt x="9836" y="20307"/>
                      <a:pt x="0" y="27460"/>
                    </a:cubicBezTo>
                    <a:cubicBezTo>
                      <a:pt x="11625" y="22095"/>
                      <a:pt x="23249" y="20307"/>
                      <a:pt x="36663" y="17625"/>
                    </a:cubicBezTo>
                    <a:cubicBezTo>
                      <a:pt x="46499" y="15836"/>
                      <a:pt x="54547" y="14048"/>
                      <a:pt x="65277" y="15836"/>
                    </a:cubicBezTo>
                  </a:path>
                </a:pathLst>
              </a:custGeom>
              <a:solidFill>
                <a:srgbClr val="808080"/>
              </a:solidFill>
              <a:ln w="893" cap="flat">
                <a:noFill/>
                <a:prstDash val="solid"/>
                <a:miter/>
              </a:ln>
            </p:spPr>
            <p:txBody>
              <a:bodyPr rtlCol="0" anchor="ctr"/>
              <a:lstStyle/>
              <a:p>
                <a:endParaRPr lang="fr-FR"/>
              </a:p>
            </p:txBody>
          </p:sp>
        </p:grpSp>
        <p:sp>
          <p:nvSpPr>
            <p:cNvPr id="60" name="Forme libre 59">
              <a:extLst>
                <a:ext uri="{FF2B5EF4-FFF2-40B4-BE49-F238E27FC236}">
                  <a16:creationId xmlns:a16="http://schemas.microsoft.com/office/drawing/2014/main" id="{B664CACB-77F3-F987-1723-74C2CAFF7160}"/>
                </a:ext>
              </a:extLst>
            </p:cNvPr>
            <p:cNvSpPr/>
            <p:nvPr/>
          </p:nvSpPr>
          <p:spPr>
            <a:xfrm>
              <a:off x="3189814" y="2048458"/>
              <a:ext cx="5812369" cy="1982292"/>
            </a:xfrm>
            <a:custGeom>
              <a:avLst/>
              <a:gdLst>
                <a:gd name="connsiteX0" fmla="*/ 0 w 5812369"/>
                <a:gd name="connsiteY0" fmla="*/ 857474 h 1982292"/>
                <a:gd name="connsiteX1" fmla="*/ 0 w 5812369"/>
                <a:gd name="connsiteY1" fmla="*/ 186874 h 1982292"/>
                <a:gd name="connsiteX2" fmla="*/ 203880 w 5812369"/>
                <a:gd name="connsiteY2" fmla="*/ 186874 h 1982292"/>
                <a:gd name="connsiteX3" fmla="*/ 377357 w 5812369"/>
                <a:gd name="connsiteY3" fmla="*/ 240522 h 1982292"/>
                <a:gd name="connsiteX4" fmla="*/ 441740 w 5812369"/>
                <a:gd name="connsiteY4" fmla="*/ 387160 h 1982292"/>
                <a:gd name="connsiteX5" fmla="*/ 414020 w 5812369"/>
                <a:gd name="connsiteY5" fmla="*/ 490879 h 1982292"/>
                <a:gd name="connsiteX6" fmla="*/ 335329 w 5812369"/>
                <a:gd name="connsiteY6" fmla="*/ 560621 h 1982292"/>
                <a:gd name="connsiteX7" fmla="*/ 544574 w 5812369"/>
                <a:gd name="connsiteY7" fmla="*/ 857474 h 1982292"/>
                <a:gd name="connsiteX8" fmla="*/ 382722 w 5812369"/>
                <a:gd name="connsiteY8" fmla="*/ 857474 h 1982292"/>
                <a:gd name="connsiteX9" fmla="*/ 204774 w 5812369"/>
                <a:gd name="connsiteY9" fmla="*/ 586551 h 1982292"/>
                <a:gd name="connsiteX10" fmla="*/ 135920 w 5812369"/>
                <a:gd name="connsiteY10" fmla="*/ 586551 h 1982292"/>
                <a:gd name="connsiteX11" fmla="*/ 135920 w 5812369"/>
                <a:gd name="connsiteY11" fmla="*/ 857474 h 1982292"/>
                <a:gd name="connsiteX12" fmla="*/ 135920 w 5812369"/>
                <a:gd name="connsiteY12" fmla="*/ 471208 h 1982292"/>
                <a:gd name="connsiteX13" fmla="*/ 211928 w 5812369"/>
                <a:gd name="connsiteY13" fmla="*/ 471208 h 1982292"/>
                <a:gd name="connsiteX14" fmla="*/ 278100 w 5812369"/>
                <a:gd name="connsiteY14" fmla="*/ 448855 h 1982292"/>
                <a:gd name="connsiteX15" fmla="*/ 302243 w 5812369"/>
                <a:gd name="connsiteY15" fmla="*/ 385371 h 1982292"/>
                <a:gd name="connsiteX16" fmla="*/ 278100 w 5812369"/>
                <a:gd name="connsiteY16" fmla="*/ 324570 h 1982292"/>
                <a:gd name="connsiteX17" fmla="*/ 211928 w 5812369"/>
                <a:gd name="connsiteY17" fmla="*/ 303111 h 1982292"/>
                <a:gd name="connsiteX18" fmla="*/ 135920 w 5812369"/>
                <a:gd name="connsiteY18" fmla="*/ 303111 h 1982292"/>
                <a:gd name="connsiteX19" fmla="*/ 639361 w 5812369"/>
                <a:gd name="connsiteY19" fmla="*/ 857474 h 1982292"/>
                <a:gd name="connsiteX20" fmla="*/ 639361 w 5812369"/>
                <a:gd name="connsiteY20" fmla="*/ 186874 h 1982292"/>
                <a:gd name="connsiteX21" fmla="*/ 1028342 w 5812369"/>
                <a:gd name="connsiteY21" fmla="*/ 186874 h 1982292"/>
                <a:gd name="connsiteX22" fmla="*/ 1028342 w 5812369"/>
                <a:gd name="connsiteY22" fmla="*/ 303111 h 1982292"/>
                <a:gd name="connsiteX23" fmla="*/ 774387 w 5812369"/>
                <a:gd name="connsiteY23" fmla="*/ 303111 h 1982292"/>
                <a:gd name="connsiteX24" fmla="*/ 774387 w 5812369"/>
                <a:gd name="connsiteY24" fmla="*/ 457796 h 1982292"/>
                <a:gd name="connsiteX25" fmla="*/ 989891 w 5812369"/>
                <a:gd name="connsiteY25" fmla="*/ 457796 h 1982292"/>
                <a:gd name="connsiteX26" fmla="*/ 989891 w 5812369"/>
                <a:gd name="connsiteY26" fmla="*/ 574033 h 1982292"/>
                <a:gd name="connsiteX27" fmla="*/ 774387 w 5812369"/>
                <a:gd name="connsiteY27" fmla="*/ 574033 h 1982292"/>
                <a:gd name="connsiteX28" fmla="*/ 774387 w 5812369"/>
                <a:gd name="connsiteY28" fmla="*/ 741236 h 1982292"/>
                <a:gd name="connsiteX29" fmla="*/ 1028342 w 5812369"/>
                <a:gd name="connsiteY29" fmla="*/ 741236 h 1982292"/>
                <a:gd name="connsiteX30" fmla="*/ 1028342 w 5812369"/>
                <a:gd name="connsiteY30" fmla="*/ 857474 h 1982292"/>
                <a:gd name="connsiteX31" fmla="*/ 770810 w 5812369"/>
                <a:gd name="connsiteY31" fmla="*/ 129649 h 1982292"/>
                <a:gd name="connsiteX32" fmla="*/ 878115 w 5812369"/>
                <a:gd name="connsiteY32" fmla="*/ 0 h 1982292"/>
                <a:gd name="connsiteX33" fmla="*/ 1017612 w 5812369"/>
                <a:gd name="connsiteY33" fmla="*/ 0 h 1982292"/>
                <a:gd name="connsiteX34" fmla="*/ 894211 w 5812369"/>
                <a:gd name="connsiteY34" fmla="*/ 129649 h 1982292"/>
                <a:gd name="connsiteX35" fmla="*/ 1193771 w 5812369"/>
                <a:gd name="connsiteY35" fmla="*/ 857474 h 1982292"/>
                <a:gd name="connsiteX36" fmla="*/ 1193771 w 5812369"/>
                <a:gd name="connsiteY36" fmla="*/ 186874 h 1982292"/>
                <a:gd name="connsiteX37" fmla="*/ 1414641 w 5812369"/>
                <a:gd name="connsiteY37" fmla="*/ 186874 h 1982292"/>
                <a:gd name="connsiteX38" fmla="*/ 1587224 w 5812369"/>
                <a:gd name="connsiteY38" fmla="*/ 240522 h 1982292"/>
                <a:gd name="connsiteX39" fmla="*/ 1650713 w 5812369"/>
                <a:gd name="connsiteY39" fmla="*/ 387160 h 1982292"/>
                <a:gd name="connsiteX40" fmla="*/ 1587224 w 5812369"/>
                <a:gd name="connsiteY40" fmla="*/ 532903 h 1982292"/>
                <a:gd name="connsiteX41" fmla="*/ 1414641 w 5812369"/>
                <a:gd name="connsiteY41" fmla="*/ 586551 h 1982292"/>
                <a:gd name="connsiteX42" fmla="*/ 1329691 w 5812369"/>
                <a:gd name="connsiteY42" fmla="*/ 586551 h 1982292"/>
                <a:gd name="connsiteX43" fmla="*/ 1329691 w 5812369"/>
                <a:gd name="connsiteY43" fmla="*/ 857474 h 1982292"/>
                <a:gd name="connsiteX44" fmla="*/ 1329691 w 5812369"/>
                <a:gd name="connsiteY44" fmla="*/ 471208 h 1982292"/>
                <a:gd name="connsiteX45" fmla="*/ 1420007 w 5812369"/>
                <a:gd name="connsiteY45" fmla="*/ 471208 h 1982292"/>
                <a:gd name="connsiteX46" fmla="*/ 1487967 w 5812369"/>
                <a:gd name="connsiteY46" fmla="*/ 447961 h 1982292"/>
                <a:gd name="connsiteX47" fmla="*/ 1512110 w 5812369"/>
                <a:gd name="connsiteY47" fmla="*/ 385371 h 1982292"/>
                <a:gd name="connsiteX48" fmla="*/ 1487072 w 5812369"/>
                <a:gd name="connsiteY48" fmla="*/ 324570 h 1982292"/>
                <a:gd name="connsiteX49" fmla="*/ 1420007 w 5812369"/>
                <a:gd name="connsiteY49" fmla="*/ 303111 h 1982292"/>
                <a:gd name="connsiteX50" fmla="*/ 1329691 w 5812369"/>
                <a:gd name="connsiteY50" fmla="*/ 303111 h 1982292"/>
                <a:gd name="connsiteX51" fmla="*/ 1759807 w 5812369"/>
                <a:gd name="connsiteY51" fmla="*/ 595493 h 1982292"/>
                <a:gd name="connsiteX52" fmla="*/ 1759807 w 5812369"/>
                <a:gd name="connsiteY52" fmla="*/ 186874 h 1982292"/>
                <a:gd name="connsiteX53" fmla="*/ 1895727 w 5812369"/>
                <a:gd name="connsiteY53" fmla="*/ 186874 h 1982292"/>
                <a:gd name="connsiteX54" fmla="*/ 1895727 w 5812369"/>
                <a:gd name="connsiteY54" fmla="*/ 606222 h 1982292"/>
                <a:gd name="connsiteX55" fmla="*/ 1931495 w 5812369"/>
                <a:gd name="connsiteY55" fmla="*/ 711730 h 1982292"/>
                <a:gd name="connsiteX56" fmla="*/ 2030753 w 5812369"/>
                <a:gd name="connsiteY56" fmla="*/ 749283 h 1982292"/>
                <a:gd name="connsiteX57" fmla="*/ 2129116 w 5812369"/>
                <a:gd name="connsiteY57" fmla="*/ 711730 h 1982292"/>
                <a:gd name="connsiteX58" fmla="*/ 2164884 w 5812369"/>
                <a:gd name="connsiteY58" fmla="*/ 606222 h 1982292"/>
                <a:gd name="connsiteX59" fmla="*/ 2164884 w 5812369"/>
                <a:gd name="connsiteY59" fmla="*/ 186874 h 1982292"/>
                <a:gd name="connsiteX60" fmla="*/ 2300804 w 5812369"/>
                <a:gd name="connsiteY60" fmla="*/ 186874 h 1982292"/>
                <a:gd name="connsiteX61" fmla="*/ 2300804 w 5812369"/>
                <a:gd name="connsiteY61" fmla="*/ 595493 h 1982292"/>
                <a:gd name="connsiteX62" fmla="*/ 2228373 w 5812369"/>
                <a:gd name="connsiteY62" fmla="*/ 802037 h 1982292"/>
                <a:gd name="connsiteX63" fmla="*/ 2029858 w 5812369"/>
                <a:gd name="connsiteY63" fmla="*/ 876250 h 1982292"/>
                <a:gd name="connsiteX64" fmla="*/ 1832238 w 5812369"/>
                <a:gd name="connsiteY64" fmla="*/ 802037 h 1982292"/>
                <a:gd name="connsiteX65" fmla="*/ 1759807 w 5812369"/>
                <a:gd name="connsiteY65" fmla="*/ 595493 h 1982292"/>
                <a:gd name="connsiteX66" fmla="*/ 2477858 w 5812369"/>
                <a:gd name="connsiteY66" fmla="*/ 857474 h 1982292"/>
                <a:gd name="connsiteX67" fmla="*/ 2477858 w 5812369"/>
                <a:gd name="connsiteY67" fmla="*/ 186874 h 1982292"/>
                <a:gd name="connsiteX68" fmla="*/ 2667431 w 5812369"/>
                <a:gd name="connsiteY68" fmla="*/ 186874 h 1982292"/>
                <a:gd name="connsiteX69" fmla="*/ 2831071 w 5812369"/>
                <a:gd name="connsiteY69" fmla="*/ 235157 h 1982292"/>
                <a:gd name="connsiteX70" fmla="*/ 2890983 w 5812369"/>
                <a:gd name="connsiteY70" fmla="*/ 369277 h 1982292"/>
                <a:gd name="connsiteX71" fmla="*/ 2820341 w 5812369"/>
                <a:gd name="connsiteY71" fmla="*/ 501609 h 1982292"/>
                <a:gd name="connsiteX72" fmla="*/ 2901714 w 5812369"/>
                <a:gd name="connsiteY72" fmla="*/ 565986 h 1982292"/>
                <a:gd name="connsiteX73" fmla="*/ 2930329 w 5812369"/>
                <a:gd name="connsiteY73" fmla="*/ 659870 h 1982292"/>
                <a:gd name="connsiteX74" fmla="*/ 2863263 w 5812369"/>
                <a:gd name="connsiteY74" fmla="*/ 804720 h 1982292"/>
                <a:gd name="connsiteX75" fmla="*/ 2681738 w 5812369"/>
                <a:gd name="connsiteY75" fmla="*/ 857474 h 1982292"/>
                <a:gd name="connsiteX76" fmla="*/ 2612884 w 5812369"/>
                <a:gd name="connsiteY76" fmla="*/ 741236 h 1982292"/>
                <a:gd name="connsiteX77" fmla="*/ 2689786 w 5812369"/>
                <a:gd name="connsiteY77" fmla="*/ 741236 h 1982292"/>
                <a:gd name="connsiteX78" fmla="*/ 2764005 w 5812369"/>
                <a:gd name="connsiteY78" fmla="*/ 717989 h 1982292"/>
                <a:gd name="connsiteX79" fmla="*/ 2790832 w 5812369"/>
                <a:gd name="connsiteY79" fmla="*/ 652717 h 1982292"/>
                <a:gd name="connsiteX80" fmla="*/ 2764005 w 5812369"/>
                <a:gd name="connsiteY80" fmla="*/ 588340 h 1982292"/>
                <a:gd name="connsiteX81" fmla="*/ 2689786 w 5812369"/>
                <a:gd name="connsiteY81" fmla="*/ 565986 h 1982292"/>
                <a:gd name="connsiteX82" fmla="*/ 2612884 w 5812369"/>
                <a:gd name="connsiteY82" fmla="*/ 565986 h 1982292"/>
                <a:gd name="connsiteX83" fmla="*/ 2612884 w 5812369"/>
                <a:gd name="connsiteY83" fmla="*/ 449749 h 1982292"/>
                <a:gd name="connsiteX84" fmla="*/ 2670113 w 5812369"/>
                <a:gd name="connsiteY84" fmla="*/ 449749 h 1982292"/>
                <a:gd name="connsiteX85" fmla="*/ 2730025 w 5812369"/>
                <a:gd name="connsiteY85" fmla="*/ 430078 h 1982292"/>
                <a:gd name="connsiteX86" fmla="*/ 2751486 w 5812369"/>
                <a:gd name="connsiteY86" fmla="*/ 375536 h 1982292"/>
                <a:gd name="connsiteX87" fmla="*/ 2730025 w 5812369"/>
                <a:gd name="connsiteY87" fmla="*/ 322782 h 1982292"/>
                <a:gd name="connsiteX88" fmla="*/ 2670113 w 5812369"/>
                <a:gd name="connsiteY88" fmla="*/ 303111 h 1982292"/>
                <a:gd name="connsiteX89" fmla="*/ 2612884 w 5812369"/>
                <a:gd name="connsiteY89" fmla="*/ 303111 h 1982292"/>
                <a:gd name="connsiteX90" fmla="*/ 3077873 w 5812369"/>
                <a:gd name="connsiteY90" fmla="*/ 857474 h 1982292"/>
                <a:gd name="connsiteX91" fmla="*/ 3077873 w 5812369"/>
                <a:gd name="connsiteY91" fmla="*/ 186874 h 1982292"/>
                <a:gd name="connsiteX92" fmla="*/ 3212899 w 5812369"/>
                <a:gd name="connsiteY92" fmla="*/ 186874 h 1982292"/>
                <a:gd name="connsiteX93" fmla="*/ 3212899 w 5812369"/>
                <a:gd name="connsiteY93" fmla="*/ 734083 h 1982292"/>
                <a:gd name="connsiteX94" fmla="*/ 3466855 w 5812369"/>
                <a:gd name="connsiteY94" fmla="*/ 734083 h 1982292"/>
                <a:gd name="connsiteX95" fmla="*/ 3466855 w 5812369"/>
                <a:gd name="connsiteY95" fmla="*/ 857474 h 1982292"/>
                <a:gd name="connsiteX96" fmla="*/ 3595621 w 5812369"/>
                <a:gd name="connsiteY96" fmla="*/ 857474 h 1982292"/>
                <a:gd name="connsiteX97" fmla="*/ 3595621 w 5812369"/>
                <a:gd name="connsiteY97" fmla="*/ 186874 h 1982292"/>
                <a:gd name="connsiteX98" fmla="*/ 3730647 w 5812369"/>
                <a:gd name="connsiteY98" fmla="*/ 186874 h 1982292"/>
                <a:gd name="connsiteX99" fmla="*/ 3730647 w 5812369"/>
                <a:gd name="connsiteY99" fmla="*/ 857474 h 1982292"/>
                <a:gd name="connsiteX100" fmla="*/ 3896076 w 5812369"/>
                <a:gd name="connsiteY100" fmla="*/ 658976 h 1982292"/>
                <a:gd name="connsiteX101" fmla="*/ 3870144 w 5812369"/>
                <a:gd name="connsiteY101" fmla="*/ 522174 h 1982292"/>
                <a:gd name="connsiteX102" fmla="*/ 3896076 w 5812369"/>
                <a:gd name="connsiteY102" fmla="*/ 386265 h 1982292"/>
                <a:gd name="connsiteX103" fmla="*/ 3967613 w 5812369"/>
                <a:gd name="connsiteY103" fmla="*/ 272711 h 1982292"/>
                <a:gd name="connsiteX104" fmla="*/ 4080284 w 5812369"/>
                <a:gd name="connsiteY104" fmla="*/ 195815 h 1982292"/>
                <a:gd name="connsiteX105" fmla="*/ 4224252 w 5812369"/>
                <a:gd name="connsiteY105" fmla="*/ 167203 h 1982292"/>
                <a:gd name="connsiteX106" fmla="*/ 4368220 w 5812369"/>
                <a:gd name="connsiteY106" fmla="*/ 195815 h 1982292"/>
                <a:gd name="connsiteX107" fmla="*/ 4480890 w 5812369"/>
                <a:gd name="connsiteY107" fmla="*/ 272711 h 1982292"/>
                <a:gd name="connsiteX108" fmla="*/ 4552427 w 5812369"/>
                <a:gd name="connsiteY108" fmla="*/ 386265 h 1982292"/>
                <a:gd name="connsiteX109" fmla="*/ 4578359 w 5812369"/>
                <a:gd name="connsiteY109" fmla="*/ 522174 h 1982292"/>
                <a:gd name="connsiteX110" fmla="*/ 4543485 w 5812369"/>
                <a:gd name="connsiteY110" fmla="*/ 679541 h 1982292"/>
                <a:gd name="connsiteX111" fmla="*/ 4446910 w 5812369"/>
                <a:gd name="connsiteY111" fmla="*/ 802037 h 1982292"/>
                <a:gd name="connsiteX112" fmla="*/ 4487150 w 5812369"/>
                <a:gd name="connsiteY112" fmla="*/ 840485 h 1982292"/>
                <a:gd name="connsiteX113" fmla="*/ 4626646 w 5812369"/>
                <a:gd name="connsiteY113" fmla="*/ 903968 h 1982292"/>
                <a:gd name="connsiteX114" fmla="*/ 4674934 w 5812369"/>
                <a:gd name="connsiteY114" fmla="*/ 896815 h 1982292"/>
                <a:gd name="connsiteX115" fmla="*/ 4674934 w 5812369"/>
                <a:gd name="connsiteY115" fmla="*/ 1012159 h 1982292"/>
                <a:gd name="connsiteX116" fmla="*/ 4604291 w 5812369"/>
                <a:gd name="connsiteY116" fmla="*/ 1023782 h 1982292"/>
                <a:gd name="connsiteX117" fmla="*/ 4395940 w 5812369"/>
                <a:gd name="connsiteY117" fmla="*/ 936157 h 1982292"/>
                <a:gd name="connsiteX118" fmla="*/ 4316355 w 5812369"/>
                <a:gd name="connsiteY118" fmla="*/ 864627 h 1982292"/>
                <a:gd name="connsiteX119" fmla="*/ 4224252 w 5812369"/>
                <a:gd name="connsiteY119" fmla="*/ 876250 h 1982292"/>
                <a:gd name="connsiteX120" fmla="*/ 4080284 w 5812369"/>
                <a:gd name="connsiteY120" fmla="*/ 847638 h 1982292"/>
                <a:gd name="connsiteX121" fmla="*/ 3967613 w 5812369"/>
                <a:gd name="connsiteY121" fmla="*/ 771637 h 1982292"/>
                <a:gd name="connsiteX122" fmla="*/ 3896076 w 5812369"/>
                <a:gd name="connsiteY122" fmla="*/ 658976 h 1982292"/>
                <a:gd name="connsiteX123" fmla="*/ 4070447 w 5812369"/>
                <a:gd name="connsiteY123" fmla="*/ 360336 h 1982292"/>
                <a:gd name="connsiteX124" fmla="*/ 4008747 w 5812369"/>
                <a:gd name="connsiteY124" fmla="*/ 522174 h 1982292"/>
                <a:gd name="connsiteX125" fmla="*/ 4070447 w 5812369"/>
                <a:gd name="connsiteY125" fmla="*/ 684012 h 1982292"/>
                <a:gd name="connsiteX126" fmla="*/ 4225146 w 5812369"/>
                <a:gd name="connsiteY126" fmla="*/ 749283 h 1982292"/>
                <a:gd name="connsiteX127" fmla="*/ 4335134 w 5812369"/>
                <a:gd name="connsiteY127" fmla="*/ 719777 h 1982292"/>
                <a:gd name="connsiteX128" fmla="*/ 4412036 w 5812369"/>
                <a:gd name="connsiteY128" fmla="*/ 637517 h 1982292"/>
                <a:gd name="connsiteX129" fmla="*/ 4439756 w 5812369"/>
                <a:gd name="connsiteY129" fmla="*/ 522174 h 1982292"/>
                <a:gd name="connsiteX130" fmla="*/ 4378056 w 5812369"/>
                <a:gd name="connsiteY130" fmla="*/ 360336 h 1982292"/>
                <a:gd name="connsiteX131" fmla="*/ 4224252 w 5812369"/>
                <a:gd name="connsiteY131" fmla="*/ 295064 h 1982292"/>
                <a:gd name="connsiteX132" fmla="*/ 4069553 w 5812369"/>
                <a:gd name="connsiteY132" fmla="*/ 360336 h 1982292"/>
                <a:gd name="connsiteX133" fmla="*/ 4705337 w 5812369"/>
                <a:gd name="connsiteY133" fmla="*/ 595493 h 1982292"/>
                <a:gd name="connsiteX134" fmla="*/ 4705337 w 5812369"/>
                <a:gd name="connsiteY134" fmla="*/ 186874 h 1982292"/>
                <a:gd name="connsiteX135" fmla="*/ 4841257 w 5812369"/>
                <a:gd name="connsiteY135" fmla="*/ 186874 h 1982292"/>
                <a:gd name="connsiteX136" fmla="*/ 4841257 w 5812369"/>
                <a:gd name="connsiteY136" fmla="*/ 606222 h 1982292"/>
                <a:gd name="connsiteX137" fmla="*/ 4877025 w 5812369"/>
                <a:gd name="connsiteY137" fmla="*/ 711730 h 1982292"/>
                <a:gd name="connsiteX138" fmla="*/ 4976283 w 5812369"/>
                <a:gd name="connsiteY138" fmla="*/ 749283 h 1982292"/>
                <a:gd name="connsiteX139" fmla="*/ 5074646 w 5812369"/>
                <a:gd name="connsiteY139" fmla="*/ 711730 h 1982292"/>
                <a:gd name="connsiteX140" fmla="*/ 5110414 w 5812369"/>
                <a:gd name="connsiteY140" fmla="*/ 606222 h 1982292"/>
                <a:gd name="connsiteX141" fmla="*/ 5110414 w 5812369"/>
                <a:gd name="connsiteY141" fmla="*/ 186874 h 1982292"/>
                <a:gd name="connsiteX142" fmla="*/ 5246334 w 5812369"/>
                <a:gd name="connsiteY142" fmla="*/ 186874 h 1982292"/>
                <a:gd name="connsiteX143" fmla="*/ 5246334 w 5812369"/>
                <a:gd name="connsiteY143" fmla="*/ 595493 h 1982292"/>
                <a:gd name="connsiteX144" fmla="*/ 5173903 w 5812369"/>
                <a:gd name="connsiteY144" fmla="*/ 802037 h 1982292"/>
                <a:gd name="connsiteX145" fmla="*/ 4975389 w 5812369"/>
                <a:gd name="connsiteY145" fmla="*/ 876250 h 1982292"/>
                <a:gd name="connsiteX146" fmla="*/ 4777768 w 5812369"/>
                <a:gd name="connsiteY146" fmla="*/ 802037 h 1982292"/>
                <a:gd name="connsiteX147" fmla="*/ 4705337 w 5812369"/>
                <a:gd name="connsiteY147" fmla="*/ 595493 h 1982292"/>
                <a:gd name="connsiteX148" fmla="*/ 5423388 w 5812369"/>
                <a:gd name="connsiteY148" fmla="*/ 857474 h 1982292"/>
                <a:gd name="connsiteX149" fmla="*/ 5423388 w 5812369"/>
                <a:gd name="connsiteY149" fmla="*/ 186874 h 1982292"/>
                <a:gd name="connsiteX150" fmla="*/ 5812370 w 5812369"/>
                <a:gd name="connsiteY150" fmla="*/ 186874 h 1982292"/>
                <a:gd name="connsiteX151" fmla="*/ 5812370 w 5812369"/>
                <a:gd name="connsiteY151" fmla="*/ 303111 h 1982292"/>
                <a:gd name="connsiteX152" fmla="*/ 5558414 w 5812369"/>
                <a:gd name="connsiteY152" fmla="*/ 303111 h 1982292"/>
                <a:gd name="connsiteX153" fmla="*/ 5558414 w 5812369"/>
                <a:gd name="connsiteY153" fmla="*/ 457796 h 1982292"/>
                <a:gd name="connsiteX154" fmla="*/ 5773919 w 5812369"/>
                <a:gd name="connsiteY154" fmla="*/ 457796 h 1982292"/>
                <a:gd name="connsiteX155" fmla="*/ 5773919 w 5812369"/>
                <a:gd name="connsiteY155" fmla="*/ 574033 h 1982292"/>
                <a:gd name="connsiteX156" fmla="*/ 5558414 w 5812369"/>
                <a:gd name="connsiteY156" fmla="*/ 574033 h 1982292"/>
                <a:gd name="connsiteX157" fmla="*/ 5558414 w 5812369"/>
                <a:gd name="connsiteY157" fmla="*/ 741236 h 1982292"/>
                <a:gd name="connsiteX158" fmla="*/ 5812370 w 5812369"/>
                <a:gd name="connsiteY158" fmla="*/ 741236 h 1982292"/>
                <a:gd name="connsiteX159" fmla="*/ 5812370 w 5812369"/>
                <a:gd name="connsiteY159" fmla="*/ 857474 h 1982292"/>
                <a:gd name="connsiteX160" fmla="*/ 0 w 5812369"/>
                <a:gd name="connsiteY160" fmla="*/ 1827608 h 1982292"/>
                <a:gd name="connsiteX161" fmla="*/ 0 w 5812369"/>
                <a:gd name="connsiteY161" fmla="*/ 1157008 h 1982292"/>
                <a:gd name="connsiteX162" fmla="*/ 388982 w 5812369"/>
                <a:gd name="connsiteY162" fmla="*/ 1157008 h 1982292"/>
                <a:gd name="connsiteX163" fmla="*/ 388982 w 5812369"/>
                <a:gd name="connsiteY163" fmla="*/ 1273245 h 1982292"/>
                <a:gd name="connsiteX164" fmla="*/ 135920 w 5812369"/>
                <a:gd name="connsiteY164" fmla="*/ 1273245 h 1982292"/>
                <a:gd name="connsiteX165" fmla="*/ 135920 w 5812369"/>
                <a:gd name="connsiteY165" fmla="*/ 1427930 h 1982292"/>
                <a:gd name="connsiteX166" fmla="*/ 351425 w 5812369"/>
                <a:gd name="connsiteY166" fmla="*/ 1427930 h 1982292"/>
                <a:gd name="connsiteX167" fmla="*/ 351425 w 5812369"/>
                <a:gd name="connsiteY167" fmla="*/ 1544168 h 1982292"/>
                <a:gd name="connsiteX168" fmla="*/ 135920 w 5812369"/>
                <a:gd name="connsiteY168" fmla="*/ 1544168 h 1982292"/>
                <a:gd name="connsiteX169" fmla="*/ 135920 w 5812369"/>
                <a:gd name="connsiteY169" fmla="*/ 1827608 h 1982292"/>
                <a:gd name="connsiteX170" fmla="*/ 517748 w 5812369"/>
                <a:gd name="connsiteY170" fmla="*/ 1827608 h 1982292"/>
                <a:gd name="connsiteX171" fmla="*/ 517748 w 5812369"/>
                <a:gd name="connsiteY171" fmla="*/ 1157008 h 1982292"/>
                <a:gd name="connsiteX172" fmla="*/ 721628 w 5812369"/>
                <a:gd name="connsiteY172" fmla="*/ 1157008 h 1982292"/>
                <a:gd name="connsiteX173" fmla="*/ 895999 w 5812369"/>
                <a:gd name="connsiteY173" fmla="*/ 1210656 h 1982292"/>
                <a:gd name="connsiteX174" fmla="*/ 959488 w 5812369"/>
                <a:gd name="connsiteY174" fmla="*/ 1357294 h 1982292"/>
                <a:gd name="connsiteX175" fmla="*/ 931768 w 5812369"/>
                <a:gd name="connsiteY175" fmla="*/ 1461907 h 1982292"/>
                <a:gd name="connsiteX176" fmla="*/ 853077 w 5812369"/>
                <a:gd name="connsiteY176" fmla="*/ 1530756 h 1982292"/>
                <a:gd name="connsiteX177" fmla="*/ 1062322 w 5812369"/>
                <a:gd name="connsiteY177" fmla="*/ 1827608 h 1982292"/>
                <a:gd name="connsiteX178" fmla="*/ 900470 w 5812369"/>
                <a:gd name="connsiteY178" fmla="*/ 1827608 h 1982292"/>
                <a:gd name="connsiteX179" fmla="*/ 722522 w 5812369"/>
                <a:gd name="connsiteY179" fmla="*/ 1556686 h 1982292"/>
                <a:gd name="connsiteX180" fmla="*/ 653668 w 5812369"/>
                <a:gd name="connsiteY180" fmla="*/ 1556686 h 1982292"/>
                <a:gd name="connsiteX181" fmla="*/ 653668 w 5812369"/>
                <a:gd name="connsiteY181" fmla="*/ 1827608 h 1982292"/>
                <a:gd name="connsiteX182" fmla="*/ 653668 w 5812369"/>
                <a:gd name="connsiteY182" fmla="*/ 1441342 h 1982292"/>
                <a:gd name="connsiteX183" fmla="*/ 729676 w 5812369"/>
                <a:gd name="connsiteY183" fmla="*/ 1441342 h 1982292"/>
                <a:gd name="connsiteX184" fmla="*/ 796742 w 5812369"/>
                <a:gd name="connsiteY184" fmla="*/ 1418989 h 1982292"/>
                <a:gd name="connsiteX185" fmla="*/ 819991 w 5812369"/>
                <a:gd name="connsiteY185" fmla="*/ 1355506 h 1982292"/>
                <a:gd name="connsiteX186" fmla="*/ 796742 w 5812369"/>
                <a:gd name="connsiteY186" fmla="*/ 1294705 h 1982292"/>
                <a:gd name="connsiteX187" fmla="*/ 729676 w 5812369"/>
                <a:gd name="connsiteY187" fmla="*/ 1273245 h 1982292"/>
                <a:gd name="connsiteX188" fmla="*/ 653668 w 5812369"/>
                <a:gd name="connsiteY188" fmla="*/ 1273245 h 1982292"/>
                <a:gd name="connsiteX189" fmla="*/ 1100773 w 5812369"/>
                <a:gd name="connsiteY189" fmla="*/ 1827608 h 1982292"/>
                <a:gd name="connsiteX190" fmla="*/ 1353835 w 5812369"/>
                <a:gd name="connsiteY190" fmla="*/ 1157008 h 1982292"/>
                <a:gd name="connsiteX191" fmla="*/ 1530889 w 5812369"/>
                <a:gd name="connsiteY191" fmla="*/ 1157008 h 1982292"/>
                <a:gd name="connsiteX192" fmla="*/ 1783950 w 5812369"/>
                <a:gd name="connsiteY192" fmla="*/ 1827608 h 1982292"/>
                <a:gd name="connsiteX193" fmla="*/ 1639982 w 5812369"/>
                <a:gd name="connsiteY193" fmla="*/ 1827608 h 1982292"/>
                <a:gd name="connsiteX194" fmla="*/ 1575599 w 5812369"/>
                <a:gd name="connsiteY194" fmla="*/ 1653252 h 1982292"/>
                <a:gd name="connsiteX195" fmla="*/ 1308230 w 5812369"/>
                <a:gd name="connsiteY195" fmla="*/ 1653252 h 1982292"/>
                <a:gd name="connsiteX196" fmla="*/ 1244741 w 5812369"/>
                <a:gd name="connsiteY196" fmla="*/ 1827608 h 1982292"/>
                <a:gd name="connsiteX197" fmla="*/ 1350258 w 5812369"/>
                <a:gd name="connsiteY197" fmla="*/ 1537015 h 1982292"/>
                <a:gd name="connsiteX198" fmla="*/ 1534466 w 5812369"/>
                <a:gd name="connsiteY198" fmla="*/ 1537015 h 1982292"/>
                <a:gd name="connsiteX199" fmla="*/ 1442362 w 5812369"/>
                <a:gd name="connsiteY199" fmla="*/ 1285763 h 1982292"/>
                <a:gd name="connsiteX200" fmla="*/ 1896621 w 5812369"/>
                <a:gd name="connsiteY200" fmla="*/ 1827608 h 1982292"/>
                <a:gd name="connsiteX201" fmla="*/ 1896621 w 5812369"/>
                <a:gd name="connsiteY201" fmla="*/ 1157008 h 1982292"/>
                <a:gd name="connsiteX202" fmla="*/ 2070098 w 5812369"/>
                <a:gd name="connsiteY202" fmla="*/ 1157008 h 1982292"/>
                <a:gd name="connsiteX203" fmla="*/ 2368764 w 5812369"/>
                <a:gd name="connsiteY203" fmla="*/ 1637158 h 1982292"/>
                <a:gd name="connsiteX204" fmla="*/ 2368764 w 5812369"/>
                <a:gd name="connsiteY204" fmla="*/ 1157008 h 1982292"/>
                <a:gd name="connsiteX205" fmla="*/ 2503790 w 5812369"/>
                <a:gd name="connsiteY205" fmla="*/ 1157008 h 1982292"/>
                <a:gd name="connsiteX206" fmla="*/ 2503790 w 5812369"/>
                <a:gd name="connsiteY206" fmla="*/ 1827608 h 1982292"/>
                <a:gd name="connsiteX207" fmla="*/ 2330313 w 5812369"/>
                <a:gd name="connsiteY207" fmla="*/ 1827608 h 1982292"/>
                <a:gd name="connsiteX208" fmla="*/ 2031647 w 5812369"/>
                <a:gd name="connsiteY208" fmla="*/ 1345670 h 1982292"/>
                <a:gd name="connsiteX209" fmla="*/ 2031647 w 5812369"/>
                <a:gd name="connsiteY209" fmla="*/ 1827608 h 1982292"/>
                <a:gd name="connsiteX210" fmla="*/ 2644181 w 5812369"/>
                <a:gd name="connsiteY210" fmla="*/ 1492308 h 1982292"/>
                <a:gd name="connsiteX211" fmla="*/ 2670113 w 5812369"/>
                <a:gd name="connsiteY211" fmla="*/ 1356400 h 1982292"/>
                <a:gd name="connsiteX212" fmla="*/ 2741650 w 5812369"/>
                <a:gd name="connsiteY212" fmla="*/ 1242845 h 1982292"/>
                <a:gd name="connsiteX213" fmla="*/ 2854321 w 5812369"/>
                <a:gd name="connsiteY213" fmla="*/ 1166844 h 1982292"/>
                <a:gd name="connsiteX214" fmla="*/ 2999183 w 5812369"/>
                <a:gd name="connsiteY214" fmla="*/ 1138231 h 1982292"/>
                <a:gd name="connsiteX215" fmla="*/ 3160141 w 5812369"/>
                <a:gd name="connsiteY215" fmla="*/ 1173997 h 1982292"/>
                <a:gd name="connsiteX216" fmla="*/ 3279965 w 5812369"/>
                <a:gd name="connsiteY216" fmla="*/ 1274140 h 1982292"/>
                <a:gd name="connsiteX217" fmla="*/ 3173554 w 5812369"/>
                <a:gd name="connsiteY217" fmla="*/ 1357294 h 1982292"/>
                <a:gd name="connsiteX218" fmla="*/ 3099334 w 5812369"/>
                <a:gd name="connsiteY218" fmla="*/ 1290234 h 1982292"/>
                <a:gd name="connsiteX219" fmla="*/ 2999183 w 5812369"/>
                <a:gd name="connsiteY219" fmla="*/ 1265198 h 1982292"/>
                <a:gd name="connsiteX220" fmla="*/ 2844484 w 5812369"/>
                <a:gd name="connsiteY220" fmla="*/ 1330470 h 1982292"/>
                <a:gd name="connsiteX221" fmla="*/ 2782784 w 5812369"/>
                <a:gd name="connsiteY221" fmla="*/ 1492308 h 1982292"/>
                <a:gd name="connsiteX222" fmla="*/ 2844484 w 5812369"/>
                <a:gd name="connsiteY222" fmla="*/ 1655040 h 1982292"/>
                <a:gd name="connsiteX223" fmla="*/ 2999183 w 5812369"/>
                <a:gd name="connsiteY223" fmla="*/ 1719418 h 1982292"/>
                <a:gd name="connsiteX224" fmla="*/ 3099334 w 5812369"/>
                <a:gd name="connsiteY224" fmla="*/ 1695276 h 1982292"/>
                <a:gd name="connsiteX225" fmla="*/ 3173554 w 5812369"/>
                <a:gd name="connsiteY225" fmla="*/ 1627322 h 1982292"/>
                <a:gd name="connsiteX226" fmla="*/ 3279965 w 5812369"/>
                <a:gd name="connsiteY226" fmla="*/ 1709582 h 1982292"/>
                <a:gd name="connsiteX227" fmla="*/ 3181602 w 5812369"/>
                <a:gd name="connsiteY227" fmla="*/ 1798996 h 1982292"/>
                <a:gd name="connsiteX228" fmla="*/ 3051047 w 5812369"/>
                <a:gd name="connsiteY228" fmla="*/ 1842808 h 1982292"/>
                <a:gd name="connsiteX229" fmla="*/ 2967885 w 5812369"/>
                <a:gd name="connsiteY229" fmla="*/ 1982293 h 1982292"/>
                <a:gd name="connsiteX230" fmla="*/ 2848061 w 5812369"/>
                <a:gd name="connsiteY230" fmla="*/ 1982293 h 1982292"/>
                <a:gd name="connsiteX231" fmla="*/ 2932117 w 5812369"/>
                <a:gd name="connsiteY231" fmla="*/ 1841020 h 1982292"/>
                <a:gd name="connsiteX232" fmla="*/ 2780995 w 5812369"/>
                <a:gd name="connsiteY232" fmla="*/ 1775748 h 1982292"/>
                <a:gd name="connsiteX233" fmla="*/ 2679055 w 5812369"/>
                <a:gd name="connsiteY233" fmla="*/ 1651464 h 1982292"/>
                <a:gd name="connsiteX234" fmla="*/ 2644181 w 5812369"/>
                <a:gd name="connsiteY234" fmla="*/ 1492308 h 1982292"/>
                <a:gd name="connsiteX235" fmla="*/ 3319310 w 5812369"/>
                <a:gd name="connsiteY235" fmla="*/ 1827608 h 1982292"/>
                <a:gd name="connsiteX236" fmla="*/ 3572372 w 5812369"/>
                <a:gd name="connsiteY236" fmla="*/ 1157008 h 1982292"/>
                <a:gd name="connsiteX237" fmla="*/ 3749426 w 5812369"/>
                <a:gd name="connsiteY237" fmla="*/ 1157008 h 1982292"/>
                <a:gd name="connsiteX238" fmla="*/ 4002487 w 5812369"/>
                <a:gd name="connsiteY238" fmla="*/ 1827608 h 1982292"/>
                <a:gd name="connsiteX239" fmla="*/ 3858519 w 5812369"/>
                <a:gd name="connsiteY239" fmla="*/ 1827608 h 1982292"/>
                <a:gd name="connsiteX240" fmla="*/ 3795030 w 5812369"/>
                <a:gd name="connsiteY240" fmla="*/ 1653252 h 1982292"/>
                <a:gd name="connsiteX241" fmla="*/ 3527661 w 5812369"/>
                <a:gd name="connsiteY241" fmla="*/ 1653252 h 1982292"/>
                <a:gd name="connsiteX242" fmla="*/ 3463278 w 5812369"/>
                <a:gd name="connsiteY242" fmla="*/ 1827608 h 1982292"/>
                <a:gd name="connsiteX243" fmla="*/ 3569689 w 5812369"/>
                <a:gd name="connsiteY243" fmla="*/ 1537015 h 1982292"/>
                <a:gd name="connsiteX244" fmla="*/ 3753002 w 5812369"/>
                <a:gd name="connsiteY244" fmla="*/ 1537015 h 1982292"/>
                <a:gd name="connsiteX245" fmla="*/ 3660899 w 5812369"/>
                <a:gd name="connsiteY245" fmla="*/ 1285763 h 1982292"/>
                <a:gd name="connsiteX246" fmla="*/ 4115158 w 5812369"/>
                <a:gd name="connsiteY246" fmla="*/ 1827608 h 1982292"/>
                <a:gd name="connsiteX247" fmla="*/ 4115158 w 5812369"/>
                <a:gd name="connsiteY247" fmla="*/ 1157008 h 1982292"/>
                <a:gd name="connsiteX248" fmla="*/ 4251078 w 5812369"/>
                <a:gd name="connsiteY248" fmla="*/ 1157008 h 1982292"/>
                <a:gd name="connsiteX249" fmla="*/ 4251078 w 5812369"/>
                <a:gd name="connsiteY249" fmla="*/ 1827608 h 1982292"/>
                <a:gd name="connsiteX250" fmla="*/ 4386998 w 5812369"/>
                <a:gd name="connsiteY250" fmla="*/ 1734618 h 1982292"/>
                <a:gd name="connsiteX251" fmla="*/ 4485361 w 5812369"/>
                <a:gd name="connsiteY251" fmla="*/ 1644311 h 1982292"/>
                <a:gd name="connsiteX252" fmla="*/ 4553321 w 5812369"/>
                <a:gd name="connsiteY252" fmla="*/ 1705112 h 1982292"/>
                <a:gd name="connsiteX253" fmla="*/ 4632906 w 5812369"/>
                <a:gd name="connsiteY253" fmla="*/ 1726571 h 1982292"/>
                <a:gd name="connsiteX254" fmla="*/ 4695501 w 5812369"/>
                <a:gd name="connsiteY254" fmla="*/ 1706006 h 1982292"/>
                <a:gd name="connsiteX255" fmla="*/ 4718750 w 5812369"/>
                <a:gd name="connsiteY255" fmla="*/ 1648781 h 1982292"/>
                <a:gd name="connsiteX256" fmla="*/ 4706231 w 5812369"/>
                <a:gd name="connsiteY256" fmla="*/ 1609439 h 1982292"/>
                <a:gd name="connsiteX257" fmla="*/ 4671357 w 5812369"/>
                <a:gd name="connsiteY257" fmla="*/ 1579933 h 1982292"/>
                <a:gd name="connsiteX258" fmla="*/ 4622175 w 5812369"/>
                <a:gd name="connsiteY258" fmla="*/ 1554897 h 1982292"/>
                <a:gd name="connsiteX259" fmla="*/ 4565840 w 5812369"/>
                <a:gd name="connsiteY259" fmla="*/ 1528967 h 1982292"/>
                <a:gd name="connsiteX260" fmla="*/ 4510399 w 5812369"/>
                <a:gd name="connsiteY260" fmla="*/ 1498567 h 1982292"/>
                <a:gd name="connsiteX261" fmla="*/ 4461217 w 5812369"/>
                <a:gd name="connsiteY261" fmla="*/ 1459225 h 1982292"/>
                <a:gd name="connsiteX262" fmla="*/ 4426343 w 5812369"/>
                <a:gd name="connsiteY262" fmla="*/ 1404683 h 1982292"/>
                <a:gd name="connsiteX263" fmla="*/ 4412930 w 5812369"/>
                <a:gd name="connsiteY263" fmla="*/ 1332258 h 1982292"/>
                <a:gd name="connsiteX264" fmla="*/ 4473736 w 5812369"/>
                <a:gd name="connsiteY264" fmla="*/ 1194562 h 1982292"/>
                <a:gd name="connsiteX265" fmla="*/ 4627541 w 5812369"/>
                <a:gd name="connsiteY265" fmla="*/ 1138231 h 1982292"/>
                <a:gd name="connsiteX266" fmla="*/ 4860930 w 5812369"/>
                <a:gd name="connsiteY266" fmla="*/ 1250892 h 1982292"/>
                <a:gd name="connsiteX267" fmla="*/ 4761672 w 5812369"/>
                <a:gd name="connsiteY267" fmla="*/ 1340305 h 1982292"/>
                <a:gd name="connsiteX268" fmla="*/ 4628435 w 5812369"/>
                <a:gd name="connsiteY268" fmla="*/ 1256257 h 1982292"/>
                <a:gd name="connsiteX269" fmla="*/ 4572100 w 5812369"/>
                <a:gd name="connsiteY269" fmla="*/ 1276822 h 1982292"/>
                <a:gd name="connsiteX270" fmla="*/ 4550639 w 5812369"/>
                <a:gd name="connsiteY270" fmla="*/ 1326893 h 1982292"/>
                <a:gd name="connsiteX271" fmla="*/ 4561369 w 5812369"/>
                <a:gd name="connsiteY271" fmla="*/ 1361765 h 1982292"/>
                <a:gd name="connsiteX272" fmla="*/ 4589090 w 5812369"/>
                <a:gd name="connsiteY272" fmla="*/ 1389483 h 1982292"/>
                <a:gd name="connsiteX273" fmla="*/ 4630223 w 5812369"/>
                <a:gd name="connsiteY273" fmla="*/ 1412730 h 1982292"/>
                <a:gd name="connsiteX274" fmla="*/ 4677616 w 5812369"/>
                <a:gd name="connsiteY274" fmla="*/ 1435084 h 1982292"/>
                <a:gd name="connsiteX275" fmla="*/ 4728586 w 5812369"/>
                <a:gd name="connsiteY275" fmla="*/ 1458331 h 1982292"/>
                <a:gd name="connsiteX276" fmla="*/ 4776874 w 5812369"/>
                <a:gd name="connsiteY276" fmla="*/ 1488731 h 1982292"/>
                <a:gd name="connsiteX277" fmla="*/ 4818008 w 5812369"/>
                <a:gd name="connsiteY277" fmla="*/ 1528073 h 1982292"/>
                <a:gd name="connsiteX278" fmla="*/ 4845728 w 5812369"/>
                <a:gd name="connsiteY278" fmla="*/ 1579039 h 1982292"/>
                <a:gd name="connsiteX279" fmla="*/ 4856459 w 5812369"/>
                <a:gd name="connsiteY279" fmla="*/ 1646099 h 1982292"/>
                <a:gd name="connsiteX280" fmla="*/ 4791181 w 5812369"/>
                <a:gd name="connsiteY280" fmla="*/ 1791843 h 1982292"/>
                <a:gd name="connsiteX281" fmla="*/ 4634694 w 5812369"/>
                <a:gd name="connsiteY281" fmla="*/ 1846385 h 1982292"/>
                <a:gd name="connsiteX282" fmla="*/ 4492515 w 5812369"/>
                <a:gd name="connsiteY282" fmla="*/ 1818667 h 1982292"/>
                <a:gd name="connsiteX283" fmla="*/ 4386998 w 5812369"/>
                <a:gd name="connsiteY283" fmla="*/ 1734618 h 1982292"/>
                <a:gd name="connsiteX284" fmla="*/ 5007580 w 5812369"/>
                <a:gd name="connsiteY284" fmla="*/ 1827608 h 1982292"/>
                <a:gd name="connsiteX285" fmla="*/ 5007580 w 5812369"/>
                <a:gd name="connsiteY285" fmla="*/ 1157008 h 1982292"/>
                <a:gd name="connsiteX286" fmla="*/ 5396562 w 5812369"/>
                <a:gd name="connsiteY286" fmla="*/ 1157008 h 1982292"/>
                <a:gd name="connsiteX287" fmla="*/ 5396562 w 5812369"/>
                <a:gd name="connsiteY287" fmla="*/ 1273245 h 1982292"/>
                <a:gd name="connsiteX288" fmla="*/ 5143500 w 5812369"/>
                <a:gd name="connsiteY288" fmla="*/ 1273245 h 1982292"/>
                <a:gd name="connsiteX289" fmla="*/ 5143500 w 5812369"/>
                <a:gd name="connsiteY289" fmla="*/ 1427930 h 1982292"/>
                <a:gd name="connsiteX290" fmla="*/ 5359005 w 5812369"/>
                <a:gd name="connsiteY290" fmla="*/ 1427930 h 1982292"/>
                <a:gd name="connsiteX291" fmla="*/ 5359005 w 5812369"/>
                <a:gd name="connsiteY291" fmla="*/ 1544168 h 1982292"/>
                <a:gd name="connsiteX292" fmla="*/ 5143500 w 5812369"/>
                <a:gd name="connsiteY292" fmla="*/ 1544168 h 1982292"/>
                <a:gd name="connsiteX293" fmla="*/ 5143500 w 5812369"/>
                <a:gd name="connsiteY293" fmla="*/ 1711371 h 1982292"/>
                <a:gd name="connsiteX294" fmla="*/ 5396562 w 5812369"/>
                <a:gd name="connsiteY294" fmla="*/ 1711371 h 1982292"/>
                <a:gd name="connsiteX295" fmla="*/ 5396562 w 5812369"/>
                <a:gd name="connsiteY295" fmla="*/ 1827608 h 198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Lst>
              <a:rect l="l" t="t" r="r" b="b"/>
              <a:pathLst>
                <a:path w="5812369" h="1982292">
                  <a:moveTo>
                    <a:pt x="0" y="857474"/>
                  </a:moveTo>
                  <a:lnTo>
                    <a:pt x="0" y="186874"/>
                  </a:lnTo>
                  <a:lnTo>
                    <a:pt x="203880" y="186874"/>
                  </a:lnTo>
                  <a:cubicBezTo>
                    <a:pt x="277804" y="186874"/>
                    <a:pt x="335624" y="204756"/>
                    <a:pt x="377357" y="240522"/>
                  </a:cubicBezTo>
                  <a:cubicBezTo>
                    <a:pt x="419680" y="276287"/>
                    <a:pt x="441141" y="325169"/>
                    <a:pt x="441740" y="387160"/>
                  </a:cubicBezTo>
                  <a:cubicBezTo>
                    <a:pt x="441740" y="427100"/>
                    <a:pt x="432503" y="461668"/>
                    <a:pt x="414020" y="490879"/>
                  </a:cubicBezTo>
                  <a:cubicBezTo>
                    <a:pt x="395536" y="520681"/>
                    <a:pt x="369309" y="543928"/>
                    <a:pt x="335329" y="560621"/>
                  </a:cubicBezTo>
                  <a:lnTo>
                    <a:pt x="544574" y="857474"/>
                  </a:lnTo>
                  <a:lnTo>
                    <a:pt x="382722" y="857474"/>
                  </a:lnTo>
                  <a:lnTo>
                    <a:pt x="204774" y="586551"/>
                  </a:lnTo>
                  <a:lnTo>
                    <a:pt x="135920" y="586551"/>
                  </a:lnTo>
                  <a:lnTo>
                    <a:pt x="135920" y="857474"/>
                  </a:lnTo>
                  <a:close/>
                  <a:moveTo>
                    <a:pt x="135920" y="471208"/>
                  </a:moveTo>
                  <a:lnTo>
                    <a:pt x="211928" y="471208"/>
                  </a:lnTo>
                  <a:cubicBezTo>
                    <a:pt x="240543" y="471208"/>
                    <a:pt x="262603" y="463760"/>
                    <a:pt x="278100" y="448855"/>
                  </a:cubicBezTo>
                  <a:cubicBezTo>
                    <a:pt x="294195" y="433950"/>
                    <a:pt x="302243" y="412794"/>
                    <a:pt x="302243" y="385371"/>
                  </a:cubicBezTo>
                  <a:cubicBezTo>
                    <a:pt x="302243" y="359737"/>
                    <a:pt x="294195" y="339475"/>
                    <a:pt x="278100" y="324570"/>
                  </a:cubicBezTo>
                  <a:cubicBezTo>
                    <a:pt x="262004" y="309665"/>
                    <a:pt x="239944" y="302512"/>
                    <a:pt x="211928" y="303111"/>
                  </a:cubicBezTo>
                  <a:lnTo>
                    <a:pt x="135920" y="303111"/>
                  </a:lnTo>
                  <a:close/>
                  <a:moveTo>
                    <a:pt x="639361" y="857474"/>
                  </a:moveTo>
                  <a:lnTo>
                    <a:pt x="639361" y="186874"/>
                  </a:lnTo>
                  <a:lnTo>
                    <a:pt x="1028342" y="186874"/>
                  </a:lnTo>
                  <a:lnTo>
                    <a:pt x="1028342" y="303111"/>
                  </a:lnTo>
                  <a:lnTo>
                    <a:pt x="774387" y="303111"/>
                  </a:lnTo>
                  <a:lnTo>
                    <a:pt x="774387" y="457796"/>
                  </a:lnTo>
                  <a:lnTo>
                    <a:pt x="989891" y="457796"/>
                  </a:lnTo>
                  <a:lnTo>
                    <a:pt x="989891" y="574033"/>
                  </a:lnTo>
                  <a:lnTo>
                    <a:pt x="774387" y="574033"/>
                  </a:lnTo>
                  <a:lnTo>
                    <a:pt x="774387" y="741236"/>
                  </a:lnTo>
                  <a:lnTo>
                    <a:pt x="1028342" y="741236"/>
                  </a:lnTo>
                  <a:lnTo>
                    <a:pt x="1028342" y="857474"/>
                  </a:lnTo>
                  <a:close/>
                  <a:moveTo>
                    <a:pt x="770810" y="129649"/>
                  </a:moveTo>
                  <a:lnTo>
                    <a:pt x="878115" y="0"/>
                  </a:lnTo>
                  <a:lnTo>
                    <a:pt x="1017612" y="0"/>
                  </a:lnTo>
                  <a:lnTo>
                    <a:pt x="894211" y="129649"/>
                  </a:lnTo>
                  <a:close/>
                  <a:moveTo>
                    <a:pt x="1193771" y="857474"/>
                  </a:moveTo>
                  <a:lnTo>
                    <a:pt x="1193771" y="186874"/>
                  </a:lnTo>
                  <a:lnTo>
                    <a:pt x="1414641" y="186874"/>
                  </a:lnTo>
                  <a:cubicBezTo>
                    <a:pt x="1487967" y="186874"/>
                    <a:pt x="1545491" y="204756"/>
                    <a:pt x="1587224" y="240522"/>
                  </a:cubicBezTo>
                  <a:cubicBezTo>
                    <a:pt x="1629547" y="276287"/>
                    <a:pt x="1650713" y="325169"/>
                    <a:pt x="1650713" y="387160"/>
                  </a:cubicBezTo>
                  <a:cubicBezTo>
                    <a:pt x="1650713" y="449150"/>
                    <a:pt x="1629547" y="497737"/>
                    <a:pt x="1587224" y="532903"/>
                  </a:cubicBezTo>
                  <a:cubicBezTo>
                    <a:pt x="1544901" y="568669"/>
                    <a:pt x="1487368" y="586551"/>
                    <a:pt x="1414641" y="586551"/>
                  </a:cubicBezTo>
                  <a:lnTo>
                    <a:pt x="1329691" y="586551"/>
                  </a:lnTo>
                  <a:lnTo>
                    <a:pt x="1329691" y="857474"/>
                  </a:lnTo>
                  <a:close/>
                  <a:moveTo>
                    <a:pt x="1329691" y="471208"/>
                  </a:moveTo>
                  <a:lnTo>
                    <a:pt x="1420007" y="471208"/>
                  </a:lnTo>
                  <a:cubicBezTo>
                    <a:pt x="1449220" y="471208"/>
                    <a:pt x="1471871" y="463456"/>
                    <a:pt x="1487967" y="447961"/>
                  </a:cubicBezTo>
                  <a:cubicBezTo>
                    <a:pt x="1504062" y="433056"/>
                    <a:pt x="1512110" y="412195"/>
                    <a:pt x="1512110" y="385371"/>
                  </a:cubicBezTo>
                  <a:cubicBezTo>
                    <a:pt x="1512110" y="359737"/>
                    <a:pt x="1503767" y="339475"/>
                    <a:pt x="1487072" y="324570"/>
                  </a:cubicBezTo>
                  <a:cubicBezTo>
                    <a:pt x="1470977" y="309665"/>
                    <a:pt x="1448621" y="302512"/>
                    <a:pt x="1420007" y="303111"/>
                  </a:cubicBezTo>
                  <a:lnTo>
                    <a:pt x="1329691" y="303111"/>
                  </a:lnTo>
                  <a:close/>
                  <a:moveTo>
                    <a:pt x="1759807" y="595493"/>
                  </a:moveTo>
                  <a:lnTo>
                    <a:pt x="1759807" y="186874"/>
                  </a:lnTo>
                  <a:lnTo>
                    <a:pt x="1895727" y="186874"/>
                  </a:lnTo>
                  <a:lnTo>
                    <a:pt x="1895727" y="606222"/>
                  </a:lnTo>
                  <a:cubicBezTo>
                    <a:pt x="1895727" y="650929"/>
                    <a:pt x="1907647" y="686095"/>
                    <a:pt x="1931495" y="711730"/>
                  </a:cubicBezTo>
                  <a:cubicBezTo>
                    <a:pt x="1955344" y="736766"/>
                    <a:pt x="1988430" y="749283"/>
                    <a:pt x="2030753" y="749283"/>
                  </a:cubicBezTo>
                  <a:cubicBezTo>
                    <a:pt x="2072485" y="749283"/>
                    <a:pt x="2105267" y="736766"/>
                    <a:pt x="2129116" y="711730"/>
                  </a:cubicBezTo>
                  <a:cubicBezTo>
                    <a:pt x="2152964" y="686694"/>
                    <a:pt x="2164884" y="651528"/>
                    <a:pt x="2164884" y="606222"/>
                  </a:cubicBezTo>
                  <a:lnTo>
                    <a:pt x="2164884" y="186874"/>
                  </a:lnTo>
                  <a:lnTo>
                    <a:pt x="2300804" y="186874"/>
                  </a:lnTo>
                  <a:lnTo>
                    <a:pt x="2300804" y="595493"/>
                  </a:lnTo>
                  <a:cubicBezTo>
                    <a:pt x="2300804" y="683717"/>
                    <a:pt x="2276661" y="752565"/>
                    <a:pt x="2228373" y="802037"/>
                  </a:cubicBezTo>
                  <a:cubicBezTo>
                    <a:pt x="2180086" y="851510"/>
                    <a:pt x="2113914" y="876250"/>
                    <a:pt x="2029858" y="876250"/>
                  </a:cubicBezTo>
                  <a:cubicBezTo>
                    <a:pt x="1946402" y="876250"/>
                    <a:pt x="1880525" y="851510"/>
                    <a:pt x="1832238" y="802037"/>
                  </a:cubicBezTo>
                  <a:cubicBezTo>
                    <a:pt x="1783950" y="751966"/>
                    <a:pt x="1759807" y="683118"/>
                    <a:pt x="1759807" y="595493"/>
                  </a:cubicBezTo>
                  <a:close/>
                  <a:moveTo>
                    <a:pt x="2477858" y="857474"/>
                  </a:moveTo>
                  <a:lnTo>
                    <a:pt x="2477858" y="186874"/>
                  </a:lnTo>
                  <a:lnTo>
                    <a:pt x="2667431" y="186874"/>
                  </a:lnTo>
                  <a:cubicBezTo>
                    <a:pt x="2737179" y="186874"/>
                    <a:pt x="2791726" y="202968"/>
                    <a:pt x="2831071" y="235157"/>
                  </a:cubicBezTo>
                  <a:cubicBezTo>
                    <a:pt x="2871016" y="267346"/>
                    <a:pt x="2890983" y="312052"/>
                    <a:pt x="2890983" y="369277"/>
                  </a:cubicBezTo>
                  <a:cubicBezTo>
                    <a:pt x="2890983" y="424713"/>
                    <a:pt x="2867439" y="468821"/>
                    <a:pt x="2820341" y="501609"/>
                  </a:cubicBezTo>
                  <a:cubicBezTo>
                    <a:pt x="2855510" y="517703"/>
                    <a:pt x="2882640" y="539162"/>
                    <a:pt x="2901714" y="565986"/>
                  </a:cubicBezTo>
                  <a:cubicBezTo>
                    <a:pt x="2920787" y="593409"/>
                    <a:pt x="2930329" y="624704"/>
                    <a:pt x="2930329" y="659870"/>
                  </a:cubicBezTo>
                  <a:cubicBezTo>
                    <a:pt x="2930329" y="721270"/>
                    <a:pt x="2907973" y="769553"/>
                    <a:pt x="2863263" y="804720"/>
                  </a:cubicBezTo>
                  <a:cubicBezTo>
                    <a:pt x="2819151" y="839886"/>
                    <a:pt x="2758640" y="857474"/>
                    <a:pt x="2681738" y="857474"/>
                  </a:cubicBezTo>
                  <a:close/>
                  <a:moveTo>
                    <a:pt x="2612884" y="741236"/>
                  </a:moveTo>
                  <a:lnTo>
                    <a:pt x="2689786" y="741236"/>
                  </a:lnTo>
                  <a:cubicBezTo>
                    <a:pt x="2721378" y="741236"/>
                    <a:pt x="2746121" y="733484"/>
                    <a:pt x="2764005" y="717989"/>
                  </a:cubicBezTo>
                  <a:cubicBezTo>
                    <a:pt x="2781890" y="701894"/>
                    <a:pt x="2790832" y="680140"/>
                    <a:pt x="2790832" y="652717"/>
                  </a:cubicBezTo>
                  <a:cubicBezTo>
                    <a:pt x="2790832" y="625294"/>
                    <a:pt x="2781890" y="603835"/>
                    <a:pt x="2764005" y="588340"/>
                  </a:cubicBezTo>
                  <a:cubicBezTo>
                    <a:pt x="2746121" y="573434"/>
                    <a:pt x="2721378" y="565986"/>
                    <a:pt x="2689786" y="565986"/>
                  </a:cubicBezTo>
                  <a:lnTo>
                    <a:pt x="2612884" y="565986"/>
                  </a:lnTo>
                  <a:close/>
                  <a:moveTo>
                    <a:pt x="2612884" y="449749"/>
                  </a:moveTo>
                  <a:lnTo>
                    <a:pt x="2670113" y="449749"/>
                  </a:lnTo>
                  <a:cubicBezTo>
                    <a:pt x="2695750" y="449749"/>
                    <a:pt x="2715718" y="443195"/>
                    <a:pt x="2730025" y="430078"/>
                  </a:cubicBezTo>
                  <a:cubicBezTo>
                    <a:pt x="2744333" y="417560"/>
                    <a:pt x="2751486" y="399382"/>
                    <a:pt x="2751486" y="375536"/>
                  </a:cubicBezTo>
                  <a:cubicBezTo>
                    <a:pt x="2751486" y="352887"/>
                    <a:pt x="2744333" y="335300"/>
                    <a:pt x="2730025" y="322782"/>
                  </a:cubicBezTo>
                  <a:cubicBezTo>
                    <a:pt x="2716317" y="309665"/>
                    <a:pt x="2696341" y="303111"/>
                    <a:pt x="2670113" y="303111"/>
                  </a:cubicBezTo>
                  <a:lnTo>
                    <a:pt x="2612884" y="303111"/>
                  </a:lnTo>
                  <a:close/>
                  <a:moveTo>
                    <a:pt x="3077873" y="857474"/>
                  </a:moveTo>
                  <a:lnTo>
                    <a:pt x="3077873" y="186874"/>
                  </a:lnTo>
                  <a:lnTo>
                    <a:pt x="3212899" y="186874"/>
                  </a:lnTo>
                  <a:lnTo>
                    <a:pt x="3212899" y="734083"/>
                  </a:lnTo>
                  <a:lnTo>
                    <a:pt x="3466855" y="734083"/>
                  </a:lnTo>
                  <a:lnTo>
                    <a:pt x="3466855" y="857474"/>
                  </a:lnTo>
                  <a:close/>
                  <a:moveTo>
                    <a:pt x="3595621" y="857474"/>
                  </a:moveTo>
                  <a:lnTo>
                    <a:pt x="3595621" y="186874"/>
                  </a:lnTo>
                  <a:lnTo>
                    <a:pt x="3730647" y="186874"/>
                  </a:lnTo>
                  <a:lnTo>
                    <a:pt x="3730647" y="857474"/>
                  </a:lnTo>
                  <a:close/>
                  <a:moveTo>
                    <a:pt x="3896076" y="658976"/>
                  </a:moveTo>
                  <a:cubicBezTo>
                    <a:pt x="3878791" y="615459"/>
                    <a:pt x="3870144" y="569858"/>
                    <a:pt x="3870144" y="522174"/>
                  </a:cubicBezTo>
                  <a:cubicBezTo>
                    <a:pt x="3870144" y="474489"/>
                    <a:pt x="3878791" y="429184"/>
                    <a:pt x="3896076" y="386265"/>
                  </a:cubicBezTo>
                  <a:cubicBezTo>
                    <a:pt x="3913361" y="342748"/>
                    <a:pt x="3937210" y="304899"/>
                    <a:pt x="3967613" y="272711"/>
                  </a:cubicBezTo>
                  <a:cubicBezTo>
                    <a:pt x="3998615" y="240522"/>
                    <a:pt x="4036172" y="214887"/>
                    <a:pt x="4080284" y="195815"/>
                  </a:cubicBezTo>
                  <a:cubicBezTo>
                    <a:pt x="4124994" y="176743"/>
                    <a:pt x="4172986" y="167203"/>
                    <a:pt x="4224252" y="167203"/>
                  </a:cubicBezTo>
                  <a:cubicBezTo>
                    <a:pt x="4275517" y="167203"/>
                    <a:pt x="4323509" y="176743"/>
                    <a:pt x="4368220" y="195815"/>
                  </a:cubicBezTo>
                  <a:cubicBezTo>
                    <a:pt x="4412930" y="214887"/>
                    <a:pt x="4450487" y="240522"/>
                    <a:pt x="4480890" y="272711"/>
                  </a:cubicBezTo>
                  <a:cubicBezTo>
                    <a:pt x="4511293" y="304899"/>
                    <a:pt x="4535142" y="342748"/>
                    <a:pt x="4552427" y="386265"/>
                  </a:cubicBezTo>
                  <a:cubicBezTo>
                    <a:pt x="4569712" y="429184"/>
                    <a:pt x="4578359" y="474489"/>
                    <a:pt x="4578359" y="522174"/>
                  </a:cubicBezTo>
                  <a:cubicBezTo>
                    <a:pt x="4578359" y="578209"/>
                    <a:pt x="4566734" y="630659"/>
                    <a:pt x="4543485" y="679541"/>
                  </a:cubicBezTo>
                  <a:cubicBezTo>
                    <a:pt x="4520235" y="728423"/>
                    <a:pt x="4488044" y="769250"/>
                    <a:pt x="4446910" y="802037"/>
                  </a:cubicBezTo>
                  <a:lnTo>
                    <a:pt x="4487150" y="840485"/>
                  </a:lnTo>
                  <a:cubicBezTo>
                    <a:pt x="4534248" y="883403"/>
                    <a:pt x="4580747" y="904567"/>
                    <a:pt x="4626646" y="903968"/>
                  </a:cubicBezTo>
                  <a:cubicBezTo>
                    <a:pt x="4645720" y="903968"/>
                    <a:pt x="4661816" y="901581"/>
                    <a:pt x="4674934" y="896815"/>
                  </a:cubicBezTo>
                  <a:lnTo>
                    <a:pt x="4674934" y="1012159"/>
                  </a:lnTo>
                  <a:cubicBezTo>
                    <a:pt x="4654072" y="1020501"/>
                    <a:pt x="4630518" y="1024381"/>
                    <a:pt x="4604291" y="1023782"/>
                  </a:cubicBezTo>
                  <a:cubicBezTo>
                    <a:pt x="4532155" y="1023782"/>
                    <a:pt x="4462711" y="994571"/>
                    <a:pt x="4395940" y="936157"/>
                  </a:cubicBezTo>
                  <a:lnTo>
                    <a:pt x="4316355" y="864627"/>
                  </a:lnTo>
                  <a:cubicBezTo>
                    <a:pt x="4287142" y="872379"/>
                    <a:pt x="4256443" y="876250"/>
                    <a:pt x="4224252" y="876250"/>
                  </a:cubicBezTo>
                  <a:cubicBezTo>
                    <a:pt x="4172986" y="876250"/>
                    <a:pt x="4124994" y="866710"/>
                    <a:pt x="4080284" y="847638"/>
                  </a:cubicBezTo>
                  <a:cubicBezTo>
                    <a:pt x="4036172" y="828566"/>
                    <a:pt x="3998615" y="803227"/>
                    <a:pt x="3967613" y="771637"/>
                  </a:cubicBezTo>
                  <a:cubicBezTo>
                    <a:pt x="3937210" y="739448"/>
                    <a:pt x="3913361" y="701894"/>
                    <a:pt x="3896076" y="658976"/>
                  </a:cubicBezTo>
                  <a:close/>
                  <a:moveTo>
                    <a:pt x="4070447" y="360336"/>
                  </a:moveTo>
                  <a:cubicBezTo>
                    <a:pt x="4029913" y="403853"/>
                    <a:pt x="4009346" y="457796"/>
                    <a:pt x="4008747" y="522174"/>
                  </a:cubicBezTo>
                  <a:cubicBezTo>
                    <a:pt x="4008747" y="586551"/>
                    <a:pt x="4029314" y="640494"/>
                    <a:pt x="4070447" y="684012"/>
                  </a:cubicBezTo>
                  <a:cubicBezTo>
                    <a:pt x="4110982" y="727529"/>
                    <a:pt x="4162551" y="749283"/>
                    <a:pt x="4225146" y="749283"/>
                  </a:cubicBezTo>
                  <a:cubicBezTo>
                    <a:pt x="4266280" y="749283"/>
                    <a:pt x="4302942" y="739448"/>
                    <a:pt x="4335134" y="719777"/>
                  </a:cubicBezTo>
                  <a:cubicBezTo>
                    <a:pt x="4367924" y="700106"/>
                    <a:pt x="4393553" y="672683"/>
                    <a:pt x="4412036" y="637517"/>
                  </a:cubicBezTo>
                  <a:cubicBezTo>
                    <a:pt x="4430519" y="602941"/>
                    <a:pt x="4439756" y="564493"/>
                    <a:pt x="4439756" y="522174"/>
                  </a:cubicBezTo>
                  <a:cubicBezTo>
                    <a:pt x="4439756" y="457796"/>
                    <a:pt x="4419190" y="403853"/>
                    <a:pt x="4378056" y="360336"/>
                  </a:cubicBezTo>
                  <a:cubicBezTo>
                    <a:pt x="4337521" y="316818"/>
                    <a:pt x="4286247" y="295064"/>
                    <a:pt x="4224252" y="295064"/>
                  </a:cubicBezTo>
                  <a:cubicBezTo>
                    <a:pt x="4161657" y="295064"/>
                    <a:pt x="4110088" y="316818"/>
                    <a:pt x="4069553" y="360336"/>
                  </a:cubicBezTo>
                  <a:close/>
                  <a:moveTo>
                    <a:pt x="4705337" y="595493"/>
                  </a:moveTo>
                  <a:lnTo>
                    <a:pt x="4705337" y="186874"/>
                  </a:lnTo>
                  <a:lnTo>
                    <a:pt x="4841257" y="186874"/>
                  </a:lnTo>
                  <a:lnTo>
                    <a:pt x="4841257" y="606222"/>
                  </a:lnTo>
                  <a:cubicBezTo>
                    <a:pt x="4841257" y="650929"/>
                    <a:pt x="4853177" y="686095"/>
                    <a:pt x="4877025" y="711730"/>
                  </a:cubicBezTo>
                  <a:cubicBezTo>
                    <a:pt x="4900874" y="736766"/>
                    <a:pt x="4933960" y="749283"/>
                    <a:pt x="4976283" y="749283"/>
                  </a:cubicBezTo>
                  <a:cubicBezTo>
                    <a:pt x="5018016" y="749283"/>
                    <a:pt x="5050797" y="736766"/>
                    <a:pt x="5074646" y="711730"/>
                  </a:cubicBezTo>
                  <a:cubicBezTo>
                    <a:pt x="5098495" y="686694"/>
                    <a:pt x="5110414" y="651528"/>
                    <a:pt x="5110414" y="606222"/>
                  </a:cubicBezTo>
                  <a:lnTo>
                    <a:pt x="5110414" y="186874"/>
                  </a:lnTo>
                  <a:lnTo>
                    <a:pt x="5246334" y="186874"/>
                  </a:lnTo>
                  <a:lnTo>
                    <a:pt x="5246334" y="595493"/>
                  </a:lnTo>
                  <a:cubicBezTo>
                    <a:pt x="5246334" y="683717"/>
                    <a:pt x="5222191" y="752565"/>
                    <a:pt x="5173903" y="802037"/>
                  </a:cubicBezTo>
                  <a:cubicBezTo>
                    <a:pt x="5125616" y="852109"/>
                    <a:pt x="5059444" y="876849"/>
                    <a:pt x="4975389" y="876250"/>
                  </a:cubicBezTo>
                  <a:cubicBezTo>
                    <a:pt x="4891932" y="876250"/>
                    <a:pt x="4826055" y="851510"/>
                    <a:pt x="4777768" y="802037"/>
                  </a:cubicBezTo>
                  <a:cubicBezTo>
                    <a:pt x="4729481" y="751966"/>
                    <a:pt x="4705337" y="683118"/>
                    <a:pt x="4705337" y="595493"/>
                  </a:cubicBezTo>
                  <a:close/>
                  <a:moveTo>
                    <a:pt x="5423388" y="857474"/>
                  </a:moveTo>
                  <a:lnTo>
                    <a:pt x="5423388" y="186874"/>
                  </a:lnTo>
                  <a:lnTo>
                    <a:pt x="5812370" y="186874"/>
                  </a:lnTo>
                  <a:lnTo>
                    <a:pt x="5812370" y="303111"/>
                  </a:lnTo>
                  <a:lnTo>
                    <a:pt x="5558414" y="303111"/>
                  </a:lnTo>
                  <a:lnTo>
                    <a:pt x="5558414" y="457796"/>
                  </a:lnTo>
                  <a:lnTo>
                    <a:pt x="5773919" y="457796"/>
                  </a:lnTo>
                  <a:lnTo>
                    <a:pt x="5773919" y="574033"/>
                  </a:lnTo>
                  <a:lnTo>
                    <a:pt x="5558414" y="574033"/>
                  </a:lnTo>
                  <a:lnTo>
                    <a:pt x="5558414" y="741236"/>
                  </a:lnTo>
                  <a:lnTo>
                    <a:pt x="5812370" y="741236"/>
                  </a:lnTo>
                  <a:lnTo>
                    <a:pt x="5812370" y="857474"/>
                  </a:lnTo>
                  <a:close/>
                  <a:moveTo>
                    <a:pt x="0" y="1827608"/>
                  </a:moveTo>
                  <a:lnTo>
                    <a:pt x="0" y="1157008"/>
                  </a:lnTo>
                  <a:lnTo>
                    <a:pt x="388982" y="1157008"/>
                  </a:lnTo>
                  <a:lnTo>
                    <a:pt x="388982" y="1273245"/>
                  </a:lnTo>
                  <a:lnTo>
                    <a:pt x="135920" y="1273245"/>
                  </a:lnTo>
                  <a:lnTo>
                    <a:pt x="135920" y="1427930"/>
                  </a:lnTo>
                  <a:lnTo>
                    <a:pt x="351425" y="1427930"/>
                  </a:lnTo>
                  <a:lnTo>
                    <a:pt x="351425" y="1544168"/>
                  </a:lnTo>
                  <a:lnTo>
                    <a:pt x="135920" y="1544168"/>
                  </a:lnTo>
                  <a:lnTo>
                    <a:pt x="135920" y="1827608"/>
                  </a:lnTo>
                  <a:close/>
                  <a:moveTo>
                    <a:pt x="517748" y="1827608"/>
                  </a:moveTo>
                  <a:lnTo>
                    <a:pt x="517748" y="1157008"/>
                  </a:lnTo>
                  <a:lnTo>
                    <a:pt x="721628" y="1157008"/>
                  </a:lnTo>
                  <a:cubicBezTo>
                    <a:pt x="794953" y="1157008"/>
                    <a:pt x="853077" y="1174891"/>
                    <a:pt x="895999" y="1210656"/>
                  </a:cubicBezTo>
                  <a:cubicBezTo>
                    <a:pt x="938322" y="1246421"/>
                    <a:pt x="959488" y="1295304"/>
                    <a:pt x="959488" y="1357294"/>
                  </a:cubicBezTo>
                  <a:cubicBezTo>
                    <a:pt x="959488" y="1397235"/>
                    <a:pt x="950251" y="1432106"/>
                    <a:pt x="931768" y="1461907"/>
                  </a:cubicBezTo>
                  <a:cubicBezTo>
                    <a:pt x="913284" y="1491709"/>
                    <a:pt x="887057" y="1514661"/>
                    <a:pt x="853077" y="1530756"/>
                  </a:cubicBezTo>
                  <a:lnTo>
                    <a:pt x="1062322" y="1827608"/>
                  </a:lnTo>
                  <a:lnTo>
                    <a:pt x="900470" y="1827608"/>
                  </a:lnTo>
                  <a:lnTo>
                    <a:pt x="722522" y="1556686"/>
                  </a:lnTo>
                  <a:lnTo>
                    <a:pt x="653668" y="1556686"/>
                  </a:lnTo>
                  <a:lnTo>
                    <a:pt x="653668" y="1827608"/>
                  </a:lnTo>
                  <a:close/>
                  <a:moveTo>
                    <a:pt x="653668" y="1441342"/>
                  </a:moveTo>
                  <a:lnTo>
                    <a:pt x="729676" y="1441342"/>
                  </a:lnTo>
                  <a:cubicBezTo>
                    <a:pt x="758291" y="1441342"/>
                    <a:pt x="780646" y="1433894"/>
                    <a:pt x="796742" y="1418989"/>
                  </a:cubicBezTo>
                  <a:cubicBezTo>
                    <a:pt x="812838" y="1404084"/>
                    <a:pt x="820590" y="1382929"/>
                    <a:pt x="819991" y="1355506"/>
                  </a:cubicBezTo>
                  <a:cubicBezTo>
                    <a:pt x="819991" y="1329871"/>
                    <a:pt x="812238" y="1309610"/>
                    <a:pt x="796742" y="1294705"/>
                  </a:cubicBezTo>
                  <a:cubicBezTo>
                    <a:pt x="781245" y="1279799"/>
                    <a:pt x="758890" y="1272646"/>
                    <a:pt x="729676" y="1273245"/>
                  </a:cubicBezTo>
                  <a:lnTo>
                    <a:pt x="653668" y="1273245"/>
                  </a:lnTo>
                  <a:close/>
                  <a:moveTo>
                    <a:pt x="1100773" y="1827608"/>
                  </a:moveTo>
                  <a:lnTo>
                    <a:pt x="1353835" y="1157008"/>
                  </a:lnTo>
                  <a:lnTo>
                    <a:pt x="1530889" y="1157008"/>
                  </a:lnTo>
                  <a:lnTo>
                    <a:pt x="1783950" y="1827608"/>
                  </a:lnTo>
                  <a:lnTo>
                    <a:pt x="1639982" y="1827608"/>
                  </a:lnTo>
                  <a:lnTo>
                    <a:pt x="1575599" y="1653252"/>
                  </a:lnTo>
                  <a:lnTo>
                    <a:pt x="1308230" y="1653252"/>
                  </a:lnTo>
                  <a:lnTo>
                    <a:pt x="1244741" y="1827608"/>
                  </a:lnTo>
                  <a:close/>
                  <a:moveTo>
                    <a:pt x="1350258" y="1537015"/>
                  </a:moveTo>
                  <a:lnTo>
                    <a:pt x="1534466" y="1537015"/>
                  </a:lnTo>
                  <a:lnTo>
                    <a:pt x="1442362" y="1285763"/>
                  </a:lnTo>
                  <a:close/>
                  <a:moveTo>
                    <a:pt x="1896621" y="1827608"/>
                  </a:moveTo>
                  <a:lnTo>
                    <a:pt x="1896621" y="1157008"/>
                  </a:lnTo>
                  <a:lnTo>
                    <a:pt x="2070098" y="1157008"/>
                  </a:lnTo>
                  <a:lnTo>
                    <a:pt x="2368764" y="1637158"/>
                  </a:lnTo>
                  <a:lnTo>
                    <a:pt x="2368764" y="1157008"/>
                  </a:lnTo>
                  <a:lnTo>
                    <a:pt x="2503790" y="1157008"/>
                  </a:lnTo>
                  <a:lnTo>
                    <a:pt x="2503790" y="1827608"/>
                  </a:lnTo>
                  <a:lnTo>
                    <a:pt x="2330313" y="1827608"/>
                  </a:lnTo>
                  <a:lnTo>
                    <a:pt x="2031647" y="1345670"/>
                  </a:lnTo>
                  <a:lnTo>
                    <a:pt x="2031647" y="1827608"/>
                  </a:lnTo>
                  <a:close/>
                  <a:moveTo>
                    <a:pt x="2644181" y="1492308"/>
                  </a:moveTo>
                  <a:cubicBezTo>
                    <a:pt x="2644181" y="1444624"/>
                    <a:pt x="2652828" y="1399318"/>
                    <a:pt x="2670113" y="1356400"/>
                  </a:cubicBezTo>
                  <a:cubicBezTo>
                    <a:pt x="2687398" y="1312882"/>
                    <a:pt x="2711247" y="1275034"/>
                    <a:pt x="2741650" y="1242845"/>
                  </a:cubicBezTo>
                  <a:cubicBezTo>
                    <a:pt x="2772652" y="1210656"/>
                    <a:pt x="2810209" y="1185325"/>
                    <a:pt x="2854321" y="1166844"/>
                  </a:cubicBezTo>
                  <a:cubicBezTo>
                    <a:pt x="2899031" y="1147772"/>
                    <a:pt x="2947319" y="1138231"/>
                    <a:pt x="2999183" y="1138231"/>
                  </a:cubicBezTo>
                  <a:cubicBezTo>
                    <a:pt x="3058201" y="1138231"/>
                    <a:pt x="3111853" y="1150150"/>
                    <a:pt x="3160141" y="1173997"/>
                  </a:cubicBezTo>
                  <a:cubicBezTo>
                    <a:pt x="3209027" y="1198433"/>
                    <a:pt x="3248963" y="1231820"/>
                    <a:pt x="3279965" y="1274140"/>
                  </a:cubicBezTo>
                  <a:lnTo>
                    <a:pt x="3173554" y="1357294"/>
                  </a:lnTo>
                  <a:cubicBezTo>
                    <a:pt x="3153881" y="1329281"/>
                    <a:pt x="3129139" y="1306927"/>
                    <a:pt x="3099334" y="1290234"/>
                  </a:cubicBezTo>
                  <a:cubicBezTo>
                    <a:pt x="3069530" y="1273541"/>
                    <a:pt x="3036141" y="1265198"/>
                    <a:pt x="2999183" y="1265198"/>
                  </a:cubicBezTo>
                  <a:cubicBezTo>
                    <a:pt x="2936588" y="1265198"/>
                    <a:pt x="2885019" y="1286953"/>
                    <a:pt x="2844484" y="1330470"/>
                  </a:cubicBezTo>
                  <a:cubicBezTo>
                    <a:pt x="2803950" y="1373987"/>
                    <a:pt x="2783383" y="1427930"/>
                    <a:pt x="2782784" y="1492308"/>
                  </a:cubicBezTo>
                  <a:cubicBezTo>
                    <a:pt x="2782784" y="1556686"/>
                    <a:pt x="2803351" y="1610933"/>
                    <a:pt x="2844484" y="1655040"/>
                  </a:cubicBezTo>
                  <a:cubicBezTo>
                    <a:pt x="2885019" y="1698558"/>
                    <a:pt x="2936588" y="1720017"/>
                    <a:pt x="2999183" y="1719418"/>
                  </a:cubicBezTo>
                  <a:cubicBezTo>
                    <a:pt x="3036141" y="1719418"/>
                    <a:pt x="3069530" y="1711371"/>
                    <a:pt x="3099334" y="1695276"/>
                  </a:cubicBezTo>
                  <a:cubicBezTo>
                    <a:pt x="3129139" y="1678583"/>
                    <a:pt x="3153881" y="1655934"/>
                    <a:pt x="3173554" y="1627322"/>
                  </a:cubicBezTo>
                  <a:lnTo>
                    <a:pt x="3279965" y="1709582"/>
                  </a:lnTo>
                  <a:cubicBezTo>
                    <a:pt x="3253738" y="1745947"/>
                    <a:pt x="3220947" y="1775748"/>
                    <a:pt x="3181602" y="1798996"/>
                  </a:cubicBezTo>
                  <a:cubicBezTo>
                    <a:pt x="3142257" y="1822243"/>
                    <a:pt x="3098735" y="1836844"/>
                    <a:pt x="3051047" y="1842808"/>
                  </a:cubicBezTo>
                  <a:lnTo>
                    <a:pt x="2967885" y="1982293"/>
                  </a:lnTo>
                  <a:lnTo>
                    <a:pt x="2848061" y="1982293"/>
                  </a:lnTo>
                  <a:lnTo>
                    <a:pt x="2932117" y="1841020"/>
                  </a:lnTo>
                  <a:cubicBezTo>
                    <a:pt x="2875487" y="1830889"/>
                    <a:pt x="2825107" y="1809126"/>
                    <a:pt x="2780995" y="1775748"/>
                  </a:cubicBezTo>
                  <a:cubicBezTo>
                    <a:pt x="2736884" y="1742370"/>
                    <a:pt x="2702904" y="1700936"/>
                    <a:pt x="2679055" y="1651464"/>
                  </a:cubicBezTo>
                  <a:cubicBezTo>
                    <a:pt x="2655207" y="1601991"/>
                    <a:pt x="2643582" y="1548934"/>
                    <a:pt x="2644181" y="1492308"/>
                  </a:cubicBezTo>
                  <a:close/>
                  <a:moveTo>
                    <a:pt x="3319310" y="1827608"/>
                  </a:moveTo>
                  <a:lnTo>
                    <a:pt x="3572372" y="1157008"/>
                  </a:lnTo>
                  <a:lnTo>
                    <a:pt x="3749426" y="1157008"/>
                  </a:lnTo>
                  <a:lnTo>
                    <a:pt x="4002487" y="1827608"/>
                  </a:lnTo>
                  <a:lnTo>
                    <a:pt x="3858519" y="1827608"/>
                  </a:lnTo>
                  <a:lnTo>
                    <a:pt x="3795030" y="1653252"/>
                  </a:lnTo>
                  <a:lnTo>
                    <a:pt x="3527661" y="1653252"/>
                  </a:lnTo>
                  <a:lnTo>
                    <a:pt x="3463278" y="1827608"/>
                  </a:lnTo>
                  <a:close/>
                  <a:moveTo>
                    <a:pt x="3569689" y="1537015"/>
                  </a:moveTo>
                  <a:lnTo>
                    <a:pt x="3753002" y="1537015"/>
                  </a:lnTo>
                  <a:lnTo>
                    <a:pt x="3660899" y="1285763"/>
                  </a:lnTo>
                  <a:close/>
                  <a:moveTo>
                    <a:pt x="4115158" y="1827608"/>
                  </a:moveTo>
                  <a:lnTo>
                    <a:pt x="4115158" y="1157008"/>
                  </a:lnTo>
                  <a:lnTo>
                    <a:pt x="4251078" y="1157008"/>
                  </a:lnTo>
                  <a:lnTo>
                    <a:pt x="4251078" y="1827608"/>
                  </a:lnTo>
                  <a:close/>
                  <a:moveTo>
                    <a:pt x="4386998" y="1734618"/>
                  </a:moveTo>
                  <a:lnTo>
                    <a:pt x="4485361" y="1644311"/>
                  </a:lnTo>
                  <a:cubicBezTo>
                    <a:pt x="4505633" y="1670536"/>
                    <a:pt x="4528283" y="1690806"/>
                    <a:pt x="4553321" y="1705112"/>
                  </a:cubicBezTo>
                  <a:cubicBezTo>
                    <a:pt x="4578958" y="1719418"/>
                    <a:pt x="4605481" y="1726571"/>
                    <a:pt x="4632906" y="1726571"/>
                  </a:cubicBezTo>
                  <a:cubicBezTo>
                    <a:pt x="4659732" y="1726571"/>
                    <a:pt x="4680594" y="1719713"/>
                    <a:pt x="4695501" y="1706006"/>
                  </a:cubicBezTo>
                  <a:cubicBezTo>
                    <a:pt x="4710997" y="1692299"/>
                    <a:pt x="4718750" y="1673218"/>
                    <a:pt x="4718750" y="1648781"/>
                  </a:cubicBezTo>
                  <a:cubicBezTo>
                    <a:pt x="4718750" y="1634475"/>
                    <a:pt x="4714574" y="1621358"/>
                    <a:pt x="4706231" y="1609439"/>
                  </a:cubicBezTo>
                  <a:cubicBezTo>
                    <a:pt x="4697289" y="1597521"/>
                    <a:pt x="4685664" y="1587685"/>
                    <a:pt x="4671357" y="1579933"/>
                  </a:cubicBezTo>
                  <a:cubicBezTo>
                    <a:pt x="4657050" y="1571591"/>
                    <a:pt x="4640659" y="1563240"/>
                    <a:pt x="4622175" y="1554897"/>
                  </a:cubicBezTo>
                  <a:cubicBezTo>
                    <a:pt x="4603692" y="1545956"/>
                    <a:pt x="4584914" y="1537310"/>
                    <a:pt x="4565840" y="1528967"/>
                  </a:cubicBezTo>
                  <a:cubicBezTo>
                    <a:pt x="4546767" y="1520625"/>
                    <a:pt x="4528283" y="1510486"/>
                    <a:pt x="4510399" y="1498567"/>
                  </a:cubicBezTo>
                  <a:cubicBezTo>
                    <a:pt x="4491916" y="1486648"/>
                    <a:pt x="4475525" y="1473531"/>
                    <a:pt x="4461217" y="1459225"/>
                  </a:cubicBezTo>
                  <a:cubicBezTo>
                    <a:pt x="4446910" y="1444919"/>
                    <a:pt x="4435285" y="1426741"/>
                    <a:pt x="4426343" y="1404683"/>
                  </a:cubicBezTo>
                  <a:cubicBezTo>
                    <a:pt x="4417401" y="1382625"/>
                    <a:pt x="4412930" y="1358483"/>
                    <a:pt x="4412930" y="1332258"/>
                  </a:cubicBezTo>
                  <a:cubicBezTo>
                    <a:pt x="4412930" y="1278011"/>
                    <a:pt x="4433202" y="1232115"/>
                    <a:pt x="4473736" y="1194562"/>
                  </a:cubicBezTo>
                  <a:cubicBezTo>
                    <a:pt x="4514271" y="1157008"/>
                    <a:pt x="4565545" y="1138231"/>
                    <a:pt x="4627541" y="1138231"/>
                  </a:cubicBezTo>
                  <a:cubicBezTo>
                    <a:pt x="4720539" y="1138231"/>
                    <a:pt x="4798335" y="1175785"/>
                    <a:pt x="4860930" y="1250892"/>
                  </a:cubicBezTo>
                  <a:lnTo>
                    <a:pt x="4761672" y="1340305"/>
                  </a:lnTo>
                  <a:cubicBezTo>
                    <a:pt x="4718750" y="1284270"/>
                    <a:pt x="4674335" y="1256257"/>
                    <a:pt x="4628435" y="1256257"/>
                  </a:cubicBezTo>
                  <a:cubicBezTo>
                    <a:pt x="4605784" y="1256257"/>
                    <a:pt x="4587006" y="1263115"/>
                    <a:pt x="4572100" y="1276822"/>
                  </a:cubicBezTo>
                  <a:cubicBezTo>
                    <a:pt x="4557193" y="1290529"/>
                    <a:pt x="4550039" y="1307222"/>
                    <a:pt x="4550639" y="1326893"/>
                  </a:cubicBezTo>
                  <a:cubicBezTo>
                    <a:pt x="4550639" y="1339411"/>
                    <a:pt x="4554215" y="1351035"/>
                    <a:pt x="4561369" y="1361765"/>
                  </a:cubicBezTo>
                  <a:cubicBezTo>
                    <a:pt x="4568523" y="1371895"/>
                    <a:pt x="4577760" y="1381140"/>
                    <a:pt x="4589090" y="1389483"/>
                  </a:cubicBezTo>
                  <a:cubicBezTo>
                    <a:pt x="4601009" y="1397235"/>
                    <a:pt x="4614727" y="1404978"/>
                    <a:pt x="4630223" y="1412730"/>
                  </a:cubicBezTo>
                  <a:lnTo>
                    <a:pt x="4677616" y="1435084"/>
                  </a:lnTo>
                  <a:cubicBezTo>
                    <a:pt x="4694902" y="1442836"/>
                    <a:pt x="4711892" y="1450579"/>
                    <a:pt x="4728586" y="1458331"/>
                  </a:cubicBezTo>
                  <a:cubicBezTo>
                    <a:pt x="4745872" y="1466673"/>
                    <a:pt x="4761967" y="1476813"/>
                    <a:pt x="4776874" y="1488731"/>
                  </a:cubicBezTo>
                  <a:cubicBezTo>
                    <a:pt x="4792371" y="1500060"/>
                    <a:pt x="4806088" y="1513168"/>
                    <a:pt x="4818008" y="1528073"/>
                  </a:cubicBezTo>
                  <a:cubicBezTo>
                    <a:pt x="4829927" y="1542379"/>
                    <a:pt x="4839173" y="1559368"/>
                    <a:pt x="4845728" y="1579039"/>
                  </a:cubicBezTo>
                  <a:cubicBezTo>
                    <a:pt x="4852882" y="1599309"/>
                    <a:pt x="4856459" y="1621662"/>
                    <a:pt x="4856459" y="1646099"/>
                  </a:cubicBezTo>
                  <a:cubicBezTo>
                    <a:pt x="4855269" y="1706900"/>
                    <a:pt x="4833504" y="1755478"/>
                    <a:pt x="4791181" y="1791843"/>
                  </a:cubicBezTo>
                  <a:cubicBezTo>
                    <a:pt x="4749448" y="1828207"/>
                    <a:pt x="4697289" y="1846385"/>
                    <a:pt x="4634694" y="1846385"/>
                  </a:cubicBezTo>
                  <a:cubicBezTo>
                    <a:pt x="4579852" y="1846385"/>
                    <a:pt x="4532459" y="1837148"/>
                    <a:pt x="4492515" y="1818667"/>
                  </a:cubicBezTo>
                  <a:cubicBezTo>
                    <a:pt x="4452571" y="1799595"/>
                    <a:pt x="4417401" y="1771573"/>
                    <a:pt x="4386998" y="1734618"/>
                  </a:cubicBezTo>
                  <a:close/>
                  <a:moveTo>
                    <a:pt x="5007580" y="1827608"/>
                  </a:moveTo>
                  <a:lnTo>
                    <a:pt x="5007580" y="1157008"/>
                  </a:lnTo>
                  <a:lnTo>
                    <a:pt x="5396562" y="1157008"/>
                  </a:lnTo>
                  <a:lnTo>
                    <a:pt x="5396562" y="1273245"/>
                  </a:lnTo>
                  <a:lnTo>
                    <a:pt x="5143500" y="1273245"/>
                  </a:lnTo>
                  <a:lnTo>
                    <a:pt x="5143500" y="1427930"/>
                  </a:lnTo>
                  <a:lnTo>
                    <a:pt x="5359005" y="1427930"/>
                  </a:lnTo>
                  <a:lnTo>
                    <a:pt x="5359005" y="1544168"/>
                  </a:lnTo>
                  <a:lnTo>
                    <a:pt x="5143500" y="1544168"/>
                  </a:lnTo>
                  <a:lnTo>
                    <a:pt x="5143500" y="1711371"/>
                  </a:lnTo>
                  <a:lnTo>
                    <a:pt x="5396562" y="1711371"/>
                  </a:lnTo>
                  <a:lnTo>
                    <a:pt x="5396562" y="1827608"/>
                  </a:lnTo>
                  <a:close/>
                </a:path>
              </a:pathLst>
            </a:custGeom>
            <a:solidFill>
              <a:srgbClr val="000000"/>
            </a:solidFill>
            <a:ln w="893" cap="flat">
              <a:noFill/>
              <a:prstDash val="solid"/>
              <a:miter/>
            </a:ln>
          </p:spPr>
          <p:txBody>
            <a:bodyPr rtlCol="0" anchor="ctr"/>
            <a:lstStyle/>
            <a:p>
              <a:endParaRPr lang="fr-FR"/>
            </a:p>
          </p:txBody>
        </p:sp>
        <p:sp>
          <p:nvSpPr>
            <p:cNvPr id="61" name="Forme libre 60">
              <a:extLst>
                <a:ext uri="{FF2B5EF4-FFF2-40B4-BE49-F238E27FC236}">
                  <a16:creationId xmlns:a16="http://schemas.microsoft.com/office/drawing/2014/main" id="{C6E10063-98BC-DBF7-D81D-6019CB375F06}"/>
                </a:ext>
              </a:extLst>
            </p:cNvPr>
            <p:cNvSpPr/>
            <p:nvPr/>
          </p:nvSpPr>
          <p:spPr>
            <a:xfrm>
              <a:off x="3189814" y="4323132"/>
              <a:ext cx="2331207" cy="1640734"/>
            </a:xfrm>
            <a:custGeom>
              <a:avLst/>
              <a:gdLst>
                <a:gd name="connsiteX0" fmla="*/ 2221220 w 2331207"/>
                <a:gd name="connsiteY0" fmla="*/ 1391271 h 1640734"/>
                <a:gd name="connsiteX1" fmla="*/ 2248940 w 2331207"/>
                <a:gd name="connsiteY1" fmla="*/ 1441342 h 1640734"/>
                <a:gd name="connsiteX2" fmla="*/ 2158625 w 2331207"/>
                <a:gd name="connsiteY2" fmla="*/ 1465484 h 1640734"/>
                <a:gd name="connsiteX3" fmla="*/ 2221220 w 2331207"/>
                <a:gd name="connsiteY3" fmla="*/ 1391271 h 1640734"/>
                <a:gd name="connsiteX4" fmla="*/ 2271295 w 2331207"/>
                <a:gd name="connsiteY4" fmla="*/ 1537909 h 1640734"/>
                <a:gd name="connsiteX5" fmla="*/ 2253411 w 2331207"/>
                <a:gd name="connsiteY5" fmla="*/ 1537909 h 1640734"/>
                <a:gd name="connsiteX6" fmla="*/ 2181874 w 2331207"/>
                <a:gd name="connsiteY6" fmla="*/ 1586192 h 1640734"/>
                <a:gd name="connsiteX7" fmla="*/ 2144317 w 2331207"/>
                <a:gd name="connsiteY7" fmla="*/ 1537909 h 1640734"/>
                <a:gd name="connsiteX8" fmla="*/ 2148788 w 2331207"/>
                <a:gd name="connsiteY8" fmla="*/ 1497673 h 1640734"/>
                <a:gd name="connsiteX9" fmla="*/ 2295439 w 2331207"/>
                <a:gd name="connsiteY9" fmla="*/ 1449390 h 1640734"/>
                <a:gd name="connsiteX10" fmla="*/ 2248940 w 2331207"/>
                <a:gd name="connsiteY10" fmla="*/ 1351929 h 1640734"/>
                <a:gd name="connsiteX11" fmla="*/ 2100501 w 2331207"/>
                <a:gd name="connsiteY11" fmla="*/ 1569203 h 1640734"/>
                <a:gd name="connsiteX12" fmla="*/ 2155942 w 2331207"/>
                <a:gd name="connsiteY12" fmla="*/ 1639840 h 1640734"/>
                <a:gd name="connsiteX13" fmla="*/ 2271295 w 2331207"/>
                <a:gd name="connsiteY13" fmla="*/ 1537909 h 1640734"/>
                <a:gd name="connsiteX14" fmla="*/ 2248046 w 2331207"/>
                <a:gd name="connsiteY14" fmla="*/ 1319740 h 1640734"/>
                <a:gd name="connsiteX15" fmla="*/ 2331207 w 2331207"/>
                <a:gd name="connsiteY15" fmla="*/ 1243739 h 1640734"/>
                <a:gd name="connsiteX16" fmla="*/ 2331207 w 2331207"/>
                <a:gd name="connsiteY16" fmla="*/ 1233009 h 1640734"/>
                <a:gd name="connsiteX17" fmla="*/ 2275766 w 2331207"/>
                <a:gd name="connsiteY17" fmla="*/ 1233009 h 1640734"/>
                <a:gd name="connsiteX18" fmla="*/ 2226585 w 2331207"/>
                <a:gd name="connsiteY18" fmla="*/ 1320634 h 1640734"/>
                <a:gd name="connsiteX19" fmla="*/ 2248046 w 2331207"/>
                <a:gd name="connsiteY19" fmla="*/ 1320634 h 1640734"/>
                <a:gd name="connsiteX20" fmla="*/ 1935966 w 2331207"/>
                <a:gd name="connsiteY20" fmla="*/ 1393059 h 1640734"/>
                <a:gd name="connsiteX21" fmla="*/ 1984254 w 2331207"/>
                <a:gd name="connsiteY21" fmla="*/ 1393059 h 1640734"/>
                <a:gd name="connsiteX22" fmla="*/ 1907351 w 2331207"/>
                <a:gd name="connsiteY22" fmla="*/ 1604075 h 1640734"/>
                <a:gd name="connsiteX23" fmla="*/ 1928813 w 2331207"/>
                <a:gd name="connsiteY23" fmla="*/ 1639840 h 1640734"/>
                <a:gd name="connsiteX24" fmla="*/ 2073675 w 2331207"/>
                <a:gd name="connsiteY24" fmla="*/ 1527179 h 1640734"/>
                <a:gd name="connsiteX25" fmla="*/ 2060262 w 2331207"/>
                <a:gd name="connsiteY25" fmla="*/ 1527179 h 1640734"/>
                <a:gd name="connsiteX26" fmla="*/ 1965475 w 2331207"/>
                <a:gd name="connsiteY26" fmla="*/ 1591557 h 1640734"/>
                <a:gd name="connsiteX27" fmla="*/ 2036118 w 2331207"/>
                <a:gd name="connsiteY27" fmla="*/ 1393059 h 1640734"/>
                <a:gd name="connsiteX28" fmla="*/ 2108549 w 2331207"/>
                <a:gd name="connsiteY28" fmla="*/ 1393059 h 1640734"/>
                <a:gd name="connsiteX29" fmla="*/ 2117491 w 2331207"/>
                <a:gd name="connsiteY29" fmla="*/ 1362659 h 1640734"/>
                <a:gd name="connsiteX30" fmla="*/ 2046848 w 2331207"/>
                <a:gd name="connsiteY30" fmla="*/ 1362659 h 1640734"/>
                <a:gd name="connsiteX31" fmla="*/ 2073675 w 2331207"/>
                <a:gd name="connsiteY31" fmla="*/ 1286657 h 1640734"/>
                <a:gd name="connsiteX32" fmla="*/ 2045954 w 2331207"/>
                <a:gd name="connsiteY32" fmla="*/ 1286657 h 1640734"/>
                <a:gd name="connsiteX33" fmla="*/ 1995878 w 2331207"/>
                <a:gd name="connsiteY33" fmla="*/ 1362659 h 1640734"/>
                <a:gd name="connsiteX34" fmla="*/ 1935966 w 2331207"/>
                <a:gd name="connsiteY34" fmla="*/ 1370706 h 1640734"/>
                <a:gd name="connsiteX35" fmla="*/ 1885890 w 2331207"/>
                <a:gd name="connsiteY35" fmla="*/ 1382330 h 1640734"/>
                <a:gd name="connsiteX36" fmla="*/ 1868900 w 2331207"/>
                <a:gd name="connsiteY36" fmla="*/ 1351929 h 1640734"/>
                <a:gd name="connsiteX37" fmla="*/ 1756230 w 2331207"/>
                <a:gd name="connsiteY37" fmla="*/ 1443131 h 1640734"/>
                <a:gd name="connsiteX38" fmla="*/ 1769643 w 2331207"/>
                <a:gd name="connsiteY38" fmla="*/ 1443131 h 1640734"/>
                <a:gd name="connsiteX39" fmla="*/ 1828661 w 2331207"/>
                <a:gd name="connsiteY39" fmla="*/ 1398424 h 1640734"/>
                <a:gd name="connsiteX40" fmla="*/ 1747288 w 2331207"/>
                <a:gd name="connsiteY40" fmla="*/ 1609439 h 1640734"/>
                <a:gd name="connsiteX41" fmla="*/ 1765172 w 2331207"/>
                <a:gd name="connsiteY41" fmla="*/ 1639840 h 1640734"/>
                <a:gd name="connsiteX42" fmla="*/ 1872477 w 2331207"/>
                <a:gd name="connsiteY42" fmla="*/ 1548638 h 1640734"/>
                <a:gd name="connsiteX43" fmla="*/ 1859064 w 2331207"/>
                <a:gd name="connsiteY43" fmla="*/ 1548638 h 1640734"/>
                <a:gd name="connsiteX44" fmla="*/ 1800046 w 2331207"/>
                <a:gd name="connsiteY44" fmla="*/ 1593345 h 1640734"/>
                <a:gd name="connsiteX45" fmla="*/ 1893938 w 2331207"/>
                <a:gd name="connsiteY45" fmla="*/ 1298281 h 1640734"/>
                <a:gd name="connsiteX46" fmla="*/ 1927024 w 2331207"/>
                <a:gd name="connsiteY46" fmla="*/ 1265198 h 1640734"/>
                <a:gd name="connsiteX47" fmla="*/ 1893938 w 2331207"/>
                <a:gd name="connsiteY47" fmla="*/ 1232115 h 1640734"/>
                <a:gd name="connsiteX48" fmla="*/ 1870689 w 2331207"/>
                <a:gd name="connsiteY48" fmla="*/ 1241951 h 1640734"/>
                <a:gd name="connsiteX49" fmla="*/ 1860853 w 2331207"/>
                <a:gd name="connsiteY49" fmla="*/ 1265198 h 1640734"/>
                <a:gd name="connsiteX50" fmla="*/ 1893938 w 2331207"/>
                <a:gd name="connsiteY50" fmla="*/ 1298281 h 1640734"/>
                <a:gd name="connsiteX51" fmla="*/ 1501380 w 2331207"/>
                <a:gd name="connsiteY51" fmla="*/ 1410942 h 1640734"/>
                <a:gd name="connsiteX52" fmla="*/ 1501380 w 2331207"/>
                <a:gd name="connsiteY52" fmla="*/ 1474425 h 1640734"/>
                <a:gd name="connsiteX53" fmla="*/ 1444150 w 2331207"/>
                <a:gd name="connsiteY53" fmla="*/ 1601392 h 1640734"/>
                <a:gd name="connsiteX54" fmla="*/ 1468294 w 2331207"/>
                <a:gd name="connsiteY54" fmla="*/ 1640734 h 1640734"/>
                <a:gd name="connsiteX55" fmla="*/ 1495120 w 2331207"/>
                <a:gd name="connsiteY55" fmla="*/ 1621957 h 1640734"/>
                <a:gd name="connsiteX56" fmla="*/ 1551456 w 2331207"/>
                <a:gd name="connsiteY56" fmla="*/ 1473531 h 1640734"/>
                <a:gd name="connsiteX57" fmla="*/ 1647136 w 2331207"/>
                <a:gd name="connsiteY57" fmla="*/ 1407365 h 1640734"/>
                <a:gd name="connsiteX58" fmla="*/ 1650713 w 2331207"/>
                <a:gd name="connsiteY58" fmla="*/ 1439554 h 1640734"/>
                <a:gd name="connsiteX59" fmla="*/ 1563975 w 2331207"/>
                <a:gd name="connsiteY59" fmla="*/ 1604969 h 1640734"/>
                <a:gd name="connsiteX60" fmla="*/ 1585436 w 2331207"/>
                <a:gd name="connsiteY60" fmla="*/ 1640734 h 1640734"/>
                <a:gd name="connsiteX61" fmla="*/ 1698106 w 2331207"/>
                <a:gd name="connsiteY61" fmla="*/ 1549533 h 1640734"/>
                <a:gd name="connsiteX62" fmla="*/ 1682905 w 2331207"/>
                <a:gd name="connsiteY62" fmla="*/ 1549533 h 1640734"/>
                <a:gd name="connsiteX63" fmla="*/ 1623887 w 2331207"/>
                <a:gd name="connsiteY63" fmla="*/ 1594239 h 1640734"/>
                <a:gd name="connsiteX64" fmla="*/ 1698106 w 2331207"/>
                <a:gd name="connsiteY64" fmla="*/ 1444025 h 1640734"/>
                <a:gd name="connsiteX65" fmla="*/ 1712414 w 2331207"/>
                <a:gd name="connsiteY65" fmla="*/ 1393059 h 1640734"/>
                <a:gd name="connsiteX66" fmla="*/ 1673068 w 2331207"/>
                <a:gd name="connsiteY66" fmla="*/ 1352823 h 1640734"/>
                <a:gd name="connsiteX67" fmla="*/ 1560398 w 2331207"/>
                <a:gd name="connsiteY67" fmla="*/ 1444919 h 1640734"/>
                <a:gd name="connsiteX68" fmla="*/ 1560398 w 2331207"/>
                <a:gd name="connsiteY68" fmla="*/ 1405577 h 1640734"/>
                <a:gd name="connsiteX69" fmla="*/ 1526418 w 2331207"/>
                <a:gd name="connsiteY69" fmla="*/ 1352823 h 1640734"/>
                <a:gd name="connsiteX70" fmla="*/ 1448621 w 2331207"/>
                <a:gd name="connsiteY70" fmla="*/ 1444025 h 1640734"/>
                <a:gd name="connsiteX71" fmla="*/ 1462035 w 2331207"/>
                <a:gd name="connsiteY71" fmla="*/ 1444025 h 1640734"/>
                <a:gd name="connsiteX72" fmla="*/ 1501380 w 2331207"/>
                <a:gd name="connsiteY72" fmla="*/ 1410942 h 1640734"/>
                <a:gd name="connsiteX73" fmla="*/ 1443256 w 2331207"/>
                <a:gd name="connsiteY73" fmla="*/ 1416307 h 1640734"/>
                <a:gd name="connsiteX74" fmla="*/ 1421795 w 2331207"/>
                <a:gd name="connsiteY74" fmla="*/ 1351929 h 1640734"/>
                <a:gd name="connsiteX75" fmla="*/ 1345787 w 2331207"/>
                <a:gd name="connsiteY75" fmla="*/ 1444025 h 1640734"/>
                <a:gd name="connsiteX76" fmla="*/ 1345787 w 2331207"/>
                <a:gd name="connsiteY76" fmla="*/ 1404683 h 1640734"/>
                <a:gd name="connsiteX77" fmla="*/ 1311807 w 2331207"/>
                <a:gd name="connsiteY77" fmla="*/ 1351929 h 1640734"/>
                <a:gd name="connsiteX78" fmla="*/ 1234011 w 2331207"/>
                <a:gd name="connsiteY78" fmla="*/ 1443131 h 1640734"/>
                <a:gd name="connsiteX79" fmla="*/ 1247424 w 2331207"/>
                <a:gd name="connsiteY79" fmla="*/ 1443131 h 1640734"/>
                <a:gd name="connsiteX80" fmla="*/ 1285875 w 2331207"/>
                <a:gd name="connsiteY80" fmla="*/ 1410048 h 1640734"/>
                <a:gd name="connsiteX81" fmla="*/ 1285875 w 2331207"/>
                <a:gd name="connsiteY81" fmla="*/ 1473531 h 1640734"/>
                <a:gd name="connsiteX82" fmla="*/ 1228646 w 2331207"/>
                <a:gd name="connsiteY82" fmla="*/ 1600498 h 1640734"/>
                <a:gd name="connsiteX83" fmla="*/ 1252789 w 2331207"/>
                <a:gd name="connsiteY83" fmla="*/ 1639840 h 1640734"/>
                <a:gd name="connsiteX84" fmla="*/ 1279616 w 2331207"/>
                <a:gd name="connsiteY84" fmla="*/ 1621063 h 1640734"/>
                <a:gd name="connsiteX85" fmla="*/ 1334162 w 2331207"/>
                <a:gd name="connsiteY85" fmla="*/ 1472637 h 1640734"/>
                <a:gd name="connsiteX86" fmla="*/ 1382450 w 2331207"/>
                <a:gd name="connsiteY86" fmla="*/ 1417201 h 1640734"/>
                <a:gd name="connsiteX87" fmla="*/ 1443256 w 2331207"/>
                <a:gd name="connsiteY87" fmla="*/ 1417201 h 1640734"/>
                <a:gd name="connsiteX88" fmla="*/ 1131177 w 2331207"/>
                <a:gd name="connsiteY88" fmla="*/ 1391271 h 1640734"/>
                <a:gd name="connsiteX89" fmla="*/ 1158897 w 2331207"/>
                <a:gd name="connsiteY89" fmla="*/ 1441342 h 1640734"/>
                <a:gd name="connsiteX90" fmla="*/ 1068582 w 2331207"/>
                <a:gd name="connsiteY90" fmla="*/ 1465484 h 1640734"/>
                <a:gd name="connsiteX91" fmla="*/ 1131177 w 2331207"/>
                <a:gd name="connsiteY91" fmla="*/ 1391271 h 1640734"/>
                <a:gd name="connsiteX92" fmla="*/ 1181252 w 2331207"/>
                <a:gd name="connsiteY92" fmla="*/ 1537909 h 1640734"/>
                <a:gd name="connsiteX93" fmla="*/ 1163368 w 2331207"/>
                <a:gd name="connsiteY93" fmla="*/ 1537909 h 1640734"/>
                <a:gd name="connsiteX94" fmla="*/ 1091831 w 2331207"/>
                <a:gd name="connsiteY94" fmla="*/ 1586192 h 1640734"/>
                <a:gd name="connsiteX95" fmla="*/ 1054274 w 2331207"/>
                <a:gd name="connsiteY95" fmla="*/ 1537909 h 1640734"/>
                <a:gd name="connsiteX96" fmla="*/ 1058746 w 2331207"/>
                <a:gd name="connsiteY96" fmla="*/ 1497673 h 1640734"/>
                <a:gd name="connsiteX97" fmla="*/ 1205396 w 2331207"/>
                <a:gd name="connsiteY97" fmla="*/ 1449390 h 1640734"/>
                <a:gd name="connsiteX98" fmla="*/ 1158897 w 2331207"/>
                <a:gd name="connsiteY98" fmla="*/ 1351929 h 1640734"/>
                <a:gd name="connsiteX99" fmla="*/ 1010458 w 2331207"/>
                <a:gd name="connsiteY99" fmla="*/ 1569203 h 1640734"/>
                <a:gd name="connsiteX100" fmla="*/ 1065899 w 2331207"/>
                <a:gd name="connsiteY100" fmla="*/ 1639840 h 1640734"/>
                <a:gd name="connsiteX101" fmla="*/ 1181252 w 2331207"/>
                <a:gd name="connsiteY101" fmla="*/ 1537909 h 1640734"/>
                <a:gd name="connsiteX102" fmla="*/ 845923 w 2331207"/>
                <a:gd name="connsiteY102" fmla="*/ 1393059 h 1640734"/>
                <a:gd name="connsiteX103" fmla="*/ 894211 w 2331207"/>
                <a:gd name="connsiteY103" fmla="*/ 1393059 h 1640734"/>
                <a:gd name="connsiteX104" fmla="*/ 817309 w 2331207"/>
                <a:gd name="connsiteY104" fmla="*/ 1604075 h 1640734"/>
                <a:gd name="connsiteX105" fmla="*/ 838770 w 2331207"/>
                <a:gd name="connsiteY105" fmla="*/ 1639840 h 1640734"/>
                <a:gd name="connsiteX106" fmla="*/ 983632 w 2331207"/>
                <a:gd name="connsiteY106" fmla="*/ 1527179 h 1640734"/>
                <a:gd name="connsiteX107" fmla="*/ 970219 w 2331207"/>
                <a:gd name="connsiteY107" fmla="*/ 1527179 h 1640734"/>
                <a:gd name="connsiteX108" fmla="*/ 875432 w 2331207"/>
                <a:gd name="connsiteY108" fmla="*/ 1591557 h 1640734"/>
                <a:gd name="connsiteX109" fmla="*/ 946075 w 2331207"/>
                <a:gd name="connsiteY109" fmla="*/ 1393059 h 1640734"/>
                <a:gd name="connsiteX110" fmla="*/ 1018506 w 2331207"/>
                <a:gd name="connsiteY110" fmla="*/ 1393059 h 1640734"/>
                <a:gd name="connsiteX111" fmla="*/ 1027448 w 2331207"/>
                <a:gd name="connsiteY111" fmla="*/ 1362659 h 1640734"/>
                <a:gd name="connsiteX112" fmla="*/ 956805 w 2331207"/>
                <a:gd name="connsiteY112" fmla="*/ 1362659 h 1640734"/>
                <a:gd name="connsiteX113" fmla="*/ 983632 w 2331207"/>
                <a:gd name="connsiteY113" fmla="*/ 1286657 h 1640734"/>
                <a:gd name="connsiteX114" fmla="*/ 955911 w 2331207"/>
                <a:gd name="connsiteY114" fmla="*/ 1286657 h 1640734"/>
                <a:gd name="connsiteX115" fmla="*/ 905835 w 2331207"/>
                <a:gd name="connsiteY115" fmla="*/ 1362659 h 1640734"/>
                <a:gd name="connsiteX116" fmla="*/ 845923 w 2331207"/>
                <a:gd name="connsiteY116" fmla="*/ 1370706 h 1640734"/>
                <a:gd name="connsiteX117" fmla="*/ 589285 w 2331207"/>
                <a:gd name="connsiteY117" fmla="*/ 1557580 h 1640734"/>
                <a:gd name="connsiteX118" fmla="*/ 702850 w 2331207"/>
                <a:gd name="connsiteY118" fmla="*/ 1403789 h 1640734"/>
                <a:gd name="connsiteX119" fmla="*/ 727888 w 2331207"/>
                <a:gd name="connsiteY119" fmla="*/ 1407365 h 1640734"/>
                <a:gd name="connsiteX120" fmla="*/ 685860 w 2331207"/>
                <a:gd name="connsiteY120" fmla="*/ 1520026 h 1640734"/>
                <a:gd name="connsiteX121" fmla="*/ 606275 w 2331207"/>
                <a:gd name="connsiteY121" fmla="*/ 1585298 h 1640734"/>
                <a:gd name="connsiteX122" fmla="*/ 589285 w 2331207"/>
                <a:gd name="connsiteY122" fmla="*/ 1557580 h 1640734"/>
                <a:gd name="connsiteX123" fmla="*/ 811943 w 2331207"/>
                <a:gd name="connsiteY123" fmla="*/ 1339411 h 1640734"/>
                <a:gd name="connsiteX124" fmla="*/ 789588 w 2331207"/>
                <a:gd name="connsiteY124" fmla="*/ 1337623 h 1640734"/>
                <a:gd name="connsiteX125" fmla="*/ 764550 w 2331207"/>
                <a:gd name="connsiteY125" fmla="*/ 1362659 h 1640734"/>
                <a:gd name="connsiteX126" fmla="*/ 760079 w 2331207"/>
                <a:gd name="connsiteY126" fmla="*/ 1362659 h 1640734"/>
                <a:gd name="connsiteX127" fmla="*/ 539209 w 2331207"/>
                <a:gd name="connsiteY127" fmla="*/ 1599604 h 1640734"/>
                <a:gd name="connsiteX128" fmla="*/ 578554 w 2331207"/>
                <a:gd name="connsiteY128" fmla="*/ 1639840 h 1640734"/>
                <a:gd name="connsiteX129" fmla="*/ 675129 w 2331207"/>
                <a:gd name="connsiteY129" fmla="*/ 1547744 h 1640734"/>
                <a:gd name="connsiteX130" fmla="*/ 673341 w 2331207"/>
                <a:gd name="connsiteY130" fmla="*/ 1564733 h 1640734"/>
                <a:gd name="connsiteX131" fmla="*/ 709109 w 2331207"/>
                <a:gd name="connsiteY131" fmla="*/ 1639840 h 1640734"/>
                <a:gd name="connsiteX132" fmla="*/ 786011 w 2331207"/>
                <a:gd name="connsiteY132" fmla="*/ 1548638 h 1640734"/>
                <a:gd name="connsiteX133" fmla="*/ 772598 w 2331207"/>
                <a:gd name="connsiteY133" fmla="*/ 1548638 h 1640734"/>
                <a:gd name="connsiteX134" fmla="*/ 734147 w 2331207"/>
                <a:gd name="connsiteY134" fmla="*/ 1581721 h 1640734"/>
                <a:gd name="connsiteX135" fmla="*/ 734147 w 2331207"/>
                <a:gd name="connsiteY135" fmla="*/ 1518238 h 1640734"/>
                <a:gd name="connsiteX136" fmla="*/ 583920 w 2331207"/>
                <a:gd name="connsiteY136" fmla="*/ 1416307 h 1640734"/>
                <a:gd name="connsiteX137" fmla="*/ 562459 w 2331207"/>
                <a:gd name="connsiteY137" fmla="*/ 1351929 h 1640734"/>
                <a:gd name="connsiteX138" fmla="*/ 486451 w 2331207"/>
                <a:gd name="connsiteY138" fmla="*/ 1444025 h 1640734"/>
                <a:gd name="connsiteX139" fmla="*/ 486451 w 2331207"/>
                <a:gd name="connsiteY139" fmla="*/ 1404683 h 1640734"/>
                <a:gd name="connsiteX140" fmla="*/ 451576 w 2331207"/>
                <a:gd name="connsiteY140" fmla="*/ 1351929 h 1640734"/>
                <a:gd name="connsiteX141" fmla="*/ 374674 w 2331207"/>
                <a:gd name="connsiteY141" fmla="*/ 1443131 h 1640734"/>
                <a:gd name="connsiteX142" fmla="*/ 388087 w 2331207"/>
                <a:gd name="connsiteY142" fmla="*/ 1443131 h 1640734"/>
                <a:gd name="connsiteX143" fmla="*/ 426539 w 2331207"/>
                <a:gd name="connsiteY143" fmla="*/ 1410048 h 1640734"/>
                <a:gd name="connsiteX144" fmla="*/ 426539 w 2331207"/>
                <a:gd name="connsiteY144" fmla="*/ 1473531 h 1640734"/>
                <a:gd name="connsiteX145" fmla="*/ 368415 w 2331207"/>
                <a:gd name="connsiteY145" fmla="*/ 1601392 h 1640734"/>
                <a:gd name="connsiteX146" fmla="*/ 392559 w 2331207"/>
                <a:gd name="connsiteY146" fmla="*/ 1640734 h 1640734"/>
                <a:gd name="connsiteX147" fmla="*/ 419385 w 2331207"/>
                <a:gd name="connsiteY147" fmla="*/ 1621957 h 1640734"/>
                <a:gd name="connsiteX148" fmla="*/ 475720 w 2331207"/>
                <a:gd name="connsiteY148" fmla="*/ 1472637 h 1640734"/>
                <a:gd name="connsiteX149" fmla="*/ 524007 w 2331207"/>
                <a:gd name="connsiteY149" fmla="*/ 1417201 h 1640734"/>
                <a:gd name="connsiteX150" fmla="*/ 583920 w 2331207"/>
                <a:gd name="connsiteY150" fmla="*/ 1417201 h 1640734"/>
                <a:gd name="connsiteX151" fmla="*/ 209245 w 2331207"/>
                <a:gd name="connsiteY151" fmla="*/ 1630004 h 1640734"/>
                <a:gd name="connsiteX152" fmla="*/ 214611 w 2331207"/>
                <a:gd name="connsiteY152" fmla="*/ 1613910 h 1640734"/>
                <a:gd name="connsiteX153" fmla="*/ 163641 w 2331207"/>
                <a:gd name="connsiteY153" fmla="*/ 1523603 h 1640734"/>
                <a:gd name="connsiteX154" fmla="*/ 190467 w 2331207"/>
                <a:gd name="connsiteY154" fmla="*/ 1451178 h 1640734"/>
                <a:gd name="connsiteX155" fmla="*/ 246802 w 2331207"/>
                <a:gd name="connsiteY155" fmla="*/ 1451178 h 1640734"/>
                <a:gd name="connsiteX156" fmla="*/ 277205 w 2331207"/>
                <a:gd name="connsiteY156" fmla="*/ 1504826 h 1640734"/>
                <a:gd name="connsiteX157" fmla="*/ 297772 w 2331207"/>
                <a:gd name="connsiteY157" fmla="*/ 1504826 h 1640734"/>
                <a:gd name="connsiteX158" fmla="*/ 344271 w 2331207"/>
                <a:gd name="connsiteY158" fmla="*/ 1376965 h 1640734"/>
                <a:gd name="connsiteX159" fmla="*/ 323704 w 2331207"/>
                <a:gd name="connsiteY159" fmla="*/ 1376965 h 1640734"/>
                <a:gd name="connsiteX160" fmla="*/ 253956 w 2331207"/>
                <a:gd name="connsiteY160" fmla="*/ 1430613 h 1640734"/>
                <a:gd name="connsiteX161" fmla="*/ 197621 w 2331207"/>
                <a:gd name="connsiteY161" fmla="*/ 1430613 h 1640734"/>
                <a:gd name="connsiteX162" fmla="*/ 236072 w 2331207"/>
                <a:gd name="connsiteY162" fmla="*/ 1325999 h 1640734"/>
                <a:gd name="connsiteX163" fmla="*/ 304032 w 2331207"/>
                <a:gd name="connsiteY163" fmla="*/ 1281293 h 1640734"/>
                <a:gd name="connsiteX164" fmla="*/ 316551 w 2331207"/>
                <a:gd name="connsiteY164" fmla="*/ 1281293 h 1640734"/>
                <a:gd name="connsiteX165" fmla="*/ 371992 w 2331207"/>
                <a:gd name="connsiteY165" fmla="*/ 1346564 h 1640734"/>
                <a:gd name="connsiteX166" fmla="*/ 391664 w 2331207"/>
                <a:gd name="connsiteY166" fmla="*/ 1346564 h 1640734"/>
                <a:gd name="connsiteX167" fmla="*/ 407760 w 2331207"/>
                <a:gd name="connsiteY167" fmla="*/ 1259833 h 1640734"/>
                <a:gd name="connsiteX168" fmla="*/ 135026 w 2331207"/>
                <a:gd name="connsiteY168" fmla="*/ 1259833 h 1640734"/>
                <a:gd name="connsiteX169" fmla="*/ 129661 w 2331207"/>
                <a:gd name="connsiteY169" fmla="*/ 1275928 h 1640734"/>
                <a:gd name="connsiteX170" fmla="*/ 165429 w 2331207"/>
                <a:gd name="connsiteY170" fmla="*/ 1366235 h 1640734"/>
                <a:gd name="connsiteX171" fmla="*/ 107305 w 2331207"/>
                <a:gd name="connsiteY171" fmla="*/ 1524497 h 1640734"/>
                <a:gd name="connsiteX172" fmla="*/ 4471 w 2331207"/>
                <a:gd name="connsiteY172" fmla="*/ 1614804 h 1640734"/>
                <a:gd name="connsiteX173" fmla="*/ 0 w 2331207"/>
                <a:gd name="connsiteY173" fmla="*/ 1630899 h 1640734"/>
                <a:gd name="connsiteX174" fmla="*/ 209245 w 2331207"/>
                <a:gd name="connsiteY174" fmla="*/ 1630899 h 1640734"/>
                <a:gd name="connsiteX175" fmla="*/ 1562186 w 2331207"/>
                <a:gd name="connsiteY175" fmla="*/ 775213 h 1640734"/>
                <a:gd name="connsiteX176" fmla="*/ 1589907 w 2331207"/>
                <a:gd name="connsiteY176" fmla="*/ 825285 h 1640734"/>
                <a:gd name="connsiteX177" fmla="*/ 1499591 w 2331207"/>
                <a:gd name="connsiteY177" fmla="*/ 849426 h 1640734"/>
                <a:gd name="connsiteX178" fmla="*/ 1562186 w 2331207"/>
                <a:gd name="connsiteY178" fmla="*/ 775213 h 1640734"/>
                <a:gd name="connsiteX179" fmla="*/ 1612262 w 2331207"/>
                <a:gd name="connsiteY179" fmla="*/ 921851 h 1640734"/>
                <a:gd name="connsiteX180" fmla="*/ 1594378 w 2331207"/>
                <a:gd name="connsiteY180" fmla="*/ 921851 h 1640734"/>
                <a:gd name="connsiteX181" fmla="*/ 1522841 w 2331207"/>
                <a:gd name="connsiteY181" fmla="*/ 970134 h 1640734"/>
                <a:gd name="connsiteX182" fmla="*/ 1485284 w 2331207"/>
                <a:gd name="connsiteY182" fmla="*/ 921851 h 1640734"/>
                <a:gd name="connsiteX183" fmla="*/ 1489755 w 2331207"/>
                <a:gd name="connsiteY183" fmla="*/ 881615 h 1640734"/>
                <a:gd name="connsiteX184" fmla="*/ 1636406 w 2331207"/>
                <a:gd name="connsiteY184" fmla="*/ 833332 h 1640734"/>
                <a:gd name="connsiteX185" fmla="*/ 1589907 w 2331207"/>
                <a:gd name="connsiteY185" fmla="*/ 735871 h 1640734"/>
                <a:gd name="connsiteX186" fmla="*/ 1441468 w 2331207"/>
                <a:gd name="connsiteY186" fmla="*/ 953146 h 1640734"/>
                <a:gd name="connsiteX187" fmla="*/ 1496909 w 2331207"/>
                <a:gd name="connsiteY187" fmla="*/ 1023782 h 1640734"/>
                <a:gd name="connsiteX188" fmla="*/ 1612262 w 2331207"/>
                <a:gd name="connsiteY188" fmla="*/ 921851 h 1640734"/>
                <a:gd name="connsiteX189" fmla="*/ 1589012 w 2331207"/>
                <a:gd name="connsiteY189" fmla="*/ 703683 h 1640734"/>
                <a:gd name="connsiteX190" fmla="*/ 1672174 w 2331207"/>
                <a:gd name="connsiteY190" fmla="*/ 627681 h 1640734"/>
                <a:gd name="connsiteX191" fmla="*/ 1672174 w 2331207"/>
                <a:gd name="connsiteY191" fmla="*/ 616952 h 1640734"/>
                <a:gd name="connsiteX192" fmla="*/ 1616733 w 2331207"/>
                <a:gd name="connsiteY192" fmla="*/ 616952 h 1640734"/>
                <a:gd name="connsiteX193" fmla="*/ 1567551 w 2331207"/>
                <a:gd name="connsiteY193" fmla="*/ 704577 h 1640734"/>
                <a:gd name="connsiteX194" fmla="*/ 1589012 w 2331207"/>
                <a:gd name="connsiteY194" fmla="*/ 704577 h 1640734"/>
                <a:gd name="connsiteX195" fmla="*/ 1276933 w 2331207"/>
                <a:gd name="connsiteY195" fmla="*/ 777002 h 1640734"/>
                <a:gd name="connsiteX196" fmla="*/ 1325220 w 2331207"/>
                <a:gd name="connsiteY196" fmla="*/ 777002 h 1640734"/>
                <a:gd name="connsiteX197" fmla="*/ 1248318 w 2331207"/>
                <a:gd name="connsiteY197" fmla="*/ 988017 h 1640734"/>
                <a:gd name="connsiteX198" fmla="*/ 1269779 w 2331207"/>
                <a:gd name="connsiteY198" fmla="*/ 1023782 h 1640734"/>
                <a:gd name="connsiteX199" fmla="*/ 1414641 w 2331207"/>
                <a:gd name="connsiteY199" fmla="*/ 911122 h 1640734"/>
                <a:gd name="connsiteX200" fmla="*/ 1401228 w 2331207"/>
                <a:gd name="connsiteY200" fmla="*/ 911122 h 1640734"/>
                <a:gd name="connsiteX201" fmla="*/ 1306442 w 2331207"/>
                <a:gd name="connsiteY201" fmla="*/ 975499 h 1640734"/>
                <a:gd name="connsiteX202" fmla="*/ 1377085 w 2331207"/>
                <a:gd name="connsiteY202" fmla="*/ 777002 h 1640734"/>
                <a:gd name="connsiteX203" fmla="*/ 1449516 w 2331207"/>
                <a:gd name="connsiteY203" fmla="*/ 777002 h 1640734"/>
                <a:gd name="connsiteX204" fmla="*/ 1458458 w 2331207"/>
                <a:gd name="connsiteY204" fmla="*/ 746601 h 1640734"/>
                <a:gd name="connsiteX205" fmla="*/ 1387815 w 2331207"/>
                <a:gd name="connsiteY205" fmla="*/ 746601 h 1640734"/>
                <a:gd name="connsiteX206" fmla="*/ 1414641 w 2331207"/>
                <a:gd name="connsiteY206" fmla="*/ 670600 h 1640734"/>
                <a:gd name="connsiteX207" fmla="*/ 1386921 w 2331207"/>
                <a:gd name="connsiteY207" fmla="*/ 670600 h 1640734"/>
                <a:gd name="connsiteX208" fmla="*/ 1336845 w 2331207"/>
                <a:gd name="connsiteY208" fmla="*/ 746601 h 1640734"/>
                <a:gd name="connsiteX209" fmla="*/ 1276933 w 2331207"/>
                <a:gd name="connsiteY209" fmla="*/ 755542 h 1640734"/>
                <a:gd name="connsiteX210" fmla="*/ 1226857 w 2331207"/>
                <a:gd name="connsiteY210" fmla="*/ 767166 h 1640734"/>
                <a:gd name="connsiteX211" fmla="*/ 1208973 w 2331207"/>
                <a:gd name="connsiteY211" fmla="*/ 736766 h 1640734"/>
                <a:gd name="connsiteX212" fmla="*/ 1096302 w 2331207"/>
                <a:gd name="connsiteY212" fmla="*/ 827967 h 1640734"/>
                <a:gd name="connsiteX213" fmla="*/ 1109716 w 2331207"/>
                <a:gd name="connsiteY213" fmla="*/ 827967 h 1640734"/>
                <a:gd name="connsiteX214" fmla="*/ 1168733 w 2331207"/>
                <a:gd name="connsiteY214" fmla="*/ 783261 h 1640734"/>
                <a:gd name="connsiteX215" fmla="*/ 1087360 w 2331207"/>
                <a:gd name="connsiteY215" fmla="*/ 994276 h 1640734"/>
                <a:gd name="connsiteX216" fmla="*/ 1105244 w 2331207"/>
                <a:gd name="connsiteY216" fmla="*/ 1024676 h 1640734"/>
                <a:gd name="connsiteX217" fmla="*/ 1212550 w 2331207"/>
                <a:gd name="connsiteY217" fmla="*/ 933475 h 1640734"/>
                <a:gd name="connsiteX218" fmla="*/ 1199137 w 2331207"/>
                <a:gd name="connsiteY218" fmla="*/ 933475 h 1640734"/>
                <a:gd name="connsiteX219" fmla="*/ 1140119 w 2331207"/>
                <a:gd name="connsiteY219" fmla="*/ 978182 h 1640734"/>
                <a:gd name="connsiteX220" fmla="*/ 1234905 w 2331207"/>
                <a:gd name="connsiteY220" fmla="*/ 683118 h 1640734"/>
                <a:gd name="connsiteX221" fmla="*/ 1267991 w 2331207"/>
                <a:gd name="connsiteY221" fmla="*/ 650035 h 1640734"/>
                <a:gd name="connsiteX222" fmla="*/ 1234905 w 2331207"/>
                <a:gd name="connsiteY222" fmla="*/ 616952 h 1640734"/>
                <a:gd name="connsiteX223" fmla="*/ 1206290 w 2331207"/>
                <a:gd name="connsiteY223" fmla="*/ 633046 h 1640734"/>
                <a:gd name="connsiteX224" fmla="*/ 1206290 w 2331207"/>
                <a:gd name="connsiteY224" fmla="*/ 667023 h 1640734"/>
                <a:gd name="connsiteX225" fmla="*/ 1234905 w 2331207"/>
                <a:gd name="connsiteY225" fmla="*/ 683118 h 1640734"/>
                <a:gd name="connsiteX226" fmla="*/ 975584 w 2331207"/>
                <a:gd name="connsiteY226" fmla="*/ 978182 h 1640734"/>
                <a:gd name="connsiteX227" fmla="*/ 1109716 w 2331207"/>
                <a:gd name="connsiteY227" fmla="*/ 622317 h 1640734"/>
                <a:gd name="connsiteX228" fmla="*/ 1105244 w 2331207"/>
                <a:gd name="connsiteY228" fmla="*/ 616058 h 1640734"/>
                <a:gd name="connsiteX229" fmla="*/ 1012247 w 2331207"/>
                <a:gd name="connsiteY229" fmla="*/ 626787 h 1640734"/>
                <a:gd name="connsiteX230" fmla="*/ 1012247 w 2331207"/>
                <a:gd name="connsiteY230" fmla="*/ 637517 h 1640734"/>
                <a:gd name="connsiteX231" fmla="*/ 1030131 w 2331207"/>
                <a:gd name="connsiteY231" fmla="*/ 650929 h 1640734"/>
                <a:gd name="connsiteX232" fmla="*/ 1026554 w 2331207"/>
                <a:gd name="connsiteY232" fmla="*/ 715306 h 1640734"/>
                <a:gd name="connsiteX233" fmla="*/ 924614 w 2331207"/>
                <a:gd name="connsiteY233" fmla="*/ 987123 h 1640734"/>
                <a:gd name="connsiteX234" fmla="*/ 946075 w 2331207"/>
                <a:gd name="connsiteY234" fmla="*/ 1022888 h 1640734"/>
                <a:gd name="connsiteX235" fmla="*/ 1053380 w 2331207"/>
                <a:gd name="connsiteY235" fmla="*/ 931687 h 1640734"/>
                <a:gd name="connsiteX236" fmla="*/ 1039967 w 2331207"/>
                <a:gd name="connsiteY236" fmla="*/ 931687 h 1640734"/>
                <a:gd name="connsiteX237" fmla="*/ 975584 w 2331207"/>
                <a:gd name="connsiteY237" fmla="*/ 978182 h 1640734"/>
                <a:gd name="connsiteX238" fmla="*/ 701955 w 2331207"/>
                <a:gd name="connsiteY238" fmla="*/ 941522 h 1640734"/>
                <a:gd name="connsiteX239" fmla="*/ 815520 w 2331207"/>
                <a:gd name="connsiteY239" fmla="*/ 787731 h 1640734"/>
                <a:gd name="connsiteX240" fmla="*/ 840558 w 2331207"/>
                <a:gd name="connsiteY240" fmla="*/ 791308 h 1640734"/>
                <a:gd name="connsiteX241" fmla="*/ 797636 w 2331207"/>
                <a:gd name="connsiteY241" fmla="*/ 903968 h 1640734"/>
                <a:gd name="connsiteX242" fmla="*/ 718051 w 2331207"/>
                <a:gd name="connsiteY242" fmla="*/ 969240 h 1640734"/>
                <a:gd name="connsiteX243" fmla="*/ 701955 w 2331207"/>
                <a:gd name="connsiteY243" fmla="*/ 941522 h 1640734"/>
                <a:gd name="connsiteX244" fmla="*/ 924614 w 2331207"/>
                <a:gd name="connsiteY244" fmla="*/ 724248 h 1640734"/>
                <a:gd name="connsiteX245" fmla="*/ 902259 w 2331207"/>
                <a:gd name="connsiteY245" fmla="*/ 722459 h 1640734"/>
                <a:gd name="connsiteX246" fmla="*/ 877221 w 2331207"/>
                <a:gd name="connsiteY246" fmla="*/ 747495 h 1640734"/>
                <a:gd name="connsiteX247" fmla="*/ 872750 w 2331207"/>
                <a:gd name="connsiteY247" fmla="*/ 747495 h 1640734"/>
                <a:gd name="connsiteX248" fmla="*/ 651880 w 2331207"/>
                <a:gd name="connsiteY248" fmla="*/ 984440 h 1640734"/>
                <a:gd name="connsiteX249" fmla="*/ 691225 w 2331207"/>
                <a:gd name="connsiteY249" fmla="*/ 1024676 h 1640734"/>
                <a:gd name="connsiteX250" fmla="*/ 787800 w 2331207"/>
                <a:gd name="connsiteY250" fmla="*/ 932581 h 1640734"/>
                <a:gd name="connsiteX251" fmla="*/ 786011 w 2331207"/>
                <a:gd name="connsiteY251" fmla="*/ 949569 h 1640734"/>
                <a:gd name="connsiteX252" fmla="*/ 821780 w 2331207"/>
                <a:gd name="connsiteY252" fmla="*/ 1024676 h 1640734"/>
                <a:gd name="connsiteX253" fmla="*/ 898682 w 2331207"/>
                <a:gd name="connsiteY253" fmla="*/ 933475 h 1640734"/>
                <a:gd name="connsiteX254" fmla="*/ 885269 w 2331207"/>
                <a:gd name="connsiteY254" fmla="*/ 933475 h 1640734"/>
                <a:gd name="connsiteX255" fmla="*/ 846818 w 2331207"/>
                <a:gd name="connsiteY255" fmla="*/ 966558 h 1640734"/>
                <a:gd name="connsiteX256" fmla="*/ 846818 w 2331207"/>
                <a:gd name="connsiteY256" fmla="*/ 903968 h 1640734"/>
                <a:gd name="connsiteX257" fmla="*/ 406866 w 2331207"/>
                <a:gd name="connsiteY257" fmla="*/ 1075642 h 1640734"/>
                <a:gd name="connsiteX258" fmla="*/ 472143 w 2331207"/>
                <a:gd name="connsiteY258" fmla="*/ 1014841 h 1640734"/>
                <a:gd name="connsiteX259" fmla="*/ 529373 w 2331207"/>
                <a:gd name="connsiteY259" fmla="*/ 1036300 h 1640734"/>
                <a:gd name="connsiteX260" fmla="*/ 584814 w 2331207"/>
                <a:gd name="connsiteY260" fmla="*/ 1066701 h 1640734"/>
                <a:gd name="connsiteX261" fmla="*/ 481085 w 2331207"/>
                <a:gd name="connsiteY261" fmla="*/ 1112301 h 1640734"/>
                <a:gd name="connsiteX262" fmla="*/ 406866 w 2331207"/>
                <a:gd name="connsiteY262" fmla="*/ 1075642 h 1640734"/>
                <a:gd name="connsiteX263" fmla="*/ 516854 w 2331207"/>
                <a:gd name="connsiteY263" fmla="*/ 904863 h 1640734"/>
                <a:gd name="connsiteX264" fmla="*/ 492710 w 2331207"/>
                <a:gd name="connsiteY264" fmla="*/ 872674 h 1640734"/>
                <a:gd name="connsiteX265" fmla="*/ 557988 w 2331207"/>
                <a:gd name="connsiteY265" fmla="*/ 756437 h 1640734"/>
                <a:gd name="connsiteX266" fmla="*/ 582131 w 2331207"/>
                <a:gd name="connsiteY266" fmla="*/ 788625 h 1640734"/>
                <a:gd name="connsiteX267" fmla="*/ 516854 w 2331207"/>
                <a:gd name="connsiteY267" fmla="*/ 904863 h 1640734"/>
                <a:gd name="connsiteX268" fmla="*/ 631313 w 2331207"/>
                <a:gd name="connsiteY268" fmla="*/ 1049712 h 1640734"/>
                <a:gd name="connsiteX269" fmla="*/ 551728 w 2331207"/>
                <a:gd name="connsiteY269" fmla="*/ 988911 h 1640734"/>
                <a:gd name="connsiteX270" fmla="*/ 490027 w 2331207"/>
                <a:gd name="connsiteY270" fmla="*/ 958511 h 1640734"/>
                <a:gd name="connsiteX271" fmla="*/ 516854 w 2331207"/>
                <a:gd name="connsiteY271" fmla="*/ 924534 h 1640734"/>
                <a:gd name="connsiteX272" fmla="*/ 630419 w 2331207"/>
                <a:gd name="connsiteY272" fmla="*/ 802931 h 1640734"/>
                <a:gd name="connsiteX273" fmla="*/ 625948 w 2331207"/>
                <a:gd name="connsiteY273" fmla="*/ 776107 h 1640734"/>
                <a:gd name="connsiteX274" fmla="*/ 673341 w 2331207"/>
                <a:gd name="connsiteY274" fmla="*/ 776107 h 1640734"/>
                <a:gd name="connsiteX275" fmla="*/ 682283 w 2331207"/>
                <a:gd name="connsiteY275" fmla="*/ 745707 h 1640734"/>
                <a:gd name="connsiteX276" fmla="*/ 601804 w 2331207"/>
                <a:gd name="connsiteY276" fmla="*/ 745707 h 1640734"/>
                <a:gd name="connsiteX277" fmla="*/ 562459 w 2331207"/>
                <a:gd name="connsiteY277" fmla="*/ 734977 h 1640734"/>
                <a:gd name="connsiteX278" fmla="*/ 441740 w 2331207"/>
                <a:gd name="connsiteY278" fmla="*/ 856579 h 1640734"/>
                <a:gd name="connsiteX279" fmla="*/ 497181 w 2331207"/>
                <a:gd name="connsiteY279" fmla="*/ 922745 h 1640734"/>
                <a:gd name="connsiteX280" fmla="*/ 443529 w 2331207"/>
                <a:gd name="connsiteY280" fmla="*/ 977287 h 1640734"/>
                <a:gd name="connsiteX281" fmla="*/ 458730 w 2331207"/>
                <a:gd name="connsiteY281" fmla="*/ 1006794 h 1640734"/>
                <a:gd name="connsiteX282" fmla="*/ 347848 w 2331207"/>
                <a:gd name="connsiteY282" fmla="*/ 1093525 h 1640734"/>
                <a:gd name="connsiteX283" fmla="*/ 453365 w 2331207"/>
                <a:gd name="connsiteY283" fmla="*/ 1145384 h 1640734"/>
                <a:gd name="connsiteX284" fmla="*/ 631313 w 2331207"/>
                <a:gd name="connsiteY284" fmla="*/ 1049712 h 1640734"/>
                <a:gd name="connsiteX285" fmla="*/ 266475 w 2331207"/>
                <a:gd name="connsiteY285" fmla="*/ 835120 h 1640734"/>
                <a:gd name="connsiteX286" fmla="*/ 296878 w 2331207"/>
                <a:gd name="connsiteY286" fmla="*/ 888768 h 1640734"/>
                <a:gd name="connsiteX287" fmla="*/ 317445 w 2331207"/>
                <a:gd name="connsiteY287" fmla="*/ 888768 h 1640734"/>
                <a:gd name="connsiteX288" fmla="*/ 363944 w 2331207"/>
                <a:gd name="connsiteY288" fmla="*/ 760907 h 1640734"/>
                <a:gd name="connsiteX289" fmla="*/ 343377 w 2331207"/>
                <a:gd name="connsiteY289" fmla="*/ 760907 h 1640734"/>
                <a:gd name="connsiteX290" fmla="*/ 273628 w 2331207"/>
                <a:gd name="connsiteY290" fmla="*/ 814555 h 1640734"/>
                <a:gd name="connsiteX291" fmla="*/ 195832 w 2331207"/>
                <a:gd name="connsiteY291" fmla="*/ 814555 h 1640734"/>
                <a:gd name="connsiteX292" fmla="*/ 234283 w 2331207"/>
                <a:gd name="connsiteY292" fmla="*/ 709942 h 1640734"/>
                <a:gd name="connsiteX293" fmla="*/ 302243 w 2331207"/>
                <a:gd name="connsiteY293" fmla="*/ 665235 h 1640734"/>
                <a:gd name="connsiteX294" fmla="*/ 336223 w 2331207"/>
                <a:gd name="connsiteY294" fmla="*/ 665235 h 1640734"/>
                <a:gd name="connsiteX295" fmla="*/ 391664 w 2331207"/>
                <a:gd name="connsiteY295" fmla="*/ 730507 h 1640734"/>
                <a:gd name="connsiteX296" fmla="*/ 411337 w 2331207"/>
                <a:gd name="connsiteY296" fmla="*/ 730507 h 1640734"/>
                <a:gd name="connsiteX297" fmla="*/ 427433 w 2331207"/>
                <a:gd name="connsiteY297" fmla="*/ 643776 h 1640734"/>
                <a:gd name="connsiteX298" fmla="*/ 135026 w 2331207"/>
                <a:gd name="connsiteY298" fmla="*/ 643776 h 1640734"/>
                <a:gd name="connsiteX299" fmla="*/ 129661 w 2331207"/>
                <a:gd name="connsiteY299" fmla="*/ 659870 h 1640734"/>
                <a:gd name="connsiteX300" fmla="*/ 165429 w 2331207"/>
                <a:gd name="connsiteY300" fmla="*/ 750178 h 1640734"/>
                <a:gd name="connsiteX301" fmla="*/ 107305 w 2331207"/>
                <a:gd name="connsiteY301" fmla="*/ 908439 h 1640734"/>
                <a:gd name="connsiteX302" fmla="*/ 4471 w 2331207"/>
                <a:gd name="connsiteY302" fmla="*/ 998747 h 1640734"/>
                <a:gd name="connsiteX303" fmla="*/ 0 w 2331207"/>
                <a:gd name="connsiteY303" fmla="*/ 1014841 h 1640734"/>
                <a:gd name="connsiteX304" fmla="*/ 325493 w 2331207"/>
                <a:gd name="connsiteY304" fmla="*/ 1014841 h 1640734"/>
                <a:gd name="connsiteX305" fmla="*/ 383616 w 2331207"/>
                <a:gd name="connsiteY305" fmla="*/ 922745 h 1640734"/>
                <a:gd name="connsiteX306" fmla="*/ 361261 w 2331207"/>
                <a:gd name="connsiteY306" fmla="*/ 922745 h 1640734"/>
                <a:gd name="connsiteX307" fmla="*/ 212822 w 2331207"/>
                <a:gd name="connsiteY307" fmla="*/ 993382 h 1640734"/>
                <a:gd name="connsiteX308" fmla="*/ 162746 w 2331207"/>
                <a:gd name="connsiteY308" fmla="*/ 908439 h 1640734"/>
                <a:gd name="connsiteX309" fmla="*/ 189573 w 2331207"/>
                <a:gd name="connsiteY309" fmla="*/ 836014 h 1640734"/>
                <a:gd name="connsiteX310" fmla="*/ 266475 w 2331207"/>
                <a:gd name="connsiteY310" fmla="*/ 836014 h 1640734"/>
                <a:gd name="connsiteX311" fmla="*/ 308503 w 2331207"/>
                <a:gd name="connsiteY311" fmla="*/ 616952 h 1640734"/>
                <a:gd name="connsiteX312" fmla="*/ 391664 w 2331207"/>
                <a:gd name="connsiteY312" fmla="*/ 556151 h 1640734"/>
                <a:gd name="connsiteX313" fmla="*/ 391664 w 2331207"/>
                <a:gd name="connsiteY313" fmla="*/ 545421 h 1640734"/>
                <a:gd name="connsiteX314" fmla="*/ 336223 w 2331207"/>
                <a:gd name="connsiteY314" fmla="*/ 545421 h 1640734"/>
                <a:gd name="connsiteX315" fmla="*/ 287042 w 2331207"/>
                <a:gd name="connsiteY315" fmla="*/ 616952 h 1640734"/>
                <a:gd name="connsiteX316" fmla="*/ 1551456 w 2331207"/>
                <a:gd name="connsiteY316" fmla="*/ 160050 h 1640734"/>
                <a:gd name="connsiteX317" fmla="*/ 1579176 w 2331207"/>
                <a:gd name="connsiteY317" fmla="*/ 210121 h 1640734"/>
                <a:gd name="connsiteX318" fmla="*/ 1488861 w 2331207"/>
                <a:gd name="connsiteY318" fmla="*/ 234263 h 1640734"/>
                <a:gd name="connsiteX319" fmla="*/ 1551456 w 2331207"/>
                <a:gd name="connsiteY319" fmla="*/ 160050 h 1640734"/>
                <a:gd name="connsiteX320" fmla="*/ 1601531 w 2331207"/>
                <a:gd name="connsiteY320" fmla="*/ 306688 h 1640734"/>
                <a:gd name="connsiteX321" fmla="*/ 1583647 w 2331207"/>
                <a:gd name="connsiteY321" fmla="*/ 306688 h 1640734"/>
                <a:gd name="connsiteX322" fmla="*/ 1512110 w 2331207"/>
                <a:gd name="connsiteY322" fmla="*/ 354971 h 1640734"/>
                <a:gd name="connsiteX323" fmla="*/ 1474554 w 2331207"/>
                <a:gd name="connsiteY323" fmla="*/ 306688 h 1640734"/>
                <a:gd name="connsiteX324" fmla="*/ 1479025 w 2331207"/>
                <a:gd name="connsiteY324" fmla="*/ 266452 h 1640734"/>
                <a:gd name="connsiteX325" fmla="*/ 1625675 w 2331207"/>
                <a:gd name="connsiteY325" fmla="*/ 218168 h 1640734"/>
                <a:gd name="connsiteX326" fmla="*/ 1579176 w 2331207"/>
                <a:gd name="connsiteY326" fmla="*/ 120708 h 1640734"/>
                <a:gd name="connsiteX327" fmla="*/ 1430737 w 2331207"/>
                <a:gd name="connsiteY327" fmla="*/ 337982 h 1640734"/>
                <a:gd name="connsiteX328" fmla="*/ 1486178 w 2331207"/>
                <a:gd name="connsiteY328" fmla="*/ 408619 h 1640734"/>
                <a:gd name="connsiteX329" fmla="*/ 1601531 w 2331207"/>
                <a:gd name="connsiteY329" fmla="*/ 306688 h 1640734"/>
                <a:gd name="connsiteX330" fmla="*/ 1578282 w 2331207"/>
                <a:gd name="connsiteY330" fmla="*/ 88519 h 1640734"/>
                <a:gd name="connsiteX331" fmla="*/ 1661444 w 2331207"/>
                <a:gd name="connsiteY331" fmla="*/ 12518 h 1640734"/>
                <a:gd name="connsiteX332" fmla="*/ 1661444 w 2331207"/>
                <a:gd name="connsiteY332" fmla="*/ 1788 h 1640734"/>
                <a:gd name="connsiteX333" fmla="*/ 1606002 w 2331207"/>
                <a:gd name="connsiteY333" fmla="*/ 1788 h 1640734"/>
                <a:gd name="connsiteX334" fmla="*/ 1556821 w 2331207"/>
                <a:gd name="connsiteY334" fmla="*/ 89413 h 1640734"/>
                <a:gd name="connsiteX335" fmla="*/ 1578282 w 2331207"/>
                <a:gd name="connsiteY335" fmla="*/ 89413 h 1640734"/>
                <a:gd name="connsiteX336" fmla="*/ 1266202 w 2331207"/>
                <a:gd name="connsiteY336" fmla="*/ 160944 h 1640734"/>
                <a:gd name="connsiteX337" fmla="*/ 1315384 w 2331207"/>
                <a:gd name="connsiteY337" fmla="*/ 160944 h 1640734"/>
                <a:gd name="connsiteX338" fmla="*/ 1238482 w 2331207"/>
                <a:gd name="connsiteY338" fmla="*/ 371959 h 1640734"/>
                <a:gd name="connsiteX339" fmla="*/ 1259943 w 2331207"/>
                <a:gd name="connsiteY339" fmla="*/ 407725 h 1640734"/>
                <a:gd name="connsiteX340" fmla="*/ 1404805 w 2331207"/>
                <a:gd name="connsiteY340" fmla="*/ 295064 h 1640734"/>
                <a:gd name="connsiteX341" fmla="*/ 1391392 w 2331207"/>
                <a:gd name="connsiteY341" fmla="*/ 295064 h 1640734"/>
                <a:gd name="connsiteX342" fmla="*/ 1296606 w 2331207"/>
                <a:gd name="connsiteY342" fmla="*/ 359441 h 1640734"/>
                <a:gd name="connsiteX343" fmla="*/ 1367248 w 2331207"/>
                <a:gd name="connsiteY343" fmla="*/ 160944 h 1640734"/>
                <a:gd name="connsiteX344" fmla="*/ 1439679 w 2331207"/>
                <a:gd name="connsiteY344" fmla="*/ 160944 h 1640734"/>
                <a:gd name="connsiteX345" fmla="*/ 1448621 w 2331207"/>
                <a:gd name="connsiteY345" fmla="*/ 130543 h 1640734"/>
                <a:gd name="connsiteX346" fmla="*/ 1377979 w 2331207"/>
                <a:gd name="connsiteY346" fmla="*/ 130543 h 1640734"/>
                <a:gd name="connsiteX347" fmla="*/ 1404805 w 2331207"/>
                <a:gd name="connsiteY347" fmla="*/ 54542 h 1640734"/>
                <a:gd name="connsiteX348" fmla="*/ 1377085 w 2331207"/>
                <a:gd name="connsiteY348" fmla="*/ 54542 h 1640734"/>
                <a:gd name="connsiteX349" fmla="*/ 1327009 w 2331207"/>
                <a:gd name="connsiteY349" fmla="*/ 130543 h 1640734"/>
                <a:gd name="connsiteX350" fmla="*/ 1267097 w 2331207"/>
                <a:gd name="connsiteY350" fmla="*/ 138591 h 1640734"/>
                <a:gd name="connsiteX351" fmla="*/ 1267097 w 2331207"/>
                <a:gd name="connsiteY351" fmla="*/ 160944 h 1640734"/>
                <a:gd name="connsiteX352" fmla="*/ 1241165 w 2331207"/>
                <a:gd name="connsiteY352" fmla="*/ 185086 h 1640734"/>
                <a:gd name="connsiteX353" fmla="*/ 1219703 w 2331207"/>
                <a:gd name="connsiteY353" fmla="*/ 120708 h 1640734"/>
                <a:gd name="connsiteX354" fmla="*/ 1143696 w 2331207"/>
                <a:gd name="connsiteY354" fmla="*/ 212804 h 1640734"/>
                <a:gd name="connsiteX355" fmla="*/ 1143696 w 2331207"/>
                <a:gd name="connsiteY355" fmla="*/ 173462 h 1640734"/>
                <a:gd name="connsiteX356" fmla="*/ 1109716 w 2331207"/>
                <a:gd name="connsiteY356" fmla="*/ 120708 h 1640734"/>
                <a:gd name="connsiteX357" fmla="*/ 1031919 w 2331207"/>
                <a:gd name="connsiteY357" fmla="*/ 211910 h 1640734"/>
                <a:gd name="connsiteX358" fmla="*/ 1045332 w 2331207"/>
                <a:gd name="connsiteY358" fmla="*/ 211910 h 1640734"/>
                <a:gd name="connsiteX359" fmla="*/ 1083783 w 2331207"/>
                <a:gd name="connsiteY359" fmla="*/ 178827 h 1640734"/>
                <a:gd name="connsiteX360" fmla="*/ 1083783 w 2331207"/>
                <a:gd name="connsiteY360" fmla="*/ 242310 h 1640734"/>
                <a:gd name="connsiteX361" fmla="*/ 1026554 w 2331207"/>
                <a:gd name="connsiteY361" fmla="*/ 369277 h 1640734"/>
                <a:gd name="connsiteX362" fmla="*/ 1050698 w 2331207"/>
                <a:gd name="connsiteY362" fmla="*/ 408619 h 1640734"/>
                <a:gd name="connsiteX363" fmla="*/ 1077524 w 2331207"/>
                <a:gd name="connsiteY363" fmla="*/ 389842 h 1640734"/>
                <a:gd name="connsiteX364" fmla="*/ 1133859 w 2331207"/>
                <a:gd name="connsiteY364" fmla="*/ 241416 h 1640734"/>
                <a:gd name="connsiteX365" fmla="*/ 1182147 w 2331207"/>
                <a:gd name="connsiteY365" fmla="*/ 185980 h 1640734"/>
                <a:gd name="connsiteX366" fmla="*/ 1241165 w 2331207"/>
                <a:gd name="connsiteY366" fmla="*/ 185980 h 1640734"/>
                <a:gd name="connsiteX367" fmla="*/ 929085 w 2331207"/>
                <a:gd name="connsiteY367" fmla="*/ 160050 h 1640734"/>
                <a:gd name="connsiteX368" fmla="*/ 956805 w 2331207"/>
                <a:gd name="connsiteY368" fmla="*/ 210121 h 1640734"/>
                <a:gd name="connsiteX369" fmla="*/ 866490 w 2331207"/>
                <a:gd name="connsiteY369" fmla="*/ 234263 h 1640734"/>
                <a:gd name="connsiteX370" fmla="*/ 929085 w 2331207"/>
                <a:gd name="connsiteY370" fmla="*/ 160050 h 1640734"/>
                <a:gd name="connsiteX371" fmla="*/ 979161 w 2331207"/>
                <a:gd name="connsiteY371" fmla="*/ 306688 h 1640734"/>
                <a:gd name="connsiteX372" fmla="*/ 961277 w 2331207"/>
                <a:gd name="connsiteY372" fmla="*/ 306688 h 1640734"/>
                <a:gd name="connsiteX373" fmla="*/ 889740 w 2331207"/>
                <a:gd name="connsiteY373" fmla="*/ 354971 h 1640734"/>
                <a:gd name="connsiteX374" fmla="*/ 852183 w 2331207"/>
                <a:gd name="connsiteY374" fmla="*/ 306688 h 1640734"/>
                <a:gd name="connsiteX375" fmla="*/ 856654 w 2331207"/>
                <a:gd name="connsiteY375" fmla="*/ 266452 h 1640734"/>
                <a:gd name="connsiteX376" fmla="*/ 1003304 w 2331207"/>
                <a:gd name="connsiteY376" fmla="*/ 218168 h 1640734"/>
                <a:gd name="connsiteX377" fmla="*/ 956805 w 2331207"/>
                <a:gd name="connsiteY377" fmla="*/ 120708 h 1640734"/>
                <a:gd name="connsiteX378" fmla="*/ 808367 w 2331207"/>
                <a:gd name="connsiteY378" fmla="*/ 337982 h 1640734"/>
                <a:gd name="connsiteX379" fmla="*/ 863808 w 2331207"/>
                <a:gd name="connsiteY379" fmla="*/ 408619 h 1640734"/>
                <a:gd name="connsiteX380" fmla="*/ 979161 w 2331207"/>
                <a:gd name="connsiteY380" fmla="*/ 306688 h 1640734"/>
                <a:gd name="connsiteX381" fmla="*/ 637572 w 2331207"/>
                <a:gd name="connsiteY381" fmla="*/ 365700 h 1640734"/>
                <a:gd name="connsiteX382" fmla="*/ 602698 w 2331207"/>
                <a:gd name="connsiteY382" fmla="*/ 340665 h 1640734"/>
                <a:gd name="connsiteX383" fmla="*/ 617005 w 2331207"/>
                <a:gd name="connsiteY383" fmla="*/ 299535 h 1640734"/>
                <a:gd name="connsiteX384" fmla="*/ 640255 w 2331207"/>
                <a:gd name="connsiteY384" fmla="*/ 236945 h 1640734"/>
                <a:gd name="connsiteX385" fmla="*/ 726993 w 2331207"/>
                <a:gd name="connsiteY385" fmla="*/ 173462 h 1640734"/>
                <a:gd name="connsiteX386" fmla="*/ 750243 w 2331207"/>
                <a:gd name="connsiteY386" fmla="*/ 201180 h 1640734"/>
                <a:gd name="connsiteX387" fmla="*/ 637572 w 2331207"/>
                <a:gd name="connsiteY387" fmla="*/ 365700 h 1640734"/>
                <a:gd name="connsiteX388" fmla="*/ 800319 w 2331207"/>
                <a:gd name="connsiteY388" fmla="*/ 178827 h 1640734"/>
                <a:gd name="connsiteX389" fmla="*/ 759185 w 2331207"/>
                <a:gd name="connsiteY389" fmla="*/ 119814 h 1640734"/>
                <a:gd name="connsiteX390" fmla="*/ 650985 w 2331207"/>
                <a:gd name="connsiteY390" fmla="*/ 208333 h 1640734"/>
                <a:gd name="connsiteX391" fmla="*/ 726099 w 2331207"/>
                <a:gd name="connsiteY391" fmla="*/ 6259 h 1640734"/>
                <a:gd name="connsiteX392" fmla="*/ 721628 w 2331207"/>
                <a:gd name="connsiteY392" fmla="*/ 0 h 1640734"/>
                <a:gd name="connsiteX393" fmla="*/ 628630 w 2331207"/>
                <a:gd name="connsiteY393" fmla="*/ 10730 h 1640734"/>
                <a:gd name="connsiteX394" fmla="*/ 628630 w 2331207"/>
                <a:gd name="connsiteY394" fmla="*/ 21459 h 1640734"/>
                <a:gd name="connsiteX395" fmla="*/ 646514 w 2331207"/>
                <a:gd name="connsiteY395" fmla="*/ 34871 h 1640734"/>
                <a:gd name="connsiteX396" fmla="*/ 642938 w 2331207"/>
                <a:gd name="connsiteY396" fmla="*/ 99249 h 1640734"/>
                <a:gd name="connsiteX397" fmla="*/ 561564 w 2331207"/>
                <a:gd name="connsiteY397" fmla="*/ 312947 h 1640734"/>
                <a:gd name="connsiteX398" fmla="*/ 546363 w 2331207"/>
                <a:gd name="connsiteY398" fmla="*/ 357653 h 1640734"/>
                <a:gd name="connsiteX399" fmla="*/ 611640 w 2331207"/>
                <a:gd name="connsiteY399" fmla="*/ 406831 h 1640734"/>
                <a:gd name="connsiteX400" fmla="*/ 800319 w 2331207"/>
                <a:gd name="connsiteY400" fmla="*/ 178827 h 1640734"/>
                <a:gd name="connsiteX401" fmla="*/ 525796 w 2331207"/>
                <a:gd name="connsiteY401" fmla="*/ 151108 h 1640734"/>
                <a:gd name="connsiteX402" fmla="*/ 507912 w 2331207"/>
                <a:gd name="connsiteY402" fmla="*/ 120708 h 1640734"/>
                <a:gd name="connsiteX403" fmla="*/ 395241 w 2331207"/>
                <a:gd name="connsiteY403" fmla="*/ 211910 h 1640734"/>
                <a:gd name="connsiteX404" fmla="*/ 408654 w 2331207"/>
                <a:gd name="connsiteY404" fmla="*/ 211910 h 1640734"/>
                <a:gd name="connsiteX405" fmla="*/ 467672 w 2331207"/>
                <a:gd name="connsiteY405" fmla="*/ 167203 h 1640734"/>
                <a:gd name="connsiteX406" fmla="*/ 386299 w 2331207"/>
                <a:gd name="connsiteY406" fmla="*/ 378218 h 1640734"/>
                <a:gd name="connsiteX407" fmla="*/ 404183 w 2331207"/>
                <a:gd name="connsiteY407" fmla="*/ 408619 h 1640734"/>
                <a:gd name="connsiteX408" fmla="*/ 511489 w 2331207"/>
                <a:gd name="connsiteY408" fmla="*/ 317417 h 1640734"/>
                <a:gd name="connsiteX409" fmla="*/ 498075 w 2331207"/>
                <a:gd name="connsiteY409" fmla="*/ 317417 h 1640734"/>
                <a:gd name="connsiteX410" fmla="*/ 439057 w 2331207"/>
                <a:gd name="connsiteY410" fmla="*/ 362124 h 1640734"/>
                <a:gd name="connsiteX411" fmla="*/ 534738 w 2331207"/>
                <a:gd name="connsiteY411" fmla="*/ 67060 h 1640734"/>
                <a:gd name="connsiteX412" fmla="*/ 567824 w 2331207"/>
                <a:gd name="connsiteY412" fmla="*/ 33977 h 1640734"/>
                <a:gd name="connsiteX413" fmla="*/ 534738 w 2331207"/>
                <a:gd name="connsiteY413" fmla="*/ 894 h 1640734"/>
                <a:gd name="connsiteX414" fmla="*/ 506123 w 2331207"/>
                <a:gd name="connsiteY414" fmla="*/ 16989 h 1640734"/>
                <a:gd name="connsiteX415" fmla="*/ 506123 w 2331207"/>
                <a:gd name="connsiteY415" fmla="*/ 50966 h 1640734"/>
                <a:gd name="connsiteX416" fmla="*/ 534738 w 2331207"/>
                <a:gd name="connsiteY416" fmla="*/ 67060 h 1640734"/>
                <a:gd name="connsiteX417" fmla="*/ 328175 w 2331207"/>
                <a:gd name="connsiteY417" fmla="*/ 26824 h 1640734"/>
                <a:gd name="connsiteX418" fmla="*/ 135026 w 2331207"/>
                <a:gd name="connsiteY418" fmla="*/ 26824 h 1640734"/>
                <a:gd name="connsiteX419" fmla="*/ 129661 w 2331207"/>
                <a:gd name="connsiteY419" fmla="*/ 42918 h 1640734"/>
                <a:gd name="connsiteX420" fmla="*/ 165429 w 2331207"/>
                <a:gd name="connsiteY420" fmla="*/ 133226 h 1640734"/>
                <a:gd name="connsiteX421" fmla="*/ 107305 w 2331207"/>
                <a:gd name="connsiteY421" fmla="*/ 291487 h 1640734"/>
                <a:gd name="connsiteX422" fmla="*/ 4471 w 2331207"/>
                <a:gd name="connsiteY422" fmla="*/ 381795 h 1640734"/>
                <a:gd name="connsiteX423" fmla="*/ 0 w 2331207"/>
                <a:gd name="connsiteY423" fmla="*/ 397889 h 1640734"/>
                <a:gd name="connsiteX424" fmla="*/ 293301 w 2331207"/>
                <a:gd name="connsiteY424" fmla="*/ 397889 h 1640734"/>
                <a:gd name="connsiteX425" fmla="*/ 356790 w 2331207"/>
                <a:gd name="connsiteY425" fmla="*/ 284334 h 1640734"/>
                <a:gd name="connsiteX426" fmla="*/ 334435 w 2331207"/>
                <a:gd name="connsiteY426" fmla="*/ 284334 h 1640734"/>
                <a:gd name="connsiteX427" fmla="*/ 190467 w 2331207"/>
                <a:gd name="connsiteY427" fmla="*/ 375536 h 1640734"/>
                <a:gd name="connsiteX428" fmla="*/ 161852 w 2331207"/>
                <a:gd name="connsiteY428" fmla="*/ 290593 h 1640734"/>
                <a:gd name="connsiteX429" fmla="*/ 219976 w 2331207"/>
                <a:gd name="connsiteY429" fmla="*/ 132332 h 1640734"/>
                <a:gd name="connsiteX430" fmla="*/ 322810 w 2331207"/>
                <a:gd name="connsiteY430" fmla="*/ 42024 h 1640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Lst>
              <a:rect l="l" t="t" r="r" b="b"/>
              <a:pathLst>
                <a:path w="2331207" h="1640734">
                  <a:moveTo>
                    <a:pt x="2221220" y="1391271"/>
                  </a:moveTo>
                  <a:cubicBezTo>
                    <a:pt x="2240892" y="1391271"/>
                    <a:pt x="2257882" y="1406471"/>
                    <a:pt x="2248940" y="1441342"/>
                  </a:cubicBezTo>
                  <a:lnTo>
                    <a:pt x="2158625" y="1465484"/>
                  </a:lnTo>
                  <a:cubicBezTo>
                    <a:pt x="2172932" y="1422566"/>
                    <a:pt x="2199758" y="1391271"/>
                    <a:pt x="2221220" y="1391271"/>
                  </a:cubicBezTo>
                  <a:moveTo>
                    <a:pt x="2271295" y="1537909"/>
                  </a:moveTo>
                  <a:lnTo>
                    <a:pt x="2253411" y="1537909"/>
                  </a:lnTo>
                  <a:cubicBezTo>
                    <a:pt x="2231056" y="1564733"/>
                    <a:pt x="2206018" y="1586192"/>
                    <a:pt x="2181874" y="1586192"/>
                  </a:cubicBezTo>
                  <a:cubicBezTo>
                    <a:pt x="2156836" y="1586192"/>
                    <a:pt x="2144317" y="1570992"/>
                    <a:pt x="2144317" y="1537909"/>
                  </a:cubicBezTo>
                  <a:cubicBezTo>
                    <a:pt x="2144317" y="1524497"/>
                    <a:pt x="2146106" y="1510191"/>
                    <a:pt x="2148788" y="1497673"/>
                  </a:cubicBezTo>
                  <a:lnTo>
                    <a:pt x="2295439" y="1449390"/>
                  </a:lnTo>
                  <a:cubicBezTo>
                    <a:pt x="2324054" y="1381436"/>
                    <a:pt x="2289180" y="1351929"/>
                    <a:pt x="2248940" y="1351929"/>
                  </a:cubicBezTo>
                  <a:cubicBezTo>
                    <a:pt x="2179192" y="1351929"/>
                    <a:pt x="2100501" y="1473531"/>
                    <a:pt x="2100501" y="1569203"/>
                  </a:cubicBezTo>
                  <a:cubicBezTo>
                    <a:pt x="2100501" y="1614804"/>
                    <a:pt x="2121962" y="1639840"/>
                    <a:pt x="2155942" y="1639840"/>
                  </a:cubicBezTo>
                  <a:cubicBezTo>
                    <a:pt x="2196182" y="1639840"/>
                    <a:pt x="2237315" y="1601392"/>
                    <a:pt x="2271295" y="1537909"/>
                  </a:cubicBezTo>
                  <a:moveTo>
                    <a:pt x="2248046" y="1319740"/>
                  </a:moveTo>
                  <a:lnTo>
                    <a:pt x="2331207" y="1243739"/>
                  </a:lnTo>
                  <a:lnTo>
                    <a:pt x="2331207" y="1233009"/>
                  </a:lnTo>
                  <a:lnTo>
                    <a:pt x="2275766" y="1233009"/>
                  </a:lnTo>
                  <a:lnTo>
                    <a:pt x="2226585" y="1320634"/>
                  </a:lnTo>
                  <a:lnTo>
                    <a:pt x="2248046" y="1320634"/>
                  </a:lnTo>
                  <a:close/>
                  <a:moveTo>
                    <a:pt x="1935966" y="1393059"/>
                  </a:moveTo>
                  <a:lnTo>
                    <a:pt x="1984254" y="1393059"/>
                  </a:lnTo>
                  <a:lnTo>
                    <a:pt x="1907351" y="1604075"/>
                  </a:lnTo>
                  <a:cubicBezTo>
                    <a:pt x="1900198" y="1621957"/>
                    <a:pt x="1910034" y="1639840"/>
                    <a:pt x="1928813" y="1639840"/>
                  </a:cubicBezTo>
                  <a:cubicBezTo>
                    <a:pt x="1983359" y="1639840"/>
                    <a:pt x="2048637" y="1593345"/>
                    <a:pt x="2073675" y="1527179"/>
                  </a:cubicBezTo>
                  <a:lnTo>
                    <a:pt x="2060262" y="1527179"/>
                  </a:lnTo>
                  <a:cubicBezTo>
                    <a:pt x="2040589" y="1554897"/>
                    <a:pt x="1997667" y="1585298"/>
                    <a:pt x="1965475" y="1591557"/>
                  </a:cubicBezTo>
                  <a:lnTo>
                    <a:pt x="2036118" y="1393059"/>
                  </a:lnTo>
                  <a:lnTo>
                    <a:pt x="2108549" y="1393059"/>
                  </a:lnTo>
                  <a:lnTo>
                    <a:pt x="2117491" y="1362659"/>
                  </a:lnTo>
                  <a:lnTo>
                    <a:pt x="2046848" y="1362659"/>
                  </a:lnTo>
                  <a:lnTo>
                    <a:pt x="2073675" y="1286657"/>
                  </a:lnTo>
                  <a:lnTo>
                    <a:pt x="2045954" y="1286657"/>
                  </a:lnTo>
                  <a:lnTo>
                    <a:pt x="1995878" y="1362659"/>
                  </a:lnTo>
                  <a:lnTo>
                    <a:pt x="1935966" y="1370706"/>
                  </a:lnTo>
                  <a:close/>
                  <a:moveTo>
                    <a:pt x="1885890" y="1382330"/>
                  </a:moveTo>
                  <a:cubicBezTo>
                    <a:pt x="1892150" y="1362659"/>
                    <a:pt x="1878737" y="1351929"/>
                    <a:pt x="1868900" y="1351929"/>
                  </a:cubicBezTo>
                  <a:cubicBezTo>
                    <a:pt x="1826873" y="1351929"/>
                    <a:pt x="1775903" y="1390377"/>
                    <a:pt x="1756230" y="1443131"/>
                  </a:cubicBezTo>
                  <a:lnTo>
                    <a:pt x="1769643" y="1443131"/>
                  </a:lnTo>
                  <a:cubicBezTo>
                    <a:pt x="1783056" y="1423460"/>
                    <a:pt x="1806306" y="1402001"/>
                    <a:pt x="1828661" y="1398424"/>
                  </a:cubicBezTo>
                  <a:lnTo>
                    <a:pt x="1747288" y="1609439"/>
                  </a:lnTo>
                  <a:cubicBezTo>
                    <a:pt x="1740134" y="1629110"/>
                    <a:pt x="1754441" y="1639840"/>
                    <a:pt x="1765172" y="1639840"/>
                  </a:cubicBezTo>
                  <a:cubicBezTo>
                    <a:pt x="1805411" y="1639840"/>
                    <a:pt x="1852805" y="1601392"/>
                    <a:pt x="1872477" y="1548638"/>
                  </a:cubicBezTo>
                  <a:lnTo>
                    <a:pt x="1859064" y="1548638"/>
                  </a:lnTo>
                  <a:cubicBezTo>
                    <a:pt x="1845651" y="1568309"/>
                    <a:pt x="1822401" y="1589769"/>
                    <a:pt x="1800046" y="1593345"/>
                  </a:cubicBezTo>
                  <a:close/>
                  <a:moveTo>
                    <a:pt x="1893938" y="1298281"/>
                  </a:moveTo>
                  <a:cubicBezTo>
                    <a:pt x="1911823" y="1298281"/>
                    <a:pt x="1927024" y="1283081"/>
                    <a:pt x="1927024" y="1265198"/>
                  </a:cubicBezTo>
                  <a:cubicBezTo>
                    <a:pt x="1927024" y="1247316"/>
                    <a:pt x="1911823" y="1232115"/>
                    <a:pt x="1893938" y="1232115"/>
                  </a:cubicBezTo>
                  <a:cubicBezTo>
                    <a:pt x="1884996" y="1232115"/>
                    <a:pt x="1876948" y="1235692"/>
                    <a:pt x="1870689" y="1241951"/>
                  </a:cubicBezTo>
                  <a:cubicBezTo>
                    <a:pt x="1864429" y="1248210"/>
                    <a:pt x="1860853" y="1256257"/>
                    <a:pt x="1860853" y="1265198"/>
                  </a:cubicBezTo>
                  <a:cubicBezTo>
                    <a:pt x="1860853" y="1283975"/>
                    <a:pt x="1875160" y="1298281"/>
                    <a:pt x="1893938" y="1298281"/>
                  </a:cubicBezTo>
                  <a:moveTo>
                    <a:pt x="1501380" y="1410942"/>
                  </a:moveTo>
                  <a:cubicBezTo>
                    <a:pt x="1513899" y="1410942"/>
                    <a:pt x="1521052" y="1430613"/>
                    <a:pt x="1501380" y="1474425"/>
                  </a:cubicBezTo>
                  <a:lnTo>
                    <a:pt x="1444150" y="1601392"/>
                  </a:lnTo>
                  <a:cubicBezTo>
                    <a:pt x="1433420" y="1625534"/>
                    <a:pt x="1445045" y="1640734"/>
                    <a:pt x="1468294" y="1640734"/>
                  </a:cubicBezTo>
                  <a:cubicBezTo>
                    <a:pt x="1482601" y="1640734"/>
                    <a:pt x="1488861" y="1637158"/>
                    <a:pt x="1495120" y="1621957"/>
                  </a:cubicBezTo>
                  <a:lnTo>
                    <a:pt x="1551456" y="1473531"/>
                  </a:lnTo>
                  <a:cubicBezTo>
                    <a:pt x="1577388" y="1441342"/>
                    <a:pt x="1625675" y="1407365"/>
                    <a:pt x="1647136" y="1407365"/>
                  </a:cubicBezTo>
                  <a:cubicBezTo>
                    <a:pt x="1662338" y="1407365"/>
                    <a:pt x="1660549" y="1419883"/>
                    <a:pt x="1650713" y="1439554"/>
                  </a:cubicBezTo>
                  <a:lnTo>
                    <a:pt x="1563975" y="1604969"/>
                  </a:lnTo>
                  <a:cubicBezTo>
                    <a:pt x="1555927" y="1621063"/>
                    <a:pt x="1566657" y="1640734"/>
                    <a:pt x="1585436" y="1640734"/>
                  </a:cubicBezTo>
                  <a:cubicBezTo>
                    <a:pt x="1627464" y="1640734"/>
                    <a:pt x="1678434" y="1602286"/>
                    <a:pt x="1698106" y="1549533"/>
                  </a:cubicBezTo>
                  <a:lnTo>
                    <a:pt x="1682905" y="1549533"/>
                  </a:lnTo>
                  <a:cubicBezTo>
                    <a:pt x="1669491" y="1569203"/>
                    <a:pt x="1646242" y="1590663"/>
                    <a:pt x="1623887" y="1594239"/>
                  </a:cubicBezTo>
                  <a:lnTo>
                    <a:pt x="1698106" y="1444025"/>
                  </a:lnTo>
                  <a:cubicBezTo>
                    <a:pt x="1707943" y="1425248"/>
                    <a:pt x="1712414" y="1407365"/>
                    <a:pt x="1712414" y="1393059"/>
                  </a:cubicBezTo>
                  <a:cubicBezTo>
                    <a:pt x="1712414" y="1368918"/>
                    <a:pt x="1699000" y="1352823"/>
                    <a:pt x="1673068" y="1352823"/>
                  </a:cubicBezTo>
                  <a:cubicBezTo>
                    <a:pt x="1636406" y="1352823"/>
                    <a:pt x="1605108" y="1393953"/>
                    <a:pt x="1560398" y="1444919"/>
                  </a:cubicBezTo>
                  <a:lnTo>
                    <a:pt x="1560398" y="1405577"/>
                  </a:lnTo>
                  <a:cubicBezTo>
                    <a:pt x="1560398" y="1377859"/>
                    <a:pt x="1551456" y="1352823"/>
                    <a:pt x="1526418" y="1352823"/>
                  </a:cubicBezTo>
                  <a:cubicBezTo>
                    <a:pt x="1496909" y="1352823"/>
                    <a:pt x="1470082" y="1399318"/>
                    <a:pt x="1448621" y="1444025"/>
                  </a:cubicBezTo>
                  <a:lnTo>
                    <a:pt x="1462035" y="1444025"/>
                  </a:lnTo>
                  <a:cubicBezTo>
                    <a:pt x="1477236" y="1422566"/>
                    <a:pt x="1490649" y="1410942"/>
                    <a:pt x="1501380" y="1410942"/>
                  </a:cubicBezTo>
                  <a:moveTo>
                    <a:pt x="1443256" y="1416307"/>
                  </a:moveTo>
                  <a:cubicBezTo>
                    <a:pt x="1453092" y="1381436"/>
                    <a:pt x="1447727" y="1351929"/>
                    <a:pt x="1421795" y="1351929"/>
                  </a:cubicBezTo>
                  <a:cubicBezTo>
                    <a:pt x="1388709" y="1351929"/>
                    <a:pt x="1377979" y="1374282"/>
                    <a:pt x="1345787" y="1444025"/>
                  </a:cubicBezTo>
                  <a:lnTo>
                    <a:pt x="1345787" y="1404683"/>
                  </a:lnTo>
                  <a:cubicBezTo>
                    <a:pt x="1345787" y="1376965"/>
                    <a:pt x="1336845" y="1351929"/>
                    <a:pt x="1311807" y="1351929"/>
                  </a:cubicBezTo>
                  <a:cubicBezTo>
                    <a:pt x="1282298" y="1351929"/>
                    <a:pt x="1255472" y="1398424"/>
                    <a:pt x="1234011" y="1443131"/>
                  </a:cubicBezTo>
                  <a:lnTo>
                    <a:pt x="1247424" y="1443131"/>
                  </a:lnTo>
                  <a:cubicBezTo>
                    <a:pt x="1261731" y="1422566"/>
                    <a:pt x="1275145" y="1410048"/>
                    <a:pt x="1285875" y="1410048"/>
                  </a:cubicBezTo>
                  <a:cubicBezTo>
                    <a:pt x="1298394" y="1410048"/>
                    <a:pt x="1305548" y="1429719"/>
                    <a:pt x="1285875" y="1473531"/>
                  </a:cubicBezTo>
                  <a:lnTo>
                    <a:pt x="1228646" y="1600498"/>
                  </a:lnTo>
                  <a:cubicBezTo>
                    <a:pt x="1217915" y="1624640"/>
                    <a:pt x="1229540" y="1639840"/>
                    <a:pt x="1252789" y="1639840"/>
                  </a:cubicBezTo>
                  <a:cubicBezTo>
                    <a:pt x="1267097" y="1639840"/>
                    <a:pt x="1273356" y="1636263"/>
                    <a:pt x="1279616" y="1621063"/>
                  </a:cubicBezTo>
                  <a:lnTo>
                    <a:pt x="1334162" y="1472637"/>
                  </a:lnTo>
                  <a:cubicBezTo>
                    <a:pt x="1350258" y="1452966"/>
                    <a:pt x="1364566" y="1435978"/>
                    <a:pt x="1382450" y="1417201"/>
                  </a:cubicBezTo>
                  <a:lnTo>
                    <a:pt x="1443256" y="1417201"/>
                  </a:lnTo>
                  <a:close/>
                  <a:moveTo>
                    <a:pt x="1131177" y="1391271"/>
                  </a:moveTo>
                  <a:cubicBezTo>
                    <a:pt x="1150849" y="1391271"/>
                    <a:pt x="1167839" y="1406471"/>
                    <a:pt x="1158897" y="1441342"/>
                  </a:cubicBezTo>
                  <a:lnTo>
                    <a:pt x="1068582" y="1465484"/>
                  </a:lnTo>
                  <a:cubicBezTo>
                    <a:pt x="1083783" y="1422566"/>
                    <a:pt x="1109716" y="1391271"/>
                    <a:pt x="1131177" y="1391271"/>
                  </a:cubicBezTo>
                  <a:moveTo>
                    <a:pt x="1181252" y="1537909"/>
                  </a:moveTo>
                  <a:lnTo>
                    <a:pt x="1163368" y="1537909"/>
                  </a:lnTo>
                  <a:cubicBezTo>
                    <a:pt x="1141013" y="1564733"/>
                    <a:pt x="1115975" y="1586192"/>
                    <a:pt x="1091831" y="1586192"/>
                  </a:cubicBezTo>
                  <a:cubicBezTo>
                    <a:pt x="1066793" y="1586192"/>
                    <a:pt x="1054274" y="1570992"/>
                    <a:pt x="1054274" y="1537909"/>
                  </a:cubicBezTo>
                  <a:cubicBezTo>
                    <a:pt x="1054274" y="1524497"/>
                    <a:pt x="1056063" y="1510191"/>
                    <a:pt x="1058746" y="1497673"/>
                  </a:cubicBezTo>
                  <a:lnTo>
                    <a:pt x="1205396" y="1449390"/>
                  </a:lnTo>
                  <a:cubicBezTo>
                    <a:pt x="1234011" y="1381436"/>
                    <a:pt x="1200031" y="1351929"/>
                    <a:pt x="1158897" y="1351929"/>
                  </a:cubicBezTo>
                  <a:cubicBezTo>
                    <a:pt x="1089149" y="1351929"/>
                    <a:pt x="1010458" y="1473531"/>
                    <a:pt x="1010458" y="1569203"/>
                  </a:cubicBezTo>
                  <a:cubicBezTo>
                    <a:pt x="1010458" y="1614804"/>
                    <a:pt x="1031919" y="1639840"/>
                    <a:pt x="1065899" y="1639840"/>
                  </a:cubicBezTo>
                  <a:cubicBezTo>
                    <a:pt x="1106139" y="1639840"/>
                    <a:pt x="1147272" y="1601392"/>
                    <a:pt x="1181252" y="1537909"/>
                  </a:cubicBezTo>
                  <a:moveTo>
                    <a:pt x="845923" y="1393059"/>
                  </a:moveTo>
                  <a:lnTo>
                    <a:pt x="894211" y="1393059"/>
                  </a:lnTo>
                  <a:lnTo>
                    <a:pt x="817309" y="1604075"/>
                  </a:lnTo>
                  <a:cubicBezTo>
                    <a:pt x="810155" y="1621957"/>
                    <a:pt x="819991" y="1639840"/>
                    <a:pt x="838770" y="1639840"/>
                  </a:cubicBezTo>
                  <a:cubicBezTo>
                    <a:pt x="893317" y="1639840"/>
                    <a:pt x="959488" y="1593345"/>
                    <a:pt x="983632" y="1527179"/>
                  </a:cubicBezTo>
                  <a:lnTo>
                    <a:pt x="970219" y="1527179"/>
                  </a:lnTo>
                  <a:cubicBezTo>
                    <a:pt x="950546" y="1554897"/>
                    <a:pt x="907624" y="1585298"/>
                    <a:pt x="875432" y="1591557"/>
                  </a:cubicBezTo>
                  <a:lnTo>
                    <a:pt x="946075" y="1393059"/>
                  </a:lnTo>
                  <a:lnTo>
                    <a:pt x="1018506" y="1393059"/>
                  </a:lnTo>
                  <a:lnTo>
                    <a:pt x="1027448" y="1362659"/>
                  </a:lnTo>
                  <a:lnTo>
                    <a:pt x="956805" y="1362659"/>
                  </a:lnTo>
                  <a:lnTo>
                    <a:pt x="983632" y="1286657"/>
                  </a:lnTo>
                  <a:lnTo>
                    <a:pt x="955911" y="1286657"/>
                  </a:lnTo>
                  <a:lnTo>
                    <a:pt x="905835" y="1362659"/>
                  </a:lnTo>
                  <a:lnTo>
                    <a:pt x="845923" y="1370706"/>
                  </a:lnTo>
                  <a:close/>
                  <a:moveTo>
                    <a:pt x="589285" y="1557580"/>
                  </a:moveTo>
                  <a:cubicBezTo>
                    <a:pt x="589285" y="1492308"/>
                    <a:pt x="661716" y="1403789"/>
                    <a:pt x="702850" y="1403789"/>
                  </a:cubicBezTo>
                  <a:cubicBezTo>
                    <a:pt x="711792" y="1403789"/>
                    <a:pt x="720734" y="1404683"/>
                    <a:pt x="727888" y="1407365"/>
                  </a:cubicBezTo>
                  <a:lnTo>
                    <a:pt x="685860" y="1520026"/>
                  </a:lnTo>
                  <a:cubicBezTo>
                    <a:pt x="661716" y="1549533"/>
                    <a:pt x="624159" y="1585298"/>
                    <a:pt x="606275" y="1585298"/>
                  </a:cubicBezTo>
                  <a:cubicBezTo>
                    <a:pt x="595544" y="1585298"/>
                    <a:pt x="589285" y="1577251"/>
                    <a:pt x="589285" y="1557580"/>
                  </a:cubicBezTo>
                  <a:moveTo>
                    <a:pt x="811943" y="1339411"/>
                  </a:moveTo>
                  <a:lnTo>
                    <a:pt x="789588" y="1337623"/>
                  </a:lnTo>
                  <a:lnTo>
                    <a:pt x="764550" y="1362659"/>
                  </a:lnTo>
                  <a:lnTo>
                    <a:pt x="760079" y="1362659"/>
                  </a:lnTo>
                  <a:cubicBezTo>
                    <a:pt x="653668" y="1362659"/>
                    <a:pt x="539209" y="1494990"/>
                    <a:pt x="539209" y="1599604"/>
                  </a:cubicBezTo>
                  <a:cubicBezTo>
                    <a:pt x="539209" y="1623746"/>
                    <a:pt x="552622" y="1639840"/>
                    <a:pt x="578554" y="1639840"/>
                  </a:cubicBezTo>
                  <a:cubicBezTo>
                    <a:pt x="609852" y="1639840"/>
                    <a:pt x="640255" y="1595133"/>
                    <a:pt x="675129" y="1547744"/>
                  </a:cubicBezTo>
                  <a:lnTo>
                    <a:pt x="673341" y="1564733"/>
                  </a:lnTo>
                  <a:cubicBezTo>
                    <a:pt x="668870" y="1613016"/>
                    <a:pt x="684071" y="1639840"/>
                    <a:pt x="709109" y="1639840"/>
                  </a:cubicBezTo>
                  <a:cubicBezTo>
                    <a:pt x="738618" y="1639840"/>
                    <a:pt x="765444" y="1593345"/>
                    <a:pt x="786011" y="1548638"/>
                  </a:cubicBezTo>
                  <a:lnTo>
                    <a:pt x="772598" y="1548638"/>
                  </a:lnTo>
                  <a:cubicBezTo>
                    <a:pt x="758291" y="1569203"/>
                    <a:pt x="744878" y="1581721"/>
                    <a:pt x="734147" y="1581721"/>
                  </a:cubicBezTo>
                  <a:cubicBezTo>
                    <a:pt x="723416" y="1581721"/>
                    <a:pt x="715369" y="1561156"/>
                    <a:pt x="734147" y="1518238"/>
                  </a:cubicBezTo>
                  <a:close/>
                  <a:moveTo>
                    <a:pt x="583920" y="1416307"/>
                  </a:moveTo>
                  <a:cubicBezTo>
                    <a:pt x="593756" y="1381436"/>
                    <a:pt x="588391" y="1351929"/>
                    <a:pt x="562459" y="1351929"/>
                  </a:cubicBezTo>
                  <a:cubicBezTo>
                    <a:pt x="529373" y="1351929"/>
                    <a:pt x="518642" y="1374282"/>
                    <a:pt x="486451" y="1444025"/>
                  </a:cubicBezTo>
                  <a:lnTo>
                    <a:pt x="486451" y="1404683"/>
                  </a:lnTo>
                  <a:cubicBezTo>
                    <a:pt x="486451" y="1376965"/>
                    <a:pt x="477509" y="1351929"/>
                    <a:pt x="451576" y="1351929"/>
                  </a:cubicBezTo>
                  <a:cubicBezTo>
                    <a:pt x="422067" y="1351929"/>
                    <a:pt x="395241" y="1398424"/>
                    <a:pt x="374674" y="1443131"/>
                  </a:cubicBezTo>
                  <a:lnTo>
                    <a:pt x="388087" y="1443131"/>
                  </a:lnTo>
                  <a:cubicBezTo>
                    <a:pt x="402395" y="1422566"/>
                    <a:pt x="415808" y="1410048"/>
                    <a:pt x="426539" y="1410048"/>
                  </a:cubicBezTo>
                  <a:cubicBezTo>
                    <a:pt x="439057" y="1410048"/>
                    <a:pt x="446211" y="1429719"/>
                    <a:pt x="426539" y="1473531"/>
                  </a:cubicBezTo>
                  <a:lnTo>
                    <a:pt x="368415" y="1601392"/>
                  </a:lnTo>
                  <a:cubicBezTo>
                    <a:pt x="357684" y="1625534"/>
                    <a:pt x="369309" y="1640734"/>
                    <a:pt x="392559" y="1640734"/>
                  </a:cubicBezTo>
                  <a:cubicBezTo>
                    <a:pt x="406866" y="1640734"/>
                    <a:pt x="413125" y="1637158"/>
                    <a:pt x="419385" y="1621957"/>
                  </a:cubicBezTo>
                  <a:lnTo>
                    <a:pt x="475720" y="1472637"/>
                  </a:lnTo>
                  <a:cubicBezTo>
                    <a:pt x="491816" y="1452966"/>
                    <a:pt x="506123" y="1435978"/>
                    <a:pt x="524007" y="1417201"/>
                  </a:cubicBezTo>
                  <a:lnTo>
                    <a:pt x="583920" y="1417201"/>
                  </a:lnTo>
                  <a:close/>
                  <a:moveTo>
                    <a:pt x="209245" y="1630004"/>
                  </a:moveTo>
                  <a:lnTo>
                    <a:pt x="214611" y="1613910"/>
                  </a:lnTo>
                  <a:cubicBezTo>
                    <a:pt x="143968" y="1600498"/>
                    <a:pt x="135026" y="1600498"/>
                    <a:pt x="163641" y="1523603"/>
                  </a:cubicBezTo>
                  <a:lnTo>
                    <a:pt x="190467" y="1451178"/>
                  </a:lnTo>
                  <a:lnTo>
                    <a:pt x="246802" y="1451178"/>
                  </a:lnTo>
                  <a:cubicBezTo>
                    <a:pt x="281676" y="1451178"/>
                    <a:pt x="282571" y="1466378"/>
                    <a:pt x="277205" y="1504826"/>
                  </a:cubicBezTo>
                  <a:lnTo>
                    <a:pt x="297772" y="1504826"/>
                  </a:lnTo>
                  <a:lnTo>
                    <a:pt x="344271" y="1376965"/>
                  </a:lnTo>
                  <a:lnTo>
                    <a:pt x="323704" y="1376965"/>
                  </a:lnTo>
                  <a:cubicBezTo>
                    <a:pt x="305820" y="1407365"/>
                    <a:pt x="292407" y="1430613"/>
                    <a:pt x="253956" y="1430613"/>
                  </a:cubicBezTo>
                  <a:lnTo>
                    <a:pt x="197621" y="1430613"/>
                  </a:lnTo>
                  <a:lnTo>
                    <a:pt x="236072" y="1325999"/>
                  </a:lnTo>
                  <a:cubicBezTo>
                    <a:pt x="249485" y="1288446"/>
                    <a:pt x="255744" y="1281293"/>
                    <a:pt x="304032" y="1281293"/>
                  </a:cubicBezTo>
                  <a:lnTo>
                    <a:pt x="316551" y="1281293"/>
                  </a:lnTo>
                  <a:cubicBezTo>
                    <a:pt x="365732" y="1281293"/>
                    <a:pt x="371992" y="1294705"/>
                    <a:pt x="371992" y="1346564"/>
                  </a:cubicBezTo>
                  <a:lnTo>
                    <a:pt x="391664" y="1346564"/>
                  </a:lnTo>
                  <a:lnTo>
                    <a:pt x="407760" y="1259833"/>
                  </a:lnTo>
                  <a:lnTo>
                    <a:pt x="135026" y="1259833"/>
                  </a:lnTo>
                  <a:lnTo>
                    <a:pt x="129661" y="1275928"/>
                  </a:lnTo>
                  <a:cubicBezTo>
                    <a:pt x="185996" y="1287552"/>
                    <a:pt x="191361" y="1292916"/>
                    <a:pt x="165429" y="1366235"/>
                  </a:cubicBezTo>
                  <a:lnTo>
                    <a:pt x="107305" y="1524497"/>
                  </a:lnTo>
                  <a:cubicBezTo>
                    <a:pt x="80479" y="1596922"/>
                    <a:pt x="69748" y="1603181"/>
                    <a:pt x="4471" y="1614804"/>
                  </a:cubicBezTo>
                  <a:lnTo>
                    <a:pt x="0" y="1630899"/>
                  </a:lnTo>
                  <a:lnTo>
                    <a:pt x="209245" y="1630899"/>
                  </a:lnTo>
                  <a:close/>
                  <a:moveTo>
                    <a:pt x="1562186" y="775213"/>
                  </a:moveTo>
                  <a:cubicBezTo>
                    <a:pt x="1581859" y="775213"/>
                    <a:pt x="1598849" y="790414"/>
                    <a:pt x="1589907" y="825285"/>
                  </a:cubicBezTo>
                  <a:lnTo>
                    <a:pt x="1499591" y="849426"/>
                  </a:lnTo>
                  <a:cubicBezTo>
                    <a:pt x="1513899" y="806508"/>
                    <a:pt x="1540725" y="775213"/>
                    <a:pt x="1562186" y="775213"/>
                  </a:cubicBezTo>
                  <a:moveTo>
                    <a:pt x="1612262" y="921851"/>
                  </a:moveTo>
                  <a:lnTo>
                    <a:pt x="1594378" y="921851"/>
                  </a:lnTo>
                  <a:cubicBezTo>
                    <a:pt x="1572022" y="948675"/>
                    <a:pt x="1546985" y="970134"/>
                    <a:pt x="1522841" y="970134"/>
                  </a:cubicBezTo>
                  <a:cubicBezTo>
                    <a:pt x="1497803" y="970134"/>
                    <a:pt x="1485284" y="954934"/>
                    <a:pt x="1485284" y="921851"/>
                  </a:cubicBezTo>
                  <a:cubicBezTo>
                    <a:pt x="1485284" y="908439"/>
                    <a:pt x="1487072" y="894133"/>
                    <a:pt x="1489755" y="881615"/>
                  </a:cubicBezTo>
                  <a:lnTo>
                    <a:pt x="1636406" y="833332"/>
                  </a:lnTo>
                  <a:cubicBezTo>
                    <a:pt x="1665020" y="765378"/>
                    <a:pt x="1630146" y="735871"/>
                    <a:pt x="1589907" y="735871"/>
                  </a:cubicBezTo>
                  <a:cubicBezTo>
                    <a:pt x="1520158" y="735871"/>
                    <a:pt x="1441468" y="857474"/>
                    <a:pt x="1441468" y="953146"/>
                  </a:cubicBezTo>
                  <a:cubicBezTo>
                    <a:pt x="1441468" y="998747"/>
                    <a:pt x="1462929" y="1023782"/>
                    <a:pt x="1496909" y="1023782"/>
                  </a:cubicBezTo>
                  <a:cubicBezTo>
                    <a:pt x="1537148" y="1024676"/>
                    <a:pt x="1578282" y="985335"/>
                    <a:pt x="1612262" y="921851"/>
                  </a:cubicBezTo>
                  <a:moveTo>
                    <a:pt x="1589012" y="703683"/>
                  </a:moveTo>
                  <a:lnTo>
                    <a:pt x="1672174" y="627681"/>
                  </a:lnTo>
                  <a:lnTo>
                    <a:pt x="1672174" y="616952"/>
                  </a:lnTo>
                  <a:lnTo>
                    <a:pt x="1616733" y="616952"/>
                  </a:lnTo>
                  <a:lnTo>
                    <a:pt x="1567551" y="704577"/>
                  </a:lnTo>
                  <a:lnTo>
                    <a:pt x="1589012" y="704577"/>
                  </a:lnTo>
                  <a:close/>
                  <a:moveTo>
                    <a:pt x="1276933" y="777002"/>
                  </a:moveTo>
                  <a:lnTo>
                    <a:pt x="1325220" y="777002"/>
                  </a:lnTo>
                  <a:lnTo>
                    <a:pt x="1248318" y="988017"/>
                  </a:lnTo>
                  <a:cubicBezTo>
                    <a:pt x="1241165" y="1005900"/>
                    <a:pt x="1251001" y="1023782"/>
                    <a:pt x="1269779" y="1023782"/>
                  </a:cubicBezTo>
                  <a:cubicBezTo>
                    <a:pt x="1324326" y="1023782"/>
                    <a:pt x="1389603" y="977287"/>
                    <a:pt x="1414641" y="911122"/>
                  </a:cubicBezTo>
                  <a:lnTo>
                    <a:pt x="1401228" y="911122"/>
                  </a:lnTo>
                  <a:cubicBezTo>
                    <a:pt x="1381556" y="938840"/>
                    <a:pt x="1338633" y="969240"/>
                    <a:pt x="1306442" y="975499"/>
                  </a:cubicBezTo>
                  <a:lnTo>
                    <a:pt x="1377085" y="777002"/>
                  </a:lnTo>
                  <a:lnTo>
                    <a:pt x="1449516" y="777002"/>
                  </a:lnTo>
                  <a:lnTo>
                    <a:pt x="1458458" y="746601"/>
                  </a:lnTo>
                  <a:lnTo>
                    <a:pt x="1387815" y="746601"/>
                  </a:lnTo>
                  <a:lnTo>
                    <a:pt x="1414641" y="670600"/>
                  </a:lnTo>
                  <a:lnTo>
                    <a:pt x="1386921" y="670600"/>
                  </a:lnTo>
                  <a:lnTo>
                    <a:pt x="1336845" y="746601"/>
                  </a:lnTo>
                  <a:lnTo>
                    <a:pt x="1276933" y="755542"/>
                  </a:lnTo>
                  <a:close/>
                  <a:moveTo>
                    <a:pt x="1226857" y="767166"/>
                  </a:moveTo>
                  <a:cubicBezTo>
                    <a:pt x="1233117" y="747495"/>
                    <a:pt x="1219703" y="736766"/>
                    <a:pt x="1208973" y="736766"/>
                  </a:cubicBezTo>
                  <a:cubicBezTo>
                    <a:pt x="1166945" y="736766"/>
                    <a:pt x="1115975" y="775213"/>
                    <a:pt x="1096302" y="827967"/>
                  </a:cubicBezTo>
                  <a:lnTo>
                    <a:pt x="1109716" y="827967"/>
                  </a:lnTo>
                  <a:cubicBezTo>
                    <a:pt x="1123129" y="808296"/>
                    <a:pt x="1146378" y="786837"/>
                    <a:pt x="1168733" y="783261"/>
                  </a:cubicBezTo>
                  <a:lnTo>
                    <a:pt x="1087360" y="994276"/>
                  </a:lnTo>
                  <a:cubicBezTo>
                    <a:pt x="1080207" y="1013947"/>
                    <a:pt x="1094514" y="1024676"/>
                    <a:pt x="1105244" y="1024676"/>
                  </a:cubicBezTo>
                  <a:cubicBezTo>
                    <a:pt x="1145484" y="1024676"/>
                    <a:pt x="1192877" y="986229"/>
                    <a:pt x="1212550" y="933475"/>
                  </a:cubicBezTo>
                  <a:lnTo>
                    <a:pt x="1199137" y="933475"/>
                  </a:lnTo>
                  <a:cubicBezTo>
                    <a:pt x="1185723" y="953146"/>
                    <a:pt x="1162474" y="974605"/>
                    <a:pt x="1140119" y="978182"/>
                  </a:cubicBezTo>
                  <a:close/>
                  <a:moveTo>
                    <a:pt x="1234905" y="683118"/>
                  </a:moveTo>
                  <a:cubicBezTo>
                    <a:pt x="1252789" y="683118"/>
                    <a:pt x="1267991" y="667917"/>
                    <a:pt x="1267991" y="650035"/>
                  </a:cubicBezTo>
                  <a:cubicBezTo>
                    <a:pt x="1267991" y="632152"/>
                    <a:pt x="1252789" y="616952"/>
                    <a:pt x="1234905" y="616952"/>
                  </a:cubicBezTo>
                  <a:cubicBezTo>
                    <a:pt x="1223280" y="616952"/>
                    <a:pt x="1212550" y="623211"/>
                    <a:pt x="1206290" y="633046"/>
                  </a:cubicBezTo>
                  <a:cubicBezTo>
                    <a:pt x="1200031" y="642882"/>
                    <a:pt x="1200031" y="656294"/>
                    <a:pt x="1206290" y="667023"/>
                  </a:cubicBezTo>
                  <a:cubicBezTo>
                    <a:pt x="1212550" y="676859"/>
                    <a:pt x="1223280" y="684012"/>
                    <a:pt x="1234905" y="683118"/>
                  </a:cubicBezTo>
                  <a:moveTo>
                    <a:pt x="975584" y="978182"/>
                  </a:moveTo>
                  <a:lnTo>
                    <a:pt x="1109716" y="622317"/>
                  </a:lnTo>
                  <a:lnTo>
                    <a:pt x="1105244" y="616058"/>
                  </a:lnTo>
                  <a:lnTo>
                    <a:pt x="1012247" y="626787"/>
                  </a:lnTo>
                  <a:lnTo>
                    <a:pt x="1012247" y="637517"/>
                  </a:lnTo>
                  <a:lnTo>
                    <a:pt x="1030131" y="650929"/>
                  </a:lnTo>
                  <a:cubicBezTo>
                    <a:pt x="1046227" y="663447"/>
                    <a:pt x="1040861" y="675070"/>
                    <a:pt x="1026554" y="715306"/>
                  </a:cubicBezTo>
                  <a:lnTo>
                    <a:pt x="924614" y="987123"/>
                  </a:lnTo>
                  <a:cubicBezTo>
                    <a:pt x="915672" y="1003217"/>
                    <a:pt x="927297" y="1022888"/>
                    <a:pt x="946075" y="1022888"/>
                  </a:cubicBezTo>
                  <a:cubicBezTo>
                    <a:pt x="988103" y="1022888"/>
                    <a:pt x="1033708" y="984440"/>
                    <a:pt x="1053380" y="931687"/>
                  </a:cubicBezTo>
                  <a:lnTo>
                    <a:pt x="1039967" y="931687"/>
                  </a:lnTo>
                  <a:cubicBezTo>
                    <a:pt x="1025660" y="952252"/>
                    <a:pt x="997045" y="973711"/>
                    <a:pt x="975584" y="978182"/>
                  </a:cubicBezTo>
                  <a:moveTo>
                    <a:pt x="701955" y="941522"/>
                  </a:moveTo>
                  <a:cubicBezTo>
                    <a:pt x="701955" y="876250"/>
                    <a:pt x="774387" y="787731"/>
                    <a:pt x="815520" y="787731"/>
                  </a:cubicBezTo>
                  <a:cubicBezTo>
                    <a:pt x="824462" y="787731"/>
                    <a:pt x="832510" y="788625"/>
                    <a:pt x="840558" y="791308"/>
                  </a:cubicBezTo>
                  <a:lnTo>
                    <a:pt x="797636" y="903968"/>
                  </a:lnTo>
                  <a:cubicBezTo>
                    <a:pt x="773492" y="933475"/>
                    <a:pt x="735935" y="969240"/>
                    <a:pt x="718051" y="969240"/>
                  </a:cubicBezTo>
                  <a:cubicBezTo>
                    <a:pt x="708215" y="970134"/>
                    <a:pt x="701955" y="961193"/>
                    <a:pt x="701955" y="941522"/>
                  </a:cubicBezTo>
                  <a:moveTo>
                    <a:pt x="924614" y="724248"/>
                  </a:moveTo>
                  <a:lnTo>
                    <a:pt x="902259" y="722459"/>
                  </a:lnTo>
                  <a:lnTo>
                    <a:pt x="877221" y="747495"/>
                  </a:lnTo>
                  <a:lnTo>
                    <a:pt x="872750" y="747495"/>
                  </a:lnTo>
                  <a:cubicBezTo>
                    <a:pt x="766339" y="747495"/>
                    <a:pt x="651880" y="879827"/>
                    <a:pt x="651880" y="984440"/>
                  </a:cubicBezTo>
                  <a:cubicBezTo>
                    <a:pt x="651880" y="1008582"/>
                    <a:pt x="665293" y="1024676"/>
                    <a:pt x="691225" y="1024676"/>
                  </a:cubicBezTo>
                  <a:cubicBezTo>
                    <a:pt x="722522" y="1024676"/>
                    <a:pt x="752925" y="979970"/>
                    <a:pt x="787800" y="932581"/>
                  </a:cubicBezTo>
                  <a:lnTo>
                    <a:pt x="786011" y="949569"/>
                  </a:lnTo>
                  <a:cubicBezTo>
                    <a:pt x="781540" y="997852"/>
                    <a:pt x="796742" y="1024676"/>
                    <a:pt x="821780" y="1024676"/>
                  </a:cubicBezTo>
                  <a:cubicBezTo>
                    <a:pt x="851289" y="1024676"/>
                    <a:pt x="878115" y="978182"/>
                    <a:pt x="898682" y="933475"/>
                  </a:cubicBezTo>
                  <a:lnTo>
                    <a:pt x="885269" y="933475"/>
                  </a:lnTo>
                  <a:cubicBezTo>
                    <a:pt x="870961" y="954040"/>
                    <a:pt x="857548" y="966558"/>
                    <a:pt x="846818" y="966558"/>
                  </a:cubicBezTo>
                  <a:cubicBezTo>
                    <a:pt x="836087" y="966558"/>
                    <a:pt x="828039" y="945993"/>
                    <a:pt x="846818" y="903968"/>
                  </a:cubicBezTo>
                  <a:close/>
                  <a:moveTo>
                    <a:pt x="406866" y="1075642"/>
                  </a:moveTo>
                  <a:cubicBezTo>
                    <a:pt x="406866" y="1047924"/>
                    <a:pt x="433692" y="1030041"/>
                    <a:pt x="472143" y="1014841"/>
                  </a:cubicBezTo>
                  <a:cubicBezTo>
                    <a:pt x="484662" y="1021100"/>
                    <a:pt x="504335" y="1028253"/>
                    <a:pt x="529373" y="1036300"/>
                  </a:cubicBezTo>
                  <a:cubicBezTo>
                    <a:pt x="569612" y="1049712"/>
                    <a:pt x="584814" y="1055077"/>
                    <a:pt x="584814" y="1066701"/>
                  </a:cubicBezTo>
                  <a:cubicBezTo>
                    <a:pt x="584814" y="1092631"/>
                    <a:pt x="548151" y="1112301"/>
                    <a:pt x="481085" y="1112301"/>
                  </a:cubicBezTo>
                  <a:cubicBezTo>
                    <a:pt x="431010" y="1113196"/>
                    <a:pt x="406866" y="1102466"/>
                    <a:pt x="406866" y="1075642"/>
                  </a:cubicBezTo>
                  <a:moveTo>
                    <a:pt x="516854" y="904863"/>
                  </a:moveTo>
                  <a:cubicBezTo>
                    <a:pt x="498970" y="904863"/>
                    <a:pt x="492710" y="889662"/>
                    <a:pt x="492710" y="872674"/>
                  </a:cubicBezTo>
                  <a:cubicBezTo>
                    <a:pt x="492710" y="819920"/>
                    <a:pt x="517748" y="756437"/>
                    <a:pt x="557988" y="756437"/>
                  </a:cubicBezTo>
                  <a:cubicBezTo>
                    <a:pt x="575872" y="756437"/>
                    <a:pt x="582131" y="771637"/>
                    <a:pt x="582131" y="788625"/>
                  </a:cubicBezTo>
                  <a:cubicBezTo>
                    <a:pt x="582131" y="840485"/>
                    <a:pt x="556199" y="904863"/>
                    <a:pt x="516854" y="904863"/>
                  </a:cubicBezTo>
                  <a:moveTo>
                    <a:pt x="631313" y="1049712"/>
                  </a:moveTo>
                  <a:cubicBezTo>
                    <a:pt x="631313" y="1015735"/>
                    <a:pt x="600910" y="1003217"/>
                    <a:pt x="551728" y="988911"/>
                  </a:cubicBezTo>
                  <a:cubicBezTo>
                    <a:pt x="509700" y="976393"/>
                    <a:pt x="490027" y="972817"/>
                    <a:pt x="490027" y="958511"/>
                  </a:cubicBezTo>
                  <a:cubicBezTo>
                    <a:pt x="490027" y="947781"/>
                    <a:pt x="498970" y="934369"/>
                    <a:pt x="516854" y="924534"/>
                  </a:cubicBezTo>
                  <a:cubicBezTo>
                    <a:pt x="586602" y="920957"/>
                    <a:pt x="630419" y="858368"/>
                    <a:pt x="630419" y="802931"/>
                  </a:cubicBezTo>
                  <a:cubicBezTo>
                    <a:pt x="630419" y="793096"/>
                    <a:pt x="628630" y="784155"/>
                    <a:pt x="625948" y="776107"/>
                  </a:cubicBezTo>
                  <a:lnTo>
                    <a:pt x="673341" y="776107"/>
                  </a:lnTo>
                  <a:lnTo>
                    <a:pt x="682283" y="745707"/>
                  </a:lnTo>
                  <a:lnTo>
                    <a:pt x="601804" y="745707"/>
                  </a:lnTo>
                  <a:cubicBezTo>
                    <a:pt x="591073" y="738554"/>
                    <a:pt x="577660" y="734977"/>
                    <a:pt x="562459" y="734977"/>
                  </a:cubicBezTo>
                  <a:cubicBezTo>
                    <a:pt x="489133" y="734977"/>
                    <a:pt x="441740" y="799355"/>
                    <a:pt x="441740" y="856579"/>
                  </a:cubicBezTo>
                  <a:cubicBezTo>
                    <a:pt x="441740" y="893239"/>
                    <a:pt x="463201" y="918275"/>
                    <a:pt x="497181" y="922745"/>
                  </a:cubicBezTo>
                  <a:cubicBezTo>
                    <a:pt x="463201" y="938840"/>
                    <a:pt x="443529" y="955828"/>
                    <a:pt x="443529" y="977287"/>
                  </a:cubicBezTo>
                  <a:cubicBezTo>
                    <a:pt x="443529" y="989805"/>
                    <a:pt x="448000" y="998747"/>
                    <a:pt x="458730" y="1006794"/>
                  </a:cubicBezTo>
                  <a:cubicBezTo>
                    <a:pt x="380040" y="1030041"/>
                    <a:pt x="347848" y="1059548"/>
                    <a:pt x="347848" y="1093525"/>
                  </a:cubicBezTo>
                  <a:cubicBezTo>
                    <a:pt x="347848" y="1130184"/>
                    <a:pt x="396135" y="1145384"/>
                    <a:pt x="453365" y="1145384"/>
                  </a:cubicBezTo>
                  <a:cubicBezTo>
                    <a:pt x="549940" y="1146279"/>
                    <a:pt x="631313" y="1093525"/>
                    <a:pt x="631313" y="1049712"/>
                  </a:cubicBezTo>
                  <a:moveTo>
                    <a:pt x="266475" y="835120"/>
                  </a:moveTo>
                  <a:cubicBezTo>
                    <a:pt x="301349" y="835120"/>
                    <a:pt x="302243" y="850321"/>
                    <a:pt x="296878" y="888768"/>
                  </a:cubicBezTo>
                  <a:lnTo>
                    <a:pt x="317445" y="888768"/>
                  </a:lnTo>
                  <a:lnTo>
                    <a:pt x="363944" y="760907"/>
                  </a:lnTo>
                  <a:lnTo>
                    <a:pt x="343377" y="760907"/>
                  </a:lnTo>
                  <a:cubicBezTo>
                    <a:pt x="325493" y="791308"/>
                    <a:pt x="312080" y="814555"/>
                    <a:pt x="273628" y="814555"/>
                  </a:cubicBezTo>
                  <a:lnTo>
                    <a:pt x="195832" y="814555"/>
                  </a:lnTo>
                  <a:lnTo>
                    <a:pt x="234283" y="709942"/>
                  </a:lnTo>
                  <a:cubicBezTo>
                    <a:pt x="247696" y="672388"/>
                    <a:pt x="254850" y="665235"/>
                    <a:pt x="302243" y="665235"/>
                  </a:cubicBezTo>
                  <a:lnTo>
                    <a:pt x="336223" y="665235"/>
                  </a:lnTo>
                  <a:cubicBezTo>
                    <a:pt x="385405" y="665235"/>
                    <a:pt x="391664" y="678647"/>
                    <a:pt x="391664" y="730507"/>
                  </a:cubicBezTo>
                  <a:lnTo>
                    <a:pt x="411337" y="730507"/>
                  </a:lnTo>
                  <a:lnTo>
                    <a:pt x="427433" y="643776"/>
                  </a:lnTo>
                  <a:lnTo>
                    <a:pt x="135026" y="643776"/>
                  </a:lnTo>
                  <a:lnTo>
                    <a:pt x="129661" y="659870"/>
                  </a:lnTo>
                  <a:cubicBezTo>
                    <a:pt x="185996" y="671494"/>
                    <a:pt x="191361" y="676859"/>
                    <a:pt x="165429" y="750178"/>
                  </a:cubicBezTo>
                  <a:lnTo>
                    <a:pt x="107305" y="908439"/>
                  </a:lnTo>
                  <a:cubicBezTo>
                    <a:pt x="80479" y="980864"/>
                    <a:pt x="69748" y="987123"/>
                    <a:pt x="4471" y="998747"/>
                  </a:cubicBezTo>
                  <a:lnTo>
                    <a:pt x="0" y="1014841"/>
                  </a:lnTo>
                  <a:lnTo>
                    <a:pt x="325493" y="1014841"/>
                  </a:lnTo>
                  <a:lnTo>
                    <a:pt x="383616" y="922745"/>
                  </a:lnTo>
                  <a:lnTo>
                    <a:pt x="361261" y="922745"/>
                  </a:lnTo>
                  <a:cubicBezTo>
                    <a:pt x="323704" y="960299"/>
                    <a:pt x="285253" y="993382"/>
                    <a:pt x="212822" y="993382"/>
                  </a:cubicBezTo>
                  <a:cubicBezTo>
                    <a:pt x="126084" y="993382"/>
                    <a:pt x="134132" y="988911"/>
                    <a:pt x="162746" y="908439"/>
                  </a:cubicBezTo>
                  <a:lnTo>
                    <a:pt x="189573" y="836014"/>
                  </a:lnTo>
                  <a:lnTo>
                    <a:pt x="266475" y="836014"/>
                  </a:lnTo>
                  <a:close/>
                  <a:moveTo>
                    <a:pt x="308503" y="616952"/>
                  </a:moveTo>
                  <a:lnTo>
                    <a:pt x="391664" y="556151"/>
                  </a:lnTo>
                  <a:lnTo>
                    <a:pt x="391664" y="545421"/>
                  </a:lnTo>
                  <a:lnTo>
                    <a:pt x="336223" y="545421"/>
                  </a:lnTo>
                  <a:lnTo>
                    <a:pt x="287042" y="616952"/>
                  </a:lnTo>
                  <a:close/>
                  <a:moveTo>
                    <a:pt x="1551456" y="160050"/>
                  </a:moveTo>
                  <a:cubicBezTo>
                    <a:pt x="1571128" y="160050"/>
                    <a:pt x="1588118" y="175250"/>
                    <a:pt x="1579176" y="210121"/>
                  </a:cubicBezTo>
                  <a:lnTo>
                    <a:pt x="1488861" y="234263"/>
                  </a:lnTo>
                  <a:cubicBezTo>
                    <a:pt x="1503168" y="190450"/>
                    <a:pt x="1529995" y="160050"/>
                    <a:pt x="1551456" y="160050"/>
                  </a:cubicBezTo>
                  <a:moveTo>
                    <a:pt x="1601531" y="306688"/>
                  </a:moveTo>
                  <a:lnTo>
                    <a:pt x="1583647" y="306688"/>
                  </a:lnTo>
                  <a:cubicBezTo>
                    <a:pt x="1561292" y="333512"/>
                    <a:pt x="1536254" y="354971"/>
                    <a:pt x="1512110" y="354971"/>
                  </a:cubicBezTo>
                  <a:cubicBezTo>
                    <a:pt x="1487072" y="354971"/>
                    <a:pt x="1474554" y="339771"/>
                    <a:pt x="1474554" y="306688"/>
                  </a:cubicBezTo>
                  <a:cubicBezTo>
                    <a:pt x="1474554" y="293276"/>
                    <a:pt x="1476342" y="278970"/>
                    <a:pt x="1479025" y="266452"/>
                  </a:cubicBezTo>
                  <a:lnTo>
                    <a:pt x="1625675" y="218168"/>
                  </a:lnTo>
                  <a:cubicBezTo>
                    <a:pt x="1654290" y="150214"/>
                    <a:pt x="1619416" y="120708"/>
                    <a:pt x="1579176" y="120708"/>
                  </a:cubicBezTo>
                  <a:cubicBezTo>
                    <a:pt x="1509428" y="120708"/>
                    <a:pt x="1430737" y="242310"/>
                    <a:pt x="1430737" y="337982"/>
                  </a:cubicBezTo>
                  <a:cubicBezTo>
                    <a:pt x="1430737" y="383583"/>
                    <a:pt x="1452198" y="408619"/>
                    <a:pt x="1486178" y="408619"/>
                  </a:cubicBezTo>
                  <a:cubicBezTo>
                    <a:pt x="1526418" y="408619"/>
                    <a:pt x="1567551" y="370171"/>
                    <a:pt x="1601531" y="306688"/>
                  </a:cubicBezTo>
                  <a:moveTo>
                    <a:pt x="1578282" y="88519"/>
                  </a:moveTo>
                  <a:lnTo>
                    <a:pt x="1661444" y="12518"/>
                  </a:lnTo>
                  <a:lnTo>
                    <a:pt x="1661444" y="1788"/>
                  </a:lnTo>
                  <a:lnTo>
                    <a:pt x="1606002" y="1788"/>
                  </a:lnTo>
                  <a:lnTo>
                    <a:pt x="1556821" y="89413"/>
                  </a:lnTo>
                  <a:lnTo>
                    <a:pt x="1578282" y="89413"/>
                  </a:lnTo>
                  <a:close/>
                  <a:moveTo>
                    <a:pt x="1266202" y="160944"/>
                  </a:moveTo>
                  <a:lnTo>
                    <a:pt x="1315384" y="160944"/>
                  </a:lnTo>
                  <a:lnTo>
                    <a:pt x="1238482" y="371959"/>
                  </a:lnTo>
                  <a:cubicBezTo>
                    <a:pt x="1231328" y="389842"/>
                    <a:pt x="1241165" y="407725"/>
                    <a:pt x="1259943" y="407725"/>
                  </a:cubicBezTo>
                  <a:cubicBezTo>
                    <a:pt x="1314490" y="407725"/>
                    <a:pt x="1380661" y="361230"/>
                    <a:pt x="1404805" y="295064"/>
                  </a:cubicBezTo>
                  <a:lnTo>
                    <a:pt x="1391392" y="295064"/>
                  </a:lnTo>
                  <a:cubicBezTo>
                    <a:pt x="1371719" y="322782"/>
                    <a:pt x="1328797" y="353183"/>
                    <a:pt x="1296606" y="359441"/>
                  </a:cubicBezTo>
                  <a:lnTo>
                    <a:pt x="1367248" y="160944"/>
                  </a:lnTo>
                  <a:lnTo>
                    <a:pt x="1439679" y="160944"/>
                  </a:lnTo>
                  <a:lnTo>
                    <a:pt x="1448621" y="130543"/>
                  </a:lnTo>
                  <a:lnTo>
                    <a:pt x="1377979" y="130543"/>
                  </a:lnTo>
                  <a:lnTo>
                    <a:pt x="1404805" y="54542"/>
                  </a:lnTo>
                  <a:lnTo>
                    <a:pt x="1377085" y="54542"/>
                  </a:lnTo>
                  <a:lnTo>
                    <a:pt x="1327009" y="130543"/>
                  </a:lnTo>
                  <a:lnTo>
                    <a:pt x="1267097" y="138591"/>
                  </a:lnTo>
                  <a:lnTo>
                    <a:pt x="1267097" y="160944"/>
                  </a:lnTo>
                  <a:close/>
                  <a:moveTo>
                    <a:pt x="1241165" y="185086"/>
                  </a:moveTo>
                  <a:cubicBezTo>
                    <a:pt x="1251001" y="150214"/>
                    <a:pt x="1245636" y="120708"/>
                    <a:pt x="1219703" y="120708"/>
                  </a:cubicBezTo>
                  <a:cubicBezTo>
                    <a:pt x="1186618" y="120708"/>
                    <a:pt x="1175887" y="143061"/>
                    <a:pt x="1143696" y="212804"/>
                  </a:cubicBezTo>
                  <a:lnTo>
                    <a:pt x="1143696" y="173462"/>
                  </a:lnTo>
                  <a:cubicBezTo>
                    <a:pt x="1143696" y="145744"/>
                    <a:pt x="1134753" y="120708"/>
                    <a:pt x="1109716" y="120708"/>
                  </a:cubicBezTo>
                  <a:cubicBezTo>
                    <a:pt x="1080207" y="120708"/>
                    <a:pt x="1053380" y="167203"/>
                    <a:pt x="1031919" y="211910"/>
                  </a:cubicBezTo>
                  <a:lnTo>
                    <a:pt x="1045332" y="211910"/>
                  </a:lnTo>
                  <a:cubicBezTo>
                    <a:pt x="1059640" y="191344"/>
                    <a:pt x="1073053" y="178827"/>
                    <a:pt x="1083783" y="178827"/>
                  </a:cubicBezTo>
                  <a:cubicBezTo>
                    <a:pt x="1096302" y="178827"/>
                    <a:pt x="1103456" y="198498"/>
                    <a:pt x="1083783" y="242310"/>
                  </a:cubicBezTo>
                  <a:lnTo>
                    <a:pt x="1026554" y="369277"/>
                  </a:lnTo>
                  <a:cubicBezTo>
                    <a:pt x="1015823" y="393419"/>
                    <a:pt x="1027448" y="408619"/>
                    <a:pt x="1050698" y="408619"/>
                  </a:cubicBezTo>
                  <a:cubicBezTo>
                    <a:pt x="1065005" y="408619"/>
                    <a:pt x="1071264" y="405042"/>
                    <a:pt x="1077524" y="389842"/>
                  </a:cubicBezTo>
                  <a:lnTo>
                    <a:pt x="1133859" y="241416"/>
                  </a:lnTo>
                  <a:cubicBezTo>
                    <a:pt x="1149955" y="221745"/>
                    <a:pt x="1164262" y="204756"/>
                    <a:pt x="1182147" y="185980"/>
                  </a:cubicBezTo>
                  <a:lnTo>
                    <a:pt x="1241165" y="185980"/>
                  </a:lnTo>
                  <a:close/>
                  <a:moveTo>
                    <a:pt x="929085" y="160050"/>
                  </a:moveTo>
                  <a:cubicBezTo>
                    <a:pt x="948758" y="160050"/>
                    <a:pt x="965748" y="175250"/>
                    <a:pt x="956805" y="210121"/>
                  </a:cubicBezTo>
                  <a:lnTo>
                    <a:pt x="866490" y="234263"/>
                  </a:lnTo>
                  <a:cubicBezTo>
                    <a:pt x="880798" y="190450"/>
                    <a:pt x="907624" y="160050"/>
                    <a:pt x="929085" y="160050"/>
                  </a:cubicBezTo>
                  <a:moveTo>
                    <a:pt x="979161" y="306688"/>
                  </a:moveTo>
                  <a:lnTo>
                    <a:pt x="961277" y="306688"/>
                  </a:lnTo>
                  <a:cubicBezTo>
                    <a:pt x="938921" y="333512"/>
                    <a:pt x="913883" y="354971"/>
                    <a:pt x="889740" y="354971"/>
                  </a:cubicBezTo>
                  <a:cubicBezTo>
                    <a:pt x="864702" y="354971"/>
                    <a:pt x="852183" y="339771"/>
                    <a:pt x="852183" y="306688"/>
                  </a:cubicBezTo>
                  <a:cubicBezTo>
                    <a:pt x="852183" y="293276"/>
                    <a:pt x="853971" y="278970"/>
                    <a:pt x="856654" y="266452"/>
                  </a:cubicBezTo>
                  <a:lnTo>
                    <a:pt x="1003304" y="218168"/>
                  </a:lnTo>
                  <a:cubicBezTo>
                    <a:pt x="1031919" y="150214"/>
                    <a:pt x="997939" y="120708"/>
                    <a:pt x="956805" y="120708"/>
                  </a:cubicBezTo>
                  <a:cubicBezTo>
                    <a:pt x="887057" y="120708"/>
                    <a:pt x="808367" y="242310"/>
                    <a:pt x="808367" y="337982"/>
                  </a:cubicBezTo>
                  <a:cubicBezTo>
                    <a:pt x="808367" y="383583"/>
                    <a:pt x="829828" y="408619"/>
                    <a:pt x="863808" y="408619"/>
                  </a:cubicBezTo>
                  <a:cubicBezTo>
                    <a:pt x="904047" y="408619"/>
                    <a:pt x="945181" y="370171"/>
                    <a:pt x="979161" y="306688"/>
                  </a:cubicBezTo>
                  <a:moveTo>
                    <a:pt x="637572" y="365700"/>
                  </a:moveTo>
                  <a:cubicBezTo>
                    <a:pt x="623265" y="365700"/>
                    <a:pt x="602698" y="352288"/>
                    <a:pt x="602698" y="340665"/>
                  </a:cubicBezTo>
                  <a:cubicBezTo>
                    <a:pt x="602698" y="337088"/>
                    <a:pt x="608958" y="320100"/>
                    <a:pt x="617005" y="299535"/>
                  </a:cubicBezTo>
                  <a:lnTo>
                    <a:pt x="640255" y="236945"/>
                  </a:lnTo>
                  <a:cubicBezTo>
                    <a:pt x="665293" y="206545"/>
                    <a:pt x="704638" y="173462"/>
                    <a:pt x="726993" y="173462"/>
                  </a:cubicBezTo>
                  <a:cubicBezTo>
                    <a:pt x="740406" y="173462"/>
                    <a:pt x="750243" y="182403"/>
                    <a:pt x="750243" y="201180"/>
                  </a:cubicBezTo>
                  <a:cubicBezTo>
                    <a:pt x="749349" y="260193"/>
                    <a:pt x="695696" y="365700"/>
                    <a:pt x="637572" y="365700"/>
                  </a:cubicBezTo>
                  <a:moveTo>
                    <a:pt x="800319" y="178827"/>
                  </a:moveTo>
                  <a:cubicBezTo>
                    <a:pt x="800319" y="135908"/>
                    <a:pt x="789588" y="119814"/>
                    <a:pt x="759185" y="119814"/>
                  </a:cubicBezTo>
                  <a:cubicBezTo>
                    <a:pt x="721628" y="119814"/>
                    <a:pt x="686754" y="160050"/>
                    <a:pt x="650985" y="208333"/>
                  </a:cubicBezTo>
                  <a:lnTo>
                    <a:pt x="726099" y="6259"/>
                  </a:lnTo>
                  <a:lnTo>
                    <a:pt x="721628" y="0"/>
                  </a:lnTo>
                  <a:lnTo>
                    <a:pt x="628630" y="10730"/>
                  </a:lnTo>
                  <a:lnTo>
                    <a:pt x="628630" y="21459"/>
                  </a:lnTo>
                  <a:lnTo>
                    <a:pt x="646514" y="34871"/>
                  </a:lnTo>
                  <a:cubicBezTo>
                    <a:pt x="662610" y="47389"/>
                    <a:pt x="657245" y="59907"/>
                    <a:pt x="642938" y="99249"/>
                  </a:cubicBezTo>
                  <a:lnTo>
                    <a:pt x="561564" y="312947"/>
                  </a:lnTo>
                  <a:cubicBezTo>
                    <a:pt x="554411" y="330829"/>
                    <a:pt x="546363" y="352288"/>
                    <a:pt x="546363" y="357653"/>
                  </a:cubicBezTo>
                  <a:cubicBezTo>
                    <a:pt x="546363" y="382689"/>
                    <a:pt x="580343" y="406831"/>
                    <a:pt x="611640" y="406831"/>
                  </a:cubicBezTo>
                  <a:cubicBezTo>
                    <a:pt x="682283" y="408619"/>
                    <a:pt x="800319" y="278970"/>
                    <a:pt x="800319" y="178827"/>
                  </a:cubicBezTo>
                  <a:moveTo>
                    <a:pt x="525796" y="151108"/>
                  </a:moveTo>
                  <a:cubicBezTo>
                    <a:pt x="531161" y="131438"/>
                    <a:pt x="518642" y="120708"/>
                    <a:pt x="507912" y="120708"/>
                  </a:cubicBezTo>
                  <a:cubicBezTo>
                    <a:pt x="465884" y="120708"/>
                    <a:pt x="414914" y="159156"/>
                    <a:pt x="395241" y="211910"/>
                  </a:cubicBezTo>
                  <a:lnTo>
                    <a:pt x="408654" y="211910"/>
                  </a:lnTo>
                  <a:cubicBezTo>
                    <a:pt x="422067" y="192239"/>
                    <a:pt x="445317" y="170779"/>
                    <a:pt x="467672" y="167203"/>
                  </a:cubicBezTo>
                  <a:lnTo>
                    <a:pt x="386299" y="378218"/>
                  </a:lnTo>
                  <a:cubicBezTo>
                    <a:pt x="379145" y="397889"/>
                    <a:pt x="393453" y="408619"/>
                    <a:pt x="404183" y="408619"/>
                  </a:cubicBezTo>
                  <a:cubicBezTo>
                    <a:pt x="444423" y="408619"/>
                    <a:pt x="491816" y="370171"/>
                    <a:pt x="511489" y="317417"/>
                  </a:cubicBezTo>
                  <a:lnTo>
                    <a:pt x="498075" y="317417"/>
                  </a:lnTo>
                  <a:cubicBezTo>
                    <a:pt x="484662" y="337088"/>
                    <a:pt x="461413" y="358547"/>
                    <a:pt x="439057" y="362124"/>
                  </a:cubicBezTo>
                  <a:close/>
                  <a:moveTo>
                    <a:pt x="534738" y="67060"/>
                  </a:moveTo>
                  <a:cubicBezTo>
                    <a:pt x="552622" y="67060"/>
                    <a:pt x="567824" y="51860"/>
                    <a:pt x="567824" y="33977"/>
                  </a:cubicBezTo>
                  <a:cubicBezTo>
                    <a:pt x="567824" y="16094"/>
                    <a:pt x="552622" y="894"/>
                    <a:pt x="534738" y="894"/>
                  </a:cubicBezTo>
                  <a:cubicBezTo>
                    <a:pt x="523113" y="894"/>
                    <a:pt x="512383" y="7153"/>
                    <a:pt x="506123" y="16989"/>
                  </a:cubicBezTo>
                  <a:cubicBezTo>
                    <a:pt x="499864" y="26824"/>
                    <a:pt x="499864" y="40236"/>
                    <a:pt x="506123" y="50966"/>
                  </a:cubicBezTo>
                  <a:cubicBezTo>
                    <a:pt x="512383" y="60801"/>
                    <a:pt x="523113" y="67954"/>
                    <a:pt x="534738" y="67060"/>
                  </a:cubicBezTo>
                  <a:moveTo>
                    <a:pt x="328175" y="26824"/>
                  </a:moveTo>
                  <a:lnTo>
                    <a:pt x="135026" y="26824"/>
                  </a:lnTo>
                  <a:lnTo>
                    <a:pt x="129661" y="42918"/>
                  </a:lnTo>
                  <a:cubicBezTo>
                    <a:pt x="185996" y="54542"/>
                    <a:pt x="191361" y="59907"/>
                    <a:pt x="165429" y="133226"/>
                  </a:cubicBezTo>
                  <a:lnTo>
                    <a:pt x="107305" y="291487"/>
                  </a:lnTo>
                  <a:cubicBezTo>
                    <a:pt x="80479" y="363912"/>
                    <a:pt x="69748" y="370171"/>
                    <a:pt x="4471" y="381795"/>
                  </a:cubicBezTo>
                  <a:lnTo>
                    <a:pt x="0" y="397889"/>
                  </a:lnTo>
                  <a:lnTo>
                    <a:pt x="293301" y="397889"/>
                  </a:lnTo>
                  <a:lnTo>
                    <a:pt x="356790" y="284334"/>
                  </a:lnTo>
                  <a:lnTo>
                    <a:pt x="334435" y="284334"/>
                  </a:lnTo>
                  <a:cubicBezTo>
                    <a:pt x="297772" y="324570"/>
                    <a:pt x="255744" y="375536"/>
                    <a:pt x="190467" y="375536"/>
                  </a:cubicBezTo>
                  <a:cubicBezTo>
                    <a:pt x="141285" y="375536"/>
                    <a:pt x="134132" y="366595"/>
                    <a:pt x="161852" y="290593"/>
                  </a:cubicBezTo>
                  <a:lnTo>
                    <a:pt x="219976" y="132332"/>
                  </a:lnTo>
                  <a:cubicBezTo>
                    <a:pt x="246802" y="59907"/>
                    <a:pt x="257533" y="53648"/>
                    <a:pt x="322810" y="42024"/>
                  </a:cubicBezTo>
                  <a:close/>
                </a:path>
              </a:pathLst>
            </a:custGeom>
            <a:solidFill>
              <a:srgbClr val="000000"/>
            </a:solidFill>
            <a:ln w="893" cap="flat">
              <a:noFill/>
              <a:prstDash val="solid"/>
              <a:miter/>
            </a:ln>
          </p:spPr>
          <p:txBody>
            <a:bodyPr rtlCol="0" anchor="ctr"/>
            <a:lstStyle/>
            <a:p>
              <a:endParaRPr lang="fr-FR"/>
            </a:p>
          </p:txBody>
        </p:sp>
      </p:grpSp>
      <p:cxnSp>
        <p:nvCxnSpPr>
          <p:cNvPr id="103" name="Connecteur droit 102">
            <a:extLst>
              <a:ext uri="{FF2B5EF4-FFF2-40B4-BE49-F238E27FC236}">
                <a16:creationId xmlns:a16="http://schemas.microsoft.com/office/drawing/2014/main" id="{6422E84E-5F26-A501-CC79-22682EA92DEC}"/>
              </a:ext>
            </a:extLst>
          </p:cNvPr>
          <p:cNvCxnSpPr>
            <a:cxnSpLocks/>
          </p:cNvCxnSpPr>
          <p:nvPr userDrawn="1"/>
        </p:nvCxnSpPr>
        <p:spPr>
          <a:xfrm>
            <a:off x="1960396" y="6153150"/>
            <a:ext cx="0" cy="704939"/>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5" name="Connecteur droit 104">
            <a:extLst>
              <a:ext uri="{FF2B5EF4-FFF2-40B4-BE49-F238E27FC236}">
                <a16:creationId xmlns:a16="http://schemas.microsoft.com/office/drawing/2014/main" id="{6F701B75-FA18-D27B-8120-48DEC9CB8B65}"/>
              </a:ext>
            </a:extLst>
          </p:cNvPr>
          <p:cNvCxnSpPr>
            <a:cxnSpLocks/>
          </p:cNvCxnSpPr>
          <p:nvPr userDrawn="1"/>
        </p:nvCxnSpPr>
        <p:spPr>
          <a:xfrm flipH="1">
            <a:off x="357115" y="6149975"/>
            <a:ext cx="3047" cy="708024"/>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Espace réservé pour une image  8">
            <a:extLst>
              <a:ext uri="{FF2B5EF4-FFF2-40B4-BE49-F238E27FC236}">
                <a16:creationId xmlns:a16="http://schemas.microsoft.com/office/drawing/2014/main" id="{80D71F61-AF76-A274-30DB-04E83A235FB6}"/>
              </a:ext>
            </a:extLst>
          </p:cNvPr>
          <p:cNvSpPr>
            <a:spLocks noGrp="1"/>
          </p:cNvSpPr>
          <p:nvPr>
            <p:ph type="pic" sz="quarter" idx="13"/>
          </p:nvPr>
        </p:nvSpPr>
        <p:spPr>
          <a:xfrm>
            <a:off x="346075" y="346075"/>
            <a:ext cx="4667469" cy="2746375"/>
          </a:xfrm>
          <a:solidFill>
            <a:schemeClr val="tx1">
              <a:lumMod val="95000"/>
              <a:lumOff val="5000"/>
            </a:schemeClr>
          </a:solidFill>
        </p:spPr>
        <p:txBody>
          <a:bodyPr/>
          <a:lstStyle/>
          <a:p>
            <a:endParaRPr lang="fr-FR"/>
          </a:p>
        </p:txBody>
      </p:sp>
      <p:sp>
        <p:nvSpPr>
          <p:cNvPr id="3" name="Espace réservé pour une image  8">
            <a:extLst>
              <a:ext uri="{FF2B5EF4-FFF2-40B4-BE49-F238E27FC236}">
                <a16:creationId xmlns:a16="http://schemas.microsoft.com/office/drawing/2014/main" id="{FCDB21D6-83E1-CA30-6311-1EAFBF6DF4EB}"/>
              </a:ext>
            </a:extLst>
          </p:cNvPr>
          <p:cNvSpPr>
            <a:spLocks noGrp="1"/>
          </p:cNvSpPr>
          <p:nvPr>
            <p:ph type="pic" sz="quarter" idx="14"/>
          </p:nvPr>
        </p:nvSpPr>
        <p:spPr>
          <a:xfrm>
            <a:off x="5168766" y="346074"/>
            <a:ext cx="6509711" cy="5646739"/>
          </a:xfrm>
          <a:solidFill>
            <a:schemeClr val="tx1">
              <a:lumMod val="95000"/>
              <a:lumOff val="5000"/>
            </a:schemeClr>
          </a:solidFill>
        </p:spPr>
        <p:txBody>
          <a:bodyPr/>
          <a:lstStyle/>
          <a:p>
            <a:endParaRPr lang="fr-FR"/>
          </a:p>
        </p:txBody>
      </p:sp>
      <p:sp>
        <p:nvSpPr>
          <p:cNvPr id="7" name="Espace réservé pour une image  8">
            <a:extLst>
              <a:ext uri="{FF2B5EF4-FFF2-40B4-BE49-F238E27FC236}">
                <a16:creationId xmlns:a16="http://schemas.microsoft.com/office/drawing/2014/main" id="{5140B622-2D8B-E737-07A0-B54F0DA8A790}"/>
              </a:ext>
            </a:extLst>
          </p:cNvPr>
          <p:cNvSpPr>
            <a:spLocks noGrp="1"/>
          </p:cNvSpPr>
          <p:nvPr>
            <p:ph type="pic" sz="quarter" idx="15"/>
          </p:nvPr>
        </p:nvSpPr>
        <p:spPr>
          <a:xfrm>
            <a:off x="346075" y="3246437"/>
            <a:ext cx="4667469" cy="2746375"/>
          </a:xfrm>
          <a:solidFill>
            <a:schemeClr val="tx1">
              <a:lumMod val="95000"/>
              <a:lumOff val="5000"/>
            </a:schemeClr>
          </a:solidFill>
        </p:spPr>
        <p:txBody>
          <a:bodyPr/>
          <a:lstStyle/>
          <a:p>
            <a:endParaRPr lang="fr-FR"/>
          </a:p>
        </p:txBody>
      </p:sp>
      <p:sp>
        <p:nvSpPr>
          <p:cNvPr id="6" name="Espace réservé du numéro de diapositive 5">
            <a:extLst>
              <a:ext uri="{FF2B5EF4-FFF2-40B4-BE49-F238E27FC236}">
                <a16:creationId xmlns:a16="http://schemas.microsoft.com/office/drawing/2014/main" id="{EA3CA2BB-57C6-CD2F-33D1-0252F043BBDC}"/>
              </a:ext>
            </a:extLst>
          </p:cNvPr>
          <p:cNvSpPr>
            <a:spLocks noGrp="1"/>
          </p:cNvSpPr>
          <p:nvPr>
            <p:ph type="sldNum" sz="quarter" idx="12"/>
          </p:nvPr>
        </p:nvSpPr>
        <p:spPr>
          <a:xfrm>
            <a:off x="11835420" y="6319201"/>
            <a:ext cx="365127" cy="365125"/>
          </a:xfrm>
        </p:spPr>
        <p:txBody>
          <a:bodyPr/>
          <a:lstStyle>
            <a:lvl1pPr>
              <a:defRPr>
                <a:solidFill>
                  <a:schemeClr val="bg1"/>
                </a:solidFill>
              </a:defRPr>
            </a:lvl1pPr>
          </a:lstStyle>
          <a:p>
            <a:fld id="{6E739F3C-2768-A14F-A11C-037BCBCB7D23}" type="slidenum">
              <a:rPr lang="fr-FR" smtClean="0"/>
              <a:pPr/>
              <a:t>‹N°›</a:t>
            </a:fld>
            <a:endParaRPr lang="fr-FR" dirty="0"/>
          </a:p>
        </p:txBody>
      </p:sp>
      <p:sp>
        <p:nvSpPr>
          <p:cNvPr id="8" name="Forme libre 7">
            <a:extLst>
              <a:ext uri="{FF2B5EF4-FFF2-40B4-BE49-F238E27FC236}">
                <a16:creationId xmlns:a16="http://schemas.microsoft.com/office/drawing/2014/main" id="{A7E16439-A37F-235D-15EE-63C272E6DA0A}"/>
              </a:ext>
            </a:extLst>
          </p:cNvPr>
          <p:cNvSpPr/>
          <p:nvPr userDrawn="1"/>
        </p:nvSpPr>
        <p:spPr>
          <a:xfrm>
            <a:off x="11826875" y="6303211"/>
            <a:ext cx="415636" cy="403761"/>
          </a:xfrm>
          <a:custGeom>
            <a:avLst/>
            <a:gdLst>
              <a:gd name="connsiteX0" fmla="*/ 201881 w 415636"/>
              <a:gd name="connsiteY0" fmla="*/ 0 h 403761"/>
              <a:gd name="connsiteX1" fmla="*/ 415636 w 415636"/>
              <a:gd name="connsiteY1" fmla="*/ 0 h 403761"/>
              <a:gd name="connsiteX2" fmla="*/ 415636 w 415636"/>
              <a:gd name="connsiteY2" fmla="*/ 403761 h 403761"/>
              <a:gd name="connsiteX3" fmla="*/ 201881 w 415636"/>
              <a:gd name="connsiteY3" fmla="*/ 403761 h 403761"/>
              <a:gd name="connsiteX4" fmla="*/ 4101 w 415636"/>
              <a:gd name="connsiteY4" fmla="*/ 242566 h 403761"/>
              <a:gd name="connsiteX5" fmla="*/ 0 w 415636"/>
              <a:gd name="connsiteY5" fmla="*/ 201881 h 403761"/>
              <a:gd name="connsiteX6" fmla="*/ 4101 w 415636"/>
              <a:gd name="connsiteY6" fmla="*/ 161195 h 403761"/>
              <a:gd name="connsiteX7" fmla="*/ 201881 w 415636"/>
              <a:gd name="connsiteY7" fmla="*/ 0 h 403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5636" h="403761">
                <a:moveTo>
                  <a:pt x="201881" y="0"/>
                </a:moveTo>
                <a:lnTo>
                  <a:pt x="415636" y="0"/>
                </a:lnTo>
                <a:lnTo>
                  <a:pt x="415636" y="403761"/>
                </a:lnTo>
                <a:lnTo>
                  <a:pt x="201881" y="403761"/>
                </a:lnTo>
                <a:cubicBezTo>
                  <a:pt x="104322" y="403761"/>
                  <a:pt x="22926" y="334560"/>
                  <a:pt x="4101" y="242566"/>
                </a:cubicBezTo>
                <a:lnTo>
                  <a:pt x="0" y="201881"/>
                </a:lnTo>
                <a:lnTo>
                  <a:pt x="4101" y="161195"/>
                </a:lnTo>
                <a:cubicBezTo>
                  <a:pt x="22926" y="69201"/>
                  <a:pt x="104322" y="0"/>
                  <a:pt x="201881" y="0"/>
                </a:cubicBezTo>
                <a:close/>
              </a:path>
            </a:pathLst>
          </a:cu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grpSp>
        <p:nvGrpSpPr>
          <p:cNvPr id="15" name="Groupe 14">
            <a:extLst>
              <a:ext uri="{FF2B5EF4-FFF2-40B4-BE49-F238E27FC236}">
                <a16:creationId xmlns:a16="http://schemas.microsoft.com/office/drawing/2014/main" id="{FCBFA1D3-2BC4-9087-3594-F4A2E048A0B2}"/>
              </a:ext>
            </a:extLst>
          </p:cNvPr>
          <p:cNvGrpSpPr/>
          <p:nvPr userDrawn="1"/>
        </p:nvGrpSpPr>
        <p:grpSpPr>
          <a:xfrm>
            <a:off x="1274524" y="6279025"/>
            <a:ext cx="517010" cy="449924"/>
            <a:chOff x="1301606" y="6252162"/>
            <a:chExt cx="462845" cy="402788"/>
          </a:xfrm>
        </p:grpSpPr>
        <p:sp>
          <p:nvSpPr>
            <p:cNvPr id="16" name="Forme libre 15">
              <a:extLst>
                <a:ext uri="{FF2B5EF4-FFF2-40B4-BE49-F238E27FC236}">
                  <a16:creationId xmlns:a16="http://schemas.microsoft.com/office/drawing/2014/main" id="{4F482E43-E21B-9AC7-4ACB-C0B49E24EBA3}"/>
                </a:ext>
              </a:extLst>
            </p:cNvPr>
            <p:cNvSpPr/>
            <p:nvPr/>
          </p:nvSpPr>
          <p:spPr>
            <a:xfrm>
              <a:off x="1434300" y="6252162"/>
              <a:ext cx="199811" cy="269202"/>
            </a:xfrm>
            <a:custGeom>
              <a:avLst/>
              <a:gdLst>
                <a:gd name="connsiteX0" fmla="*/ 1235075 w 1563369"/>
                <a:gd name="connsiteY0" fmla="*/ 1745615 h 2106294"/>
                <a:gd name="connsiteX1" fmla="*/ 708660 w 1563369"/>
                <a:gd name="connsiteY1" fmla="*/ 1172845 h 2106294"/>
                <a:gd name="connsiteX2" fmla="*/ 708660 w 1563369"/>
                <a:gd name="connsiteY2" fmla="*/ 0 h 2106294"/>
                <a:gd name="connsiteX3" fmla="*/ 626110 w 1563369"/>
                <a:gd name="connsiteY3" fmla="*/ 0 h 2106294"/>
                <a:gd name="connsiteX4" fmla="*/ 626110 w 1563369"/>
                <a:gd name="connsiteY4" fmla="*/ 624840 h 2106294"/>
                <a:gd name="connsiteX5" fmla="*/ 0 w 1563369"/>
                <a:gd name="connsiteY5" fmla="*/ 1355725 h 2106294"/>
                <a:gd name="connsiteX6" fmla="*/ 811530 w 1563369"/>
                <a:gd name="connsiteY6" fmla="*/ 2106295 h 2106294"/>
                <a:gd name="connsiteX7" fmla="*/ 1563370 w 1563369"/>
                <a:gd name="connsiteY7" fmla="*/ 1634490 h 2106294"/>
                <a:gd name="connsiteX8" fmla="*/ 1235075 w 1563369"/>
                <a:gd name="connsiteY8" fmla="*/ 1745615 h 2106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3369" h="2106294">
                  <a:moveTo>
                    <a:pt x="1235075" y="1745615"/>
                  </a:moveTo>
                  <a:cubicBezTo>
                    <a:pt x="986155" y="1741805"/>
                    <a:pt x="708660" y="1526540"/>
                    <a:pt x="708660" y="1172845"/>
                  </a:cubicBezTo>
                  <a:lnTo>
                    <a:pt x="708660" y="0"/>
                  </a:lnTo>
                  <a:lnTo>
                    <a:pt x="626110" y="0"/>
                  </a:lnTo>
                  <a:lnTo>
                    <a:pt x="626110" y="624840"/>
                  </a:lnTo>
                  <a:cubicBezTo>
                    <a:pt x="267335" y="702945"/>
                    <a:pt x="0" y="1000125"/>
                    <a:pt x="0" y="1355725"/>
                  </a:cubicBezTo>
                  <a:cubicBezTo>
                    <a:pt x="0" y="1770380"/>
                    <a:pt x="362585" y="2106295"/>
                    <a:pt x="811530" y="2106295"/>
                  </a:cubicBezTo>
                  <a:cubicBezTo>
                    <a:pt x="1152525" y="2106295"/>
                    <a:pt x="1443355" y="1910715"/>
                    <a:pt x="1563370" y="1634490"/>
                  </a:cubicBezTo>
                  <a:cubicBezTo>
                    <a:pt x="1486535" y="1701165"/>
                    <a:pt x="1355090" y="1747520"/>
                    <a:pt x="1235075" y="1745615"/>
                  </a:cubicBezTo>
                </a:path>
              </a:pathLst>
            </a:custGeom>
            <a:solidFill>
              <a:schemeClr val="bg1"/>
            </a:solidFill>
            <a:ln w="6350" cap="flat">
              <a:noFill/>
              <a:prstDash val="solid"/>
              <a:miter/>
            </a:ln>
          </p:spPr>
          <p:txBody>
            <a:bodyPr rtlCol="0" anchor="ctr"/>
            <a:lstStyle/>
            <a:p>
              <a:endParaRPr lang="fr-FR" dirty="0"/>
            </a:p>
          </p:txBody>
        </p:sp>
        <p:sp>
          <p:nvSpPr>
            <p:cNvPr id="17" name="Forme libre 16">
              <a:extLst>
                <a:ext uri="{FF2B5EF4-FFF2-40B4-BE49-F238E27FC236}">
                  <a16:creationId xmlns:a16="http://schemas.microsoft.com/office/drawing/2014/main" id="{715309FE-1246-4AA9-7017-A6A5F6910080}"/>
                </a:ext>
              </a:extLst>
            </p:cNvPr>
            <p:cNvSpPr/>
            <p:nvPr/>
          </p:nvSpPr>
          <p:spPr>
            <a:xfrm>
              <a:off x="1538669" y="6329417"/>
              <a:ext cx="92507" cy="83933"/>
            </a:xfrm>
            <a:custGeom>
              <a:avLst/>
              <a:gdLst>
                <a:gd name="connsiteX0" fmla="*/ 0 w 723792"/>
                <a:gd name="connsiteY0" fmla="*/ 698 h 656710"/>
                <a:gd name="connsiteX1" fmla="*/ 692785 w 723792"/>
                <a:gd name="connsiteY1" fmla="*/ 369633 h 656710"/>
                <a:gd name="connsiteX2" fmla="*/ 448310 w 723792"/>
                <a:gd name="connsiteY2" fmla="*/ 656653 h 656710"/>
                <a:gd name="connsiteX3" fmla="*/ 0 w 723792"/>
                <a:gd name="connsiteY3" fmla="*/ 698 h 656710"/>
              </a:gdLst>
              <a:ahLst/>
              <a:cxnLst>
                <a:cxn ang="0">
                  <a:pos x="connsiteX0" y="connsiteY0"/>
                </a:cxn>
                <a:cxn ang="0">
                  <a:pos x="connsiteX1" y="connsiteY1"/>
                </a:cxn>
                <a:cxn ang="0">
                  <a:pos x="connsiteX2" y="connsiteY2"/>
                </a:cxn>
                <a:cxn ang="0">
                  <a:pos x="connsiteX3" y="connsiteY3"/>
                </a:cxn>
              </a:cxnLst>
              <a:rect l="l" t="t" r="r" b="b"/>
              <a:pathLst>
                <a:path w="723792" h="656710">
                  <a:moveTo>
                    <a:pt x="0" y="698"/>
                  </a:moveTo>
                  <a:cubicBezTo>
                    <a:pt x="34290" y="-3747"/>
                    <a:pt x="450215" y="1968"/>
                    <a:pt x="692785" y="369633"/>
                  </a:cubicBezTo>
                  <a:cubicBezTo>
                    <a:pt x="774700" y="493458"/>
                    <a:pt x="694690" y="648398"/>
                    <a:pt x="448310" y="656653"/>
                  </a:cubicBezTo>
                  <a:cubicBezTo>
                    <a:pt x="360680" y="659193"/>
                    <a:pt x="46355" y="579818"/>
                    <a:pt x="0" y="698"/>
                  </a:cubicBezTo>
                </a:path>
              </a:pathLst>
            </a:custGeom>
            <a:solidFill>
              <a:schemeClr val="bg1"/>
            </a:solidFill>
            <a:ln w="6350" cap="flat">
              <a:noFill/>
              <a:prstDash val="solid"/>
              <a:miter/>
            </a:ln>
          </p:spPr>
          <p:txBody>
            <a:bodyPr rtlCol="0" anchor="ctr"/>
            <a:lstStyle/>
            <a:p>
              <a:endParaRPr lang="fr-FR"/>
            </a:p>
          </p:txBody>
        </p:sp>
        <p:sp>
          <p:nvSpPr>
            <p:cNvPr id="18" name="Forme libre 17">
              <a:extLst>
                <a:ext uri="{FF2B5EF4-FFF2-40B4-BE49-F238E27FC236}">
                  <a16:creationId xmlns:a16="http://schemas.microsoft.com/office/drawing/2014/main" id="{20356F4F-5EF0-DBED-8CAA-0F74BC279D1C}"/>
                </a:ext>
              </a:extLst>
            </p:cNvPr>
            <p:cNvSpPr/>
            <p:nvPr/>
          </p:nvSpPr>
          <p:spPr>
            <a:xfrm>
              <a:off x="1416851" y="6550012"/>
              <a:ext cx="107778" cy="104856"/>
            </a:xfrm>
            <a:custGeom>
              <a:avLst/>
              <a:gdLst>
                <a:gd name="connsiteX0" fmla="*/ 421640 w 843281"/>
                <a:gd name="connsiteY0" fmla="*/ 0 h 820420"/>
                <a:gd name="connsiteX1" fmla="*/ 0 w 843281"/>
                <a:gd name="connsiteY1" fmla="*/ 398145 h 820420"/>
                <a:gd name="connsiteX2" fmla="*/ 0 w 843281"/>
                <a:gd name="connsiteY2" fmla="*/ 820420 h 820420"/>
                <a:gd name="connsiteX3" fmla="*/ 187325 w 843281"/>
                <a:gd name="connsiteY3" fmla="*/ 820420 h 820420"/>
                <a:gd name="connsiteX4" fmla="*/ 187325 w 843281"/>
                <a:gd name="connsiteY4" fmla="*/ 401320 h 820420"/>
                <a:gd name="connsiteX5" fmla="*/ 421640 w 843281"/>
                <a:gd name="connsiteY5" fmla="*/ 142875 h 820420"/>
                <a:gd name="connsiteX6" fmla="*/ 655955 w 843281"/>
                <a:gd name="connsiteY6" fmla="*/ 401320 h 820420"/>
                <a:gd name="connsiteX7" fmla="*/ 655955 w 843281"/>
                <a:gd name="connsiteY7" fmla="*/ 820420 h 820420"/>
                <a:gd name="connsiteX8" fmla="*/ 843280 w 843281"/>
                <a:gd name="connsiteY8" fmla="*/ 820420 h 820420"/>
                <a:gd name="connsiteX9" fmla="*/ 843280 w 843281"/>
                <a:gd name="connsiteY9" fmla="*/ 398780 h 820420"/>
                <a:gd name="connsiteX10" fmla="*/ 421640 w 843281"/>
                <a:gd name="connsiteY10" fmla="*/ 0 h 820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3281" h="820420">
                  <a:moveTo>
                    <a:pt x="421640" y="0"/>
                  </a:moveTo>
                  <a:cubicBezTo>
                    <a:pt x="212090" y="0"/>
                    <a:pt x="0" y="86360"/>
                    <a:pt x="0" y="398145"/>
                  </a:cubicBezTo>
                  <a:lnTo>
                    <a:pt x="0" y="820420"/>
                  </a:lnTo>
                  <a:lnTo>
                    <a:pt x="187325" y="820420"/>
                  </a:lnTo>
                  <a:lnTo>
                    <a:pt x="187325" y="401320"/>
                  </a:lnTo>
                  <a:cubicBezTo>
                    <a:pt x="187325" y="191135"/>
                    <a:pt x="322580" y="142875"/>
                    <a:pt x="421640" y="142875"/>
                  </a:cubicBezTo>
                  <a:cubicBezTo>
                    <a:pt x="520700" y="142875"/>
                    <a:pt x="655955" y="191770"/>
                    <a:pt x="655955" y="401320"/>
                  </a:cubicBezTo>
                  <a:lnTo>
                    <a:pt x="655955" y="820420"/>
                  </a:lnTo>
                  <a:lnTo>
                    <a:pt x="843280" y="820420"/>
                  </a:lnTo>
                  <a:lnTo>
                    <a:pt x="843280" y="398780"/>
                  </a:lnTo>
                  <a:cubicBezTo>
                    <a:pt x="843915" y="86995"/>
                    <a:pt x="631825" y="0"/>
                    <a:pt x="421640" y="0"/>
                  </a:cubicBezTo>
                </a:path>
              </a:pathLst>
            </a:custGeom>
            <a:solidFill>
              <a:schemeClr val="bg1"/>
            </a:solidFill>
            <a:ln w="6350" cap="flat">
              <a:noFill/>
              <a:prstDash val="solid"/>
              <a:miter/>
            </a:ln>
          </p:spPr>
          <p:txBody>
            <a:bodyPr rtlCol="0" anchor="ctr"/>
            <a:lstStyle/>
            <a:p>
              <a:endParaRPr lang="fr-FR"/>
            </a:p>
          </p:txBody>
        </p:sp>
        <p:sp>
          <p:nvSpPr>
            <p:cNvPr id="19" name="Forme libre 18">
              <a:extLst>
                <a:ext uri="{FF2B5EF4-FFF2-40B4-BE49-F238E27FC236}">
                  <a16:creationId xmlns:a16="http://schemas.microsoft.com/office/drawing/2014/main" id="{F8AFA1B9-AF18-C334-4495-C37690EFB6FA}"/>
                </a:ext>
              </a:extLst>
            </p:cNvPr>
            <p:cNvSpPr/>
            <p:nvPr/>
          </p:nvSpPr>
          <p:spPr>
            <a:xfrm>
              <a:off x="1301606" y="6552934"/>
              <a:ext cx="99581" cy="101935"/>
            </a:xfrm>
            <a:custGeom>
              <a:avLst/>
              <a:gdLst>
                <a:gd name="connsiteX0" fmla="*/ 0 w 779145"/>
                <a:gd name="connsiteY0" fmla="*/ 398780 h 797559"/>
                <a:gd name="connsiteX1" fmla="*/ 398145 w 779145"/>
                <a:gd name="connsiteY1" fmla="*/ 797560 h 797559"/>
                <a:gd name="connsiteX2" fmla="*/ 779145 w 779145"/>
                <a:gd name="connsiteY2" fmla="*/ 797560 h 797559"/>
                <a:gd name="connsiteX3" fmla="*/ 779145 w 779145"/>
                <a:gd name="connsiteY3" fmla="*/ 657860 h 797559"/>
                <a:gd name="connsiteX4" fmla="*/ 446405 w 779145"/>
                <a:gd name="connsiteY4" fmla="*/ 657860 h 797559"/>
                <a:gd name="connsiteX5" fmla="*/ 194945 w 779145"/>
                <a:gd name="connsiteY5" fmla="*/ 398780 h 797559"/>
                <a:gd name="connsiteX6" fmla="*/ 446405 w 779145"/>
                <a:gd name="connsiteY6" fmla="*/ 137795 h 797559"/>
                <a:gd name="connsiteX7" fmla="*/ 779145 w 779145"/>
                <a:gd name="connsiteY7" fmla="*/ 137795 h 797559"/>
                <a:gd name="connsiteX8" fmla="*/ 779145 w 779145"/>
                <a:gd name="connsiteY8" fmla="*/ 0 h 797559"/>
                <a:gd name="connsiteX9" fmla="*/ 398145 w 779145"/>
                <a:gd name="connsiteY9" fmla="*/ 0 h 797559"/>
                <a:gd name="connsiteX10" fmla="*/ 0 w 779145"/>
                <a:gd name="connsiteY10" fmla="*/ 398780 h 797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145" h="797559">
                  <a:moveTo>
                    <a:pt x="0" y="398780"/>
                  </a:moveTo>
                  <a:cubicBezTo>
                    <a:pt x="0" y="596900"/>
                    <a:pt x="86360" y="797560"/>
                    <a:pt x="398145" y="797560"/>
                  </a:cubicBezTo>
                  <a:lnTo>
                    <a:pt x="779145" y="797560"/>
                  </a:lnTo>
                  <a:lnTo>
                    <a:pt x="779145" y="657860"/>
                  </a:lnTo>
                  <a:lnTo>
                    <a:pt x="446405" y="657860"/>
                  </a:lnTo>
                  <a:cubicBezTo>
                    <a:pt x="236220" y="657860"/>
                    <a:pt x="194945" y="495935"/>
                    <a:pt x="194945" y="398780"/>
                  </a:cubicBezTo>
                  <a:cubicBezTo>
                    <a:pt x="194945" y="302260"/>
                    <a:pt x="236220" y="137795"/>
                    <a:pt x="446405" y="137795"/>
                  </a:cubicBezTo>
                  <a:lnTo>
                    <a:pt x="779145" y="137795"/>
                  </a:lnTo>
                  <a:lnTo>
                    <a:pt x="779145" y="0"/>
                  </a:lnTo>
                  <a:lnTo>
                    <a:pt x="398145" y="0"/>
                  </a:lnTo>
                  <a:cubicBezTo>
                    <a:pt x="86360" y="0"/>
                    <a:pt x="0" y="200660"/>
                    <a:pt x="0" y="398780"/>
                  </a:cubicBezTo>
                </a:path>
              </a:pathLst>
            </a:custGeom>
            <a:solidFill>
              <a:schemeClr val="bg1"/>
            </a:solidFill>
            <a:ln w="6350" cap="flat">
              <a:noFill/>
              <a:prstDash val="solid"/>
              <a:miter/>
            </a:ln>
          </p:spPr>
          <p:txBody>
            <a:bodyPr rtlCol="0" anchor="ctr"/>
            <a:lstStyle/>
            <a:p>
              <a:endParaRPr lang="fr-FR"/>
            </a:p>
          </p:txBody>
        </p:sp>
        <p:sp>
          <p:nvSpPr>
            <p:cNvPr id="20" name="Forme libre 19">
              <a:extLst>
                <a:ext uri="{FF2B5EF4-FFF2-40B4-BE49-F238E27FC236}">
                  <a16:creationId xmlns:a16="http://schemas.microsoft.com/office/drawing/2014/main" id="{24C7AC6A-9DB0-023F-8B4A-DF60679DC6BE}"/>
                </a:ext>
              </a:extLst>
            </p:cNvPr>
            <p:cNvSpPr/>
            <p:nvPr/>
          </p:nvSpPr>
          <p:spPr>
            <a:xfrm>
              <a:off x="1538994" y="6550094"/>
              <a:ext cx="108914" cy="104856"/>
            </a:xfrm>
            <a:custGeom>
              <a:avLst/>
              <a:gdLst>
                <a:gd name="connsiteX0" fmla="*/ 652145 w 852169"/>
                <a:gd name="connsiteY0" fmla="*/ 365125 h 820419"/>
                <a:gd name="connsiteX1" fmla="*/ 200025 w 852169"/>
                <a:gd name="connsiteY1" fmla="*/ 365125 h 820419"/>
                <a:gd name="connsiteX2" fmla="*/ 424180 w 852169"/>
                <a:gd name="connsiteY2" fmla="*/ 121920 h 820419"/>
                <a:gd name="connsiteX3" fmla="*/ 652145 w 852169"/>
                <a:gd name="connsiteY3" fmla="*/ 365125 h 820419"/>
                <a:gd name="connsiteX4" fmla="*/ 199390 w 852169"/>
                <a:gd name="connsiteY4" fmla="*/ 485775 h 820419"/>
                <a:gd name="connsiteX5" fmla="*/ 852170 w 852169"/>
                <a:gd name="connsiteY5" fmla="*/ 485775 h 820419"/>
                <a:gd name="connsiteX6" fmla="*/ 852170 w 852169"/>
                <a:gd name="connsiteY6" fmla="*/ 426720 h 820419"/>
                <a:gd name="connsiteX7" fmla="*/ 407670 w 852169"/>
                <a:gd name="connsiteY7" fmla="*/ 0 h 820419"/>
                <a:gd name="connsiteX8" fmla="*/ 0 w 852169"/>
                <a:gd name="connsiteY8" fmla="*/ 410210 h 820419"/>
                <a:gd name="connsiteX9" fmla="*/ 0 w 852169"/>
                <a:gd name="connsiteY9" fmla="*/ 421640 h 820419"/>
                <a:gd name="connsiteX10" fmla="*/ 398145 w 852169"/>
                <a:gd name="connsiteY10" fmla="*/ 820420 h 820419"/>
                <a:gd name="connsiteX11" fmla="*/ 828675 w 852169"/>
                <a:gd name="connsiteY11" fmla="*/ 820420 h 820419"/>
                <a:gd name="connsiteX12" fmla="*/ 828675 w 852169"/>
                <a:gd name="connsiteY12" fmla="*/ 680720 h 820419"/>
                <a:gd name="connsiteX13" fmla="*/ 447040 w 852169"/>
                <a:gd name="connsiteY13" fmla="*/ 680720 h 820419"/>
                <a:gd name="connsiteX14" fmla="*/ 199390 w 852169"/>
                <a:gd name="connsiteY14" fmla="*/ 485775 h 82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2169" h="820419">
                  <a:moveTo>
                    <a:pt x="652145" y="365125"/>
                  </a:moveTo>
                  <a:lnTo>
                    <a:pt x="200025" y="365125"/>
                  </a:lnTo>
                  <a:cubicBezTo>
                    <a:pt x="200025" y="297180"/>
                    <a:pt x="204470" y="121920"/>
                    <a:pt x="424180" y="121920"/>
                  </a:cubicBezTo>
                  <a:cubicBezTo>
                    <a:pt x="683895" y="121285"/>
                    <a:pt x="652145" y="365125"/>
                    <a:pt x="652145" y="365125"/>
                  </a:cubicBezTo>
                  <a:moveTo>
                    <a:pt x="199390" y="485775"/>
                  </a:moveTo>
                  <a:lnTo>
                    <a:pt x="852170" y="485775"/>
                  </a:lnTo>
                  <a:cubicBezTo>
                    <a:pt x="852170" y="463550"/>
                    <a:pt x="852170" y="426720"/>
                    <a:pt x="852170" y="426720"/>
                  </a:cubicBezTo>
                  <a:cubicBezTo>
                    <a:pt x="852170" y="71755"/>
                    <a:pt x="619125" y="0"/>
                    <a:pt x="407670" y="0"/>
                  </a:cubicBezTo>
                  <a:cubicBezTo>
                    <a:pt x="109855" y="0"/>
                    <a:pt x="0" y="212725"/>
                    <a:pt x="0" y="410210"/>
                  </a:cubicBezTo>
                  <a:lnTo>
                    <a:pt x="0" y="421640"/>
                  </a:lnTo>
                  <a:cubicBezTo>
                    <a:pt x="0" y="619760"/>
                    <a:pt x="86995" y="820420"/>
                    <a:pt x="398145" y="820420"/>
                  </a:cubicBezTo>
                  <a:lnTo>
                    <a:pt x="828675" y="820420"/>
                  </a:lnTo>
                  <a:lnTo>
                    <a:pt x="828675" y="680720"/>
                  </a:lnTo>
                  <a:lnTo>
                    <a:pt x="447040" y="680720"/>
                  </a:lnTo>
                  <a:cubicBezTo>
                    <a:pt x="271780" y="679450"/>
                    <a:pt x="213995" y="579120"/>
                    <a:pt x="199390" y="485775"/>
                  </a:cubicBezTo>
                </a:path>
              </a:pathLst>
            </a:custGeom>
            <a:solidFill>
              <a:schemeClr val="bg1"/>
            </a:solidFill>
            <a:ln w="6350" cap="flat">
              <a:noFill/>
              <a:prstDash val="solid"/>
              <a:miter/>
            </a:ln>
          </p:spPr>
          <p:txBody>
            <a:bodyPr rtlCol="0" anchor="ctr"/>
            <a:lstStyle/>
            <a:p>
              <a:endParaRPr lang="fr-FR"/>
            </a:p>
          </p:txBody>
        </p:sp>
        <p:sp>
          <p:nvSpPr>
            <p:cNvPr id="21" name="Forme libre 20">
              <a:extLst>
                <a:ext uri="{FF2B5EF4-FFF2-40B4-BE49-F238E27FC236}">
                  <a16:creationId xmlns:a16="http://schemas.microsoft.com/office/drawing/2014/main" id="{A6708A5F-3B0B-A5CD-BFC8-140D370E7956}"/>
                </a:ext>
              </a:extLst>
            </p:cNvPr>
            <p:cNvSpPr/>
            <p:nvPr/>
          </p:nvSpPr>
          <p:spPr>
            <a:xfrm>
              <a:off x="1662192" y="6552934"/>
              <a:ext cx="102259" cy="101366"/>
            </a:xfrm>
            <a:custGeom>
              <a:avLst/>
              <a:gdLst>
                <a:gd name="connsiteX0" fmla="*/ 472440 w 800100"/>
                <a:gd name="connsiteY0" fmla="*/ 336550 h 793114"/>
                <a:gd name="connsiteX1" fmla="*/ 367030 w 800100"/>
                <a:gd name="connsiteY1" fmla="*/ 336550 h 793114"/>
                <a:gd name="connsiteX2" fmla="*/ 207010 w 800100"/>
                <a:gd name="connsiteY2" fmla="*/ 234950 h 793114"/>
                <a:gd name="connsiteX3" fmla="*/ 355600 w 800100"/>
                <a:gd name="connsiteY3" fmla="*/ 137795 h 793114"/>
                <a:gd name="connsiteX4" fmla="*/ 769620 w 800100"/>
                <a:gd name="connsiteY4" fmla="*/ 137795 h 793114"/>
                <a:gd name="connsiteX5" fmla="*/ 769620 w 800100"/>
                <a:gd name="connsiteY5" fmla="*/ 0 h 793114"/>
                <a:gd name="connsiteX6" fmla="*/ 357505 w 800100"/>
                <a:gd name="connsiteY6" fmla="*/ 0 h 793114"/>
                <a:gd name="connsiteX7" fmla="*/ 0 w 800100"/>
                <a:gd name="connsiteY7" fmla="*/ 234315 h 793114"/>
                <a:gd name="connsiteX8" fmla="*/ 327660 w 800100"/>
                <a:gd name="connsiteY8" fmla="*/ 456565 h 793114"/>
                <a:gd name="connsiteX9" fmla="*/ 433070 w 800100"/>
                <a:gd name="connsiteY9" fmla="*/ 456565 h 793114"/>
                <a:gd name="connsiteX10" fmla="*/ 593090 w 800100"/>
                <a:gd name="connsiteY10" fmla="*/ 558165 h 793114"/>
                <a:gd name="connsiteX11" fmla="*/ 444500 w 800100"/>
                <a:gd name="connsiteY11" fmla="*/ 655320 h 793114"/>
                <a:gd name="connsiteX12" fmla="*/ 30480 w 800100"/>
                <a:gd name="connsiteY12" fmla="*/ 655320 h 793114"/>
                <a:gd name="connsiteX13" fmla="*/ 30480 w 800100"/>
                <a:gd name="connsiteY13" fmla="*/ 793115 h 793114"/>
                <a:gd name="connsiteX14" fmla="*/ 442595 w 800100"/>
                <a:gd name="connsiteY14" fmla="*/ 793115 h 793114"/>
                <a:gd name="connsiteX15" fmla="*/ 800100 w 800100"/>
                <a:gd name="connsiteY15" fmla="*/ 558800 h 793114"/>
                <a:gd name="connsiteX16" fmla="*/ 472440 w 800100"/>
                <a:gd name="connsiteY16" fmla="*/ 336550 h 79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00100" h="793114">
                  <a:moveTo>
                    <a:pt x="472440" y="336550"/>
                  </a:moveTo>
                  <a:lnTo>
                    <a:pt x="367030" y="336550"/>
                  </a:lnTo>
                  <a:cubicBezTo>
                    <a:pt x="268605" y="336550"/>
                    <a:pt x="207010" y="305435"/>
                    <a:pt x="207010" y="234950"/>
                  </a:cubicBezTo>
                  <a:cubicBezTo>
                    <a:pt x="207010" y="166370"/>
                    <a:pt x="255270" y="139065"/>
                    <a:pt x="355600" y="137795"/>
                  </a:cubicBezTo>
                  <a:lnTo>
                    <a:pt x="769620" y="137795"/>
                  </a:lnTo>
                  <a:lnTo>
                    <a:pt x="769620" y="0"/>
                  </a:lnTo>
                  <a:lnTo>
                    <a:pt x="357505" y="0"/>
                  </a:lnTo>
                  <a:cubicBezTo>
                    <a:pt x="189865" y="0"/>
                    <a:pt x="0" y="27940"/>
                    <a:pt x="0" y="234315"/>
                  </a:cubicBezTo>
                  <a:cubicBezTo>
                    <a:pt x="0" y="459740"/>
                    <a:pt x="252730" y="456565"/>
                    <a:pt x="327660" y="456565"/>
                  </a:cubicBezTo>
                  <a:lnTo>
                    <a:pt x="433070" y="456565"/>
                  </a:lnTo>
                  <a:cubicBezTo>
                    <a:pt x="532130" y="456565"/>
                    <a:pt x="593090" y="487680"/>
                    <a:pt x="593090" y="558165"/>
                  </a:cubicBezTo>
                  <a:cubicBezTo>
                    <a:pt x="593090" y="626110"/>
                    <a:pt x="544830" y="654050"/>
                    <a:pt x="444500" y="655320"/>
                  </a:cubicBezTo>
                  <a:lnTo>
                    <a:pt x="30480" y="655320"/>
                  </a:lnTo>
                  <a:lnTo>
                    <a:pt x="30480" y="793115"/>
                  </a:lnTo>
                  <a:lnTo>
                    <a:pt x="442595" y="793115"/>
                  </a:lnTo>
                  <a:cubicBezTo>
                    <a:pt x="610235" y="793115"/>
                    <a:pt x="800100" y="765175"/>
                    <a:pt x="800100" y="558800"/>
                  </a:cubicBezTo>
                  <a:cubicBezTo>
                    <a:pt x="799465" y="332740"/>
                    <a:pt x="546735" y="336550"/>
                    <a:pt x="472440" y="336550"/>
                  </a:cubicBezTo>
                </a:path>
              </a:pathLst>
            </a:custGeom>
            <a:solidFill>
              <a:schemeClr val="bg1"/>
            </a:solidFill>
            <a:ln w="6350" cap="flat">
              <a:noFill/>
              <a:prstDash val="solid"/>
              <a:miter/>
            </a:ln>
          </p:spPr>
          <p:txBody>
            <a:bodyPr rtlCol="0" anchor="ctr"/>
            <a:lstStyle/>
            <a:p>
              <a:endParaRPr lang="fr-FR"/>
            </a:p>
          </p:txBody>
        </p:sp>
      </p:grpSp>
      <p:sp>
        <p:nvSpPr>
          <p:cNvPr id="4" name="Espace réservé du pied de page 4">
            <a:extLst>
              <a:ext uri="{FF2B5EF4-FFF2-40B4-BE49-F238E27FC236}">
                <a16:creationId xmlns:a16="http://schemas.microsoft.com/office/drawing/2014/main" id="{17FB4DB5-E9C1-549B-EBEF-00CFEAC107CC}"/>
              </a:ext>
            </a:extLst>
          </p:cNvPr>
          <p:cNvSpPr>
            <a:spLocks noGrp="1"/>
          </p:cNvSpPr>
          <p:nvPr>
            <p:ph type="ftr" sz="quarter" idx="3"/>
          </p:nvPr>
        </p:nvSpPr>
        <p:spPr>
          <a:xfrm>
            <a:off x="6096000" y="6319202"/>
            <a:ext cx="5582477" cy="365125"/>
          </a:xfrm>
          <a:prstGeom prst="rect">
            <a:avLst/>
          </a:prstGeom>
        </p:spPr>
        <p:txBody>
          <a:bodyPr vert="horz" lIns="91440" tIns="45720" rIns="91440" bIns="45720" rtlCol="0" anchor="ctr"/>
          <a:lstStyle>
            <a:lvl1pPr algn="l">
              <a:defRPr sz="900" b="0" i="0">
                <a:solidFill>
                  <a:schemeClr val="bg1">
                    <a:lumMod val="85000"/>
                  </a:schemeClr>
                </a:solidFill>
                <a:latin typeface="CNES Sans Light" pitchFamily="2" charset="77"/>
              </a:defRPr>
            </a:lvl1pPr>
          </a:lstStyle>
          <a:p>
            <a:r>
              <a:rPr lang="fr-FR" dirty="0"/>
              <a:t>Insérez dans la zone de pieds de page, si besoin, vos informations annexes (légendes, sources, crédits, restrictions, logos partenaires, </a:t>
            </a:r>
            <a:r>
              <a:rPr lang="fr-FR" dirty="0" err="1"/>
              <a:t>etc</a:t>
            </a:r>
            <a:r>
              <a:rPr lang="fr-FR" dirty="0"/>
              <a:t>). </a:t>
            </a:r>
          </a:p>
        </p:txBody>
      </p:sp>
      <p:cxnSp>
        <p:nvCxnSpPr>
          <p:cNvPr id="5" name="Connecteur droit 4">
            <a:extLst>
              <a:ext uri="{FF2B5EF4-FFF2-40B4-BE49-F238E27FC236}">
                <a16:creationId xmlns:a16="http://schemas.microsoft.com/office/drawing/2014/main" id="{7832DB33-D5C4-24E3-388E-5423D3AEA788}"/>
              </a:ext>
            </a:extLst>
          </p:cNvPr>
          <p:cNvCxnSpPr/>
          <p:nvPr userDrawn="1"/>
        </p:nvCxnSpPr>
        <p:spPr>
          <a:xfrm>
            <a:off x="0" y="6149975"/>
            <a:ext cx="12192000" cy="0"/>
          </a:xfrm>
          <a:prstGeom prst="line">
            <a:avLst/>
          </a:prstGeom>
          <a:ln w="12700">
            <a:gradFill flip="none" rotWithShape="1">
              <a:gsLst>
                <a:gs pos="100000">
                  <a:schemeClr val="accent4"/>
                </a:gs>
                <a:gs pos="45000">
                  <a:schemeClr val="accent2"/>
                </a:gs>
                <a:gs pos="75000">
                  <a:schemeClr val="accent3"/>
                </a:gs>
                <a:gs pos="14000">
                  <a:schemeClr val="tx2"/>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1681943"/>
      </p:ext>
    </p:extLst>
  </p:cSld>
  <p:clrMapOvr>
    <a:masterClrMapping/>
  </p:clrMapOvr>
  <p:extLst>
    <p:ext uri="{DCECCB84-F9BA-43D5-87BE-67443E8EF086}">
      <p15:sldGuideLst xmlns:p15="http://schemas.microsoft.com/office/powerpoint/2012/main">
        <p15:guide id="1" orient="horz" pos="3874" userDrawn="1">
          <p15:clr>
            <a:srgbClr val="FBAE40"/>
          </p15:clr>
        </p15:guide>
        <p15:guide id="2" orient="horz" pos="3775"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LIDE CITATION">
    <p:bg>
      <p:bgPr>
        <a:solidFill>
          <a:schemeClr val="tx1"/>
        </a:solidFill>
        <a:effectLst/>
      </p:bgPr>
    </p:bg>
    <p:spTree>
      <p:nvGrpSpPr>
        <p:cNvPr id="1" name=""/>
        <p:cNvGrpSpPr/>
        <p:nvPr/>
      </p:nvGrpSpPr>
      <p:grpSpPr>
        <a:xfrm>
          <a:off x="0" y="0"/>
          <a:ext cx="0" cy="0"/>
          <a:chOff x="0" y="0"/>
          <a:chExt cx="0" cy="0"/>
        </a:xfrm>
      </p:grpSpPr>
      <p:grpSp>
        <p:nvGrpSpPr>
          <p:cNvPr id="11" name="Groupe 10">
            <a:extLst>
              <a:ext uri="{FF2B5EF4-FFF2-40B4-BE49-F238E27FC236}">
                <a16:creationId xmlns:a16="http://schemas.microsoft.com/office/drawing/2014/main" id="{9FC8835A-7CFB-D691-6827-139C58D0C5DE}"/>
              </a:ext>
            </a:extLst>
          </p:cNvPr>
          <p:cNvGrpSpPr/>
          <p:nvPr userDrawn="1"/>
        </p:nvGrpSpPr>
        <p:grpSpPr>
          <a:xfrm>
            <a:off x="359170" y="6153060"/>
            <a:ext cx="781291" cy="704939"/>
            <a:chOff x="2295604" y="0"/>
            <a:chExt cx="7600791" cy="6858000"/>
          </a:xfrm>
        </p:grpSpPr>
        <p:sp>
          <p:nvSpPr>
            <p:cNvPr id="12" name="Forme libre 11">
              <a:extLst>
                <a:ext uri="{FF2B5EF4-FFF2-40B4-BE49-F238E27FC236}">
                  <a16:creationId xmlns:a16="http://schemas.microsoft.com/office/drawing/2014/main" id="{47729041-8899-A4AF-ABE4-A94CF572DC95}"/>
                </a:ext>
              </a:extLst>
            </p:cNvPr>
            <p:cNvSpPr/>
            <p:nvPr/>
          </p:nvSpPr>
          <p:spPr>
            <a:xfrm>
              <a:off x="2295604" y="0"/>
              <a:ext cx="7600791" cy="6858000"/>
            </a:xfrm>
            <a:custGeom>
              <a:avLst/>
              <a:gdLst>
                <a:gd name="connsiteX0" fmla="*/ 0 w 7600791"/>
                <a:gd name="connsiteY0" fmla="*/ 0 h 6858000"/>
                <a:gd name="connsiteX1" fmla="*/ 7600791 w 7600791"/>
                <a:gd name="connsiteY1" fmla="*/ 0 h 6858000"/>
                <a:gd name="connsiteX2" fmla="*/ 7600791 w 7600791"/>
                <a:gd name="connsiteY2" fmla="*/ 6858000 h 6858000"/>
                <a:gd name="connsiteX3" fmla="*/ 0 w 76007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600791" h="6858000">
                  <a:moveTo>
                    <a:pt x="0" y="0"/>
                  </a:moveTo>
                  <a:lnTo>
                    <a:pt x="7600791" y="0"/>
                  </a:lnTo>
                  <a:lnTo>
                    <a:pt x="7600791" y="6858000"/>
                  </a:lnTo>
                  <a:lnTo>
                    <a:pt x="0" y="6858000"/>
                  </a:lnTo>
                  <a:close/>
                </a:path>
              </a:pathLst>
            </a:custGeom>
            <a:solidFill>
              <a:srgbClr val="FFFFFF"/>
            </a:solidFill>
            <a:ln w="893" cap="flat">
              <a:noFill/>
              <a:prstDash val="solid"/>
              <a:miter/>
            </a:ln>
          </p:spPr>
          <p:txBody>
            <a:bodyPr rtlCol="0" anchor="ctr"/>
            <a:lstStyle/>
            <a:p>
              <a:endParaRPr lang="fr-FR"/>
            </a:p>
          </p:txBody>
        </p:sp>
        <p:grpSp>
          <p:nvGrpSpPr>
            <p:cNvPr id="13" name="Graphique 12">
              <a:extLst>
                <a:ext uri="{FF2B5EF4-FFF2-40B4-BE49-F238E27FC236}">
                  <a16:creationId xmlns:a16="http://schemas.microsoft.com/office/drawing/2014/main" id="{FA8D4AAA-C09A-C6CA-BA54-8F72EB9777F6}"/>
                </a:ext>
              </a:extLst>
            </p:cNvPr>
            <p:cNvGrpSpPr/>
            <p:nvPr/>
          </p:nvGrpSpPr>
          <p:grpSpPr>
            <a:xfrm>
              <a:off x="3189814" y="894132"/>
              <a:ext cx="2464444" cy="894132"/>
              <a:chOff x="3189814" y="894132"/>
              <a:chExt cx="2464444" cy="894132"/>
            </a:xfrm>
          </p:grpSpPr>
          <p:sp>
            <p:nvSpPr>
              <p:cNvPr id="62" name="Forme libre 61">
                <a:extLst>
                  <a:ext uri="{FF2B5EF4-FFF2-40B4-BE49-F238E27FC236}">
                    <a16:creationId xmlns:a16="http://schemas.microsoft.com/office/drawing/2014/main" id="{00CB1C74-08A1-4F67-DB6E-4C0065B969B8}"/>
                  </a:ext>
                </a:extLst>
              </p:cNvPr>
              <p:cNvSpPr/>
              <p:nvPr/>
            </p:nvSpPr>
            <p:spPr>
              <a:xfrm>
                <a:off x="3189814" y="894132"/>
                <a:ext cx="1166050" cy="894132"/>
              </a:xfrm>
              <a:custGeom>
                <a:avLst/>
                <a:gdLst>
                  <a:gd name="connsiteX0" fmla="*/ 1023871 w 1166050"/>
                  <a:gd name="connsiteY0" fmla="*/ 790414 h 894132"/>
                  <a:gd name="connsiteX1" fmla="*/ 1052486 w 1166050"/>
                  <a:gd name="connsiteY1" fmla="*/ 760013 h 894132"/>
                  <a:gd name="connsiteX2" fmla="*/ 1108821 w 1166050"/>
                  <a:gd name="connsiteY2" fmla="*/ 702789 h 894132"/>
                  <a:gd name="connsiteX3" fmla="*/ 1127600 w 1166050"/>
                  <a:gd name="connsiteY3" fmla="*/ 688482 h 894132"/>
                  <a:gd name="connsiteX4" fmla="*/ 1131177 w 1166050"/>
                  <a:gd name="connsiteY4" fmla="*/ 681329 h 894132"/>
                  <a:gd name="connsiteX5" fmla="*/ 1108821 w 1166050"/>
                  <a:gd name="connsiteY5" fmla="*/ 694741 h 894132"/>
                  <a:gd name="connsiteX6" fmla="*/ 1107033 w 1166050"/>
                  <a:gd name="connsiteY6" fmla="*/ 691165 h 894132"/>
                  <a:gd name="connsiteX7" fmla="*/ 1124917 w 1166050"/>
                  <a:gd name="connsiteY7" fmla="*/ 677753 h 894132"/>
                  <a:gd name="connsiteX8" fmla="*/ 1124023 w 1166050"/>
                  <a:gd name="connsiteY8" fmla="*/ 677753 h 894132"/>
                  <a:gd name="connsiteX9" fmla="*/ 1122234 w 1166050"/>
                  <a:gd name="connsiteY9" fmla="*/ 674176 h 894132"/>
                  <a:gd name="connsiteX10" fmla="*/ 1068582 w 1166050"/>
                  <a:gd name="connsiteY10" fmla="*/ 699212 h 894132"/>
                  <a:gd name="connsiteX11" fmla="*/ 1060534 w 1166050"/>
                  <a:gd name="connsiteY11" fmla="*/ 697424 h 894132"/>
                  <a:gd name="connsiteX12" fmla="*/ 991680 w 1166050"/>
                  <a:gd name="connsiteY12" fmla="*/ 737660 h 894132"/>
                  <a:gd name="connsiteX13" fmla="*/ 991680 w 1166050"/>
                  <a:gd name="connsiteY13" fmla="*/ 734083 h 894132"/>
                  <a:gd name="connsiteX14" fmla="*/ 961277 w 1166050"/>
                  <a:gd name="connsiteY14" fmla="*/ 745707 h 894132"/>
                  <a:gd name="connsiteX15" fmla="*/ 919249 w 1166050"/>
                  <a:gd name="connsiteY15" fmla="*/ 747495 h 894132"/>
                  <a:gd name="connsiteX16" fmla="*/ 857548 w 1166050"/>
                  <a:gd name="connsiteY16" fmla="*/ 758225 h 894132"/>
                  <a:gd name="connsiteX17" fmla="*/ 855760 w 1166050"/>
                  <a:gd name="connsiteY17" fmla="*/ 759119 h 894132"/>
                  <a:gd name="connsiteX18" fmla="*/ 824462 w 1166050"/>
                  <a:gd name="connsiteY18" fmla="*/ 771637 h 894132"/>
                  <a:gd name="connsiteX19" fmla="*/ 820885 w 1166050"/>
                  <a:gd name="connsiteY19" fmla="*/ 775213 h 894132"/>
                  <a:gd name="connsiteX20" fmla="*/ 809261 w 1166050"/>
                  <a:gd name="connsiteY20" fmla="*/ 785049 h 894132"/>
                  <a:gd name="connsiteX21" fmla="*/ 781540 w 1166050"/>
                  <a:gd name="connsiteY21" fmla="*/ 807402 h 894132"/>
                  <a:gd name="connsiteX22" fmla="*/ 778858 w 1166050"/>
                  <a:gd name="connsiteY22" fmla="*/ 808296 h 894132"/>
                  <a:gd name="connsiteX23" fmla="*/ 752031 w 1166050"/>
                  <a:gd name="connsiteY23" fmla="*/ 834226 h 894132"/>
                  <a:gd name="connsiteX24" fmla="*/ 746666 w 1166050"/>
                  <a:gd name="connsiteY24" fmla="*/ 835120 h 894132"/>
                  <a:gd name="connsiteX25" fmla="*/ 747560 w 1166050"/>
                  <a:gd name="connsiteY25" fmla="*/ 833332 h 894132"/>
                  <a:gd name="connsiteX26" fmla="*/ 752031 w 1166050"/>
                  <a:gd name="connsiteY26" fmla="*/ 826179 h 894132"/>
                  <a:gd name="connsiteX27" fmla="*/ 757396 w 1166050"/>
                  <a:gd name="connsiteY27" fmla="*/ 818132 h 894132"/>
                  <a:gd name="connsiteX28" fmla="*/ 764550 w 1166050"/>
                  <a:gd name="connsiteY28" fmla="*/ 808296 h 894132"/>
                  <a:gd name="connsiteX29" fmla="*/ 764550 w 1166050"/>
                  <a:gd name="connsiteY29" fmla="*/ 806508 h 894132"/>
                  <a:gd name="connsiteX30" fmla="*/ 761868 w 1166050"/>
                  <a:gd name="connsiteY30" fmla="*/ 805614 h 894132"/>
                  <a:gd name="connsiteX31" fmla="*/ 790482 w 1166050"/>
                  <a:gd name="connsiteY31" fmla="*/ 784155 h 894132"/>
                  <a:gd name="connsiteX32" fmla="*/ 788694 w 1166050"/>
                  <a:gd name="connsiteY32" fmla="*/ 782366 h 894132"/>
                  <a:gd name="connsiteX33" fmla="*/ 791377 w 1166050"/>
                  <a:gd name="connsiteY33" fmla="*/ 777896 h 894132"/>
                  <a:gd name="connsiteX34" fmla="*/ 792271 w 1166050"/>
                  <a:gd name="connsiteY34" fmla="*/ 776107 h 894132"/>
                  <a:gd name="connsiteX35" fmla="*/ 791377 w 1166050"/>
                  <a:gd name="connsiteY35" fmla="*/ 774319 h 894132"/>
                  <a:gd name="connsiteX36" fmla="*/ 783329 w 1166050"/>
                  <a:gd name="connsiteY36" fmla="*/ 779684 h 894132"/>
                  <a:gd name="connsiteX37" fmla="*/ 769915 w 1166050"/>
                  <a:gd name="connsiteY37" fmla="*/ 790414 h 894132"/>
                  <a:gd name="connsiteX38" fmla="*/ 767233 w 1166050"/>
                  <a:gd name="connsiteY38" fmla="*/ 790414 h 894132"/>
                  <a:gd name="connsiteX39" fmla="*/ 765444 w 1166050"/>
                  <a:gd name="connsiteY39" fmla="*/ 789519 h 894132"/>
                  <a:gd name="connsiteX40" fmla="*/ 765444 w 1166050"/>
                  <a:gd name="connsiteY40" fmla="*/ 788625 h 894132"/>
                  <a:gd name="connsiteX41" fmla="*/ 766339 w 1166050"/>
                  <a:gd name="connsiteY41" fmla="*/ 786837 h 894132"/>
                  <a:gd name="connsiteX42" fmla="*/ 767233 w 1166050"/>
                  <a:gd name="connsiteY42" fmla="*/ 785049 h 894132"/>
                  <a:gd name="connsiteX43" fmla="*/ 768127 w 1166050"/>
                  <a:gd name="connsiteY43" fmla="*/ 784155 h 894132"/>
                  <a:gd name="connsiteX44" fmla="*/ 769021 w 1166050"/>
                  <a:gd name="connsiteY44" fmla="*/ 782366 h 894132"/>
                  <a:gd name="connsiteX45" fmla="*/ 769915 w 1166050"/>
                  <a:gd name="connsiteY45" fmla="*/ 780578 h 894132"/>
                  <a:gd name="connsiteX46" fmla="*/ 771704 w 1166050"/>
                  <a:gd name="connsiteY46" fmla="*/ 777002 h 894132"/>
                  <a:gd name="connsiteX47" fmla="*/ 772598 w 1166050"/>
                  <a:gd name="connsiteY47" fmla="*/ 775213 h 894132"/>
                  <a:gd name="connsiteX48" fmla="*/ 774387 w 1166050"/>
                  <a:gd name="connsiteY48" fmla="*/ 772531 h 894132"/>
                  <a:gd name="connsiteX49" fmla="*/ 773492 w 1166050"/>
                  <a:gd name="connsiteY49" fmla="*/ 769849 h 894132"/>
                  <a:gd name="connsiteX50" fmla="*/ 785117 w 1166050"/>
                  <a:gd name="connsiteY50" fmla="*/ 760013 h 894132"/>
                  <a:gd name="connsiteX51" fmla="*/ 784223 w 1166050"/>
                  <a:gd name="connsiteY51" fmla="*/ 760013 h 894132"/>
                  <a:gd name="connsiteX52" fmla="*/ 803895 w 1166050"/>
                  <a:gd name="connsiteY52" fmla="*/ 749283 h 894132"/>
                  <a:gd name="connsiteX53" fmla="*/ 806578 w 1166050"/>
                  <a:gd name="connsiteY53" fmla="*/ 746601 h 894132"/>
                  <a:gd name="connsiteX54" fmla="*/ 779752 w 1166050"/>
                  <a:gd name="connsiteY54" fmla="*/ 760013 h 894132"/>
                  <a:gd name="connsiteX55" fmla="*/ 777069 w 1166050"/>
                  <a:gd name="connsiteY55" fmla="*/ 761801 h 894132"/>
                  <a:gd name="connsiteX56" fmla="*/ 772598 w 1166050"/>
                  <a:gd name="connsiteY56" fmla="*/ 760013 h 894132"/>
                  <a:gd name="connsiteX57" fmla="*/ 772598 w 1166050"/>
                  <a:gd name="connsiteY57" fmla="*/ 759119 h 894132"/>
                  <a:gd name="connsiteX58" fmla="*/ 782434 w 1166050"/>
                  <a:gd name="connsiteY58" fmla="*/ 751072 h 894132"/>
                  <a:gd name="connsiteX59" fmla="*/ 786011 w 1166050"/>
                  <a:gd name="connsiteY59" fmla="*/ 752860 h 894132"/>
                  <a:gd name="connsiteX60" fmla="*/ 977372 w 1166050"/>
                  <a:gd name="connsiteY60" fmla="*/ 699212 h 894132"/>
                  <a:gd name="connsiteX61" fmla="*/ 992574 w 1166050"/>
                  <a:gd name="connsiteY61" fmla="*/ 689377 h 894132"/>
                  <a:gd name="connsiteX62" fmla="*/ 1017612 w 1166050"/>
                  <a:gd name="connsiteY62" fmla="*/ 672388 h 894132"/>
                  <a:gd name="connsiteX63" fmla="*/ 1046227 w 1166050"/>
                  <a:gd name="connsiteY63" fmla="*/ 633940 h 894132"/>
                  <a:gd name="connsiteX64" fmla="*/ 1044438 w 1166050"/>
                  <a:gd name="connsiteY64" fmla="*/ 630364 h 894132"/>
                  <a:gd name="connsiteX65" fmla="*/ 970219 w 1166050"/>
                  <a:gd name="connsiteY65" fmla="*/ 685800 h 894132"/>
                  <a:gd name="connsiteX66" fmla="*/ 858442 w 1166050"/>
                  <a:gd name="connsiteY66" fmla="*/ 706365 h 894132"/>
                  <a:gd name="connsiteX67" fmla="*/ 866490 w 1166050"/>
                  <a:gd name="connsiteY67" fmla="*/ 702789 h 894132"/>
                  <a:gd name="connsiteX68" fmla="*/ 873644 w 1166050"/>
                  <a:gd name="connsiteY68" fmla="*/ 692953 h 894132"/>
                  <a:gd name="connsiteX69" fmla="*/ 879009 w 1166050"/>
                  <a:gd name="connsiteY69" fmla="*/ 692953 h 894132"/>
                  <a:gd name="connsiteX70" fmla="*/ 882586 w 1166050"/>
                  <a:gd name="connsiteY70" fmla="*/ 689377 h 894132"/>
                  <a:gd name="connsiteX71" fmla="*/ 889740 w 1166050"/>
                  <a:gd name="connsiteY71" fmla="*/ 687588 h 894132"/>
                  <a:gd name="connsiteX72" fmla="*/ 866490 w 1166050"/>
                  <a:gd name="connsiteY72" fmla="*/ 687588 h 894132"/>
                  <a:gd name="connsiteX73" fmla="*/ 871855 w 1166050"/>
                  <a:gd name="connsiteY73" fmla="*/ 677753 h 894132"/>
                  <a:gd name="connsiteX74" fmla="*/ 879009 w 1166050"/>
                  <a:gd name="connsiteY74" fmla="*/ 677753 h 894132"/>
                  <a:gd name="connsiteX75" fmla="*/ 882586 w 1166050"/>
                  <a:gd name="connsiteY75" fmla="*/ 670600 h 894132"/>
                  <a:gd name="connsiteX76" fmla="*/ 955017 w 1166050"/>
                  <a:gd name="connsiteY76" fmla="*/ 630364 h 894132"/>
                  <a:gd name="connsiteX77" fmla="*/ 941604 w 1166050"/>
                  <a:gd name="connsiteY77" fmla="*/ 632152 h 894132"/>
                  <a:gd name="connsiteX78" fmla="*/ 945181 w 1166050"/>
                  <a:gd name="connsiteY78" fmla="*/ 626787 h 894132"/>
                  <a:gd name="connsiteX79" fmla="*/ 997939 w 1166050"/>
                  <a:gd name="connsiteY79" fmla="*/ 604434 h 894132"/>
                  <a:gd name="connsiteX80" fmla="*/ 979161 w 1166050"/>
                  <a:gd name="connsiteY80" fmla="*/ 604434 h 894132"/>
                  <a:gd name="connsiteX81" fmla="*/ 988997 w 1166050"/>
                  <a:gd name="connsiteY81" fmla="*/ 599069 h 894132"/>
                  <a:gd name="connsiteX82" fmla="*/ 988997 w 1166050"/>
                  <a:gd name="connsiteY82" fmla="*/ 593704 h 894132"/>
                  <a:gd name="connsiteX83" fmla="*/ 992574 w 1166050"/>
                  <a:gd name="connsiteY83" fmla="*/ 591916 h 894132"/>
                  <a:gd name="connsiteX84" fmla="*/ 988997 w 1166050"/>
                  <a:gd name="connsiteY84" fmla="*/ 590128 h 894132"/>
                  <a:gd name="connsiteX85" fmla="*/ 998833 w 1166050"/>
                  <a:gd name="connsiteY85" fmla="*/ 584763 h 894132"/>
                  <a:gd name="connsiteX86" fmla="*/ 993468 w 1166050"/>
                  <a:gd name="connsiteY86" fmla="*/ 582975 h 894132"/>
                  <a:gd name="connsiteX87" fmla="*/ 1015823 w 1166050"/>
                  <a:gd name="connsiteY87" fmla="*/ 573139 h 894132"/>
                  <a:gd name="connsiteX88" fmla="*/ 1008670 w 1166050"/>
                  <a:gd name="connsiteY88" fmla="*/ 569563 h 894132"/>
                  <a:gd name="connsiteX89" fmla="*/ 1012247 w 1166050"/>
                  <a:gd name="connsiteY89" fmla="*/ 567774 h 894132"/>
                  <a:gd name="connsiteX90" fmla="*/ 1008670 w 1166050"/>
                  <a:gd name="connsiteY90" fmla="*/ 567774 h 894132"/>
                  <a:gd name="connsiteX91" fmla="*/ 1006881 w 1166050"/>
                  <a:gd name="connsiteY91" fmla="*/ 560621 h 894132"/>
                  <a:gd name="connsiteX92" fmla="*/ 1022083 w 1166050"/>
                  <a:gd name="connsiteY92" fmla="*/ 520385 h 894132"/>
                  <a:gd name="connsiteX93" fmla="*/ 1018506 w 1166050"/>
                  <a:gd name="connsiteY93" fmla="*/ 518597 h 894132"/>
                  <a:gd name="connsiteX94" fmla="*/ 949652 w 1166050"/>
                  <a:gd name="connsiteY94" fmla="*/ 550786 h 894132"/>
                  <a:gd name="connsiteX95" fmla="*/ 938027 w 1166050"/>
                  <a:gd name="connsiteY95" fmla="*/ 550786 h 894132"/>
                  <a:gd name="connsiteX96" fmla="*/ 909412 w 1166050"/>
                  <a:gd name="connsiteY96" fmla="*/ 548998 h 894132"/>
                  <a:gd name="connsiteX97" fmla="*/ 892422 w 1166050"/>
                  <a:gd name="connsiteY97" fmla="*/ 535586 h 894132"/>
                  <a:gd name="connsiteX98" fmla="*/ 850394 w 1166050"/>
                  <a:gd name="connsiteY98" fmla="*/ 515021 h 894132"/>
                  <a:gd name="connsiteX99" fmla="*/ 720734 w 1166050"/>
                  <a:gd name="connsiteY99" fmla="*/ 496244 h 894132"/>
                  <a:gd name="connsiteX100" fmla="*/ 779752 w 1166050"/>
                  <a:gd name="connsiteY100" fmla="*/ 479255 h 894132"/>
                  <a:gd name="connsiteX101" fmla="*/ 865596 w 1166050"/>
                  <a:gd name="connsiteY101" fmla="*/ 462267 h 894132"/>
                  <a:gd name="connsiteX102" fmla="*/ 848606 w 1166050"/>
                  <a:gd name="connsiteY102" fmla="*/ 462267 h 894132"/>
                  <a:gd name="connsiteX103" fmla="*/ 776175 w 1166050"/>
                  <a:gd name="connsiteY103" fmla="*/ 472102 h 894132"/>
                  <a:gd name="connsiteX104" fmla="*/ 726993 w 1166050"/>
                  <a:gd name="connsiteY104" fmla="*/ 485514 h 894132"/>
                  <a:gd name="connsiteX105" fmla="*/ 700167 w 1166050"/>
                  <a:gd name="connsiteY105" fmla="*/ 497138 h 894132"/>
                  <a:gd name="connsiteX106" fmla="*/ 700167 w 1166050"/>
                  <a:gd name="connsiteY106" fmla="*/ 491773 h 894132"/>
                  <a:gd name="connsiteX107" fmla="*/ 764550 w 1166050"/>
                  <a:gd name="connsiteY107" fmla="*/ 449749 h 894132"/>
                  <a:gd name="connsiteX108" fmla="*/ 853971 w 1166050"/>
                  <a:gd name="connsiteY108" fmla="*/ 453325 h 894132"/>
                  <a:gd name="connsiteX109" fmla="*/ 918354 w 1166050"/>
                  <a:gd name="connsiteY109" fmla="*/ 464949 h 894132"/>
                  <a:gd name="connsiteX110" fmla="*/ 935344 w 1166050"/>
                  <a:gd name="connsiteY110" fmla="*/ 480149 h 894132"/>
                  <a:gd name="connsiteX111" fmla="*/ 965748 w 1166050"/>
                  <a:gd name="connsiteY111" fmla="*/ 487302 h 894132"/>
                  <a:gd name="connsiteX112" fmla="*/ 965748 w 1166050"/>
                  <a:gd name="connsiteY112" fmla="*/ 477467 h 894132"/>
                  <a:gd name="connsiteX113" fmla="*/ 988103 w 1166050"/>
                  <a:gd name="connsiteY113" fmla="*/ 475679 h 894132"/>
                  <a:gd name="connsiteX114" fmla="*/ 969324 w 1166050"/>
                  <a:gd name="connsiteY114" fmla="*/ 439913 h 894132"/>
                  <a:gd name="connsiteX115" fmla="*/ 971113 w 1166050"/>
                  <a:gd name="connsiteY115" fmla="*/ 436337 h 894132"/>
                  <a:gd name="connsiteX116" fmla="*/ 1011352 w 1166050"/>
                  <a:gd name="connsiteY116" fmla="*/ 470314 h 894132"/>
                  <a:gd name="connsiteX117" fmla="*/ 1036390 w 1166050"/>
                  <a:gd name="connsiteY117" fmla="*/ 468526 h 894132"/>
                  <a:gd name="connsiteX118" fmla="*/ 997045 w 1166050"/>
                  <a:gd name="connsiteY118" fmla="*/ 417560 h 894132"/>
                  <a:gd name="connsiteX119" fmla="*/ 997045 w 1166050"/>
                  <a:gd name="connsiteY119" fmla="*/ 410407 h 894132"/>
                  <a:gd name="connsiteX120" fmla="*/ 991680 w 1166050"/>
                  <a:gd name="connsiteY120" fmla="*/ 406831 h 894132"/>
                  <a:gd name="connsiteX121" fmla="*/ 991680 w 1166050"/>
                  <a:gd name="connsiteY121" fmla="*/ 399677 h 894132"/>
                  <a:gd name="connsiteX122" fmla="*/ 983632 w 1166050"/>
                  <a:gd name="connsiteY122" fmla="*/ 384477 h 894132"/>
                  <a:gd name="connsiteX123" fmla="*/ 978267 w 1166050"/>
                  <a:gd name="connsiteY123" fmla="*/ 354077 h 894132"/>
                  <a:gd name="connsiteX124" fmla="*/ 971113 w 1166050"/>
                  <a:gd name="connsiteY124" fmla="*/ 325464 h 894132"/>
                  <a:gd name="connsiteX125" fmla="*/ 955911 w 1166050"/>
                  <a:gd name="connsiteY125" fmla="*/ 244098 h 894132"/>
                  <a:gd name="connsiteX126" fmla="*/ 989891 w 1166050"/>
                  <a:gd name="connsiteY126" fmla="*/ 158262 h 894132"/>
                  <a:gd name="connsiteX127" fmla="*/ 1037284 w 1166050"/>
                  <a:gd name="connsiteY127" fmla="*/ 104614 h 894132"/>
                  <a:gd name="connsiteX128" fmla="*/ 1069476 w 1166050"/>
                  <a:gd name="connsiteY128" fmla="*/ 50966 h 894132"/>
                  <a:gd name="connsiteX129" fmla="*/ 1121340 w 1166050"/>
                  <a:gd name="connsiteY129" fmla="*/ 16989 h 894132"/>
                  <a:gd name="connsiteX130" fmla="*/ 1166051 w 1166050"/>
                  <a:gd name="connsiteY130" fmla="*/ 0 h 894132"/>
                  <a:gd name="connsiteX131" fmla="*/ 0 w 1166050"/>
                  <a:gd name="connsiteY131" fmla="*/ 0 h 894132"/>
                  <a:gd name="connsiteX132" fmla="*/ 0 w 1166050"/>
                  <a:gd name="connsiteY132" fmla="*/ 894133 h 894132"/>
                  <a:gd name="connsiteX133" fmla="*/ 828933 w 1166050"/>
                  <a:gd name="connsiteY133" fmla="*/ 894133 h 894132"/>
                  <a:gd name="connsiteX134" fmla="*/ 938027 w 1166050"/>
                  <a:gd name="connsiteY134" fmla="*/ 837803 h 894132"/>
                  <a:gd name="connsiteX135" fmla="*/ 1023871 w 1166050"/>
                  <a:gd name="connsiteY135" fmla="*/ 790414 h 894132"/>
                  <a:gd name="connsiteX136" fmla="*/ 764550 w 1166050"/>
                  <a:gd name="connsiteY136" fmla="*/ 668812 h 894132"/>
                  <a:gd name="connsiteX137" fmla="*/ 756502 w 1166050"/>
                  <a:gd name="connsiteY137" fmla="*/ 667023 h 894132"/>
                  <a:gd name="connsiteX138" fmla="*/ 777069 w 1166050"/>
                  <a:gd name="connsiteY138" fmla="*/ 655400 h 894132"/>
                  <a:gd name="connsiteX139" fmla="*/ 788694 w 1166050"/>
                  <a:gd name="connsiteY139" fmla="*/ 651823 h 894132"/>
                  <a:gd name="connsiteX140" fmla="*/ 800319 w 1166050"/>
                  <a:gd name="connsiteY140" fmla="*/ 658976 h 894132"/>
                  <a:gd name="connsiteX141" fmla="*/ 764550 w 1166050"/>
                  <a:gd name="connsiteY141" fmla="*/ 668812 h 894132"/>
                  <a:gd name="connsiteX142" fmla="*/ 505229 w 1166050"/>
                  <a:gd name="connsiteY142" fmla="*/ 632152 h 894132"/>
                  <a:gd name="connsiteX143" fmla="*/ 503441 w 1166050"/>
                  <a:gd name="connsiteY143" fmla="*/ 628576 h 894132"/>
                  <a:gd name="connsiteX144" fmla="*/ 557988 w 1166050"/>
                  <a:gd name="connsiteY144" fmla="*/ 542739 h 894132"/>
                  <a:gd name="connsiteX145" fmla="*/ 615217 w 1166050"/>
                  <a:gd name="connsiteY145" fmla="*/ 495350 h 894132"/>
                  <a:gd name="connsiteX146" fmla="*/ 710003 w 1166050"/>
                  <a:gd name="connsiteY146" fmla="*/ 421137 h 894132"/>
                  <a:gd name="connsiteX147" fmla="*/ 753820 w 1166050"/>
                  <a:gd name="connsiteY147" fmla="*/ 422925 h 894132"/>
                  <a:gd name="connsiteX148" fmla="*/ 733253 w 1166050"/>
                  <a:gd name="connsiteY148" fmla="*/ 432760 h 894132"/>
                  <a:gd name="connsiteX149" fmla="*/ 727888 w 1166050"/>
                  <a:gd name="connsiteY149" fmla="*/ 430972 h 894132"/>
                  <a:gd name="connsiteX150" fmla="*/ 729676 w 1166050"/>
                  <a:gd name="connsiteY150" fmla="*/ 425607 h 894132"/>
                  <a:gd name="connsiteX151" fmla="*/ 676023 w 1166050"/>
                  <a:gd name="connsiteY151" fmla="*/ 474785 h 894132"/>
                  <a:gd name="connsiteX152" fmla="*/ 637572 w 1166050"/>
                  <a:gd name="connsiteY152" fmla="*/ 518597 h 894132"/>
                  <a:gd name="connsiteX153" fmla="*/ 635784 w 1166050"/>
                  <a:gd name="connsiteY153" fmla="*/ 515021 h 894132"/>
                  <a:gd name="connsiteX154" fmla="*/ 505229 w 1166050"/>
                  <a:gd name="connsiteY154" fmla="*/ 632152 h 894132"/>
                  <a:gd name="connsiteX155" fmla="*/ 645620 w 1166050"/>
                  <a:gd name="connsiteY155" fmla="*/ 520385 h 894132"/>
                  <a:gd name="connsiteX156" fmla="*/ 640255 w 1166050"/>
                  <a:gd name="connsiteY156" fmla="*/ 527538 h 894132"/>
                  <a:gd name="connsiteX157" fmla="*/ 633101 w 1166050"/>
                  <a:gd name="connsiteY157" fmla="*/ 534692 h 894132"/>
                  <a:gd name="connsiteX158" fmla="*/ 629524 w 1166050"/>
                  <a:gd name="connsiteY158" fmla="*/ 532903 h 894132"/>
                  <a:gd name="connsiteX159" fmla="*/ 642938 w 1166050"/>
                  <a:gd name="connsiteY159" fmla="*/ 517703 h 894132"/>
                  <a:gd name="connsiteX160" fmla="*/ 645620 w 1166050"/>
                  <a:gd name="connsiteY160" fmla="*/ 520385 h 894132"/>
                  <a:gd name="connsiteX161" fmla="*/ 724311 w 1166050"/>
                  <a:gd name="connsiteY161" fmla="*/ 773425 h 894132"/>
                  <a:gd name="connsiteX162" fmla="*/ 719840 w 1166050"/>
                  <a:gd name="connsiteY162" fmla="*/ 778790 h 894132"/>
                  <a:gd name="connsiteX163" fmla="*/ 721628 w 1166050"/>
                  <a:gd name="connsiteY163" fmla="*/ 781472 h 894132"/>
                  <a:gd name="connsiteX164" fmla="*/ 709109 w 1166050"/>
                  <a:gd name="connsiteY164" fmla="*/ 790414 h 894132"/>
                  <a:gd name="connsiteX165" fmla="*/ 706426 w 1166050"/>
                  <a:gd name="connsiteY165" fmla="*/ 790414 h 894132"/>
                  <a:gd name="connsiteX166" fmla="*/ 700167 w 1166050"/>
                  <a:gd name="connsiteY166" fmla="*/ 796673 h 894132"/>
                  <a:gd name="connsiteX167" fmla="*/ 691225 w 1166050"/>
                  <a:gd name="connsiteY167" fmla="*/ 794884 h 894132"/>
                  <a:gd name="connsiteX168" fmla="*/ 703744 w 1166050"/>
                  <a:gd name="connsiteY168" fmla="*/ 783261 h 894132"/>
                  <a:gd name="connsiteX169" fmla="*/ 710898 w 1166050"/>
                  <a:gd name="connsiteY169" fmla="*/ 776107 h 894132"/>
                  <a:gd name="connsiteX170" fmla="*/ 714474 w 1166050"/>
                  <a:gd name="connsiteY170" fmla="*/ 772531 h 894132"/>
                  <a:gd name="connsiteX171" fmla="*/ 724311 w 1166050"/>
                  <a:gd name="connsiteY171" fmla="*/ 773425 h 894132"/>
                  <a:gd name="connsiteX172" fmla="*/ 693908 w 1166050"/>
                  <a:gd name="connsiteY172" fmla="*/ 760013 h 894132"/>
                  <a:gd name="connsiteX173" fmla="*/ 674235 w 1166050"/>
                  <a:gd name="connsiteY173" fmla="*/ 773425 h 894132"/>
                  <a:gd name="connsiteX174" fmla="*/ 651880 w 1166050"/>
                  <a:gd name="connsiteY174" fmla="*/ 784155 h 894132"/>
                  <a:gd name="connsiteX175" fmla="*/ 649197 w 1166050"/>
                  <a:gd name="connsiteY175" fmla="*/ 783261 h 894132"/>
                  <a:gd name="connsiteX176" fmla="*/ 632207 w 1166050"/>
                  <a:gd name="connsiteY176" fmla="*/ 796673 h 894132"/>
                  <a:gd name="connsiteX177" fmla="*/ 629524 w 1166050"/>
                  <a:gd name="connsiteY177" fmla="*/ 799355 h 894132"/>
                  <a:gd name="connsiteX178" fmla="*/ 626842 w 1166050"/>
                  <a:gd name="connsiteY178" fmla="*/ 802037 h 894132"/>
                  <a:gd name="connsiteX179" fmla="*/ 623265 w 1166050"/>
                  <a:gd name="connsiteY179" fmla="*/ 805614 h 894132"/>
                  <a:gd name="connsiteX180" fmla="*/ 620582 w 1166050"/>
                  <a:gd name="connsiteY180" fmla="*/ 808296 h 894132"/>
                  <a:gd name="connsiteX181" fmla="*/ 617005 w 1166050"/>
                  <a:gd name="connsiteY181" fmla="*/ 807402 h 894132"/>
                  <a:gd name="connsiteX182" fmla="*/ 614323 w 1166050"/>
                  <a:gd name="connsiteY182" fmla="*/ 809190 h 894132"/>
                  <a:gd name="connsiteX183" fmla="*/ 611640 w 1166050"/>
                  <a:gd name="connsiteY183" fmla="*/ 810979 h 894132"/>
                  <a:gd name="connsiteX184" fmla="*/ 609852 w 1166050"/>
                  <a:gd name="connsiteY184" fmla="*/ 810979 h 894132"/>
                  <a:gd name="connsiteX185" fmla="*/ 603592 w 1166050"/>
                  <a:gd name="connsiteY185" fmla="*/ 816343 h 894132"/>
                  <a:gd name="connsiteX186" fmla="*/ 593756 w 1166050"/>
                  <a:gd name="connsiteY186" fmla="*/ 827073 h 894132"/>
                  <a:gd name="connsiteX187" fmla="*/ 593756 w 1166050"/>
                  <a:gd name="connsiteY187" fmla="*/ 827967 h 894132"/>
                  <a:gd name="connsiteX188" fmla="*/ 592862 w 1166050"/>
                  <a:gd name="connsiteY188" fmla="*/ 828861 h 894132"/>
                  <a:gd name="connsiteX189" fmla="*/ 591968 w 1166050"/>
                  <a:gd name="connsiteY189" fmla="*/ 829755 h 894132"/>
                  <a:gd name="connsiteX190" fmla="*/ 591073 w 1166050"/>
                  <a:gd name="connsiteY190" fmla="*/ 831544 h 894132"/>
                  <a:gd name="connsiteX191" fmla="*/ 589285 w 1166050"/>
                  <a:gd name="connsiteY191" fmla="*/ 832438 h 894132"/>
                  <a:gd name="connsiteX192" fmla="*/ 588391 w 1166050"/>
                  <a:gd name="connsiteY192" fmla="*/ 831544 h 894132"/>
                  <a:gd name="connsiteX193" fmla="*/ 587496 w 1166050"/>
                  <a:gd name="connsiteY193" fmla="*/ 830650 h 894132"/>
                  <a:gd name="connsiteX194" fmla="*/ 585708 w 1166050"/>
                  <a:gd name="connsiteY194" fmla="*/ 827967 h 894132"/>
                  <a:gd name="connsiteX195" fmla="*/ 585708 w 1166050"/>
                  <a:gd name="connsiteY195" fmla="*/ 827073 h 894132"/>
                  <a:gd name="connsiteX196" fmla="*/ 591073 w 1166050"/>
                  <a:gd name="connsiteY196" fmla="*/ 820814 h 894132"/>
                  <a:gd name="connsiteX197" fmla="*/ 592862 w 1166050"/>
                  <a:gd name="connsiteY197" fmla="*/ 819026 h 894132"/>
                  <a:gd name="connsiteX198" fmla="*/ 595544 w 1166050"/>
                  <a:gd name="connsiteY198" fmla="*/ 815449 h 894132"/>
                  <a:gd name="connsiteX199" fmla="*/ 596439 w 1166050"/>
                  <a:gd name="connsiteY199" fmla="*/ 813661 h 894132"/>
                  <a:gd name="connsiteX200" fmla="*/ 601804 w 1166050"/>
                  <a:gd name="connsiteY200" fmla="*/ 806508 h 894132"/>
                  <a:gd name="connsiteX201" fmla="*/ 602698 w 1166050"/>
                  <a:gd name="connsiteY201" fmla="*/ 805614 h 894132"/>
                  <a:gd name="connsiteX202" fmla="*/ 605381 w 1166050"/>
                  <a:gd name="connsiteY202" fmla="*/ 802037 h 894132"/>
                  <a:gd name="connsiteX203" fmla="*/ 607169 w 1166050"/>
                  <a:gd name="connsiteY203" fmla="*/ 798461 h 894132"/>
                  <a:gd name="connsiteX204" fmla="*/ 607169 w 1166050"/>
                  <a:gd name="connsiteY204" fmla="*/ 797567 h 894132"/>
                  <a:gd name="connsiteX205" fmla="*/ 608958 w 1166050"/>
                  <a:gd name="connsiteY205" fmla="*/ 793990 h 894132"/>
                  <a:gd name="connsiteX206" fmla="*/ 608958 w 1166050"/>
                  <a:gd name="connsiteY206" fmla="*/ 793096 h 894132"/>
                  <a:gd name="connsiteX207" fmla="*/ 609852 w 1166050"/>
                  <a:gd name="connsiteY207" fmla="*/ 791308 h 894132"/>
                  <a:gd name="connsiteX208" fmla="*/ 610746 w 1166050"/>
                  <a:gd name="connsiteY208" fmla="*/ 788625 h 894132"/>
                  <a:gd name="connsiteX209" fmla="*/ 610746 w 1166050"/>
                  <a:gd name="connsiteY209" fmla="*/ 787731 h 894132"/>
                  <a:gd name="connsiteX210" fmla="*/ 617900 w 1166050"/>
                  <a:gd name="connsiteY210" fmla="*/ 778790 h 894132"/>
                  <a:gd name="connsiteX211" fmla="*/ 617005 w 1166050"/>
                  <a:gd name="connsiteY211" fmla="*/ 778790 h 894132"/>
                  <a:gd name="connsiteX212" fmla="*/ 610746 w 1166050"/>
                  <a:gd name="connsiteY212" fmla="*/ 784155 h 894132"/>
                  <a:gd name="connsiteX213" fmla="*/ 608063 w 1166050"/>
                  <a:gd name="connsiteY213" fmla="*/ 781472 h 894132"/>
                  <a:gd name="connsiteX214" fmla="*/ 611640 w 1166050"/>
                  <a:gd name="connsiteY214" fmla="*/ 777896 h 894132"/>
                  <a:gd name="connsiteX215" fmla="*/ 620582 w 1166050"/>
                  <a:gd name="connsiteY215" fmla="*/ 768954 h 894132"/>
                  <a:gd name="connsiteX216" fmla="*/ 625948 w 1166050"/>
                  <a:gd name="connsiteY216" fmla="*/ 765378 h 894132"/>
                  <a:gd name="connsiteX217" fmla="*/ 626842 w 1166050"/>
                  <a:gd name="connsiteY217" fmla="*/ 764484 h 894132"/>
                  <a:gd name="connsiteX218" fmla="*/ 630419 w 1166050"/>
                  <a:gd name="connsiteY218" fmla="*/ 760013 h 894132"/>
                  <a:gd name="connsiteX219" fmla="*/ 694802 w 1166050"/>
                  <a:gd name="connsiteY219" fmla="*/ 734977 h 894132"/>
                  <a:gd name="connsiteX220" fmla="*/ 721628 w 1166050"/>
                  <a:gd name="connsiteY220" fmla="*/ 734977 h 894132"/>
                  <a:gd name="connsiteX221" fmla="*/ 736830 w 1166050"/>
                  <a:gd name="connsiteY221" fmla="*/ 738554 h 894132"/>
                  <a:gd name="connsiteX222" fmla="*/ 693908 w 1166050"/>
                  <a:gd name="connsiteY222" fmla="*/ 760013 h 894132"/>
                  <a:gd name="connsiteX223" fmla="*/ 728782 w 1166050"/>
                  <a:gd name="connsiteY223" fmla="*/ 641988 h 894132"/>
                  <a:gd name="connsiteX224" fmla="*/ 735935 w 1166050"/>
                  <a:gd name="connsiteY224" fmla="*/ 638411 h 894132"/>
                  <a:gd name="connsiteX225" fmla="*/ 722522 w 1166050"/>
                  <a:gd name="connsiteY225" fmla="*/ 638411 h 894132"/>
                  <a:gd name="connsiteX226" fmla="*/ 720734 w 1166050"/>
                  <a:gd name="connsiteY226" fmla="*/ 634834 h 894132"/>
                  <a:gd name="connsiteX227" fmla="*/ 693908 w 1166050"/>
                  <a:gd name="connsiteY227" fmla="*/ 641988 h 894132"/>
                  <a:gd name="connsiteX228" fmla="*/ 658139 w 1166050"/>
                  <a:gd name="connsiteY228" fmla="*/ 657188 h 894132"/>
                  <a:gd name="connsiteX229" fmla="*/ 604486 w 1166050"/>
                  <a:gd name="connsiteY229" fmla="*/ 685800 h 894132"/>
                  <a:gd name="connsiteX230" fmla="*/ 602698 w 1166050"/>
                  <a:gd name="connsiteY230" fmla="*/ 682223 h 894132"/>
                  <a:gd name="connsiteX231" fmla="*/ 614323 w 1166050"/>
                  <a:gd name="connsiteY231" fmla="*/ 670600 h 894132"/>
                  <a:gd name="connsiteX232" fmla="*/ 612534 w 1166050"/>
                  <a:gd name="connsiteY232" fmla="*/ 667023 h 894132"/>
                  <a:gd name="connsiteX233" fmla="*/ 661716 w 1166050"/>
                  <a:gd name="connsiteY233" fmla="*/ 623211 h 894132"/>
                  <a:gd name="connsiteX234" fmla="*/ 661716 w 1166050"/>
                  <a:gd name="connsiteY234" fmla="*/ 617846 h 894132"/>
                  <a:gd name="connsiteX235" fmla="*/ 678706 w 1166050"/>
                  <a:gd name="connsiteY235" fmla="*/ 599069 h 894132"/>
                  <a:gd name="connsiteX236" fmla="*/ 695696 w 1166050"/>
                  <a:gd name="connsiteY236" fmla="*/ 583869 h 894132"/>
                  <a:gd name="connsiteX237" fmla="*/ 690331 w 1166050"/>
                  <a:gd name="connsiteY237" fmla="*/ 578504 h 894132"/>
                  <a:gd name="connsiteX238" fmla="*/ 669764 w 1166050"/>
                  <a:gd name="connsiteY238" fmla="*/ 576716 h 894132"/>
                  <a:gd name="connsiteX239" fmla="*/ 680494 w 1166050"/>
                  <a:gd name="connsiteY239" fmla="*/ 570457 h 894132"/>
                  <a:gd name="connsiteX240" fmla="*/ 676918 w 1166050"/>
                  <a:gd name="connsiteY240" fmla="*/ 567774 h 894132"/>
                  <a:gd name="connsiteX241" fmla="*/ 684965 w 1166050"/>
                  <a:gd name="connsiteY241" fmla="*/ 559727 h 894132"/>
                  <a:gd name="connsiteX242" fmla="*/ 705532 w 1166050"/>
                  <a:gd name="connsiteY242" fmla="*/ 552574 h 894132"/>
                  <a:gd name="connsiteX243" fmla="*/ 667975 w 1166050"/>
                  <a:gd name="connsiteY243" fmla="*/ 548998 h 894132"/>
                  <a:gd name="connsiteX244" fmla="*/ 710003 w 1166050"/>
                  <a:gd name="connsiteY244" fmla="*/ 498032 h 894132"/>
                  <a:gd name="connsiteX245" fmla="*/ 715369 w 1166050"/>
                  <a:gd name="connsiteY245" fmla="*/ 499820 h 894132"/>
                  <a:gd name="connsiteX246" fmla="*/ 701955 w 1166050"/>
                  <a:gd name="connsiteY246" fmla="*/ 516809 h 894132"/>
                  <a:gd name="connsiteX247" fmla="*/ 742195 w 1166050"/>
                  <a:gd name="connsiteY247" fmla="*/ 526644 h 894132"/>
                  <a:gd name="connsiteX248" fmla="*/ 735041 w 1166050"/>
                  <a:gd name="connsiteY248" fmla="*/ 528433 h 894132"/>
                  <a:gd name="connsiteX249" fmla="*/ 761868 w 1166050"/>
                  <a:gd name="connsiteY249" fmla="*/ 536480 h 894132"/>
                  <a:gd name="connsiteX250" fmla="*/ 746666 w 1166050"/>
                  <a:gd name="connsiteY250" fmla="*/ 536480 h 894132"/>
                  <a:gd name="connsiteX251" fmla="*/ 898682 w 1166050"/>
                  <a:gd name="connsiteY251" fmla="*/ 597281 h 894132"/>
                  <a:gd name="connsiteX252" fmla="*/ 782434 w 1166050"/>
                  <a:gd name="connsiteY252" fmla="*/ 633046 h 894132"/>
                  <a:gd name="connsiteX253" fmla="*/ 769021 w 1166050"/>
                  <a:gd name="connsiteY253" fmla="*/ 631258 h 894132"/>
                  <a:gd name="connsiteX254" fmla="*/ 767233 w 1166050"/>
                  <a:gd name="connsiteY254" fmla="*/ 636623 h 894132"/>
                  <a:gd name="connsiteX255" fmla="*/ 750243 w 1166050"/>
                  <a:gd name="connsiteY255" fmla="*/ 640199 h 894132"/>
                  <a:gd name="connsiteX256" fmla="*/ 728782 w 1166050"/>
                  <a:gd name="connsiteY256" fmla="*/ 641988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Lst>
                <a:rect l="l" t="t" r="r" b="b"/>
                <a:pathLst>
                  <a:path w="1166050" h="894132">
                    <a:moveTo>
                      <a:pt x="1023871" y="790414"/>
                    </a:moveTo>
                    <a:cubicBezTo>
                      <a:pt x="1033708" y="780578"/>
                      <a:pt x="1043544" y="770743"/>
                      <a:pt x="1052486" y="760013"/>
                    </a:cubicBezTo>
                    <a:cubicBezTo>
                      <a:pt x="1070370" y="739448"/>
                      <a:pt x="1088254" y="720671"/>
                      <a:pt x="1108821" y="702789"/>
                    </a:cubicBezTo>
                    <a:cubicBezTo>
                      <a:pt x="1115081" y="697424"/>
                      <a:pt x="1121340" y="692059"/>
                      <a:pt x="1127600" y="688482"/>
                    </a:cubicBezTo>
                    <a:cubicBezTo>
                      <a:pt x="1129388" y="686694"/>
                      <a:pt x="1129388" y="683118"/>
                      <a:pt x="1131177" y="681329"/>
                    </a:cubicBezTo>
                    <a:cubicBezTo>
                      <a:pt x="1123129" y="684906"/>
                      <a:pt x="1117763" y="691165"/>
                      <a:pt x="1108821" y="694741"/>
                    </a:cubicBezTo>
                    <a:cubicBezTo>
                      <a:pt x="1107033" y="694741"/>
                      <a:pt x="1105244" y="692953"/>
                      <a:pt x="1107033" y="691165"/>
                    </a:cubicBezTo>
                    <a:cubicBezTo>
                      <a:pt x="1113292" y="686694"/>
                      <a:pt x="1119552" y="682223"/>
                      <a:pt x="1124917" y="677753"/>
                    </a:cubicBezTo>
                    <a:lnTo>
                      <a:pt x="1124023" y="677753"/>
                    </a:lnTo>
                    <a:cubicBezTo>
                      <a:pt x="1122234" y="677753"/>
                      <a:pt x="1122234" y="675965"/>
                      <a:pt x="1122234" y="674176"/>
                    </a:cubicBezTo>
                    <a:cubicBezTo>
                      <a:pt x="1099879" y="670600"/>
                      <a:pt x="1083783" y="685800"/>
                      <a:pt x="1068582" y="699212"/>
                    </a:cubicBezTo>
                    <a:cubicBezTo>
                      <a:pt x="1065005" y="701000"/>
                      <a:pt x="1061428" y="697424"/>
                      <a:pt x="1060534" y="697424"/>
                    </a:cubicBezTo>
                    <a:cubicBezTo>
                      <a:pt x="1035496" y="705471"/>
                      <a:pt x="1016718" y="727824"/>
                      <a:pt x="991680" y="737660"/>
                    </a:cubicBezTo>
                    <a:lnTo>
                      <a:pt x="991680" y="734083"/>
                    </a:lnTo>
                    <a:cubicBezTo>
                      <a:pt x="981843" y="737660"/>
                      <a:pt x="972007" y="743919"/>
                      <a:pt x="961277" y="745707"/>
                    </a:cubicBezTo>
                    <a:cubicBezTo>
                      <a:pt x="946075" y="749283"/>
                      <a:pt x="932662" y="747495"/>
                      <a:pt x="919249" y="747495"/>
                    </a:cubicBezTo>
                    <a:cubicBezTo>
                      <a:pt x="898682" y="749283"/>
                      <a:pt x="878115" y="753754"/>
                      <a:pt x="857548" y="758225"/>
                    </a:cubicBezTo>
                    <a:cubicBezTo>
                      <a:pt x="856654" y="758225"/>
                      <a:pt x="856654" y="758225"/>
                      <a:pt x="855760" y="759119"/>
                    </a:cubicBezTo>
                    <a:cubicBezTo>
                      <a:pt x="845029" y="761801"/>
                      <a:pt x="834299" y="766272"/>
                      <a:pt x="824462" y="771637"/>
                    </a:cubicBezTo>
                    <a:lnTo>
                      <a:pt x="820885" y="775213"/>
                    </a:lnTo>
                    <a:cubicBezTo>
                      <a:pt x="817309" y="778790"/>
                      <a:pt x="813732" y="783261"/>
                      <a:pt x="809261" y="785049"/>
                    </a:cubicBezTo>
                    <a:cubicBezTo>
                      <a:pt x="798530" y="790414"/>
                      <a:pt x="790482" y="799355"/>
                      <a:pt x="781540" y="807402"/>
                    </a:cubicBezTo>
                    <a:cubicBezTo>
                      <a:pt x="780646" y="808296"/>
                      <a:pt x="779752" y="808296"/>
                      <a:pt x="778858" y="808296"/>
                    </a:cubicBezTo>
                    <a:cubicBezTo>
                      <a:pt x="769915" y="817238"/>
                      <a:pt x="760973" y="826179"/>
                      <a:pt x="752031" y="834226"/>
                    </a:cubicBezTo>
                    <a:cubicBezTo>
                      <a:pt x="751137" y="835120"/>
                      <a:pt x="748454" y="835120"/>
                      <a:pt x="746666" y="835120"/>
                    </a:cubicBezTo>
                    <a:cubicBezTo>
                      <a:pt x="746666" y="834226"/>
                      <a:pt x="747560" y="834226"/>
                      <a:pt x="747560" y="833332"/>
                    </a:cubicBezTo>
                    <a:cubicBezTo>
                      <a:pt x="749349" y="830650"/>
                      <a:pt x="750243" y="828861"/>
                      <a:pt x="752031" y="826179"/>
                    </a:cubicBezTo>
                    <a:lnTo>
                      <a:pt x="757396" y="818132"/>
                    </a:lnTo>
                    <a:cubicBezTo>
                      <a:pt x="760079" y="814555"/>
                      <a:pt x="761868" y="810979"/>
                      <a:pt x="764550" y="808296"/>
                    </a:cubicBezTo>
                    <a:cubicBezTo>
                      <a:pt x="765444" y="807402"/>
                      <a:pt x="765444" y="806508"/>
                      <a:pt x="764550" y="806508"/>
                    </a:cubicBezTo>
                    <a:cubicBezTo>
                      <a:pt x="763656" y="805614"/>
                      <a:pt x="762762" y="805614"/>
                      <a:pt x="761868" y="805614"/>
                    </a:cubicBezTo>
                    <a:cubicBezTo>
                      <a:pt x="769915" y="797567"/>
                      <a:pt x="780646" y="790414"/>
                      <a:pt x="790482" y="784155"/>
                    </a:cubicBezTo>
                    <a:cubicBezTo>
                      <a:pt x="789588" y="784155"/>
                      <a:pt x="787800" y="783261"/>
                      <a:pt x="788694" y="782366"/>
                    </a:cubicBezTo>
                    <a:cubicBezTo>
                      <a:pt x="789588" y="780578"/>
                      <a:pt x="790482" y="779684"/>
                      <a:pt x="791377" y="777896"/>
                    </a:cubicBezTo>
                    <a:cubicBezTo>
                      <a:pt x="791377" y="777002"/>
                      <a:pt x="791377" y="777002"/>
                      <a:pt x="792271" y="776107"/>
                    </a:cubicBezTo>
                    <a:cubicBezTo>
                      <a:pt x="792271" y="775213"/>
                      <a:pt x="791377" y="775213"/>
                      <a:pt x="791377" y="774319"/>
                    </a:cubicBezTo>
                    <a:lnTo>
                      <a:pt x="783329" y="779684"/>
                    </a:lnTo>
                    <a:cubicBezTo>
                      <a:pt x="778858" y="783261"/>
                      <a:pt x="776175" y="790414"/>
                      <a:pt x="769915" y="790414"/>
                    </a:cubicBezTo>
                    <a:lnTo>
                      <a:pt x="767233" y="790414"/>
                    </a:lnTo>
                    <a:cubicBezTo>
                      <a:pt x="766339" y="790414"/>
                      <a:pt x="765444" y="790414"/>
                      <a:pt x="765444" y="789519"/>
                    </a:cubicBezTo>
                    <a:lnTo>
                      <a:pt x="765444" y="788625"/>
                    </a:lnTo>
                    <a:cubicBezTo>
                      <a:pt x="765444" y="787731"/>
                      <a:pt x="766339" y="787731"/>
                      <a:pt x="766339" y="786837"/>
                    </a:cubicBezTo>
                    <a:cubicBezTo>
                      <a:pt x="766339" y="785943"/>
                      <a:pt x="767233" y="785943"/>
                      <a:pt x="767233" y="785049"/>
                    </a:cubicBezTo>
                    <a:cubicBezTo>
                      <a:pt x="767233" y="785049"/>
                      <a:pt x="767233" y="784155"/>
                      <a:pt x="768127" y="784155"/>
                    </a:cubicBezTo>
                    <a:cubicBezTo>
                      <a:pt x="768127" y="783261"/>
                      <a:pt x="769021" y="782366"/>
                      <a:pt x="769021" y="782366"/>
                    </a:cubicBezTo>
                    <a:cubicBezTo>
                      <a:pt x="769021" y="781472"/>
                      <a:pt x="769915" y="781472"/>
                      <a:pt x="769915" y="780578"/>
                    </a:cubicBezTo>
                    <a:cubicBezTo>
                      <a:pt x="770810" y="779684"/>
                      <a:pt x="771704" y="777896"/>
                      <a:pt x="771704" y="777002"/>
                    </a:cubicBezTo>
                    <a:cubicBezTo>
                      <a:pt x="771704" y="776107"/>
                      <a:pt x="772598" y="776107"/>
                      <a:pt x="772598" y="775213"/>
                    </a:cubicBezTo>
                    <a:cubicBezTo>
                      <a:pt x="773492" y="774319"/>
                      <a:pt x="773492" y="773425"/>
                      <a:pt x="774387" y="772531"/>
                    </a:cubicBezTo>
                    <a:cubicBezTo>
                      <a:pt x="775281" y="770743"/>
                      <a:pt x="774387" y="769849"/>
                      <a:pt x="773492" y="769849"/>
                    </a:cubicBezTo>
                    <a:cubicBezTo>
                      <a:pt x="776175" y="765378"/>
                      <a:pt x="780646" y="762695"/>
                      <a:pt x="785117" y="760013"/>
                    </a:cubicBezTo>
                    <a:lnTo>
                      <a:pt x="784223" y="760013"/>
                    </a:lnTo>
                    <a:cubicBezTo>
                      <a:pt x="790482" y="756437"/>
                      <a:pt x="797636" y="752860"/>
                      <a:pt x="803895" y="749283"/>
                    </a:cubicBezTo>
                    <a:lnTo>
                      <a:pt x="806578" y="746601"/>
                    </a:lnTo>
                    <a:cubicBezTo>
                      <a:pt x="796742" y="750178"/>
                      <a:pt x="788694" y="754648"/>
                      <a:pt x="779752" y="760013"/>
                    </a:cubicBezTo>
                    <a:cubicBezTo>
                      <a:pt x="779752" y="760013"/>
                      <a:pt x="777963" y="760907"/>
                      <a:pt x="777069" y="761801"/>
                    </a:cubicBezTo>
                    <a:cubicBezTo>
                      <a:pt x="777069" y="761801"/>
                      <a:pt x="775281" y="762695"/>
                      <a:pt x="772598" y="760013"/>
                    </a:cubicBezTo>
                    <a:lnTo>
                      <a:pt x="772598" y="759119"/>
                    </a:lnTo>
                    <a:cubicBezTo>
                      <a:pt x="774387" y="755542"/>
                      <a:pt x="779752" y="753754"/>
                      <a:pt x="782434" y="751072"/>
                    </a:cubicBezTo>
                    <a:cubicBezTo>
                      <a:pt x="784223" y="751072"/>
                      <a:pt x="786011" y="751072"/>
                      <a:pt x="786011" y="752860"/>
                    </a:cubicBezTo>
                    <a:cubicBezTo>
                      <a:pt x="840558" y="710836"/>
                      <a:pt x="914778" y="720671"/>
                      <a:pt x="977372" y="699212"/>
                    </a:cubicBezTo>
                    <a:cubicBezTo>
                      <a:pt x="982738" y="695635"/>
                      <a:pt x="987209" y="692059"/>
                      <a:pt x="992574" y="689377"/>
                    </a:cubicBezTo>
                    <a:cubicBezTo>
                      <a:pt x="1000622" y="685800"/>
                      <a:pt x="1007775" y="677753"/>
                      <a:pt x="1017612" y="672388"/>
                    </a:cubicBezTo>
                    <a:cubicBezTo>
                      <a:pt x="1031025" y="662553"/>
                      <a:pt x="1040861" y="650035"/>
                      <a:pt x="1046227" y="633940"/>
                    </a:cubicBezTo>
                    <a:cubicBezTo>
                      <a:pt x="1046227" y="632152"/>
                      <a:pt x="1044438" y="630364"/>
                      <a:pt x="1044438" y="630364"/>
                    </a:cubicBezTo>
                    <a:cubicBezTo>
                      <a:pt x="1022083" y="653611"/>
                      <a:pt x="997045" y="672388"/>
                      <a:pt x="970219" y="685800"/>
                    </a:cubicBezTo>
                    <a:cubicBezTo>
                      <a:pt x="934450" y="704577"/>
                      <a:pt x="895999" y="701000"/>
                      <a:pt x="858442" y="706365"/>
                    </a:cubicBezTo>
                    <a:cubicBezTo>
                      <a:pt x="860231" y="702789"/>
                      <a:pt x="863808" y="702789"/>
                      <a:pt x="866490" y="702789"/>
                    </a:cubicBezTo>
                    <a:cubicBezTo>
                      <a:pt x="866490" y="697424"/>
                      <a:pt x="870067" y="695635"/>
                      <a:pt x="873644" y="692953"/>
                    </a:cubicBezTo>
                    <a:lnTo>
                      <a:pt x="879009" y="692953"/>
                    </a:lnTo>
                    <a:cubicBezTo>
                      <a:pt x="880798" y="692953"/>
                      <a:pt x="880798" y="689377"/>
                      <a:pt x="882586" y="689377"/>
                    </a:cubicBezTo>
                    <a:cubicBezTo>
                      <a:pt x="886163" y="689377"/>
                      <a:pt x="891528" y="687588"/>
                      <a:pt x="889740" y="687588"/>
                    </a:cubicBezTo>
                    <a:cubicBezTo>
                      <a:pt x="884374" y="680435"/>
                      <a:pt x="874538" y="692953"/>
                      <a:pt x="866490" y="687588"/>
                    </a:cubicBezTo>
                    <a:cubicBezTo>
                      <a:pt x="870067" y="684012"/>
                      <a:pt x="868279" y="679541"/>
                      <a:pt x="871855" y="677753"/>
                    </a:cubicBezTo>
                    <a:lnTo>
                      <a:pt x="879009" y="677753"/>
                    </a:lnTo>
                    <a:cubicBezTo>
                      <a:pt x="879009" y="674176"/>
                      <a:pt x="882586" y="670600"/>
                      <a:pt x="882586" y="670600"/>
                    </a:cubicBezTo>
                    <a:cubicBezTo>
                      <a:pt x="907624" y="655400"/>
                      <a:pt x="931768" y="643776"/>
                      <a:pt x="955017" y="630364"/>
                    </a:cubicBezTo>
                    <a:cubicBezTo>
                      <a:pt x="949652" y="630364"/>
                      <a:pt x="946969" y="635729"/>
                      <a:pt x="941604" y="632152"/>
                    </a:cubicBezTo>
                    <a:cubicBezTo>
                      <a:pt x="945181" y="632152"/>
                      <a:pt x="941604" y="626787"/>
                      <a:pt x="945181" y="626787"/>
                    </a:cubicBezTo>
                    <a:cubicBezTo>
                      <a:pt x="963959" y="621422"/>
                      <a:pt x="979161" y="611587"/>
                      <a:pt x="997939" y="604434"/>
                    </a:cubicBezTo>
                    <a:cubicBezTo>
                      <a:pt x="990785" y="604434"/>
                      <a:pt x="986314" y="609799"/>
                      <a:pt x="979161" y="604434"/>
                    </a:cubicBezTo>
                    <a:cubicBezTo>
                      <a:pt x="982738" y="602646"/>
                      <a:pt x="984526" y="599069"/>
                      <a:pt x="988997" y="599069"/>
                    </a:cubicBezTo>
                    <a:lnTo>
                      <a:pt x="988997" y="593704"/>
                    </a:lnTo>
                    <a:cubicBezTo>
                      <a:pt x="988997" y="591916"/>
                      <a:pt x="990785" y="591916"/>
                      <a:pt x="992574" y="591916"/>
                    </a:cubicBezTo>
                    <a:cubicBezTo>
                      <a:pt x="990785" y="591916"/>
                      <a:pt x="988997" y="590128"/>
                      <a:pt x="988997" y="590128"/>
                    </a:cubicBezTo>
                    <a:cubicBezTo>
                      <a:pt x="990785" y="586551"/>
                      <a:pt x="996151" y="588340"/>
                      <a:pt x="998833" y="584763"/>
                    </a:cubicBezTo>
                    <a:cubicBezTo>
                      <a:pt x="997045" y="584763"/>
                      <a:pt x="993468" y="584763"/>
                      <a:pt x="993468" y="582975"/>
                    </a:cubicBezTo>
                    <a:cubicBezTo>
                      <a:pt x="998833" y="575822"/>
                      <a:pt x="1006881" y="574928"/>
                      <a:pt x="1015823" y="573139"/>
                    </a:cubicBezTo>
                    <a:cubicBezTo>
                      <a:pt x="1014035" y="569563"/>
                      <a:pt x="1008670" y="573139"/>
                      <a:pt x="1008670" y="569563"/>
                    </a:cubicBezTo>
                    <a:cubicBezTo>
                      <a:pt x="1008670" y="567774"/>
                      <a:pt x="1010458" y="567774"/>
                      <a:pt x="1012247" y="567774"/>
                    </a:cubicBezTo>
                    <a:lnTo>
                      <a:pt x="1008670" y="567774"/>
                    </a:lnTo>
                    <a:cubicBezTo>
                      <a:pt x="1005093" y="565986"/>
                      <a:pt x="1006881" y="562410"/>
                      <a:pt x="1006881" y="560621"/>
                    </a:cubicBezTo>
                    <a:cubicBezTo>
                      <a:pt x="1016718" y="548998"/>
                      <a:pt x="1016718" y="533797"/>
                      <a:pt x="1022083" y="520385"/>
                    </a:cubicBezTo>
                    <a:cubicBezTo>
                      <a:pt x="1020294" y="520385"/>
                      <a:pt x="1018506" y="520385"/>
                      <a:pt x="1018506" y="518597"/>
                    </a:cubicBezTo>
                    <a:cubicBezTo>
                      <a:pt x="1001516" y="537374"/>
                      <a:pt x="974690" y="543633"/>
                      <a:pt x="949652" y="550786"/>
                    </a:cubicBezTo>
                    <a:lnTo>
                      <a:pt x="938027" y="550786"/>
                    </a:lnTo>
                    <a:cubicBezTo>
                      <a:pt x="929979" y="554362"/>
                      <a:pt x="917460" y="554362"/>
                      <a:pt x="909412" y="548998"/>
                    </a:cubicBezTo>
                    <a:cubicBezTo>
                      <a:pt x="902259" y="545421"/>
                      <a:pt x="899576" y="540950"/>
                      <a:pt x="892422" y="535586"/>
                    </a:cubicBezTo>
                    <a:cubicBezTo>
                      <a:pt x="879009" y="527538"/>
                      <a:pt x="865596" y="520385"/>
                      <a:pt x="850394" y="515021"/>
                    </a:cubicBezTo>
                    <a:cubicBezTo>
                      <a:pt x="808367" y="501609"/>
                      <a:pt x="764550" y="494456"/>
                      <a:pt x="720734" y="496244"/>
                    </a:cubicBezTo>
                    <a:cubicBezTo>
                      <a:pt x="739512" y="486408"/>
                      <a:pt x="760079" y="485514"/>
                      <a:pt x="779752" y="479255"/>
                    </a:cubicBezTo>
                    <a:cubicBezTo>
                      <a:pt x="808367" y="471208"/>
                      <a:pt x="835193" y="460479"/>
                      <a:pt x="865596" y="462267"/>
                    </a:cubicBezTo>
                    <a:cubicBezTo>
                      <a:pt x="860231" y="460479"/>
                      <a:pt x="853971" y="462267"/>
                      <a:pt x="848606" y="462267"/>
                    </a:cubicBezTo>
                    <a:cubicBezTo>
                      <a:pt x="825357" y="460479"/>
                      <a:pt x="801213" y="467632"/>
                      <a:pt x="776175" y="472102"/>
                    </a:cubicBezTo>
                    <a:cubicBezTo>
                      <a:pt x="759185" y="475679"/>
                      <a:pt x="743983" y="481938"/>
                      <a:pt x="726993" y="485514"/>
                    </a:cubicBezTo>
                    <a:cubicBezTo>
                      <a:pt x="717157" y="489091"/>
                      <a:pt x="711792" y="498926"/>
                      <a:pt x="700167" y="497138"/>
                    </a:cubicBezTo>
                    <a:lnTo>
                      <a:pt x="700167" y="491773"/>
                    </a:lnTo>
                    <a:cubicBezTo>
                      <a:pt x="717157" y="471208"/>
                      <a:pt x="737724" y="451537"/>
                      <a:pt x="764550" y="449749"/>
                    </a:cubicBezTo>
                    <a:cubicBezTo>
                      <a:pt x="794953" y="444384"/>
                      <a:pt x="823568" y="449749"/>
                      <a:pt x="853971" y="453325"/>
                    </a:cubicBezTo>
                    <a:cubicBezTo>
                      <a:pt x="876327" y="455114"/>
                      <a:pt x="895999" y="460479"/>
                      <a:pt x="918354" y="464949"/>
                    </a:cubicBezTo>
                    <a:cubicBezTo>
                      <a:pt x="926402" y="464949"/>
                      <a:pt x="928191" y="478361"/>
                      <a:pt x="935344" y="480149"/>
                    </a:cubicBezTo>
                    <a:cubicBezTo>
                      <a:pt x="945181" y="483726"/>
                      <a:pt x="955911" y="480149"/>
                      <a:pt x="965748" y="487302"/>
                    </a:cubicBezTo>
                    <a:cubicBezTo>
                      <a:pt x="965748" y="483726"/>
                      <a:pt x="963959" y="480149"/>
                      <a:pt x="965748" y="477467"/>
                    </a:cubicBezTo>
                    <a:cubicBezTo>
                      <a:pt x="972901" y="470314"/>
                      <a:pt x="980949" y="479255"/>
                      <a:pt x="988103" y="475679"/>
                    </a:cubicBezTo>
                    <a:cubicBezTo>
                      <a:pt x="1001516" y="467632"/>
                      <a:pt x="976478" y="452431"/>
                      <a:pt x="969324" y="439913"/>
                    </a:cubicBezTo>
                    <a:cubicBezTo>
                      <a:pt x="969324" y="438125"/>
                      <a:pt x="971113" y="436337"/>
                      <a:pt x="971113" y="436337"/>
                    </a:cubicBezTo>
                    <a:cubicBezTo>
                      <a:pt x="984526" y="447961"/>
                      <a:pt x="994362" y="461373"/>
                      <a:pt x="1011352" y="470314"/>
                    </a:cubicBezTo>
                    <a:cubicBezTo>
                      <a:pt x="1019400" y="473890"/>
                      <a:pt x="1039967" y="478361"/>
                      <a:pt x="1036390" y="468526"/>
                    </a:cubicBezTo>
                    <a:cubicBezTo>
                      <a:pt x="1028342" y="449749"/>
                      <a:pt x="1011352" y="434549"/>
                      <a:pt x="997045" y="417560"/>
                    </a:cubicBezTo>
                    <a:lnTo>
                      <a:pt x="997045" y="410407"/>
                    </a:lnTo>
                    <a:cubicBezTo>
                      <a:pt x="993468" y="410407"/>
                      <a:pt x="993468" y="408619"/>
                      <a:pt x="991680" y="406831"/>
                    </a:cubicBezTo>
                    <a:lnTo>
                      <a:pt x="991680" y="399677"/>
                    </a:lnTo>
                    <a:cubicBezTo>
                      <a:pt x="984526" y="396101"/>
                      <a:pt x="986314" y="389842"/>
                      <a:pt x="983632" y="384477"/>
                    </a:cubicBezTo>
                    <a:cubicBezTo>
                      <a:pt x="978267" y="376430"/>
                      <a:pt x="981843" y="363912"/>
                      <a:pt x="978267" y="354077"/>
                    </a:cubicBezTo>
                    <a:cubicBezTo>
                      <a:pt x="974690" y="344241"/>
                      <a:pt x="972901" y="335300"/>
                      <a:pt x="971113" y="325464"/>
                    </a:cubicBezTo>
                    <a:cubicBezTo>
                      <a:pt x="965748" y="296852"/>
                      <a:pt x="959488" y="271816"/>
                      <a:pt x="955911" y="244098"/>
                    </a:cubicBezTo>
                    <a:cubicBezTo>
                      <a:pt x="952334" y="211910"/>
                      <a:pt x="974690" y="186874"/>
                      <a:pt x="989891" y="158262"/>
                    </a:cubicBezTo>
                    <a:cubicBezTo>
                      <a:pt x="1001516" y="137696"/>
                      <a:pt x="1014929" y="118026"/>
                      <a:pt x="1037284" y="104614"/>
                    </a:cubicBezTo>
                    <a:cubicBezTo>
                      <a:pt x="1042650" y="84049"/>
                      <a:pt x="1056063" y="67060"/>
                      <a:pt x="1069476" y="50966"/>
                    </a:cubicBezTo>
                    <a:cubicBezTo>
                      <a:pt x="1082889" y="34871"/>
                      <a:pt x="1105244" y="24142"/>
                      <a:pt x="1121340" y="16989"/>
                    </a:cubicBezTo>
                    <a:cubicBezTo>
                      <a:pt x="1144590" y="6259"/>
                      <a:pt x="1166051" y="0"/>
                      <a:pt x="1166051" y="0"/>
                    </a:cubicBezTo>
                    <a:lnTo>
                      <a:pt x="0" y="0"/>
                    </a:lnTo>
                    <a:lnTo>
                      <a:pt x="0" y="894133"/>
                    </a:lnTo>
                    <a:lnTo>
                      <a:pt x="828933" y="894133"/>
                    </a:lnTo>
                    <a:cubicBezTo>
                      <a:pt x="861125" y="870886"/>
                      <a:pt x="893317" y="860156"/>
                      <a:pt x="938027" y="837803"/>
                    </a:cubicBezTo>
                    <a:cubicBezTo>
                      <a:pt x="959488" y="828861"/>
                      <a:pt x="1007775" y="806508"/>
                      <a:pt x="1023871" y="790414"/>
                    </a:cubicBezTo>
                    <a:moveTo>
                      <a:pt x="764550" y="668812"/>
                    </a:moveTo>
                    <a:cubicBezTo>
                      <a:pt x="760973" y="668812"/>
                      <a:pt x="754714" y="670600"/>
                      <a:pt x="756502" y="667023"/>
                    </a:cubicBezTo>
                    <a:cubicBezTo>
                      <a:pt x="758291" y="658976"/>
                      <a:pt x="769915" y="658976"/>
                      <a:pt x="777069" y="655400"/>
                    </a:cubicBezTo>
                    <a:cubicBezTo>
                      <a:pt x="780646" y="653611"/>
                      <a:pt x="785117" y="650035"/>
                      <a:pt x="788694" y="651823"/>
                    </a:cubicBezTo>
                    <a:cubicBezTo>
                      <a:pt x="792271" y="657188"/>
                      <a:pt x="796742" y="655400"/>
                      <a:pt x="800319" y="658976"/>
                    </a:cubicBezTo>
                    <a:cubicBezTo>
                      <a:pt x="789588" y="668812"/>
                      <a:pt x="776175" y="664341"/>
                      <a:pt x="764550" y="668812"/>
                    </a:cubicBezTo>
                    <a:moveTo>
                      <a:pt x="505229" y="632152"/>
                    </a:moveTo>
                    <a:cubicBezTo>
                      <a:pt x="505229" y="632152"/>
                      <a:pt x="503441" y="630364"/>
                      <a:pt x="503441" y="628576"/>
                    </a:cubicBezTo>
                    <a:cubicBezTo>
                      <a:pt x="525796" y="599963"/>
                      <a:pt x="541892" y="573139"/>
                      <a:pt x="557988" y="542739"/>
                    </a:cubicBezTo>
                    <a:cubicBezTo>
                      <a:pt x="580343" y="531115"/>
                      <a:pt x="598227" y="514126"/>
                      <a:pt x="615217" y="495350"/>
                    </a:cubicBezTo>
                    <a:cubicBezTo>
                      <a:pt x="643832" y="464949"/>
                      <a:pt x="674235" y="438125"/>
                      <a:pt x="710003" y="421137"/>
                    </a:cubicBezTo>
                    <a:cubicBezTo>
                      <a:pt x="723416" y="415772"/>
                      <a:pt x="740406" y="417560"/>
                      <a:pt x="753820" y="422925"/>
                    </a:cubicBezTo>
                    <a:cubicBezTo>
                      <a:pt x="748454" y="430078"/>
                      <a:pt x="740406" y="428290"/>
                      <a:pt x="733253" y="432760"/>
                    </a:cubicBezTo>
                    <a:cubicBezTo>
                      <a:pt x="731464" y="432760"/>
                      <a:pt x="729676" y="432760"/>
                      <a:pt x="727888" y="430972"/>
                    </a:cubicBezTo>
                    <a:cubicBezTo>
                      <a:pt x="729676" y="429184"/>
                      <a:pt x="729676" y="427396"/>
                      <a:pt x="729676" y="425607"/>
                    </a:cubicBezTo>
                    <a:cubicBezTo>
                      <a:pt x="712686" y="444384"/>
                      <a:pt x="689436" y="452431"/>
                      <a:pt x="676023" y="474785"/>
                    </a:cubicBezTo>
                    <a:cubicBezTo>
                      <a:pt x="666187" y="491773"/>
                      <a:pt x="659033" y="513232"/>
                      <a:pt x="637572" y="518597"/>
                    </a:cubicBezTo>
                    <a:cubicBezTo>
                      <a:pt x="630419" y="520385"/>
                      <a:pt x="639361" y="513232"/>
                      <a:pt x="635784" y="515021"/>
                    </a:cubicBezTo>
                    <a:cubicBezTo>
                      <a:pt x="583025" y="547209"/>
                      <a:pt x="546363" y="586551"/>
                      <a:pt x="505229" y="632152"/>
                    </a:cubicBezTo>
                    <a:moveTo>
                      <a:pt x="645620" y="520385"/>
                    </a:moveTo>
                    <a:cubicBezTo>
                      <a:pt x="643832" y="523962"/>
                      <a:pt x="642043" y="523962"/>
                      <a:pt x="640255" y="527538"/>
                    </a:cubicBezTo>
                    <a:cubicBezTo>
                      <a:pt x="638466" y="531115"/>
                      <a:pt x="636678" y="532903"/>
                      <a:pt x="633101" y="534692"/>
                    </a:cubicBezTo>
                    <a:cubicBezTo>
                      <a:pt x="631313" y="534692"/>
                      <a:pt x="629524" y="534692"/>
                      <a:pt x="629524" y="532903"/>
                    </a:cubicBezTo>
                    <a:cubicBezTo>
                      <a:pt x="631313" y="525750"/>
                      <a:pt x="636678" y="519491"/>
                      <a:pt x="642938" y="517703"/>
                    </a:cubicBezTo>
                    <a:cubicBezTo>
                      <a:pt x="645620" y="516809"/>
                      <a:pt x="645620" y="518597"/>
                      <a:pt x="645620" y="520385"/>
                    </a:cubicBezTo>
                    <a:moveTo>
                      <a:pt x="724311" y="773425"/>
                    </a:moveTo>
                    <a:cubicBezTo>
                      <a:pt x="723416" y="775213"/>
                      <a:pt x="721628" y="777002"/>
                      <a:pt x="719840" y="778790"/>
                    </a:cubicBezTo>
                    <a:cubicBezTo>
                      <a:pt x="721628" y="778790"/>
                      <a:pt x="723416" y="780578"/>
                      <a:pt x="721628" y="781472"/>
                    </a:cubicBezTo>
                    <a:cubicBezTo>
                      <a:pt x="718051" y="785049"/>
                      <a:pt x="713580" y="788625"/>
                      <a:pt x="709109" y="790414"/>
                    </a:cubicBezTo>
                    <a:lnTo>
                      <a:pt x="706426" y="790414"/>
                    </a:lnTo>
                    <a:cubicBezTo>
                      <a:pt x="704638" y="792202"/>
                      <a:pt x="701955" y="793990"/>
                      <a:pt x="700167" y="796673"/>
                    </a:cubicBezTo>
                    <a:cubicBezTo>
                      <a:pt x="698379" y="798461"/>
                      <a:pt x="688542" y="797567"/>
                      <a:pt x="691225" y="794884"/>
                    </a:cubicBezTo>
                    <a:cubicBezTo>
                      <a:pt x="695696" y="791308"/>
                      <a:pt x="699273" y="786837"/>
                      <a:pt x="703744" y="783261"/>
                    </a:cubicBezTo>
                    <a:cubicBezTo>
                      <a:pt x="706426" y="781472"/>
                      <a:pt x="709109" y="778790"/>
                      <a:pt x="710898" y="776107"/>
                    </a:cubicBezTo>
                    <a:cubicBezTo>
                      <a:pt x="711792" y="774319"/>
                      <a:pt x="712686" y="773425"/>
                      <a:pt x="714474" y="772531"/>
                    </a:cubicBezTo>
                    <a:cubicBezTo>
                      <a:pt x="717157" y="770743"/>
                      <a:pt x="726099" y="769849"/>
                      <a:pt x="724311" y="773425"/>
                    </a:cubicBezTo>
                    <a:moveTo>
                      <a:pt x="693908" y="760013"/>
                    </a:moveTo>
                    <a:cubicBezTo>
                      <a:pt x="686754" y="764484"/>
                      <a:pt x="680494" y="768954"/>
                      <a:pt x="674235" y="773425"/>
                    </a:cubicBezTo>
                    <a:cubicBezTo>
                      <a:pt x="667081" y="777896"/>
                      <a:pt x="659033" y="780578"/>
                      <a:pt x="651880" y="784155"/>
                    </a:cubicBezTo>
                    <a:cubicBezTo>
                      <a:pt x="650985" y="783261"/>
                      <a:pt x="650091" y="783261"/>
                      <a:pt x="649197" y="783261"/>
                    </a:cubicBezTo>
                    <a:cubicBezTo>
                      <a:pt x="642938" y="786837"/>
                      <a:pt x="637572" y="791308"/>
                      <a:pt x="632207" y="796673"/>
                    </a:cubicBezTo>
                    <a:lnTo>
                      <a:pt x="629524" y="799355"/>
                    </a:lnTo>
                    <a:lnTo>
                      <a:pt x="626842" y="802037"/>
                    </a:lnTo>
                    <a:lnTo>
                      <a:pt x="623265" y="805614"/>
                    </a:lnTo>
                    <a:cubicBezTo>
                      <a:pt x="622371" y="806508"/>
                      <a:pt x="622371" y="807402"/>
                      <a:pt x="620582" y="808296"/>
                    </a:cubicBezTo>
                    <a:cubicBezTo>
                      <a:pt x="619688" y="809190"/>
                      <a:pt x="617005" y="809190"/>
                      <a:pt x="617005" y="807402"/>
                    </a:cubicBezTo>
                    <a:cubicBezTo>
                      <a:pt x="616111" y="808296"/>
                      <a:pt x="615217" y="808296"/>
                      <a:pt x="614323" y="809190"/>
                    </a:cubicBezTo>
                    <a:cubicBezTo>
                      <a:pt x="613429" y="810085"/>
                      <a:pt x="612534" y="810085"/>
                      <a:pt x="611640" y="810979"/>
                    </a:cubicBezTo>
                    <a:lnTo>
                      <a:pt x="609852" y="810979"/>
                    </a:lnTo>
                    <a:cubicBezTo>
                      <a:pt x="608063" y="812767"/>
                      <a:pt x="605381" y="814555"/>
                      <a:pt x="603592" y="816343"/>
                    </a:cubicBezTo>
                    <a:cubicBezTo>
                      <a:pt x="600015" y="819920"/>
                      <a:pt x="596439" y="822602"/>
                      <a:pt x="593756" y="827073"/>
                    </a:cubicBezTo>
                    <a:lnTo>
                      <a:pt x="593756" y="827967"/>
                    </a:lnTo>
                    <a:lnTo>
                      <a:pt x="592862" y="828861"/>
                    </a:lnTo>
                    <a:cubicBezTo>
                      <a:pt x="592862" y="828861"/>
                      <a:pt x="592862" y="829755"/>
                      <a:pt x="591968" y="829755"/>
                    </a:cubicBezTo>
                    <a:cubicBezTo>
                      <a:pt x="591968" y="830650"/>
                      <a:pt x="591073" y="830650"/>
                      <a:pt x="591073" y="831544"/>
                    </a:cubicBezTo>
                    <a:cubicBezTo>
                      <a:pt x="591073" y="831544"/>
                      <a:pt x="590179" y="832438"/>
                      <a:pt x="589285" y="832438"/>
                    </a:cubicBezTo>
                    <a:lnTo>
                      <a:pt x="588391" y="831544"/>
                    </a:lnTo>
                    <a:cubicBezTo>
                      <a:pt x="588391" y="831544"/>
                      <a:pt x="588391" y="830650"/>
                      <a:pt x="587496" y="830650"/>
                    </a:cubicBezTo>
                    <a:cubicBezTo>
                      <a:pt x="586602" y="829755"/>
                      <a:pt x="586602" y="828861"/>
                      <a:pt x="585708" y="827967"/>
                    </a:cubicBezTo>
                    <a:lnTo>
                      <a:pt x="585708" y="827073"/>
                    </a:lnTo>
                    <a:cubicBezTo>
                      <a:pt x="587496" y="825285"/>
                      <a:pt x="589285" y="823497"/>
                      <a:pt x="591073" y="820814"/>
                    </a:cubicBezTo>
                    <a:cubicBezTo>
                      <a:pt x="591968" y="819920"/>
                      <a:pt x="591968" y="819026"/>
                      <a:pt x="592862" y="819026"/>
                    </a:cubicBezTo>
                    <a:cubicBezTo>
                      <a:pt x="593756" y="818132"/>
                      <a:pt x="594650" y="816343"/>
                      <a:pt x="595544" y="815449"/>
                    </a:cubicBezTo>
                    <a:cubicBezTo>
                      <a:pt x="595544" y="814555"/>
                      <a:pt x="596439" y="814555"/>
                      <a:pt x="596439" y="813661"/>
                    </a:cubicBezTo>
                    <a:cubicBezTo>
                      <a:pt x="598227" y="810979"/>
                      <a:pt x="600015" y="809190"/>
                      <a:pt x="601804" y="806508"/>
                    </a:cubicBezTo>
                    <a:lnTo>
                      <a:pt x="602698" y="805614"/>
                    </a:lnTo>
                    <a:cubicBezTo>
                      <a:pt x="603592" y="804720"/>
                      <a:pt x="604486" y="802931"/>
                      <a:pt x="605381" y="802037"/>
                    </a:cubicBezTo>
                    <a:cubicBezTo>
                      <a:pt x="606275" y="801143"/>
                      <a:pt x="606275" y="800249"/>
                      <a:pt x="607169" y="798461"/>
                    </a:cubicBezTo>
                    <a:lnTo>
                      <a:pt x="607169" y="797567"/>
                    </a:lnTo>
                    <a:cubicBezTo>
                      <a:pt x="608063" y="795778"/>
                      <a:pt x="608063" y="794884"/>
                      <a:pt x="608958" y="793990"/>
                    </a:cubicBezTo>
                    <a:lnTo>
                      <a:pt x="608958" y="793096"/>
                    </a:lnTo>
                    <a:cubicBezTo>
                      <a:pt x="608958" y="792202"/>
                      <a:pt x="608958" y="792202"/>
                      <a:pt x="609852" y="791308"/>
                    </a:cubicBezTo>
                    <a:cubicBezTo>
                      <a:pt x="609852" y="790414"/>
                      <a:pt x="609852" y="789519"/>
                      <a:pt x="610746" y="788625"/>
                    </a:cubicBezTo>
                    <a:lnTo>
                      <a:pt x="610746" y="787731"/>
                    </a:lnTo>
                    <a:cubicBezTo>
                      <a:pt x="612534" y="784155"/>
                      <a:pt x="615217" y="781472"/>
                      <a:pt x="617900" y="778790"/>
                    </a:cubicBezTo>
                    <a:lnTo>
                      <a:pt x="617005" y="778790"/>
                    </a:lnTo>
                    <a:cubicBezTo>
                      <a:pt x="614323" y="780578"/>
                      <a:pt x="612534" y="782366"/>
                      <a:pt x="610746" y="784155"/>
                    </a:cubicBezTo>
                    <a:cubicBezTo>
                      <a:pt x="608958" y="785943"/>
                      <a:pt x="605381" y="783261"/>
                      <a:pt x="608063" y="781472"/>
                    </a:cubicBezTo>
                    <a:cubicBezTo>
                      <a:pt x="609852" y="780578"/>
                      <a:pt x="610746" y="778790"/>
                      <a:pt x="611640" y="777896"/>
                    </a:cubicBezTo>
                    <a:cubicBezTo>
                      <a:pt x="614323" y="775213"/>
                      <a:pt x="617005" y="771637"/>
                      <a:pt x="620582" y="768954"/>
                    </a:cubicBezTo>
                    <a:cubicBezTo>
                      <a:pt x="622371" y="767166"/>
                      <a:pt x="624159" y="766272"/>
                      <a:pt x="625948" y="765378"/>
                    </a:cubicBezTo>
                    <a:lnTo>
                      <a:pt x="626842" y="764484"/>
                    </a:lnTo>
                    <a:cubicBezTo>
                      <a:pt x="627736" y="762695"/>
                      <a:pt x="629524" y="761801"/>
                      <a:pt x="630419" y="760013"/>
                    </a:cubicBezTo>
                    <a:cubicBezTo>
                      <a:pt x="646514" y="744813"/>
                      <a:pt x="674235" y="744813"/>
                      <a:pt x="694802" y="734977"/>
                    </a:cubicBezTo>
                    <a:cubicBezTo>
                      <a:pt x="702850" y="731401"/>
                      <a:pt x="713580" y="736766"/>
                      <a:pt x="721628" y="734977"/>
                    </a:cubicBezTo>
                    <a:cubicBezTo>
                      <a:pt x="726993" y="734977"/>
                      <a:pt x="731464" y="734977"/>
                      <a:pt x="736830" y="738554"/>
                    </a:cubicBezTo>
                    <a:cubicBezTo>
                      <a:pt x="721628" y="741236"/>
                      <a:pt x="708215" y="751072"/>
                      <a:pt x="693908" y="760013"/>
                    </a:cubicBezTo>
                    <a:moveTo>
                      <a:pt x="728782" y="641988"/>
                    </a:moveTo>
                    <a:cubicBezTo>
                      <a:pt x="726993" y="640199"/>
                      <a:pt x="734147" y="641988"/>
                      <a:pt x="735935" y="638411"/>
                    </a:cubicBezTo>
                    <a:lnTo>
                      <a:pt x="722522" y="638411"/>
                    </a:lnTo>
                    <a:cubicBezTo>
                      <a:pt x="720734" y="638411"/>
                      <a:pt x="720734" y="636623"/>
                      <a:pt x="720734" y="634834"/>
                    </a:cubicBezTo>
                    <a:cubicBezTo>
                      <a:pt x="712686" y="636623"/>
                      <a:pt x="701955" y="640199"/>
                      <a:pt x="693908" y="641988"/>
                    </a:cubicBezTo>
                    <a:cubicBezTo>
                      <a:pt x="682283" y="645564"/>
                      <a:pt x="671552" y="653611"/>
                      <a:pt x="658139" y="657188"/>
                    </a:cubicBezTo>
                    <a:cubicBezTo>
                      <a:pt x="639361" y="664341"/>
                      <a:pt x="624159" y="679541"/>
                      <a:pt x="604486" y="685800"/>
                    </a:cubicBezTo>
                    <a:cubicBezTo>
                      <a:pt x="602698" y="685800"/>
                      <a:pt x="602698" y="684012"/>
                      <a:pt x="602698" y="682223"/>
                    </a:cubicBezTo>
                    <a:cubicBezTo>
                      <a:pt x="604486" y="676859"/>
                      <a:pt x="610746" y="675070"/>
                      <a:pt x="614323" y="670600"/>
                    </a:cubicBezTo>
                    <a:cubicBezTo>
                      <a:pt x="614323" y="668812"/>
                      <a:pt x="614323" y="667023"/>
                      <a:pt x="612534" y="667023"/>
                    </a:cubicBezTo>
                    <a:cubicBezTo>
                      <a:pt x="625948" y="648246"/>
                      <a:pt x="644726" y="638411"/>
                      <a:pt x="661716" y="623211"/>
                    </a:cubicBezTo>
                    <a:lnTo>
                      <a:pt x="661716" y="617846"/>
                    </a:lnTo>
                    <a:cubicBezTo>
                      <a:pt x="667081" y="610693"/>
                      <a:pt x="675129" y="608010"/>
                      <a:pt x="678706" y="599069"/>
                    </a:cubicBezTo>
                    <a:cubicBezTo>
                      <a:pt x="680494" y="593704"/>
                      <a:pt x="687648" y="587445"/>
                      <a:pt x="695696" y="583869"/>
                    </a:cubicBezTo>
                    <a:cubicBezTo>
                      <a:pt x="693908" y="582081"/>
                      <a:pt x="690331" y="582081"/>
                      <a:pt x="690331" y="578504"/>
                    </a:cubicBezTo>
                    <a:cubicBezTo>
                      <a:pt x="683177" y="578504"/>
                      <a:pt x="676918" y="582081"/>
                      <a:pt x="669764" y="576716"/>
                    </a:cubicBezTo>
                    <a:cubicBezTo>
                      <a:pt x="673341" y="574033"/>
                      <a:pt x="676918" y="572245"/>
                      <a:pt x="680494" y="570457"/>
                    </a:cubicBezTo>
                    <a:cubicBezTo>
                      <a:pt x="678706" y="570457"/>
                      <a:pt x="677812" y="569563"/>
                      <a:pt x="676918" y="567774"/>
                    </a:cubicBezTo>
                    <a:cubicBezTo>
                      <a:pt x="675129" y="564198"/>
                      <a:pt x="680494" y="560621"/>
                      <a:pt x="684965" y="559727"/>
                    </a:cubicBezTo>
                    <a:cubicBezTo>
                      <a:pt x="692119" y="557939"/>
                      <a:pt x="700167" y="557939"/>
                      <a:pt x="705532" y="552574"/>
                    </a:cubicBezTo>
                    <a:cubicBezTo>
                      <a:pt x="693908" y="550786"/>
                      <a:pt x="680494" y="556151"/>
                      <a:pt x="667975" y="548998"/>
                    </a:cubicBezTo>
                    <a:cubicBezTo>
                      <a:pt x="676023" y="526644"/>
                      <a:pt x="690331" y="508762"/>
                      <a:pt x="710003" y="498032"/>
                    </a:cubicBezTo>
                    <a:cubicBezTo>
                      <a:pt x="711792" y="498032"/>
                      <a:pt x="715369" y="498032"/>
                      <a:pt x="715369" y="499820"/>
                    </a:cubicBezTo>
                    <a:cubicBezTo>
                      <a:pt x="715369" y="507868"/>
                      <a:pt x="710003" y="515021"/>
                      <a:pt x="701955" y="516809"/>
                    </a:cubicBezTo>
                    <a:cubicBezTo>
                      <a:pt x="715369" y="520385"/>
                      <a:pt x="728782" y="520385"/>
                      <a:pt x="742195" y="526644"/>
                    </a:cubicBezTo>
                    <a:cubicBezTo>
                      <a:pt x="740406" y="530221"/>
                      <a:pt x="736830" y="528433"/>
                      <a:pt x="735041" y="528433"/>
                    </a:cubicBezTo>
                    <a:cubicBezTo>
                      <a:pt x="743089" y="533797"/>
                      <a:pt x="753820" y="530221"/>
                      <a:pt x="761868" y="536480"/>
                    </a:cubicBezTo>
                    <a:cubicBezTo>
                      <a:pt x="756502" y="541845"/>
                      <a:pt x="752031" y="536480"/>
                      <a:pt x="746666" y="536480"/>
                    </a:cubicBezTo>
                    <a:cubicBezTo>
                      <a:pt x="799424" y="551680"/>
                      <a:pt x="854865" y="563304"/>
                      <a:pt x="898682" y="597281"/>
                    </a:cubicBezTo>
                    <a:cubicBezTo>
                      <a:pt x="861125" y="616058"/>
                      <a:pt x="822674" y="624105"/>
                      <a:pt x="782434" y="633046"/>
                    </a:cubicBezTo>
                    <a:cubicBezTo>
                      <a:pt x="777069" y="633046"/>
                      <a:pt x="774387" y="633046"/>
                      <a:pt x="769021" y="631258"/>
                    </a:cubicBezTo>
                    <a:cubicBezTo>
                      <a:pt x="769021" y="633046"/>
                      <a:pt x="769021" y="636623"/>
                      <a:pt x="767233" y="636623"/>
                    </a:cubicBezTo>
                    <a:cubicBezTo>
                      <a:pt x="760079" y="636623"/>
                      <a:pt x="755608" y="636623"/>
                      <a:pt x="750243" y="640199"/>
                    </a:cubicBezTo>
                    <a:cubicBezTo>
                      <a:pt x="743983" y="645564"/>
                      <a:pt x="734147" y="647352"/>
                      <a:pt x="728782" y="641988"/>
                    </a:cubicBezTo>
                  </a:path>
                </a:pathLst>
              </a:custGeom>
              <a:solidFill>
                <a:srgbClr val="000091"/>
              </a:solidFill>
              <a:ln w="893" cap="flat">
                <a:noFill/>
                <a:prstDash val="solid"/>
                <a:miter/>
              </a:ln>
            </p:spPr>
            <p:txBody>
              <a:bodyPr rtlCol="0" anchor="ctr"/>
              <a:lstStyle/>
              <a:p>
                <a:endParaRPr lang="fr-FR"/>
              </a:p>
            </p:txBody>
          </p:sp>
          <p:sp>
            <p:nvSpPr>
              <p:cNvPr id="63" name="Forme libre 62">
                <a:extLst>
                  <a:ext uri="{FF2B5EF4-FFF2-40B4-BE49-F238E27FC236}">
                    <a16:creationId xmlns:a16="http://schemas.microsoft.com/office/drawing/2014/main" id="{B4F883C2-212D-B627-13CB-8C849DE88486}"/>
                  </a:ext>
                </a:extLst>
              </p:cNvPr>
              <p:cNvSpPr/>
              <p:nvPr/>
            </p:nvSpPr>
            <p:spPr>
              <a:xfrm>
                <a:off x="4569124" y="894132"/>
                <a:ext cx="1085135" cy="894132"/>
              </a:xfrm>
              <a:custGeom>
                <a:avLst/>
                <a:gdLst>
                  <a:gd name="connsiteX0" fmla="*/ 1084241 w 1085135"/>
                  <a:gd name="connsiteY0" fmla="*/ 0 h 894132"/>
                  <a:gd name="connsiteX1" fmla="*/ 123859 w 1085135"/>
                  <a:gd name="connsiteY1" fmla="*/ 0 h 894132"/>
                  <a:gd name="connsiteX2" fmla="*/ 132801 w 1085135"/>
                  <a:gd name="connsiteY2" fmla="*/ 4471 h 894132"/>
                  <a:gd name="connsiteX3" fmla="*/ 156945 w 1085135"/>
                  <a:gd name="connsiteY3" fmla="*/ 16989 h 894132"/>
                  <a:gd name="connsiteX4" fmla="*/ 189136 w 1085135"/>
                  <a:gd name="connsiteY4" fmla="*/ 43813 h 894132"/>
                  <a:gd name="connsiteX5" fmla="*/ 194501 w 1085135"/>
                  <a:gd name="connsiteY5" fmla="*/ 66166 h 894132"/>
                  <a:gd name="connsiteX6" fmla="*/ 181088 w 1085135"/>
                  <a:gd name="connsiteY6" fmla="*/ 91202 h 894132"/>
                  <a:gd name="connsiteX7" fmla="*/ 145320 w 1085135"/>
                  <a:gd name="connsiteY7" fmla="*/ 94778 h 894132"/>
                  <a:gd name="connsiteX8" fmla="*/ 124753 w 1085135"/>
                  <a:gd name="connsiteY8" fmla="*/ 91202 h 894132"/>
                  <a:gd name="connsiteX9" fmla="*/ 190925 w 1085135"/>
                  <a:gd name="connsiteY9" fmla="*/ 136802 h 894132"/>
                  <a:gd name="connsiteX10" fmla="*/ 206126 w 1085135"/>
                  <a:gd name="connsiteY10" fmla="*/ 142167 h 894132"/>
                  <a:gd name="connsiteX11" fmla="*/ 207915 w 1085135"/>
                  <a:gd name="connsiteY11" fmla="*/ 147532 h 894132"/>
                  <a:gd name="connsiteX12" fmla="*/ 202549 w 1085135"/>
                  <a:gd name="connsiteY12" fmla="*/ 157367 h 894132"/>
                  <a:gd name="connsiteX13" fmla="*/ 207915 w 1085135"/>
                  <a:gd name="connsiteY13" fmla="*/ 157367 h 894132"/>
                  <a:gd name="connsiteX14" fmla="*/ 226693 w 1085135"/>
                  <a:gd name="connsiteY14" fmla="*/ 142167 h 894132"/>
                  <a:gd name="connsiteX15" fmla="*/ 233847 w 1085135"/>
                  <a:gd name="connsiteY15" fmla="*/ 167203 h 894132"/>
                  <a:gd name="connsiteX16" fmla="*/ 213280 w 1085135"/>
                  <a:gd name="connsiteY16" fmla="*/ 184191 h 894132"/>
                  <a:gd name="connsiteX17" fmla="*/ 213280 w 1085135"/>
                  <a:gd name="connsiteY17" fmla="*/ 195815 h 894132"/>
                  <a:gd name="connsiteX18" fmla="*/ 221328 w 1085135"/>
                  <a:gd name="connsiteY18" fmla="*/ 216380 h 894132"/>
                  <a:gd name="connsiteX19" fmla="*/ 232952 w 1085135"/>
                  <a:gd name="connsiteY19" fmla="*/ 253934 h 894132"/>
                  <a:gd name="connsiteX20" fmla="*/ 244577 w 1085135"/>
                  <a:gd name="connsiteY20" fmla="*/ 329935 h 894132"/>
                  <a:gd name="connsiteX21" fmla="*/ 242789 w 1085135"/>
                  <a:gd name="connsiteY21" fmla="*/ 368383 h 894132"/>
                  <a:gd name="connsiteX22" fmla="*/ 261567 w 1085135"/>
                  <a:gd name="connsiteY22" fmla="*/ 404148 h 894132"/>
                  <a:gd name="connsiteX23" fmla="*/ 280346 w 1085135"/>
                  <a:gd name="connsiteY23" fmla="*/ 430972 h 894132"/>
                  <a:gd name="connsiteX24" fmla="*/ 300912 w 1085135"/>
                  <a:gd name="connsiteY24" fmla="*/ 484620 h 894132"/>
                  <a:gd name="connsiteX25" fmla="*/ 265144 w 1085135"/>
                  <a:gd name="connsiteY25" fmla="*/ 501609 h 894132"/>
                  <a:gd name="connsiteX26" fmla="*/ 268721 w 1085135"/>
                  <a:gd name="connsiteY26" fmla="*/ 532009 h 894132"/>
                  <a:gd name="connsiteX27" fmla="*/ 246366 w 1085135"/>
                  <a:gd name="connsiteY27" fmla="*/ 561516 h 894132"/>
                  <a:gd name="connsiteX28" fmla="*/ 257990 w 1085135"/>
                  <a:gd name="connsiteY28" fmla="*/ 568669 h 894132"/>
                  <a:gd name="connsiteX29" fmla="*/ 263356 w 1085135"/>
                  <a:gd name="connsiteY29" fmla="*/ 591022 h 894132"/>
                  <a:gd name="connsiteX30" fmla="*/ 246366 w 1085135"/>
                  <a:gd name="connsiteY30" fmla="*/ 621422 h 894132"/>
                  <a:gd name="connsiteX31" fmla="*/ 244577 w 1085135"/>
                  <a:gd name="connsiteY31" fmla="*/ 658976 h 894132"/>
                  <a:gd name="connsiteX32" fmla="*/ 214174 w 1085135"/>
                  <a:gd name="connsiteY32" fmla="*/ 684012 h 894132"/>
                  <a:gd name="connsiteX33" fmla="*/ 181982 w 1085135"/>
                  <a:gd name="connsiteY33" fmla="*/ 685800 h 894132"/>
                  <a:gd name="connsiteX34" fmla="*/ 172146 w 1085135"/>
                  <a:gd name="connsiteY34" fmla="*/ 682223 h 894132"/>
                  <a:gd name="connsiteX35" fmla="*/ 86302 w 1085135"/>
                  <a:gd name="connsiteY35" fmla="*/ 670600 h 894132"/>
                  <a:gd name="connsiteX36" fmla="*/ 63052 w 1085135"/>
                  <a:gd name="connsiteY36" fmla="*/ 676859 h 894132"/>
                  <a:gd name="connsiteX37" fmla="*/ 42486 w 1085135"/>
                  <a:gd name="connsiteY37" fmla="*/ 694741 h 894132"/>
                  <a:gd name="connsiteX38" fmla="*/ 38909 w 1085135"/>
                  <a:gd name="connsiteY38" fmla="*/ 699212 h 894132"/>
                  <a:gd name="connsiteX39" fmla="*/ 37120 w 1085135"/>
                  <a:gd name="connsiteY39" fmla="*/ 701894 h 894132"/>
                  <a:gd name="connsiteX40" fmla="*/ 35332 w 1085135"/>
                  <a:gd name="connsiteY40" fmla="*/ 703683 h 894132"/>
                  <a:gd name="connsiteX41" fmla="*/ 21919 w 1085135"/>
                  <a:gd name="connsiteY41" fmla="*/ 723354 h 894132"/>
                  <a:gd name="connsiteX42" fmla="*/ 21024 w 1085135"/>
                  <a:gd name="connsiteY42" fmla="*/ 724248 h 894132"/>
                  <a:gd name="connsiteX43" fmla="*/ 19236 w 1085135"/>
                  <a:gd name="connsiteY43" fmla="*/ 726930 h 894132"/>
                  <a:gd name="connsiteX44" fmla="*/ 6717 w 1085135"/>
                  <a:gd name="connsiteY44" fmla="*/ 758225 h 894132"/>
                  <a:gd name="connsiteX45" fmla="*/ 8506 w 1085135"/>
                  <a:gd name="connsiteY45" fmla="*/ 837803 h 894132"/>
                  <a:gd name="connsiteX46" fmla="*/ 101503 w 1085135"/>
                  <a:gd name="connsiteY46" fmla="*/ 873568 h 894132"/>
                  <a:gd name="connsiteX47" fmla="*/ 141743 w 1085135"/>
                  <a:gd name="connsiteY47" fmla="*/ 894133 h 894132"/>
                  <a:gd name="connsiteX48" fmla="*/ 1085135 w 1085135"/>
                  <a:gd name="connsiteY48" fmla="*/ 894133 h 894132"/>
                  <a:gd name="connsiteX49" fmla="*/ 1085135 w 1085135"/>
                  <a:gd name="connsiteY49" fmla="*/ 0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085135" h="894132">
                    <a:moveTo>
                      <a:pt x="1084241" y="0"/>
                    </a:moveTo>
                    <a:lnTo>
                      <a:pt x="123859" y="0"/>
                    </a:lnTo>
                    <a:cubicBezTo>
                      <a:pt x="123859" y="0"/>
                      <a:pt x="125647" y="0"/>
                      <a:pt x="132801" y="4471"/>
                    </a:cubicBezTo>
                    <a:cubicBezTo>
                      <a:pt x="140849" y="8941"/>
                      <a:pt x="150685" y="14306"/>
                      <a:pt x="156945" y="16989"/>
                    </a:cubicBezTo>
                    <a:cubicBezTo>
                      <a:pt x="169463" y="23247"/>
                      <a:pt x="181088" y="31295"/>
                      <a:pt x="189136" y="43813"/>
                    </a:cubicBezTo>
                    <a:cubicBezTo>
                      <a:pt x="192713" y="49177"/>
                      <a:pt x="197184" y="59013"/>
                      <a:pt x="194501" y="66166"/>
                    </a:cubicBezTo>
                    <a:cubicBezTo>
                      <a:pt x="190925" y="74213"/>
                      <a:pt x="189136" y="88519"/>
                      <a:pt x="181088" y="91202"/>
                    </a:cubicBezTo>
                    <a:cubicBezTo>
                      <a:pt x="171252" y="96566"/>
                      <a:pt x="157839" y="96566"/>
                      <a:pt x="145320" y="94778"/>
                    </a:cubicBezTo>
                    <a:cubicBezTo>
                      <a:pt x="138166" y="94778"/>
                      <a:pt x="131907" y="92990"/>
                      <a:pt x="124753" y="91202"/>
                    </a:cubicBezTo>
                    <a:cubicBezTo>
                      <a:pt x="149791" y="101037"/>
                      <a:pt x="173935" y="113555"/>
                      <a:pt x="190925" y="136802"/>
                    </a:cubicBezTo>
                    <a:cubicBezTo>
                      <a:pt x="192713" y="140379"/>
                      <a:pt x="198972" y="142167"/>
                      <a:pt x="206126" y="142167"/>
                    </a:cubicBezTo>
                    <a:cubicBezTo>
                      <a:pt x="207915" y="142167"/>
                      <a:pt x="207915" y="145744"/>
                      <a:pt x="207915" y="147532"/>
                    </a:cubicBezTo>
                    <a:cubicBezTo>
                      <a:pt x="204338" y="151108"/>
                      <a:pt x="200761" y="152897"/>
                      <a:pt x="202549" y="157367"/>
                    </a:cubicBezTo>
                    <a:lnTo>
                      <a:pt x="207915" y="157367"/>
                    </a:lnTo>
                    <a:cubicBezTo>
                      <a:pt x="215962" y="153791"/>
                      <a:pt x="215068" y="136802"/>
                      <a:pt x="226693" y="142167"/>
                    </a:cubicBezTo>
                    <a:cubicBezTo>
                      <a:pt x="234741" y="147532"/>
                      <a:pt x="238318" y="159156"/>
                      <a:pt x="233847" y="167203"/>
                    </a:cubicBezTo>
                    <a:cubicBezTo>
                      <a:pt x="226693" y="174356"/>
                      <a:pt x="220433" y="178827"/>
                      <a:pt x="213280" y="184191"/>
                    </a:cubicBezTo>
                    <a:cubicBezTo>
                      <a:pt x="211491" y="187768"/>
                      <a:pt x="211491" y="192239"/>
                      <a:pt x="213280" y="195815"/>
                    </a:cubicBezTo>
                    <a:cubicBezTo>
                      <a:pt x="218645" y="202968"/>
                      <a:pt x="220433" y="209227"/>
                      <a:pt x="221328" y="216380"/>
                    </a:cubicBezTo>
                    <a:cubicBezTo>
                      <a:pt x="226693" y="228004"/>
                      <a:pt x="228481" y="241416"/>
                      <a:pt x="232952" y="253934"/>
                    </a:cubicBezTo>
                    <a:cubicBezTo>
                      <a:pt x="240106" y="278970"/>
                      <a:pt x="246366" y="304899"/>
                      <a:pt x="244577" y="329935"/>
                    </a:cubicBezTo>
                    <a:cubicBezTo>
                      <a:pt x="244577" y="343347"/>
                      <a:pt x="237423" y="354971"/>
                      <a:pt x="242789" y="368383"/>
                    </a:cubicBezTo>
                    <a:cubicBezTo>
                      <a:pt x="246366" y="381795"/>
                      <a:pt x="254413" y="391630"/>
                      <a:pt x="261567" y="404148"/>
                    </a:cubicBezTo>
                    <a:cubicBezTo>
                      <a:pt x="268721" y="413984"/>
                      <a:pt x="274980" y="421137"/>
                      <a:pt x="280346" y="430972"/>
                    </a:cubicBezTo>
                    <a:cubicBezTo>
                      <a:pt x="290182" y="447961"/>
                      <a:pt x="308960" y="464949"/>
                      <a:pt x="300912" y="484620"/>
                    </a:cubicBezTo>
                    <a:cubicBezTo>
                      <a:pt x="295547" y="496244"/>
                      <a:pt x="277663" y="494456"/>
                      <a:pt x="265144" y="501609"/>
                    </a:cubicBezTo>
                    <a:cubicBezTo>
                      <a:pt x="255308" y="509656"/>
                      <a:pt x="263356" y="523962"/>
                      <a:pt x="268721" y="532009"/>
                    </a:cubicBezTo>
                    <a:cubicBezTo>
                      <a:pt x="276769" y="547209"/>
                      <a:pt x="258885" y="557045"/>
                      <a:pt x="246366" y="561516"/>
                    </a:cubicBezTo>
                    <a:cubicBezTo>
                      <a:pt x="249942" y="566880"/>
                      <a:pt x="256202" y="565092"/>
                      <a:pt x="257990" y="568669"/>
                    </a:cubicBezTo>
                    <a:cubicBezTo>
                      <a:pt x="259779" y="576716"/>
                      <a:pt x="267827" y="582081"/>
                      <a:pt x="263356" y="591022"/>
                    </a:cubicBezTo>
                    <a:cubicBezTo>
                      <a:pt x="256202" y="600857"/>
                      <a:pt x="236529" y="606222"/>
                      <a:pt x="246366" y="621422"/>
                    </a:cubicBezTo>
                    <a:cubicBezTo>
                      <a:pt x="253519" y="633046"/>
                      <a:pt x="249048" y="646458"/>
                      <a:pt x="244577" y="658976"/>
                    </a:cubicBezTo>
                    <a:cubicBezTo>
                      <a:pt x="239212" y="672388"/>
                      <a:pt x="227587" y="681329"/>
                      <a:pt x="214174" y="684012"/>
                    </a:cubicBezTo>
                    <a:cubicBezTo>
                      <a:pt x="204338" y="687588"/>
                      <a:pt x="191819" y="687588"/>
                      <a:pt x="181982" y="685800"/>
                    </a:cubicBezTo>
                    <a:cubicBezTo>
                      <a:pt x="178406" y="684012"/>
                      <a:pt x="174829" y="682223"/>
                      <a:pt x="172146" y="682223"/>
                    </a:cubicBezTo>
                    <a:cubicBezTo>
                      <a:pt x="143531" y="678647"/>
                      <a:pt x="114917" y="670600"/>
                      <a:pt x="86302" y="670600"/>
                    </a:cubicBezTo>
                    <a:cubicBezTo>
                      <a:pt x="78254" y="672388"/>
                      <a:pt x="69312" y="674176"/>
                      <a:pt x="63052" y="676859"/>
                    </a:cubicBezTo>
                    <a:cubicBezTo>
                      <a:pt x="55899" y="682223"/>
                      <a:pt x="48745" y="688482"/>
                      <a:pt x="42486" y="694741"/>
                    </a:cubicBezTo>
                    <a:cubicBezTo>
                      <a:pt x="41591" y="696530"/>
                      <a:pt x="39803" y="697424"/>
                      <a:pt x="38909" y="699212"/>
                    </a:cubicBezTo>
                    <a:cubicBezTo>
                      <a:pt x="38014" y="700106"/>
                      <a:pt x="37120" y="701000"/>
                      <a:pt x="37120" y="701894"/>
                    </a:cubicBezTo>
                    <a:lnTo>
                      <a:pt x="35332" y="703683"/>
                    </a:lnTo>
                    <a:cubicBezTo>
                      <a:pt x="29967" y="709942"/>
                      <a:pt x="26390" y="716201"/>
                      <a:pt x="21919" y="723354"/>
                    </a:cubicBezTo>
                    <a:cubicBezTo>
                      <a:pt x="21919" y="724248"/>
                      <a:pt x="21024" y="724248"/>
                      <a:pt x="21024" y="724248"/>
                    </a:cubicBezTo>
                    <a:cubicBezTo>
                      <a:pt x="21024" y="725142"/>
                      <a:pt x="20130" y="726036"/>
                      <a:pt x="19236" y="726930"/>
                    </a:cubicBezTo>
                    <a:cubicBezTo>
                      <a:pt x="13871" y="736766"/>
                      <a:pt x="9400" y="747495"/>
                      <a:pt x="6717" y="758225"/>
                    </a:cubicBezTo>
                    <a:cubicBezTo>
                      <a:pt x="-4908" y="796673"/>
                      <a:pt x="458" y="829755"/>
                      <a:pt x="8506" y="837803"/>
                    </a:cubicBezTo>
                    <a:cubicBezTo>
                      <a:pt x="10294" y="839591"/>
                      <a:pt x="63947" y="856579"/>
                      <a:pt x="101503" y="873568"/>
                    </a:cubicBezTo>
                    <a:cubicBezTo>
                      <a:pt x="119388" y="881615"/>
                      <a:pt x="131012" y="886980"/>
                      <a:pt x="141743" y="894133"/>
                    </a:cubicBezTo>
                    <a:lnTo>
                      <a:pt x="1085135" y="894133"/>
                    </a:lnTo>
                    <a:lnTo>
                      <a:pt x="1085135" y="0"/>
                    </a:lnTo>
                    <a:close/>
                  </a:path>
                </a:pathLst>
              </a:custGeom>
              <a:solidFill>
                <a:srgbClr val="E1000F"/>
              </a:solidFill>
              <a:ln w="893" cap="flat">
                <a:noFill/>
                <a:prstDash val="solid"/>
                <a:miter/>
              </a:ln>
            </p:spPr>
            <p:txBody>
              <a:bodyPr rtlCol="0" anchor="ctr"/>
              <a:lstStyle/>
              <a:p>
                <a:endParaRPr lang="fr-FR"/>
              </a:p>
            </p:txBody>
          </p:sp>
          <p:sp>
            <p:nvSpPr>
              <p:cNvPr id="64" name="Forme libre 63">
                <a:extLst>
                  <a:ext uri="{FF2B5EF4-FFF2-40B4-BE49-F238E27FC236}">
                    <a16:creationId xmlns:a16="http://schemas.microsoft.com/office/drawing/2014/main" id="{1882FA65-38E4-B7CC-52E0-5F8A2C7AD656}"/>
                  </a:ext>
                </a:extLst>
              </p:cNvPr>
              <p:cNvSpPr/>
              <p:nvPr/>
            </p:nvSpPr>
            <p:spPr>
              <a:xfrm>
                <a:off x="4684935" y="1205549"/>
                <a:ext cx="109897" cy="97202"/>
              </a:xfrm>
              <a:custGeom>
                <a:avLst/>
                <a:gdLst>
                  <a:gd name="connsiteX0" fmla="*/ 65277 w 109897"/>
                  <a:gd name="connsiteY0" fmla="*/ 15836 h 97202"/>
                  <a:gd name="connsiteX1" fmla="*/ 82267 w 109897"/>
                  <a:gd name="connsiteY1" fmla="*/ 21201 h 97202"/>
                  <a:gd name="connsiteX2" fmla="*/ 48287 w 109897"/>
                  <a:gd name="connsiteY2" fmla="*/ 51602 h 97202"/>
                  <a:gd name="connsiteX3" fmla="*/ 42922 w 109897"/>
                  <a:gd name="connsiteY3" fmla="*/ 51602 h 97202"/>
                  <a:gd name="connsiteX4" fmla="*/ 34874 w 109897"/>
                  <a:gd name="connsiteY4" fmla="*/ 63225 h 97202"/>
                  <a:gd name="connsiteX5" fmla="*/ 19673 w 109897"/>
                  <a:gd name="connsiteY5" fmla="*/ 65014 h 97202"/>
                  <a:gd name="connsiteX6" fmla="*/ 44711 w 109897"/>
                  <a:gd name="connsiteY6" fmla="*/ 74849 h 97202"/>
                  <a:gd name="connsiteX7" fmla="*/ 50076 w 109897"/>
                  <a:gd name="connsiteY7" fmla="*/ 82002 h 97202"/>
                  <a:gd name="connsiteX8" fmla="*/ 53653 w 109897"/>
                  <a:gd name="connsiteY8" fmla="*/ 80214 h 97202"/>
                  <a:gd name="connsiteX9" fmla="*/ 57229 w 109897"/>
                  <a:gd name="connsiteY9" fmla="*/ 82002 h 97202"/>
                  <a:gd name="connsiteX10" fmla="*/ 57229 w 109897"/>
                  <a:gd name="connsiteY10" fmla="*/ 89155 h 97202"/>
                  <a:gd name="connsiteX11" fmla="*/ 36663 w 109897"/>
                  <a:gd name="connsiteY11" fmla="*/ 94520 h 97202"/>
                  <a:gd name="connsiteX12" fmla="*/ 76008 w 109897"/>
                  <a:gd name="connsiteY12" fmla="*/ 94520 h 97202"/>
                  <a:gd name="connsiteX13" fmla="*/ 83162 w 109897"/>
                  <a:gd name="connsiteY13" fmla="*/ 65908 h 97202"/>
                  <a:gd name="connsiteX14" fmla="*/ 79585 w 109897"/>
                  <a:gd name="connsiteY14" fmla="*/ 60543 h 97202"/>
                  <a:gd name="connsiteX15" fmla="*/ 89421 w 109897"/>
                  <a:gd name="connsiteY15" fmla="*/ 50708 h 97202"/>
                  <a:gd name="connsiteX16" fmla="*/ 99257 w 109897"/>
                  <a:gd name="connsiteY16" fmla="*/ 45343 h 97202"/>
                  <a:gd name="connsiteX17" fmla="*/ 93892 w 109897"/>
                  <a:gd name="connsiteY17" fmla="*/ 37296 h 97202"/>
                  <a:gd name="connsiteX18" fmla="*/ 109094 w 109897"/>
                  <a:gd name="connsiteY18" fmla="*/ 10472 h 97202"/>
                  <a:gd name="connsiteX19" fmla="*/ 85844 w 109897"/>
                  <a:gd name="connsiteY19" fmla="*/ 1530 h 97202"/>
                  <a:gd name="connsiteX20" fmla="*/ 57229 w 109897"/>
                  <a:gd name="connsiteY20" fmla="*/ 3319 h 97202"/>
                  <a:gd name="connsiteX21" fmla="*/ 32192 w 109897"/>
                  <a:gd name="connsiteY21" fmla="*/ 10472 h 97202"/>
                  <a:gd name="connsiteX22" fmla="*/ 0 w 109897"/>
                  <a:gd name="connsiteY22" fmla="*/ 27460 h 97202"/>
                  <a:gd name="connsiteX23" fmla="*/ 36663 w 109897"/>
                  <a:gd name="connsiteY23" fmla="*/ 17625 h 97202"/>
                  <a:gd name="connsiteX24" fmla="*/ 65277 w 109897"/>
                  <a:gd name="connsiteY24" fmla="*/ 15836 h 97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9897" h="97202">
                    <a:moveTo>
                      <a:pt x="65277" y="15836"/>
                    </a:moveTo>
                    <a:cubicBezTo>
                      <a:pt x="72431" y="17625"/>
                      <a:pt x="82267" y="17625"/>
                      <a:pt x="82267" y="21201"/>
                    </a:cubicBezTo>
                    <a:cubicBezTo>
                      <a:pt x="78691" y="34613"/>
                      <a:pt x="59018" y="38190"/>
                      <a:pt x="48287" y="51602"/>
                    </a:cubicBezTo>
                    <a:lnTo>
                      <a:pt x="42922" y="51602"/>
                    </a:lnTo>
                    <a:cubicBezTo>
                      <a:pt x="37557" y="55178"/>
                      <a:pt x="39345" y="63225"/>
                      <a:pt x="34874" y="63225"/>
                    </a:cubicBezTo>
                    <a:cubicBezTo>
                      <a:pt x="29509" y="61437"/>
                      <a:pt x="25038" y="63225"/>
                      <a:pt x="19673" y="65014"/>
                    </a:cubicBezTo>
                    <a:cubicBezTo>
                      <a:pt x="26826" y="72167"/>
                      <a:pt x="34874" y="76637"/>
                      <a:pt x="44711" y="74849"/>
                    </a:cubicBezTo>
                    <a:cubicBezTo>
                      <a:pt x="46499" y="74849"/>
                      <a:pt x="50076" y="78426"/>
                      <a:pt x="50076" y="82002"/>
                    </a:cubicBezTo>
                    <a:cubicBezTo>
                      <a:pt x="50076" y="82002"/>
                      <a:pt x="51864" y="82002"/>
                      <a:pt x="53653" y="80214"/>
                    </a:cubicBezTo>
                    <a:cubicBezTo>
                      <a:pt x="55441" y="80214"/>
                      <a:pt x="57229" y="80214"/>
                      <a:pt x="57229" y="82002"/>
                    </a:cubicBezTo>
                    <a:lnTo>
                      <a:pt x="57229" y="89155"/>
                    </a:lnTo>
                    <a:cubicBezTo>
                      <a:pt x="51864" y="96308"/>
                      <a:pt x="43816" y="92732"/>
                      <a:pt x="36663" y="94520"/>
                    </a:cubicBezTo>
                    <a:cubicBezTo>
                      <a:pt x="50076" y="98097"/>
                      <a:pt x="63489" y="98097"/>
                      <a:pt x="76008" y="94520"/>
                    </a:cubicBezTo>
                    <a:cubicBezTo>
                      <a:pt x="85844" y="90944"/>
                      <a:pt x="76008" y="73955"/>
                      <a:pt x="83162" y="65908"/>
                    </a:cubicBezTo>
                    <a:cubicBezTo>
                      <a:pt x="79585" y="65908"/>
                      <a:pt x="83162" y="60543"/>
                      <a:pt x="79585" y="60543"/>
                    </a:cubicBezTo>
                    <a:cubicBezTo>
                      <a:pt x="83162" y="56967"/>
                      <a:pt x="86738" y="52496"/>
                      <a:pt x="89421" y="50708"/>
                    </a:cubicBezTo>
                    <a:cubicBezTo>
                      <a:pt x="92998" y="50708"/>
                      <a:pt x="97469" y="48919"/>
                      <a:pt x="99257" y="45343"/>
                    </a:cubicBezTo>
                    <a:cubicBezTo>
                      <a:pt x="99257" y="41766"/>
                      <a:pt x="92104" y="39978"/>
                      <a:pt x="93892" y="37296"/>
                    </a:cubicBezTo>
                    <a:cubicBezTo>
                      <a:pt x="103728" y="30143"/>
                      <a:pt x="112671" y="20307"/>
                      <a:pt x="109094" y="10472"/>
                    </a:cubicBezTo>
                    <a:cubicBezTo>
                      <a:pt x="107305" y="5107"/>
                      <a:pt x="93892" y="5107"/>
                      <a:pt x="85844" y="1530"/>
                    </a:cubicBezTo>
                    <a:cubicBezTo>
                      <a:pt x="77796" y="-2046"/>
                      <a:pt x="67066" y="1530"/>
                      <a:pt x="57229" y="3319"/>
                    </a:cubicBezTo>
                    <a:cubicBezTo>
                      <a:pt x="49182" y="3319"/>
                      <a:pt x="40239" y="8683"/>
                      <a:pt x="32192" y="10472"/>
                    </a:cubicBezTo>
                    <a:cubicBezTo>
                      <a:pt x="20567" y="14048"/>
                      <a:pt x="9836" y="20307"/>
                      <a:pt x="0" y="27460"/>
                    </a:cubicBezTo>
                    <a:cubicBezTo>
                      <a:pt x="11625" y="22095"/>
                      <a:pt x="23249" y="20307"/>
                      <a:pt x="36663" y="17625"/>
                    </a:cubicBezTo>
                    <a:cubicBezTo>
                      <a:pt x="46499" y="15836"/>
                      <a:pt x="54547" y="14048"/>
                      <a:pt x="65277" y="15836"/>
                    </a:cubicBezTo>
                  </a:path>
                </a:pathLst>
              </a:custGeom>
              <a:solidFill>
                <a:srgbClr val="808080"/>
              </a:solidFill>
              <a:ln w="893" cap="flat">
                <a:noFill/>
                <a:prstDash val="solid"/>
                <a:miter/>
              </a:ln>
            </p:spPr>
            <p:txBody>
              <a:bodyPr rtlCol="0" anchor="ctr"/>
              <a:lstStyle/>
              <a:p>
                <a:endParaRPr lang="fr-FR"/>
              </a:p>
            </p:txBody>
          </p:sp>
        </p:grpSp>
        <p:sp>
          <p:nvSpPr>
            <p:cNvPr id="60" name="Forme libre 59">
              <a:extLst>
                <a:ext uri="{FF2B5EF4-FFF2-40B4-BE49-F238E27FC236}">
                  <a16:creationId xmlns:a16="http://schemas.microsoft.com/office/drawing/2014/main" id="{B664CACB-77F3-F987-1723-74C2CAFF7160}"/>
                </a:ext>
              </a:extLst>
            </p:cNvPr>
            <p:cNvSpPr/>
            <p:nvPr/>
          </p:nvSpPr>
          <p:spPr>
            <a:xfrm>
              <a:off x="3189814" y="2048458"/>
              <a:ext cx="5812369" cy="1982292"/>
            </a:xfrm>
            <a:custGeom>
              <a:avLst/>
              <a:gdLst>
                <a:gd name="connsiteX0" fmla="*/ 0 w 5812369"/>
                <a:gd name="connsiteY0" fmla="*/ 857474 h 1982292"/>
                <a:gd name="connsiteX1" fmla="*/ 0 w 5812369"/>
                <a:gd name="connsiteY1" fmla="*/ 186874 h 1982292"/>
                <a:gd name="connsiteX2" fmla="*/ 203880 w 5812369"/>
                <a:gd name="connsiteY2" fmla="*/ 186874 h 1982292"/>
                <a:gd name="connsiteX3" fmla="*/ 377357 w 5812369"/>
                <a:gd name="connsiteY3" fmla="*/ 240522 h 1982292"/>
                <a:gd name="connsiteX4" fmla="*/ 441740 w 5812369"/>
                <a:gd name="connsiteY4" fmla="*/ 387160 h 1982292"/>
                <a:gd name="connsiteX5" fmla="*/ 414020 w 5812369"/>
                <a:gd name="connsiteY5" fmla="*/ 490879 h 1982292"/>
                <a:gd name="connsiteX6" fmla="*/ 335329 w 5812369"/>
                <a:gd name="connsiteY6" fmla="*/ 560621 h 1982292"/>
                <a:gd name="connsiteX7" fmla="*/ 544574 w 5812369"/>
                <a:gd name="connsiteY7" fmla="*/ 857474 h 1982292"/>
                <a:gd name="connsiteX8" fmla="*/ 382722 w 5812369"/>
                <a:gd name="connsiteY8" fmla="*/ 857474 h 1982292"/>
                <a:gd name="connsiteX9" fmla="*/ 204774 w 5812369"/>
                <a:gd name="connsiteY9" fmla="*/ 586551 h 1982292"/>
                <a:gd name="connsiteX10" fmla="*/ 135920 w 5812369"/>
                <a:gd name="connsiteY10" fmla="*/ 586551 h 1982292"/>
                <a:gd name="connsiteX11" fmla="*/ 135920 w 5812369"/>
                <a:gd name="connsiteY11" fmla="*/ 857474 h 1982292"/>
                <a:gd name="connsiteX12" fmla="*/ 135920 w 5812369"/>
                <a:gd name="connsiteY12" fmla="*/ 471208 h 1982292"/>
                <a:gd name="connsiteX13" fmla="*/ 211928 w 5812369"/>
                <a:gd name="connsiteY13" fmla="*/ 471208 h 1982292"/>
                <a:gd name="connsiteX14" fmla="*/ 278100 w 5812369"/>
                <a:gd name="connsiteY14" fmla="*/ 448855 h 1982292"/>
                <a:gd name="connsiteX15" fmla="*/ 302243 w 5812369"/>
                <a:gd name="connsiteY15" fmla="*/ 385371 h 1982292"/>
                <a:gd name="connsiteX16" fmla="*/ 278100 w 5812369"/>
                <a:gd name="connsiteY16" fmla="*/ 324570 h 1982292"/>
                <a:gd name="connsiteX17" fmla="*/ 211928 w 5812369"/>
                <a:gd name="connsiteY17" fmla="*/ 303111 h 1982292"/>
                <a:gd name="connsiteX18" fmla="*/ 135920 w 5812369"/>
                <a:gd name="connsiteY18" fmla="*/ 303111 h 1982292"/>
                <a:gd name="connsiteX19" fmla="*/ 639361 w 5812369"/>
                <a:gd name="connsiteY19" fmla="*/ 857474 h 1982292"/>
                <a:gd name="connsiteX20" fmla="*/ 639361 w 5812369"/>
                <a:gd name="connsiteY20" fmla="*/ 186874 h 1982292"/>
                <a:gd name="connsiteX21" fmla="*/ 1028342 w 5812369"/>
                <a:gd name="connsiteY21" fmla="*/ 186874 h 1982292"/>
                <a:gd name="connsiteX22" fmla="*/ 1028342 w 5812369"/>
                <a:gd name="connsiteY22" fmla="*/ 303111 h 1982292"/>
                <a:gd name="connsiteX23" fmla="*/ 774387 w 5812369"/>
                <a:gd name="connsiteY23" fmla="*/ 303111 h 1982292"/>
                <a:gd name="connsiteX24" fmla="*/ 774387 w 5812369"/>
                <a:gd name="connsiteY24" fmla="*/ 457796 h 1982292"/>
                <a:gd name="connsiteX25" fmla="*/ 989891 w 5812369"/>
                <a:gd name="connsiteY25" fmla="*/ 457796 h 1982292"/>
                <a:gd name="connsiteX26" fmla="*/ 989891 w 5812369"/>
                <a:gd name="connsiteY26" fmla="*/ 574033 h 1982292"/>
                <a:gd name="connsiteX27" fmla="*/ 774387 w 5812369"/>
                <a:gd name="connsiteY27" fmla="*/ 574033 h 1982292"/>
                <a:gd name="connsiteX28" fmla="*/ 774387 w 5812369"/>
                <a:gd name="connsiteY28" fmla="*/ 741236 h 1982292"/>
                <a:gd name="connsiteX29" fmla="*/ 1028342 w 5812369"/>
                <a:gd name="connsiteY29" fmla="*/ 741236 h 1982292"/>
                <a:gd name="connsiteX30" fmla="*/ 1028342 w 5812369"/>
                <a:gd name="connsiteY30" fmla="*/ 857474 h 1982292"/>
                <a:gd name="connsiteX31" fmla="*/ 770810 w 5812369"/>
                <a:gd name="connsiteY31" fmla="*/ 129649 h 1982292"/>
                <a:gd name="connsiteX32" fmla="*/ 878115 w 5812369"/>
                <a:gd name="connsiteY32" fmla="*/ 0 h 1982292"/>
                <a:gd name="connsiteX33" fmla="*/ 1017612 w 5812369"/>
                <a:gd name="connsiteY33" fmla="*/ 0 h 1982292"/>
                <a:gd name="connsiteX34" fmla="*/ 894211 w 5812369"/>
                <a:gd name="connsiteY34" fmla="*/ 129649 h 1982292"/>
                <a:gd name="connsiteX35" fmla="*/ 1193771 w 5812369"/>
                <a:gd name="connsiteY35" fmla="*/ 857474 h 1982292"/>
                <a:gd name="connsiteX36" fmla="*/ 1193771 w 5812369"/>
                <a:gd name="connsiteY36" fmla="*/ 186874 h 1982292"/>
                <a:gd name="connsiteX37" fmla="*/ 1414641 w 5812369"/>
                <a:gd name="connsiteY37" fmla="*/ 186874 h 1982292"/>
                <a:gd name="connsiteX38" fmla="*/ 1587224 w 5812369"/>
                <a:gd name="connsiteY38" fmla="*/ 240522 h 1982292"/>
                <a:gd name="connsiteX39" fmla="*/ 1650713 w 5812369"/>
                <a:gd name="connsiteY39" fmla="*/ 387160 h 1982292"/>
                <a:gd name="connsiteX40" fmla="*/ 1587224 w 5812369"/>
                <a:gd name="connsiteY40" fmla="*/ 532903 h 1982292"/>
                <a:gd name="connsiteX41" fmla="*/ 1414641 w 5812369"/>
                <a:gd name="connsiteY41" fmla="*/ 586551 h 1982292"/>
                <a:gd name="connsiteX42" fmla="*/ 1329691 w 5812369"/>
                <a:gd name="connsiteY42" fmla="*/ 586551 h 1982292"/>
                <a:gd name="connsiteX43" fmla="*/ 1329691 w 5812369"/>
                <a:gd name="connsiteY43" fmla="*/ 857474 h 1982292"/>
                <a:gd name="connsiteX44" fmla="*/ 1329691 w 5812369"/>
                <a:gd name="connsiteY44" fmla="*/ 471208 h 1982292"/>
                <a:gd name="connsiteX45" fmla="*/ 1420007 w 5812369"/>
                <a:gd name="connsiteY45" fmla="*/ 471208 h 1982292"/>
                <a:gd name="connsiteX46" fmla="*/ 1487967 w 5812369"/>
                <a:gd name="connsiteY46" fmla="*/ 447961 h 1982292"/>
                <a:gd name="connsiteX47" fmla="*/ 1512110 w 5812369"/>
                <a:gd name="connsiteY47" fmla="*/ 385371 h 1982292"/>
                <a:gd name="connsiteX48" fmla="*/ 1487072 w 5812369"/>
                <a:gd name="connsiteY48" fmla="*/ 324570 h 1982292"/>
                <a:gd name="connsiteX49" fmla="*/ 1420007 w 5812369"/>
                <a:gd name="connsiteY49" fmla="*/ 303111 h 1982292"/>
                <a:gd name="connsiteX50" fmla="*/ 1329691 w 5812369"/>
                <a:gd name="connsiteY50" fmla="*/ 303111 h 1982292"/>
                <a:gd name="connsiteX51" fmla="*/ 1759807 w 5812369"/>
                <a:gd name="connsiteY51" fmla="*/ 595493 h 1982292"/>
                <a:gd name="connsiteX52" fmla="*/ 1759807 w 5812369"/>
                <a:gd name="connsiteY52" fmla="*/ 186874 h 1982292"/>
                <a:gd name="connsiteX53" fmla="*/ 1895727 w 5812369"/>
                <a:gd name="connsiteY53" fmla="*/ 186874 h 1982292"/>
                <a:gd name="connsiteX54" fmla="*/ 1895727 w 5812369"/>
                <a:gd name="connsiteY54" fmla="*/ 606222 h 1982292"/>
                <a:gd name="connsiteX55" fmla="*/ 1931495 w 5812369"/>
                <a:gd name="connsiteY55" fmla="*/ 711730 h 1982292"/>
                <a:gd name="connsiteX56" fmla="*/ 2030753 w 5812369"/>
                <a:gd name="connsiteY56" fmla="*/ 749283 h 1982292"/>
                <a:gd name="connsiteX57" fmla="*/ 2129116 w 5812369"/>
                <a:gd name="connsiteY57" fmla="*/ 711730 h 1982292"/>
                <a:gd name="connsiteX58" fmla="*/ 2164884 w 5812369"/>
                <a:gd name="connsiteY58" fmla="*/ 606222 h 1982292"/>
                <a:gd name="connsiteX59" fmla="*/ 2164884 w 5812369"/>
                <a:gd name="connsiteY59" fmla="*/ 186874 h 1982292"/>
                <a:gd name="connsiteX60" fmla="*/ 2300804 w 5812369"/>
                <a:gd name="connsiteY60" fmla="*/ 186874 h 1982292"/>
                <a:gd name="connsiteX61" fmla="*/ 2300804 w 5812369"/>
                <a:gd name="connsiteY61" fmla="*/ 595493 h 1982292"/>
                <a:gd name="connsiteX62" fmla="*/ 2228373 w 5812369"/>
                <a:gd name="connsiteY62" fmla="*/ 802037 h 1982292"/>
                <a:gd name="connsiteX63" fmla="*/ 2029858 w 5812369"/>
                <a:gd name="connsiteY63" fmla="*/ 876250 h 1982292"/>
                <a:gd name="connsiteX64" fmla="*/ 1832238 w 5812369"/>
                <a:gd name="connsiteY64" fmla="*/ 802037 h 1982292"/>
                <a:gd name="connsiteX65" fmla="*/ 1759807 w 5812369"/>
                <a:gd name="connsiteY65" fmla="*/ 595493 h 1982292"/>
                <a:gd name="connsiteX66" fmla="*/ 2477858 w 5812369"/>
                <a:gd name="connsiteY66" fmla="*/ 857474 h 1982292"/>
                <a:gd name="connsiteX67" fmla="*/ 2477858 w 5812369"/>
                <a:gd name="connsiteY67" fmla="*/ 186874 h 1982292"/>
                <a:gd name="connsiteX68" fmla="*/ 2667431 w 5812369"/>
                <a:gd name="connsiteY68" fmla="*/ 186874 h 1982292"/>
                <a:gd name="connsiteX69" fmla="*/ 2831071 w 5812369"/>
                <a:gd name="connsiteY69" fmla="*/ 235157 h 1982292"/>
                <a:gd name="connsiteX70" fmla="*/ 2890983 w 5812369"/>
                <a:gd name="connsiteY70" fmla="*/ 369277 h 1982292"/>
                <a:gd name="connsiteX71" fmla="*/ 2820341 w 5812369"/>
                <a:gd name="connsiteY71" fmla="*/ 501609 h 1982292"/>
                <a:gd name="connsiteX72" fmla="*/ 2901714 w 5812369"/>
                <a:gd name="connsiteY72" fmla="*/ 565986 h 1982292"/>
                <a:gd name="connsiteX73" fmla="*/ 2930329 w 5812369"/>
                <a:gd name="connsiteY73" fmla="*/ 659870 h 1982292"/>
                <a:gd name="connsiteX74" fmla="*/ 2863263 w 5812369"/>
                <a:gd name="connsiteY74" fmla="*/ 804720 h 1982292"/>
                <a:gd name="connsiteX75" fmla="*/ 2681738 w 5812369"/>
                <a:gd name="connsiteY75" fmla="*/ 857474 h 1982292"/>
                <a:gd name="connsiteX76" fmla="*/ 2612884 w 5812369"/>
                <a:gd name="connsiteY76" fmla="*/ 741236 h 1982292"/>
                <a:gd name="connsiteX77" fmla="*/ 2689786 w 5812369"/>
                <a:gd name="connsiteY77" fmla="*/ 741236 h 1982292"/>
                <a:gd name="connsiteX78" fmla="*/ 2764005 w 5812369"/>
                <a:gd name="connsiteY78" fmla="*/ 717989 h 1982292"/>
                <a:gd name="connsiteX79" fmla="*/ 2790832 w 5812369"/>
                <a:gd name="connsiteY79" fmla="*/ 652717 h 1982292"/>
                <a:gd name="connsiteX80" fmla="*/ 2764005 w 5812369"/>
                <a:gd name="connsiteY80" fmla="*/ 588340 h 1982292"/>
                <a:gd name="connsiteX81" fmla="*/ 2689786 w 5812369"/>
                <a:gd name="connsiteY81" fmla="*/ 565986 h 1982292"/>
                <a:gd name="connsiteX82" fmla="*/ 2612884 w 5812369"/>
                <a:gd name="connsiteY82" fmla="*/ 565986 h 1982292"/>
                <a:gd name="connsiteX83" fmla="*/ 2612884 w 5812369"/>
                <a:gd name="connsiteY83" fmla="*/ 449749 h 1982292"/>
                <a:gd name="connsiteX84" fmla="*/ 2670113 w 5812369"/>
                <a:gd name="connsiteY84" fmla="*/ 449749 h 1982292"/>
                <a:gd name="connsiteX85" fmla="*/ 2730025 w 5812369"/>
                <a:gd name="connsiteY85" fmla="*/ 430078 h 1982292"/>
                <a:gd name="connsiteX86" fmla="*/ 2751486 w 5812369"/>
                <a:gd name="connsiteY86" fmla="*/ 375536 h 1982292"/>
                <a:gd name="connsiteX87" fmla="*/ 2730025 w 5812369"/>
                <a:gd name="connsiteY87" fmla="*/ 322782 h 1982292"/>
                <a:gd name="connsiteX88" fmla="*/ 2670113 w 5812369"/>
                <a:gd name="connsiteY88" fmla="*/ 303111 h 1982292"/>
                <a:gd name="connsiteX89" fmla="*/ 2612884 w 5812369"/>
                <a:gd name="connsiteY89" fmla="*/ 303111 h 1982292"/>
                <a:gd name="connsiteX90" fmla="*/ 3077873 w 5812369"/>
                <a:gd name="connsiteY90" fmla="*/ 857474 h 1982292"/>
                <a:gd name="connsiteX91" fmla="*/ 3077873 w 5812369"/>
                <a:gd name="connsiteY91" fmla="*/ 186874 h 1982292"/>
                <a:gd name="connsiteX92" fmla="*/ 3212899 w 5812369"/>
                <a:gd name="connsiteY92" fmla="*/ 186874 h 1982292"/>
                <a:gd name="connsiteX93" fmla="*/ 3212899 w 5812369"/>
                <a:gd name="connsiteY93" fmla="*/ 734083 h 1982292"/>
                <a:gd name="connsiteX94" fmla="*/ 3466855 w 5812369"/>
                <a:gd name="connsiteY94" fmla="*/ 734083 h 1982292"/>
                <a:gd name="connsiteX95" fmla="*/ 3466855 w 5812369"/>
                <a:gd name="connsiteY95" fmla="*/ 857474 h 1982292"/>
                <a:gd name="connsiteX96" fmla="*/ 3595621 w 5812369"/>
                <a:gd name="connsiteY96" fmla="*/ 857474 h 1982292"/>
                <a:gd name="connsiteX97" fmla="*/ 3595621 w 5812369"/>
                <a:gd name="connsiteY97" fmla="*/ 186874 h 1982292"/>
                <a:gd name="connsiteX98" fmla="*/ 3730647 w 5812369"/>
                <a:gd name="connsiteY98" fmla="*/ 186874 h 1982292"/>
                <a:gd name="connsiteX99" fmla="*/ 3730647 w 5812369"/>
                <a:gd name="connsiteY99" fmla="*/ 857474 h 1982292"/>
                <a:gd name="connsiteX100" fmla="*/ 3896076 w 5812369"/>
                <a:gd name="connsiteY100" fmla="*/ 658976 h 1982292"/>
                <a:gd name="connsiteX101" fmla="*/ 3870144 w 5812369"/>
                <a:gd name="connsiteY101" fmla="*/ 522174 h 1982292"/>
                <a:gd name="connsiteX102" fmla="*/ 3896076 w 5812369"/>
                <a:gd name="connsiteY102" fmla="*/ 386265 h 1982292"/>
                <a:gd name="connsiteX103" fmla="*/ 3967613 w 5812369"/>
                <a:gd name="connsiteY103" fmla="*/ 272711 h 1982292"/>
                <a:gd name="connsiteX104" fmla="*/ 4080284 w 5812369"/>
                <a:gd name="connsiteY104" fmla="*/ 195815 h 1982292"/>
                <a:gd name="connsiteX105" fmla="*/ 4224252 w 5812369"/>
                <a:gd name="connsiteY105" fmla="*/ 167203 h 1982292"/>
                <a:gd name="connsiteX106" fmla="*/ 4368220 w 5812369"/>
                <a:gd name="connsiteY106" fmla="*/ 195815 h 1982292"/>
                <a:gd name="connsiteX107" fmla="*/ 4480890 w 5812369"/>
                <a:gd name="connsiteY107" fmla="*/ 272711 h 1982292"/>
                <a:gd name="connsiteX108" fmla="*/ 4552427 w 5812369"/>
                <a:gd name="connsiteY108" fmla="*/ 386265 h 1982292"/>
                <a:gd name="connsiteX109" fmla="*/ 4578359 w 5812369"/>
                <a:gd name="connsiteY109" fmla="*/ 522174 h 1982292"/>
                <a:gd name="connsiteX110" fmla="*/ 4543485 w 5812369"/>
                <a:gd name="connsiteY110" fmla="*/ 679541 h 1982292"/>
                <a:gd name="connsiteX111" fmla="*/ 4446910 w 5812369"/>
                <a:gd name="connsiteY111" fmla="*/ 802037 h 1982292"/>
                <a:gd name="connsiteX112" fmla="*/ 4487150 w 5812369"/>
                <a:gd name="connsiteY112" fmla="*/ 840485 h 1982292"/>
                <a:gd name="connsiteX113" fmla="*/ 4626646 w 5812369"/>
                <a:gd name="connsiteY113" fmla="*/ 903968 h 1982292"/>
                <a:gd name="connsiteX114" fmla="*/ 4674934 w 5812369"/>
                <a:gd name="connsiteY114" fmla="*/ 896815 h 1982292"/>
                <a:gd name="connsiteX115" fmla="*/ 4674934 w 5812369"/>
                <a:gd name="connsiteY115" fmla="*/ 1012159 h 1982292"/>
                <a:gd name="connsiteX116" fmla="*/ 4604291 w 5812369"/>
                <a:gd name="connsiteY116" fmla="*/ 1023782 h 1982292"/>
                <a:gd name="connsiteX117" fmla="*/ 4395940 w 5812369"/>
                <a:gd name="connsiteY117" fmla="*/ 936157 h 1982292"/>
                <a:gd name="connsiteX118" fmla="*/ 4316355 w 5812369"/>
                <a:gd name="connsiteY118" fmla="*/ 864627 h 1982292"/>
                <a:gd name="connsiteX119" fmla="*/ 4224252 w 5812369"/>
                <a:gd name="connsiteY119" fmla="*/ 876250 h 1982292"/>
                <a:gd name="connsiteX120" fmla="*/ 4080284 w 5812369"/>
                <a:gd name="connsiteY120" fmla="*/ 847638 h 1982292"/>
                <a:gd name="connsiteX121" fmla="*/ 3967613 w 5812369"/>
                <a:gd name="connsiteY121" fmla="*/ 771637 h 1982292"/>
                <a:gd name="connsiteX122" fmla="*/ 3896076 w 5812369"/>
                <a:gd name="connsiteY122" fmla="*/ 658976 h 1982292"/>
                <a:gd name="connsiteX123" fmla="*/ 4070447 w 5812369"/>
                <a:gd name="connsiteY123" fmla="*/ 360336 h 1982292"/>
                <a:gd name="connsiteX124" fmla="*/ 4008747 w 5812369"/>
                <a:gd name="connsiteY124" fmla="*/ 522174 h 1982292"/>
                <a:gd name="connsiteX125" fmla="*/ 4070447 w 5812369"/>
                <a:gd name="connsiteY125" fmla="*/ 684012 h 1982292"/>
                <a:gd name="connsiteX126" fmla="*/ 4225146 w 5812369"/>
                <a:gd name="connsiteY126" fmla="*/ 749283 h 1982292"/>
                <a:gd name="connsiteX127" fmla="*/ 4335134 w 5812369"/>
                <a:gd name="connsiteY127" fmla="*/ 719777 h 1982292"/>
                <a:gd name="connsiteX128" fmla="*/ 4412036 w 5812369"/>
                <a:gd name="connsiteY128" fmla="*/ 637517 h 1982292"/>
                <a:gd name="connsiteX129" fmla="*/ 4439756 w 5812369"/>
                <a:gd name="connsiteY129" fmla="*/ 522174 h 1982292"/>
                <a:gd name="connsiteX130" fmla="*/ 4378056 w 5812369"/>
                <a:gd name="connsiteY130" fmla="*/ 360336 h 1982292"/>
                <a:gd name="connsiteX131" fmla="*/ 4224252 w 5812369"/>
                <a:gd name="connsiteY131" fmla="*/ 295064 h 1982292"/>
                <a:gd name="connsiteX132" fmla="*/ 4069553 w 5812369"/>
                <a:gd name="connsiteY132" fmla="*/ 360336 h 1982292"/>
                <a:gd name="connsiteX133" fmla="*/ 4705337 w 5812369"/>
                <a:gd name="connsiteY133" fmla="*/ 595493 h 1982292"/>
                <a:gd name="connsiteX134" fmla="*/ 4705337 w 5812369"/>
                <a:gd name="connsiteY134" fmla="*/ 186874 h 1982292"/>
                <a:gd name="connsiteX135" fmla="*/ 4841257 w 5812369"/>
                <a:gd name="connsiteY135" fmla="*/ 186874 h 1982292"/>
                <a:gd name="connsiteX136" fmla="*/ 4841257 w 5812369"/>
                <a:gd name="connsiteY136" fmla="*/ 606222 h 1982292"/>
                <a:gd name="connsiteX137" fmla="*/ 4877025 w 5812369"/>
                <a:gd name="connsiteY137" fmla="*/ 711730 h 1982292"/>
                <a:gd name="connsiteX138" fmla="*/ 4976283 w 5812369"/>
                <a:gd name="connsiteY138" fmla="*/ 749283 h 1982292"/>
                <a:gd name="connsiteX139" fmla="*/ 5074646 w 5812369"/>
                <a:gd name="connsiteY139" fmla="*/ 711730 h 1982292"/>
                <a:gd name="connsiteX140" fmla="*/ 5110414 w 5812369"/>
                <a:gd name="connsiteY140" fmla="*/ 606222 h 1982292"/>
                <a:gd name="connsiteX141" fmla="*/ 5110414 w 5812369"/>
                <a:gd name="connsiteY141" fmla="*/ 186874 h 1982292"/>
                <a:gd name="connsiteX142" fmla="*/ 5246334 w 5812369"/>
                <a:gd name="connsiteY142" fmla="*/ 186874 h 1982292"/>
                <a:gd name="connsiteX143" fmla="*/ 5246334 w 5812369"/>
                <a:gd name="connsiteY143" fmla="*/ 595493 h 1982292"/>
                <a:gd name="connsiteX144" fmla="*/ 5173903 w 5812369"/>
                <a:gd name="connsiteY144" fmla="*/ 802037 h 1982292"/>
                <a:gd name="connsiteX145" fmla="*/ 4975389 w 5812369"/>
                <a:gd name="connsiteY145" fmla="*/ 876250 h 1982292"/>
                <a:gd name="connsiteX146" fmla="*/ 4777768 w 5812369"/>
                <a:gd name="connsiteY146" fmla="*/ 802037 h 1982292"/>
                <a:gd name="connsiteX147" fmla="*/ 4705337 w 5812369"/>
                <a:gd name="connsiteY147" fmla="*/ 595493 h 1982292"/>
                <a:gd name="connsiteX148" fmla="*/ 5423388 w 5812369"/>
                <a:gd name="connsiteY148" fmla="*/ 857474 h 1982292"/>
                <a:gd name="connsiteX149" fmla="*/ 5423388 w 5812369"/>
                <a:gd name="connsiteY149" fmla="*/ 186874 h 1982292"/>
                <a:gd name="connsiteX150" fmla="*/ 5812370 w 5812369"/>
                <a:gd name="connsiteY150" fmla="*/ 186874 h 1982292"/>
                <a:gd name="connsiteX151" fmla="*/ 5812370 w 5812369"/>
                <a:gd name="connsiteY151" fmla="*/ 303111 h 1982292"/>
                <a:gd name="connsiteX152" fmla="*/ 5558414 w 5812369"/>
                <a:gd name="connsiteY152" fmla="*/ 303111 h 1982292"/>
                <a:gd name="connsiteX153" fmla="*/ 5558414 w 5812369"/>
                <a:gd name="connsiteY153" fmla="*/ 457796 h 1982292"/>
                <a:gd name="connsiteX154" fmla="*/ 5773919 w 5812369"/>
                <a:gd name="connsiteY154" fmla="*/ 457796 h 1982292"/>
                <a:gd name="connsiteX155" fmla="*/ 5773919 w 5812369"/>
                <a:gd name="connsiteY155" fmla="*/ 574033 h 1982292"/>
                <a:gd name="connsiteX156" fmla="*/ 5558414 w 5812369"/>
                <a:gd name="connsiteY156" fmla="*/ 574033 h 1982292"/>
                <a:gd name="connsiteX157" fmla="*/ 5558414 w 5812369"/>
                <a:gd name="connsiteY157" fmla="*/ 741236 h 1982292"/>
                <a:gd name="connsiteX158" fmla="*/ 5812370 w 5812369"/>
                <a:gd name="connsiteY158" fmla="*/ 741236 h 1982292"/>
                <a:gd name="connsiteX159" fmla="*/ 5812370 w 5812369"/>
                <a:gd name="connsiteY159" fmla="*/ 857474 h 1982292"/>
                <a:gd name="connsiteX160" fmla="*/ 0 w 5812369"/>
                <a:gd name="connsiteY160" fmla="*/ 1827608 h 1982292"/>
                <a:gd name="connsiteX161" fmla="*/ 0 w 5812369"/>
                <a:gd name="connsiteY161" fmla="*/ 1157008 h 1982292"/>
                <a:gd name="connsiteX162" fmla="*/ 388982 w 5812369"/>
                <a:gd name="connsiteY162" fmla="*/ 1157008 h 1982292"/>
                <a:gd name="connsiteX163" fmla="*/ 388982 w 5812369"/>
                <a:gd name="connsiteY163" fmla="*/ 1273245 h 1982292"/>
                <a:gd name="connsiteX164" fmla="*/ 135920 w 5812369"/>
                <a:gd name="connsiteY164" fmla="*/ 1273245 h 1982292"/>
                <a:gd name="connsiteX165" fmla="*/ 135920 w 5812369"/>
                <a:gd name="connsiteY165" fmla="*/ 1427930 h 1982292"/>
                <a:gd name="connsiteX166" fmla="*/ 351425 w 5812369"/>
                <a:gd name="connsiteY166" fmla="*/ 1427930 h 1982292"/>
                <a:gd name="connsiteX167" fmla="*/ 351425 w 5812369"/>
                <a:gd name="connsiteY167" fmla="*/ 1544168 h 1982292"/>
                <a:gd name="connsiteX168" fmla="*/ 135920 w 5812369"/>
                <a:gd name="connsiteY168" fmla="*/ 1544168 h 1982292"/>
                <a:gd name="connsiteX169" fmla="*/ 135920 w 5812369"/>
                <a:gd name="connsiteY169" fmla="*/ 1827608 h 1982292"/>
                <a:gd name="connsiteX170" fmla="*/ 517748 w 5812369"/>
                <a:gd name="connsiteY170" fmla="*/ 1827608 h 1982292"/>
                <a:gd name="connsiteX171" fmla="*/ 517748 w 5812369"/>
                <a:gd name="connsiteY171" fmla="*/ 1157008 h 1982292"/>
                <a:gd name="connsiteX172" fmla="*/ 721628 w 5812369"/>
                <a:gd name="connsiteY172" fmla="*/ 1157008 h 1982292"/>
                <a:gd name="connsiteX173" fmla="*/ 895999 w 5812369"/>
                <a:gd name="connsiteY173" fmla="*/ 1210656 h 1982292"/>
                <a:gd name="connsiteX174" fmla="*/ 959488 w 5812369"/>
                <a:gd name="connsiteY174" fmla="*/ 1357294 h 1982292"/>
                <a:gd name="connsiteX175" fmla="*/ 931768 w 5812369"/>
                <a:gd name="connsiteY175" fmla="*/ 1461907 h 1982292"/>
                <a:gd name="connsiteX176" fmla="*/ 853077 w 5812369"/>
                <a:gd name="connsiteY176" fmla="*/ 1530756 h 1982292"/>
                <a:gd name="connsiteX177" fmla="*/ 1062322 w 5812369"/>
                <a:gd name="connsiteY177" fmla="*/ 1827608 h 1982292"/>
                <a:gd name="connsiteX178" fmla="*/ 900470 w 5812369"/>
                <a:gd name="connsiteY178" fmla="*/ 1827608 h 1982292"/>
                <a:gd name="connsiteX179" fmla="*/ 722522 w 5812369"/>
                <a:gd name="connsiteY179" fmla="*/ 1556686 h 1982292"/>
                <a:gd name="connsiteX180" fmla="*/ 653668 w 5812369"/>
                <a:gd name="connsiteY180" fmla="*/ 1556686 h 1982292"/>
                <a:gd name="connsiteX181" fmla="*/ 653668 w 5812369"/>
                <a:gd name="connsiteY181" fmla="*/ 1827608 h 1982292"/>
                <a:gd name="connsiteX182" fmla="*/ 653668 w 5812369"/>
                <a:gd name="connsiteY182" fmla="*/ 1441342 h 1982292"/>
                <a:gd name="connsiteX183" fmla="*/ 729676 w 5812369"/>
                <a:gd name="connsiteY183" fmla="*/ 1441342 h 1982292"/>
                <a:gd name="connsiteX184" fmla="*/ 796742 w 5812369"/>
                <a:gd name="connsiteY184" fmla="*/ 1418989 h 1982292"/>
                <a:gd name="connsiteX185" fmla="*/ 819991 w 5812369"/>
                <a:gd name="connsiteY185" fmla="*/ 1355506 h 1982292"/>
                <a:gd name="connsiteX186" fmla="*/ 796742 w 5812369"/>
                <a:gd name="connsiteY186" fmla="*/ 1294705 h 1982292"/>
                <a:gd name="connsiteX187" fmla="*/ 729676 w 5812369"/>
                <a:gd name="connsiteY187" fmla="*/ 1273245 h 1982292"/>
                <a:gd name="connsiteX188" fmla="*/ 653668 w 5812369"/>
                <a:gd name="connsiteY188" fmla="*/ 1273245 h 1982292"/>
                <a:gd name="connsiteX189" fmla="*/ 1100773 w 5812369"/>
                <a:gd name="connsiteY189" fmla="*/ 1827608 h 1982292"/>
                <a:gd name="connsiteX190" fmla="*/ 1353835 w 5812369"/>
                <a:gd name="connsiteY190" fmla="*/ 1157008 h 1982292"/>
                <a:gd name="connsiteX191" fmla="*/ 1530889 w 5812369"/>
                <a:gd name="connsiteY191" fmla="*/ 1157008 h 1982292"/>
                <a:gd name="connsiteX192" fmla="*/ 1783950 w 5812369"/>
                <a:gd name="connsiteY192" fmla="*/ 1827608 h 1982292"/>
                <a:gd name="connsiteX193" fmla="*/ 1639982 w 5812369"/>
                <a:gd name="connsiteY193" fmla="*/ 1827608 h 1982292"/>
                <a:gd name="connsiteX194" fmla="*/ 1575599 w 5812369"/>
                <a:gd name="connsiteY194" fmla="*/ 1653252 h 1982292"/>
                <a:gd name="connsiteX195" fmla="*/ 1308230 w 5812369"/>
                <a:gd name="connsiteY195" fmla="*/ 1653252 h 1982292"/>
                <a:gd name="connsiteX196" fmla="*/ 1244741 w 5812369"/>
                <a:gd name="connsiteY196" fmla="*/ 1827608 h 1982292"/>
                <a:gd name="connsiteX197" fmla="*/ 1350258 w 5812369"/>
                <a:gd name="connsiteY197" fmla="*/ 1537015 h 1982292"/>
                <a:gd name="connsiteX198" fmla="*/ 1534466 w 5812369"/>
                <a:gd name="connsiteY198" fmla="*/ 1537015 h 1982292"/>
                <a:gd name="connsiteX199" fmla="*/ 1442362 w 5812369"/>
                <a:gd name="connsiteY199" fmla="*/ 1285763 h 1982292"/>
                <a:gd name="connsiteX200" fmla="*/ 1896621 w 5812369"/>
                <a:gd name="connsiteY200" fmla="*/ 1827608 h 1982292"/>
                <a:gd name="connsiteX201" fmla="*/ 1896621 w 5812369"/>
                <a:gd name="connsiteY201" fmla="*/ 1157008 h 1982292"/>
                <a:gd name="connsiteX202" fmla="*/ 2070098 w 5812369"/>
                <a:gd name="connsiteY202" fmla="*/ 1157008 h 1982292"/>
                <a:gd name="connsiteX203" fmla="*/ 2368764 w 5812369"/>
                <a:gd name="connsiteY203" fmla="*/ 1637158 h 1982292"/>
                <a:gd name="connsiteX204" fmla="*/ 2368764 w 5812369"/>
                <a:gd name="connsiteY204" fmla="*/ 1157008 h 1982292"/>
                <a:gd name="connsiteX205" fmla="*/ 2503790 w 5812369"/>
                <a:gd name="connsiteY205" fmla="*/ 1157008 h 1982292"/>
                <a:gd name="connsiteX206" fmla="*/ 2503790 w 5812369"/>
                <a:gd name="connsiteY206" fmla="*/ 1827608 h 1982292"/>
                <a:gd name="connsiteX207" fmla="*/ 2330313 w 5812369"/>
                <a:gd name="connsiteY207" fmla="*/ 1827608 h 1982292"/>
                <a:gd name="connsiteX208" fmla="*/ 2031647 w 5812369"/>
                <a:gd name="connsiteY208" fmla="*/ 1345670 h 1982292"/>
                <a:gd name="connsiteX209" fmla="*/ 2031647 w 5812369"/>
                <a:gd name="connsiteY209" fmla="*/ 1827608 h 1982292"/>
                <a:gd name="connsiteX210" fmla="*/ 2644181 w 5812369"/>
                <a:gd name="connsiteY210" fmla="*/ 1492308 h 1982292"/>
                <a:gd name="connsiteX211" fmla="*/ 2670113 w 5812369"/>
                <a:gd name="connsiteY211" fmla="*/ 1356400 h 1982292"/>
                <a:gd name="connsiteX212" fmla="*/ 2741650 w 5812369"/>
                <a:gd name="connsiteY212" fmla="*/ 1242845 h 1982292"/>
                <a:gd name="connsiteX213" fmla="*/ 2854321 w 5812369"/>
                <a:gd name="connsiteY213" fmla="*/ 1166844 h 1982292"/>
                <a:gd name="connsiteX214" fmla="*/ 2999183 w 5812369"/>
                <a:gd name="connsiteY214" fmla="*/ 1138231 h 1982292"/>
                <a:gd name="connsiteX215" fmla="*/ 3160141 w 5812369"/>
                <a:gd name="connsiteY215" fmla="*/ 1173997 h 1982292"/>
                <a:gd name="connsiteX216" fmla="*/ 3279965 w 5812369"/>
                <a:gd name="connsiteY216" fmla="*/ 1274140 h 1982292"/>
                <a:gd name="connsiteX217" fmla="*/ 3173554 w 5812369"/>
                <a:gd name="connsiteY217" fmla="*/ 1357294 h 1982292"/>
                <a:gd name="connsiteX218" fmla="*/ 3099334 w 5812369"/>
                <a:gd name="connsiteY218" fmla="*/ 1290234 h 1982292"/>
                <a:gd name="connsiteX219" fmla="*/ 2999183 w 5812369"/>
                <a:gd name="connsiteY219" fmla="*/ 1265198 h 1982292"/>
                <a:gd name="connsiteX220" fmla="*/ 2844484 w 5812369"/>
                <a:gd name="connsiteY220" fmla="*/ 1330470 h 1982292"/>
                <a:gd name="connsiteX221" fmla="*/ 2782784 w 5812369"/>
                <a:gd name="connsiteY221" fmla="*/ 1492308 h 1982292"/>
                <a:gd name="connsiteX222" fmla="*/ 2844484 w 5812369"/>
                <a:gd name="connsiteY222" fmla="*/ 1655040 h 1982292"/>
                <a:gd name="connsiteX223" fmla="*/ 2999183 w 5812369"/>
                <a:gd name="connsiteY223" fmla="*/ 1719418 h 1982292"/>
                <a:gd name="connsiteX224" fmla="*/ 3099334 w 5812369"/>
                <a:gd name="connsiteY224" fmla="*/ 1695276 h 1982292"/>
                <a:gd name="connsiteX225" fmla="*/ 3173554 w 5812369"/>
                <a:gd name="connsiteY225" fmla="*/ 1627322 h 1982292"/>
                <a:gd name="connsiteX226" fmla="*/ 3279965 w 5812369"/>
                <a:gd name="connsiteY226" fmla="*/ 1709582 h 1982292"/>
                <a:gd name="connsiteX227" fmla="*/ 3181602 w 5812369"/>
                <a:gd name="connsiteY227" fmla="*/ 1798996 h 1982292"/>
                <a:gd name="connsiteX228" fmla="*/ 3051047 w 5812369"/>
                <a:gd name="connsiteY228" fmla="*/ 1842808 h 1982292"/>
                <a:gd name="connsiteX229" fmla="*/ 2967885 w 5812369"/>
                <a:gd name="connsiteY229" fmla="*/ 1982293 h 1982292"/>
                <a:gd name="connsiteX230" fmla="*/ 2848061 w 5812369"/>
                <a:gd name="connsiteY230" fmla="*/ 1982293 h 1982292"/>
                <a:gd name="connsiteX231" fmla="*/ 2932117 w 5812369"/>
                <a:gd name="connsiteY231" fmla="*/ 1841020 h 1982292"/>
                <a:gd name="connsiteX232" fmla="*/ 2780995 w 5812369"/>
                <a:gd name="connsiteY232" fmla="*/ 1775748 h 1982292"/>
                <a:gd name="connsiteX233" fmla="*/ 2679055 w 5812369"/>
                <a:gd name="connsiteY233" fmla="*/ 1651464 h 1982292"/>
                <a:gd name="connsiteX234" fmla="*/ 2644181 w 5812369"/>
                <a:gd name="connsiteY234" fmla="*/ 1492308 h 1982292"/>
                <a:gd name="connsiteX235" fmla="*/ 3319310 w 5812369"/>
                <a:gd name="connsiteY235" fmla="*/ 1827608 h 1982292"/>
                <a:gd name="connsiteX236" fmla="*/ 3572372 w 5812369"/>
                <a:gd name="connsiteY236" fmla="*/ 1157008 h 1982292"/>
                <a:gd name="connsiteX237" fmla="*/ 3749426 w 5812369"/>
                <a:gd name="connsiteY237" fmla="*/ 1157008 h 1982292"/>
                <a:gd name="connsiteX238" fmla="*/ 4002487 w 5812369"/>
                <a:gd name="connsiteY238" fmla="*/ 1827608 h 1982292"/>
                <a:gd name="connsiteX239" fmla="*/ 3858519 w 5812369"/>
                <a:gd name="connsiteY239" fmla="*/ 1827608 h 1982292"/>
                <a:gd name="connsiteX240" fmla="*/ 3795030 w 5812369"/>
                <a:gd name="connsiteY240" fmla="*/ 1653252 h 1982292"/>
                <a:gd name="connsiteX241" fmla="*/ 3527661 w 5812369"/>
                <a:gd name="connsiteY241" fmla="*/ 1653252 h 1982292"/>
                <a:gd name="connsiteX242" fmla="*/ 3463278 w 5812369"/>
                <a:gd name="connsiteY242" fmla="*/ 1827608 h 1982292"/>
                <a:gd name="connsiteX243" fmla="*/ 3569689 w 5812369"/>
                <a:gd name="connsiteY243" fmla="*/ 1537015 h 1982292"/>
                <a:gd name="connsiteX244" fmla="*/ 3753002 w 5812369"/>
                <a:gd name="connsiteY244" fmla="*/ 1537015 h 1982292"/>
                <a:gd name="connsiteX245" fmla="*/ 3660899 w 5812369"/>
                <a:gd name="connsiteY245" fmla="*/ 1285763 h 1982292"/>
                <a:gd name="connsiteX246" fmla="*/ 4115158 w 5812369"/>
                <a:gd name="connsiteY246" fmla="*/ 1827608 h 1982292"/>
                <a:gd name="connsiteX247" fmla="*/ 4115158 w 5812369"/>
                <a:gd name="connsiteY247" fmla="*/ 1157008 h 1982292"/>
                <a:gd name="connsiteX248" fmla="*/ 4251078 w 5812369"/>
                <a:gd name="connsiteY248" fmla="*/ 1157008 h 1982292"/>
                <a:gd name="connsiteX249" fmla="*/ 4251078 w 5812369"/>
                <a:gd name="connsiteY249" fmla="*/ 1827608 h 1982292"/>
                <a:gd name="connsiteX250" fmla="*/ 4386998 w 5812369"/>
                <a:gd name="connsiteY250" fmla="*/ 1734618 h 1982292"/>
                <a:gd name="connsiteX251" fmla="*/ 4485361 w 5812369"/>
                <a:gd name="connsiteY251" fmla="*/ 1644311 h 1982292"/>
                <a:gd name="connsiteX252" fmla="*/ 4553321 w 5812369"/>
                <a:gd name="connsiteY252" fmla="*/ 1705112 h 1982292"/>
                <a:gd name="connsiteX253" fmla="*/ 4632906 w 5812369"/>
                <a:gd name="connsiteY253" fmla="*/ 1726571 h 1982292"/>
                <a:gd name="connsiteX254" fmla="*/ 4695501 w 5812369"/>
                <a:gd name="connsiteY254" fmla="*/ 1706006 h 1982292"/>
                <a:gd name="connsiteX255" fmla="*/ 4718750 w 5812369"/>
                <a:gd name="connsiteY255" fmla="*/ 1648781 h 1982292"/>
                <a:gd name="connsiteX256" fmla="*/ 4706231 w 5812369"/>
                <a:gd name="connsiteY256" fmla="*/ 1609439 h 1982292"/>
                <a:gd name="connsiteX257" fmla="*/ 4671357 w 5812369"/>
                <a:gd name="connsiteY257" fmla="*/ 1579933 h 1982292"/>
                <a:gd name="connsiteX258" fmla="*/ 4622175 w 5812369"/>
                <a:gd name="connsiteY258" fmla="*/ 1554897 h 1982292"/>
                <a:gd name="connsiteX259" fmla="*/ 4565840 w 5812369"/>
                <a:gd name="connsiteY259" fmla="*/ 1528967 h 1982292"/>
                <a:gd name="connsiteX260" fmla="*/ 4510399 w 5812369"/>
                <a:gd name="connsiteY260" fmla="*/ 1498567 h 1982292"/>
                <a:gd name="connsiteX261" fmla="*/ 4461217 w 5812369"/>
                <a:gd name="connsiteY261" fmla="*/ 1459225 h 1982292"/>
                <a:gd name="connsiteX262" fmla="*/ 4426343 w 5812369"/>
                <a:gd name="connsiteY262" fmla="*/ 1404683 h 1982292"/>
                <a:gd name="connsiteX263" fmla="*/ 4412930 w 5812369"/>
                <a:gd name="connsiteY263" fmla="*/ 1332258 h 1982292"/>
                <a:gd name="connsiteX264" fmla="*/ 4473736 w 5812369"/>
                <a:gd name="connsiteY264" fmla="*/ 1194562 h 1982292"/>
                <a:gd name="connsiteX265" fmla="*/ 4627541 w 5812369"/>
                <a:gd name="connsiteY265" fmla="*/ 1138231 h 1982292"/>
                <a:gd name="connsiteX266" fmla="*/ 4860930 w 5812369"/>
                <a:gd name="connsiteY266" fmla="*/ 1250892 h 1982292"/>
                <a:gd name="connsiteX267" fmla="*/ 4761672 w 5812369"/>
                <a:gd name="connsiteY267" fmla="*/ 1340305 h 1982292"/>
                <a:gd name="connsiteX268" fmla="*/ 4628435 w 5812369"/>
                <a:gd name="connsiteY268" fmla="*/ 1256257 h 1982292"/>
                <a:gd name="connsiteX269" fmla="*/ 4572100 w 5812369"/>
                <a:gd name="connsiteY269" fmla="*/ 1276822 h 1982292"/>
                <a:gd name="connsiteX270" fmla="*/ 4550639 w 5812369"/>
                <a:gd name="connsiteY270" fmla="*/ 1326893 h 1982292"/>
                <a:gd name="connsiteX271" fmla="*/ 4561369 w 5812369"/>
                <a:gd name="connsiteY271" fmla="*/ 1361765 h 1982292"/>
                <a:gd name="connsiteX272" fmla="*/ 4589090 w 5812369"/>
                <a:gd name="connsiteY272" fmla="*/ 1389483 h 1982292"/>
                <a:gd name="connsiteX273" fmla="*/ 4630223 w 5812369"/>
                <a:gd name="connsiteY273" fmla="*/ 1412730 h 1982292"/>
                <a:gd name="connsiteX274" fmla="*/ 4677616 w 5812369"/>
                <a:gd name="connsiteY274" fmla="*/ 1435084 h 1982292"/>
                <a:gd name="connsiteX275" fmla="*/ 4728586 w 5812369"/>
                <a:gd name="connsiteY275" fmla="*/ 1458331 h 1982292"/>
                <a:gd name="connsiteX276" fmla="*/ 4776874 w 5812369"/>
                <a:gd name="connsiteY276" fmla="*/ 1488731 h 1982292"/>
                <a:gd name="connsiteX277" fmla="*/ 4818008 w 5812369"/>
                <a:gd name="connsiteY277" fmla="*/ 1528073 h 1982292"/>
                <a:gd name="connsiteX278" fmla="*/ 4845728 w 5812369"/>
                <a:gd name="connsiteY278" fmla="*/ 1579039 h 1982292"/>
                <a:gd name="connsiteX279" fmla="*/ 4856459 w 5812369"/>
                <a:gd name="connsiteY279" fmla="*/ 1646099 h 1982292"/>
                <a:gd name="connsiteX280" fmla="*/ 4791181 w 5812369"/>
                <a:gd name="connsiteY280" fmla="*/ 1791843 h 1982292"/>
                <a:gd name="connsiteX281" fmla="*/ 4634694 w 5812369"/>
                <a:gd name="connsiteY281" fmla="*/ 1846385 h 1982292"/>
                <a:gd name="connsiteX282" fmla="*/ 4492515 w 5812369"/>
                <a:gd name="connsiteY282" fmla="*/ 1818667 h 1982292"/>
                <a:gd name="connsiteX283" fmla="*/ 4386998 w 5812369"/>
                <a:gd name="connsiteY283" fmla="*/ 1734618 h 1982292"/>
                <a:gd name="connsiteX284" fmla="*/ 5007580 w 5812369"/>
                <a:gd name="connsiteY284" fmla="*/ 1827608 h 1982292"/>
                <a:gd name="connsiteX285" fmla="*/ 5007580 w 5812369"/>
                <a:gd name="connsiteY285" fmla="*/ 1157008 h 1982292"/>
                <a:gd name="connsiteX286" fmla="*/ 5396562 w 5812369"/>
                <a:gd name="connsiteY286" fmla="*/ 1157008 h 1982292"/>
                <a:gd name="connsiteX287" fmla="*/ 5396562 w 5812369"/>
                <a:gd name="connsiteY287" fmla="*/ 1273245 h 1982292"/>
                <a:gd name="connsiteX288" fmla="*/ 5143500 w 5812369"/>
                <a:gd name="connsiteY288" fmla="*/ 1273245 h 1982292"/>
                <a:gd name="connsiteX289" fmla="*/ 5143500 w 5812369"/>
                <a:gd name="connsiteY289" fmla="*/ 1427930 h 1982292"/>
                <a:gd name="connsiteX290" fmla="*/ 5359005 w 5812369"/>
                <a:gd name="connsiteY290" fmla="*/ 1427930 h 1982292"/>
                <a:gd name="connsiteX291" fmla="*/ 5359005 w 5812369"/>
                <a:gd name="connsiteY291" fmla="*/ 1544168 h 1982292"/>
                <a:gd name="connsiteX292" fmla="*/ 5143500 w 5812369"/>
                <a:gd name="connsiteY292" fmla="*/ 1544168 h 1982292"/>
                <a:gd name="connsiteX293" fmla="*/ 5143500 w 5812369"/>
                <a:gd name="connsiteY293" fmla="*/ 1711371 h 1982292"/>
                <a:gd name="connsiteX294" fmla="*/ 5396562 w 5812369"/>
                <a:gd name="connsiteY294" fmla="*/ 1711371 h 1982292"/>
                <a:gd name="connsiteX295" fmla="*/ 5396562 w 5812369"/>
                <a:gd name="connsiteY295" fmla="*/ 1827608 h 198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Lst>
              <a:rect l="l" t="t" r="r" b="b"/>
              <a:pathLst>
                <a:path w="5812369" h="1982292">
                  <a:moveTo>
                    <a:pt x="0" y="857474"/>
                  </a:moveTo>
                  <a:lnTo>
                    <a:pt x="0" y="186874"/>
                  </a:lnTo>
                  <a:lnTo>
                    <a:pt x="203880" y="186874"/>
                  </a:lnTo>
                  <a:cubicBezTo>
                    <a:pt x="277804" y="186874"/>
                    <a:pt x="335624" y="204756"/>
                    <a:pt x="377357" y="240522"/>
                  </a:cubicBezTo>
                  <a:cubicBezTo>
                    <a:pt x="419680" y="276287"/>
                    <a:pt x="441141" y="325169"/>
                    <a:pt x="441740" y="387160"/>
                  </a:cubicBezTo>
                  <a:cubicBezTo>
                    <a:pt x="441740" y="427100"/>
                    <a:pt x="432503" y="461668"/>
                    <a:pt x="414020" y="490879"/>
                  </a:cubicBezTo>
                  <a:cubicBezTo>
                    <a:pt x="395536" y="520681"/>
                    <a:pt x="369309" y="543928"/>
                    <a:pt x="335329" y="560621"/>
                  </a:cubicBezTo>
                  <a:lnTo>
                    <a:pt x="544574" y="857474"/>
                  </a:lnTo>
                  <a:lnTo>
                    <a:pt x="382722" y="857474"/>
                  </a:lnTo>
                  <a:lnTo>
                    <a:pt x="204774" y="586551"/>
                  </a:lnTo>
                  <a:lnTo>
                    <a:pt x="135920" y="586551"/>
                  </a:lnTo>
                  <a:lnTo>
                    <a:pt x="135920" y="857474"/>
                  </a:lnTo>
                  <a:close/>
                  <a:moveTo>
                    <a:pt x="135920" y="471208"/>
                  </a:moveTo>
                  <a:lnTo>
                    <a:pt x="211928" y="471208"/>
                  </a:lnTo>
                  <a:cubicBezTo>
                    <a:pt x="240543" y="471208"/>
                    <a:pt x="262603" y="463760"/>
                    <a:pt x="278100" y="448855"/>
                  </a:cubicBezTo>
                  <a:cubicBezTo>
                    <a:pt x="294195" y="433950"/>
                    <a:pt x="302243" y="412794"/>
                    <a:pt x="302243" y="385371"/>
                  </a:cubicBezTo>
                  <a:cubicBezTo>
                    <a:pt x="302243" y="359737"/>
                    <a:pt x="294195" y="339475"/>
                    <a:pt x="278100" y="324570"/>
                  </a:cubicBezTo>
                  <a:cubicBezTo>
                    <a:pt x="262004" y="309665"/>
                    <a:pt x="239944" y="302512"/>
                    <a:pt x="211928" y="303111"/>
                  </a:cubicBezTo>
                  <a:lnTo>
                    <a:pt x="135920" y="303111"/>
                  </a:lnTo>
                  <a:close/>
                  <a:moveTo>
                    <a:pt x="639361" y="857474"/>
                  </a:moveTo>
                  <a:lnTo>
                    <a:pt x="639361" y="186874"/>
                  </a:lnTo>
                  <a:lnTo>
                    <a:pt x="1028342" y="186874"/>
                  </a:lnTo>
                  <a:lnTo>
                    <a:pt x="1028342" y="303111"/>
                  </a:lnTo>
                  <a:lnTo>
                    <a:pt x="774387" y="303111"/>
                  </a:lnTo>
                  <a:lnTo>
                    <a:pt x="774387" y="457796"/>
                  </a:lnTo>
                  <a:lnTo>
                    <a:pt x="989891" y="457796"/>
                  </a:lnTo>
                  <a:lnTo>
                    <a:pt x="989891" y="574033"/>
                  </a:lnTo>
                  <a:lnTo>
                    <a:pt x="774387" y="574033"/>
                  </a:lnTo>
                  <a:lnTo>
                    <a:pt x="774387" y="741236"/>
                  </a:lnTo>
                  <a:lnTo>
                    <a:pt x="1028342" y="741236"/>
                  </a:lnTo>
                  <a:lnTo>
                    <a:pt x="1028342" y="857474"/>
                  </a:lnTo>
                  <a:close/>
                  <a:moveTo>
                    <a:pt x="770810" y="129649"/>
                  </a:moveTo>
                  <a:lnTo>
                    <a:pt x="878115" y="0"/>
                  </a:lnTo>
                  <a:lnTo>
                    <a:pt x="1017612" y="0"/>
                  </a:lnTo>
                  <a:lnTo>
                    <a:pt x="894211" y="129649"/>
                  </a:lnTo>
                  <a:close/>
                  <a:moveTo>
                    <a:pt x="1193771" y="857474"/>
                  </a:moveTo>
                  <a:lnTo>
                    <a:pt x="1193771" y="186874"/>
                  </a:lnTo>
                  <a:lnTo>
                    <a:pt x="1414641" y="186874"/>
                  </a:lnTo>
                  <a:cubicBezTo>
                    <a:pt x="1487967" y="186874"/>
                    <a:pt x="1545491" y="204756"/>
                    <a:pt x="1587224" y="240522"/>
                  </a:cubicBezTo>
                  <a:cubicBezTo>
                    <a:pt x="1629547" y="276287"/>
                    <a:pt x="1650713" y="325169"/>
                    <a:pt x="1650713" y="387160"/>
                  </a:cubicBezTo>
                  <a:cubicBezTo>
                    <a:pt x="1650713" y="449150"/>
                    <a:pt x="1629547" y="497737"/>
                    <a:pt x="1587224" y="532903"/>
                  </a:cubicBezTo>
                  <a:cubicBezTo>
                    <a:pt x="1544901" y="568669"/>
                    <a:pt x="1487368" y="586551"/>
                    <a:pt x="1414641" y="586551"/>
                  </a:cubicBezTo>
                  <a:lnTo>
                    <a:pt x="1329691" y="586551"/>
                  </a:lnTo>
                  <a:lnTo>
                    <a:pt x="1329691" y="857474"/>
                  </a:lnTo>
                  <a:close/>
                  <a:moveTo>
                    <a:pt x="1329691" y="471208"/>
                  </a:moveTo>
                  <a:lnTo>
                    <a:pt x="1420007" y="471208"/>
                  </a:lnTo>
                  <a:cubicBezTo>
                    <a:pt x="1449220" y="471208"/>
                    <a:pt x="1471871" y="463456"/>
                    <a:pt x="1487967" y="447961"/>
                  </a:cubicBezTo>
                  <a:cubicBezTo>
                    <a:pt x="1504062" y="433056"/>
                    <a:pt x="1512110" y="412195"/>
                    <a:pt x="1512110" y="385371"/>
                  </a:cubicBezTo>
                  <a:cubicBezTo>
                    <a:pt x="1512110" y="359737"/>
                    <a:pt x="1503767" y="339475"/>
                    <a:pt x="1487072" y="324570"/>
                  </a:cubicBezTo>
                  <a:cubicBezTo>
                    <a:pt x="1470977" y="309665"/>
                    <a:pt x="1448621" y="302512"/>
                    <a:pt x="1420007" y="303111"/>
                  </a:cubicBezTo>
                  <a:lnTo>
                    <a:pt x="1329691" y="303111"/>
                  </a:lnTo>
                  <a:close/>
                  <a:moveTo>
                    <a:pt x="1759807" y="595493"/>
                  </a:moveTo>
                  <a:lnTo>
                    <a:pt x="1759807" y="186874"/>
                  </a:lnTo>
                  <a:lnTo>
                    <a:pt x="1895727" y="186874"/>
                  </a:lnTo>
                  <a:lnTo>
                    <a:pt x="1895727" y="606222"/>
                  </a:lnTo>
                  <a:cubicBezTo>
                    <a:pt x="1895727" y="650929"/>
                    <a:pt x="1907647" y="686095"/>
                    <a:pt x="1931495" y="711730"/>
                  </a:cubicBezTo>
                  <a:cubicBezTo>
                    <a:pt x="1955344" y="736766"/>
                    <a:pt x="1988430" y="749283"/>
                    <a:pt x="2030753" y="749283"/>
                  </a:cubicBezTo>
                  <a:cubicBezTo>
                    <a:pt x="2072485" y="749283"/>
                    <a:pt x="2105267" y="736766"/>
                    <a:pt x="2129116" y="711730"/>
                  </a:cubicBezTo>
                  <a:cubicBezTo>
                    <a:pt x="2152964" y="686694"/>
                    <a:pt x="2164884" y="651528"/>
                    <a:pt x="2164884" y="606222"/>
                  </a:cubicBezTo>
                  <a:lnTo>
                    <a:pt x="2164884" y="186874"/>
                  </a:lnTo>
                  <a:lnTo>
                    <a:pt x="2300804" y="186874"/>
                  </a:lnTo>
                  <a:lnTo>
                    <a:pt x="2300804" y="595493"/>
                  </a:lnTo>
                  <a:cubicBezTo>
                    <a:pt x="2300804" y="683717"/>
                    <a:pt x="2276661" y="752565"/>
                    <a:pt x="2228373" y="802037"/>
                  </a:cubicBezTo>
                  <a:cubicBezTo>
                    <a:pt x="2180086" y="851510"/>
                    <a:pt x="2113914" y="876250"/>
                    <a:pt x="2029858" y="876250"/>
                  </a:cubicBezTo>
                  <a:cubicBezTo>
                    <a:pt x="1946402" y="876250"/>
                    <a:pt x="1880525" y="851510"/>
                    <a:pt x="1832238" y="802037"/>
                  </a:cubicBezTo>
                  <a:cubicBezTo>
                    <a:pt x="1783950" y="751966"/>
                    <a:pt x="1759807" y="683118"/>
                    <a:pt x="1759807" y="595493"/>
                  </a:cubicBezTo>
                  <a:close/>
                  <a:moveTo>
                    <a:pt x="2477858" y="857474"/>
                  </a:moveTo>
                  <a:lnTo>
                    <a:pt x="2477858" y="186874"/>
                  </a:lnTo>
                  <a:lnTo>
                    <a:pt x="2667431" y="186874"/>
                  </a:lnTo>
                  <a:cubicBezTo>
                    <a:pt x="2737179" y="186874"/>
                    <a:pt x="2791726" y="202968"/>
                    <a:pt x="2831071" y="235157"/>
                  </a:cubicBezTo>
                  <a:cubicBezTo>
                    <a:pt x="2871016" y="267346"/>
                    <a:pt x="2890983" y="312052"/>
                    <a:pt x="2890983" y="369277"/>
                  </a:cubicBezTo>
                  <a:cubicBezTo>
                    <a:pt x="2890983" y="424713"/>
                    <a:pt x="2867439" y="468821"/>
                    <a:pt x="2820341" y="501609"/>
                  </a:cubicBezTo>
                  <a:cubicBezTo>
                    <a:pt x="2855510" y="517703"/>
                    <a:pt x="2882640" y="539162"/>
                    <a:pt x="2901714" y="565986"/>
                  </a:cubicBezTo>
                  <a:cubicBezTo>
                    <a:pt x="2920787" y="593409"/>
                    <a:pt x="2930329" y="624704"/>
                    <a:pt x="2930329" y="659870"/>
                  </a:cubicBezTo>
                  <a:cubicBezTo>
                    <a:pt x="2930329" y="721270"/>
                    <a:pt x="2907973" y="769553"/>
                    <a:pt x="2863263" y="804720"/>
                  </a:cubicBezTo>
                  <a:cubicBezTo>
                    <a:pt x="2819151" y="839886"/>
                    <a:pt x="2758640" y="857474"/>
                    <a:pt x="2681738" y="857474"/>
                  </a:cubicBezTo>
                  <a:close/>
                  <a:moveTo>
                    <a:pt x="2612884" y="741236"/>
                  </a:moveTo>
                  <a:lnTo>
                    <a:pt x="2689786" y="741236"/>
                  </a:lnTo>
                  <a:cubicBezTo>
                    <a:pt x="2721378" y="741236"/>
                    <a:pt x="2746121" y="733484"/>
                    <a:pt x="2764005" y="717989"/>
                  </a:cubicBezTo>
                  <a:cubicBezTo>
                    <a:pt x="2781890" y="701894"/>
                    <a:pt x="2790832" y="680140"/>
                    <a:pt x="2790832" y="652717"/>
                  </a:cubicBezTo>
                  <a:cubicBezTo>
                    <a:pt x="2790832" y="625294"/>
                    <a:pt x="2781890" y="603835"/>
                    <a:pt x="2764005" y="588340"/>
                  </a:cubicBezTo>
                  <a:cubicBezTo>
                    <a:pt x="2746121" y="573434"/>
                    <a:pt x="2721378" y="565986"/>
                    <a:pt x="2689786" y="565986"/>
                  </a:cubicBezTo>
                  <a:lnTo>
                    <a:pt x="2612884" y="565986"/>
                  </a:lnTo>
                  <a:close/>
                  <a:moveTo>
                    <a:pt x="2612884" y="449749"/>
                  </a:moveTo>
                  <a:lnTo>
                    <a:pt x="2670113" y="449749"/>
                  </a:lnTo>
                  <a:cubicBezTo>
                    <a:pt x="2695750" y="449749"/>
                    <a:pt x="2715718" y="443195"/>
                    <a:pt x="2730025" y="430078"/>
                  </a:cubicBezTo>
                  <a:cubicBezTo>
                    <a:pt x="2744333" y="417560"/>
                    <a:pt x="2751486" y="399382"/>
                    <a:pt x="2751486" y="375536"/>
                  </a:cubicBezTo>
                  <a:cubicBezTo>
                    <a:pt x="2751486" y="352887"/>
                    <a:pt x="2744333" y="335300"/>
                    <a:pt x="2730025" y="322782"/>
                  </a:cubicBezTo>
                  <a:cubicBezTo>
                    <a:pt x="2716317" y="309665"/>
                    <a:pt x="2696341" y="303111"/>
                    <a:pt x="2670113" y="303111"/>
                  </a:cubicBezTo>
                  <a:lnTo>
                    <a:pt x="2612884" y="303111"/>
                  </a:lnTo>
                  <a:close/>
                  <a:moveTo>
                    <a:pt x="3077873" y="857474"/>
                  </a:moveTo>
                  <a:lnTo>
                    <a:pt x="3077873" y="186874"/>
                  </a:lnTo>
                  <a:lnTo>
                    <a:pt x="3212899" y="186874"/>
                  </a:lnTo>
                  <a:lnTo>
                    <a:pt x="3212899" y="734083"/>
                  </a:lnTo>
                  <a:lnTo>
                    <a:pt x="3466855" y="734083"/>
                  </a:lnTo>
                  <a:lnTo>
                    <a:pt x="3466855" y="857474"/>
                  </a:lnTo>
                  <a:close/>
                  <a:moveTo>
                    <a:pt x="3595621" y="857474"/>
                  </a:moveTo>
                  <a:lnTo>
                    <a:pt x="3595621" y="186874"/>
                  </a:lnTo>
                  <a:lnTo>
                    <a:pt x="3730647" y="186874"/>
                  </a:lnTo>
                  <a:lnTo>
                    <a:pt x="3730647" y="857474"/>
                  </a:lnTo>
                  <a:close/>
                  <a:moveTo>
                    <a:pt x="3896076" y="658976"/>
                  </a:moveTo>
                  <a:cubicBezTo>
                    <a:pt x="3878791" y="615459"/>
                    <a:pt x="3870144" y="569858"/>
                    <a:pt x="3870144" y="522174"/>
                  </a:cubicBezTo>
                  <a:cubicBezTo>
                    <a:pt x="3870144" y="474489"/>
                    <a:pt x="3878791" y="429184"/>
                    <a:pt x="3896076" y="386265"/>
                  </a:cubicBezTo>
                  <a:cubicBezTo>
                    <a:pt x="3913361" y="342748"/>
                    <a:pt x="3937210" y="304899"/>
                    <a:pt x="3967613" y="272711"/>
                  </a:cubicBezTo>
                  <a:cubicBezTo>
                    <a:pt x="3998615" y="240522"/>
                    <a:pt x="4036172" y="214887"/>
                    <a:pt x="4080284" y="195815"/>
                  </a:cubicBezTo>
                  <a:cubicBezTo>
                    <a:pt x="4124994" y="176743"/>
                    <a:pt x="4172986" y="167203"/>
                    <a:pt x="4224252" y="167203"/>
                  </a:cubicBezTo>
                  <a:cubicBezTo>
                    <a:pt x="4275517" y="167203"/>
                    <a:pt x="4323509" y="176743"/>
                    <a:pt x="4368220" y="195815"/>
                  </a:cubicBezTo>
                  <a:cubicBezTo>
                    <a:pt x="4412930" y="214887"/>
                    <a:pt x="4450487" y="240522"/>
                    <a:pt x="4480890" y="272711"/>
                  </a:cubicBezTo>
                  <a:cubicBezTo>
                    <a:pt x="4511293" y="304899"/>
                    <a:pt x="4535142" y="342748"/>
                    <a:pt x="4552427" y="386265"/>
                  </a:cubicBezTo>
                  <a:cubicBezTo>
                    <a:pt x="4569712" y="429184"/>
                    <a:pt x="4578359" y="474489"/>
                    <a:pt x="4578359" y="522174"/>
                  </a:cubicBezTo>
                  <a:cubicBezTo>
                    <a:pt x="4578359" y="578209"/>
                    <a:pt x="4566734" y="630659"/>
                    <a:pt x="4543485" y="679541"/>
                  </a:cubicBezTo>
                  <a:cubicBezTo>
                    <a:pt x="4520235" y="728423"/>
                    <a:pt x="4488044" y="769250"/>
                    <a:pt x="4446910" y="802037"/>
                  </a:cubicBezTo>
                  <a:lnTo>
                    <a:pt x="4487150" y="840485"/>
                  </a:lnTo>
                  <a:cubicBezTo>
                    <a:pt x="4534248" y="883403"/>
                    <a:pt x="4580747" y="904567"/>
                    <a:pt x="4626646" y="903968"/>
                  </a:cubicBezTo>
                  <a:cubicBezTo>
                    <a:pt x="4645720" y="903968"/>
                    <a:pt x="4661816" y="901581"/>
                    <a:pt x="4674934" y="896815"/>
                  </a:cubicBezTo>
                  <a:lnTo>
                    <a:pt x="4674934" y="1012159"/>
                  </a:lnTo>
                  <a:cubicBezTo>
                    <a:pt x="4654072" y="1020501"/>
                    <a:pt x="4630518" y="1024381"/>
                    <a:pt x="4604291" y="1023782"/>
                  </a:cubicBezTo>
                  <a:cubicBezTo>
                    <a:pt x="4532155" y="1023782"/>
                    <a:pt x="4462711" y="994571"/>
                    <a:pt x="4395940" y="936157"/>
                  </a:cubicBezTo>
                  <a:lnTo>
                    <a:pt x="4316355" y="864627"/>
                  </a:lnTo>
                  <a:cubicBezTo>
                    <a:pt x="4287142" y="872379"/>
                    <a:pt x="4256443" y="876250"/>
                    <a:pt x="4224252" y="876250"/>
                  </a:cubicBezTo>
                  <a:cubicBezTo>
                    <a:pt x="4172986" y="876250"/>
                    <a:pt x="4124994" y="866710"/>
                    <a:pt x="4080284" y="847638"/>
                  </a:cubicBezTo>
                  <a:cubicBezTo>
                    <a:pt x="4036172" y="828566"/>
                    <a:pt x="3998615" y="803227"/>
                    <a:pt x="3967613" y="771637"/>
                  </a:cubicBezTo>
                  <a:cubicBezTo>
                    <a:pt x="3937210" y="739448"/>
                    <a:pt x="3913361" y="701894"/>
                    <a:pt x="3896076" y="658976"/>
                  </a:cubicBezTo>
                  <a:close/>
                  <a:moveTo>
                    <a:pt x="4070447" y="360336"/>
                  </a:moveTo>
                  <a:cubicBezTo>
                    <a:pt x="4029913" y="403853"/>
                    <a:pt x="4009346" y="457796"/>
                    <a:pt x="4008747" y="522174"/>
                  </a:cubicBezTo>
                  <a:cubicBezTo>
                    <a:pt x="4008747" y="586551"/>
                    <a:pt x="4029314" y="640494"/>
                    <a:pt x="4070447" y="684012"/>
                  </a:cubicBezTo>
                  <a:cubicBezTo>
                    <a:pt x="4110982" y="727529"/>
                    <a:pt x="4162551" y="749283"/>
                    <a:pt x="4225146" y="749283"/>
                  </a:cubicBezTo>
                  <a:cubicBezTo>
                    <a:pt x="4266280" y="749283"/>
                    <a:pt x="4302942" y="739448"/>
                    <a:pt x="4335134" y="719777"/>
                  </a:cubicBezTo>
                  <a:cubicBezTo>
                    <a:pt x="4367924" y="700106"/>
                    <a:pt x="4393553" y="672683"/>
                    <a:pt x="4412036" y="637517"/>
                  </a:cubicBezTo>
                  <a:cubicBezTo>
                    <a:pt x="4430519" y="602941"/>
                    <a:pt x="4439756" y="564493"/>
                    <a:pt x="4439756" y="522174"/>
                  </a:cubicBezTo>
                  <a:cubicBezTo>
                    <a:pt x="4439756" y="457796"/>
                    <a:pt x="4419190" y="403853"/>
                    <a:pt x="4378056" y="360336"/>
                  </a:cubicBezTo>
                  <a:cubicBezTo>
                    <a:pt x="4337521" y="316818"/>
                    <a:pt x="4286247" y="295064"/>
                    <a:pt x="4224252" y="295064"/>
                  </a:cubicBezTo>
                  <a:cubicBezTo>
                    <a:pt x="4161657" y="295064"/>
                    <a:pt x="4110088" y="316818"/>
                    <a:pt x="4069553" y="360336"/>
                  </a:cubicBezTo>
                  <a:close/>
                  <a:moveTo>
                    <a:pt x="4705337" y="595493"/>
                  </a:moveTo>
                  <a:lnTo>
                    <a:pt x="4705337" y="186874"/>
                  </a:lnTo>
                  <a:lnTo>
                    <a:pt x="4841257" y="186874"/>
                  </a:lnTo>
                  <a:lnTo>
                    <a:pt x="4841257" y="606222"/>
                  </a:lnTo>
                  <a:cubicBezTo>
                    <a:pt x="4841257" y="650929"/>
                    <a:pt x="4853177" y="686095"/>
                    <a:pt x="4877025" y="711730"/>
                  </a:cubicBezTo>
                  <a:cubicBezTo>
                    <a:pt x="4900874" y="736766"/>
                    <a:pt x="4933960" y="749283"/>
                    <a:pt x="4976283" y="749283"/>
                  </a:cubicBezTo>
                  <a:cubicBezTo>
                    <a:pt x="5018016" y="749283"/>
                    <a:pt x="5050797" y="736766"/>
                    <a:pt x="5074646" y="711730"/>
                  </a:cubicBezTo>
                  <a:cubicBezTo>
                    <a:pt x="5098495" y="686694"/>
                    <a:pt x="5110414" y="651528"/>
                    <a:pt x="5110414" y="606222"/>
                  </a:cubicBezTo>
                  <a:lnTo>
                    <a:pt x="5110414" y="186874"/>
                  </a:lnTo>
                  <a:lnTo>
                    <a:pt x="5246334" y="186874"/>
                  </a:lnTo>
                  <a:lnTo>
                    <a:pt x="5246334" y="595493"/>
                  </a:lnTo>
                  <a:cubicBezTo>
                    <a:pt x="5246334" y="683717"/>
                    <a:pt x="5222191" y="752565"/>
                    <a:pt x="5173903" y="802037"/>
                  </a:cubicBezTo>
                  <a:cubicBezTo>
                    <a:pt x="5125616" y="852109"/>
                    <a:pt x="5059444" y="876849"/>
                    <a:pt x="4975389" y="876250"/>
                  </a:cubicBezTo>
                  <a:cubicBezTo>
                    <a:pt x="4891932" y="876250"/>
                    <a:pt x="4826055" y="851510"/>
                    <a:pt x="4777768" y="802037"/>
                  </a:cubicBezTo>
                  <a:cubicBezTo>
                    <a:pt x="4729481" y="751966"/>
                    <a:pt x="4705337" y="683118"/>
                    <a:pt x="4705337" y="595493"/>
                  </a:cubicBezTo>
                  <a:close/>
                  <a:moveTo>
                    <a:pt x="5423388" y="857474"/>
                  </a:moveTo>
                  <a:lnTo>
                    <a:pt x="5423388" y="186874"/>
                  </a:lnTo>
                  <a:lnTo>
                    <a:pt x="5812370" y="186874"/>
                  </a:lnTo>
                  <a:lnTo>
                    <a:pt x="5812370" y="303111"/>
                  </a:lnTo>
                  <a:lnTo>
                    <a:pt x="5558414" y="303111"/>
                  </a:lnTo>
                  <a:lnTo>
                    <a:pt x="5558414" y="457796"/>
                  </a:lnTo>
                  <a:lnTo>
                    <a:pt x="5773919" y="457796"/>
                  </a:lnTo>
                  <a:lnTo>
                    <a:pt x="5773919" y="574033"/>
                  </a:lnTo>
                  <a:lnTo>
                    <a:pt x="5558414" y="574033"/>
                  </a:lnTo>
                  <a:lnTo>
                    <a:pt x="5558414" y="741236"/>
                  </a:lnTo>
                  <a:lnTo>
                    <a:pt x="5812370" y="741236"/>
                  </a:lnTo>
                  <a:lnTo>
                    <a:pt x="5812370" y="857474"/>
                  </a:lnTo>
                  <a:close/>
                  <a:moveTo>
                    <a:pt x="0" y="1827608"/>
                  </a:moveTo>
                  <a:lnTo>
                    <a:pt x="0" y="1157008"/>
                  </a:lnTo>
                  <a:lnTo>
                    <a:pt x="388982" y="1157008"/>
                  </a:lnTo>
                  <a:lnTo>
                    <a:pt x="388982" y="1273245"/>
                  </a:lnTo>
                  <a:lnTo>
                    <a:pt x="135920" y="1273245"/>
                  </a:lnTo>
                  <a:lnTo>
                    <a:pt x="135920" y="1427930"/>
                  </a:lnTo>
                  <a:lnTo>
                    <a:pt x="351425" y="1427930"/>
                  </a:lnTo>
                  <a:lnTo>
                    <a:pt x="351425" y="1544168"/>
                  </a:lnTo>
                  <a:lnTo>
                    <a:pt x="135920" y="1544168"/>
                  </a:lnTo>
                  <a:lnTo>
                    <a:pt x="135920" y="1827608"/>
                  </a:lnTo>
                  <a:close/>
                  <a:moveTo>
                    <a:pt x="517748" y="1827608"/>
                  </a:moveTo>
                  <a:lnTo>
                    <a:pt x="517748" y="1157008"/>
                  </a:lnTo>
                  <a:lnTo>
                    <a:pt x="721628" y="1157008"/>
                  </a:lnTo>
                  <a:cubicBezTo>
                    <a:pt x="794953" y="1157008"/>
                    <a:pt x="853077" y="1174891"/>
                    <a:pt x="895999" y="1210656"/>
                  </a:cubicBezTo>
                  <a:cubicBezTo>
                    <a:pt x="938322" y="1246421"/>
                    <a:pt x="959488" y="1295304"/>
                    <a:pt x="959488" y="1357294"/>
                  </a:cubicBezTo>
                  <a:cubicBezTo>
                    <a:pt x="959488" y="1397235"/>
                    <a:pt x="950251" y="1432106"/>
                    <a:pt x="931768" y="1461907"/>
                  </a:cubicBezTo>
                  <a:cubicBezTo>
                    <a:pt x="913284" y="1491709"/>
                    <a:pt x="887057" y="1514661"/>
                    <a:pt x="853077" y="1530756"/>
                  </a:cubicBezTo>
                  <a:lnTo>
                    <a:pt x="1062322" y="1827608"/>
                  </a:lnTo>
                  <a:lnTo>
                    <a:pt x="900470" y="1827608"/>
                  </a:lnTo>
                  <a:lnTo>
                    <a:pt x="722522" y="1556686"/>
                  </a:lnTo>
                  <a:lnTo>
                    <a:pt x="653668" y="1556686"/>
                  </a:lnTo>
                  <a:lnTo>
                    <a:pt x="653668" y="1827608"/>
                  </a:lnTo>
                  <a:close/>
                  <a:moveTo>
                    <a:pt x="653668" y="1441342"/>
                  </a:moveTo>
                  <a:lnTo>
                    <a:pt x="729676" y="1441342"/>
                  </a:lnTo>
                  <a:cubicBezTo>
                    <a:pt x="758291" y="1441342"/>
                    <a:pt x="780646" y="1433894"/>
                    <a:pt x="796742" y="1418989"/>
                  </a:cubicBezTo>
                  <a:cubicBezTo>
                    <a:pt x="812838" y="1404084"/>
                    <a:pt x="820590" y="1382929"/>
                    <a:pt x="819991" y="1355506"/>
                  </a:cubicBezTo>
                  <a:cubicBezTo>
                    <a:pt x="819991" y="1329871"/>
                    <a:pt x="812238" y="1309610"/>
                    <a:pt x="796742" y="1294705"/>
                  </a:cubicBezTo>
                  <a:cubicBezTo>
                    <a:pt x="781245" y="1279799"/>
                    <a:pt x="758890" y="1272646"/>
                    <a:pt x="729676" y="1273245"/>
                  </a:cubicBezTo>
                  <a:lnTo>
                    <a:pt x="653668" y="1273245"/>
                  </a:lnTo>
                  <a:close/>
                  <a:moveTo>
                    <a:pt x="1100773" y="1827608"/>
                  </a:moveTo>
                  <a:lnTo>
                    <a:pt x="1353835" y="1157008"/>
                  </a:lnTo>
                  <a:lnTo>
                    <a:pt x="1530889" y="1157008"/>
                  </a:lnTo>
                  <a:lnTo>
                    <a:pt x="1783950" y="1827608"/>
                  </a:lnTo>
                  <a:lnTo>
                    <a:pt x="1639982" y="1827608"/>
                  </a:lnTo>
                  <a:lnTo>
                    <a:pt x="1575599" y="1653252"/>
                  </a:lnTo>
                  <a:lnTo>
                    <a:pt x="1308230" y="1653252"/>
                  </a:lnTo>
                  <a:lnTo>
                    <a:pt x="1244741" y="1827608"/>
                  </a:lnTo>
                  <a:close/>
                  <a:moveTo>
                    <a:pt x="1350258" y="1537015"/>
                  </a:moveTo>
                  <a:lnTo>
                    <a:pt x="1534466" y="1537015"/>
                  </a:lnTo>
                  <a:lnTo>
                    <a:pt x="1442362" y="1285763"/>
                  </a:lnTo>
                  <a:close/>
                  <a:moveTo>
                    <a:pt x="1896621" y="1827608"/>
                  </a:moveTo>
                  <a:lnTo>
                    <a:pt x="1896621" y="1157008"/>
                  </a:lnTo>
                  <a:lnTo>
                    <a:pt x="2070098" y="1157008"/>
                  </a:lnTo>
                  <a:lnTo>
                    <a:pt x="2368764" y="1637158"/>
                  </a:lnTo>
                  <a:lnTo>
                    <a:pt x="2368764" y="1157008"/>
                  </a:lnTo>
                  <a:lnTo>
                    <a:pt x="2503790" y="1157008"/>
                  </a:lnTo>
                  <a:lnTo>
                    <a:pt x="2503790" y="1827608"/>
                  </a:lnTo>
                  <a:lnTo>
                    <a:pt x="2330313" y="1827608"/>
                  </a:lnTo>
                  <a:lnTo>
                    <a:pt x="2031647" y="1345670"/>
                  </a:lnTo>
                  <a:lnTo>
                    <a:pt x="2031647" y="1827608"/>
                  </a:lnTo>
                  <a:close/>
                  <a:moveTo>
                    <a:pt x="2644181" y="1492308"/>
                  </a:moveTo>
                  <a:cubicBezTo>
                    <a:pt x="2644181" y="1444624"/>
                    <a:pt x="2652828" y="1399318"/>
                    <a:pt x="2670113" y="1356400"/>
                  </a:cubicBezTo>
                  <a:cubicBezTo>
                    <a:pt x="2687398" y="1312882"/>
                    <a:pt x="2711247" y="1275034"/>
                    <a:pt x="2741650" y="1242845"/>
                  </a:cubicBezTo>
                  <a:cubicBezTo>
                    <a:pt x="2772652" y="1210656"/>
                    <a:pt x="2810209" y="1185325"/>
                    <a:pt x="2854321" y="1166844"/>
                  </a:cubicBezTo>
                  <a:cubicBezTo>
                    <a:pt x="2899031" y="1147772"/>
                    <a:pt x="2947319" y="1138231"/>
                    <a:pt x="2999183" y="1138231"/>
                  </a:cubicBezTo>
                  <a:cubicBezTo>
                    <a:pt x="3058201" y="1138231"/>
                    <a:pt x="3111853" y="1150150"/>
                    <a:pt x="3160141" y="1173997"/>
                  </a:cubicBezTo>
                  <a:cubicBezTo>
                    <a:pt x="3209027" y="1198433"/>
                    <a:pt x="3248963" y="1231820"/>
                    <a:pt x="3279965" y="1274140"/>
                  </a:cubicBezTo>
                  <a:lnTo>
                    <a:pt x="3173554" y="1357294"/>
                  </a:lnTo>
                  <a:cubicBezTo>
                    <a:pt x="3153881" y="1329281"/>
                    <a:pt x="3129139" y="1306927"/>
                    <a:pt x="3099334" y="1290234"/>
                  </a:cubicBezTo>
                  <a:cubicBezTo>
                    <a:pt x="3069530" y="1273541"/>
                    <a:pt x="3036141" y="1265198"/>
                    <a:pt x="2999183" y="1265198"/>
                  </a:cubicBezTo>
                  <a:cubicBezTo>
                    <a:pt x="2936588" y="1265198"/>
                    <a:pt x="2885019" y="1286953"/>
                    <a:pt x="2844484" y="1330470"/>
                  </a:cubicBezTo>
                  <a:cubicBezTo>
                    <a:pt x="2803950" y="1373987"/>
                    <a:pt x="2783383" y="1427930"/>
                    <a:pt x="2782784" y="1492308"/>
                  </a:cubicBezTo>
                  <a:cubicBezTo>
                    <a:pt x="2782784" y="1556686"/>
                    <a:pt x="2803351" y="1610933"/>
                    <a:pt x="2844484" y="1655040"/>
                  </a:cubicBezTo>
                  <a:cubicBezTo>
                    <a:pt x="2885019" y="1698558"/>
                    <a:pt x="2936588" y="1720017"/>
                    <a:pt x="2999183" y="1719418"/>
                  </a:cubicBezTo>
                  <a:cubicBezTo>
                    <a:pt x="3036141" y="1719418"/>
                    <a:pt x="3069530" y="1711371"/>
                    <a:pt x="3099334" y="1695276"/>
                  </a:cubicBezTo>
                  <a:cubicBezTo>
                    <a:pt x="3129139" y="1678583"/>
                    <a:pt x="3153881" y="1655934"/>
                    <a:pt x="3173554" y="1627322"/>
                  </a:cubicBezTo>
                  <a:lnTo>
                    <a:pt x="3279965" y="1709582"/>
                  </a:lnTo>
                  <a:cubicBezTo>
                    <a:pt x="3253738" y="1745947"/>
                    <a:pt x="3220947" y="1775748"/>
                    <a:pt x="3181602" y="1798996"/>
                  </a:cubicBezTo>
                  <a:cubicBezTo>
                    <a:pt x="3142257" y="1822243"/>
                    <a:pt x="3098735" y="1836844"/>
                    <a:pt x="3051047" y="1842808"/>
                  </a:cubicBezTo>
                  <a:lnTo>
                    <a:pt x="2967885" y="1982293"/>
                  </a:lnTo>
                  <a:lnTo>
                    <a:pt x="2848061" y="1982293"/>
                  </a:lnTo>
                  <a:lnTo>
                    <a:pt x="2932117" y="1841020"/>
                  </a:lnTo>
                  <a:cubicBezTo>
                    <a:pt x="2875487" y="1830889"/>
                    <a:pt x="2825107" y="1809126"/>
                    <a:pt x="2780995" y="1775748"/>
                  </a:cubicBezTo>
                  <a:cubicBezTo>
                    <a:pt x="2736884" y="1742370"/>
                    <a:pt x="2702904" y="1700936"/>
                    <a:pt x="2679055" y="1651464"/>
                  </a:cubicBezTo>
                  <a:cubicBezTo>
                    <a:pt x="2655207" y="1601991"/>
                    <a:pt x="2643582" y="1548934"/>
                    <a:pt x="2644181" y="1492308"/>
                  </a:cubicBezTo>
                  <a:close/>
                  <a:moveTo>
                    <a:pt x="3319310" y="1827608"/>
                  </a:moveTo>
                  <a:lnTo>
                    <a:pt x="3572372" y="1157008"/>
                  </a:lnTo>
                  <a:lnTo>
                    <a:pt x="3749426" y="1157008"/>
                  </a:lnTo>
                  <a:lnTo>
                    <a:pt x="4002487" y="1827608"/>
                  </a:lnTo>
                  <a:lnTo>
                    <a:pt x="3858519" y="1827608"/>
                  </a:lnTo>
                  <a:lnTo>
                    <a:pt x="3795030" y="1653252"/>
                  </a:lnTo>
                  <a:lnTo>
                    <a:pt x="3527661" y="1653252"/>
                  </a:lnTo>
                  <a:lnTo>
                    <a:pt x="3463278" y="1827608"/>
                  </a:lnTo>
                  <a:close/>
                  <a:moveTo>
                    <a:pt x="3569689" y="1537015"/>
                  </a:moveTo>
                  <a:lnTo>
                    <a:pt x="3753002" y="1537015"/>
                  </a:lnTo>
                  <a:lnTo>
                    <a:pt x="3660899" y="1285763"/>
                  </a:lnTo>
                  <a:close/>
                  <a:moveTo>
                    <a:pt x="4115158" y="1827608"/>
                  </a:moveTo>
                  <a:lnTo>
                    <a:pt x="4115158" y="1157008"/>
                  </a:lnTo>
                  <a:lnTo>
                    <a:pt x="4251078" y="1157008"/>
                  </a:lnTo>
                  <a:lnTo>
                    <a:pt x="4251078" y="1827608"/>
                  </a:lnTo>
                  <a:close/>
                  <a:moveTo>
                    <a:pt x="4386998" y="1734618"/>
                  </a:moveTo>
                  <a:lnTo>
                    <a:pt x="4485361" y="1644311"/>
                  </a:lnTo>
                  <a:cubicBezTo>
                    <a:pt x="4505633" y="1670536"/>
                    <a:pt x="4528283" y="1690806"/>
                    <a:pt x="4553321" y="1705112"/>
                  </a:cubicBezTo>
                  <a:cubicBezTo>
                    <a:pt x="4578958" y="1719418"/>
                    <a:pt x="4605481" y="1726571"/>
                    <a:pt x="4632906" y="1726571"/>
                  </a:cubicBezTo>
                  <a:cubicBezTo>
                    <a:pt x="4659732" y="1726571"/>
                    <a:pt x="4680594" y="1719713"/>
                    <a:pt x="4695501" y="1706006"/>
                  </a:cubicBezTo>
                  <a:cubicBezTo>
                    <a:pt x="4710997" y="1692299"/>
                    <a:pt x="4718750" y="1673218"/>
                    <a:pt x="4718750" y="1648781"/>
                  </a:cubicBezTo>
                  <a:cubicBezTo>
                    <a:pt x="4718750" y="1634475"/>
                    <a:pt x="4714574" y="1621358"/>
                    <a:pt x="4706231" y="1609439"/>
                  </a:cubicBezTo>
                  <a:cubicBezTo>
                    <a:pt x="4697289" y="1597521"/>
                    <a:pt x="4685664" y="1587685"/>
                    <a:pt x="4671357" y="1579933"/>
                  </a:cubicBezTo>
                  <a:cubicBezTo>
                    <a:pt x="4657050" y="1571591"/>
                    <a:pt x="4640659" y="1563240"/>
                    <a:pt x="4622175" y="1554897"/>
                  </a:cubicBezTo>
                  <a:cubicBezTo>
                    <a:pt x="4603692" y="1545956"/>
                    <a:pt x="4584914" y="1537310"/>
                    <a:pt x="4565840" y="1528967"/>
                  </a:cubicBezTo>
                  <a:cubicBezTo>
                    <a:pt x="4546767" y="1520625"/>
                    <a:pt x="4528283" y="1510486"/>
                    <a:pt x="4510399" y="1498567"/>
                  </a:cubicBezTo>
                  <a:cubicBezTo>
                    <a:pt x="4491916" y="1486648"/>
                    <a:pt x="4475525" y="1473531"/>
                    <a:pt x="4461217" y="1459225"/>
                  </a:cubicBezTo>
                  <a:cubicBezTo>
                    <a:pt x="4446910" y="1444919"/>
                    <a:pt x="4435285" y="1426741"/>
                    <a:pt x="4426343" y="1404683"/>
                  </a:cubicBezTo>
                  <a:cubicBezTo>
                    <a:pt x="4417401" y="1382625"/>
                    <a:pt x="4412930" y="1358483"/>
                    <a:pt x="4412930" y="1332258"/>
                  </a:cubicBezTo>
                  <a:cubicBezTo>
                    <a:pt x="4412930" y="1278011"/>
                    <a:pt x="4433202" y="1232115"/>
                    <a:pt x="4473736" y="1194562"/>
                  </a:cubicBezTo>
                  <a:cubicBezTo>
                    <a:pt x="4514271" y="1157008"/>
                    <a:pt x="4565545" y="1138231"/>
                    <a:pt x="4627541" y="1138231"/>
                  </a:cubicBezTo>
                  <a:cubicBezTo>
                    <a:pt x="4720539" y="1138231"/>
                    <a:pt x="4798335" y="1175785"/>
                    <a:pt x="4860930" y="1250892"/>
                  </a:cubicBezTo>
                  <a:lnTo>
                    <a:pt x="4761672" y="1340305"/>
                  </a:lnTo>
                  <a:cubicBezTo>
                    <a:pt x="4718750" y="1284270"/>
                    <a:pt x="4674335" y="1256257"/>
                    <a:pt x="4628435" y="1256257"/>
                  </a:cubicBezTo>
                  <a:cubicBezTo>
                    <a:pt x="4605784" y="1256257"/>
                    <a:pt x="4587006" y="1263115"/>
                    <a:pt x="4572100" y="1276822"/>
                  </a:cubicBezTo>
                  <a:cubicBezTo>
                    <a:pt x="4557193" y="1290529"/>
                    <a:pt x="4550039" y="1307222"/>
                    <a:pt x="4550639" y="1326893"/>
                  </a:cubicBezTo>
                  <a:cubicBezTo>
                    <a:pt x="4550639" y="1339411"/>
                    <a:pt x="4554215" y="1351035"/>
                    <a:pt x="4561369" y="1361765"/>
                  </a:cubicBezTo>
                  <a:cubicBezTo>
                    <a:pt x="4568523" y="1371895"/>
                    <a:pt x="4577760" y="1381140"/>
                    <a:pt x="4589090" y="1389483"/>
                  </a:cubicBezTo>
                  <a:cubicBezTo>
                    <a:pt x="4601009" y="1397235"/>
                    <a:pt x="4614727" y="1404978"/>
                    <a:pt x="4630223" y="1412730"/>
                  </a:cubicBezTo>
                  <a:lnTo>
                    <a:pt x="4677616" y="1435084"/>
                  </a:lnTo>
                  <a:cubicBezTo>
                    <a:pt x="4694902" y="1442836"/>
                    <a:pt x="4711892" y="1450579"/>
                    <a:pt x="4728586" y="1458331"/>
                  </a:cubicBezTo>
                  <a:cubicBezTo>
                    <a:pt x="4745872" y="1466673"/>
                    <a:pt x="4761967" y="1476813"/>
                    <a:pt x="4776874" y="1488731"/>
                  </a:cubicBezTo>
                  <a:cubicBezTo>
                    <a:pt x="4792371" y="1500060"/>
                    <a:pt x="4806088" y="1513168"/>
                    <a:pt x="4818008" y="1528073"/>
                  </a:cubicBezTo>
                  <a:cubicBezTo>
                    <a:pt x="4829927" y="1542379"/>
                    <a:pt x="4839173" y="1559368"/>
                    <a:pt x="4845728" y="1579039"/>
                  </a:cubicBezTo>
                  <a:cubicBezTo>
                    <a:pt x="4852882" y="1599309"/>
                    <a:pt x="4856459" y="1621662"/>
                    <a:pt x="4856459" y="1646099"/>
                  </a:cubicBezTo>
                  <a:cubicBezTo>
                    <a:pt x="4855269" y="1706900"/>
                    <a:pt x="4833504" y="1755478"/>
                    <a:pt x="4791181" y="1791843"/>
                  </a:cubicBezTo>
                  <a:cubicBezTo>
                    <a:pt x="4749448" y="1828207"/>
                    <a:pt x="4697289" y="1846385"/>
                    <a:pt x="4634694" y="1846385"/>
                  </a:cubicBezTo>
                  <a:cubicBezTo>
                    <a:pt x="4579852" y="1846385"/>
                    <a:pt x="4532459" y="1837148"/>
                    <a:pt x="4492515" y="1818667"/>
                  </a:cubicBezTo>
                  <a:cubicBezTo>
                    <a:pt x="4452571" y="1799595"/>
                    <a:pt x="4417401" y="1771573"/>
                    <a:pt x="4386998" y="1734618"/>
                  </a:cubicBezTo>
                  <a:close/>
                  <a:moveTo>
                    <a:pt x="5007580" y="1827608"/>
                  </a:moveTo>
                  <a:lnTo>
                    <a:pt x="5007580" y="1157008"/>
                  </a:lnTo>
                  <a:lnTo>
                    <a:pt x="5396562" y="1157008"/>
                  </a:lnTo>
                  <a:lnTo>
                    <a:pt x="5396562" y="1273245"/>
                  </a:lnTo>
                  <a:lnTo>
                    <a:pt x="5143500" y="1273245"/>
                  </a:lnTo>
                  <a:lnTo>
                    <a:pt x="5143500" y="1427930"/>
                  </a:lnTo>
                  <a:lnTo>
                    <a:pt x="5359005" y="1427930"/>
                  </a:lnTo>
                  <a:lnTo>
                    <a:pt x="5359005" y="1544168"/>
                  </a:lnTo>
                  <a:lnTo>
                    <a:pt x="5143500" y="1544168"/>
                  </a:lnTo>
                  <a:lnTo>
                    <a:pt x="5143500" y="1711371"/>
                  </a:lnTo>
                  <a:lnTo>
                    <a:pt x="5396562" y="1711371"/>
                  </a:lnTo>
                  <a:lnTo>
                    <a:pt x="5396562" y="1827608"/>
                  </a:lnTo>
                  <a:close/>
                </a:path>
              </a:pathLst>
            </a:custGeom>
            <a:solidFill>
              <a:srgbClr val="000000"/>
            </a:solidFill>
            <a:ln w="893" cap="flat">
              <a:noFill/>
              <a:prstDash val="solid"/>
              <a:miter/>
            </a:ln>
          </p:spPr>
          <p:txBody>
            <a:bodyPr rtlCol="0" anchor="ctr"/>
            <a:lstStyle/>
            <a:p>
              <a:endParaRPr lang="fr-FR"/>
            </a:p>
          </p:txBody>
        </p:sp>
        <p:sp>
          <p:nvSpPr>
            <p:cNvPr id="61" name="Forme libre 60">
              <a:extLst>
                <a:ext uri="{FF2B5EF4-FFF2-40B4-BE49-F238E27FC236}">
                  <a16:creationId xmlns:a16="http://schemas.microsoft.com/office/drawing/2014/main" id="{C6E10063-98BC-DBF7-D81D-6019CB375F06}"/>
                </a:ext>
              </a:extLst>
            </p:cNvPr>
            <p:cNvSpPr/>
            <p:nvPr/>
          </p:nvSpPr>
          <p:spPr>
            <a:xfrm>
              <a:off x="3189814" y="4323132"/>
              <a:ext cx="2331207" cy="1640734"/>
            </a:xfrm>
            <a:custGeom>
              <a:avLst/>
              <a:gdLst>
                <a:gd name="connsiteX0" fmla="*/ 2221220 w 2331207"/>
                <a:gd name="connsiteY0" fmla="*/ 1391271 h 1640734"/>
                <a:gd name="connsiteX1" fmla="*/ 2248940 w 2331207"/>
                <a:gd name="connsiteY1" fmla="*/ 1441342 h 1640734"/>
                <a:gd name="connsiteX2" fmla="*/ 2158625 w 2331207"/>
                <a:gd name="connsiteY2" fmla="*/ 1465484 h 1640734"/>
                <a:gd name="connsiteX3" fmla="*/ 2221220 w 2331207"/>
                <a:gd name="connsiteY3" fmla="*/ 1391271 h 1640734"/>
                <a:gd name="connsiteX4" fmla="*/ 2271295 w 2331207"/>
                <a:gd name="connsiteY4" fmla="*/ 1537909 h 1640734"/>
                <a:gd name="connsiteX5" fmla="*/ 2253411 w 2331207"/>
                <a:gd name="connsiteY5" fmla="*/ 1537909 h 1640734"/>
                <a:gd name="connsiteX6" fmla="*/ 2181874 w 2331207"/>
                <a:gd name="connsiteY6" fmla="*/ 1586192 h 1640734"/>
                <a:gd name="connsiteX7" fmla="*/ 2144317 w 2331207"/>
                <a:gd name="connsiteY7" fmla="*/ 1537909 h 1640734"/>
                <a:gd name="connsiteX8" fmla="*/ 2148788 w 2331207"/>
                <a:gd name="connsiteY8" fmla="*/ 1497673 h 1640734"/>
                <a:gd name="connsiteX9" fmla="*/ 2295439 w 2331207"/>
                <a:gd name="connsiteY9" fmla="*/ 1449390 h 1640734"/>
                <a:gd name="connsiteX10" fmla="*/ 2248940 w 2331207"/>
                <a:gd name="connsiteY10" fmla="*/ 1351929 h 1640734"/>
                <a:gd name="connsiteX11" fmla="*/ 2100501 w 2331207"/>
                <a:gd name="connsiteY11" fmla="*/ 1569203 h 1640734"/>
                <a:gd name="connsiteX12" fmla="*/ 2155942 w 2331207"/>
                <a:gd name="connsiteY12" fmla="*/ 1639840 h 1640734"/>
                <a:gd name="connsiteX13" fmla="*/ 2271295 w 2331207"/>
                <a:gd name="connsiteY13" fmla="*/ 1537909 h 1640734"/>
                <a:gd name="connsiteX14" fmla="*/ 2248046 w 2331207"/>
                <a:gd name="connsiteY14" fmla="*/ 1319740 h 1640734"/>
                <a:gd name="connsiteX15" fmla="*/ 2331207 w 2331207"/>
                <a:gd name="connsiteY15" fmla="*/ 1243739 h 1640734"/>
                <a:gd name="connsiteX16" fmla="*/ 2331207 w 2331207"/>
                <a:gd name="connsiteY16" fmla="*/ 1233009 h 1640734"/>
                <a:gd name="connsiteX17" fmla="*/ 2275766 w 2331207"/>
                <a:gd name="connsiteY17" fmla="*/ 1233009 h 1640734"/>
                <a:gd name="connsiteX18" fmla="*/ 2226585 w 2331207"/>
                <a:gd name="connsiteY18" fmla="*/ 1320634 h 1640734"/>
                <a:gd name="connsiteX19" fmla="*/ 2248046 w 2331207"/>
                <a:gd name="connsiteY19" fmla="*/ 1320634 h 1640734"/>
                <a:gd name="connsiteX20" fmla="*/ 1935966 w 2331207"/>
                <a:gd name="connsiteY20" fmla="*/ 1393059 h 1640734"/>
                <a:gd name="connsiteX21" fmla="*/ 1984254 w 2331207"/>
                <a:gd name="connsiteY21" fmla="*/ 1393059 h 1640734"/>
                <a:gd name="connsiteX22" fmla="*/ 1907351 w 2331207"/>
                <a:gd name="connsiteY22" fmla="*/ 1604075 h 1640734"/>
                <a:gd name="connsiteX23" fmla="*/ 1928813 w 2331207"/>
                <a:gd name="connsiteY23" fmla="*/ 1639840 h 1640734"/>
                <a:gd name="connsiteX24" fmla="*/ 2073675 w 2331207"/>
                <a:gd name="connsiteY24" fmla="*/ 1527179 h 1640734"/>
                <a:gd name="connsiteX25" fmla="*/ 2060262 w 2331207"/>
                <a:gd name="connsiteY25" fmla="*/ 1527179 h 1640734"/>
                <a:gd name="connsiteX26" fmla="*/ 1965475 w 2331207"/>
                <a:gd name="connsiteY26" fmla="*/ 1591557 h 1640734"/>
                <a:gd name="connsiteX27" fmla="*/ 2036118 w 2331207"/>
                <a:gd name="connsiteY27" fmla="*/ 1393059 h 1640734"/>
                <a:gd name="connsiteX28" fmla="*/ 2108549 w 2331207"/>
                <a:gd name="connsiteY28" fmla="*/ 1393059 h 1640734"/>
                <a:gd name="connsiteX29" fmla="*/ 2117491 w 2331207"/>
                <a:gd name="connsiteY29" fmla="*/ 1362659 h 1640734"/>
                <a:gd name="connsiteX30" fmla="*/ 2046848 w 2331207"/>
                <a:gd name="connsiteY30" fmla="*/ 1362659 h 1640734"/>
                <a:gd name="connsiteX31" fmla="*/ 2073675 w 2331207"/>
                <a:gd name="connsiteY31" fmla="*/ 1286657 h 1640734"/>
                <a:gd name="connsiteX32" fmla="*/ 2045954 w 2331207"/>
                <a:gd name="connsiteY32" fmla="*/ 1286657 h 1640734"/>
                <a:gd name="connsiteX33" fmla="*/ 1995878 w 2331207"/>
                <a:gd name="connsiteY33" fmla="*/ 1362659 h 1640734"/>
                <a:gd name="connsiteX34" fmla="*/ 1935966 w 2331207"/>
                <a:gd name="connsiteY34" fmla="*/ 1370706 h 1640734"/>
                <a:gd name="connsiteX35" fmla="*/ 1885890 w 2331207"/>
                <a:gd name="connsiteY35" fmla="*/ 1382330 h 1640734"/>
                <a:gd name="connsiteX36" fmla="*/ 1868900 w 2331207"/>
                <a:gd name="connsiteY36" fmla="*/ 1351929 h 1640734"/>
                <a:gd name="connsiteX37" fmla="*/ 1756230 w 2331207"/>
                <a:gd name="connsiteY37" fmla="*/ 1443131 h 1640734"/>
                <a:gd name="connsiteX38" fmla="*/ 1769643 w 2331207"/>
                <a:gd name="connsiteY38" fmla="*/ 1443131 h 1640734"/>
                <a:gd name="connsiteX39" fmla="*/ 1828661 w 2331207"/>
                <a:gd name="connsiteY39" fmla="*/ 1398424 h 1640734"/>
                <a:gd name="connsiteX40" fmla="*/ 1747288 w 2331207"/>
                <a:gd name="connsiteY40" fmla="*/ 1609439 h 1640734"/>
                <a:gd name="connsiteX41" fmla="*/ 1765172 w 2331207"/>
                <a:gd name="connsiteY41" fmla="*/ 1639840 h 1640734"/>
                <a:gd name="connsiteX42" fmla="*/ 1872477 w 2331207"/>
                <a:gd name="connsiteY42" fmla="*/ 1548638 h 1640734"/>
                <a:gd name="connsiteX43" fmla="*/ 1859064 w 2331207"/>
                <a:gd name="connsiteY43" fmla="*/ 1548638 h 1640734"/>
                <a:gd name="connsiteX44" fmla="*/ 1800046 w 2331207"/>
                <a:gd name="connsiteY44" fmla="*/ 1593345 h 1640734"/>
                <a:gd name="connsiteX45" fmla="*/ 1893938 w 2331207"/>
                <a:gd name="connsiteY45" fmla="*/ 1298281 h 1640734"/>
                <a:gd name="connsiteX46" fmla="*/ 1927024 w 2331207"/>
                <a:gd name="connsiteY46" fmla="*/ 1265198 h 1640734"/>
                <a:gd name="connsiteX47" fmla="*/ 1893938 w 2331207"/>
                <a:gd name="connsiteY47" fmla="*/ 1232115 h 1640734"/>
                <a:gd name="connsiteX48" fmla="*/ 1870689 w 2331207"/>
                <a:gd name="connsiteY48" fmla="*/ 1241951 h 1640734"/>
                <a:gd name="connsiteX49" fmla="*/ 1860853 w 2331207"/>
                <a:gd name="connsiteY49" fmla="*/ 1265198 h 1640734"/>
                <a:gd name="connsiteX50" fmla="*/ 1893938 w 2331207"/>
                <a:gd name="connsiteY50" fmla="*/ 1298281 h 1640734"/>
                <a:gd name="connsiteX51" fmla="*/ 1501380 w 2331207"/>
                <a:gd name="connsiteY51" fmla="*/ 1410942 h 1640734"/>
                <a:gd name="connsiteX52" fmla="*/ 1501380 w 2331207"/>
                <a:gd name="connsiteY52" fmla="*/ 1474425 h 1640734"/>
                <a:gd name="connsiteX53" fmla="*/ 1444150 w 2331207"/>
                <a:gd name="connsiteY53" fmla="*/ 1601392 h 1640734"/>
                <a:gd name="connsiteX54" fmla="*/ 1468294 w 2331207"/>
                <a:gd name="connsiteY54" fmla="*/ 1640734 h 1640734"/>
                <a:gd name="connsiteX55" fmla="*/ 1495120 w 2331207"/>
                <a:gd name="connsiteY55" fmla="*/ 1621957 h 1640734"/>
                <a:gd name="connsiteX56" fmla="*/ 1551456 w 2331207"/>
                <a:gd name="connsiteY56" fmla="*/ 1473531 h 1640734"/>
                <a:gd name="connsiteX57" fmla="*/ 1647136 w 2331207"/>
                <a:gd name="connsiteY57" fmla="*/ 1407365 h 1640734"/>
                <a:gd name="connsiteX58" fmla="*/ 1650713 w 2331207"/>
                <a:gd name="connsiteY58" fmla="*/ 1439554 h 1640734"/>
                <a:gd name="connsiteX59" fmla="*/ 1563975 w 2331207"/>
                <a:gd name="connsiteY59" fmla="*/ 1604969 h 1640734"/>
                <a:gd name="connsiteX60" fmla="*/ 1585436 w 2331207"/>
                <a:gd name="connsiteY60" fmla="*/ 1640734 h 1640734"/>
                <a:gd name="connsiteX61" fmla="*/ 1698106 w 2331207"/>
                <a:gd name="connsiteY61" fmla="*/ 1549533 h 1640734"/>
                <a:gd name="connsiteX62" fmla="*/ 1682905 w 2331207"/>
                <a:gd name="connsiteY62" fmla="*/ 1549533 h 1640734"/>
                <a:gd name="connsiteX63" fmla="*/ 1623887 w 2331207"/>
                <a:gd name="connsiteY63" fmla="*/ 1594239 h 1640734"/>
                <a:gd name="connsiteX64" fmla="*/ 1698106 w 2331207"/>
                <a:gd name="connsiteY64" fmla="*/ 1444025 h 1640734"/>
                <a:gd name="connsiteX65" fmla="*/ 1712414 w 2331207"/>
                <a:gd name="connsiteY65" fmla="*/ 1393059 h 1640734"/>
                <a:gd name="connsiteX66" fmla="*/ 1673068 w 2331207"/>
                <a:gd name="connsiteY66" fmla="*/ 1352823 h 1640734"/>
                <a:gd name="connsiteX67" fmla="*/ 1560398 w 2331207"/>
                <a:gd name="connsiteY67" fmla="*/ 1444919 h 1640734"/>
                <a:gd name="connsiteX68" fmla="*/ 1560398 w 2331207"/>
                <a:gd name="connsiteY68" fmla="*/ 1405577 h 1640734"/>
                <a:gd name="connsiteX69" fmla="*/ 1526418 w 2331207"/>
                <a:gd name="connsiteY69" fmla="*/ 1352823 h 1640734"/>
                <a:gd name="connsiteX70" fmla="*/ 1448621 w 2331207"/>
                <a:gd name="connsiteY70" fmla="*/ 1444025 h 1640734"/>
                <a:gd name="connsiteX71" fmla="*/ 1462035 w 2331207"/>
                <a:gd name="connsiteY71" fmla="*/ 1444025 h 1640734"/>
                <a:gd name="connsiteX72" fmla="*/ 1501380 w 2331207"/>
                <a:gd name="connsiteY72" fmla="*/ 1410942 h 1640734"/>
                <a:gd name="connsiteX73" fmla="*/ 1443256 w 2331207"/>
                <a:gd name="connsiteY73" fmla="*/ 1416307 h 1640734"/>
                <a:gd name="connsiteX74" fmla="*/ 1421795 w 2331207"/>
                <a:gd name="connsiteY74" fmla="*/ 1351929 h 1640734"/>
                <a:gd name="connsiteX75" fmla="*/ 1345787 w 2331207"/>
                <a:gd name="connsiteY75" fmla="*/ 1444025 h 1640734"/>
                <a:gd name="connsiteX76" fmla="*/ 1345787 w 2331207"/>
                <a:gd name="connsiteY76" fmla="*/ 1404683 h 1640734"/>
                <a:gd name="connsiteX77" fmla="*/ 1311807 w 2331207"/>
                <a:gd name="connsiteY77" fmla="*/ 1351929 h 1640734"/>
                <a:gd name="connsiteX78" fmla="*/ 1234011 w 2331207"/>
                <a:gd name="connsiteY78" fmla="*/ 1443131 h 1640734"/>
                <a:gd name="connsiteX79" fmla="*/ 1247424 w 2331207"/>
                <a:gd name="connsiteY79" fmla="*/ 1443131 h 1640734"/>
                <a:gd name="connsiteX80" fmla="*/ 1285875 w 2331207"/>
                <a:gd name="connsiteY80" fmla="*/ 1410048 h 1640734"/>
                <a:gd name="connsiteX81" fmla="*/ 1285875 w 2331207"/>
                <a:gd name="connsiteY81" fmla="*/ 1473531 h 1640734"/>
                <a:gd name="connsiteX82" fmla="*/ 1228646 w 2331207"/>
                <a:gd name="connsiteY82" fmla="*/ 1600498 h 1640734"/>
                <a:gd name="connsiteX83" fmla="*/ 1252789 w 2331207"/>
                <a:gd name="connsiteY83" fmla="*/ 1639840 h 1640734"/>
                <a:gd name="connsiteX84" fmla="*/ 1279616 w 2331207"/>
                <a:gd name="connsiteY84" fmla="*/ 1621063 h 1640734"/>
                <a:gd name="connsiteX85" fmla="*/ 1334162 w 2331207"/>
                <a:gd name="connsiteY85" fmla="*/ 1472637 h 1640734"/>
                <a:gd name="connsiteX86" fmla="*/ 1382450 w 2331207"/>
                <a:gd name="connsiteY86" fmla="*/ 1417201 h 1640734"/>
                <a:gd name="connsiteX87" fmla="*/ 1443256 w 2331207"/>
                <a:gd name="connsiteY87" fmla="*/ 1417201 h 1640734"/>
                <a:gd name="connsiteX88" fmla="*/ 1131177 w 2331207"/>
                <a:gd name="connsiteY88" fmla="*/ 1391271 h 1640734"/>
                <a:gd name="connsiteX89" fmla="*/ 1158897 w 2331207"/>
                <a:gd name="connsiteY89" fmla="*/ 1441342 h 1640734"/>
                <a:gd name="connsiteX90" fmla="*/ 1068582 w 2331207"/>
                <a:gd name="connsiteY90" fmla="*/ 1465484 h 1640734"/>
                <a:gd name="connsiteX91" fmla="*/ 1131177 w 2331207"/>
                <a:gd name="connsiteY91" fmla="*/ 1391271 h 1640734"/>
                <a:gd name="connsiteX92" fmla="*/ 1181252 w 2331207"/>
                <a:gd name="connsiteY92" fmla="*/ 1537909 h 1640734"/>
                <a:gd name="connsiteX93" fmla="*/ 1163368 w 2331207"/>
                <a:gd name="connsiteY93" fmla="*/ 1537909 h 1640734"/>
                <a:gd name="connsiteX94" fmla="*/ 1091831 w 2331207"/>
                <a:gd name="connsiteY94" fmla="*/ 1586192 h 1640734"/>
                <a:gd name="connsiteX95" fmla="*/ 1054274 w 2331207"/>
                <a:gd name="connsiteY95" fmla="*/ 1537909 h 1640734"/>
                <a:gd name="connsiteX96" fmla="*/ 1058746 w 2331207"/>
                <a:gd name="connsiteY96" fmla="*/ 1497673 h 1640734"/>
                <a:gd name="connsiteX97" fmla="*/ 1205396 w 2331207"/>
                <a:gd name="connsiteY97" fmla="*/ 1449390 h 1640734"/>
                <a:gd name="connsiteX98" fmla="*/ 1158897 w 2331207"/>
                <a:gd name="connsiteY98" fmla="*/ 1351929 h 1640734"/>
                <a:gd name="connsiteX99" fmla="*/ 1010458 w 2331207"/>
                <a:gd name="connsiteY99" fmla="*/ 1569203 h 1640734"/>
                <a:gd name="connsiteX100" fmla="*/ 1065899 w 2331207"/>
                <a:gd name="connsiteY100" fmla="*/ 1639840 h 1640734"/>
                <a:gd name="connsiteX101" fmla="*/ 1181252 w 2331207"/>
                <a:gd name="connsiteY101" fmla="*/ 1537909 h 1640734"/>
                <a:gd name="connsiteX102" fmla="*/ 845923 w 2331207"/>
                <a:gd name="connsiteY102" fmla="*/ 1393059 h 1640734"/>
                <a:gd name="connsiteX103" fmla="*/ 894211 w 2331207"/>
                <a:gd name="connsiteY103" fmla="*/ 1393059 h 1640734"/>
                <a:gd name="connsiteX104" fmla="*/ 817309 w 2331207"/>
                <a:gd name="connsiteY104" fmla="*/ 1604075 h 1640734"/>
                <a:gd name="connsiteX105" fmla="*/ 838770 w 2331207"/>
                <a:gd name="connsiteY105" fmla="*/ 1639840 h 1640734"/>
                <a:gd name="connsiteX106" fmla="*/ 983632 w 2331207"/>
                <a:gd name="connsiteY106" fmla="*/ 1527179 h 1640734"/>
                <a:gd name="connsiteX107" fmla="*/ 970219 w 2331207"/>
                <a:gd name="connsiteY107" fmla="*/ 1527179 h 1640734"/>
                <a:gd name="connsiteX108" fmla="*/ 875432 w 2331207"/>
                <a:gd name="connsiteY108" fmla="*/ 1591557 h 1640734"/>
                <a:gd name="connsiteX109" fmla="*/ 946075 w 2331207"/>
                <a:gd name="connsiteY109" fmla="*/ 1393059 h 1640734"/>
                <a:gd name="connsiteX110" fmla="*/ 1018506 w 2331207"/>
                <a:gd name="connsiteY110" fmla="*/ 1393059 h 1640734"/>
                <a:gd name="connsiteX111" fmla="*/ 1027448 w 2331207"/>
                <a:gd name="connsiteY111" fmla="*/ 1362659 h 1640734"/>
                <a:gd name="connsiteX112" fmla="*/ 956805 w 2331207"/>
                <a:gd name="connsiteY112" fmla="*/ 1362659 h 1640734"/>
                <a:gd name="connsiteX113" fmla="*/ 983632 w 2331207"/>
                <a:gd name="connsiteY113" fmla="*/ 1286657 h 1640734"/>
                <a:gd name="connsiteX114" fmla="*/ 955911 w 2331207"/>
                <a:gd name="connsiteY114" fmla="*/ 1286657 h 1640734"/>
                <a:gd name="connsiteX115" fmla="*/ 905835 w 2331207"/>
                <a:gd name="connsiteY115" fmla="*/ 1362659 h 1640734"/>
                <a:gd name="connsiteX116" fmla="*/ 845923 w 2331207"/>
                <a:gd name="connsiteY116" fmla="*/ 1370706 h 1640734"/>
                <a:gd name="connsiteX117" fmla="*/ 589285 w 2331207"/>
                <a:gd name="connsiteY117" fmla="*/ 1557580 h 1640734"/>
                <a:gd name="connsiteX118" fmla="*/ 702850 w 2331207"/>
                <a:gd name="connsiteY118" fmla="*/ 1403789 h 1640734"/>
                <a:gd name="connsiteX119" fmla="*/ 727888 w 2331207"/>
                <a:gd name="connsiteY119" fmla="*/ 1407365 h 1640734"/>
                <a:gd name="connsiteX120" fmla="*/ 685860 w 2331207"/>
                <a:gd name="connsiteY120" fmla="*/ 1520026 h 1640734"/>
                <a:gd name="connsiteX121" fmla="*/ 606275 w 2331207"/>
                <a:gd name="connsiteY121" fmla="*/ 1585298 h 1640734"/>
                <a:gd name="connsiteX122" fmla="*/ 589285 w 2331207"/>
                <a:gd name="connsiteY122" fmla="*/ 1557580 h 1640734"/>
                <a:gd name="connsiteX123" fmla="*/ 811943 w 2331207"/>
                <a:gd name="connsiteY123" fmla="*/ 1339411 h 1640734"/>
                <a:gd name="connsiteX124" fmla="*/ 789588 w 2331207"/>
                <a:gd name="connsiteY124" fmla="*/ 1337623 h 1640734"/>
                <a:gd name="connsiteX125" fmla="*/ 764550 w 2331207"/>
                <a:gd name="connsiteY125" fmla="*/ 1362659 h 1640734"/>
                <a:gd name="connsiteX126" fmla="*/ 760079 w 2331207"/>
                <a:gd name="connsiteY126" fmla="*/ 1362659 h 1640734"/>
                <a:gd name="connsiteX127" fmla="*/ 539209 w 2331207"/>
                <a:gd name="connsiteY127" fmla="*/ 1599604 h 1640734"/>
                <a:gd name="connsiteX128" fmla="*/ 578554 w 2331207"/>
                <a:gd name="connsiteY128" fmla="*/ 1639840 h 1640734"/>
                <a:gd name="connsiteX129" fmla="*/ 675129 w 2331207"/>
                <a:gd name="connsiteY129" fmla="*/ 1547744 h 1640734"/>
                <a:gd name="connsiteX130" fmla="*/ 673341 w 2331207"/>
                <a:gd name="connsiteY130" fmla="*/ 1564733 h 1640734"/>
                <a:gd name="connsiteX131" fmla="*/ 709109 w 2331207"/>
                <a:gd name="connsiteY131" fmla="*/ 1639840 h 1640734"/>
                <a:gd name="connsiteX132" fmla="*/ 786011 w 2331207"/>
                <a:gd name="connsiteY132" fmla="*/ 1548638 h 1640734"/>
                <a:gd name="connsiteX133" fmla="*/ 772598 w 2331207"/>
                <a:gd name="connsiteY133" fmla="*/ 1548638 h 1640734"/>
                <a:gd name="connsiteX134" fmla="*/ 734147 w 2331207"/>
                <a:gd name="connsiteY134" fmla="*/ 1581721 h 1640734"/>
                <a:gd name="connsiteX135" fmla="*/ 734147 w 2331207"/>
                <a:gd name="connsiteY135" fmla="*/ 1518238 h 1640734"/>
                <a:gd name="connsiteX136" fmla="*/ 583920 w 2331207"/>
                <a:gd name="connsiteY136" fmla="*/ 1416307 h 1640734"/>
                <a:gd name="connsiteX137" fmla="*/ 562459 w 2331207"/>
                <a:gd name="connsiteY137" fmla="*/ 1351929 h 1640734"/>
                <a:gd name="connsiteX138" fmla="*/ 486451 w 2331207"/>
                <a:gd name="connsiteY138" fmla="*/ 1444025 h 1640734"/>
                <a:gd name="connsiteX139" fmla="*/ 486451 w 2331207"/>
                <a:gd name="connsiteY139" fmla="*/ 1404683 h 1640734"/>
                <a:gd name="connsiteX140" fmla="*/ 451576 w 2331207"/>
                <a:gd name="connsiteY140" fmla="*/ 1351929 h 1640734"/>
                <a:gd name="connsiteX141" fmla="*/ 374674 w 2331207"/>
                <a:gd name="connsiteY141" fmla="*/ 1443131 h 1640734"/>
                <a:gd name="connsiteX142" fmla="*/ 388087 w 2331207"/>
                <a:gd name="connsiteY142" fmla="*/ 1443131 h 1640734"/>
                <a:gd name="connsiteX143" fmla="*/ 426539 w 2331207"/>
                <a:gd name="connsiteY143" fmla="*/ 1410048 h 1640734"/>
                <a:gd name="connsiteX144" fmla="*/ 426539 w 2331207"/>
                <a:gd name="connsiteY144" fmla="*/ 1473531 h 1640734"/>
                <a:gd name="connsiteX145" fmla="*/ 368415 w 2331207"/>
                <a:gd name="connsiteY145" fmla="*/ 1601392 h 1640734"/>
                <a:gd name="connsiteX146" fmla="*/ 392559 w 2331207"/>
                <a:gd name="connsiteY146" fmla="*/ 1640734 h 1640734"/>
                <a:gd name="connsiteX147" fmla="*/ 419385 w 2331207"/>
                <a:gd name="connsiteY147" fmla="*/ 1621957 h 1640734"/>
                <a:gd name="connsiteX148" fmla="*/ 475720 w 2331207"/>
                <a:gd name="connsiteY148" fmla="*/ 1472637 h 1640734"/>
                <a:gd name="connsiteX149" fmla="*/ 524007 w 2331207"/>
                <a:gd name="connsiteY149" fmla="*/ 1417201 h 1640734"/>
                <a:gd name="connsiteX150" fmla="*/ 583920 w 2331207"/>
                <a:gd name="connsiteY150" fmla="*/ 1417201 h 1640734"/>
                <a:gd name="connsiteX151" fmla="*/ 209245 w 2331207"/>
                <a:gd name="connsiteY151" fmla="*/ 1630004 h 1640734"/>
                <a:gd name="connsiteX152" fmla="*/ 214611 w 2331207"/>
                <a:gd name="connsiteY152" fmla="*/ 1613910 h 1640734"/>
                <a:gd name="connsiteX153" fmla="*/ 163641 w 2331207"/>
                <a:gd name="connsiteY153" fmla="*/ 1523603 h 1640734"/>
                <a:gd name="connsiteX154" fmla="*/ 190467 w 2331207"/>
                <a:gd name="connsiteY154" fmla="*/ 1451178 h 1640734"/>
                <a:gd name="connsiteX155" fmla="*/ 246802 w 2331207"/>
                <a:gd name="connsiteY155" fmla="*/ 1451178 h 1640734"/>
                <a:gd name="connsiteX156" fmla="*/ 277205 w 2331207"/>
                <a:gd name="connsiteY156" fmla="*/ 1504826 h 1640734"/>
                <a:gd name="connsiteX157" fmla="*/ 297772 w 2331207"/>
                <a:gd name="connsiteY157" fmla="*/ 1504826 h 1640734"/>
                <a:gd name="connsiteX158" fmla="*/ 344271 w 2331207"/>
                <a:gd name="connsiteY158" fmla="*/ 1376965 h 1640734"/>
                <a:gd name="connsiteX159" fmla="*/ 323704 w 2331207"/>
                <a:gd name="connsiteY159" fmla="*/ 1376965 h 1640734"/>
                <a:gd name="connsiteX160" fmla="*/ 253956 w 2331207"/>
                <a:gd name="connsiteY160" fmla="*/ 1430613 h 1640734"/>
                <a:gd name="connsiteX161" fmla="*/ 197621 w 2331207"/>
                <a:gd name="connsiteY161" fmla="*/ 1430613 h 1640734"/>
                <a:gd name="connsiteX162" fmla="*/ 236072 w 2331207"/>
                <a:gd name="connsiteY162" fmla="*/ 1325999 h 1640734"/>
                <a:gd name="connsiteX163" fmla="*/ 304032 w 2331207"/>
                <a:gd name="connsiteY163" fmla="*/ 1281293 h 1640734"/>
                <a:gd name="connsiteX164" fmla="*/ 316551 w 2331207"/>
                <a:gd name="connsiteY164" fmla="*/ 1281293 h 1640734"/>
                <a:gd name="connsiteX165" fmla="*/ 371992 w 2331207"/>
                <a:gd name="connsiteY165" fmla="*/ 1346564 h 1640734"/>
                <a:gd name="connsiteX166" fmla="*/ 391664 w 2331207"/>
                <a:gd name="connsiteY166" fmla="*/ 1346564 h 1640734"/>
                <a:gd name="connsiteX167" fmla="*/ 407760 w 2331207"/>
                <a:gd name="connsiteY167" fmla="*/ 1259833 h 1640734"/>
                <a:gd name="connsiteX168" fmla="*/ 135026 w 2331207"/>
                <a:gd name="connsiteY168" fmla="*/ 1259833 h 1640734"/>
                <a:gd name="connsiteX169" fmla="*/ 129661 w 2331207"/>
                <a:gd name="connsiteY169" fmla="*/ 1275928 h 1640734"/>
                <a:gd name="connsiteX170" fmla="*/ 165429 w 2331207"/>
                <a:gd name="connsiteY170" fmla="*/ 1366235 h 1640734"/>
                <a:gd name="connsiteX171" fmla="*/ 107305 w 2331207"/>
                <a:gd name="connsiteY171" fmla="*/ 1524497 h 1640734"/>
                <a:gd name="connsiteX172" fmla="*/ 4471 w 2331207"/>
                <a:gd name="connsiteY172" fmla="*/ 1614804 h 1640734"/>
                <a:gd name="connsiteX173" fmla="*/ 0 w 2331207"/>
                <a:gd name="connsiteY173" fmla="*/ 1630899 h 1640734"/>
                <a:gd name="connsiteX174" fmla="*/ 209245 w 2331207"/>
                <a:gd name="connsiteY174" fmla="*/ 1630899 h 1640734"/>
                <a:gd name="connsiteX175" fmla="*/ 1562186 w 2331207"/>
                <a:gd name="connsiteY175" fmla="*/ 775213 h 1640734"/>
                <a:gd name="connsiteX176" fmla="*/ 1589907 w 2331207"/>
                <a:gd name="connsiteY176" fmla="*/ 825285 h 1640734"/>
                <a:gd name="connsiteX177" fmla="*/ 1499591 w 2331207"/>
                <a:gd name="connsiteY177" fmla="*/ 849426 h 1640734"/>
                <a:gd name="connsiteX178" fmla="*/ 1562186 w 2331207"/>
                <a:gd name="connsiteY178" fmla="*/ 775213 h 1640734"/>
                <a:gd name="connsiteX179" fmla="*/ 1612262 w 2331207"/>
                <a:gd name="connsiteY179" fmla="*/ 921851 h 1640734"/>
                <a:gd name="connsiteX180" fmla="*/ 1594378 w 2331207"/>
                <a:gd name="connsiteY180" fmla="*/ 921851 h 1640734"/>
                <a:gd name="connsiteX181" fmla="*/ 1522841 w 2331207"/>
                <a:gd name="connsiteY181" fmla="*/ 970134 h 1640734"/>
                <a:gd name="connsiteX182" fmla="*/ 1485284 w 2331207"/>
                <a:gd name="connsiteY182" fmla="*/ 921851 h 1640734"/>
                <a:gd name="connsiteX183" fmla="*/ 1489755 w 2331207"/>
                <a:gd name="connsiteY183" fmla="*/ 881615 h 1640734"/>
                <a:gd name="connsiteX184" fmla="*/ 1636406 w 2331207"/>
                <a:gd name="connsiteY184" fmla="*/ 833332 h 1640734"/>
                <a:gd name="connsiteX185" fmla="*/ 1589907 w 2331207"/>
                <a:gd name="connsiteY185" fmla="*/ 735871 h 1640734"/>
                <a:gd name="connsiteX186" fmla="*/ 1441468 w 2331207"/>
                <a:gd name="connsiteY186" fmla="*/ 953146 h 1640734"/>
                <a:gd name="connsiteX187" fmla="*/ 1496909 w 2331207"/>
                <a:gd name="connsiteY187" fmla="*/ 1023782 h 1640734"/>
                <a:gd name="connsiteX188" fmla="*/ 1612262 w 2331207"/>
                <a:gd name="connsiteY188" fmla="*/ 921851 h 1640734"/>
                <a:gd name="connsiteX189" fmla="*/ 1589012 w 2331207"/>
                <a:gd name="connsiteY189" fmla="*/ 703683 h 1640734"/>
                <a:gd name="connsiteX190" fmla="*/ 1672174 w 2331207"/>
                <a:gd name="connsiteY190" fmla="*/ 627681 h 1640734"/>
                <a:gd name="connsiteX191" fmla="*/ 1672174 w 2331207"/>
                <a:gd name="connsiteY191" fmla="*/ 616952 h 1640734"/>
                <a:gd name="connsiteX192" fmla="*/ 1616733 w 2331207"/>
                <a:gd name="connsiteY192" fmla="*/ 616952 h 1640734"/>
                <a:gd name="connsiteX193" fmla="*/ 1567551 w 2331207"/>
                <a:gd name="connsiteY193" fmla="*/ 704577 h 1640734"/>
                <a:gd name="connsiteX194" fmla="*/ 1589012 w 2331207"/>
                <a:gd name="connsiteY194" fmla="*/ 704577 h 1640734"/>
                <a:gd name="connsiteX195" fmla="*/ 1276933 w 2331207"/>
                <a:gd name="connsiteY195" fmla="*/ 777002 h 1640734"/>
                <a:gd name="connsiteX196" fmla="*/ 1325220 w 2331207"/>
                <a:gd name="connsiteY196" fmla="*/ 777002 h 1640734"/>
                <a:gd name="connsiteX197" fmla="*/ 1248318 w 2331207"/>
                <a:gd name="connsiteY197" fmla="*/ 988017 h 1640734"/>
                <a:gd name="connsiteX198" fmla="*/ 1269779 w 2331207"/>
                <a:gd name="connsiteY198" fmla="*/ 1023782 h 1640734"/>
                <a:gd name="connsiteX199" fmla="*/ 1414641 w 2331207"/>
                <a:gd name="connsiteY199" fmla="*/ 911122 h 1640734"/>
                <a:gd name="connsiteX200" fmla="*/ 1401228 w 2331207"/>
                <a:gd name="connsiteY200" fmla="*/ 911122 h 1640734"/>
                <a:gd name="connsiteX201" fmla="*/ 1306442 w 2331207"/>
                <a:gd name="connsiteY201" fmla="*/ 975499 h 1640734"/>
                <a:gd name="connsiteX202" fmla="*/ 1377085 w 2331207"/>
                <a:gd name="connsiteY202" fmla="*/ 777002 h 1640734"/>
                <a:gd name="connsiteX203" fmla="*/ 1449516 w 2331207"/>
                <a:gd name="connsiteY203" fmla="*/ 777002 h 1640734"/>
                <a:gd name="connsiteX204" fmla="*/ 1458458 w 2331207"/>
                <a:gd name="connsiteY204" fmla="*/ 746601 h 1640734"/>
                <a:gd name="connsiteX205" fmla="*/ 1387815 w 2331207"/>
                <a:gd name="connsiteY205" fmla="*/ 746601 h 1640734"/>
                <a:gd name="connsiteX206" fmla="*/ 1414641 w 2331207"/>
                <a:gd name="connsiteY206" fmla="*/ 670600 h 1640734"/>
                <a:gd name="connsiteX207" fmla="*/ 1386921 w 2331207"/>
                <a:gd name="connsiteY207" fmla="*/ 670600 h 1640734"/>
                <a:gd name="connsiteX208" fmla="*/ 1336845 w 2331207"/>
                <a:gd name="connsiteY208" fmla="*/ 746601 h 1640734"/>
                <a:gd name="connsiteX209" fmla="*/ 1276933 w 2331207"/>
                <a:gd name="connsiteY209" fmla="*/ 755542 h 1640734"/>
                <a:gd name="connsiteX210" fmla="*/ 1226857 w 2331207"/>
                <a:gd name="connsiteY210" fmla="*/ 767166 h 1640734"/>
                <a:gd name="connsiteX211" fmla="*/ 1208973 w 2331207"/>
                <a:gd name="connsiteY211" fmla="*/ 736766 h 1640734"/>
                <a:gd name="connsiteX212" fmla="*/ 1096302 w 2331207"/>
                <a:gd name="connsiteY212" fmla="*/ 827967 h 1640734"/>
                <a:gd name="connsiteX213" fmla="*/ 1109716 w 2331207"/>
                <a:gd name="connsiteY213" fmla="*/ 827967 h 1640734"/>
                <a:gd name="connsiteX214" fmla="*/ 1168733 w 2331207"/>
                <a:gd name="connsiteY214" fmla="*/ 783261 h 1640734"/>
                <a:gd name="connsiteX215" fmla="*/ 1087360 w 2331207"/>
                <a:gd name="connsiteY215" fmla="*/ 994276 h 1640734"/>
                <a:gd name="connsiteX216" fmla="*/ 1105244 w 2331207"/>
                <a:gd name="connsiteY216" fmla="*/ 1024676 h 1640734"/>
                <a:gd name="connsiteX217" fmla="*/ 1212550 w 2331207"/>
                <a:gd name="connsiteY217" fmla="*/ 933475 h 1640734"/>
                <a:gd name="connsiteX218" fmla="*/ 1199137 w 2331207"/>
                <a:gd name="connsiteY218" fmla="*/ 933475 h 1640734"/>
                <a:gd name="connsiteX219" fmla="*/ 1140119 w 2331207"/>
                <a:gd name="connsiteY219" fmla="*/ 978182 h 1640734"/>
                <a:gd name="connsiteX220" fmla="*/ 1234905 w 2331207"/>
                <a:gd name="connsiteY220" fmla="*/ 683118 h 1640734"/>
                <a:gd name="connsiteX221" fmla="*/ 1267991 w 2331207"/>
                <a:gd name="connsiteY221" fmla="*/ 650035 h 1640734"/>
                <a:gd name="connsiteX222" fmla="*/ 1234905 w 2331207"/>
                <a:gd name="connsiteY222" fmla="*/ 616952 h 1640734"/>
                <a:gd name="connsiteX223" fmla="*/ 1206290 w 2331207"/>
                <a:gd name="connsiteY223" fmla="*/ 633046 h 1640734"/>
                <a:gd name="connsiteX224" fmla="*/ 1206290 w 2331207"/>
                <a:gd name="connsiteY224" fmla="*/ 667023 h 1640734"/>
                <a:gd name="connsiteX225" fmla="*/ 1234905 w 2331207"/>
                <a:gd name="connsiteY225" fmla="*/ 683118 h 1640734"/>
                <a:gd name="connsiteX226" fmla="*/ 975584 w 2331207"/>
                <a:gd name="connsiteY226" fmla="*/ 978182 h 1640734"/>
                <a:gd name="connsiteX227" fmla="*/ 1109716 w 2331207"/>
                <a:gd name="connsiteY227" fmla="*/ 622317 h 1640734"/>
                <a:gd name="connsiteX228" fmla="*/ 1105244 w 2331207"/>
                <a:gd name="connsiteY228" fmla="*/ 616058 h 1640734"/>
                <a:gd name="connsiteX229" fmla="*/ 1012247 w 2331207"/>
                <a:gd name="connsiteY229" fmla="*/ 626787 h 1640734"/>
                <a:gd name="connsiteX230" fmla="*/ 1012247 w 2331207"/>
                <a:gd name="connsiteY230" fmla="*/ 637517 h 1640734"/>
                <a:gd name="connsiteX231" fmla="*/ 1030131 w 2331207"/>
                <a:gd name="connsiteY231" fmla="*/ 650929 h 1640734"/>
                <a:gd name="connsiteX232" fmla="*/ 1026554 w 2331207"/>
                <a:gd name="connsiteY232" fmla="*/ 715306 h 1640734"/>
                <a:gd name="connsiteX233" fmla="*/ 924614 w 2331207"/>
                <a:gd name="connsiteY233" fmla="*/ 987123 h 1640734"/>
                <a:gd name="connsiteX234" fmla="*/ 946075 w 2331207"/>
                <a:gd name="connsiteY234" fmla="*/ 1022888 h 1640734"/>
                <a:gd name="connsiteX235" fmla="*/ 1053380 w 2331207"/>
                <a:gd name="connsiteY235" fmla="*/ 931687 h 1640734"/>
                <a:gd name="connsiteX236" fmla="*/ 1039967 w 2331207"/>
                <a:gd name="connsiteY236" fmla="*/ 931687 h 1640734"/>
                <a:gd name="connsiteX237" fmla="*/ 975584 w 2331207"/>
                <a:gd name="connsiteY237" fmla="*/ 978182 h 1640734"/>
                <a:gd name="connsiteX238" fmla="*/ 701955 w 2331207"/>
                <a:gd name="connsiteY238" fmla="*/ 941522 h 1640734"/>
                <a:gd name="connsiteX239" fmla="*/ 815520 w 2331207"/>
                <a:gd name="connsiteY239" fmla="*/ 787731 h 1640734"/>
                <a:gd name="connsiteX240" fmla="*/ 840558 w 2331207"/>
                <a:gd name="connsiteY240" fmla="*/ 791308 h 1640734"/>
                <a:gd name="connsiteX241" fmla="*/ 797636 w 2331207"/>
                <a:gd name="connsiteY241" fmla="*/ 903968 h 1640734"/>
                <a:gd name="connsiteX242" fmla="*/ 718051 w 2331207"/>
                <a:gd name="connsiteY242" fmla="*/ 969240 h 1640734"/>
                <a:gd name="connsiteX243" fmla="*/ 701955 w 2331207"/>
                <a:gd name="connsiteY243" fmla="*/ 941522 h 1640734"/>
                <a:gd name="connsiteX244" fmla="*/ 924614 w 2331207"/>
                <a:gd name="connsiteY244" fmla="*/ 724248 h 1640734"/>
                <a:gd name="connsiteX245" fmla="*/ 902259 w 2331207"/>
                <a:gd name="connsiteY245" fmla="*/ 722459 h 1640734"/>
                <a:gd name="connsiteX246" fmla="*/ 877221 w 2331207"/>
                <a:gd name="connsiteY246" fmla="*/ 747495 h 1640734"/>
                <a:gd name="connsiteX247" fmla="*/ 872750 w 2331207"/>
                <a:gd name="connsiteY247" fmla="*/ 747495 h 1640734"/>
                <a:gd name="connsiteX248" fmla="*/ 651880 w 2331207"/>
                <a:gd name="connsiteY248" fmla="*/ 984440 h 1640734"/>
                <a:gd name="connsiteX249" fmla="*/ 691225 w 2331207"/>
                <a:gd name="connsiteY249" fmla="*/ 1024676 h 1640734"/>
                <a:gd name="connsiteX250" fmla="*/ 787800 w 2331207"/>
                <a:gd name="connsiteY250" fmla="*/ 932581 h 1640734"/>
                <a:gd name="connsiteX251" fmla="*/ 786011 w 2331207"/>
                <a:gd name="connsiteY251" fmla="*/ 949569 h 1640734"/>
                <a:gd name="connsiteX252" fmla="*/ 821780 w 2331207"/>
                <a:gd name="connsiteY252" fmla="*/ 1024676 h 1640734"/>
                <a:gd name="connsiteX253" fmla="*/ 898682 w 2331207"/>
                <a:gd name="connsiteY253" fmla="*/ 933475 h 1640734"/>
                <a:gd name="connsiteX254" fmla="*/ 885269 w 2331207"/>
                <a:gd name="connsiteY254" fmla="*/ 933475 h 1640734"/>
                <a:gd name="connsiteX255" fmla="*/ 846818 w 2331207"/>
                <a:gd name="connsiteY255" fmla="*/ 966558 h 1640734"/>
                <a:gd name="connsiteX256" fmla="*/ 846818 w 2331207"/>
                <a:gd name="connsiteY256" fmla="*/ 903968 h 1640734"/>
                <a:gd name="connsiteX257" fmla="*/ 406866 w 2331207"/>
                <a:gd name="connsiteY257" fmla="*/ 1075642 h 1640734"/>
                <a:gd name="connsiteX258" fmla="*/ 472143 w 2331207"/>
                <a:gd name="connsiteY258" fmla="*/ 1014841 h 1640734"/>
                <a:gd name="connsiteX259" fmla="*/ 529373 w 2331207"/>
                <a:gd name="connsiteY259" fmla="*/ 1036300 h 1640734"/>
                <a:gd name="connsiteX260" fmla="*/ 584814 w 2331207"/>
                <a:gd name="connsiteY260" fmla="*/ 1066701 h 1640734"/>
                <a:gd name="connsiteX261" fmla="*/ 481085 w 2331207"/>
                <a:gd name="connsiteY261" fmla="*/ 1112301 h 1640734"/>
                <a:gd name="connsiteX262" fmla="*/ 406866 w 2331207"/>
                <a:gd name="connsiteY262" fmla="*/ 1075642 h 1640734"/>
                <a:gd name="connsiteX263" fmla="*/ 516854 w 2331207"/>
                <a:gd name="connsiteY263" fmla="*/ 904863 h 1640734"/>
                <a:gd name="connsiteX264" fmla="*/ 492710 w 2331207"/>
                <a:gd name="connsiteY264" fmla="*/ 872674 h 1640734"/>
                <a:gd name="connsiteX265" fmla="*/ 557988 w 2331207"/>
                <a:gd name="connsiteY265" fmla="*/ 756437 h 1640734"/>
                <a:gd name="connsiteX266" fmla="*/ 582131 w 2331207"/>
                <a:gd name="connsiteY266" fmla="*/ 788625 h 1640734"/>
                <a:gd name="connsiteX267" fmla="*/ 516854 w 2331207"/>
                <a:gd name="connsiteY267" fmla="*/ 904863 h 1640734"/>
                <a:gd name="connsiteX268" fmla="*/ 631313 w 2331207"/>
                <a:gd name="connsiteY268" fmla="*/ 1049712 h 1640734"/>
                <a:gd name="connsiteX269" fmla="*/ 551728 w 2331207"/>
                <a:gd name="connsiteY269" fmla="*/ 988911 h 1640734"/>
                <a:gd name="connsiteX270" fmla="*/ 490027 w 2331207"/>
                <a:gd name="connsiteY270" fmla="*/ 958511 h 1640734"/>
                <a:gd name="connsiteX271" fmla="*/ 516854 w 2331207"/>
                <a:gd name="connsiteY271" fmla="*/ 924534 h 1640734"/>
                <a:gd name="connsiteX272" fmla="*/ 630419 w 2331207"/>
                <a:gd name="connsiteY272" fmla="*/ 802931 h 1640734"/>
                <a:gd name="connsiteX273" fmla="*/ 625948 w 2331207"/>
                <a:gd name="connsiteY273" fmla="*/ 776107 h 1640734"/>
                <a:gd name="connsiteX274" fmla="*/ 673341 w 2331207"/>
                <a:gd name="connsiteY274" fmla="*/ 776107 h 1640734"/>
                <a:gd name="connsiteX275" fmla="*/ 682283 w 2331207"/>
                <a:gd name="connsiteY275" fmla="*/ 745707 h 1640734"/>
                <a:gd name="connsiteX276" fmla="*/ 601804 w 2331207"/>
                <a:gd name="connsiteY276" fmla="*/ 745707 h 1640734"/>
                <a:gd name="connsiteX277" fmla="*/ 562459 w 2331207"/>
                <a:gd name="connsiteY277" fmla="*/ 734977 h 1640734"/>
                <a:gd name="connsiteX278" fmla="*/ 441740 w 2331207"/>
                <a:gd name="connsiteY278" fmla="*/ 856579 h 1640734"/>
                <a:gd name="connsiteX279" fmla="*/ 497181 w 2331207"/>
                <a:gd name="connsiteY279" fmla="*/ 922745 h 1640734"/>
                <a:gd name="connsiteX280" fmla="*/ 443529 w 2331207"/>
                <a:gd name="connsiteY280" fmla="*/ 977287 h 1640734"/>
                <a:gd name="connsiteX281" fmla="*/ 458730 w 2331207"/>
                <a:gd name="connsiteY281" fmla="*/ 1006794 h 1640734"/>
                <a:gd name="connsiteX282" fmla="*/ 347848 w 2331207"/>
                <a:gd name="connsiteY282" fmla="*/ 1093525 h 1640734"/>
                <a:gd name="connsiteX283" fmla="*/ 453365 w 2331207"/>
                <a:gd name="connsiteY283" fmla="*/ 1145384 h 1640734"/>
                <a:gd name="connsiteX284" fmla="*/ 631313 w 2331207"/>
                <a:gd name="connsiteY284" fmla="*/ 1049712 h 1640734"/>
                <a:gd name="connsiteX285" fmla="*/ 266475 w 2331207"/>
                <a:gd name="connsiteY285" fmla="*/ 835120 h 1640734"/>
                <a:gd name="connsiteX286" fmla="*/ 296878 w 2331207"/>
                <a:gd name="connsiteY286" fmla="*/ 888768 h 1640734"/>
                <a:gd name="connsiteX287" fmla="*/ 317445 w 2331207"/>
                <a:gd name="connsiteY287" fmla="*/ 888768 h 1640734"/>
                <a:gd name="connsiteX288" fmla="*/ 363944 w 2331207"/>
                <a:gd name="connsiteY288" fmla="*/ 760907 h 1640734"/>
                <a:gd name="connsiteX289" fmla="*/ 343377 w 2331207"/>
                <a:gd name="connsiteY289" fmla="*/ 760907 h 1640734"/>
                <a:gd name="connsiteX290" fmla="*/ 273628 w 2331207"/>
                <a:gd name="connsiteY290" fmla="*/ 814555 h 1640734"/>
                <a:gd name="connsiteX291" fmla="*/ 195832 w 2331207"/>
                <a:gd name="connsiteY291" fmla="*/ 814555 h 1640734"/>
                <a:gd name="connsiteX292" fmla="*/ 234283 w 2331207"/>
                <a:gd name="connsiteY292" fmla="*/ 709942 h 1640734"/>
                <a:gd name="connsiteX293" fmla="*/ 302243 w 2331207"/>
                <a:gd name="connsiteY293" fmla="*/ 665235 h 1640734"/>
                <a:gd name="connsiteX294" fmla="*/ 336223 w 2331207"/>
                <a:gd name="connsiteY294" fmla="*/ 665235 h 1640734"/>
                <a:gd name="connsiteX295" fmla="*/ 391664 w 2331207"/>
                <a:gd name="connsiteY295" fmla="*/ 730507 h 1640734"/>
                <a:gd name="connsiteX296" fmla="*/ 411337 w 2331207"/>
                <a:gd name="connsiteY296" fmla="*/ 730507 h 1640734"/>
                <a:gd name="connsiteX297" fmla="*/ 427433 w 2331207"/>
                <a:gd name="connsiteY297" fmla="*/ 643776 h 1640734"/>
                <a:gd name="connsiteX298" fmla="*/ 135026 w 2331207"/>
                <a:gd name="connsiteY298" fmla="*/ 643776 h 1640734"/>
                <a:gd name="connsiteX299" fmla="*/ 129661 w 2331207"/>
                <a:gd name="connsiteY299" fmla="*/ 659870 h 1640734"/>
                <a:gd name="connsiteX300" fmla="*/ 165429 w 2331207"/>
                <a:gd name="connsiteY300" fmla="*/ 750178 h 1640734"/>
                <a:gd name="connsiteX301" fmla="*/ 107305 w 2331207"/>
                <a:gd name="connsiteY301" fmla="*/ 908439 h 1640734"/>
                <a:gd name="connsiteX302" fmla="*/ 4471 w 2331207"/>
                <a:gd name="connsiteY302" fmla="*/ 998747 h 1640734"/>
                <a:gd name="connsiteX303" fmla="*/ 0 w 2331207"/>
                <a:gd name="connsiteY303" fmla="*/ 1014841 h 1640734"/>
                <a:gd name="connsiteX304" fmla="*/ 325493 w 2331207"/>
                <a:gd name="connsiteY304" fmla="*/ 1014841 h 1640734"/>
                <a:gd name="connsiteX305" fmla="*/ 383616 w 2331207"/>
                <a:gd name="connsiteY305" fmla="*/ 922745 h 1640734"/>
                <a:gd name="connsiteX306" fmla="*/ 361261 w 2331207"/>
                <a:gd name="connsiteY306" fmla="*/ 922745 h 1640734"/>
                <a:gd name="connsiteX307" fmla="*/ 212822 w 2331207"/>
                <a:gd name="connsiteY307" fmla="*/ 993382 h 1640734"/>
                <a:gd name="connsiteX308" fmla="*/ 162746 w 2331207"/>
                <a:gd name="connsiteY308" fmla="*/ 908439 h 1640734"/>
                <a:gd name="connsiteX309" fmla="*/ 189573 w 2331207"/>
                <a:gd name="connsiteY309" fmla="*/ 836014 h 1640734"/>
                <a:gd name="connsiteX310" fmla="*/ 266475 w 2331207"/>
                <a:gd name="connsiteY310" fmla="*/ 836014 h 1640734"/>
                <a:gd name="connsiteX311" fmla="*/ 308503 w 2331207"/>
                <a:gd name="connsiteY311" fmla="*/ 616952 h 1640734"/>
                <a:gd name="connsiteX312" fmla="*/ 391664 w 2331207"/>
                <a:gd name="connsiteY312" fmla="*/ 556151 h 1640734"/>
                <a:gd name="connsiteX313" fmla="*/ 391664 w 2331207"/>
                <a:gd name="connsiteY313" fmla="*/ 545421 h 1640734"/>
                <a:gd name="connsiteX314" fmla="*/ 336223 w 2331207"/>
                <a:gd name="connsiteY314" fmla="*/ 545421 h 1640734"/>
                <a:gd name="connsiteX315" fmla="*/ 287042 w 2331207"/>
                <a:gd name="connsiteY315" fmla="*/ 616952 h 1640734"/>
                <a:gd name="connsiteX316" fmla="*/ 1551456 w 2331207"/>
                <a:gd name="connsiteY316" fmla="*/ 160050 h 1640734"/>
                <a:gd name="connsiteX317" fmla="*/ 1579176 w 2331207"/>
                <a:gd name="connsiteY317" fmla="*/ 210121 h 1640734"/>
                <a:gd name="connsiteX318" fmla="*/ 1488861 w 2331207"/>
                <a:gd name="connsiteY318" fmla="*/ 234263 h 1640734"/>
                <a:gd name="connsiteX319" fmla="*/ 1551456 w 2331207"/>
                <a:gd name="connsiteY319" fmla="*/ 160050 h 1640734"/>
                <a:gd name="connsiteX320" fmla="*/ 1601531 w 2331207"/>
                <a:gd name="connsiteY320" fmla="*/ 306688 h 1640734"/>
                <a:gd name="connsiteX321" fmla="*/ 1583647 w 2331207"/>
                <a:gd name="connsiteY321" fmla="*/ 306688 h 1640734"/>
                <a:gd name="connsiteX322" fmla="*/ 1512110 w 2331207"/>
                <a:gd name="connsiteY322" fmla="*/ 354971 h 1640734"/>
                <a:gd name="connsiteX323" fmla="*/ 1474554 w 2331207"/>
                <a:gd name="connsiteY323" fmla="*/ 306688 h 1640734"/>
                <a:gd name="connsiteX324" fmla="*/ 1479025 w 2331207"/>
                <a:gd name="connsiteY324" fmla="*/ 266452 h 1640734"/>
                <a:gd name="connsiteX325" fmla="*/ 1625675 w 2331207"/>
                <a:gd name="connsiteY325" fmla="*/ 218168 h 1640734"/>
                <a:gd name="connsiteX326" fmla="*/ 1579176 w 2331207"/>
                <a:gd name="connsiteY326" fmla="*/ 120708 h 1640734"/>
                <a:gd name="connsiteX327" fmla="*/ 1430737 w 2331207"/>
                <a:gd name="connsiteY327" fmla="*/ 337982 h 1640734"/>
                <a:gd name="connsiteX328" fmla="*/ 1486178 w 2331207"/>
                <a:gd name="connsiteY328" fmla="*/ 408619 h 1640734"/>
                <a:gd name="connsiteX329" fmla="*/ 1601531 w 2331207"/>
                <a:gd name="connsiteY329" fmla="*/ 306688 h 1640734"/>
                <a:gd name="connsiteX330" fmla="*/ 1578282 w 2331207"/>
                <a:gd name="connsiteY330" fmla="*/ 88519 h 1640734"/>
                <a:gd name="connsiteX331" fmla="*/ 1661444 w 2331207"/>
                <a:gd name="connsiteY331" fmla="*/ 12518 h 1640734"/>
                <a:gd name="connsiteX332" fmla="*/ 1661444 w 2331207"/>
                <a:gd name="connsiteY332" fmla="*/ 1788 h 1640734"/>
                <a:gd name="connsiteX333" fmla="*/ 1606002 w 2331207"/>
                <a:gd name="connsiteY333" fmla="*/ 1788 h 1640734"/>
                <a:gd name="connsiteX334" fmla="*/ 1556821 w 2331207"/>
                <a:gd name="connsiteY334" fmla="*/ 89413 h 1640734"/>
                <a:gd name="connsiteX335" fmla="*/ 1578282 w 2331207"/>
                <a:gd name="connsiteY335" fmla="*/ 89413 h 1640734"/>
                <a:gd name="connsiteX336" fmla="*/ 1266202 w 2331207"/>
                <a:gd name="connsiteY336" fmla="*/ 160944 h 1640734"/>
                <a:gd name="connsiteX337" fmla="*/ 1315384 w 2331207"/>
                <a:gd name="connsiteY337" fmla="*/ 160944 h 1640734"/>
                <a:gd name="connsiteX338" fmla="*/ 1238482 w 2331207"/>
                <a:gd name="connsiteY338" fmla="*/ 371959 h 1640734"/>
                <a:gd name="connsiteX339" fmla="*/ 1259943 w 2331207"/>
                <a:gd name="connsiteY339" fmla="*/ 407725 h 1640734"/>
                <a:gd name="connsiteX340" fmla="*/ 1404805 w 2331207"/>
                <a:gd name="connsiteY340" fmla="*/ 295064 h 1640734"/>
                <a:gd name="connsiteX341" fmla="*/ 1391392 w 2331207"/>
                <a:gd name="connsiteY341" fmla="*/ 295064 h 1640734"/>
                <a:gd name="connsiteX342" fmla="*/ 1296606 w 2331207"/>
                <a:gd name="connsiteY342" fmla="*/ 359441 h 1640734"/>
                <a:gd name="connsiteX343" fmla="*/ 1367248 w 2331207"/>
                <a:gd name="connsiteY343" fmla="*/ 160944 h 1640734"/>
                <a:gd name="connsiteX344" fmla="*/ 1439679 w 2331207"/>
                <a:gd name="connsiteY344" fmla="*/ 160944 h 1640734"/>
                <a:gd name="connsiteX345" fmla="*/ 1448621 w 2331207"/>
                <a:gd name="connsiteY345" fmla="*/ 130543 h 1640734"/>
                <a:gd name="connsiteX346" fmla="*/ 1377979 w 2331207"/>
                <a:gd name="connsiteY346" fmla="*/ 130543 h 1640734"/>
                <a:gd name="connsiteX347" fmla="*/ 1404805 w 2331207"/>
                <a:gd name="connsiteY347" fmla="*/ 54542 h 1640734"/>
                <a:gd name="connsiteX348" fmla="*/ 1377085 w 2331207"/>
                <a:gd name="connsiteY348" fmla="*/ 54542 h 1640734"/>
                <a:gd name="connsiteX349" fmla="*/ 1327009 w 2331207"/>
                <a:gd name="connsiteY349" fmla="*/ 130543 h 1640734"/>
                <a:gd name="connsiteX350" fmla="*/ 1267097 w 2331207"/>
                <a:gd name="connsiteY350" fmla="*/ 138591 h 1640734"/>
                <a:gd name="connsiteX351" fmla="*/ 1267097 w 2331207"/>
                <a:gd name="connsiteY351" fmla="*/ 160944 h 1640734"/>
                <a:gd name="connsiteX352" fmla="*/ 1241165 w 2331207"/>
                <a:gd name="connsiteY352" fmla="*/ 185086 h 1640734"/>
                <a:gd name="connsiteX353" fmla="*/ 1219703 w 2331207"/>
                <a:gd name="connsiteY353" fmla="*/ 120708 h 1640734"/>
                <a:gd name="connsiteX354" fmla="*/ 1143696 w 2331207"/>
                <a:gd name="connsiteY354" fmla="*/ 212804 h 1640734"/>
                <a:gd name="connsiteX355" fmla="*/ 1143696 w 2331207"/>
                <a:gd name="connsiteY355" fmla="*/ 173462 h 1640734"/>
                <a:gd name="connsiteX356" fmla="*/ 1109716 w 2331207"/>
                <a:gd name="connsiteY356" fmla="*/ 120708 h 1640734"/>
                <a:gd name="connsiteX357" fmla="*/ 1031919 w 2331207"/>
                <a:gd name="connsiteY357" fmla="*/ 211910 h 1640734"/>
                <a:gd name="connsiteX358" fmla="*/ 1045332 w 2331207"/>
                <a:gd name="connsiteY358" fmla="*/ 211910 h 1640734"/>
                <a:gd name="connsiteX359" fmla="*/ 1083783 w 2331207"/>
                <a:gd name="connsiteY359" fmla="*/ 178827 h 1640734"/>
                <a:gd name="connsiteX360" fmla="*/ 1083783 w 2331207"/>
                <a:gd name="connsiteY360" fmla="*/ 242310 h 1640734"/>
                <a:gd name="connsiteX361" fmla="*/ 1026554 w 2331207"/>
                <a:gd name="connsiteY361" fmla="*/ 369277 h 1640734"/>
                <a:gd name="connsiteX362" fmla="*/ 1050698 w 2331207"/>
                <a:gd name="connsiteY362" fmla="*/ 408619 h 1640734"/>
                <a:gd name="connsiteX363" fmla="*/ 1077524 w 2331207"/>
                <a:gd name="connsiteY363" fmla="*/ 389842 h 1640734"/>
                <a:gd name="connsiteX364" fmla="*/ 1133859 w 2331207"/>
                <a:gd name="connsiteY364" fmla="*/ 241416 h 1640734"/>
                <a:gd name="connsiteX365" fmla="*/ 1182147 w 2331207"/>
                <a:gd name="connsiteY365" fmla="*/ 185980 h 1640734"/>
                <a:gd name="connsiteX366" fmla="*/ 1241165 w 2331207"/>
                <a:gd name="connsiteY366" fmla="*/ 185980 h 1640734"/>
                <a:gd name="connsiteX367" fmla="*/ 929085 w 2331207"/>
                <a:gd name="connsiteY367" fmla="*/ 160050 h 1640734"/>
                <a:gd name="connsiteX368" fmla="*/ 956805 w 2331207"/>
                <a:gd name="connsiteY368" fmla="*/ 210121 h 1640734"/>
                <a:gd name="connsiteX369" fmla="*/ 866490 w 2331207"/>
                <a:gd name="connsiteY369" fmla="*/ 234263 h 1640734"/>
                <a:gd name="connsiteX370" fmla="*/ 929085 w 2331207"/>
                <a:gd name="connsiteY370" fmla="*/ 160050 h 1640734"/>
                <a:gd name="connsiteX371" fmla="*/ 979161 w 2331207"/>
                <a:gd name="connsiteY371" fmla="*/ 306688 h 1640734"/>
                <a:gd name="connsiteX372" fmla="*/ 961277 w 2331207"/>
                <a:gd name="connsiteY372" fmla="*/ 306688 h 1640734"/>
                <a:gd name="connsiteX373" fmla="*/ 889740 w 2331207"/>
                <a:gd name="connsiteY373" fmla="*/ 354971 h 1640734"/>
                <a:gd name="connsiteX374" fmla="*/ 852183 w 2331207"/>
                <a:gd name="connsiteY374" fmla="*/ 306688 h 1640734"/>
                <a:gd name="connsiteX375" fmla="*/ 856654 w 2331207"/>
                <a:gd name="connsiteY375" fmla="*/ 266452 h 1640734"/>
                <a:gd name="connsiteX376" fmla="*/ 1003304 w 2331207"/>
                <a:gd name="connsiteY376" fmla="*/ 218168 h 1640734"/>
                <a:gd name="connsiteX377" fmla="*/ 956805 w 2331207"/>
                <a:gd name="connsiteY377" fmla="*/ 120708 h 1640734"/>
                <a:gd name="connsiteX378" fmla="*/ 808367 w 2331207"/>
                <a:gd name="connsiteY378" fmla="*/ 337982 h 1640734"/>
                <a:gd name="connsiteX379" fmla="*/ 863808 w 2331207"/>
                <a:gd name="connsiteY379" fmla="*/ 408619 h 1640734"/>
                <a:gd name="connsiteX380" fmla="*/ 979161 w 2331207"/>
                <a:gd name="connsiteY380" fmla="*/ 306688 h 1640734"/>
                <a:gd name="connsiteX381" fmla="*/ 637572 w 2331207"/>
                <a:gd name="connsiteY381" fmla="*/ 365700 h 1640734"/>
                <a:gd name="connsiteX382" fmla="*/ 602698 w 2331207"/>
                <a:gd name="connsiteY382" fmla="*/ 340665 h 1640734"/>
                <a:gd name="connsiteX383" fmla="*/ 617005 w 2331207"/>
                <a:gd name="connsiteY383" fmla="*/ 299535 h 1640734"/>
                <a:gd name="connsiteX384" fmla="*/ 640255 w 2331207"/>
                <a:gd name="connsiteY384" fmla="*/ 236945 h 1640734"/>
                <a:gd name="connsiteX385" fmla="*/ 726993 w 2331207"/>
                <a:gd name="connsiteY385" fmla="*/ 173462 h 1640734"/>
                <a:gd name="connsiteX386" fmla="*/ 750243 w 2331207"/>
                <a:gd name="connsiteY386" fmla="*/ 201180 h 1640734"/>
                <a:gd name="connsiteX387" fmla="*/ 637572 w 2331207"/>
                <a:gd name="connsiteY387" fmla="*/ 365700 h 1640734"/>
                <a:gd name="connsiteX388" fmla="*/ 800319 w 2331207"/>
                <a:gd name="connsiteY388" fmla="*/ 178827 h 1640734"/>
                <a:gd name="connsiteX389" fmla="*/ 759185 w 2331207"/>
                <a:gd name="connsiteY389" fmla="*/ 119814 h 1640734"/>
                <a:gd name="connsiteX390" fmla="*/ 650985 w 2331207"/>
                <a:gd name="connsiteY390" fmla="*/ 208333 h 1640734"/>
                <a:gd name="connsiteX391" fmla="*/ 726099 w 2331207"/>
                <a:gd name="connsiteY391" fmla="*/ 6259 h 1640734"/>
                <a:gd name="connsiteX392" fmla="*/ 721628 w 2331207"/>
                <a:gd name="connsiteY392" fmla="*/ 0 h 1640734"/>
                <a:gd name="connsiteX393" fmla="*/ 628630 w 2331207"/>
                <a:gd name="connsiteY393" fmla="*/ 10730 h 1640734"/>
                <a:gd name="connsiteX394" fmla="*/ 628630 w 2331207"/>
                <a:gd name="connsiteY394" fmla="*/ 21459 h 1640734"/>
                <a:gd name="connsiteX395" fmla="*/ 646514 w 2331207"/>
                <a:gd name="connsiteY395" fmla="*/ 34871 h 1640734"/>
                <a:gd name="connsiteX396" fmla="*/ 642938 w 2331207"/>
                <a:gd name="connsiteY396" fmla="*/ 99249 h 1640734"/>
                <a:gd name="connsiteX397" fmla="*/ 561564 w 2331207"/>
                <a:gd name="connsiteY397" fmla="*/ 312947 h 1640734"/>
                <a:gd name="connsiteX398" fmla="*/ 546363 w 2331207"/>
                <a:gd name="connsiteY398" fmla="*/ 357653 h 1640734"/>
                <a:gd name="connsiteX399" fmla="*/ 611640 w 2331207"/>
                <a:gd name="connsiteY399" fmla="*/ 406831 h 1640734"/>
                <a:gd name="connsiteX400" fmla="*/ 800319 w 2331207"/>
                <a:gd name="connsiteY400" fmla="*/ 178827 h 1640734"/>
                <a:gd name="connsiteX401" fmla="*/ 525796 w 2331207"/>
                <a:gd name="connsiteY401" fmla="*/ 151108 h 1640734"/>
                <a:gd name="connsiteX402" fmla="*/ 507912 w 2331207"/>
                <a:gd name="connsiteY402" fmla="*/ 120708 h 1640734"/>
                <a:gd name="connsiteX403" fmla="*/ 395241 w 2331207"/>
                <a:gd name="connsiteY403" fmla="*/ 211910 h 1640734"/>
                <a:gd name="connsiteX404" fmla="*/ 408654 w 2331207"/>
                <a:gd name="connsiteY404" fmla="*/ 211910 h 1640734"/>
                <a:gd name="connsiteX405" fmla="*/ 467672 w 2331207"/>
                <a:gd name="connsiteY405" fmla="*/ 167203 h 1640734"/>
                <a:gd name="connsiteX406" fmla="*/ 386299 w 2331207"/>
                <a:gd name="connsiteY406" fmla="*/ 378218 h 1640734"/>
                <a:gd name="connsiteX407" fmla="*/ 404183 w 2331207"/>
                <a:gd name="connsiteY407" fmla="*/ 408619 h 1640734"/>
                <a:gd name="connsiteX408" fmla="*/ 511489 w 2331207"/>
                <a:gd name="connsiteY408" fmla="*/ 317417 h 1640734"/>
                <a:gd name="connsiteX409" fmla="*/ 498075 w 2331207"/>
                <a:gd name="connsiteY409" fmla="*/ 317417 h 1640734"/>
                <a:gd name="connsiteX410" fmla="*/ 439057 w 2331207"/>
                <a:gd name="connsiteY410" fmla="*/ 362124 h 1640734"/>
                <a:gd name="connsiteX411" fmla="*/ 534738 w 2331207"/>
                <a:gd name="connsiteY411" fmla="*/ 67060 h 1640734"/>
                <a:gd name="connsiteX412" fmla="*/ 567824 w 2331207"/>
                <a:gd name="connsiteY412" fmla="*/ 33977 h 1640734"/>
                <a:gd name="connsiteX413" fmla="*/ 534738 w 2331207"/>
                <a:gd name="connsiteY413" fmla="*/ 894 h 1640734"/>
                <a:gd name="connsiteX414" fmla="*/ 506123 w 2331207"/>
                <a:gd name="connsiteY414" fmla="*/ 16989 h 1640734"/>
                <a:gd name="connsiteX415" fmla="*/ 506123 w 2331207"/>
                <a:gd name="connsiteY415" fmla="*/ 50966 h 1640734"/>
                <a:gd name="connsiteX416" fmla="*/ 534738 w 2331207"/>
                <a:gd name="connsiteY416" fmla="*/ 67060 h 1640734"/>
                <a:gd name="connsiteX417" fmla="*/ 328175 w 2331207"/>
                <a:gd name="connsiteY417" fmla="*/ 26824 h 1640734"/>
                <a:gd name="connsiteX418" fmla="*/ 135026 w 2331207"/>
                <a:gd name="connsiteY418" fmla="*/ 26824 h 1640734"/>
                <a:gd name="connsiteX419" fmla="*/ 129661 w 2331207"/>
                <a:gd name="connsiteY419" fmla="*/ 42918 h 1640734"/>
                <a:gd name="connsiteX420" fmla="*/ 165429 w 2331207"/>
                <a:gd name="connsiteY420" fmla="*/ 133226 h 1640734"/>
                <a:gd name="connsiteX421" fmla="*/ 107305 w 2331207"/>
                <a:gd name="connsiteY421" fmla="*/ 291487 h 1640734"/>
                <a:gd name="connsiteX422" fmla="*/ 4471 w 2331207"/>
                <a:gd name="connsiteY422" fmla="*/ 381795 h 1640734"/>
                <a:gd name="connsiteX423" fmla="*/ 0 w 2331207"/>
                <a:gd name="connsiteY423" fmla="*/ 397889 h 1640734"/>
                <a:gd name="connsiteX424" fmla="*/ 293301 w 2331207"/>
                <a:gd name="connsiteY424" fmla="*/ 397889 h 1640734"/>
                <a:gd name="connsiteX425" fmla="*/ 356790 w 2331207"/>
                <a:gd name="connsiteY425" fmla="*/ 284334 h 1640734"/>
                <a:gd name="connsiteX426" fmla="*/ 334435 w 2331207"/>
                <a:gd name="connsiteY426" fmla="*/ 284334 h 1640734"/>
                <a:gd name="connsiteX427" fmla="*/ 190467 w 2331207"/>
                <a:gd name="connsiteY427" fmla="*/ 375536 h 1640734"/>
                <a:gd name="connsiteX428" fmla="*/ 161852 w 2331207"/>
                <a:gd name="connsiteY428" fmla="*/ 290593 h 1640734"/>
                <a:gd name="connsiteX429" fmla="*/ 219976 w 2331207"/>
                <a:gd name="connsiteY429" fmla="*/ 132332 h 1640734"/>
                <a:gd name="connsiteX430" fmla="*/ 322810 w 2331207"/>
                <a:gd name="connsiteY430" fmla="*/ 42024 h 1640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Lst>
              <a:rect l="l" t="t" r="r" b="b"/>
              <a:pathLst>
                <a:path w="2331207" h="1640734">
                  <a:moveTo>
                    <a:pt x="2221220" y="1391271"/>
                  </a:moveTo>
                  <a:cubicBezTo>
                    <a:pt x="2240892" y="1391271"/>
                    <a:pt x="2257882" y="1406471"/>
                    <a:pt x="2248940" y="1441342"/>
                  </a:cubicBezTo>
                  <a:lnTo>
                    <a:pt x="2158625" y="1465484"/>
                  </a:lnTo>
                  <a:cubicBezTo>
                    <a:pt x="2172932" y="1422566"/>
                    <a:pt x="2199758" y="1391271"/>
                    <a:pt x="2221220" y="1391271"/>
                  </a:cubicBezTo>
                  <a:moveTo>
                    <a:pt x="2271295" y="1537909"/>
                  </a:moveTo>
                  <a:lnTo>
                    <a:pt x="2253411" y="1537909"/>
                  </a:lnTo>
                  <a:cubicBezTo>
                    <a:pt x="2231056" y="1564733"/>
                    <a:pt x="2206018" y="1586192"/>
                    <a:pt x="2181874" y="1586192"/>
                  </a:cubicBezTo>
                  <a:cubicBezTo>
                    <a:pt x="2156836" y="1586192"/>
                    <a:pt x="2144317" y="1570992"/>
                    <a:pt x="2144317" y="1537909"/>
                  </a:cubicBezTo>
                  <a:cubicBezTo>
                    <a:pt x="2144317" y="1524497"/>
                    <a:pt x="2146106" y="1510191"/>
                    <a:pt x="2148788" y="1497673"/>
                  </a:cubicBezTo>
                  <a:lnTo>
                    <a:pt x="2295439" y="1449390"/>
                  </a:lnTo>
                  <a:cubicBezTo>
                    <a:pt x="2324054" y="1381436"/>
                    <a:pt x="2289180" y="1351929"/>
                    <a:pt x="2248940" y="1351929"/>
                  </a:cubicBezTo>
                  <a:cubicBezTo>
                    <a:pt x="2179192" y="1351929"/>
                    <a:pt x="2100501" y="1473531"/>
                    <a:pt x="2100501" y="1569203"/>
                  </a:cubicBezTo>
                  <a:cubicBezTo>
                    <a:pt x="2100501" y="1614804"/>
                    <a:pt x="2121962" y="1639840"/>
                    <a:pt x="2155942" y="1639840"/>
                  </a:cubicBezTo>
                  <a:cubicBezTo>
                    <a:pt x="2196182" y="1639840"/>
                    <a:pt x="2237315" y="1601392"/>
                    <a:pt x="2271295" y="1537909"/>
                  </a:cubicBezTo>
                  <a:moveTo>
                    <a:pt x="2248046" y="1319740"/>
                  </a:moveTo>
                  <a:lnTo>
                    <a:pt x="2331207" y="1243739"/>
                  </a:lnTo>
                  <a:lnTo>
                    <a:pt x="2331207" y="1233009"/>
                  </a:lnTo>
                  <a:lnTo>
                    <a:pt x="2275766" y="1233009"/>
                  </a:lnTo>
                  <a:lnTo>
                    <a:pt x="2226585" y="1320634"/>
                  </a:lnTo>
                  <a:lnTo>
                    <a:pt x="2248046" y="1320634"/>
                  </a:lnTo>
                  <a:close/>
                  <a:moveTo>
                    <a:pt x="1935966" y="1393059"/>
                  </a:moveTo>
                  <a:lnTo>
                    <a:pt x="1984254" y="1393059"/>
                  </a:lnTo>
                  <a:lnTo>
                    <a:pt x="1907351" y="1604075"/>
                  </a:lnTo>
                  <a:cubicBezTo>
                    <a:pt x="1900198" y="1621957"/>
                    <a:pt x="1910034" y="1639840"/>
                    <a:pt x="1928813" y="1639840"/>
                  </a:cubicBezTo>
                  <a:cubicBezTo>
                    <a:pt x="1983359" y="1639840"/>
                    <a:pt x="2048637" y="1593345"/>
                    <a:pt x="2073675" y="1527179"/>
                  </a:cubicBezTo>
                  <a:lnTo>
                    <a:pt x="2060262" y="1527179"/>
                  </a:lnTo>
                  <a:cubicBezTo>
                    <a:pt x="2040589" y="1554897"/>
                    <a:pt x="1997667" y="1585298"/>
                    <a:pt x="1965475" y="1591557"/>
                  </a:cubicBezTo>
                  <a:lnTo>
                    <a:pt x="2036118" y="1393059"/>
                  </a:lnTo>
                  <a:lnTo>
                    <a:pt x="2108549" y="1393059"/>
                  </a:lnTo>
                  <a:lnTo>
                    <a:pt x="2117491" y="1362659"/>
                  </a:lnTo>
                  <a:lnTo>
                    <a:pt x="2046848" y="1362659"/>
                  </a:lnTo>
                  <a:lnTo>
                    <a:pt x="2073675" y="1286657"/>
                  </a:lnTo>
                  <a:lnTo>
                    <a:pt x="2045954" y="1286657"/>
                  </a:lnTo>
                  <a:lnTo>
                    <a:pt x="1995878" y="1362659"/>
                  </a:lnTo>
                  <a:lnTo>
                    <a:pt x="1935966" y="1370706"/>
                  </a:lnTo>
                  <a:close/>
                  <a:moveTo>
                    <a:pt x="1885890" y="1382330"/>
                  </a:moveTo>
                  <a:cubicBezTo>
                    <a:pt x="1892150" y="1362659"/>
                    <a:pt x="1878737" y="1351929"/>
                    <a:pt x="1868900" y="1351929"/>
                  </a:cubicBezTo>
                  <a:cubicBezTo>
                    <a:pt x="1826873" y="1351929"/>
                    <a:pt x="1775903" y="1390377"/>
                    <a:pt x="1756230" y="1443131"/>
                  </a:cubicBezTo>
                  <a:lnTo>
                    <a:pt x="1769643" y="1443131"/>
                  </a:lnTo>
                  <a:cubicBezTo>
                    <a:pt x="1783056" y="1423460"/>
                    <a:pt x="1806306" y="1402001"/>
                    <a:pt x="1828661" y="1398424"/>
                  </a:cubicBezTo>
                  <a:lnTo>
                    <a:pt x="1747288" y="1609439"/>
                  </a:lnTo>
                  <a:cubicBezTo>
                    <a:pt x="1740134" y="1629110"/>
                    <a:pt x="1754441" y="1639840"/>
                    <a:pt x="1765172" y="1639840"/>
                  </a:cubicBezTo>
                  <a:cubicBezTo>
                    <a:pt x="1805411" y="1639840"/>
                    <a:pt x="1852805" y="1601392"/>
                    <a:pt x="1872477" y="1548638"/>
                  </a:cubicBezTo>
                  <a:lnTo>
                    <a:pt x="1859064" y="1548638"/>
                  </a:lnTo>
                  <a:cubicBezTo>
                    <a:pt x="1845651" y="1568309"/>
                    <a:pt x="1822401" y="1589769"/>
                    <a:pt x="1800046" y="1593345"/>
                  </a:cubicBezTo>
                  <a:close/>
                  <a:moveTo>
                    <a:pt x="1893938" y="1298281"/>
                  </a:moveTo>
                  <a:cubicBezTo>
                    <a:pt x="1911823" y="1298281"/>
                    <a:pt x="1927024" y="1283081"/>
                    <a:pt x="1927024" y="1265198"/>
                  </a:cubicBezTo>
                  <a:cubicBezTo>
                    <a:pt x="1927024" y="1247316"/>
                    <a:pt x="1911823" y="1232115"/>
                    <a:pt x="1893938" y="1232115"/>
                  </a:cubicBezTo>
                  <a:cubicBezTo>
                    <a:pt x="1884996" y="1232115"/>
                    <a:pt x="1876948" y="1235692"/>
                    <a:pt x="1870689" y="1241951"/>
                  </a:cubicBezTo>
                  <a:cubicBezTo>
                    <a:pt x="1864429" y="1248210"/>
                    <a:pt x="1860853" y="1256257"/>
                    <a:pt x="1860853" y="1265198"/>
                  </a:cubicBezTo>
                  <a:cubicBezTo>
                    <a:pt x="1860853" y="1283975"/>
                    <a:pt x="1875160" y="1298281"/>
                    <a:pt x="1893938" y="1298281"/>
                  </a:cubicBezTo>
                  <a:moveTo>
                    <a:pt x="1501380" y="1410942"/>
                  </a:moveTo>
                  <a:cubicBezTo>
                    <a:pt x="1513899" y="1410942"/>
                    <a:pt x="1521052" y="1430613"/>
                    <a:pt x="1501380" y="1474425"/>
                  </a:cubicBezTo>
                  <a:lnTo>
                    <a:pt x="1444150" y="1601392"/>
                  </a:lnTo>
                  <a:cubicBezTo>
                    <a:pt x="1433420" y="1625534"/>
                    <a:pt x="1445045" y="1640734"/>
                    <a:pt x="1468294" y="1640734"/>
                  </a:cubicBezTo>
                  <a:cubicBezTo>
                    <a:pt x="1482601" y="1640734"/>
                    <a:pt x="1488861" y="1637158"/>
                    <a:pt x="1495120" y="1621957"/>
                  </a:cubicBezTo>
                  <a:lnTo>
                    <a:pt x="1551456" y="1473531"/>
                  </a:lnTo>
                  <a:cubicBezTo>
                    <a:pt x="1577388" y="1441342"/>
                    <a:pt x="1625675" y="1407365"/>
                    <a:pt x="1647136" y="1407365"/>
                  </a:cubicBezTo>
                  <a:cubicBezTo>
                    <a:pt x="1662338" y="1407365"/>
                    <a:pt x="1660549" y="1419883"/>
                    <a:pt x="1650713" y="1439554"/>
                  </a:cubicBezTo>
                  <a:lnTo>
                    <a:pt x="1563975" y="1604969"/>
                  </a:lnTo>
                  <a:cubicBezTo>
                    <a:pt x="1555927" y="1621063"/>
                    <a:pt x="1566657" y="1640734"/>
                    <a:pt x="1585436" y="1640734"/>
                  </a:cubicBezTo>
                  <a:cubicBezTo>
                    <a:pt x="1627464" y="1640734"/>
                    <a:pt x="1678434" y="1602286"/>
                    <a:pt x="1698106" y="1549533"/>
                  </a:cubicBezTo>
                  <a:lnTo>
                    <a:pt x="1682905" y="1549533"/>
                  </a:lnTo>
                  <a:cubicBezTo>
                    <a:pt x="1669491" y="1569203"/>
                    <a:pt x="1646242" y="1590663"/>
                    <a:pt x="1623887" y="1594239"/>
                  </a:cubicBezTo>
                  <a:lnTo>
                    <a:pt x="1698106" y="1444025"/>
                  </a:lnTo>
                  <a:cubicBezTo>
                    <a:pt x="1707943" y="1425248"/>
                    <a:pt x="1712414" y="1407365"/>
                    <a:pt x="1712414" y="1393059"/>
                  </a:cubicBezTo>
                  <a:cubicBezTo>
                    <a:pt x="1712414" y="1368918"/>
                    <a:pt x="1699000" y="1352823"/>
                    <a:pt x="1673068" y="1352823"/>
                  </a:cubicBezTo>
                  <a:cubicBezTo>
                    <a:pt x="1636406" y="1352823"/>
                    <a:pt x="1605108" y="1393953"/>
                    <a:pt x="1560398" y="1444919"/>
                  </a:cubicBezTo>
                  <a:lnTo>
                    <a:pt x="1560398" y="1405577"/>
                  </a:lnTo>
                  <a:cubicBezTo>
                    <a:pt x="1560398" y="1377859"/>
                    <a:pt x="1551456" y="1352823"/>
                    <a:pt x="1526418" y="1352823"/>
                  </a:cubicBezTo>
                  <a:cubicBezTo>
                    <a:pt x="1496909" y="1352823"/>
                    <a:pt x="1470082" y="1399318"/>
                    <a:pt x="1448621" y="1444025"/>
                  </a:cubicBezTo>
                  <a:lnTo>
                    <a:pt x="1462035" y="1444025"/>
                  </a:lnTo>
                  <a:cubicBezTo>
                    <a:pt x="1477236" y="1422566"/>
                    <a:pt x="1490649" y="1410942"/>
                    <a:pt x="1501380" y="1410942"/>
                  </a:cubicBezTo>
                  <a:moveTo>
                    <a:pt x="1443256" y="1416307"/>
                  </a:moveTo>
                  <a:cubicBezTo>
                    <a:pt x="1453092" y="1381436"/>
                    <a:pt x="1447727" y="1351929"/>
                    <a:pt x="1421795" y="1351929"/>
                  </a:cubicBezTo>
                  <a:cubicBezTo>
                    <a:pt x="1388709" y="1351929"/>
                    <a:pt x="1377979" y="1374282"/>
                    <a:pt x="1345787" y="1444025"/>
                  </a:cubicBezTo>
                  <a:lnTo>
                    <a:pt x="1345787" y="1404683"/>
                  </a:lnTo>
                  <a:cubicBezTo>
                    <a:pt x="1345787" y="1376965"/>
                    <a:pt x="1336845" y="1351929"/>
                    <a:pt x="1311807" y="1351929"/>
                  </a:cubicBezTo>
                  <a:cubicBezTo>
                    <a:pt x="1282298" y="1351929"/>
                    <a:pt x="1255472" y="1398424"/>
                    <a:pt x="1234011" y="1443131"/>
                  </a:cubicBezTo>
                  <a:lnTo>
                    <a:pt x="1247424" y="1443131"/>
                  </a:lnTo>
                  <a:cubicBezTo>
                    <a:pt x="1261731" y="1422566"/>
                    <a:pt x="1275145" y="1410048"/>
                    <a:pt x="1285875" y="1410048"/>
                  </a:cubicBezTo>
                  <a:cubicBezTo>
                    <a:pt x="1298394" y="1410048"/>
                    <a:pt x="1305548" y="1429719"/>
                    <a:pt x="1285875" y="1473531"/>
                  </a:cubicBezTo>
                  <a:lnTo>
                    <a:pt x="1228646" y="1600498"/>
                  </a:lnTo>
                  <a:cubicBezTo>
                    <a:pt x="1217915" y="1624640"/>
                    <a:pt x="1229540" y="1639840"/>
                    <a:pt x="1252789" y="1639840"/>
                  </a:cubicBezTo>
                  <a:cubicBezTo>
                    <a:pt x="1267097" y="1639840"/>
                    <a:pt x="1273356" y="1636263"/>
                    <a:pt x="1279616" y="1621063"/>
                  </a:cubicBezTo>
                  <a:lnTo>
                    <a:pt x="1334162" y="1472637"/>
                  </a:lnTo>
                  <a:cubicBezTo>
                    <a:pt x="1350258" y="1452966"/>
                    <a:pt x="1364566" y="1435978"/>
                    <a:pt x="1382450" y="1417201"/>
                  </a:cubicBezTo>
                  <a:lnTo>
                    <a:pt x="1443256" y="1417201"/>
                  </a:lnTo>
                  <a:close/>
                  <a:moveTo>
                    <a:pt x="1131177" y="1391271"/>
                  </a:moveTo>
                  <a:cubicBezTo>
                    <a:pt x="1150849" y="1391271"/>
                    <a:pt x="1167839" y="1406471"/>
                    <a:pt x="1158897" y="1441342"/>
                  </a:cubicBezTo>
                  <a:lnTo>
                    <a:pt x="1068582" y="1465484"/>
                  </a:lnTo>
                  <a:cubicBezTo>
                    <a:pt x="1083783" y="1422566"/>
                    <a:pt x="1109716" y="1391271"/>
                    <a:pt x="1131177" y="1391271"/>
                  </a:cubicBezTo>
                  <a:moveTo>
                    <a:pt x="1181252" y="1537909"/>
                  </a:moveTo>
                  <a:lnTo>
                    <a:pt x="1163368" y="1537909"/>
                  </a:lnTo>
                  <a:cubicBezTo>
                    <a:pt x="1141013" y="1564733"/>
                    <a:pt x="1115975" y="1586192"/>
                    <a:pt x="1091831" y="1586192"/>
                  </a:cubicBezTo>
                  <a:cubicBezTo>
                    <a:pt x="1066793" y="1586192"/>
                    <a:pt x="1054274" y="1570992"/>
                    <a:pt x="1054274" y="1537909"/>
                  </a:cubicBezTo>
                  <a:cubicBezTo>
                    <a:pt x="1054274" y="1524497"/>
                    <a:pt x="1056063" y="1510191"/>
                    <a:pt x="1058746" y="1497673"/>
                  </a:cubicBezTo>
                  <a:lnTo>
                    <a:pt x="1205396" y="1449390"/>
                  </a:lnTo>
                  <a:cubicBezTo>
                    <a:pt x="1234011" y="1381436"/>
                    <a:pt x="1200031" y="1351929"/>
                    <a:pt x="1158897" y="1351929"/>
                  </a:cubicBezTo>
                  <a:cubicBezTo>
                    <a:pt x="1089149" y="1351929"/>
                    <a:pt x="1010458" y="1473531"/>
                    <a:pt x="1010458" y="1569203"/>
                  </a:cubicBezTo>
                  <a:cubicBezTo>
                    <a:pt x="1010458" y="1614804"/>
                    <a:pt x="1031919" y="1639840"/>
                    <a:pt x="1065899" y="1639840"/>
                  </a:cubicBezTo>
                  <a:cubicBezTo>
                    <a:pt x="1106139" y="1639840"/>
                    <a:pt x="1147272" y="1601392"/>
                    <a:pt x="1181252" y="1537909"/>
                  </a:cubicBezTo>
                  <a:moveTo>
                    <a:pt x="845923" y="1393059"/>
                  </a:moveTo>
                  <a:lnTo>
                    <a:pt x="894211" y="1393059"/>
                  </a:lnTo>
                  <a:lnTo>
                    <a:pt x="817309" y="1604075"/>
                  </a:lnTo>
                  <a:cubicBezTo>
                    <a:pt x="810155" y="1621957"/>
                    <a:pt x="819991" y="1639840"/>
                    <a:pt x="838770" y="1639840"/>
                  </a:cubicBezTo>
                  <a:cubicBezTo>
                    <a:pt x="893317" y="1639840"/>
                    <a:pt x="959488" y="1593345"/>
                    <a:pt x="983632" y="1527179"/>
                  </a:cubicBezTo>
                  <a:lnTo>
                    <a:pt x="970219" y="1527179"/>
                  </a:lnTo>
                  <a:cubicBezTo>
                    <a:pt x="950546" y="1554897"/>
                    <a:pt x="907624" y="1585298"/>
                    <a:pt x="875432" y="1591557"/>
                  </a:cubicBezTo>
                  <a:lnTo>
                    <a:pt x="946075" y="1393059"/>
                  </a:lnTo>
                  <a:lnTo>
                    <a:pt x="1018506" y="1393059"/>
                  </a:lnTo>
                  <a:lnTo>
                    <a:pt x="1027448" y="1362659"/>
                  </a:lnTo>
                  <a:lnTo>
                    <a:pt x="956805" y="1362659"/>
                  </a:lnTo>
                  <a:lnTo>
                    <a:pt x="983632" y="1286657"/>
                  </a:lnTo>
                  <a:lnTo>
                    <a:pt x="955911" y="1286657"/>
                  </a:lnTo>
                  <a:lnTo>
                    <a:pt x="905835" y="1362659"/>
                  </a:lnTo>
                  <a:lnTo>
                    <a:pt x="845923" y="1370706"/>
                  </a:lnTo>
                  <a:close/>
                  <a:moveTo>
                    <a:pt x="589285" y="1557580"/>
                  </a:moveTo>
                  <a:cubicBezTo>
                    <a:pt x="589285" y="1492308"/>
                    <a:pt x="661716" y="1403789"/>
                    <a:pt x="702850" y="1403789"/>
                  </a:cubicBezTo>
                  <a:cubicBezTo>
                    <a:pt x="711792" y="1403789"/>
                    <a:pt x="720734" y="1404683"/>
                    <a:pt x="727888" y="1407365"/>
                  </a:cubicBezTo>
                  <a:lnTo>
                    <a:pt x="685860" y="1520026"/>
                  </a:lnTo>
                  <a:cubicBezTo>
                    <a:pt x="661716" y="1549533"/>
                    <a:pt x="624159" y="1585298"/>
                    <a:pt x="606275" y="1585298"/>
                  </a:cubicBezTo>
                  <a:cubicBezTo>
                    <a:pt x="595544" y="1585298"/>
                    <a:pt x="589285" y="1577251"/>
                    <a:pt x="589285" y="1557580"/>
                  </a:cubicBezTo>
                  <a:moveTo>
                    <a:pt x="811943" y="1339411"/>
                  </a:moveTo>
                  <a:lnTo>
                    <a:pt x="789588" y="1337623"/>
                  </a:lnTo>
                  <a:lnTo>
                    <a:pt x="764550" y="1362659"/>
                  </a:lnTo>
                  <a:lnTo>
                    <a:pt x="760079" y="1362659"/>
                  </a:lnTo>
                  <a:cubicBezTo>
                    <a:pt x="653668" y="1362659"/>
                    <a:pt x="539209" y="1494990"/>
                    <a:pt x="539209" y="1599604"/>
                  </a:cubicBezTo>
                  <a:cubicBezTo>
                    <a:pt x="539209" y="1623746"/>
                    <a:pt x="552622" y="1639840"/>
                    <a:pt x="578554" y="1639840"/>
                  </a:cubicBezTo>
                  <a:cubicBezTo>
                    <a:pt x="609852" y="1639840"/>
                    <a:pt x="640255" y="1595133"/>
                    <a:pt x="675129" y="1547744"/>
                  </a:cubicBezTo>
                  <a:lnTo>
                    <a:pt x="673341" y="1564733"/>
                  </a:lnTo>
                  <a:cubicBezTo>
                    <a:pt x="668870" y="1613016"/>
                    <a:pt x="684071" y="1639840"/>
                    <a:pt x="709109" y="1639840"/>
                  </a:cubicBezTo>
                  <a:cubicBezTo>
                    <a:pt x="738618" y="1639840"/>
                    <a:pt x="765444" y="1593345"/>
                    <a:pt x="786011" y="1548638"/>
                  </a:cubicBezTo>
                  <a:lnTo>
                    <a:pt x="772598" y="1548638"/>
                  </a:lnTo>
                  <a:cubicBezTo>
                    <a:pt x="758291" y="1569203"/>
                    <a:pt x="744878" y="1581721"/>
                    <a:pt x="734147" y="1581721"/>
                  </a:cubicBezTo>
                  <a:cubicBezTo>
                    <a:pt x="723416" y="1581721"/>
                    <a:pt x="715369" y="1561156"/>
                    <a:pt x="734147" y="1518238"/>
                  </a:cubicBezTo>
                  <a:close/>
                  <a:moveTo>
                    <a:pt x="583920" y="1416307"/>
                  </a:moveTo>
                  <a:cubicBezTo>
                    <a:pt x="593756" y="1381436"/>
                    <a:pt x="588391" y="1351929"/>
                    <a:pt x="562459" y="1351929"/>
                  </a:cubicBezTo>
                  <a:cubicBezTo>
                    <a:pt x="529373" y="1351929"/>
                    <a:pt x="518642" y="1374282"/>
                    <a:pt x="486451" y="1444025"/>
                  </a:cubicBezTo>
                  <a:lnTo>
                    <a:pt x="486451" y="1404683"/>
                  </a:lnTo>
                  <a:cubicBezTo>
                    <a:pt x="486451" y="1376965"/>
                    <a:pt x="477509" y="1351929"/>
                    <a:pt x="451576" y="1351929"/>
                  </a:cubicBezTo>
                  <a:cubicBezTo>
                    <a:pt x="422067" y="1351929"/>
                    <a:pt x="395241" y="1398424"/>
                    <a:pt x="374674" y="1443131"/>
                  </a:cubicBezTo>
                  <a:lnTo>
                    <a:pt x="388087" y="1443131"/>
                  </a:lnTo>
                  <a:cubicBezTo>
                    <a:pt x="402395" y="1422566"/>
                    <a:pt x="415808" y="1410048"/>
                    <a:pt x="426539" y="1410048"/>
                  </a:cubicBezTo>
                  <a:cubicBezTo>
                    <a:pt x="439057" y="1410048"/>
                    <a:pt x="446211" y="1429719"/>
                    <a:pt x="426539" y="1473531"/>
                  </a:cubicBezTo>
                  <a:lnTo>
                    <a:pt x="368415" y="1601392"/>
                  </a:lnTo>
                  <a:cubicBezTo>
                    <a:pt x="357684" y="1625534"/>
                    <a:pt x="369309" y="1640734"/>
                    <a:pt x="392559" y="1640734"/>
                  </a:cubicBezTo>
                  <a:cubicBezTo>
                    <a:pt x="406866" y="1640734"/>
                    <a:pt x="413125" y="1637158"/>
                    <a:pt x="419385" y="1621957"/>
                  </a:cubicBezTo>
                  <a:lnTo>
                    <a:pt x="475720" y="1472637"/>
                  </a:lnTo>
                  <a:cubicBezTo>
                    <a:pt x="491816" y="1452966"/>
                    <a:pt x="506123" y="1435978"/>
                    <a:pt x="524007" y="1417201"/>
                  </a:cubicBezTo>
                  <a:lnTo>
                    <a:pt x="583920" y="1417201"/>
                  </a:lnTo>
                  <a:close/>
                  <a:moveTo>
                    <a:pt x="209245" y="1630004"/>
                  </a:moveTo>
                  <a:lnTo>
                    <a:pt x="214611" y="1613910"/>
                  </a:lnTo>
                  <a:cubicBezTo>
                    <a:pt x="143968" y="1600498"/>
                    <a:pt x="135026" y="1600498"/>
                    <a:pt x="163641" y="1523603"/>
                  </a:cubicBezTo>
                  <a:lnTo>
                    <a:pt x="190467" y="1451178"/>
                  </a:lnTo>
                  <a:lnTo>
                    <a:pt x="246802" y="1451178"/>
                  </a:lnTo>
                  <a:cubicBezTo>
                    <a:pt x="281676" y="1451178"/>
                    <a:pt x="282571" y="1466378"/>
                    <a:pt x="277205" y="1504826"/>
                  </a:cubicBezTo>
                  <a:lnTo>
                    <a:pt x="297772" y="1504826"/>
                  </a:lnTo>
                  <a:lnTo>
                    <a:pt x="344271" y="1376965"/>
                  </a:lnTo>
                  <a:lnTo>
                    <a:pt x="323704" y="1376965"/>
                  </a:lnTo>
                  <a:cubicBezTo>
                    <a:pt x="305820" y="1407365"/>
                    <a:pt x="292407" y="1430613"/>
                    <a:pt x="253956" y="1430613"/>
                  </a:cubicBezTo>
                  <a:lnTo>
                    <a:pt x="197621" y="1430613"/>
                  </a:lnTo>
                  <a:lnTo>
                    <a:pt x="236072" y="1325999"/>
                  </a:lnTo>
                  <a:cubicBezTo>
                    <a:pt x="249485" y="1288446"/>
                    <a:pt x="255744" y="1281293"/>
                    <a:pt x="304032" y="1281293"/>
                  </a:cubicBezTo>
                  <a:lnTo>
                    <a:pt x="316551" y="1281293"/>
                  </a:lnTo>
                  <a:cubicBezTo>
                    <a:pt x="365732" y="1281293"/>
                    <a:pt x="371992" y="1294705"/>
                    <a:pt x="371992" y="1346564"/>
                  </a:cubicBezTo>
                  <a:lnTo>
                    <a:pt x="391664" y="1346564"/>
                  </a:lnTo>
                  <a:lnTo>
                    <a:pt x="407760" y="1259833"/>
                  </a:lnTo>
                  <a:lnTo>
                    <a:pt x="135026" y="1259833"/>
                  </a:lnTo>
                  <a:lnTo>
                    <a:pt x="129661" y="1275928"/>
                  </a:lnTo>
                  <a:cubicBezTo>
                    <a:pt x="185996" y="1287552"/>
                    <a:pt x="191361" y="1292916"/>
                    <a:pt x="165429" y="1366235"/>
                  </a:cubicBezTo>
                  <a:lnTo>
                    <a:pt x="107305" y="1524497"/>
                  </a:lnTo>
                  <a:cubicBezTo>
                    <a:pt x="80479" y="1596922"/>
                    <a:pt x="69748" y="1603181"/>
                    <a:pt x="4471" y="1614804"/>
                  </a:cubicBezTo>
                  <a:lnTo>
                    <a:pt x="0" y="1630899"/>
                  </a:lnTo>
                  <a:lnTo>
                    <a:pt x="209245" y="1630899"/>
                  </a:lnTo>
                  <a:close/>
                  <a:moveTo>
                    <a:pt x="1562186" y="775213"/>
                  </a:moveTo>
                  <a:cubicBezTo>
                    <a:pt x="1581859" y="775213"/>
                    <a:pt x="1598849" y="790414"/>
                    <a:pt x="1589907" y="825285"/>
                  </a:cubicBezTo>
                  <a:lnTo>
                    <a:pt x="1499591" y="849426"/>
                  </a:lnTo>
                  <a:cubicBezTo>
                    <a:pt x="1513899" y="806508"/>
                    <a:pt x="1540725" y="775213"/>
                    <a:pt x="1562186" y="775213"/>
                  </a:cubicBezTo>
                  <a:moveTo>
                    <a:pt x="1612262" y="921851"/>
                  </a:moveTo>
                  <a:lnTo>
                    <a:pt x="1594378" y="921851"/>
                  </a:lnTo>
                  <a:cubicBezTo>
                    <a:pt x="1572022" y="948675"/>
                    <a:pt x="1546985" y="970134"/>
                    <a:pt x="1522841" y="970134"/>
                  </a:cubicBezTo>
                  <a:cubicBezTo>
                    <a:pt x="1497803" y="970134"/>
                    <a:pt x="1485284" y="954934"/>
                    <a:pt x="1485284" y="921851"/>
                  </a:cubicBezTo>
                  <a:cubicBezTo>
                    <a:pt x="1485284" y="908439"/>
                    <a:pt x="1487072" y="894133"/>
                    <a:pt x="1489755" y="881615"/>
                  </a:cubicBezTo>
                  <a:lnTo>
                    <a:pt x="1636406" y="833332"/>
                  </a:lnTo>
                  <a:cubicBezTo>
                    <a:pt x="1665020" y="765378"/>
                    <a:pt x="1630146" y="735871"/>
                    <a:pt x="1589907" y="735871"/>
                  </a:cubicBezTo>
                  <a:cubicBezTo>
                    <a:pt x="1520158" y="735871"/>
                    <a:pt x="1441468" y="857474"/>
                    <a:pt x="1441468" y="953146"/>
                  </a:cubicBezTo>
                  <a:cubicBezTo>
                    <a:pt x="1441468" y="998747"/>
                    <a:pt x="1462929" y="1023782"/>
                    <a:pt x="1496909" y="1023782"/>
                  </a:cubicBezTo>
                  <a:cubicBezTo>
                    <a:pt x="1537148" y="1024676"/>
                    <a:pt x="1578282" y="985335"/>
                    <a:pt x="1612262" y="921851"/>
                  </a:cubicBezTo>
                  <a:moveTo>
                    <a:pt x="1589012" y="703683"/>
                  </a:moveTo>
                  <a:lnTo>
                    <a:pt x="1672174" y="627681"/>
                  </a:lnTo>
                  <a:lnTo>
                    <a:pt x="1672174" y="616952"/>
                  </a:lnTo>
                  <a:lnTo>
                    <a:pt x="1616733" y="616952"/>
                  </a:lnTo>
                  <a:lnTo>
                    <a:pt x="1567551" y="704577"/>
                  </a:lnTo>
                  <a:lnTo>
                    <a:pt x="1589012" y="704577"/>
                  </a:lnTo>
                  <a:close/>
                  <a:moveTo>
                    <a:pt x="1276933" y="777002"/>
                  </a:moveTo>
                  <a:lnTo>
                    <a:pt x="1325220" y="777002"/>
                  </a:lnTo>
                  <a:lnTo>
                    <a:pt x="1248318" y="988017"/>
                  </a:lnTo>
                  <a:cubicBezTo>
                    <a:pt x="1241165" y="1005900"/>
                    <a:pt x="1251001" y="1023782"/>
                    <a:pt x="1269779" y="1023782"/>
                  </a:cubicBezTo>
                  <a:cubicBezTo>
                    <a:pt x="1324326" y="1023782"/>
                    <a:pt x="1389603" y="977287"/>
                    <a:pt x="1414641" y="911122"/>
                  </a:cubicBezTo>
                  <a:lnTo>
                    <a:pt x="1401228" y="911122"/>
                  </a:lnTo>
                  <a:cubicBezTo>
                    <a:pt x="1381556" y="938840"/>
                    <a:pt x="1338633" y="969240"/>
                    <a:pt x="1306442" y="975499"/>
                  </a:cubicBezTo>
                  <a:lnTo>
                    <a:pt x="1377085" y="777002"/>
                  </a:lnTo>
                  <a:lnTo>
                    <a:pt x="1449516" y="777002"/>
                  </a:lnTo>
                  <a:lnTo>
                    <a:pt x="1458458" y="746601"/>
                  </a:lnTo>
                  <a:lnTo>
                    <a:pt x="1387815" y="746601"/>
                  </a:lnTo>
                  <a:lnTo>
                    <a:pt x="1414641" y="670600"/>
                  </a:lnTo>
                  <a:lnTo>
                    <a:pt x="1386921" y="670600"/>
                  </a:lnTo>
                  <a:lnTo>
                    <a:pt x="1336845" y="746601"/>
                  </a:lnTo>
                  <a:lnTo>
                    <a:pt x="1276933" y="755542"/>
                  </a:lnTo>
                  <a:close/>
                  <a:moveTo>
                    <a:pt x="1226857" y="767166"/>
                  </a:moveTo>
                  <a:cubicBezTo>
                    <a:pt x="1233117" y="747495"/>
                    <a:pt x="1219703" y="736766"/>
                    <a:pt x="1208973" y="736766"/>
                  </a:cubicBezTo>
                  <a:cubicBezTo>
                    <a:pt x="1166945" y="736766"/>
                    <a:pt x="1115975" y="775213"/>
                    <a:pt x="1096302" y="827967"/>
                  </a:cubicBezTo>
                  <a:lnTo>
                    <a:pt x="1109716" y="827967"/>
                  </a:lnTo>
                  <a:cubicBezTo>
                    <a:pt x="1123129" y="808296"/>
                    <a:pt x="1146378" y="786837"/>
                    <a:pt x="1168733" y="783261"/>
                  </a:cubicBezTo>
                  <a:lnTo>
                    <a:pt x="1087360" y="994276"/>
                  </a:lnTo>
                  <a:cubicBezTo>
                    <a:pt x="1080207" y="1013947"/>
                    <a:pt x="1094514" y="1024676"/>
                    <a:pt x="1105244" y="1024676"/>
                  </a:cubicBezTo>
                  <a:cubicBezTo>
                    <a:pt x="1145484" y="1024676"/>
                    <a:pt x="1192877" y="986229"/>
                    <a:pt x="1212550" y="933475"/>
                  </a:cubicBezTo>
                  <a:lnTo>
                    <a:pt x="1199137" y="933475"/>
                  </a:lnTo>
                  <a:cubicBezTo>
                    <a:pt x="1185723" y="953146"/>
                    <a:pt x="1162474" y="974605"/>
                    <a:pt x="1140119" y="978182"/>
                  </a:cubicBezTo>
                  <a:close/>
                  <a:moveTo>
                    <a:pt x="1234905" y="683118"/>
                  </a:moveTo>
                  <a:cubicBezTo>
                    <a:pt x="1252789" y="683118"/>
                    <a:pt x="1267991" y="667917"/>
                    <a:pt x="1267991" y="650035"/>
                  </a:cubicBezTo>
                  <a:cubicBezTo>
                    <a:pt x="1267991" y="632152"/>
                    <a:pt x="1252789" y="616952"/>
                    <a:pt x="1234905" y="616952"/>
                  </a:cubicBezTo>
                  <a:cubicBezTo>
                    <a:pt x="1223280" y="616952"/>
                    <a:pt x="1212550" y="623211"/>
                    <a:pt x="1206290" y="633046"/>
                  </a:cubicBezTo>
                  <a:cubicBezTo>
                    <a:pt x="1200031" y="642882"/>
                    <a:pt x="1200031" y="656294"/>
                    <a:pt x="1206290" y="667023"/>
                  </a:cubicBezTo>
                  <a:cubicBezTo>
                    <a:pt x="1212550" y="676859"/>
                    <a:pt x="1223280" y="684012"/>
                    <a:pt x="1234905" y="683118"/>
                  </a:cubicBezTo>
                  <a:moveTo>
                    <a:pt x="975584" y="978182"/>
                  </a:moveTo>
                  <a:lnTo>
                    <a:pt x="1109716" y="622317"/>
                  </a:lnTo>
                  <a:lnTo>
                    <a:pt x="1105244" y="616058"/>
                  </a:lnTo>
                  <a:lnTo>
                    <a:pt x="1012247" y="626787"/>
                  </a:lnTo>
                  <a:lnTo>
                    <a:pt x="1012247" y="637517"/>
                  </a:lnTo>
                  <a:lnTo>
                    <a:pt x="1030131" y="650929"/>
                  </a:lnTo>
                  <a:cubicBezTo>
                    <a:pt x="1046227" y="663447"/>
                    <a:pt x="1040861" y="675070"/>
                    <a:pt x="1026554" y="715306"/>
                  </a:cubicBezTo>
                  <a:lnTo>
                    <a:pt x="924614" y="987123"/>
                  </a:lnTo>
                  <a:cubicBezTo>
                    <a:pt x="915672" y="1003217"/>
                    <a:pt x="927297" y="1022888"/>
                    <a:pt x="946075" y="1022888"/>
                  </a:cubicBezTo>
                  <a:cubicBezTo>
                    <a:pt x="988103" y="1022888"/>
                    <a:pt x="1033708" y="984440"/>
                    <a:pt x="1053380" y="931687"/>
                  </a:cubicBezTo>
                  <a:lnTo>
                    <a:pt x="1039967" y="931687"/>
                  </a:lnTo>
                  <a:cubicBezTo>
                    <a:pt x="1025660" y="952252"/>
                    <a:pt x="997045" y="973711"/>
                    <a:pt x="975584" y="978182"/>
                  </a:cubicBezTo>
                  <a:moveTo>
                    <a:pt x="701955" y="941522"/>
                  </a:moveTo>
                  <a:cubicBezTo>
                    <a:pt x="701955" y="876250"/>
                    <a:pt x="774387" y="787731"/>
                    <a:pt x="815520" y="787731"/>
                  </a:cubicBezTo>
                  <a:cubicBezTo>
                    <a:pt x="824462" y="787731"/>
                    <a:pt x="832510" y="788625"/>
                    <a:pt x="840558" y="791308"/>
                  </a:cubicBezTo>
                  <a:lnTo>
                    <a:pt x="797636" y="903968"/>
                  </a:lnTo>
                  <a:cubicBezTo>
                    <a:pt x="773492" y="933475"/>
                    <a:pt x="735935" y="969240"/>
                    <a:pt x="718051" y="969240"/>
                  </a:cubicBezTo>
                  <a:cubicBezTo>
                    <a:pt x="708215" y="970134"/>
                    <a:pt x="701955" y="961193"/>
                    <a:pt x="701955" y="941522"/>
                  </a:cubicBezTo>
                  <a:moveTo>
                    <a:pt x="924614" y="724248"/>
                  </a:moveTo>
                  <a:lnTo>
                    <a:pt x="902259" y="722459"/>
                  </a:lnTo>
                  <a:lnTo>
                    <a:pt x="877221" y="747495"/>
                  </a:lnTo>
                  <a:lnTo>
                    <a:pt x="872750" y="747495"/>
                  </a:lnTo>
                  <a:cubicBezTo>
                    <a:pt x="766339" y="747495"/>
                    <a:pt x="651880" y="879827"/>
                    <a:pt x="651880" y="984440"/>
                  </a:cubicBezTo>
                  <a:cubicBezTo>
                    <a:pt x="651880" y="1008582"/>
                    <a:pt x="665293" y="1024676"/>
                    <a:pt x="691225" y="1024676"/>
                  </a:cubicBezTo>
                  <a:cubicBezTo>
                    <a:pt x="722522" y="1024676"/>
                    <a:pt x="752925" y="979970"/>
                    <a:pt x="787800" y="932581"/>
                  </a:cubicBezTo>
                  <a:lnTo>
                    <a:pt x="786011" y="949569"/>
                  </a:lnTo>
                  <a:cubicBezTo>
                    <a:pt x="781540" y="997852"/>
                    <a:pt x="796742" y="1024676"/>
                    <a:pt x="821780" y="1024676"/>
                  </a:cubicBezTo>
                  <a:cubicBezTo>
                    <a:pt x="851289" y="1024676"/>
                    <a:pt x="878115" y="978182"/>
                    <a:pt x="898682" y="933475"/>
                  </a:cubicBezTo>
                  <a:lnTo>
                    <a:pt x="885269" y="933475"/>
                  </a:lnTo>
                  <a:cubicBezTo>
                    <a:pt x="870961" y="954040"/>
                    <a:pt x="857548" y="966558"/>
                    <a:pt x="846818" y="966558"/>
                  </a:cubicBezTo>
                  <a:cubicBezTo>
                    <a:pt x="836087" y="966558"/>
                    <a:pt x="828039" y="945993"/>
                    <a:pt x="846818" y="903968"/>
                  </a:cubicBezTo>
                  <a:close/>
                  <a:moveTo>
                    <a:pt x="406866" y="1075642"/>
                  </a:moveTo>
                  <a:cubicBezTo>
                    <a:pt x="406866" y="1047924"/>
                    <a:pt x="433692" y="1030041"/>
                    <a:pt x="472143" y="1014841"/>
                  </a:cubicBezTo>
                  <a:cubicBezTo>
                    <a:pt x="484662" y="1021100"/>
                    <a:pt x="504335" y="1028253"/>
                    <a:pt x="529373" y="1036300"/>
                  </a:cubicBezTo>
                  <a:cubicBezTo>
                    <a:pt x="569612" y="1049712"/>
                    <a:pt x="584814" y="1055077"/>
                    <a:pt x="584814" y="1066701"/>
                  </a:cubicBezTo>
                  <a:cubicBezTo>
                    <a:pt x="584814" y="1092631"/>
                    <a:pt x="548151" y="1112301"/>
                    <a:pt x="481085" y="1112301"/>
                  </a:cubicBezTo>
                  <a:cubicBezTo>
                    <a:pt x="431010" y="1113196"/>
                    <a:pt x="406866" y="1102466"/>
                    <a:pt x="406866" y="1075642"/>
                  </a:cubicBezTo>
                  <a:moveTo>
                    <a:pt x="516854" y="904863"/>
                  </a:moveTo>
                  <a:cubicBezTo>
                    <a:pt x="498970" y="904863"/>
                    <a:pt x="492710" y="889662"/>
                    <a:pt x="492710" y="872674"/>
                  </a:cubicBezTo>
                  <a:cubicBezTo>
                    <a:pt x="492710" y="819920"/>
                    <a:pt x="517748" y="756437"/>
                    <a:pt x="557988" y="756437"/>
                  </a:cubicBezTo>
                  <a:cubicBezTo>
                    <a:pt x="575872" y="756437"/>
                    <a:pt x="582131" y="771637"/>
                    <a:pt x="582131" y="788625"/>
                  </a:cubicBezTo>
                  <a:cubicBezTo>
                    <a:pt x="582131" y="840485"/>
                    <a:pt x="556199" y="904863"/>
                    <a:pt x="516854" y="904863"/>
                  </a:cubicBezTo>
                  <a:moveTo>
                    <a:pt x="631313" y="1049712"/>
                  </a:moveTo>
                  <a:cubicBezTo>
                    <a:pt x="631313" y="1015735"/>
                    <a:pt x="600910" y="1003217"/>
                    <a:pt x="551728" y="988911"/>
                  </a:cubicBezTo>
                  <a:cubicBezTo>
                    <a:pt x="509700" y="976393"/>
                    <a:pt x="490027" y="972817"/>
                    <a:pt x="490027" y="958511"/>
                  </a:cubicBezTo>
                  <a:cubicBezTo>
                    <a:pt x="490027" y="947781"/>
                    <a:pt x="498970" y="934369"/>
                    <a:pt x="516854" y="924534"/>
                  </a:cubicBezTo>
                  <a:cubicBezTo>
                    <a:pt x="586602" y="920957"/>
                    <a:pt x="630419" y="858368"/>
                    <a:pt x="630419" y="802931"/>
                  </a:cubicBezTo>
                  <a:cubicBezTo>
                    <a:pt x="630419" y="793096"/>
                    <a:pt x="628630" y="784155"/>
                    <a:pt x="625948" y="776107"/>
                  </a:cubicBezTo>
                  <a:lnTo>
                    <a:pt x="673341" y="776107"/>
                  </a:lnTo>
                  <a:lnTo>
                    <a:pt x="682283" y="745707"/>
                  </a:lnTo>
                  <a:lnTo>
                    <a:pt x="601804" y="745707"/>
                  </a:lnTo>
                  <a:cubicBezTo>
                    <a:pt x="591073" y="738554"/>
                    <a:pt x="577660" y="734977"/>
                    <a:pt x="562459" y="734977"/>
                  </a:cubicBezTo>
                  <a:cubicBezTo>
                    <a:pt x="489133" y="734977"/>
                    <a:pt x="441740" y="799355"/>
                    <a:pt x="441740" y="856579"/>
                  </a:cubicBezTo>
                  <a:cubicBezTo>
                    <a:pt x="441740" y="893239"/>
                    <a:pt x="463201" y="918275"/>
                    <a:pt x="497181" y="922745"/>
                  </a:cubicBezTo>
                  <a:cubicBezTo>
                    <a:pt x="463201" y="938840"/>
                    <a:pt x="443529" y="955828"/>
                    <a:pt x="443529" y="977287"/>
                  </a:cubicBezTo>
                  <a:cubicBezTo>
                    <a:pt x="443529" y="989805"/>
                    <a:pt x="448000" y="998747"/>
                    <a:pt x="458730" y="1006794"/>
                  </a:cubicBezTo>
                  <a:cubicBezTo>
                    <a:pt x="380040" y="1030041"/>
                    <a:pt x="347848" y="1059548"/>
                    <a:pt x="347848" y="1093525"/>
                  </a:cubicBezTo>
                  <a:cubicBezTo>
                    <a:pt x="347848" y="1130184"/>
                    <a:pt x="396135" y="1145384"/>
                    <a:pt x="453365" y="1145384"/>
                  </a:cubicBezTo>
                  <a:cubicBezTo>
                    <a:pt x="549940" y="1146279"/>
                    <a:pt x="631313" y="1093525"/>
                    <a:pt x="631313" y="1049712"/>
                  </a:cubicBezTo>
                  <a:moveTo>
                    <a:pt x="266475" y="835120"/>
                  </a:moveTo>
                  <a:cubicBezTo>
                    <a:pt x="301349" y="835120"/>
                    <a:pt x="302243" y="850321"/>
                    <a:pt x="296878" y="888768"/>
                  </a:cubicBezTo>
                  <a:lnTo>
                    <a:pt x="317445" y="888768"/>
                  </a:lnTo>
                  <a:lnTo>
                    <a:pt x="363944" y="760907"/>
                  </a:lnTo>
                  <a:lnTo>
                    <a:pt x="343377" y="760907"/>
                  </a:lnTo>
                  <a:cubicBezTo>
                    <a:pt x="325493" y="791308"/>
                    <a:pt x="312080" y="814555"/>
                    <a:pt x="273628" y="814555"/>
                  </a:cubicBezTo>
                  <a:lnTo>
                    <a:pt x="195832" y="814555"/>
                  </a:lnTo>
                  <a:lnTo>
                    <a:pt x="234283" y="709942"/>
                  </a:lnTo>
                  <a:cubicBezTo>
                    <a:pt x="247696" y="672388"/>
                    <a:pt x="254850" y="665235"/>
                    <a:pt x="302243" y="665235"/>
                  </a:cubicBezTo>
                  <a:lnTo>
                    <a:pt x="336223" y="665235"/>
                  </a:lnTo>
                  <a:cubicBezTo>
                    <a:pt x="385405" y="665235"/>
                    <a:pt x="391664" y="678647"/>
                    <a:pt x="391664" y="730507"/>
                  </a:cubicBezTo>
                  <a:lnTo>
                    <a:pt x="411337" y="730507"/>
                  </a:lnTo>
                  <a:lnTo>
                    <a:pt x="427433" y="643776"/>
                  </a:lnTo>
                  <a:lnTo>
                    <a:pt x="135026" y="643776"/>
                  </a:lnTo>
                  <a:lnTo>
                    <a:pt x="129661" y="659870"/>
                  </a:lnTo>
                  <a:cubicBezTo>
                    <a:pt x="185996" y="671494"/>
                    <a:pt x="191361" y="676859"/>
                    <a:pt x="165429" y="750178"/>
                  </a:cubicBezTo>
                  <a:lnTo>
                    <a:pt x="107305" y="908439"/>
                  </a:lnTo>
                  <a:cubicBezTo>
                    <a:pt x="80479" y="980864"/>
                    <a:pt x="69748" y="987123"/>
                    <a:pt x="4471" y="998747"/>
                  </a:cubicBezTo>
                  <a:lnTo>
                    <a:pt x="0" y="1014841"/>
                  </a:lnTo>
                  <a:lnTo>
                    <a:pt x="325493" y="1014841"/>
                  </a:lnTo>
                  <a:lnTo>
                    <a:pt x="383616" y="922745"/>
                  </a:lnTo>
                  <a:lnTo>
                    <a:pt x="361261" y="922745"/>
                  </a:lnTo>
                  <a:cubicBezTo>
                    <a:pt x="323704" y="960299"/>
                    <a:pt x="285253" y="993382"/>
                    <a:pt x="212822" y="993382"/>
                  </a:cubicBezTo>
                  <a:cubicBezTo>
                    <a:pt x="126084" y="993382"/>
                    <a:pt x="134132" y="988911"/>
                    <a:pt x="162746" y="908439"/>
                  </a:cubicBezTo>
                  <a:lnTo>
                    <a:pt x="189573" y="836014"/>
                  </a:lnTo>
                  <a:lnTo>
                    <a:pt x="266475" y="836014"/>
                  </a:lnTo>
                  <a:close/>
                  <a:moveTo>
                    <a:pt x="308503" y="616952"/>
                  </a:moveTo>
                  <a:lnTo>
                    <a:pt x="391664" y="556151"/>
                  </a:lnTo>
                  <a:lnTo>
                    <a:pt x="391664" y="545421"/>
                  </a:lnTo>
                  <a:lnTo>
                    <a:pt x="336223" y="545421"/>
                  </a:lnTo>
                  <a:lnTo>
                    <a:pt x="287042" y="616952"/>
                  </a:lnTo>
                  <a:close/>
                  <a:moveTo>
                    <a:pt x="1551456" y="160050"/>
                  </a:moveTo>
                  <a:cubicBezTo>
                    <a:pt x="1571128" y="160050"/>
                    <a:pt x="1588118" y="175250"/>
                    <a:pt x="1579176" y="210121"/>
                  </a:cubicBezTo>
                  <a:lnTo>
                    <a:pt x="1488861" y="234263"/>
                  </a:lnTo>
                  <a:cubicBezTo>
                    <a:pt x="1503168" y="190450"/>
                    <a:pt x="1529995" y="160050"/>
                    <a:pt x="1551456" y="160050"/>
                  </a:cubicBezTo>
                  <a:moveTo>
                    <a:pt x="1601531" y="306688"/>
                  </a:moveTo>
                  <a:lnTo>
                    <a:pt x="1583647" y="306688"/>
                  </a:lnTo>
                  <a:cubicBezTo>
                    <a:pt x="1561292" y="333512"/>
                    <a:pt x="1536254" y="354971"/>
                    <a:pt x="1512110" y="354971"/>
                  </a:cubicBezTo>
                  <a:cubicBezTo>
                    <a:pt x="1487072" y="354971"/>
                    <a:pt x="1474554" y="339771"/>
                    <a:pt x="1474554" y="306688"/>
                  </a:cubicBezTo>
                  <a:cubicBezTo>
                    <a:pt x="1474554" y="293276"/>
                    <a:pt x="1476342" y="278970"/>
                    <a:pt x="1479025" y="266452"/>
                  </a:cubicBezTo>
                  <a:lnTo>
                    <a:pt x="1625675" y="218168"/>
                  </a:lnTo>
                  <a:cubicBezTo>
                    <a:pt x="1654290" y="150214"/>
                    <a:pt x="1619416" y="120708"/>
                    <a:pt x="1579176" y="120708"/>
                  </a:cubicBezTo>
                  <a:cubicBezTo>
                    <a:pt x="1509428" y="120708"/>
                    <a:pt x="1430737" y="242310"/>
                    <a:pt x="1430737" y="337982"/>
                  </a:cubicBezTo>
                  <a:cubicBezTo>
                    <a:pt x="1430737" y="383583"/>
                    <a:pt x="1452198" y="408619"/>
                    <a:pt x="1486178" y="408619"/>
                  </a:cubicBezTo>
                  <a:cubicBezTo>
                    <a:pt x="1526418" y="408619"/>
                    <a:pt x="1567551" y="370171"/>
                    <a:pt x="1601531" y="306688"/>
                  </a:cubicBezTo>
                  <a:moveTo>
                    <a:pt x="1578282" y="88519"/>
                  </a:moveTo>
                  <a:lnTo>
                    <a:pt x="1661444" y="12518"/>
                  </a:lnTo>
                  <a:lnTo>
                    <a:pt x="1661444" y="1788"/>
                  </a:lnTo>
                  <a:lnTo>
                    <a:pt x="1606002" y="1788"/>
                  </a:lnTo>
                  <a:lnTo>
                    <a:pt x="1556821" y="89413"/>
                  </a:lnTo>
                  <a:lnTo>
                    <a:pt x="1578282" y="89413"/>
                  </a:lnTo>
                  <a:close/>
                  <a:moveTo>
                    <a:pt x="1266202" y="160944"/>
                  </a:moveTo>
                  <a:lnTo>
                    <a:pt x="1315384" y="160944"/>
                  </a:lnTo>
                  <a:lnTo>
                    <a:pt x="1238482" y="371959"/>
                  </a:lnTo>
                  <a:cubicBezTo>
                    <a:pt x="1231328" y="389842"/>
                    <a:pt x="1241165" y="407725"/>
                    <a:pt x="1259943" y="407725"/>
                  </a:cubicBezTo>
                  <a:cubicBezTo>
                    <a:pt x="1314490" y="407725"/>
                    <a:pt x="1380661" y="361230"/>
                    <a:pt x="1404805" y="295064"/>
                  </a:cubicBezTo>
                  <a:lnTo>
                    <a:pt x="1391392" y="295064"/>
                  </a:lnTo>
                  <a:cubicBezTo>
                    <a:pt x="1371719" y="322782"/>
                    <a:pt x="1328797" y="353183"/>
                    <a:pt x="1296606" y="359441"/>
                  </a:cubicBezTo>
                  <a:lnTo>
                    <a:pt x="1367248" y="160944"/>
                  </a:lnTo>
                  <a:lnTo>
                    <a:pt x="1439679" y="160944"/>
                  </a:lnTo>
                  <a:lnTo>
                    <a:pt x="1448621" y="130543"/>
                  </a:lnTo>
                  <a:lnTo>
                    <a:pt x="1377979" y="130543"/>
                  </a:lnTo>
                  <a:lnTo>
                    <a:pt x="1404805" y="54542"/>
                  </a:lnTo>
                  <a:lnTo>
                    <a:pt x="1377085" y="54542"/>
                  </a:lnTo>
                  <a:lnTo>
                    <a:pt x="1327009" y="130543"/>
                  </a:lnTo>
                  <a:lnTo>
                    <a:pt x="1267097" y="138591"/>
                  </a:lnTo>
                  <a:lnTo>
                    <a:pt x="1267097" y="160944"/>
                  </a:lnTo>
                  <a:close/>
                  <a:moveTo>
                    <a:pt x="1241165" y="185086"/>
                  </a:moveTo>
                  <a:cubicBezTo>
                    <a:pt x="1251001" y="150214"/>
                    <a:pt x="1245636" y="120708"/>
                    <a:pt x="1219703" y="120708"/>
                  </a:cubicBezTo>
                  <a:cubicBezTo>
                    <a:pt x="1186618" y="120708"/>
                    <a:pt x="1175887" y="143061"/>
                    <a:pt x="1143696" y="212804"/>
                  </a:cubicBezTo>
                  <a:lnTo>
                    <a:pt x="1143696" y="173462"/>
                  </a:lnTo>
                  <a:cubicBezTo>
                    <a:pt x="1143696" y="145744"/>
                    <a:pt x="1134753" y="120708"/>
                    <a:pt x="1109716" y="120708"/>
                  </a:cubicBezTo>
                  <a:cubicBezTo>
                    <a:pt x="1080207" y="120708"/>
                    <a:pt x="1053380" y="167203"/>
                    <a:pt x="1031919" y="211910"/>
                  </a:cubicBezTo>
                  <a:lnTo>
                    <a:pt x="1045332" y="211910"/>
                  </a:lnTo>
                  <a:cubicBezTo>
                    <a:pt x="1059640" y="191344"/>
                    <a:pt x="1073053" y="178827"/>
                    <a:pt x="1083783" y="178827"/>
                  </a:cubicBezTo>
                  <a:cubicBezTo>
                    <a:pt x="1096302" y="178827"/>
                    <a:pt x="1103456" y="198498"/>
                    <a:pt x="1083783" y="242310"/>
                  </a:cubicBezTo>
                  <a:lnTo>
                    <a:pt x="1026554" y="369277"/>
                  </a:lnTo>
                  <a:cubicBezTo>
                    <a:pt x="1015823" y="393419"/>
                    <a:pt x="1027448" y="408619"/>
                    <a:pt x="1050698" y="408619"/>
                  </a:cubicBezTo>
                  <a:cubicBezTo>
                    <a:pt x="1065005" y="408619"/>
                    <a:pt x="1071264" y="405042"/>
                    <a:pt x="1077524" y="389842"/>
                  </a:cubicBezTo>
                  <a:lnTo>
                    <a:pt x="1133859" y="241416"/>
                  </a:lnTo>
                  <a:cubicBezTo>
                    <a:pt x="1149955" y="221745"/>
                    <a:pt x="1164262" y="204756"/>
                    <a:pt x="1182147" y="185980"/>
                  </a:cubicBezTo>
                  <a:lnTo>
                    <a:pt x="1241165" y="185980"/>
                  </a:lnTo>
                  <a:close/>
                  <a:moveTo>
                    <a:pt x="929085" y="160050"/>
                  </a:moveTo>
                  <a:cubicBezTo>
                    <a:pt x="948758" y="160050"/>
                    <a:pt x="965748" y="175250"/>
                    <a:pt x="956805" y="210121"/>
                  </a:cubicBezTo>
                  <a:lnTo>
                    <a:pt x="866490" y="234263"/>
                  </a:lnTo>
                  <a:cubicBezTo>
                    <a:pt x="880798" y="190450"/>
                    <a:pt x="907624" y="160050"/>
                    <a:pt x="929085" y="160050"/>
                  </a:cubicBezTo>
                  <a:moveTo>
                    <a:pt x="979161" y="306688"/>
                  </a:moveTo>
                  <a:lnTo>
                    <a:pt x="961277" y="306688"/>
                  </a:lnTo>
                  <a:cubicBezTo>
                    <a:pt x="938921" y="333512"/>
                    <a:pt x="913883" y="354971"/>
                    <a:pt x="889740" y="354971"/>
                  </a:cubicBezTo>
                  <a:cubicBezTo>
                    <a:pt x="864702" y="354971"/>
                    <a:pt x="852183" y="339771"/>
                    <a:pt x="852183" y="306688"/>
                  </a:cubicBezTo>
                  <a:cubicBezTo>
                    <a:pt x="852183" y="293276"/>
                    <a:pt x="853971" y="278970"/>
                    <a:pt x="856654" y="266452"/>
                  </a:cubicBezTo>
                  <a:lnTo>
                    <a:pt x="1003304" y="218168"/>
                  </a:lnTo>
                  <a:cubicBezTo>
                    <a:pt x="1031919" y="150214"/>
                    <a:pt x="997939" y="120708"/>
                    <a:pt x="956805" y="120708"/>
                  </a:cubicBezTo>
                  <a:cubicBezTo>
                    <a:pt x="887057" y="120708"/>
                    <a:pt x="808367" y="242310"/>
                    <a:pt x="808367" y="337982"/>
                  </a:cubicBezTo>
                  <a:cubicBezTo>
                    <a:pt x="808367" y="383583"/>
                    <a:pt x="829828" y="408619"/>
                    <a:pt x="863808" y="408619"/>
                  </a:cubicBezTo>
                  <a:cubicBezTo>
                    <a:pt x="904047" y="408619"/>
                    <a:pt x="945181" y="370171"/>
                    <a:pt x="979161" y="306688"/>
                  </a:cubicBezTo>
                  <a:moveTo>
                    <a:pt x="637572" y="365700"/>
                  </a:moveTo>
                  <a:cubicBezTo>
                    <a:pt x="623265" y="365700"/>
                    <a:pt x="602698" y="352288"/>
                    <a:pt x="602698" y="340665"/>
                  </a:cubicBezTo>
                  <a:cubicBezTo>
                    <a:pt x="602698" y="337088"/>
                    <a:pt x="608958" y="320100"/>
                    <a:pt x="617005" y="299535"/>
                  </a:cubicBezTo>
                  <a:lnTo>
                    <a:pt x="640255" y="236945"/>
                  </a:lnTo>
                  <a:cubicBezTo>
                    <a:pt x="665293" y="206545"/>
                    <a:pt x="704638" y="173462"/>
                    <a:pt x="726993" y="173462"/>
                  </a:cubicBezTo>
                  <a:cubicBezTo>
                    <a:pt x="740406" y="173462"/>
                    <a:pt x="750243" y="182403"/>
                    <a:pt x="750243" y="201180"/>
                  </a:cubicBezTo>
                  <a:cubicBezTo>
                    <a:pt x="749349" y="260193"/>
                    <a:pt x="695696" y="365700"/>
                    <a:pt x="637572" y="365700"/>
                  </a:cubicBezTo>
                  <a:moveTo>
                    <a:pt x="800319" y="178827"/>
                  </a:moveTo>
                  <a:cubicBezTo>
                    <a:pt x="800319" y="135908"/>
                    <a:pt x="789588" y="119814"/>
                    <a:pt x="759185" y="119814"/>
                  </a:cubicBezTo>
                  <a:cubicBezTo>
                    <a:pt x="721628" y="119814"/>
                    <a:pt x="686754" y="160050"/>
                    <a:pt x="650985" y="208333"/>
                  </a:cubicBezTo>
                  <a:lnTo>
                    <a:pt x="726099" y="6259"/>
                  </a:lnTo>
                  <a:lnTo>
                    <a:pt x="721628" y="0"/>
                  </a:lnTo>
                  <a:lnTo>
                    <a:pt x="628630" y="10730"/>
                  </a:lnTo>
                  <a:lnTo>
                    <a:pt x="628630" y="21459"/>
                  </a:lnTo>
                  <a:lnTo>
                    <a:pt x="646514" y="34871"/>
                  </a:lnTo>
                  <a:cubicBezTo>
                    <a:pt x="662610" y="47389"/>
                    <a:pt x="657245" y="59907"/>
                    <a:pt x="642938" y="99249"/>
                  </a:cubicBezTo>
                  <a:lnTo>
                    <a:pt x="561564" y="312947"/>
                  </a:lnTo>
                  <a:cubicBezTo>
                    <a:pt x="554411" y="330829"/>
                    <a:pt x="546363" y="352288"/>
                    <a:pt x="546363" y="357653"/>
                  </a:cubicBezTo>
                  <a:cubicBezTo>
                    <a:pt x="546363" y="382689"/>
                    <a:pt x="580343" y="406831"/>
                    <a:pt x="611640" y="406831"/>
                  </a:cubicBezTo>
                  <a:cubicBezTo>
                    <a:pt x="682283" y="408619"/>
                    <a:pt x="800319" y="278970"/>
                    <a:pt x="800319" y="178827"/>
                  </a:cubicBezTo>
                  <a:moveTo>
                    <a:pt x="525796" y="151108"/>
                  </a:moveTo>
                  <a:cubicBezTo>
                    <a:pt x="531161" y="131438"/>
                    <a:pt x="518642" y="120708"/>
                    <a:pt x="507912" y="120708"/>
                  </a:cubicBezTo>
                  <a:cubicBezTo>
                    <a:pt x="465884" y="120708"/>
                    <a:pt x="414914" y="159156"/>
                    <a:pt x="395241" y="211910"/>
                  </a:cubicBezTo>
                  <a:lnTo>
                    <a:pt x="408654" y="211910"/>
                  </a:lnTo>
                  <a:cubicBezTo>
                    <a:pt x="422067" y="192239"/>
                    <a:pt x="445317" y="170779"/>
                    <a:pt x="467672" y="167203"/>
                  </a:cubicBezTo>
                  <a:lnTo>
                    <a:pt x="386299" y="378218"/>
                  </a:lnTo>
                  <a:cubicBezTo>
                    <a:pt x="379145" y="397889"/>
                    <a:pt x="393453" y="408619"/>
                    <a:pt x="404183" y="408619"/>
                  </a:cubicBezTo>
                  <a:cubicBezTo>
                    <a:pt x="444423" y="408619"/>
                    <a:pt x="491816" y="370171"/>
                    <a:pt x="511489" y="317417"/>
                  </a:cubicBezTo>
                  <a:lnTo>
                    <a:pt x="498075" y="317417"/>
                  </a:lnTo>
                  <a:cubicBezTo>
                    <a:pt x="484662" y="337088"/>
                    <a:pt x="461413" y="358547"/>
                    <a:pt x="439057" y="362124"/>
                  </a:cubicBezTo>
                  <a:close/>
                  <a:moveTo>
                    <a:pt x="534738" y="67060"/>
                  </a:moveTo>
                  <a:cubicBezTo>
                    <a:pt x="552622" y="67060"/>
                    <a:pt x="567824" y="51860"/>
                    <a:pt x="567824" y="33977"/>
                  </a:cubicBezTo>
                  <a:cubicBezTo>
                    <a:pt x="567824" y="16094"/>
                    <a:pt x="552622" y="894"/>
                    <a:pt x="534738" y="894"/>
                  </a:cubicBezTo>
                  <a:cubicBezTo>
                    <a:pt x="523113" y="894"/>
                    <a:pt x="512383" y="7153"/>
                    <a:pt x="506123" y="16989"/>
                  </a:cubicBezTo>
                  <a:cubicBezTo>
                    <a:pt x="499864" y="26824"/>
                    <a:pt x="499864" y="40236"/>
                    <a:pt x="506123" y="50966"/>
                  </a:cubicBezTo>
                  <a:cubicBezTo>
                    <a:pt x="512383" y="60801"/>
                    <a:pt x="523113" y="67954"/>
                    <a:pt x="534738" y="67060"/>
                  </a:cubicBezTo>
                  <a:moveTo>
                    <a:pt x="328175" y="26824"/>
                  </a:moveTo>
                  <a:lnTo>
                    <a:pt x="135026" y="26824"/>
                  </a:lnTo>
                  <a:lnTo>
                    <a:pt x="129661" y="42918"/>
                  </a:lnTo>
                  <a:cubicBezTo>
                    <a:pt x="185996" y="54542"/>
                    <a:pt x="191361" y="59907"/>
                    <a:pt x="165429" y="133226"/>
                  </a:cubicBezTo>
                  <a:lnTo>
                    <a:pt x="107305" y="291487"/>
                  </a:lnTo>
                  <a:cubicBezTo>
                    <a:pt x="80479" y="363912"/>
                    <a:pt x="69748" y="370171"/>
                    <a:pt x="4471" y="381795"/>
                  </a:cubicBezTo>
                  <a:lnTo>
                    <a:pt x="0" y="397889"/>
                  </a:lnTo>
                  <a:lnTo>
                    <a:pt x="293301" y="397889"/>
                  </a:lnTo>
                  <a:lnTo>
                    <a:pt x="356790" y="284334"/>
                  </a:lnTo>
                  <a:lnTo>
                    <a:pt x="334435" y="284334"/>
                  </a:lnTo>
                  <a:cubicBezTo>
                    <a:pt x="297772" y="324570"/>
                    <a:pt x="255744" y="375536"/>
                    <a:pt x="190467" y="375536"/>
                  </a:cubicBezTo>
                  <a:cubicBezTo>
                    <a:pt x="141285" y="375536"/>
                    <a:pt x="134132" y="366595"/>
                    <a:pt x="161852" y="290593"/>
                  </a:cubicBezTo>
                  <a:lnTo>
                    <a:pt x="219976" y="132332"/>
                  </a:lnTo>
                  <a:cubicBezTo>
                    <a:pt x="246802" y="59907"/>
                    <a:pt x="257533" y="53648"/>
                    <a:pt x="322810" y="42024"/>
                  </a:cubicBezTo>
                  <a:close/>
                </a:path>
              </a:pathLst>
            </a:custGeom>
            <a:solidFill>
              <a:srgbClr val="000000"/>
            </a:solidFill>
            <a:ln w="893" cap="flat">
              <a:noFill/>
              <a:prstDash val="solid"/>
              <a:miter/>
            </a:ln>
          </p:spPr>
          <p:txBody>
            <a:bodyPr rtlCol="0" anchor="ctr"/>
            <a:lstStyle/>
            <a:p>
              <a:endParaRPr lang="fr-FR"/>
            </a:p>
          </p:txBody>
        </p:sp>
      </p:grpSp>
      <p:cxnSp>
        <p:nvCxnSpPr>
          <p:cNvPr id="105" name="Connecteur droit 104">
            <a:extLst>
              <a:ext uri="{FF2B5EF4-FFF2-40B4-BE49-F238E27FC236}">
                <a16:creationId xmlns:a16="http://schemas.microsoft.com/office/drawing/2014/main" id="{6F701B75-FA18-D27B-8120-48DEC9CB8B65}"/>
              </a:ext>
            </a:extLst>
          </p:cNvPr>
          <p:cNvCxnSpPr>
            <a:cxnSpLocks/>
          </p:cNvCxnSpPr>
          <p:nvPr userDrawn="1"/>
        </p:nvCxnSpPr>
        <p:spPr>
          <a:xfrm flipH="1">
            <a:off x="357115" y="6149975"/>
            <a:ext cx="3047" cy="708024"/>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Espace réservé du texte 14">
            <a:extLst>
              <a:ext uri="{FF2B5EF4-FFF2-40B4-BE49-F238E27FC236}">
                <a16:creationId xmlns:a16="http://schemas.microsoft.com/office/drawing/2014/main" id="{051FA2BA-A837-4EA6-E072-51CC10D2454B}"/>
              </a:ext>
            </a:extLst>
          </p:cNvPr>
          <p:cNvSpPr>
            <a:spLocks noGrp="1"/>
          </p:cNvSpPr>
          <p:nvPr>
            <p:ph type="body" sz="quarter" idx="13" hasCustomPrompt="1"/>
          </p:nvPr>
        </p:nvSpPr>
        <p:spPr>
          <a:xfrm>
            <a:off x="3526971" y="1788657"/>
            <a:ext cx="5181600" cy="556264"/>
          </a:xfrm>
          <a:noFill/>
        </p:spPr>
        <p:txBody>
          <a:bodyPr>
            <a:normAutofit/>
          </a:bodyPr>
          <a:lstStyle>
            <a:lvl1pPr algn="ctr">
              <a:defRPr sz="2800" cap="all" baseline="0">
                <a:gradFill flip="none" rotWithShape="1">
                  <a:gsLst>
                    <a:gs pos="100000">
                      <a:schemeClr val="tx2"/>
                    </a:gs>
                    <a:gs pos="0">
                      <a:schemeClr val="accent4"/>
                    </a:gs>
                    <a:gs pos="69000">
                      <a:schemeClr val="bg2"/>
                    </a:gs>
                    <a:gs pos="31000">
                      <a:schemeClr val="accent3"/>
                    </a:gs>
                  </a:gsLst>
                  <a:path path="circle">
                    <a:fillToRect l="100000" t="100000"/>
                  </a:path>
                  <a:tileRect r="-100000" b="-100000"/>
                </a:gradFill>
                <a:latin typeface="CNES Poster" pitchFamily="2" charset="77"/>
              </a:defRPr>
            </a:lvl1pPr>
          </a:lstStyle>
          <a:p>
            <a:pPr lvl="0"/>
            <a:r>
              <a:rPr lang="fr-FR" dirty="0"/>
              <a:t>NOM</a:t>
            </a:r>
          </a:p>
        </p:txBody>
      </p:sp>
      <p:sp>
        <p:nvSpPr>
          <p:cNvPr id="16" name="Espace réservé du texte 14">
            <a:extLst>
              <a:ext uri="{FF2B5EF4-FFF2-40B4-BE49-F238E27FC236}">
                <a16:creationId xmlns:a16="http://schemas.microsoft.com/office/drawing/2014/main" id="{52F534B0-36F1-12CB-B821-20BF839A7694}"/>
              </a:ext>
            </a:extLst>
          </p:cNvPr>
          <p:cNvSpPr>
            <a:spLocks noGrp="1"/>
          </p:cNvSpPr>
          <p:nvPr>
            <p:ph type="body" sz="quarter" idx="14" hasCustomPrompt="1"/>
          </p:nvPr>
        </p:nvSpPr>
        <p:spPr>
          <a:xfrm>
            <a:off x="3526970" y="1268403"/>
            <a:ext cx="5181599" cy="510540"/>
          </a:xfrm>
        </p:spPr>
        <p:txBody>
          <a:bodyPr anchor="b">
            <a:normAutofit/>
          </a:bodyPr>
          <a:lstStyle>
            <a:lvl1pPr algn="ctr">
              <a:defRPr sz="2000" b="0" i="0" spc="300">
                <a:solidFill>
                  <a:schemeClr val="accent3"/>
                </a:solidFill>
                <a:latin typeface="CNES Sans Light" pitchFamily="2" charset="77"/>
              </a:defRPr>
            </a:lvl1pPr>
          </a:lstStyle>
          <a:p>
            <a:pPr lvl="0"/>
            <a:r>
              <a:rPr lang="fr-FR" dirty="0"/>
              <a:t>PRÉNOM</a:t>
            </a:r>
          </a:p>
        </p:txBody>
      </p:sp>
      <p:sp>
        <p:nvSpPr>
          <p:cNvPr id="20" name="ZoneTexte 19">
            <a:extLst>
              <a:ext uri="{FF2B5EF4-FFF2-40B4-BE49-F238E27FC236}">
                <a16:creationId xmlns:a16="http://schemas.microsoft.com/office/drawing/2014/main" id="{2FF88803-7F70-6672-8224-13135BB1648C}"/>
              </a:ext>
            </a:extLst>
          </p:cNvPr>
          <p:cNvSpPr txBox="1"/>
          <p:nvPr userDrawn="1"/>
        </p:nvSpPr>
        <p:spPr>
          <a:xfrm>
            <a:off x="9850582" y="7367155"/>
            <a:ext cx="184731" cy="369332"/>
          </a:xfrm>
          <a:prstGeom prst="rect">
            <a:avLst/>
          </a:prstGeom>
          <a:noFill/>
        </p:spPr>
        <p:txBody>
          <a:bodyPr wrap="none" rtlCol="0">
            <a:spAutoFit/>
          </a:bodyPr>
          <a:lstStyle/>
          <a:p>
            <a:endParaRPr lang="fr-FR" dirty="0"/>
          </a:p>
        </p:txBody>
      </p:sp>
      <p:sp>
        <p:nvSpPr>
          <p:cNvPr id="6" name="Espace réservé du numéro de diapositive 5">
            <a:extLst>
              <a:ext uri="{FF2B5EF4-FFF2-40B4-BE49-F238E27FC236}">
                <a16:creationId xmlns:a16="http://schemas.microsoft.com/office/drawing/2014/main" id="{B1808DFE-8EA3-1E11-D65E-88A31F860948}"/>
              </a:ext>
            </a:extLst>
          </p:cNvPr>
          <p:cNvSpPr>
            <a:spLocks noGrp="1"/>
          </p:cNvSpPr>
          <p:nvPr>
            <p:ph type="sldNum" sz="quarter" idx="12"/>
          </p:nvPr>
        </p:nvSpPr>
        <p:spPr>
          <a:xfrm>
            <a:off x="11835420" y="6319201"/>
            <a:ext cx="365127" cy="365125"/>
          </a:xfrm>
        </p:spPr>
        <p:txBody>
          <a:bodyPr/>
          <a:lstStyle>
            <a:lvl1pPr>
              <a:defRPr>
                <a:solidFill>
                  <a:schemeClr val="bg1"/>
                </a:solidFill>
              </a:defRPr>
            </a:lvl1pPr>
          </a:lstStyle>
          <a:p>
            <a:fld id="{6E739F3C-2768-A14F-A11C-037BCBCB7D23}" type="slidenum">
              <a:rPr lang="fr-FR" smtClean="0"/>
              <a:pPr/>
              <a:t>‹N°›</a:t>
            </a:fld>
            <a:endParaRPr lang="fr-FR" dirty="0"/>
          </a:p>
        </p:txBody>
      </p:sp>
      <p:sp>
        <p:nvSpPr>
          <p:cNvPr id="7" name="Forme libre 6">
            <a:extLst>
              <a:ext uri="{FF2B5EF4-FFF2-40B4-BE49-F238E27FC236}">
                <a16:creationId xmlns:a16="http://schemas.microsoft.com/office/drawing/2014/main" id="{A940CBAB-5102-3AA0-6AE0-40E63F1922B6}"/>
              </a:ext>
            </a:extLst>
          </p:cNvPr>
          <p:cNvSpPr/>
          <p:nvPr userDrawn="1"/>
        </p:nvSpPr>
        <p:spPr>
          <a:xfrm>
            <a:off x="11826875" y="6303211"/>
            <a:ext cx="415636" cy="403761"/>
          </a:xfrm>
          <a:custGeom>
            <a:avLst/>
            <a:gdLst>
              <a:gd name="connsiteX0" fmla="*/ 201881 w 415636"/>
              <a:gd name="connsiteY0" fmla="*/ 0 h 403761"/>
              <a:gd name="connsiteX1" fmla="*/ 415636 w 415636"/>
              <a:gd name="connsiteY1" fmla="*/ 0 h 403761"/>
              <a:gd name="connsiteX2" fmla="*/ 415636 w 415636"/>
              <a:gd name="connsiteY2" fmla="*/ 403761 h 403761"/>
              <a:gd name="connsiteX3" fmla="*/ 201881 w 415636"/>
              <a:gd name="connsiteY3" fmla="*/ 403761 h 403761"/>
              <a:gd name="connsiteX4" fmla="*/ 4101 w 415636"/>
              <a:gd name="connsiteY4" fmla="*/ 242566 h 403761"/>
              <a:gd name="connsiteX5" fmla="*/ 0 w 415636"/>
              <a:gd name="connsiteY5" fmla="*/ 201881 h 403761"/>
              <a:gd name="connsiteX6" fmla="*/ 4101 w 415636"/>
              <a:gd name="connsiteY6" fmla="*/ 161195 h 403761"/>
              <a:gd name="connsiteX7" fmla="*/ 201881 w 415636"/>
              <a:gd name="connsiteY7" fmla="*/ 0 h 403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5636" h="403761">
                <a:moveTo>
                  <a:pt x="201881" y="0"/>
                </a:moveTo>
                <a:lnTo>
                  <a:pt x="415636" y="0"/>
                </a:lnTo>
                <a:lnTo>
                  <a:pt x="415636" y="403761"/>
                </a:lnTo>
                <a:lnTo>
                  <a:pt x="201881" y="403761"/>
                </a:lnTo>
                <a:cubicBezTo>
                  <a:pt x="104322" y="403761"/>
                  <a:pt x="22926" y="334560"/>
                  <a:pt x="4101" y="242566"/>
                </a:cubicBezTo>
                <a:lnTo>
                  <a:pt x="0" y="201881"/>
                </a:lnTo>
                <a:lnTo>
                  <a:pt x="4101" y="161195"/>
                </a:lnTo>
                <a:cubicBezTo>
                  <a:pt x="22926" y="69201"/>
                  <a:pt x="104322" y="0"/>
                  <a:pt x="201881" y="0"/>
                </a:cubicBezTo>
                <a:close/>
              </a:path>
            </a:pathLst>
          </a:cu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grpSp>
        <p:nvGrpSpPr>
          <p:cNvPr id="8" name="Groupe 7">
            <a:extLst>
              <a:ext uri="{FF2B5EF4-FFF2-40B4-BE49-F238E27FC236}">
                <a16:creationId xmlns:a16="http://schemas.microsoft.com/office/drawing/2014/main" id="{17AE8D67-8F89-4DA4-98C2-61E39902EA61}"/>
              </a:ext>
            </a:extLst>
          </p:cNvPr>
          <p:cNvGrpSpPr/>
          <p:nvPr userDrawn="1"/>
        </p:nvGrpSpPr>
        <p:grpSpPr>
          <a:xfrm>
            <a:off x="1274524" y="6279025"/>
            <a:ext cx="517010" cy="449924"/>
            <a:chOff x="1301606" y="6252162"/>
            <a:chExt cx="462845" cy="402788"/>
          </a:xfrm>
        </p:grpSpPr>
        <p:sp>
          <p:nvSpPr>
            <p:cNvPr id="9" name="Forme libre 8">
              <a:extLst>
                <a:ext uri="{FF2B5EF4-FFF2-40B4-BE49-F238E27FC236}">
                  <a16:creationId xmlns:a16="http://schemas.microsoft.com/office/drawing/2014/main" id="{C091EDAC-0604-DC45-F0EA-DBCAD7EF3945}"/>
                </a:ext>
              </a:extLst>
            </p:cNvPr>
            <p:cNvSpPr/>
            <p:nvPr/>
          </p:nvSpPr>
          <p:spPr>
            <a:xfrm>
              <a:off x="1434300" y="6252162"/>
              <a:ext cx="199811" cy="269202"/>
            </a:xfrm>
            <a:custGeom>
              <a:avLst/>
              <a:gdLst>
                <a:gd name="connsiteX0" fmla="*/ 1235075 w 1563369"/>
                <a:gd name="connsiteY0" fmla="*/ 1745615 h 2106294"/>
                <a:gd name="connsiteX1" fmla="*/ 708660 w 1563369"/>
                <a:gd name="connsiteY1" fmla="*/ 1172845 h 2106294"/>
                <a:gd name="connsiteX2" fmla="*/ 708660 w 1563369"/>
                <a:gd name="connsiteY2" fmla="*/ 0 h 2106294"/>
                <a:gd name="connsiteX3" fmla="*/ 626110 w 1563369"/>
                <a:gd name="connsiteY3" fmla="*/ 0 h 2106294"/>
                <a:gd name="connsiteX4" fmla="*/ 626110 w 1563369"/>
                <a:gd name="connsiteY4" fmla="*/ 624840 h 2106294"/>
                <a:gd name="connsiteX5" fmla="*/ 0 w 1563369"/>
                <a:gd name="connsiteY5" fmla="*/ 1355725 h 2106294"/>
                <a:gd name="connsiteX6" fmla="*/ 811530 w 1563369"/>
                <a:gd name="connsiteY6" fmla="*/ 2106295 h 2106294"/>
                <a:gd name="connsiteX7" fmla="*/ 1563370 w 1563369"/>
                <a:gd name="connsiteY7" fmla="*/ 1634490 h 2106294"/>
                <a:gd name="connsiteX8" fmla="*/ 1235075 w 1563369"/>
                <a:gd name="connsiteY8" fmla="*/ 1745615 h 2106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3369" h="2106294">
                  <a:moveTo>
                    <a:pt x="1235075" y="1745615"/>
                  </a:moveTo>
                  <a:cubicBezTo>
                    <a:pt x="986155" y="1741805"/>
                    <a:pt x="708660" y="1526540"/>
                    <a:pt x="708660" y="1172845"/>
                  </a:cubicBezTo>
                  <a:lnTo>
                    <a:pt x="708660" y="0"/>
                  </a:lnTo>
                  <a:lnTo>
                    <a:pt x="626110" y="0"/>
                  </a:lnTo>
                  <a:lnTo>
                    <a:pt x="626110" y="624840"/>
                  </a:lnTo>
                  <a:cubicBezTo>
                    <a:pt x="267335" y="702945"/>
                    <a:pt x="0" y="1000125"/>
                    <a:pt x="0" y="1355725"/>
                  </a:cubicBezTo>
                  <a:cubicBezTo>
                    <a:pt x="0" y="1770380"/>
                    <a:pt x="362585" y="2106295"/>
                    <a:pt x="811530" y="2106295"/>
                  </a:cubicBezTo>
                  <a:cubicBezTo>
                    <a:pt x="1152525" y="2106295"/>
                    <a:pt x="1443355" y="1910715"/>
                    <a:pt x="1563370" y="1634490"/>
                  </a:cubicBezTo>
                  <a:cubicBezTo>
                    <a:pt x="1486535" y="1701165"/>
                    <a:pt x="1355090" y="1747520"/>
                    <a:pt x="1235075" y="1745615"/>
                  </a:cubicBezTo>
                </a:path>
              </a:pathLst>
            </a:custGeom>
            <a:solidFill>
              <a:schemeClr val="bg1"/>
            </a:solidFill>
            <a:ln w="6350" cap="flat">
              <a:noFill/>
              <a:prstDash val="solid"/>
              <a:miter/>
            </a:ln>
          </p:spPr>
          <p:txBody>
            <a:bodyPr rtlCol="0" anchor="ctr"/>
            <a:lstStyle/>
            <a:p>
              <a:endParaRPr lang="fr-FR" dirty="0"/>
            </a:p>
          </p:txBody>
        </p:sp>
        <p:sp>
          <p:nvSpPr>
            <p:cNvPr id="14" name="Forme libre 13">
              <a:extLst>
                <a:ext uri="{FF2B5EF4-FFF2-40B4-BE49-F238E27FC236}">
                  <a16:creationId xmlns:a16="http://schemas.microsoft.com/office/drawing/2014/main" id="{D3FCFAAF-834C-5506-780E-399AC2B4EED9}"/>
                </a:ext>
              </a:extLst>
            </p:cNvPr>
            <p:cNvSpPr/>
            <p:nvPr/>
          </p:nvSpPr>
          <p:spPr>
            <a:xfrm>
              <a:off x="1538669" y="6329417"/>
              <a:ext cx="92507" cy="83933"/>
            </a:xfrm>
            <a:custGeom>
              <a:avLst/>
              <a:gdLst>
                <a:gd name="connsiteX0" fmla="*/ 0 w 723792"/>
                <a:gd name="connsiteY0" fmla="*/ 698 h 656710"/>
                <a:gd name="connsiteX1" fmla="*/ 692785 w 723792"/>
                <a:gd name="connsiteY1" fmla="*/ 369633 h 656710"/>
                <a:gd name="connsiteX2" fmla="*/ 448310 w 723792"/>
                <a:gd name="connsiteY2" fmla="*/ 656653 h 656710"/>
                <a:gd name="connsiteX3" fmla="*/ 0 w 723792"/>
                <a:gd name="connsiteY3" fmla="*/ 698 h 656710"/>
              </a:gdLst>
              <a:ahLst/>
              <a:cxnLst>
                <a:cxn ang="0">
                  <a:pos x="connsiteX0" y="connsiteY0"/>
                </a:cxn>
                <a:cxn ang="0">
                  <a:pos x="connsiteX1" y="connsiteY1"/>
                </a:cxn>
                <a:cxn ang="0">
                  <a:pos x="connsiteX2" y="connsiteY2"/>
                </a:cxn>
                <a:cxn ang="0">
                  <a:pos x="connsiteX3" y="connsiteY3"/>
                </a:cxn>
              </a:cxnLst>
              <a:rect l="l" t="t" r="r" b="b"/>
              <a:pathLst>
                <a:path w="723792" h="656710">
                  <a:moveTo>
                    <a:pt x="0" y="698"/>
                  </a:moveTo>
                  <a:cubicBezTo>
                    <a:pt x="34290" y="-3747"/>
                    <a:pt x="450215" y="1968"/>
                    <a:pt x="692785" y="369633"/>
                  </a:cubicBezTo>
                  <a:cubicBezTo>
                    <a:pt x="774700" y="493458"/>
                    <a:pt x="694690" y="648398"/>
                    <a:pt x="448310" y="656653"/>
                  </a:cubicBezTo>
                  <a:cubicBezTo>
                    <a:pt x="360680" y="659193"/>
                    <a:pt x="46355" y="579818"/>
                    <a:pt x="0" y="698"/>
                  </a:cubicBezTo>
                </a:path>
              </a:pathLst>
            </a:custGeom>
            <a:solidFill>
              <a:schemeClr val="bg1"/>
            </a:solidFill>
            <a:ln w="6350" cap="flat">
              <a:noFill/>
              <a:prstDash val="solid"/>
              <a:miter/>
            </a:ln>
          </p:spPr>
          <p:txBody>
            <a:bodyPr rtlCol="0" anchor="ctr"/>
            <a:lstStyle/>
            <a:p>
              <a:endParaRPr lang="fr-FR"/>
            </a:p>
          </p:txBody>
        </p:sp>
        <p:sp>
          <p:nvSpPr>
            <p:cNvPr id="17" name="Forme libre 16">
              <a:extLst>
                <a:ext uri="{FF2B5EF4-FFF2-40B4-BE49-F238E27FC236}">
                  <a16:creationId xmlns:a16="http://schemas.microsoft.com/office/drawing/2014/main" id="{F52D5F06-166B-E2BE-2BFB-0CE827E0B621}"/>
                </a:ext>
              </a:extLst>
            </p:cNvPr>
            <p:cNvSpPr/>
            <p:nvPr/>
          </p:nvSpPr>
          <p:spPr>
            <a:xfrm>
              <a:off x="1416851" y="6550012"/>
              <a:ext cx="107778" cy="104856"/>
            </a:xfrm>
            <a:custGeom>
              <a:avLst/>
              <a:gdLst>
                <a:gd name="connsiteX0" fmla="*/ 421640 w 843281"/>
                <a:gd name="connsiteY0" fmla="*/ 0 h 820420"/>
                <a:gd name="connsiteX1" fmla="*/ 0 w 843281"/>
                <a:gd name="connsiteY1" fmla="*/ 398145 h 820420"/>
                <a:gd name="connsiteX2" fmla="*/ 0 w 843281"/>
                <a:gd name="connsiteY2" fmla="*/ 820420 h 820420"/>
                <a:gd name="connsiteX3" fmla="*/ 187325 w 843281"/>
                <a:gd name="connsiteY3" fmla="*/ 820420 h 820420"/>
                <a:gd name="connsiteX4" fmla="*/ 187325 w 843281"/>
                <a:gd name="connsiteY4" fmla="*/ 401320 h 820420"/>
                <a:gd name="connsiteX5" fmla="*/ 421640 w 843281"/>
                <a:gd name="connsiteY5" fmla="*/ 142875 h 820420"/>
                <a:gd name="connsiteX6" fmla="*/ 655955 w 843281"/>
                <a:gd name="connsiteY6" fmla="*/ 401320 h 820420"/>
                <a:gd name="connsiteX7" fmla="*/ 655955 w 843281"/>
                <a:gd name="connsiteY7" fmla="*/ 820420 h 820420"/>
                <a:gd name="connsiteX8" fmla="*/ 843280 w 843281"/>
                <a:gd name="connsiteY8" fmla="*/ 820420 h 820420"/>
                <a:gd name="connsiteX9" fmla="*/ 843280 w 843281"/>
                <a:gd name="connsiteY9" fmla="*/ 398780 h 820420"/>
                <a:gd name="connsiteX10" fmla="*/ 421640 w 843281"/>
                <a:gd name="connsiteY10" fmla="*/ 0 h 820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3281" h="820420">
                  <a:moveTo>
                    <a:pt x="421640" y="0"/>
                  </a:moveTo>
                  <a:cubicBezTo>
                    <a:pt x="212090" y="0"/>
                    <a:pt x="0" y="86360"/>
                    <a:pt x="0" y="398145"/>
                  </a:cubicBezTo>
                  <a:lnTo>
                    <a:pt x="0" y="820420"/>
                  </a:lnTo>
                  <a:lnTo>
                    <a:pt x="187325" y="820420"/>
                  </a:lnTo>
                  <a:lnTo>
                    <a:pt x="187325" y="401320"/>
                  </a:lnTo>
                  <a:cubicBezTo>
                    <a:pt x="187325" y="191135"/>
                    <a:pt x="322580" y="142875"/>
                    <a:pt x="421640" y="142875"/>
                  </a:cubicBezTo>
                  <a:cubicBezTo>
                    <a:pt x="520700" y="142875"/>
                    <a:pt x="655955" y="191770"/>
                    <a:pt x="655955" y="401320"/>
                  </a:cubicBezTo>
                  <a:lnTo>
                    <a:pt x="655955" y="820420"/>
                  </a:lnTo>
                  <a:lnTo>
                    <a:pt x="843280" y="820420"/>
                  </a:lnTo>
                  <a:lnTo>
                    <a:pt x="843280" y="398780"/>
                  </a:lnTo>
                  <a:cubicBezTo>
                    <a:pt x="843915" y="86995"/>
                    <a:pt x="631825" y="0"/>
                    <a:pt x="421640" y="0"/>
                  </a:cubicBezTo>
                </a:path>
              </a:pathLst>
            </a:custGeom>
            <a:solidFill>
              <a:schemeClr val="bg1"/>
            </a:solidFill>
            <a:ln w="6350" cap="flat">
              <a:noFill/>
              <a:prstDash val="solid"/>
              <a:miter/>
            </a:ln>
          </p:spPr>
          <p:txBody>
            <a:bodyPr rtlCol="0" anchor="ctr"/>
            <a:lstStyle/>
            <a:p>
              <a:endParaRPr lang="fr-FR"/>
            </a:p>
          </p:txBody>
        </p:sp>
        <p:sp>
          <p:nvSpPr>
            <p:cNvPr id="18" name="Forme libre 17">
              <a:extLst>
                <a:ext uri="{FF2B5EF4-FFF2-40B4-BE49-F238E27FC236}">
                  <a16:creationId xmlns:a16="http://schemas.microsoft.com/office/drawing/2014/main" id="{B3EC9EE2-0190-4508-3926-4804AF9345F3}"/>
                </a:ext>
              </a:extLst>
            </p:cNvPr>
            <p:cNvSpPr/>
            <p:nvPr/>
          </p:nvSpPr>
          <p:spPr>
            <a:xfrm>
              <a:off x="1301606" y="6552934"/>
              <a:ext cx="99581" cy="101935"/>
            </a:xfrm>
            <a:custGeom>
              <a:avLst/>
              <a:gdLst>
                <a:gd name="connsiteX0" fmla="*/ 0 w 779145"/>
                <a:gd name="connsiteY0" fmla="*/ 398780 h 797559"/>
                <a:gd name="connsiteX1" fmla="*/ 398145 w 779145"/>
                <a:gd name="connsiteY1" fmla="*/ 797560 h 797559"/>
                <a:gd name="connsiteX2" fmla="*/ 779145 w 779145"/>
                <a:gd name="connsiteY2" fmla="*/ 797560 h 797559"/>
                <a:gd name="connsiteX3" fmla="*/ 779145 w 779145"/>
                <a:gd name="connsiteY3" fmla="*/ 657860 h 797559"/>
                <a:gd name="connsiteX4" fmla="*/ 446405 w 779145"/>
                <a:gd name="connsiteY4" fmla="*/ 657860 h 797559"/>
                <a:gd name="connsiteX5" fmla="*/ 194945 w 779145"/>
                <a:gd name="connsiteY5" fmla="*/ 398780 h 797559"/>
                <a:gd name="connsiteX6" fmla="*/ 446405 w 779145"/>
                <a:gd name="connsiteY6" fmla="*/ 137795 h 797559"/>
                <a:gd name="connsiteX7" fmla="*/ 779145 w 779145"/>
                <a:gd name="connsiteY7" fmla="*/ 137795 h 797559"/>
                <a:gd name="connsiteX8" fmla="*/ 779145 w 779145"/>
                <a:gd name="connsiteY8" fmla="*/ 0 h 797559"/>
                <a:gd name="connsiteX9" fmla="*/ 398145 w 779145"/>
                <a:gd name="connsiteY9" fmla="*/ 0 h 797559"/>
                <a:gd name="connsiteX10" fmla="*/ 0 w 779145"/>
                <a:gd name="connsiteY10" fmla="*/ 398780 h 797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145" h="797559">
                  <a:moveTo>
                    <a:pt x="0" y="398780"/>
                  </a:moveTo>
                  <a:cubicBezTo>
                    <a:pt x="0" y="596900"/>
                    <a:pt x="86360" y="797560"/>
                    <a:pt x="398145" y="797560"/>
                  </a:cubicBezTo>
                  <a:lnTo>
                    <a:pt x="779145" y="797560"/>
                  </a:lnTo>
                  <a:lnTo>
                    <a:pt x="779145" y="657860"/>
                  </a:lnTo>
                  <a:lnTo>
                    <a:pt x="446405" y="657860"/>
                  </a:lnTo>
                  <a:cubicBezTo>
                    <a:pt x="236220" y="657860"/>
                    <a:pt x="194945" y="495935"/>
                    <a:pt x="194945" y="398780"/>
                  </a:cubicBezTo>
                  <a:cubicBezTo>
                    <a:pt x="194945" y="302260"/>
                    <a:pt x="236220" y="137795"/>
                    <a:pt x="446405" y="137795"/>
                  </a:cubicBezTo>
                  <a:lnTo>
                    <a:pt x="779145" y="137795"/>
                  </a:lnTo>
                  <a:lnTo>
                    <a:pt x="779145" y="0"/>
                  </a:lnTo>
                  <a:lnTo>
                    <a:pt x="398145" y="0"/>
                  </a:lnTo>
                  <a:cubicBezTo>
                    <a:pt x="86360" y="0"/>
                    <a:pt x="0" y="200660"/>
                    <a:pt x="0" y="398780"/>
                  </a:cubicBezTo>
                </a:path>
              </a:pathLst>
            </a:custGeom>
            <a:solidFill>
              <a:schemeClr val="bg1"/>
            </a:solidFill>
            <a:ln w="6350" cap="flat">
              <a:noFill/>
              <a:prstDash val="solid"/>
              <a:miter/>
            </a:ln>
          </p:spPr>
          <p:txBody>
            <a:bodyPr rtlCol="0" anchor="ctr"/>
            <a:lstStyle/>
            <a:p>
              <a:endParaRPr lang="fr-FR"/>
            </a:p>
          </p:txBody>
        </p:sp>
        <p:sp>
          <p:nvSpPr>
            <p:cNvPr id="19" name="Forme libre 18">
              <a:extLst>
                <a:ext uri="{FF2B5EF4-FFF2-40B4-BE49-F238E27FC236}">
                  <a16:creationId xmlns:a16="http://schemas.microsoft.com/office/drawing/2014/main" id="{C7907F7D-2285-A68A-7BB2-3F7175B06FC1}"/>
                </a:ext>
              </a:extLst>
            </p:cNvPr>
            <p:cNvSpPr/>
            <p:nvPr/>
          </p:nvSpPr>
          <p:spPr>
            <a:xfrm>
              <a:off x="1538994" y="6550094"/>
              <a:ext cx="108914" cy="104856"/>
            </a:xfrm>
            <a:custGeom>
              <a:avLst/>
              <a:gdLst>
                <a:gd name="connsiteX0" fmla="*/ 652145 w 852169"/>
                <a:gd name="connsiteY0" fmla="*/ 365125 h 820419"/>
                <a:gd name="connsiteX1" fmla="*/ 200025 w 852169"/>
                <a:gd name="connsiteY1" fmla="*/ 365125 h 820419"/>
                <a:gd name="connsiteX2" fmla="*/ 424180 w 852169"/>
                <a:gd name="connsiteY2" fmla="*/ 121920 h 820419"/>
                <a:gd name="connsiteX3" fmla="*/ 652145 w 852169"/>
                <a:gd name="connsiteY3" fmla="*/ 365125 h 820419"/>
                <a:gd name="connsiteX4" fmla="*/ 199390 w 852169"/>
                <a:gd name="connsiteY4" fmla="*/ 485775 h 820419"/>
                <a:gd name="connsiteX5" fmla="*/ 852170 w 852169"/>
                <a:gd name="connsiteY5" fmla="*/ 485775 h 820419"/>
                <a:gd name="connsiteX6" fmla="*/ 852170 w 852169"/>
                <a:gd name="connsiteY6" fmla="*/ 426720 h 820419"/>
                <a:gd name="connsiteX7" fmla="*/ 407670 w 852169"/>
                <a:gd name="connsiteY7" fmla="*/ 0 h 820419"/>
                <a:gd name="connsiteX8" fmla="*/ 0 w 852169"/>
                <a:gd name="connsiteY8" fmla="*/ 410210 h 820419"/>
                <a:gd name="connsiteX9" fmla="*/ 0 w 852169"/>
                <a:gd name="connsiteY9" fmla="*/ 421640 h 820419"/>
                <a:gd name="connsiteX10" fmla="*/ 398145 w 852169"/>
                <a:gd name="connsiteY10" fmla="*/ 820420 h 820419"/>
                <a:gd name="connsiteX11" fmla="*/ 828675 w 852169"/>
                <a:gd name="connsiteY11" fmla="*/ 820420 h 820419"/>
                <a:gd name="connsiteX12" fmla="*/ 828675 w 852169"/>
                <a:gd name="connsiteY12" fmla="*/ 680720 h 820419"/>
                <a:gd name="connsiteX13" fmla="*/ 447040 w 852169"/>
                <a:gd name="connsiteY13" fmla="*/ 680720 h 820419"/>
                <a:gd name="connsiteX14" fmla="*/ 199390 w 852169"/>
                <a:gd name="connsiteY14" fmla="*/ 485775 h 82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2169" h="820419">
                  <a:moveTo>
                    <a:pt x="652145" y="365125"/>
                  </a:moveTo>
                  <a:lnTo>
                    <a:pt x="200025" y="365125"/>
                  </a:lnTo>
                  <a:cubicBezTo>
                    <a:pt x="200025" y="297180"/>
                    <a:pt x="204470" y="121920"/>
                    <a:pt x="424180" y="121920"/>
                  </a:cubicBezTo>
                  <a:cubicBezTo>
                    <a:pt x="683895" y="121285"/>
                    <a:pt x="652145" y="365125"/>
                    <a:pt x="652145" y="365125"/>
                  </a:cubicBezTo>
                  <a:moveTo>
                    <a:pt x="199390" y="485775"/>
                  </a:moveTo>
                  <a:lnTo>
                    <a:pt x="852170" y="485775"/>
                  </a:lnTo>
                  <a:cubicBezTo>
                    <a:pt x="852170" y="463550"/>
                    <a:pt x="852170" y="426720"/>
                    <a:pt x="852170" y="426720"/>
                  </a:cubicBezTo>
                  <a:cubicBezTo>
                    <a:pt x="852170" y="71755"/>
                    <a:pt x="619125" y="0"/>
                    <a:pt x="407670" y="0"/>
                  </a:cubicBezTo>
                  <a:cubicBezTo>
                    <a:pt x="109855" y="0"/>
                    <a:pt x="0" y="212725"/>
                    <a:pt x="0" y="410210"/>
                  </a:cubicBezTo>
                  <a:lnTo>
                    <a:pt x="0" y="421640"/>
                  </a:lnTo>
                  <a:cubicBezTo>
                    <a:pt x="0" y="619760"/>
                    <a:pt x="86995" y="820420"/>
                    <a:pt x="398145" y="820420"/>
                  </a:cubicBezTo>
                  <a:lnTo>
                    <a:pt x="828675" y="820420"/>
                  </a:lnTo>
                  <a:lnTo>
                    <a:pt x="828675" y="680720"/>
                  </a:lnTo>
                  <a:lnTo>
                    <a:pt x="447040" y="680720"/>
                  </a:lnTo>
                  <a:cubicBezTo>
                    <a:pt x="271780" y="679450"/>
                    <a:pt x="213995" y="579120"/>
                    <a:pt x="199390" y="485775"/>
                  </a:cubicBezTo>
                </a:path>
              </a:pathLst>
            </a:custGeom>
            <a:solidFill>
              <a:schemeClr val="bg1"/>
            </a:solidFill>
            <a:ln w="6350" cap="flat">
              <a:noFill/>
              <a:prstDash val="solid"/>
              <a:miter/>
            </a:ln>
          </p:spPr>
          <p:txBody>
            <a:bodyPr rtlCol="0" anchor="ctr"/>
            <a:lstStyle/>
            <a:p>
              <a:endParaRPr lang="fr-FR"/>
            </a:p>
          </p:txBody>
        </p:sp>
        <p:sp>
          <p:nvSpPr>
            <p:cNvPr id="21" name="Forme libre 20">
              <a:extLst>
                <a:ext uri="{FF2B5EF4-FFF2-40B4-BE49-F238E27FC236}">
                  <a16:creationId xmlns:a16="http://schemas.microsoft.com/office/drawing/2014/main" id="{BB477ECD-22A8-7D7D-E3D0-6E733E09E82B}"/>
                </a:ext>
              </a:extLst>
            </p:cNvPr>
            <p:cNvSpPr/>
            <p:nvPr/>
          </p:nvSpPr>
          <p:spPr>
            <a:xfrm>
              <a:off x="1662192" y="6552934"/>
              <a:ext cx="102259" cy="101366"/>
            </a:xfrm>
            <a:custGeom>
              <a:avLst/>
              <a:gdLst>
                <a:gd name="connsiteX0" fmla="*/ 472440 w 800100"/>
                <a:gd name="connsiteY0" fmla="*/ 336550 h 793114"/>
                <a:gd name="connsiteX1" fmla="*/ 367030 w 800100"/>
                <a:gd name="connsiteY1" fmla="*/ 336550 h 793114"/>
                <a:gd name="connsiteX2" fmla="*/ 207010 w 800100"/>
                <a:gd name="connsiteY2" fmla="*/ 234950 h 793114"/>
                <a:gd name="connsiteX3" fmla="*/ 355600 w 800100"/>
                <a:gd name="connsiteY3" fmla="*/ 137795 h 793114"/>
                <a:gd name="connsiteX4" fmla="*/ 769620 w 800100"/>
                <a:gd name="connsiteY4" fmla="*/ 137795 h 793114"/>
                <a:gd name="connsiteX5" fmla="*/ 769620 w 800100"/>
                <a:gd name="connsiteY5" fmla="*/ 0 h 793114"/>
                <a:gd name="connsiteX6" fmla="*/ 357505 w 800100"/>
                <a:gd name="connsiteY6" fmla="*/ 0 h 793114"/>
                <a:gd name="connsiteX7" fmla="*/ 0 w 800100"/>
                <a:gd name="connsiteY7" fmla="*/ 234315 h 793114"/>
                <a:gd name="connsiteX8" fmla="*/ 327660 w 800100"/>
                <a:gd name="connsiteY8" fmla="*/ 456565 h 793114"/>
                <a:gd name="connsiteX9" fmla="*/ 433070 w 800100"/>
                <a:gd name="connsiteY9" fmla="*/ 456565 h 793114"/>
                <a:gd name="connsiteX10" fmla="*/ 593090 w 800100"/>
                <a:gd name="connsiteY10" fmla="*/ 558165 h 793114"/>
                <a:gd name="connsiteX11" fmla="*/ 444500 w 800100"/>
                <a:gd name="connsiteY11" fmla="*/ 655320 h 793114"/>
                <a:gd name="connsiteX12" fmla="*/ 30480 w 800100"/>
                <a:gd name="connsiteY12" fmla="*/ 655320 h 793114"/>
                <a:gd name="connsiteX13" fmla="*/ 30480 w 800100"/>
                <a:gd name="connsiteY13" fmla="*/ 793115 h 793114"/>
                <a:gd name="connsiteX14" fmla="*/ 442595 w 800100"/>
                <a:gd name="connsiteY14" fmla="*/ 793115 h 793114"/>
                <a:gd name="connsiteX15" fmla="*/ 800100 w 800100"/>
                <a:gd name="connsiteY15" fmla="*/ 558800 h 793114"/>
                <a:gd name="connsiteX16" fmla="*/ 472440 w 800100"/>
                <a:gd name="connsiteY16" fmla="*/ 336550 h 79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00100" h="793114">
                  <a:moveTo>
                    <a:pt x="472440" y="336550"/>
                  </a:moveTo>
                  <a:lnTo>
                    <a:pt x="367030" y="336550"/>
                  </a:lnTo>
                  <a:cubicBezTo>
                    <a:pt x="268605" y="336550"/>
                    <a:pt x="207010" y="305435"/>
                    <a:pt x="207010" y="234950"/>
                  </a:cubicBezTo>
                  <a:cubicBezTo>
                    <a:pt x="207010" y="166370"/>
                    <a:pt x="255270" y="139065"/>
                    <a:pt x="355600" y="137795"/>
                  </a:cubicBezTo>
                  <a:lnTo>
                    <a:pt x="769620" y="137795"/>
                  </a:lnTo>
                  <a:lnTo>
                    <a:pt x="769620" y="0"/>
                  </a:lnTo>
                  <a:lnTo>
                    <a:pt x="357505" y="0"/>
                  </a:lnTo>
                  <a:cubicBezTo>
                    <a:pt x="189865" y="0"/>
                    <a:pt x="0" y="27940"/>
                    <a:pt x="0" y="234315"/>
                  </a:cubicBezTo>
                  <a:cubicBezTo>
                    <a:pt x="0" y="459740"/>
                    <a:pt x="252730" y="456565"/>
                    <a:pt x="327660" y="456565"/>
                  </a:cubicBezTo>
                  <a:lnTo>
                    <a:pt x="433070" y="456565"/>
                  </a:lnTo>
                  <a:cubicBezTo>
                    <a:pt x="532130" y="456565"/>
                    <a:pt x="593090" y="487680"/>
                    <a:pt x="593090" y="558165"/>
                  </a:cubicBezTo>
                  <a:cubicBezTo>
                    <a:pt x="593090" y="626110"/>
                    <a:pt x="544830" y="654050"/>
                    <a:pt x="444500" y="655320"/>
                  </a:cubicBezTo>
                  <a:lnTo>
                    <a:pt x="30480" y="655320"/>
                  </a:lnTo>
                  <a:lnTo>
                    <a:pt x="30480" y="793115"/>
                  </a:lnTo>
                  <a:lnTo>
                    <a:pt x="442595" y="793115"/>
                  </a:lnTo>
                  <a:cubicBezTo>
                    <a:pt x="610235" y="793115"/>
                    <a:pt x="800100" y="765175"/>
                    <a:pt x="800100" y="558800"/>
                  </a:cubicBezTo>
                  <a:cubicBezTo>
                    <a:pt x="799465" y="332740"/>
                    <a:pt x="546735" y="336550"/>
                    <a:pt x="472440" y="336550"/>
                  </a:cubicBezTo>
                </a:path>
              </a:pathLst>
            </a:custGeom>
            <a:solidFill>
              <a:schemeClr val="bg1"/>
            </a:solidFill>
            <a:ln w="6350" cap="flat">
              <a:noFill/>
              <a:prstDash val="solid"/>
              <a:miter/>
            </a:ln>
          </p:spPr>
          <p:txBody>
            <a:bodyPr rtlCol="0" anchor="ctr"/>
            <a:lstStyle/>
            <a:p>
              <a:endParaRPr lang="fr-FR"/>
            </a:p>
          </p:txBody>
        </p:sp>
      </p:grpSp>
      <p:cxnSp>
        <p:nvCxnSpPr>
          <p:cNvPr id="2" name="Connecteur droit 1">
            <a:extLst>
              <a:ext uri="{FF2B5EF4-FFF2-40B4-BE49-F238E27FC236}">
                <a16:creationId xmlns:a16="http://schemas.microsoft.com/office/drawing/2014/main" id="{EFBC2567-204A-8A19-04C9-1E368D8D913C}"/>
              </a:ext>
            </a:extLst>
          </p:cNvPr>
          <p:cNvCxnSpPr>
            <a:cxnSpLocks/>
          </p:cNvCxnSpPr>
          <p:nvPr userDrawn="1"/>
        </p:nvCxnSpPr>
        <p:spPr>
          <a:xfrm>
            <a:off x="1960396" y="6153150"/>
            <a:ext cx="0" cy="704939"/>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Espace réservé du texte 27">
            <a:extLst>
              <a:ext uri="{FF2B5EF4-FFF2-40B4-BE49-F238E27FC236}">
                <a16:creationId xmlns:a16="http://schemas.microsoft.com/office/drawing/2014/main" id="{69BAA407-A89F-CA91-A7FA-6D1C82C57471}"/>
              </a:ext>
            </a:extLst>
          </p:cNvPr>
          <p:cNvSpPr>
            <a:spLocks noGrp="1"/>
          </p:cNvSpPr>
          <p:nvPr>
            <p:ph type="body" sz="quarter" idx="15" hasCustomPrompt="1"/>
          </p:nvPr>
        </p:nvSpPr>
        <p:spPr>
          <a:xfrm>
            <a:off x="2665413" y="2344738"/>
            <a:ext cx="6843712" cy="2092325"/>
          </a:xfrm>
        </p:spPr>
        <p:txBody>
          <a:bodyPr anchor="ctr">
            <a:normAutofit/>
          </a:bodyPr>
          <a:lstStyle>
            <a:lvl1pPr algn="ctr">
              <a:defRPr sz="3600" cap="all" baseline="0"/>
            </a:lvl1pPr>
          </a:lstStyle>
          <a:p>
            <a:pPr lvl="0"/>
            <a:r>
              <a:rPr lang="fr-FR" dirty="0"/>
              <a:t>CITATION</a:t>
            </a:r>
          </a:p>
        </p:txBody>
      </p:sp>
      <p:sp>
        <p:nvSpPr>
          <p:cNvPr id="10" name="Espace réservé du pied de page 4">
            <a:extLst>
              <a:ext uri="{FF2B5EF4-FFF2-40B4-BE49-F238E27FC236}">
                <a16:creationId xmlns:a16="http://schemas.microsoft.com/office/drawing/2014/main" id="{2B8EB6E7-F73F-0154-EBBE-5FD9B5744D8B}"/>
              </a:ext>
            </a:extLst>
          </p:cNvPr>
          <p:cNvSpPr>
            <a:spLocks noGrp="1"/>
          </p:cNvSpPr>
          <p:nvPr>
            <p:ph type="ftr" sz="quarter" idx="3"/>
          </p:nvPr>
        </p:nvSpPr>
        <p:spPr>
          <a:xfrm>
            <a:off x="6096000" y="6319202"/>
            <a:ext cx="5582477" cy="365125"/>
          </a:xfrm>
          <a:prstGeom prst="rect">
            <a:avLst/>
          </a:prstGeom>
        </p:spPr>
        <p:txBody>
          <a:bodyPr vert="horz" lIns="91440" tIns="45720" rIns="91440" bIns="45720" rtlCol="0" anchor="ctr"/>
          <a:lstStyle>
            <a:lvl1pPr algn="l">
              <a:defRPr sz="900" b="0" i="0">
                <a:solidFill>
                  <a:schemeClr val="bg1">
                    <a:lumMod val="85000"/>
                  </a:schemeClr>
                </a:solidFill>
                <a:latin typeface="CNES Sans Light" pitchFamily="2" charset="77"/>
              </a:defRPr>
            </a:lvl1pPr>
          </a:lstStyle>
          <a:p>
            <a:r>
              <a:rPr lang="fr-FR" dirty="0"/>
              <a:t>Insérez dans la zone de pieds de page, si besoin, vos informations annexes (légendes, sources, crédits, restrictions, logos partenaires, </a:t>
            </a:r>
            <a:r>
              <a:rPr lang="fr-FR" dirty="0" err="1"/>
              <a:t>etc</a:t>
            </a:r>
            <a:r>
              <a:rPr lang="fr-FR" dirty="0"/>
              <a:t>). </a:t>
            </a:r>
          </a:p>
        </p:txBody>
      </p:sp>
      <p:pic>
        <p:nvPicPr>
          <p:cNvPr id="5" name="Graphique 4">
            <a:extLst>
              <a:ext uri="{FF2B5EF4-FFF2-40B4-BE49-F238E27FC236}">
                <a16:creationId xmlns:a16="http://schemas.microsoft.com/office/drawing/2014/main" id="{520A4027-3171-299B-E13C-8E4A1A5A836E}"/>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081461" y="4147871"/>
            <a:ext cx="1687792" cy="1125195"/>
          </a:xfrm>
          <a:prstGeom prst="rect">
            <a:avLst/>
          </a:prstGeom>
        </p:spPr>
      </p:pic>
      <p:pic>
        <p:nvPicPr>
          <p:cNvPr id="22" name="Graphique 21">
            <a:extLst>
              <a:ext uri="{FF2B5EF4-FFF2-40B4-BE49-F238E27FC236}">
                <a16:creationId xmlns:a16="http://schemas.microsoft.com/office/drawing/2014/main" id="{1BFB37C9-D862-70BC-80C9-A1CF673616B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flipH="1">
            <a:off x="1422747" y="1574599"/>
            <a:ext cx="1687792" cy="1125195"/>
          </a:xfrm>
          <a:prstGeom prst="rect">
            <a:avLst/>
          </a:prstGeom>
        </p:spPr>
      </p:pic>
      <p:sp>
        <p:nvSpPr>
          <p:cNvPr id="23" name="Ellipse 22">
            <a:extLst>
              <a:ext uri="{FF2B5EF4-FFF2-40B4-BE49-F238E27FC236}">
                <a16:creationId xmlns:a16="http://schemas.microsoft.com/office/drawing/2014/main" id="{9A3F3EAA-5F8E-C7AD-FA84-C2093BB12DCF}"/>
              </a:ext>
            </a:extLst>
          </p:cNvPr>
          <p:cNvSpPr/>
          <p:nvPr userDrawn="1"/>
        </p:nvSpPr>
        <p:spPr>
          <a:xfrm>
            <a:off x="1659303" y="720926"/>
            <a:ext cx="68829" cy="68829"/>
          </a:xfrm>
          <a:prstGeom prst="ellipse">
            <a:avLst/>
          </a:prstGeom>
          <a:solidFill>
            <a:schemeClr val="bg1"/>
          </a:solidFill>
          <a:ln>
            <a:noFill/>
          </a:ln>
          <a:effectLst>
            <a:glow rad="228600">
              <a:schemeClr val="bg1">
                <a:alpha val="18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Ellipse 23">
            <a:extLst>
              <a:ext uri="{FF2B5EF4-FFF2-40B4-BE49-F238E27FC236}">
                <a16:creationId xmlns:a16="http://schemas.microsoft.com/office/drawing/2014/main" id="{B5935F58-E742-7BBC-49BE-BC2ECDC0CDDB}"/>
              </a:ext>
            </a:extLst>
          </p:cNvPr>
          <p:cNvSpPr/>
          <p:nvPr userDrawn="1"/>
        </p:nvSpPr>
        <p:spPr>
          <a:xfrm>
            <a:off x="1117360" y="5143252"/>
            <a:ext cx="68829" cy="68829"/>
          </a:xfrm>
          <a:prstGeom prst="ellipse">
            <a:avLst/>
          </a:prstGeom>
          <a:solidFill>
            <a:schemeClr val="tx1"/>
          </a:solidFill>
          <a:ln w="3175">
            <a:solidFill>
              <a:schemeClr val="tx2"/>
            </a:solidFill>
          </a:ln>
          <a:effectLst>
            <a:glow rad="228600">
              <a:schemeClr val="tx2">
                <a:alpha val="18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Ellipse 24">
            <a:extLst>
              <a:ext uri="{FF2B5EF4-FFF2-40B4-BE49-F238E27FC236}">
                <a16:creationId xmlns:a16="http://schemas.microsoft.com/office/drawing/2014/main" id="{920BC10D-A924-8FFB-408C-FFE940E64519}"/>
              </a:ext>
            </a:extLst>
          </p:cNvPr>
          <p:cNvSpPr/>
          <p:nvPr userDrawn="1"/>
        </p:nvSpPr>
        <p:spPr>
          <a:xfrm>
            <a:off x="9569066" y="735124"/>
            <a:ext cx="68829" cy="68829"/>
          </a:xfrm>
          <a:prstGeom prst="ellipse">
            <a:avLst/>
          </a:prstGeom>
          <a:solidFill>
            <a:schemeClr val="tx1"/>
          </a:solidFill>
          <a:ln w="3175">
            <a:solidFill>
              <a:schemeClr val="accent3"/>
            </a:solidFill>
          </a:ln>
          <a:effectLst>
            <a:glow rad="228600">
              <a:schemeClr val="accent3">
                <a:alpha val="18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Ellipse 25">
            <a:extLst>
              <a:ext uri="{FF2B5EF4-FFF2-40B4-BE49-F238E27FC236}">
                <a16:creationId xmlns:a16="http://schemas.microsoft.com/office/drawing/2014/main" id="{3AA2913B-74C8-8174-ED6D-10954ADEC47B}"/>
              </a:ext>
            </a:extLst>
          </p:cNvPr>
          <p:cNvSpPr/>
          <p:nvPr userDrawn="1"/>
        </p:nvSpPr>
        <p:spPr>
          <a:xfrm>
            <a:off x="10936273" y="5212081"/>
            <a:ext cx="68829" cy="68829"/>
          </a:xfrm>
          <a:prstGeom prst="ellipse">
            <a:avLst/>
          </a:prstGeom>
          <a:solidFill>
            <a:schemeClr val="accent3"/>
          </a:solidFill>
          <a:ln>
            <a:noFill/>
          </a:ln>
          <a:effectLst>
            <a:glow rad="228600">
              <a:schemeClr val="accent3">
                <a:alpha val="18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Ellipse 26">
            <a:extLst>
              <a:ext uri="{FF2B5EF4-FFF2-40B4-BE49-F238E27FC236}">
                <a16:creationId xmlns:a16="http://schemas.microsoft.com/office/drawing/2014/main" id="{356B124B-E01A-CB14-F9C9-DD9B64A91E9A}"/>
              </a:ext>
            </a:extLst>
          </p:cNvPr>
          <p:cNvSpPr/>
          <p:nvPr userDrawn="1"/>
        </p:nvSpPr>
        <p:spPr>
          <a:xfrm>
            <a:off x="4352652" y="5325502"/>
            <a:ext cx="68829" cy="68829"/>
          </a:xfrm>
          <a:prstGeom prst="ellipse">
            <a:avLst/>
          </a:prstGeom>
          <a:solidFill>
            <a:schemeClr val="tx2"/>
          </a:solidFill>
          <a:ln>
            <a:noFill/>
          </a:ln>
          <a:effectLst>
            <a:glow rad="228600">
              <a:schemeClr val="tx2">
                <a:alpha val="18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0" name="Connecteur droit 29">
            <a:extLst>
              <a:ext uri="{FF2B5EF4-FFF2-40B4-BE49-F238E27FC236}">
                <a16:creationId xmlns:a16="http://schemas.microsoft.com/office/drawing/2014/main" id="{DCE9024E-0D32-C6D9-6F08-656DF81476CB}"/>
              </a:ext>
            </a:extLst>
          </p:cNvPr>
          <p:cNvCxnSpPr/>
          <p:nvPr userDrawn="1"/>
        </p:nvCxnSpPr>
        <p:spPr>
          <a:xfrm>
            <a:off x="0" y="6149975"/>
            <a:ext cx="12192000" cy="0"/>
          </a:xfrm>
          <a:prstGeom prst="line">
            <a:avLst/>
          </a:prstGeom>
          <a:ln w="12700">
            <a:gradFill flip="none" rotWithShape="1">
              <a:gsLst>
                <a:gs pos="100000">
                  <a:schemeClr val="accent4"/>
                </a:gs>
                <a:gs pos="45000">
                  <a:schemeClr val="accent2"/>
                </a:gs>
                <a:gs pos="75000">
                  <a:schemeClr val="accent3"/>
                </a:gs>
                <a:gs pos="14000">
                  <a:schemeClr val="tx2"/>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5767988"/>
      </p:ext>
    </p:extLst>
  </p:cSld>
  <p:clrMapOvr>
    <a:masterClrMapping/>
  </p:clrMapOvr>
  <p:extLst>
    <p:ext uri="{DCECCB84-F9BA-43D5-87BE-67443E8EF086}">
      <p15:sldGuideLst xmlns:p15="http://schemas.microsoft.com/office/powerpoint/2012/main">
        <p15:guide id="1" orient="horz" pos="3874" userDrawn="1">
          <p15:clr>
            <a:srgbClr val="FBAE40"/>
          </p15:clr>
        </p15:guide>
        <p15:guide id="2" orient="horz" pos="3775"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SLIDE 4 IMAGES + TEXTE CLAIR">
    <p:spTree>
      <p:nvGrpSpPr>
        <p:cNvPr id="1" name=""/>
        <p:cNvGrpSpPr/>
        <p:nvPr/>
      </p:nvGrpSpPr>
      <p:grpSpPr>
        <a:xfrm>
          <a:off x="0" y="0"/>
          <a:ext cx="0" cy="0"/>
          <a:chOff x="0" y="0"/>
          <a:chExt cx="0" cy="0"/>
        </a:xfrm>
      </p:grpSpPr>
      <p:sp>
        <p:nvSpPr>
          <p:cNvPr id="16" name="Espace réservé pour une image  13">
            <a:extLst>
              <a:ext uri="{FF2B5EF4-FFF2-40B4-BE49-F238E27FC236}">
                <a16:creationId xmlns:a16="http://schemas.microsoft.com/office/drawing/2014/main" id="{5812DABB-1D3B-C73C-9B8C-4434B0B25969}"/>
              </a:ext>
            </a:extLst>
          </p:cNvPr>
          <p:cNvSpPr>
            <a:spLocks noGrp="1"/>
          </p:cNvSpPr>
          <p:nvPr>
            <p:ph type="pic" sz="quarter" idx="22"/>
          </p:nvPr>
        </p:nvSpPr>
        <p:spPr>
          <a:xfrm>
            <a:off x="618980" y="2074741"/>
            <a:ext cx="2261109" cy="1700389"/>
          </a:xfrm>
          <a:solidFill>
            <a:schemeClr val="bg1">
              <a:lumMod val="85000"/>
            </a:schemeClr>
          </a:solidFill>
        </p:spPr>
        <p:txBody>
          <a:bodyPr/>
          <a:lstStyle/>
          <a:p>
            <a:endParaRPr lang="fr-FR"/>
          </a:p>
        </p:txBody>
      </p:sp>
      <p:sp>
        <p:nvSpPr>
          <p:cNvPr id="26" name="Espace réservé pour une image  13">
            <a:extLst>
              <a:ext uri="{FF2B5EF4-FFF2-40B4-BE49-F238E27FC236}">
                <a16:creationId xmlns:a16="http://schemas.microsoft.com/office/drawing/2014/main" id="{51AAD11E-4E36-F38B-F722-7BAEBEDAE272}"/>
              </a:ext>
            </a:extLst>
          </p:cNvPr>
          <p:cNvSpPr>
            <a:spLocks noGrp="1"/>
          </p:cNvSpPr>
          <p:nvPr>
            <p:ph type="pic" sz="quarter" idx="25"/>
          </p:nvPr>
        </p:nvSpPr>
        <p:spPr>
          <a:xfrm>
            <a:off x="3446586" y="2074741"/>
            <a:ext cx="2261109" cy="1700389"/>
          </a:xfrm>
          <a:solidFill>
            <a:schemeClr val="bg1">
              <a:lumMod val="85000"/>
            </a:schemeClr>
          </a:solidFill>
        </p:spPr>
        <p:txBody>
          <a:bodyPr/>
          <a:lstStyle/>
          <a:p>
            <a:endParaRPr lang="fr-FR"/>
          </a:p>
        </p:txBody>
      </p:sp>
      <p:sp>
        <p:nvSpPr>
          <p:cNvPr id="29" name="Espace réservé pour une image  13">
            <a:extLst>
              <a:ext uri="{FF2B5EF4-FFF2-40B4-BE49-F238E27FC236}">
                <a16:creationId xmlns:a16="http://schemas.microsoft.com/office/drawing/2014/main" id="{F325FDF3-80F2-7684-432F-0D2E2047F433}"/>
              </a:ext>
            </a:extLst>
          </p:cNvPr>
          <p:cNvSpPr>
            <a:spLocks noGrp="1"/>
          </p:cNvSpPr>
          <p:nvPr>
            <p:ph type="pic" sz="quarter" idx="28"/>
          </p:nvPr>
        </p:nvSpPr>
        <p:spPr>
          <a:xfrm>
            <a:off x="6274192" y="2074741"/>
            <a:ext cx="2261109" cy="1700389"/>
          </a:xfrm>
          <a:solidFill>
            <a:schemeClr val="bg1">
              <a:lumMod val="85000"/>
            </a:schemeClr>
          </a:solidFill>
        </p:spPr>
        <p:txBody>
          <a:bodyPr/>
          <a:lstStyle/>
          <a:p>
            <a:endParaRPr lang="fr-FR"/>
          </a:p>
        </p:txBody>
      </p:sp>
      <p:sp>
        <p:nvSpPr>
          <p:cNvPr id="32" name="Espace réservé pour une image  13">
            <a:extLst>
              <a:ext uri="{FF2B5EF4-FFF2-40B4-BE49-F238E27FC236}">
                <a16:creationId xmlns:a16="http://schemas.microsoft.com/office/drawing/2014/main" id="{F51202DA-FB6B-329C-9204-1DCDA7E15831}"/>
              </a:ext>
            </a:extLst>
          </p:cNvPr>
          <p:cNvSpPr>
            <a:spLocks noGrp="1"/>
          </p:cNvSpPr>
          <p:nvPr>
            <p:ph type="pic" sz="quarter" idx="31"/>
          </p:nvPr>
        </p:nvSpPr>
        <p:spPr>
          <a:xfrm>
            <a:off x="9101798" y="2074741"/>
            <a:ext cx="2261109" cy="1700389"/>
          </a:xfrm>
          <a:solidFill>
            <a:schemeClr val="bg1">
              <a:lumMod val="85000"/>
            </a:schemeClr>
          </a:solidFill>
        </p:spPr>
        <p:txBody>
          <a:bodyPr/>
          <a:lstStyle/>
          <a:p>
            <a:endParaRPr lang="fr-FR"/>
          </a:p>
        </p:txBody>
      </p:sp>
      <p:grpSp>
        <p:nvGrpSpPr>
          <p:cNvPr id="35" name="Groupe 34">
            <a:extLst>
              <a:ext uri="{FF2B5EF4-FFF2-40B4-BE49-F238E27FC236}">
                <a16:creationId xmlns:a16="http://schemas.microsoft.com/office/drawing/2014/main" id="{5DE35347-8014-985C-6919-2978394B24E2}"/>
              </a:ext>
            </a:extLst>
          </p:cNvPr>
          <p:cNvGrpSpPr/>
          <p:nvPr userDrawn="1"/>
        </p:nvGrpSpPr>
        <p:grpSpPr>
          <a:xfrm>
            <a:off x="359170" y="6153060"/>
            <a:ext cx="781291" cy="704939"/>
            <a:chOff x="2295604" y="0"/>
            <a:chExt cx="7600791" cy="6858000"/>
          </a:xfrm>
        </p:grpSpPr>
        <p:sp>
          <p:nvSpPr>
            <p:cNvPr id="36" name="Forme libre 35">
              <a:extLst>
                <a:ext uri="{FF2B5EF4-FFF2-40B4-BE49-F238E27FC236}">
                  <a16:creationId xmlns:a16="http://schemas.microsoft.com/office/drawing/2014/main" id="{789BA598-6C58-6C8E-0FDE-B92AE1B0C176}"/>
                </a:ext>
              </a:extLst>
            </p:cNvPr>
            <p:cNvSpPr/>
            <p:nvPr/>
          </p:nvSpPr>
          <p:spPr>
            <a:xfrm>
              <a:off x="2295604" y="0"/>
              <a:ext cx="7600791" cy="6858000"/>
            </a:xfrm>
            <a:custGeom>
              <a:avLst/>
              <a:gdLst>
                <a:gd name="connsiteX0" fmla="*/ 0 w 7600791"/>
                <a:gd name="connsiteY0" fmla="*/ 0 h 6858000"/>
                <a:gd name="connsiteX1" fmla="*/ 7600791 w 7600791"/>
                <a:gd name="connsiteY1" fmla="*/ 0 h 6858000"/>
                <a:gd name="connsiteX2" fmla="*/ 7600791 w 7600791"/>
                <a:gd name="connsiteY2" fmla="*/ 6858000 h 6858000"/>
                <a:gd name="connsiteX3" fmla="*/ 0 w 76007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600791" h="6858000">
                  <a:moveTo>
                    <a:pt x="0" y="0"/>
                  </a:moveTo>
                  <a:lnTo>
                    <a:pt x="7600791" y="0"/>
                  </a:lnTo>
                  <a:lnTo>
                    <a:pt x="7600791" y="6858000"/>
                  </a:lnTo>
                  <a:lnTo>
                    <a:pt x="0" y="6858000"/>
                  </a:lnTo>
                  <a:close/>
                </a:path>
              </a:pathLst>
            </a:custGeom>
            <a:solidFill>
              <a:srgbClr val="FFFFFF"/>
            </a:solidFill>
            <a:ln w="893" cap="flat">
              <a:noFill/>
              <a:prstDash val="solid"/>
              <a:miter/>
            </a:ln>
          </p:spPr>
          <p:txBody>
            <a:bodyPr rtlCol="0" anchor="ctr"/>
            <a:lstStyle/>
            <a:p>
              <a:endParaRPr lang="fr-FR"/>
            </a:p>
          </p:txBody>
        </p:sp>
        <p:grpSp>
          <p:nvGrpSpPr>
            <p:cNvPr id="37" name="Graphique 12">
              <a:extLst>
                <a:ext uri="{FF2B5EF4-FFF2-40B4-BE49-F238E27FC236}">
                  <a16:creationId xmlns:a16="http://schemas.microsoft.com/office/drawing/2014/main" id="{78E20E2E-E490-5D56-DA91-6FD09D4D4DB6}"/>
                </a:ext>
              </a:extLst>
            </p:cNvPr>
            <p:cNvGrpSpPr/>
            <p:nvPr/>
          </p:nvGrpSpPr>
          <p:grpSpPr>
            <a:xfrm>
              <a:off x="3189814" y="894132"/>
              <a:ext cx="2464444" cy="894132"/>
              <a:chOff x="3189814" y="894132"/>
              <a:chExt cx="2464444" cy="894132"/>
            </a:xfrm>
          </p:grpSpPr>
          <p:sp>
            <p:nvSpPr>
              <p:cNvPr id="40" name="Forme libre 39">
                <a:extLst>
                  <a:ext uri="{FF2B5EF4-FFF2-40B4-BE49-F238E27FC236}">
                    <a16:creationId xmlns:a16="http://schemas.microsoft.com/office/drawing/2014/main" id="{57EE361D-5C42-528B-98B4-712341BC876E}"/>
                  </a:ext>
                </a:extLst>
              </p:cNvPr>
              <p:cNvSpPr/>
              <p:nvPr/>
            </p:nvSpPr>
            <p:spPr>
              <a:xfrm>
                <a:off x="3189814" y="894132"/>
                <a:ext cx="1166050" cy="894132"/>
              </a:xfrm>
              <a:custGeom>
                <a:avLst/>
                <a:gdLst>
                  <a:gd name="connsiteX0" fmla="*/ 1023871 w 1166050"/>
                  <a:gd name="connsiteY0" fmla="*/ 790414 h 894132"/>
                  <a:gd name="connsiteX1" fmla="*/ 1052486 w 1166050"/>
                  <a:gd name="connsiteY1" fmla="*/ 760013 h 894132"/>
                  <a:gd name="connsiteX2" fmla="*/ 1108821 w 1166050"/>
                  <a:gd name="connsiteY2" fmla="*/ 702789 h 894132"/>
                  <a:gd name="connsiteX3" fmla="*/ 1127600 w 1166050"/>
                  <a:gd name="connsiteY3" fmla="*/ 688482 h 894132"/>
                  <a:gd name="connsiteX4" fmla="*/ 1131177 w 1166050"/>
                  <a:gd name="connsiteY4" fmla="*/ 681329 h 894132"/>
                  <a:gd name="connsiteX5" fmla="*/ 1108821 w 1166050"/>
                  <a:gd name="connsiteY5" fmla="*/ 694741 h 894132"/>
                  <a:gd name="connsiteX6" fmla="*/ 1107033 w 1166050"/>
                  <a:gd name="connsiteY6" fmla="*/ 691165 h 894132"/>
                  <a:gd name="connsiteX7" fmla="*/ 1124917 w 1166050"/>
                  <a:gd name="connsiteY7" fmla="*/ 677753 h 894132"/>
                  <a:gd name="connsiteX8" fmla="*/ 1124023 w 1166050"/>
                  <a:gd name="connsiteY8" fmla="*/ 677753 h 894132"/>
                  <a:gd name="connsiteX9" fmla="*/ 1122234 w 1166050"/>
                  <a:gd name="connsiteY9" fmla="*/ 674176 h 894132"/>
                  <a:gd name="connsiteX10" fmla="*/ 1068582 w 1166050"/>
                  <a:gd name="connsiteY10" fmla="*/ 699212 h 894132"/>
                  <a:gd name="connsiteX11" fmla="*/ 1060534 w 1166050"/>
                  <a:gd name="connsiteY11" fmla="*/ 697424 h 894132"/>
                  <a:gd name="connsiteX12" fmla="*/ 991680 w 1166050"/>
                  <a:gd name="connsiteY12" fmla="*/ 737660 h 894132"/>
                  <a:gd name="connsiteX13" fmla="*/ 991680 w 1166050"/>
                  <a:gd name="connsiteY13" fmla="*/ 734083 h 894132"/>
                  <a:gd name="connsiteX14" fmla="*/ 961277 w 1166050"/>
                  <a:gd name="connsiteY14" fmla="*/ 745707 h 894132"/>
                  <a:gd name="connsiteX15" fmla="*/ 919249 w 1166050"/>
                  <a:gd name="connsiteY15" fmla="*/ 747495 h 894132"/>
                  <a:gd name="connsiteX16" fmla="*/ 857548 w 1166050"/>
                  <a:gd name="connsiteY16" fmla="*/ 758225 h 894132"/>
                  <a:gd name="connsiteX17" fmla="*/ 855760 w 1166050"/>
                  <a:gd name="connsiteY17" fmla="*/ 759119 h 894132"/>
                  <a:gd name="connsiteX18" fmla="*/ 824462 w 1166050"/>
                  <a:gd name="connsiteY18" fmla="*/ 771637 h 894132"/>
                  <a:gd name="connsiteX19" fmla="*/ 820885 w 1166050"/>
                  <a:gd name="connsiteY19" fmla="*/ 775213 h 894132"/>
                  <a:gd name="connsiteX20" fmla="*/ 809261 w 1166050"/>
                  <a:gd name="connsiteY20" fmla="*/ 785049 h 894132"/>
                  <a:gd name="connsiteX21" fmla="*/ 781540 w 1166050"/>
                  <a:gd name="connsiteY21" fmla="*/ 807402 h 894132"/>
                  <a:gd name="connsiteX22" fmla="*/ 778858 w 1166050"/>
                  <a:gd name="connsiteY22" fmla="*/ 808296 h 894132"/>
                  <a:gd name="connsiteX23" fmla="*/ 752031 w 1166050"/>
                  <a:gd name="connsiteY23" fmla="*/ 834226 h 894132"/>
                  <a:gd name="connsiteX24" fmla="*/ 746666 w 1166050"/>
                  <a:gd name="connsiteY24" fmla="*/ 835120 h 894132"/>
                  <a:gd name="connsiteX25" fmla="*/ 747560 w 1166050"/>
                  <a:gd name="connsiteY25" fmla="*/ 833332 h 894132"/>
                  <a:gd name="connsiteX26" fmla="*/ 752031 w 1166050"/>
                  <a:gd name="connsiteY26" fmla="*/ 826179 h 894132"/>
                  <a:gd name="connsiteX27" fmla="*/ 757396 w 1166050"/>
                  <a:gd name="connsiteY27" fmla="*/ 818132 h 894132"/>
                  <a:gd name="connsiteX28" fmla="*/ 764550 w 1166050"/>
                  <a:gd name="connsiteY28" fmla="*/ 808296 h 894132"/>
                  <a:gd name="connsiteX29" fmla="*/ 764550 w 1166050"/>
                  <a:gd name="connsiteY29" fmla="*/ 806508 h 894132"/>
                  <a:gd name="connsiteX30" fmla="*/ 761868 w 1166050"/>
                  <a:gd name="connsiteY30" fmla="*/ 805614 h 894132"/>
                  <a:gd name="connsiteX31" fmla="*/ 790482 w 1166050"/>
                  <a:gd name="connsiteY31" fmla="*/ 784155 h 894132"/>
                  <a:gd name="connsiteX32" fmla="*/ 788694 w 1166050"/>
                  <a:gd name="connsiteY32" fmla="*/ 782366 h 894132"/>
                  <a:gd name="connsiteX33" fmla="*/ 791377 w 1166050"/>
                  <a:gd name="connsiteY33" fmla="*/ 777896 h 894132"/>
                  <a:gd name="connsiteX34" fmla="*/ 792271 w 1166050"/>
                  <a:gd name="connsiteY34" fmla="*/ 776107 h 894132"/>
                  <a:gd name="connsiteX35" fmla="*/ 791377 w 1166050"/>
                  <a:gd name="connsiteY35" fmla="*/ 774319 h 894132"/>
                  <a:gd name="connsiteX36" fmla="*/ 783329 w 1166050"/>
                  <a:gd name="connsiteY36" fmla="*/ 779684 h 894132"/>
                  <a:gd name="connsiteX37" fmla="*/ 769915 w 1166050"/>
                  <a:gd name="connsiteY37" fmla="*/ 790414 h 894132"/>
                  <a:gd name="connsiteX38" fmla="*/ 767233 w 1166050"/>
                  <a:gd name="connsiteY38" fmla="*/ 790414 h 894132"/>
                  <a:gd name="connsiteX39" fmla="*/ 765444 w 1166050"/>
                  <a:gd name="connsiteY39" fmla="*/ 789519 h 894132"/>
                  <a:gd name="connsiteX40" fmla="*/ 765444 w 1166050"/>
                  <a:gd name="connsiteY40" fmla="*/ 788625 h 894132"/>
                  <a:gd name="connsiteX41" fmla="*/ 766339 w 1166050"/>
                  <a:gd name="connsiteY41" fmla="*/ 786837 h 894132"/>
                  <a:gd name="connsiteX42" fmla="*/ 767233 w 1166050"/>
                  <a:gd name="connsiteY42" fmla="*/ 785049 h 894132"/>
                  <a:gd name="connsiteX43" fmla="*/ 768127 w 1166050"/>
                  <a:gd name="connsiteY43" fmla="*/ 784155 h 894132"/>
                  <a:gd name="connsiteX44" fmla="*/ 769021 w 1166050"/>
                  <a:gd name="connsiteY44" fmla="*/ 782366 h 894132"/>
                  <a:gd name="connsiteX45" fmla="*/ 769915 w 1166050"/>
                  <a:gd name="connsiteY45" fmla="*/ 780578 h 894132"/>
                  <a:gd name="connsiteX46" fmla="*/ 771704 w 1166050"/>
                  <a:gd name="connsiteY46" fmla="*/ 777002 h 894132"/>
                  <a:gd name="connsiteX47" fmla="*/ 772598 w 1166050"/>
                  <a:gd name="connsiteY47" fmla="*/ 775213 h 894132"/>
                  <a:gd name="connsiteX48" fmla="*/ 774387 w 1166050"/>
                  <a:gd name="connsiteY48" fmla="*/ 772531 h 894132"/>
                  <a:gd name="connsiteX49" fmla="*/ 773492 w 1166050"/>
                  <a:gd name="connsiteY49" fmla="*/ 769849 h 894132"/>
                  <a:gd name="connsiteX50" fmla="*/ 785117 w 1166050"/>
                  <a:gd name="connsiteY50" fmla="*/ 760013 h 894132"/>
                  <a:gd name="connsiteX51" fmla="*/ 784223 w 1166050"/>
                  <a:gd name="connsiteY51" fmla="*/ 760013 h 894132"/>
                  <a:gd name="connsiteX52" fmla="*/ 803895 w 1166050"/>
                  <a:gd name="connsiteY52" fmla="*/ 749283 h 894132"/>
                  <a:gd name="connsiteX53" fmla="*/ 806578 w 1166050"/>
                  <a:gd name="connsiteY53" fmla="*/ 746601 h 894132"/>
                  <a:gd name="connsiteX54" fmla="*/ 779752 w 1166050"/>
                  <a:gd name="connsiteY54" fmla="*/ 760013 h 894132"/>
                  <a:gd name="connsiteX55" fmla="*/ 777069 w 1166050"/>
                  <a:gd name="connsiteY55" fmla="*/ 761801 h 894132"/>
                  <a:gd name="connsiteX56" fmla="*/ 772598 w 1166050"/>
                  <a:gd name="connsiteY56" fmla="*/ 760013 h 894132"/>
                  <a:gd name="connsiteX57" fmla="*/ 772598 w 1166050"/>
                  <a:gd name="connsiteY57" fmla="*/ 759119 h 894132"/>
                  <a:gd name="connsiteX58" fmla="*/ 782434 w 1166050"/>
                  <a:gd name="connsiteY58" fmla="*/ 751072 h 894132"/>
                  <a:gd name="connsiteX59" fmla="*/ 786011 w 1166050"/>
                  <a:gd name="connsiteY59" fmla="*/ 752860 h 894132"/>
                  <a:gd name="connsiteX60" fmla="*/ 977372 w 1166050"/>
                  <a:gd name="connsiteY60" fmla="*/ 699212 h 894132"/>
                  <a:gd name="connsiteX61" fmla="*/ 992574 w 1166050"/>
                  <a:gd name="connsiteY61" fmla="*/ 689377 h 894132"/>
                  <a:gd name="connsiteX62" fmla="*/ 1017612 w 1166050"/>
                  <a:gd name="connsiteY62" fmla="*/ 672388 h 894132"/>
                  <a:gd name="connsiteX63" fmla="*/ 1046227 w 1166050"/>
                  <a:gd name="connsiteY63" fmla="*/ 633940 h 894132"/>
                  <a:gd name="connsiteX64" fmla="*/ 1044438 w 1166050"/>
                  <a:gd name="connsiteY64" fmla="*/ 630364 h 894132"/>
                  <a:gd name="connsiteX65" fmla="*/ 970219 w 1166050"/>
                  <a:gd name="connsiteY65" fmla="*/ 685800 h 894132"/>
                  <a:gd name="connsiteX66" fmla="*/ 858442 w 1166050"/>
                  <a:gd name="connsiteY66" fmla="*/ 706365 h 894132"/>
                  <a:gd name="connsiteX67" fmla="*/ 866490 w 1166050"/>
                  <a:gd name="connsiteY67" fmla="*/ 702789 h 894132"/>
                  <a:gd name="connsiteX68" fmla="*/ 873644 w 1166050"/>
                  <a:gd name="connsiteY68" fmla="*/ 692953 h 894132"/>
                  <a:gd name="connsiteX69" fmla="*/ 879009 w 1166050"/>
                  <a:gd name="connsiteY69" fmla="*/ 692953 h 894132"/>
                  <a:gd name="connsiteX70" fmla="*/ 882586 w 1166050"/>
                  <a:gd name="connsiteY70" fmla="*/ 689377 h 894132"/>
                  <a:gd name="connsiteX71" fmla="*/ 889740 w 1166050"/>
                  <a:gd name="connsiteY71" fmla="*/ 687588 h 894132"/>
                  <a:gd name="connsiteX72" fmla="*/ 866490 w 1166050"/>
                  <a:gd name="connsiteY72" fmla="*/ 687588 h 894132"/>
                  <a:gd name="connsiteX73" fmla="*/ 871855 w 1166050"/>
                  <a:gd name="connsiteY73" fmla="*/ 677753 h 894132"/>
                  <a:gd name="connsiteX74" fmla="*/ 879009 w 1166050"/>
                  <a:gd name="connsiteY74" fmla="*/ 677753 h 894132"/>
                  <a:gd name="connsiteX75" fmla="*/ 882586 w 1166050"/>
                  <a:gd name="connsiteY75" fmla="*/ 670600 h 894132"/>
                  <a:gd name="connsiteX76" fmla="*/ 955017 w 1166050"/>
                  <a:gd name="connsiteY76" fmla="*/ 630364 h 894132"/>
                  <a:gd name="connsiteX77" fmla="*/ 941604 w 1166050"/>
                  <a:gd name="connsiteY77" fmla="*/ 632152 h 894132"/>
                  <a:gd name="connsiteX78" fmla="*/ 945181 w 1166050"/>
                  <a:gd name="connsiteY78" fmla="*/ 626787 h 894132"/>
                  <a:gd name="connsiteX79" fmla="*/ 997939 w 1166050"/>
                  <a:gd name="connsiteY79" fmla="*/ 604434 h 894132"/>
                  <a:gd name="connsiteX80" fmla="*/ 979161 w 1166050"/>
                  <a:gd name="connsiteY80" fmla="*/ 604434 h 894132"/>
                  <a:gd name="connsiteX81" fmla="*/ 988997 w 1166050"/>
                  <a:gd name="connsiteY81" fmla="*/ 599069 h 894132"/>
                  <a:gd name="connsiteX82" fmla="*/ 988997 w 1166050"/>
                  <a:gd name="connsiteY82" fmla="*/ 593704 h 894132"/>
                  <a:gd name="connsiteX83" fmla="*/ 992574 w 1166050"/>
                  <a:gd name="connsiteY83" fmla="*/ 591916 h 894132"/>
                  <a:gd name="connsiteX84" fmla="*/ 988997 w 1166050"/>
                  <a:gd name="connsiteY84" fmla="*/ 590128 h 894132"/>
                  <a:gd name="connsiteX85" fmla="*/ 998833 w 1166050"/>
                  <a:gd name="connsiteY85" fmla="*/ 584763 h 894132"/>
                  <a:gd name="connsiteX86" fmla="*/ 993468 w 1166050"/>
                  <a:gd name="connsiteY86" fmla="*/ 582975 h 894132"/>
                  <a:gd name="connsiteX87" fmla="*/ 1015823 w 1166050"/>
                  <a:gd name="connsiteY87" fmla="*/ 573139 h 894132"/>
                  <a:gd name="connsiteX88" fmla="*/ 1008670 w 1166050"/>
                  <a:gd name="connsiteY88" fmla="*/ 569563 h 894132"/>
                  <a:gd name="connsiteX89" fmla="*/ 1012247 w 1166050"/>
                  <a:gd name="connsiteY89" fmla="*/ 567774 h 894132"/>
                  <a:gd name="connsiteX90" fmla="*/ 1008670 w 1166050"/>
                  <a:gd name="connsiteY90" fmla="*/ 567774 h 894132"/>
                  <a:gd name="connsiteX91" fmla="*/ 1006881 w 1166050"/>
                  <a:gd name="connsiteY91" fmla="*/ 560621 h 894132"/>
                  <a:gd name="connsiteX92" fmla="*/ 1022083 w 1166050"/>
                  <a:gd name="connsiteY92" fmla="*/ 520385 h 894132"/>
                  <a:gd name="connsiteX93" fmla="*/ 1018506 w 1166050"/>
                  <a:gd name="connsiteY93" fmla="*/ 518597 h 894132"/>
                  <a:gd name="connsiteX94" fmla="*/ 949652 w 1166050"/>
                  <a:gd name="connsiteY94" fmla="*/ 550786 h 894132"/>
                  <a:gd name="connsiteX95" fmla="*/ 938027 w 1166050"/>
                  <a:gd name="connsiteY95" fmla="*/ 550786 h 894132"/>
                  <a:gd name="connsiteX96" fmla="*/ 909412 w 1166050"/>
                  <a:gd name="connsiteY96" fmla="*/ 548998 h 894132"/>
                  <a:gd name="connsiteX97" fmla="*/ 892422 w 1166050"/>
                  <a:gd name="connsiteY97" fmla="*/ 535586 h 894132"/>
                  <a:gd name="connsiteX98" fmla="*/ 850394 w 1166050"/>
                  <a:gd name="connsiteY98" fmla="*/ 515021 h 894132"/>
                  <a:gd name="connsiteX99" fmla="*/ 720734 w 1166050"/>
                  <a:gd name="connsiteY99" fmla="*/ 496244 h 894132"/>
                  <a:gd name="connsiteX100" fmla="*/ 779752 w 1166050"/>
                  <a:gd name="connsiteY100" fmla="*/ 479255 h 894132"/>
                  <a:gd name="connsiteX101" fmla="*/ 865596 w 1166050"/>
                  <a:gd name="connsiteY101" fmla="*/ 462267 h 894132"/>
                  <a:gd name="connsiteX102" fmla="*/ 848606 w 1166050"/>
                  <a:gd name="connsiteY102" fmla="*/ 462267 h 894132"/>
                  <a:gd name="connsiteX103" fmla="*/ 776175 w 1166050"/>
                  <a:gd name="connsiteY103" fmla="*/ 472102 h 894132"/>
                  <a:gd name="connsiteX104" fmla="*/ 726993 w 1166050"/>
                  <a:gd name="connsiteY104" fmla="*/ 485514 h 894132"/>
                  <a:gd name="connsiteX105" fmla="*/ 700167 w 1166050"/>
                  <a:gd name="connsiteY105" fmla="*/ 497138 h 894132"/>
                  <a:gd name="connsiteX106" fmla="*/ 700167 w 1166050"/>
                  <a:gd name="connsiteY106" fmla="*/ 491773 h 894132"/>
                  <a:gd name="connsiteX107" fmla="*/ 764550 w 1166050"/>
                  <a:gd name="connsiteY107" fmla="*/ 449749 h 894132"/>
                  <a:gd name="connsiteX108" fmla="*/ 853971 w 1166050"/>
                  <a:gd name="connsiteY108" fmla="*/ 453325 h 894132"/>
                  <a:gd name="connsiteX109" fmla="*/ 918354 w 1166050"/>
                  <a:gd name="connsiteY109" fmla="*/ 464949 h 894132"/>
                  <a:gd name="connsiteX110" fmla="*/ 935344 w 1166050"/>
                  <a:gd name="connsiteY110" fmla="*/ 480149 h 894132"/>
                  <a:gd name="connsiteX111" fmla="*/ 965748 w 1166050"/>
                  <a:gd name="connsiteY111" fmla="*/ 487302 h 894132"/>
                  <a:gd name="connsiteX112" fmla="*/ 965748 w 1166050"/>
                  <a:gd name="connsiteY112" fmla="*/ 477467 h 894132"/>
                  <a:gd name="connsiteX113" fmla="*/ 988103 w 1166050"/>
                  <a:gd name="connsiteY113" fmla="*/ 475679 h 894132"/>
                  <a:gd name="connsiteX114" fmla="*/ 969324 w 1166050"/>
                  <a:gd name="connsiteY114" fmla="*/ 439913 h 894132"/>
                  <a:gd name="connsiteX115" fmla="*/ 971113 w 1166050"/>
                  <a:gd name="connsiteY115" fmla="*/ 436337 h 894132"/>
                  <a:gd name="connsiteX116" fmla="*/ 1011352 w 1166050"/>
                  <a:gd name="connsiteY116" fmla="*/ 470314 h 894132"/>
                  <a:gd name="connsiteX117" fmla="*/ 1036390 w 1166050"/>
                  <a:gd name="connsiteY117" fmla="*/ 468526 h 894132"/>
                  <a:gd name="connsiteX118" fmla="*/ 997045 w 1166050"/>
                  <a:gd name="connsiteY118" fmla="*/ 417560 h 894132"/>
                  <a:gd name="connsiteX119" fmla="*/ 997045 w 1166050"/>
                  <a:gd name="connsiteY119" fmla="*/ 410407 h 894132"/>
                  <a:gd name="connsiteX120" fmla="*/ 991680 w 1166050"/>
                  <a:gd name="connsiteY120" fmla="*/ 406831 h 894132"/>
                  <a:gd name="connsiteX121" fmla="*/ 991680 w 1166050"/>
                  <a:gd name="connsiteY121" fmla="*/ 399677 h 894132"/>
                  <a:gd name="connsiteX122" fmla="*/ 983632 w 1166050"/>
                  <a:gd name="connsiteY122" fmla="*/ 384477 h 894132"/>
                  <a:gd name="connsiteX123" fmla="*/ 978267 w 1166050"/>
                  <a:gd name="connsiteY123" fmla="*/ 354077 h 894132"/>
                  <a:gd name="connsiteX124" fmla="*/ 971113 w 1166050"/>
                  <a:gd name="connsiteY124" fmla="*/ 325464 h 894132"/>
                  <a:gd name="connsiteX125" fmla="*/ 955911 w 1166050"/>
                  <a:gd name="connsiteY125" fmla="*/ 244098 h 894132"/>
                  <a:gd name="connsiteX126" fmla="*/ 989891 w 1166050"/>
                  <a:gd name="connsiteY126" fmla="*/ 158262 h 894132"/>
                  <a:gd name="connsiteX127" fmla="*/ 1037284 w 1166050"/>
                  <a:gd name="connsiteY127" fmla="*/ 104614 h 894132"/>
                  <a:gd name="connsiteX128" fmla="*/ 1069476 w 1166050"/>
                  <a:gd name="connsiteY128" fmla="*/ 50966 h 894132"/>
                  <a:gd name="connsiteX129" fmla="*/ 1121340 w 1166050"/>
                  <a:gd name="connsiteY129" fmla="*/ 16989 h 894132"/>
                  <a:gd name="connsiteX130" fmla="*/ 1166051 w 1166050"/>
                  <a:gd name="connsiteY130" fmla="*/ 0 h 894132"/>
                  <a:gd name="connsiteX131" fmla="*/ 0 w 1166050"/>
                  <a:gd name="connsiteY131" fmla="*/ 0 h 894132"/>
                  <a:gd name="connsiteX132" fmla="*/ 0 w 1166050"/>
                  <a:gd name="connsiteY132" fmla="*/ 894133 h 894132"/>
                  <a:gd name="connsiteX133" fmla="*/ 828933 w 1166050"/>
                  <a:gd name="connsiteY133" fmla="*/ 894133 h 894132"/>
                  <a:gd name="connsiteX134" fmla="*/ 938027 w 1166050"/>
                  <a:gd name="connsiteY134" fmla="*/ 837803 h 894132"/>
                  <a:gd name="connsiteX135" fmla="*/ 1023871 w 1166050"/>
                  <a:gd name="connsiteY135" fmla="*/ 790414 h 894132"/>
                  <a:gd name="connsiteX136" fmla="*/ 764550 w 1166050"/>
                  <a:gd name="connsiteY136" fmla="*/ 668812 h 894132"/>
                  <a:gd name="connsiteX137" fmla="*/ 756502 w 1166050"/>
                  <a:gd name="connsiteY137" fmla="*/ 667023 h 894132"/>
                  <a:gd name="connsiteX138" fmla="*/ 777069 w 1166050"/>
                  <a:gd name="connsiteY138" fmla="*/ 655400 h 894132"/>
                  <a:gd name="connsiteX139" fmla="*/ 788694 w 1166050"/>
                  <a:gd name="connsiteY139" fmla="*/ 651823 h 894132"/>
                  <a:gd name="connsiteX140" fmla="*/ 800319 w 1166050"/>
                  <a:gd name="connsiteY140" fmla="*/ 658976 h 894132"/>
                  <a:gd name="connsiteX141" fmla="*/ 764550 w 1166050"/>
                  <a:gd name="connsiteY141" fmla="*/ 668812 h 894132"/>
                  <a:gd name="connsiteX142" fmla="*/ 505229 w 1166050"/>
                  <a:gd name="connsiteY142" fmla="*/ 632152 h 894132"/>
                  <a:gd name="connsiteX143" fmla="*/ 503441 w 1166050"/>
                  <a:gd name="connsiteY143" fmla="*/ 628576 h 894132"/>
                  <a:gd name="connsiteX144" fmla="*/ 557988 w 1166050"/>
                  <a:gd name="connsiteY144" fmla="*/ 542739 h 894132"/>
                  <a:gd name="connsiteX145" fmla="*/ 615217 w 1166050"/>
                  <a:gd name="connsiteY145" fmla="*/ 495350 h 894132"/>
                  <a:gd name="connsiteX146" fmla="*/ 710003 w 1166050"/>
                  <a:gd name="connsiteY146" fmla="*/ 421137 h 894132"/>
                  <a:gd name="connsiteX147" fmla="*/ 753820 w 1166050"/>
                  <a:gd name="connsiteY147" fmla="*/ 422925 h 894132"/>
                  <a:gd name="connsiteX148" fmla="*/ 733253 w 1166050"/>
                  <a:gd name="connsiteY148" fmla="*/ 432760 h 894132"/>
                  <a:gd name="connsiteX149" fmla="*/ 727888 w 1166050"/>
                  <a:gd name="connsiteY149" fmla="*/ 430972 h 894132"/>
                  <a:gd name="connsiteX150" fmla="*/ 729676 w 1166050"/>
                  <a:gd name="connsiteY150" fmla="*/ 425607 h 894132"/>
                  <a:gd name="connsiteX151" fmla="*/ 676023 w 1166050"/>
                  <a:gd name="connsiteY151" fmla="*/ 474785 h 894132"/>
                  <a:gd name="connsiteX152" fmla="*/ 637572 w 1166050"/>
                  <a:gd name="connsiteY152" fmla="*/ 518597 h 894132"/>
                  <a:gd name="connsiteX153" fmla="*/ 635784 w 1166050"/>
                  <a:gd name="connsiteY153" fmla="*/ 515021 h 894132"/>
                  <a:gd name="connsiteX154" fmla="*/ 505229 w 1166050"/>
                  <a:gd name="connsiteY154" fmla="*/ 632152 h 894132"/>
                  <a:gd name="connsiteX155" fmla="*/ 645620 w 1166050"/>
                  <a:gd name="connsiteY155" fmla="*/ 520385 h 894132"/>
                  <a:gd name="connsiteX156" fmla="*/ 640255 w 1166050"/>
                  <a:gd name="connsiteY156" fmla="*/ 527538 h 894132"/>
                  <a:gd name="connsiteX157" fmla="*/ 633101 w 1166050"/>
                  <a:gd name="connsiteY157" fmla="*/ 534692 h 894132"/>
                  <a:gd name="connsiteX158" fmla="*/ 629524 w 1166050"/>
                  <a:gd name="connsiteY158" fmla="*/ 532903 h 894132"/>
                  <a:gd name="connsiteX159" fmla="*/ 642938 w 1166050"/>
                  <a:gd name="connsiteY159" fmla="*/ 517703 h 894132"/>
                  <a:gd name="connsiteX160" fmla="*/ 645620 w 1166050"/>
                  <a:gd name="connsiteY160" fmla="*/ 520385 h 894132"/>
                  <a:gd name="connsiteX161" fmla="*/ 724311 w 1166050"/>
                  <a:gd name="connsiteY161" fmla="*/ 773425 h 894132"/>
                  <a:gd name="connsiteX162" fmla="*/ 719840 w 1166050"/>
                  <a:gd name="connsiteY162" fmla="*/ 778790 h 894132"/>
                  <a:gd name="connsiteX163" fmla="*/ 721628 w 1166050"/>
                  <a:gd name="connsiteY163" fmla="*/ 781472 h 894132"/>
                  <a:gd name="connsiteX164" fmla="*/ 709109 w 1166050"/>
                  <a:gd name="connsiteY164" fmla="*/ 790414 h 894132"/>
                  <a:gd name="connsiteX165" fmla="*/ 706426 w 1166050"/>
                  <a:gd name="connsiteY165" fmla="*/ 790414 h 894132"/>
                  <a:gd name="connsiteX166" fmla="*/ 700167 w 1166050"/>
                  <a:gd name="connsiteY166" fmla="*/ 796673 h 894132"/>
                  <a:gd name="connsiteX167" fmla="*/ 691225 w 1166050"/>
                  <a:gd name="connsiteY167" fmla="*/ 794884 h 894132"/>
                  <a:gd name="connsiteX168" fmla="*/ 703744 w 1166050"/>
                  <a:gd name="connsiteY168" fmla="*/ 783261 h 894132"/>
                  <a:gd name="connsiteX169" fmla="*/ 710898 w 1166050"/>
                  <a:gd name="connsiteY169" fmla="*/ 776107 h 894132"/>
                  <a:gd name="connsiteX170" fmla="*/ 714474 w 1166050"/>
                  <a:gd name="connsiteY170" fmla="*/ 772531 h 894132"/>
                  <a:gd name="connsiteX171" fmla="*/ 724311 w 1166050"/>
                  <a:gd name="connsiteY171" fmla="*/ 773425 h 894132"/>
                  <a:gd name="connsiteX172" fmla="*/ 693908 w 1166050"/>
                  <a:gd name="connsiteY172" fmla="*/ 760013 h 894132"/>
                  <a:gd name="connsiteX173" fmla="*/ 674235 w 1166050"/>
                  <a:gd name="connsiteY173" fmla="*/ 773425 h 894132"/>
                  <a:gd name="connsiteX174" fmla="*/ 651880 w 1166050"/>
                  <a:gd name="connsiteY174" fmla="*/ 784155 h 894132"/>
                  <a:gd name="connsiteX175" fmla="*/ 649197 w 1166050"/>
                  <a:gd name="connsiteY175" fmla="*/ 783261 h 894132"/>
                  <a:gd name="connsiteX176" fmla="*/ 632207 w 1166050"/>
                  <a:gd name="connsiteY176" fmla="*/ 796673 h 894132"/>
                  <a:gd name="connsiteX177" fmla="*/ 629524 w 1166050"/>
                  <a:gd name="connsiteY177" fmla="*/ 799355 h 894132"/>
                  <a:gd name="connsiteX178" fmla="*/ 626842 w 1166050"/>
                  <a:gd name="connsiteY178" fmla="*/ 802037 h 894132"/>
                  <a:gd name="connsiteX179" fmla="*/ 623265 w 1166050"/>
                  <a:gd name="connsiteY179" fmla="*/ 805614 h 894132"/>
                  <a:gd name="connsiteX180" fmla="*/ 620582 w 1166050"/>
                  <a:gd name="connsiteY180" fmla="*/ 808296 h 894132"/>
                  <a:gd name="connsiteX181" fmla="*/ 617005 w 1166050"/>
                  <a:gd name="connsiteY181" fmla="*/ 807402 h 894132"/>
                  <a:gd name="connsiteX182" fmla="*/ 614323 w 1166050"/>
                  <a:gd name="connsiteY182" fmla="*/ 809190 h 894132"/>
                  <a:gd name="connsiteX183" fmla="*/ 611640 w 1166050"/>
                  <a:gd name="connsiteY183" fmla="*/ 810979 h 894132"/>
                  <a:gd name="connsiteX184" fmla="*/ 609852 w 1166050"/>
                  <a:gd name="connsiteY184" fmla="*/ 810979 h 894132"/>
                  <a:gd name="connsiteX185" fmla="*/ 603592 w 1166050"/>
                  <a:gd name="connsiteY185" fmla="*/ 816343 h 894132"/>
                  <a:gd name="connsiteX186" fmla="*/ 593756 w 1166050"/>
                  <a:gd name="connsiteY186" fmla="*/ 827073 h 894132"/>
                  <a:gd name="connsiteX187" fmla="*/ 593756 w 1166050"/>
                  <a:gd name="connsiteY187" fmla="*/ 827967 h 894132"/>
                  <a:gd name="connsiteX188" fmla="*/ 592862 w 1166050"/>
                  <a:gd name="connsiteY188" fmla="*/ 828861 h 894132"/>
                  <a:gd name="connsiteX189" fmla="*/ 591968 w 1166050"/>
                  <a:gd name="connsiteY189" fmla="*/ 829755 h 894132"/>
                  <a:gd name="connsiteX190" fmla="*/ 591073 w 1166050"/>
                  <a:gd name="connsiteY190" fmla="*/ 831544 h 894132"/>
                  <a:gd name="connsiteX191" fmla="*/ 589285 w 1166050"/>
                  <a:gd name="connsiteY191" fmla="*/ 832438 h 894132"/>
                  <a:gd name="connsiteX192" fmla="*/ 588391 w 1166050"/>
                  <a:gd name="connsiteY192" fmla="*/ 831544 h 894132"/>
                  <a:gd name="connsiteX193" fmla="*/ 587496 w 1166050"/>
                  <a:gd name="connsiteY193" fmla="*/ 830650 h 894132"/>
                  <a:gd name="connsiteX194" fmla="*/ 585708 w 1166050"/>
                  <a:gd name="connsiteY194" fmla="*/ 827967 h 894132"/>
                  <a:gd name="connsiteX195" fmla="*/ 585708 w 1166050"/>
                  <a:gd name="connsiteY195" fmla="*/ 827073 h 894132"/>
                  <a:gd name="connsiteX196" fmla="*/ 591073 w 1166050"/>
                  <a:gd name="connsiteY196" fmla="*/ 820814 h 894132"/>
                  <a:gd name="connsiteX197" fmla="*/ 592862 w 1166050"/>
                  <a:gd name="connsiteY197" fmla="*/ 819026 h 894132"/>
                  <a:gd name="connsiteX198" fmla="*/ 595544 w 1166050"/>
                  <a:gd name="connsiteY198" fmla="*/ 815449 h 894132"/>
                  <a:gd name="connsiteX199" fmla="*/ 596439 w 1166050"/>
                  <a:gd name="connsiteY199" fmla="*/ 813661 h 894132"/>
                  <a:gd name="connsiteX200" fmla="*/ 601804 w 1166050"/>
                  <a:gd name="connsiteY200" fmla="*/ 806508 h 894132"/>
                  <a:gd name="connsiteX201" fmla="*/ 602698 w 1166050"/>
                  <a:gd name="connsiteY201" fmla="*/ 805614 h 894132"/>
                  <a:gd name="connsiteX202" fmla="*/ 605381 w 1166050"/>
                  <a:gd name="connsiteY202" fmla="*/ 802037 h 894132"/>
                  <a:gd name="connsiteX203" fmla="*/ 607169 w 1166050"/>
                  <a:gd name="connsiteY203" fmla="*/ 798461 h 894132"/>
                  <a:gd name="connsiteX204" fmla="*/ 607169 w 1166050"/>
                  <a:gd name="connsiteY204" fmla="*/ 797567 h 894132"/>
                  <a:gd name="connsiteX205" fmla="*/ 608958 w 1166050"/>
                  <a:gd name="connsiteY205" fmla="*/ 793990 h 894132"/>
                  <a:gd name="connsiteX206" fmla="*/ 608958 w 1166050"/>
                  <a:gd name="connsiteY206" fmla="*/ 793096 h 894132"/>
                  <a:gd name="connsiteX207" fmla="*/ 609852 w 1166050"/>
                  <a:gd name="connsiteY207" fmla="*/ 791308 h 894132"/>
                  <a:gd name="connsiteX208" fmla="*/ 610746 w 1166050"/>
                  <a:gd name="connsiteY208" fmla="*/ 788625 h 894132"/>
                  <a:gd name="connsiteX209" fmla="*/ 610746 w 1166050"/>
                  <a:gd name="connsiteY209" fmla="*/ 787731 h 894132"/>
                  <a:gd name="connsiteX210" fmla="*/ 617900 w 1166050"/>
                  <a:gd name="connsiteY210" fmla="*/ 778790 h 894132"/>
                  <a:gd name="connsiteX211" fmla="*/ 617005 w 1166050"/>
                  <a:gd name="connsiteY211" fmla="*/ 778790 h 894132"/>
                  <a:gd name="connsiteX212" fmla="*/ 610746 w 1166050"/>
                  <a:gd name="connsiteY212" fmla="*/ 784155 h 894132"/>
                  <a:gd name="connsiteX213" fmla="*/ 608063 w 1166050"/>
                  <a:gd name="connsiteY213" fmla="*/ 781472 h 894132"/>
                  <a:gd name="connsiteX214" fmla="*/ 611640 w 1166050"/>
                  <a:gd name="connsiteY214" fmla="*/ 777896 h 894132"/>
                  <a:gd name="connsiteX215" fmla="*/ 620582 w 1166050"/>
                  <a:gd name="connsiteY215" fmla="*/ 768954 h 894132"/>
                  <a:gd name="connsiteX216" fmla="*/ 625948 w 1166050"/>
                  <a:gd name="connsiteY216" fmla="*/ 765378 h 894132"/>
                  <a:gd name="connsiteX217" fmla="*/ 626842 w 1166050"/>
                  <a:gd name="connsiteY217" fmla="*/ 764484 h 894132"/>
                  <a:gd name="connsiteX218" fmla="*/ 630419 w 1166050"/>
                  <a:gd name="connsiteY218" fmla="*/ 760013 h 894132"/>
                  <a:gd name="connsiteX219" fmla="*/ 694802 w 1166050"/>
                  <a:gd name="connsiteY219" fmla="*/ 734977 h 894132"/>
                  <a:gd name="connsiteX220" fmla="*/ 721628 w 1166050"/>
                  <a:gd name="connsiteY220" fmla="*/ 734977 h 894132"/>
                  <a:gd name="connsiteX221" fmla="*/ 736830 w 1166050"/>
                  <a:gd name="connsiteY221" fmla="*/ 738554 h 894132"/>
                  <a:gd name="connsiteX222" fmla="*/ 693908 w 1166050"/>
                  <a:gd name="connsiteY222" fmla="*/ 760013 h 894132"/>
                  <a:gd name="connsiteX223" fmla="*/ 728782 w 1166050"/>
                  <a:gd name="connsiteY223" fmla="*/ 641988 h 894132"/>
                  <a:gd name="connsiteX224" fmla="*/ 735935 w 1166050"/>
                  <a:gd name="connsiteY224" fmla="*/ 638411 h 894132"/>
                  <a:gd name="connsiteX225" fmla="*/ 722522 w 1166050"/>
                  <a:gd name="connsiteY225" fmla="*/ 638411 h 894132"/>
                  <a:gd name="connsiteX226" fmla="*/ 720734 w 1166050"/>
                  <a:gd name="connsiteY226" fmla="*/ 634834 h 894132"/>
                  <a:gd name="connsiteX227" fmla="*/ 693908 w 1166050"/>
                  <a:gd name="connsiteY227" fmla="*/ 641988 h 894132"/>
                  <a:gd name="connsiteX228" fmla="*/ 658139 w 1166050"/>
                  <a:gd name="connsiteY228" fmla="*/ 657188 h 894132"/>
                  <a:gd name="connsiteX229" fmla="*/ 604486 w 1166050"/>
                  <a:gd name="connsiteY229" fmla="*/ 685800 h 894132"/>
                  <a:gd name="connsiteX230" fmla="*/ 602698 w 1166050"/>
                  <a:gd name="connsiteY230" fmla="*/ 682223 h 894132"/>
                  <a:gd name="connsiteX231" fmla="*/ 614323 w 1166050"/>
                  <a:gd name="connsiteY231" fmla="*/ 670600 h 894132"/>
                  <a:gd name="connsiteX232" fmla="*/ 612534 w 1166050"/>
                  <a:gd name="connsiteY232" fmla="*/ 667023 h 894132"/>
                  <a:gd name="connsiteX233" fmla="*/ 661716 w 1166050"/>
                  <a:gd name="connsiteY233" fmla="*/ 623211 h 894132"/>
                  <a:gd name="connsiteX234" fmla="*/ 661716 w 1166050"/>
                  <a:gd name="connsiteY234" fmla="*/ 617846 h 894132"/>
                  <a:gd name="connsiteX235" fmla="*/ 678706 w 1166050"/>
                  <a:gd name="connsiteY235" fmla="*/ 599069 h 894132"/>
                  <a:gd name="connsiteX236" fmla="*/ 695696 w 1166050"/>
                  <a:gd name="connsiteY236" fmla="*/ 583869 h 894132"/>
                  <a:gd name="connsiteX237" fmla="*/ 690331 w 1166050"/>
                  <a:gd name="connsiteY237" fmla="*/ 578504 h 894132"/>
                  <a:gd name="connsiteX238" fmla="*/ 669764 w 1166050"/>
                  <a:gd name="connsiteY238" fmla="*/ 576716 h 894132"/>
                  <a:gd name="connsiteX239" fmla="*/ 680494 w 1166050"/>
                  <a:gd name="connsiteY239" fmla="*/ 570457 h 894132"/>
                  <a:gd name="connsiteX240" fmla="*/ 676918 w 1166050"/>
                  <a:gd name="connsiteY240" fmla="*/ 567774 h 894132"/>
                  <a:gd name="connsiteX241" fmla="*/ 684965 w 1166050"/>
                  <a:gd name="connsiteY241" fmla="*/ 559727 h 894132"/>
                  <a:gd name="connsiteX242" fmla="*/ 705532 w 1166050"/>
                  <a:gd name="connsiteY242" fmla="*/ 552574 h 894132"/>
                  <a:gd name="connsiteX243" fmla="*/ 667975 w 1166050"/>
                  <a:gd name="connsiteY243" fmla="*/ 548998 h 894132"/>
                  <a:gd name="connsiteX244" fmla="*/ 710003 w 1166050"/>
                  <a:gd name="connsiteY244" fmla="*/ 498032 h 894132"/>
                  <a:gd name="connsiteX245" fmla="*/ 715369 w 1166050"/>
                  <a:gd name="connsiteY245" fmla="*/ 499820 h 894132"/>
                  <a:gd name="connsiteX246" fmla="*/ 701955 w 1166050"/>
                  <a:gd name="connsiteY246" fmla="*/ 516809 h 894132"/>
                  <a:gd name="connsiteX247" fmla="*/ 742195 w 1166050"/>
                  <a:gd name="connsiteY247" fmla="*/ 526644 h 894132"/>
                  <a:gd name="connsiteX248" fmla="*/ 735041 w 1166050"/>
                  <a:gd name="connsiteY248" fmla="*/ 528433 h 894132"/>
                  <a:gd name="connsiteX249" fmla="*/ 761868 w 1166050"/>
                  <a:gd name="connsiteY249" fmla="*/ 536480 h 894132"/>
                  <a:gd name="connsiteX250" fmla="*/ 746666 w 1166050"/>
                  <a:gd name="connsiteY250" fmla="*/ 536480 h 894132"/>
                  <a:gd name="connsiteX251" fmla="*/ 898682 w 1166050"/>
                  <a:gd name="connsiteY251" fmla="*/ 597281 h 894132"/>
                  <a:gd name="connsiteX252" fmla="*/ 782434 w 1166050"/>
                  <a:gd name="connsiteY252" fmla="*/ 633046 h 894132"/>
                  <a:gd name="connsiteX253" fmla="*/ 769021 w 1166050"/>
                  <a:gd name="connsiteY253" fmla="*/ 631258 h 894132"/>
                  <a:gd name="connsiteX254" fmla="*/ 767233 w 1166050"/>
                  <a:gd name="connsiteY254" fmla="*/ 636623 h 894132"/>
                  <a:gd name="connsiteX255" fmla="*/ 750243 w 1166050"/>
                  <a:gd name="connsiteY255" fmla="*/ 640199 h 894132"/>
                  <a:gd name="connsiteX256" fmla="*/ 728782 w 1166050"/>
                  <a:gd name="connsiteY256" fmla="*/ 641988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Lst>
                <a:rect l="l" t="t" r="r" b="b"/>
                <a:pathLst>
                  <a:path w="1166050" h="894132">
                    <a:moveTo>
                      <a:pt x="1023871" y="790414"/>
                    </a:moveTo>
                    <a:cubicBezTo>
                      <a:pt x="1033708" y="780578"/>
                      <a:pt x="1043544" y="770743"/>
                      <a:pt x="1052486" y="760013"/>
                    </a:cubicBezTo>
                    <a:cubicBezTo>
                      <a:pt x="1070370" y="739448"/>
                      <a:pt x="1088254" y="720671"/>
                      <a:pt x="1108821" y="702789"/>
                    </a:cubicBezTo>
                    <a:cubicBezTo>
                      <a:pt x="1115081" y="697424"/>
                      <a:pt x="1121340" y="692059"/>
                      <a:pt x="1127600" y="688482"/>
                    </a:cubicBezTo>
                    <a:cubicBezTo>
                      <a:pt x="1129388" y="686694"/>
                      <a:pt x="1129388" y="683118"/>
                      <a:pt x="1131177" y="681329"/>
                    </a:cubicBezTo>
                    <a:cubicBezTo>
                      <a:pt x="1123129" y="684906"/>
                      <a:pt x="1117763" y="691165"/>
                      <a:pt x="1108821" y="694741"/>
                    </a:cubicBezTo>
                    <a:cubicBezTo>
                      <a:pt x="1107033" y="694741"/>
                      <a:pt x="1105244" y="692953"/>
                      <a:pt x="1107033" y="691165"/>
                    </a:cubicBezTo>
                    <a:cubicBezTo>
                      <a:pt x="1113292" y="686694"/>
                      <a:pt x="1119552" y="682223"/>
                      <a:pt x="1124917" y="677753"/>
                    </a:cubicBezTo>
                    <a:lnTo>
                      <a:pt x="1124023" y="677753"/>
                    </a:lnTo>
                    <a:cubicBezTo>
                      <a:pt x="1122234" y="677753"/>
                      <a:pt x="1122234" y="675965"/>
                      <a:pt x="1122234" y="674176"/>
                    </a:cubicBezTo>
                    <a:cubicBezTo>
                      <a:pt x="1099879" y="670600"/>
                      <a:pt x="1083783" y="685800"/>
                      <a:pt x="1068582" y="699212"/>
                    </a:cubicBezTo>
                    <a:cubicBezTo>
                      <a:pt x="1065005" y="701000"/>
                      <a:pt x="1061428" y="697424"/>
                      <a:pt x="1060534" y="697424"/>
                    </a:cubicBezTo>
                    <a:cubicBezTo>
                      <a:pt x="1035496" y="705471"/>
                      <a:pt x="1016718" y="727824"/>
                      <a:pt x="991680" y="737660"/>
                    </a:cubicBezTo>
                    <a:lnTo>
                      <a:pt x="991680" y="734083"/>
                    </a:lnTo>
                    <a:cubicBezTo>
                      <a:pt x="981843" y="737660"/>
                      <a:pt x="972007" y="743919"/>
                      <a:pt x="961277" y="745707"/>
                    </a:cubicBezTo>
                    <a:cubicBezTo>
                      <a:pt x="946075" y="749283"/>
                      <a:pt x="932662" y="747495"/>
                      <a:pt x="919249" y="747495"/>
                    </a:cubicBezTo>
                    <a:cubicBezTo>
                      <a:pt x="898682" y="749283"/>
                      <a:pt x="878115" y="753754"/>
                      <a:pt x="857548" y="758225"/>
                    </a:cubicBezTo>
                    <a:cubicBezTo>
                      <a:pt x="856654" y="758225"/>
                      <a:pt x="856654" y="758225"/>
                      <a:pt x="855760" y="759119"/>
                    </a:cubicBezTo>
                    <a:cubicBezTo>
                      <a:pt x="845029" y="761801"/>
                      <a:pt x="834299" y="766272"/>
                      <a:pt x="824462" y="771637"/>
                    </a:cubicBezTo>
                    <a:lnTo>
                      <a:pt x="820885" y="775213"/>
                    </a:lnTo>
                    <a:cubicBezTo>
                      <a:pt x="817309" y="778790"/>
                      <a:pt x="813732" y="783261"/>
                      <a:pt x="809261" y="785049"/>
                    </a:cubicBezTo>
                    <a:cubicBezTo>
                      <a:pt x="798530" y="790414"/>
                      <a:pt x="790482" y="799355"/>
                      <a:pt x="781540" y="807402"/>
                    </a:cubicBezTo>
                    <a:cubicBezTo>
                      <a:pt x="780646" y="808296"/>
                      <a:pt x="779752" y="808296"/>
                      <a:pt x="778858" y="808296"/>
                    </a:cubicBezTo>
                    <a:cubicBezTo>
                      <a:pt x="769915" y="817238"/>
                      <a:pt x="760973" y="826179"/>
                      <a:pt x="752031" y="834226"/>
                    </a:cubicBezTo>
                    <a:cubicBezTo>
                      <a:pt x="751137" y="835120"/>
                      <a:pt x="748454" y="835120"/>
                      <a:pt x="746666" y="835120"/>
                    </a:cubicBezTo>
                    <a:cubicBezTo>
                      <a:pt x="746666" y="834226"/>
                      <a:pt x="747560" y="834226"/>
                      <a:pt x="747560" y="833332"/>
                    </a:cubicBezTo>
                    <a:cubicBezTo>
                      <a:pt x="749349" y="830650"/>
                      <a:pt x="750243" y="828861"/>
                      <a:pt x="752031" y="826179"/>
                    </a:cubicBezTo>
                    <a:lnTo>
                      <a:pt x="757396" y="818132"/>
                    </a:lnTo>
                    <a:cubicBezTo>
                      <a:pt x="760079" y="814555"/>
                      <a:pt x="761868" y="810979"/>
                      <a:pt x="764550" y="808296"/>
                    </a:cubicBezTo>
                    <a:cubicBezTo>
                      <a:pt x="765444" y="807402"/>
                      <a:pt x="765444" y="806508"/>
                      <a:pt x="764550" y="806508"/>
                    </a:cubicBezTo>
                    <a:cubicBezTo>
                      <a:pt x="763656" y="805614"/>
                      <a:pt x="762762" y="805614"/>
                      <a:pt x="761868" y="805614"/>
                    </a:cubicBezTo>
                    <a:cubicBezTo>
                      <a:pt x="769915" y="797567"/>
                      <a:pt x="780646" y="790414"/>
                      <a:pt x="790482" y="784155"/>
                    </a:cubicBezTo>
                    <a:cubicBezTo>
                      <a:pt x="789588" y="784155"/>
                      <a:pt x="787800" y="783261"/>
                      <a:pt x="788694" y="782366"/>
                    </a:cubicBezTo>
                    <a:cubicBezTo>
                      <a:pt x="789588" y="780578"/>
                      <a:pt x="790482" y="779684"/>
                      <a:pt x="791377" y="777896"/>
                    </a:cubicBezTo>
                    <a:cubicBezTo>
                      <a:pt x="791377" y="777002"/>
                      <a:pt x="791377" y="777002"/>
                      <a:pt x="792271" y="776107"/>
                    </a:cubicBezTo>
                    <a:cubicBezTo>
                      <a:pt x="792271" y="775213"/>
                      <a:pt x="791377" y="775213"/>
                      <a:pt x="791377" y="774319"/>
                    </a:cubicBezTo>
                    <a:lnTo>
                      <a:pt x="783329" y="779684"/>
                    </a:lnTo>
                    <a:cubicBezTo>
                      <a:pt x="778858" y="783261"/>
                      <a:pt x="776175" y="790414"/>
                      <a:pt x="769915" y="790414"/>
                    </a:cubicBezTo>
                    <a:lnTo>
                      <a:pt x="767233" y="790414"/>
                    </a:lnTo>
                    <a:cubicBezTo>
                      <a:pt x="766339" y="790414"/>
                      <a:pt x="765444" y="790414"/>
                      <a:pt x="765444" y="789519"/>
                    </a:cubicBezTo>
                    <a:lnTo>
                      <a:pt x="765444" y="788625"/>
                    </a:lnTo>
                    <a:cubicBezTo>
                      <a:pt x="765444" y="787731"/>
                      <a:pt x="766339" y="787731"/>
                      <a:pt x="766339" y="786837"/>
                    </a:cubicBezTo>
                    <a:cubicBezTo>
                      <a:pt x="766339" y="785943"/>
                      <a:pt x="767233" y="785943"/>
                      <a:pt x="767233" y="785049"/>
                    </a:cubicBezTo>
                    <a:cubicBezTo>
                      <a:pt x="767233" y="785049"/>
                      <a:pt x="767233" y="784155"/>
                      <a:pt x="768127" y="784155"/>
                    </a:cubicBezTo>
                    <a:cubicBezTo>
                      <a:pt x="768127" y="783261"/>
                      <a:pt x="769021" y="782366"/>
                      <a:pt x="769021" y="782366"/>
                    </a:cubicBezTo>
                    <a:cubicBezTo>
                      <a:pt x="769021" y="781472"/>
                      <a:pt x="769915" y="781472"/>
                      <a:pt x="769915" y="780578"/>
                    </a:cubicBezTo>
                    <a:cubicBezTo>
                      <a:pt x="770810" y="779684"/>
                      <a:pt x="771704" y="777896"/>
                      <a:pt x="771704" y="777002"/>
                    </a:cubicBezTo>
                    <a:cubicBezTo>
                      <a:pt x="771704" y="776107"/>
                      <a:pt x="772598" y="776107"/>
                      <a:pt x="772598" y="775213"/>
                    </a:cubicBezTo>
                    <a:cubicBezTo>
                      <a:pt x="773492" y="774319"/>
                      <a:pt x="773492" y="773425"/>
                      <a:pt x="774387" y="772531"/>
                    </a:cubicBezTo>
                    <a:cubicBezTo>
                      <a:pt x="775281" y="770743"/>
                      <a:pt x="774387" y="769849"/>
                      <a:pt x="773492" y="769849"/>
                    </a:cubicBezTo>
                    <a:cubicBezTo>
                      <a:pt x="776175" y="765378"/>
                      <a:pt x="780646" y="762695"/>
                      <a:pt x="785117" y="760013"/>
                    </a:cubicBezTo>
                    <a:lnTo>
                      <a:pt x="784223" y="760013"/>
                    </a:lnTo>
                    <a:cubicBezTo>
                      <a:pt x="790482" y="756437"/>
                      <a:pt x="797636" y="752860"/>
                      <a:pt x="803895" y="749283"/>
                    </a:cubicBezTo>
                    <a:lnTo>
                      <a:pt x="806578" y="746601"/>
                    </a:lnTo>
                    <a:cubicBezTo>
                      <a:pt x="796742" y="750178"/>
                      <a:pt x="788694" y="754648"/>
                      <a:pt x="779752" y="760013"/>
                    </a:cubicBezTo>
                    <a:cubicBezTo>
                      <a:pt x="779752" y="760013"/>
                      <a:pt x="777963" y="760907"/>
                      <a:pt x="777069" y="761801"/>
                    </a:cubicBezTo>
                    <a:cubicBezTo>
                      <a:pt x="777069" y="761801"/>
                      <a:pt x="775281" y="762695"/>
                      <a:pt x="772598" y="760013"/>
                    </a:cubicBezTo>
                    <a:lnTo>
                      <a:pt x="772598" y="759119"/>
                    </a:lnTo>
                    <a:cubicBezTo>
                      <a:pt x="774387" y="755542"/>
                      <a:pt x="779752" y="753754"/>
                      <a:pt x="782434" y="751072"/>
                    </a:cubicBezTo>
                    <a:cubicBezTo>
                      <a:pt x="784223" y="751072"/>
                      <a:pt x="786011" y="751072"/>
                      <a:pt x="786011" y="752860"/>
                    </a:cubicBezTo>
                    <a:cubicBezTo>
                      <a:pt x="840558" y="710836"/>
                      <a:pt x="914778" y="720671"/>
                      <a:pt x="977372" y="699212"/>
                    </a:cubicBezTo>
                    <a:cubicBezTo>
                      <a:pt x="982738" y="695635"/>
                      <a:pt x="987209" y="692059"/>
                      <a:pt x="992574" y="689377"/>
                    </a:cubicBezTo>
                    <a:cubicBezTo>
                      <a:pt x="1000622" y="685800"/>
                      <a:pt x="1007775" y="677753"/>
                      <a:pt x="1017612" y="672388"/>
                    </a:cubicBezTo>
                    <a:cubicBezTo>
                      <a:pt x="1031025" y="662553"/>
                      <a:pt x="1040861" y="650035"/>
                      <a:pt x="1046227" y="633940"/>
                    </a:cubicBezTo>
                    <a:cubicBezTo>
                      <a:pt x="1046227" y="632152"/>
                      <a:pt x="1044438" y="630364"/>
                      <a:pt x="1044438" y="630364"/>
                    </a:cubicBezTo>
                    <a:cubicBezTo>
                      <a:pt x="1022083" y="653611"/>
                      <a:pt x="997045" y="672388"/>
                      <a:pt x="970219" y="685800"/>
                    </a:cubicBezTo>
                    <a:cubicBezTo>
                      <a:pt x="934450" y="704577"/>
                      <a:pt x="895999" y="701000"/>
                      <a:pt x="858442" y="706365"/>
                    </a:cubicBezTo>
                    <a:cubicBezTo>
                      <a:pt x="860231" y="702789"/>
                      <a:pt x="863808" y="702789"/>
                      <a:pt x="866490" y="702789"/>
                    </a:cubicBezTo>
                    <a:cubicBezTo>
                      <a:pt x="866490" y="697424"/>
                      <a:pt x="870067" y="695635"/>
                      <a:pt x="873644" y="692953"/>
                    </a:cubicBezTo>
                    <a:lnTo>
                      <a:pt x="879009" y="692953"/>
                    </a:lnTo>
                    <a:cubicBezTo>
                      <a:pt x="880798" y="692953"/>
                      <a:pt x="880798" y="689377"/>
                      <a:pt x="882586" y="689377"/>
                    </a:cubicBezTo>
                    <a:cubicBezTo>
                      <a:pt x="886163" y="689377"/>
                      <a:pt x="891528" y="687588"/>
                      <a:pt x="889740" y="687588"/>
                    </a:cubicBezTo>
                    <a:cubicBezTo>
                      <a:pt x="884374" y="680435"/>
                      <a:pt x="874538" y="692953"/>
                      <a:pt x="866490" y="687588"/>
                    </a:cubicBezTo>
                    <a:cubicBezTo>
                      <a:pt x="870067" y="684012"/>
                      <a:pt x="868279" y="679541"/>
                      <a:pt x="871855" y="677753"/>
                    </a:cubicBezTo>
                    <a:lnTo>
                      <a:pt x="879009" y="677753"/>
                    </a:lnTo>
                    <a:cubicBezTo>
                      <a:pt x="879009" y="674176"/>
                      <a:pt x="882586" y="670600"/>
                      <a:pt x="882586" y="670600"/>
                    </a:cubicBezTo>
                    <a:cubicBezTo>
                      <a:pt x="907624" y="655400"/>
                      <a:pt x="931768" y="643776"/>
                      <a:pt x="955017" y="630364"/>
                    </a:cubicBezTo>
                    <a:cubicBezTo>
                      <a:pt x="949652" y="630364"/>
                      <a:pt x="946969" y="635729"/>
                      <a:pt x="941604" y="632152"/>
                    </a:cubicBezTo>
                    <a:cubicBezTo>
                      <a:pt x="945181" y="632152"/>
                      <a:pt x="941604" y="626787"/>
                      <a:pt x="945181" y="626787"/>
                    </a:cubicBezTo>
                    <a:cubicBezTo>
                      <a:pt x="963959" y="621422"/>
                      <a:pt x="979161" y="611587"/>
                      <a:pt x="997939" y="604434"/>
                    </a:cubicBezTo>
                    <a:cubicBezTo>
                      <a:pt x="990785" y="604434"/>
                      <a:pt x="986314" y="609799"/>
                      <a:pt x="979161" y="604434"/>
                    </a:cubicBezTo>
                    <a:cubicBezTo>
                      <a:pt x="982738" y="602646"/>
                      <a:pt x="984526" y="599069"/>
                      <a:pt x="988997" y="599069"/>
                    </a:cubicBezTo>
                    <a:lnTo>
                      <a:pt x="988997" y="593704"/>
                    </a:lnTo>
                    <a:cubicBezTo>
                      <a:pt x="988997" y="591916"/>
                      <a:pt x="990785" y="591916"/>
                      <a:pt x="992574" y="591916"/>
                    </a:cubicBezTo>
                    <a:cubicBezTo>
                      <a:pt x="990785" y="591916"/>
                      <a:pt x="988997" y="590128"/>
                      <a:pt x="988997" y="590128"/>
                    </a:cubicBezTo>
                    <a:cubicBezTo>
                      <a:pt x="990785" y="586551"/>
                      <a:pt x="996151" y="588340"/>
                      <a:pt x="998833" y="584763"/>
                    </a:cubicBezTo>
                    <a:cubicBezTo>
                      <a:pt x="997045" y="584763"/>
                      <a:pt x="993468" y="584763"/>
                      <a:pt x="993468" y="582975"/>
                    </a:cubicBezTo>
                    <a:cubicBezTo>
                      <a:pt x="998833" y="575822"/>
                      <a:pt x="1006881" y="574928"/>
                      <a:pt x="1015823" y="573139"/>
                    </a:cubicBezTo>
                    <a:cubicBezTo>
                      <a:pt x="1014035" y="569563"/>
                      <a:pt x="1008670" y="573139"/>
                      <a:pt x="1008670" y="569563"/>
                    </a:cubicBezTo>
                    <a:cubicBezTo>
                      <a:pt x="1008670" y="567774"/>
                      <a:pt x="1010458" y="567774"/>
                      <a:pt x="1012247" y="567774"/>
                    </a:cubicBezTo>
                    <a:lnTo>
                      <a:pt x="1008670" y="567774"/>
                    </a:lnTo>
                    <a:cubicBezTo>
                      <a:pt x="1005093" y="565986"/>
                      <a:pt x="1006881" y="562410"/>
                      <a:pt x="1006881" y="560621"/>
                    </a:cubicBezTo>
                    <a:cubicBezTo>
                      <a:pt x="1016718" y="548998"/>
                      <a:pt x="1016718" y="533797"/>
                      <a:pt x="1022083" y="520385"/>
                    </a:cubicBezTo>
                    <a:cubicBezTo>
                      <a:pt x="1020294" y="520385"/>
                      <a:pt x="1018506" y="520385"/>
                      <a:pt x="1018506" y="518597"/>
                    </a:cubicBezTo>
                    <a:cubicBezTo>
                      <a:pt x="1001516" y="537374"/>
                      <a:pt x="974690" y="543633"/>
                      <a:pt x="949652" y="550786"/>
                    </a:cubicBezTo>
                    <a:lnTo>
                      <a:pt x="938027" y="550786"/>
                    </a:lnTo>
                    <a:cubicBezTo>
                      <a:pt x="929979" y="554362"/>
                      <a:pt x="917460" y="554362"/>
                      <a:pt x="909412" y="548998"/>
                    </a:cubicBezTo>
                    <a:cubicBezTo>
                      <a:pt x="902259" y="545421"/>
                      <a:pt x="899576" y="540950"/>
                      <a:pt x="892422" y="535586"/>
                    </a:cubicBezTo>
                    <a:cubicBezTo>
                      <a:pt x="879009" y="527538"/>
                      <a:pt x="865596" y="520385"/>
                      <a:pt x="850394" y="515021"/>
                    </a:cubicBezTo>
                    <a:cubicBezTo>
                      <a:pt x="808367" y="501609"/>
                      <a:pt x="764550" y="494456"/>
                      <a:pt x="720734" y="496244"/>
                    </a:cubicBezTo>
                    <a:cubicBezTo>
                      <a:pt x="739512" y="486408"/>
                      <a:pt x="760079" y="485514"/>
                      <a:pt x="779752" y="479255"/>
                    </a:cubicBezTo>
                    <a:cubicBezTo>
                      <a:pt x="808367" y="471208"/>
                      <a:pt x="835193" y="460479"/>
                      <a:pt x="865596" y="462267"/>
                    </a:cubicBezTo>
                    <a:cubicBezTo>
                      <a:pt x="860231" y="460479"/>
                      <a:pt x="853971" y="462267"/>
                      <a:pt x="848606" y="462267"/>
                    </a:cubicBezTo>
                    <a:cubicBezTo>
                      <a:pt x="825357" y="460479"/>
                      <a:pt x="801213" y="467632"/>
                      <a:pt x="776175" y="472102"/>
                    </a:cubicBezTo>
                    <a:cubicBezTo>
                      <a:pt x="759185" y="475679"/>
                      <a:pt x="743983" y="481938"/>
                      <a:pt x="726993" y="485514"/>
                    </a:cubicBezTo>
                    <a:cubicBezTo>
                      <a:pt x="717157" y="489091"/>
                      <a:pt x="711792" y="498926"/>
                      <a:pt x="700167" y="497138"/>
                    </a:cubicBezTo>
                    <a:lnTo>
                      <a:pt x="700167" y="491773"/>
                    </a:lnTo>
                    <a:cubicBezTo>
                      <a:pt x="717157" y="471208"/>
                      <a:pt x="737724" y="451537"/>
                      <a:pt x="764550" y="449749"/>
                    </a:cubicBezTo>
                    <a:cubicBezTo>
                      <a:pt x="794953" y="444384"/>
                      <a:pt x="823568" y="449749"/>
                      <a:pt x="853971" y="453325"/>
                    </a:cubicBezTo>
                    <a:cubicBezTo>
                      <a:pt x="876327" y="455114"/>
                      <a:pt x="895999" y="460479"/>
                      <a:pt x="918354" y="464949"/>
                    </a:cubicBezTo>
                    <a:cubicBezTo>
                      <a:pt x="926402" y="464949"/>
                      <a:pt x="928191" y="478361"/>
                      <a:pt x="935344" y="480149"/>
                    </a:cubicBezTo>
                    <a:cubicBezTo>
                      <a:pt x="945181" y="483726"/>
                      <a:pt x="955911" y="480149"/>
                      <a:pt x="965748" y="487302"/>
                    </a:cubicBezTo>
                    <a:cubicBezTo>
                      <a:pt x="965748" y="483726"/>
                      <a:pt x="963959" y="480149"/>
                      <a:pt x="965748" y="477467"/>
                    </a:cubicBezTo>
                    <a:cubicBezTo>
                      <a:pt x="972901" y="470314"/>
                      <a:pt x="980949" y="479255"/>
                      <a:pt x="988103" y="475679"/>
                    </a:cubicBezTo>
                    <a:cubicBezTo>
                      <a:pt x="1001516" y="467632"/>
                      <a:pt x="976478" y="452431"/>
                      <a:pt x="969324" y="439913"/>
                    </a:cubicBezTo>
                    <a:cubicBezTo>
                      <a:pt x="969324" y="438125"/>
                      <a:pt x="971113" y="436337"/>
                      <a:pt x="971113" y="436337"/>
                    </a:cubicBezTo>
                    <a:cubicBezTo>
                      <a:pt x="984526" y="447961"/>
                      <a:pt x="994362" y="461373"/>
                      <a:pt x="1011352" y="470314"/>
                    </a:cubicBezTo>
                    <a:cubicBezTo>
                      <a:pt x="1019400" y="473890"/>
                      <a:pt x="1039967" y="478361"/>
                      <a:pt x="1036390" y="468526"/>
                    </a:cubicBezTo>
                    <a:cubicBezTo>
                      <a:pt x="1028342" y="449749"/>
                      <a:pt x="1011352" y="434549"/>
                      <a:pt x="997045" y="417560"/>
                    </a:cubicBezTo>
                    <a:lnTo>
                      <a:pt x="997045" y="410407"/>
                    </a:lnTo>
                    <a:cubicBezTo>
                      <a:pt x="993468" y="410407"/>
                      <a:pt x="993468" y="408619"/>
                      <a:pt x="991680" y="406831"/>
                    </a:cubicBezTo>
                    <a:lnTo>
                      <a:pt x="991680" y="399677"/>
                    </a:lnTo>
                    <a:cubicBezTo>
                      <a:pt x="984526" y="396101"/>
                      <a:pt x="986314" y="389842"/>
                      <a:pt x="983632" y="384477"/>
                    </a:cubicBezTo>
                    <a:cubicBezTo>
                      <a:pt x="978267" y="376430"/>
                      <a:pt x="981843" y="363912"/>
                      <a:pt x="978267" y="354077"/>
                    </a:cubicBezTo>
                    <a:cubicBezTo>
                      <a:pt x="974690" y="344241"/>
                      <a:pt x="972901" y="335300"/>
                      <a:pt x="971113" y="325464"/>
                    </a:cubicBezTo>
                    <a:cubicBezTo>
                      <a:pt x="965748" y="296852"/>
                      <a:pt x="959488" y="271816"/>
                      <a:pt x="955911" y="244098"/>
                    </a:cubicBezTo>
                    <a:cubicBezTo>
                      <a:pt x="952334" y="211910"/>
                      <a:pt x="974690" y="186874"/>
                      <a:pt x="989891" y="158262"/>
                    </a:cubicBezTo>
                    <a:cubicBezTo>
                      <a:pt x="1001516" y="137696"/>
                      <a:pt x="1014929" y="118026"/>
                      <a:pt x="1037284" y="104614"/>
                    </a:cubicBezTo>
                    <a:cubicBezTo>
                      <a:pt x="1042650" y="84049"/>
                      <a:pt x="1056063" y="67060"/>
                      <a:pt x="1069476" y="50966"/>
                    </a:cubicBezTo>
                    <a:cubicBezTo>
                      <a:pt x="1082889" y="34871"/>
                      <a:pt x="1105244" y="24142"/>
                      <a:pt x="1121340" y="16989"/>
                    </a:cubicBezTo>
                    <a:cubicBezTo>
                      <a:pt x="1144590" y="6259"/>
                      <a:pt x="1166051" y="0"/>
                      <a:pt x="1166051" y="0"/>
                    </a:cubicBezTo>
                    <a:lnTo>
                      <a:pt x="0" y="0"/>
                    </a:lnTo>
                    <a:lnTo>
                      <a:pt x="0" y="894133"/>
                    </a:lnTo>
                    <a:lnTo>
                      <a:pt x="828933" y="894133"/>
                    </a:lnTo>
                    <a:cubicBezTo>
                      <a:pt x="861125" y="870886"/>
                      <a:pt x="893317" y="860156"/>
                      <a:pt x="938027" y="837803"/>
                    </a:cubicBezTo>
                    <a:cubicBezTo>
                      <a:pt x="959488" y="828861"/>
                      <a:pt x="1007775" y="806508"/>
                      <a:pt x="1023871" y="790414"/>
                    </a:cubicBezTo>
                    <a:moveTo>
                      <a:pt x="764550" y="668812"/>
                    </a:moveTo>
                    <a:cubicBezTo>
                      <a:pt x="760973" y="668812"/>
                      <a:pt x="754714" y="670600"/>
                      <a:pt x="756502" y="667023"/>
                    </a:cubicBezTo>
                    <a:cubicBezTo>
                      <a:pt x="758291" y="658976"/>
                      <a:pt x="769915" y="658976"/>
                      <a:pt x="777069" y="655400"/>
                    </a:cubicBezTo>
                    <a:cubicBezTo>
                      <a:pt x="780646" y="653611"/>
                      <a:pt x="785117" y="650035"/>
                      <a:pt x="788694" y="651823"/>
                    </a:cubicBezTo>
                    <a:cubicBezTo>
                      <a:pt x="792271" y="657188"/>
                      <a:pt x="796742" y="655400"/>
                      <a:pt x="800319" y="658976"/>
                    </a:cubicBezTo>
                    <a:cubicBezTo>
                      <a:pt x="789588" y="668812"/>
                      <a:pt x="776175" y="664341"/>
                      <a:pt x="764550" y="668812"/>
                    </a:cubicBezTo>
                    <a:moveTo>
                      <a:pt x="505229" y="632152"/>
                    </a:moveTo>
                    <a:cubicBezTo>
                      <a:pt x="505229" y="632152"/>
                      <a:pt x="503441" y="630364"/>
                      <a:pt x="503441" y="628576"/>
                    </a:cubicBezTo>
                    <a:cubicBezTo>
                      <a:pt x="525796" y="599963"/>
                      <a:pt x="541892" y="573139"/>
                      <a:pt x="557988" y="542739"/>
                    </a:cubicBezTo>
                    <a:cubicBezTo>
                      <a:pt x="580343" y="531115"/>
                      <a:pt x="598227" y="514126"/>
                      <a:pt x="615217" y="495350"/>
                    </a:cubicBezTo>
                    <a:cubicBezTo>
                      <a:pt x="643832" y="464949"/>
                      <a:pt x="674235" y="438125"/>
                      <a:pt x="710003" y="421137"/>
                    </a:cubicBezTo>
                    <a:cubicBezTo>
                      <a:pt x="723416" y="415772"/>
                      <a:pt x="740406" y="417560"/>
                      <a:pt x="753820" y="422925"/>
                    </a:cubicBezTo>
                    <a:cubicBezTo>
                      <a:pt x="748454" y="430078"/>
                      <a:pt x="740406" y="428290"/>
                      <a:pt x="733253" y="432760"/>
                    </a:cubicBezTo>
                    <a:cubicBezTo>
                      <a:pt x="731464" y="432760"/>
                      <a:pt x="729676" y="432760"/>
                      <a:pt x="727888" y="430972"/>
                    </a:cubicBezTo>
                    <a:cubicBezTo>
                      <a:pt x="729676" y="429184"/>
                      <a:pt x="729676" y="427396"/>
                      <a:pt x="729676" y="425607"/>
                    </a:cubicBezTo>
                    <a:cubicBezTo>
                      <a:pt x="712686" y="444384"/>
                      <a:pt x="689436" y="452431"/>
                      <a:pt x="676023" y="474785"/>
                    </a:cubicBezTo>
                    <a:cubicBezTo>
                      <a:pt x="666187" y="491773"/>
                      <a:pt x="659033" y="513232"/>
                      <a:pt x="637572" y="518597"/>
                    </a:cubicBezTo>
                    <a:cubicBezTo>
                      <a:pt x="630419" y="520385"/>
                      <a:pt x="639361" y="513232"/>
                      <a:pt x="635784" y="515021"/>
                    </a:cubicBezTo>
                    <a:cubicBezTo>
                      <a:pt x="583025" y="547209"/>
                      <a:pt x="546363" y="586551"/>
                      <a:pt x="505229" y="632152"/>
                    </a:cubicBezTo>
                    <a:moveTo>
                      <a:pt x="645620" y="520385"/>
                    </a:moveTo>
                    <a:cubicBezTo>
                      <a:pt x="643832" y="523962"/>
                      <a:pt x="642043" y="523962"/>
                      <a:pt x="640255" y="527538"/>
                    </a:cubicBezTo>
                    <a:cubicBezTo>
                      <a:pt x="638466" y="531115"/>
                      <a:pt x="636678" y="532903"/>
                      <a:pt x="633101" y="534692"/>
                    </a:cubicBezTo>
                    <a:cubicBezTo>
                      <a:pt x="631313" y="534692"/>
                      <a:pt x="629524" y="534692"/>
                      <a:pt x="629524" y="532903"/>
                    </a:cubicBezTo>
                    <a:cubicBezTo>
                      <a:pt x="631313" y="525750"/>
                      <a:pt x="636678" y="519491"/>
                      <a:pt x="642938" y="517703"/>
                    </a:cubicBezTo>
                    <a:cubicBezTo>
                      <a:pt x="645620" y="516809"/>
                      <a:pt x="645620" y="518597"/>
                      <a:pt x="645620" y="520385"/>
                    </a:cubicBezTo>
                    <a:moveTo>
                      <a:pt x="724311" y="773425"/>
                    </a:moveTo>
                    <a:cubicBezTo>
                      <a:pt x="723416" y="775213"/>
                      <a:pt x="721628" y="777002"/>
                      <a:pt x="719840" y="778790"/>
                    </a:cubicBezTo>
                    <a:cubicBezTo>
                      <a:pt x="721628" y="778790"/>
                      <a:pt x="723416" y="780578"/>
                      <a:pt x="721628" y="781472"/>
                    </a:cubicBezTo>
                    <a:cubicBezTo>
                      <a:pt x="718051" y="785049"/>
                      <a:pt x="713580" y="788625"/>
                      <a:pt x="709109" y="790414"/>
                    </a:cubicBezTo>
                    <a:lnTo>
                      <a:pt x="706426" y="790414"/>
                    </a:lnTo>
                    <a:cubicBezTo>
                      <a:pt x="704638" y="792202"/>
                      <a:pt x="701955" y="793990"/>
                      <a:pt x="700167" y="796673"/>
                    </a:cubicBezTo>
                    <a:cubicBezTo>
                      <a:pt x="698379" y="798461"/>
                      <a:pt x="688542" y="797567"/>
                      <a:pt x="691225" y="794884"/>
                    </a:cubicBezTo>
                    <a:cubicBezTo>
                      <a:pt x="695696" y="791308"/>
                      <a:pt x="699273" y="786837"/>
                      <a:pt x="703744" y="783261"/>
                    </a:cubicBezTo>
                    <a:cubicBezTo>
                      <a:pt x="706426" y="781472"/>
                      <a:pt x="709109" y="778790"/>
                      <a:pt x="710898" y="776107"/>
                    </a:cubicBezTo>
                    <a:cubicBezTo>
                      <a:pt x="711792" y="774319"/>
                      <a:pt x="712686" y="773425"/>
                      <a:pt x="714474" y="772531"/>
                    </a:cubicBezTo>
                    <a:cubicBezTo>
                      <a:pt x="717157" y="770743"/>
                      <a:pt x="726099" y="769849"/>
                      <a:pt x="724311" y="773425"/>
                    </a:cubicBezTo>
                    <a:moveTo>
                      <a:pt x="693908" y="760013"/>
                    </a:moveTo>
                    <a:cubicBezTo>
                      <a:pt x="686754" y="764484"/>
                      <a:pt x="680494" y="768954"/>
                      <a:pt x="674235" y="773425"/>
                    </a:cubicBezTo>
                    <a:cubicBezTo>
                      <a:pt x="667081" y="777896"/>
                      <a:pt x="659033" y="780578"/>
                      <a:pt x="651880" y="784155"/>
                    </a:cubicBezTo>
                    <a:cubicBezTo>
                      <a:pt x="650985" y="783261"/>
                      <a:pt x="650091" y="783261"/>
                      <a:pt x="649197" y="783261"/>
                    </a:cubicBezTo>
                    <a:cubicBezTo>
                      <a:pt x="642938" y="786837"/>
                      <a:pt x="637572" y="791308"/>
                      <a:pt x="632207" y="796673"/>
                    </a:cubicBezTo>
                    <a:lnTo>
                      <a:pt x="629524" y="799355"/>
                    </a:lnTo>
                    <a:lnTo>
                      <a:pt x="626842" y="802037"/>
                    </a:lnTo>
                    <a:lnTo>
                      <a:pt x="623265" y="805614"/>
                    </a:lnTo>
                    <a:cubicBezTo>
                      <a:pt x="622371" y="806508"/>
                      <a:pt x="622371" y="807402"/>
                      <a:pt x="620582" y="808296"/>
                    </a:cubicBezTo>
                    <a:cubicBezTo>
                      <a:pt x="619688" y="809190"/>
                      <a:pt x="617005" y="809190"/>
                      <a:pt x="617005" y="807402"/>
                    </a:cubicBezTo>
                    <a:cubicBezTo>
                      <a:pt x="616111" y="808296"/>
                      <a:pt x="615217" y="808296"/>
                      <a:pt x="614323" y="809190"/>
                    </a:cubicBezTo>
                    <a:cubicBezTo>
                      <a:pt x="613429" y="810085"/>
                      <a:pt x="612534" y="810085"/>
                      <a:pt x="611640" y="810979"/>
                    </a:cubicBezTo>
                    <a:lnTo>
                      <a:pt x="609852" y="810979"/>
                    </a:lnTo>
                    <a:cubicBezTo>
                      <a:pt x="608063" y="812767"/>
                      <a:pt x="605381" y="814555"/>
                      <a:pt x="603592" y="816343"/>
                    </a:cubicBezTo>
                    <a:cubicBezTo>
                      <a:pt x="600015" y="819920"/>
                      <a:pt x="596439" y="822602"/>
                      <a:pt x="593756" y="827073"/>
                    </a:cubicBezTo>
                    <a:lnTo>
                      <a:pt x="593756" y="827967"/>
                    </a:lnTo>
                    <a:lnTo>
                      <a:pt x="592862" y="828861"/>
                    </a:lnTo>
                    <a:cubicBezTo>
                      <a:pt x="592862" y="828861"/>
                      <a:pt x="592862" y="829755"/>
                      <a:pt x="591968" y="829755"/>
                    </a:cubicBezTo>
                    <a:cubicBezTo>
                      <a:pt x="591968" y="830650"/>
                      <a:pt x="591073" y="830650"/>
                      <a:pt x="591073" y="831544"/>
                    </a:cubicBezTo>
                    <a:cubicBezTo>
                      <a:pt x="591073" y="831544"/>
                      <a:pt x="590179" y="832438"/>
                      <a:pt x="589285" y="832438"/>
                    </a:cubicBezTo>
                    <a:lnTo>
                      <a:pt x="588391" y="831544"/>
                    </a:lnTo>
                    <a:cubicBezTo>
                      <a:pt x="588391" y="831544"/>
                      <a:pt x="588391" y="830650"/>
                      <a:pt x="587496" y="830650"/>
                    </a:cubicBezTo>
                    <a:cubicBezTo>
                      <a:pt x="586602" y="829755"/>
                      <a:pt x="586602" y="828861"/>
                      <a:pt x="585708" y="827967"/>
                    </a:cubicBezTo>
                    <a:lnTo>
                      <a:pt x="585708" y="827073"/>
                    </a:lnTo>
                    <a:cubicBezTo>
                      <a:pt x="587496" y="825285"/>
                      <a:pt x="589285" y="823497"/>
                      <a:pt x="591073" y="820814"/>
                    </a:cubicBezTo>
                    <a:cubicBezTo>
                      <a:pt x="591968" y="819920"/>
                      <a:pt x="591968" y="819026"/>
                      <a:pt x="592862" y="819026"/>
                    </a:cubicBezTo>
                    <a:cubicBezTo>
                      <a:pt x="593756" y="818132"/>
                      <a:pt x="594650" y="816343"/>
                      <a:pt x="595544" y="815449"/>
                    </a:cubicBezTo>
                    <a:cubicBezTo>
                      <a:pt x="595544" y="814555"/>
                      <a:pt x="596439" y="814555"/>
                      <a:pt x="596439" y="813661"/>
                    </a:cubicBezTo>
                    <a:cubicBezTo>
                      <a:pt x="598227" y="810979"/>
                      <a:pt x="600015" y="809190"/>
                      <a:pt x="601804" y="806508"/>
                    </a:cubicBezTo>
                    <a:lnTo>
                      <a:pt x="602698" y="805614"/>
                    </a:lnTo>
                    <a:cubicBezTo>
                      <a:pt x="603592" y="804720"/>
                      <a:pt x="604486" y="802931"/>
                      <a:pt x="605381" y="802037"/>
                    </a:cubicBezTo>
                    <a:cubicBezTo>
                      <a:pt x="606275" y="801143"/>
                      <a:pt x="606275" y="800249"/>
                      <a:pt x="607169" y="798461"/>
                    </a:cubicBezTo>
                    <a:lnTo>
                      <a:pt x="607169" y="797567"/>
                    </a:lnTo>
                    <a:cubicBezTo>
                      <a:pt x="608063" y="795778"/>
                      <a:pt x="608063" y="794884"/>
                      <a:pt x="608958" y="793990"/>
                    </a:cubicBezTo>
                    <a:lnTo>
                      <a:pt x="608958" y="793096"/>
                    </a:lnTo>
                    <a:cubicBezTo>
                      <a:pt x="608958" y="792202"/>
                      <a:pt x="608958" y="792202"/>
                      <a:pt x="609852" y="791308"/>
                    </a:cubicBezTo>
                    <a:cubicBezTo>
                      <a:pt x="609852" y="790414"/>
                      <a:pt x="609852" y="789519"/>
                      <a:pt x="610746" y="788625"/>
                    </a:cubicBezTo>
                    <a:lnTo>
                      <a:pt x="610746" y="787731"/>
                    </a:lnTo>
                    <a:cubicBezTo>
                      <a:pt x="612534" y="784155"/>
                      <a:pt x="615217" y="781472"/>
                      <a:pt x="617900" y="778790"/>
                    </a:cubicBezTo>
                    <a:lnTo>
                      <a:pt x="617005" y="778790"/>
                    </a:lnTo>
                    <a:cubicBezTo>
                      <a:pt x="614323" y="780578"/>
                      <a:pt x="612534" y="782366"/>
                      <a:pt x="610746" y="784155"/>
                    </a:cubicBezTo>
                    <a:cubicBezTo>
                      <a:pt x="608958" y="785943"/>
                      <a:pt x="605381" y="783261"/>
                      <a:pt x="608063" y="781472"/>
                    </a:cubicBezTo>
                    <a:cubicBezTo>
                      <a:pt x="609852" y="780578"/>
                      <a:pt x="610746" y="778790"/>
                      <a:pt x="611640" y="777896"/>
                    </a:cubicBezTo>
                    <a:cubicBezTo>
                      <a:pt x="614323" y="775213"/>
                      <a:pt x="617005" y="771637"/>
                      <a:pt x="620582" y="768954"/>
                    </a:cubicBezTo>
                    <a:cubicBezTo>
                      <a:pt x="622371" y="767166"/>
                      <a:pt x="624159" y="766272"/>
                      <a:pt x="625948" y="765378"/>
                    </a:cubicBezTo>
                    <a:lnTo>
                      <a:pt x="626842" y="764484"/>
                    </a:lnTo>
                    <a:cubicBezTo>
                      <a:pt x="627736" y="762695"/>
                      <a:pt x="629524" y="761801"/>
                      <a:pt x="630419" y="760013"/>
                    </a:cubicBezTo>
                    <a:cubicBezTo>
                      <a:pt x="646514" y="744813"/>
                      <a:pt x="674235" y="744813"/>
                      <a:pt x="694802" y="734977"/>
                    </a:cubicBezTo>
                    <a:cubicBezTo>
                      <a:pt x="702850" y="731401"/>
                      <a:pt x="713580" y="736766"/>
                      <a:pt x="721628" y="734977"/>
                    </a:cubicBezTo>
                    <a:cubicBezTo>
                      <a:pt x="726993" y="734977"/>
                      <a:pt x="731464" y="734977"/>
                      <a:pt x="736830" y="738554"/>
                    </a:cubicBezTo>
                    <a:cubicBezTo>
                      <a:pt x="721628" y="741236"/>
                      <a:pt x="708215" y="751072"/>
                      <a:pt x="693908" y="760013"/>
                    </a:cubicBezTo>
                    <a:moveTo>
                      <a:pt x="728782" y="641988"/>
                    </a:moveTo>
                    <a:cubicBezTo>
                      <a:pt x="726993" y="640199"/>
                      <a:pt x="734147" y="641988"/>
                      <a:pt x="735935" y="638411"/>
                    </a:cubicBezTo>
                    <a:lnTo>
                      <a:pt x="722522" y="638411"/>
                    </a:lnTo>
                    <a:cubicBezTo>
                      <a:pt x="720734" y="638411"/>
                      <a:pt x="720734" y="636623"/>
                      <a:pt x="720734" y="634834"/>
                    </a:cubicBezTo>
                    <a:cubicBezTo>
                      <a:pt x="712686" y="636623"/>
                      <a:pt x="701955" y="640199"/>
                      <a:pt x="693908" y="641988"/>
                    </a:cubicBezTo>
                    <a:cubicBezTo>
                      <a:pt x="682283" y="645564"/>
                      <a:pt x="671552" y="653611"/>
                      <a:pt x="658139" y="657188"/>
                    </a:cubicBezTo>
                    <a:cubicBezTo>
                      <a:pt x="639361" y="664341"/>
                      <a:pt x="624159" y="679541"/>
                      <a:pt x="604486" y="685800"/>
                    </a:cubicBezTo>
                    <a:cubicBezTo>
                      <a:pt x="602698" y="685800"/>
                      <a:pt x="602698" y="684012"/>
                      <a:pt x="602698" y="682223"/>
                    </a:cubicBezTo>
                    <a:cubicBezTo>
                      <a:pt x="604486" y="676859"/>
                      <a:pt x="610746" y="675070"/>
                      <a:pt x="614323" y="670600"/>
                    </a:cubicBezTo>
                    <a:cubicBezTo>
                      <a:pt x="614323" y="668812"/>
                      <a:pt x="614323" y="667023"/>
                      <a:pt x="612534" y="667023"/>
                    </a:cubicBezTo>
                    <a:cubicBezTo>
                      <a:pt x="625948" y="648246"/>
                      <a:pt x="644726" y="638411"/>
                      <a:pt x="661716" y="623211"/>
                    </a:cubicBezTo>
                    <a:lnTo>
                      <a:pt x="661716" y="617846"/>
                    </a:lnTo>
                    <a:cubicBezTo>
                      <a:pt x="667081" y="610693"/>
                      <a:pt x="675129" y="608010"/>
                      <a:pt x="678706" y="599069"/>
                    </a:cubicBezTo>
                    <a:cubicBezTo>
                      <a:pt x="680494" y="593704"/>
                      <a:pt x="687648" y="587445"/>
                      <a:pt x="695696" y="583869"/>
                    </a:cubicBezTo>
                    <a:cubicBezTo>
                      <a:pt x="693908" y="582081"/>
                      <a:pt x="690331" y="582081"/>
                      <a:pt x="690331" y="578504"/>
                    </a:cubicBezTo>
                    <a:cubicBezTo>
                      <a:pt x="683177" y="578504"/>
                      <a:pt x="676918" y="582081"/>
                      <a:pt x="669764" y="576716"/>
                    </a:cubicBezTo>
                    <a:cubicBezTo>
                      <a:pt x="673341" y="574033"/>
                      <a:pt x="676918" y="572245"/>
                      <a:pt x="680494" y="570457"/>
                    </a:cubicBezTo>
                    <a:cubicBezTo>
                      <a:pt x="678706" y="570457"/>
                      <a:pt x="677812" y="569563"/>
                      <a:pt x="676918" y="567774"/>
                    </a:cubicBezTo>
                    <a:cubicBezTo>
                      <a:pt x="675129" y="564198"/>
                      <a:pt x="680494" y="560621"/>
                      <a:pt x="684965" y="559727"/>
                    </a:cubicBezTo>
                    <a:cubicBezTo>
                      <a:pt x="692119" y="557939"/>
                      <a:pt x="700167" y="557939"/>
                      <a:pt x="705532" y="552574"/>
                    </a:cubicBezTo>
                    <a:cubicBezTo>
                      <a:pt x="693908" y="550786"/>
                      <a:pt x="680494" y="556151"/>
                      <a:pt x="667975" y="548998"/>
                    </a:cubicBezTo>
                    <a:cubicBezTo>
                      <a:pt x="676023" y="526644"/>
                      <a:pt x="690331" y="508762"/>
                      <a:pt x="710003" y="498032"/>
                    </a:cubicBezTo>
                    <a:cubicBezTo>
                      <a:pt x="711792" y="498032"/>
                      <a:pt x="715369" y="498032"/>
                      <a:pt x="715369" y="499820"/>
                    </a:cubicBezTo>
                    <a:cubicBezTo>
                      <a:pt x="715369" y="507868"/>
                      <a:pt x="710003" y="515021"/>
                      <a:pt x="701955" y="516809"/>
                    </a:cubicBezTo>
                    <a:cubicBezTo>
                      <a:pt x="715369" y="520385"/>
                      <a:pt x="728782" y="520385"/>
                      <a:pt x="742195" y="526644"/>
                    </a:cubicBezTo>
                    <a:cubicBezTo>
                      <a:pt x="740406" y="530221"/>
                      <a:pt x="736830" y="528433"/>
                      <a:pt x="735041" y="528433"/>
                    </a:cubicBezTo>
                    <a:cubicBezTo>
                      <a:pt x="743089" y="533797"/>
                      <a:pt x="753820" y="530221"/>
                      <a:pt x="761868" y="536480"/>
                    </a:cubicBezTo>
                    <a:cubicBezTo>
                      <a:pt x="756502" y="541845"/>
                      <a:pt x="752031" y="536480"/>
                      <a:pt x="746666" y="536480"/>
                    </a:cubicBezTo>
                    <a:cubicBezTo>
                      <a:pt x="799424" y="551680"/>
                      <a:pt x="854865" y="563304"/>
                      <a:pt x="898682" y="597281"/>
                    </a:cubicBezTo>
                    <a:cubicBezTo>
                      <a:pt x="861125" y="616058"/>
                      <a:pt x="822674" y="624105"/>
                      <a:pt x="782434" y="633046"/>
                    </a:cubicBezTo>
                    <a:cubicBezTo>
                      <a:pt x="777069" y="633046"/>
                      <a:pt x="774387" y="633046"/>
                      <a:pt x="769021" y="631258"/>
                    </a:cubicBezTo>
                    <a:cubicBezTo>
                      <a:pt x="769021" y="633046"/>
                      <a:pt x="769021" y="636623"/>
                      <a:pt x="767233" y="636623"/>
                    </a:cubicBezTo>
                    <a:cubicBezTo>
                      <a:pt x="760079" y="636623"/>
                      <a:pt x="755608" y="636623"/>
                      <a:pt x="750243" y="640199"/>
                    </a:cubicBezTo>
                    <a:cubicBezTo>
                      <a:pt x="743983" y="645564"/>
                      <a:pt x="734147" y="647352"/>
                      <a:pt x="728782" y="641988"/>
                    </a:cubicBezTo>
                  </a:path>
                </a:pathLst>
              </a:custGeom>
              <a:solidFill>
                <a:srgbClr val="000091"/>
              </a:solidFill>
              <a:ln w="893" cap="flat">
                <a:noFill/>
                <a:prstDash val="solid"/>
                <a:miter/>
              </a:ln>
            </p:spPr>
            <p:txBody>
              <a:bodyPr rtlCol="0" anchor="ctr"/>
              <a:lstStyle/>
              <a:p>
                <a:endParaRPr lang="fr-FR"/>
              </a:p>
            </p:txBody>
          </p:sp>
          <p:sp>
            <p:nvSpPr>
              <p:cNvPr id="41" name="Forme libre 40">
                <a:extLst>
                  <a:ext uri="{FF2B5EF4-FFF2-40B4-BE49-F238E27FC236}">
                    <a16:creationId xmlns:a16="http://schemas.microsoft.com/office/drawing/2014/main" id="{0F48E3AE-04B0-7945-6703-5F9B9CB96465}"/>
                  </a:ext>
                </a:extLst>
              </p:cNvPr>
              <p:cNvSpPr/>
              <p:nvPr/>
            </p:nvSpPr>
            <p:spPr>
              <a:xfrm>
                <a:off x="4569124" y="894132"/>
                <a:ext cx="1085135" cy="894132"/>
              </a:xfrm>
              <a:custGeom>
                <a:avLst/>
                <a:gdLst>
                  <a:gd name="connsiteX0" fmla="*/ 1084241 w 1085135"/>
                  <a:gd name="connsiteY0" fmla="*/ 0 h 894132"/>
                  <a:gd name="connsiteX1" fmla="*/ 123859 w 1085135"/>
                  <a:gd name="connsiteY1" fmla="*/ 0 h 894132"/>
                  <a:gd name="connsiteX2" fmla="*/ 132801 w 1085135"/>
                  <a:gd name="connsiteY2" fmla="*/ 4471 h 894132"/>
                  <a:gd name="connsiteX3" fmla="*/ 156945 w 1085135"/>
                  <a:gd name="connsiteY3" fmla="*/ 16989 h 894132"/>
                  <a:gd name="connsiteX4" fmla="*/ 189136 w 1085135"/>
                  <a:gd name="connsiteY4" fmla="*/ 43813 h 894132"/>
                  <a:gd name="connsiteX5" fmla="*/ 194501 w 1085135"/>
                  <a:gd name="connsiteY5" fmla="*/ 66166 h 894132"/>
                  <a:gd name="connsiteX6" fmla="*/ 181088 w 1085135"/>
                  <a:gd name="connsiteY6" fmla="*/ 91202 h 894132"/>
                  <a:gd name="connsiteX7" fmla="*/ 145320 w 1085135"/>
                  <a:gd name="connsiteY7" fmla="*/ 94778 h 894132"/>
                  <a:gd name="connsiteX8" fmla="*/ 124753 w 1085135"/>
                  <a:gd name="connsiteY8" fmla="*/ 91202 h 894132"/>
                  <a:gd name="connsiteX9" fmla="*/ 190925 w 1085135"/>
                  <a:gd name="connsiteY9" fmla="*/ 136802 h 894132"/>
                  <a:gd name="connsiteX10" fmla="*/ 206126 w 1085135"/>
                  <a:gd name="connsiteY10" fmla="*/ 142167 h 894132"/>
                  <a:gd name="connsiteX11" fmla="*/ 207915 w 1085135"/>
                  <a:gd name="connsiteY11" fmla="*/ 147532 h 894132"/>
                  <a:gd name="connsiteX12" fmla="*/ 202549 w 1085135"/>
                  <a:gd name="connsiteY12" fmla="*/ 157367 h 894132"/>
                  <a:gd name="connsiteX13" fmla="*/ 207915 w 1085135"/>
                  <a:gd name="connsiteY13" fmla="*/ 157367 h 894132"/>
                  <a:gd name="connsiteX14" fmla="*/ 226693 w 1085135"/>
                  <a:gd name="connsiteY14" fmla="*/ 142167 h 894132"/>
                  <a:gd name="connsiteX15" fmla="*/ 233847 w 1085135"/>
                  <a:gd name="connsiteY15" fmla="*/ 167203 h 894132"/>
                  <a:gd name="connsiteX16" fmla="*/ 213280 w 1085135"/>
                  <a:gd name="connsiteY16" fmla="*/ 184191 h 894132"/>
                  <a:gd name="connsiteX17" fmla="*/ 213280 w 1085135"/>
                  <a:gd name="connsiteY17" fmla="*/ 195815 h 894132"/>
                  <a:gd name="connsiteX18" fmla="*/ 221328 w 1085135"/>
                  <a:gd name="connsiteY18" fmla="*/ 216380 h 894132"/>
                  <a:gd name="connsiteX19" fmla="*/ 232952 w 1085135"/>
                  <a:gd name="connsiteY19" fmla="*/ 253934 h 894132"/>
                  <a:gd name="connsiteX20" fmla="*/ 244577 w 1085135"/>
                  <a:gd name="connsiteY20" fmla="*/ 329935 h 894132"/>
                  <a:gd name="connsiteX21" fmla="*/ 242789 w 1085135"/>
                  <a:gd name="connsiteY21" fmla="*/ 368383 h 894132"/>
                  <a:gd name="connsiteX22" fmla="*/ 261567 w 1085135"/>
                  <a:gd name="connsiteY22" fmla="*/ 404148 h 894132"/>
                  <a:gd name="connsiteX23" fmla="*/ 280346 w 1085135"/>
                  <a:gd name="connsiteY23" fmla="*/ 430972 h 894132"/>
                  <a:gd name="connsiteX24" fmla="*/ 300912 w 1085135"/>
                  <a:gd name="connsiteY24" fmla="*/ 484620 h 894132"/>
                  <a:gd name="connsiteX25" fmla="*/ 265144 w 1085135"/>
                  <a:gd name="connsiteY25" fmla="*/ 501609 h 894132"/>
                  <a:gd name="connsiteX26" fmla="*/ 268721 w 1085135"/>
                  <a:gd name="connsiteY26" fmla="*/ 532009 h 894132"/>
                  <a:gd name="connsiteX27" fmla="*/ 246366 w 1085135"/>
                  <a:gd name="connsiteY27" fmla="*/ 561516 h 894132"/>
                  <a:gd name="connsiteX28" fmla="*/ 257990 w 1085135"/>
                  <a:gd name="connsiteY28" fmla="*/ 568669 h 894132"/>
                  <a:gd name="connsiteX29" fmla="*/ 263356 w 1085135"/>
                  <a:gd name="connsiteY29" fmla="*/ 591022 h 894132"/>
                  <a:gd name="connsiteX30" fmla="*/ 246366 w 1085135"/>
                  <a:gd name="connsiteY30" fmla="*/ 621422 h 894132"/>
                  <a:gd name="connsiteX31" fmla="*/ 244577 w 1085135"/>
                  <a:gd name="connsiteY31" fmla="*/ 658976 h 894132"/>
                  <a:gd name="connsiteX32" fmla="*/ 214174 w 1085135"/>
                  <a:gd name="connsiteY32" fmla="*/ 684012 h 894132"/>
                  <a:gd name="connsiteX33" fmla="*/ 181982 w 1085135"/>
                  <a:gd name="connsiteY33" fmla="*/ 685800 h 894132"/>
                  <a:gd name="connsiteX34" fmla="*/ 172146 w 1085135"/>
                  <a:gd name="connsiteY34" fmla="*/ 682223 h 894132"/>
                  <a:gd name="connsiteX35" fmla="*/ 86302 w 1085135"/>
                  <a:gd name="connsiteY35" fmla="*/ 670600 h 894132"/>
                  <a:gd name="connsiteX36" fmla="*/ 63052 w 1085135"/>
                  <a:gd name="connsiteY36" fmla="*/ 676859 h 894132"/>
                  <a:gd name="connsiteX37" fmla="*/ 42486 w 1085135"/>
                  <a:gd name="connsiteY37" fmla="*/ 694741 h 894132"/>
                  <a:gd name="connsiteX38" fmla="*/ 38909 w 1085135"/>
                  <a:gd name="connsiteY38" fmla="*/ 699212 h 894132"/>
                  <a:gd name="connsiteX39" fmla="*/ 37120 w 1085135"/>
                  <a:gd name="connsiteY39" fmla="*/ 701894 h 894132"/>
                  <a:gd name="connsiteX40" fmla="*/ 35332 w 1085135"/>
                  <a:gd name="connsiteY40" fmla="*/ 703683 h 894132"/>
                  <a:gd name="connsiteX41" fmla="*/ 21919 w 1085135"/>
                  <a:gd name="connsiteY41" fmla="*/ 723354 h 894132"/>
                  <a:gd name="connsiteX42" fmla="*/ 21024 w 1085135"/>
                  <a:gd name="connsiteY42" fmla="*/ 724248 h 894132"/>
                  <a:gd name="connsiteX43" fmla="*/ 19236 w 1085135"/>
                  <a:gd name="connsiteY43" fmla="*/ 726930 h 894132"/>
                  <a:gd name="connsiteX44" fmla="*/ 6717 w 1085135"/>
                  <a:gd name="connsiteY44" fmla="*/ 758225 h 894132"/>
                  <a:gd name="connsiteX45" fmla="*/ 8506 w 1085135"/>
                  <a:gd name="connsiteY45" fmla="*/ 837803 h 894132"/>
                  <a:gd name="connsiteX46" fmla="*/ 101503 w 1085135"/>
                  <a:gd name="connsiteY46" fmla="*/ 873568 h 894132"/>
                  <a:gd name="connsiteX47" fmla="*/ 141743 w 1085135"/>
                  <a:gd name="connsiteY47" fmla="*/ 894133 h 894132"/>
                  <a:gd name="connsiteX48" fmla="*/ 1085135 w 1085135"/>
                  <a:gd name="connsiteY48" fmla="*/ 894133 h 894132"/>
                  <a:gd name="connsiteX49" fmla="*/ 1085135 w 1085135"/>
                  <a:gd name="connsiteY49" fmla="*/ 0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085135" h="894132">
                    <a:moveTo>
                      <a:pt x="1084241" y="0"/>
                    </a:moveTo>
                    <a:lnTo>
                      <a:pt x="123859" y="0"/>
                    </a:lnTo>
                    <a:cubicBezTo>
                      <a:pt x="123859" y="0"/>
                      <a:pt x="125647" y="0"/>
                      <a:pt x="132801" y="4471"/>
                    </a:cubicBezTo>
                    <a:cubicBezTo>
                      <a:pt x="140849" y="8941"/>
                      <a:pt x="150685" y="14306"/>
                      <a:pt x="156945" y="16989"/>
                    </a:cubicBezTo>
                    <a:cubicBezTo>
                      <a:pt x="169463" y="23247"/>
                      <a:pt x="181088" y="31295"/>
                      <a:pt x="189136" y="43813"/>
                    </a:cubicBezTo>
                    <a:cubicBezTo>
                      <a:pt x="192713" y="49177"/>
                      <a:pt x="197184" y="59013"/>
                      <a:pt x="194501" y="66166"/>
                    </a:cubicBezTo>
                    <a:cubicBezTo>
                      <a:pt x="190925" y="74213"/>
                      <a:pt x="189136" y="88519"/>
                      <a:pt x="181088" y="91202"/>
                    </a:cubicBezTo>
                    <a:cubicBezTo>
                      <a:pt x="171252" y="96566"/>
                      <a:pt x="157839" y="96566"/>
                      <a:pt x="145320" y="94778"/>
                    </a:cubicBezTo>
                    <a:cubicBezTo>
                      <a:pt x="138166" y="94778"/>
                      <a:pt x="131907" y="92990"/>
                      <a:pt x="124753" y="91202"/>
                    </a:cubicBezTo>
                    <a:cubicBezTo>
                      <a:pt x="149791" y="101037"/>
                      <a:pt x="173935" y="113555"/>
                      <a:pt x="190925" y="136802"/>
                    </a:cubicBezTo>
                    <a:cubicBezTo>
                      <a:pt x="192713" y="140379"/>
                      <a:pt x="198972" y="142167"/>
                      <a:pt x="206126" y="142167"/>
                    </a:cubicBezTo>
                    <a:cubicBezTo>
                      <a:pt x="207915" y="142167"/>
                      <a:pt x="207915" y="145744"/>
                      <a:pt x="207915" y="147532"/>
                    </a:cubicBezTo>
                    <a:cubicBezTo>
                      <a:pt x="204338" y="151108"/>
                      <a:pt x="200761" y="152897"/>
                      <a:pt x="202549" y="157367"/>
                    </a:cubicBezTo>
                    <a:lnTo>
                      <a:pt x="207915" y="157367"/>
                    </a:lnTo>
                    <a:cubicBezTo>
                      <a:pt x="215962" y="153791"/>
                      <a:pt x="215068" y="136802"/>
                      <a:pt x="226693" y="142167"/>
                    </a:cubicBezTo>
                    <a:cubicBezTo>
                      <a:pt x="234741" y="147532"/>
                      <a:pt x="238318" y="159156"/>
                      <a:pt x="233847" y="167203"/>
                    </a:cubicBezTo>
                    <a:cubicBezTo>
                      <a:pt x="226693" y="174356"/>
                      <a:pt x="220433" y="178827"/>
                      <a:pt x="213280" y="184191"/>
                    </a:cubicBezTo>
                    <a:cubicBezTo>
                      <a:pt x="211491" y="187768"/>
                      <a:pt x="211491" y="192239"/>
                      <a:pt x="213280" y="195815"/>
                    </a:cubicBezTo>
                    <a:cubicBezTo>
                      <a:pt x="218645" y="202968"/>
                      <a:pt x="220433" y="209227"/>
                      <a:pt x="221328" y="216380"/>
                    </a:cubicBezTo>
                    <a:cubicBezTo>
                      <a:pt x="226693" y="228004"/>
                      <a:pt x="228481" y="241416"/>
                      <a:pt x="232952" y="253934"/>
                    </a:cubicBezTo>
                    <a:cubicBezTo>
                      <a:pt x="240106" y="278970"/>
                      <a:pt x="246366" y="304899"/>
                      <a:pt x="244577" y="329935"/>
                    </a:cubicBezTo>
                    <a:cubicBezTo>
                      <a:pt x="244577" y="343347"/>
                      <a:pt x="237423" y="354971"/>
                      <a:pt x="242789" y="368383"/>
                    </a:cubicBezTo>
                    <a:cubicBezTo>
                      <a:pt x="246366" y="381795"/>
                      <a:pt x="254413" y="391630"/>
                      <a:pt x="261567" y="404148"/>
                    </a:cubicBezTo>
                    <a:cubicBezTo>
                      <a:pt x="268721" y="413984"/>
                      <a:pt x="274980" y="421137"/>
                      <a:pt x="280346" y="430972"/>
                    </a:cubicBezTo>
                    <a:cubicBezTo>
                      <a:pt x="290182" y="447961"/>
                      <a:pt x="308960" y="464949"/>
                      <a:pt x="300912" y="484620"/>
                    </a:cubicBezTo>
                    <a:cubicBezTo>
                      <a:pt x="295547" y="496244"/>
                      <a:pt x="277663" y="494456"/>
                      <a:pt x="265144" y="501609"/>
                    </a:cubicBezTo>
                    <a:cubicBezTo>
                      <a:pt x="255308" y="509656"/>
                      <a:pt x="263356" y="523962"/>
                      <a:pt x="268721" y="532009"/>
                    </a:cubicBezTo>
                    <a:cubicBezTo>
                      <a:pt x="276769" y="547209"/>
                      <a:pt x="258885" y="557045"/>
                      <a:pt x="246366" y="561516"/>
                    </a:cubicBezTo>
                    <a:cubicBezTo>
                      <a:pt x="249942" y="566880"/>
                      <a:pt x="256202" y="565092"/>
                      <a:pt x="257990" y="568669"/>
                    </a:cubicBezTo>
                    <a:cubicBezTo>
                      <a:pt x="259779" y="576716"/>
                      <a:pt x="267827" y="582081"/>
                      <a:pt x="263356" y="591022"/>
                    </a:cubicBezTo>
                    <a:cubicBezTo>
                      <a:pt x="256202" y="600857"/>
                      <a:pt x="236529" y="606222"/>
                      <a:pt x="246366" y="621422"/>
                    </a:cubicBezTo>
                    <a:cubicBezTo>
                      <a:pt x="253519" y="633046"/>
                      <a:pt x="249048" y="646458"/>
                      <a:pt x="244577" y="658976"/>
                    </a:cubicBezTo>
                    <a:cubicBezTo>
                      <a:pt x="239212" y="672388"/>
                      <a:pt x="227587" y="681329"/>
                      <a:pt x="214174" y="684012"/>
                    </a:cubicBezTo>
                    <a:cubicBezTo>
                      <a:pt x="204338" y="687588"/>
                      <a:pt x="191819" y="687588"/>
                      <a:pt x="181982" y="685800"/>
                    </a:cubicBezTo>
                    <a:cubicBezTo>
                      <a:pt x="178406" y="684012"/>
                      <a:pt x="174829" y="682223"/>
                      <a:pt x="172146" y="682223"/>
                    </a:cubicBezTo>
                    <a:cubicBezTo>
                      <a:pt x="143531" y="678647"/>
                      <a:pt x="114917" y="670600"/>
                      <a:pt x="86302" y="670600"/>
                    </a:cubicBezTo>
                    <a:cubicBezTo>
                      <a:pt x="78254" y="672388"/>
                      <a:pt x="69312" y="674176"/>
                      <a:pt x="63052" y="676859"/>
                    </a:cubicBezTo>
                    <a:cubicBezTo>
                      <a:pt x="55899" y="682223"/>
                      <a:pt x="48745" y="688482"/>
                      <a:pt x="42486" y="694741"/>
                    </a:cubicBezTo>
                    <a:cubicBezTo>
                      <a:pt x="41591" y="696530"/>
                      <a:pt x="39803" y="697424"/>
                      <a:pt x="38909" y="699212"/>
                    </a:cubicBezTo>
                    <a:cubicBezTo>
                      <a:pt x="38014" y="700106"/>
                      <a:pt x="37120" y="701000"/>
                      <a:pt x="37120" y="701894"/>
                    </a:cubicBezTo>
                    <a:lnTo>
                      <a:pt x="35332" y="703683"/>
                    </a:lnTo>
                    <a:cubicBezTo>
                      <a:pt x="29967" y="709942"/>
                      <a:pt x="26390" y="716201"/>
                      <a:pt x="21919" y="723354"/>
                    </a:cubicBezTo>
                    <a:cubicBezTo>
                      <a:pt x="21919" y="724248"/>
                      <a:pt x="21024" y="724248"/>
                      <a:pt x="21024" y="724248"/>
                    </a:cubicBezTo>
                    <a:cubicBezTo>
                      <a:pt x="21024" y="725142"/>
                      <a:pt x="20130" y="726036"/>
                      <a:pt x="19236" y="726930"/>
                    </a:cubicBezTo>
                    <a:cubicBezTo>
                      <a:pt x="13871" y="736766"/>
                      <a:pt x="9400" y="747495"/>
                      <a:pt x="6717" y="758225"/>
                    </a:cubicBezTo>
                    <a:cubicBezTo>
                      <a:pt x="-4908" y="796673"/>
                      <a:pt x="458" y="829755"/>
                      <a:pt x="8506" y="837803"/>
                    </a:cubicBezTo>
                    <a:cubicBezTo>
                      <a:pt x="10294" y="839591"/>
                      <a:pt x="63947" y="856579"/>
                      <a:pt x="101503" y="873568"/>
                    </a:cubicBezTo>
                    <a:cubicBezTo>
                      <a:pt x="119388" y="881615"/>
                      <a:pt x="131012" y="886980"/>
                      <a:pt x="141743" y="894133"/>
                    </a:cubicBezTo>
                    <a:lnTo>
                      <a:pt x="1085135" y="894133"/>
                    </a:lnTo>
                    <a:lnTo>
                      <a:pt x="1085135" y="0"/>
                    </a:lnTo>
                    <a:close/>
                  </a:path>
                </a:pathLst>
              </a:custGeom>
              <a:solidFill>
                <a:srgbClr val="E1000F"/>
              </a:solidFill>
              <a:ln w="893" cap="flat">
                <a:noFill/>
                <a:prstDash val="solid"/>
                <a:miter/>
              </a:ln>
            </p:spPr>
            <p:txBody>
              <a:bodyPr rtlCol="0" anchor="ctr"/>
              <a:lstStyle/>
              <a:p>
                <a:endParaRPr lang="fr-FR"/>
              </a:p>
            </p:txBody>
          </p:sp>
          <p:sp>
            <p:nvSpPr>
              <p:cNvPr id="42" name="Forme libre 41">
                <a:extLst>
                  <a:ext uri="{FF2B5EF4-FFF2-40B4-BE49-F238E27FC236}">
                    <a16:creationId xmlns:a16="http://schemas.microsoft.com/office/drawing/2014/main" id="{35712302-AC55-4977-E4F7-9216D101B8D7}"/>
                  </a:ext>
                </a:extLst>
              </p:cNvPr>
              <p:cNvSpPr/>
              <p:nvPr/>
            </p:nvSpPr>
            <p:spPr>
              <a:xfrm>
                <a:off x="4684935" y="1205549"/>
                <a:ext cx="109897" cy="97202"/>
              </a:xfrm>
              <a:custGeom>
                <a:avLst/>
                <a:gdLst>
                  <a:gd name="connsiteX0" fmla="*/ 65277 w 109897"/>
                  <a:gd name="connsiteY0" fmla="*/ 15836 h 97202"/>
                  <a:gd name="connsiteX1" fmla="*/ 82267 w 109897"/>
                  <a:gd name="connsiteY1" fmla="*/ 21201 h 97202"/>
                  <a:gd name="connsiteX2" fmla="*/ 48287 w 109897"/>
                  <a:gd name="connsiteY2" fmla="*/ 51602 h 97202"/>
                  <a:gd name="connsiteX3" fmla="*/ 42922 w 109897"/>
                  <a:gd name="connsiteY3" fmla="*/ 51602 h 97202"/>
                  <a:gd name="connsiteX4" fmla="*/ 34874 w 109897"/>
                  <a:gd name="connsiteY4" fmla="*/ 63225 h 97202"/>
                  <a:gd name="connsiteX5" fmla="*/ 19673 w 109897"/>
                  <a:gd name="connsiteY5" fmla="*/ 65014 h 97202"/>
                  <a:gd name="connsiteX6" fmla="*/ 44711 w 109897"/>
                  <a:gd name="connsiteY6" fmla="*/ 74849 h 97202"/>
                  <a:gd name="connsiteX7" fmla="*/ 50076 w 109897"/>
                  <a:gd name="connsiteY7" fmla="*/ 82002 h 97202"/>
                  <a:gd name="connsiteX8" fmla="*/ 53653 w 109897"/>
                  <a:gd name="connsiteY8" fmla="*/ 80214 h 97202"/>
                  <a:gd name="connsiteX9" fmla="*/ 57229 w 109897"/>
                  <a:gd name="connsiteY9" fmla="*/ 82002 h 97202"/>
                  <a:gd name="connsiteX10" fmla="*/ 57229 w 109897"/>
                  <a:gd name="connsiteY10" fmla="*/ 89155 h 97202"/>
                  <a:gd name="connsiteX11" fmla="*/ 36663 w 109897"/>
                  <a:gd name="connsiteY11" fmla="*/ 94520 h 97202"/>
                  <a:gd name="connsiteX12" fmla="*/ 76008 w 109897"/>
                  <a:gd name="connsiteY12" fmla="*/ 94520 h 97202"/>
                  <a:gd name="connsiteX13" fmla="*/ 83162 w 109897"/>
                  <a:gd name="connsiteY13" fmla="*/ 65908 h 97202"/>
                  <a:gd name="connsiteX14" fmla="*/ 79585 w 109897"/>
                  <a:gd name="connsiteY14" fmla="*/ 60543 h 97202"/>
                  <a:gd name="connsiteX15" fmla="*/ 89421 w 109897"/>
                  <a:gd name="connsiteY15" fmla="*/ 50708 h 97202"/>
                  <a:gd name="connsiteX16" fmla="*/ 99257 w 109897"/>
                  <a:gd name="connsiteY16" fmla="*/ 45343 h 97202"/>
                  <a:gd name="connsiteX17" fmla="*/ 93892 w 109897"/>
                  <a:gd name="connsiteY17" fmla="*/ 37296 h 97202"/>
                  <a:gd name="connsiteX18" fmla="*/ 109094 w 109897"/>
                  <a:gd name="connsiteY18" fmla="*/ 10472 h 97202"/>
                  <a:gd name="connsiteX19" fmla="*/ 85844 w 109897"/>
                  <a:gd name="connsiteY19" fmla="*/ 1530 h 97202"/>
                  <a:gd name="connsiteX20" fmla="*/ 57229 w 109897"/>
                  <a:gd name="connsiteY20" fmla="*/ 3319 h 97202"/>
                  <a:gd name="connsiteX21" fmla="*/ 32192 w 109897"/>
                  <a:gd name="connsiteY21" fmla="*/ 10472 h 97202"/>
                  <a:gd name="connsiteX22" fmla="*/ 0 w 109897"/>
                  <a:gd name="connsiteY22" fmla="*/ 27460 h 97202"/>
                  <a:gd name="connsiteX23" fmla="*/ 36663 w 109897"/>
                  <a:gd name="connsiteY23" fmla="*/ 17625 h 97202"/>
                  <a:gd name="connsiteX24" fmla="*/ 65277 w 109897"/>
                  <a:gd name="connsiteY24" fmla="*/ 15836 h 97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9897" h="97202">
                    <a:moveTo>
                      <a:pt x="65277" y="15836"/>
                    </a:moveTo>
                    <a:cubicBezTo>
                      <a:pt x="72431" y="17625"/>
                      <a:pt x="82267" y="17625"/>
                      <a:pt x="82267" y="21201"/>
                    </a:cubicBezTo>
                    <a:cubicBezTo>
                      <a:pt x="78691" y="34613"/>
                      <a:pt x="59018" y="38190"/>
                      <a:pt x="48287" y="51602"/>
                    </a:cubicBezTo>
                    <a:lnTo>
                      <a:pt x="42922" y="51602"/>
                    </a:lnTo>
                    <a:cubicBezTo>
                      <a:pt x="37557" y="55178"/>
                      <a:pt x="39345" y="63225"/>
                      <a:pt x="34874" y="63225"/>
                    </a:cubicBezTo>
                    <a:cubicBezTo>
                      <a:pt x="29509" y="61437"/>
                      <a:pt x="25038" y="63225"/>
                      <a:pt x="19673" y="65014"/>
                    </a:cubicBezTo>
                    <a:cubicBezTo>
                      <a:pt x="26826" y="72167"/>
                      <a:pt x="34874" y="76637"/>
                      <a:pt x="44711" y="74849"/>
                    </a:cubicBezTo>
                    <a:cubicBezTo>
                      <a:pt x="46499" y="74849"/>
                      <a:pt x="50076" y="78426"/>
                      <a:pt x="50076" y="82002"/>
                    </a:cubicBezTo>
                    <a:cubicBezTo>
                      <a:pt x="50076" y="82002"/>
                      <a:pt x="51864" y="82002"/>
                      <a:pt x="53653" y="80214"/>
                    </a:cubicBezTo>
                    <a:cubicBezTo>
                      <a:pt x="55441" y="80214"/>
                      <a:pt x="57229" y="80214"/>
                      <a:pt x="57229" y="82002"/>
                    </a:cubicBezTo>
                    <a:lnTo>
                      <a:pt x="57229" y="89155"/>
                    </a:lnTo>
                    <a:cubicBezTo>
                      <a:pt x="51864" y="96308"/>
                      <a:pt x="43816" y="92732"/>
                      <a:pt x="36663" y="94520"/>
                    </a:cubicBezTo>
                    <a:cubicBezTo>
                      <a:pt x="50076" y="98097"/>
                      <a:pt x="63489" y="98097"/>
                      <a:pt x="76008" y="94520"/>
                    </a:cubicBezTo>
                    <a:cubicBezTo>
                      <a:pt x="85844" y="90944"/>
                      <a:pt x="76008" y="73955"/>
                      <a:pt x="83162" y="65908"/>
                    </a:cubicBezTo>
                    <a:cubicBezTo>
                      <a:pt x="79585" y="65908"/>
                      <a:pt x="83162" y="60543"/>
                      <a:pt x="79585" y="60543"/>
                    </a:cubicBezTo>
                    <a:cubicBezTo>
                      <a:pt x="83162" y="56967"/>
                      <a:pt x="86738" y="52496"/>
                      <a:pt x="89421" y="50708"/>
                    </a:cubicBezTo>
                    <a:cubicBezTo>
                      <a:pt x="92998" y="50708"/>
                      <a:pt x="97469" y="48919"/>
                      <a:pt x="99257" y="45343"/>
                    </a:cubicBezTo>
                    <a:cubicBezTo>
                      <a:pt x="99257" y="41766"/>
                      <a:pt x="92104" y="39978"/>
                      <a:pt x="93892" y="37296"/>
                    </a:cubicBezTo>
                    <a:cubicBezTo>
                      <a:pt x="103728" y="30143"/>
                      <a:pt x="112671" y="20307"/>
                      <a:pt x="109094" y="10472"/>
                    </a:cubicBezTo>
                    <a:cubicBezTo>
                      <a:pt x="107305" y="5107"/>
                      <a:pt x="93892" y="5107"/>
                      <a:pt x="85844" y="1530"/>
                    </a:cubicBezTo>
                    <a:cubicBezTo>
                      <a:pt x="77796" y="-2046"/>
                      <a:pt x="67066" y="1530"/>
                      <a:pt x="57229" y="3319"/>
                    </a:cubicBezTo>
                    <a:cubicBezTo>
                      <a:pt x="49182" y="3319"/>
                      <a:pt x="40239" y="8683"/>
                      <a:pt x="32192" y="10472"/>
                    </a:cubicBezTo>
                    <a:cubicBezTo>
                      <a:pt x="20567" y="14048"/>
                      <a:pt x="9836" y="20307"/>
                      <a:pt x="0" y="27460"/>
                    </a:cubicBezTo>
                    <a:cubicBezTo>
                      <a:pt x="11625" y="22095"/>
                      <a:pt x="23249" y="20307"/>
                      <a:pt x="36663" y="17625"/>
                    </a:cubicBezTo>
                    <a:cubicBezTo>
                      <a:pt x="46499" y="15836"/>
                      <a:pt x="54547" y="14048"/>
                      <a:pt x="65277" y="15836"/>
                    </a:cubicBezTo>
                  </a:path>
                </a:pathLst>
              </a:custGeom>
              <a:solidFill>
                <a:srgbClr val="808080"/>
              </a:solidFill>
              <a:ln w="893" cap="flat">
                <a:noFill/>
                <a:prstDash val="solid"/>
                <a:miter/>
              </a:ln>
            </p:spPr>
            <p:txBody>
              <a:bodyPr rtlCol="0" anchor="ctr"/>
              <a:lstStyle/>
              <a:p>
                <a:endParaRPr lang="fr-FR"/>
              </a:p>
            </p:txBody>
          </p:sp>
        </p:grpSp>
        <p:sp>
          <p:nvSpPr>
            <p:cNvPr id="38" name="Forme libre 37">
              <a:extLst>
                <a:ext uri="{FF2B5EF4-FFF2-40B4-BE49-F238E27FC236}">
                  <a16:creationId xmlns:a16="http://schemas.microsoft.com/office/drawing/2014/main" id="{E7869F75-A1B2-F1CC-ACE2-7557BD100CE2}"/>
                </a:ext>
              </a:extLst>
            </p:cNvPr>
            <p:cNvSpPr/>
            <p:nvPr/>
          </p:nvSpPr>
          <p:spPr>
            <a:xfrm>
              <a:off x="3189814" y="2048458"/>
              <a:ext cx="5812369" cy="1982292"/>
            </a:xfrm>
            <a:custGeom>
              <a:avLst/>
              <a:gdLst>
                <a:gd name="connsiteX0" fmla="*/ 0 w 5812369"/>
                <a:gd name="connsiteY0" fmla="*/ 857474 h 1982292"/>
                <a:gd name="connsiteX1" fmla="*/ 0 w 5812369"/>
                <a:gd name="connsiteY1" fmla="*/ 186874 h 1982292"/>
                <a:gd name="connsiteX2" fmla="*/ 203880 w 5812369"/>
                <a:gd name="connsiteY2" fmla="*/ 186874 h 1982292"/>
                <a:gd name="connsiteX3" fmla="*/ 377357 w 5812369"/>
                <a:gd name="connsiteY3" fmla="*/ 240522 h 1982292"/>
                <a:gd name="connsiteX4" fmla="*/ 441740 w 5812369"/>
                <a:gd name="connsiteY4" fmla="*/ 387160 h 1982292"/>
                <a:gd name="connsiteX5" fmla="*/ 414020 w 5812369"/>
                <a:gd name="connsiteY5" fmla="*/ 490879 h 1982292"/>
                <a:gd name="connsiteX6" fmla="*/ 335329 w 5812369"/>
                <a:gd name="connsiteY6" fmla="*/ 560621 h 1982292"/>
                <a:gd name="connsiteX7" fmla="*/ 544574 w 5812369"/>
                <a:gd name="connsiteY7" fmla="*/ 857474 h 1982292"/>
                <a:gd name="connsiteX8" fmla="*/ 382722 w 5812369"/>
                <a:gd name="connsiteY8" fmla="*/ 857474 h 1982292"/>
                <a:gd name="connsiteX9" fmla="*/ 204774 w 5812369"/>
                <a:gd name="connsiteY9" fmla="*/ 586551 h 1982292"/>
                <a:gd name="connsiteX10" fmla="*/ 135920 w 5812369"/>
                <a:gd name="connsiteY10" fmla="*/ 586551 h 1982292"/>
                <a:gd name="connsiteX11" fmla="*/ 135920 w 5812369"/>
                <a:gd name="connsiteY11" fmla="*/ 857474 h 1982292"/>
                <a:gd name="connsiteX12" fmla="*/ 135920 w 5812369"/>
                <a:gd name="connsiteY12" fmla="*/ 471208 h 1982292"/>
                <a:gd name="connsiteX13" fmla="*/ 211928 w 5812369"/>
                <a:gd name="connsiteY13" fmla="*/ 471208 h 1982292"/>
                <a:gd name="connsiteX14" fmla="*/ 278100 w 5812369"/>
                <a:gd name="connsiteY14" fmla="*/ 448855 h 1982292"/>
                <a:gd name="connsiteX15" fmla="*/ 302243 w 5812369"/>
                <a:gd name="connsiteY15" fmla="*/ 385371 h 1982292"/>
                <a:gd name="connsiteX16" fmla="*/ 278100 w 5812369"/>
                <a:gd name="connsiteY16" fmla="*/ 324570 h 1982292"/>
                <a:gd name="connsiteX17" fmla="*/ 211928 w 5812369"/>
                <a:gd name="connsiteY17" fmla="*/ 303111 h 1982292"/>
                <a:gd name="connsiteX18" fmla="*/ 135920 w 5812369"/>
                <a:gd name="connsiteY18" fmla="*/ 303111 h 1982292"/>
                <a:gd name="connsiteX19" fmla="*/ 639361 w 5812369"/>
                <a:gd name="connsiteY19" fmla="*/ 857474 h 1982292"/>
                <a:gd name="connsiteX20" fmla="*/ 639361 w 5812369"/>
                <a:gd name="connsiteY20" fmla="*/ 186874 h 1982292"/>
                <a:gd name="connsiteX21" fmla="*/ 1028342 w 5812369"/>
                <a:gd name="connsiteY21" fmla="*/ 186874 h 1982292"/>
                <a:gd name="connsiteX22" fmla="*/ 1028342 w 5812369"/>
                <a:gd name="connsiteY22" fmla="*/ 303111 h 1982292"/>
                <a:gd name="connsiteX23" fmla="*/ 774387 w 5812369"/>
                <a:gd name="connsiteY23" fmla="*/ 303111 h 1982292"/>
                <a:gd name="connsiteX24" fmla="*/ 774387 w 5812369"/>
                <a:gd name="connsiteY24" fmla="*/ 457796 h 1982292"/>
                <a:gd name="connsiteX25" fmla="*/ 989891 w 5812369"/>
                <a:gd name="connsiteY25" fmla="*/ 457796 h 1982292"/>
                <a:gd name="connsiteX26" fmla="*/ 989891 w 5812369"/>
                <a:gd name="connsiteY26" fmla="*/ 574033 h 1982292"/>
                <a:gd name="connsiteX27" fmla="*/ 774387 w 5812369"/>
                <a:gd name="connsiteY27" fmla="*/ 574033 h 1982292"/>
                <a:gd name="connsiteX28" fmla="*/ 774387 w 5812369"/>
                <a:gd name="connsiteY28" fmla="*/ 741236 h 1982292"/>
                <a:gd name="connsiteX29" fmla="*/ 1028342 w 5812369"/>
                <a:gd name="connsiteY29" fmla="*/ 741236 h 1982292"/>
                <a:gd name="connsiteX30" fmla="*/ 1028342 w 5812369"/>
                <a:gd name="connsiteY30" fmla="*/ 857474 h 1982292"/>
                <a:gd name="connsiteX31" fmla="*/ 770810 w 5812369"/>
                <a:gd name="connsiteY31" fmla="*/ 129649 h 1982292"/>
                <a:gd name="connsiteX32" fmla="*/ 878115 w 5812369"/>
                <a:gd name="connsiteY32" fmla="*/ 0 h 1982292"/>
                <a:gd name="connsiteX33" fmla="*/ 1017612 w 5812369"/>
                <a:gd name="connsiteY33" fmla="*/ 0 h 1982292"/>
                <a:gd name="connsiteX34" fmla="*/ 894211 w 5812369"/>
                <a:gd name="connsiteY34" fmla="*/ 129649 h 1982292"/>
                <a:gd name="connsiteX35" fmla="*/ 1193771 w 5812369"/>
                <a:gd name="connsiteY35" fmla="*/ 857474 h 1982292"/>
                <a:gd name="connsiteX36" fmla="*/ 1193771 w 5812369"/>
                <a:gd name="connsiteY36" fmla="*/ 186874 h 1982292"/>
                <a:gd name="connsiteX37" fmla="*/ 1414641 w 5812369"/>
                <a:gd name="connsiteY37" fmla="*/ 186874 h 1982292"/>
                <a:gd name="connsiteX38" fmla="*/ 1587224 w 5812369"/>
                <a:gd name="connsiteY38" fmla="*/ 240522 h 1982292"/>
                <a:gd name="connsiteX39" fmla="*/ 1650713 w 5812369"/>
                <a:gd name="connsiteY39" fmla="*/ 387160 h 1982292"/>
                <a:gd name="connsiteX40" fmla="*/ 1587224 w 5812369"/>
                <a:gd name="connsiteY40" fmla="*/ 532903 h 1982292"/>
                <a:gd name="connsiteX41" fmla="*/ 1414641 w 5812369"/>
                <a:gd name="connsiteY41" fmla="*/ 586551 h 1982292"/>
                <a:gd name="connsiteX42" fmla="*/ 1329691 w 5812369"/>
                <a:gd name="connsiteY42" fmla="*/ 586551 h 1982292"/>
                <a:gd name="connsiteX43" fmla="*/ 1329691 w 5812369"/>
                <a:gd name="connsiteY43" fmla="*/ 857474 h 1982292"/>
                <a:gd name="connsiteX44" fmla="*/ 1329691 w 5812369"/>
                <a:gd name="connsiteY44" fmla="*/ 471208 h 1982292"/>
                <a:gd name="connsiteX45" fmla="*/ 1420007 w 5812369"/>
                <a:gd name="connsiteY45" fmla="*/ 471208 h 1982292"/>
                <a:gd name="connsiteX46" fmla="*/ 1487967 w 5812369"/>
                <a:gd name="connsiteY46" fmla="*/ 447961 h 1982292"/>
                <a:gd name="connsiteX47" fmla="*/ 1512110 w 5812369"/>
                <a:gd name="connsiteY47" fmla="*/ 385371 h 1982292"/>
                <a:gd name="connsiteX48" fmla="*/ 1487072 w 5812369"/>
                <a:gd name="connsiteY48" fmla="*/ 324570 h 1982292"/>
                <a:gd name="connsiteX49" fmla="*/ 1420007 w 5812369"/>
                <a:gd name="connsiteY49" fmla="*/ 303111 h 1982292"/>
                <a:gd name="connsiteX50" fmla="*/ 1329691 w 5812369"/>
                <a:gd name="connsiteY50" fmla="*/ 303111 h 1982292"/>
                <a:gd name="connsiteX51" fmla="*/ 1759807 w 5812369"/>
                <a:gd name="connsiteY51" fmla="*/ 595493 h 1982292"/>
                <a:gd name="connsiteX52" fmla="*/ 1759807 w 5812369"/>
                <a:gd name="connsiteY52" fmla="*/ 186874 h 1982292"/>
                <a:gd name="connsiteX53" fmla="*/ 1895727 w 5812369"/>
                <a:gd name="connsiteY53" fmla="*/ 186874 h 1982292"/>
                <a:gd name="connsiteX54" fmla="*/ 1895727 w 5812369"/>
                <a:gd name="connsiteY54" fmla="*/ 606222 h 1982292"/>
                <a:gd name="connsiteX55" fmla="*/ 1931495 w 5812369"/>
                <a:gd name="connsiteY55" fmla="*/ 711730 h 1982292"/>
                <a:gd name="connsiteX56" fmla="*/ 2030753 w 5812369"/>
                <a:gd name="connsiteY56" fmla="*/ 749283 h 1982292"/>
                <a:gd name="connsiteX57" fmla="*/ 2129116 w 5812369"/>
                <a:gd name="connsiteY57" fmla="*/ 711730 h 1982292"/>
                <a:gd name="connsiteX58" fmla="*/ 2164884 w 5812369"/>
                <a:gd name="connsiteY58" fmla="*/ 606222 h 1982292"/>
                <a:gd name="connsiteX59" fmla="*/ 2164884 w 5812369"/>
                <a:gd name="connsiteY59" fmla="*/ 186874 h 1982292"/>
                <a:gd name="connsiteX60" fmla="*/ 2300804 w 5812369"/>
                <a:gd name="connsiteY60" fmla="*/ 186874 h 1982292"/>
                <a:gd name="connsiteX61" fmla="*/ 2300804 w 5812369"/>
                <a:gd name="connsiteY61" fmla="*/ 595493 h 1982292"/>
                <a:gd name="connsiteX62" fmla="*/ 2228373 w 5812369"/>
                <a:gd name="connsiteY62" fmla="*/ 802037 h 1982292"/>
                <a:gd name="connsiteX63" fmla="*/ 2029858 w 5812369"/>
                <a:gd name="connsiteY63" fmla="*/ 876250 h 1982292"/>
                <a:gd name="connsiteX64" fmla="*/ 1832238 w 5812369"/>
                <a:gd name="connsiteY64" fmla="*/ 802037 h 1982292"/>
                <a:gd name="connsiteX65" fmla="*/ 1759807 w 5812369"/>
                <a:gd name="connsiteY65" fmla="*/ 595493 h 1982292"/>
                <a:gd name="connsiteX66" fmla="*/ 2477858 w 5812369"/>
                <a:gd name="connsiteY66" fmla="*/ 857474 h 1982292"/>
                <a:gd name="connsiteX67" fmla="*/ 2477858 w 5812369"/>
                <a:gd name="connsiteY67" fmla="*/ 186874 h 1982292"/>
                <a:gd name="connsiteX68" fmla="*/ 2667431 w 5812369"/>
                <a:gd name="connsiteY68" fmla="*/ 186874 h 1982292"/>
                <a:gd name="connsiteX69" fmla="*/ 2831071 w 5812369"/>
                <a:gd name="connsiteY69" fmla="*/ 235157 h 1982292"/>
                <a:gd name="connsiteX70" fmla="*/ 2890983 w 5812369"/>
                <a:gd name="connsiteY70" fmla="*/ 369277 h 1982292"/>
                <a:gd name="connsiteX71" fmla="*/ 2820341 w 5812369"/>
                <a:gd name="connsiteY71" fmla="*/ 501609 h 1982292"/>
                <a:gd name="connsiteX72" fmla="*/ 2901714 w 5812369"/>
                <a:gd name="connsiteY72" fmla="*/ 565986 h 1982292"/>
                <a:gd name="connsiteX73" fmla="*/ 2930329 w 5812369"/>
                <a:gd name="connsiteY73" fmla="*/ 659870 h 1982292"/>
                <a:gd name="connsiteX74" fmla="*/ 2863263 w 5812369"/>
                <a:gd name="connsiteY74" fmla="*/ 804720 h 1982292"/>
                <a:gd name="connsiteX75" fmla="*/ 2681738 w 5812369"/>
                <a:gd name="connsiteY75" fmla="*/ 857474 h 1982292"/>
                <a:gd name="connsiteX76" fmla="*/ 2612884 w 5812369"/>
                <a:gd name="connsiteY76" fmla="*/ 741236 h 1982292"/>
                <a:gd name="connsiteX77" fmla="*/ 2689786 w 5812369"/>
                <a:gd name="connsiteY77" fmla="*/ 741236 h 1982292"/>
                <a:gd name="connsiteX78" fmla="*/ 2764005 w 5812369"/>
                <a:gd name="connsiteY78" fmla="*/ 717989 h 1982292"/>
                <a:gd name="connsiteX79" fmla="*/ 2790832 w 5812369"/>
                <a:gd name="connsiteY79" fmla="*/ 652717 h 1982292"/>
                <a:gd name="connsiteX80" fmla="*/ 2764005 w 5812369"/>
                <a:gd name="connsiteY80" fmla="*/ 588340 h 1982292"/>
                <a:gd name="connsiteX81" fmla="*/ 2689786 w 5812369"/>
                <a:gd name="connsiteY81" fmla="*/ 565986 h 1982292"/>
                <a:gd name="connsiteX82" fmla="*/ 2612884 w 5812369"/>
                <a:gd name="connsiteY82" fmla="*/ 565986 h 1982292"/>
                <a:gd name="connsiteX83" fmla="*/ 2612884 w 5812369"/>
                <a:gd name="connsiteY83" fmla="*/ 449749 h 1982292"/>
                <a:gd name="connsiteX84" fmla="*/ 2670113 w 5812369"/>
                <a:gd name="connsiteY84" fmla="*/ 449749 h 1982292"/>
                <a:gd name="connsiteX85" fmla="*/ 2730025 w 5812369"/>
                <a:gd name="connsiteY85" fmla="*/ 430078 h 1982292"/>
                <a:gd name="connsiteX86" fmla="*/ 2751486 w 5812369"/>
                <a:gd name="connsiteY86" fmla="*/ 375536 h 1982292"/>
                <a:gd name="connsiteX87" fmla="*/ 2730025 w 5812369"/>
                <a:gd name="connsiteY87" fmla="*/ 322782 h 1982292"/>
                <a:gd name="connsiteX88" fmla="*/ 2670113 w 5812369"/>
                <a:gd name="connsiteY88" fmla="*/ 303111 h 1982292"/>
                <a:gd name="connsiteX89" fmla="*/ 2612884 w 5812369"/>
                <a:gd name="connsiteY89" fmla="*/ 303111 h 1982292"/>
                <a:gd name="connsiteX90" fmla="*/ 3077873 w 5812369"/>
                <a:gd name="connsiteY90" fmla="*/ 857474 h 1982292"/>
                <a:gd name="connsiteX91" fmla="*/ 3077873 w 5812369"/>
                <a:gd name="connsiteY91" fmla="*/ 186874 h 1982292"/>
                <a:gd name="connsiteX92" fmla="*/ 3212899 w 5812369"/>
                <a:gd name="connsiteY92" fmla="*/ 186874 h 1982292"/>
                <a:gd name="connsiteX93" fmla="*/ 3212899 w 5812369"/>
                <a:gd name="connsiteY93" fmla="*/ 734083 h 1982292"/>
                <a:gd name="connsiteX94" fmla="*/ 3466855 w 5812369"/>
                <a:gd name="connsiteY94" fmla="*/ 734083 h 1982292"/>
                <a:gd name="connsiteX95" fmla="*/ 3466855 w 5812369"/>
                <a:gd name="connsiteY95" fmla="*/ 857474 h 1982292"/>
                <a:gd name="connsiteX96" fmla="*/ 3595621 w 5812369"/>
                <a:gd name="connsiteY96" fmla="*/ 857474 h 1982292"/>
                <a:gd name="connsiteX97" fmla="*/ 3595621 w 5812369"/>
                <a:gd name="connsiteY97" fmla="*/ 186874 h 1982292"/>
                <a:gd name="connsiteX98" fmla="*/ 3730647 w 5812369"/>
                <a:gd name="connsiteY98" fmla="*/ 186874 h 1982292"/>
                <a:gd name="connsiteX99" fmla="*/ 3730647 w 5812369"/>
                <a:gd name="connsiteY99" fmla="*/ 857474 h 1982292"/>
                <a:gd name="connsiteX100" fmla="*/ 3896076 w 5812369"/>
                <a:gd name="connsiteY100" fmla="*/ 658976 h 1982292"/>
                <a:gd name="connsiteX101" fmla="*/ 3870144 w 5812369"/>
                <a:gd name="connsiteY101" fmla="*/ 522174 h 1982292"/>
                <a:gd name="connsiteX102" fmla="*/ 3896076 w 5812369"/>
                <a:gd name="connsiteY102" fmla="*/ 386265 h 1982292"/>
                <a:gd name="connsiteX103" fmla="*/ 3967613 w 5812369"/>
                <a:gd name="connsiteY103" fmla="*/ 272711 h 1982292"/>
                <a:gd name="connsiteX104" fmla="*/ 4080284 w 5812369"/>
                <a:gd name="connsiteY104" fmla="*/ 195815 h 1982292"/>
                <a:gd name="connsiteX105" fmla="*/ 4224252 w 5812369"/>
                <a:gd name="connsiteY105" fmla="*/ 167203 h 1982292"/>
                <a:gd name="connsiteX106" fmla="*/ 4368220 w 5812369"/>
                <a:gd name="connsiteY106" fmla="*/ 195815 h 1982292"/>
                <a:gd name="connsiteX107" fmla="*/ 4480890 w 5812369"/>
                <a:gd name="connsiteY107" fmla="*/ 272711 h 1982292"/>
                <a:gd name="connsiteX108" fmla="*/ 4552427 w 5812369"/>
                <a:gd name="connsiteY108" fmla="*/ 386265 h 1982292"/>
                <a:gd name="connsiteX109" fmla="*/ 4578359 w 5812369"/>
                <a:gd name="connsiteY109" fmla="*/ 522174 h 1982292"/>
                <a:gd name="connsiteX110" fmla="*/ 4543485 w 5812369"/>
                <a:gd name="connsiteY110" fmla="*/ 679541 h 1982292"/>
                <a:gd name="connsiteX111" fmla="*/ 4446910 w 5812369"/>
                <a:gd name="connsiteY111" fmla="*/ 802037 h 1982292"/>
                <a:gd name="connsiteX112" fmla="*/ 4487150 w 5812369"/>
                <a:gd name="connsiteY112" fmla="*/ 840485 h 1982292"/>
                <a:gd name="connsiteX113" fmla="*/ 4626646 w 5812369"/>
                <a:gd name="connsiteY113" fmla="*/ 903968 h 1982292"/>
                <a:gd name="connsiteX114" fmla="*/ 4674934 w 5812369"/>
                <a:gd name="connsiteY114" fmla="*/ 896815 h 1982292"/>
                <a:gd name="connsiteX115" fmla="*/ 4674934 w 5812369"/>
                <a:gd name="connsiteY115" fmla="*/ 1012159 h 1982292"/>
                <a:gd name="connsiteX116" fmla="*/ 4604291 w 5812369"/>
                <a:gd name="connsiteY116" fmla="*/ 1023782 h 1982292"/>
                <a:gd name="connsiteX117" fmla="*/ 4395940 w 5812369"/>
                <a:gd name="connsiteY117" fmla="*/ 936157 h 1982292"/>
                <a:gd name="connsiteX118" fmla="*/ 4316355 w 5812369"/>
                <a:gd name="connsiteY118" fmla="*/ 864627 h 1982292"/>
                <a:gd name="connsiteX119" fmla="*/ 4224252 w 5812369"/>
                <a:gd name="connsiteY119" fmla="*/ 876250 h 1982292"/>
                <a:gd name="connsiteX120" fmla="*/ 4080284 w 5812369"/>
                <a:gd name="connsiteY120" fmla="*/ 847638 h 1982292"/>
                <a:gd name="connsiteX121" fmla="*/ 3967613 w 5812369"/>
                <a:gd name="connsiteY121" fmla="*/ 771637 h 1982292"/>
                <a:gd name="connsiteX122" fmla="*/ 3896076 w 5812369"/>
                <a:gd name="connsiteY122" fmla="*/ 658976 h 1982292"/>
                <a:gd name="connsiteX123" fmla="*/ 4070447 w 5812369"/>
                <a:gd name="connsiteY123" fmla="*/ 360336 h 1982292"/>
                <a:gd name="connsiteX124" fmla="*/ 4008747 w 5812369"/>
                <a:gd name="connsiteY124" fmla="*/ 522174 h 1982292"/>
                <a:gd name="connsiteX125" fmla="*/ 4070447 w 5812369"/>
                <a:gd name="connsiteY125" fmla="*/ 684012 h 1982292"/>
                <a:gd name="connsiteX126" fmla="*/ 4225146 w 5812369"/>
                <a:gd name="connsiteY126" fmla="*/ 749283 h 1982292"/>
                <a:gd name="connsiteX127" fmla="*/ 4335134 w 5812369"/>
                <a:gd name="connsiteY127" fmla="*/ 719777 h 1982292"/>
                <a:gd name="connsiteX128" fmla="*/ 4412036 w 5812369"/>
                <a:gd name="connsiteY128" fmla="*/ 637517 h 1982292"/>
                <a:gd name="connsiteX129" fmla="*/ 4439756 w 5812369"/>
                <a:gd name="connsiteY129" fmla="*/ 522174 h 1982292"/>
                <a:gd name="connsiteX130" fmla="*/ 4378056 w 5812369"/>
                <a:gd name="connsiteY130" fmla="*/ 360336 h 1982292"/>
                <a:gd name="connsiteX131" fmla="*/ 4224252 w 5812369"/>
                <a:gd name="connsiteY131" fmla="*/ 295064 h 1982292"/>
                <a:gd name="connsiteX132" fmla="*/ 4069553 w 5812369"/>
                <a:gd name="connsiteY132" fmla="*/ 360336 h 1982292"/>
                <a:gd name="connsiteX133" fmla="*/ 4705337 w 5812369"/>
                <a:gd name="connsiteY133" fmla="*/ 595493 h 1982292"/>
                <a:gd name="connsiteX134" fmla="*/ 4705337 w 5812369"/>
                <a:gd name="connsiteY134" fmla="*/ 186874 h 1982292"/>
                <a:gd name="connsiteX135" fmla="*/ 4841257 w 5812369"/>
                <a:gd name="connsiteY135" fmla="*/ 186874 h 1982292"/>
                <a:gd name="connsiteX136" fmla="*/ 4841257 w 5812369"/>
                <a:gd name="connsiteY136" fmla="*/ 606222 h 1982292"/>
                <a:gd name="connsiteX137" fmla="*/ 4877025 w 5812369"/>
                <a:gd name="connsiteY137" fmla="*/ 711730 h 1982292"/>
                <a:gd name="connsiteX138" fmla="*/ 4976283 w 5812369"/>
                <a:gd name="connsiteY138" fmla="*/ 749283 h 1982292"/>
                <a:gd name="connsiteX139" fmla="*/ 5074646 w 5812369"/>
                <a:gd name="connsiteY139" fmla="*/ 711730 h 1982292"/>
                <a:gd name="connsiteX140" fmla="*/ 5110414 w 5812369"/>
                <a:gd name="connsiteY140" fmla="*/ 606222 h 1982292"/>
                <a:gd name="connsiteX141" fmla="*/ 5110414 w 5812369"/>
                <a:gd name="connsiteY141" fmla="*/ 186874 h 1982292"/>
                <a:gd name="connsiteX142" fmla="*/ 5246334 w 5812369"/>
                <a:gd name="connsiteY142" fmla="*/ 186874 h 1982292"/>
                <a:gd name="connsiteX143" fmla="*/ 5246334 w 5812369"/>
                <a:gd name="connsiteY143" fmla="*/ 595493 h 1982292"/>
                <a:gd name="connsiteX144" fmla="*/ 5173903 w 5812369"/>
                <a:gd name="connsiteY144" fmla="*/ 802037 h 1982292"/>
                <a:gd name="connsiteX145" fmla="*/ 4975389 w 5812369"/>
                <a:gd name="connsiteY145" fmla="*/ 876250 h 1982292"/>
                <a:gd name="connsiteX146" fmla="*/ 4777768 w 5812369"/>
                <a:gd name="connsiteY146" fmla="*/ 802037 h 1982292"/>
                <a:gd name="connsiteX147" fmla="*/ 4705337 w 5812369"/>
                <a:gd name="connsiteY147" fmla="*/ 595493 h 1982292"/>
                <a:gd name="connsiteX148" fmla="*/ 5423388 w 5812369"/>
                <a:gd name="connsiteY148" fmla="*/ 857474 h 1982292"/>
                <a:gd name="connsiteX149" fmla="*/ 5423388 w 5812369"/>
                <a:gd name="connsiteY149" fmla="*/ 186874 h 1982292"/>
                <a:gd name="connsiteX150" fmla="*/ 5812370 w 5812369"/>
                <a:gd name="connsiteY150" fmla="*/ 186874 h 1982292"/>
                <a:gd name="connsiteX151" fmla="*/ 5812370 w 5812369"/>
                <a:gd name="connsiteY151" fmla="*/ 303111 h 1982292"/>
                <a:gd name="connsiteX152" fmla="*/ 5558414 w 5812369"/>
                <a:gd name="connsiteY152" fmla="*/ 303111 h 1982292"/>
                <a:gd name="connsiteX153" fmla="*/ 5558414 w 5812369"/>
                <a:gd name="connsiteY153" fmla="*/ 457796 h 1982292"/>
                <a:gd name="connsiteX154" fmla="*/ 5773919 w 5812369"/>
                <a:gd name="connsiteY154" fmla="*/ 457796 h 1982292"/>
                <a:gd name="connsiteX155" fmla="*/ 5773919 w 5812369"/>
                <a:gd name="connsiteY155" fmla="*/ 574033 h 1982292"/>
                <a:gd name="connsiteX156" fmla="*/ 5558414 w 5812369"/>
                <a:gd name="connsiteY156" fmla="*/ 574033 h 1982292"/>
                <a:gd name="connsiteX157" fmla="*/ 5558414 w 5812369"/>
                <a:gd name="connsiteY157" fmla="*/ 741236 h 1982292"/>
                <a:gd name="connsiteX158" fmla="*/ 5812370 w 5812369"/>
                <a:gd name="connsiteY158" fmla="*/ 741236 h 1982292"/>
                <a:gd name="connsiteX159" fmla="*/ 5812370 w 5812369"/>
                <a:gd name="connsiteY159" fmla="*/ 857474 h 1982292"/>
                <a:gd name="connsiteX160" fmla="*/ 0 w 5812369"/>
                <a:gd name="connsiteY160" fmla="*/ 1827608 h 1982292"/>
                <a:gd name="connsiteX161" fmla="*/ 0 w 5812369"/>
                <a:gd name="connsiteY161" fmla="*/ 1157008 h 1982292"/>
                <a:gd name="connsiteX162" fmla="*/ 388982 w 5812369"/>
                <a:gd name="connsiteY162" fmla="*/ 1157008 h 1982292"/>
                <a:gd name="connsiteX163" fmla="*/ 388982 w 5812369"/>
                <a:gd name="connsiteY163" fmla="*/ 1273245 h 1982292"/>
                <a:gd name="connsiteX164" fmla="*/ 135920 w 5812369"/>
                <a:gd name="connsiteY164" fmla="*/ 1273245 h 1982292"/>
                <a:gd name="connsiteX165" fmla="*/ 135920 w 5812369"/>
                <a:gd name="connsiteY165" fmla="*/ 1427930 h 1982292"/>
                <a:gd name="connsiteX166" fmla="*/ 351425 w 5812369"/>
                <a:gd name="connsiteY166" fmla="*/ 1427930 h 1982292"/>
                <a:gd name="connsiteX167" fmla="*/ 351425 w 5812369"/>
                <a:gd name="connsiteY167" fmla="*/ 1544168 h 1982292"/>
                <a:gd name="connsiteX168" fmla="*/ 135920 w 5812369"/>
                <a:gd name="connsiteY168" fmla="*/ 1544168 h 1982292"/>
                <a:gd name="connsiteX169" fmla="*/ 135920 w 5812369"/>
                <a:gd name="connsiteY169" fmla="*/ 1827608 h 1982292"/>
                <a:gd name="connsiteX170" fmla="*/ 517748 w 5812369"/>
                <a:gd name="connsiteY170" fmla="*/ 1827608 h 1982292"/>
                <a:gd name="connsiteX171" fmla="*/ 517748 w 5812369"/>
                <a:gd name="connsiteY171" fmla="*/ 1157008 h 1982292"/>
                <a:gd name="connsiteX172" fmla="*/ 721628 w 5812369"/>
                <a:gd name="connsiteY172" fmla="*/ 1157008 h 1982292"/>
                <a:gd name="connsiteX173" fmla="*/ 895999 w 5812369"/>
                <a:gd name="connsiteY173" fmla="*/ 1210656 h 1982292"/>
                <a:gd name="connsiteX174" fmla="*/ 959488 w 5812369"/>
                <a:gd name="connsiteY174" fmla="*/ 1357294 h 1982292"/>
                <a:gd name="connsiteX175" fmla="*/ 931768 w 5812369"/>
                <a:gd name="connsiteY175" fmla="*/ 1461907 h 1982292"/>
                <a:gd name="connsiteX176" fmla="*/ 853077 w 5812369"/>
                <a:gd name="connsiteY176" fmla="*/ 1530756 h 1982292"/>
                <a:gd name="connsiteX177" fmla="*/ 1062322 w 5812369"/>
                <a:gd name="connsiteY177" fmla="*/ 1827608 h 1982292"/>
                <a:gd name="connsiteX178" fmla="*/ 900470 w 5812369"/>
                <a:gd name="connsiteY178" fmla="*/ 1827608 h 1982292"/>
                <a:gd name="connsiteX179" fmla="*/ 722522 w 5812369"/>
                <a:gd name="connsiteY179" fmla="*/ 1556686 h 1982292"/>
                <a:gd name="connsiteX180" fmla="*/ 653668 w 5812369"/>
                <a:gd name="connsiteY180" fmla="*/ 1556686 h 1982292"/>
                <a:gd name="connsiteX181" fmla="*/ 653668 w 5812369"/>
                <a:gd name="connsiteY181" fmla="*/ 1827608 h 1982292"/>
                <a:gd name="connsiteX182" fmla="*/ 653668 w 5812369"/>
                <a:gd name="connsiteY182" fmla="*/ 1441342 h 1982292"/>
                <a:gd name="connsiteX183" fmla="*/ 729676 w 5812369"/>
                <a:gd name="connsiteY183" fmla="*/ 1441342 h 1982292"/>
                <a:gd name="connsiteX184" fmla="*/ 796742 w 5812369"/>
                <a:gd name="connsiteY184" fmla="*/ 1418989 h 1982292"/>
                <a:gd name="connsiteX185" fmla="*/ 819991 w 5812369"/>
                <a:gd name="connsiteY185" fmla="*/ 1355506 h 1982292"/>
                <a:gd name="connsiteX186" fmla="*/ 796742 w 5812369"/>
                <a:gd name="connsiteY186" fmla="*/ 1294705 h 1982292"/>
                <a:gd name="connsiteX187" fmla="*/ 729676 w 5812369"/>
                <a:gd name="connsiteY187" fmla="*/ 1273245 h 1982292"/>
                <a:gd name="connsiteX188" fmla="*/ 653668 w 5812369"/>
                <a:gd name="connsiteY188" fmla="*/ 1273245 h 1982292"/>
                <a:gd name="connsiteX189" fmla="*/ 1100773 w 5812369"/>
                <a:gd name="connsiteY189" fmla="*/ 1827608 h 1982292"/>
                <a:gd name="connsiteX190" fmla="*/ 1353835 w 5812369"/>
                <a:gd name="connsiteY190" fmla="*/ 1157008 h 1982292"/>
                <a:gd name="connsiteX191" fmla="*/ 1530889 w 5812369"/>
                <a:gd name="connsiteY191" fmla="*/ 1157008 h 1982292"/>
                <a:gd name="connsiteX192" fmla="*/ 1783950 w 5812369"/>
                <a:gd name="connsiteY192" fmla="*/ 1827608 h 1982292"/>
                <a:gd name="connsiteX193" fmla="*/ 1639982 w 5812369"/>
                <a:gd name="connsiteY193" fmla="*/ 1827608 h 1982292"/>
                <a:gd name="connsiteX194" fmla="*/ 1575599 w 5812369"/>
                <a:gd name="connsiteY194" fmla="*/ 1653252 h 1982292"/>
                <a:gd name="connsiteX195" fmla="*/ 1308230 w 5812369"/>
                <a:gd name="connsiteY195" fmla="*/ 1653252 h 1982292"/>
                <a:gd name="connsiteX196" fmla="*/ 1244741 w 5812369"/>
                <a:gd name="connsiteY196" fmla="*/ 1827608 h 1982292"/>
                <a:gd name="connsiteX197" fmla="*/ 1350258 w 5812369"/>
                <a:gd name="connsiteY197" fmla="*/ 1537015 h 1982292"/>
                <a:gd name="connsiteX198" fmla="*/ 1534466 w 5812369"/>
                <a:gd name="connsiteY198" fmla="*/ 1537015 h 1982292"/>
                <a:gd name="connsiteX199" fmla="*/ 1442362 w 5812369"/>
                <a:gd name="connsiteY199" fmla="*/ 1285763 h 1982292"/>
                <a:gd name="connsiteX200" fmla="*/ 1896621 w 5812369"/>
                <a:gd name="connsiteY200" fmla="*/ 1827608 h 1982292"/>
                <a:gd name="connsiteX201" fmla="*/ 1896621 w 5812369"/>
                <a:gd name="connsiteY201" fmla="*/ 1157008 h 1982292"/>
                <a:gd name="connsiteX202" fmla="*/ 2070098 w 5812369"/>
                <a:gd name="connsiteY202" fmla="*/ 1157008 h 1982292"/>
                <a:gd name="connsiteX203" fmla="*/ 2368764 w 5812369"/>
                <a:gd name="connsiteY203" fmla="*/ 1637158 h 1982292"/>
                <a:gd name="connsiteX204" fmla="*/ 2368764 w 5812369"/>
                <a:gd name="connsiteY204" fmla="*/ 1157008 h 1982292"/>
                <a:gd name="connsiteX205" fmla="*/ 2503790 w 5812369"/>
                <a:gd name="connsiteY205" fmla="*/ 1157008 h 1982292"/>
                <a:gd name="connsiteX206" fmla="*/ 2503790 w 5812369"/>
                <a:gd name="connsiteY206" fmla="*/ 1827608 h 1982292"/>
                <a:gd name="connsiteX207" fmla="*/ 2330313 w 5812369"/>
                <a:gd name="connsiteY207" fmla="*/ 1827608 h 1982292"/>
                <a:gd name="connsiteX208" fmla="*/ 2031647 w 5812369"/>
                <a:gd name="connsiteY208" fmla="*/ 1345670 h 1982292"/>
                <a:gd name="connsiteX209" fmla="*/ 2031647 w 5812369"/>
                <a:gd name="connsiteY209" fmla="*/ 1827608 h 1982292"/>
                <a:gd name="connsiteX210" fmla="*/ 2644181 w 5812369"/>
                <a:gd name="connsiteY210" fmla="*/ 1492308 h 1982292"/>
                <a:gd name="connsiteX211" fmla="*/ 2670113 w 5812369"/>
                <a:gd name="connsiteY211" fmla="*/ 1356400 h 1982292"/>
                <a:gd name="connsiteX212" fmla="*/ 2741650 w 5812369"/>
                <a:gd name="connsiteY212" fmla="*/ 1242845 h 1982292"/>
                <a:gd name="connsiteX213" fmla="*/ 2854321 w 5812369"/>
                <a:gd name="connsiteY213" fmla="*/ 1166844 h 1982292"/>
                <a:gd name="connsiteX214" fmla="*/ 2999183 w 5812369"/>
                <a:gd name="connsiteY214" fmla="*/ 1138231 h 1982292"/>
                <a:gd name="connsiteX215" fmla="*/ 3160141 w 5812369"/>
                <a:gd name="connsiteY215" fmla="*/ 1173997 h 1982292"/>
                <a:gd name="connsiteX216" fmla="*/ 3279965 w 5812369"/>
                <a:gd name="connsiteY216" fmla="*/ 1274140 h 1982292"/>
                <a:gd name="connsiteX217" fmla="*/ 3173554 w 5812369"/>
                <a:gd name="connsiteY217" fmla="*/ 1357294 h 1982292"/>
                <a:gd name="connsiteX218" fmla="*/ 3099334 w 5812369"/>
                <a:gd name="connsiteY218" fmla="*/ 1290234 h 1982292"/>
                <a:gd name="connsiteX219" fmla="*/ 2999183 w 5812369"/>
                <a:gd name="connsiteY219" fmla="*/ 1265198 h 1982292"/>
                <a:gd name="connsiteX220" fmla="*/ 2844484 w 5812369"/>
                <a:gd name="connsiteY220" fmla="*/ 1330470 h 1982292"/>
                <a:gd name="connsiteX221" fmla="*/ 2782784 w 5812369"/>
                <a:gd name="connsiteY221" fmla="*/ 1492308 h 1982292"/>
                <a:gd name="connsiteX222" fmla="*/ 2844484 w 5812369"/>
                <a:gd name="connsiteY222" fmla="*/ 1655040 h 1982292"/>
                <a:gd name="connsiteX223" fmla="*/ 2999183 w 5812369"/>
                <a:gd name="connsiteY223" fmla="*/ 1719418 h 1982292"/>
                <a:gd name="connsiteX224" fmla="*/ 3099334 w 5812369"/>
                <a:gd name="connsiteY224" fmla="*/ 1695276 h 1982292"/>
                <a:gd name="connsiteX225" fmla="*/ 3173554 w 5812369"/>
                <a:gd name="connsiteY225" fmla="*/ 1627322 h 1982292"/>
                <a:gd name="connsiteX226" fmla="*/ 3279965 w 5812369"/>
                <a:gd name="connsiteY226" fmla="*/ 1709582 h 1982292"/>
                <a:gd name="connsiteX227" fmla="*/ 3181602 w 5812369"/>
                <a:gd name="connsiteY227" fmla="*/ 1798996 h 1982292"/>
                <a:gd name="connsiteX228" fmla="*/ 3051047 w 5812369"/>
                <a:gd name="connsiteY228" fmla="*/ 1842808 h 1982292"/>
                <a:gd name="connsiteX229" fmla="*/ 2967885 w 5812369"/>
                <a:gd name="connsiteY229" fmla="*/ 1982293 h 1982292"/>
                <a:gd name="connsiteX230" fmla="*/ 2848061 w 5812369"/>
                <a:gd name="connsiteY230" fmla="*/ 1982293 h 1982292"/>
                <a:gd name="connsiteX231" fmla="*/ 2932117 w 5812369"/>
                <a:gd name="connsiteY231" fmla="*/ 1841020 h 1982292"/>
                <a:gd name="connsiteX232" fmla="*/ 2780995 w 5812369"/>
                <a:gd name="connsiteY232" fmla="*/ 1775748 h 1982292"/>
                <a:gd name="connsiteX233" fmla="*/ 2679055 w 5812369"/>
                <a:gd name="connsiteY233" fmla="*/ 1651464 h 1982292"/>
                <a:gd name="connsiteX234" fmla="*/ 2644181 w 5812369"/>
                <a:gd name="connsiteY234" fmla="*/ 1492308 h 1982292"/>
                <a:gd name="connsiteX235" fmla="*/ 3319310 w 5812369"/>
                <a:gd name="connsiteY235" fmla="*/ 1827608 h 1982292"/>
                <a:gd name="connsiteX236" fmla="*/ 3572372 w 5812369"/>
                <a:gd name="connsiteY236" fmla="*/ 1157008 h 1982292"/>
                <a:gd name="connsiteX237" fmla="*/ 3749426 w 5812369"/>
                <a:gd name="connsiteY237" fmla="*/ 1157008 h 1982292"/>
                <a:gd name="connsiteX238" fmla="*/ 4002487 w 5812369"/>
                <a:gd name="connsiteY238" fmla="*/ 1827608 h 1982292"/>
                <a:gd name="connsiteX239" fmla="*/ 3858519 w 5812369"/>
                <a:gd name="connsiteY239" fmla="*/ 1827608 h 1982292"/>
                <a:gd name="connsiteX240" fmla="*/ 3795030 w 5812369"/>
                <a:gd name="connsiteY240" fmla="*/ 1653252 h 1982292"/>
                <a:gd name="connsiteX241" fmla="*/ 3527661 w 5812369"/>
                <a:gd name="connsiteY241" fmla="*/ 1653252 h 1982292"/>
                <a:gd name="connsiteX242" fmla="*/ 3463278 w 5812369"/>
                <a:gd name="connsiteY242" fmla="*/ 1827608 h 1982292"/>
                <a:gd name="connsiteX243" fmla="*/ 3569689 w 5812369"/>
                <a:gd name="connsiteY243" fmla="*/ 1537015 h 1982292"/>
                <a:gd name="connsiteX244" fmla="*/ 3753002 w 5812369"/>
                <a:gd name="connsiteY244" fmla="*/ 1537015 h 1982292"/>
                <a:gd name="connsiteX245" fmla="*/ 3660899 w 5812369"/>
                <a:gd name="connsiteY245" fmla="*/ 1285763 h 1982292"/>
                <a:gd name="connsiteX246" fmla="*/ 4115158 w 5812369"/>
                <a:gd name="connsiteY246" fmla="*/ 1827608 h 1982292"/>
                <a:gd name="connsiteX247" fmla="*/ 4115158 w 5812369"/>
                <a:gd name="connsiteY247" fmla="*/ 1157008 h 1982292"/>
                <a:gd name="connsiteX248" fmla="*/ 4251078 w 5812369"/>
                <a:gd name="connsiteY248" fmla="*/ 1157008 h 1982292"/>
                <a:gd name="connsiteX249" fmla="*/ 4251078 w 5812369"/>
                <a:gd name="connsiteY249" fmla="*/ 1827608 h 1982292"/>
                <a:gd name="connsiteX250" fmla="*/ 4386998 w 5812369"/>
                <a:gd name="connsiteY250" fmla="*/ 1734618 h 1982292"/>
                <a:gd name="connsiteX251" fmla="*/ 4485361 w 5812369"/>
                <a:gd name="connsiteY251" fmla="*/ 1644311 h 1982292"/>
                <a:gd name="connsiteX252" fmla="*/ 4553321 w 5812369"/>
                <a:gd name="connsiteY252" fmla="*/ 1705112 h 1982292"/>
                <a:gd name="connsiteX253" fmla="*/ 4632906 w 5812369"/>
                <a:gd name="connsiteY253" fmla="*/ 1726571 h 1982292"/>
                <a:gd name="connsiteX254" fmla="*/ 4695501 w 5812369"/>
                <a:gd name="connsiteY254" fmla="*/ 1706006 h 1982292"/>
                <a:gd name="connsiteX255" fmla="*/ 4718750 w 5812369"/>
                <a:gd name="connsiteY255" fmla="*/ 1648781 h 1982292"/>
                <a:gd name="connsiteX256" fmla="*/ 4706231 w 5812369"/>
                <a:gd name="connsiteY256" fmla="*/ 1609439 h 1982292"/>
                <a:gd name="connsiteX257" fmla="*/ 4671357 w 5812369"/>
                <a:gd name="connsiteY257" fmla="*/ 1579933 h 1982292"/>
                <a:gd name="connsiteX258" fmla="*/ 4622175 w 5812369"/>
                <a:gd name="connsiteY258" fmla="*/ 1554897 h 1982292"/>
                <a:gd name="connsiteX259" fmla="*/ 4565840 w 5812369"/>
                <a:gd name="connsiteY259" fmla="*/ 1528967 h 1982292"/>
                <a:gd name="connsiteX260" fmla="*/ 4510399 w 5812369"/>
                <a:gd name="connsiteY260" fmla="*/ 1498567 h 1982292"/>
                <a:gd name="connsiteX261" fmla="*/ 4461217 w 5812369"/>
                <a:gd name="connsiteY261" fmla="*/ 1459225 h 1982292"/>
                <a:gd name="connsiteX262" fmla="*/ 4426343 w 5812369"/>
                <a:gd name="connsiteY262" fmla="*/ 1404683 h 1982292"/>
                <a:gd name="connsiteX263" fmla="*/ 4412930 w 5812369"/>
                <a:gd name="connsiteY263" fmla="*/ 1332258 h 1982292"/>
                <a:gd name="connsiteX264" fmla="*/ 4473736 w 5812369"/>
                <a:gd name="connsiteY264" fmla="*/ 1194562 h 1982292"/>
                <a:gd name="connsiteX265" fmla="*/ 4627541 w 5812369"/>
                <a:gd name="connsiteY265" fmla="*/ 1138231 h 1982292"/>
                <a:gd name="connsiteX266" fmla="*/ 4860930 w 5812369"/>
                <a:gd name="connsiteY266" fmla="*/ 1250892 h 1982292"/>
                <a:gd name="connsiteX267" fmla="*/ 4761672 w 5812369"/>
                <a:gd name="connsiteY267" fmla="*/ 1340305 h 1982292"/>
                <a:gd name="connsiteX268" fmla="*/ 4628435 w 5812369"/>
                <a:gd name="connsiteY268" fmla="*/ 1256257 h 1982292"/>
                <a:gd name="connsiteX269" fmla="*/ 4572100 w 5812369"/>
                <a:gd name="connsiteY269" fmla="*/ 1276822 h 1982292"/>
                <a:gd name="connsiteX270" fmla="*/ 4550639 w 5812369"/>
                <a:gd name="connsiteY270" fmla="*/ 1326893 h 1982292"/>
                <a:gd name="connsiteX271" fmla="*/ 4561369 w 5812369"/>
                <a:gd name="connsiteY271" fmla="*/ 1361765 h 1982292"/>
                <a:gd name="connsiteX272" fmla="*/ 4589090 w 5812369"/>
                <a:gd name="connsiteY272" fmla="*/ 1389483 h 1982292"/>
                <a:gd name="connsiteX273" fmla="*/ 4630223 w 5812369"/>
                <a:gd name="connsiteY273" fmla="*/ 1412730 h 1982292"/>
                <a:gd name="connsiteX274" fmla="*/ 4677616 w 5812369"/>
                <a:gd name="connsiteY274" fmla="*/ 1435084 h 1982292"/>
                <a:gd name="connsiteX275" fmla="*/ 4728586 w 5812369"/>
                <a:gd name="connsiteY275" fmla="*/ 1458331 h 1982292"/>
                <a:gd name="connsiteX276" fmla="*/ 4776874 w 5812369"/>
                <a:gd name="connsiteY276" fmla="*/ 1488731 h 1982292"/>
                <a:gd name="connsiteX277" fmla="*/ 4818008 w 5812369"/>
                <a:gd name="connsiteY277" fmla="*/ 1528073 h 1982292"/>
                <a:gd name="connsiteX278" fmla="*/ 4845728 w 5812369"/>
                <a:gd name="connsiteY278" fmla="*/ 1579039 h 1982292"/>
                <a:gd name="connsiteX279" fmla="*/ 4856459 w 5812369"/>
                <a:gd name="connsiteY279" fmla="*/ 1646099 h 1982292"/>
                <a:gd name="connsiteX280" fmla="*/ 4791181 w 5812369"/>
                <a:gd name="connsiteY280" fmla="*/ 1791843 h 1982292"/>
                <a:gd name="connsiteX281" fmla="*/ 4634694 w 5812369"/>
                <a:gd name="connsiteY281" fmla="*/ 1846385 h 1982292"/>
                <a:gd name="connsiteX282" fmla="*/ 4492515 w 5812369"/>
                <a:gd name="connsiteY282" fmla="*/ 1818667 h 1982292"/>
                <a:gd name="connsiteX283" fmla="*/ 4386998 w 5812369"/>
                <a:gd name="connsiteY283" fmla="*/ 1734618 h 1982292"/>
                <a:gd name="connsiteX284" fmla="*/ 5007580 w 5812369"/>
                <a:gd name="connsiteY284" fmla="*/ 1827608 h 1982292"/>
                <a:gd name="connsiteX285" fmla="*/ 5007580 w 5812369"/>
                <a:gd name="connsiteY285" fmla="*/ 1157008 h 1982292"/>
                <a:gd name="connsiteX286" fmla="*/ 5396562 w 5812369"/>
                <a:gd name="connsiteY286" fmla="*/ 1157008 h 1982292"/>
                <a:gd name="connsiteX287" fmla="*/ 5396562 w 5812369"/>
                <a:gd name="connsiteY287" fmla="*/ 1273245 h 1982292"/>
                <a:gd name="connsiteX288" fmla="*/ 5143500 w 5812369"/>
                <a:gd name="connsiteY288" fmla="*/ 1273245 h 1982292"/>
                <a:gd name="connsiteX289" fmla="*/ 5143500 w 5812369"/>
                <a:gd name="connsiteY289" fmla="*/ 1427930 h 1982292"/>
                <a:gd name="connsiteX290" fmla="*/ 5359005 w 5812369"/>
                <a:gd name="connsiteY290" fmla="*/ 1427930 h 1982292"/>
                <a:gd name="connsiteX291" fmla="*/ 5359005 w 5812369"/>
                <a:gd name="connsiteY291" fmla="*/ 1544168 h 1982292"/>
                <a:gd name="connsiteX292" fmla="*/ 5143500 w 5812369"/>
                <a:gd name="connsiteY292" fmla="*/ 1544168 h 1982292"/>
                <a:gd name="connsiteX293" fmla="*/ 5143500 w 5812369"/>
                <a:gd name="connsiteY293" fmla="*/ 1711371 h 1982292"/>
                <a:gd name="connsiteX294" fmla="*/ 5396562 w 5812369"/>
                <a:gd name="connsiteY294" fmla="*/ 1711371 h 1982292"/>
                <a:gd name="connsiteX295" fmla="*/ 5396562 w 5812369"/>
                <a:gd name="connsiteY295" fmla="*/ 1827608 h 198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Lst>
              <a:rect l="l" t="t" r="r" b="b"/>
              <a:pathLst>
                <a:path w="5812369" h="1982292">
                  <a:moveTo>
                    <a:pt x="0" y="857474"/>
                  </a:moveTo>
                  <a:lnTo>
                    <a:pt x="0" y="186874"/>
                  </a:lnTo>
                  <a:lnTo>
                    <a:pt x="203880" y="186874"/>
                  </a:lnTo>
                  <a:cubicBezTo>
                    <a:pt x="277804" y="186874"/>
                    <a:pt x="335624" y="204756"/>
                    <a:pt x="377357" y="240522"/>
                  </a:cubicBezTo>
                  <a:cubicBezTo>
                    <a:pt x="419680" y="276287"/>
                    <a:pt x="441141" y="325169"/>
                    <a:pt x="441740" y="387160"/>
                  </a:cubicBezTo>
                  <a:cubicBezTo>
                    <a:pt x="441740" y="427100"/>
                    <a:pt x="432503" y="461668"/>
                    <a:pt x="414020" y="490879"/>
                  </a:cubicBezTo>
                  <a:cubicBezTo>
                    <a:pt x="395536" y="520681"/>
                    <a:pt x="369309" y="543928"/>
                    <a:pt x="335329" y="560621"/>
                  </a:cubicBezTo>
                  <a:lnTo>
                    <a:pt x="544574" y="857474"/>
                  </a:lnTo>
                  <a:lnTo>
                    <a:pt x="382722" y="857474"/>
                  </a:lnTo>
                  <a:lnTo>
                    <a:pt x="204774" y="586551"/>
                  </a:lnTo>
                  <a:lnTo>
                    <a:pt x="135920" y="586551"/>
                  </a:lnTo>
                  <a:lnTo>
                    <a:pt x="135920" y="857474"/>
                  </a:lnTo>
                  <a:close/>
                  <a:moveTo>
                    <a:pt x="135920" y="471208"/>
                  </a:moveTo>
                  <a:lnTo>
                    <a:pt x="211928" y="471208"/>
                  </a:lnTo>
                  <a:cubicBezTo>
                    <a:pt x="240543" y="471208"/>
                    <a:pt x="262603" y="463760"/>
                    <a:pt x="278100" y="448855"/>
                  </a:cubicBezTo>
                  <a:cubicBezTo>
                    <a:pt x="294195" y="433950"/>
                    <a:pt x="302243" y="412794"/>
                    <a:pt x="302243" y="385371"/>
                  </a:cubicBezTo>
                  <a:cubicBezTo>
                    <a:pt x="302243" y="359737"/>
                    <a:pt x="294195" y="339475"/>
                    <a:pt x="278100" y="324570"/>
                  </a:cubicBezTo>
                  <a:cubicBezTo>
                    <a:pt x="262004" y="309665"/>
                    <a:pt x="239944" y="302512"/>
                    <a:pt x="211928" y="303111"/>
                  </a:cubicBezTo>
                  <a:lnTo>
                    <a:pt x="135920" y="303111"/>
                  </a:lnTo>
                  <a:close/>
                  <a:moveTo>
                    <a:pt x="639361" y="857474"/>
                  </a:moveTo>
                  <a:lnTo>
                    <a:pt x="639361" y="186874"/>
                  </a:lnTo>
                  <a:lnTo>
                    <a:pt x="1028342" y="186874"/>
                  </a:lnTo>
                  <a:lnTo>
                    <a:pt x="1028342" y="303111"/>
                  </a:lnTo>
                  <a:lnTo>
                    <a:pt x="774387" y="303111"/>
                  </a:lnTo>
                  <a:lnTo>
                    <a:pt x="774387" y="457796"/>
                  </a:lnTo>
                  <a:lnTo>
                    <a:pt x="989891" y="457796"/>
                  </a:lnTo>
                  <a:lnTo>
                    <a:pt x="989891" y="574033"/>
                  </a:lnTo>
                  <a:lnTo>
                    <a:pt x="774387" y="574033"/>
                  </a:lnTo>
                  <a:lnTo>
                    <a:pt x="774387" y="741236"/>
                  </a:lnTo>
                  <a:lnTo>
                    <a:pt x="1028342" y="741236"/>
                  </a:lnTo>
                  <a:lnTo>
                    <a:pt x="1028342" y="857474"/>
                  </a:lnTo>
                  <a:close/>
                  <a:moveTo>
                    <a:pt x="770810" y="129649"/>
                  </a:moveTo>
                  <a:lnTo>
                    <a:pt x="878115" y="0"/>
                  </a:lnTo>
                  <a:lnTo>
                    <a:pt x="1017612" y="0"/>
                  </a:lnTo>
                  <a:lnTo>
                    <a:pt x="894211" y="129649"/>
                  </a:lnTo>
                  <a:close/>
                  <a:moveTo>
                    <a:pt x="1193771" y="857474"/>
                  </a:moveTo>
                  <a:lnTo>
                    <a:pt x="1193771" y="186874"/>
                  </a:lnTo>
                  <a:lnTo>
                    <a:pt x="1414641" y="186874"/>
                  </a:lnTo>
                  <a:cubicBezTo>
                    <a:pt x="1487967" y="186874"/>
                    <a:pt x="1545491" y="204756"/>
                    <a:pt x="1587224" y="240522"/>
                  </a:cubicBezTo>
                  <a:cubicBezTo>
                    <a:pt x="1629547" y="276287"/>
                    <a:pt x="1650713" y="325169"/>
                    <a:pt x="1650713" y="387160"/>
                  </a:cubicBezTo>
                  <a:cubicBezTo>
                    <a:pt x="1650713" y="449150"/>
                    <a:pt x="1629547" y="497737"/>
                    <a:pt x="1587224" y="532903"/>
                  </a:cubicBezTo>
                  <a:cubicBezTo>
                    <a:pt x="1544901" y="568669"/>
                    <a:pt x="1487368" y="586551"/>
                    <a:pt x="1414641" y="586551"/>
                  </a:cubicBezTo>
                  <a:lnTo>
                    <a:pt x="1329691" y="586551"/>
                  </a:lnTo>
                  <a:lnTo>
                    <a:pt x="1329691" y="857474"/>
                  </a:lnTo>
                  <a:close/>
                  <a:moveTo>
                    <a:pt x="1329691" y="471208"/>
                  </a:moveTo>
                  <a:lnTo>
                    <a:pt x="1420007" y="471208"/>
                  </a:lnTo>
                  <a:cubicBezTo>
                    <a:pt x="1449220" y="471208"/>
                    <a:pt x="1471871" y="463456"/>
                    <a:pt x="1487967" y="447961"/>
                  </a:cubicBezTo>
                  <a:cubicBezTo>
                    <a:pt x="1504062" y="433056"/>
                    <a:pt x="1512110" y="412195"/>
                    <a:pt x="1512110" y="385371"/>
                  </a:cubicBezTo>
                  <a:cubicBezTo>
                    <a:pt x="1512110" y="359737"/>
                    <a:pt x="1503767" y="339475"/>
                    <a:pt x="1487072" y="324570"/>
                  </a:cubicBezTo>
                  <a:cubicBezTo>
                    <a:pt x="1470977" y="309665"/>
                    <a:pt x="1448621" y="302512"/>
                    <a:pt x="1420007" y="303111"/>
                  </a:cubicBezTo>
                  <a:lnTo>
                    <a:pt x="1329691" y="303111"/>
                  </a:lnTo>
                  <a:close/>
                  <a:moveTo>
                    <a:pt x="1759807" y="595493"/>
                  </a:moveTo>
                  <a:lnTo>
                    <a:pt x="1759807" y="186874"/>
                  </a:lnTo>
                  <a:lnTo>
                    <a:pt x="1895727" y="186874"/>
                  </a:lnTo>
                  <a:lnTo>
                    <a:pt x="1895727" y="606222"/>
                  </a:lnTo>
                  <a:cubicBezTo>
                    <a:pt x="1895727" y="650929"/>
                    <a:pt x="1907647" y="686095"/>
                    <a:pt x="1931495" y="711730"/>
                  </a:cubicBezTo>
                  <a:cubicBezTo>
                    <a:pt x="1955344" y="736766"/>
                    <a:pt x="1988430" y="749283"/>
                    <a:pt x="2030753" y="749283"/>
                  </a:cubicBezTo>
                  <a:cubicBezTo>
                    <a:pt x="2072485" y="749283"/>
                    <a:pt x="2105267" y="736766"/>
                    <a:pt x="2129116" y="711730"/>
                  </a:cubicBezTo>
                  <a:cubicBezTo>
                    <a:pt x="2152964" y="686694"/>
                    <a:pt x="2164884" y="651528"/>
                    <a:pt x="2164884" y="606222"/>
                  </a:cubicBezTo>
                  <a:lnTo>
                    <a:pt x="2164884" y="186874"/>
                  </a:lnTo>
                  <a:lnTo>
                    <a:pt x="2300804" y="186874"/>
                  </a:lnTo>
                  <a:lnTo>
                    <a:pt x="2300804" y="595493"/>
                  </a:lnTo>
                  <a:cubicBezTo>
                    <a:pt x="2300804" y="683717"/>
                    <a:pt x="2276661" y="752565"/>
                    <a:pt x="2228373" y="802037"/>
                  </a:cubicBezTo>
                  <a:cubicBezTo>
                    <a:pt x="2180086" y="851510"/>
                    <a:pt x="2113914" y="876250"/>
                    <a:pt x="2029858" y="876250"/>
                  </a:cubicBezTo>
                  <a:cubicBezTo>
                    <a:pt x="1946402" y="876250"/>
                    <a:pt x="1880525" y="851510"/>
                    <a:pt x="1832238" y="802037"/>
                  </a:cubicBezTo>
                  <a:cubicBezTo>
                    <a:pt x="1783950" y="751966"/>
                    <a:pt x="1759807" y="683118"/>
                    <a:pt x="1759807" y="595493"/>
                  </a:cubicBezTo>
                  <a:close/>
                  <a:moveTo>
                    <a:pt x="2477858" y="857474"/>
                  </a:moveTo>
                  <a:lnTo>
                    <a:pt x="2477858" y="186874"/>
                  </a:lnTo>
                  <a:lnTo>
                    <a:pt x="2667431" y="186874"/>
                  </a:lnTo>
                  <a:cubicBezTo>
                    <a:pt x="2737179" y="186874"/>
                    <a:pt x="2791726" y="202968"/>
                    <a:pt x="2831071" y="235157"/>
                  </a:cubicBezTo>
                  <a:cubicBezTo>
                    <a:pt x="2871016" y="267346"/>
                    <a:pt x="2890983" y="312052"/>
                    <a:pt x="2890983" y="369277"/>
                  </a:cubicBezTo>
                  <a:cubicBezTo>
                    <a:pt x="2890983" y="424713"/>
                    <a:pt x="2867439" y="468821"/>
                    <a:pt x="2820341" y="501609"/>
                  </a:cubicBezTo>
                  <a:cubicBezTo>
                    <a:pt x="2855510" y="517703"/>
                    <a:pt x="2882640" y="539162"/>
                    <a:pt x="2901714" y="565986"/>
                  </a:cubicBezTo>
                  <a:cubicBezTo>
                    <a:pt x="2920787" y="593409"/>
                    <a:pt x="2930329" y="624704"/>
                    <a:pt x="2930329" y="659870"/>
                  </a:cubicBezTo>
                  <a:cubicBezTo>
                    <a:pt x="2930329" y="721270"/>
                    <a:pt x="2907973" y="769553"/>
                    <a:pt x="2863263" y="804720"/>
                  </a:cubicBezTo>
                  <a:cubicBezTo>
                    <a:pt x="2819151" y="839886"/>
                    <a:pt x="2758640" y="857474"/>
                    <a:pt x="2681738" y="857474"/>
                  </a:cubicBezTo>
                  <a:close/>
                  <a:moveTo>
                    <a:pt x="2612884" y="741236"/>
                  </a:moveTo>
                  <a:lnTo>
                    <a:pt x="2689786" y="741236"/>
                  </a:lnTo>
                  <a:cubicBezTo>
                    <a:pt x="2721378" y="741236"/>
                    <a:pt x="2746121" y="733484"/>
                    <a:pt x="2764005" y="717989"/>
                  </a:cubicBezTo>
                  <a:cubicBezTo>
                    <a:pt x="2781890" y="701894"/>
                    <a:pt x="2790832" y="680140"/>
                    <a:pt x="2790832" y="652717"/>
                  </a:cubicBezTo>
                  <a:cubicBezTo>
                    <a:pt x="2790832" y="625294"/>
                    <a:pt x="2781890" y="603835"/>
                    <a:pt x="2764005" y="588340"/>
                  </a:cubicBezTo>
                  <a:cubicBezTo>
                    <a:pt x="2746121" y="573434"/>
                    <a:pt x="2721378" y="565986"/>
                    <a:pt x="2689786" y="565986"/>
                  </a:cubicBezTo>
                  <a:lnTo>
                    <a:pt x="2612884" y="565986"/>
                  </a:lnTo>
                  <a:close/>
                  <a:moveTo>
                    <a:pt x="2612884" y="449749"/>
                  </a:moveTo>
                  <a:lnTo>
                    <a:pt x="2670113" y="449749"/>
                  </a:lnTo>
                  <a:cubicBezTo>
                    <a:pt x="2695750" y="449749"/>
                    <a:pt x="2715718" y="443195"/>
                    <a:pt x="2730025" y="430078"/>
                  </a:cubicBezTo>
                  <a:cubicBezTo>
                    <a:pt x="2744333" y="417560"/>
                    <a:pt x="2751486" y="399382"/>
                    <a:pt x="2751486" y="375536"/>
                  </a:cubicBezTo>
                  <a:cubicBezTo>
                    <a:pt x="2751486" y="352887"/>
                    <a:pt x="2744333" y="335300"/>
                    <a:pt x="2730025" y="322782"/>
                  </a:cubicBezTo>
                  <a:cubicBezTo>
                    <a:pt x="2716317" y="309665"/>
                    <a:pt x="2696341" y="303111"/>
                    <a:pt x="2670113" y="303111"/>
                  </a:cubicBezTo>
                  <a:lnTo>
                    <a:pt x="2612884" y="303111"/>
                  </a:lnTo>
                  <a:close/>
                  <a:moveTo>
                    <a:pt x="3077873" y="857474"/>
                  </a:moveTo>
                  <a:lnTo>
                    <a:pt x="3077873" y="186874"/>
                  </a:lnTo>
                  <a:lnTo>
                    <a:pt x="3212899" y="186874"/>
                  </a:lnTo>
                  <a:lnTo>
                    <a:pt x="3212899" y="734083"/>
                  </a:lnTo>
                  <a:lnTo>
                    <a:pt x="3466855" y="734083"/>
                  </a:lnTo>
                  <a:lnTo>
                    <a:pt x="3466855" y="857474"/>
                  </a:lnTo>
                  <a:close/>
                  <a:moveTo>
                    <a:pt x="3595621" y="857474"/>
                  </a:moveTo>
                  <a:lnTo>
                    <a:pt x="3595621" y="186874"/>
                  </a:lnTo>
                  <a:lnTo>
                    <a:pt x="3730647" y="186874"/>
                  </a:lnTo>
                  <a:lnTo>
                    <a:pt x="3730647" y="857474"/>
                  </a:lnTo>
                  <a:close/>
                  <a:moveTo>
                    <a:pt x="3896076" y="658976"/>
                  </a:moveTo>
                  <a:cubicBezTo>
                    <a:pt x="3878791" y="615459"/>
                    <a:pt x="3870144" y="569858"/>
                    <a:pt x="3870144" y="522174"/>
                  </a:cubicBezTo>
                  <a:cubicBezTo>
                    <a:pt x="3870144" y="474489"/>
                    <a:pt x="3878791" y="429184"/>
                    <a:pt x="3896076" y="386265"/>
                  </a:cubicBezTo>
                  <a:cubicBezTo>
                    <a:pt x="3913361" y="342748"/>
                    <a:pt x="3937210" y="304899"/>
                    <a:pt x="3967613" y="272711"/>
                  </a:cubicBezTo>
                  <a:cubicBezTo>
                    <a:pt x="3998615" y="240522"/>
                    <a:pt x="4036172" y="214887"/>
                    <a:pt x="4080284" y="195815"/>
                  </a:cubicBezTo>
                  <a:cubicBezTo>
                    <a:pt x="4124994" y="176743"/>
                    <a:pt x="4172986" y="167203"/>
                    <a:pt x="4224252" y="167203"/>
                  </a:cubicBezTo>
                  <a:cubicBezTo>
                    <a:pt x="4275517" y="167203"/>
                    <a:pt x="4323509" y="176743"/>
                    <a:pt x="4368220" y="195815"/>
                  </a:cubicBezTo>
                  <a:cubicBezTo>
                    <a:pt x="4412930" y="214887"/>
                    <a:pt x="4450487" y="240522"/>
                    <a:pt x="4480890" y="272711"/>
                  </a:cubicBezTo>
                  <a:cubicBezTo>
                    <a:pt x="4511293" y="304899"/>
                    <a:pt x="4535142" y="342748"/>
                    <a:pt x="4552427" y="386265"/>
                  </a:cubicBezTo>
                  <a:cubicBezTo>
                    <a:pt x="4569712" y="429184"/>
                    <a:pt x="4578359" y="474489"/>
                    <a:pt x="4578359" y="522174"/>
                  </a:cubicBezTo>
                  <a:cubicBezTo>
                    <a:pt x="4578359" y="578209"/>
                    <a:pt x="4566734" y="630659"/>
                    <a:pt x="4543485" y="679541"/>
                  </a:cubicBezTo>
                  <a:cubicBezTo>
                    <a:pt x="4520235" y="728423"/>
                    <a:pt x="4488044" y="769250"/>
                    <a:pt x="4446910" y="802037"/>
                  </a:cubicBezTo>
                  <a:lnTo>
                    <a:pt x="4487150" y="840485"/>
                  </a:lnTo>
                  <a:cubicBezTo>
                    <a:pt x="4534248" y="883403"/>
                    <a:pt x="4580747" y="904567"/>
                    <a:pt x="4626646" y="903968"/>
                  </a:cubicBezTo>
                  <a:cubicBezTo>
                    <a:pt x="4645720" y="903968"/>
                    <a:pt x="4661816" y="901581"/>
                    <a:pt x="4674934" y="896815"/>
                  </a:cubicBezTo>
                  <a:lnTo>
                    <a:pt x="4674934" y="1012159"/>
                  </a:lnTo>
                  <a:cubicBezTo>
                    <a:pt x="4654072" y="1020501"/>
                    <a:pt x="4630518" y="1024381"/>
                    <a:pt x="4604291" y="1023782"/>
                  </a:cubicBezTo>
                  <a:cubicBezTo>
                    <a:pt x="4532155" y="1023782"/>
                    <a:pt x="4462711" y="994571"/>
                    <a:pt x="4395940" y="936157"/>
                  </a:cubicBezTo>
                  <a:lnTo>
                    <a:pt x="4316355" y="864627"/>
                  </a:lnTo>
                  <a:cubicBezTo>
                    <a:pt x="4287142" y="872379"/>
                    <a:pt x="4256443" y="876250"/>
                    <a:pt x="4224252" y="876250"/>
                  </a:cubicBezTo>
                  <a:cubicBezTo>
                    <a:pt x="4172986" y="876250"/>
                    <a:pt x="4124994" y="866710"/>
                    <a:pt x="4080284" y="847638"/>
                  </a:cubicBezTo>
                  <a:cubicBezTo>
                    <a:pt x="4036172" y="828566"/>
                    <a:pt x="3998615" y="803227"/>
                    <a:pt x="3967613" y="771637"/>
                  </a:cubicBezTo>
                  <a:cubicBezTo>
                    <a:pt x="3937210" y="739448"/>
                    <a:pt x="3913361" y="701894"/>
                    <a:pt x="3896076" y="658976"/>
                  </a:cubicBezTo>
                  <a:close/>
                  <a:moveTo>
                    <a:pt x="4070447" y="360336"/>
                  </a:moveTo>
                  <a:cubicBezTo>
                    <a:pt x="4029913" y="403853"/>
                    <a:pt x="4009346" y="457796"/>
                    <a:pt x="4008747" y="522174"/>
                  </a:cubicBezTo>
                  <a:cubicBezTo>
                    <a:pt x="4008747" y="586551"/>
                    <a:pt x="4029314" y="640494"/>
                    <a:pt x="4070447" y="684012"/>
                  </a:cubicBezTo>
                  <a:cubicBezTo>
                    <a:pt x="4110982" y="727529"/>
                    <a:pt x="4162551" y="749283"/>
                    <a:pt x="4225146" y="749283"/>
                  </a:cubicBezTo>
                  <a:cubicBezTo>
                    <a:pt x="4266280" y="749283"/>
                    <a:pt x="4302942" y="739448"/>
                    <a:pt x="4335134" y="719777"/>
                  </a:cubicBezTo>
                  <a:cubicBezTo>
                    <a:pt x="4367924" y="700106"/>
                    <a:pt x="4393553" y="672683"/>
                    <a:pt x="4412036" y="637517"/>
                  </a:cubicBezTo>
                  <a:cubicBezTo>
                    <a:pt x="4430519" y="602941"/>
                    <a:pt x="4439756" y="564493"/>
                    <a:pt x="4439756" y="522174"/>
                  </a:cubicBezTo>
                  <a:cubicBezTo>
                    <a:pt x="4439756" y="457796"/>
                    <a:pt x="4419190" y="403853"/>
                    <a:pt x="4378056" y="360336"/>
                  </a:cubicBezTo>
                  <a:cubicBezTo>
                    <a:pt x="4337521" y="316818"/>
                    <a:pt x="4286247" y="295064"/>
                    <a:pt x="4224252" y="295064"/>
                  </a:cubicBezTo>
                  <a:cubicBezTo>
                    <a:pt x="4161657" y="295064"/>
                    <a:pt x="4110088" y="316818"/>
                    <a:pt x="4069553" y="360336"/>
                  </a:cubicBezTo>
                  <a:close/>
                  <a:moveTo>
                    <a:pt x="4705337" y="595493"/>
                  </a:moveTo>
                  <a:lnTo>
                    <a:pt x="4705337" y="186874"/>
                  </a:lnTo>
                  <a:lnTo>
                    <a:pt x="4841257" y="186874"/>
                  </a:lnTo>
                  <a:lnTo>
                    <a:pt x="4841257" y="606222"/>
                  </a:lnTo>
                  <a:cubicBezTo>
                    <a:pt x="4841257" y="650929"/>
                    <a:pt x="4853177" y="686095"/>
                    <a:pt x="4877025" y="711730"/>
                  </a:cubicBezTo>
                  <a:cubicBezTo>
                    <a:pt x="4900874" y="736766"/>
                    <a:pt x="4933960" y="749283"/>
                    <a:pt x="4976283" y="749283"/>
                  </a:cubicBezTo>
                  <a:cubicBezTo>
                    <a:pt x="5018016" y="749283"/>
                    <a:pt x="5050797" y="736766"/>
                    <a:pt x="5074646" y="711730"/>
                  </a:cubicBezTo>
                  <a:cubicBezTo>
                    <a:pt x="5098495" y="686694"/>
                    <a:pt x="5110414" y="651528"/>
                    <a:pt x="5110414" y="606222"/>
                  </a:cubicBezTo>
                  <a:lnTo>
                    <a:pt x="5110414" y="186874"/>
                  </a:lnTo>
                  <a:lnTo>
                    <a:pt x="5246334" y="186874"/>
                  </a:lnTo>
                  <a:lnTo>
                    <a:pt x="5246334" y="595493"/>
                  </a:lnTo>
                  <a:cubicBezTo>
                    <a:pt x="5246334" y="683717"/>
                    <a:pt x="5222191" y="752565"/>
                    <a:pt x="5173903" y="802037"/>
                  </a:cubicBezTo>
                  <a:cubicBezTo>
                    <a:pt x="5125616" y="852109"/>
                    <a:pt x="5059444" y="876849"/>
                    <a:pt x="4975389" y="876250"/>
                  </a:cubicBezTo>
                  <a:cubicBezTo>
                    <a:pt x="4891932" y="876250"/>
                    <a:pt x="4826055" y="851510"/>
                    <a:pt x="4777768" y="802037"/>
                  </a:cubicBezTo>
                  <a:cubicBezTo>
                    <a:pt x="4729481" y="751966"/>
                    <a:pt x="4705337" y="683118"/>
                    <a:pt x="4705337" y="595493"/>
                  </a:cubicBezTo>
                  <a:close/>
                  <a:moveTo>
                    <a:pt x="5423388" y="857474"/>
                  </a:moveTo>
                  <a:lnTo>
                    <a:pt x="5423388" y="186874"/>
                  </a:lnTo>
                  <a:lnTo>
                    <a:pt x="5812370" y="186874"/>
                  </a:lnTo>
                  <a:lnTo>
                    <a:pt x="5812370" y="303111"/>
                  </a:lnTo>
                  <a:lnTo>
                    <a:pt x="5558414" y="303111"/>
                  </a:lnTo>
                  <a:lnTo>
                    <a:pt x="5558414" y="457796"/>
                  </a:lnTo>
                  <a:lnTo>
                    <a:pt x="5773919" y="457796"/>
                  </a:lnTo>
                  <a:lnTo>
                    <a:pt x="5773919" y="574033"/>
                  </a:lnTo>
                  <a:lnTo>
                    <a:pt x="5558414" y="574033"/>
                  </a:lnTo>
                  <a:lnTo>
                    <a:pt x="5558414" y="741236"/>
                  </a:lnTo>
                  <a:lnTo>
                    <a:pt x="5812370" y="741236"/>
                  </a:lnTo>
                  <a:lnTo>
                    <a:pt x="5812370" y="857474"/>
                  </a:lnTo>
                  <a:close/>
                  <a:moveTo>
                    <a:pt x="0" y="1827608"/>
                  </a:moveTo>
                  <a:lnTo>
                    <a:pt x="0" y="1157008"/>
                  </a:lnTo>
                  <a:lnTo>
                    <a:pt x="388982" y="1157008"/>
                  </a:lnTo>
                  <a:lnTo>
                    <a:pt x="388982" y="1273245"/>
                  </a:lnTo>
                  <a:lnTo>
                    <a:pt x="135920" y="1273245"/>
                  </a:lnTo>
                  <a:lnTo>
                    <a:pt x="135920" y="1427930"/>
                  </a:lnTo>
                  <a:lnTo>
                    <a:pt x="351425" y="1427930"/>
                  </a:lnTo>
                  <a:lnTo>
                    <a:pt x="351425" y="1544168"/>
                  </a:lnTo>
                  <a:lnTo>
                    <a:pt x="135920" y="1544168"/>
                  </a:lnTo>
                  <a:lnTo>
                    <a:pt x="135920" y="1827608"/>
                  </a:lnTo>
                  <a:close/>
                  <a:moveTo>
                    <a:pt x="517748" y="1827608"/>
                  </a:moveTo>
                  <a:lnTo>
                    <a:pt x="517748" y="1157008"/>
                  </a:lnTo>
                  <a:lnTo>
                    <a:pt x="721628" y="1157008"/>
                  </a:lnTo>
                  <a:cubicBezTo>
                    <a:pt x="794953" y="1157008"/>
                    <a:pt x="853077" y="1174891"/>
                    <a:pt x="895999" y="1210656"/>
                  </a:cubicBezTo>
                  <a:cubicBezTo>
                    <a:pt x="938322" y="1246421"/>
                    <a:pt x="959488" y="1295304"/>
                    <a:pt x="959488" y="1357294"/>
                  </a:cubicBezTo>
                  <a:cubicBezTo>
                    <a:pt x="959488" y="1397235"/>
                    <a:pt x="950251" y="1432106"/>
                    <a:pt x="931768" y="1461907"/>
                  </a:cubicBezTo>
                  <a:cubicBezTo>
                    <a:pt x="913284" y="1491709"/>
                    <a:pt x="887057" y="1514661"/>
                    <a:pt x="853077" y="1530756"/>
                  </a:cubicBezTo>
                  <a:lnTo>
                    <a:pt x="1062322" y="1827608"/>
                  </a:lnTo>
                  <a:lnTo>
                    <a:pt x="900470" y="1827608"/>
                  </a:lnTo>
                  <a:lnTo>
                    <a:pt x="722522" y="1556686"/>
                  </a:lnTo>
                  <a:lnTo>
                    <a:pt x="653668" y="1556686"/>
                  </a:lnTo>
                  <a:lnTo>
                    <a:pt x="653668" y="1827608"/>
                  </a:lnTo>
                  <a:close/>
                  <a:moveTo>
                    <a:pt x="653668" y="1441342"/>
                  </a:moveTo>
                  <a:lnTo>
                    <a:pt x="729676" y="1441342"/>
                  </a:lnTo>
                  <a:cubicBezTo>
                    <a:pt x="758291" y="1441342"/>
                    <a:pt x="780646" y="1433894"/>
                    <a:pt x="796742" y="1418989"/>
                  </a:cubicBezTo>
                  <a:cubicBezTo>
                    <a:pt x="812838" y="1404084"/>
                    <a:pt x="820590" y="1382929"/>
                    <a:pt x="819991" y="1355506"/>
                  </a:cubicBezTo>
                  <a:cubicBezTo>
                    <a:pt x="819991" y="1329871"/>
                    <a:pt x="812238" y="1309610"/>
                    <a:pt x="796742" y="1294705"/>
                  </a:cubicBezTo>
                  <a:cubicBezTo>
                    <a:pt x="781245" y="1279799"/>
                    <a:pt x="758890" y="1272646"/>
                    <a:pt x="729676" y="1273245"/>
                  </a:cubicBezTo>
                  <a:lnTo>
                    <a:pt x="653668" y="1273245"/>
                  </a:lnTo>
                  <a:close/>
                  <a:moveTo>
                    <a:pt x="1100773" y="1827608"/>
                  </a:moveTo>
                  <a:lnTo>
                    <a:pt x="1353835" y="1157008"/>
                  </a:lnTo>
                  <a:lnTo>
                    <a:pt x="1530889" y="1157008"/>
                  </a:lnTo>
                  <a:lnTo>
                    <a:pt x="1783950" y="1827608"/>
                  </a:lnTo>
                  <a:lnTo>
                    <a:pt x="1639982" y="1827608"/>
                  </a:lnTo>
                  <a:lnTo>
                    <a:pt x="1575599" y="1653252"/>
                  </a:lnTo>
                  <a:lnTo>
                    <a:pt x="1308230" y="1653252"/>
                  </a:lnTo>
                  <a:lnTo>
                    <a:pt x="1244741" y="1827608"/>
                  </a:lnTo>
                  <a:close/>
                  <a:moveTo>
                    <a:pt x="1350258" y="1537015"/>
                  </a:moveTo>
                  <a:lnTo>
                    <a:pt x="1534466" y="1537015"/>
                  </a:lnTo>
                  <a:lnTo>
                    <a:pt x="1442362" y="1285763"/>
                  </a:lnTo>
                  <a:close/>
                  <a:moveTo>
                    <a:pt x="1896621" y="1827608"/>
                  </a:moveTo>
                  <a:lnTo>
                    <a:pt x="1896621" y="1157008"/>
                  </a:lnTo>
                  <a:lnTo>
                    <a:pt x="2070098" y="1157008"/>
                  </a:lnTo>
                  <a:lnTo>
                    <a:pt x="2368764" y="1637158"/>
                  </a:lnTo>
                  <a:lnTo>
                    <a:pt x="2368764" y="1157008"/>
                  </a:lnTo>
                  <a:lnTo>
                    <a:pt x="2503790" y="1157008"/>
                  </a:lnTo>
                  <a:lnTo>
                    <a:pt x="2503790" y="1827608"/>
                  </a:lnTo>
                  <a:lnTo>
                    <a:pt x="2330313" y="1827608"/>
                  </a:lnTo>
                  <a:lnTo>
                    <a:pt x="2031647" y="1345670"/>
                  </a:lnTo>
                  <a:lnTo>
                    <a:pt x="2031647" y="1827608"/>
                  </a:lnTo>
                  <a:close/>
                  <a:moveTo>
                    <a:pt x="2644181" y="1492308"/>
                  </a:moveTo>
                  <a:cubicBezTo>
                    <a:pt x="2644181" y="1444624"/>
                    <a:pt x="2652828" y="1399318"/>
                    <a:pt x="2670113" y="1356400"/>
                  </a:cubicBezTo>
                  <a:cubicBezTo>
                    <a:pt x="2687398" y="1312882"/>
                    <a:pt x="2711247" y="1275034"/>
                    <a:pt x="2741650" y="1242845"/>
                  </a:cubicBezTo>
                  <a:cubicBezTo>
                    <a:pt x="2772652" y="1210656"/>
                    <a:pt x="2810209" y="1185325"/>
                    <a:pt x="2854321" y="1166844"/>
                  </a:cubicBezTo>
                  <a:cubicBezTo>
                    <a:pt x="2899031" y="1147772"/>
                    <a:pt x="2947319" y="1138231"/>
                    <a:pt x="2999183" y="1138231"/>
                  </a:cubicBezTo>
                  <a:cubicBezTo>
                    <a:pt x="3058201" y="1138231"/>
                    <a:pt x="3111853" y="1150150"/>
                    <a:pt x="3160141" y="1173997"/>
                  </a:cubicBezTo>
                  <a:cubicBezTo>
                    <a:pt x="3209027" y="1198433"/>
                    <a:pt x="3248963" y="1231820"/>
                    <a:pt x="3279965" y="1274140"/>
                  </a:cubicBezTo>
                  <a:lnTo>
                    <a:pt x="3173554" y="1357294"/>
                  </a:lnTo>
                  <a:cubicBezTo>
                    <a:pt x="3153881" y="1329281"/>
                    <a:pt x="3129139" y="1306927"/>
                    <a:pt x="3099334" y="1290234"/>
                  </a:cubicBezTo>
                  <a:cubicBezTo>
                    <a:pt x="3069530" y="1273541"/>
                    <a:pt x="3036141" y="1265198"/>
                    <a:pt x="2999183" y="1265198"/>
                  </a:cubicBezTo>
                  <a:cubicBezTo>
                    <a:pt x="2936588" y="1265198"/>
                    <a:pt x="2885019" y="1286953"/>
                    <a:pt x="2844484" y="1330470"/>
                  </a:cubicBezTo>
                  <a:cubicBezTo>
                    <a:pt x="2803950" y="1373987"/>
                    <a:pt x="2783383" y="1427930"/>
                    <a:pt x="2782784" y="1492308"/>
                  </a:cubicBezTo>
                  <a:cubicBezTo>
                    <a:pt x="2782784" y="1556686"/>
                    <a:pt x="2803351" y="1610933"/>
                    <a:pt x="2844484" y="1655040"/>
                  </a:cubicBezTo>
                  <a:cubicBezTo>
                    <a:pt x="2885019" y="1698558"/>
                    <a:pt x="2936588" y="1720017"/>
                    <a:pt x="2999183" y="1719418"/>
                  </a:cubicBezTo>
                  <a:cubicBezTo>
                    <a:pt x="3036141" y="1719418"/>
                    <a:pt x="3069530" y="1711371"/>
                    <a:pt x="3099334" y="1695276"/>
                  </a:cubicBezTo>
                  <a:cubicBezTo>
                    <a:pt x="3129139" y="1678583"/>
                    <a:pt x="3153881" y="1655934"/>
                    <a:pt x="3173554" y="1627322"/>
                  </a:cubicBezTo>
                  <a:lnTo>
                    <a:pt x="3279965" y="1709582"/>
                  </a:lnTo>
                  <a:cubicBezTo>
                    <a:pt x="3253738" y="1745947"/>
                    <a:pt x="3220947" y="1775748"/>
                    <a:pt x="3181602" y="1798996"/>
                  </a:cubicBezTo>
                  <a:cubicBezTo>
                    <a:pt x="3142257" y="1822243"/>
                    <a:pt x="3098735" y="1836844"/>
                    <a:pt x="3051047" y="1842808"/>
                  </a:cubicBezTo>
                  <a:lnTo>
                    <a:pt x="2967885" y="1982293"/>
                  </a:lnTo>
                  <a:lnTo>
                    <a:pt x="2848061" y="1982293"/>
                  </a:lnTo>
                  <a:lnTo>
                    <a:pt x="2932117" y="1841020"/>
                  </a:lnTo>
                  <a:cubicBezTo>
                    <a:pt x="2875487" y="1830889"/>
                    <a:pt x="2825107" y="1809126"/>
                    <a:pt x="2780995" y="1775748"/>
                  </a:cubicBezTo>
                  <a:cubicBezTo>
                    <a:pt x="2736884" y="1742370"/>
                    <a:pt x="2702904" y="1700936"/>
                    <a:pt x="2679055" y="1651464"/>
                  </a:cubicBezTo>
                  <a:cubicBezTo>
                    <a:pt x="2655207" y="1601991"/>
                    <a:pt x="2643582" y="1548934"/>
                    <a:pt x="2644181" y="1492308"/>
                  </a:cubicBezTo>
                  <a:close/>
                  <a:moveTo>
                    <a:pt x="3319310" y="1827608"/>
                  </a:moveTo>
                  <a:lnTo>
                    <a:pt x="3572372" y="1157008"/>
                  </a:lnTo>
                  <a:lnTo>
                    <a:pt x="3749426" y="1157008"/>
                  </a:lnTo>
                  <a:lnTo>
                    <a:pt x="4002487" y="1827608"/>
                  </a:lnTo>
                  <a:lnTo>
                    <a:pt x="3858519" y="1827608"/>
                  </a:lnTo>
                  <a:lnTo>
                    <a:pt x="3795030" y="1653252"/>
                  </a:lnTo>
                  <a:lnTo>
                    <a:pt x="3527661" y="1653252"/>
                  </a:lnTo>
                  <a:lnTo>
                    <a:pt x="3463278" y="1827608"/>
                  </a:lnTo>
                  <a:close/>
                  <a:moveTo>
                    <a:pt x="3569689" y="1537015"/>
                  </a:moveTo>
                  <a:lnTo>
                    <a:pt x="3753002" y="1537015"/>
                  </a:lnTo>
                  <a:lnTo>
                    <a:pt x="3660899" y="1285763"/>
                  </a:lnTo>
                  <a:close/>
                  <a:moveTo>
                    <a:pt x="4115158" y="1827608"/>
                  </a:moveTo>
                  <a:lnTo>
                    <a:pt x="4115158" y="1157008"/>
                  </a:lnTo>
                  <a:lnTo>
                    <a:pt x="4251078" y="1157008"/>
                  </a:lnTo>
                  <a:lnTo>
                    <a:pt x="4251078" y="1827608"/>
                  </a:lnTo>
                  <a:close/>
                  <a:moveTo>
                    <a:pt x="4386998" y="1734618"/>
                  </a:moveTo>
                  <a:lnTo>
                    <a:pt x="4485361" y="1644311"/>
                  </a:lnTo>
                  <a:cubicBezTo>
                    <a:pt x="4505633" y="1670536"/>
                    <a:pt x="4528283" y="1690806"/>
                    <a:pt x="4553321" y="1705112"/>
                  </a:cubicBezTo>
                  <a:cubicBezTo>
                    <a:pt x="4578958" y="1719418"/>
                    <a:pt x="4605481" y="1726571"/>
                    <a:pt x="4632906" y="1726571"/>
                  </a:cubicBezTo>
                  <a:cubicBezTo>
                    <a:pt x="4659732" y="1726571"/>
                    <a:pt x="4680594" y="1719713"/>
                    <a:pt x="4695501" y="1706006"/>
                  </a:cubicBezTo>
                  <a:cubicBezTo>
                    <a:pt x="4710997" y="1692299"/>
                    <a:pt x="4718750" y="1673218"/>
                    <a:pt x="4718750" y="1648781"/>
                  </a:cubicBezTo>
                  <a:cubicBezTo>
                    <a:pt x="4718750" y="1634475"/>
                    <a:pt x="4714574" y="1621358"/>
                    <a:pt x="4706231" y="1609439"/>
                  </a:cubicBezTo>
                  <a:cubicBezTo>
                    <a:pt x="4697289" y="1597521"/>
                    <a:pt x="4685664" y="1587685"/>
                    <a:pt x="4671357" y="1579933"/>
                  </a:cubicBezTo>
                  <a:cubicBezTo>
                    <a:pt x="4657050" y="1571591"/>
                    <a:pt x="4640659" y="1563240"/>
                    <a:pt x="4622175" y="1554897"/>
                  </a:cubicBezTo>
                  <a:cubicBezTo>
                    <a:pt x="4603692" y="1545956"/>
                    <a:pt x="4584914" y="1537310"/>
                    <a:pt x="4565840" y="1528967"/>
                  </a:cubicBezTo>
                  <a:cubicBezTo>
                    <a:pt x="4546767" y="1520625"/>
                    <a:pt x="4528283" y="1510486"/>
                    <a:pt x="4510399" y="1498567"/>
                  </a:cubicBezTo>
                  <a:cubicBezTo>
                    <a:pt x="4491916" y="1486648"/>
                    <a:pt x="4475525" y="1473531"/>
                    <a:pt x="4461217" y="1459225"/>
                  </a:cubicBezTo>
                  <a:cubicBezTo>
                    <a:pt x="4446910" y="1444919"/>
                    <a:pt x="4435285" y="1426741"/>
                    <a:pt x="4426343" y="1404683"/>
                  </a:cubicBezTo>
                  <a:cubicBezTo>
                    <a:pt x="4417401" y="1382625"/>
                    <a:pt x="4412930" y="1358483"/>
                    <a:pt x="4412930" y="1332258"/>
                  </a:cubicBezTo>
                  <a:cubicBezTo>
                    <a:pt x="4412930" y="1278011"/>
                    <a:pt x="4433202" y="1232115"/>
                    <a:pt x="4473736" y="1194562"/>
                  </a:cubicBezTo>
                  <a:cubicBezTo>
                    <a:pt x="4514271" y="1157008"/>
                    <a:pt x="4565545" y="1138231"/>
                    <a:pt x="4627541" y="1138231"/>
                  </a:cubicBezTo>
                  <a:cubicBezTo>
                    <a:pt x="4720539" y="1138231"/>
                    <a:pt x="4798335" y="1175785"/>
                    <a:pt x="4860930" y="1250892"/>
                  </a:cubicBezTo>
                  <a:lnTo>
                    <a:pt x="4761672" y="1340305"/>
                  </a:lnTo>
                  <a:cubicBezTo>
                    <a:pt x="4718750" y="1284270"/>
                    <a:pt x="4674335" y="1256257"/>
                    <a:pt x="4628435" y="1256257"/>
                  </a:cubicBezTo>
                  <a:cubicBezTo>
                    <a:pt x="4605784" y="1256257"/>
                    <a:pt x="4587006" y="1263115"/>
                    <a:pt x="4572100" y="1276822"/>
                  </a:cubicBezTo>
                  <a:cubicBezTo>
                    <a:pt x="4557193" y="1290529"/>
                    <a:pt x="4550039" y="1307222"/>
                    <a:pt x="4550639" y="1326893"/>
                  </a:cubicBezTo>
                  <a:cubicBezTo>
                    <a:pt x="4550639" y="1339411"/>
                    <a:pt x="4554215" y="1351035"/>
                    <a:pt x="4561369" y="1361765"/>
                  </a:cubicBezTo>
                  <a:cubicBezTo>
                    <a:pt x="4568523" y="1371895"/>
                    <a:pt x="4577760" y="1381140"/>
                    <a:pt x="4589090" y="1389483"/>
                  </a:cubicBezTo>
                  <a:cubicBezTo>
                    <a:pt x="4601009" y="1397235"/>
                    <a:pt x="4614727" y="1404978"/>
                    <a:pt x="4630223" y="1412730"/>
                  </a:cubicBezTo>
                  <a:lnTo>
                    <a:pt x="4677616" y="1435084"/>
                  </a:lnTo>
                  <a:cubicBezTo>
                    <a:pt x="4694902" y="1442836"/>
                    <a:pt x="4711892" y="1450579"/>
                    <a:pt x="4728586" y="1458331"/>
                  </a:cubicBezTo>
                  <a:cubicBezTo>
                    <a:pt x="4745872" y="1466673"/>
                    <a:pt x="4761967" y="1476813"/>
                    <a:pt x="4776874" y="1488731"/>
                  </a:cubicBezTo>
                  <a:cubicBezTo>
                    <a:pt x="4792371" y="1500060"/>
                    <a:pt x="4806088" y="1513168"/>
                    <a:pt x="4818008" y="1528073"/>
                  </a:cubicBezTo>
                  <a:cubicBezTo>
                    <a:pt x="4829927" y="1542379"/>
                    <a:pt x="4839173" y="1559368"/>
                    <a:pt x="4845728" y="1579039"/>
                  </a:cubicBezTo>
                  <a:cubicBezTo>
                    <a:pt x="4852882" y="1599309"/>
                    <a:pt x="4856459" y="1621662"/>
                    <a:pt x="4856459" y="1646099"/>
                  </a:cubicBezTo>
                  <a:cubicBezTo>
                    <a:pt x="4855269" y="1706900"/>
                    <a:pt x="4833504" y="1755478"/>
                    <a:pt x="4791181" y="1791843"/>
                  </a:cubicBezTo>
                  <a:cubicBezTo>
                    <a:pt x="4749448" y="1828207"/>
                    <a:pt x="4697289" y="1846385"/>
                    <a:pt x="4634694" y="1846385"/>
                  </a:cubicBezTo>
                  <a:cubicBezTo>
                    <a:pt x="4579852" y="1846385"/>
                    <a:pt x="4532459" y="1837148"/>
                    <a:pt x="4492515" y="1818667"/>
                  </a:cubicBezTo>
                  <a:cubicBezTo>
                    <a:pt x="4452571" y="1799595"/>
                    <a:pt x="4417401" y="1771573"/>
                    <a:pt x="4386998" y="1734618"/>
                  </a:cubicBezTo>
                  <a:close/>
                  <a:moveTo>
                    <a:pt x="5007580" y="1827608"/>
                  </a:moveTo>
                  <a:lnTo>
                    <a:pt x="5007580" y="1157008"/>
                  </a:lnTo>
                  <a:lnTo>
                    <a:pt x="5396562" y="1157008"/>
                  </a:lnTo>
                  <a:lnTo>
                    <a:pt x="5396562" y="1273245"/>
                  </a:lnTo>
                  <a:lnTo>
                    <a:pt x="5143500" y="1273245"/>
                  </a:lnTo>
                  <a:lnTo>
                    <a:pt x="5143500" y="1427930"/>
                  </a:lnTo>
                  <a:lnTo>
                    <a:pt x="5359005" y="1427930"/>
                  </a:lnTo>
                  <a:lnTo>
                    <a:pt x="5359005" y="1544168"/>
                  </a:lnTo>
                  <a:lnTo>
                    <a:pt x="5143500" y="1544168"/>
                  </a:lnTo>
                  <a:lnTo>
                    <a:pt x="5143500" y="1711371"/>
                  </a:lnTo>
                  <a:lnTo>
                    <a:pt x="5396562" y="1711371"/>
                  </a:lnTo>
                  <a:lnTo>
                    <a:pt x="5396562" y="1827608"/>
                  </a:lnTo>
                  <a:close/>
                </a:path>
              </a:pathLst>
            </a:custGeom>
            <a:solidFill>
              <a:srgbClr val="000000"/>
            </a:solidFill>
            <a:ln w="893" cap="flat">
              <a:noFill/>
              <a:prstDash val="solid"/>
              <a:miter/>
            </a:ln>
          </p:spPr>
          <p:txBody>
            <a:bodyPr rtlCol="0" anchor="ctr"/>
            <a:lstStyle/>
            <a:p>
              <a:endParaRPr lang="fr-FR"/>
            </a:p>
          </p:txBody>
        </p:sp>
        <p:sp>
          <p:nvSpPr>
            <p:cNvPr id="39" name="Forme libre 38">
              <a:extLst>
                <a:ext uri="{FF2B5EF4-FFF2-40B4-BE49-F238E27FC236}">
                  <a16:creationId xmlns:a16="http://schemas.microsoft.com/office/drawing/2014/main" id="{95D15255-15BF-357C-06F8-F51F45853917}"/>
                </a:ext>
              </a:extLst>
            </p:cNvPr>
            <p:cNvSpPr/>
            <p:nvPr/>
          </p:nvSpPr>
          <p:spPr>
            <a:xfrm>
              <a:off x="3189814" y="4323132"/>
              <a:ext cx="2331207" cy="1640734"/>
            </a:xfrm>
            <a:custGeom>
              <a:avLst/>
              <a:gdLst>
                <a:gd name="connsiteX0" fmla="*/ 2221220 w 2331207"/>
                <a:gd name="connsiteY0" fmla="*/ 1391271 h 1640734"/>
                <a:gd name="connsiteX1" fmla="*/ 2248940 w 2331207"/>
                <a:gd name="connsiteY1" fmla="*/ 1441342 h 1640734"/>
                <a:gd name="connsiteX2" fmla="*/ 2158625 w 2331207"/>
                <a:gd name="connsiteY2" fmla="*/ 1465484 h 1640734"/>
                <a:gd name="connsiteX3" fmla="*/ 2221220 w 2331207"/>
                <a:gd name="connsiteY3" fmla="*/ 1391271 h 1640734"/>
                <a:gd name="connsiteX4" fmla="*/ 2271295 w 2331207"/>
                <a:gd name="connsiteY4" fmla="*/ 1537909 h 1640734"/>
                <a:gd name="connsiteX5" fmla="*/ 2253411 w 2331207"/>
                <a:gd name="connsiteY5" fmla="*/ 1537909 h 1640734"/>
                <a:gd name="connsiteX6" fmla="*/ 2181874 w 2331207"/>
                <a:gd name="connsiteY6" fmla="*/ 1586192 h 1640734"/>
                <a:gd name="connsiteX7" fmla="*/ 2144317 w 2331207"/>
                <a:gd name="connsiteY7" fmla="*/ 1537909 h 1640734"/>
                <a:gd name="connsiteX8" fmla="*/ 2148788 w 2331207"/>
                <a:gd name="connsiteY8" fmla="*/ 1497673 h 1640734"/>
                <a:gd name="connsiteX9" fmla="*/ 2295439 w 2331207"/>
                <a:gd name="connsiteY9" fmla="*/ 1449390 h 1640734"/>
                <a:gd name="connsiteX10" fmla="*/ 2248940 w 2331207"/>
                <a:gd name="connsiteY10" fmla="*/ 1351929 h 1640734"/>
                <a:gd name="connsiteX11" fmla="*/ 2100501 w 2331207"/>
                <a:gd name="connsiteY11" fmla="*/ 1569203 h 1640734"/>
                <a:gd name="connsiteX12" fmla="*/ 2155942 w 2331207"/>
                <a:gd name="connsiteY12" fmla="*/ 1639840 h 1640734"/>
                <a:gd name="connsiteX13" fmla="*/ 2271295 w 2331207"/>
                <a:gd name="connsiteY13" fmla="*/ 1537909 h 1640734"/>
                <a:gd name="connsiteX14" fmla="*/ 2248046 w 2331207"/>
                <a:gd name="connsiteY14" fmla="*/ 1319740 h 1640734"/>
                <a:gd name="connsiteX15" fmla="*/ 2331207 w 2331207"/>
                <a:gd name="connsiteY15" fmla="*/ 1243739 h 1640734"/>
                <a:gd name="connsiteX16" fmla="*/ 2331207 w 2331207"/>
                <a:gd name="connsiteY16" fmla="*/ 1233009 h 1640734"/>
                <a:gd name="connsiteX17" fmla="*/ 2275766 w 2331207"/>
                <a:gd name="connsiteY17" fmla="*/ 1233009 h 1640734"/>
                <a:gd name="connsiteX18" fmla="*/ 2226585 w 2331207"/>
                <a:gd name="connsiteY18" fmla="*/ 1320634 h 1640734"/>
                <a:gd name="connsiteX19" fmla="*/ 2248046 w 2331207"/>
                <a:gd name="connsiteY19" fmla="*/ 1320634 h 1640734"/>
                <a:gd name="connsiteX20" fmla="*/ 1935966 w 2331207"/>
                <a:gd name="connsiteY20" fmla="*/ 1393059 h 1640734"/>
                <a:gd name="connsiteX21" fmla="*/ 1984254 w 2331207"/>
                <a:gd name="connsiteY21" fmla="*/ 1393059 h 1640734"/>
                <a:gd name="connsiteX22" fmla="*/ 1907351 w 2331207"/>
                <a:gd name="connsiteY22" fmla="*/ 1604075 h 1640734"/>
                <a:gd name="connsiteX23" fmla="*/ 1928813 w 2331207"/>
                <a:gd name="connsiteY23" fmla="*/ 1639840 h 1640734"/>
                <a:gd name="connsiteX24" fmla="*/ 2073675 w 2331207"/>
                <a:gd name="connsiteY24" fmla="*/ 1527179 h 1640734"/>
                <a:gd name="connsiteX25" fmla="*/ 2060262 w 2331207"/>
                <a:gd name="connsiteY25" fmla="*/ 1527179 h 1640734"/>
                <a:gd name="connsiteX26" fmla="*/ 1965475 w 2331207"/>
                <a:gd name="connsiteY26" fmla="*/ 1591557 h 1640734"/>
                <a:gd name="connsiteX27" fmla="*/ 2036118 w 2331207"/>
                <a:gd name="connsiteY27" fmla="*/ 1393059 h 1640734"/>
                <a:gd name="connsiteX28" fmla="*/ 2108549 w 2331207"/>
                <a:gd name="connsiteY28" fmla="*/ 1393059 h 1640734"/>
                <a:gd name="connsiteX29" fmla="*/ 2117491 w 2331207"/>
                <a:gd name="connsiteY29" fmla="*/ 1362659 h 1640734"/>
                <a:gd name="connsiteX30" fmla="*/ 2046848 w 2331207"/>
                <a:gd name="connsiteY30" fmla="*/ 1362659 h 1640734"/>
                <a:gd name="connsiteX31" fmla="*/ 2073675 w 2331207"/>
                <a:gd name="connsiteY31" fmla="*/ 1286657 h 1640734"/>
                <a:gd name="connsiteX32" fmla="*/ 2045954 w 2331207"/>
                <a:gd name="connsiteY32" fmla="*/ 1286657 h 1640734"/>
                <a:gd name="connsiteX33" fmla="*/ 1995878 w 2331207"/>
                <a:gd name="connsiteY33" fmla="*/ 1362659 h 1640734"/>
                <a:gd name="connsiteX34" fmla="*/ 1935966 w 2331207"/>
                <a:gd name="connsiteY34" fmla="*/ 1370706 h 1640734"/>
                <a:gd name="connsiteX35" fmla="*/ 1885890 w 2331207"/>
                <a:gd name="connsiteY35" fmla="*/ 1382330 h 1640734"/>
                <a:gd name="connsiteX36" fmla="*/ 1868900 w 2331207"/>
                <a:gd name="connsiteY36" fmla="*/ 1351929 h 1640734"/>
                <a:gd name="connsiteX37" fmla="*/ 1756230 w 2331207"/>
                <a:gd name="connsiteY37" fmla="*/ 1443131 h 1640734"/>
                <a:gd name="connsiteX38" fmla="*/ 1769643 w 2331207"/>
                <a:gd name="connsiteY38" fmla="*/ 1443131 h 1640734"/>
                <a:gd name="connsiteX39" fmla="*/ 1828661 w 2331207"/>
                <a:gd name="connsiteY39" fmla="*/ 1398424 h 1640734"/>
                <a:gd name="connsiteX40" fmla="*/ 1747288 w 2331207"/>
                <a:gd name="connsiteY40" fmla="*/ 1609439 h 1640734"/>
                <a:gd name="connsiteX41" fmla="*/ 1765172 w 2331207"/>
                <a:gd name="connsiteY41" fmla="*/ 1639840 h 1640734"/>
                <a:gd name="connsiteX42" fmla="*/ 1872477 w 2331207"/>
                <a:gd name="connsiteY42" fmla="*/ 1548638 h 1640734"/>
                <a:gd name="connsiteX43" fmla="*/ 1859064 w 2331207"/>
                <a:gd name="connsiteY43" fmla="*/ 1548638 h 1640734"/>
                <a:gd name="connsiteX44" fmla="*/ 1800046 w 2331207"/>
                <a:gd name="connsiteY44" fmla="*/ 1593345 h 1640734"/>
                <a:gd name="connsiteX45" fmla="*/ 1893938 w 2331207"/>
                <a:gd name="connsiteY45" fmla="*/ 1298281 h 1640734"/>
                <a:gd name="connsiteX46" fmla="*/ 1927024 w 2331207"/>
                <a:gd name="connsiteY46" fmla="*/ 1265198 h 1640734"/>
                <a:gd name="connsiteX47" fmla="*/ 1893938 w 2331207"/>
                <a:gd name="connsiteY47" fmla="*/ 1232115 h 1640734"/>
                <a:gd name="connsiteX48" fmla="*/ 1870689 w 2331207"/>
                <a:gd name="connsiteY48" fmla="*/ 1241951 h 1640734"/>
                <a:gd name="connsiteX49" fmla="*/ 1860853 w 2331207"/>
                <a:gd name="connsiteY49" fmla="*/ 1265198 h 1640734"/>
                <a:gd name="connsiteX50" fmla="*/ 1893938 w 2331207"/>
                <a:gd name="connsiteY50" fmla="*/ 1298281 h 1640734"/>
                <a:gd name="connsiteX51" fmla="*/ 1501380 w 2331207"/>
                <a:gd name="connsiteY51" fmla="*/ 1410942 h 1640734"/>
                <a:gd name="connsiteX52" fmla="*/ 1501380 w 2331207"/>
                <a:gd name="connsiteY52" fmla="*/ 1474425 h 1640734"/>
                <a:gd name="connsiteX53" fmla="*/ 1444150 w 2331207"/>
                <a:gd name="connsiteY53" fmla="*/ 1601392 h 1640734"/>
                <a:gd name="connsiteX54" fmla="*/ 1468294 w 2331207"/>
                <a:gd name="connsiteY54" fmla="*/ 1640734 h 1640734"/>
                <a:gd name="connsiteX55" fmla="*/ 1495120 w 2331207"/>
                <a:gd name="connsiteY55" fmla="*/ 1621957 h 1640734"/>
                <a:gd name="connsiteX56" fmla="*/ 1551456 w 2331207"/>
                <a:gd name="connsiteY56" fmla="*/ 1473531 h 1640734"/>
                <a:gd name="connsiteX57" fmla="*/ 1647136 w 2331207"/>
                <a:gd name="connsiteY57" fmla="*/ 1407365 h 1640734"/>
                <a:gd name="connsiteX58" fmla="*/ 1650713 w 2331207"/>
                <a:gd name="connsiteY58" fmla="*/ 1439554 h 1640734"/>
                <a:gd name="connsiteX59" fmla="*/ 1563975 w 2331207"/>
                <a:gd name="connsiteY59" fmla="*/ 1604969 h 1640734"/>
                <a:gd name="connsiteX60" fmla="*/ 1585436 w 2331207"/>
                <a:gd name="connsiteY60" fmla="*/ 1640734 h 1640734"/>
                <a:gd name="connsiteX61" fmla="*/ 1698106 w 2331207"/>
                <a:gd name="connsiteY61" fmla="*/ 1549533 h 1640734"/>
                <a:gd name="connsiteX62" fmla="*/ 1682905 w 2331207"/>
                <a:gd name="connsiteY62" fmla="*/ 1549533 h 1640734"/>
                <a:gd name="connsiteX63" fmla="*/ 1623887 w 2331207"/>
                <a:gd name="connsiteY63" fmla="*/ 1594239 h 1640734"/>
                <a:gd name="connsiteX64" fmla="*/ 1698106 w 2331207"/>
                <a:gd name="connsiteY64" fmla="*/ 1444025 h 1640734"/>
                <a:gd name="connsiteX65" fmla="*/ 1712414 w 2331207"/>
                <a:gd name="connsiteY65" fmla="*/ 1393059 h 1640734"/>
                <a:gd name="connsiteX66" fmla="*/ 1673068 w 2331207"/>
                <a:gd name="connsiteY66" fmla="*/ 1352823 h 1640734"/>
                <a:gd name="connsiteX67" fmla="*/ 1560398 w 2331207"/>
                <a:gd name="connsiteY67" fmla="*/ 1444919 h 1640734"/>
                <a:gd name="connsiteX68" fmla="*/ 1560398 w 2331207"/>
                <a:gd name="connsiteY68" fmla="*/ 1405577 h 1640734"/>
                <a:gd name="connsiteX69" fmla="*/ 1526418 w 2331207"/>
                <a:gd name="connsiteY69" fmla="*/ 1352823 h 1640734"/>
                <a:gd name="connsiteX70" fmla="*/ 1448621 w 2331207"/>
                <a:gd name="connsiteY70" fmla="*/ 1444025 h 1640734"/>
                <a:gd name="connsiteX71" fmla="*/ 1462035 w 2331207"/>
                <a:gd name="connsiteY71" fmla="*/ 1444025 h 1640734"/>
                <a:gd name="connsiteX72" fmla="*/ 1501380 w 2331207"/>
                <a:gd name="connsiteY72" fmla="*/ 1410942 h 1640734"/>
                <a:gd name="connsiteX73" fmla="*/ 1443256 w 2331207"/>
                <a:gd name="connsiteY73" fmla="*/ 1416307 h 1640734"/>
                <a:gd name="connsiteX74" fmla="*/ 1421795 w 2331207"/>
                <a:gd name="connsiteY74" fmla="*/ 1351929 h 1640734"/>
                <a:gd name="connsiteX75" fmla="*/ 1345787 w 2331207"/>
                <a:gd name="connsiteY75" fmla="*/ 1444025 h 1640734"/>
                <a:gd name="connsiteX76" fmla="*/ 1345787 w 2331207"/>
                <a:gd name="connsiteY76" fmla="*/ 1404683 h 1640734"/>
                <a:gd name="connsiteX77" fmla="*/ 1311807 w 2331207"/>
                <a:gd name="connsiteY77" fmla="*/ 1351929 h 1640734"/>
                <a:gd name="connsiteX78" fmla="*/ 1234011 w 2331207"/>
                <a:gd name="connsiteY78" fmla="*/ 1443131 h 1640734"/>
                <a:gd name="connsiteX79" fmla="*/ 1247424 w 2331207"/>
                <a:gd name="connsiteY79" fmla="*/ 1443131 h 1640734"/>
                <a:gd name="connsiteX80" fmla="*/ 1285875 w 2331207"/>
                <a:gd name="connsiteY80" fmla="*/ 1410048 h 1640734"/>
                <a:gd name="connsiteX81" fmla="*/ 1285875 w 2331207"/>
                <a:gd name="connsiteY81" fmla="*/ 1473531 h 1640734"/>
                <a:gd name="connsiteX82" fmla="*/ 1228646 w 2331207"/>
                <a:gd name="connsiteY82" fmla="*/ 1600498 h 1640734"/>
                <a:gd name="connsiteX83" fmla="*/ 1252789 w 2331207"/>
                <a:gd name="connsiteY83" fmla="*/ 1639840 h 1640734"/>
                <a:gd name="connsiteX84" fmla="*/ 1279616 w 2331207"/>
                <a:gd name="connsiteY84" fmla="*/ 1621063 h 1640734"/>
                <a:gd name="connsiteX85" fmla="*/ 1334162 w 2331207"/>
                <a:gd name="connsiteY85" fmla="*/ 1472637 h 1640734"/>
                <a:gd name="connsiteX86" fmla="*/ 1382450 w 2331207"/>
                <a:gd name="connsiteY86" fmla="*/ 1417201 h 1640734"/>
                <a:gd name="connsiteX87" fmla="*/ 1443256 w 2331207"/>
                <a:gd name="connsiteY87" fmla="*/ 1417201 h 1640734"/>
                <a:gd name="connsiteX88" fmla="*/ 1131177 w 2331207"/>
                <a:gd name="connsiteY88" fmla="*/ 1391271 h 1640734"/>
                <a:gd name="connsiteX89" fmla="*/ 1158897 w 2331207"/>
                <a:gd name="connsiteY89" fmla="*/ 1441342 h 1640734"/>
                <a:gd name="connsiteX90" fmla="*/ 1068582 w 2331207"/>
                <a:gd name="connsiteY90" fmla="*/ 1465484 h 1640734"/>
                <a:gd name="connsiteX91" fmla="*/ 1131177 w 2331207"/>
                <a:gd name="connsiteY91" fmla="*/ 1391271 h 1640734"/>
                <a:gd name="connsiteX92" fmla="*/ 1181252 w 2331207"/>
                <a:gd name="connsiteY92" fmla="*/ 1537909 h 1640734"/>
                <a:gd name="connsiteX93" fmla="*/ 1163368 w 2331207"/>
                <a:gd name="connsiteY93" fmla="*/ 1537909 h 1640734"/>
                <a:gd name="connsiteX94" fmla="*/ 1091831 w 2331207"/>
                <a:gd name="connsiteY94" fmla="*/ 1586192 h 1640734"/>
                <a:gd name="connsiteX95" fmla="*/ 1054274 w 2331207"/>
                <a:gd name="connsiteY95" fmla="*/ 1537909 h 1640734"/>
                <a:gd name="connsiteX96" fmla="*/ 1058746 w 2331207"/>
                <a:gd name="connsiteY96" fmla="*/ 1497673 h 1640734"/>
                <a:gd name="connsiteX97" fmla="*/ 1205396 w 2331207"/>
                <a:gd name="connsiteY97" fmla="*/ 1449390 h 1640734"/>
                <a:gd name="connsiteX98" fmla="*/ 1158897 w 2331207"/>
                <a:gd name="connsiteY98" fmla="*/ 1351929 h 1640734"/>
                <a:gd name="connsiteX99" fmla="*/ 1010458 w 2331207"/>
                <a:gd name="connsiteY99" fmla="*/ 1569203 h 1640734"/>
                <a:gd name="connsiteX100" fmla="*/ 1065899 w 2331207"/>
                <a:gd name="connsiteY100" fmla="*/ 1639840 h 1640734"/>
                <a:gd name="connsiteX101" fmla="*/ 1181252 w 2331207"/>
                <a:gd name="connsiteY101" fmla="*/ 1537909 h 1640734"/>
                <a:gd name="connsiteX102" fmla="*/ 845923 w 2331207"/>
                <a:gd name="connsiteY102" fmla="*/ 1393059 h 1640734"/>
                <a:gd name="connsiteX103" fmla="*/ 894211 w 2331207"/>
                <a:gd name="connsiteY103" fmla="*/ 1393059 h 1640734"/>
                <a:gd name="connsiteX104" fmla="*/ 817309 w 2331207"/>
                <a:gd name="connsiteY104" fmla="*/ 1604075 h 1640734"/>
                <a:gd name="connsiteX105" fmla="*/ 838770 w 2331207"/>
                <a:gd name="connsiteY105" fmla="*/ 1639840 h 1640734"/>
                <a:gd name="connsiteX106" fmla="*/ 983632 w 2331207"/>
                <a:gd name="connsiteY106" fmla="*/ 1527179 h 1640734"/>
                <a:gd name="connsiteX107" fmla="*/ 970219 w 2331207"/>
                <a:gd name="connsiteY107" fmla="*/ 1527179 h 1640734"/>
                <a:gd name="connsiteX108" fmla="*/ 875432 w 2331207"/>
                <a:gd name="connsiteY108" fmla="*/ 1591557 h 1640734"/>
                <a:gd name="connsiteX109" fmla="*/ 946075 w 2331207"/>
                <a:gd name="connsiteY109" fmla="*/ 1393059 h 1640734"/>
                <a:gd name="connsiteX110" fmla="*/ 1018506 w 2331207"/>
                <a:gd name="connsiteY110" fmla="*/ 1393059 h 1640734"/>
                <a:gd name="connsiteX111" fmla="*/ 1027448 w 2331207"/>
                <a:gd name="connsiteY111" fmla="*/ 1362659 h 1640734"/>
                <a:gd name="connsiteX112" fmla="*/ 956805 w 2331207"/>
                <a:gd name="connsiteY112" fmla="*/ 1362659 h 1640734"/>
                <a:gd name="connsiteX113" fmla="*/ 983632 w 2331207"/>
                <a:gd name="connsiteY113" fmla="*/ 1286657 h 1640734"/>
                <a:gd name="connsiteX114" fmla="*/ 955911 w 2331207"/>
                <a:gd name="connsiteY114" fmla="*/ 1286657 h 1640734"/>
                <a:gd name="connsiteX115" fmla="*/ 905835 w 2331207"/>
                <a:gd name="connsiteY115" fmla="*/ 1362659 h 1640734"/>
                <a:gd name="connsiteX116" fmla="*/ 845923 w 2331207"/>
                <a:gd name="connsiteY116" fmla="*/ 1370706 h 1640734"/>
                <a:gd name="connsiteX117" fmla="*/ 589285 w 2331207"/>
                <a:gd name="connsiteY117" fmla="*/ 1557580 h 1640734"/>
                <a:gd name="connsiteX118" fmla="*/ 702850 w 2331207"/>
                <a:gd name="connsiteY118" fmla="*/ 1403789 h 1640734"/>
                <a:gd name="connsiteX119" fmla="*/ 727888 w 2331207"/>
                <a:gd name="connsiteY119" fmla="*/ 1407365 h 1640734"/>
                <a:gd name="connsiteX120" fmla="*/ 685860 w 2331207"/>
                <a:gd name="connsiteY120" fmla="*/ 1520026 h 1640734"/>
                <a:gd name="connsiteX121" fmla="*/ 606275 w 2331207"/>
                <a:gd name="connsiteY121" fmla="*/ 1585298 h 1640734"/>
                <a:gd name="connsiteX122" fmla="*/ 589285 w 2331207"/>
                <a:gd name="connsiteY122" fmla="*/ 1557580 h 1640734"/>
                <a:gd name="connsiteX123" fmla="*/ 811943 w 2331207"/>
                <a:gd name="connsiteY123" fmla="*/ 1339411 h 1640734"/>
                <a:gd name="connsiteX124" fmla="*/ 789588 w 2331207"/>
                <a:gd name="connsiteY124" fmla="*/ 1337623 h 1640734"/>
                <a:gd name="connsiteX125" fmla="*/ 764550 w 2331207"/>
                <a:gd name="connsiteY125" fmla="*/ 1362659 h 1640734"/>
                <a:gd name="connsiteX126" fmla="*/ 760079 w 2331207"/>
                <a:gd name="connsiteY126" fmla="*/ 1362659 h 1640734"/>
                <a:gd name="connsiteX127" fmla="*/ 539209 w 2331207"/>
                <a:gd name="connsiteY127" fmla="*/ 1599604 h 1640734"/>
                <a:gd name="connsiteX128" fmla="*/ 578554 w 2331207"/>
                <a:gd name="connsiteY128" fmla="*/ 1639840 h 1640734"/>
                <a:gd name="connsiteX129" fmla="*/ 675129 w 2331207"/>
                <a:gd name="connsiteY129" fmla="*/ 1547744 h 1640734"/>
                <a:gd name="connsiteX130" fmla="*/ 673341 w 2331207"/>
                <a:gd name="connsiteY130" fmla="*/ 1564733 h 1640734"/>
                <a:gd name="connsiteX131" fmla="*/ 709109 w 2331207"/>
                <a:gd name="connsiteY131" fmla="*/ 1639840 h 1640734"/>
                <a:gd name="connsiteX132" fmla="*/ 786011 w 2331207"/>
                <a:gd name="connsiteY132" fmla="*/ 1548638 h 1640734"/>
                <a:gd name="connsiteX133" fmla="*/ 772598 w 2331207"/>
                <a:gd name="connsiteY133" fmla="*/ 1548638 h 1640734"/>
                <a:gd name="connsiteX134" fmla="*/ 734147 w 2331207"/>
                <a:gd name="connsiteY134" fmla="*/ 1581721 h 1640734"/>
                <a:gd name="connsiteX135" fmla="*/ 734147 w 2331207"/>
                <a:gd name="connsiteY135" fmla="*/ 1518238 h 1640734"/>
                <a:gd name="connsiteX136" fmla="*/ 583920 w 2331207"/>
                <a:gd name="connsiteY136" fmla="*/ 1416307 h 1640734"/>
                <a:gd name="connsiteX137" fmla="*/ 562459 w 2331207"/>
                <a:gd name="connsiteY137" fmla="*/ 1351929 h 1640734"/>
                <a:gd name="connsiteX138" fmla="*/ 486451 w 2331207"/>
                <a:gd name="connsiteY138" fmla="*/ 1444025 h 1640734"/>
                <a:gd name="connsiteX139" fmla="*/ 486451 w 2331207"/>
                <a:gd name="connsiteY139" fmla="*/ 1404683 h 1640734"/>
                <a:gd name="connsiteX140" fmla="*/ 451576 w 2331207"/>
                <a:gd name="connsiteY140" fmla="*/ 1351929 h 1640734"/>
                <a:gd name="connsiteX141" fmla="*/ 374674 w 2331207"/>
                <a:gd name="connsiteY141" fmla="*/ 1443131 h 1640734"/>
                <a:gd name="connsiteX142" fmla="*/ 388087 w 2331207"/>
                <a:gd name="connsiteY142" fmla="*/ 1443131 h 1640734"/>
                <a:gd name="connsiteX143" fmla="*/ 426539 w 2331207"/>
                <a:gd name="connsiteY143" fmla="*/ 1410048 h 1640734"/>
                <a:gd name="connsiteX144" fmla="*/ 426539 w 2331207"/>
                <a:gd name="connsiteY144" fmla="*/ 1473531 h 1640734"/>
                <a:gd name="connsiteX145" fmla="*/ 368415 w 2331207"/>
                <a:gd name="connsiteY145" fmla="*/ 1601392 h 1640734"/>
                <a:gd name="connsiteX146" fmla="*/ 392559 w 2331207"/>
                <a:gd name="connsiteY146" fmla="*/ 1640734 h 1640734"/>
                <a:gd name="connsiteX147" fmla="*/ 419385 w 2331207"/>
                <a:gd name="connsiteY147" fmla="*/ 1621957 h 1640734"/>
                <a:gd name="connsiteX148" fmla="*/ 475720 w 2331207"/>
                <a:gd name="connsiteY148" fmla="*/ 1472637 h 1640734"/>
                <a:gd name="connsiteX149" fmla="*/ 524007 w 2331207"/>
                <a:gd name="connsiteY149" fmla="*/ 1417201 h 1640734"/>
                <a:gd name="connsiteX150" fmla="*/ 583920 w 2331207"/>
                <a:gd name="connsiteY150" fmla="*/ 1417201 h 1640734"/>
                <a:gd name="connsiteX151" fmla="*/ 209245 w 2331207"/>
                <a:gd name="connsiteY151" fmla="*/ 1630004 h 1640734"/>
                <a:gd name="connsiteX152" fmla="*/ 214611 w 2331207"/>
                <a:gd name="connsiteY152" fmla="*/ 1613910 h 1640734"/>
                <a:gd name="connsiteX153" fmla="*/ 163641 w 2331207"/>
                <a:gd name="connsiteY153" fmla="*/ 1523603 h 1640734"/>
                <a:gd name="connsiteX154" fmla="*/ 190467 w 2331207"/>
                <a:gd name="connsiteY154" fmla="*/ 1451178 h 1640734"/>
                <a:gd name="connsiteX155" fmla="*/ 246802 w 2331207"/>
                <a:gd name="connsiteY155" fmla="*/ 1451178 h 1640734"/>
                <a:gd name="connsiteX156" fmla="*/ 277205 w 2331207"/>
                <a:gd name="connsiteY156" fmla="*/ 1504826 h 1640734"/>
                <a:gd name="connsiteX157" fmla="*/ 297772 w 2331207"/>
                <a:gd name="connsiteY157" fmla="*/ 1504826 h 1640734"/>
                <a:gd name="connsiteX158" fmla="*/ 344271 w 2331207"/>
                <a:gd name="connsiteY158" fmla="*/ 1376965 h 1640734"/>
                <a:gd name="connsiteX159" fmla="*/ 323704 w 2331207"/>
                <a:gd name="connsiteY159" fmla="*/ 1376965 h 1640734"/>
                <a:gd name="connsiteX160" fmla="*/ 253956 w 2331207"/>
                <a:gd name="connsiteY160" fmla="*/ 1430613 h 1640734"/>
                <a:gd name="connsiteX161" fmla="*/ 197621 w 2331207"/>
                <a:gd name="connsiteY161" fmla="*/ 1430613 h 1640734"/>
                <a:gd name="connsiteX162" fmla="*/ 236072 w 2331207"/>
                <a:gd name="connsiteY162" fmla="*/ 1325999 h 1640734"/>
                <a:gd name="connsiteX163" fmla="*/ 304032 w 2331207"/>
                <a:gd name="connsiteY163" fmla="*/ 1281293 h 1640734"/>
                <a:gd name="connsiteX164" fmla="*/ 316551 w 2331207"/>
                <a:gd name="connsiteY164" fmla="*/ 1281293 h 1640734"/>
                <a:gd name="connsiteX165" fmla="*/ 371992 w 2331207"/>
                <a:gd name="connsiteY165" fmla="*/ 1346564 h 1640734"/>
                <a:gd name="connsiteX166" fmla="*/ 391664 w 2331207"/>
                <a:gd name="connsiteY166" fmla="*/ 1346564 h 1640734"/>
                <a:gd name="connsiteX167" fmla="*/ 407760 w 2331207"/>
                <a:gd name="connsiteY167" fmla="*/ 1259833 h 1640734"/>
                <a:gd name="connsiteX168" fmla="*/ 135026 w 2331207"/>
                <a:gd name="connsiteY168" fmla="*/ 1259833 h 1640734"/>
                <a:gd name="connsiteX169" fmla="*/ 129661 w 2331207"/>
                <a:gd name="connsiteY169" fmla="*/ 1275928 h 1640734"/>
                <a:gd name="connsiteX170" fmla="*/ 165429 w 2331207"/>
                <a:gd name="connsiteY170" fmla="*/ 1366235 h 1640734"/>
                <a:gd name="connsiteX171" fmla="*/ 107305 w 2331207"/>
                <a:gd name="connsiteY171" fmla="*/ 1524497 h 1640734"/>
                <a:gd name="connsiteX172" fmla="*/ 4471 w 2331207"/>
                <a:gd name="connsiteY172" fmla="*/ 1614804 h 1640734"/>
                <a:gd name="connsiteX173" fmla="*/ 0 w 2331207"/>
                <a:gd name="connsiteY173" fmla="*/ 1630899 h 1640734"/>
                <a:gd name="connsiteX174" fmla="*/ 209245 w 2331207"/>
                <a:gd name="connsiteY174" fmla="*/ 1630899 h 1640734"/>
                <a:gd name="connsiteX175" fmla="*/ 1562186 w 2331207"/>
                <a:gd name="connsiteY175" fmla="*/ 775213 h 1640734"/>
                <a:gd name="connsiteX176" fmla="*/ 1589907 w 2331207"/>
                <a:gd name="connsiteY176" fmla="*/ 825285 h 1640734"/>
                <a:gd name="connsiteX177" fmla="*/ 1499591 w 2331207"/>
                <a:gd name="connsiteY177" fmla="*/ 849426 h 1640734"/>
                <a:gd name="connsiteX178" fmla="*/ 1562186 w 2331207"/>
                <a:gd name="connsiteY178" fmla="*/ 775213 h 1640734"/>
                <a:gd name="connsiteX179" fmla="*/ 1612262 w 2331207"/>
                <a:gd name="connsiteY179" fmla="*/ 921851 h 1640734"/>
                <a:gd name="connsiteX180" fmla="*/ 1594378 w 2331207"/>
                <a:gd name="connsiteY180" fmla="*/ 921851 h 1640734"/>
                <a:gd name="connsiteX181" fmla="*/ 1522841 w 2331207"/>
                <a:gd name="connsiteY181" fmla="*/ 970134 h 1640734"/>
                <a:gd name="connsiteX182" fmla="*/ 1485284 w 2331207"/>
                <a:gd name="connsiteY182" fmla="*/ 921851 h 1640734"/>
                <a:gd name="connsiteX183" fmla="*/ 1489755 w 2331207"/>
                <a:gd name="connsiteY183" fmla="*/ 881615 h 1640734"/>
                <a:gd name="connsiteX184" fmla="*/ 1636406 w 2331207"/>
                <a:gd name="connsiteY184" fmla="*/ 833332 h 1640734"/>
                <a:gd name="connsiteX185" fmla="*/ 1589907 w 2331207"/>
                <a:gd name="connsiteY185" fmla="*/ 735871 h 1640734"/>
                <a:gd name="connsiteX186" fmla="*/ 1441468 w 2331207"/>
                <a:gd name="connsiteY186" fmla="*/ 953146 h 1640734"/>
                <a:gd name="connsiteX187" fmla="*/ 1496909 w 2331207"/>
                <a:gd name="connsiteY187" fmla="*/ 1023782 h 1640734"/>
                <a:gd name="connsiteX188" fmla="*/ 1612262 w 2331207"/>
                <a:gd name="connsiteY188" fmla="*/ 921851 h 1640734"/>
                <a:gd name="connsiteX189" fmla="*/ 1589012 w 2331207"/>
                <a:gd name="connsiteY189" fmla="*/ 703683 h 1640734"/>
                <a:gd name="connsiteX190" fmla="*/ 1672174 w 2331207"/>
                <a:gd name="connsiteY190" fmla="*/ 627681 h 1640734"/>
                <a:gd name="connsiteX191" fmla="*/ 1672174 w 2331207"/>
                <a:gd name="connsiteY191" fmla="*/ 616952 h 1640734"/>
                <a:gd name="connsiteX192" fmla="*/ 1616733 w 2331207"/>
                <a:gd name="connsiteY192" fmla="*/ 616952 h 1640734"/>
                <a:gd name="connsiteX193" fmla="*/ 1567551 w 2331207"/>
                <a:gd name="connsiteY193" fmla="*/ 704577 h 1640734"/>
                <a:gd name="connsiteX194" fmla="*/ 1589012 w 2331207"/>
                <a:gd name="connsiteY194" fmla="*/ 704577 h 1640734"/>
                <a:gd name="connsiteX195" fmla="*/ 1276933 w 2331207"/>
                <a:gd name="connsiteY195" fmla="*/ 777002 h 1640734"/>
                <a:gd name="connsiteX196" fmla="*/ 1325220 w 2331207"/>
                <a:gd name="connsiteY196" fmla="*/ 777002 h 1640734"/>
                <a:gd name="connsiteX197" fmla="*/ 1248318 w 2331207"/>
                <a:gd name="connsiteY197" fmla="*/ 988017 h 1640734"/>
                <a:gd name="connsiteX198" fmla="*/ 1269779 w 2331207"/>
                <a:gd name="connsiteY198" fmla="*/ 1023782 h 1640734"/>
                <a:gd name="connsiteX199" fmla="*/ 1414641 w 2331207"/>
                <a:gd name="connsiteY199" fmla="*/ 911122 h 1640734"/>
                <a:gd name="connsiteX200" fmla="*/ 1401228 w 2331207"/>
                <a:gd name="connsiteY200" fmla="*/ 911122 h 1640734"/>
                <a:gd name="connsiteX201" fmla="*/ 1306442 w 2331207"/>
                <a:gd name="connsiteY201" fmla="*/ 975499 h 1640734"/>
                <a:gd name="connsiteX202" fmla="*/ 1377085 w 2331207"/>
                <a:gd name="connsiteY202" fmla="*/ 777002 h 1640734"/>
                <a:gd name="connsiteX203" fmla="*/ 1449516 w 2331207"/>
                <a:gd name="connsiteY203" fmla="*/ 777002 h 1640734"/>
                <a:gd name="connsiteX204" fmla="*/ 1458458 w 2331207"/>
                <a:gd name="connsiteY204" fmla="*/ 746601 h 1640734"/>
                <a:gd name="connsiteX205" fmla="*/ 1387815 w 2331207"/>
                <a:gd name="connsiteY205" fmla="*/ 746601 h 1640734"/>
                <a:gd name="connsiteX206" fmla="*/ 1414641 w 2331207"/>
                <a:gd name="connsiteY206" fmla="*/ 670600 h 1640734"/>
                <a:gd name="connsiteX207" fmla="*/ 1386921 w 2331207"/>
                <a:gd name="connsiteY207" fmla="*/ 670600 h 1640734"/>
                <a:gd name="connsiteX208" fmla="*/ 1336845 w 2331207"/>
                <a:gd name="connsiteY208" fmla="*/ 746601 h 1640734"/>
                <a:gd name="connsiteX209" fmla="*/ 1276933 w 2331207"/>
                <a:gd name="connsiteY209" fmla="*/ 755542 h 1640734"/>
                <a:gd name="connsiteX210" fmla="*/ 1226857 w 2331207"/>
                <a:gd name="connsiteY210" fmla="*/ 767166 h 1640734"/>
                <a:gd name="connsiteX211" fmla="*/ 1208973 w 2331207"/>
                <a:gd name="connsiteY211" fmla="*/ 736766 h 1640734"/>
                <a:gd name="connsiteX212" fmla="*/ 1096302 w 2331207"/>
                <a:gd name="connsiteY212" fmla="*/ 827967 h 1640734"/>
                <a:gd name="connsiteX213" fmla="*/ 1109716 w 2331207"/>
                <a:gd name="connsiteY213" fmla="*/ 827967 h 1640734"/>
                <a:gd name="connsiteX214" fmla="*/ 1168733 w 2331207"/>
                <a:gd name="connsiteY214" fmla="*/ 783261 h 1640734"/>
                <a:gd name="connsiteX215" fmla="*/ 1087360 w 2331207"/>
                <a:gd name="connsiteY215" fmla="*/ 994276 h 1640734"/>
                <a:gd name="connsiteX216" fmla="*/ 1105244 w 2331207"/>
                <a:gd name="connsiteY216" fmla="*/ 1024676 h 1640734"/>
                <a:gd name="connsiteX217" fmla="*/ 1212550 w 2331207"/>
                <a:gd name="connsiteY217" fmla="*/ 933475 h 1640734"/>
                <a:gd name="connsiteX218" fmla="*/ 1199137 w 2331207"/>
                <a:gd name="connsiteY218" fmla="*/ 933475 h 1640734"/>
                <a:gd name="connsiteX219" fmla="*/ 1140119 w 2331207"/>
                <a:gd name="connsiteY219" fmla="*/ 978182 h 1640734"/>
                <a:gd name="connsiteX220" fmla="*/ 1234905 w 2331207"/>
                <a:gd name="connsiteY220" fmla="*/ 683118 h 1640734"/>
                <a:gd name="connsiteX221" fmla="*/ 1267991 w 2331207"/>
                <a:gd name="connsiteY221" fmla="*/ 650035 h 1640734"/>
                <a:gd name="connsiteX222" fmla="*/ 1234905 w 2331207"/>
                <a:gd name="connsiteY222" fmla="*/ 616952 h 1640734"/>
                <a:gd name="connsiteX223" fmla="*/ 1206290 w 2331207"/>
                <a:gd name="connsiteY223" fmla="*/ 633046 h 1640734"/>
                <a:gd name="connsiteX224" fmla="*/ 1206290 w 2331207"/>
                <a:gd name="connsiteY224" fmla="*/ 667023 h 1640734"/>
                <a:gd name="connsiteX225" fmla="*/ 1234905 w 2331207"/>
                <a:gd name="connsiteY225" fmla="*/ 683118 h 1640734"/>
                <a:gd name="connsiteX226" fmla="*/ 975584 w 2331207"/>
                <a:gd name="connsiteY226" fmla="*/ 978182 h 1640734"/>
                <a:gd name="connsiteX227" fmla="*/ 1109716 w 2331207"/>
                <a:gd name="connsiteY227" fmla="*/ 622317 h 1640734"/>
                <a:gd name="connsiteX228" fmla="*/ 1105244 w 2331207"/>
                <a:gd name="connsiteY228" fmla="*/ 616058 h 1640734"/>
                <a:gd name="connsiteX229" fmla="*/ 1012247 w 2331207"/>
                <a:gd name="connsiteY229" fmla="*/ 626787 h 1640734"/>
                <a:gd name="connsiteX230" fmla="*/ 1012247 w 2331207"/>
                <a:gd name="connsiteY230" fmla="*/ 637517 h 1640734"/>
                <a:gd name="connsiteX231" fmla="*/ 1030131 w 2331207"/>
                <a:gd name="connsiteY231" fmla="*/ 650929 h 1640734"/>
                <a:gd name="connsiteX232" fmla="*/ 1026554 w 2331207"/>
                <a:gd name="connsiteY232" fmla="*/ 715306 h 1640734"/>
                <a:gd name="connsiteX233" fmla="*/ 924614 w 2331207"/>
                <a:gd name="connsiteY233" fmla="*/ 987123 h 1640734"/>
                <a:gd name="connsiteX234" fmla="*/ 946075 w 2331207"/>
                <a:gd name="connsiteY234" fmla="*/ 1022888 h 1640734"/>
                <a:gd name="connsiteX235" fmla="*/ 1053380 w 2331207"/>
                <a:gd name="connsiteY235" fmla="*/ 931687 h 1640734"/>
                <a:gd name="connsiteX236" fmla="*/ 1039967 w 2331207"/>
                <a:gd name="connsiteY236" fmla="*/ 931687 h 1640734"/>
                <a:gd name="connsiteX237" fmla="*/ 975584 w 2331207"/>
                <a:gd name="connsiteY237" fmla="*/ 978182 h 1640734"/>
                <a:gd name="connsiteX238" fmla="*/ 701955 w 2331207"/>
                <a:gd name="connsiteY238" fmla="*/ 941522 h 1640734"/>
                <a:gd name="connsiteX239" fmla="*/ 815520 w 2331207"/>
                <a:gd name="connsiteY239" fmla="*/ 787731 h 1640734"/>
                <a:gd name="connsiteX240" fmla="*/ 840558 w 2331207"/>
                <a:gd name="connsiteY240" fmla="*/ 791308 h 1640734"/>
                <a:gd name="connsiteX241" fmla="*/ 797636 w 2331207"/>
                <a:gd name="connsiteY241" fmla="*/ 903968 h 1640734"/>
                <a:gd name="connsiteX242" fmla="*/ 718051 w 2331207"/>
                <a:gd name="connsiteY242" fmla="*/ 969240 h 1640734"/>
                <a:gd name="connsiteX243" fmla="*/ 701955 w 2331207"/>
                <a:gd name="connsiteY243" fmla="*/ 941522 h 1640734"/>
                <a:gd name="connsiteX244" fmla="*/ 924614 w 2331207"/>
                <a:gd name="connsiteY244" fmla="*/ 724248 h 1640734"/>
                <a:gd name="connsiteX245" fmla="*/ 902259 w 2331207"/>
                <a:gd name="connsiteY245" fmla="*/ 722459 h 1640734"/>
                <a:gd name="connsiteX246" fmla="*/ 877221 w 2331207"/>
                <a:gd name="connsiteY246" fmla="*/ 747495 h 1640734"/>
                <a:gd name="connsiteX247" fmla="*/ 872750 w 2331207"/>
                <a:gd name="connsiteY247" fmla="*/ 747495 h 1640734"/>
                <a:gd name="connsiteX248" fmla="*/ 651880 w 2331207"/>
                <a:gd name="connsiteY248" fmla="*/ 984440 h 1640734"/>
                <a:gd name="connsiteX249" fmla="*/ 691225 w 2331207"/>
                <a:gd name="connsiteY249" fmla="*/ 1024676 h 1640734"/>
                <a:gd name="connsiteX250" fmla="*/ 787800 w 2331207"/>
                <a:gd name="connsiteY250" fmla="*/ 932581 h 1640734"/>
                <a:gd name="connsiteX251" fmla="*/ 786011 w 2331207"/>
                <a:gd name="connsiteY251" fmla="*/ 949569 h 1640734"/>
                <a:gd name="connsiteX252" fmla="*/ 821780 w 2331207"/>
                <a:gd name="connsiteY252" fmla="*/ 1024676 h 1640734"/>
                <a:gd name="connsiteX253" fmla="*/ 898682 w 2331207"/>
                <a:gd name="connsiteY253" fmla="*/ 933475 h 1640734"/>
                <a:gd name="connsiteX254" fmla="*/ 885269 w 2331207"/>
                <a:gd name="connsiteY254" fmla="*/ 933475 h 1640734"/>
                <a:gd name="connsiteX255" fmla="*/ 846818 w 2331207"/>
                <a:gd name="connsiteY255" fmla="*/ 966558 h 1640734"/>
                <a:gd name="connsiteX256" fmla="*/ 846818 w 2331207"/>
                <a:gd name="connsiteY256" fmla="*/ 903968 h 1640734"/>
                <a:gd name="connsiteX257" fmla="*/ 406866 w 2331207"/>
                <a:gd name="connsiteY257" fmla="*/ 1075642 h 1640734"/>
                <a:gd name="connsiteX258" fmla="*/ 472143 w 2331207"/>
                <a:gd name="connsiteY258" fmla="*/ 1014841 h 1640734"/>
                <a:gd name="connsiteX259" fmla="*/ 529373 w 2331207"/>
                <a:gd name="connsiteY259" fmla="*/ 1036300 h 1640734"/>
                <a:gd name="connsiteX260" fmla="*/ 584814 w 2331207"/>
                <a:gd name="connsiteY260" fmla="*/ 1066701 h 1640734"/>
                <a:gd name="connsiteX261" fmla="*/ 481085 w 2331207"/>
                <a:gd name="connsiteY261" fmla="*/ 1112301 h 1640734"/>
                <a:gd name="connsiteX262" fmla="*/ 406866 w 2331207"/>
                <a:gd name="connsiteY262" fmla="*/ 1075642 h 1640734"/>
                <a:gd name="connsiteX263" fmla="*/ 516854 w 2331207"/>
                <a:gd name="connsiteY263" fmla="*/ 904863 h 1640734"/>
                <a:gd name="connsiteX264" fmla="*/ 492710 w 2331207"/>
                <a:gd name="connsiteY264" fmla="*/ 872674 h 1640734"/>
                <a:gd name="connsiteX265" fmla="*/ 557988 w 2331207"/>
                <a:gd name="connsiteY265" fmla="*/ 756437 h 1640734"/>
                <a:gd name="connsiteX266" fmla="*/ 582131 w 2331207"/>
                <a:gd name="connsiteY266" fmla="*/ 788625 h 1640734"/>
                <a:gd name="connsiteX267" fmla="*/ 516854 w 2331207"/>
                <a:gd name="connsiteY267" fmla="*/ 904863 h 1640734"/>
                <a:gd name="connsiteX268" fmla="*/ 631313 w 2331207"/>
                <a:gd name="connsiteY268" fmla="*/ 1049712 h 1640734"/>
                <a:gd name="connsiteX269" fmla="*/ 551728 w 2331207"/>
                <a:gd name="connsiteY269" fmla="*/ 988911 h 1640734"/>
                <a:gd name="connsiteX270" fmla="*/ 490027 w 2331207"/>
                <a:gd name="connsiteY270" fmla="*/ 958511 h 1640734"/>
                <a:gd name="connsiteX271" fmla="*/ 516854 w 2331207"/>
                <a:gd name="connsiteY271" fmla="*/ 924534 h 1640734"/>
                <a:gd name="connsiteX272" fmla="*/ 630419 w 2331207"/>
                <a:gd name="connsiteY272" fmla="*/ 802931 h 1640734"/>
                <a:gd name="connsiteX273" fmla="*/ 625948 w 2331207"/>
                <a:gd name="connsiteY273" fmla="*/ 776107 h 1640734"/>
                <a:gd name="connsiteX274" fmla="*/ 673341 w 2331207"/>
                <a:gd name="connsiteY274" fmla="*/ 776107 h 1640734"/>
                <a:gd name="connsiteX275" fmla="*/ 682283 w 2331207"/>
                <a:gd name="connsiteY275" fmla="*/ 745707 h 1640734"/>
                <a:gd name="connsiteX276" fmla="*/ 601804 w 2331207"/>
                <a:gd name="connsiteY276" fmla="*/ 745707 h 1640734"/>
                <a:gd name="connsiteX277" fmla="*/ 562459 w 2331207"/>
                <a:gd name="connsiteY277" fmla="*/ 734977 h 1640734"/>
                <a:gd name="connsiteX278" fmla="*/ 441740 w 2331207"/>
                <a:gd name="connsiteY278" fmla="*/ 856579 h 1640734"/>
                <a:gd name="connsiteX279" fmla="*/ 497181 w 2331207"/>
                <a:gd name="connsiteY279" fmla="*/ 922745 h 1640734"/>
                <a:gd name="connsiteX280" fmla="*/ 443529 w 2331207"/>
                <a:gd name="connsiteY280" fmla="*/ 977287 h 1640734"/>
                <a:gd name="connsiteX281" fmla="*/ 458730 w 2331207"/>
                <a:gd name="connsiteY281" fmla="*/ 1006794 h 1640734"/>
                <a:gd name="connsiteX282" fmla="*/ 347848 w 2331207"/>
                <a:gd name="connsiteY282" fmla="*/ 1093525 h 1640734"/>
                <a:gd name="connsiteX283" fmla="*/ 453365 w 2331207"/>
                <a:gd name="connsiteY283" fmla="*/ 1145384 h 1640734"/>
                <a:gd name="connsiteX284" fmla="*/ 631313 w 2331207"/>
                <a:gd name="connsiteY284" fmla="*/ 1049712 h 1640734"/>
                <a:gd name="connsiteX285" fmla="*/ 266475 w 2331207"/>
                <a:gd name="connsiteY285" fmla="*/ 835120 h 1640734"/>
                <a:gd name="connsiteX286" fmla="*/ 296878 w 2331207"/>
                <a:gd name="connsiteY286" fmla="*/ 888768 h 1640734"/>
                <a:gd name="connsiteX287" fmla="*/ 317445 w 2331207"/>
                <a:gd name="connsiteY287" fmla="*/ 888768 h 1640734"/>
                <a:gd name="connsiteX288" fmla="*/ 363944 w 2331207"/>
                <a:gd name="connsiteY288" fmla="*/ 760907 h 1640734"/>
                <a:gd name="connsiteX289" fmla="*/ 343377 w 2331207"/>
                <a:gd name="connsiteY289" fmla="*/ 760907 h 1640734"/>
                <a:gd name="connsiteX290" fmla="*/ 273628 w 2331207"/>
                <a:gd name="connsiteY290" fmla="*/ 814555 h 1640734"/>
                <a:gd name="connsiteX291" fmla="*/ 195832 w 2331207"/>
                <a:gd name="connsiteY291" fmla="*/ 814555 h 1640734"/>
                <a:gd name="connsiteX292" fmla="*/ 234283 w 2331207"/>
                <a:gd name="connsiteY292" fmla="*/ 709942 h 1640734"/>
                <a:gd name="connsiteX293" fmla="*/ 302243 w 2331207"/>
                <a:gd name="connsiteY293" fmla="*/ 665235 h 1640734"/>
                <a:gd name="connsiteX294" fmla="*/ 336223 w 2331207"/>
                <a:gd name="connsiteY294" fmla="*/ 665235 h 1640734"/>
                <a:gd name="connsiteX295" fmla="*/ 391664 w 2331207"/>
                <a:gd name="connsiteY295" fmla="*/ 730507 h 1640734"/>
                <a:gd name="connsiteX296" fmla="*/ 411337 w 2331207"/>
                <a:gd name="connsiteY296" fmla="*/ 730507 h 1640734"/>
                <a:gd name="connsiteX297" fmla="*/ 427433 w 2331207"/>
                <a:gd name="connsiteY297" fmla="*/ 643776 h 1640734"/>
                <a:gd name="connsiteX298" fmla="*/ 135026 w 2331207"/>
                <a:gd name="connsiteY298" fmla="*/ 643776 h 1640734"/>
                <a:gd name="connsiteX299" fmla="*/ 129661 w 2331207"/>
                <a:gd name="connsiteY299" fmla="*/ 659870 h 1640734"/>
                <a:gd name="connsiteX300" fmla="*/ 165429 w 2331207"/>
                <a:gd name="connsiteY300" fmla="*/ 750178 h 1640734"/>
                <a:gd name="connsiteX301" fmla="*/ 107305 w 2331207"/>
                <a:gd name="connsiteY301" fmla="*/ 908439 h 1640734"/>
                <a:gd name="connsiteX302" fmla="*/ 4471 w 2331207"/>
                <a:gd name="connsiteY302" fmla="*/ 998747 h 1640734"/>
                <a:gd name="connsiteX303" fmla="*/ 0 w 2331207"/>
                <a:gd name="connsiteY303" fmla="*/ 1014841 h 1640734"/>
                <a:gd name="connsiteX304" fmla="*/ 325493 w 2331207"/>
                <a:gd name="connsiteY304" fmla="*/ 1014841 h 1640734"/>
                <a:gd name="connsiteX305" fmla="*/ 383616 w 2331207"/>
                <a:gd name="connsiteY305" fmla="*/ 922745 h 1640734"/>
                <a:gd name="connsiteX306" fmla="*/ 361261 w 2331207"/>
                <a:gd name="connsiteY306" fmla="*/ 922745 h 1640734"/>
                <a:gd name="connsiteX307" fmla="*/ 212822 w 2331207"/>
                <a:gd name="connsiteY307" fmla="*/ 993382 h 1640734"/>
                <a:gd name="connsiteX308" fmla="*/ 162746 w 2331207"/>
                <a:gd name="connsiteY308" fmla="*/ 908439 h 1640734"/>
                <a:gd name="connsiteX309" fmla="*/ 189573 w 2331207"/>
                <a:gd name="connsiteY309" fmla="*/ 836014 h 1640734"/>
                <a:gd name="connsiteX310" fmla="*/ 266475 w 2331207"/>
                <a:gd name="connsiteY310" fmla="*/ 836014 h 1640734"/>
                <a:gd name="connsiteX311" fmla="*/ 308503 w 2331207"/>
                <a:gd name="connsiteY311" fmla="*/ 616952 h 1640734"/>
                <a:gd name="connsiteX312" fmla="*/ 391664 w 2331207"/>
                <a:gd name="connsiteY312" fmla="*/ 556151 h 1640734"/>
                <a:gd name="connsiteX313" fmla="*/ 391664 w 2331207"/>
                <a:gd name="connsiteY313" fmla="*/ 545421 h 1640734"/>
                <a:gd name="connsiteX314" fmla="*/ 336223 w 2331207"/>
                <a:gd name="connsiteY314" fmla="*/ 545421 h 1640734"/>
                <a:gd name="connsiteX315" fmla="*/ 287042 w 2331207"/>
                <a:gd name="connsiteY315" fmla="*/ 616952 h 1640734"/>
                <a:gd name="connsiteX316" fmla="*/ 1551456 w 2331207"/>
                <a:gd name="connsiteY316" fmla="*/ 160050 h 1640734"/>
                <a:gd name="connsiteX317" fmla="*/ 1579176 w 2331207"/>
                <a:gd name="connsiteY317" fmla="*/ 210121 h 1640734"/>
                <a:gd name="connsiteX318" fmla="*/ 1488861 w 2331207"/>
                <a:gd name="connsiteY318" fmla="*/ 234263 h 1640734"/>
                <a:gd name="connsiteX319" fmla="*/ 1551456 w 2331207"/>
                <a:gd name="connsiteY319" fmla="*/ 160050 h 1640734"/>
                <a:gd name="connsiteX320" fmla="*/ 1601531 w 2331207"/>
                <a:gd name="connsiteY320" fmla="*/ 306688 h 1640734"/>
                <a:gd name="connsiteX321" fmla="*/ 1583647 w 2331207"/>
                <a:gd name="connsiteY321" fmla="*/ 306688 h 1640734"/>
                <a:gd name="connsiteX322" fmla="*/ 1512110 w 2331207"/>
                <a:gd name="connsiteY322" fmla="*/ 354971 h 1640734"/>
                <a:gd name="connsiteX323" fmla="*/ 1474554 w 2331207"/>
                <a:gd name="connsiteY323" fmla="*/ 306688 h 1640734"/>
                <a:gd name="connsiteX324" fmla="*/ 1479025 w 2331207"/>
                <a:gd name="connsiteY324" fmla="*/ 266452 h 1640734"/>
                <a:gd name="connsiteX325" fmla="*/ 1625675 w 2331207"/>
                <a:gd name="connsiteY325" fmla="*/ 218168 h 1640734"/>
                <a:gd name="connsiteX326" fmla="*/ 1579176 w 2331207"/>
                <a:gd name="connsiteY326" fmla="*/ 120708 h 1640734"/>
                <a:gd name="connsiteX327" fmla="*/ 1430737 w 2331207"/>
                <a:gd name="connsiteY327" fmla="*/ 337982 h 1640734"/>
                <a:gd name="connsiteX328" fmla="*/ 1486178 w 2331207"/>
                <a:gd name="connsiteY328" fmla="*/ 408619 h 1640734"/>
                <a:gd name="connsiteX329" fmla="*/ 1601531 w 2331207"/>
                <a:gd name="connsiteY329" fmla="*/ 306688 h 1640734"/>
                <a:gd name="connsiteX330" fmla="*/ 1578282 w 2331207"/>
                <a:gd name="connsiteY330" fmla="*/ 88519 h 1640734"/>
                <a:gd name="connsiteX331" fmla="*/ 1661444 w 2331207"/>
                <a:gd name="connsiteY331" fmla="*/ 12518 h 1640734"/>
                <a:gd name="connsiteX332" fmla="*/ 1661444 w 2331207"/>
                <a:gd name="connsiteY332" fmla="*/ 1788 h 1640734"/>
                <a:gd name="connsiteX333" fmla="*/ 1606002 w 2331207"/>
                <a:gd name="connsiteY333" fmla="*/ 1788 h 1640734"/>
                <a:gd name="connsiteX334" fmla="*/ 1556821 w 2331207"/>
                <a:gd name="connsiteY334" fmla="*/ 89413 h 1640734"/>
                <a:gd name="connsiteX335" fmla="*/ 1578282 w 2331207"/>
                <a:gd name="connsiteY335" fmla="*/ 89413 h 1640734"/>
                <a:gd name="connsiteX336" fmla="*/ 1266202 w 2331207"/>
                <a:gd name="connsiteY336" fmla="*/ 160944 h 1640734"/>
                <a:gd name="connsiteX337" fmla="*/ 1315384 w 2331207"/>
                <a:gd name="connsiteY337" fmla="*/ 160944 h 1640734"/>
                <a:gd name="connsiteX338" fmla="*/ 1238482 w 2331207"/>
                <a:gd name="connsiteY338" fmla="*/ 371959 h 1640734"/>
                <a:gd name="connsiteX339" fmla="*/ 1259943 w 2331207"/>
                <a:gd name="connsiteY339" fmla="*/ 407725 h 1640734"/>
                <a:gd name="connsiteX340" fmla="*/ 1404805 w 2331207"/>
                <a:gd name="connsiteY340" fmla="*/ 295064 h 1640734"/>
                <a:gd name="connsiteX341" fmla="*/ 1391392 w 2331207"/>
                <a:gd name="connsiteY341" fmla="*/ 295064 h 1640734"/>
                <a:gd name="connsiteX342" fmla="*/ 1296606 w 2331207"/>
                <a:gd name="connsiteY342" fmla="*/ 359441 h 1640734"/>
                <a:gd name="connsiteX343" fmla="*/ 1367248 w 2331207"/>
                <a:gd name="connsiteY343" fmla="*/ 160944 h 1640734"/>
                <a:gd name="connsiteX344" fmla="*/ 1439679 w 2331207"/>
                <a:gd name="connsiteY344" fmla="*/ 160944 h 1640734"/>
                <a:gd name="connsiteX345" fmla="*/ 1448621 w 2331207"/>
                <a:gd name="connsiteY345" fmla="*/ 130543 h 1640734"/>
                <a:gd name="connsiteX346" fmla="*/ 1377979 w 2331207"/>
                <a:gd name="connsiteY346" fmla="*/ 130543 h 1640734"/>
                <a:gd name="connsiteX347" fmla="*/ 1404805 w 2331207"/>
                <a:gd name="connsiteY347" fmla="*/ 54542 h 1640734"/>
                <a:gd name="connsiteX348" fmla="*/ 1377085 w 2331207"/>
                <a:gd name="connsiteY348" fmla="*/ 54542 h 1640734"/>
                <a:gd name="connsiteX349" fmla="*/ 1327009 w 2331207"/>
                <a:gd name="connsiteY349" fmla="*/ 130543 h 1640734"/>
                <a:gd name="connsiteX350" fmla="*/ 1267097 w 2331207"/>
                <a:gd name="connsiteY350" fmla="*/ 138591 h 1640734"/>
                <a:gd name="connsiteX351" fmla="*/ 1267097 w 2331207"/>
                <a:gd name="connsiteY351" fmla="*/ 160944 h 1640734"/>
                <a:gd name="connsiteX352" fmla="*/ 1241165 w 2331207"/>
                <a:gd name="connsiteY352" fmla="*/ 185086 h 1640734"/>
                <a:gd name="connsiteX353" fmla="*/ 1219703 w 2331207"/>
                <a:gd name="connsiteY353" fmla="*/ 120708 h 1640734"/>
                <a:gd name="connsiteX354" fmla="*/ 1143696 w 2331207"/>
                <a:gd name="connsiteY354" fmla="*/ 212804 h 1640734"/>
                <a:gd name="connsiteX355" fmla="*/ 1143696 w 2331207"/>
                <a:gd name="connsiteY355" fmla="*/ 173462 h 1640734"/>
                <a:gd name="connsiteX356" fmla="*/ 1109716 w 2331207"/>
                <a:gd name="connsiteY356" fmla="*/ 120708 h 1640734"/>
                <a:gd name="connsiteX357" fmla="*/ 1031919 w 2331207"/>
                <a:gd name="connsiteY357" fmla="*/ 211910 h 1640734"/>
                <a:gd name="connsiteX358" fmla="*/ 1045332 w 2331207"/>
                <a:gd name="connsiteY358" fmla="*/ 211910 h 1640734"/>
                <a:gd name="connsiteX359" fmla="*/ 1083783 w 2331207"/>
                <a:gd name="connsiteY359" fmla="*/ 178827 h 1640734"/>
                <a:gd name="connsiteX360" fmla="*/ 1083783 w 2331207"/>
                <a:gd name="connsiteY360" fmla="*/ 242310 h 1640734"/>
                <a:gd name="connsiteX361" fmla="*/ 1026554 w 2331207"/>
                <a:gd name="connsiteY361" fmla="*/ 369277 h 1640734"/>
                <a:gd name="connsiteX362" fmla="*/ 1050698 w 2331207"/>
                <a:gd name="connsiteY362" fmla="*/ 408619 h 1640734"/>
                <a:gd name="connsiteX363" fmla="*/ 1077524 w 2331207"/>
                <a:gd name="connsiteY363" fmla="*/ 389842 h 1640734"/>
                <a:gd name="connsiteX364" fmla="*/ 1133859 w 2331207"/>
                <a:gd name="connsiteY364" fmla="*/ 241416 h 1640734"/>
                <a:gd name="connsiteX365" fmla="*/ 1182147 w 2331207"/>
                <a:gd name="connsiteY365" fmla="*/ 185980 h 1640734"/>
                <a:gd name="connsiteX366" fmla="*/ 1241165 w 2331207"/>
                <a:gd name="connsiteY366" fmla="*/ 185980 h 1640734"/>
                <a:gd name="connsiteX367" fmla="*/ 929085 w 2331207"/>
                <a:gd name="connsiteY367" fmla="*/ 160050 h 1640734"/>
                <a:gd name="connsiteX368" fmla="*/ 956805 w 2331207"/>
                <a:gd name="connsiteY368" fmla="*/ 210121 h 1640734"/>
                <a:gd name="connsiteX369" fmla="*/ 866490 w 2331207"/>
                <a:gd name="connsiteY369" fmla="*/ 234263 h 1640734"/>
                <a:gd name="connsiteX370" fmla="*/ 929085 w 2331207"/>
                <a:gd name="connsiteY370" fmla="*/ 160050 h 1640734"/>
                <a:gd name="connsiteX371" fmla="*/ 979161 w 2331207"/>
                <a:gd name="connsiteY371" fmla="*/ 306688 h 1640734"/>
                <a:gd name="connsiteX372" fmla="*/ 961277 w 2331207"/>
                <a:gd name="connsiteY372" fmla="*/ 306688 h 1640734"/>
                <a:gd name="connsiteX373" fmla="*/ 889740 w 2331207"/>
                <a:gd name="connsiteY373" fmla="*/ 354971 h 1640734"/>
                <a:gd name="connsiteX374" fmla="*/ 852183 w 2331207"/>
                <a:gd name="connsiteY374" fmla="*/ 306688 h 1640734"/>
                <a:gd name="connsiteX375" fmla="*/ 856654 w 2331207"/>
                <a:gd name="connsiteY375" fmla="*/ 266452 h 1640734"/>
                <a:gd name="connsiteX376" fmla="*/ 1003304 w 2331207"/>
                <a:gd name="connsiteY376" fmla="*/ 218168 h 1640734"/>
                <a:gd name="connsiteX377" fmla="*/ 956805 w 2331207"/>
                <a:gd name="connsiteY377" fmla="*/ 120708 h 1640734"/>
                <a:gd name="connsiteX378" fmla="*/ 808367 w 2331207"/>
                <a:gd name="connsiteY378" fmla="*/ 337982 h 1640734"/>
                <a:gd name="connsiteX379" fmla="*/ 863808 w 2331207"/>
                <a:gd name="connsiteY379" fmla="*/ 408619 h 1640734"/>
                <a:gd name="connsiteX380" fmla="*/ 979161 w 2331207"/>
                <a:gd name="connsiteY380" fmla="*/ 306688 h 1640734"/>
                <a:gd name="connsiteX381" fmla="*/ 637572 w 2331207"/>
                <a:gd name="connsiteY381" fmla="*/ 365700 h 1640734"/>
                <a:gd name="connsiteX382" fmla="*/ 602698 w 2331207"/>
                <a:gd name="connsiteY382" fmla="*/ 340665 h 1640734"/>
                <a:gd name="connsiteX383" fmla="*/ 617005 w 2331207"/>
                <a:gd name="connsiteY383" fmla="*/ 299535 h 1640734"/>
                <a:gd name="connsiteX384" fmla="*/ 640255 w 2331207"/>
                <a:gd name="connsiteY384" fmla="*/ 236945 h 1640734"/>
                <a:gd name="connsiteX385" fmla="*/ 726993 w 2331207"/>
                <a:gd name="connsiteY385" fmla="*/ 173462 h 1640734"/>
                <a:gd name="connsiteX386" fmla="*/ 750243 w 2331207"/>
                <a:gd name="connsiteY386" fmla="*/ 201180 h 1640734"/>
                <a:gd name="connsiteX387" fmla="*/ 637572 w 2331207"/>
                <a:gd name="connsiteY387" fmla="*/ 365700 h 1640734"/>
                <a:gd name="connsiteX388" fmla="*/ 800319 w 2331207"/>
                <a:gd name="connsiteY388" fmla="*/ 178827 h 1640734"/>
                <a:gd name="connsiteX389" fmla="*/ 759185 w 2331207"/>
                <a:gd name="connsiteY389" fmla="*/ 119814 h 1640734"/>
                <a:gd name="connsiteX390" fmla="*/ 650985 w 2331207"/>
                <a:gd name="connsiteY390" fmla="*/ 208333 h 1640734"/>
                <a:gd name="connsiteX391" fmla="*/ 726099 w 2331207"/>
                <a:gd name="connsiteY391" fmla="*/ 6259 h 1640734"/>
                <a:gd name="connsiteX392" fmla="*/ 721628 w 2331207"/>
                <a:gd name="connsiteY392" fmla="*/ 0 h 1640734"/>
                <a:gd name="connsiteX393" fmla="*/ 628630 w 2331207"/>
                <a:gd name="connsiteY393" fmla="*/ 10730 h 1640734"/>
                <a:gd name="connsiteX394" fmla="*/ 628630 w 2331207"/>
                <a:gd name="connsiteY394" fmla="*/ 21459 h 1640734"/>
                <a:gd name="connsiteX395" fmla="*/ 646514 w 2331207"/>
                <a:gd name="connsiteY395" fmla="*/ 34871 h 1640734"/>
                <a:gd name="connsiteX396" fmla="*/ 642938 w 2331207"/>
                <a:gd name="connsiteY396" fmla="*/ 99249 h 1640734"/>
                <a:gd name="connsiteX397" fmla="*/ 561564 w 2331207"/>
                <a:gd name="connsiteY397" fmla="*/ 312947 h 1640734"/>
                <a:gd name="connsiteX398" fmla="*/ 546363 w 2331207"/>
                <a:gd name="connsiteY398" fmla="*/ 357653 h 1640734"/>
                <a:gd name="connsiteX399" fmla="*/ 611640 w 2331207"/>
                <a:gd name="connsiteY399" fmla="*/ 406831 h 1640734"/>
                <a:gd name="connsiteX400" fmla="*/ 800319 w 2331207"/>
                <a:gd name="connsiteY400" fmla="*/ 178827 h 1640734"/>
                <a:gd name="connsiteX401" fmla="*/ 525796 w 2331207"/>
                <a:gd name="connsiteY401" fmla="*/ 151108 h 1640734"/>
                <a:gd name="connsiteX402" fmla="*/ 507912 w 2331207"/>
                <a:gd name="connsiteY402" fmla="*/ 120708 h 1640734"/>
                <a:gd name="connsiteX403" fmla="*/ 395241 w 2331207"/>
                <a:gd name="connsiteY403" fmla="*/ 211910 h 1640734"/>
                <a:gd name="connsiteX404" fmla="*/ 408654 w 2331207"/>
                <a:gd name="connsiteY404" fmla="*/ 211910 h 1640734"/>
                <a:gd name="connsiteX405" fmla="*/ 467672 w 2331207"/>
                <a:gd name="connsiteY405" fmla="*/ 167203 h 1640734"/>
                <a:gd name="connsiteX406" fmla="*/ 386299 w 2331207"/>
                <a:gd name="connsiteY406" fmla="*/ 378218 h 1640734"/>
                <a:gd name="connsiteX407" fmla="*/ 404183 w 2331207"/>
                <a:gd name="connsiteY407" fmla="*/ 408619 h 1640734"/>
                <a:gd name="connsiteX408" fmla="*/ 511489 w 2331207"/>
                <a:gd name="connsiteY408" fmla="*/ 317417 h 1640734"/>
                <a:gd name="connsiteX409" fmla="*/ 498075 w 2331207"/>
                <a:gd name="connsiteY409" fmla="*/ 317417 h 1640734"/>
                <a:gd name="connsiteX410" fmla="*/ 439057 w 2331207"/>
                <a:gd name="connsiteY410" fmla="*/ 362124 h 1640734"/>
                <a:gd name="connsiteX411" fmla="*/ 534738 w 2331207"/>
                <a:gd name="connsiteY411" fmla="*/ 67060 h 1640734"/>
                <a:gd name="connsiteX412" fmla="*/ 567824 w 2331207"/>
                <a:gd name="connsiteY412" fmla="*/ 33977 h 1640734"/>
                <a:gd name="connsiteX413" fmla="*/ 534738 w 2331207"/>
                <a:gd name="connsiteY413" fmla="*/ 894 h 1640734"/>
                <a:gd name="connsiteX414" fmla="*/ 506123 w 2331207"/>
                <a:gd name="connsiteY414" fmla="*/ 16989 h 1640734"/>
                <a:gd name="connsiteX415" fmla="*/ 506123 w 2331207"/>
                <a:gd name="connsiteY415" fmla="*/ 50966 h 1640734"/>
                <a:gd name="connsiteX416" fmla="*/ 534738 w 2331207"/>
                <a:gd name="connsiteY416" fmla="*/ 67060 h 1640734"/>
                <a:gd name="connsiteX417" fmla="*/ 328175 w 2331207"/>
                <a:gd name="connsiteY417" fmla="*/ 26824 h 1640734"/>
                <a:gd name="connsiteX418" fmla="*/ 135026 w 2331207"/>
                <a:gd name="connsiteY418" fmla="*/ 26824 h 1640734"/>
                <a:gd name="connsiteX419" fmla="*/ 129661 w 2331207"/>
                <a:gd name="connsiteY419" fmla="*/ 42918 h 1640734"/>
                <a:gd name="connsiteX420" fmla="*/ 165429 w 2331207"/>
                <a:gd name="connsiteY420" fmla="*/ 133226 h 1640734"/>
                <a:gd name="connsiteX421" fmla="*/ 107305 w 2331207"/>
                <a:gd name="connsiteY421" fmla="*/ 291487 h 1640734"/>
                <a:gd name="connsiteX422" fmla="*/ 4471 w 2331207"/>
                <a:gd name="connsiteY422" fmla="*/ 381795 h 1640734"/>
                <a:gd name="connsiteX423" fmla="*/ 0 w 2331207"/>
                <a:gd name="connsiteY423" fmla="*/ 397889 h 1640734"/>
                <a:gd name="connsiteX424" fmla="*/ 293301 w 2331207"/>
                <a:gd name="connsiteY424" fmla="*/ 397889 h 1640734"/>
                <a:gd name="connsiteX425" fmla="*/ 356790 w 2331207"/>
                <a:gd name="connsiteY425" fmla="*/ 284334 h 1640734"/>
                <a:gd name="connsiteX426" fmla="*/ 334435 w 2331207"/>
                <a:gd name="connsiteY426" fmla="*/ 284334 h 1640734"/>
                <a:gd name="connsiteX427" fmla="*/ 190467 w 2331207"/>
                <a:gd name="connsiteY427" fmla="*/ 375536 h 1640734"/>
                <a:gd name="connsiteX428" fmla="*/ 161852 w 2331207"/>
                <a:gd name="connsiteY428" fmla="*/ 290593 h 1640734"/>
                <a:gd name="connsiteX429" fmla="*/ 219976 w 2331207"/>
                <a:gd name="connsiteY429" fmla="*/ 132332 h 1640734"/>
                <a:gd name="connsiteX430" fmla="*/ 322810 w 2331207"/>
                <a:gd name="connsiteY430" fmla="*/ 42024 h 1640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Lst>
              <a:rect l="l" t="t" r="r" b="b"/>
              <a:pathLst>
                <a:path w="2331207" h="1640734">
                  <a:moveTo>
                    <a:pt x="2221220" y="1391271"/>
                  </a:moveTo>
                  <a:cubicBezTo>
                    <a:pt x="2240892" y="1391271"/>
                    <a:pt x="2257882" y="1406471"/>
                    <a:pt x="2248940" y="1441342"/>
                  </a:cubicBezTo>
                  <a:lnTo>
                    <a:pt x="2158625" y="1465484"/>
                  </a:lnTo>
                  <a:cubicBezTo>
                    <a:pt x="2172932" y="1422566"/>
                    <a:pt x="2199758" y="1391271"/>
                    <a:pt x="2221220" y="1391271"/>
                  </a:cubicBezTo>
                  <a:moveTo>
                    <a:pt x="2271295" y="1537909"/>
                  </a:moveTo>
                  <a:lnTo>
                    <a:pt x="2253411" y="1537909"/>
                  </a:lnTo>
                  <a:cubicBezTo>
                    <a:pt x="2231056" y="1564733"/>
                    <a:pt x="2206018" y="1586192"/>
                    <a:pt x="2181874" y="1586192"/>
                  </a:cubicBezTo>
                  <a:cubicBezTo>
                    <a:pt x="2156836" y="1586192"/>
                    <a:pt x="2144317" y="1570992"/>
                    <a:pt x="2144317" y="1537909"/>
                  </a:cubicBezTo>
                  <a:cubicBezTo>
                    <a:pt x="2144317" y="1524497"/>
                    <a:pt x="2146106" y="1510191"/>
                    <a:pt x="2148788" y="1497673"/>
                  </a:cubicBezTo>
                  <a:lnTo>
                    <a:pt x="2295439" y="1449390"/>
                  </a:lnTo>
                  <a:cubicBezTo>
                    <a:pt x="2324054" y="1381436"/>
                    <a:pt x="2289180" y="1351929"/>
                    <a:pt x="2248940" y="1351929"/>
                  </a:cubicBezTo>
                  <a:cubicBezTo>
                    <a:pt x="2179192" y="1351929"/>
                    <a:pt x="2100501" y="1473531"/>
                    <a:pt x="2100501" y="1569203"/>
                  </a:cubicBezTo>
                  <a:cubicBezTo>
                    <a:pt x="2100501" y="1614804"/>
                    <a:pt x="2121962" y="1639840"/>
                    <a:pt x="2155942" y="1639840"/>
                  </a:cubicBezTo>
                  <a:cubicBezTo>
                    <a:pt x="2196182" y="1639840"/>
                    <a:pt x="2237315" y="1601392"/>
                    <a:pt x="2271295" y="1537909"/>
                  </a:cubicBezTo>
                  <a:moveTo>
                    <a:pt x="2248046" y="1319740"/>
                  </a:moveTo>
                  <a:lnTo>
                    <a:pt x="2331207" y="1243739"/>
                  </a:lnTo>
                  <a:lnTo>
                    <a:pt x="2331207" y="1233009"/>
                  </a:lnTo>
                  <a:lnTo>
                    <a:pt x="2275766" y="1233009"/>
                  </a:lnTo>
                  <a:lnTo>
                    <a:pt x="2226585" y="1320634"/>
                  </a:lnTo>
                  <a:lnTo>
                    <a:pt x="2248046" y="1320634"/>
                  </a:lnTo>
                  <a:close/>
                  <a:moveTo>
                    <a:pt x="1935966" y="1393059"/>
                  </a:moveTo>
                  <a:lnTo>
                    <a:pt x="1984254" y="1393059"/>
                  </a:lnTo>
                  <a:lnTo>
                    <a:pt x="1907351" y="1604075"/>
                  </a:lnTo>
                  <a:cubicBezTo>
                    <a:pt x="1900198" y="1621957"/>
                    <a:pt x="1910034" y="1639840"/>
                    <a:pt x="1928813" y="1639840"/>
                  </a:cubicBezTo>
                  <a:cubicBezTo>
                    <a:pt x="1983359" y="1639840"/>
                    <a:pt x="2048637" y="1593345"/>
                    <a:pt x="2073675" y="1527179"/>
                  </a:cubicBezTo>
                  <a:lnTo>
                    <a:pt x="2060262" y="1527179"/>
                  </a:lnTo>
                  <a:cubicBezTo>
                    <a:pt x="2040589" y="1554897"/>
                    <a:pt x="1997667" y="1585298"/>
                    <a:pt x="1965475" y="1591557"/>
                  </a:cubicBezTo>
                  <a:lnTo>
                    <a:pt x="2036118" y="1393059"/>
                  </a:lnTo>
                  <a:lnTo>
                    <a:pt x="2108549" y="1393059"/>
                  </a:lnTo>
                  <a:lnTo>
                    <a:pt x="2117491" y="1362659"/>
                  </a:lnTo>
                  <a:lnTo>
                    <a:pt x="2046848" y="1362659"/>
                  </a:lnTo>
                  <a:lnTo>
                    <a:pt x="2073675" y="1286657"/>
                  </a:lnTo>
                  <a:lnTo>
                    <a:pt x="2045954" y="1286657"/>
                  </a:lnTo>
                  <a:lnTo>
                    <a:pt x="1995878" y="1362659"/>
                  </a:lnTo>
                  <a:lnTo>
                    <a:pt x="1935966" y="1370706"/>
                  </a:lnTo>
                  <a:close/>
                  <a:moveTo>
                    <a:pt x="1885890" y="1382330"/>
                  </a:moveTo>
                  <a:cubicBezTo>
                    <a:pt x="1892150" y="1362659"/>
                    <a:pt x="1878737" y="1351929"/>
                    <a:pt x="1868900" y="1351929"/>
                  </a:cubicBezTo>
                  <a:cubicBezTo>
                    <a:pt x="1826873" y="1351929"/>
                    <a:pt x="1775903" y="1390377"/>
                    <a:pt x="1756230" y="1443131"/>
                  </a:cubicBezTo>
                  <a:lnTo>
                    <a:pt x="1769643" y="1443131"/>
                  </a:lnTo>
                  <a:cubicBezTo>
                    <a:pt x="1783056" y="1423460"/>
                    <a:pt x="1806306" y="1402001"/>
                    <a:pt x="1828661" y="1398424"/>
                  </a:cubicBezTo>
                  <a:lnTo>
                    <a:pt x="1747288" y="1609439"/>
                  </a:lnTo>
                  <a:cubicBezTo>
                    <a:pt x="1740134" y="1629110"/>
                    <a:pt x="1754441" y="1639840"/>
                    <a:pt x="1765172" y="1639840"/>
                  </a:cubicBezTo>
                  <a:cubicBezTo>
                    <a:pt x="1805411" y="1639840"/>
                    <a:pt x="1852805" y="1601392"/>
                    <a:pt x="1872477" y="1548638"/>
                  </a:cubicBezTo>
                  <a:lnTo>
                    <a:pt x="1859064" y="1548638"/>
                  </a:lnTo>
                  <a:cubicBezTo>
                    <a:pt x="1845651" y="1568309"/>
                    <a:pt x="1822401" y="1589769"/>
                    <a:pt x="1800046" y="1593345"/>
                  </a:cubicBezTo>
                  <a:close/>
                  <a:moveTo>
                    <a:pt x="1893938" y="1298281"/>
                  </a:moveTo>
                  <a:cubicBezTo>
                    <a:pt x="1911823" y="1298281"/>
                    <a:pt x="1927024" y="1283081"/>
                    <a:pt x="1927024" y="1265198"/>
                  </a:cubicBezTo>
                  <a:cubicBezTo>
                    <a:pt x="1927024" y="1247316"/>
                    <a:pt x="1911823" y="1232115"/>
                    <a:pt x="1893938" y="1232115"/>
                  </a:cubicBezTo>
                  <a:cubicBezTo>
                    <a:pt x="1884996" y="1232115"/>
                    <a:pt x="1876948" y="1235692"/>
                    <a:pt x="1870689" y="1241951"/>
                  </a:cubicBezTo>
                  <a:cubicBezTo>
                    <a:pt x="1864429" y="1248210"/>
                    <a:pt x="1860853" y="1256257"/>
                    <a:pt x="1860853" y="1265198"/>
                  </a:cubicBezTo>
                  <a:cubicBezTo>
                    <a:pt x="1860853" y="1283975"/>
                    <a:pt x="1875160" y="1298281"/>
                    <a:pt x="1893938" y="1298281"/>
                  </a:cubicBezTo>
                  <a:moveTo>
                    <a:pt x="1501380" y="1410942"/>
                  </a:moveTo>
                  <a:cubicBezTo>
                    <a:pt x="1513899" y="1410942"/>
                    <a:pt x="1521052" y="1430613"/>
                    <a:pt x="1501380" y="1474425"/>
                  </a:cubicBezTo>
                  <a:lnTo>
                    <a:pt x="1444150" y="1601392"/>
                  </a:lnTo>
                  <a:cubicBezTo>
                    <a:pt x="1433420" y="1625534"/>
                    <a:pt x="1445045" y="1640734"/>
                    <a:pt x="1468294" y="1640734"/>
                  </a:cubicBezTo>
                  <a:cubicBezTo>
                    <a:pt x="1482601" y="1640734"/>
                    <a:pt x="1488861" y="1637158"/>
                    <a:pt x="1495120" y="1621957"/>
                  </a:cubicBezTo>
                  <a:lnTo>
                    <a:pt x="1551456" y="1473531"/>
                  </a:lnTo>
                  <a:cubicBezTo>
                    <a:pt x="1577388" y="1441342"/>
                    <a:pt x="1625675" y="1407365"/>
                    <a:pt x="1647136" y="1407365"/>
                  </a:cubicBezTo>
                  <a:cubicBezTo>
                    <a:pt x="1662338" y="1407365"/>
                    <a:pt x="1660549" y="1419883"/>
                    <a:pt x="1650713" y="1439554"/>
                  </a:cubicBezTo>
                  <a:lnTo>
                    <a:pt x="1563975" y="1604969"/>
                  </a:lnTo>
                  <a:cubicBezTo>
                    <a:pt x="1555927" y="1621063"/>
                    <a:pt x="1566657" y="1640734"/>
                    <a:pt x="1585436" y="1640734"/>
                  </a:cubicBezTo>
                  <a:cubicBezTo>
                    <a:pt x="1627464" y="1640734"/>
                    <a:pt x="1678434" y="1602286"/>
                    <a:pt x="1698106" y="1549533"/>
                  </a:cubicBezTo>
                  <a:lnTo>
                    <a:pt x="1682905" y="1549533"/>
                  </a:lnTo>
                  <a:cubicBezTo>
                    <a:pt x="1669491" y="1569203"/>
                    <a:pt x="1646242" y="1590663"/>
                    <a:pt x="1623887" y="1594239"/>
                  </a:cubicBezTo>
                  <a:lnTo>
                    <a:pt x="1698106" y="1444025"/>
                  </a:lnTo>
                  <a:cubicBezTo>
                    <a:pt x="1707943" y="1425248"/>
                    <a:pt x="1712414" y="1407365"/>
                    <a:pt x="1712414" y="1393059"/>
                  </a:cubicBezTo>
                  <a:cubicBezTo>
                    <a:pt x="1712414" y="1368918"/>
                    <a:pt x="1699000" y="1352823"/>
                    <a:pt x="1673068" y="1352823"/>
                  </a:cubicBezTo>
                  <a:cubicBezTo>
                    <a:pt x="1636406" y="1352823"/>
                    <a:pt x="1605108" y="1393953"/>
                    <a:pt x="1560398" y="1444919"/>
                  </a:cubicBezTo>
                  <a:lnTo>
                    <a:pt x="1560398" y="1405577"/>
                  </a:lnTo>
                  <a:cubicBezTo>
                    <a:pt x="1560398" y="1377859"/>
                    <a:pt x="1551456" y="1352823"/>
                    <a:pt x="1526418" y="1352823"/>
                  </a:cubicBezTo>
                  <a:cubicBezTo>
                    <a:pt x="1496909" y="1352823"/>
                    <a:pt x="1470082" y="1399318"/>
                    <a:pt x="1448621" y="1444025"/>
                  </a:cubicBezTo>
                  <a:lnTo>
                    <a:pt x="1462035" y="1444025"/>
                  </a:lnTo>
                  <a:cubicBezTo>
                    <a:pt x="1477236" y="1422566"/>
                    <a:pt x="1490649" y="1410942"/>
                    <a:pt x="1501380" y="1410942"/>
                  </a:cubicBezTo>
                  <a:moveTo>
                    <a:pt x="1443256" y="1416307"/>
                  </a:moveTo>
                  <a:cubicBezTo>
                    <a:pt x="1453092" y="1381436"/>
                    <a:pt x="1447727" y="1351929"/>
                    <a:pt x="1421795" y="1351929"/>
                  </a:cubicBezTo>
                  <a:cubicBezTo>
                    <a:pt x="1388709" y="1351929"/>
                    <a:pt x="1377979" y="1374282"/>
                    <a:pt x="1345787" y="1444025"/>
                  </a:cubicBezTo>
                  <a:lnTo>
                    <a:pt x="1345787" y="1404683"/>
                  </a:lnTo>
                  <a:cubicBezTo>
                    <a:pt x="1345787" y="1376965"/>
                    <a:pt x="1336845" y="1351929"/>
                    <a:pt x="1311807" y="1351929"/>
                  </a:cubicBezTo>
                  <a:cubicBezTo>
                    <a:pt x="1282298" y="1351929"/>
                    <a:pt x="1255472" y="1398424"/>
                    <a:pt x="1234011" y="1443131"/>
                  </a:cubicBezTo>
                  <a:lnTo>
                    <a:pt x="1247424" y="1443131"/>
                  </a:lnTo>
                  <a:cubicBezTo>
                    <a:pt x="1261731" y="1422566"/>
                    <a:pt x="1275145" y="1410048"/>
                    <a:pt x="1285875" y="1410048"/>
                  </a:cubicBezTo>
                  <a:cubicBezTo>
                    <a:pt x="1298394" y="1410048"/>
                    <a:pt x="1305548" y="1429719"/>
                    <a:pt x="1285875" y="1473531"/>
                  </a:cubicBezTo>
                  <a:lnTo>
                    <a:pt x="1228646" y="1600498"/>
                  </a:lnTo>
                  <a:cubicBezTo>
                    <a:pt x="1217915" y="1624640"/>
                    <a:pt x="1229540" y="1639840"/>
                    <a:pt x="1252789" y="1639840"/>
                  </a:cubicBezTo>
                  <a:cubicBezTo>
                    <a:pt x="1267097" y="1639840"/>
                    <a:pt x="1273356" y="1636263"/>
                    <a:pt x="1279616" y="1621063"/>
                  </a:cubicBezTo>
                  <a:lnTo>
                    <a:pt x="1334162" y="1472637"/>
                  </a:lnTo>
                  <a:cubicBezTo>
                    <a:pt x="1350258" y="1452966"/>
                    <a:pt x="1364566" y="1435978"/>
                    <a:pt x="1382450" y="1417201"/>
                  </a:cubicBezTo>
                  <a:lnTo>
                    <a:pt x="1443256" y="1417201"/>
                  </a:lnTo>
                  <a:close/>
                  <a:moveTo>
                    <a:pt x="1131177" y="1391271"/>
                  </a:moveTo>
                  <a:cubicBezTo>
                    <a:pt x="1150849" y="1391271"/>
                    <a:pt x="1167839" y="1406471"/>
                    <a:pt x="1158897" y="1441342"/>
                  </a:cubicBezTo>
                  <a:lnTo>
                    <a:pt x="1068582" y="1465484"/>
                  </a:lnTo>
                  <a:cubicBezTo>
                    <a:pt x="1083783" y="1422566"/>
                    <a:pt x="1109716" y="1391271"/>
                    <a:pt x="1131177" y="1391271"/>
                  </a:cubicBezTo>
                  <a:moveTo>
                    <a:pt x="1181252" y="1537909"/>
                  </a:moveTo>
                  <a:lnTo>
                    <a:pt x="1163368" y="1537909"/>
                  </a:lnTo>
                  <a:cubicBezTo>
                    <a:pt x="1141013" y="1564733"/>
                    <a:pt x="1115975" y="1586192"/>
                    <a:pt x="1091831" y="1586192"/>
                  </a:cubicBezTo>
                  <a:cubicBezTo>
                    <a:pt x="1066793" y="1586192"/>
                    <a:pt x="1054274" y="1570992"/>
                    <a:pt x="1054274" y="1537909"/>
                  </a:cubicBezTo>
                  <a:cubicBezTo>
                    <a:pt x="1054274" y="1524497"/>
                    <a:pt x="1056063" y="1510191"/>
                    <a:pt x="1058746" y="1497673"/>
                  </a:cubicBezTo>
                  <a:lnTo>
                    <a:pt x="1205396" y="1449390"/>
                  </a:lnTo>
                  <a:cubicBezTo>
                    <a:pt x="1234011" y="1381436"/>
                    <a:pt x="1200031" y="1351929"/>
                    <a:pt x="1158897" y="1351929"/>
                  </a:cubicBezTo>
                  <a:cubicBezTo>
                    <a:pt x="1089149" y="1351929"/>
                    <a:pt x="1010458" y="1473531"/>
                    <a:pt x="1010458" y="1569203"/>
                  </a:cubicBezTo>
                  <a:cubicBezTo>
                    <a:pt x="1010458" y="1614804"/>
                    <a:pt x="1031919" y="1639840"/>
                    <a:pt x="1065899" y="1639840"/>
                  </a:cubicBezTo>
                  <a:cubicBezTo>
                    <a:pt x="1106139" y="1639840"/>
                    <a:pt x="1147272" y="1601392"/>
                    <a:pt x="1181252" y="1537909"/>
                  </a:cubicBezTo>
                  <a:moveTo>
                    <a:pt x="845923" y="1393059"/>
                  </a:moveTo>
                  <a:lnTo>
                    <a:pt x="894211" y="1393059"/>
                  </a:lnTo>
                  <a:lnTo>
                    <a:pt x="817309" y="1604075"/>
                  </a:lnTo>
                  <a:cubicBezTo>
                    <a:pt x="810155" y="1621957"/>
                    <a:pt x="819991" y="1639840"/>
                    <a:pt x="838770" y="1639840"/>
                  </a:cubicBezTo>
                  <a:cubicBezTo>
                    <a:pt x="893317" y="1639840"/>
                    <a:pt x="959488" y="1593345"/>
                    <a:pt x="983632" y="1527179"/>
                  </a:cubicBezTo>
                  <a:lnTo>
                    <a:pt x="970219" y="1527179"/>
                  </a:lnTo>
                  <a:cubicBezTo>
                    <a:pt x="950546" y="1554897"/>
                    <a:pt x="907624" y="1585298"/>
                    <a:pt x="875432" y="1591557"/>
                  </a:cubicBezTo>
                  <a:lnTo>
                    <a:pt x="946075" y="1393059"/>
                  </a:lnTo>
                  <a:lnTo>
                    <a:pt x="1018506" y="1393059"/>
                  </a:lnTo>
                  <a:lnTo>
                    <a:pt x="1027448" y="1362659"/>
                  </a:lnTo>
                  <a:lnTo>
                    <a:pt x="956805" y="1362659"/>
                  </a:lnTo>
                  <a:lnTo>
                    <a:pt x="983632" y="1286657"/>
                  </a:lnTo>
                  <a:lnTo>
                    <a:pt x="955911" y="1286657"/>
                  </a:lnTo>
                  <a:lnTo>
                    <a:pt x="905835" y="1362659"/>
                  </a:lnTo>
                  <a:lnTo>
                    <a:pt x="845923" y="1370706"/>
                  </a:lnTo>
                  <a:close/>
                  <a:moveTo>
                    <a:pt x="589285" y="1557580"/>
                  </a:moveTo>
                  <a:cubicBezTo>
                    <a:pt x="589285" y="1492308"/>
                    <a:pt x="661716" y="1403789"/>
                    <a:pt x="702850" y="1403789"/>
                  </a:cubicBezTo>
                  <a:cubicBezTo>
                    <a:pt x="711792" y="1403789"/>
                    <a:pt x="720734" y="1404683"/>
                    <a:pt x="727888" y="1407365"/>
                  </a:cubicBezTo>
                  <a:lnTo>
                    <a:pt x="685860" y="1520026"/>
                  </a:lnTo>
                  <a:cubicBezTo>
                    <a:pt x="661716" y="1549533"/>
                    <a:pt x="624159" y="1585298"/>
                    <a:pt x="606275" y="1585298"/>
                  </a:cubicBezTo>
                  <a:cubicBezTo>
                    <a:pt x="595544" y="1585298"/>
                    <a:pt x="589285" y="1577251"/>
                    <a:pt x="589285" y="1557580"/>
                  </a:cubicBezTo>
                  <a:moveTo>
                    <a:pt x="811943" y="1339411"/>
                  </a:moveTo>
                  <a:lnTo>
                    <a:pt x="789588" y="1337623"/>
                  </a:lnTo>
                  <a:lnTo>
                    <a:pt x="764550" y="1362659"/>
                  </a:lnTo>
                  <a:lnTo>
                    <a:pt x="760079" y="1362659"/>
                  </a:lnTo>
                  <a:cubicBezTo>
                    <a:pt x="653668" y="1362659"/>
                    <a:pt x="539209" y="1494990"/>
                    <a:pt x="539209" y="1599604"/>
                  </a:cubicBezTo>
                  <a:cubicBezTo>
                    <a:pt x="539209" y="1623746"/>
                    <a:pt x="552622" y="1639840"/>
                    <a:pt x="578554" y="1639840"/>
                  </a:cubicBezTo>
                  <a:cubicBezTo>
                    <a:pt x="609852" y="1639840"/>
                    <a:pt x="640255" y="1595133"/>
                    <a:pt x="675129" y="1547744"/>
                  </a:cubicBezTo>
                  <a:lnTo>
                    <a:pt x="673341" y="1564733"/>
                  </a:lnTo>
                  <a:cubicBezTo>
                    <a:pt x="668870" y="1613016"/>
                    <a:pt x="684071" y="1639840"/>
                    <a:pt x="709109" y="1639840"/>
                  </a:cubicBezTo>
                  <a:cubicBezTo>
                    <a:pt x="738618" y="1639840"/>
                    <a:pt x="765444" y="1593345"/>
                    <a:pt x="786011" y="1548638"/>
                  </a:cubicBezTo>
                  <a:lnTo>
                    <a:pt x="772598" y="1548638"/>
                  </a:lnTo>
                  <a:cubicBezTo>
                    <a:pt x="758291" y="1569203"/>
                    <a:pt x="744878" y="1581721"/>
                    <a:pt x="734147" y="1581721"/>
                  </a:cubicBezTo>
                  <a:cubicBezTo>
                    <a:pt x="723416" y="1581721"/>
                    <a:pt x="715369" y="1561156"/>
                    <a:pt x="734147" y="1518238"/>
                  </a:cubicBezTo>
                  <a:close/>
                  <a:moveTo>
                    <a:pt x="583920" y="1416307"/>
                  </a:moveTo>
                  <a:cubicBezTo>
                    <a:pt x="593756" y="1381436"/>
                    <a:pt x="588391" y="1351929"/>
                    <a:pt x="562459" y="1351929"/>
                  </a:cubicBezTo>
                  <a:cubicBezTo>
                    <a:pt x="529373" y="1351929"/>
                    <a:pt x="518642" y="1374282"/>
                    <a:pt x="486451" y="1444025"/>
                  </a:cubicBezTo>
                  <a:lnTo>
                    <a:pt x="486451" y="1404683"/>
                  </a:lnTo>
                  <a:cubicBezTo>
                    <a:pt x="486451" y="1376965"/>
                    <a:pt x="477509" y="1351929"/>
                    <a:pt x="451576" y="1351929"/>
                  </a:cubicBezTo>
                  <a:cubicBezTo>
                    <a:pt x="422067" y="1351929"/>
                    <a:pt x="395241" y="1398424"/>
                    <a:pt x="374674" y="1443131"/>
                  </a:cubicBezTo>
                  <a:lnTo>
                    <a:pt x="388087" y="1443131"/>
                  </a:lnTo>
                  <a:cubicBezTo>
                    <a:pt x="402395" y="1422566"/>
                    <a:pt x="415808" y="1410048"/>
                    <a:pt x="426539" y="1410048"/>
                  </a:cubicBezTo>
                  <a:cubicBezTo>
                    <a:pt x="439057" y="1410048"/>
                    <a:pt x="446211" y="1429719"/>
                    <a:pt x="426539" y="1473531"/>
                  </a:cubicBezTo>
                  <a:lnTo>
                    <a:pt x="368415" y="1601392"/>
                  </a:lnTo>
                  <a:cubicBezTo>
                    <a:pt x="357684" y="1625534"/>
                    <a:pt x="369309" y="1640734"/>
                    <a:pt x="392559" y="1640734"/>
                  </a:cubicBezTo>
                  <a:cubicBezTo>
                    <a:pt x="406866" y="1640734"/>
                    <a:pt x="413125" y="1637158"/>
                    <a:pt x="419385" y="1621957"/>
                  </a:cubicBezTo>
                  <a:lnTo>
                    <a:pt x="475720" y="1472637"/>
                  </a:lnTo>
                  <a:cubicBezTo>
                    <a:pt x="491816" y="1452966"/>
                    <a:pt x="506123" y="1435978"/>
                    <a:pt x="524007" y="1417201"/>
                  </a:cubicBezTo>
                  <a:lnTo>
                    <a:pt x="583920" y="1417201"/>
                  </a:lnTo>
                  <a:close/>
                  <a:moveTo>
                    <a:pt x="209245" y="1630004"/>
                  </a:moveTo>
                  <a:lnTo>
                    <a:pt x="214611" y="1613910"/>
                  </a:lnTo>
                  <a:cubicBezTo>
                    <a:pt x="143968" y="1600498"/>
                    <a:pt x="135026" y="1600498"/>
                    <a:pt x="163641" y="1523603"/>
                  </a:cubicBezTo>
                  <a:lnTo>
                    <a:pt x="190467" y="1451178"/>
                  </a:lnTo>
                  <a:lnTo>
                    <a:pt x="246802" y="1451178"/>
                  </a:lnTo>
                  <a:cubicBezTo>
                    <a:pt x="281676" y="1451178"/>
                    <a:pt x="282571" y="1466378"/>
                    <a:pt x="277205" y="1504826"/>
                  </a:cubicBezTo>
                  <a:lnTo>
                    <a:pt x="297772" y="1504826"/>
                  </a:lnTo>
                  <a:lnTo>
                    <a:pt x="344271" y="1376965"/>
                  </a:lnTo>
                  <a:lnTo>
                    <a:pt x="323704" y="1376965"/>
                  </a:lnTo>
                  <a:cubicBezTo>
                    <a:pt x="305820" y="1407365"/>
                    <a:pt x="292407" y="1430613"/>
                    <a:pt x="253956" y="1430613"/>
                  </a:cubicBezTo>
                  <a:lnTo>
                    <a:pt x="197621" y="1430613"/>
                  </a:lnTo>
                  <a:lnTo>
                    <a:pt x="236072" y="1325999"/>
                  </a:lnTo>
                  <a:cubicBezTo>
                    <a:pt x="249485" y="1288446"/>
                    <a:pt x="255744" y="1281293"/>
                    <a:pt x="304032" y="1281293"/>
                  </a:cubicBezTo>
                  <a:lnTo>
                    <a:pt x="316551" y="1281293"/>
                  </a:lnTo>
                  <a:cubicBezTo>
                    <a:pt x="365732" y="1281293"/>
                    <a:pt x="371992" y="1294705"/>
                    <a:pt x="371992" y="1346564"/>
                  </a:cubicBezTo>
                  <a:lnTo>
                    <a:pt x="391664" y="1346564"/>
                  </a:lnTo>
                  <a:lnTo>
                    <a:pt x="407760" y="1259833"/>
                  </a:lnTo>
                  <a:lnTo>
                    <a:pt x="135026" y="1259833"/>
                  </a:lnTo>
                  <a:lnTo>
                    <a:pt x="129661" y="1275928"/>
                  </a:lnTo>
                  <a:cubicBezTo>
                    <a:pt x="185996" y="1287552"/>
                    <a:pt x="191361" y="1292916"/>
                    <a:pt x="165429" y="1366235"/>
                  </a:cubicBezTo>
                  <a:lnTo>
                    <a:pt x="107305" y="1524497"/>
                  </a:lnTo>
                  <a:cubicBezTo>
                    <a:pt x="80479" y="1596922"/>
                    <a:pt x="69748" y="1603181"/>
                    <a:pt x="4471" y="1614804"/>
                  </a:cubicBezTo>
                  <a:lnTo>
                    <a:pt x="0" y="1630899"/>
                  </a:lnTo>
                  <a:lnTo>
                    <a:pt x="209245" y="1630899"/>
                  </a:lnTo>
                  <a:close/>
                  <a:moveTo>
                    <a:pt x="1562186" y="775213"/>
                  </a:moveTo>
                  <a:cubicBezTo>
                    <a:pt x="1581859" y="775213"/>
                    <a:pt x="1598849" y="790414"/>
                    <a:pt x="1589907" y="825285"/>
                  </a:cubicBezTo>
                  <a:lnTo>
                    <a:pt x="1499591" y="849426"/>
                  </a:lnTo>
                  <a:cubicBezTo>
                    <a:pt x="1513899" y="806508"/>
                    <a:pt x="1540725" y="775213"/>
                    <a:pt x="1562186" y="775213"/>
                  </a:cubicBezTo>
                  <a:moveTo>
                    <a:pt x="1612262" y="921851"/>
                  </a:moveTo>
                  <a:lnTo>
                    <a:pt x="1594378" y="921851"/>
                  </a:lnTo>
                  <a:cubicBezTo>
                    <a:pt x="1572022" y="948675"/>
                    <a:pt x="1546985" y="970134"/>
                    <a:pt x="1522841" y="970134"/>
                  </a:cubicBezTo>
                  <a:cubicBezTo>
                    <a:pt x="1497803" y="970134"/>
                    <a:pt x="1485284" y="954934"/>
                    <a:pt x="1485284" y="921851"/>
                  </a:cubicBezTo>
                  <a:cubicBezTo>
                    <a:pt x="1485284" y="908439"/>
                    <a:pt x="1487072" y="894133"/>
                    <a:pt x="1489755" y="881615"/>
                  </a:cubicBezTo>
                  <a:lnTo>
                    <a:pt x="1636406" y="833332"/>
                  </a:lnTo>
                  <a:cubicBezTo>
                    <a:pt x="1665020" y="765378"/>
                    <a:pt x="1630146" y="735871"/>
                    <a:pt x="1589907" y="735871"/>
                  </a:cubicBezTo>
                  <a:cubicBezTo>
                    <a:pt x="1520158" y="735871"/>
                    <a:pt x="1441468" y="857474"/>
                    <a:pt x="1441468" y="953146"/>
                  </a:cubicBezTo>
                  <a:cubicBezTo>
                    <a:pt x="1441468" y="998747"/>
                    <a:pt x="1462929" y="1023782"/>
                    <a:pt x="1496909" y="1023782"/>
                  </a:cubicBezTo>
                  <a:cubicBezTo>
                    <a:pt x="1537148" y="1024676"/>
                    <a:pt x="1578282" y="985335"/>
                    <a:pt x="1612262" y="921851"/>
                  </a:cubicBezTo>
                  <a:moveTo>
                    <a:pt x="1589012" y="703683"/>
                  </a:moveTo>
                  <a:lnTo>
                    <a:pt x="1672174" y="627681"/>
                  </a:lnTo>
                  <a:lnTo>
                    <a:pt x="1672174" y="616952"/>
                  </a:lnTo>
                  <a:lnTo>
                    <a:pt x="1616733" y="616952"/>
                  </a:lnTo>
                  <a:lnTo>
                    <a:pt x="1567551" y="704577"/>
                  </a:lnTo>
                  <a:lnTo>
                    <a:pt x="1589012" y="704577"/>
                  </a:lnTo>
                  <a:close/>
                  <a:moveTo>
                    <a:pt x="1276933" y="777002"/>
                  </a:moveTo>
                  <a:lnTo>
                    <a:pt x="1325220" y="777002"/>
                  </a:lnTo>
                  <a:lnTo>
                    <a:pt x="1248318" y="988017"/>
                  </a:lnTo>
                  <a:cubicBezTo>
                    <a:pt x="1241165" y="1005900"/>
                    <a:pt x="1251001" y="1023782"/>
                    <a:pt x="1269779" y="1023782"/>
                  </a:cubicBezTo>
                  <a:cubicBezTo>
                    <a:pt x="1324326" y="1023782"/>
                    <a:pt x="1389603" y="977287"/>
                    <a:pt x="1414641" y="911122"/>
                  </a:cubicBezTo>
                  <a:lnTo>
                    <a:pt x="1401228" y="911122"/>
                  </a:lnTo>
                  <a:cubicBezTo>
                    <a:pt x="1381556" y="938840"/>
                    <a:pt x="1338633" y="969240"/>
                    <a:pt x="1306442" y="975499"/>
                  </a:cubicBezTo>
                  <a:lnTo>
                    <a:pt x="1377085" y="777002"/>
                  </a:lnTo>
                  <a:lnTo>
                    <a:pt x="1449516" y="777002"/>
                  </a:lnTo>
                  <a:lnTo>
                    <a:pt x="1458458" y="746601"/>
                  </a:lnTo>
                  <a:lnTo>
                    <a:pt x="1387815" y="746601"/>
                  </a:lnTo>
                  <a:lnTo>
                    <a:pt x="1414641" y="670600"/>
                  </a:lnTo>
                  <a:lnTo>
                    <a:pt x="1386921" y="670600"/>
                  </a:lnTo>
                  <a:lnTo>
                    <a:pt x="1336845" y="746601"/>
                  </a:lnTo>
                  <a:lnTo>
                    <a:pt x="1276933" y="755542"/>
                  </a:lnTo>
                  <a:close/>
                  <a:moveTo>
                    <a:pt x="1226857" y="767166"/>
                  </a:moveTo>
                  <a:cubicBezTo>
                    <a:pt x="1233117" y="747495"/>
                    <a:pt x="1219703" y="736766"/>
                    <a:pt x="1208973" y="736766"/>
                  </a:cubicBezTo>
                  <a:cubicBezTo>
                    <a:pt x="1166945" y="736766"/>
                    <a:pt x="1115975" y="775213"/>
                    <a:pt x="1096302" y="827967"/>
                  </a:cubicBezTo>
                  <a:lnTo>
                    <a:pt x="1109716" y="827967"/>
                  </a:lnTo>
                  <a:cubicBezTo>
                    <a:pt x="1123129" y="808296"/>
                    <a:pt x="1146378" y="786837"/>
                    <a:pt x="1168733" y="783261"/>
                  </a:cubicBezTo>
                  <a:lnTo>
                    <a:pt x="1087360" y="994276"/>
                  </a:lnTo>
                  <a:cubicBezTo>
                    <a:pt x="1080207" y="1013947"/>
                    <a:pt x="1094514" y="1024676"/>
                    <a:pt x="1105244" y="1024676"/>
                  </a:cubicBezTo>
                  <a:cubicBezTo>
                    <a:pt x="1145484" y="1024676"/>
                    <a:pt x="1192877" y="986229"/>
                    <a:pt x="1212550" y="933475"/>
                  </a:cubicBezTo>
                  <a:lnTo>
                    <a:pt x="1199137" y="933475"/>
                  </a:lnTo>
                  <a:cubicBezTo>
                    <a:pt x="1185723" y="953146"/>
                    <a:pt x="1162474" y="974605"/>
                    <a:pt x="1140119" y="978182"/>
                  </a:cubicBezTo>
                  <a:close/>
                  <a:moveTo>
                    <a:pt x="1234905" y="683118"/>
                  </a:moveTo>
                  <a:cubicBezTo>
                    <a:pt x="1252789" y="683118"/>
                    <a:pt x="1267991" y="667917"/>
                    <a:pt x="1267991" y="650035"/>
                  </a:cubicBezTo>
                  <a:cubicBezTo>
                    <a:pt x="1267991" y="632152"/>
                    <a:pt x="1252789" y="616952"/>
                    <a:pt x="1234905" y="616952"/>
                  </a:cubicBezTo>
                  <a:cubicBezTo>
                    <a:pt x="1223280" y="616952"/>
                    <a:pt x="1212550" y="623211"/>
                    <a:pt x="1206290" y="633046"/>
                  </a:cubicBezTo>
                  <a:cubicBezTo>
                    <a:pt x="1200031" y="642882"/>
                    <a:pt x="1200031" y="656294"/>
                    <a:pt x="1206290" y="667023"/>
                  </a:cubicBezTo>
                  <a:cubicBezTo>
                    <a:pt x="1212550" y="676859"/>
                    <a:pt x="1223280" y="684012"/>
                    <a:pt x="1234905" y="683118"/>
                  </a:cubicBezTo>
                  <a:moveTo>
                    <a:pt x="975584" y="978182"/>
                  </a:moveTo>
                  <a:lnTo>
                    <a:pt x="1109716" y="622317"/>
                  </a:lnTo>
                  <a:lnTo>
                    <a:pt x="1105244" y="616058"/>
                  </a:lnTo>
                  <a:lnTo>
                    <a:pt x="1012247" y="626787"/>
                  </a:lnTo>
                  <a:lnTo>
                    <a:pt x="1012247" y="637517"/>
                  </a:lnTo>
                  <a:lnTo>
                    <a:pt x="1030131" y="650929"/>
                  </a:lnTo>
                  <a:cubicBezTo>
                    <a:pt x="1046227" y="663447"/>
                    <a:pt x="1040861" y="675070"/>
                    <a:pt x="1026554" y="715306"/>
                  </a:cubicBezTo>
                  <a:lnTo>
                    <a:pt x="924614" y="987123"/>
                  </a:lnTo>
                  <a:cubicBezTo>
                    <a:pt x="915672" y="1003217"/>
                    <a:pt x="927297" y="1022888"/>
                    <a:pt x="946075" y="1022888"/>
                  </a:cubicBezTo>
                  <a:cubicBezTo>
                    <a:pt x="988103" y="1022888"/>
                    <a:pt x="1033708" y="984440"/>
                    <a:pt x="1053380" y="931687"/>
                  </a:cubicBezTo>
                  <a:lnTo>
                    <a:pt x="1039967" y="931687"/>
                  </a:lnTo>
                  <a:cubicBezTo>
                    <a:pt x="1025660" y="952252"/>
                    <a:pt x="997045" y="973711"/>
                    <a:pt x="975584" y="978182"/>
                  </a:cubicBezTo>
                  <a:moveTo>
                    <a:pt x="701955" y="941522"/>
                  </a:moveTo>
                  <a:cubicBezTo>
                    <a:pt x="701955" y="876250"/>
                    <a:pt x="774387" y="787731"/>
                    <a:pt x="815520" y="787731"/>
                  </a:cubicBezTo>
                  <a:cubicBezTo>
                    <a:pt x="824462" y="787731"/>
                    <a:pt x="832510" y="788625"/>
                    <a:pt x="840558" y="791308"/>
                  </a:cubicBezTo>
                  <a:lnTo>
                    <a:pt x="797636" y="903968"/>
                  </a:lnTo>
                  <a:cubicBezTo>
                    <a:pt x="773492" y="933475"/>
                    <a:pt x="735935" y="969240"/>
                    <a:pt x="718051" y="969240"/>
                  </a:cubicBezTo>
                  <a:cubicBezTo>
                    <a:pt x="708215" y="970134"/>
                    <a:pt x="701955" y="961193"/>
                    <a:pt x="701955" y="941522"/>
                  </a:cubicBezTo>
                  <a:moveTo>
                    <a:pt x="924614" y="724248"/>
                  </a:moveTo>
                  <a:lnTo>
                    <a:pt x="902259" y="722459"/>
                  </a:lnTo>
                  <a:lnTo>
                    <a:pt x="877221" y="747495"/>
                  </a:lnTo>
                  <a:lnTo>
                    <a:pt x="872750" y="747495"/>
                  </a:lnTo>
                  <a:cubicBezTo>
                    <a:pt x="766339" y="747495"/>
                    <a:pt x="651880" y="879827"/>
                    <a:pt x="651880" y="984440"/>
                  </a:cubicBezTo>
                  <a:cubicBezTo>
                    <a:pt x="651880" y="1008582"/>
                    <a:pt x="665293" y="1024676"/>
                    <a:pt x="691225" y="1024676"/>
                  </a:cubicBezTo>
                  <a:cubicBezTo>
                    <a:pt x="722522" y="1024676"/>
                    <a:pt x="752925" y="979970"/>
                    <a:pt x="787800" y="932581"/>
                  </a:cubicBezTo>
                  <a:lnTo>
                    <a:pt x="786011" y="949569"/>
                  </a:lnTo>
                  <a:cubicBezTo>
                    <a:pt x="781540" y="997852"/>
                    <a:pt x="796742" y="1024676"/>
                    <a:pt x="821780" y="1024676"/>
                  </a:cubicBezTo>
                  <a:cubicBezTo>
                    <a:pt x="851289" y="1024676"/>
                    <a:pt x="878115" y="978182"/>
                    <a:pt x="898682" y="933475"/>
                  </a:cubicBezTo>
                  <a:lnTo>
                    <a:pt x="885269" y="933475"/>
                  </a:lnTo>
                  <a:cubicBezTo>
                    <a:pt x="870961" y="954040"/>
                    <a:pt x="857548" y="966558"/>
                    <a:pt x="846818" y="966558"/>
                  </a:cubicBezTo>
                  <a:cubicBezTo>
                    <a:pt x="836087" y="966558"/>
                    <a:pt x="828039" y="945993"/>
                    <a:pt x="846818" y="903968"/>
                  </a:cubicBezTo>
                  <a:close/>
                  <a:moveTo>
                    <a:pt x="406866" y="1075642"/>
                  </a:moveTo>
                  <a:cubicBezTo>
                    <a:pt x="406866" y="1047924"/>
                    <a:pt x="433692" y="1030041"/>
                    <a:pt x="472143" y="1014841"/>
                  </a:cubicBezTo>
                  <a:cubicBezTo>
                    <a:pt x="484662" y="1021100"/>
                    <a:pt x="504335" y="1028253"/>
                    <a:pt x="529373" y="1036300"/>
                  </a:cubicBezTo>
                  <a:cubicBezTo>
                    <a:pt x="569612" y="1049712"/>
                    <a:pt x="584814" y="1055077"/>
                    <a:pt x="584814" y="1066701"/>
                  </a:cubicBezTo>
                  <a:cubicBezTo>
                    <a:pt x="584814" y="1092631"/>
                    <a:pt x="548151" y="1112301"/>
                    <a:pt x="481085" y="1112301"/>
                  </a:cubicBezTo>
                  <a:cubicBezTo>
                    <a:pt x="431010" y="1113196"/>
                    <a:pt x="406866" y="1102466"/>
                    <a:pt x="406866" y="1075642"/>
                  </a:cubicBezTo>
                  <a:moveTo>
                    <a:pt x="516854" y="904863"/>
                  </a:moveTo>
                  <a:cubicBezTo>
                    <a:pt x="498970" y="904863"/>
                    <a:pt x="492710" y="889662"/>
                    <a:pt x="492710" y="872674"/>
                  </a:cubicBezTo>
                  <a:cubicBezTo>
                    <a:pt x="492710" y="819920"/>
                    <a:pt x="517748" y="756437"/>
                    <a:pt x="557988" y="756437"/>
                  </a:cubicBezTo>
                  <a:cubicBezTo>
                    <a:pt x="575872" y="756437"/>
                    <a:pt x="582131" y="771637"/>
                    <a:pt x="582131" y="788625"/>
                  </a:cubicBezTo>
                  <a:cubicBezTo>
                    <a:pt x="582131" y="840485"/>
                    <a:pt x="556199" y="904863"/>
                    <a:pt x="516854" y="904863"/>
                  </a:cubicBezTo>
                  <a:moveTo>
                    <a:pt x="631313" y="1049712"/>
                  </a:moveTo>
                  <a:cubicBezTo>
                    <a:pt x="631313" y="1015735"/>
                    <a:pt x="600910" y="1003217"/>
                    <a:pt x="551728" y="988911"/>
                  </a:cubicBezTo>
                  <a:cubicBezTo>
                    <a:pt x="509700" y="976393"/>
                    <a:pt x="490027" y="972817"/>
                    <a:pt x="490027" y="958511"/>
                  </a:cubicBezTo>
                  <a:cubicBezTo>
                    <a:pt x="490027" y="947781"/>
                    <a:pt x="498970" y="934369"/>
                    <a:pt x="516854" y="924534"/>
                  </a:cubicBezTo>
                  <a:cubicBezTo>
                    <a:pt x="586602" y="920957"/>
                    <a:pt x="630419" y="858368"/>
                    <a:pt x="630419" y="802931"/>
                  </a:cubicBezTo>
                  <a:cubicBezTo>
                    <a:pt x="630419" y="793096"/>
                    <a:pt x="628630" y="784155"/>
                    <a:pt x="625948" y="776107"/>
                  </a:cubicBezTo>
                  <a:lnTo>
                    <a:pt x="673341" y="776107"/>
                  </a:lnTo>
                  <a:lnTo>
                    <a:pt x="682283" y="745707"/>
                  </a:lnTo>
                  <a:lnTo>
                    <a:pt x="601804" y="745707"/>
                  </a:lnTo>
                  <a:cubicBezTo>
                    <a:pt x="591073" y="738554"/>
                    <a:pt x="577660" y="734977"/>
                    <a:pt x="562459" y="734977"/>
                  </a:cubicBezTo>
                  <a:cubicBezTo>
                    <a:pt x="489133" y="734977"/>
                    <a:pt x="441740" y="799355"/>
                    <a:pt x="441740" y="856579"/>
                  </a:cubicBezTo>
                  <a:cubicBezTo>
                    <a:pt x="441740" y="893239"/>
                    <a:pt x="463201" y="918275"/>
                    <a:pt x="497181" y="922745"/>
                  </a:cubicBezTo>
                  <a:cubicBezTo>
                    <a:pt x="463201" y="938840"/>
                    <a:pt x="443529" y="955828"/>
                    <a:pt x="443529" y="977287"/>
                  </a:cubicBezTo>
                  <a:cubicBezTo>
                    <a:pt x="443529" y="989805"/>
                    <a:pt x="448000" y="998747"/>
                    <a:pt x="458730" y="1006794"/>
                  </a:cubicBezTo>
                  <a:cubicBezTo>
                    <a:pt x="380040" y="1030041"/>
                    <a:pt x="347848" y="1059548"/>
                    <a:pt x="347848" y="1093525"/>
                  </a:cubicBezTo>
                  <a:cubicBezTo>
                    <a:pt x="347848" y="1130184"/>
                    <a:pt x="396135" y="1145384"/>
                    <a:pt x="453365" y="1145384"/>
                  </a:cubicBezTo>
                  <a:cubicBezTo>
                    <a:pt x="549940" y="1146279"/>
                    <a:pt x="631313" y="1093525"/>
                    <a:pt x="631313" y="1049712"/>
                  </a:cubicBezTo>
                  <a:moveTo>
                    <a:pt x="266475" y="835120"/>
                  </a:moveTo>
                  <a:cubicBezTo>
                    <a:pt x="301349" y="835120"/>
                    <a:pt x="302243" y="850321"/>
                    <a:pt x="296878" y="888768"/>
                  </a:cubicBezTo>
                  <a:lnTo>
                    <a:pt x="317445" y="888768"/>
                  </a:lnTo>
                  <a:lnTo>
                    <a:pt x="363944" y="760907"/>
                  </a:lnTo>
                  <a:lnTo>
                    <a:pt x="343377" y="760907"/>
                  </a:lnTo>
                  <a:cubicBezTo>
                    <a:pt x="325493" y="791308"/>
                    <a:pt x="312080" y="814555"/>
                    <a:pt x="273628" y="814555"/>
                  </a:cubicBezTo>
                  <a:lnTo>
                    <a:pt x="195832" y="814555"/>
                  </a:lnTo>
                  <a:lnTo>
                    <a:pt x="234283" y="709942"/>
                  </a:lnTo>
                  <a:cubicBezTo>
                    <a:pt x="247696" y="672388"/>
                    <a:pt x="254850" y="665235"/>
                    <a:pt x="302243" y="665235"/>
                  </a:cubicBezTo>
                  <a:lnTo>
                    <a:pt x="336223" y="665235"/>
                  </a:lnTo>
                  <a:cubicBezTo>
                    <a:pt x="385405" y="665235"/>
                    <a:pt x="391664" y="678647"/>
                    <a:pt x="391664" y="730507"/>
                  </a:cubicBezTo>
                  <a:lnTo>
                    <a:pt x="411337" y="730507"/>
                  </a:lnTo>
                  <a:lnTo>
                    <a:pt x="427433" y="643776"/>
                  </a:lnTo>
                  <a:lnTo>
                    <a:pt x="135026" y="643776"/>
                  </a:lnTo>
                  <a:lnTo>
                    <a:pt x="129661" y="659870"/>
                  </a:lnTo>
                  <a:cubicBezTo>
                    <a:pt x="185996" y="671494"/>
                    <a:pt x="191361" y="676859"/>
                    <a:pt x="165429" y="750178"/>
                  </a:cubicBezTo>
                  <a:lnTo>
                    <a:pt x="107305" y="908439"/>
                  </a:lnTo>
                  <a:cubicBezTo>
                    <a:pt x="80479" y="980864"/>
                    <a:pt x="69748" y="987123"/>
                    <a:pt x="4471" y="998747"/>
                  </a:cubicBezTo>
                  <a:lnTo>
                    <a:pt x="0" y="1014841"/>
                  </a:lnTo>
                  <a:lnTo>
                    <a:pt x="325493" y="1014841"/>
                  </a:lnTo>
                  <a:lnTo>
                    <a:pt x="383616" y="922745"/>
                  </a:lnTo>
                  <a:lnTo>
                    <a:pt x="361261" y="922745"/>
                  </a:lnTo>
                  <a:cubicBezTo>
                    <a:pt x="323704" y="960299"/>
                    <a:pt x="285253" y="993382"/>
                    <a:pt x="212822" y="993382"/>
                  </a:cubicBezTo>
                  <a:cubicBezTo>
                    <a:pt x="126084" y="993382"/>
                    <a:pt x="134132" y="988911"/>
                    <a:pt x="162746" y="908439"/>
                  </a:cubicBezTo>
                  <a:lnTo>
                    <a:pt x="189573" y="836014"/>
                  </a:lnTo>
                  <a:lnTo>
                    <a:pt x="266475" y="836014"/>
                  </a:lnTo>
                  <a:close/>
                  <a:moveTo>
                    <a:pt x="308503" y="616952"/>
                  </a:moveTo>
                  <a:lnTo>
                    <a:pt x="391664" y="556151"/>
                  </a:lnTo>
                  <a:lnTo>
                    <a:pt x="391664" y="545421"/>
                  </a:lnTo>
                  <a:lnTo>
                    <a:pt x="336223" y="545421"/>
                  </a:lnTo>
                  <a:lnTo>
                    <a:pt x="287042" y="616952"/>
                  </a:lnTo>
                  <a:close/>
                  <a:moveTo>
                    <a:pt x="1551456" y="160050"/>
                  </a:moveTo>
                  <a:cubicBezTo>
                    <a:pt x="1571128" y="160050"/>
                    <a:pt x="1588118" y="175250"/>
                    <a:pt x="1579176" y="210121"/>
                  </a:cubicBezTo>
                  <a:lnTo>
                    <a:pt x="1488861" y="234263"/>
                  </a:lnTo>
                  <a:cubicBezTo>
                    <a:pt x="1503168" y="190450"/>
                    <a:pt x="1529995" y="160050"/>
                    <a:pt x="1551456" y="160050"/>
                  </a:cubicBezTo>
                  <a:moveTo>
                    <a:pt x="1601531" y="306688"/>
                  </a:moveTo>
                  <a:lnTo>
                    <a:pt x="1583647" y="306688"/>
                  </a:lnTo>
                  <a:cubicBezTo>
                    <a:pt x="1561292" y="333512"/>
                    <a:pt x="1536254" y="354971"/>
                    <a:pt x="1512110" y="354971"/>
                  </a:cubicBezTo>
                  <a:cubicBezTo>
                    <a:pt x="1487072" y="354971"/>
                    <a:pt x="1474554" y="339771"/>
                    <a:pt x="1474554" y="306688"/>
                  </a:cubicBezTo>
                  <a:cubicBezTo>
                    <a:pt x="1474554" y="293276"/>
                    <a:pt x="1476342" y="278970"/>
                    <a:pt x="1479025" y="266452"/>
                  </a:cubicBezTo>
                  <a:lnTo>
                    <a:pt x="1625675" y="218168"/>
                  </a:lnTo>
                  <a:cubicBezTo>
                    <a:pt x="1654290" y="150214"/>
                    <a:pt x="1619416" y="120708"/>
                    <a:pt x="1579176" y="120708"/>
                  </a:cubicBezTo>
                  <a:cubicBezTo>
                    <a:pt x="1509428" y="120708"/>
                    <a:pt x="1430737" y="242310"/>
                    <a:pt x="1430737" y="337982"/>
                  </a:cubicBezTo>
                  <a:cubicBezTo>
                    <a:pt x="1430737" y="383583"/>
                    <a:pt x="1452198" y="408619"/>
                    <a:pt x="1486178" y="408619"/>
                  </a:cubicBezTo>
                  <a:cubicBezTo>
                    <a:pt x="1526418" y="408619"/>
                    <a:pt x="1567551" y="370171"/>
                    <a:pt x="1601531" y="306688"/>
                  </a:cubicBezTo>
                  <a:moveTo>
                    <a:pt x="1578282" y="88519"/>
                  </a:moveTo>
                  <a:lnTo>
                    <a:pt x="1661444" y="12518"/>
                  </a:lnTo>
                  <a:lnTo>
                    <a:pt x="1661444" y="1788"/>
                  </a:lnTo>
                  <a:lnTo>
                    <a:pt x="1606002" y="1788"/>
                  </a:lnTo>
                  <a:lnTo>
                    <a:pt x="1556821" y="89413"/>
                  </a:lnTo>
                  <a:lnTo>
                    <a:pt x="1578282" y="89413"/>
                  </a:lnTo>
                  <a:close/>
                  <a:moveTo>
                    <a:pt x="1266202" y="160944"/>
                  </a:moveTo>
                  <a:lnTo>
                    <a:pt x="1315384" y="160944"/>
                  </a:lnTo>
                  <a:lnTo>
                    <a:pt x="1238482" y="371959"/>
                  </a:lnTo>
                  <a:cubicBezTo>
                    <a:pt x="1231328" y="389842"/>
                    <a:pt x="1241165" y="407725"/>
                    <a:pt x="1259943" y="407725"/>
                  </a:cubicBezTo>
                  <a:cubicBezTo>
                    <a:pt x="1314490" y="407725"/>
                    <a:pt x="1380661" y="361230"/>
                    <a:pt x="1404805" y="295064"/>
                  </a:cubicBezTo>
                  <a:lnTo>
                    <a:pt x="1391392" y="295064"/>
                  </a:lnTo>
                  <a:cubicBezTo>
                    <a:pt x="1371719" y="322782"/>
                    <a:pt x="1328797" y="353183"/>
                    <a:pt x="1296606" y="359441"/>
                  </a:cubicBezTo>
                  <a:lnTo>
                    <a:pt x="1367248" y="160944"/>
                  </a:lnTo>
                  <a:lnTo>
                    <a:pt x="1439679" y="160944"/>
                  </a:lnTo>
                  <a:lnTo>
                    <a:pt x="1448621" y="130543"/>
                  </a:lnTo>
                  <a:lnTo>
                    <a:pt x="1377979" y="130543"/>
                  </a:lnTo>
                  <a:lnTo>
                    <a:pt x="1404805" y="54542"/>
                  </a:lnTo>
                  <a:lnTo>
                    <a:pt x="1377085" y="54542"/>
                  </a:lnTo>
                  <a:lnTo>
                    <a:pt x="1327009" y="130543"/>
                  </a:lnTo>
                  <a:lnTo>
                    <a:pt x="1267097" y="138591"/>
                  </a:lnTo>
                  <a:lnTo>
                    <a:pt x="1267097" y="160944"/>
                  </a:lnTo>
                  <a:close/>
                  <a:moveTo>
                    <a:pt x="1241165" y="185086"/>
                  </a:moveTo>
                  <a:cubicBezTo>
                    <a:pt x="1251001" y="150214"/>
                    <a:pt x="1245636" y="120708"/>
                    <a:pt x="1219703" y="120708"/>
                  </a:cubicBezTo>
                  <a:cubicBezTo>
                    <a:pt x="1186618" y="120708"/>
                    <a:pt x="1175887" y="143061"/>
                    <a:pt x="1143696" y="212804"/>
                  </a:cubicBezTo>
                  <a:lnTo>
                    <a:pt x="1143696" y="173462"/>
                  </a:lnTo>
                  <a:cubicBezTo>
                    <a:pt x="1143696" y="145744"/>
                    <a:pt x="1134753" y="120708"/>
                    <a:pt x="1109716" y="120708"/>
                  </a:cubicBezTo>
                  <a:cubicBezTo>
                    <a:pt x="1080207" y="120708"/>
                    <a:pt x="1053380" y="167203"/>
                    <a:pt x="1031919" y="211910"/>
                  </a:cubicBezTo>
                  <a:lnTo>
                    <a:pt x="1045332" y="211910"/>
                  </a:lnTo>
                  <a:cubicBezTo>
                    <a:pt x="1059640" y="191344"/>
                    <a:pt x="1073053" y="178827"/>
                    <a:pt x="1083783" y="178827"/>
                  </a:cubicBezTo>
                  <a:cubicBezTo>
                    <a:pt x="1096302" y="178827"/>
                    <a:pt x="1103456" y="198498"/>
                    <a:pt x="1083783" y="242310"/>
                  </a:cubicBezTo>
                  <a:lnTo>
                    <a:pt x="1026554" y="369277"/>
                  </a:lnTo>
                  <a:cubicBezTo>
                    <a:pt x="1015823" y="393419"/>
                    <a:pt x="1027448" y="408619"/>
                    <a:pt x="1050698" y="408619"/>
                  </a:cubicBezTo>
                  <a:cubicBezTo>
                    <a:pt x="1065005" y="408619"/>
                    <a:pt x="1071264" y="405042"/>
                    <a:pt x="1077524" y="389842"/>
                  </a:cubicBezTo>
                  <a:lnTo>
                    <a:pt x="1133859" y="241416"/>
                  </a:lnTo>
                  <a:cubicBezTo>
                    <a:pt x="1149955" y="221745"/>
                    <a:pt x="1164262" y="204756"/>
                    <a:pt x="1182147" y="185980"/>
                  </a:cubicBezTo>
                  <a:lnTo>
                    <a:pt x="1241165" y="185980"/>
                  </a:lnTo>
                  <a:close/>
                  <a:moveTo>
                    <a:pt x="929085" y="160050"/>
                  </a:moveTo>
                  <a:cubicBezTo>
                    <a:pt x="948758" y="160050"/>
                    <a:pt x="965748" y="175250"/>
                    <a:pt x="956805" y="210121"/>
                  </a:cubicBezTo>
                  <a:lnTo>
                    <a:pt x="866490" y="234263"/>
                  </a:lnTo>
                  <a:cubicBezTo>
                    <a:pt x="880798" y="190450"/>
                    <a:pt x="907624" y="160050"/>
                    <a:pt x="929085" y="160050"/>
                  </a:cubicBezTo>
                  <a:moveTo>
                    <a:pt x="979161" y="306688"/>
                  </a:moveTo>
                  <a:lnTo>
                    <a:pt x="961277" y="306688"/>
                  </a:lnTo>
                  <a:cubicBezTo>
                    <a:pt x="938921" y="333512"/>
                    <a:pt x="913883" y="354971"/>
                    <a:pt x="889740" y="354971"/>
                  </a:cubicBezTo>
                  <a:cubicBezTo>
                    <a:pt x="864702" y="354971"/>
                    <a:pt x="852183" y="339771"/>
                    <a:pt x="852183" y="306688"/>
                  </a:cubicBezTo>
                  <a:cubicBezTo>
                    <a:pt x="852183" y="293276"/>
                    <a:pt x="853971" y="278970"/>
                    <a:pt x="856654" y="266452"/>
                  </a:cubicBezTo>
                  <a:lnTo>
                    <a:pt x="1003304" y="218168"/>
                  </a:lnTo>
                  <a:cubicBezTo>
                    <a:pt x="1031919" y="150214"/>
                    <a:pt x="997939" y="120708"/>
                    <a:pt x="956805" y="120708"/>
                  </a:cubicBezTo>
                  <a:cubicBezTo>
                    <a:pt x="887057" y="120708"/>
                    <a:pt x="808367" y="242310"/>
                    <a:pt x="808367" y="337982"/>
                  </a:cubicBezTo>
                  <a:cubicBezTo>
                    <a:pt x="808367" y="383583"/>
                    <a:pt x="829828" y="408619"/>
                    <a:pt x="863808" y="408619"/>
                  </a:cubicBezTo>
                  <a:cubicBezTo>
                    <a:pt x="904047" y="408619"/>
                    <a:pt x="945181" y="370171"/>
                    <a:pt x="979161" y="306688"/>
                  </a:cubicBezTo>
                  <a:moveTo>
                    <a:pt x="637572" y="365700"/>
                  </a:moveTo>
                  <a:cubicBezTo>
                    <a:pt x="623265" y="365700"/>
                    <a:pt x="602698" y="352288"/>
                    <a:pt x="602698" y="340665"/>
                  </a:cubicBezTo>
                  <a:cubicBezTo>
                    <a:pt x="602698" y="337088"/>
                    <a:pt x="608958" y="320100"/>
                    <a:pt x="617005" y="299535"/>
                  </a:cubicBezTo>
                  <a:lnTo>
                    <a:pt x="640255" y="236945"/>
                  </a:lnTo>
                  <a:cubicBezTo>
                    <a:pt x="665293" y="206545"/>
                    <a:pt x="704638" y="173462"/>
                    <a:pt x="726993" y="173462"/>
                  </a:cubicBezTo>
                  <a:cubicBezTo>
                    <a:pt x="740406" y="173462"/>
                    <a:pt x="750243" y="182403"/>
                    <a:pt x="750243" y="201180"/>
                  </a:cubicBezTo>
                  <a:cubicBezTo>
                    <a:pt x="749349" y="260193"/>
                    <a:pt x="695696" y="365700"/>
                    <a:pt x="637572" y="365700"/>
                  </a:cubicBezTo>
                  <a:moveTo>
                    <a:pt x="800319" y="178827"/>
                  </a:moveTo>
                  <a:cubicBezTo>
                    <a:pt x="800319" y="135908"/>
                    <a:pt x="789588" y="119814"/>
                    <a:pt x="759185" y="119814"/>
                  </a:cubicBezTo>
                  <a:cubicBezTo>
                    <a:pt x="721628" y="119814"/>
                    <a:pt x="686754" y="160050"/>
                    <a:pt x="650985" y="208333"/>
                  </a:cubicBezTo>
                  <a:lnTo>
                    <a:pt x="726099" y="6259"/>
                  </a:lnTo>
                  <a:lnTo>
                    <a:pt x="721628" y="0"/>
                  </a:lnTo>
                  <a:lnTo>
                    <a:pt x="628630" y="10730"/>
                  </a:lnTo>
                  <a:lnTo>
                    <a:pt x="628630" y="21459"/>
                  </a:lnTo>
                  <a:lnTo>
                    <a:pt x="646514" y="34871"/>
                  </a:lnTo>
                  <a:cubicBezTo>
                    <a:pt x="662610" y="47389"/>
                    <a:pt x="657245" y="59907"/>
                    <a:pt x="642938" y="99249"/>
                  </a:cubicBezTo>
                  <a:lnTo>
                    <a:pt x="561564" y="312947"/>
                  </a:lnTo>
                  <a:cubicBezTo>
                    <a:pt x="554411" y="330829"/>
                    <a:pt x="546363" y="352288"/>
                    <a:pt x="546363" y="357653"/>
                  </a:cubicBezTo>
                  <a:cubicBezTo>
                    <a:pt x="546363" y="382689"/>
                    <a:pt x="580343" y="406831"/>
                    <a:pt x="611640" y="406831"/>
                  </a:cubicBezTo>
                  <a:cubicBezTo>
                    <a:pt x="682283" y="408619"/>
                    <a:pt x="800319" y="278970"/>
                    <a:pt x="800319" y="178827"/>
                  </a:cubicBezTo>
                  <a:moveTo>
                    <a:pt x="525796" y="151108"/>
                  </a:moveTo>
                  <a:cubicBezTo>
                    <a:pt x="531161" y="131438"/>
                    <a:pt x="518642" y="120708"/>
                    <a:pt x="507912" y="120708"/>
                  </a:cubicBezTo>
                  <a:cubicBezTo>
                    <a:pt x="465884" y="120708"/>
                    <a:pt x="414914" y="159156"/>
                    <a:pt x="395241" y="211910"/>
                  </a:cubicBezTo>
                  <a:lnTo>
                    <a:pt x="408654" y="211910"/>
                  </a:lnTo>
                  <a:cubicBezTo>
                    <a:pt x="422067" y="192239"/>
                    <a:pt x="445317" y="170779"/>
                    <a:pt x="467672" y="167203"/>
                  </a:cubicBezTo>
                  <a:lnTo>
                    <a:pt x="386299" y="378218"/>
                  </a:lnTo>
                  <a:cubicBezTo>
                    <a:pt x="379145" y="397889"/>
                    <a:pt x="393453" y="408619"/>
                    <a:pt x="404183" y="408619"/>
                  </a:cubicBezTo>
                  <a:cubicBezTo>
                    <a:pt x="444423" y="408619"/>
                    <a:pt x="491816" y="370171"/>
                    <a:pt x="511489" y="317417"/>
                  </a:cubicBezTo>
                  <a:lnTo>
                    <a:pt x="498075" y="317417"/>
                  </a:lnTo>
                  <a:cubicBezTo>
                    <a:pt x="484662" y="337088"/>
                    <a:pt x="461413" y="358547"/>
                    <a:pt x="439057" y="362124"/>
                  </a:cubicBezTo>
                  <a:close/>
                  <a:moveTo>
                    <a:pt x="534738" y="67060"/>
                  </a:moveTo>
                  <a:cubicBezTo>
                    <a:pt x="552622" y="67060"/>
                    <a:pt x="567824" y="51860"/>
                    <a:pt x="567824" y="33977"/>
                  </a:cubicBezTo>
                  <a:cubicBezTo>
                    <a:pt x="567824" y="16094"/>
                    <a:pt x="552622" y="894"/>
                    <a:pt x="534738" y="894"/>
                  </a:cubicBezTo>
                  <a:cubicBezTo>
                    <a:pt x="523113" y="894"/>
                    <a:pt x="512383" y="7153"/>
                    <a:pt x="506123" y="16989"/>
                  </a:cubicBezTo>
                  <a:cubicBezTo>
                    <a:pt x="499864" y="26824"/>
                    <a:pt x="499864" y="40236"/>
                    <a:pt x="506123" y="50966"/>
                  </a:cubicBezTo>
                  <a:cubicBezTo>
                    <a:pt x="512383" y="60801"/>
                    <a:pt x="523113" y="67954"/>
                    <a:pt x="534738" y="67060"/>
                  </a:cubicBezTo>
                  <a:moveTo>
                    <a:pt x="328175" y="26824"/>
                  </a:moveTo>
                  <a:lnTo>
                    <a:pt x="135026" y="26824"/>
                  </a:lnTo>
                  <a:lnTo>
                    <a:pt x="129661" y="42918"/>
                  </a:lnTo>
                  <a:cubicBezTo>
                    <a:pt x="185996" y="54542"/>
                    <a:pt x="191361" y="59907"/>
                    <a:pt x="165429" y="133226"/>
                  </a:cubicBezTo>
                  <a:lnTo>
                    <a:pt x="107305" y="291487"/>
                  </a:lnTo>
                  <a:cubicBezTo>
                    <a:pt x="80479" y="363912"/>
                    <a:pt x="69748" y="370171"/>
                    <a:pt x="4471" y="381795"/>
                  </a:cubicBezTo>
                  <a:lnTo>
                    <a:pt x="0" y="397889"/>
                  </a:lnTo>
                  <a:lnTo>
                    <a:pt x="293301" y="397889"/>
                  </a:lnTo>
                  <a:lnTo>
                    <a:pt x="356790" y="284334"/>
                  </a:lnTo>
                  <a:lnTo>
                    <a:pt x="334435" y="284334"/>
                  </a:lnTo>
                  <a:cubicBezTo>
                    <a:pt x="297772" y="324570"/>
                    <a:pt x="255744" y="375536"/>
                    <a:pt x="190467" y="375536"/>
                  </a:cubicBezTo>
                  <a:cubicBezTo>
                    <a:pt x="141285" y="375536"/>
                    <a:pt x="134132" y="366595"/>
                    <a:pt x="161852" y="290593"/>
                  </a:cubicBezTo>
                  <a:lnTo>
                    <a:pt x="219976" y="132332"/>
                  </a:lnTo>
                  <a:cubicBezTo>
                    <a:pt x="246802" y="59907"/>
                    <a:pt x="257533" y="53648"/>
                    <a:pt x="322810" y="42024"/>
                  </a:cubicBezTo>
                  <a:close/>
                </a:path>
              </a:pathLst>
            </a:custGeom>
            <a:solidFill>
              <a:srgbClr val="000000"/>
            </a:solidFill>
            <a:ln w="893" cap="flat">
              <a:noFill/>
              <a:prstDash val="solid"/>
              <a:miter/>
            </a:ln>
          </p:spPr>
          <p:txBody>
            <a:bodyPr rtlCol="0" anchor="ctr"/>
            <a:lstStyle/>
            <a:p>
              <a:endParaRPr lang="fr-FR"/>
            </a:p>
          </p:txBody>
        </p:sp>
      </p:grpSp>
      <p:cxnSp>
        <p:nvCxnSpPr>
          <p:cNvPr id="83" name="Connecteur droit 82">
            <a:extLst>
              <a:ext uri="{FF2B5EF4-FFF2-40B4-BE49-F238E27FC236}">
                <a16:creationId xmlns:a16="http://schemas.microsoft.com/office/drawing/2014/main" id="{1217129B-6381-2429-B07E-B890650DCA5F}"/>
              </a:ext>
            </a:extLst>
          </p:cNvPr>
          <p:cNvCxnSpPr>
            <a:cxnSpLocks/>
          </p:cNvCxnSpPr>
          <p:nvPr userDrawn="1"/>
        </p:nvCxnSpPr>
        <p:spPr>
          <a:xfrm flipH="1">
            <a:off x="357115" y="6149975"/>
            <a:ext cx="3047" cy="708024"/>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Espace réservé du numéro de diapositive 5">
            <a:extLst>
              <a:ext uri="{FF2B5EF4-FFF2-40B4-BE49-F238E27FC236}">
                <a16:creationId xmlns:a16="http://schemas.microsoft.com/office/drawing/2014/main" id="{33EDF1BB-9AB6-9597-6101-D6E7538BF178}"/>
              </a:ext>
            </a:extLst>
          </p:cNvPr>
          <p:cNvSpPr>
            <a:spLocks noGrp="1"/>
          </p:cNvSpPr>
          <p:nvPr>
            <p:ph type="sldNum" sz="quarter" idx="12"/>
          </p:nvPr>
        </p:nvSpPr>
        <p:spPr>
          <a:xfrm>
            <a:off x="11835420" y="6319201"/>
            <a:ext cx="365127" cy="365125"/>
          </a:xfrm>
        </p:spPr>
        <p:txBody>
          <a:bodyPr/>
          <a:lstStyle>
            <a:lvl1pPr>
              <a:defRPr>
                <a:solidFill>
                  <a:schemeClr val="tx1">
                    <a:lumMod val="65000"/>
                    <a:lumOff val="35000"/>
                  </a:schemeClr>
                </a:solidFill>
              </a:defRPr>
            </a:lvl1pPr>
          </a:lstStyle>
          <a:p>
            <a:fld id="{6E739F3C-2768-A14F-A11C-037BCBCB7D23}" type="slidenum">
              <a:rPr lang="fr-FR" smtClean="0"/>
              <a:pPr/>
              <a:t>‹N°›</a:t>
            </a:fld>
            <a:endParaRPr lang="fr-FR" dirty="0"/>
          </a:p>
        </p:txBody>
      </p:sp>
      <p:sp>
        <p:nvSpPr>
          <p:cNvPr id="8" name="Forme libre 7">
            <a:extLst>
              <a:ext uri="{FF2B5EF4-FFF2-40B4-BE49-F238E27FC236}">
                <a16:creationId xmlns:a16="http://schemas.microsoft.com/office/drawing/2014/main" id="{25389F2D-0A5B-0293-0A7B-FDE8F63A3DD9}"/>
              </a:ext>
            </a:extLst>
          </p:cNvPr>
          <p:cNvSpPr/>
          <p:nvPr userDrawn="1"/>
        </p:nvSpPr>
        <p:spPr>
          <a:xfrm>
            <a:off x="11826875" y="6303211"/>
            <a:ext cx="415636" cy="403761"/>
          </a:xfrm>
          <a:custGeom>
            <a:avLst/>
            <a:gdLst>
              <a:gd name="connsiteX0" fmla="*/ 201881 w 415636"/>
              <a:gd name="connsiteY0" fmla="*/ 0 h 403761"/>
              <a:gd name="connsiteX1" fmla="*/ 415636 w 415636"/>
              <a:gd name="connsiteY1" fmla="*/ 0 h 403761"/>
              <a:gd name="connsiteX2" fmla="*/ 415636 w 415636"/>
              <a:gd name="connsiteY2" fmla="*/ 403761 h 403761"/>
              <a:gd name="connsiteX3" fmla="*/ 201881 w 415636"/>
              <a:gd name="connsiteY3" fmla="*/ 403761 h 403761"/>
              <a:gd name="connsiteX4" fmla="*/ 4101 w 415636"/>
              <a:gd name="connsiteY4" fmla="*/ 242566 h 403761"/>
              <a:gd name="connsiteX5" fmla="*/ 0 w 415636"/>
              <a:gd name="connsiteY5" fmla="*/ 201881 h 403761"/>
              <a:gd name="connsiteX6" fmla="*/ 4101 w 415636"/>
              <a:gd name="connsiteY6" fmla="*/ 161195 h 403761"/>
              <a:gd name="connsiteX7" fmla="*/ 201881 w 415636"/>
              <a:gd name="connsiteY7" fmla="*/ 0 h 403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5636" h="403761">
                <a:moveTo>
                  <a:pt x="201881" y="0"/>
                </a:moveTo>
                <a:lnTo>
                  <a:pt x="415636" y="0"/>
                </a:lnTo>
                <a:lnTo>
                  <a:pt x="415636" y="403761"/>
                </a:lnTo>
                <a:lnTo>
                  <a:pt x="201881" y="403761"/>
                </a:lnTo>
                <a:cubicBezTo>
                  <a:pt x="104322" y="403761"/>
                  <a:pt x="22926" y="334560"/>
                  <a:pt x="4101" y="242566"/>
                </a:cubicBezTo>
                <a:lnTo>
                  <a:pt x="0" y="201881"/>
                </a:lnTo>
                <a:lnTo>
                  <a:pt x="4101" y="161195"/>
                </a:lnTo>
                <a:cubicBezTo>
                  <a:pt x="22926" y="69201"/>
                  <a:pt x="104322" y="0"/>
                  <a:pt x="201881" y="0"/>
                </a:cubicBezTo>
                <a:close/>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 name="Espace réservé du texte 17">
            <a:extLst>
              <a:ext uri="{FF2B5EF4-FFF2-40B4-BE49-F238E27FC236}">
                <a16:creationId xmlns:a16="http://schemas.microsoft.com/office/drawing/2014/main" id="{1830F6FA-94F4-BA59-2E49-56811854422F}"/>
              </a:ext>
            </a:extLst>
          </p:cNvPr>
          <p:cNvSpPr>
            <a:spLocks noGrp="1"/>
          </p:cNvSpPr>
          <p:nvPr>
            <p:ph type="body" sz="quarter" idx="41" hasCustomPrompt="1"/>
          </p:nvPr>
        </p:nvSpPr>
        <p:spPr>
          <a:xfrm>
            <a:off x="616069" y="3883827"/>
            <a:ext cx="2261110" cy="676704"/>
          </a:xfrm>
        </p:spPr>
        <p:txBody>
          <a:bodyPr>
            <a:noAutofit/>
          </a:bodyPr>
          <a:lstStyle>
            <a:lvl1pPr algn="l">
              <a:defRPr sz="1600" b="0" i="0" cap="all" baseline="0">
                <a:latin typeface="CNES Sans" pitchFamily="2" charset="77"/>
              </a:defRPr>
            </a:lvl1pPr>
            <a:lvl2pPr marL="9525" indent="0">
              <a:buNone/>
              <a:defRPr sz="1600"/>
            </a:lvl2pPr>
          </a:lstStyle>
          <a:p>
            <a:pPr lvl="0"/>
            <a:r>
              <a:rPr lang="fr-FR" dirty="0"/>
              <a:t>INSÉREZ VOTRE TEXTE</a:t>
            </a:r>
            <a:br>
              <a:rPr lang="fr-FR" dirty="0"/>
            </a:br>
            <a:endParaRPr lang="fr-FR" dirty="0"/>
          </a:p>
        </p:txBody>
      </p:sp>
      <p:sp>
        <p:nvSpPr>
          <p:cNvPr id="4" name="Espace réservé du texte 41">
            <a:extLst>
              <a:ext uri="{FF2B5EF4-FFF2-40B4-BE49-F238E27FC236}">
                <a16:creationId xmlns:a16="http://schemas.microsoft.com/office/drawing/2014/main" id="{58BC7343-DF12-8EBF-91E9-064C97AB30BB}"/>
              </a:ext>
            </a:extLst>
          </p:cNvPr>
          <p:cNvSpPr>
            <a:spLocks noGrp="1"/>
          </p:cNvSpPr>
          <p:nvPr>
            <p:ph type="body" sz="quarter" idx="42"/>
          </p:nvPr>
        </p:nvSpPr>
        <p:spPr>
          <a:xfrm>
            <a:off x="616069" y="4587276"/>
            <a:ext cx="2261724" cy="1182336"/>
          </a:xfrm>
        </p:spPr>
        <p:txBody>
          <a:bodyPr/>
          <a:lstStyle/>
          <a:p>
            <a:pPr lvl="0"/>
            <a:r>
              <a:rPr lang="fr-FR" dirty="0"/>
              <a:t>Cliquez pour modifier les styles du texte du masque</a:t>
            </a:r>
          </a:p>
        </p:txBody>
      </p:sp>
      <p:sp>
        <p:nvSpPr>
          <p:cNvPr id="18" name="Espace réservé du texte 17">
            <a:extLst>
              <a:ext uri="{FF2B5EF4-FFF2-40B4-BE49-F238E27FC236}">
                <a16:creationId xmlns:a16="http://schemas.microsoft.com/office/drawing/2014/main" id="{983AF3E8-4A70-9B7B-DCA9-EB4606AFE2E6}"/>
              </a:ext>
            </a:extLst>
          </p:cNvPr>
          <p:cNvSpPr>
            <a:spLocks noGrp="1"/>
          </p:cNvSpPr>
          <p:nvPr>
            <p:ph type="body" sz="quarter" idx="43" hasCustomPrompt="1"/>
          </p:nvPr>
        </p:nvSpPr>
        <p:spPr>
          <a:xfrm>
            <a:off x="3443675" y="3883827"/>
            <a:ext cx="2261110" cy="676704"/>
          </a:xfrm>
        </p:spPr>
        <p:txBody>
          <a:bodyPr>
            <a:noAutofit/>
          </a:bodyPr>
          <a:lstStyle>
            <a:lvl1pPr algn="l">
              <a:defRPr sz="1600" b="0" i="0" cap="all" baseline="0">
                <a:latin typeface="CNES Sans" pitchFamily="2" charset="77"/>
              </a:defRPr>
            </a:lvl1pPr>
            <a:lvl2pPr marL="9525" indent="0">
              <a:buNone/>
              <a:defRPr sz="1600"/>
            </a:lvl2pPr>
          </a:lstStyle>
          <a:p>
            <a:pPr lvl="0"/>
            <a:r>
              <a:rPr lang="fr-FR" dirty="0"/>
              <a:t>INSÉREZ VOTRE TEXTE</a:t>
            </a:r>
            <a:br>
              <a:rPr lang="fr-FR" dirty="0"/>
            </a:br>
            <a:endParaRPr lang="fr-FR" dirty="0"/>
          </a:p>
        </p:txBody>
      </p:sp>
      <p:sp>
        <p:nvSpPr>
          <p:cNvPr id="19" name="Espace réservé du texte 41">
            <a:extLst>
              <a:ext uri="{FF2B5EF4-FFF2-40B4-BE49-F238E27FC236}">
                <a16:creationId xmlns:a16="http://schemas.microsoft.com/office/drawing/2014/main" id="{FB63DE4C-FD18-71D8-C43D-C68EF034C7A8}"/>
              </a:ext>
            </a:extLst>
          </p:cNvPr>
          <p:cNvSpPr>
            <a:spLocks noGrp="1"/>
          </p:cNvSpPr>
          <p:nvPr>
            <p:ph type="body" sz="quarter" idx="44"/>
          </p:nvPr>
        </p:nvSpPr>
        <p:spPr>
          <a:xfrm>
            <a:off x="3443675" y="4587276"/>
            <a:ext cx="2261724" cy="1182336"/>
          </a:xfrm>
        </p:spPr>
        <p:txBody>
          <a:bodyPr/>
          <a:lstStyle/>
          <a:p>
            <a:pPr lvl="0"/>
            <a:r>
              <a:rPr lang="fr-FR" dirty="0"/>
              <a:t>Cliquez pour modifier les styles du texte du masque</a:t>
            </a:r>
          </a:p>
        </p:txBody>
      </p:sp>
      <p:sp>
        <p:nvSpPr>
          <p:cNvPr id="20" name="Espace réservé du texte 17">
            <a:extLst>
              <a:ext uri="{FF2B5EF4-FFF2-40B4-BE49-F238E27FC236}">
                <a16:creationId xmlns:a16="http://schemas.microsoft.com/office/drawing/2014/main" id="{6B86BCFB-95A9-4833-5A9E-B560495FB52D}"/>
              </a:ext>
            </a:extLst>
          </p:cNvPr>
          <p:cNvSpPr>
            <a:spLocks noGrp="1"/>
          </p:cNvSpPr>
          <p:nvPr>
            <p:ph type="body" sz="quarter" idx="45" hasCustomPrompt="1"/>
          </p:nvPr>
        </p:nvSpPr>
        <p:spPr>
          <a:xfrm>
            <a:off x="6273577" y="3883827"/>
            <a:ext cx="2261110" cy="676704"/>
          </a:xfrm>
        </p:spPr>
        <p:txBody>
          <a:bodyPr>
            <a:noAutofit/>
          </a:bodyPr>
          <a:lstStyle>
            <a:lvl1pPr algn="l">
              <a:defRPr sz="1600" b="0" i="0" cap="all" baseline="0">
                <a:latin typeface="CNES Sans" pitchFamily="2" charset="77"/>
              </a:defRPr>
            </a:lvl1pPr>
            <a:lvl2pPr marL="9525" indent="0">
              <a:buNone/>
              <a:defRPr sz="1600"/>
            </a:lvl2pPr>
          </a:lstStyle>
          <a:p>
            <a:pPr lvl="0"/>
            <a:r>
              <a:rPr lang="fr-FR" dirty="0"/>
              <a:t>INSÉREZ VOTRE TEXTE</a:t>
            </a:r>
            <a:br>
              <a:rPr lang="fr-FR" dirty="0"/>
            </a:br>
            <a:endParaRPr lang="fr-FR" dirty="0"/>
          </a:p>
        </p:txBody>
      </p:sp>
      <p:sp>
        <p:nvSpPr>
          <p:cNvPr id="21" name="Espace réservé du texte 41">
            <a:extLst>
              <a:ext uri="{FF2B5EF4-FFF2-40B4-BE49-F238E27FC236}">
                <a16:creationId xmlns:a16="http://schemas.microsoft.com/office/drawing/2014/main" id="{6AACFDF6-AE51-C0ED-CE95-279F2ADCE764}"/>
              </a:ext>
            </a:extLst>
          </p:cNvPr>
          <p:cNvSpPr>
            <a:spLocks noGrp="1"/>
          </p:cNvSpPr>
          <p:nvPr>
            <p:ph type="body" sz="quarter" idx="46"/>
          </p:nvPr>
        </p:nvSpPr>
        <p:spPr>
          <a:xfrm>
            <a:off x="6273577" y="4587276"/>
            <a:ext cx="2261724" cy="1182336"/>
          </a:xfrm>
        </p:spPr>
        <p:txBody>
          <a:bodyPr/>
          <a:lstStyle/>
          <a:p>
            <a:pPr lvl="0"/>
            <a:r>
              <a:rPr lang="fr-FR" dirty="0"/>
              <a:t>Cliquez pour modifier les styles du texte du masque</a:t>
            </a:r>
          </a:p>
        </p:txBody>
      </p:sp>
      <p:sp>
        <p:nvSpPr>
          <p:cNvPr id="22" name="Espace réservé du texte 17">
            <a:extLst>
              <a:ext uri="{FF2B5EF4-FFF2-40B4-BE49-F238E27FC236}">
                <a16:creationId xmlns:a16="http://schemas.microsoft.com/office/drawing/2014/main" id="{CC201C73-E563-168F-4B32-C44EC492367D}"/>
              </a:ext>
            </a:extLst>
          </p:cNvPr>
          <p:cNvSpPr>
            <a:spLocks noGrp="1"/>
          </p:cNvSpPr>
          <p:nvPr>
            <p:ph type="body" sz="quarter" idx="47" hasCustomPrompt="1"/>
          </p:nvPr>
        </p:nvSpPr>
        <p:spPr>
          <a:xfrm>
            <a:off x="9101183" y="3883827"/>
            <a:ext cx="2261110" cy="676704"/>
          </a:xfrm>
        </p:spPr>
        <p:txBody>
          <a:bodyPr>
            <a:noAutofit/>
          </a:bodyPr>
          <a:lstStyle>
            <a:lvl1pPr algn="l">
              <a:defRPr sz="1600" b="0" i="0" cap="all" baseline="0">
                <a:latin typeface="CNES Sans" pitchFamily="2" charset="77"/>
              </a:defRPr>
            </a:lvl1pPr>
            <a:lvl2pPr marL="9525" indent="0">
              <a:buNone/>
              <a:defRPr sz="1600"/>
            </a:lvl2pPr>
          </a:lstStyle>
          <a:p>
            <a:pPr lvl="0"/>
            <a:r>
              <a:rPr lang="fr-FR" dirty="0"/>
              <a:t>INSÉREZ VOTRE TEXTE</a:t>
            </a:r>
            <a:br>
              <a:rPr lang="fr-FR" dirty="0"/>
            </a:br>
            <a:endParaRPr lang="fr-FR" dirty="0"/>
          </a:p>
        </p:txBody>
      </p:sp>
      <p:sp>
        <p:nvSpPr>
          <p:cNvPr id="23" name="Espace réservé du texte 41">
            <a:extLst>
              <a:ext uri="{FF2B5EF4-FFF2-40B4-BE49-F238E27FC236}">
                <a16:creationId xmlns:a16="http://schemas.microsoft.com/office/drawing/2014/main" id="{16C79258-803E-5DDD-9A85-0177316EE0A2}"/>
              </a:ext>
            </a:extLst>
          </p:cNvPr>
          <p:cNvSpPr>
            <a:spLocks noGrp="1"/>
          </p:cNvSpPr>
          <p:nvPr>
            <p:ph type="body" sz="quarter" idx="48"/>
          </p:nvPr>
        </p:nvSpPr>
        <p:spPr>
          <a:xfrm>
            <a:off x="9101183" y="4587276"/>
            <a:ext cx="2261724" cy="1191224"/>
          </a:xfrm>
        </p:spPr>
        <p:txBody>
          <a:bodyPr/>
          <a:lstStyle/>
          <a:p>
            <a:pPr lvl="0"/>
            <a:r>
              <a:rPr lang="fr-FR" dirty="0"/>
              <a:t>Cliquez pour modifier les styles du texte du masque</a:t>
            </a:r>
          </a:p>
        </p:txBody>
      </p:sp>
      <p:cxnSp>
        <p:nvCxnSpPr>
          <p:cNvPr id="5" name="Connecteur droit 4">
            <a:extLst>
              <a:ext uri="{FF2B5EF4-FFF2-40B4-BE49-F238E27FC236}">
                <a16:creationId xmlns:a16="http://schemas.microsoft.com/office/drawing/2014/main" id="{55458977-428A-E518-97BB-5C9D9A98613C}"/>
              </a:ext>
            </a:extLst>
          </p:cNvPr>
          <p:cNvCxnSpPr>
            <a:cxnSpLocks/>
          </p:cNvCxnSpPr>
          <p:nvPr userDrawn="1"/>
        </p:nvCxnSpPr>
        <p:spPr>
          <a:xfrm>
            <a:off x="1960396" y="6153150"/>
            <a:ext cx="0" cy="70493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 name="Groupe 5">
            <a:extLst>
              <a:ext uri="{FF2B5EF4-FFF2-40B4-BE49-F238E27FC236}">
                <a16:creationId xmlns:a16="http://schemas.microsoft.com/office/drawing/2014/main" id="{230F12AD-2B94-0284-D245-7C14661FDCCE}"/>
              </a:ext>
            </a:extLst>
          </p:cNvPr>
          <p:cNvGrpSpPr/>
          <p:nvPr userDrawn="1"/>
        </p:nvGrpSpPr>
        <p:grpSpPr>
          <a:xfrm>
            <a:off x="1274524" y="6279025"/>
            <a:ext cx="517010" cy="449924"/>
            <a:chOff x="1301606" y="6252162"/>
            <a:chExt cx="462845" cy="402788"/>
          </a:xfrm>
          <a:solidFill>
            <a:srgbClr val="004F91"/>
          </a:solidFill>
        </p:grpSpPr>
        <p:sp>
          <p:nvSpPr>
            <p:cNvPr id="24" name="Forme libre 23">
              <a:extLst>
                <a:ext uri="{FF2B5EF4-FFF2-40B4-BE49-F238E27FC236}">
                  <a16:creationId xmlns:a16="http://schemas.microsoft.com/office/drawing/2014/main" id="{9F481219-0F80-A759-681F-E7B6265C387E}"/>
                </a:ext>
              </a:extLst>
            </p:cNvPr>
            <p:cNvSpPr/>
            <p:nvPr/>
          </p:nvSpPr>
          <p:spPr>
            <a:xfrm>
              <a:off x="1434300" y="6252162"/>
              <a:ext cx="199811" cy="269202"/>
            </a:xfrm>
            <a:custGeom>
              <a:avLst/>
              <a:gdLst>
                <a:gd name="connsiteX0" fmla="*/ 1235075 w 1563369"/>
                <a:gd name="connsiteY0" fmla="*/ 1745615 h 2106294"/>
                <a:gd name="connsiteX1" fmla="*/ 708660 w 1563369"/>
                <a:gd name="connsiteY1" fmla="*/ 1172845 h 2106294"/>
                <a:gd name="connsiteX2" fmla="*/ 708660 w 1563369"/>
                <a:gd name="connsiteY2" fmla="*/ 0 h 2106294"/>
                <a:gd name="connsiteX3" fmla="*/ 626110 w 1563369"/>
                <a:gd name="connsiteY3" fmla="*/ 0 h 2106294"/>
                <a:gd name="connsiteX4" fmla="*/ 626110 w 1563369"/>
                <a:gd name="connsiteY4" fmla="*/ 624840 h 2106294"/>
                <a:gd name="connsiteX5" fmla="*/ 0 w 1563369"/>
                <a:gd name="connsiteY5" fmla="*/ 1355725 h 2106294"/>
                <a:gd name="connsiteX6" fmla="*/ 811530 w 1563369"/>
                <a:gd name="connsiteY6" fmla="*/ 2106295 h 2106294"/>
                <a:gd name="connsiteX7" fmla="*/ 1563370 w 1563369"/>
                <a:gd name="connsiteY7" fmla="*/ 1634490 h 2106294"/>
                <a:gd name="connsiteX8" fmla="*/ 1235075 w 1563369"/>
                <a:gd name="connsiteY8" fmla="*/ 1745615 h 2106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3369" h="2106294">
                  <a:moveTo>
                    <a:pt x="1235075" y="1745615"/>
                  </a:moveTo>
                  <a:cubicBezTo>
                    <a:pt x="986155" y="1741805"/>
                    <a:pt x="708660" y="1526540"/>
                    <a:pt x="708660" y="1172845"/>
                  </a:cubicBezTo>
                  <a:lnTo>
                    <a:pt x="708660" y="0"/>
                  </a:lnTo>
                  <a:lnTo>
                    <a:pt x="626110" y="0"/>
                  </a:lnTo>
                  <a:lnTo>
                    <a:pt x="626110" y="624840"/>
                  </a:lnTo>
                  <a:cubicBezTo>
                    <a:pt x="267335" y="702945"/>
                    <a:pt x="0" y="1000125"/>
                    <a:pt x="0" y="1355725"/>
                  </a:cubicBezTo>
                  <a:cubicBezTo>
                    <a:pt x="0" y="1770380"/>
                    <a:pt x="362585" y="2106295"/>
                    <a:pt x="811530" y="2106295"/>
                  </a:cubicBezTo>
                  <a:cubicBezTo>
                    <a:pt x="1152525" y="2106295"/>
                    <a:pt x="1443355" y="1910715"/>
                    <a:pt x="1563370" y="1634490"/>
                  </a:cubicBezTo>
                  <a:cubicBezTo>
                    <a:pt x="1486535" y="1701165"/>
                    <a:pt x="1355090" y="1747520"/>
                    <a:pt x="1235075" y="1745615"/>
                  </a:cubicBezTo>
                </a:path>
              </a:pathLst>
            </a:custGeom>
            <a:grpFill/>
            <a:ln w="6350" cap="flat">
              <a:noFill/>
              <a:prstDash val="solid"/>
              <a:miter/>
            </a:ln>
          </p:spPr>
          <p:txBody>
            <a:bodyPr rtlCol="0" anchor="ctr"/>
            <a:lstStyle/>
            <a:p>
              <a:endParaRPr lang="fr-FR" dirty="0"/>
            </a:p>
          </p:txBody>
        </p:sp>
        <p:sp>
          <p:nvSpPr>
            <p:cNvPr id="25" name="Forme libre 24">
              <a:extLst>
                <a:ext uri="{FF2B5EF4-FFF2-40B4-BE49-F238E27FC236}">
                  <a16:creationId xmlns:a16="http://schemas.microsoft.com/office/drawing/2014/main" id="{ADAB9866-9546-7852-F0D5-55F84AE0D6B7}"/>
                </a:ext>
              </a:extLst>
            </p:cNvPr>
            <p:cNvSpPr/>
            <p:nvPr/>
          </p:nvSpPr>
          <p:spPr>
            <a:xfrm>
              <a:off x="1538669" y="6329417"/>
              <a:ext cx="92507" cy="83933"/>
            </a:xfrm>
            <a:custGeom>
              <a:avLst/>
              <a:gdLst>
                <a:gd name="connsiteX0" fmla="*/ 0 w 723792"/>
                <a:gd name="connsiteY0" fmla="*/ 698 h 656710"/>
                <a:gd name="connsiteX1" fmla="*/ 692785 w 723792"/>
                <a:gd name="connsiteY1" fmla="*/ 369633 h 656710"/>
                <a:gd name="connsiteX2" fmla="*/ 448310 w 723792"/>
                <a:gd name="connsiteY2" fmla="*/ 656653 h 656710"/>
                <a:gd name="connsiteX3" fmla="*/ 0 w 723792"/>
                <a:gd name="connsiteY3" fmla="*/ 698 h 656710"/>
              </a:gdLst>
              <a:ahLst/>
              <a:cxnLst>
                <a:cxn ang="0">
                  <a:pos x="connsiteX0" y="connsiteY0"/>
                </a:cxn>
                <a:cxn ang="0">
                  <a:pos x="connsiteX1" y="connsiteY1"/>
                </a:cxn>
                <a:cxn ang="0">
                  <a:pos x="connsiteX2" y="connsiteY2"/>
                </a:cxn>
                <a:cxn ang="0">
                  <a:pos x="connsiteX3" y="connsiteY3"/>
                </a:cxn>
              </a:cxnLst>
              <a:rect l="l" t="t" r="r" b="b"/>
              <a:pathLst>
                <a:path w="723792" h="656710">
                  <a:moveTo>
                    <a:pt x="0" y="698"/>
                  </a:moveTo>
                  <a:cubicBezTo>
                    <a:pt x="34290" y="-3747"/>
                    <a:pt x="450215" y="1968"/>
                    <a:pt x="692785" y="369633"/>
                  </a:cubicBezTo>
                  <a:cubicBezTo>
                    <a:pt x="774700" y="493458"/>
                    <a:pt x="694690" y="648398"/>
                    <a:pt x="448310" y="656653"/>
                  </a:cubicBezTo>
                  <a:cubicBezTo>
                    <a:pt x="360680" y="659193"/>
                    <a:pt x="46355" y="579818"/>
                    <a:pt x="0" y="698"/>
                  </a:cubicBezTo>
                </a:path>
              </a:pathLst>
            </a:custGeom>
            <a:grpFill/>
            <a:ln w="6350" cap="flat">
              <a:noFill/>
              <a:prstDash val="solid"/>
              <a:miter/>
            </a:ln>
          </p:spPr>
          <p:txBody>
            <a:bodyPr rtlCol="0" anchor="ctr"/>
            <a:lstStyle/>
            <a:p>
              <a:endParaRPr lang="fr-FR"/>
            </a:p>
          </p:txBody>
        </p:sp>
        <p:sp>
          <p:nvSpPr>
            <p:cNvPr id="27" name="Forme libre 26">
              <a:extLst>
                <a:ext uri="{FF2B5EF4-FFF2-40B4-BE49-F238E27FC236}">
                  <a16:creationId xmlns:a16="http://schemas.microsoft.com/office/drawing/2014/main" id="{8F903C93-5D8E-ACF2-0E0A-31ABC3DF94A7}"/>
                </a:ext>
              </a:extLst>
            </p:cNvPr>
            <p:cNvSpPr/>
            <p:nvPr/>
          </p:nvSpPr>
          <p:spPr>
            <a:xfrm>
              <a:off x="1416851" y="6550012"/>
              <a:ext cx="107778" cy="104856"/>
            </a:xfrm>
            <a:custGeom>
              <a:avLst/>
              <a:gdLst>
                <a:gd name="connsiteX0" fmla="*/ 421640 w 843281"/>
                <a:gd name="connsiteY0" fmla="*/ 0 h 820420"/>
                <a:gd name="connsiteX1" fmla="*/ 0 w 843281"/>
                <a:gd name="connsiteY1" fmla="*/ 398145 h 820420"/>
                <a:gd name="connsiteX2" fmla="*/ 0 w 843281"/>
                <a:gd name="connsiteY2" fmla="*/ 820420 h 820420"/>
                <a:gd name="connsiteX3" fmla="*/ 187325 w 843281"/>
                <a:gd name="connsiteY3" fmla="*/ 820420 h 820420"/>
                <a:gd name="connsiteX4" fmla="*/ 187325 w 843281"/>
                <a:gd name="connsiteY4" fmla="*/ 401320 h 820420"/>
                <a:gd name="connsiteX5" fmla="*/ 421640 w 843281"/>
                <a:gd name="connsiteY5" fmla="*/ 142875 h 820420"/>
                <a:gd name="connsiteX6" fmla="*/ 655955 w 843281"/>
                <a:gd name="connsiteY6" fmla="*/ 401320 h 820420"/>
                <a:gd name="connsiteX7" fmla="*/ 655955 w 843281"/>
                <a:gd name="connsiteY7" fmla="*/ 820420 h 820420"/>
                <a:gd name="connsiteX8" fmla="*/ 843280 w 843281"/>
                <a:gd name="connsiteY8" fmla="*/ 820420 h 820420"/>
                <a:gd name="connsiteX9" fmla="*/ 843280 w 843281"/>
                <a:gd name="connsiteY9" fmla="*/ 398780 h 820420"/>
                <a:gd name="connsiteX10" fmla="*/ 421640 w 843281"/>
                <a:gd name="connsiteY10" fmla="*/ 0 h 820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3281" h="820420">
                  <a:moveTo>
                    <a:pt x="421640" y="0"/>
                  </a:moveTo>
                  <a:cubicBezTo>
                    <a:pt x="212090" y="0"/>
                    <a:pt x="0" y="86360"/>
                    <a:pt x="0" y="398145"/>
                  </a:cubicBezTo>
                  <a:lnTo>
                    <a:pt x="0" y="820420"/>
                  </a:lnTo>
                  <a:lnTo>
                    <a:pt x="187325" y="820420"/>
                  </a:lnTo>
                  <a:lnTo>
                    <a:pt x="187325" y="401320"/>
                  </a:lnTo>
                  <a:cubicBezTo>
                    <a:pt x="187325" y="191135"/>
                    <a:pt x="322580" y="142875"/>
                    <a:pt x="421640" y="142875"/>
                  </a:cubicBezTo>
                  <a:cubicBezTo>
                    <a:pt x="520700" y="142875"/>
                    <a:pt x="655955" y="191770"/>
                    <a:pt x="655955" y="401320"/>
                  </a:cubicBezTo>
                  <a:lnTo>
                    <a:pt x="655955" y="820420"/>
                  </a:lnTo>
                  <a:lnTo>
                    <a:pt x="843280" y="820420"/>
                  </a:lnTo>
                  <a:lnTo>
                    <a:pt x="843280" y="398780"/>
                  </a:lnTo>
                  <a:cubicBezTo>
                    <a:pt x="843915" y="86995"/>
                    <a:pt x="631825" y="0"/>
                    <a:pt x="421640" y="0"/>
                  </a:cubicBezTo>
                </a:path>
              </a:pathLst>
            </a:custGeom>
            <a:grpFill/>
            <a:ln w="6350" cap="flat">
              <a:noFill/>
              <a:prstDash val="solid"/>
              <a:miter/>
            </a:ln>
          </p:spPr>
          <p:txBody>
            <a:bodyPr rtlCol="0" anchor="ctr"/>
            <a:lstStyle/>
            <a:p>
              <a:endParaRPr lang="fr-FR"/>
            </a:p>
          </p:txBody>
        </p:sp>
        <p:sp>
          <p:nvSpPr>
            <p:cNvPr id="28" name="Forme libre 27">
              <a:extLst>
                <a:ext uri="{FF2B5EF4-FFF2-40B4-BE49-F238E27FC236}">
                  <a16:creationId xmlns:a16="http://schemas.microsoft.com/office/drawing/2014/main" id="{C554C8E7-4DF0-419D-79A5-7A3AD188EAC9}"/>
                </a:ext>
              </a:extLst>
            </p:cNvPr>
            <p:cNvSpPr/>
            <p:nvPr/>
          </p:nvSpPr>
          <p:spPr>
            <a:xfrm>
              <a:off x="1301606" y="6552934"/>
              <a:ext cx="99581" cy="101935"/>
            </a:xfrm>
            <a:custGeom>
              <a:avLst/>
              <a:gdLst>
                <a:gd name="connsiteX0" fmla="*/ 0 w 779145"/>
                <a:gd name="connsiteY0" fmla="*/ 398780 h 797559"/>
                <a:gd name="connsiteX1" fmla="*/ 398145 w 779145"/>
                <a:gd name="connsiteY1" fmla="*/ 797560 h 797559"/>
                <a:gd name="connsiteX2" fmla="*/ 779145 w 779145"/>
                <a:gd name="connsiteY2" fmla="*/ 797560 h 797559"/>
                <a:gd name="connsiteX3" fmla="*/ 779145 w 779145"/>
                <a:gd name="connsiteY3" fmla="*/ 657860 h 797559"/>
                <a:gd name="connsiteX4" fmla="*/ 446405 w 779145"/>
                <a:gd name="connsiteY4" fmla="*/ 657860 h 797559"/>
                <a:gd name="connsiteX5" fmla="*/ 194945 w 779145"/>
                <a:gd name="connsiteY5" fmla="*/ 398780 h 797559"/>
                <a:gd name="connsiteX6" fmla="*/ 446405 w 779145"/>
                <a:gd name="connsiteY6" fmla="*/ 137795 h 797559"/>
                <a:gd name="connsiteX7" fmla="*/ 779145 w 779145"/>
                <a:gd name="connsiteY7" fmla="*/ 137795 h 797559"/>
                <a:gd name="connsiteX8" fmla="*/ 779145 w 779145"/>
                <a:gd name="connsiteY8" fmla="*/ 0 h 797559"/>
                <a:gd name="connsiteX9" fmla="*/ 398145 w 779145"/>
                <a:gd name="connsiteY9" fmla="*/ 0 h 797559"/>
                <a:gd name="connsiteX10" fmla="*/ 0 w 779145"/>
                <a:gd name="connsiteY10" fmla="*/ 398780 h 797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145" h="797559">
                  <a:moveTo>
                    <a:pt x="0" y="398780"/>
                  </a:moveTo>
                  <a:cubicBezTo>
                    <a:pt x="0" y="596900"/>
                    <a:pt x="86360" y="797560"/>
                    <a:pt x="398145" y="797560"/>
                  </a:cubicBezTo>
                  <a:lnTo>
                    <a:pt x="779145" y="797560"/>
                  </a:lnTo>
                  <a:lnTo>
                    <a:pt x="779145" y="657860"/>
                  </a:lnTo>
                  <a:lnTo>
                    <a:pt x="446405" y="657860"/>
                  </a:lnTo>
                  <a:cubicBezTo>
                    <a:pt x="236220" y="657860"/>
                    <a:pt x="194945" y="495935"/>
                    <a:pt x="194945" y="398780"/>
                  </a:cubicBezTo>
                  <a:cubicBezTo>
                    <a:pt x="194945" y="302260"/>
                    <a:pt x="236220" y="137795"/>
                    <a:pt x="446405" y="137795"/>
                  </a:cubicBezTo>
                  <a:lnTo>
                    <a:pt x="779145" y="137795"/>
                  </a:lnTo>
                  <a:lnTo>
                    <a:pt x="779145" y="0"/>
                  </a:lnTo>
                  <a:lnTo>
                    <a:pt x="398145" y="0"/>
                  </a:lnTo>
                  <a:cubicBezTo>
                    <a:pt x="86360" y="0"/>
                    <a:pt x="0" y="200660"/>
                    <a:pt x="0" y="398780"/>
                  </a:cubicBezTo>
                </a:path>
              </a:pathLst>
            </a:custGeom>
            <a:grpFill/>
            <a:ln w="6350" cap="flat">
              <a:noFill/>
              <a:prstDash val="solid"/>
              <a:miter/>
            </a:ln>
          </p:spPr>
          <p:txBody>
            <a:bodyPr rtlCol="0" anchor="ctr"/>
            <a:lstStyle/>
            <a:p>
              <a:endParaRPr lang="fr-FR"/>
            </a:p>
          </p:txBody>
        </p:sp>
        <p:sp>
          <p:nvSpPr>
            <p:cNvPr id="30" name="Forme libre 29">
              <a:extLst>
                <a:ext uri="{FF2B5EF4-FFF2-40B4-BE49-F238E27FC236}">
                  <a16:creationId xmlns:a16="http://schemas.microsoft.com/office/drawing/2014/main" id="{3CBC9CF5-C42F-1BA8-2762-A267B5E8E7E0}"/>
                </a:ext>
              </a:extLst>
            </p:cNvPr>
            <p:cNvSpPr/>
            <p:nvPr/>
          </p:nvSpPr>
          <p:spPr>
            <a:xfrm>
              <a:off x="1538994" y="6550094"/>
              <a:ext cx="108914" cy="104856"/>
            </a:xfrm>
            <a:custGeom>
              <a:avLst/>
              <a:gdLst>
                <a:gd name="connsiteX0" fmla="*/ 652145 w 852169"/>
                <a:gd name="connsiteY0" fmla="*/ 365125 h 820419"/>
                <a:gd name="connsiteX1" fmla="*/ 200025 w 852169"/>
                <a:gd name="connsiteY1" fmla="*/ 365125 h 820419"/>
                <a:gd name="connsiteX2" fmla="*/ 424180 w 852169"/>
                <a:gd name="connsiteY2" fmla="*/ 121920 h 820419"/>
                <a:gd name="connsiteX3" fmla="*/ 652145 w 852169"/>
                <a:gd name="connsiteY3" fmla="*/ 365125 h 820419"/>
                <a:gd name="connsiteX4" fmla="*/ 199390 w 852169"/>
                <a:gd name="connsiteY4" fmla="*/ 485775 h 820419"/>
                <a:gd name="connsiteX5" fmla="*/ 852170 w 852169"/>
                <a:gd name="connsiteY5" fmla="*/ 485775 h 820419"/>
                <a:gd name="connsiteX6" fmla="*/ 852170 w 852169"/>
                <a:gd name="connsiteY6" fmla="*/ 426720 h 820419"/>
                <a:gd name="connsiteX7" fmla="*/ 407670 w 852169"/>
                <a:gd name="connsiteY7" fmla="*/ 0 h 820419"/>
                <a:gd name="connsiteX8" fmla="*/ 0 w 852169"/>
                <a:gd name="connsiteY8" fmla="*/ 410210 h 820419"/>
                <a:gd name="connsiteX9" fmla="*/ 0 w 852169"/>
                <a:gd name="connsiteY9" fmla="*/ 421640 h 820419"/>
                <a:gd name="connsiteX10" fmla="*/ 398145 w 852169"/>
                <a:gd name="connsiteY10" fmla="*/ 820420 h 820419"/>
                <a:gd name="connsiteX11" fmla="*/ 828675 w 852169"/>
                <a:gd name="connsiteY11" fmla="*/ 820420 h 820419"/>
                <a:gd name="connsiteX12" fmla="*/ 828675 w 852169"/>
                <a:gd name="connsiteY12" fmla="*/ 680720 h 820419"/>
                <a:gd name="connsiteX13" fmla="*/ 447040 w 852169"/>
                <a:gd name="connsiteY13" fmla="*/ 680720 h 820419"/>
                <a:gd name="connsiteX14" fmla="*/ 199390 w 852169"/>
                <a:gd name="connsiteY14" fmla="*/ 485775 h 82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2169" h="820419">
                  <a:moveTo>
                    <a:pt x="652145" y="365125"/>
                  </a:moveTo>
                  <a:lnTo>
                    <a:pt x="200025" y="365125"/>
                  </a:lnTo>
                  <a:cubicBezTo>
                    <a:pt x="200025" y="297180"/>
                    <a:pt x="204470" y="121920"/>
                    <a:pt x="424180" y="121920"/>
                  </a:cubicBezTo>
                  <a:cubicBezTo>
                    <a:pt x="683895" y="121285"/>
                    <a:pt x="652145" y="365125"/>
                    <a:pt x="652145" y="365125"/>
                  </a:cubicBezTo>
                  <a:moveTo>
                    <a:pt x="199390" y="485775"/>
                  </a:moveTo>
                  <a:lnTo>
                    <a:pt x="852170" y="485775"/>
                  </a:lnTo>
                  <a:cubicBezTo>
                    <a:pt x="852170" y="463550"/>
                    <a:pt x="852170" y="426720"/>
                    <a:pt x="852170" y="426720"/>
                  </a:cubicBezTo>
                  <a:cubicBezTo>
                    <a:pt x="852170" y="71755"/>
                    <a:pt x="619125" y="0"/>
                    <a:pt x="407670" y="0"/>
                  </a:cubicBezTo>
                  <a:cubicBezTo>
                    <a:pt x="109855" y="0"/>
                    <a:pt x="0" y="212725"/>
                    <a:pt x="0" y="410210"/>
                  </a:cubicBezTo>
                  <a:lnTo>
                    <a:pt x="0" y="421640"/>
                  </a:lnTo>
                  <a:cubicBezTo>
                    <a:pt x="0" y="619760"/>
                    <a:pt x="86995" y="820420"/>
                    <a:pt x="398145" y="820420"/>
                  </a:cubicBezTo>
                  <a:lnTo>
                    <a:pt x="828675" y="820420"/>
                  </a:lnTo>
                  <a:lnTo>
                    <a:pt x="828675" y="680720"/>
                  </a:lnTo>
                  <a:lnTo>
                    <a:pt x="447040" y="680720"/>
                  </a:lnTo>
                  <a:cubicBezTo>
                    <a:pt x="271780" y="679450"/>
                    <a:pt x="213995" y="579120"/>
                    <a:pt x="199390" y="485775"/>
                  </a:cubicBezTo>
                </a:path>
              </a:pathLst>
            </a:custGeom>
            <a:grpFill/>
            <a:ln w="6350" cap="flat">
              <a:noFill/>
              <a:prstDash val="solid"/>
              <a:miter/>
            </a:ln>
          </p:spPr>
          <p:txBody>
            <a:bodyPr rtlCol="0" anchor="ctr"/>
            <a:lstStyle/>
            <a:p>
              <a:endParaRPr lang="fr-FR"/>
            </a:p>
          </p:txBody>
        </p:sp>
        <p:sp>
          <p:nvSpPr>
            <p:cNvPr id="31" name="Forme libre 30">
              <a:extLst>
                <a:ext uri="{FF2B5EF4-FFF2-40B4-BE49-F238E27FC236}">
                  <a16:creationId xmlns:a16="http://schemas.microsoft.com/office/drawing/2014/main" id="{4BC42DA5-17E0-95EE-5BB0-2E5E485F6AB6}"/>
                </a:ext>
              </a:extLst>
            </p:cNvPr>
            <p:cNvSpPr/>
            <p:nvPr/>
          </p:nvSpPr>
          <p:spPr>
            <a:xfrm>
              <a:off x="1662192" y="6552934"/>
              <a:ext cx="102259" cy="101366"/>
            </a:xfrm>
            <a:custGeom>
              <a:avLst/>
              <a:gdLst>
                <a:gd name="connsiteX0" fmla="*/ 472440 w 800100"/>
                <a:gd name="connsiteY0" fmla="*/ 336550 h 793114"/>
                <a:gd name="connsiteX1" fmla="*/ 367030 w 800100"/>
                <a:gd name="connsiteY1" fmla="*/ 336550 h 793114"/>
                <a:gd name="connsiteX2" fmla="*/ 207010 w 800100"/>
                <a:gd name="connsiteY2" fmla="*/ 234950 h 793114"/>
                <a:gd name="connsiteX3" fmla="*/ 355600 w 800100"/>
                <a:gd name="connsiteY3" fmla="*/ 137795 h 793114"/>
                <a:gd name="connsiteX4" fmla="*/ 769620 w 800100"/>
                <a:gd name="connsiteY4" fmla="*/ 137795 h 793114"/>
                <a:gd name="connsiteX5" fmla="*/ 769620 w 800100"/>
                <a:gd name="connsiteY5" fmla="*/ 0 h 793114"/>
                <a:gd name="connsiteX6" fmla="*/ 357505 w 800100"/>
                <a:gd name="connsiteY6" fmla="*/ 0 h 793114"/>
                <a:gd name="connsiteX7" fmla="*/ 0 w 800100"/>
                <a:gd name="connsiteY7" fmla="*/ 234315 h 793114"/>
                <a:gd name="connsiteX8" fmla="*/ 327660 w 800100"/>
                <a:gd name="connsiteY8" fmla="*/ 456565 h 793114"/>
                <a:gd name="connsiteX9" fmla="*/ 433070 w 800100"/>
                <a:gd name="connsiteY9" fmla="*/ 456565 h 793114"/>
                <a:gd name="connsiteX10" fmla="*/ 593090 w 800100"/>
                <a:gd name="connsiteY10" fmla="*/ 558165 h 793114"/>
                <a:gd name="connsiteX11" fmla="*/ 444500 w 800100"/>
                <a:gd name="connsiteY11" fmla="*/ 655320 h 793114"/>
                <a:gd name="connsiteX12" fmla="*/ 30480 w 800100"/>
                <a:gd name="connsiteY12" fmla="*/ 655320 h 793114"/>
                <a:gd name="connsiteX13" fmla="*/ 30480 w 800100"/>
                <a:gd name="connsiteY13" fmla="*/ 793115 h 793114"/>
                <a:gd name="connsiteX14" fmla="*/ 442595 w 800100"/>
                <a:gd name="connsiteY14" fmla="*/ 793115 h 793114"/>
                <a:gd name="connsiteX15" fmla="*/ 800100 w 800100"/>
                <a:gd name="connsiteY15" fmla="*/ 558800 h 793114"/>
                <a:gd name="connsiteX16" fmla="*/ 472440 w 800100"/>
                <a:gd name="connsiteY16" fmla="*/ 336550 h 79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00100" h="793114">
                  <a:moveTo>
                    <a:pt x="472440" y="336550"/>
                  </a:moveTo>
                  <a:lnTo>
                    <a:pt x="367030" y="336550"/>
                  </a:lnTo>
                  <a:cubicBezTo>
                    <a:pt x="268605" y="336550"/>
                    <a:pt x="207010" y="305435"/>
                    <a:pt x="207010" y="234950"/>
                  </a:cubicBezTo>
                  <a:cubicBezTo>
                    <a:pt x="207010" y="166370"/>
                    <a:pt x="255270" y="139065"/>
                    <a:pt x="355600" y="137795"/>
                  </a:cubicBezTo>
                  <a:lnTo>
                    <a:pt x="769620" y="137795"/>
                  </a:lnTo>
                  <a:lnTo>
                    <a:pt x="769620" y="0"/>
                  </a:lnTo>
                  <a:lnTo>
                    <a:pt x="357505" y="0"/>
                  </a:lnTo>
                  <a:cubicBezTo>
                    <a:pt x="189865" y="0"/>
                    <a:pt x="0" y="27940"/>
                    <a:pt x="0" y="234315"/>
                  </a:cubicBezTo>
                  <a:cubicBezTo>
                    <a:pt x="0" y="459740"/>
                    <a:pt x="252730" y="456565"/>
                    <a:pt x="327660" y="456565"/>
                  </a:cubicBezTo>
                  <a:lnTo>
                    <a:pt x="433070" y="456565"/>
                  </a:lnTo>
                  <a:cubicBezTo>
                    <a:pt x="532130" y="456565"/>
                    <a:pt x="593090" y="487680"/>
                    <a:pt x="593090" y="558165"/>
                  </a:cubicBezTo>
                  <a:cubicBezTo>
                    <a:pt x="593090" y="626110"/>
                    <a:pt x="544830" y="654050"/>
                    <a:pt x="444500" y="655320"/>
                  </a:cubicBezTo>
                  <a:lnTo>
                    <a:pt x="30480" y="655320"/>
                  </a:lnTo>
                  <a:lnTo>
                    <a:pt x="30480" y="793115"/>
                  </a:lnTo>
                  <a:lnTo>
                    <a:pt x="442595" y="793115"/>
                  </a:lnTo>
                  <a:cubicBezTo>
                    <a:pt x="610235" y="793115"/>
                    <a:pt x="800100" y="765175"/>
                    <a:pt x="800100" y="558800"/>
                  </a:cubicBezTo>
                  <a:cubicBezTo>
                    <a:pt x="799465" y="332740"/>
                    <a:pt x="546735" y="336550"/>
                    <a:pt x="472440" y="336550"/>
                  </a:cubicBezTo>
                </a:path>
              </a:pathLst>
            </a:custGeom>
            <a:grpFill/>
            <a:ln w="6350" cap="flat">
              <a:noFill/>
              <a:prstDash val="solid"/>
              <a:miter/>
            </a:ln>
          </p:spPr>
          <p:txBody>
            <a:bodyPr rtlCol="0" anchor="ctr"/>
            <a:lstStyle/>
            <a:p>
              <a:endParaRPr lang="fr-FR"/>
            </a:p>
          </p:txBody>
        </p:sp>
      </p:grpSp>
      <p:sp>
        <p:nvSpPr>
          <p:cNvPr id="10" name="Espace réservé du pied de page 4">
            <a:extLst>
              <a:ext uri="{FF2B5EF4-FFF2-40B4-BE49-F238E27FC236}">
                <a16:creationId xmlns:a16="http://schemas.microsoft.com/office/drawing/2014/main" id="{A8361E02-742B-2A44-0D77-00944841DFF2}"/>
              </a:ext>
            </a:extLst>
          </p:cNvPr>
          <p:cNvSpPr>
            <a:spLocks noGrp="1"/>
          </p:cNvSpPr>
          <p:nvPr>
            <p:ph type="ftr" sz="quarter" idx="3"/>
          </p:nvPr>
        </p:nvSpPr>
        <p:spPr>
          <a:xfrm>
            <a:off x="6096000" y="6319202"/>
            <a:ext cx="5572539" cy="365125"/>
          </a:xfrm>
          <a:prstGeom prst="rect">
            <a:avLst/>
          </a:prstGeom>
        </p:spPr>
        <p:txBody>
          <a:bodyPr vert="horz" lIns="91440" tIns="45720" rIns="91440" bIns="45720" rtlCol="0" anchor="ctr"/>
          <a:lstStyle>
            <a:lvl1pPr algn="l">
              <a:defRPr sz="900" b="0" i="0">
                <a:solidFill>
                  <a:schemeClr val="tx1">
                    <a:lumMod val="65000"/>
                    <a:lumOff val="35000"/>
                  </a:schemeClr>
                </a:solidFill>
                <a:latin typeface="CNES Sans Light" pitchFamily="2" charset="77"/>
              </a:defRPr>
            </a:lvl1pPr>
          </a:lstStyle>
          <a:p>
            <a:endParaRPr lang="fr-FR" dirty="0"/>
          </a:p>
        </p:txBody>
      </p:sp>
      <p:sp>
        <p:nvSpPr>
          <p:cNvPr id="3" name="Titre 1">
            <a:extLst>
              <a:ext uri="{FF2B5EF4-FFF2-40B4-BE49-F238E27FC236}">
                <a16:creationId xmlns:a16="http://schemas.microsoft.com/office/drawing/2014/main" id="{7C646CF1-DC26-0093-F64D-6F1272507C6A}"/>
              </a:ext>
            </a:extLst>
          </p:cNvPr>
          <p:cNvSpPr>
            <a:spLocks noGrp="1"/>
          </p:cNvSpPr>
          <p:nvPr>
            <p:ph type="title" hasCustomPrompt="1"/>
          </p:nvPr>
        </p:nvSpPr>
        <p:spPr>
          <a:xfrm>
            <a:off x="365124" y="364930"/>
            <a:ext cx="9236076" cy="1298460"/>
          </a:xfrm>
        </p:spPr>
        <p:txBody>
          <a:bodyPr anchor="t">
            <a:normAutofit/>
          </a:bodyPr>
          <a:lstStyle>
            <a:lvl1pPr algn="l">
              <a:defRPr sz="2800" cap="all" baseline="0">
                <a:solidFill>
                  <a:schemeClr val="tx1"/>
                </a:solidFill>
                <a:latin typeface="CNES Poster" pitchFamily="2" charset="77"/>
              </a:defRPr>
            </a:lvl1pPr>
          </a:lstStyle>
          <a:p>
            <a:r>
              <a:rPr lang="fr-FR" dirty="0"/>
              <a:t>MODIFIEZ LE STYLE DU TITRE</a:t>
            </a:r>
          </a:p>
        </p:txBody>
      </p:sp>
      <p:cxnSp>
        <p:nvCxnSpPr>
          <p:cNvPr id="9" name="Connecteur droit 8">
            <a:extLst>
              <a:ext uri="{FF2B5EF4-FFF2-40B4-BE49-F238E27FC236}">
                <a16:creationId xmlns:a16="http://schemas.microsoft.com/office/drawing/2014/main" id="{CE72067E-F75E-6ECB-1535-DE4C9817E412}"/>
              </a:ext>
            </a:extLst>
          </p:cNvPr>
          <p:cNvCxnSpPr/>
          <p:nvPr userDrawn="1"/>
        </p:nvCxnSpPr>
        <p:spPr>
          <a:xfrm>
            <a:off x="0" y="6149975"/>
            <a:ext cx="12192000" cy="0"/>
          </a:xfrm>
          <a:prstGeom prst="line">
            <a:avLst/>
          </a:prstGeom>
          <a:ln w="12700">
            <a:gradFill flip="none" rotWithShape="1">
              <a:gsLst>
                <a:gs pos="100000">
                  <a:schemeClr val="accent4"/>
                </a:gs>
                <a:gs pos="45000">
                  <a:schemeClr val="accent2"/>
                </a:gs>
                <a:gs pos="75000">
                  <a:schemeClr val="accent3"/>
                </a:gs>
                <a:gs pos="14000">
                  <a:schemeClr val="tx2"/>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1" name="Espace réservé du texte 14">
            <a:extLst>
              <a:ext uri="{FF2B5EF4-FFF2-40B4-BE49-F238E27FC236}">
                <a16:creationId xmlns:a16="http://schemas.microsoft.com/office/drawing/2014/main" id="{DE03EEDF-CA60-9061-B6C0-C74E9204F888}"/>
              </a:ext>
            </a:extLst>
          </p:cNvPr>
          <p:cNvSpPr>
            <a:spLocks noGrp="1"/>
          </p:cNvSpPr>
          <p:nvPr>
            <p:ph type="body" sz="quarter" idx="23" hasCustomPrompt="1"/>
          </p:nvPr>
        </p:nvSpPr>
        <p:spPr>
          <a:xfrm>
            <a:off x="9629521" y="346074"/>
            <a:ext cx="2018959" cy="666937"/>
          </a:xfrm>
        </p:spPr>
        <p:txBody>
          <a:bodyPr/>
          <a:lstStyle>
            <a:lvl1pPr algn="r">
              <a:defRPr cap="all" baseline="0">
                <a:solidFill>
                  <a:schemeClr val="accent3"/>
                </a:solidFill>
              </a:defRPr>
            </a:lvl1pPr>
          </a:lstStyle>
          <a:p>
            <a:pPr lvl="0"/>
            <a:r>
              <a:rPr lang="fr-FR" dirty="0"/>
              <a:t>RAPPEL DE LA PARTIE</a:t>
            </a:r>
          </a:p>
        </p:txBody>
      </p:sp>
    </p:spTree>
    <p:extLst>
      <p:ext uri="{BB962C8B-B14F-4D97-AF65-F5344CB8AC3E}">
        <p14:creationId xmlns:p14="http://schemas.microsoft.com/office/powerpoint/2010/main" val="35650171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SLIDE DOUBLE BLOC TEXTE CLAIR">
    <p:bg>
      <p:bgPr>
        <a:solidFill>
          <a:schemeClr val="bg1"/>
        </a:solidFill>
        <a:effectLst/>
      </p:bgPr>
    </p:bg>
    <p:spTree>
      <p:nvGrpSpPr>
        <p:cNvPr id="1" name=""/>
        <p:cNvGrpSpPr/>
        <p:nvPr/>
      </p:nvGrpSpPr>
      <p:grpSpPr>
        <a:xfrm>
          <a:off x="0" y="0"/>
          <a:ext cx="0" cy="0"/>
          <a:chOff x="0" y="0"/>
          <a:chExt cx="0" cy="0"/>
        </a:xfrm>
      </p:grpSpPr>
      <p:grpSp>
        <p:nvGrpSpPr>
          <p:cNvPr id="11" name="Groupe 10">
            <a:extLst>
              <a:ext uri="{FF2B5EF4-FFF2-40B4-BE49-F238E27FC236}">
                <a16:creationId xmlns:a16="http://schemas.microsoft.com/office/drawing/2014/main" id="{9FC8835A-7CFB-D691-6827-139C58D0C5DE}"/>
              </a:ext>
            </a:extLst>
          </p:cNvPr>
          <p:cNvGrpSpPr/>
          <p:nvPr userDrawn="1"/>
        </p:nvGrpSpPr>
        <p:grpSpPr>
          <a:xfrm>
            <a:off x="359170" y="6153060"/>
            <a:ext cx="781291" cy="704939"/>
            <a:chOff x="2295604" y="0"/>
            <a:chExt cx="7600791" cy="6858000"/>
          </a:xfrm>
        </p:grpSpPr>
        <p:sp>
          <p:nvSpPr>
            <p:cNvPr id="12" name="Forme libre 11">
              <a:extLst>
                <a:ext uri="{FF2B5EF4-FFF2-40B4-BE49-F238E27FC236}">
                  <a16:creationId xmlns:a16="http://schemas.microsoft.com/office/drawing/2014/main" id="{47729041-8899-A4AF-ABE4-A94CF572DC95}"/>
                </a:ext>
              </a:extLst>
            </p:cNvPr>
            <p:cNvSpPr/>
            <p:nvPr/>
          </p:nvSpPr>
          <p:spPr>
            <a:xfrm>
              <a:off x="2295604" y="0"/>
              <a:ext cx="7600791" cy="6858000"/>
            </a:xfrm>
            <a:custGeom>
              <a:avLst/>
              <a:gdLst>
                <a:gd name="connsiteX0" fmla="*/ 0 w 7600791"/>
                <a:gd name="connsiteY0" fmla="*/ 0 h 6858000"/>
                <a:gd name="connsiteX1" fmla="*/ 7600791 w 7600791"/>
                <a:gd name="connsiteY1" fmla="*/ 0 h 6858000"/>
                <a:gd name="connsiteX2" fmla="*/ 7600791 w 7600791"/>
                <a:gd name="connsiteY2" fmla="*/ 6858000 h 6858000"/>
                <a:gd name="connsiteX3" fmla="*/ 0 w 76007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600791" h="6858000">
                  <a:moveTo>
                    <a:pt x="0" y="0"/>
                  </a:moveTo>
                  <a:lnTo>
                    <a:pt x="7600791" y="0"/>
                  </a:lnTo>
                  <a:lnTo>
                    <a:pt x="7600791" y="6858000"/>
                  </a:lnTo>
                  <a:lnTo>
                    <a:pt x="0" y="6858000"/>
                  </a:lnTo>
                  <a:close/>
                </a:path>
              </a:pathLst>
            </a:custGeom>
            <a:solidFill>
              <a:srgbClr val="FFFFFF"/>
            </a:solidFill>
            <a:ln w="893" cap="flat">
              <a:noFill/>
              <a:prstDash val="solid"/>
              <a:miter/>
            </a:ln>
          </p:spPr>
          <p:txBody>
            <a:bodyPr rtlCol="0" anchor="ctr"/>
            <a:lstStyle/>
            <a:p>
              <a:endParaRPr lang="fr-FR"/>
            </a:p>
          </p:txBody>
        </p:sp>
        <p:grpSp>
          <p:nvGrpSpPr>
            <p:cNvPr id="13" name="Graphique 12">
              <a:extLst>
                <a:ext uri="{FF2B5EF4-FFF2-40B4-BE49-F238E27FC236}">
                  <a16:creationId xmlns:a16="http://schemas.microsoft.com/office/drawing/2014/main" id="{FA8D4AAA-C09A-C6CA-BA54-8F72EB9777F6}"/>
                </a:ext>
              </a:extLst>
            </p:cNvPr>
            <p:cNvGrpSpPr/>
            <p:nvPr/>
          </p:nvGrpSpPr>
          <p:grpSpPr>
            <a:xfrm>
              <a:off x="3189814" y="894132"/>
              <a:ext cx="2464444" cy="894132"/>
              <a:chOff x="3189814" y="894132"/>
              <a:chExt cx="2464444" cy="894132"/>
            </a:xfrm>
          </p:grpSpPr>
          <p:sp>
            <p:nvSpPr>
              <p:cNvPr id="62" name="Forme libre 61">
                <a:extLst>
                  <a:ext uri="{FF2B5EF4-FFF2-40B4-BE49-F238E27FC236}">
                    <a16:creationId xmlns:a16="http://schemas.microsoft.com/office/drawing/2014/main" id="{00CB1C74-08A1-4F67-DB6E-4C0065B969B8}"/>
                  </a:ext>
                </a:extLst>
              </p:cNvPr>
              <p:cNvSpPr/>
              <p:nvPr/>
            </p:nvSpPr>
            <p:spPr>
              <a:xfrm>
                <a:off x="3189814" y="894132"/>
                <a:ext cx="1166050" cy="894132"/>
              </a:xfrm>
              <a:custGeom>
                <a:avLst/>
                <a:gdLst>
                  <a:gd name="connsiteX0" fmla="*/ 1023871 w 1166050"/>
                  <a:gd name="connsiteY0" fmla="*/ 790414 h 894132"/>
                  <a:gd name="connsiteX1" fmla="*/ 1052486 w 1166050"/>
                  <a:gd name="connsiteY1" fmla="*/ 760013 h 894132"/>
                  <a:gd name="connsiteX2" fmla="*/ 1108821 w 1166050"/>
                  <a:gd name="connsiteY2" fmla="*/ 702789 h 894132"/>
                  <a:gd name="connsiteX3" fmla="*/ 1127600 w 1166050"/>
                  <a:gd name="connsiteY3" fmla="*/ 688482 h 894132"/>
                  <a:gd name="connsiteX4" fmla="*/ 1131177 w 1166050"/>
                  <a:gd name="connsiteY4" fmla="*/ 681329 h 894132"/>
                  <a:gd name="connsiteX5" fmla="*/ 1108821 w 1166050"/>
                  <a:gd name="connsiteY5" fmla="*/ 694741 h 894132"/>
                  <a:gd name="connsiteX6" fmla="*/ 1107033 w 1166050"/>
                  <a:gd name="connsiteY6" fmla="*/ 691165 h 894132"/>
                  <a:gd name="connsiteX7" fmla="*/ 1124917 w 1166050"/>
                  <a:gd name="connsiteY7" fmla="*/ 677753 h 894132"/>
                  <a:gd name="connsiteX8" fmla="*/ 1124023 w 1166050"/>
                  <a:gd name="connsiteY8" fmla="*/ 677753 h 894132"/>
                  <a:gd name="connsiteX9" fmla="*/ 1122234 w 1166050"/>
                  <a:gd name="connsiteY9" fmla="*/ 674176 h 894132"/>
                  <a:gd name="connsiteX10" fmla="*/ 1068582 w 1166050"/>
                  <a:gd name="connsiteY10" fmla="*/ 699212 h 894132"/>
                  <a:gd name="connsiteX11" fmla="*/ 1060534 w 1166050"/>
                  <a:gd name="connsiteY11" fmla="*/ 697424 h 894132"/>
                  <a:gd name="connsiteX12" fmla="*/ 991680 w 1166050"/>
                  <a:gd name="connsiteY12" fmla="*/ 737660 h 894132"/>
                  <a:gd name="connsiteX13" fmla="*/ 991680 w 1166050"/>
                  <a:gd name="connsiteY13" fmla="*/ 734083 h 894132"/>
                  <a:gd name="connsiteX14" fmla="*/ 961277 w 1166050"/>
                  <a:gd name="connsiteY14" fmla="*/ 745707 h 894132"/>
                  <a:gd name="connsiteX15" fmla="*/ 919249 w 1166050"/>
                  <a:gd name="connsiteY15" fmla="*/ 747495 h 894132"/>
                  <a:gd name="connsiteX16" fmla="*/ 857548 w 1166050"/>
                  <a:gd name="connsiteY16" fmla="*/ 758225 h 894132"/>
                  <a:gd name="connsiteX17" fmla="*/ 855760 w 1166050"/>
                  <a:gd name="connsiteY17" fmla="*/ 759119 h 894132"/>
                  <a:gd name="connsiteX18" fmla="*/ 824462 w 1166050"/>
                  <a:gd name="connsiteY18" fmla="*/ 771637 h 894132"/>
                  <a:gd name="connsiteX19" fmla="*/ 820885 w 1166050"/>
                  <a:gd name="connsiteY19" fmla="*/ 775213 h 894132"/>
                  <a:gd name="connsiteX20" fmla="*/ 809261 w 1166050"/>
                  <a:gd name="connsiteY20" fmla="*/ 785049 h 894132"/>
                  <a:gd name="connsiteX21" fmla="*/ 781540 w 1166050"/>
                  <a:gd name="connsiteY21" fmla="*/ 807402 h 894132"/>
                  <a:gd name="connsiteX22" fmla="*/ 778858 w 1166050"/>
                  <a:gd name="connsiteY22" fmla="*/ 808296 h 894132"/>
                  <a:gd name="connsiteX23" fmla="*/ 752031 w 1166050"/>
                  <a:gd name="connsiteY23" fmla="*/ 834226 h 894132"/>
                  <a:gd name="connsiteX24" fmla="*/ 746666 w 1166050"/>
                  <a:gd name="connsiteY24" fmla="*/ 835120 h 894132"/>
                  <a:gd name="connsiteX25" fmla="*/ 747560 w 1166050"/>
                  <a:gd name="connsiteY25" fmla="*/ 833332 h 894132"/>
                  <a:gd name="connsiteX26" fmla="*/ 752031 w 1166050"/>
                  <a:gd name="connsiteY26" fmla="*/ 826179 h 894132"/>
                  <a:gd name="connsiteX27" fmla="*/ 757396 w 1166050"/>
                  <a:gd name="connsiteY27" fmla="*/ 818132 h 894132"/>
                  <a:gd name="connsiteX28" fmla="*/ 764550 w 1166050"/>
                  <a:gd name="connsiteY28" fmla="*/ 808296 h 894132"/>
                  <a:gd name="connsiteX29" fmla="*/ 764550 w 1166050"/>
                  <a:gd name="connsiteY29" fmla="*/ 806508 h 894132"/>
                  <a:gd name="connsiteX30" fmla="*/ 761868 w 1166050"/>
                  <a:gd name="connsiteY30" fmla="*/ 805614 h 894132"/>
                  <a:gd name="connsiteX31" fmla="*/ 790482 w 1166050"/>
                  <a:gd name="connsiteY31" fmla="*/ 784155 h 894132"/>
                  <a:gd name="connsiteX32" fmla="*/ 788694 w 1166050"/>
                  <a:gd name="connsiteY32" fmla="*/ 782366 h 894132"/>
                  <a:gd name="connsiteX33" fmla="*/ 791377 w 1166050"/>
                  <a:gd name="connsiteY33" fmla="*/ 777896 h 894132"/>
                  <a:gd name="connsiteX34" fmla="*/ 792271 w 1166050"/>
                  <a:gd name="connsiteY34" fmla="*/ 776107 h 894132"/>
                  <a:gd name="connsiteX35" fmla="*/ 791377 w 1166050"/>
                  <a:gd name="connsiteY35" fmla="*/ 774319 h 894132"/>
                  <a:gd name="connsiteX36" fmla="*/ 783329 w 1166050"/>
                  <a:gd name="connsiteY36" fmla="*/ 779684 h 894132"/>
                  <a:gd name="connsiteX37" fmla="*/ 769915 w 1166050"/>
                  <a:gd name="connsiteY37" fmla="*/ 790414 h 894132"/>
                  <a:gd name="connsiteX38" fmla="*/ 767233 w 1166050"/>
                  <a:gd name="connsiteY38" fmla="*/ 790414 h 894132"/>
                  <a:gd name="connsiteX39" fmla="*/ 765444 w 1166050"/>
                  <a:gd name="connsiteY39" fmla="*/ 789519 h 894132"/>
                  <a:gd name="connsiteX40" fmla="*/ 765444 w 1166050"/>
                  <a:gd name="connsiteY40" fmla="*/ 788625 h 894132"/>
                  <a:gd name="connsiteX41" fmla="*/ 766339 w 1166050"/>
                  <a:gd name="connsiteY41" fmla="*/ 786837 h 894132"/>
                  <a:gd name="connsiteX42" fmla="*/ 767233 w 1166050"/>
                  <a:gd name="connsiteY42" fmla="*/ 785049 h 894132"/>
                  <a:gd name="connsiteX43" fmla="*/ 768127 w 1166050"/>
                  <a:gd name="connsiteY43" fmla="*/ 784155 h 894132"/>
                  <a:gd name="connsiteX44" fmla="*/ 769021 w 1166050"/>
                  <a:gd name="connsiteY44" fmla="*/ 782366 h 894132"/>
                  <a:gd name="connsiteX45" fmla="*/ 769915 w 1166050"/>
                  <a:gd name="connsiteY45" fmla="*/ 780578 h 894132"/>
                  <a:gd name="connsiteX46" fmla="*/ 771704 w 1166050"/>
                  <a:gd name="connsiteY46" fmla="*/ 777002 h 894132"/>
                  <a:gd name="connsiteX47" fmla="*/ 772598 w 1166050"/>
                  <a:gd name="connsiteY47" fmla="*/ 775213 h 894132"/>
                  <a:gd name="connsiteX48" fmla="*/ 774387 w 1166050"/>
                  <a:gd name="connsiteY48" fmla="*/ 772531 h 894132"/>
                  <a:gd name="connsiteX49" fmla="*/ 773492 w 1166050"/>
                  <a:gd name="connsiteY49" fmla="*/ 769849 h 894132"/>
                  <a:gd name="connsiteX50" fmla="*/ 785117 w 1166050"/>
                  <a:gd name="connsiteY50" fmla="*/ 760013 h 894132"/>
                  <a:gd name="connsiteX51" fmla="*/ 784223 w 1166050"/>
                  <a:gd name="connsiteY51" fmla="*/ 760013 h 894132"/>
                  <a:gd name="connsiteX52" fmla="*/ 803895 w 1166050"/>
                  <a:gd name="connsiteY52" fmla="*/ 749283 h 894132"/>
                  <a:gd name="connsiteX53" fmla="*/ 806578 w 1166050"/>
                  <a:gd name="connsiteY53" fmla="*/ 746601 h 894132"/>
                  <a:gd name="connsiteX54" fmla="*/ 779752 w 1166050"/>
                  <a:gd name="connsiteY54" fmla="*/ 760013 h 894132"/>
                  <a:gd name="connsiteX55" fmla="*/ 777069 w 1166050"/>
                  <a:gd name="connsiteY55" fmla="*/ 761801 h 894132"/>
                  <a:gd name="connsiteX56" fmla="*/ 772598 w 1166050"/>
                  <a:gd name="connsiteY56" fmla="*/ 760013 h 894132"/>
                  <a:gd name="connsiteX57" fmla="*/ 772598 w 1166050"/>
                  <a:gd name="connsiteY57" fmla="*/ 759119 h 894132"/>
                  <a:gd name="connsiteX58" fmla="*/ 782434 w 1166050"/>
                  <a:gd name="connsiteY58" fmla="*/ 751072 h 894132"/>
                  <a:gd name="connsiteX59" fmla="*/ 786011 w 1166050"/>
                  <a:gd name="connsiteY59" fmla="*/ 752860 h 894132"/>
                  <a:gd name="connsiteX60" fmla="*/ 977372 w 1166050"/>
                  <a:gd name="connsiteY60" fmla="*/ 699212 h 894132"/>
                  <a:gd name="connsiteX61" fmla="*/ 992574 w 1166050"/>
                  <a:gd name="connsiteY61" fmla="*/ 689377 h 894132"/>
                  <a:gd name="connsiteX62" fmla="*/ 1017612 w 1166050"/>
                  <a:gd name="connsiteY62" fmla="*/ 672388 h 894132"/>
                  <a:gd name="connsiteX63" fmla="*/ 1046227 w 1166050"/>
                  <a:gd name="connsiteY63" fmla="*/ 633940 h 894132"/>
                  <a:gd name="connsiteX64" fmla="*/ 1044438 w 1166050"/>
                  <a:gd name="connsiteY64" fmla="*/ 630364 h 894132"/>
                  <a:gd name="connsiteX65" fmla="*/ 970219 w 1166050"/>
                  <a:gd name="connsiteY65" fmla="*/ 685800 h 894132"/>
                  <a:gd name="connsiteX66" fmla="*/ 858442 w 1166050"/>
                  <a:gd name="connsiteY66" fmla="*/ 706365 h 894132"/>
                  <a:gd name="connsiteX67" fmla="*/ 866490 w 1166050"/>
                  <a:gd name="connsiteY67" fmla="*/ 702789 h 894132"/>
                  <a:gd name="connsiteX68" fmla="*/ 873644 w 1166050"/>
                  <a:gd name="connsiteY68" fmla="*/ 692953 h 894132"/>
                  <a:gd name="connsiteX69" fmla="*/ 879009 w 1166050"/>
                  <a:gd name="connsiteY69" fmla="*/ 692953 h 894132"/>
                  <a:gd name="connsiteX70" fmla="*/ 882586 w 1166050"/>
                  <a:gd name="connsiteY70" fmla="*/ 689377 h 894132"/>
                  <a:gd name="connsiteX71" fmla="*/ 889740 w 1166050"/>
                  <a:gd name="connsiteY71" fmla="*/ 687588 h 894132"/>
                  <a:gd name="connsiteX72" fmla="*/ 866490 w 1166050"/>
                  <a:gd name="connsiteY72" fmla="*/ 687588 h 894132"/>
                  <a:gd name="connsiteX73" fmla="*/ 871855 w 1166050"/>
                  <a:gd name="connsiteY73" fmla="*/ 677753 h 894132"/>
                  <a:gd name="connsiteX74" fmla="*/ 879009 w 1166050"/>
                  <a:gd name="connsiteY74" fmla="*/ 677753 h 894132"/>
                  <a:gd name="connsiteX75" fmla="*/ 882586 w 1166050"/>
                  <a:gd name="connsiteY75" fmla="*/ 670600 h 894132"/>
                  <a:gd name="connsiteX76" fmla="*/ 955017 w 1166050"/>
                  <a:gd name="connsiteY76" fmla="*/ 630364 h 894132"/>
                  <a:gd name="connsiteX77" fmla="*/ 941604 w 1166050"/>
                  <a:gd name="connsiteY77" fmla="*/ 632152 h 894132"/>
                  <a:gd name="connsiteX78" fmla="*/ 945181 w 1166050"/>
                  <a:gd name="connsiteY78" fmla="*/ 626787 h 894132"/>
                  <a:gd name="connsiteX79" fmla="*/ 997939 w 1166050"/>
                  <a:gd name="connsiteY79" fmla="*/ 604434 h 894132"/>
                  <a:gd name="connsiteX80" fmla="*/ 979161 w 1166050"/>
                  <a:gd name="connsiteY80" fmla="*/ 604434 h 894132"/>
                  <a:gd name="connsiteX81" fmla="*/ 988997 w 1166050"/>
                  <a:gd name="connsiteY81" fmla="*/ 599069 h 894132"/>
                  <a:gd name="connsiteX82" fmla="*/ 988997 w 1166050"/>
                  <a:gd name="connsiteY82" fmla="*/ 593704 h 894132"/>
                  <a:gd name="connsiteX83" fmla="*/ 992574 w 1166050"/>
                  <a:gd name="connsiteY83" fmla="*/ 591916 h 894132"/>
                  <a:gd name="connsiteX84" fmla="*/ 988997 w 1166050"/>
                  <a:gd name="connsiteY84" fmla="*/ 590128 h 894132"/>
                  <a:gd name="connsiteX85" fmla="*/ 998833 w 1166050"/>
                  <a:gd name="connsiteY85" fmla="*/ 584763 h 894132"/>
                  <a:gd name="connsiteX86" fmla="*/ 993468 w 1166050"/>
                  <a:gd name="connsiteY86" fmla="*/ 582975 h 894132"/>
                  <a:gd name="connsiteX87" fmla="*/ 1015823 w 1166050"/>
                  <a:gd name="connsiteY87" fmla="*/ 573139 h 894132"/>
                  <a:gd name="connsiteX88" fmla="*/ 1008670 w 1166050"/>
                  <a:gd name="connsiteY88" fmla="*/ 569563 h 894132"/>
                  <a:gd name="connsiteX89" fmla="*/ 1012247 w 1166050"/>
                  <a:gd name="connsiteY89" fmla="*/ 567774 h 894132"/>
                  <a:gd name="connsiteX90" fmla="*/ 1008670 w 1166050"/>
                  <a:gd name="connsiteY90" fmla="*/ 567774 h 894132"/>
                  <a:gd name="connsiteX91" fmla="*/ 1006881 w 1166050"/>
                  <a:gd name="connsiteY91" fmla="*/ 560621 h 894132"/>
                  <a:gd name="connsiteX92" fmla="*/ 1022083 w 1166050"/>
                  <a:gd name="connsiteY92" fmla="*/ 520385 h 894132"/>
                  <a:gd name="connsiteX93" fmla="*/ 1018506 w 1166050"/>
                  <a:gd name="connsiteY93" fmla="*/ 518597 h 894132"/>
                  <a:gd name="connsiteX94" fmla="*/ 949652 w 1166050"/>
                  <a:gd name="connsiteY94" fmla="*/ 550786 h 894132"/>
                  <a:gd name="connsiteX95" fmla="*/ 938027 w 1166050"/>
                  <a:gd name="connsiteY95" fmla="*/ 550786 h 894132"/>
                  <a:gd name="connsiteX96" fmla="*/ 909412 w 1166050"/>
                  <a:gd name="connsiteY96" fmla="*/ 548998 h 894132"/>
                  <a:gd name="connsiteX97" fmla="*/ 892422 w 1166050"/>
                  <a:gd name="connsiteY97" fmla="*/ 535586 h 894132"/>
                  <a:gd name="connsiteX98" fmla="*/ 850394 w 1166050"/>
                  <a:gd name="connsiteY98" fmla="*/ 515021 h 894132"/>
                  <a:gd name="connsiteX99" fmla="*/ 720734 w 1166050"/>
                  <a:gd name="connsiteY99" fmla="*/ 496244 h 894132"/>
                  <a:gd name="connsiteX100" fmla="*/ 779752 w 1166050"/>
                  <a:gd name="connsiteY100" fmla="*/ 479255 h 894132"/>
                  <a:gd name="connsiteX101" fmla="*/ 865596 w 1166050"/>
                  <a:gd name="connsiteY101" fmla="*/ 462267 h 894132"/>
                  <a:gd name="connsiteX102" fmla="*/ 848606 w 1166050"/>
                  <a:gd name="connsiteY102" fmla="*/ 462267 h 894132"/>
                  <a:gd name="connsiteX103" fmla="*/ 776175 w 1166050"/>
                  <a:gd name="connsiteY103" fmla="*/ 472102 h 894132"/>
                  <a:gd name="connsiteX104" fmla="*/ 726993 w 1166050"/>
                  <a:gd name="connsiteY104" fmla="*/ 485514 h 894132"/>
                  <a:gd name="connsiteX105" fmla="*/ 700167 w 1166050"/>
                  <a:gd name="connsiteY105" fmla="*/ 497138 h 894132"/>
                  <a:gd name="connsiteX106" fmla="*/ 700167 w 1166050"/>
                  <a:gd name="connsiteY106" fmla="*/ 491773 h 894132"/>
                  <a:gd name="connsiteX107" fmla="*/ 764550 w 1166050"/>
                  <a:gd name="connsiteY107" fmla="*/ 449749 h 894132"/>
                  <a:gd name="connsiteX108" fmla="*/ 853971 w 1166050"/>
                  <a:gd name="connsiteY108" fmla="*/ 453325 h 894132"/>
                  <a:gd name="connsiteX109" fmla="*/ 918354 w 1166050"/>
                  <a:gd name="connsiteY109" fmla="*/ 464949 h 894132"/>
                  <a:gd name="connsiteX110" fmla="*/ 935344 w 1166050"/>
                  <a:gd name="connsiteY110" fmla="*/ 480149 h 894132"/>
                  <a:gd name="connsiteX111" fmla="*/ 965748 w 1166050"/>
                  <a:gd name="connsiteY111" fmla="*/ 487302 h 894132"/>
                  <a:gd name="connsiteX112" fmla="*/ 965748 w 1166050"/>
                  <a:gd name="connsiteY112" fmla="*/ 477467 h 894132"/>
                  <a:gd name="connsiteX113" fmla="*/ 988103 w 1166050"/>
                  <a:gd name="connsiteY113" fmla="*/ 475679 h 894132"/>
                  <a:gd name="connsiteX114" fmla="*/ 969324 w 1166050"/>
                  <a:gd name="connsiteY114" fmla="*/ 439913 h 894132"/>
                  <a:gd name="connsiteX115" fmla="*/ 971113 w 1166050"/>
                  <a:gd name="connsiteY115" fmla="*/ 436337 h 894132"/>
                  <a:gd name="connsiteX116" fmla="*/ 1011352 w 1166050"/>
                  <a:gd name="connsiteY116" fmla="*/ 470314 h 894132"/>
                  <a:gd name="connsiteX117" fmla="*/ 1036390 w 1166050"/>
                  <a:gd name="connsiteY117" fmla="*/ 468526 h 894132"/>
                  <a:gd name="connsiteX118" fmla="*/ 997045 w 1166050"/>
                  <a:gd name="connsiteY118" fmla="*/ 417560 h 894132"/>
                  <a:gd name="connsiteX119" fmla="*/ 997045 w 1166050"/>
                  <a:gd name="connsiteY119" fmla="*/ 410407 h 894132"/>
                  <a:gd name="connsiteX120" fmla="*/ 991680 w 1166050"/>
                  <a:gd name="connsiteY120" fmla="*/ 406831 h 894132"/>
                  <a:gd name="connsiteX121" fmla="*/ 991680 w 1166050"/>
                  <a:gd name="connsiteY121" fmla="*/ 399677 h 894132"/>
                  <a:gd name="connsiteX122" fmla="*/ 983632 w 1166050"/>
                  <a:gd name="connsiteY122" fmla="*/ 384477 h 894132"/>
                  <a:gd name="connsiteX123" fmla="*/ 978267 w 1166050"/>
                  <a:gd name="connsiteY123" fmla="*/ 354077 h 894132"/>
                  <a:gd name="connsiteX124" fmla="*/ 971113 w 1166050"/>
                  <a:gd name="connsiteY124" fmla="*/ 325464 h 894132"/>
                  <a:gd name="connsiteX125" fmla="*/ 955911 w 1166050"/>
                  <a:gd name="connsiteY125" fmla="*/ 244098 h 894132"/>
                  <a:gd name="connsiteX126" fmla="*/ 989891 w 1166050"/>
                  <a:gd name="connsiteY126" fmla="*/ 158262 h 894132"/>
                  <a:gd name="connsiteX127" fmla="*/ 1037284 w 1166050"/>
                  <a:gd name="connsiteY127" fmla="*/ 104614 h 894132"/>
                  <a:gd name="connsiteX128" fmla="*/ 1069476 w 1166050"/>
                  <a:gd name="connsiteY128" fmla="*/ 50966 h 894132"/>
                  <a:gd name="connsiteX129" fmla="*/ 1121340 w 1166050"/>
                  <a:gd name="connsiteY129" fmla="*/ 16989 h 894132"/>
                  <a:gd name="connsiteX130" fmla="*/ 1166051 w 1166050"/>
                  <a:gd name="connsiteY130" fmla="*/ 0 h 894132"/>
                  <a:gd name="connsiteX131" fmla="*/ 0 w 1166050"/>
                  <a:gd name="connsiteY131" fmla="*/ 0 h 894132"/>
                  <a:gd name="connsiteX132" fmla="*/ 0 w 1166050"/>
                  <a:gd name="connsiteY132" fmla="*/ 894133 h 894132"/>
                  <a:gd name="connsiteX133" fmla="*/ 828933 w 1166050"/>
                  <a:gd name="connsiteY133" fmla="*/ 894133 h 894132"/>
                  <a:gd name="connsiteX134" fmla="*/ 938027 w 1166050"/>
                  <a:gd name="connsiteY134" fmla="*/ 837803 h 894132"/>
                  <a:gd name="connsiteX135" fmla="*/ 1023871 w 1166050"/>
                  <a:gd name="connsiteY135" fmla="*/ 790414 h 894132"/>
                  <a:gd name="connsiteX136" fmla="*/ 764550 w 1166050"/>
                  <a:gd name="connsiteY136" fmla="*/ 668812 h 894132"/>
                  <a:gd name="connsiteX137" fmla="*/ 756502 w 1166050"/>
                  <a:gd name="connsiteY137" fmla="*/ 667023 h 894132"/>
                  <a:gd name="connsiteX138" fmla="*/ 777069 w 1166050"/>
                  <a:gd name="connsiteY138" fmla="*/ 655400 h 894132"/>
                  <a:gd name="connsiteX139" fmla="*/ 788694 w 1166050"/>
                  <a:gd name="connsiteY139" fmla="*/ 651823 h 894132"/>
                  <a:gd name="connsiteX140" fmla="*/ 800319 w 1166050"/>
                  <a:gd name="connsiteY140" fmla="*/ 658976 h 894132"/>
                  <a:gd name="connsiteX141" fmla="*/ 764550 w 1166050"/>
                  <a:gd name="connsiteY141" fmla="*/ 668812 h 894132"/>
                  <a:gd name="connsiteX142" fmla="*/ 505229 w 1166050"/>
                  <a:gd name="connsiteY142" fmla="*/ 632152 h 894132"/>
                  <a:gd name="connsiteX143" fmla="*/ 503441 w 1166050"/>
                  <a:gd name="connsiteY143" fmla="*/ 628576 h 894132"/>
                  <a:gd name="connsiteX144" fmla="*/ 557988 w 1166050"/>
                  <a:gd name="connsiteY144" fmla="*/ 542739 h 894132"/>
                  <a:gd name="connsiteX145" fmla="*/ 615217 w 1166050"/>
                  <a:gd name="connsiteY145" fmla="*/ 495350 h 894132"/>
                  <a:gd name="connsiteX146" fmla="*/ 710003 w 1166050"/>
                  <a:gd name="connsiteY146" fmla="*/ 421137 h 894132"/>
                  <a:gd name="connsiteX147" fmla="*/ 753820 w 1166050"/>
                  <a:gd name="connsiteY147" fmla="*/ 422925 h 894132"/>
                  <a:gd name="connsiteX148" fmla="*/ 733253 w 1166050"/>
                  <a:gd name="connsiteY148" fmla="*/ 432760 h 894132"/>
                  <a:gd name="connsiteX149" fmla="*/ 727888 w 1166050"/>
                  <a:gd name="connsiteY149" fmla="*/ 430972 h 894132"/>
                  <a:gd name="connsiteX150" fmla="*/ 729676 w 1166050"/>
                  <a:gd name="connsiteY150" fmla="*/ 425607 h 894132"/>
                  <a:gd name="connsiteX151" fmla="*/ 676023 w 1166050"/>
                  <a:gd name="connsiteY151" fmla="*/ 474785 h 894132"/>
                  <a:gd name="connsiteX152" fmla="*/ 637572 w 1166050"/>
                  <a:gd name="connsiteY152" fmla="*/ 518597 h 894132"/>
                  <a:gd name="connsiteX153" fmla="*/ 635784 w 1166050"/>
                  <a:gd name="connsiteY153" fmla="*/ 515021 h 894132"/>
                  <a:gd name="connsiteX154" fmla="*/ 505229 w 1166050"/>
                  <a:gd name="connsiteY154" fmla="*/ 632152 h 894132"/>
                  <a:gd name="connsiteX155" fmla="*/ 645620 w 1166050"/>
                  <a:gd name="connsiteY155" fmla="*/ 520385 h 894132"/>
                  <a:gd name="connsiteX156" fmla="*/ 640255 w 1166050"/>
                  <a:gd name="connsiteY156" fmla="*/ 527538 h 894132"/>
                  <a:gd name="connsiteX157" fmla="*/ 633101 w 1166050"/>
                  <a:gd name="connsiteY157" fmla="*/ 534692 h 894132"/>
                  <a:gd name="connsiteX158" fmla="*/ 629524 w 1166050"/>
                  <a:gd name="connsiteY158" fmla="*/ 532903 h 894132"/>
                  <a:gd name="connsiteX159" fmla="*/ 642938 w 1166050"/>
                  <a:gd name="connsiteY159" fmla="*/ 517703 h 894132"/>
                  <a:gd name="connsiteX160" fmla="*/ 645620 w 1166050"/>
                  <a:gd name="connsiteY160" fmla="*/ 520385 h 894132"/>
                  <a:gd name="connsiteX161" fmla="*/ 724311 w 1166050"/>
                  <a:gd name="connsiteY161" fmla="*/ 773425 h 894132"/>
                  <a:gd name="connsiteX162" fmla="*/ 719840 w 1166050"/>
                  <a:gd name="connsiteY162" fmla="*/ 778790 h 894132"/>
                  <a:gd name="connsiteX163" fmla="*/ 721628 w 1166050"/>
                  <a:gd name="connsiteY163" fmla="*/ 781472 h 894132"/>
                  <a:gd name="connsiteX164" fmla="*/ 709109 w 1166050"/>
                  <a:gd name="connsiteY164" fmla="*/ 790414 h 894132"/>
                  <a:gd name="connsiteX165" fmla="*/ 706426 w 1166050"/>
                  <a:gd name="connsiteY165" fmla="*/ 790414 h 894132"/>
                  <a:gd name="connsiteX166" fmla="*/ 700167 w 1166050"/>
                  <a:gd name="connsiteY166" fmla="*/ 796673 h 894132"/>
                  <a:gd name="connsiteX167" fmla="*/ 691225 w 1166050"/>
                  <a:gd name="connsiteY167" fmla="*/ 794884 h 894132"/>
                  <a:gd name="connsiteX168" fmla="*/ 703744 w 1166050"/>
                  <a:gd name="connsiteY168" fmla="*/ 783261 h 894132"/>
                  <a:gd name="connsiteX169" fmla="*/ 710898 w 1166050"/>
                  <a:gd name="connsiteY169" fmla="*/ 776107 h 894132"/>
                  <a:gd name="connsiteX170" fmla="*/ 714474 w 1166050"/>
                  <a:gd name="connsiteY170" fmla="*/ 772531 h 894132"/>
                  <a:gd name="connsiteX171" fmla="*/ 724311 w 1166050"/>
                  <a:gd name="connsiteY171" fmla="*/ 773425 h 894132"/>
                  <a:gd name="connsiteX172" fmla="*/ 693908 w 1166050"/>
                  <a:gd name="connsiteY172" fmla="*/ 760013 h 894132"/>
                  <a:gd name="connsiteX173" fmla="*/ 674235 w 1166050"/>
                  <a:gd name="connsiteY173" fmla="*/ 773425 h 894132"/>
                  <a:gd name="connsiteX174" fmla="*/ 651880 w 1166050"/>
                  <a:gd name="connsiteY174" fmla="*/ 784155 h 894132"/>
                  <a:gd name="connsiteX175" fmla="*/ 649197 w 1166050"/>
                  <a:gd name="connsiteY175" fmla="*/ 783261 h 894132"/>
                  <a:gd name="connsiteX176" fmla="*/ 632207 w 1166050"/>
                  <a:gd name="connsiteY176" fmla="*/ 796673 h 894132"/>
                  <a:gd name="connsiteX177" fmla="*/ 629524 w 1166050"/>
                  <a:gd name="connsiteY177" fmla="*/ 799355 h 894132"/>
                  <a:gd name="connsiteX178" fmla="*/ 626842 w 1166050"/>
                  <a:gd name="connsiteY178" fmla="*/ 802037 h 894132"/>
                  <a:gd name="connsiteX179" fmla="*/ 623265 w 1166050"/>
                  <a:gd name="connsiteY179" fmla="*/ 805614 h 894132"/>
                  <a:gd name="connsiteX180" fmla="*/ 620582 w 1166050"/>
                  <a:gd name="connsiteY180" fmla="*/ 808296 h 894132"/>
                  <a:gd name="connsiteX181" fmla="*/ 617005 w 1166050"/>
                  <a:gd name="connsiteY181" fmla="*/ 807402 h 894132"/>
                  <a:gd name="connsiteX182" fmla="*/ 614323 w 1166050"/>
                  <a:gd name="connsiteY182" fmla="*/ 809190 h 894132"/>
                  <a:gd name="connsiteX183" fmla="*/ 611640 w 1166050"/>
                  <a:gd name="connsiteY183" fmla="*/ 810979 h 894132"/>
                  <a:gd name="connsiteX184" fmla="*/ 609852 w 1166050"/>
                  <a:gd name="connsiteY184" fmla="*/ 810979 h 894132"/>
                  <a:gd name="connsiteX185" fmla="*/ 603592 w 1166050"/>
                  <a:gd name="connsiteY185" fmla="*/ 816343 h 894132"/>
                  <a:gd name="connsiteX186" fmla="*/ 593756 w 1166050"/>
                  <a:gd name="connsiteY186" fmla="*/ 827073 h 894132"/>
                  <a:gd name="connsiteX187" fmla="*/ 593756 w 1166050"/>
                  <a:gd name="connsiteY187" fmla="*/ 827967 h 894132"/>
                  <a:gd name="connsiteX188" fmla="*/ 592862 w 1166050"/>
                  <a:gd name="connsiteY188" fmla="*/ 828861 h 894132"/>
                  <a:gd name="connsiteX189" fmla="*/ 591968 w 1166050"/>
                  <a:gd name="connsiteY189" fmla="*/ 829755 h 894132"/>
                  <a:gd name="connsiteX190" fmla="*/ 591073 w 1166050"/>
                  <a:gd name="connsiteY190" fmla="*/ 831544 h 894132"/>
                  <a:gd name="connsiteX191" fmla="*/ 589285 w 1166050"/>
                  <a:gd name="connsiteY191" fmla="*/ 832438 h 894132"/>
                  <a:gd name="connsiteX192" fmla="*/ 588391 w 1166050"/>
                  <a:gd name="connsiteY192" fmla="*/ 831544 h 894132"/>
                  <a:gd name="connsiteX193" fmla="*/ 587496 w 1166050"/>
                  <a:gd name="connsiteY193" fmla="*/ 830650 h 894132"/>
                  <a:gd name="connsiteX194" fmla="*/ 585708 w 1166050"/>
                  <a:gd name="connsiteY194" fmla="*/ 827967 h 894132"/>
                  <a:gd name="connsiteX195" fmla="*/ 585708 w 1166050"/>
                  <a:gd name="connsiteY195" fmla="*/ 827073 h 894132"/>
                  <a:gd name="connsiteX196" fmla="*/ 591073 w 1166050"/>
                  <a:gd name="connsiteY196" fmla="*/ 820814 h 894132"/>
                  <a:gd name="connsiteX197" fmla="*/ 592862 w 1166050"/>
                  <a:gd name="connsiteY197" fmla="*/ 819026 h 894132"/>
                  <a:gd name="connsiteX198" fmla="*/ 595544 w 1166050"/>
                  <a:gd name="connsiteY198" fmla="*/ 815449 h 894132"/>
                  <a:gd name="connsiteX199" fmla="*/ 596439 w 1166050"/>
                  <a:gd name="connsiteY199" fmla="*/ 813661 h 894132"/>
                  <a:gd name="connsiteX200" fmla="*/ 601804 w 1166050"/>
                  <a:gd name="connsiteY200" fmla="*/ 806508 h 894132"/>
                  <a:gd name="connsiteX201" fmla="*/ 602698 w 1166050"/>
                  <a:gd name="connsiteY201" fmla="*/ 805614 h 894132"/>
                  <a:gd name="connsiteX202" fmla="*/ 605381 w 1166050"/>
                  <a:gd name="connsiteY202" fmla="*/ 802037 h 894132"/>
                  <a:gd name="connsiteX203" fmla="*/ 607169 w 1166050"/>
                  <a:gd name="connsiteY203" fmla="*/ 798461 h 894132"/>
                  <a:gd name="connsiteX204" fmla="*/ 607169 w 1166050"/>
                  <a:gd name="connsiteY204" fmla="*/ 797567 h 894132"/>
                  <a:gd name="connsiteX205" fmla="*/ 608958 w 1166050"/>
                  <a:gd name="connsiteY205" fmla="*/ 793990 h 894132"/>
                  <a:gd name="connsiteX206" fmla="*/ 608958 w 1166050"/>
                  <a:gd name="connsiteY206" fmla="*/ 793096 h 894132"/>
                  <a:gd name="connsiteX207" fmla="*/ 609852 w 1166050"/>
                  <a:gd name="connsiteY207" fmla="*/ 791308 h 894132"/>
                  <a:gd name="connsiteX208" fmla="*/ 610746 w 1166050"/>
                  <a:gd name="connsiteY208" fmla="*/ 788625 h 894132"/>
                  <a:gd name="connsiteX209" fmla="*/ 610746 w 1166050"/>
                  <a:gd name="connsiteY209" fmla="*/ 787731 h 894132"/>
                  <a:gd name="connsiteX210" fmla="*/ 617900 w 1166050"/>
                  <a:gd name="connsiteY210" fmla="*/ 778790 h 894132"/>
                  <a:gd name="connsiteX211" fmla="*/ 617005 w 1166050"/>
                  <a:gd name="connsiteY211" fmla="*/ 778790 h 894132"/>
                  <a:gd name="connsiteX212" fmla="*/ 610746 w 1166050"/>
                  <a:gd name="connsiteY212" fmla="*/ 784155 h 894132"/>
                  <a:gd name="connsiteX213" fmla="*/ 608063 w 1166050"/>
                  <a:gd name="connsiteY213" fmla="*/ 781472 h 894132"/>
                  <a:gd name="connsiteX214" fmla="*/ 611640 w 1166050"/>
                  <a:gd name="connsiteY214" fmla="*/ 777896 h 894132"/>
                  <a:gd name="connsiteX215" fmla="*/ 620582 w 1166050"/>
                  <a:gd name="connsiteY215" fmla="*/ 768954 h 894132"/>
                  <a:gd name="connsiteX216" fmla="*/ 625948 w 1166050"/>
                  <a:gd name="connsiteY216" fmla="*/ 765378 h 894132"/>
                  <a:gd name="connsiteX217" fmla="*/ 626842 w 1166050"/>
                  <a:gd name="connsiteY217" fmla="*/ 764484 h 894132"/>
                  <a:gd name="connsiteX218" fmla="*/ 630419 w 1166050"/>
                  <a:gd name="connsiteY218" fmla="*/ 760013 h 894132"/>
                  <a:gd name="connsiteX219" fmla="*/ 694802 w 1166050"/>
                  <a:gd name="connsiteY219" fmla="*/ 734977 h 894132"/>
                  <a:gd name="connsiteX220" fmla="*/ 721628 w 1166050"/>
                  <a:gd name="connsiteY220" fmla="*/ 734977 h 894132"/>
                  <a:gd name="connsiteX221" fmla="*/ 736830 w 1166050"/>
                  <a:gd name="connsiteY221" fmla="*/ 738554 h 894132"/>
                  <a:gd name="connsiteX222" fmla="*/ 693908 w 1166050"/>
                  <a:gd name="connsiteY222" fmla="*/ 760013 h 894132"/>
                  <a:gd name="connsiteX223" fmla="*/ 728782 w 1166050"/>
                  <a:gd name="connsiteY223" fmla="*/ 641988 h 894132"/>
                  <a:gd name="connsiteX224" fmla="*/ 735935 w 1166050"/>
                  <a:gd name="connsiteY224" fmla="*/ 638411 h 894132"/>
                  <a:gd name="connsiteX225" fmla="*/ 722522 w 1166050"/>
                  <a:gd name="connsiteY225" fmla="*/ 638411 h 894132"/>
                  <a:gd name="connsiteX226" fmla="*/ 720734 w 1166050"/>
                  <a:gd name="connsiteY226" fmla="*/ 634834 h 894132"/>
                  <a:gd name="connsiteX227" fmla="*/ 693908 w 1166050"/>
                  <a:gd name="connsiteY227" fmla="*/ 641988 h 894132"/>
                  <a:gd name="connsiteX228" fmla="*/ 658139 w 1166050"/>
                  <a:gd name="connsiteY228" fmla="*/ 657188 h 894132"/>
                  <a:gd name="connsiteX229" fmla="*/ 604486 w 1166050"/>
                  <a:gd name="connsiteY229" fmla="*/ 685800 h 894132"/>
                  <a:gd name="connsiteX230" fmla="*/ 602698 w 1166050"/>
                  <a:gd name="connsiteY230" fmla="*/ 682223 h 894132"/>
                  <a:gd name="connsiteX231" fmla="*/ 614323 w 1166050"/>
                  <a:gd name="connsiteY231" fmla="*/ 670600 h 894132"/>
                  <a:gd name="connsiteX232" fmla="*/ 612534 w 1166050"/>
                  <a:gd name="connsiteY232" fmla="*/ 667023 h 894132"/>
                  <a:gd name="connsiteX233" fmla="*/ 661716 w 1166050"/>
                  <a:gd name="connsiteY233" fmla="*/ 623211 h 894132"/>
                  <a:gd name="connsiteX234" fmla="*/ 661716 w 1166050"/>
                  <a:gd name="connsiteY234" fmla="*/ 617846 h 894132"/>
                  <a:gd name="connsiteX235" fmla="*/ 678706 w 1166050"/>
                  <a:gd name="connsiteY235" fmla="*/ 599069 h 894132"/>
                  <a:gd name="connsiteX236" fmla="*/ 695696 w 1166050"/>
                  <a:gd name="connsiteY236" fmla="*/ 583869 h 894132"/>
                  <a:gd name="connsiteX237" fmla="*/ 690331 w 1166050"/>
                  <a:gd name="connsiteY237" fmla="*/ 578504 h 894132"/>
                  <a:gd name="connsiteX238" fmla="*/ 669764 w 1166050"/>
                  <a:gd name="connsiteY238" fmla="*/ 576716 h 894132"/>
                  <a:gd name="connsiteX239" fmla="*/ 680494 w 1166050"/>
                  <a:gd name="connsiteY239" fmla="*/ 570457 h 894132"/>
                  <a:gd name="connsiteX240" fmla="*/ 676918 w 1166050"/>
                  <a:gd name="connsiteY240" fmla="*/ 567774 h 894132"/>
                  <a:gd name="connsiteX241" fmla="*/ 684965 w 1166050"/>
                  <a:gd name="connsiteY241" fmla="*/ 559727 h 894132"/>
                  <a:gd name="connsiteX242" fmla="*/ 705532 w 1166050"/>
                  <a:gd name="connsiteY242" fmla="*/ 552574 h 894132"/>
                  <a:gd name="connsiteX243" fmla="*/ 667975 w 1166050"/>
                  <a:gd name="connsiteY243" fmla="*/ 548998 h 894132"/>
                  <a:gd name="connsiteX244" fmla="*/ 710003 w 1166050"/>
                  <a:gd name="connsiteY244" fmla="*/ 498032 h 894132"/>
                  <a:gd name="connsiteX245" fmla="*/ 715369 w 1166050"/>
                  <a:gd name="connsiteY245" fmla="*/ 499820 h 894132"/>
                  <a:gd name="connsiteX246" fmla="*/ 701955 w 1166050"/>
                  <a:gd name="connsiteY246" fmla="*/ 516809 h 894132"/>
                  <a:gd name="connsiteX247" fmla="*/ 742195 w 1166050"/>
                  <a:gd name="connsiteY247" fmla="*/ 526644 h 894132"/>
                  <a:gd name="connsiteX248" fmla="*/ 735041 w 1166050"/>
                  <a:gd name="connsiteY248" fmla="*/ 528433 h 894132"/>
                  <a:gd name="connsiteX249" fmla="*/ 761868 w 1166050"/>
                  <a:gd name="connsiteY249" fmla="*/ 536480 h 894132"/>
                  <a:gd name="connsiteX250" fmla="*/ 746666 w 1166050"/>
                  <a:gd name="connsiteY250" fmla="*/ 536480 h 894132"/>
                  <a:gd name="connsiteX251" fmla="*/ 898682 w 1166050"/>
                  <a:gd name="connsiteY251" fmla="*/ 597281 h 894132"/>
                  <a:gd name="connsiteX252" fmla="*/ 782434 w 1166050"/>
                  <a:gd name="connsiteY252" fmla="*/ 633046 h 894132"/>
                  <a:gd name="connsiteX253" fmla="*/ 769021 w 1166050"/>
                  <a:gd name="connsiteY253" fmla="*/ 631258 h 894132"/>
                  <a:gd name="connsiteX254" fmla="*/ 767233 w 1166050"/>
                  <a:gd name="connsiteY254" fmla="*/ 636623 h 894132"/>
                  <a:gd name="connsiteX255" fmla="*/ 750243 w 1166050"/>
                  <a:gd name="connsiteY255" fmla="*/ 640199 h 894132"/>
                  <a:gd name="connsiteX256" fmla="*/ 728782 w 1166050"/>
                  <a:gd name="connsiteY256" fmla="*/ 641988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Lst>
                <a:rect l="l" t="t" r="r" b="b"/>
                <a:pathLst>
                  <a:path w="1166050" h="894132">
                    <a:moveTo>
                      <a:pt x="1023871" y="790414"/>
                    </a:moveTo>
                    <a:cubicBezTo>
                      <a:pt x="1033708" y="780578"/>
                      <a:pt x="1043544" y="770743"/>
                      <a:pt x="1052486" y="760013"/>
                    </a:cubicBezTo>
                    <a:cubicBezTo>
                      <a:pt x="1070370" y="739448"/>
                      <a:pt x="1088254" y="720671"/>
                      <a:pt x="1108821" y="702789"/>
                    </a:cubicBezTo>
                    <a:cubicBezTo>
                      <a:pt x="1115081" y="697424"/>
                      <a:pt x="1121340" y="692059"/>
                      <a:pt x="1127600" y="688482"/>
                    </a:cubicBezTo>
                    <a:cubicBezTo>
                      <a:pt x="1129388" y="686694"/>
                      <a:pt x="1129388" y="683118"/>
                      <a:pt x="1131177" y="681329"/>
                    </a:cubicBezTo>
                    <a:cubicBezTo>
                      <a:pt x="1123129" y="684906"/>
                      <a:pt x="1117763" y="691165"/>
                      <a:pt x="1108821" y="694741"/>
                    </a:cubicBezTo>
                    <a:cubicBezTo>
                      <a:pt x="1107033" y="694741"/>
                      <a:pt x="1105244" y="692953"/>
                      <a:pt x="1107033" y="691165"/>
                    </a:cubicBezTo>
                    <a:cubicBezTo>
                      <a:pt x="1113292" y="686694"/>
                      <a:pt x="1119552" y="682223"/>
                      <a:pt x="1124917" y="677753"/>
                    </a:cubicBezTo>
                    <a:lnTo>
                      <a:pt x="1124023" y="677753"/>
                    </a:lnTo>
                    <a:cubicBezTo>
                      <a:pt x="1122234" y="677753"/>
                      <a:pt x="1122234" y="675965"/>
                      <a:pt x="1122234" y="674176"/>
                    </a:cubicBezTo>
                    <a:cubicBezTo>
                      <a:pt x="1099879" y="670600"/>
                      <a:pt x="1083783" y="685800"/>
                      <a:pt x="1068582" y="699212"/>
                    </a:cubicBezTo>
                    <a:cubicBezTo>
                      <a:pt x="1065005" y="701000"/>
                      <a:pt x="1061428" y="697424"/>
                      <a:pt x="1060534" y="697424"/>
                    </a:cubicBezTo>
                    <a:cubicBezTo>
                      <a:pt x="1035496" y="705471"/>
                      <a:pt x="1016718" y="727824"/>
                      <a:pt x="991680" y="737660"/>
                    </a:cubicBezTo>
                    <a:lnTo>
                      <a:pt x="991680" y="734083"/>
                    </a:lnTo>
                    <a:cubicBezTo>
                      <a:pt x="981843" y="737660"/>
                      <a:pt x="972007" y="743919"/>
                      <a:pt x="961277" y="745707"/>
                    </a:cubicBezTo>
                    <a:cubicBezTo>
                      <a:pt x="946075" y="749283"/>
                      <a:pt x="932662" y="747495"/>
                      <a:pt x="919249" y="747495"/>
                    </a:cubicBezTo>
                    <a:cubicBezTo>
                      <a:pt x="898682" y="749283"/>
                      <a:pt x="878115" y="753754"/>
                      <a:pt x="857548" y="758225"/>
                    </a:cubicBezTo>
                    <a:cubicBezTo>
                      <a:pt x="856654" y="758225"/>
                      <a:pt x="856654" y="758225"/>
                      <a:pt x="855760" y="759119"/>
                    </a:cubicBezTo>
                    <a:cubicBezTo>
                      <a:pt x="845029" y="761801"/>
                      <a:pt x="834299" y="766272"/>
                      <a:pt x="824462" y="771637"/>
                    </a:cubicBezTo>
                    <a:lnTo>
                      <a:pt x="820885" y="775213"/>
                    </a:lnTo>
                    <a:cubicBezTo>
                      <a:pt x="817309" y="778790"/>
                      <a:pt x="813732" y="783261"/>
                      <a:pt x="809261" y="785049"/>
                    </a:cubicBezTo>
                    <a:cubicBezTo>
                      <a:pt x="798530" y="790414"/>
                      <a:pt x="790482" y="799355"/>
                      <a:pt x="781540" y="807402"/>
                    </a:cubicBezTo>
                    <a:cubicBezTo>
                      <a:pt x="780646" y="808296"/>
                      <a:pt x="779752" y="808296"/>
                      <a:pt x="778858" y="808296"/>
                    </a:cubicBezTo>
                    <a:cubicBezTo>
                      <a:pt x="769915" y="817238"/>
                      <a:pt x="760973" y="826179"/>
                      <a:pt x="752031" y="834226"/>
                    </a:cubicBezTo>
                    <a:cubicBezTo>
                      <a:pt x="751137" y="835120"/>
                      <a:pt x="748454" y="835120"/>
                      <a:pt x="746666" y="835120"/>
                    </a:cubicBezTo>
                    <a:cubicBezTo>
                      <a:pt x="746666" y="834226"/>
                      <a:pt x="747560" y="834226"/>
                      <a:pt x="747560" y="833332"/>
                    </a:cubicBezTo>
                    <a:cubicBezTo>
                      <a:pt x="749349" y="830650"/>
                      <a:pt x="750243" y="828861"/>
                      <a:pt x="752031" y="826179"/>
                    </a:cubicBezTo>
                    <a:lnTo>
                      <a:pt x="757396" y="818132"/>
                    </a:lnTo>
                    <a:cubicBezTo>
                      <a:pt x="760079" y="814555"/>
                      <a:pt x="761868" y="810979"/>
                      <a:pt x="764550" y="808296"/>
                    </a:cubicBezTo>
                    <a:cubicBezTo>
                      <a:pt x="765444" y="807402"/>
                      <a:pt x="765444" y="806508"/>
                      <a:pt x="764550" y="806508"/>
                    </a:cubicBezTo>
                    <a:cubicBezTo>
                      <a:pt x="763656" y="805614"/>
                      <a:pt x="762762" y="805614"/>
                      <a:pt x="761868" y="805614"/>
                    </a:cubicBezTo>
                    <a:cubicBezTo>
                      <a:pt x="769915" y="797567"/>
                      <a:pt x="780646" y="790414"/>
                      <a:pt x="790482" y="784155"/>
                    </a:cubicBezTo>
                    <a:cubicBezTo>
                      <a:pt x="789588" y="784155"/>
                      <a:pt x="787800" y="783261"/>
                      <a:pt x="788694" y="782366"/>
                    </a:cubicBezTo>
                    <a:cubicBezTo>
                      <a:pt x="789588" y="780578"/>
                      <a:pt x="790482" y="779684"/>
                      <a:pt x="791377" y="777896"/>
                    </a:cubicBezTo>
                    <a:cubicBezTo>
                      <a:pt x="791377" y="777002"/>
                      <a:pt x="791377" y="777002"/>
                      <a:pt x="792271" y="776107"/>
                    </a:cubicBezTo>
                    <a:cubicBezTo>
                      <a:pt x="792271" y="775213"/>
                      <a:pt x="791377" y="775213"/>
                      <a:pt x="791377" y="774319"/>
                    </a:cubicBezTo>
                    <a:lnTo>
                      <a:pt x="783329" y="779684"/>
                    </a:lnTo>
                    <a:cubicBezTo>
                      <a:pt x="778858" y="783261"/>
                      <a:pt x="776175" y="790414"/>
                      <a:pt x="769915" y="790414"/>
                    </a:cubicBezTo>
                    <a:lnTo>
                      <a:pt x="767233" y="790414"/>
                    </a:lnTo>
                    <a:cubicBezTo>
                      <a:pt x="766339" y="790414"/>
                      <a:pt x="765444" y="790414"/>
                      <a:pt x="765444" y="789519"/>
                    </a:cubicBezTo>
                    <a:lnTo>
                      <a:pt x="765444" y="788625"/>
                    </a:lnTo>
                    <a:cubicBezTo>
                      <a:pt x="765444" y="787731"/>
                      <a:pt x="766339" y="787731"/>
                      <a:pt x="766339" y="786837"/>
                    </a:cubicBezTo>
                    <a:cubicBezTo>
                      <a:pt x="766339" y="785943"/>
                      <a:pt x="767233" y="785943"/>
                      <a:pt x="767233" y="785049"/>
                    </a:cubicBezTo>
                    <a:cubicBezTo>
                      <a:pt x="767233" y="785049"/>
                      <a:pt x="767233" y="784155"/>
                      <a:pt x="768127" y="784155"/>
                    </a:cubicBezTo>
                    <a:cubicBezTo>
                      <a:pt x="768127" y="783261"/>
                      <a:pt x="769021" y="782366"/>
                      <a:pt x="769021" y="782366"/>
                    </a:cubicBezTo>
                    <a:cubicBezTo>
                      <a:pt x="769021" y="781472"/>
                      <a:pt x="769915" y="781472"/>
                      <a:pt x="769915" y="780578"/>
                    </a:cubicBezTo>
                    <a:cubicBezTo>
                      <a:pt x="770810" y="779684"/>
                      <a:pt x="771704" y="777896"/>
                      <a:pt x="771704" y="777002"/>
                    </a:cubicBezTo>
                    <a:cubicBezTo>
                      <a:pt x="771704" y="776107"/>
                      <a:pt x="772598" y="776107"/>
                      <a:pt x="772598" y="775213"/>
                    </a:cubicBezTo>
                    <a:cubicBezTo>
                      <a:pt x="773492" y="774319"/>
                      <a:pt x="773492" y="773425"/>
                      <a:pt x="774387" y="772531"/>
                    </a:cubicBezTo>
                    <a:cubicBezTo>
                      <a:pt x="775281" y="770743"/>
                      <a:pt x="774387" y="769849"/>
                      <a:pt x="773492" y="769849"/>
                    </a:cubicBezTo>
                    <a:cubicBezTo>
                      <a:pt x="776175" y="765378"/>
                      <a:pt x="780646" y="762695"/>
                      <a:pt x="785117" y="760013"/>
                    </a:cubicBezTo>
                    <a:lnTo>
                      <a:pt x="784223" y="760013"/>
                    </a:lnTo>
                    <a:cubicBezTo>
                      <a:pt x="790482" y="756437"/>
                      <a:pt x="797636" y="752860"/>
                      <a:pt x="803895" y="749283"/>
                    </a:cubicBezTo>
                    <a:lnTo>
                      <a:pt x="806578" y="746601"/>
                    </a:lnTo>
                    <a:cubicBezTo>
                      <a:pt x="796742" y="750178"/>
                      <a:pt x="788694" y="754648"/>
                      <a:pt x="779752" y="760013"/>
                    </a:cubicBezTo>
                    <a:cubicBezTo>
                      <a:pt x="779752" y="760013"/>
                      <a:pt x="777963" y="760907"/>
                      <a:pt x="777069" y="761801"/>
                    </a:cubicBezTo>
                    <a:cubicBezTo>
                      <a:pt x="777069" y="761801"/>
                      <a:pt x="775281" y="762695"/>
                      <a:pt x="772598" y="760013"/>
                    </a:cubicBezTo>
                    <a:lnTo>
                      <a:pt x="772598" y="759119"/>
                    </a:lnTo>
                    <a:cubicBezTo>
                      <a:pt x="774387" y="755542"/>
                      <a:pt x="779752" y="753754"/>
                      <a:pt x="782434" y="751072"/>
                    </a:cubicBezTo>
                    <a:cubicBezTo>
                      <a:pt x="784223" y="751072"/>
                      <a:pt x="786011" y="751072"/>
                      <a:pt x="786011" y="752860"/>
                    </a:cubicBezTo>
                    <a:cubicBezTo>
                      <a:pt x="840558" y="710836"/>
                      <a:pt x="914778" y="720671"/>
                      <a:pt x="977372" y="699212"/>
                    </a:cubicBezTo>
                    <a:cubicBezTo>
                      <a:pt x="982738" y="695635"/>
                      <a:pt x="987209" y="692059"/>
                      <a:pt x="992574" y="689377"/>
                    </a:cubicBezTo>
                    <a:cubicBezTo>
                      <a:pt x="1000622" y="685800"/>
                      <a:pt x="1007775" y="677753"/>
                      <a:pt x="1017612" y="672388"/>
                    </a:cubicBezTo>
                    <a:cubicBezTo>
                      <a:pt x="1031025" y="662553"/>
                      <a:pt x="1040861" y="650035"/>
                      <a:pt x="1046227" y="633940"/>
                    </a:cubicBezTo>
                    <a:cubicBezTo>
                      <a:pt x="1046227" y="632152"/>
                      <a:pt x="1044438" y="630364"/>
                      <a:pt x="1044438" y="630364"/>
                    </a:cubicBezTo>
                    <a:cubicBezTo>
                      <a:pt x="1022083" y="653611"/>
                      <a:pt x="997045" y="672388"/>
                      <a:pt x="970219" y="685800"/>
                    </a:cubicBezTo>
                    <a:cubicBezTo>
                      <a:pt x="934450" y="704577"/>
                      <a:pt x="895999" y="701000"/>
                      <a:pt x="858442" y="706365"/>
                    </a:cubicBezTo>
                    <a:cubicBezTo>
                      <a:pt x="860231" y="702789"/>
                      <a:pt x="863808" y="702789"/>
                      <a:pt x="866490" y="702789"/>
                    </a:cubicBezTo>
                    <a:cubicBezTo>
                      <a:pt x="866490" y="697424"/>
                      <a:pt x="870067" y="695635"/>
                      <a:pt x="873644" y="692953"/>
                    </a:cubicBezTo>
                    <a:lnTo>
                      <a:pt x="879009" y="692953"/>
                    </a:lnTo>
                    <a:cubicBezTo>
                      <a:pt x="880798" y="692953"/>
                      <a:pt x="880798" y="689377"/>
                      <a:pt x="882586" y="689377"/>
                    </a:cubicBezTo>
                    <a:cubicBezTo>
                      <a:pt x="886163" y="689377"/>
                      <a:pt x="891528" y="687588"/>
                      <a:pt x="889740" y="687588"/>
                    </a:cubicBezTo>
                    <a:cubicBezTo>
                      <a:pt x="884374" y="680435"/>
                      <a:pt x="874538" y="692953"/>
                      <a:pt x="866490" y="687588"/>
                    </a:cubicBezTo>
                    <a:cubicBezTo>
                      <a:pt x="870067" y="684012"/>
                      <a:pt x="868279" y="679541"/>
                      <a:pt x="871855" y="677753"/>
                    </a:cubicBezTo>
                    <a:lnTo>
                      <a:pt x="879009" y="677753"/>
                    </a:lnTo>
                    <a:cubicBezTo>
                      <a:pt x="879009" y="674176"/>
                      <a:pt x="882586" y="670600"/>
                      <a:pt x="882586" y="670600"/>
                    </a:cubicBezTo>
                    <a:cubicBezTo>
                      <a:pt x="907624" y="655400"/>
                      <a:pt x="931768" y="643776"/>
                      <a:pt x="955017" y="630364"/>
                    </a:cubicBezTo>
                    <a:cubicBezTo>
                      <a:pt x="949652" y="630364"/>
                      <a:pt x="946969" y="635729"/>
                      <a:pt x="941604" y="632152"/>
                    </a:cubicBezTo>
                    <a:cubicBezTo>
                      <a:pt x="945181" y="632152"/>
                      <a:pt x="941604" y="626787"/>
                      <a:pt x="945181" y="626787"/>
                    </a:cubicBezTo>
                    <a:cubicBezTo>
                      <a:pt x="963959" y="621422"/>
                      <a:pt x="979161" y="611587"/>
                      <a:pt x="997939" y="604434"/>
                    </a:cubicBezTo>
                    <a:cubicBezTo>
                      <a:pt x="990785" y="604434"/>
                      <a:pt x="986314" y="609799"/>
                      <a:pt x="979161" y="604434"/>
                    </a:cubicBezTo>
                    <a:cubicBezTo>
                      <a:pt x="982738" y="602646"/>
                      <a:pt x="984526" y="599069"/>
                      <a:pt x="988997" y="599069"/>
                    </a:cubicBezTo>
                    <a:lnTo>
                      <a:pt x="988997" y="593704"/>
                    </a:lnTo>
                    <a:cubicBezTo>
                      <a:pt x="988997" y="591916"/>
                      <a:pt x="990785" y="591916"/>
                      <a:pt x="992574" y="591916"/>
                    </a:cubicBezTo>
                    <a:cubicBezTo>
                      <a:pt x="990785" y="591916"/>
                      <a:pt x="988997" y="590128"/>
                      <a:pt x="988997" y="590128"/>
                    </a:cubicBezTo>
                    <a:cubicBezTo>
                      <a:pt x="990785" y="586551"/>
                      <a:pt x="996151" y="588340"/>
                      <a:pt x="998833" y="584763"/>
                    </a:cubicBezTo>
                    <a:cubicBezTo>
                      <a:pt x="997045" y="584763"/>
                      <a:pt x="993468" y="584763"/>
                      <a:pt x="993468" y="582975"/>
                    </a:cubicBezTo>
                    <a:cubicBezTo>
                      <a:pt x="998833" y="575822"/>
                      <a:pt x="1006881" y="574928"/>
                      <a:pt x="1015823" y="573139"/>
                    </a:cubicBezTo>
                    <a:cubicBezTo>
                      <a:pt x="1014035" y="569563"/>
                      <a:pt x="1008670" y="573139"/>
                      <a:pt x="1008670" y="569563"/>
                    </a:cubicBezTo>
                    <a:cubicBezTo>
                      <a:pt x="1008670" y="567774"/>
                      <a:pt x="1010458" y="567774"/>
                      <a:pt x="1012247" y="567774"/>
                    </a:cubicBezTo>
                    <a:lnTo>
                      <a:pt x="1008670" y="567774"/>
                    </a:lnTo>
                    <a:cubicBezTo>
                      <a:pt x="1005093" y="565986"/>
                      <a:pt x="1006881" y="562410"/>
                      <a:pt x="1006881" y="560621"/>
                    </a:cubicBezTo>
                    <a:cubicBezTo>
                      <a:pt x="1016718" y="548998"/>
                      <a:pt x="1016718" y="533797"/>
                      <a:pt x="1022083" y="520385"/>
                    </a:cubicBezTo>
                    <a:cubicBezTo>
                      <a:pt x="1020294" y="520385"/>
                      <a:pt x="1018506" y="520385"/>
                      <a:pt x="1018506" y="518597"/>
                    </a:cubicBezTo>
                    <a:cubicBezTo>
                      <a:pt x="1001516" y="537374"/>
                      <a:pt x="974690" y="543633"/>
                      <a:pt x="949652" y="550786"/>
                    </a:cubicBezTo>
                    <a:lnTo>
                      <a:pt x="938027" y="550786"/>
                    </a:lnTo>
                    <a:cubicBezTo>
                      <a:pt x="929979" y="554362"/>
                      <a:pt x="917460" y="554362"/>
                      <a:pt x="909412" y="548998"/>
                    </a:cubicBezTo>
                    <a:cubicBezTo>
                      <a:pt x="902259" y="545421"/>
                      <a:pt x="899576" y="540950"/>
                      <a:pt x="892422" y="535586"/>
                    </a:cubicBezTo>
                    <a:cubicBezTo>
                      <a:pt x="879009" y="527538"/>
                      <a:pt x="865596" y="520385"/>
                      <a:pt x="850394" y="515021"/>
                    </a:cubicBezTo>
                    <a:cubicBezTo>
                      <a:pt x="808367" y="501609"/>
                      <a:pt x="764550" y="494456"/>
                      <a:pt x="720734" y="496244"/>
                    </a:cubicBezTo>
                    <a:cubicBezTo>
                      <a:pt x="739512" y="486408"/>
                      <a:pt x="760079" y="485514"/>
                      <a:pt x="779752" y="479255"/>
                    </a:cubicBezTo>
                    <a:cubicBezTo>
                      <a:pt x="808367" y="471208"/>
                      <a:pt x="835193" y="460479"/>
                      <a:pt x="865596" y="462267"/>
                    </a:cubicBezTo>
                    <a:cubicBezTo>
                      <a:pt x="860231" y="460479"/>
                      <a:pt x="853971" y="462267"/>
                      <a:pt x="848606" y="462267"/>
                    </a:cubicBezTo>
                    <a:cubicBezTo>
                      <a:pt x="825357" y="460479"/>
                      <a:pt x="801213" y="467632"/>
                      <a:pt x="776175" y="472102"/>
                    </a:cubicBezTo>
                    <a:cubicBezTo>
                      <a:pt x="759185" y="475679"/>
                      <a:pt x="743983" y="481938"/>
                      <a:pt x="726993" y="485514"/>
                    </a:cubicBezTo>
                    <a:cubicBezTo>
                      <a:pt x="717157" y="489091"/>
                      <a:pt x="711792" y="498926"/>
                      <a:pt x="700167" y="497138"/>
                    </a:cubicBezTo>
                    <a:lnTo>
                      <a:pt x="700167" y="491773"/>
                    </a:lnTo>
                    <a:cubicBezTo>
                      <a:pt x="717157" y="471208"/>
                      <a:pt x="737724" y="451537"/>
                      <a:pt x="764550" y="449749"/>
                    </a:cubicBezTo>
                    <a:cubicBezTo>
                      <a:pt x="794953" y="444384"/>
                      <a:pt x="823568" y="449749"/>
                      <a:pt x="853971" y="453325"/>
                    </a:cubicBezTo>
                    <a:cubicBezTo>
                      <a:pt x="876327" y="455114"/>
                      <a:pt x="895999" y="460479"/>
                      <a:pt x="918354" y="464949"/>
                    </a:cubicBezTo>
                    <a:cubicBezTo>
                      <a:pt x="926402" y="464949"/>
                      <a:pt x="928191" y="478361"/>
                      <a:pt x="935344" y="480149"/>
                    </a:cubicBezTo>
                    <a:cubicBezTo>
                      <a:pt x="945181" y="483726"/>
                      <a:pt x="955911" y="480149"/>
                      <a:pt x="965748" y="487302"/>
                    </a:cubicBezTo>
                    <a:cubicBezTo>
                      <a:pt x="965748" y="483726"/>
                      <a:pt x="963959" y="480149"/>
                      <a:pt x="965748" y="477467"/>
                    </a:cubicBezTo>
                    <a:cubicBezTo>
                      <a:pt x="972901" y="470314"/>
                      <a:pt x="980949" y="479255"/>
                      <a:pt x="988103" y="475679"/>
                    </a:cubicBezTo>
                    <a:cubicBezTo>
                      <a:pt x="1001516" y="467632"/>
                      <a:pt x="976478" y="452431"/>
                      <a:pt x="969324" y="439913"/>
                    </a:cubicBezTo>
                    <a:cubicBezTo>
                      <a:pt x="969324" y="438125"/>
                      <a:pt x="971113" y="436337"/>
                      <a:pt x="971113" y="436337"/>
                    </a:cubicBezTo>
                    <a:cubicBezTo>
                      <a:pt x="984526" y="447961"/>
                      <a:pt x="994362" y="461373"/>
                      <a:pt x="1011352" y="470314"/>
                    </a:cubicBezTo>
                    <a:cubicBezTo>
                      <a:pt x="1019400" y="473890"/>
                      <a:pt x="1039967" y="478361"/>
                      <a:pt x="1036390" y="468526"/>
                    </a:cubicBezTo>
                    <a:cubicBezTo>
                      <a:pt x="1028342" y="449749"/>
                      <a:pt x="1011352" y="434549"/>
                      <a:pt x="997045" y="417560"/>
                    </a:cubicBezTo>
                    <a:lnTo>
                      <a:pt x="997045" y="410407"/>
                    </a:lnTo>
                    <a:cubicBezTo>
                      <a:pt x="993468" y="410407"/>
                      <a:pt x="993468" y="408619"/>
                      <a:pt x="991680" y="406831"/>
                    </a:cubicBezTo>
                    <a:lnTo>
                      <a:pt x="991680" y="399677"/>
                    </a:lnTo>
                    <a:cubicBezTo>
                      <a:pt x="984526" y="396101"/>
                      <a:pt x="986314" y="389842"/>
                      <a:pt x="983632" y="384477"/>
                    </a:cubicBezTo>
                    <a:cubicBezTo>
                      <a:pt x="978267" y="376430"/>
                      <a:pt x="981843" y="363912"/>
                      <a:pt x="978267" y="354077"/>
                    </a:cubicBezTo>
                    <a:cubicBezTo>
                      <a:pt x="974690" y="344241"/>
                      <a:pt x="972901" y="335300"/>
                      <a:pt x="971113" y="325464"/>
                    </a:cubicBezTo>
                    <a:cubicBezTo>
                      <a:pt x="965748" y="296852"/>
                      <a:pt x="959488" y="271816"/>
                      <a:pt x="955911" y="244098"/>
                    </a:cubicBezTo>
                    <a:cubicBezTo>
                      <a:pt x="952334" y="211910"/>
                      <a:pt x="974690" y="186874"/>
                      <a:pt x="989891" y="158262"/>
                    </a:cubicBezTo>
                    <a:cubicBezTo>
                      <a:pt x="1001516" y="137696"/>
                      <a:pt x="1014929" y="118026"/>
                      <a:pt x="1037284" y="104614"/>
                    </a:cubicBezTo>
                    <a:cubicBezTo>
                      <a:pt x="1042650" y="84049"/>
                      <a:pt x="1056063" y="67060"/>
                      <a:pt x="1069476" y="50966"/>
                    </a:cubicBezTo>
                    <a:cubicBezTo>
                      <a:pt x="1082889" y="34871"/>
                      <a:pt x="1105244" y="24142"/>
                      <a:pt x="1121340" y="16989"/>
                    </a:cubicBezTo>
                    <a:cubicBezTo>
                      <a:pt x="1144590" y="6259"/>
                      <a:pt x="1166051" y="0"/>
                      <a:pt x="1166051" y="0"/>
                    </a:cubicBezTo>
                    <a:lnTo>
                      <a:pt x="0" y="0"/>
                    </a:lnTo>
                    <a:lnTo>
                      <a:pt x="0" y="894133"/>
                    </a:lnTo>
                    <a:lnTo>
                      <a:pt x="828933" y="894133"/>
                    </a:lnTo>
                    <a:cubicBezTo>
                      <a:pt x="861125" y="870886"/>
                      <a:pt x="893317" y="860156"/>
                      <a:pt x="938027" y="837803"/>
                    </a:cubicBezTo>
                    <a:cubicBezTo>
                      <a:pt x="959488" y="828861"/>
                      <a:pt x="1007775" y="806508"/>
                      <a:pt x="1023871" y="790414"/>
                    </a:cubicBezTo>
                    <a:moveTo>
                      <a:pt x="764550" y="668812"/>
                    </a:moveTo>
                    <a:cubicBezTo>
                      <a:pt x="760973" y="668812"/>
                      <a:pt x="754714" y="670600"/>
                      <a:pt x="756502" y="667023"/>
                    </a:cubicBezTo>
                    <a:cubicBezTo>
                      <a:pt x="758291" y="658976"/>
                      <a:pt x="769915" y="658976"/>
                      <a:pt x="777069" y="655400"/>
                    </a:cubicBezTo>
                    <a:cubicBezTo>
                      <a:pt x="780646" y="653611"/>
                      <a:pt x="785117" y="650035"/>
                      <a:pt x="788694" y="651823"/>
                    </a:cubicBezTo>
                    <a:cubicBezTo>
                      <a:pt x="792271" y="657188"/>
                      <a:pt x="796742" y="655400"/>
                      <a:pt x="800319" y="658976"/>
                    </a:cubicBezTo>
                    <a:cubicBezTo>
                      <a:pt x="789588" y="668812"/>
                      <a:pt x="776175" y="664341"/>
                      <a:pt x="764550" y="668812"/>
                    </a:cubicBezTo>
                    <a:moveTo>
                      <a:pt x="505229" y="632152"/>
                    </a:moveTo>
                    <a:cubicBezTo>
                      <a:pt x="505229" y="632152"/>
                      <a:pt x="503441" y="630364"/>
                      <a:pt x="503441" y="628576"/>
                    </a:cubicBezTo>
                    <a:cubicBezTo>
                      <a:pt x="525796" y="599963"/>
                      <a:pt x="541892" y="573139"/>
                      <a:pt x="557988" y="542739"/>
                    </a:cubicBezTo>
                    <a:cubicBezTo>
                      <a:pt x="580343" y="531115"/>
                      <a:pt x="598227" y="514126"/>
                      <a:pt x="615217" y="495350"/>
                    </a:cubicBezTo>
                    <a:cubicBezTo>
                      <a:pt x="643832" y="464949"/>
                      <a:pt x="674235" y="438125"/>
                      <a:pt x="710003" y="421137"/>
                    </a:cubicBezTo>
                    <a:cubicBezTo>
                      <a:pt x="723416" y="415772"/>
                      <a:pt x="740406" y="417560"/>
                      <a:pt x="753820" y="422925"/>
                    </a:cubicBezTo>
                    <a:cubicBezTo>
                      <a:pt x="748454" y="430078"/>
                      <a:pt x="740406" y="428290"/>
                      <a:pt x="733253" y="432760"/>
                    </a:cubicBezTo>
                    <a:cubicBezTo>
                      <a:pt x="731464" y="432760"/>
                      <a:pt x="729676" y="432760"/>
                      <a:pt x="727888" y="430972"/>
                    </a:cubicBezTo>
                    <a:cubicBezTo>
                      <a:pt x="729676" y="429184"/>
                      <a:pt x="729676" y="427396"/>
                      <a:pt x="729676" y="425607"/>
                    </a:cubicBezTo>
                    <a:cubicBezTo>
                      <a:pt x="712686" y="444384"/>
                      <a:pt x="689436" y="452431"/>
                      <a:pt x="676023" y="474785"/>
                    </a:cubicBezTo>
                    <a:cubicBezTo>
                      <a:pt x="666187" y="491773"/>
                      <a:pt x="659033" y="513232"/>
                      <a:pt x="637572" y="518597"/>
                    </a:cubicBezTo>
                    <a:cubicBezTo>
                      <a:pt x="630419" y="520385"/>
                      <a:pt x="639361" y="513232"/>
                      <a:pt x="635784" y="515021"/>
                    </a:cubicBezTo>
                    <a:cubicBezTo>
                      <a:pt x="583025" y="547209"/>
                      <a:pt x="546363" y="586551"/>
                      <a:pt x="505229" y="632152"/>
                    </a:cubicBezTo>
                    <a:moveTo>
                      <a:pt x="645620" y="520385"/>
                    </a:moveTo>
                    <a:cubicBezTo>
                      <a:pt x="643832" y="523962"/>
                      <a:pt x="642043" y="523962"/>
                      <a:pt x="640255" y="527538"/>
                    </a:cubicBezTo>
                    <a:cubicBezTo>
                      <a:pt x="638466" y="531115"/>
                      <a:pt x="636678" y="532903"/>
                      <a:pt x="633101" y="534692"/>
                    </a:cubicBezTo>
                    <a:cubicBezTo>
                      <a:pt x="631313" y="534692"/>
                      <a:pt x="629524" y="534692"/>
                      <a:pt x="629524" y="532903"/>
                    </a:cubicBezTo>
                    <a:cubicBezTo>
                      <a:pt x="631313" y="525750"/>
                      <a:pt x="636678" y="519491"/>
                      <a:pt x="642938" y="517703"/>
                    </a:cubicBezTo>
                    <a:cubicBezTo>
                      <a:pt x="645620" y="516809"/>
                      <a:pt x="645620" y="518597"/>
                      <a:pt x="645620" y="520385"/>
                    </a:cubicBezTo>
                    <a:moveTo>
                      <a:pt x="724311" y="773425"/>
                    </a:moveTo>
                    <a:cubicBezTo>
                      <a:pt x="723416" y="775213"/>
                      <a:pt x="721628" y="777002"/>
                      <a:pt x="719840" y="778790"/>
                    </a:cubicBezTo>
                    <a:cubicBezTo>
                      <a:pt x="721628" y="778790"/>
                      <a:pt x="723416" y="780578"/>
                      <a:pt x="721628" y="781472"/>
                    </a:cubicBezTo>
                    <a:cubicBezTo>
                      <a:pt x="718051" y="785049"/>
                      <a:pt x="713580" y="788625"/>
                      <a:pt x="709109" y="790414"/>
                    </a:cubicBezTo>
                    <a:lnTo>
                      <a:pt x="706426" y="790414"/>
                    </a:lnTo>
                    <a:cubicBezTo>
                      <a:pt x="704638" y="792202"/>
                      <a:pt x="701955" y="793990"/>
                      <a:pt x="700167" y="796673"/>
                    </a:cubicBezTo>
                    <a:cubicBezTo>
                      <a:pt x="698379" y="798461"/>
                      <a:pt x="688542" y="797567"/>
                      <a:pt x="691225" y="794884"/>
                    </a:cubicBezTo>
                    <a:cubicBezTo>
                      <a:pt x="695696" y="791308"/>
                      <a:pt x="699273" y="786837"/>
                      <a:pt x="703744" y="783261"/>
                    </a:cubicBezTo>
                    <a:cubicBezTo>
                      <a:pt x="706426" y="781472"/>
                      <a:pt x="709109" y="778790"/>
                      <a:pt x="710898" y="776107"/>
                    </a:cubicBezTo>
                    <a:cubicBezTo>
                      <a:pt x="711792" y="774319"/>
                      <a:pt x="712686" y="773425"/>
                      <a:pt x="714474" y="772531"/>
                    </a:cubicBezTo>
                    <a:cubicBezTo>
                      <a:pt x="717157" y="770743"/>
                      <a:pt x="726099" y="769849"/>
                      <a:pt x="724311" y="773425"/>
                    </a:cubicBezTo>
                    <a:moveTo>
                      <a:pt x="693908" y="760013"/>
                    </a:moveTo>
                    <a:cubicBezTo>
                      <a:pt x="686754" y="764484"/>
                      <a:pt x="680494" y="768954"/>
                      <a:pt x="674235" y="773425"/>
                    </a:cubicBezTo>
                    <a:cubicBezTo>
                      <a:pt x="667081" y="777896"/>
                      <a:pt x="659033" y="780578"/>
                      <a:pt x="651880" y="784155"/>
                    </a:cubicBezTo>
                    <a:cubicBezTo>
                      <a:pt x="650985" y="783261"/>
                      <a:pt x="650091" y="783261"/>
                      <a:pt x="649197" y="783261"/>
                    </a:cubicBezTo>
                    <a:cubicBezTo>
                      <a:pt x="642938" y="786837"/>
                      <a:pt x="637572" y="791308"/>
                      <a:pt x="632207" y="796673"/>
                    </a:cubicBezTo>
                    <a:lnTo>
                      <a:pt x="629524" y="799355"/>
                    </a:lnTo>
                    <a:lnTo>
                      <a:pt x="626842" y="802037"/>
                    </a:lnTo>
                    <a:lnTo>
                      <a:pt x="623265" y="805614"/>
                    </a:lnTo>
                    <a:cubicBezTo>
                      <a:pt x="622371" y="806508"/>
                      <a:pt x="622371" y="807402"/>
                      <a:pt x="620582" y="808296"/>
                    </a:cubicBezTo>
                    <a:cubicBezTo>
                      <a:pt x="619688" y="809190"/>
                      <a:pt x="617005" y="809190"/>
                      <a:pt x="617005" y="807402"/>
                    </a:cubicBezTo>
                    <a:cubicBezTo>
                      <a:pt x="616111" y="808296"/>
                      <a:pt x="615217" y="808296"/>
                      <a:pt x="614323" y="809190"/>
                    </a:cubicBezTo>
                    <a:cubicBezTo>
                      <a:pt x="613429" y="810085"/>
                      <a:pt x="612534" y="810085"/>
                      <a:pt x="611640" y="810979"/>
                    </a:cubicBezTo>
                    <a:lnTo>
                      <a:pt x="609852" y="810979"/>
                    </a:lnTo>
                    <a:cubicBezTo>
                      <a:pt x="608063" y="812767"/>
                      <a:pt x="605381" y="814555"/>
                      <a:pt x="603592" y="816343"/>
                    </a:cubicBezTo>
                    <a:cubicBezTo>
                      <a:pt x="600015" y="819920"/>
                      <a:pt x="596439" y="822602"/>
                      <a:pt x="593756" y="827073"/>
                    </a:cubicBezTo>
                    <a:lnTo>
                      <a:pt x="593756" y="827967"/>
                    </a:lnTo>
                    <a:lnTo>
                      <a:pt x="592862" y="828861"/>
                    </a:lnTo>
                    <a:cubicBezTo>
                      <a:pt x="592862" y="828861"/>
                      <a:pt x="592862" y="829755"/>
                      <a:pt x="591968" y="829755"/>
                    </a:cubicBezTo>
                    <a:cubicBezTo>
                      <a:pt x="591968" y="830650"/>
                      <a:pt x="591073" y="830650"/>
                      <a:pt x="591073" y="831544"/>
                    </a:cubicBezTo>
                    <a:cubicBezTo>
                      <a:pt x="591073" y="831544"/>
                      <a:pt x="590179" y="832438"/>
                      <a:pt x="589285" y="832438"/>
                    </a:cubicBezTo>
                    <a:lnTo>
                      <a:pt x="588391" y="831544"/>
                    </a:lnTo>
                    <a:cubicBezTo>
                      <a:pt x="588391" y="831544"/>
                      <a:pt x="588391" y="830650"/>
                      <a:pt x="587496" y="830650"/>
                    </a:cubicBezTo>
                    <a:cubicBezTo>
                      <a:pt x="586602" y="829755"/>
                      <a:pt x="586602" y="828861"/>
                      <a:pt x="585708" y="827967"/>
                    </a:cubicBezTo>
                    <a:lnTo>
                      <a:pt x="585708" y="827073"/>
                    </a:lnTo>
                    <a:cubicBezTo>
                      <a:pt x="587496" y="825285"/>
                      <a:pt x="589285" y="823497"/>
                      <a:pt x="591073" y="820814"/>
                    </a:cubicBezTo>
                    <a:cubicBezTo>
                      <a:pt x="591968" y="819920"/>
                      <a:pt x="591968" y="819026"/>
                      <a:pt x="592862" y="819026"/>
                    </a:cubicBezTo>
                    <a:cubicBezTo>
                      <a:pt x="593756" y="818132"/>
                      <a:pt x="594650" y="816343"/>
                      <a:pt x="595544" y="815449"/>
                    </a:cubicBezTo>
                    <a:cubicBezTo>
                      <a:pt x="595544" y="814555"/>
                      <a:pt x="596439" y="814555"/>
                      <a:pt x="596439" y="813661"/>
                    </a:cubicBezTo>
                    <a:cubicBezTo>
                      <a:pt x="598227" y="810979"/>
                      <a:pt x="600015" y="809190"/>
                      <a:pt x="601804" y="806508"/>
                    </a:cubicBezTo>
                    <a:lnTo>
                      <a:pt x="602698" y="805614"/>
                    </a:lnTo>
                    <a:cubicBezTo>
                      <a:pt x="603592" y="804720"/>
                      <a:pt x="604486" y="802931"/>
                      <a:pt x="605381" y="802037"/>
                    </a:cubicBezTo>
                    <a:cubicBezTo>
                      <a:pt x="606275" y="801143"/>
                      <a:pt x="606275" y="800249"/>
                      <a:pt x="607169" y="798461"/>
                    </a:cubicBezTo>
                    <a:lnTo>
                      <a:pt x="607169" y="797567"/>
                    </a:lnTo>
                    <a:cubicBezTo>
                      <a:pt x="608063" y="795778"/>
                      <a:pt x="608063" y="794884"/>
                      <a:pt x="608958" y="793990"/>
                    </a:cubicBezTo>
                    <a:lnTo>
                      <a:pt x="608958" y="793096"/>
                    </a:lnTo>
                    <a:cubicBezTo>
                      <a:pt x="608958" y="792202"/>
                      <a:pt x="608958" y="792202"/>
                      <a:pt x="609852" y="791308"/>
                    </a:cubicBezTo>
                    <a:cubicBezTo>
                      <a:pt x="609852" y="790414"/>
                      <a:pt x="609852" y="789519"/>
                      <a:pt x="610746" y="788625"/>
                    </a:cubicBezTo>
                    <a:lnTo>
                      <a:pt x="610746" y="787731"/>
                    </a:lnTo>
                    <a:cubicBezTo>
                      <a:pt x="612534" y="784155"/>
                      <a:pt x="615217" y="781472"/>
                      <a:pt x="617900" y="778790"/>
                    </a:cubicBezTo>
                    <a:lnTo>
                      <a:pt x="617005" y="778790"/>
                    </a:lnTo>
                    <a:cubicBezTo>
                      <a:pt x="614323" y="780578"/>
                      <a:pt x="612534" y="782366"/>
                      <a:pt x="610746" y="784155"/>
                    </a:cubicBezTo>
                    <a:cubicBezTo>
                      <a:pt x="608958" y="785943"/>
                      <a:pt x="605381" y="783261"/>
                      <a:pt x="608063" y="781472"/>
                    </a:cubicBezTo>
                    <a:cubicBezTo>
                      <a:pt x="609852" y="780578"/>
                      <a:pt x="610746" y="778790"/>
                      <a:pt x="611640" y="777896"/>
                    </a:cubicBezTo>
                    <a:cubicBezTo>
                      <a:pt x="614323" y="775213"/>
                      <a:pt x="617005" y="771637"/>
                      <a:pt x="620582" y="768954"/>
                    </a:cubicBezTo>
                    <a:cubicBezTo>
                      <a:pt x="622371" y="767166"/>
                      <a:pt x="624159" y="766272"/>
                      <a:pt x="625948" y="765378"/>
                    </a:cubicBezTo>
                    <a:lnTo>
                      <a:pt x="626842" y="764484"/>
                    </a:lnTo>
                    <a:cubicBezTo>
                      <a:pt x="627736" y="762695"/>
                      <a:pt x="629524" y="761801"/>
                      <a:pt x="630419" y="760013"/>
                    </a:cubicBezTo>
                    <a:cubicBezTo>
                      <a:pt x="646514" y="744813"/>
                      <a:pt x="674235" y="744813"/>
                      <a:pt x="694802" y="734977"/>
                    </a:cubicBezTo>
                    <a:cubicBezTo>
                      <a:pt x="702850" y="731401"/>
                      <a:pt x="713580" y="736766"/>
                      <a:pt x="721628" y="734977"/>
                    </a:cubicBezTo>
                    <a:cubicBezTo>
                      <a:pt x="726993" y="734977"/>
                      <a:pt x="731464" y="734977"/>
                      <a:pt x="736830" y="738554"/>
                    </a:cubicBezTo>
                    <a:cubicBezTo>
                      <a:pt x="721628" y="741236"/>
                      <a:pt x="708215" y="751072"/>
                      <a:pt x="693908" y="760013"/>
                    </a:cubicBezTo>
                    <a:moveTo>
                      <a:pt x="728782" y="641988"/>
                    </a:moveTo>
                    <a:cubicBezTo>
                      <a:pt x="726993" y="640199"/>
                      <a:pt x="734147" y="641988"/>
                      <a:pt x="735935" y="638411"/>
                    </a:cubicBezTo>
                    <a:lnTo>
                      <a:pt x="722522" y="638411"/>
                    </a:lnTo>
                    <a:cubicBezTo>
                      <a:pt x="720734" y="638411"/>
                      <a:pt x="720734" y="636623"/>
                      <a:pt x="720734" y="634834"/>
                    </a:cubicBezTo>
                    <a:cubicBezTo>
                      <a:pt x="712686" y="636623"/>
                      <a:pt x="701955" y="640199"/>
                      <a:pt x="693908" y="641988"/>
                    </a:cubicBezTo>
                    <a:cubicBezTo>
                      <a:pt x="682283" y="645564"/>
                      <a:pt x="671552" y="653611"/>
                      <a:pt x="658139" y="657188"/>
                    </a:cubicBezTo>
                    <a:cubicBezTo>
                      <a:pt x="639361" y="664341"/>
                      <a:pt x="624159" y="679541"/>
                      <a:pt x="604486" y="685800"/>
                    </a:cubicBezTo>
                    <a:cubicBezTo>
                      <a:pt x="602698" y="685800"/>
                      <a:pt x="602698" y="684012"/>
                      <a:pt x="602698" y="682223"/>
                    </a:cubicBezTo>
                    <a:cubicBezTo>
                      <a:pt x="604486" y="676859"/>
                      <a:pt x="610746" y="675070"/>
                      <a:pt x="614323" y="670600"/>
                    </a:cubicBezTo>
                    <a:cubicBezTo>
                      <a:pt x="614323" y="668812"/>
                      <a:pt x="614323" y="667023"/>
                      <a:pt x="612534" y="667023"/>
                    </a:cubicBezTo>
                    <a:cubicBezTo>
                      <a:pt x="625948" y="648246"/>
                      <a:pt x="644726" y="638411"/>
                      <a:pt x="661716" y="623211"/>
                    </a:cubicBezTo>
                    <a:lnTo>
                      <a:pt x="661716" y="617846"/>
                    </a:lnTo>
                    <a:cubicBezTo>
                      <a:pt x="667081" y="610693"/>
                      <a:pt x="675129" y="608010"/>
                      <a:pt x="678706" y="599069"/>
                    </a:cubicBezTo>
                    <a:cubicBezTo>
                      <a:pt x="680494" y="593704"/>
                      <a:pt x="687648" y="587445"/>
                      <a:pt x="695696" y="583869"/>
                    </a:cubicBezTo>
                    <a:cubicBezTo>
                      <a:pt x="693908" y="582081"/>
                      <a:pt x="690331" y="582081"/>
                      <a:pt x="690331" y="578504"/>
                    </a:cubicBezTo>
                    <a:cubicBezTo>
                      <a:pt x="683177" y="578504"/>
                      <a:pt x="676918" y="582081"/>
                      <a:pt x="669764" y="576716"/>
                    </a:cubicBezTo>
                    <a:cubicBezTo>
                      <a:pt x="673341" y="574033"/>
                      <a:pt x="676918" y="572245"/>
                      <a:pt x="680494" y="570457"/>
                    </a:cubicBezTo>
                    <a:cubicBezTo>
                      <a:pt x="678706" y="570457"/>
                      <a:pt x="677812" y="569563"/>
                      <a:pt x="676918" y="567774"/>
                    </a:cubicBezTo>
                    <a:cubicBezTo>
                      <a:pt x="675129" y="564198"/>
                      <a:pt x="680494" y="560621"/>
                      <a:pt x="684965" y="559727"/>
                    </a:cubicBezTo>
                    <a:cubicBezTo>
                      <a:pt x="692119" y="557939"/>
                      <a:pt x="700167" y="557939"/>
                      <a:pt x="705532" y="552574"/>
                    </a:cubicBezTo>
                    <a:cubicBezTo>
                      <a:pt x="693908" y="550786"/>
                      <a:pt x="680494" y="556151"/>
                      <a:pt x="667975" y="548998"/>
                    </a:cubicBezTo>
                    <a:cubicBezTo>
                      <a:pt x="676023" y="526644"/>
                      <a:pt x="690331" y="508762"/>
                      <a:pt x="710003" y="498032"/>
                    </a:cubicBezTo>
                    <a:cubicBezTo>
                      <a:pt x="711792" y="498032"/>
                      <a:pt x="715369" y="498032"/>
                      <a:pt x="715369" y="499820"/>
                    </a:cubicBezTo>
                    <a:cubicBezTo>
                      <a:pt x="715369" y="507868"/>
                      <a:pt x="710003" y="515021"/>
                      <a:pt x="701955" y="516809"/>
                    </a:cubicBezTo>
                    <a:cubicBezTo>
                      <a:pt x="715369" y="520385"/>
                      <a:pt x="728782" y="520385"/>
                      <a:pt x="742195" y="526644"/>
                    </a:cubicBezTo>
                    <a:cubicBezTo>
                      <a:pt x="740406" y="530221"/>
                      <a:pt x="736830" y="528433"/>
                      <a:pt x="735041" y="528433"/>
                    </a:cubicBezTo>
                    <a:cubicBezTo>
                      <a:pt x="743089" y="533797"/>
                      <a:pt x="753820" y="530221"/>
                      <a:pt x="761868" y="536480"/>
                    </a:cubicBezTo>
                    <a:cubicBezTo>
                      <a:pt x="756502" y="541845"/>
                      <a:pt x="752031" y="536480"/>
                      <a:pt x="746666" y="536480"/>
                    </a:cubicBezTo>
                    <a:cubicBezTo>
                      <a:pt x="799424" y="551680"/>
                      <a:pt x="854865" y="563304"/>
                      <a:pt x="898682" y="597281"/>
                    </a:cubicBezTo>
                    <a:cubicBezTo>
                      <a:pt x="861125" y="616058"/>
                      <a:pt x="822674" y="624105"/>
                      <a:pt x="782434" y="633046"/>
                    </a:cubicBezTo>
                    <a:cubicBezTo>
                      <a:pt x="777069" y="633046"/>
                      <a:pt x="774387" y="633046"/>
                      <a:pt x="769021" y="631258"/>
                    </a:cubicBezTo>
                    <a:cubicBezTo>
                      <a:pt x="769021" y="633046"/>
                      <a:pt x="769021" y="636623"/>
                      <a:pt x="767233" y="636623"/>
                    </a:cubicBezTo>
                    <a:cubicBezTo>
                      <a:pt x="760079" y="636623"/>
                      <a:pt x="755608" y="636623"/>
                      <a:pt x="750243" y="640199"/>
                    </a:cubicBezTo>
                    <a:cubicBezTo>
                      <a:pt x="743983" y="645564"/>
                      <a:pt x="734147" y="647352"/>
                      <a:pt x="728782" y="641988"/>
                    </a:cubicBezTo>
                  </a:path>
                </a:pathLst>
              </a:custGeom>
              <a:solidFill>
                <a:srgbClr val="000091"/>
              </a:solidFill>
              <a:ln w="893" cap="flat">
                <a:noFill/>
                <a:prstDash val="solid"/>
                <a:miter/>
              </a:ln>
            </p:spPr>
            <p:txBody>
              <a:bodyPr rtlCol="0" anchor="ctr"/>
              <a:lstStyle/>
              <a:p>
                <a:endParaRPr lang="fr-FR"/>
              </a:p>
            </p:txBody>
          </p:sp>
          <p:sp>
            <p:nvSpPr>
              <p:cNvPr id="63" name="Forme libre 62">
                <a:extLst>
                  <a:ext uri="{FF2B5EF4-FFF2-40B4-BE49-F238E27FC236}">
                    <a16:creationId xmlns:a16="http://schemas.microsoft.com/office/drawing/2014/main" id="{B4F883C2-212D-B627-13CB-8C849DE88486}"/>
                  </a:ext>
                </a:extLst>
              </p:cNvPr>
              <p:cNvSpPr/>
              <p:nvPr/>
            </p:nvSpPr>
            <p:spPr>
              <a:xfrm>
                <a:off x="4569124" y="894132"/>
                <a:ext cx="1085135" cy="894132"/>
              </a:xfrm>
              <a:custGeom>
                <a:avLst/>
                <a:gdLst>
                  <a:gd name="connsiteX0" fmla="*/ 1084241 w 1085135"/>
                  <a:gd name="connsiteY0" fmla="*/ 0 h 894132"/>
                  <a:gd name="connsiteX1" fmla="*/ 123859 w 1085135"/>
                  <a:gd name="connsiteY1" fmla="*/ 0 h 894132"/>
                  <a:gd name="connsiteX2" fmla="*/ 132801 w 1085135"/>
                  <a:gd name="connsiteY2" fmla="*/ 4471 h 894132"/>
                  <a:gd name="connsiteX3" fmla="*/ 156945 w 1085135"/>
                  <a:gd name="connsiteY3" fmla="*/ 16989 h 894132"/>
                  <a:gd name="connsiteX4" fmla="*/ 189136 w 1085135"/>
                  <a:gd name="connsiteY4" fmla="*/ 43813 h 894132"/>
                  <a:gd name="connsiteX5" fmla="*/ 194501 w 1085135"/>
                  <a:gd name="connsiteY5" fmla="*/ 66166 h 894132"/>
                  <a:gd name="connsiteX6" fmla="*/ 181088 w 1085135"/>
                  <a:gd name="connsiteY6" fmla="*/ 91202 h 894132"/>
                  <a:gd name="connsiteX7" fmla="*/ 145320 w 1085135"/>
                  <a:gd name="connsiteY7" fmla="*/ 94778 h 894132"/>
                  <a:gd name="connsiteX8" fmla="*/ 124753 w 1085135"/>
                  <a:gd name="connsiteY8" fmla="*/ 91202 h 894132"/>
                  <a:gd name="connsiteX9" fmla="*/ 190925 w 1085135"/>
                  <a:gd name="connsiteY9" fmla="*/ 136802 h 894132"/>
                  <a:gd name="connsiteX10" fmla="*/ 206126 w 1085135"/>
                  <a:gd name="connsiteY10" fmla="*/ 142167 h 894132"/>
                  <a:gd name="connsiteX11" fmla="*/ 207915 w 1085135"/>
                  <a:gd name="connsiteY11" fmla="*/ 147532 h 894132"/>
                  <a:gd name="connsiteX12" fmla="*/ 202549 w 1085135"/>
                  <a:gd name="connsiteY12" fmla="*/ 157367 h 894132"/>
                  <a:gd name="connsiteX13" fmla="*/ 207915 w 1085135"/>
                  <a:gd name="connsiteY13" fmla="*/ 157367 h 894132"/>
                  <a:gd name="connsiteX14" fmla="*/ 226693 w 1085135"/>
                  <a:gd name="connsiteY14" fmla="*/ 142167 h 894132"/>
                  <a:gd name="connsiteX15" fmla="*/ 233847 w 1085135"/>
                  <a:gd name="connsiteY15" fmla="*/ 167203 h 894132"/>
                  <a:gd name="connsiteX16" fmla="*/ 213280 w 1085135"/>
                  <a:gd name="connsiteY16" fmla="*/ 184191 h 894132"/>
                  <a:gd name="connsiteX17" fmla="*/ 213280 w 1085135"/>
                  <a:gd name="connsiteY17" fmla="*/ 195815 h 894132"/>
                  <a:gd name="connsiteX18" fmla="*/ 221328 w 1085135"/>
                  <a:gd name="connsiteY18" fmla="*/ 216380 h 894132"/>
                  <a:gd name="connsiteX19" fmla="*/ 232952 w 1085135"/>
                  <a:gd name="connsiteY19" fmla="*/ 253934 h 894132"/>
                  <a:gd name="connsiteX20" fmla="*/ 244577 w 1085135"/>
                  <a:gd name="connsiteY20" fmla="*/ 329935 h 894132"/>
                  <a:gd name="connsiteX21" fmla="*/ 242789 w 1085135"/>
                  <a:gd name="connsiteY21" fmla="*/ 368383 h 894132"/>
                  <a:gd name="connsiteX22" fmla="*/ 261567 w 1085135"/>
                  <a:gd name="connsiteY22" fmla="*/ 404148 h 894132"/>
                  <a:gd name="connsiteX23" fmla="*/ 280346 w 1085135"/>
                  <a:gd name="connsiteY23" fmla="*/ 430972 h 894132"/>
                  <a:gd name="connsiteX24" fmla="*/ 300912 w 1085135"/>
                  <a:gd name="connsiteY24" fmla="*/ 484620 h 894132"/>
                  <a:gd name="connsiteX25" fmla="*/ 265144 w 1085135"/>
                  <a:gd name="connsiteY25" fmla="*/ 501609 h 894132"/>
                  <a:gd name="connsiteX26" fmla="*/ 268721 w 1085135"/>
                  <a:gd name="connsiteY26" fmla="*/ 532009 h 894132"/>
                  <a:gd name="connsiteX27" fmla="*/ 246366 w 1085135"/>
                  <a:gd name="connsiteY27" fmla="*/ 561516 h 894132"/>
                  <a:gd name="connsiteX28" fmla="*/ 257990 w 1085135"/>
                  <a:gd name="connsiteY28" fmla="*/ 568669 h 894132"/>
                  <a:gd name="connsiteX29" fmla="*/ 263356 w 1085135"/>
                  <a:gd name="connsiteY29" fmla="*/ 591022 h 894132"/>
                  <a:gd name="connsiteX30" fmla="*/ 246366 w 1085135"/>
                  <a:gd name="connsiteY30" fmla="*/ 621422 h 894132"/>
                  <a:gd name="connsiteX31" fmla="*/ 244577 w 1085135"/>
                  <a:gd name="connsiteY31" fmla="*/ 658976 h 894132"/>
                  <a:gd name="connsiteX32" fmla="*/ 214174 w 1085135"/>
                  <a:gd name="connsiteY32" fmla="*/ 684012 h 894132"/>
                  <a:gd name="connsiteX33" fmla="*/ 181982 w 1085135"/>
                  <a:gd name="connsiteY33" fmla="*/ 685800 h 894132"/>
                  <a:gd name="connsiteX34" fmla="*/ 172146 w 1085135"/>
                  <a:gd name="connsiteY34" fmla="*/ 682223 h 894132"/>
                  <a:gd name="connsiteX35" fmla="*/ 86302 w 1085135"/>
                  <a:gd name="connsiteY35" fmla="*/ 670600 h 894132"/>
                  <a:gd name="connsiteX36" fmla="*/ 63052 w 1085135"/>
                  <a:gd name="connsiteY36" fmla="*/ 676859 h 894132"/>
                  <a:gd name="connsiteX37" fmla="*/ 42486 w 1085135"/>
                  <a:gd name="connsiteY37" fmla="*/ 694741 h 894132"/>
                  <a:gd name="connsiteX38" fmla="*/ 38909 w 1085135"/>
                  <a:gd name="connsiteY38" fmla="*/ 699212 h 894132"/>
                  <a:gd name="connsiteX39" fmla="*/ 37120 w 1085135"/>
                  <a:gd name="connsiteY39" fmla="*/ 701894 h 894132"/>
                  <a:gd name="connsiteX40" fmla="*/ 35332 w 1085135"/>
                  <a:gd name="connsiteY40" fmla="*/ 703683 h 894132"/>
                  <a:gd name="connsiteX41" fmla="*/ 21919 w 1085135"/>
                  <a:gd name="connsiteY41" fmla="*/ 723354 h 894132"/>
                  <a:gd name="connsiteX42" fmla="*/ 21024 w 1085135"/>
                  <a:gd name="connsiteY42" fmla="*/ 724248 h 894132"/>
                  <a:gd name="connsiteX43" fmla="*/ 19236 w 1085135"/>
                  <a:gd name="connsiteY43" fmla="*/ 726930 h 894132"/>
                  <a:gd name="connsiteX44" fmla="*/ 6717 w 1085135"/>
                  <a:gd name="connsiteY44" fmla="*/ 758225 h 894132"/>
                  <a:gd name="connsiteX45" fmla="*/ 8506 w 1085135"/>
                  <a:gd name="connsiteY45" fmla="*/ 837803 h 894132"/>
                  <a:gd name="connsiteX46" fmla="*/ 101503 w 1085135"/>
                  <a:gd name="connsiteY46" fmla="*/ 873568 h 894132"/>
                  <a:gd name="connsiteX47" fmla="*/ 141743 w 1085135"/>
                  <a:gd name="connsiteY47" fmla="*/ 894133 h 894132"/>
                  <a:gd name="connsiteX48" fmla="*/ 1085135 w 1085135"/>
                  <a:gd name="connsiteY48" fmla="*/ 894133 h 894132"/>
                  <a:gd name="connsiteX49" fmla="*/ 1085135 w 1085135"/>
                  <a:gd name="connsiteY49" fmla="*/ 0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085135" h="894132">
                    <a:moveTo>
                      <a:pt x="1084241" y="0"/>
                    </a:moveTo>
                    <a:lnTo>
                      <a:pt x="123859" y="0"/>
                    </a:lnTo>
                    <a:cubicBezTo>
                      <a:pt x="123859" y="0"/>
                      <a:pt x="125647" y="0"/>
                      <a:pt x="132801" y="4471"/>
                    </a:cubicBezTo>
                    <a:cubicBezTo>
                      <a:pt x="140849" y="8941"/>
                      <a:pt x="150685" y="14306"/>
                      <a:pt x="156945" y="16989"/>
                    </a:cubicBezTo>
                    <a:cubicBezTo>
                      <a:pt x="169463" y="23247"/>
                      <a:pt x="181088" y="31295"/>
                      <a:pt x="189136" y="43813"/>
                    </a:cubicBezTo>
                    <a:cubicBezTo>
                      <a:pt x="192713" y="49177"/>
                      <a:pt x="197184" y="59013"/>
                      <a:pt x="194501" y="66166"/>
                    </a:cubicBezTo>
                    <a:cubicBezTo>
                      <a:pt x="190925" y="74213"/>
                      <a:pt x="189136" y="88519"/>
                      <a:pt x="181088" y="91202"/>
                    </a:cubicBezTo>
                    <a:cubicBezTo>
                      <a:pt x="171252" y="96566"/>
                      <a:pt x="157839" y="96566"/>
                      <a:pt x="145320" y="94778"/>
                    </a:cubicBezTo>
                    <a:cubicBezTo>
                      <a:pt x="138166" y="94778"/>
                      <a:pt x="131907" y="92990"/>
                      <a:pt x="124753" y="91202"/>
                    </a:cubicBezTo>
                    <a:cubicBezTo>
                      <a:pt x="149791" y="101037"/>
                      <a:pt x="173935" y="113555"/>
                      <a:pt x="190925" y="136802"/>
                    </a:cubicBezTo>
                    <a:cubicBezTo>
                      <a:pt x="192713" y="140379"/>
                      <a:pt x="198972" y="142167"/>
                      <a:pt x="206126" y="142167"/>
                    </a:cubicBezTo>
                    <a:cubicBezTo>
                      <a:pt x="207915" y="142167"/>
                      <a:pt x="207915" y="145744"/>
                      <a:pt x="207915" y="147532"/>
                    </a:cubicBezTo>
                    <a:cubicBezTo>
                      <a:pt x="204338" y="151108"/>
                      <a:pt x="200761" y="152897"/>
                      <a:pt x="202549" y="157367"/>
                    </a:cubicBezTo>
                    <a:lnTo>
                      <a:pt x="207915" y="157367"/>
                    </a:lnTo>
                    <a:cubicBezTo>
                      <a:pt x="215962" y="153791"/>
                      <a:pt x="215068" y="136802"/>
                      <a:pt x="226693" y="142167"/>
                    </a:cubicBezTo>
                    <a:cubicBezTo>
                      <a:pt x="234741" y="147532"/>
                      <a:pt x="238318" y="159156"/>
                      <a:pt x="233847" y="167203"/>
                    </a:cubicBezTo>
                    <a:cubicBezTo>
                      <a:pt x="226693" y="174356"/>
                      <a:pt x="220433" y="178827"/>
                      <a:pt x="213280" y="184191"/>
                    </a:cubicBezTo>
                    <a:cubicBezTo>
                      <a:pt x="211491" y="187768"/>
                      <a:pt x="211491" y="192239"/>
                      <a:pt x="213280" y="195815"/>
                    </a:cubicBezTo>
                    <a:cubicBezTo>
                      <a:pt x="218645" y="202968"/>
                      <a:pt x="220433" y="209227"/>
                      <a:pt x="221328" y="216380"/>
                    </a:cubicBezTo>
                    <a:cubicBezTo>
                      <a:pt x="226693" y="228004"/>
                      <a:pt x="228481" y="241416"/>
                      <a:pt x="232952" y="253934"/>
                    </a:cubicBezTo>
                    <a:cubicBezTo>
                      <a:pt x="240106" y="278970"/>
                      <a:pt x="246366" y="304899"/>
                      <a:pt x="244577" y="329935"/>
                    </a:cubicBezTo>
                    <a:cubicBezTo>
                      <a:pt x="244577" y="343347"/>
                      <a:pt x="237423" y="354971"/>
                      <a:pt x="242789" y="368383"/>
                    </a:cubicBezTo>
                    <a:cubicBezTo>
                      <a:pt x="246366" y="381795"/>
                      <a:pt x="254413" y="391630"/>
                      <a:pt x="261567" y="404148"/>
                    </a:cubicBezTo>
                    <a:cubicBezTo>
                      <a:pt x="268721" y="413984"/>
                      <a:pt x="274980" y="421137"/>
                      <a:pt x="280346" y="430972"/>
                    </a:cubicBezTo>
                    <a:cubicBezTo>
                      <a:pt x="290182" y="447961"/>
                      <a:pt x="308960" y="464949"/>
                      <a:pt x="300912" y="484620"/>
                    </a:cubicBezTo>
                    <a:cubicBezTo>
                      <a:pt x="295547" y="496244"/>
                      <a:pt x="277663" y="494456"/>
                      <a:pt x="265144" y="501609"/>
                    </a:cubicBezTo>
                    <a:cubicBezTo>
                      <a:pt x="255308" y="509656"/>
                      <a:pt x="263356" y="523962"/>
                      <a:pt x="268721" y="532009"/>
                    </a:cubicBezTo>
                    <a:cubicBezTo>
                      <a:pt x="276769" y="547209"/>
                      <a:pt x="258885" y="557045"/>
                      <a:pt x="246366" y="561516"/>
                    </a:cubicBezTo>
                    <a:cubicBezTo>
                      <a:pt x="249942" y="566880"/>
                      <a:pt x="256202" y="565092"/>
                      <a:pt x="257990" y="568669"/>
                    </a:cubicBezTo>
                    <a:cubicBezTo>
                      <a:pt x="259779" y="576716"/>
                      <a:pt x="267827" y="582081"/>
                      <a:pt x="263356" y="591022"/>
                    </a:cubicBezTo>
                    <a:cubicBezTo>
                      <a:pt x="256202" y="600857"/>
                      <a:pt x="236529" y="606222"/>
                      <a:pt x="246366" y="621422"/>
                    </a:cubicBezTo>
                    <a:cubicBezTo>
                      <a:pt x="253519" y="633046"/>
                      <a:pt x="249048" y="646458"/>
                      <a:pt x="244577" y="658976"/>
                    </a:cubicBezTo>
                    <a:cubicBezTo>
                      <a:pt x="239212" y="672388"/>
                      <a:pt x="227587" y="681329"/>
                      <a:pt x="214174" y="684012"/>
                    </a:cubicBezTo>
                    <a:cubicBezTo>
                      <a:pt x="204338" y="687588"/>
                      <a:pt x="191819" y="687588"/>
                      <a:pt x="181982" y="685800"/>
                    </a:cubicBezTo>
                    <a:cubicBezTo>
                      <a:pt x="178406" y="684012"/>
                      <a:pt x="174829" y="682223"/>
                      <a:pt x="172146" y="682223"/>
                    </a:cubicBezTo>
                    <a:cubicBezTo>
                      <a:pt x="143531" y="678647"/>
                      <a:pt x="114917" y="670600"/>
                      <a:pt x="86302" y="670600"/>
                    </a:cubicBezTo>
                    <a:cubicBezTo>
                      <a:pt x="78254" y="672388"/>
                      <a:pt x="69312" y="674176"/>
                      <a:pt x="63052" y="676859"/>
                    </a:cubicBezTo>
                    <a:cubicBezTo>
                      <a:pt x="55899" y="682223"/>
                      <a:pt x="48745" y="688482"/>
                      <a:pt x="42486" y="694741"/>
                    </a:cubicBezTo>
                    <a:cubicBezTo>
                      <a:pt x="41591" y="696530"/>
                      <a:pt x="39803" y="697424"/>
                      <a:pt x="38909" y="699212"/>
                    </a:cubicBezTo>
                    <a:cubicBezTo>
                      <a:pt x="38014" y="700106"/>
                      <a:pt x="37120" y="701000"/>
                      <a:pt x="37120" y="701894"/>
                    </a:cubicBezTo>
                    <a:lnTo>
                      <a:pt x="35332" y="703683"/>
                    </a:lnTo>
                    <a:cubicBezTo>
                      <a:pt x="29967" y="709942"/>
                      <a:pt x="26390" y="716201"/>
                      <a:pt x="21919" y="723354"/>
                    </a:cubicBezTo>
                    <a:cubicBezTo>
                      <a:pt x="21919" y="724248"/>
                      <a:pt x="21024" y="724248"/>
                      <a:pt x="21024" y="724248"/>
                    </a:cubicBezTo>
                    <a:cubicBezTo>
                      <a:pt x="21024" y="725142"/>
                      <a:pt x="20130" y="726036"/>
                      <a:pt x="19236" y="726930"/>
                    </a:cubicBezTo>
                    <a:cubicBezTo>
                      <a:pt x="13871" y="736766"/>
                      <a:pt x="9400" y="747495"/>
                      <a:pt x="6717" y="758225"/>
                    </a:cubicBezTo>
                    <a:cubicBezTo>
                      <a:pt x="-4908" y="796673"/>
                      <a:pt x="458" y="829755"/>
                      <a:pt x="8506" y="837803"/>
                    </a:cubicBezTo>
                    <a:cubicBezTo>
                      <a:pt x="10294" y="839591"/>
                      <a:pt x="63947" y="856579"/>
                      <a:pt x="101503" y="873568"/>
                    </a:cubicBezTo>
                    <a:cubicBezTo>
                      <a:pt x="119388" y="881615"/>
                      <a:pt x="131012" y="886980"/>
                      <a:pt x="141743" y="894133"/>
                    </a:cubicBezTo>
                    <a:lnTo>
                      <a:pt x="1085135" y="894133"/>
                    </a:lnTo>
                    <a:lnTo>
                      <a:pt x="1085135" y="0"/>
                    </a:lnTo>
                    <a:close/>
                  </a:path>
                </a:pathLst>
              </a:custGeom>
              <a:solidFill>
                <a:srgbClr val="E1000F"/>
              </a:solidFill>
              <a:ln w="893" cap="flat">
                <a:noFill/>
                <a:prstDash val="solid"/>
                <a:miter/>
              </a:ln>
            </p:spPr>
            <p:txBody>
              <a:bodyPr rtlCol="0" anchor="ctr"/>
              <a:lstStyle/>
              <a:p>
                <a:endParaRPr lang="fr-FR"/>
              </a:p>
            </p:txBody>
          </p:sp>
          <p:sp>
            <p:nvSpPr>
              <p:cNvPr id="64" name="Forme libre 63">
                <a:extLst>
                  <a:ext uri="{FF2B5EF4-FFF2-40B4-BE49-F238E27FC236}">
                    <a16:creationId xmlns:a16="http://schemas.microsoft.com/office/drawing/2014/main" id="{1882FA65-38E4-B7CC-52E0-5F8A2C7AD656}"/>
                  </a:ext>
                </a:extLst>
              </p:cNvPr>
              <p:cNvSpPr/>
              <p:nvPr/>
            </p:nvSpPr>
            <p:spPr>
              <a:xfrm>
                <a:off x="4684935" y="1205549"/>
                <a:ext cx="109897" cy="97202"/>
              </a:xfrm>
              <a:custGeom>
                <a:avLst/>
                <a:gdLst>
                  <a:gd name="connsiteX0" fmla="*/ 65277 w 109897"/>
                  <a:gd name="connsiteY0" fmla="*/ 15836 h 97202"/>
                  <a:gd name="connsiteX1" fmla="*/ 82267 w 109897"/>
                  <a:gd name="connsiteY1" fmla="*/ 21201 h 97202"/>
                  <a:gd name="connsiteX2" fmla="*/ 48287 w 109897"/>
                  <a:gd name="connsiteY2" fmla="*/ 51602 h 97202"/>
                  <a:gd name="connsiteX3" fmla="*/ 42922 w 109897"/>
                  <a:gd name="connsiteY3" fmla="*/ 51602 h 97202"/>
                  <a:gd name="connsiteX4" fmla="*/ 34874 w 109897"/>
                  <a:gd name="connsiteY4" fmla="*/ 63225 h 97202"/>
                  <a:gd name="connsiteX5" fmla="*/ 19673 w 109897"/>
                  <a:gd name="connsiteY5" fmla="*/ 65014 h 97202"/>
                  <a:gd name="connsiteX6" fmla="*/ 44711 w 109897"/>
                  <a:gd name="connsiteY6" fmla="*/ 74849 h 97202"/>
                  <a:gd name="connsiteX7" fmla="*/ 50076 w 109897"/>
                  <a:gd name="connsiteY7" fmla="*/ 82002 h 97202"/>
                  <a:gd name="connsiteX8" fmla="*/ 53653 w 109897"/>
                  <a:gd name="connsiteY8" fmla="*/ 80214 h 97202"/>
                  <a:gd name="connsiteX9" fmla="*/ 57229 w 109897"/>
                  <a:gd name="connsiteY9" fmla="*/ 82002 h 97202"/>
                  <a:gd name="connsiteX10" fmla="*/ 57229 w 109897"/>
                  <a:gd name="connsiteY10" fmla="*/ 89155 h 97202"/>
                  <a:gd name="connsiteX11" fmla="*/ 36663 w 109897"/>
                  <a:gd name="connsiteY11" fmla="*/ 94520 h 97202"/>
                  <a:gd name="connsiteX12" fmla="*/ 76008 w 109897"/>
                  <a:gd name="connsiteY12" fmla="*/ 94520 h 97202"/>
                  <a:gd name="connsiteX13" fmla="*/ 83162 w 109897"/>
                  <a:gd name="connsiteY13" fmla="*/ 65908 h 97202"/>
                  <a:gd name="connsiteX14" fmla="*/ 79585 w 109897"/>
                  <a:gd name="connsiteY14" fmla="*/ 60543 h 97202"/>
                  <a:gd name="connsiteX15" fmla="*/ 89421 w 109897"/>
                  <a:gd name="connsiteY15" fmla="*/ 50708 h 97202"/>
                  <a:gd name="connsiteX16" fmla="*/ 99257 w 109897"/>
                  <a:gd name="connsiteY16" fmla="*/ 45343 h 97202"/>
                  <a:gd name="connsiteX17" fmla="*/ 93892 w 109897"/>
                  <a:gd name="connsiteY17" fmla="*/ 37296 h 97202"/>
                  <a:gd name="connsiteX18" fmla="*/ 109094 w 109897"/>
                  <a:gd name="connsiteY18" fmla="*/ 10472 h 97202"/>
                  <a:gd name="connsiteX19" fmla="*/ 85844 w 109897"/>
                  <a:gd name="connsiteY19" fmla="*/ 1530 h 97202"/>
                  <a:gd name="connsiteX20" fmla="*/ 57229 w 109897"/>
                  <a:gd name="connsiteY20" fmla="*/ 3319 h 97202"/>
                  <a:gd name="connsiteX21" fmla="*/ 32192 w 109897"/>
                  <a:gd name="connsiteY21" fmla="*/ 10472 h 97202"/>
                  <a:gd name="connsiteX22" fmla="*/ 0 w 109897"/>
                  <a:gd name="connsiteY22" fmla="*/ 27460 h 97202"/>
                  <a:gd name="connsiteX23" fmla="*/ 36663 w 109897"/>
                  <a:gd name="connsiteY23" fmla="*/ 17625 h 97202"/>
                  <a:gd name="connsiteX24" fmla="*/ 65277 w 109897"/>
                  <a:gd name="connsiteY24" fmla="*/ 15836 h 97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9897" h="97202">
                    <a:moveTo>
                      <a:pt x="65277" y="15836"/>
                    </a:moveTo>
                    <a:cubicBezTo>
                      <a:pt x="72431" y="17625"/>
                      <a:pt x="82267" y="17625"/>
                      <a:pt x="82267" y="21201"/>
                    </a:cubicBezTo>
                    <a:cubicBezTo>
                      <a:pt x="78691" y="34613"/>
                      <a:pt x="59018" y="38190"/>
                      <a:pt x="48287" y="51602"/>
                    </a:cubicBezTo>
                    <a:lnTo>
                      <a:pt x="42922" y="51602"/>
                    </a:lnTo>
                    <a:cubicBezTo>
                      <a:pt x="37557" y="55178"/>
                      <a:pt x="39345" y="63225"/>
                      <a:pt x="34874" y="63225"/>
                    </a:cubicBezTo>
                    <a:cubicBezTo>
                      <a:pt x="29509" y="61437"/>
                      <a:pt x="25038" y="63225"/>
                      <a:pt x="19673" y="65014"/>
                    </a:cubicBezTo>
                    <a:cubicBezTo>
                      <a:pt x="26826" y="72167"/>
                      <a:pt x="34874" y="76637"/>
                      <a:pt x="44711" y="74849"/>
                    </a:cubicBezTo>
                    <a:cubicBezTo>
                      <a:pt x="46499" y="74849"/>
                      <a:pt x="50076" y="78426"/>
                      <a:pt x="50076" y="82002"/>
                    </a:cubicBezTo>
                    <a:cubicBezTo>
                      <a:pt x="50076" y="82002"/>
                      <a:pt x="51864" y="82002"/>
                      <a:pt x="53653" y="80214"/>
                    </a:cubicBezTo>
                    <a:cubicBezTo>
                      <a:pt x="55441" y="80214"/>
                      <a:pt x="57229" y="80214"/>
                      <a:pt x="57229" y="82002"/>
                    </a:cubicBezTo>
                    <a:lnTo>
                      <a:pt x="57229" y="89155"/>
                    </a:lnTo>
                    <a:cubicBezTo>
                      <a:pt x="51864" y="96308"/>
                      <a:pt x="43816" y="92732"/>
                      <a:pt x="36663" y="94520"/>
                    </a:cubicBezTo>
                    <a:cubicBezTo>
                      <a:pt x="50076" y="98097"/>
                      <a:pt x="63489" y="98097"/>
                      <a:pt x="76008" y="94520"/>
                    </a:cubicBezTo>
                    <a:cubicBezTo>
                      <a:pt x="85844" y="90944"/>
                      <a:pt x="76008" y="73955"/>
                      <a:pt x="83162" y="65908"/>
                    </a:cubicBezTo>
                    <a:cubicBezTo>
                      <a:pt x="79585" y="65908"/>
                      <a:pt x="83162" y="60543"/>
                      <a:pt x="79585" y="60543"/>
                    </a:cubicBezTo>
                    <a:cubicBezTo>
                      <a:pt x="83162" y="56967"/>
                      <a:pt x="86738" y="52496"/>
                      <a:pt x="89421" y="50708"/>
                    </a:cubicBezTo>
                    <a:cubicBezTo>
                      <a:pt x="92998" y="50708"/>
                      <a:pt x="97469" y="48919"/>
                      <a:pt x="99257" y="45343"/>
                    </a:cubicBezTo>
                    <a:cubicBezTo>
                      <a:pt x="99257" y="41766"/>
                      <a:pt x="92104" y="39978"/>
                      <a:pt x="93892" y="37296"/>
                    </a:cubicBezTo>
                    <a:cubicBezTo>
                      <a:pt x="103728" y="30143"/>
                      <a:pt x="112671" y="20307"/>
                      <a:pt x="109094" y="10472"/>
                    </a:cubicBezTo>
                    <a:cubicBezTo>
                      <a:pt x="107305" y="5107"/>
                      <a:pt x="93892" y="5107"/>
                      <a:pt x="85844" y="1530"/>
                    </a:cubicBezTo>
                    <a:cubicBezTo>
                      <a:pt x="77796" y="-2046"/>
                      <a:pt x="67066" y="1530"/>
                      <a:pt x="57229" y="3319"/>
                    </a:cubicBezTo>
                    <a:cubicBezTo>
                      <a:pt x="49182" y="3319"/>
                      <a:pt x="40239" y="8683"/>
                      <a:pt x="32192" y="10472"/>
                    </a:cubicBezTo>
                    <a:cubicBezTo>
                      <a:pt x="20567" y="14048"/>
                      <a:pt x="9836" y="20307"/>
                      <a:pt x="0" y="27460"/>
                    </a:cubicBezTo>
                    <a:cubicBezTo>
                      <a:pt x="11625" y="22095"/>
                      <a:pt x="23249" y="20307"/>
                      <a:pt x="36663" y="17625"/>
                    </a:cubicBezTo>
                    <a:cubicBezTo>
                      <a:pt x="46499" y="15836"/>
                      <a:pt x="54547" y="14048"/>
                      <a:pt x="65277" y="15836"/>
                    </a:cubicBezTo>
                  </a:path>
                </a:pathLst>
              </a:custGeom>
              <a:solidFill>
                <a:srgbClr val="808080"/>
              </a:solidFill>
              <a:ln w="893" cap="flat">
                <a:noFill/>
                <a:prstDash val="solid"/>
                <a:miter/>
              </a:ln>
            </p:spPr>
            <p:txBody>
              <a:bodyPr rtlCol="0" anchor="ctr"/>
              <a:lstStyle/>
              <a:p>
                <a:endParaRPr lang="fr-FR"/>
              </a:p>
            </p:txBody>
          </p:sp>
        </p:grpSp>
        <p:sp>
          <p:nvSpPr>
            <p:cNvPr id="60" name="Forme libre 59">
              <a:extLst>
                <a:ext uri="{FF2B5EF4-FFF2-40B4-BE49-F238E27FC236}">
                  <a16:creationId xmlns:a16="http://schemas.microsoft.com/office/drawing/2014/main" id="{B664CACB-77F3-F987-1723-74C2CAFF7160}"/>
                </a:ext>
              </a:extLst>
            </p:cNvPr>
            <p:cNvSpPr/>
            <p:nvPr/>
          </p:nvSpPr>
          <p:spPr>
            <a:xfrm>
              <a:off x="3189814" y="2048458"/>
              <a:ext cx="5812369" cy="1982292"/>
            </a:xfrm>
            <a:custGeom>
              <a:avLst/>
              <a:gdLst>
                <a:gd name="connsiteX0" fmla="*/ 0 w 5812369"/>
                <a:gd name="connsiteY0" fmla="*/ 857474 h 1982292"/>
                <a:gd name="connsiteX1" fmla="*/ 0 w 5812369"/>
                <a:gd name="connsiteY1" fmla="*/ 186874 h 1982292"/>
                <a:gd name="connsiteX2" fmla="*/ 203880 w 5812369"/>
                <a:gd name="connsiteY2" fmla="*/ 186874 h 1982292"/>
                <a:gd name="connsiteX3" fmla="*/ 377357 w 5812369"/>
                <a:gd name="connsiteY3" fmla="*/ 240522 h 1982292"/>
                <a:gd name="connsiteX4" fmla="*/ 441740 w 5812369"/>
                <a:gd name="connsiteY4" fmla="*/ 387160 h 1982292"/>
                <a:gd name="connsiteX5" fmla="*/ 414020 w 5812369"/>
                <a:gd name="connsiteY5" fmla="*/ 490879 h 1982292"/>
                <a:gd name="connsiteX6" fmla="*/ 335329 w 5812369"/>
                <a:gd name="connsiteY6" fmla="*/ 560621 h 1982292"/>
                <a:gd name="connsiteX7" fmla="*/ 544574 w 5812369"/>
                <a:gd name="connsiteY7" fmla="*/ 857474 h 1982292"/>
                <a:gd name="connsiteX8" fmla="*/ 382722 w 5812369"/>
                <a:gd name="connsiteY8" fmla="*/ 857474 h 1982292"/>
                <a:gd name="connsiteX9" fmla="*/ 204774 w 5812369"/>
                <a:gd name="connsiteY9" fmla="*/ 586551 h 1982292"/>
                <a:gd name="connsiteX10" fmla="*/ 135920 w 5812369"/>
                <a:gd name="connsiteY10" fmla="*/ 586551 h 1982292"/>
                <a:gd name="connsiteX11" fmla="*/ 135920 w 5812369"/>
                <a:gd name="connsiteY11" fmla="*/ 857474 h 1982292"/>
                <a:gd name="connsiteX12" fmla="*/ 135920 w 5812369"/>
                <a:gd name="connsiteY12" fmla="*/ 471208 h 1982292"/>
                <a:gd name="connsiteX13" fmla="*/ 211928 w 5812369"/>
                <a:gd name="connsiteY13" fmla="*/ 471208 h 1982292"/>
                <a:gd name="connsiteX14" fmla="*/ 278100 w 5812369"/>
                <a:gd name="connsiteY14" fmla="*/ 448855 h 1982292"/>
                <a:gd name="connsiteX15" fmla="*/ 302243 w 5812369"/>
                <a:gd name="connsiteY15" fmla="*/ 385371 h 1982292"/>
                <a:gd name="connsiteX16" fmla="*/ 278100 w 5812369"/>
                <a:gd name="connsiteY16" fmla="*/ 324570 h 1982292"/>
                <a:gd name="connsiteX17" fmla="*/ 211928 w 5812369"/>
                <a:gd name="connsiteY17" fmla="*/ 303111 h 1982292"/>
                <a:gd name="connsiteX18" fmla="*/ 135920 w 5812369"/>
                <a:gd name="connsiteY18" fmla="*/ 303111 h 1982292"/>
                <a:gd name="connsiteX19" fmla="*/ 639361 w 5812369"/>
                <a:gd name="connsiteY19" fmla="*/ 857474 h 1982292"/>
                <a:gd name="connsiteX20" fmla="*/ 639361 w 5812369"/>
                <a:gd name="connsiteY20" fmla="*/ 186874 h 1982292"/>
                <a:gd name="connsiteX21" fmla="*/ 1028342 w 5812369"/>
                <a:gd name="connsiteY21" fmla="*/ 186874 h 1982292"/>
                <a:gd name="connsiteX22" fmla="*/ 1028342 w 5812369"/>
                <a:gd name="connsiteY22" fmla="*/ 303111 h 1982292"/>
                <a:gd name="connsiteX23" fmla="*/ 774387 w 5812369"/>
                <a:gd name="connsiteY23" fmla="*/ 303111 h 1982292"/>
                <a:gd name="connsiteX24" fmla="*/ 774387 w 5812369"/>
                <a:gd name="connsiteY24" fmla="*/ 457796 h 1982292"/>
                <a:gd name="connsiteX25" fmla="*/ 989891 w 5812369"/>
                <a:gd name="connsiteY25" fmla="*/ 457796 h 1982292"/>
                <a:gd name="connsiteX26" fmla="*/ 989891 w 5812369"/>
                <a:gd name="connsiteY26" fmla="*/ 574033 h 1982292"/>
                <a:gd name="connsiteX27" fmla="*/ 774387 w 5812369"/>
                <a:gd name="connsiteY27" fmla="*/ 574033 h 1982292"/>
                <a:gd name="connsiteX28" fmla="*/ 774387 w 5812369"/>
                <a:gd name="connsiteY28" fmla="*/ 741236 h 1982292"/>
                <a:gd name="connsiteX29" fmla="*/ 1028342 w 5812369"/>
                <a:gd name="connsiteY29" fmla="*/ 741236 h 1982292"/>
                <a:gd name="connsiteX30" fmla="*/ 1028342 w 5812369"/>
                <a:gd name="connsiteY30" fmla="*/ 857474 h 1982292"/>
                <a:gd name="connsiteX31" fmla="*/ 770810 w 5812369"/>
                <a:gd name="connsiteY31" fmla="*/ 129649 h 1982292"/>
                <a:gd name="connsiteX32" fmla="*/ 878115 w 5812369"/>
                <a:gd name="connsiteY32" fmla="*/ 0 h 1982292"/>
                <a:gd name="connsiteX33" fmla="*/ 1017612 w 5812369"/>
                <a:gd name="connsiteY33" fmla="*/ 0 h 1982292"/>
                <a:gd name="connsiteX34" fmla="*/ 894211 w 5812369"/>
                <a:gd name="connsiteY34" fmla="*/ 129649 h 1982292"/>
                <a:gd name="connsiteX35" fmla="*/ 1193771 w 5812369"/>
                <a:gd name="connsiteY35" fmla="*/ 857474 h 1982292"/>
                <a:gd name="connsiteX36" fmla="*/ 1193771 w 5812369"/>
                <a:gd name="connsiteY36" fmla="*/ 186874 h 1982292"/>
                <a:gd name="connsiteX37" fmla="*/ 1414641 w 5812369"/>
                <a:gd name="connsiteY37" fmla="*/ 186874 h 1982292"/>
                <a:gd name="connsiteX38" fmla="*/ 1587224 w 5812369"/>
                <a:gd name="connsiteY38" fmla="*/ 240522 h 1982292"/>
                <a:gd name="connsiteX39" fmla="*/ 1650713 w 5812369"/>
                <a:gd name="connsiteY39" fmla="*/ 387160 h 1982292"/>
                <a:gd name="connsiteX40" fmla="*/ 1587224 w 5812369"/>
                <a:gd name="connsiteY40" fmla="*/ 532903 h 1982292"/>
                <a:gd name="connsiteX41" fmla="*/ 1414641 w 5812369"/>
                <a:gd name="connsiteY41" fmla="*/ 586551 h 1982292"/>
                <a:gd name="connsiteX42" fmla="*/ 1329691 w 5812369"/>
                <a:gd name="connsiteY42" fmla="*/ 586551 h 1982292"/>
                <a:gd name="connsiteX43" fmla="*/ 1329691 w 5812369"/>
                <a:gd name="connsiteY43" fmla="*/ 857474 h 1982292"/>
                <a:gd name="connsiteX44" fmla="*/ 1329691 w 5812369"/>
                <a:gd name="connsiteY44" fmla="*/ 471208 h 1982292"/>
                <a:gd name="connsiteX45" fmla="*/ 1420007 w 5812369"/>
                <a:gd name="connsiteY45" fmla="*/ 471208 h 1982292"/>
                <a:gd name="connsiteX46" fmla="*/ 1487967 w 5812369"/>
                <a:gd name="connsiteY46" fmla="*/ 447961 h 1982292"/>
                <a:gd name="connsiteX47" fmla="*/ 1512110 w 5812369"/>
                <a:gd name="connsiteY47" fmla="*/ 385371 h 1982292"/>
                <a:gd name="connsiteX48" fmla="*/ 1487072 w 5812369"/>
                <a:gd name="connsiteY48" fmla="*/ 324570 h 1982292"/>
                <a:gd name="connsiteX49" fmla="*/ 1420007 w 5812369"/>
                <a:gd name="connsiteY49" fmla="*/ 303111 h 1982292"/>
                <a:gd name="connsiteX50" fmla="*/ 1329691 w 5812369"/>
                <a:gd name="connsiteY50" fmla="*/ 303111 h 1982292"/>
                <a:gd name="connsiteX51" fmla="*/ 1759807 w 5812369"/>
                <a:gd name="connsiteY51" fmla="*/ 595493 h 1982292"/>
                <a:gd name="connsiteX52" fmla="*/ 1759807 w 5812369"/>
                <a:gd name="connsiteY52" fmla="*/ 186874 h 1982292"/>
                <a:gd name="connsiteX53" fmla="*/ 1895727 w 5812369"/>
                <a:gd name="connsiteY53" fmla="*/ 186874 h 1982292"/>
                <a:gd name="connsiteX54" fmla="*/ 1895727 w 5812369"/>
                <a:gd name="connsiteY54" fmla="*/ 606222 h 1982292"/>
                <a:gd name="connsiteX55" fmla="*/ 1931495 w 5812369"/>
                <a:gd name="connsiteY55" fmla="*/ 711730 h 1982292"/>
                <a:gd name="connsiteX56" fmla="*/ 2030753 w 5812369"/>
                <a:gd name="connsiteY56" fmla="*/ 749283 h 1982292"/>
                <a:gd name="connsiteX57" fmla="*/ 2129116 w 5812369"/>
                <a:gd name="connsiteY57" fmla="*/ 711730 h 1982292"/>
                <a:gd name="connsiteX58" fmla="*/ 2164884 w 5812369"/>
                <a:gd name="connsiteY58" fmla="*/ 606222 h 1982292"/>
                <a:gd name="connsiteX59" fmla="*/ 2164884 w 5812369"/>
                <a:gd name="connsiteY59" fmla="*/ 186874 h 1982292"/>
                <a:gd name="connsiteX60" fmla="*/ 2300804 w 5812369"/>
                <a:gd name="connsiteY60" fmla="*/ 186874 h 1982292"/>
                <a:gd name="connsiteX61" fmla="*/ 2300804 w 5812369"/>
                <a:gd name="connsiteY61" fmla="*/ 595493 h 1982292"/>
                <a:gd name="connsiteX62" fmla="*/ 2228373 w 5812369"/>
                <a:gd name="connsiteY62" fmla="*/ 802037 h 1982292"/>
                <a:gd name="connsiteX63" fmla="*/ 2029858 w 5812369"/>
                <a:gd name="connsiteY63" fmla="*/ 876250 h 1982292"/>
                <a:gd name="connsiteX64" fmla="*/ 1832238 w 5812369"/>
                <a:gd name="connsiteY64" fmla="*/ 802037 h 1982292"/>
                <a:gd name="connsiteX65" fmla="*/ 1759807 w 5812369"/>
                <a:gd name="connsiteY65" fmla="*/ 595493 h 1982292"/>
                <a:gd name="connsiteX66" fmla="*/ 2477858 w 5812369"/>
                <a:gd name="connsiteY66" fmla="*/ 857474 h 1982292"/>
                <a:gd name="connsiteX67" fmla="*/ 2477858 w 5812369"/>
                <a:gd name="connsiteY67" fmla="*/ 186874 h 1982292"/>
                <a:gd name="connsiteX68" fmla="*/ 2667431 w 5812369"/>
                <a:gd name="connsiteY68" fmla="*/ 186874 h 1982292"/>
                <a:gd name="connsiteX69" fmla="*/ 2831071 w 5812369"/>
                <a:gd name="connsiteY69" fmla="*/ 235157 h 1982292"/>
                <a:gd name="connsiteX70" fmla="*/ 2890983 w 5812369"/>
                <a:gd name="connsiteY70" fmla="*/ 369277 h 1982292"/>
                <a:gd name="connsiteX71" fmla="*/ 2820341 w 5812369"/>
                <a:gd name="connsiteY71" fmla="*/ 501609 h 1982292"/>
                <a:gd name="connsiteX72" fmla="*/ 2901714 w 5812369"/>
                <a:gd name="connsiteY72" fmla="*/ 565986 h 1982292"/>
                <a:gd name="connsiteX73" fmla="*/ 2930329 w 5812369"/>
                <a:gd name="connsiteY73" fmla="*/ 659870 h 1982292"/>
                <a:gd name="connsiteX74" fmla="*/ 2863263 w 5812369"/>
                <a:gd name="connsiteY74" fmla="*/ 804720 h 1982292"/>
                <a:gd name="connsiteX75" fmla="*/ 2681738 w 5812369"/>
                <a:gd name="connsiteY75" fmla="*/ 857474 h 1982292"/>
                <a:gd name="connsiteX76" fmla="*/ 2612884 w 5812369"/>
                <a:gd name="connsiteY76" fmla="*/ 741236 h 1982292"/>
                <a:gd name="connsiteX77" fmla="*/ 2689786 w 5812369"/>
                <a:gd name="connsiteY77" fmla="*/ 741236 h 1982292"/>
                <a:gd name="connsiteX78" fmla="*/ 2764005 w 5812369"/>
                <a:gd name="connsiteY78" fmla="*/ 717989 h 1982292"/>
                <a:gd name="connsiteX79" fmla="*/ 2790832 w 5812369"/>
                <a:gd name="connsiteY79" fmla="*/ 652717 h 1982292"/>
                <a:gd name="connsiteX80" fmla="*/ 2764005 w 5812369"/>
                <a:gd name="connsiteY80" fmla="*/ 588340 h 1982292"/>
                <a:gd name="connsiteX81" fmla="*/ 2689786 w 5812369"/>
                <a:gd name="connsiteY81" fmla="*/ 565986 h 1982292"/>
                <a:gd name="connsiteX82" fmla="*/ 2612884 w 5812369"/>
                <a:gd name="connsiteY82" fmla="*/ 565986 h 1982292"/>
                <a:gd name="connsiteX83" fmla="*/ 2612884 w 5812369"/>
                <a:gd name="connsiteY83" fmla="*/ 449749 h 1982292"/>
                <a:gd name="connsiteX84" fmla="*/ 2670113 w 5812369"/>
                <a:gd name="connsiteY84" fmla="*/ 449749 h 1982292"/>
                <a:gd name="connsiteX85" fmla="*/ 2730025 w 5812369"/>
                <a:gd name="connsiteY85" fmla="*/ 430078 h 1982292"/>
                <a:gd name="connsiteX86" fmla="*/ 2751486 w 5812369"/>
                <a:gd name="connsiteY86" fmla="*/ 375536 h 1982292"/>
                <a:gd name="connsiteX87" fmla="*/ 2730025 w 5812369"/>
                <a:gd name="connsiteY87" fmla="*/ 322782 h 1982292"/>
                <a:gd name="connsiteX88" fmla="*/ 2670113 w 5812369"/>
                <a:gd name="connsiteY88" fmla="*/ 303111 h 1982292"/>
                <a:gd name="connsiteX89" fmla="*/ 2612884 w 5812369"/>
                <a:gd name="connsiteY89" fmla="*/ 303111 h 1982292"/>
                <a:gd name="connsiteX90" fmla="*/ 3077873 w 5812369"/>
                <a:gd name="connsiteY90" fmla="*/ 857474 h 1982292"/>
                <a:gd name="connsiteX91" fmla="*/ 3077873 w 5812369"/>
                <a:gd name="connsiteY91" fmla="*/ 186874 h 1982292"/>
                <a:gd name="connsiteX92" fmla="*/ 3212899 w 5812369"/>
                <a:gd name="connsiteY92" fmla="*/ 186874 h 1982292"/>
                <a:gd name="connsiteX93" fmla="*/ 3212899 w 5812369"/>
                <a:gd name="connsiteY93" fmla="*/ 734083 h 1982292"/>
                <a:gd name="connsiteX94" fmla="*/ 3466855 w 5812369"/>
                <a:gd name="connsiteY94" fmla="*/ 734083 h 1982292"/>
                <a:gd name="connsiteX95" fmla="*/ 3466855 w 5812369"/>
                <a:gd name="connsiteY95" fmla="*/ 857474 h 1982292"/>
                <a:gd name="connsiteX96" fmla="*/ 3595621 w 5812369"/>
                <a:gd name="connsiteY96" fmla="*/ 857474 h 1982292"/>
                <a:gd name="connsiteX97" fmla="*/ 3595621 w 5812369"/>
                <a:gd name="connsiteY97" fmla="*/ 186874 h 1982292"/>
                <a:gd name="connsiteX98" fmla="*/ 3730647 w 5812369"/>
                <a:gd name="connsiteY98" fmla="*/ 186874 h 1982292"/>
                <a:gd name="connsiteX99" fmla="*/ 3730647 w 5812369"/>
                <a:gd name="connsiteY99" fmla="*/ 857474 h 1982292"/>
                <a:gd name="connsiteX100" fmla="*/ 3896076 w 5812369"/>
                <a:gd name="connsiteY100" fmla="*/ 658976 h 1982292"/>
                <a:gd name="connsiteX101" fmla="*/ 3870144 w 5812369"/>
                <a:gd name="connsiteY101" fmla="*/ 522174 h 1982292"/>
                <a:gd name="connsiteX102" fmla="*/ 3896076 w 5812369"/>
                <a:gd name="connsiteY102" fmla="*/ 386265 h 1982292"/>
                <a:gd name="connsiteX103" fmla="*/ 3967613 w 5812369"/>
                <a:gd name="connsiteY103" fmla="*/ 272711 h 1982292"/>
                <a:gd name="connsiteX104" fmla="*/ 4080284 w 5812369"/>
                <a:gd name="connsiteY104" fmla="*/ 195815 h 1982292"/>
                <a:gd name="connsiteX105" fmla="*/ 4224252 w 5812369"/>
                <a:gd name="connsiteY105" fmla="*/ 167203 h 1982292"/>
                <a:gd name="connsiteX106" fmla="*/ 4368220 w 5812369"/>
                <a:gd name="connsiteY106" fmla="*/ 195815 h 1982292"/>
                <a:gd name="connsiteX107" fmla="*/ 4480890 w 5812369"/>
                <a:gd name="connsiteY107" fmla="*/ 272711 h 1982292"/>
                <a:gd name="connsiteX108" fmla="*/ 4552427 w 5812369"/>
                <a:gd name="connsiteY108" fmla="*/ 386265 h 1982292"/>
                <a:gd name="connsiteX109" fmla="*/ 4578359 w 5812369"/>
                <a:gd name="connsiteY109" fmla="*/ 522174 h 1982292"/>
                <a:gd name="connsiteX110" fmla="*/ 4543485 w 5812369"/>
                <a:gd name="connsiteY110" fmla="*/ 679541 h 1982292"/>
                <a:gd name="connsiteX111" fmla="*/ 4446910 w 5812369"/>
                <a:gd name="connsiteY111" fmla="*/ 802037 h 1982292"/>
                <a:gd name="connsiteX112" fmla="*/ 4487150 w 5812369"/>
                <a:gd name="connsiteY112" fmla="*/ 840485 h 1982292"/>
                <a:gd name="connsiteX113" fmla="*/ 4626646 w 5812369"/>
                <a:gd name="connsiteY113" fmla="*/ 903968 h 1982292"/>
                <a:gd name="connsiteX114" fmla="*/ 4674934 w 5812369"/>
                <a:gd name="connsiteY114" fmla="*/ 896815 h 1982292"/>
                <a:gd name="connsiteX115" fmla="*/ 4674934 w 5812369"/>
                <a:gd name="connsiteY115" fmla="*/ 1012159 h 1982292"/>
                <a:gd name="connsiteX116" fmla="*/ 4604291 w 5812369"/>
                <a:gd name="connsiteY116" fmla="*/ 1023782 h 1982292"/>
                <a:gd name="connsiteX117" fmla="*/ 4395940 w 5812369"/>
                <a:gd name="connsiteY117" fmla="*/ 936157 h 1982292"/>
                <a:gd name="connsiteX118" fmla="*/ 4316355 w 5812369"/>
                <a:gd name="connsiteY118" fmla="*/ 864627 h 1982292"/>
                <a:gd name="connsiteX119" fmla="*/ 4224252 w 5812369"/>
                <a:gd name="connsiteY119" fmla="*/ 876250 h 1982292"/>
                <a:gd name="connsiteX120" fmla="*/ 4080284 w 5812369"/>
                <a:gd name="connsiteY120" fmla="*/ 847638 h 1982292"/>
                <a:gd name="connsiteX121" fmla="*/ 3967613 w 5812369"/>
                <a:gd name="connsiteY121" fmla="*/ 771637 h 1982292"/>
                <a:gd name="connsiteX122" fmla="*/ 3896076 w 5812369"/>
                <a:gd name="connsiteY122" fmla="*/ 658976 h 1982292"/>
                <a:gd name="connsiteX123" fmla="*/ 4070447 w 5812369"/>
                <a:gd name="connsiteY123" fmla="*/ 360336 h 1982292"/>
                <a:gd name="connsiteX124" fmla="*/ 4008747 w 5812369"/>
                <a:gd name="connsiteY124" fmla="*/ 522174 h 1982292"/>
                <a:gd name="connsiteX125" fmla="*/ 4070447 w 5812369"/>
                <a:gd name="connsiteY125" fmla="*/ 684012 h 1982292"/>
                <a:gd name="connsiteX126" fmla="*/ 4225146 w 5812369"/>
                <a:gd name="connsiteY126" fmla="*/ 749283 h 1982292"/>
                <a:gd name="connsiteX127" fmla="*/ 4335134 w 5812369"/>
                <a:gd name="connsiteY127" fmla="*/ 719777 h 1982292"/>
                <a:gd name="connsiteX128" fmla="*/ 4412036 w 5812369"/>
                <a:gd name="connsiteY128" fmla="*/ 637517 h 1982292"/>
                <a:gd name="connsiteX129" fmla="*/ 4439756 w 5812369"/>
                <a:gd name="connsiteY129" fmla="*/ 522174 h 1982292"/>
                <a:gd name="connsiteX130" fmla="*/ 4378056 w 5812369"/>
                <a:gd name="connsiteY130" fmla="*/ 360336 h 1982292"/>
                <a:gd name="connsiteX131" fmla="*/ 4224252 w 5812369"/>
                <a:gd name="connsiteY131" fmla="*/ 295064 h 1982292"/>
                <a:gd name="connsiteX132" fmla="*/ 4069553 w 5812369"/>
                <a:gd name="connsiteY132" fmla="*/ 360336 h 1982292"/>
                <a:gd name="connsiteX133" fmla="*/ 4705337 w 5812369"/>
                <a:gd name="connsiteY133" fmla="*/ 595493 h 1982292"/>
                <a:gd name="connsiteX134" fmla="*/ 4705337 w 5812369"/>
                <a:gd name="connsiteY134" fmla="*/ 186874 h 1982292"/>
                <a:gd name="connsiteX135" fmla="*/ 4841257 w 5812369"/>
                <a:gd name="connsiteY135" fmla="*/ 186874 h 1982292"/>
                <a:gd name="connsiteX136" fmla="*/ 4841257 w 5812369"/>
                <a:gd name="connsiteY136" fmla="*/ 606222 h 1982292"/>
                <a:gd name="connsiteX137" fmla="*/ 4877025 w 5812369"/>
                <a:gd name="connsiteY137" fmla="*/ 711730 h 1982292"/>
                <a:gd name="connsiteX138" fmla="*/ 4976283 w 5812369"/>
                <a:gd name="connsiteY138" fmla="*/ 749283 h 1982292"/>
                <a:gd name="connsiteX139" fmla="*/ 5074646 w 5812369"/>
                <a:gd name="connsiteY139" fmla="*/ 711730 h 1982292"/>
                <a:gd name="connsiteX140" fmla="*/ 5110414 w 5812369"/>
                <a:gd name="connsiteY140" fmla="*/ 606222 h 1982292"/>
                <a:gd name="connsiteX141" fmla="*/ 5110414 w 5812369"/>
                <a:gd name="connsiteY141" fmla="*/ 186874 h 1982292"/>
                <a:gd name="connsiteX142" fmla="*/ 5246334 w 5812369"/>
                <a:gd name="connsiteY142" fmla="*/ 186874 h 1982292"/>
                <a:gd name="connsiteX143" fmla="*/ 5246334 w 5812369"/>
                <a:gd name="connsiteY143" fmla="*/ 595493 h 1982292"/>
                <a:gd name="connsiteX144" fmla="*/ 5173903 w 5812369"/>
                <a:gd name="connsiteY144" fmla="*/ 802037 h 1982292"/>
                <a:gd name="connsiteX145" fmla="*/ 4975389 w 5812369"/>
                <a:gd name="connsiteY145" fmla="*/ 876250 h 1982292"/>
                <a:gd name="connsiteX146" fmla="*/ 4777768 w 5812369"/>
                <a:gd name="connsiteY146" fmla="*/ 802037 h 1982292"/>
                <a:gd name="connsiteX147" fmla="*/ 4705337 w 5812369"/>
                <a:gd name="connsiteY147" fmla="*/ 595493 h 1982292"/>
                <a:gd name="connsiteX148" fmla="*/ 5423388 w 5812369"/>
                <a:gd name="connsiteY148" fmla="*/ 857474 h 1982292"/>
                <a:gd name="connsiteX149" fmla="*/ 5423388 w 5812369"/>
                <a:gd name="connsiteY149" fmla="*/ 186874 h 1982292"/>
                <a:gd name="connsiteX150" fmla="*/ 5812370 w 5812369"/>
                <a:gd name="connsiteY150" fmla="*/ 186874 h 1982292"/>
                <a:gd name="connsiteX151" fmla="*/ 5812370 w 5812369"/>
                <a:gd name="connsiteY151" fmla="*/ 303111 h 1982292"/>
                <a:gd name="connsiteX152" fmla="*/ 5558414 w 5812369"/>
                <a:gd name="connsiteY152" fmla="*/ 303111 h 1982292"/>
                <a:gd name="connsiteX153" fmla="*/ 5558414 w 5812369"/>
                <a:gd name="connsiteY153" fmla="*/ 457796 h 1982292"/>
                <a:gd name="connsiteX154" fmla="*/ 5773919 w 5812369"/>
                <a:gd name="connsiteY154" fmla="*/ 457796 h 1982292"/>
                <a:gd name="connsiteX155" fmla="*/ 5773919 w 5812369"/>
                <a:gd name="connsiteY155" fmla="*/ 574033 h 1982292"/>
                <a:gd name="connsiteX156" fmla="*/ 5558414 w 5812369"/>
                <a:gd name="connsiteY156" fmla="*/ 574033 h 1982292"/>
                <a:gd name="connsiteX157" fmla="*/ 5558414 w 5812369"/>
                <a:gd name="connsiteY157" fmla="*/ 741236 h 1982292"/>
                <a:gd name="connsiteX158" fmla="*/ 5812370 w 5812369"/>
                <a:gd name="connsiteY158" fmla="*/ 741236 h 1982292"/>
                <a:gd name="connsiteX159" fmla="*/ 5812370 w 5812369"/>
                <a:gd name="connsiteY159" fmla="*/ 857474 h 1982292"/>
                <a:gd name="connsiteX160" fmla="*/ 0 w 5812369"/>
                <a:gd name="connsiteY160" fmla="*/ 1827608 h 1982292"/>
                <a:gd name="connsiteX161" fmla="*/ 0 w 5812369"/>
                <a:gd name="connsiteY161" fmla="*/ 1157008 h 1982292"/>
                <a:gd name="connsiteX162" fmla="*/ 388982 w 5812369"/>
                <a:gd name="connsiteY162" fmla="*/ 1157008 h 1982292"/>
                <a:gd name="connsiteX163" fmla="*/ 388982 w 5812369"/>
                <a:gd name="connsiteY163" fmla="*/ 1273245 h 1982292"/>
                <a:gd name="connsiteX164" fmla="*/ 135920 w 5812369"/>
                <a:gd name="connsiteY164" fmla="*/ 1273245 h 1982292"/>
                <a:gd name="connsiteX165" fmla="*/ 135920 w 5812369"/>
                <a:gd name="connsiteY165" fmla="*/ 1427930 h 1982292"/>
                <a:gd name="connsiteX166" fmla="*/ 351425 w 5812369"/>
                <a:gd name="connsiteY166" fmla="*/ 1427930 h 1982292"/>
                <a:gd name="connsiteX167" fmla="*/ 351425 w 5812369"/>
                <a:gd name="connsiteY167" fmla="*/ 1544168 h 1982292"/>
                <a:gd name="connsiteX168" fmla="*/ 135920 w 5812369"/>
                <a:gd name="connsiteY168" fmla="*/ 1544168 h 1982292"/>
                <a:gd name="connsiteX169" fmla="*/ 135920 w 5812369"/>
                <a:gd name="connsiteY169" fmla="*/ 1827608 h 1982292"/>
                <a:gd name="connsiteX170" fmla="*/ 517748 w 5812369"/>
                <a:gd name="connsiteY170" fmla="*/ 1827608 h 1982292"/>
                <a:gd name="connsiteX171" fmla="*/ 517748 w 5812369"/>
                <a:gd name="connsiteY171" fmla="*/ 1157008 h 1982292"/>
                <a:gd name="connsiteX172" fmla="*/ 721628 w 5812369"/>
                <a:gd name="connsiteY172" fmla="*/ 1157008 h 1982292"/>
                <a:gd name="connsiteX173" fmla="*/ 895999 w 5812369"/>
                <a:gd name="connsiteY173" fmla="*/ 1210656 h 1982292"/>
                <a:gd name="connsiteX174" fmla="*/ 959488 w 5812369"/>
                <a:gd name="connsiteY174" fmla="*/ 1357294 h 1982292"/>
                <a:gd name="connsiteX175" fmla="*/ 931768 w 5812369"/>
                <a:gd name="connsiteY175" fmla="*/ 1461907 h 1982292"/>
                <a:gd name="connsiteX176" fmla="*/ 853077 w 5812369"/>
                <a:gd name="connsiteY176" fmla="*/ 1530756 h 1982292"/>
                <a:gd name="connsiteX177" fmla="*/ 1062322 w 5812369"/>
                <a:gd name="connsiteY177" fmla="*/ 1827608 h 1982292"/>
                <a:gd name="connsiteX178" fmla="*/ 900470 w 5812369"/>
                <a:gd name="connsiteY178" fmla="*/ 1827608 h 1982292"/>
                <a:gd name="connsiteX179" fmla="*/ 722522 w 5812369"/>
                <a:gd name="connsiteY179" fmla="*/ 1556686 h 1982292"/>
                <a:gd name="connsiteX180" fmla="*/ 653668 w 5812369"/>
                <a:gd name="connsiteY180" fmla="*/ 1556686 h 1982292"/>
                <a:gd name="connsiteX181" fmla="*/ 653668 w 5812369"/>
                <a:gd name="connsiteY181" fmla="*/ 1827608 h 1982292"/>
                <a:gd name="connsiteX182" fmla="*/ 653668 w 5812369"/>
                <a:gd name="connsiteY182" fmla="*/ 1441342 h 1982292"/>
                <a:gd name="connsiteX183" fmla="*/ 729676 w 5812369"/>
                <a:gd name="connsiteY183" fmla="*/ 1441342 h 1982292"/>
                <a:gd name="connsiteX184" fmla="*/ 796742 w 5812369"/>
                <a:gd name="connsiteY184" fmla="*/ 1418989 h 1982292"/>
                <a:gd name="connsiteX185" fmla="*/ 819991 w 5812369"/>
                <a:gd name="connsiteY185" fmla="*/ 1355506 h 1982292"/>
                <a:gd name="connsiteX186" fmla="*/ 796742 w 5812369"/>
                <a:gd name="connsiteY186" fmla="*/ 1294705 h 1982292"/>
                <a:gd name="connsiteX187" fmla="*/ 729676 w 5812369"/>
                <a:gd name="connsiteY187" fmla="*/ 1273245 h 1982292"/>
                <a:gd name="connsiteX188" fmla="*/ 653668 w 5812369"/>
                <a:gd name="connsiteY188" fmla="*/ 1273245 h 1982292"/>
                <a:gd name="connsiteX189" fmla="*/ 1100773 w 5812369"/>
                <a:gd name="connsiteY189" fmla="*/ 1827608 h 1982292"/>
                <a:gd name="connsiteX190" fmla="*/ 1353835 w 5812369"/>
                <a:gd name="connsiteY190" fmla="*/ 1157008 h 1982292"/>
                <a:gd name="connsiteX191" fmla="*/ 1530889 w 5812369"/>
                <a:gd name="connsiteY191" fmla="*/ 1157008 h 1982292"/>
                <a:gd name="connsiteX192" fmla="*/ 1783950 w 5812369"/>
                <a:gd name="connsiteY192" fmla="*/ 1827608 h 1982292"/>
                <a:gd name="connsiteX193" fmla="*/ 1639982 w 5812369"/>
                <a:gd name="connsiteY193" fmla="*/ 1827608 h 1982292"/>
                <a:gd name="connsiteX194" fmla="*/ 1575599 w 5812369"/>
                <a:gd name="connsiteY194" fmla="*/ 1653252 h 1982292"/>
                <a:gd name="connsiteX195" fmla="*/ 1308230 w 5812369"/>
                <a:gd name="connsiteY195" fmla="*/ 1653252 h 1982292"/>
                <a:gd name="connsiteX196" fmla="*/ 1244741 w 5812369"/>
                <a:gd name="connsiteY196" fmla="*/ 1827608 h 1982292"/>
                <a:gd name="connsiteX197" fmla="*/ 1350258 w 5812369"/>
                <a:gd name="connsiteY197" fmla="*/ 1537015 h 1982292"/>
                <a:gd name="connsiteX198" fmla="*/ 1534466 w 5812369"/>
                <a:gd name="connsiteY198" fmla="*/ 1537015 h 1982292"/>
                <a:gd name="connsiteX199" fmla="*/ 1442362 w 5812369"/>
                <a:gd name="connsiteY199" fmla="*/ 1285763 h 1982292"/>
                <a:gd name="connsiteX200" fmla="*/ 1896621 w 5812369"/>
                <a:gd name="connsiteY200" fmla="*/ 1827608 h 1982292"/>
                <a:gd name="connsiteX201" fmla="*/ 1896621 w 5812369"/>
                <a:gd name="connsiteY201" fmla="*/ 1157008 h 1982292"/>
                <a:gd name="connsiteX202" fmla="*/ 2070098 w 5812369"/>
                <a:gd name="connsiteY202" fmla="*/ 1157008 h 1982292"/>
                <a:gd name="connsiteX203" fmla="*/ 2368764 w 5812369"/>
                <a:gd name="connsiteY203" fmla="*/ 1637158 h 1982292"/>
                <a:gd name="connsiteX204" fmla="*/ 2368764 w 5812369"/>
                <a:gd name="connsiteY204" fmla="*/ 1157008 h 1982292"/>
                <a:gd name="connsiteX205" fmla="*/ 2503790 w 5812369"/>
                <a:gd name="connsiteY205" fmla="*/ 1157008 h 1982292"/>
                <a:gd name="connsiteX206" fmla="*/ 2503790 w 5812369"/>
                <a:gd name="connsiteY206" fmla="*/ 1827608 h 1982292"/>
                <a:gd name="connsiteX207" fmla="*/ 2330313 w 5812369"/>
                <a:gd name="connsiteY207" fmla="*/ 1827608 h 1982292"/>
                <a:gd name="connsiteX208" fmla="*/ 2031647 w 5812369"/>
                <a:gd name="connsiteY208" fmla="*/ 1345670 h 1982292"/>
                <a:gd name="connsiteX209" fmla="*/ 2031647 w 5812369"/>
                <a:gd name="connsiteY209" fmla="*/ 1827608 h 1982292"/>
                <a:gd name="connsiteX210" fmla="*/ 2644181 w 5812369"/>
                <a:gd name="connsiteY210" fmla="*/ 1492308 h 1982292"/>
                <a:gd name="connsiteX211" fmla="*/ 2670113 w 5812369"/>
                <a:gd name="connsiteY211" fmla="*/ 1356400 h 1982292"/>
                <a:gd name="connsiteX212" fmla="*/ 2741650 w 5812369"/>
                <a:gd name="connsiteY212" fmla="*/ 1242845 h 1982292"/>
                <a:gd name="connsiteX213" fmla="*/ 2854321 w 5812369"/>
                <a:gd name="connsiteY213" fmla="*/ 1166844 h 1982292"/>
                <a:gd name="connsiteX214" fmla="*/ 2999183 w 5812369"/>
                <a:gd name="connsiteY214" fmla="*/ 1138231 h 1982292"/>
                <a:gd name="connsiteX215" fmla="*/ 3160141 w 5812369"/>
                <a:gd name="connsiteY215" fmla="*/ 1173997 h 1982292"/>
                <a:gd name="connsiteX216" fmla="*/ 3279965 w 5812369"/>
                <a:gd name="connsiteY216" fmla="*/ 1274140 h 1982292"/>
                <a:gd name="connsiteX217" fmla="*/ 3173554 w 5812369"/>
                <a:gd name="connsiteY217" fmla="*/ 1357294 h 1982292"/>
                <a:gd name="connsiteX218" fmla="*/ 3099334 w 5812369"/>
                <a:gd name="connsiteY218" fmla="*/ 1290234 h 1982292"/>
                <a:gd name="connsiteX219" fmla="*/ 2999183 w 5812369"/>
                <a:gd name="connsiteY219" fmla="*/ 1265198 h 1982292"/>
                <a:gd name="connsiteX220" fmla="*/ 2844484 w 5812369"/>
                <a:gd name="connsiteY220" fmla="*/ 1330470 h 1982292"/>
                <a:gd name="connsiteX221" fmla="*/ 2782784 w 5812369"/>
                <a:gd name="connsiteY221" fmla="*/ 1492308 h 1982292"/>
                <a:gd name="connsiteX222" fmla="*/ 2844484 w 5812369"/>
                <a:gd name="connsiteY222" fmla="*/ 1655040 h 1982292"/>
                <a:gd name="connsiteX223" fmla="*/ 2999183 w 5812369"/>
                <a:gd name="connsiteY223" fmla="*/ 1719418 h 1982292"/>
                <a:gd name="connsiteX224" fmla="*/ 3099334 w 5812369"/>
                <a:gd name="connsiteY224" fmla="*/ 1695276 h 1982292"/>
                <a:gd name="connsiteX225" fmla="*/ 3173554 w 5812369"/>
                <a:gd name="connsiteY225" fmla="*/ 1627322 h 1982292"/>
                <a:gd name="connsiteX226" fmla="*/ 3279965 w 5812369"/>
                <a:gd name="connsiteY226" fmla="*/ 1709582 h 1982292"/>
                <a:gd name="connsiteX227" fmla="*/ 3181602 w 5812369"/>
                <a:gd name="connsiteY227" fmla="*/ 1798996 h 1982292"/>
                <a:gd name="connsiteX228" fmla="*/ 3051047 w 5812369"/>
                <a:gd name="connsiteY228" fmla="*/ 1842808 h 1982292"/>
                <a:gd name="connsiteX229" fmla="*/ 2967885 w 5812369"/>
                <a:gd name="connsiteY229" fmla="*/ 1982293 h 1982292"/>
                <a:gd name="connsiteX230" fmla="*/ 2848061 w 5812369"/>
                <a:gd name="connsiteY230" fmla="*/ 1982293 h 1982292"/>
                <a:gd name="connsiteX231" fmla="*/ 2932117 w 5812369"/>
                <a:gd name="connsiteY231" fmla="*/ 1841020 h 1982292"/>
                <a:gd name="connsiteX232" fmla="*/ 2780995 w 5812369"/>
                <a:gd name="connsiteY232" fmla="*/ 1775748 h 1982292"/>
                <a:gd name="connsiteX233" fmla="*/ 2679055 w 5812369"/>
                <a:gd name="connsiteY233" fmla="*/ 1651464 h 1982292"/>
                <a:gd name="connsiteX234" fmla="*/ 2644181 w 5812369"/>
                <a:gd name="connsiteY234" fmla="*/ 1492308 h 1982292"/>
                <a:gd name="connsiteX235" fmla="*/ 3319310 w 5812369"/>
                <a:gd name="connsiteY235" fmla="*/ 1827608 h 1982292"/>
                <a:gd name="connsiteX236" fmla="*/ 3572372 w 5812369"/>
                <a:gd name="connsiteY236" fmla="*/ 1157008 h 1982292"/>
                <a:gd name="connsiteX237" fmla="*/ 3749426 w 5812369"/>
                <a:gd name="connsiteY237" fmla="*/ 1157008 h 1982292"/>
                <a:gd name="connsiteX238" fmla="*/ 4002487 w 5812369"/>
                <a:gd name="connsiteY238" fmla="*/ 1827608 h 1982292"/>
                <a:gd name="connsiteX239" fmla="*/ 3858519 w 5812369"/>
                <a:gd name="connsiteY239" fmla="*/ 1827608 h 1982292"/>
                <a:gd name="connsiteX240" fmla="*/ 3795030 w 5812369"/>
                <a:gd name="connsiteY240" fmla="*/ 1653252 h 1982292"/>
                <a:gd name="connsiteX241" fmla="*/ 3527661 w 5812369"/>
                <a:gd name="connsiteY241" fmla="*/ 1653252 h 1982292"/>
                <a:gd name="connsiteX242" fmla="*/ 3463278 w 5812369"/>
                <a:gd name="connsiteY242" fmla="*/ 1827608 h 1982292"/>
                <a:gd name="connsiteX243" fmla="*/ 3569689 w 5812369"/>
                <a:gd name="connsiteY243" fmla="*/ 1537015 h 1982292"/>
                <a:gd name="connsiteX244" fmla="*/ 3753002 w 5812369"/>
                <a:gd name="connsiteY244" fmla="*/ 1537015 h 1982292"/>
                <a:gd name="connsiteX245" fmla="*/ 3660899 w 5812369"/>
                <a:gd name="connsiteY245" fmla="*/ 1285763 h 1982292"/>
                <a:gd name="connsiteX246" fmla="*/ 4115158 w 5812369"/>
                <a:gd name="connsiteY246" fmla="*/ 1827608 h 1982292"/>
                <a:gd name="connsiteX247" fmla="*/ 4115158 w 5812369"/>
                <a:gd name="connsiteY247" fmla="*/ 1157008 h 1982292"/>
                <a:gd name="connsiteX248" fmla="*/ 4251078 w 5812369"/>
                <a:gd name="connsiteY248" fmla="*/ 1157008 h 1982292"/>
                <a:gd name="connsiteX249" fmla="*/ 4251078 w 5812369"/>
                <a:gd name="connsiteY249" fmla="*/ 1827608 h 1982292"/>
                <a:gd name="connsiteX250" fmla="*/ 4386998 w 5812369"/>
                <a:gd name="connsiteY250" fmla="*/ 1734618 h 1982292"/>
                <a:gd name="connsiteX251" fmla="*/ 4485361 w 5812369"/>
                <a:gd name="connsiteY251" fmla="*/ 1644311 h 1982292"/>
                <a:gd name="connsiteX252" fmla="*/ 4553321 w 5812369"/>
                <a:gd name="connsiteY252" fmla="*/ 1705112 h 1982292"/>
                <a:gd name="connsiteX253" fmla="*/ 4632906 w 5812369"/>
                <a:gd name="connsiteY253" fmla="*/ 1726571 h 1982292"/>
                <a:gd name="connsiteX254" fmla="*/ 4695501 w 5812369"/>
                <a:gd name="connsiteY254" fmla="*/ 1706006 h 1982292"/>
                <a:gd name="connsiteX255" fmla="*/ 4718750 w 5812369"/>
                <a:gd name="connsiteY255" fmla="*/ 1648781 h 1982292"/>
                <a:gd name="connsiteX256" fmla="*/ 4706231 w 5812369"/>
                <a:gd name="connsiteY256" fmla="*/ 1609439 h 1982292"/>
                <a:gd name="connsiteX257" fmla="*/ 4671357 w 5812369"/>
                <a:gd name="connsiteY257" fmla="*/ 1579933 h 1982292"/>
                <a:gd name="connsiteX258" fmla="*/ 4622175 w 5812369"/>
                <a:gd name="connsiteY258" fmla="*/ 1554897 h 1982292"/>
                <a:gd name="connsiteX259" fmla="*/ 4565840 w 5812369"/>
                <a:gd name="connsiteY259" fmla="*/ 1528967 h 1982292"/>
                <a:gd name="connsiteX260" fmla="*/ 4510399 w 5812369"/>
                <a:gd name="connsiteY260" fmla="*/ 1498567 h 1982292"/>
                <a:gd name="connsiteX261" fmla="*/ 4461217 w 5812369"/>
                <a:gd name="connsiteY261" fmla="*/ 1459225 h 1982292"/>
                <a:gd name="connsiteX262" fmla="*/ 4426343 w 5812369"/>
                <a:gd name="connsiteY262" fmla="*/ 1404683 h 1982292"/>
                <a:gd name="connsiteX263" fmla="*/ 4412930 w 5812369"/>
                <a:gd name="connsiteY263" fmla="*/ 1332258 h 1982292"/>
                <a:gd name="connsiteX264" fmla="*/ 4473736 w 5812369"/>
                <a:gd name="connsiteY264" fmla="*/ 1194562 h 1982292"/>
                <a:gd name="connsiteX265" fmla="*/ 4627541 w 5812369"/>
                <a:gd name="connsiteY265" fmla="*/ 1138231 h 1982292"/>
                <a:gd name="connsiteX266" fmla="*/ 4860930 w 5812369"/>
                <a:gd name="connsiteY266" fmla="*/ 1250892 h 1982292"/>
                <a:gd name="connsiteX267" fmla="*/ 4761672 w 5812369"/>
                <a:gd name="connsiteY267" fmla="*/ 1340305 h 1982292"/>
                <a:gd name="connsiteX268" fmla="*/ 4628435 w 5812369"/>
                <a:gd name="connsiteY268" fmla="*/ 1256257 h 1982292"/>
                <a:gd name="connsiteX269" fmla="*/ 4572100 w 5812369"/>
                <a:gd name="connsiteY269" fmla="*/ 1276822 h 1982292"/>
                <a:gd name="connsiteX270" fmla="*/ 4550639 w 5812369"/>
                <a:gd name="connsiteY270" fmla="*/ 1326893 h 1982292"/>
                <a:gd name="connsiteX271" fmla="*/ 4561369 w 5812369"/>
                <a:gd name="connsiteY271" fmla="*/ 1361765 h 1982292"/>
                <a:gd name="connsiteX272" fmla="*/ 4589090 w 5812369"/>
                <a:gd name="connsiteY272" fmla="*/ 1389483 h 1982292"/>
                <a:gd name="connsiteX273" fmla="*/ 4630223 w 5812369"/>
                <a:gd name="connsiteY273" fmla="*/ 1412730 h 1982292"/>
                <a:gd name="connsiteX274" fmla="*/ 4677616 w 5812369"/>
                <a:gd name="connsiteY274" fmla="*/ 1435084 h 1982292"/>
                <a:gd name="connsiteX275" fmla="*/ 4728586 w 5812369"/>
                <a:gd name="connsiteY275" fmla="*/ 1458331 h 1982292"/>
                <a:gd name="connsiteX276" fmla="*/ 4776874 w 5812369"/>
                <a:gd name="connsiteY276" fmla="*/ 1488731 h 1982292"/>
                <a:gd name="connsiteX277" fmla="*/ 4818008 w 5812369"/>
                <a:gd name="connsiteY277" fmla="*/ 1528073 h 1982292"/>
                <a:gd name="connsiteX278" fmla="*/ 4845728 w 5812369"/>
                <a:gd name="connsiteY278" fmla="*/ 1579039 h 1982292"/>
                <a:gd name="connsiteX279" fmla="*/ 4856459 w 5812369"/>
                <a:gd name="connsiteY279" fmla="*/ 1646099 h 1982292"/>
                <a:gd name="connsiteX280" fmla="*/ 4791181 w 5812369"/>
                <a:gd name="connsiteY280" fmla="*/ 1791843 h 1982292"/>
                <a:gd name="connsiteX281" fmla="*/ 4634694 w 5812369"/>
                <a:gd name="connsiteY281" fmla="*/ 1846385 h 1982292"/>
                <a:gd name="connsiteX282" fmla="*/ 4492515 w 5812369"/>
                <a:gd name="connsiteY282" fmla="*/ 1818667 h 1982292"/>
                <a:gd name="connsiteX283" fmla="*/ 4386998 w 5812369"/>
                <a:gd name="connsiteY283" fmla="*/ 1734618 h 1982292"/>
                <a:gd name="connsiteX284" fmla="*/ 5007580 w 5812369"/>
                <a:gd name="connsiteY284" fmla="*/ 1827608 h 1982292"/>
                <a:gd name="connsiteX285" fmla="*/ 5007580 w 5812369"/>
                <a:gd name="connsiteY285" fmla="*/ 1157008 h 1982292"/>
                <a:gd name="connsiteX286" fmla="*/ 5396562 w 5812369"/>
                <a:gd name="connsiteY286" fmla="*/ 1157008 h 1982292"/>
                <a:gd name="connsiteX287" fmla="*/ 5396562 w 5812369"/>
                <a:gd name="connsiteY287" fmla="*/ 1273245 h 1982292"/>
                <a:gd name="connsiteX288" fmla="*/ 5143500 w 5812369"/>
                <a:gd name="connsiteY288" fmla="*/ 1273245 h 1982292"/>
                <a:gd name="connsiteX289" fmla="*/ 5143500 w 5812369"/>
                <a:gd name="connsiteY289" fmla="*/ 1427930 h 1982292"/>
                <a:gd name="connsiteX290" fmla="*/ 5359005 w 5812369"/>
                <a:gd name="connsiteY290" fmla="*/ 1427930 h 1982292"/>
                <a:gd name="connsiteX291" fmla="*/ 5359005 w 5812369"/>
                <a:gd name="connsiteY291" fmla="*/ 1544168 h 1982292"/>
                <a:gd name="connsiteX292" fmla="*/ 5143500 w 5812369"/>
                <a:gd name="connsiteY292" fmla="*/ 1544168 h 1982292"/>
                <a:gd name="connsiteX293" fmla="*/ 5143500 w 5812369"/>
                <a:gd name="connsiteY293" fmla="*/ 1711371 h 1982292"/>
                <a:gd name="connsiteX294" fmla="*/ 5396562 w 5812369"/>
                <a:gd name="connsiteY294" fmla="*/ 1711371 h 1982292"/>
                <a:gd name="connsiteX295" fmla="*/ 5396562 w 5812369"/>
                <a:gd name="connsiteY295" fmla="*/ 1827608 h 198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Lst>
              <a:rect l="l" t="t" r="r" b="b"/>
              <a:pathLst>
                <a:path w="5812369" h="1982292">
                  <a:moveTo>
                    <a:pt x="0" y="857474"/>
                  </a:moveTo>
                  <a:lnTo>
                    <a:pt x="0" y="186874"/>
                  </a:lnTo>
                  <a:lnTo>
                    <a:pt x="203880" y="186874"/>
                  </a:lnTo>
                  <a:cubicBezTo>
                    <a:pt x="277804" y="186874"/>
                    <a:pt x="335624" y="204756"/>
                    <a:pt x="377357" y="240522"/>
                  </a:cubicBezTo>
                  <a:cubicBezTo>
                    <a:pt x="419680" y="276287"/>
                    <a:pt x="441141" y="325169"/>
                    <a:pt x="441740" y="387160"/>
                  </a:cubicBezTo>
                  <a:cubicBezTo>
                    <a:pt x="441740" y="427100"/>
                    <a:pt x="432503" y="461668"/>
                    <a:pt x="414020" y="490879"/>
                  </a:cubicBezTo>
                  <a:cubicBezTo>
                    <a:pt x="395536" y="520681"/>
                    <a:pt x="369309" y="543928"/>
                    <a:pt x="335329" y="560621"/>
                  </a:cubicBezTo>
                  <a:lnTo>
                    <a:pt x="544574" y="857474"/>
                  </a:lnTo>
                  <a:lnTo>
                    <a:pt x="382722" y="857474"/>
                  </a:lnTo>
                  <a:lnTo>
                    <a:pt x="204774" y="586551"/>
                  </a:lnTo>
                  <a:lnTo>
                    <a:pt x="135920" y="586551"/>
                  </a:lnTo>
                  <a:lnTo>
                    <a:pt x="135920" y="857474"/>
                  </a:lnTo>
                  <a:close/>
                  <a:moveTo>
                    <a:pt x="135920" y="471208"/>
                  </a:moveTo>
                  <a:lnTo>
                    <a:pt x="211928" y="471208"/>
                  </a:lnTo>
                  <a:cubicBezTo>
                    <a:pt x="240543" y="471208"/>
                    <a:pt x="262603" y="463760"/>
                    <a:pt x="278100" y="448855"/>
                  </a:cubicBezTo>
                  <a:cubicBezTo>
                    <a:pt x="294195" y="433950"/>
                    <a:pt x="302243" y="412794"/>
                    <a:pt x="302243" y="385371"/>
                  </a:cubicBezTo>
                  <a:cubicBezTo>
                    <a:pt x="302243" y="359737"/>
                    <a:pt x="294195" y="339475"/>
                    <a:pt x="278100" y="324570"/>
                  </a:cubicBezTo>
                  <a:cubicBezTo>
                    <a:pt x="262004" y="309665"/>
                    <a:pt x="239944" y="302512"/>
                    <a:pt x="211928" y="303111"/>
                  </a:cubicBezTo>
                  <a:lnTo>
                    <a:pt x="135920" y="303111"/>
                  </a:lnTo>
                  <a:close/>
                  <a:moveTo>
                    <a:pt x="639361" y="857474"/>
                  </a:moveTo>
                  <a:lnTo>
                    <a:pt x="639361" y="186874"/>
                  </a:lnTo>
                  <a:lnTo>
                    <a:pt x="1028342" y="186874"/>
                  </a:lnTo>
                  <a:lnTo>
                    <a:pt x="1028342" y="303111"/>
                  </a:lnTo>
                  <a:lnTo>
                    <a:pt x="774387" y="303111"/>
                  </a:lnTo>
                  <a:lnTo>
                    <a:pt x="774387" y="457796"/>
                  </a:lnTo>
                  <a:lnTo>
                    <a:pt x="989891" y="457796"/>
                  </a:lnTo>
                  <a:lnTo>
                    <a:pt x="989891" y="574033"/>
                  </a:lnTo>
                  <a:lnTo>
                    <a:pt x="774387" y="574033"/>
                  </a:lnTo>
                  <a:lnTo>
                    <a:pt x="774387" y="741236"/>
                  </a:lnTo>
                  <a:lnTo>
                    <a:pt x="1028342" y="741236"/>
                  </a:lnTo>
                  <a:lnTo>
                    <a:pt x="1028342" y="857474"/>
                  </a:lnTo>
                  <a:close/>
                  <a:moveTo>
                    <a:pt x="770810" y="129649"/>
                  </a:moveTo>
                  <a:lnTo>
                    <a:pt x="878115" y="0"/>
                  </a:lnTo>
                  <a:lnTo>
                    <a:pt x="1017612" y="0"/>
                  </a:lnTo>
                  <a:lnTo>
                    <a:pt x="894211" y="129649"/>
                  </a:lnTo>
                  <a:close/>
                  <a:moveTo>
                    <a:pt x="1193771" y="857474"/>
                  </a:moveTo>
                  <a:lnTo>
                    <a:pt x="1193771" y="186874"/>
                  </a:lnTo>
                  <a:lnTo>
                    <a:pt x="1414641" y="186874"/>
                  </a:lnTo>
                  <a:cubicBezTo>
                    <a:pt x="1487967" y="186874"/>
                    <a:pt x="1545491" y="204756"/>
                    <a:pt x="1587224" y="240522"/>
                  </a:cubicBezTo>
                  <a:cubicBezTo>
                    <a:pt x="1629547" y="276287"/>
                    <a:pt x="1650713" y="325169"/>
                    <a:pt x="1650713" y="387160"/>
                  </a:cubicBezTo>
                  <a:cubicBezTo>
                    <a:pt x="1650713" y="449150"/>
                    <a:pt x="1629547" y="497737"/>
                    <a:pt x="1587224" y="532903"/>
                  </a:cubicBezTo>
                  <a:cubicBezTo>
                    <a:pt x="1544901" y="568669"/>
                    <a:pt x="1487368" y="586551"/>
                    <a:pt x="1414641" y="586551"/>
                  </a:cubicBezTo>
                  <a:lnTo>
                    <a:pt x="1329691" y="586551"/>
                  </a:lnTo>
                  <a:lnTo>
                    <a:pt x="1329691" y="857474"/>
                  </a:lnTo>
                  <a:close/>
                  <a:moveTo>
                    <a:pt x="1329691" y="471208"/>
                  </a:moveTo>
                  <a:lnTo>
                    <a:pt x="1420007" y="471208"/>
                  </a:lnTo>
                  <a:cubicBezTo>
                    <a:pt x="1449220" y="471208"/>
                    <a:pt x="1471871" y="463456"/>
                    <a:pt x="1487967" y="447961"/>
                  </a:cubicBezTo>
                  <a:cubicBezTo>
                    <a:pt x="1504062" y="433056"/>
                    <a:pt x="1512110" y="412195"/>
                    <a:pt x="1512110" y="385371"/>
                  </a:cubicBezTo>
                  <a:cubicBezTo>
                    <a:pt x="1512110" y="359737"/>
                    <a:pt x="1503767" y="339475"/>
                    <a:pt x="1487072" y="324570"/>
                  </a:cubicBezTo>
                  <a:cubicBezTo>
                    <a:pt x="1470977" y="309665"/>
                    <a:pt x="1448621" y="302512"/>
                    <a:pt x="1420007" y="303111"/>
                  </a:cubicBezTo>
                  <a:lnTo>
                    <a:pt x="1329691" y="303111"/>
                  </a:lnTo>
                  <a:close/>
                  <a:moveTo>
                    <a:pt x="1759807" y="595493"/>
                  </a:moveTo>
                  <a:lnTo>
                    <a:pt x="1759807" y="186874"/>
                  </a:lnTo>
                  <a:lnTo>
                    <a:pt x="1895727" y="186874"/>
                  </a:lnTo>
                  <a:lnTo>
                    <a:pt x="1895727" y="606222"/>
                  </a:lnTo>
                  <a:cubicBezTo>
                    <a:pt x="1895727" y="650929"/>
                    <a:pt x="1907647" y="686095"/>
                    <a:pt x="1931495" y="711730"/>
                  </a:cubicBezTo>
                  <a:cubicBezTo>
                    <a:pt x="1955344" y="736766"/>
                    <a:pt x="1988430" y="749283"/>
                    <a:pt x="2030753" y="749283"/>
                  </a:cubicBezTo>
                  <a:cubicBezTo>
                    <a:pt x="2072485" y="749283"/>
                    <a:pt x="2105267" y="736766"/>
                    <a:pt x="2129116" y="711730"/>
                  </a:cubicBezTo>
                  <a:cubicBezTo>
                    <a:pt x="2152964" y="686694"/>
                    <a:pt x="2164884" y="651528"/>
                    <a:pt x="2164884" y="606222"/>
                  </a:cubicBezTo>
                  <a:lnTo>
                    <a:pt x="2164884" y="186874"/>
                  </a:lnTo>
                  <a:lnTo>
                    <a:pt x="2300804" y="186874"/>
                  </a:lnTo>
                  <a:lnTo>
                    <a:pt x="2300804" y="595493"/>
                  </a:lnTo>
                  <a:cubicBezTo>
                    <a:pt x="2300804" y="683717"/>
                    <a:pt x="2276661" y="752565"/>
                    <a:pt x="2228373" y="802037"/>
                  </a:cubicBezTo>
                  <a:cubicBezTo>
                    <a:pt x="2180086" y="851510"/>
                    <a:pt x="2113914" y="876250"/>
                    <a:pt x="2029858" y="876250"/>
                  </a:cubicBezTo>
                  <a:cubicBezTo>
                    <a:pt x="1946402" y="876250"/>
                    <a:pt x="1880525" y="851510"/>
                    <a:pt x="1832238" y="802037"/>
                  </a:cubicBezTo>
                  <a:cubicBezTo>
                    <a:pt x="1783950" y="751966"/>
                    <a:pt x="1759807" y="683118"/>
                    <a:pt x="1759807" y="595493"/>
                  </a:cubicBezTo>
                  <a:close/>
                  <a:moveTo>
                    <a:pt x="2477858" y="857474"/>
                  </a:moveTo>
                  <a:lnTo>
                    <a:pt x="2477858" y="186874"/>
                  </a:lnTo>
                  <a:lnTo>
                    <a:pt x="2667431" y="186874"/>
                  </a:lnTo>
                  <a:cubicBezTo>
                    <a:pt x="2737179" y="186874"/>
                    <a:pt x="2791726" y="202968"/>
                    <a:pt x="2831071" y="235157"/>
                  </a:cubicBezTo>
                  <a:cubicBezTo>
                    <a:pt x="2871016" y="267346"/>
                    <a:pt x="2890983" y="312052"/>
                    <a:pt x="2890983" y="369277"/>
                  </a:cubicBezTo>
                  <a:cubicBezTo>
                    <a:pt x="2890983" y="424713"/>
                    <a:pt x="2867439" y="468821"/>
                    <a:pt x="2820341" y="501609"/>
                  </a:cubicBezTo>
                  <a:cubicBezTo>
                    <a:pt x="2855510" y="517703"/>
                    <a:pt x="2882640" y="539162"/>
                    <a:pt x="2901714" y="565986"/>
                  </a:cubicBezTo>
                  <a:cubicBezTo>
                    <a:pt x="2920787" y="593409"/>
                    <a:pt x="2930329" y="624704"/>
                    <a:pt x="2930329" y="659870"/>
                  </a:cubicBezTo>
                  <a:cubicBezTo>
                    <a:pt x="2930329" y="721270"/>
                    <a:pt x="2907973" y="769553"/>
                    <a:pt x="2863263" y="804720"/>
                  </a:cubicBezTo>
                  <a:cubicBezTo>
                    <a:pt x="2819151" y="839886"/>
                    <a:pt x="2758640" y="857474"/>
                    <a:pt x="2681738" y="857474"/>
                  </a:cubicBezTo>
                  <a:close/>
                  <a:moveTo>
                    <a:pt x="2612884" y="741236"/>
                  </a:moveTo>
                  <a:lnTo>
                    <a:pt x="2689786" y="741236"/>
                  </a:lnTo>
                  <a:cubicBezTo>
                    <a:pt x="2721378" y="741236"/>
                    <a:pt x="2746121" y="733484"/>
                    <a:pt x="2764005" y="717989"/>
                  </a:cubicBezTo>
                  <a:cubicBezTo>
                    <a:pt x="2781890" y="701894"/>
                    <a:pt x="2790832" y="680140"/>
                    <a:pt x="2790832" y="652717"/>
                  </a:cubicBezTo>
                  <a:cubicBezTo>
                    <a:pt x="2790832" y="625294"/>
                    <a:pt x="2781890" y="603835"/>
                    <a:pt x="2764005" y="588340"/>
                  </a:cubicBezTo>
                  <a:cubicBezTo>
                    <a:pt x="2746121" y="573434"/>
                    <a:pt x="2721378" y="565986"/>
                    <a:pt x="2689786" y="565986"/>
                  </a:cubicBezTo>
                  <a:lnTo>
                    <a:pt x="2612884" y="565986"/>
                  </a:lnTo>
                  <a:close/>
                  <a:moveTo>
                    <a:pt x="2612884" y="449749"/>
                  </a:moveTo>
                  <a:lnTo>
                    <a:pt x="2670113" y="449749"/>
                  </a:lnTo>
                  <a:cubicBezTo>
                    <a:pt x="2695750" y="449749"/>
                    <a:pt x="2715718" y="443195"/>
                    <a:pt x="2730025" y="430078"/>
                  </a:cubicBezTo>
                  <a:cubicBezTo>
                    <a:pt x="2744333" y="417560"/>
                    <a:pt x="2751486" y="399382"/>
                    <a:pt x="2751486" y="375536"/>
                  </a:cubicBezTo>
                  <a:cubicBezTo>
                    <a:pt x="2751486" y="352887"/>
                    <a:pt x="2744333" y="335300"/>
                    <a:pt x="2730025" y="322782"/>
                  </a:cubicBezTo>
                  <a:cubicBezTo>
                    <a:pt x="2716317" y="309665"/>
                    <a:pt x="2696341" y="303111"/>
                    <a:pt x="2670113" y="303111"/>
                  </a:cubicBezTo>
                  <a:lnTo>
                    <a:pt x="2612884" y="303111"/>
                  </a:lnTo>
                  <a:close/>
                  <a:moveTo>
                    <a:pt x="3077873" y="857474"/>
                  </a:moveTo>
                  <a:lnTo>
                    <a:pt x="3077873" y="186874"/>
                  </a:lnTo>
                  <a:lnTo>
                    <a:pt x="3212899" y="186874"/>
                  </a:lnTo>
                  <a:lnTo>
                    <a:pt x="3212899" y="734083"/>
                  </a:lnTo>
                  <a:lnTo>
                    <a:pt x="3466855" y="734083"/>
                  </a:lnTo>
                  <a:lnTo>
                    <a:pt x="3466855" y="857474"/>
                  </a:lnTo>
                  <a:close/>
                  <a:moveTo>
                    <a:pt x="3595621" y="857474"/>
                  </a:moveTo>
                  <a:lnTo>
                    <a:pt x="3595621" y="186874"/>
                  </a:lnTo>
                  <a:lnTo>
                    <a:pt x="3730647" y="186874"/>
                  </a:lnTo>
                  <a:lnTo>
                    <a:pt x="3730647" y="857474"/>
                  </a:lnTo>
                  <a:close/>
                  <a:moveTo>
                    <a:pt x="3896076" y="658976"/>
                  </a:moveTo>
                  <a:cubicBezTo>
                    <a:pt x="3878791" y="615459"/>
                    <a:pt x="3870144" y="569858"/>
                    <a:pt x="3870144" y="522174"/>
                  </a:cubicBezTo>
                  <a:cubicBezTo>
                    <a:pt x="3870144" y="474489"/>
                    <a:pt x="3878791" y="429184"/>
                    <a:pt x="3896076" y="386265"/>
                  </a:cubicBezTo>
                  <a:cubicBezTo>
                    <a:pt x="3913361" y="342748"/>
                    <a:pt x="3937210" y="304899"/>
                    <a:pt x="3967613" y="272711"/>
                  </a:cubicBezTo>
                  <a:cubicBezTo>
                    <a:pt x="3998615" y="240522"/>
                    <a:pt x="4036172" y="214887"/>
                    <a:pt x="4080284" y="195815"/>
                  </a:cubicBezTo>
                  <a:cubicBezTo>
                    <a:pt x="4124994" y="176743"/>
                    <a:pt x="4172986" y="167203"/>
                    <a:pt x="4224252" y="167203"/>
                  </a:cubicBezTo>
                  <a:cubicBezTo>
                    <a:pt x="4275517" y="167203"/>
                    <a:pt x="4323509" y="176743"/>
                    <a:pt x="4368220" y="195815"/>
                  </a:cubicBezTo>
                  <a:cubicBezTo>
                    <a:pt x="4412930" y="214887"/>
                    <a:pt x="4450487" y="240522"/>
                    <a:pt x="4480890" y="272711"/>
                  </a:cubicBezTo>
                  <a:cubicBezTo>
                    <a:pt x="4511293" y="304899"/>
                    <a:pt x="4535142" y="342748"/>
                    <a:pt x="4552427" y="386265"/>
                  </a:cubicBezTo>
                  <a:cubicBezTo>
                    <a:pt x="4569712" y="429184"/>
                    <a:pt x="4578359" y="474489"/>
                    <a:pt x="4578359" y="522174"/>
                  </a:cubicBezTo>
                  <a:cubicBezTo>
                    <a:pt x="4578359" y="578209"/>
                    <a:pt x="4566734" y="630659"/>
                    <a:pt x="4543485" y="679541"/>
                  </a:cubicBezTo>
                  <a:cubicBezTo>
                    <a:pt x="4520235" y="728423"/>
                    <a:pt x="4488044" y="769250"/>
                    <a:pt x="4446910" y="802037"/>
                  </a:cubicBezTo>
                  <a:lnTo>
                    <a:pt x="4487150" y="840485"/>
                  </a:lnTo>
                  <a:cubicBezTo>
                    <a:pt x="4534248" y="883403"/>
                    <a:pt x="4580747" y="904567"/>
                    <a:pt x="4626646" y="903968"/>
                  </a:cubicBezTo>
                  <a:cubicBezTo>
                    <a:pt x="4645720" y="903968"/>
                    <a:pt x="4661816" y="901581"/>
                    <a:pt x="4674934" y="896815"/>
                  </a:cubicBezTo>
                  <a:lnTo>
                    <a:pt x="4674934" y="1012159"/>
                  </a:lnTo>
                  <a:cubicBezTo>
                    <a:pt x="4654072" y="1020501"/>
                    <a:pt x="4630518" y="1024381"/>
                    <a:pt x="4604291" y="1023782"/>
                  </a:cubicBezTo>
                  <a:cubicBezTo>
                    <a:pt x="4532155" y="1023782"/>
                    <a:pt x="4462711" y="994571"/>
                    <a:pt x="4395940" y="936157"/>
                  </a:cubicBezTo>
                  <a:lnTo>
                    <a:pt x="4316355" y="864627"/>
                  </a:lnTo>
                  <a:cubicBezTo>
                    <a:pt x="4287142" y="872379"/>
                    <a:pt x="4256443" y="876250"/>
                    <a:pt x="4224252" y="876250"/>
                  </a:cubicBezTo>
                  <a:cubicBezTo>
                    <a:pt x="4172986" y="876250"/>
                    <a:pt x="4124994" y="866710"/>
                    <a:pt x="4080284" y="847638"/>
                  </a:cubicBezTo>
                  <a:cubicBezTo>
                    <a:pt x="4036172" y="828566"/>
                    <a:pt x="3998615" y="803227"/>
                    <a:pt x="3967613" y="771637"/>
                  </a:cubicBezTo>
                  <a:cubicBezTo>
                    <a:pt x="3937210" y="739448"/>
                    <a:pt x="3913361" y="701894"/>
                    <a:pt x="3896076" y="658976"/>
                  </a:cubicBezTo>
                  <a:close/>
                  <a:moveTo>
                    <a:pt x="4070447" y="360336"/>
                  </a:moveTo>
                  <a:cubicBezTo>
                    <a:pt x="4029913" y="403853"/>
                    <a:pt x="4009346" y="457796"/>
                    <a:pt x="4008747" y="522174"/>
                  </a:cubicBezTo>
                  <a:cubicBezTo>
                    <a:pt x="4008747" y="586551"/>
                    <a:pt x="4029314" y="640494"/>
                    <a:pt x="4070447" y="684012"/>
                  </a:cubicBezTo>
                  <a:cubicBezTo>
                    <a:pt x="4110982" y="727529"/>
                    <a:pt x="4162551" y="749283"/>
                    <a:pt x="4225146" y="749283"/>
                  </a:cubicBezTo>
                  <a:cubicBezTo>
                    <a:pt x="4266280" y="749283"/>
                    <a:pt x="4302942" y="739448"/>
                    <a:pt x="4335134" y="719777"/>
                  </a:cubicBezTo>
                  <a:cubicBezTo>
                    <a:pt x="4367924" y="700106"/>
                    <a:pt x="4393553" y="672683"/>
                    <a:pt x="4412036" y="637517"/>
                  </a:cubicBezTo>
                  <a:cubicBezTo>
                    <a:pt x="4430519" y="602941"/>
                    <a:pt x="4439756" y="564493"/>
                    <a:pt x="4439756" y="522174"/>
                  </a:cubicBezTo>
                  <a:cubicBezTo>
                    <a:pt x="4439756" y="457796"/>
                    <a:pt x="4419190" y="403853"/>
                    <a:pt x="4378056" y="360336"/>
                  </a:cubicBezTo>
                  <a:cubicBezTo>
                    <a:pt x="4337521" y="316818"/>
                    <a:pt x="4286247" y="295064"/>
                    <a:pt x="4224252" y="295064"/>
                  </a:cubicBezTo>
                  <a:cubicBezTo>
                    <a:pt x="4161657" y="295064"/>
                    <a:pt x="4110088" y="316818"/>
                    <a:pt x="4069553" y="360336"/>
                  </a:cubicBezTo>
                  <a:close/>
                  <a:moveTo>
                    <a:pt x="4705337" y="595493"/>
                  </a:moveTo>
                  <a:lnTo>
                    <a:pt x="4705337" y="186874"/>
                  </a:lnTo>
                  <a:lnTo>
                    <a:pt x="4841257" y="186874"/>
                  </a:lnTo>
                  <a:lnTo>
                    <a:pt x="4841257" y="606222"/>
                  </a:lnTo>
                  <a:cubicBezTo>
                    <a:pt x="4841257" y="650929"/>
                    <a:pt x="4853177" y="686095"/>
                    <a:pt x="4877025" y="711730"/>
                  </a:cubicBezTo>
                  <a:cubicBezTo>
                    <a:pt x="4900874" y="736766"/>
                    <a:pt x="4933960" y="749283"/>
                    <a:pt x="4976283" y="749283"/>
                  </a:cubicBezTo>
                  <a:cubicBezTo>
                    <a:pt x="5018016" y="749283"/>
                    <a:pt x="5050797" y="736766"/>
                    <a:pt x="5074646" y="711730"/>
                  </a:cubicBezTo>
                  <a:cubicBezTo>
                    <a:pt x="5098495" y="686694"/>
                    <a:pt x="5110414" y="651528"/>
                    <a:pt x="5110414" y="606222"/>
                  </a:cubicBezTo>
                  <a:lnTo>
                    <a:pt x="5110414" y="186874"/>
                  </a:lnTo>
                  <a:lnTo>
                    <a:pt x="5246334" y="186874"/>
                  </a:lnTo>
                  <a:lnTo>
                    <a:pt x="5246334" y="595493"/>
                  </a:lnTo>
                  <a:cubicBezTo>
                    <a:pt x="5246334" y="683717"/>
                    <a:pt x="5222191" y="752565"/>
                    <a:pt x="5173903" y="802037"/>
                  </a:cubicBezTo>
                  <a:cubicBezTo>
                    <a:pt x="5125616" y="852109"/>
                    <a:pt x="5059444" y="876849"/>
                    <a:pt x="4975389" y="876250"/>
                  </a:cubicBezTo>
                  <a:cubicBezTo>
                    <a:pt x="4891932" y="876250"/>
                    <a:pt x="4826055" y="851510"/>
                    <a:pt x="4777768" y="802037"/>
                  </a:cubicBezTo>
                  <a:cubicBezTo>
                    <a:pt x="4729481" y="751966"/>
                    <a:pt x="4705337" y="683118"/>
                    <a:pt x="4705337" y="595493"/>
                  </a:cubicBezTo>
                  <a:close/>
                  <a:moveTo>
                    <a:pt x="5423388" y="857474"/>
                  </a:moveTo>
                  <a:lnTo>
                    <a:pt x="5423388" y="186874"/>
                  </a:lnTo>
                  <a:lnTo>
                    <a:pt x="5812370" y="186874"/>
                  </a:lnTo>
                  <a:lnTo>
                    <a:pt x="5812370" y="303111"/>
                  </a:lnTo>
                  <a:lnTo>
                    <a:pt x="5558414" y="303111"/>
                  </a:lnTo>
                  <a:lnTo>
                    <a:pt x="5558414" y="457796"/>
                  </a:lnTo>
                  <a:lnTo>
                    <a:pt x="5773919" y="457796"/>
                  </a:lnTo>
                  <a:lnTo>
                    <a:pt x="5773919" y="574033"/>
                  </a:lnTo>
                  <a:lnTo>
                    <a:pt x="5558414" y="574033"/>
                  </a:lnTo>
                  <a:lnTo>
                    <a:pt x="5558414" y="741236"/>
                  </a:lnTo>
                  <a:lnTo>
                    <a:pt x="5812370" y="741236"/>
                  </a:lnTo>
                  <a:lnTo>
                    <a:pt x="5812370" y="857474"/>
                  </a:lnTo>
                  <a:close/>
                  <a:moveTo>
                    <a:pt x="0" y="1827608"/>
                  </a:moveTo>
                  <a:lnTo>
                    <a:pt x="0" y="1157008"/>
                  </a:lnTo>
                  <a:lnTo>
                    <a:pt x="388982" y="1157008"/>
                  </a:lnTo>
                  <a:lnTo>
                    <a:pt x="388982" y="1273245"/>
                  </a:lnTo>
                  <a:lnTo>
                    <a:pt x="135920" y="1273245"/>
                  </a:lnTo>
                  <a:lnTo>
                    <a:pt x="135920" y="1427930"/>
                  </a:lnTo>
                  <a:lnTo>
                    <a:pt x="351425" y="1427930"/>
                  </a:lnTo>
                  <a:lnTo>
                    <a:pt x="351425" y="1544168"/>
                  </a:lnTo>
                  <a:lnTo>
                    <a:pt x="135920" y="1544168"/>
                  </a:lnTo>
                  <a:lnTo>
                    <a:pt x="135920" y="1827608"/>
                  </a:lnTo>
                  <a:close/>
                  <a:moveTo>
                    <a:pt x="517748" y="1827608"/>
                  </a:moveTo>
                  <a:lnTo>
                    <a:pt x="517748" y="1157008"/>
                  </a:lnTo>
                  <a:lnTo>
                    <a:pt x="721628" y="1157008"/>
                  </a:lnTo>
                  <a:cubicBezTo>
                    <a:pt x="794953" y="1157008"/>
                    <a:pt x="853077" y="1174891"/>
                    <a:pt x="895999" y="1210656"/>
                  </a:cubicBezTo>
                  <a:cubicBezTo>
                    <a:pt x="938322" y="1246421"/>
                    <a:pt x="959488" y="1295304"/>
                    <a:pt x="959488" y="1357294"/>
                  </a:cubicBezTo>
                  <a:cubicBezTo>
                    <a:pt x="959488" y="1397235"/>
                    <a:pt x="950251" y="1432106"/>
                    <a:pt x="931768" y="1461907"/>
                  </a:cubicBezTo>
                  <a:cubicBezTo>
                    <a:pt x="913284" y="1491709"/>
                    <a:pt x="887057" y="1514661"/>
                    <a:pt x="853077" y="1530756"/>
                  </a:cubicBezTo>
                  <a:lnTo>
                    <a:pt x="1062322" y="1827608"/>
                  </a:lnTo>
                  <a:lnTo>
                    <a:pt x="900470" y="1827608"/>
                  </a:lnTo>
                  <a:lnTo>
                    <a:pt x="722522" y="1556686"/>
                  </a:lnTo>
                  <a:lnTo>
                    <a:pt x="653668" y="1556686"/>
                  </a:lnTo>
                  <a:lnTo>
                    <a:pt x="653668" y="1827608"/>
                  </a:lnTo>
                  <a:close/>
                  <a:moveTo>
                    <a:pt x="653668" y="1441342"/>
                  </a:moveTo>
                  <a:lnTo>
                    <a:pt x="729676" y="1441342"/>
                  </a:lnTo>
                  <a:cubicBezTo>
                    <a:pt x="758291" y="1441342"/>
                    <a:pt x="780646" y="1433894"/>
                    <a:pt x="796742" y="1418989"/>
                  </a:cubicBezTo>
                  <a:cubicBezTo>
                    <a:pt x="812838" y="1404084"/>
                    <a:pt x="820590" y="1382929"/>
                    <a:pt x="819991" y="1355506"/>
                  </a:cubicBezTo>
                  <a:cubicBezTo>
                    <a:pt x="819991" y="1329871"/>
                    <a:pt x="812238" y="1309610"/>
                    <a:pt x="796742" y="1294705"/>
                  </a:cubicBezTo>
                  <a:cubicBezTo>
                    <a:pt x="781245" y="1279799"/>
                    <a:pt x="758890" y="1272646"/>
                    <a:pt x="729676" y="1273245"/>
                  </a:cubicBezTo>
                  <a:lnTo>
                    <a:pt x="653668" y="1273245"/>
                  </a:lnTo>
                  <a:close/>
                  <a:moveTo>
                    <a:pt x="1100773" y="1827608"/>
                  </a:moveTo>
                  <a:lnTo>
                    <a:pt x="1353835" y="1157008"/>
                  </a:lnTo>
                  <a:lnTo>
                    <a:pt x="1530889" y="1157008"/>
                  </a:lnTo>
                  <a:lnTo>
                    <a:pt x="1783950" y="1827608"/>
                  </a:lnTo>
                  <a:lnTo>
                    <a:pt x="1639982" y="1827608"/>
                  </a:lnTo>
                  <a:lnTo>
                    <a:pt x="1575599" y="1653252"/>
                  </a:lnTo>
                  <a:lnTo>
                    <a:pt x="1308230" y="1653252"/>
                  </a:lnTo>
                  <a:lnTo>
                    <a:pt x="1244741" y="1827608"/>
                  </a:lnTo>
                  <a:close/>
                  <a:moveTo>
                    <a:pt x="1350258" y="1537015"/>
                  </a:moveTo>
                  <a:lnTo>
                    <a:pt x="1534466" y="1537015"/>
                  </a:lnTo>
                  <a:lnTo>
                    <a:pt x="1442362" y="1285763"/>
                  </a:lnTo>
                  <a:close/>
                  <a:moveTo>
                    <a:pt x="1896621" y="1827608"/>
                  </a:moveTo>
                  <a:lnTo>
                    <a:pt x="1896621" y="1157008"/>
                  </a:lnTo>
                  <a:lnTo>
                    <a:pt x="2070098" y="1157008"/>
                  </a:lnTo>
                  <a:lnTo>
                    <a:pt x="2368764" y="1637158"/>
                  </a:lnTo>
                  <a:lnTo>
                    <a:pt x="2368764" y="1157008"/>
                  </a:lnTo>
                  <a:lnTo>
                    <a:pt x="2503790" y="1157008"/>
                  </a:lnTo>
                  <a:lnTo>
                    <a:pt x="2503790" y="1827608"/>
                  </a:lnTo>
                  <a:lnTo>
                    <a:pt x="2330313" y="1827608"/>
                  </a:lnTo>
                  <a:lnTo>
                    <a:pt x="2031647" y="1345670"/>
                  </a:lnTo>
                  <a:lnTo>
                    <a:pt x="2031647" y="1827608"/>
                  </a:lnTo>
                  <a:close/>
                  <a:moveTo>
                    <a:pt x="2644181" y="1492308"/>
                  </a:moveTo>
                  <a:cubicBezTo>
                    <a:pt x="2644181" y="1444624"/>
                    <a:pt x="2652828" y="1399318"/>
                    <a:pt x="2670113" y="1356400"/>
                  </a:cubicBezTo>
                  <a:cubicBezTo>
                    <a:pt x="2687398" y="1312882"/>
                    <a:pt x="2711247" y="1275034"/>
                    <a:pt x="2741650" y="1242845"/>
                  </a:cubicBezTo>
                  <a:cubicBezTo>
                    <a:pt x="2772652" y="1210656"/>
                    <a:pt x="2810209" y="1185325"/>
                    <a:pt x="2854321" y="1166844"/>
                  </a:cubicBezTo>
                  <a:cubicBezTo>
                    <a:pt x="2899031" y="1147772"/>
                    <a:pt x="2947319" y="1138231"/>
                    <a:pt x="2999183" y="1138231"/>
                  </a:cubicBezTo>
                  <a:cubicBezTo>
                    <a:pt x="3058201" y="1138231"/>
                    <a:pt x="3111853" y="1150150"/>
                    <a:pt x="3160141" y="1173997"/>
                  </a:cubicBezTo>
                  <a:cubicBezTo>
                    <a:pt x="3209027" y="1198433"/>
                    <a:pt x="3248963" y="1231820"/>
                    <a:pt x="3279965" y="1274140"/>
                  </a:cubicBezTo>
                  <a:lnTo>
                    <a:pt x="3173554" y="1357294"/>
                  </a:lnTo>
                  <a:cubicBezTo>
                    <a:pt x="3153881" y="1329281"/>
                    <a:pt x="3129139" y="1306927"/>
                    <a:pt x="3099334" y="1290234"/>
                  </a:cubicBezTo>
                  <a:cubicBezTo>
                    <a:pt x="3069530" y="1273541"/>
                    <a:pt x="3036141" y="1265198"/>
                    <a:pt x="2999183" y="1265198"/>
                  </a:cubicBezTo>
                  <a:cubicBezTo>
                    <a:pt x="2936588" y="1265198"/>
                    <a:pt x="2885019" y="1286953"/>
                    <a:pt x="2844484" y="1330470"/>
                  </a:cubicBezTo>
                  <a:cubicBezTo>
                    <a:pt x="2803950" y="1373987"/>
                    <a:pt x="2783383" y="1427930"/>
                    <a:pt x="2782784" y="1492308"/>
                  </a:cubicBezTo>
                  <a:cubicBezTo>
                    <a:pt x="2782784" y="1556686"/>
                    <a:pt x="2803351" y="1610933"/>
                    <a:pt x="2844484" y="1655040"/>
                  </a:cubicBezTo>
                  <a:cubicBezTo>
                    <a:pt x="2885019" y="1698558"/>
                    <a:pt x="2936588" y="1720017"/>
                    <a:pt x="2999183" y="1719418"/>
                  </a:cubicBezTo>
                  <a:cubicBezTo>
                    <a:pt x="3036141" y="1719418"/>
                    <a:pt x="3069530" y="1711371"/>
                    <a:pt x="3099334" y="1695276"/>
                  </a:cubicBezTo>
                  <a:cubicBezTo>
                    <a:pt x="3129139" y="1678583"/>
                    <a:pt x="3153881" y="1655934"/>
                    <a:pt x="3173554" y="1627322"/>
                  </a:cubicBezTo>
                  <a:lnTo>
                    <a:pt x="3279965" y="1709582"/>
                  </a:lnTo>
                  <a:cubicBezTo>
                    <a:pt x="3253738" y="1745947"/>
                    <a:pt x="3220947" y="1775748"/>
                    <a:pt x="3181602" y="1798996"/>
                  </a:cubicBezTo>
                  <a:cubicBezTo>
                    <a:pt x="3142257" y="1822243"/>
                    <a:pt x="3098735" y="1836844"/>
                    <a:pt x="3051047" y="1842808"/>
                  </a:cubicBezTo>
                  <a:lnTo>
                    <a:pt x="2967885" y="1982293"/>
                  </a:lnTo>
                  <a:lnTo>
                    <a:pt x="2848061" y="1982293"/>
                  </a:lnTo>
                  <a:lnTo>
                    <a:pt x="2932117" y="1841020"/>
                  </a:lnTo>
                  <a:cubicBezTo>
                    <a:pt x="2875487" y="1830889"/>
                    <a:pt x="2825107" y="1809126"/>
                    <a:pt x="2780995" y="1775748"/>
                  </a:cubicBezTo>
                  <a:cubicBezTo>
                    <a:pt x="2736884" y="1742370"/>
                    <a:pt x="2702904" y="1700936"/>
                    <a:pt x="2679055" y="1651464"/>
                  </a:cubicBezTo>
                  <a:cubicBezTo>
                    <a:pt x="2655207" y="1601991"/>
                    <a:pt x="2643582" y="1548934"/>
                    <a:pt x="2644181" y="1492308"/>
                  </a:cubicBezTo>
                  <a:close/>
                  <a:moveTo>
                    <a:pt x="3319310" y="1827608"/>
                  </a:moveTo>
                  <a:lnTo>
                    <a:pt x="3572372" y="1157008"/>
                  </a:lnTo>
                  <a:lnTo>
                    <a:pt x="3749426" y="1157008"/>
                  </a:lnTo>
                  <a:lnTo>
                    <a:pt x="4002487" y="1827608"/>
                  </a:lnTo>
                  <a:lnTo>
                    <a:pt x="3858519" y="1827608"/>
                  </a:lnTo>
                  <a:lnTo>
                    <a:pt x="3795030" y="1653252"/>
                  </a:lnTo>
                  <a:lnTo>
                    <a:pt x="3527661" y="1653252"/>
                  </a:lnTo>
                  <a:lnTo>
                    <a:pt x="3463278" y="1827608"/>
                  </a:lnTo>
                  <a:close/>
                  <a:moveTo>
                    <a:pt x="3569689" y="1537015"/>
                  </a:moveTo>
                  <a:lnTo>
                    <a:pt x="3753002" y="1537015"/>
                  </a:lnTo>
                  <a:lnTo>
                    <a:pt x="3660899" y="1285763"/>
                  </a:lnTo>
                  <a:close/>
                  <a:moveTo>
                    <a:pt x="4115158" y="1827608"/>
                  </a:moveTo>
                  <a:lnTo>
                    <a:pt x="4115158" y="1157008"/>
                  </a:lnTo>
                  <a:lnTo>
                    <a:pt x="4251078" y="1157008"/>
                  </a:lnTo>
                  <a:lnTo>
                    <a:pt x="4251078" y="1827608"/>
                  </a:lnTo>
                  <a:close/>
                  <a:moveTo>
                    <a:pt x="4386998" y="1734618"/>
                  </a:moveTo>
                  <a:lnTo>
                    <a:pt x="4485361" y="1644311"/>
                  </a:lnTo>
                  <a:cubicBezTo>
                    <a:pt x="4505633" y="1670536"/>
                    <a:pt x="4528283" y="1690806"/>
                    <a:pt x="4553321" y="1705112"/>
                  </a:cubicBezTo>
                  <a:cubicBezTo>
                    <a:pt x="4578958" y="1719418"/>
                    <a:pt x="4605481" y="1726571"/>
                    <a:pt x="4632906" y="1726571"/>
                  </a:cubicBezTo>
                  <a:cubicBezTo>
                    <a:pt x="4659732" y="1726571"/>
                    <a:pt x="4680594" y="1719713"/>
                    <a:pt x="4695501" y="1706006"/>
                  </a:cubicBezTo>
                  <a:cubicBezTo>
                    <a:pt x="4710997" y="1692299"/>
                    <a:pt x="4718750" y="1673218"/>
                    <a:pt x="4718750" y="1648781"/>
                  </a:cubicBezTo>
                  <a:cubicBezTo>
                    <a:pt x="4718750" y="1634475"/>
                    <a:pt x="4714574" y="1621358"/>
                    <a:pt x="4706231" y="1609439"/>
                  </a:cubicBezTo>
                  <a:cubicBezTo>
                    <a:pt x="4697289" y="1597521"/>
                    <a:pt x="4685664" y="1587685"/>
                    <a:pt x="4671357" y="1579933"/>
                  </a:cubicBezTo>
                  <a:cubicBezTo>
                    <a:pt x="4657050" y="1571591"/>
                    <a:pt x="4640659" y="1563240"/>
                    <a:pt x="4622175" y="1554897"/>
                  </a:cubicBezTo>
                  <a:cubicBezTo>
                    <a:pt x="4603692" y="1545956"/>
                    <a:pt x="4584914" y="1537310"/>
                    <a:pt x="4565840" y="1528967"/>
                  </a:cubicBezTo>
                  <a:cubicBezTo>
                    <a:pt x="4546767" y="1520625"/>
                    <a:pt x="4528283" y="1510486"/>
                    <a:pt x="4510399" y="1498567"/>
                  </a:cubicBezTo>
                  <a:cubicBezTo>
                    <a:pt x="4491916" y="1486648"/>
                    <a:pt x="4475525" y="1473531"/>
                    <a:pt x="4461217" y="1459225"/>
                  </a:cubicBezTo>
                  <a:cubicBezTo>
                    <a:pt x="4446910" y="1444919"/>
                    <a:pt x="4435285" y="1426741"/>
                    <a:pt x="4426343" y="1404683"/>
                  </a:cubicBezTo>
                  <a:cubicBezTo>
                    <a:pt x="4417401" y="1382625"/>
                    <a:pt x="4412930" y="1358483"/>
                    <a:pt x="4412930" y="1332258"/>
                  </a:cubicBezTo>
                  <a:cubicBezTo>
                    <a:pt x="4412930" y="1278011"/>
                    <a:pt x="4433202" y="1232115"/>
                    <a:pt x="4473736" y="1194562"/>
                  </a:cubicBezTo>
                  <a:cubicBezTo>
                    <a:pt x="4514271" y="1157008"/>
                    <a:pt x="4565545" y="1138231"/>
                    <a:pt x="4627541" y="1138231"/>
                  </a:cubicBezTo>
                  <a:cubicBezTo>
                    <a:pt x="4720539" y="1138231"/>
                    <a:pt x="4798335" y="1175785"/>
                    <a:pt x="4860930" y="1250892"/>
                  </a:cubicBezTo>
                  <a:lnTo>
                    <a:pt x="4761672" y="1340305"/>
                  </a:lnTo>
                  <a:cubicBezTo>
                    <a:pt x="4718750" y="1284270"/>
                    <a:pt x="4674335" y="1256257"/>
                    <a:pt x="4628435" y="1256257"/>
                  </a:cubicBezTo>
                  <a:cubicBezTo>
                    <a:pt x="4605784" y="1256257"/>
                    <a:pt x="4587006" y="1263115"/>
                    <a:pt x="4572100" y="1276822"/>
                  </a:cubicBezTo>
                  <a:cubicBezTo>
                    <a:pt x="4557193" y="1290529"/>
                    <a:pt x="4550039" y="1307222"/>
                    <a:pt x="4550639" y="1326893"/>
                  </a:cubicBezTo>
                  <a:cubicBezTo>
                    <a:pt x="4550639" y="1339411"/>
                    <a:pt x="4554215" y="1351035"/>
                    <a:pt x="4561369" y="1361765"/>
                  </a:cubicBezTo>
                  <a:cubicBezTo>
                    <a:pt x="4568523" y="1371895"/>
                    <a:pt x="4577760" y="1381140"/>
                    <a:pt x="4589090" y="1389483"/>
                  </a:cubicBezTo>
                  <a:cubicBezTo>
                    <a:pt x="4601009" y="1397235"/>
                    <a:pt x="4614727" y="1404978"/>
                    <a:pt x="4630223" y="1412730"/>
                  </a:cubicBezTo>
                  <a:lnTo>
                    <a:pt x="4677616" y="1435084"/>
                  </a:lnTo>
                  <a:cubicBezTo>
                    <a:pt x="4694902" y="1442836"/>
                    <a:pt x="4711892" y="1450579"/>
                    <a:pt x="4728586" y="1458331"/>
                  </a:cubicBezTo>
                  <a:cubicBezTo>
                    <a:pt x="4745872" y="1466673"/>
                    <a:pt x="4761967" y="1476813"/>
                    <a:pt x="4776874" y="1488731"/>
                  </a:cubicBezTo>
                  <a:cubicBezTo>
                    <a:pt x="4792371" y="1500060"/>
                    <a:pt x="4806088" y="1513168"/>
                    <a:pt x="4818008" y="1528073"/>
                  </a:cubicBezTo>
                  <a:cubicBezTo>
                    <a:pt x="4829927" y="1542379"/>
                    <a:pt x="4839173" y="1559368"/>
                    <a:pt x="4845728" y="1579039"/>
                  </a:cubicBezTo>
                  <a:cubicBezTo>
                    <a:pt x="4852882" y="1599309"/>
                    <a:pt x="4856459" y="1621662"/>
                    <a:pt x="4856459" y="1646099"/>
                  </a:cubicBezTo>
                  <a:cubicBezTo>
                    <a:pt x="4855269" y="1706900"/>
                    <a:pt x="4833504" y="1755478"/>
                    <a:pt x="4791181" y="1791843"/>
                  </a:cubicBezTo>
                  <a:cubicBezTo>
                    <a:pt x="4749448" y="1828207"/>
                    <a:pt x="4697289" y="1846385"/>
                    <a:pt x="4634694" y="1846385"/>
                  </a:cubicBezTo>
                  <a:cubicBezTo>
                    <a:pt x="4579852" y="1846385"/>
                    <a:pt x="4532459" y="1837148"/>
                    <a:pt x="4492515" y="1818667"/>
                  </a:cubicBezTo>
                  <a:cubicBezTo>
                    <a:pt x="4452571" y="1799595"/>
                    <a:pt x="4417401" y="1771573"/>
                    <a:pt x="4386998" y="1734618"/>
                  </a:cubicBezTo>
                  <a:close/>
                  <a:moveTo>
                    <a:pt x="5007580" y="1827608"/>
                  </a:moveTo>
                  <a:lnTo>
                    <a:pt x="5007580" y="1157008"/>
                  </a:lnTo>
                  <a:lnTo>
                    <a:pt x="5396562" y="1157008"/>
                  </a:lnTo>
                  <a:lnTo>
                    <a:pt x="5396562" y="1273245"/>
                  </a:lnTo>
                  <a:lnTo>
                    <a:pt x="5143500" y="1273245"/>
                  </a:lnTo>
                  <a:lnTo>
                    <a:pt x="5143500" y="1427930"/>
                  </a:lnTo>
                  <a:lnTo>
                    <a:pt x="5359005" y="1427930"/>
                  </a:lnTo>
                  <a:lnTo>
                    <a:pt x="5359005" y="1544168"/>
                  </a:lnTo>
                  <a:lnTo>
                    <a:pt x="5143500" y="1544168"/>
                  </a:lnTo>
                  <a:lnTo>
                    <a:pt x="5143500" y="1711371"/>
                  </a:lnTo>
                  <a:lnTo>
                    <a:pt x="5396562" y="1711371"/>
                  </a:lnTo>
                  <a:lnTo>
                    <a:pt x="5396562" y="1827608"/>
                  </a:lnTo>
                  <a:close/>
                </a:path>
              </a:pathLst>
            </a:custGeom>
            <a:solidFill>
              <a:srgbClr val="000000"/>
            </a:solidFill>
            <a:ln w="893" cap="flat">
              <a:noFill/>
              <a:prstDash val="solid"/>
              <a:miter/>
            </a:ln>
          </p:spPr>
          <p:txBody>
            <a:bodyPr rtlCol="0" anchor="ctr"/>
            <a:lstStyle/>
            <a:p>
              <a:endParaRPr lang="fr-FR"/>
            </a:p>
          </p:txBody>
        </p:sp>
        <p:sp>
          <p:nvSpPr>
            <p:cNvPr id="61" name="Forme libre 60">
              <a:extLst>
                <a:ext uri="{FF2B5EF4-FFF2-40B4-BE49-F238E27FC236}">
                  <a16:creationId xmlns:a16="http://schemas.microsoft.com/office/drawing/2014/main" id="{C6E10063-98BC-DBF7-D81D-6019CB375F06}"/>
                </a:ext>
              </a:extLst>
            </p:cNvPr>
            <p:cNvSpPr/>
            <p:nvPr/>
          </p:nvSpPr>
          <p:spPr>
            <a:xfrm>
              <a:off x="3189814" y="4323132"/>
              <a:ext cx="2331207" cy="1640734"/>
            </a:xfrm>
            <a:custGeom>
              <a:avLst/>
              <a:gdLst>
                <a:gd name="connsiteX0" fmla="*/ 2221220 w 2331207"/>
                <a:gd name="connsiteY0" fmla="*/ 1391271 h 1640734"/>
                <a:gd name="connsiteX1" fmla="*/ 2248940 w 2331207"/>
                <a:gd name="connsiteY1" fmla="*/ 1441342 h 1640734"/>
                <a:gd name="connsiteX2" fmla="*/ 2158625 w 2331207"/>
                <a:gd name="connsiteY2" fmla="*/ 1465484 h 1640734"/>
                <a:gd name="connsiteX3" fmla="*/ 2221220 w 2331207"/>
                <a:gd name="connsiteY3" fmla="*/ 1391271 h 1640734"/>
                <a:gd name="connsiteX4" fmla="*/ 2271295 w 2331207"/>
                <a:gd name="connsiteY4" fmla="*/ 1537909 h 1640734"/>
                <a:gd name="connsiteX5" fmla="*/ 2253411 w 2331207"/>
                <a:gd name="connsiteY5" fmla="*/ 1537909 h 1640734"/>
                <a:gd name="connsiteX6" fmla="*/ 2181874 w 2331207"/>
                <a:gd name="connsiteY6" fmla="*/ 1586192 h 1640734"/>
                <a:gd name="connsiteX7" fmla="*/ 2144317 w 2331207"/>
                <a:gd name="connsiteY7" fmla="*/ 1537909 h 1640734"/>
                <a:gd name="connsiteX8" fmla="*/ 2148788 w 2331207"/>
                <a:gd name="connsiteY8" fmla="*/ 1497673 h 1640734"/>
                <a:gd name="connsiteX9" fmla="*/ 2295439 w 2331207"/>
                <a:gd name="connsiteY9" fmla="*/ 1449390 h 1640734"/>
                <a:gd name="connsiteX10" fmla="*/ 2248940 w 2331207"/>
                <a:gd name="connsiteY10" fmla="*/ 1351929 h 1640734"/>
                <a:gd name="connsiteX11" fmla="*/ 2100501 w 2331207"/>
                <a:gd name="connsiteY11" fmla="*/ 1569203 h 1640734"/>
                <a:gd name="connsiteX12" fmla="*/ 2155942 w 2331207"/>
                <a:gd name="connsiteY12" fmla="*/ 1639840 h 1640734"/>
                <a:gd name="connsiteX13" fmla="*/ 2271295 w 2331207"/>
                <a:gd name="connsiteY13" fmla="*/ 1537909 h 1640734"/>
                <a:gd name="connsiteX14" fmla="*/ 2248046 w 2331207"/>
                <a:gd name="connsiteY14" fmla="*/ 1319740 h 1640734"/>
                <a:gd name="connsiteX15" fmla="*/ 2331207 w 2331207"/>
                <a:gd name="connsiteY15" fmla="*/ 1243739 h 1640734"/>
                <a:gd name="connsiteX16" fmla="*/ 2331207 w 2331207"/>
                <a:gd name="connsiteY16" fmla="*/ 1233009 h 1640734"/>
                <a:gd name="connsiteX17" fmla="*/ 2275766 w 2331207"/>
                <a:gd name="connsiteY17" fmla="*/ 1233009 h 1640734"/>
                <a:gd name="connsiteX18" fmla="*/ 2226585 w 2331207"/>
                <a:gd name="connsiteY18" fmla="*/ 1320634 h 1640734"/>
                <a:gd name="connsiteX19" fmla="*/ 2248046 w 2331207"/>
                <a:gd name="connsiteY19" fmla="*/ 1320634 h 1640734"/>
                <a:gd name="connsiteX20" fmla="*/ 1935966 w 2331207"/>
                <a:gd name="connsiteY20" fmla="*/ 1393059 h 1640734"/>
                <a:gd name="connsiteX21" fmla="*/ 1984254 w 2331207"/>
                <a:gd name="connsiteY21" fmla="*/ 1393059 h 1640734"/>
                <a:gd name="connsiteX22" fmla="*/ 1907351 w 2331207"/>
                <a:gd name="connsiteY22" fmla="*/ 1604075 h 1640734"/>
                <a:gd name="connsiteX23" fmla="*/ 1928813 w 2331207"/>
                <a:gd name="connsiteY23" fmla="*/ 1639840 h 1640734"/>
                <a:gd name="connsiteX24" fmla="*/ 2073675 w 2331207"/>
                <a:gd name="connsiteY24" fmla="*/ 1527179 h 1640734"/>
                <a:gd name="connsiteX25" fmla="*/ 2060262 w 2331207"/>
                <a:gd name="connsiteY25" fmla="*/ 1527179 h 1640734"/>
                <a:gd name="connsiteX26" fmla="*/ 1965475 w 2331207"/>
                <a:gd name="connsiteY26" fmla="*/ 1591557 h 1640734"/>
                <a:gd name="connsiteX27" fmla="*/ 2036118 w 2331207"/>
                <a:gd name="connsiteY27" fmla="*/ 1393059 h 1640734"/>
                <a:gd name="connsiteX28" fmla="*/ 2108549 w 2331207"/>
                <a:gd name="connsiteY28" fmla="*/ 1393059 h 1640734"/>
                <a:gd name="connsiteX29" fmla="*/ 2117491 w 2331207"/>
                <a:gd name="connsiteY29" fmla="*/ 1362659 h 1640734"/>
                <a:gd name="connsiteX30" fmla="*/ 2046848 w 2331207"/>
                <a:gd name="connsiteY30" fmla="*/ 1362659 h 1640734"/>
                <a:gd name="connsiteX31" fmla="*/ 2073675 w 2331207"/>
                <a:gd name="connsiteY31" fmla="*/ 1286657 h 1640734"/>
                <a:gd name="connsiteX32" fmla="*/ 2045954 w 2331207"/>
                <a:gd name="connsiteY32" fmla="*/ 1286657 h 1640734"/>
                <a:gd name="connsiteX33" fmla="*/ 1995878 w 2331207"/>
                <a:gd name="connsiteY33" fmla="*/ 1362659 h 1640734"/>
                <a:gd name="connsiteX34" fmla="*/ 1935966 w 2331207"/>
                <a:gd name="connsiteY34" fmla="*/ 1370706 h 1640734"/>
                <a:gd name="connsiteX35" fmla="*/ 1885890 w 2331207"/>
                <a:gd name="connsiteY35" fmla="*/ 1382330 h 1640734"/>
                <a:gd name="connsiteX36" fmla="*/ 1868900 w 2331207"/>
                <a:gd name="connsiteY36" fmla="*/ 1351929 h 1640734"/>
                <a:gd name="connsiteX37" fmla="*/ 1756230 w 2331207"/>
                <a:gd name="connsiteY37" fmla="*/ 1443131 h 1640734"/>
                <a:gd name="connsiteX38" fmla="*/ 1769643 w 2331207"/>
                <a:gd name="connsiteY38" fmla="*/ 1443131 h 1640734"/>
                <a:gd name="connsiteX39" fmla="*/ 1828661 w 2331207"/>
                <a:gd name="connsiteY39" fmla="*/ 1398424 h 1640734"/>
                <a:gd name="connsiteX40" fmla="*/ 1747288 w 2331207"/>
                <a:gd name="connsiteY40" fmla="*/ 1609439 h 1640734"/>
                <a:gd name="connsiteX41" fmla="*/ 1765172 w 2331207"/>
                <a:gd name="connsiteY41" fmla="*/ 1639840 h 1640734"/>
                <a:gd name="connsiteX42" fmla="*/ 1872477 w 2331207"/>
                <a:gd name="connsiteY42" fmla="*/ 1548638 h 1640734"/>
                <a:gd name="connsiteX43" fmla="*/ 1859064 w 2331207"/>
                <a:gd name="connsiteY43" fmla="*/ 1548638 h 1640734"/>
                <a:gd name="connsiteX44" fmla="*/ 1800046 w 2331207"/>
                <a:gd name="connsiteY44" fmla="*/ 1593345 h 1640734"/>
                <a:gd name="connsiteX45" fmla="*/ 1893938 w 2331207"/>
                <a:gd name="connsiteY45" fmla="*/ 1298281 h 1640734"/>
                <a:gd name="connsiteX46" fmla="*/ 1927024 w 2331207"/>
                <a:gd name="connsiteY46" fmla="*/ 1265198 h 1640734"/>
                <a:gd name="connsiteX47" fmla="*/ 1893938 w 2331207"/>
                <a:gd name="connsiteY47" fmla="*/ 1232115 h 1640734"/>
                <a:gd name="connsiteX48" fmla="*/ 1870689 w 2331207"/>
                <a:gd name="connsiteY48" fmla="*/ 1241951 h 1640734"/>
                <a:gd name="connsiteX49" fmla="*/ 1860853 w 2331207"/>
                <a:gd name="connsiteY49" fmla="*/ 1265198 h 1640734"/>
                <a:gd name="connsiteX50" fmla="*/ 1893938 w 2331207"/>
                <a:gd name="connsiteY50" fmla="*/ 1298281 h 1640734"/>
                <a:gd name="connsiteX51" fmla="*/ 1501380 w 2331207"/>
                <a:gd name="connsiteY51" fmla="*/ 1410942 h 1640734"/>
                <a:gd name="connsiteX52" fmla="*/ 1501380 w 2331207"/>
                <a:gd name="connsiteY52" fmla="*/ 1474425 h 1640734"/>
                <a:gd name="connsiteX53" fmla="*/ 1444150 w 2331207"/>
                <a:gd name="connsiteY53" fmla="*/ 1601392 h 1640734"/>
                <a:gd name="connsiteX54" fmla="*/ 1468294 w 2331207"/>
                <a:gd name="connsiteY54" fmla="*/ 1640734 h 1640734"/>
                <a:gd name="connsiteX55" fmla="*/ 1495120 w 2331207"/>
                <a:gd name="connsiteY55" fmla="*/ 1621957 h 1640734"/>
                <a:gd name="connsiteX56" fmla="*/ 1551456 w 2331207"/>
                <a:gd name="connsiteY56" fmla="*/ 1473531 h 1640734"/>
                <a:gd name="connsiteX57" fmla="*/ 1647136 w 2331207"/>
                <a:gd name="connsiteY57" fmla="*/ 1407365 h 1640734"/>
                <a:gd name="connsiteX58" fmla="*/ 1650713 w 2331207"/>
                <a:gd name="connsiteY58" fmla="*/ 1439554 h 1640734"/>
                <a:gd name="connsiteX59" fmla="*/ 1563975 w 2331207"/>
                <a:gd name="connsiteY59" fmla="*/ 1604969 h 1640734"/>
                <a:gd name="connsiteX60" fmla="*/ 1585436 w 2331207"/>
                <a:gd name="connsiteY60" fmla="*/ 1640734 h 1640734"/>
                <a:gd name="connsiteX61" fmla="*/ 1698106 w 2331207"/>
                <a:gd name="connsiteY61" fmla="*/ 1549533 h 1640734"/>
                <a:gd name="connsiteX62" fmla="*/ 1682905 w 2331207"/>
                <a:gd name="connsiteY62" fmla="*/ 1549533 h 1640734"/>
                <a:gd name="connsiteX63" fmla="*/ 1623887 w 2331207"/>
                <a:gd name="connsiteY63" fmla="*/ 1594239 h 1640734"/>
                <a:gd name="connsiteX64" fmla="*/ 1698106 w 2331207"/>
                <a:gd name="connsiteY64" fmla="*/ 1444025 h 1640734"/>
                <a:gd name="connsiteX65" fmla="*/ 1712414 w 2331207"/>
                <a:gd name="connsiteY65" fmla="*/ 1393059 h 1640734"/>
                <a:gd name="connsiteX66" fmla="*/ 1673068 w 2331207"/>
                <a:gd name="connsiteY66" fmla="*/ 1352823 h 1640734"/>
                <a:gd name="connsiteX67" fmla="*/ 1560398 w 2331207"/>
                <a:gd name="connsiteY67" fmla="*/ 1444919 h 1640734"/>
                <a:gd name="connsiteX68" fmla="*/ 1560398 w 2331207"/>
                <a:gd name="connsiteY68" fmla="*/ 1405577 h 1640734"/>
                <a:gd name="connsiteX69" fmla="*/ 1526418 w 2331207"/>
                <a:gd name="connsiteY69" fmla="*/ 1352823 h 1640734"/>
                <a:gd name="connsiteX70" fmla="*/ 1448621 w 2331207"/>
                <a:gd name="connsiteY70" fmla="*/ 1444025 h 1640734"/>
                <a:gd name="connsiteX71" fmla="*/ 1462035 w 2331207"/>
                <a:gd name="connsiteY71" fmla="*/ 1444025 h 1640734"/>
                <a:gd name="connsiteX72" fmla="*/ 1501380 w 2331207"/>
                <a:gd name="connsiteY72" fmla="*/ 1410942 h 1640734"/>
                <a:gd name="connsiteX73" fmla="*/ 1443256 w 2331207"/>
                <a:gd name="connsiteY73" fmla="*/ 1416307 h 1640734"/>
                <a:gd name="connsiteX74" fmla="*/ 1421795 w 2331207"/>
                <a:gd name="connsiteY74" fmla="*/ 1351929 h 1640734"/>
                <a:gd name="connsiteX75" fmla="*/ 1345787 w 2331207"/>
                <a:gd name="connsiteY75" fmla="*/ 1444025 h 1640734"/>
                <a:gd name="connsiteX76" fmla="*/ 1345787 w 2331207"/>
                <a:gd name="connsiteY76" fmla="*/ 1404683 h 1640734"/>
                <a:gd name="connsiteX77" fmla="*/ 1311807 w 2331207"/>
                <a:gd name="connsiteY77" fmla="*/ 1351929 h 1640734"/>
                <a:gd name="connsiteX78" fmla="*/ 1234011 w 2331207"/>
                <a:gd name="connsiteY78" fmla="*/ 1443131 h 1640734"/>
                <a:gd name="connsiteX79" fmla="*/ 1247424 w 2331207"/>
                <a:gd name="connsiteY79" fmla="*/ 1443131 h 1640734"/>
                <a:gd name="connsiteX80" fmla="*/ 1285875 w 2331207"/>
                <a:gd name="connsiteY80" fmla="*/ 1410048 h 1640734"/>
                <a:gd name="connsiteX81" fmla="*/ 1285875 w 2331207"/>
                <a:gd name="connsiteY81" fmla="*/ 1473531 h 1640734"/>
                <a:gd name="connsiteX82" fmla="*/ 1228646 w 2331207"/>
                <a:gd name="connsiteY82" fmla="*/ 1600498 h 1640734"/>
                <a:gd name="connsiteX83" fmla="*/ 1252789 w 2331207"/>
                <a:gd name="connsiteY83" fmla="*/ 1639840 h 1640734"/>
                <a:gd name="connsiteX84" fmla="*/ 1279616 w 2331207"/>
                <a:gd name="connsiteY84" fmla="*/ 1621063 h 1640734"/>
                <a:gd name="connsiteX85" fmla="*/ 1334162 w 2331207"/>
                <a:gd name="connsiteY85" fmla="*/ 1472637 h 1640734"/>
                <a:gd name="connsiteX86" fmla="*/ 1382450 w 2331207"/>
                <a:gd name="connsiteY86" fmla="*/ 1417201 h 1640734"/>
                <a:gd name="connsiteX87" fmla="*/ 1443256 w 2331207"/>
                <a:gd name="connsiteY87" fmla="*/ 1417201 h 1640734"/>
                <a:gd name="connsiteX88" fmla="*/ 1131177 w 2331207"/>
                <a:gd name="connsiteY88" fmla="*/ 1391271 h 1640734"/>
                <a:gd name="connsiteX89" fmla="*/ 1158897 w 2331207"/>
                <a:gd name="connsiteY89" fmla="*/ 1441342 h 1640734"/>
                <a:gd name="connsiteX90" fmla="*/ 1068582 w 2331207"/>
                <a:gd name="connsiteY90" fmla="*/ 1465484 h 1640734"/>
                <a:gd name="connsiteX91" fmla="*/ 1131177 w 2331207"/>
                <a:gd name="connsiteY91" fmla="*/ 1391271 h 1640734"/>
                <a:gd name="connsiteX92" fmla="*/ 1181252 w 2331207"/>
                <a:gd name="connsiteY92" fmla="*/ 1537909 h 1640734"/>
                <a:gd name="connsiteX93" fmla="*/ 1163368 w 2331207"/>
                <a:gd name="connsiteY93" fmla="*/ 1537909 h 1640734"/>
                <a:gd name="connsiteX94" fmla="*/ 1091831 w 2331207"/>
                <a:gd name="connsiteY94" fmla="*/ 1586192 h 1640734"/>
                <a:gd name="connsiteX95" fmla="*/ 1054274 w 2331207"/>
                <a:gd name="connsiteY95" fmla="*/ 1537909 h 1640734"/>
                <a:gd name="connsiteX96" fmla="*/ 1058746 w 2331207"/>
                <a:gd name="connsiteY96" fmla="*/ 1497673 h 1640734"/>
                <a:gd name="connsiteX97" fmla="*/ 1205396 w 2331207"/>
                <a:gd name="connsiteY97" fmla="*/ 1449390 h 1640734"/>
                <a:gd name="connsiteX98" fmla="*/ 1158897 w 2331207"/>
                <a:gd name="connsiteY98" fmla="*/ 1351929 h 1640734"/>
                <a:gd name="connsiteX99" fmla="*/ 1010458 w 2331207"/>
                <a:gd name="connsiteY99" fmla="*/ 1569203 h 1640734"/>
                <a:gd name="connsiteX100" fmla="*/ 1065899 w 2331207"/>
                <a:gd name="connsiteY100" fmla="*/ 1639840 h 1640734"/>
                <a:gd name="connsiteX101" fmla="*/ 1181252 w 2331207"/>
                <a:gd name="connsiteY101" fmla="*/ 1537909 h 1640734"/>
                <a:gd name="connsiteX102" fmla="*/ 845923 w 2331207"/>
                <a:gd name="connsiteY102" fmla="*/ 1393059 h 1640734"/>
                <a:gd name="connsiteX103" fmla="*/ 894211 w 2331207"/>
                <a:gd name="connsiteY103" fmla="*/ 1393059 h 1640734"/>
                <a:gd name="connsiteX104" fmla="*/ 817309 w 2331207"/>
                <a:gd name="connsiteY104" fmla="*/ 1604075 h 1640734"/>
                <a:gd name="connsiteX105" fmla="*/ 838770 w 2331207"/>
                <a:gd name="connsiteY105" fmla="*/ 1639840 h 1640734"/>
                <a:gd name="connsiteX106" fmla="*/ 983632 w 2331207"/>
                <a:gd name="connsiteY106" fmla="*/ 1527179 h 1640734"/>
                <a:gd name="connsiteX107" fmla="*/ 970219 w 2331207"/>
                <a:gd name="connsiteY107" fmla="*/ 1527179 h 1640734"/>
                <a:gd name="connsiteX108" fmla="*/ 875432 w 2331207"/>
                <a:gd name="connsiteY108" fmla="*/ 1591557 h 1640734"/>
                <a:gd name="connsiteX109" fmla="*/ 946075 w 2331207"/>
                <a:gd name="connsiteY109" fmla="*/ 1393059 h 1640734"/>
                <a:gd name="connsiteX110" fmla="*/ 1018506 w 2331207"/>
                <a:gd name="connsiteY110" fmla="*/ 1393059 h 1640734"/>
                <a:gd name="connsiteX111" fmla="*/ 1027448 w 2331207"/>
                <a:gd name="connsiteY111" fmla="*/ 1362659 h 1640734"/>
                <a:gd name="connsiteX112" fmla="*/ 956805 w 2331207"/>
                <a:gd name="connsiteY112" fmla="*/ 1362659 h 1640734"/>
                <a:gd name="connsiteX113" fmla="*/ 983632 w 2331207"/>
                <a:gd name="connsiteY113" fmla="*/ 1286657 h 1640734"/>
                <a:gd name="connsiteX114" fmla="*/ 955911 w 2331207"/>
                <a:gd name="connsiteY114" fmla="*/ 1286657 h 1640734"/>
                <a:gd name="connsiteX115" fmla="*/ 905835 w 2331207"/>
                <a:gd name="connsiteY115" fmla="*/ 1362659 h 1640734"/>
                <a:gd name="connsiteX116" fmla="*/ 845923 w 2331207"/>
                <a:gd name="connsiteY116" fmla="*/ 1370706 h 1640734"/>
                <a:gd name="connsiteX117" fmla="*/ 589285 w 2331207"/>
                <a:gd name="connsiteY117" fmla="*/ 1557580 h 1640734"/>
                <a:gd name="connsiteX118" fmla="*/ 702850 w 2331207"/>
                <a:gd name="connsiteY118" fmla="*/ 1403789 h 1640734"/>
                <a:gd name="connsiteX119" fmla="*/ 727888 w 2331207"/>
                <a:gd name="connsiteY119" fmla="*/ 1407365 h 1640734"/>
                <a:gd name="connsiteX120" fmla="*/ 685860 w 2331207"/>
                <a:gd name="connsiteY120" fmla="*/ 1520026 h 1640734"/>
                <a:gd name="connsiteX121" fmla="*/ 606275 w 2331207"/>
                <a:gd name="connsiteY121" fmla="*/ 1585298 h 1640734"/>
                <a:gd name="connsiteX122" fmla="*/ 589285 w 2331207"/>
                <a:gd name="connsiteY122" fmla="*/ 1557580 h 1640734"/>
                <a:gd name="connsiteX123" fmla="*/ 811943 w 2331207"/>
                <a:gd name="connsiteY123" fmla="*/ 1339411 h 1640734"/>
                <a:gd name="connsiteX124" fmla="*/ 789588 w 2331207"/>
                <a:gd name="connsiteY124" fmla="*/ 1337623 h 1640734"/>
                <a:gd name="connsiteX125" fmla="*/ 764550 w 2331207"/>
                <a:gd name="connsiteY125" fmla="*/ 1362659 h 1640734"/>
                <a:gd name="connsiteX126" fmla="*/ 760079 w 2331207"/>
                <a:gd name="connsiteY126" fmla="*/ 1362659 h 1640734"/>
                <a:gd name="connsiteX127" fmla="*/ 539209 w 2331207"/>
                <a:gd name="connsiteY127" fmla="*/ 1599604 h 1640734"/>
                <a:gd name="connsiteX128" fmla="*/ 578554 w 2331207"/>
                <a:gd name="connsiteY128" fmla="*/ 1639840 h 1640734"/>
                <a:gd name="connsiteX129" fmla="*/ 675129 w 2331207"/>
                <a:gd name="connsiteY129" fmla="*/ 1547744 h 1640734"/>
                <a:gd name="connsiteX130" fmla="*/ 673341 w 2331207"/>
                <a:gd name="connsiteY130" fmla="*/ 1564733 h 1640734"/>
                <a:gd name="connsiteX131" fmla="*/ 709109 w 2331207"/>
                <a:gd name="connsiteY131" fmla="*/ 1639840 h 1640734"/>
                <a:gd name="connsiteX132" fmla="*/ 786011 w 2331207"/>
                <a:gd name="connsiteY132" fmla="*/ 1548638 h 1640734"/>
                <a:gd name="connsiteX133" fmla="*/ 772598 w 2331207"/>
                <a:gd name="connsiteY133" fmla="*/ 1548638 h 1640734"/>
                <a:gd name="connsiteX134" fmla="*/ 734147 w 2331207"/>
                <a:gd name="connsiteY134" fmla="*/ 1581721 h 1640734"/>
                <a:gd name="connsiteX135" fmla="*/ 734147 w 2331207"/>
                <a:gd name="connsiteY135" fmla="*/ 1518238 h 1640734"/>
                <a:gd name="connsiteX136" fmla="*/ 583920 w 2331207"/>
                <a:gd name="connsiteY136" fmla="*/ 1416307 h 1640734"/>
                <a:gd name="connsiteX137" fmla="*/ 562459 w 2331207"/>
                <a:gd name="connsiteY137" fmla="*/ 1351929 h 1640734"/>
                <a:gd name="connsiteX138" fmla="*/ 486451 w 2331207"/>
                <a:gd name="connsiteY138" fmla="*/ 1444025 h 1640734"/>
                <a:gd name="connsiteX139" fmla="*/ 486451 w 2331207"/>
                <a:gd name="connsiteY139" fmla="*/ 1404683 h 1640734"/>
                <a:gd name="connsiteX140" fmla="*/ 451576 w 2331207"/>
                <a:gd name="connsiteY140" fmla="*/ 1351929 h 1640734"/>
                <a:gd name="connsiteX141" fmla="*/ 374674 w 2331207"/>
                <a:gd name="connsiteY141" fmla="*/ 1443131 h 1640734"/>
                <a:gd name="connsiteX142" fmla="*/ 388087 w 2331207"/>
                <a:gd name="connsiteY142" fmla="*/ 1443131 h 1640734"/>
                <a:gd name="connsiteX143" fmla="*/ 426539 w 2331207"/>
                <a:gd name="connsiteY143" fmla="*/ 1410048 h 1640734"/>
                <a:gd name="connsiteX144" fmla="*/ 426539 w 2331207"/>
                <a:gd name="connsiteY144" fmla="*/ 1473531 h 1640734"/>
                <a:gd name="connsiteX145" fmla="*/ 368415 w 2331207"/>
                <a:gd name="connsiteY145" fmla="*/ 1601392 h 1640734"/>
                <a:gd name="connsiteX146" fmla="*/ 392559 w 2331207"/>
                <a:gd name="connsiteY146" fmla="*/ 1640734 h 1640734"/>
                <a:gd name="connsiteX147" fmla="*/ 419385 w 2331207"/>
                <a:gd name="connsiteY147" fmla="*/ 1621957 h 1640734"/>
                <a:gd name="connsiteX148" fmla="*/ 475720 w 2331207"/>
                <a:gd name="connsiteY148" fmla="*/ 1472637 h 1640734"/>
                <a:gd name="connsiteX149" fmla="*/ 524007 w 2331207"/>
                <a:gd name="connsiteY149" fmla="*/ 1417201 h 1640734"/>
                <a:gd name="connsiteX150" fmla="*/ 583920 w 2331207"/>
                <a:gd name="connsiteY150" fmla="*/ 1417201 h 1640734"/>
                <a:gd name="connsiteX151" fmla="*/ 209245 w 2331207"/>
                <a:gd name="connsiteY151" fmla="*/ 1630004 h 1640734"/>
                <a:gd name="connsiteX152" fmla="*/ 214611 w 2331207"/>
                <a:gd name="connsiteY152" fmla="*/ 1613910 h 1640734"/>
                <a:gd name="connsiteX153" fmla="*/ 163641 w 2331207"/>
                <a:gd name="connsiteY153" fmla="*/ 1523603 h 1640734"/>
                <a:gd name="connsiteX154" fmla="*/ 190467 w 2331207"/>
                <a:gd name="connsiteY154" fmla="*/ 1451178 h 1640734"/>
                <a:gd name="connsiteX155" fmla="*/ 246802 w 2331207"/>
                <a:gd name="connsiteY155" fmla="*/ 1451178 h 1640734"/>
                <a:gd name="connsiteX156" fmla="*/ 277205 w 2331207"/>
                <a:gd name="connsiteY156" fmla="*/ 1504826 h 1640734"/>
                <a:gd name="connsiteX157" fmla="*/ 297772 w 2331207"/>
                <a:gd name="connsiteY157" fmla="*/ 1504826 h 1640734"/>
                <a:gd name="connsiteX158" fmla="*/ 344271 w 2331207"/>
                <a:gd name="connsiteY158" fmla="*/ 1376965 h 1640734"/>
                <a:gd name="connsiteX159" fmla="*/ 323704 w 2331207"/>
                <a:gd name="connsiteY159" fmla="*/ 1376965 h 1640734"/>
                <a:gd name="connsiteX160" fmla="*/ 253956 w 2331207"/>
                <a:gd name="connsiteY160" fmla="*/ 1430613 h 1640734"/>
                <a:gd name="connsiteX161" fmla="*/ 197621 w 2331207"/>
                <a:gd name="connsiteY161" fmla="*/ 1430613 h 1640734"/>
                <a:gd name="connsiteX162" fmla="*/ 236072 w 2331207"/>
                <a:gd name="connsiteY162" fmla="*/ 1325999 h 1640734"/>
                <a:gd name="connsiteX163" fmla="*/ 304032 w 2331207"/>
                <a:gd name="connsiteY163" fmla="*/ 1281293 h 1640734"/>
                <a:gd name="connsiteX164" fmla="*/ 316551 w 2331207"/>
                <a:gd name="connsiteY164" fmla="*/ 1281293 h 1640734"/>
                <a:gd name="connsiteX165" fmla="*/ 371992 w 2331207"/>
                <a:gd name="connsiteY165" fmla="*/ 1346564 h 1640734"/>
                <a:gd name="connsiteX166" fmla="*/ 391664 w 2331207"/>
                <a:gd name="connsiteY166" fmla="*/ 1346564 h 1640734"/>
                <a:gd name="connsiteX167" fmla="*/ 407760 w 2331207"/>
                <a:gd name="connsiteY167" fmla="*/ 1259833 h 1640734"/>
                <a:gd name="connsiteX168" fmla="*/ 135026 w 2331207"/>
                <a:gd name="connsiteY168" fmla="*/ 1259833 h 1640734"/>
                <a:gd name="connsiteX169" fmla="*/ 129661 w 2331207"/>
                <a:gd name="connsiteY169" fmla="*/ 1275928 h 1640734"/>
                <a:gd name="connsiteX170" fmla="*/ 165429 w 2331207"/>
                <a:gd name="connsiteY170" fmla="*/ 1366235 h 1640734"/>
                <a:gd name="connsiteX171" fmla="*/ 107305 w 2331207"/>
                <a:gd name="connsiteY171" fmla="*/ 1524497 h 1640734"/>
                <a:gd name="connsiteX172" fmla="*/ 4471 w 2331207"/>
                <a:gd name="connsiteY172" fmla="*/ 1614804 h 1640734"/>
                <a:gd name="connsiteX173" fmla="*/ 0 w 2331207"/>
                <a:gd name="connsiteY173" fmla="*/ 1630899 h 1640734"/>
                <a:gd name="connsiteX174" fmla="*/ 209245 w 2331207"/>
                <a:gd name="connsiteY174" fmla="*/ 1630899 h 1640734"/>
                <a:gd name="connsiteX175" fmla="*/ 1562186 w 2331207"/>
                <a:gd name="connsiteY175" fmla="*/ 775213 h 1640734"/>
                <a:gd name="connsiteX176" fmla="*/ 1589907 w 2331207"/>
                <a:gd name="connsiteY176" fmla="*/ 825285 h 1640734"/>
                <a:gd name="connsiteX177" fmla="*/ 1499591 w 2331207"/>
                <a:gd name="connsiteY177" fmla="*/ 849426 h 1640734"/>
                <a:gd name="connsiteX178" fmla="*/ 1562186 w 2331207"/>
                <a:gd name="connsiteY178" fmla="*/ 775213 h 1640734"/>
                <a:gd name="connsiteX179" fmla="*/ 1612262 w 2331207"/>
                <a:gd name="connsiteY179" fmla="*/ 921851 h 1640734"/>
                <a:gd name="connsiteX180" fmla="*/ 1594378 w 2331207"/>
                <a:gd name="connsiteY180" fmla="*/ 921851 h 1640734"/>
                <a:gd name="connsiteX181" fmla="*/ 1522841 w 2331207"/>
                <a:gd name="connsiteY181" fmla="*/ 970134 h 1640734"/>
                <a:gd name="connsiteX182" fmla="*/ 1485284 w 2331207"/>
                <a:gd name="connsiteY182" fmla="*/ 921851 h 1640734"/>
                <a:gd name="connsiteX183" fmla="*/ 1489755 w 2331207"/>
                <a:gd name="connsiteY183" fmla="*/ 881615 h 1640734"/>
                <a:gd name="connsiteX184" fmla="*/ 1636406 w 2331207"/>
                <a:gd name="connsiteY184" fmla="*/ 833332 h 1640734"/>
                <a:gd name="connsiteX185" fmla="*/ 1589907 w 2331207"/>
                <a:gd name="connsiteY185" fmla="*/ 735871 h 1640734"/>
                <a:gd name="connsiteX186" fmla="*/ 1441468 w 2331207"/>
                <a:gd name="connsiteY186" fmla="*/ 953146 h 1640734"/>
                <a:gd name="connsiteX187" fmla="*/ 1496909 w 2331207"/>
                <a:gd name="connsiteY187" fmla="*/ 1023782 h 1640734"/>
                <a:gd name="connsiteX188" fmla="*/ 1612262 w 2331207"/>
                <a:gd name="connsiteY188" fmla="*/ 921851 h 1640734"/>
                <a:gd name="connsiteX189" fmla="*/ 1589012 w 2331207"/>
                <a:gd name="connsiteY189" fmla="*/ 703683 h 1640734"/>
                <a:gd name="connsiteX190" fmla="*/ 1672174 w 2331207"/>
                <a:gd name="connsiteY190" fmla="*/ 627681 h 1640734"/>
                <a:gd name="connsiteX191" fmla="*/ 1672174 w 2331207"/>
                <a:gd name="connsiteY191" fmla="*/ 616952 h 1640734"/>
                <a:gd name="connsiteX192" fmla="*/ 1616733 w 2331207"/>
                <a:gd name="connsiteY192" fmla="*/ 616952 h 1640734"/>
                <a:gd name="connsiteX193" fmla="*/ 1567551 w 2331207"/>
                <a:gd name="connsiteY193" fmla="*/ 704577 h 1640734"/>
                <a:gd name="connsiteX194" fmla="*/ 1589012 w 2331207"/>
                <a:gd name="connsiteY194" fmla="*/ 704577 h 1640734"/>
                <a:gd name="connsiteX195" fmla="*/ 1276933 w 2331207"/>
                <a:gd name="connsiteY195" fmla="*/ 777002 h 1640734"/>
                <a:gd name="connsiteX196" fmla="*/ 1325220 w 2331207"/>
                <a:gd name="connsiteY196" fmla="*/ 777002 h 1640734"/>
                <a:gd name="connsiteX197" fmla="*/ 1248318 w 2331207"/>
                <a:gd name="connsiteY197" fmla="*/ 988017 h 1640734"/>
                <a:gd name="connsiteX198" fmla="*/ 1269779 w 2331207"/>
                <a:gd name="connsiteY198" fmla="*/ 1023782 h 1640734"/>
                <a:gd name="connsiteX199" fmla="*/ 1414641 w 2331207"/>
                <a:gd name="connsiteY199" fmla="*/ 911122 h 1640734"/>
                <a:gd name="connsiteX200" fmla="*/ 1401228 w 2331207"/>
                <a:gd name="connsiteY200" fmla="*/ 911122 h 1640734"/>
                <a:gd name="connsiteX201" fmla="*/ 1306442 w 2331207"/>
                <a:gd name="connsiteY201" fmla="*/ 975499 h 1640734"/>
                <a:gd name="connsiteX202" fmla="*/ 1377085 w 2331207"/>
                <a:gd name="connsiteY202" fmla="*/ 777002 h 1640734"/>
                <a:gd name="connsiteX203" fmla="*/ 1449516 w 2331207"/>
                <a:gd name="connsiteY203" fmla="*/ 777002 h 1640734"/>
                <a:gd name="connsiteX204" fmla="*/ 1458458 w 2331207"/>
                <a:gd name="connsiteY204" fmla="*/ 746601 h 1640734"/>
                <a:gd name="connsiteX205" fmla="*/ 1387815 w 2331207"/>
                <a:gd name="connsiteY205" fmla="*/ 746601 h 1640734"/>
                <a:gd name="connsiteX206" fmla="*/ 1414641 w 2331207"/>
                <a:gd name="connsiteY206" fmla="*/ 670600 h 1640734"/>
                <a:gd name="connsiteX207" fmla="*/ 1386921 w 2331207"/>
                <a:gd name="connsiteY207" fmla="*/ 670600 h 1640734"/>
                <a:gd name="connsiteX208" fmla="*/ 1336845 w 2331207"/>
                <a:gd name="connsiteY208" fmla="*/ 746601 h 1640734"/>
                <a:gd name="connsiteX209" fmla="*/ 1276933 w 2331207"/>
                <a:gd name="connsiteY209" fmla="*/ 755542 h 1640734"/>
                <a:gd name="connsiteX210" fmla="*/ 1226857 w 2331207"/>
                <a:gd name="connsiteY210" fmla="*/ 767166 h 1640734"/>
                <a:gd name="connsiteX211" fmla="*/ 1208973 w 2331207"/>
                <a:gd name="connsiteY211" fmla="*/ 736766 h 1640734"/>
                <a:gd name="connsiteX212" fmla="*/ 1096302 w 2331207"/>
                <a:gd name="connsiteY212" fmla="*/ 827967 h 1640734"/>
                <a:gd name="connsiteX213" fmla="*/ 1109716 w 2331207"/>
                <a:gd name="connsiteY213" fmla="*/ 827967 h 1640734"/>
                <a:gd name="connsiteX214" fmla="*/ 1168733 w 2331207"/>
                <a:gd name="connsiteY214" fmla="*/ 783261 h 1640734"/>
                <a:gd name="connsiteX215" fmla="*/ 1087360 w 2331207"/>
                <a:gd name="connsiteY215" fmla="*/ 994276 h 1640734"/>
                <a:gd name="connsiteX216" fmla="*/ 1105244 w 2331207"/>
                <a:gd name="connsiteY216" fmla="*/ 1024676 h 1640734"/>
                <a:gd name="connsiteX217" fmla="*/ 1212550 w 2331207"/>
                <a:gd name="connsiteY217" fmla="*/ 933475 h 1640734"/>
                <a:gd name="connsiteX218" fmla="*/ 1199137 w 2331207"/>
                <a:gd name="connsiteY218" fmla="*/ 933475 h 1640734"/>
                <a:gd name="connsiteX219" fmla="*/ 1140119 w 2331207"/>
                <a:gd name="connsiteY219" fmla="*/ 978182 h 1640734"/>
                <a:gd name="connsiteX220" fmla="*/ 1234905 w 2331207"/>
                <a:gd name="connsiteY220" fmla="*/ 683118 h 1640734"/>
                <a:gd name="connsiteX221" fmla="*/ 1267991 w 2331207"/>
                <a:gd name="connsiteY221" fmla="*/ 650035 h 1640734"/>
                <a:gd name="connsiteX222" fmla="*/ 1234905 w 2331207"/>
                <a:gd name="connsiteY222" fmla="*/ 616952 h 1640734"/>
                <a:gd name="connsiteX223" fmla="*/ 1206290 w 2331207"/>
                <a:gd name="connsiteY223" fmla="*/ 633046 h 1640734"/>
                <a:gd name="connsiteX224" fmla="*/ 1206290 w 2331207"/>
                <a:gd name="connsiteY224" fmla="*/ 667023 h 1640734"/>
                <a:gd name="connsiteX225" fmla="*/ 1234905 w 2331207"/>
                <a:gd name="connsiteY225" fmla="*/ 683118 h 1640734"/>
                <a:gd name="connsiteX226" fmla="*/ 975584 w 2331207"/>
                <a:gd name="connsiteY226" fmla="*/ 978182 h 1640734"/>
                <a:gd name="connsiteX227" fmla="*/ 1109716 w 2331207"/>
                <a:gd name="connsiteY227" fmla="*/ 622317 h 1640734"/>
                <a:gd name="connsiteX228" fmla="*/ 1105244 w 2331207"/>
                <a:gd name="connsiteY228" fmla="*/ 616058 h 1640734"/>
                <a:gd name="connsiteX229" fmla="*/ 1012247 w 2331207"/>
                <a:gd name="connsiteY229" fmla="*/ 626787 h 1640734"/>
                <a:gd name="connsiteX230" fmla="*/ 1012247 w 2331207"/>
                <a:gd name="connsiteY230" fmla="*/ 637517 h 1640734"/>
                <a:gd name="connsiteX231" fmla="*/ 1030131 w 2331207"/>
                <a:gd name="connsiteY231" fmla="*/ 650929 h 1640734"/>
                <a:gd name="connsiteX232" fmla="*/ 1026554 w 2331207"/>
                <a:gd name="connsiteY232" fmla="*/ 715306 h 1640734"/>
                <a:gd name="connsiteX233" fmla="*/ 924614 w 2331207"/>
                <a:gd name="connsiteY233" fmla="*/ 987123 h 1640734"/>
                <a:gd name="connsiteX234" fmla="*/ 946075 w 2331207"/>
                <a:gd name="connsiteY234" fmla="*/ 1022888 h 1640734"/>
                <a:gd name="connsiteX235" fmla="*/ 1053380 w 2331207"/>
                <a:gd name="connsiteY235" fmla="*/ 931687 h 1640734"/>
                <a:gd name="connsiteX236" fmla="*/ 1039967 w 2331207"/>
                <a:gd name="connsiteY236" fmla="*/ 931687 h 1640734"/>
                <a:gd name="connsiteX237" fmla="*/ 975584 w 2331207"/>
                <a:gd name="connsiteY237" fmla="*/ 978182 h 1640734"/>
                <a:gd name="connsiteX238" fmla="*/ 701955 w 2331207"/>
                <a:gd name="connsiteY238" fmla="*/ 941522 h 1640734"/>
                <a:gd name="connsiteX239" fmla="*/ 815520 w 2331207"/>
                <a:gd name="connsiteY239" fmla="*/ 787731 h 1640734"/>
                <a:gd name="connsiteX240" fmla="*/ 840558 w 2331207"/>
                <a:gd name="connsiteY240" fmla="*/ 791308 h 1640734"/>
                <a:gd name="connsiteX241" fmla="*/ 797636 w 2331207"/>
                <a:gd name="connsiteY241" fmla="*/ 903968 h 1640734"/>
                <a:gd name="connsiteX242" fmla="*/ 718051 w 2331207"/>
                <a:gd name="connsiteY242" fmla="*/ 969240 h 1640734"/>
                <a:gd name="connsiteX243" fmla="*/ 701955 w 2331207"/>
                <a:gd name="connsiteY243" fmla="*/ 941522 h 1640734"/>
                <a:gd name="connsiteX244" fmla="*/ 924614 w 2331207"/>
                <a:gd name="connsiteY244" fmla="*/ 724248 h 1640734"/>
                <a:gd name="connsiteX245" fmla="*/ 902259 w 2331207"/>
                <a:gd name="connsiteY245" fmla="*/ 722459 h 1640734"/>
                <a:gd name="connsiteX246" fmla="*/ 877221 w 2331207"/>
                <a:gd name="connsiteY246" fmla="*/ 747495 h 1640734"/>
                <a:gd name="connsiteX247" fmla="*/ 872750 w 2331207"/>
                <a:gd name="connsiteY247" fmla="*/ 747495 h 1640734"/>
                <a:gd name="connsiteX248" fmla="*/ 651880 w 2331207"/>
                <a:gd name="connsiteY248" fmla="*/ 984440 h 1640734"/>
                <a:gd name="connsiteX249" fmla="*/ 691225 w 2331207"/>
                <a:gd name="connsiteY249" fmla="*/ 1024676 h 1640734"/>
                <a:gd name="connsiteX250" fmla="*/ 787800 w 2331207"/>
                <a:gd name="connsiteY250" fmla="*/ 932581 h 1640734"/>
                <a:gd name="connsiteX251" fmla="*/ 786011 w 2331207"/>
                <a:gd name="connsiteY251" fmla="*/ 949569 h 1640734"/>
                <a:gd name="connsiteX252" fmla="*/ 821780 w 2331207"/>
                <a:gd name="connsiteY252" fmla="*/ 1024676 h 1640734"/>
                <a:gd name="connsiteX253" fmla="*/ 898682 w 2331207"/>
                <a:gd name="connsiteY253" fmla="*/ 933475 h 1640734"/>
                <a:gd name="connsiteX254" fmla="*/ 885269 w 2331207"/>
                <a:gd name="connsiteY254" fmla="*/ 933475 h 1640734"/>
                <a:gd name="connsiteX255" fmla="*/ 846818 w 2331207"/>
                <a:gd name="connsiteY255" fmla="*/ 966558 h 1640734"/>
                <a:gd name="connsiteX256" fmla="*/ 846818 w 2331207"/>
                <a:gd name="connsiteY256" fmla="*/ 903968 h 1640734"/>
                <a:gd name="connsiteX257" fmla="*/ 406866 w 2331207"/>
                <a:gd name="connsiteY257" fmla="*/ 1075642 h 1640734"/>
                <a:gd name="connsiteX258" fmla="*/ 472143 w 2331207"/>
                <a:gd name="connsiteY258" fmla="*/ 1014841 h 1640734"/>
                <a:gd name="connsiteX259" fmla="*/ 529373 w 2331207"/>
                <a:gd name="connsiteY259" fmla="*/ 1036300 h 1640734"/>
                <a:gd name="connsiteX260" fmla="*/ 584814 w 2331207"/>
                <a:gd name="connsiteY260" fmla="*/ 1066701 h 1640734"/>
                <a:gd name="connsiteX261" fmla="*/ 481085 w 2331207"/>
                <a:gd name="connsiteY261" fmla="*/ 1112301 h 1640734"/>
                <a:gd name="connsiteX262" fmla="*/ 406866 w 2331207"/>
                <a:gd name="connsiteY262" fmla="*/ 1075642 h 1640734"/>
                <a:gd name="connsiteX263" fmla="*/ 516854 w 2331207"/>
                <a:gd name="connsiteY263" fmla="*/ 904863 h 1640734"/>
                <a:gd name="connsiteX264" fmla="*/ 492710 w 2331207"/>
                <a:gd name="connsiteY264" fmla="*/ 872674 h 1640734"/>
                <a:gd name="connsiteX265" fmla="*/ 557988 w 2331207"/>
                <a:gd name="connsiteY265" fmla="*/ 756437 h 1640734"/>
                <a:gd name="connsiteX266" fmla="*/ 582131 w 2331207"/>
                <a:gd name="connsiteY266" fmla="*/ 788625 h 1640734"/>
                <a:gd name="connsiteX267" fmla="*/ 516854 w 2331207"/>
                <a:gd name="connsiteY267" fmla="*/ 904863 h 1640734"/>
                <a:gd name="connsiteX268" fmla="*/ 631313 w 2331207"/>
                <a:gd name="connsiteY268" fmla="*/ 1049712 h 1640734"/>
                <a:gd name="connsiteX269" fmla="*/ 551728 w 2331207"/>
                <a:gd name="connsiteY269" fmla="*/ 988911 h 1640734"/>
                <a:gd name="connsiteX270" fmla="*/ 490027 w 2331207"/>
                <a:gd name="connsiteY270" fmla="*/ 958511 h 1640734"/>
                <a:gd name="connsiteX271" fmla="*/ 516854 w 2331207"/>
                <a:gd name="connsiteY271" fmla="*/ 924534 h 1640734"/>
                <a:gd name="connsiteX272" fmla="*/ 630419 w 2331207"/>
                <a:gd name="connsiteY272" fmla="*/ 802931 h 1640734"/>
                <a:gd name="connsiteX273" fmla="*/ 625948 w 2331207"/>
                <a:gd name="connsiteY273" fmla="*/ 776107 h 1640734"/>
                <a:gd name="connsiteX274" fmla="*/ 673341 w 2331207"/>
                <a:gd name="connsiteY274" fmla="*/ 776107 h 1640734"/>
                <a:gd name="connsiteX275" fmla="*/ 682283 w 2331207"/>
                <a:gd name="connsiteY275" fmla="*/ 745707 h 1640734"/>
                <a:gd name="connsiteX276" fmla="*/ 601804 w 2331207"/>
                <a:gd name="connsiteY276" fmla="*/ 745707 h 1640734"/>
                <a:gd name="connsiteX277" fmla="*/ 562459 w 2331207"/>
                <a:gd name="connsiteY277" fmla="*/ 734977 h 1640734"/>
                <a:gd name="connsiteX278" fmla="*/ 441740 w 2331207"/>
                <a:gd name="connsiteY278" fmla="*/ 856579 h 1640734"/>
                <a:gd name="connsiteX279" fmla="*/ 497181 w 2331207"/>
                <a:gd name="connsiteY279" fmla="*/ 922745 h 1640734"/>
                <a:gd name="connsiteX280" fmla="*/ 443529 w 2331207"/>
                <a:gd name="connsiteY280" fmla="*/ 977287 h 1640734"/>
                <a:gd name="connsiteX281" fmla="*/ 458730 w 2331207"/>
                <a:gd name="connsiteY281" fmla="*/ 1006794 h 1640734"/>
                <a:gd name="connsiteX282" fmla="*/ 347848 w 2331207"/>
                <a:gd name="connsiteY282" fmla="*/ 1093525 h 1640734"/>
                <a:gd name="connsiteX283" fmla="*/ 453365 w 2331207"/>
                <a:gd name="connsiteY283" fmla="*/ 1145384 h 1640734"/>
                <a:gd name="connsiteX284" fmla="*/ 631313 w 2331207"/>
                <a:gd name="connsiteY284" fmla="*/ 1049712 h 1640734"/>
                <a:gd name="connsiteX285" fmla="*/ 266475 w 2331207"/>
                <a:gd name="connsiteY285" fmla="*/ 835120 h 1640734"/>
                <a:gd name="connsiteX286" fmla="*/ 296878 w 2331207"/>
                <a:gd name="connsiteY286" fmla="*/ 888768 h 1640734"/>
                <a:gd name="connsiteX287" fmla="*/ 317445 w 2331207"/>
                <a:gd name="connsiteY287" fmla="*/ 888768 h 1640734"/>
                <a:gd name="connsiteX288" fmla="*/ 363944 w 2331207"/>
                <a:gd name="connsiteY288" fmla="*/ 760907 h 1640734"/>
                <a:gd name="connsiteX289" fmla="*/ 343377 w 2331207"/>
                <a:gd name="connsiteY289" fmla="*/ 760907 h 1640734"/>
                <a:gd name="connsiteX290" fmla="*/ 273628 w 2331207"/>
                <a:gd name="connsiteY290" fmla="*/ 814555 h 1640734"/>
                <a:gd name="connsiteX291" fmla="*/ 195832 w 2331207"/>
                <a:gd name="connsiteY291" fmla="*/ 814555 h 1640734"/>
                <a:gd name="connsiteX292" fmla="*/ 234283 w 2331207"/>
                <a:gd name="connsiteY292" fmla="*/ 709942 h 1640734"/>
                <a:gd name="connsiteX293" fmla="*/ 302243 w 2331207"/>
                <a:gd name="connsiteY293" fmla="*/ 665235 h 1640734"/>
                <a:gd name="connsiteX294" fmla="*/ 336223 w 2331207"/>
                <a:gd name="connsiteY294" fmla="*/ 665235 h 1640734"/>
                <a:gd name="connsiteX295" fmla="*/ 391664 w 2331207"/>
                <a:gd name="connsiteY295" fmla="*/ 730507 h 1640734"/>
                <a:gd name="connsiteX296" fmla="*/ 411337 w 2331207"/>
                <a:gd name="connsiteY296" fmla="*/ 730507 h 1640734"/>
                <a:gd name="connsiteX297" fmla="*/ 427433 w 2331207"/>
                <a:gd name="connsiteY297" fmla="*/ 643776 h 1640734"/>
                <a:gd name="connsiteX298" fmla="*/ 135026 w 2331207"/>
                <a:gd name="connsiteY298" fmla="*/ 643776 h 1640734"/>
                <a:gd name="connsiteX299" fmla="*/ 129661 w 2331207"/>
                <a:gd name="connsiteY299" fmla="*/ 659870 h 1640734"/>
                <a:gd name="connsiteX300" fmla="*/ 165429 w 2331207"/>
                <a:gd name="connsiteY300" fmla="*/ 750178 h 1640734"/>
                <a:gd name="connsiteX301" fmla="*/ 107305 w 2331207"/>
                <a:gd name="connsiteY301" fmla="*/ 908439 h 1640734"/>
                <a:gd name="connsiteX302" fmla="*/ 4471 w 2331207"/>
                <a:gd name="connsiteY302" fmla="*/ 998747 h 1640734"/>
                <a:gd name="connsiteX303" fmla="*/ 0 w 2331207"/>
                <a:gd name="connsiteY303" fmla="*/ 1014841 h 1640734"/>
                <a:gd name="connsiteX304" fmla="*/ 325493 w 2331207"/>
                <a:gd name="connsiteY304" fmla="*/ 1014841 h 1640734"/>
                <a:gd name="connsiteX305" fmla="*/ 383616 w 2331207"/>
                <a:gd name="connsiteY305" fmla="*/ 922745 h 1640734"/>
                <a:gd name="connsiteX306" fmla="*/ 361261 w 2331207"/>
                <a:gd name="connsiteY306" fmla="*/ 922745 h 1640734"/>
                <a:gd name="connsiteX307" fmla="*/ 212822 w 2331207"/>
                <a:gd name="connsiteY307" fmla="*/ 993382 h 1640734"/>
                <a:gd name="connsiteX308" fmla="*/ 162746 w 2331207"/>
                <a:gd name="connsiteY308" fmla="*/ 908439 h 1640734"/>
                <a:gd name="connsiteX309" fmla="*/ 189573 w 2331207"/>
                <a:gd name="connsiteY309" fmla="*/ 836014 h 1640734"/>
                <a:gd name="connsiteX310" fmla="*/ 266475 w 2331207"/>
                <a:gd name="connsiteY310" fmla="*/ 836014 h 1640734"/>
                <a:gd name="connsiteX311" fmla="*/ 308503 w 2331207"/>
                <a:gd name="connsiteY311" fmla="*/ 616952 h 1640734"/>
                <a:gd name="connsiteX312" fmla="*/ 391664 w 2331207"/>
                <a:gd name="connsiteY312" fmla="*/ 556151 h 1640734"/>
                <a:gd name="connsiteX313" fmla="*/ 391664 w 2331207"/>
                <a:gd name="connsiteY313" fmla="*/ 545421 h 1640734"/>
                <a:gd name="connsiteX314" fmla="*/ 336223 w 2331207"/>
                <a:gd name="connsiteY314" fmla="*/ 545421 h 1640734"/>
                <a:gd name="connsiteX315" fmla="*/ 287042 w 2331207"/>
                <a:gd name="connsiteY315" fmla="*/ 616952 h 1640734"/>
                <a:gd name="connsiteX316" fmla="*/ 1551456 w 2331207"/>
                <a:gd name="connsiteY316" fmla="*/ 160050 h 1640734"/>
                <a:gd name="connsiteX317" fmla="*/ 1579176 w 2331207"/>
                <a:gd name="connsiteY317" fmla="*/ 210121 h 1640734"/>
                <a:gd name="connsiteX318" fmla="*/ 1488861 w 2331207"/>
                <a:gd name="connsiteY318" fmla="*/ 234263 h 1640734"/>
                <a:gd name="connsiteX319" fmla="*/ 1551456 w 2331207"/>
                <a:gd name="connsiteY319" fmla="*/ 160050 h 1640734"/>
                <a:gd name="connsiteX320" fmla="*/ 1601531 w 2331207"/>
                <a:gd name="connsiteY320" fmla="*/ 306688 h 1640734"/>
                <a:gd name="connsiteX321" fmla="*/ 1583647 w 2331207"/>
                <a:gd name="connsiteY321" fmla="*/ 306688 h 1640734"/>
                <a:gd name="connsiteX322" fmla="*/ 1512110 w 2331207"/>
                <a:gd name="connsiteY322" fmla="*/ 354971 h 1640734"/>
                <a:gd name="connsiteX323" fmla="*/ 1474554 w 2331207"/>
                <a:gd name="connsiteY323" fmla="*/ 306688 h 1640734"/>
                <a:gd name="connsiteX324" fmla="*/ 1479025 w 2331207"/>
                <a:gd name="connsiteY324" fmla="*/ 266452 h 1640734"/>
                <a:gd name="connsiteX325" fmla="*/ 1625675 w 2331207"/>
                <a:gd name="connsiteY325" fmla="*/ 218168 h 1640734"/>
                <a:gd name="connsiteX326" fmla="*/ 1579176 w 2331207"/>
                <a:gd name="connsiteY326" fmla="*/ 120708 h 1640734"/>
                <a:gd name="connsiteX327" fmla="*/ 1430737 w 2331207"/>
                <a:gd name="connsiteY327" fmla="*/ 337982 h 1640734"/>
                <a:gd name="connsiteX328" fmla="*/ 1486178 w 2331207"/>
                <a:gd name="connsiteY328" fmla="*/ 408619 h 1640734"/>
                <a:gd name="connsiteX329" fmla="*/ 1601531 w 2331207"/>
                <a:gd name="connsiteY329" fmla="*/ 306688 h 1640734"/>
                <a:gd name="connsiteX330" fmla="*/ 1578282 w 2331207"/>
                <a:gd name="connsiteY330" fmla="*/ 88519 h 1640734"/>
                <a:gd name="connsiteX331" fmla="*/ 1661444 w 2331207"/>
                <a:gd name="connsiteY331" fmla="*/ 12518 h 1640734"/>
                <a:gd name="connsiteX332" fmla="*/ 1661444 w 2331207"/>
                <a:gd name="connsiteY332" fmla="*/ 1788 h 1640734"/>
                <a:gd name="connsiteX333" fmla="*/ 1606002 w 2331207"/>
                <a:gd name="connsiteY333" fmla="*/ 1788 h 1640734"/>
                <a:gd name="connsiteX334" fmla="*/ 1556821 w 2331207"/>
                <a:gd name="connsiteY334" fmla="*/ 89413 h 1640734"/>
                <a:gd name="connsiteX335" fmla="*/ 1578282 w 2331207"/>
                <a:gd name="connsiteY335" fmla="*/ 89413 h 1640734"/>
                <a:gd name="connsiteX336" fmla="*/ 1266202 w 2331207"/>
                <a:gd name="connsiteY336" fmla="*/ 160944 h 1640734"/>
                <a:gd name="connsiteX337" fmla="*/ 1315384 w 2331207"/>
                <a:gd name="connsiteY337" fmla="*/ 160944 h 1640734"/>
                <a:gd name="connsiteX338" fmla="*/ 1238482 w 2331207"/>
                <a:gd name="connsiteY338" fmla="*/ 371959 h 1640734"/>
                <a:gd name="connsiteX339" fmla="*/ 1259943 w 2331207"/>
                <a:gd name="connsiteY339" fmla="*/ 407725 h 1640734"/>
                <a:gd name="connsiteX340" fmla="*/ 1404805 w 2331207"/>
                <a:gd name="connsiteY340" fmla="*/ 295064 h 1640734"/>
                <a:gd name="connsiteX341" fmla="*/ 1391392 w 2331207"/>
                <a:gd name="connsiteY341" fmla="*/ 295064 h 1640734"/>
                <a:gd name="connsiteX342" fmla="*/ 1296606 w 2331207"/>
                <a:gd name="connsiteY342" fmla="*/ 359441 h 1640734"/>
                <a:gd name="connsiteX343" fmla="*/ 1367248 w 2331207"/>
                <a:gd name="connsiteY343" fmla="*/ 160944 h 1640734"/>
                <a:gd name="connsiteX344" fmla="*/ 1439679 w 2331207"/>
                <a:gd name="connsiteY344" fmla="*/ 160944 h 1640734"/>
                <a:gd name="connsiteX345" fmla="*/ 1448621 w 2331207"/>
                <a:gd name="connsiteY345" fmla="*/ 130543 h 1640734"/>
                <a:gd name="connsiteX346" fmla="*/ 1377979 w 2331207"/>
                <a:gd name="connsiteY346" fmla="*/ 130543 h 1640734"/>
                <a:gd name="connsiteX347" fmla="*/ 1404805 w 2331207"/>
                <a:gd name="connsiteY347" fmla="*/ 54542 h 1640734"/>
                <a:gd name="connsiteX348" fmla="*/ 1377085 w 2331207"/>
                <a:gd name="connsiteY348" fmla="*/ 54542 h 1640734"/>
                <a:gd name="connsiteX349" fmla="*/ 1327009 w 2331207"/>
                <a:gd name="connsiteY349" fmla="*/ 130543 h 1640734"/>
                <a:gd name="connsiteX350" fmla="*/ 1267097 w 2331207"/>
                <a:gd name="connsiteY350" fmla="*/ 138591 h 1640734"/>
                <a:gd name="connsiteX351" fmla="*/ 1267097 w 2331207"/>
                <a:gd name="connsiteY351" fmla="*/ 160944 h 1640734"/>
                <a:gd name="connsiteX352" fmla="*/ 1241165 w 2331207"/>
                <a:gd name="connsiteY352" fmla="*/ 185086 h 1640734"/>
                <a:gd name="connsiteX353" fmla="*/ 1219703 w 2331207"/>
                <a:gd name="connsiteY353" fmla="*/ 120708 h 1640734"/>
                <a:gd name="connsiteX354" fmla="*/ 1143696 w 2331207"/>
                <a:gd name="connsiteY354" fmla="*/ 212804 h 1640734"/>
                <a:gd name="connsiteX355" fmla="*/ 1143696 w 2331207"/>
                <a:gd name="connsiteY355" fmla="*/ 173462 h 1640734"/>
                <a:gd name="connsiteX356" fmla="*/ 1109716 w 2331207"/>
                <a:gd name="connsiteY356" fmla="*/ 120708 h 1640734"/>
                <a:gd name="connsiteX357" fmla="*/ 1031919 w 2331207"/>
                <a:gd name="connsiteY357" fmla="*/ 211910 h 1640734"/>
                <a:gd name="connsiteX358" fmla="*/ 1045332 w 2331207"/>
                <a:gd name="connsiteY358" fmla="*/ 211910 h 1640734"/>
                <a:gd name="connsiteX359" fmla="*/ 1083783 w 2331207"/>
                <a:gd name="connsiteY359" fmla="*/ 178827 h 1640734"/>
                <a:gd name="connsiteX360" fmla="*/ 1083783 w 2331207"/>
                <a:gd name="connsiteY360" fmla="*/ 242310 h 1640734"/>
                <a:gd name="connsiteX361" fmla="*/ 1026554 w 2331207"/>
                <a:gd name="connsiteY361" fmla="*/ 369277 h 1640734"/>
                <a:gd name="connsiteX362" fmla="*/ 1050698 w 2331207"/>
                <a:gd name="connsiteY362" fmla="*/ 408619 h 1640734"/>
                <a:gd name="connsiteX363" fmla="*/ 1077524 w 2331207"/>
                <a:gd name="connsiteY363" fmla="*/ 389842 h 1640734"/>
                <a:gd name="connsiteX364" fmla="*/ 1133859 w 2331207"/>
                <a:gd name="connsiteY364" fmla="*/ 241416 h 1640734"/>
                <a:gd name="connsiteX365" fmla="*/ 1182147 w 2331207"/>
                <a:gd name="connsiteY365" fmla="*/ 185980 h 1640734"/>
                <a:gd name="connsiteX366" fmla="*/ 1241165 w 2331207"/>
                <a:gd name="connsiteY366" fmla="*/ 185980 h 1640734"/>
                <a:gd name="connsiteX367" fmla="*/ 929085 w 2331207"/>
                <a:gd name="connsiteY367" fmla="*/ 160050 h 1640734"/>
                <a:gd name="connsiteX368" fmla="*/ 956805 w 2331207"/>
                <a:gd name="connsiteY368" fmla="*/ 210121 h 1640734"/>
                <a:gd name="connsiteX369" fmla="*/ 866490 w 2331207"/>
                <a:gd name="connsiteY369" fmla="*/ 234263 h 1640734"/>
                <a:gd name="connsiteX370" fmla="*/ 929085 w 2331207"/>
                <a:gd name="connsiteY370" fmla="*/ 160050 h 1640734"/>
                <a:gd name="connsiteX371" fmla="*/ 979161 w 2331207"/>
                <a:gd name="connsiteY371" fmla="*/ 306688 h 1640734"/>
                <a:gd name="connsiteX372" fmla="*/ 961277 w 2331207"/>
                <a:gd name="connsiteY372" fmla="*/ 306688 h 1640734"/>
                <a:gd name="connsiteX373" fmla="*/ 889740 w 2331207"/>
                <a:gd name="connsiteY373" fmla="*/ 354971 h 1640734"/>
                <a:gd name="connsiteX374" fmla="*/ 852183 w 2331207"/>
                <a:gd name="connsiteY374" fmla="*/ 306688 h 1640734"/>
                <a:gd name="connsiteX375" fmla="*/ 856654 w 2331207"/>
                <a:gd name="connsiteY375" fmla="*/ 266452 h 1640734"/>
                <a:gd name="connsiteX376" fmla="*/ 1003304 w 2331207"/>
                <a:gd name="connsiteY376" fmla="*/ 218168 h 1640734"/>
                <a:gd name="connsiteX377" fmla="*/ 956805 w 2331207"/>
                <a:gd name="connsiteY377" fmla="*/ 120708 h 1640734"/>
                <a:gd name="connsiteX378" fmla="*/ 808367 w 2331207"/>
                <a:gd name="connsiteY378" fmla="*/ 337982 h 1640734"/>
                <a:gd name="connsiteX379" fmla="*/ 863808 w 2331207"/>
                <a:gd name="connsiteY379" fmla="*/ 408619 h 1640734"/>
                <a:gd name="connsiteX380" fmla="*/ 979161 w 2331207"/>
                <a:gd name="connsiteY380" fmla="*/ 306688 h 1640734"/>
                <a:gd name="connsiteX381" fmla="*/ 637572 w 2331207"/>
                <a:gd name="connsiteY381" fmla="*/ 365700 h 1640734"/>
                <a:gd name="connsiteX382" fmla="*/ 602698 w 2331207"/>
                <a:gd name="connsiteY382" fmla="*/ 340665 h 1640734"/>
                <a:gd name="connsiteX383" fmla="*/ 617005 w 2331207"/>
                <a:gd name="connsiteY383" fmla="*/ 299535 h 1640734"/>
                <a:gd name="connsiteX384" fmla="*/ 640255 w 2331207"/>
                <a:gd name="connsiteY384" fmla="*/ 236945 h 1640734"/>
                <a:gd name="connsiteX385" fmla="*/ 726993 w 2331207"/>
                <a:gd name="connsiteY385" fmla="*/ 173462 h 1640734"/>
                <a:gd name="connsiteX386" fmla="*/ 750243 w 2331207"/>
                <a:gd name="connsiteY386" fmla="*/ 201180 h 1640734"/>
                <a:gd name="connsiteX387" fmla="*/ 637572 w 2331207"/>
                <a:gd name="connsiteY387" fmla="*/ 365700 h 1640734"/>
                <a:gd name="connsiteX388" fmla="*/ 800319 w 2331207"/>
                <a:gd name="connsiteY388" fmla="*/ 178827 h 1640734"/>
                <a:gd name="connsiteX389" fmla="*/ 759185 w 2331207"/>
                <a:gd name="connsiteY389" fmla="*/ 119814 h 1640734"/>
                <a:gd name="connsiteX390" fmla="*/ 650985 w 2331207"/>
                <a:gd name="connsiteY390" fmla="*/ 208333 h 1640734"/>
                <a:gd name="connsiteX391" fmla="*/ 726099 w 2331207"/>
                <a:gd name="connsiteY391" fmla="*/ 6259 h 1640734"/>
                <a:gd name="connsiteX392" fmla="*/ 721628 w 2331207"/>
                <a:gd name="connsiteY392" fmla="*/ 0 h 1640734"/>
                <a:gd name="connsiteX393" fmla="*/ 628630 w 2331207"/>
                <a:gd name="connsiteY393" fmla="*/ 10730 h 1640734"/>
                <a:gd name="connsiteX394" fmla="*/ 628630 w 2331207"/>
                <a:gd name="connsiteY394" fmla="*/ 21459 h 1640734"/>
                <a:gd name="connsiteX395" fmla="*/ 646514 w 2331207"/>
                <a:gd name="connsiteY395" fmla="*/ 34871 h 1640734"/>
                <a:gd name="connsiteX396" fmla="*/ 642938 w 2331207"/>
                <a:gd name="connsiteY396" fmla="*/ 99249 h 1640734"/>
                <a:gd name="connsiteX397" fmla="*/ 561564 w 2331207"/>
                <a:gd name="connsiteY397" fmla="*/ 312947 h 1640734"/>
                <a:gd name="connsiteX398" fmla="*/ 546363 w 2331207"/>
                <a:gd name="connsiteY398" fmla="*/ 357653 h 1640734"/>
                <a:gd name="connsiteX399" fmla="*/ 611640 w 2331207"/>
                <a:gd name="connsiteY399" fmla="*/ 406831 h 1640734"/>
                <a:gd name="connsiteX400" fmla="*/ 800319 w 2331207"/>
                <a:gd name="connsiteY400" fmla="*/ 178827 h 1640734"/>
                <a:gd name="connsiteX401" fmla="*/ 525796 w 2331207"/>
                <a:gd name="connsiteY401" fmla="*/ 151108 h 1640734"/>
                <a:gd name="connsiteX402" fmla="*/ 507912 w 2331207"/>
                <a:gd name="connsiteY402" fmla="*/ 120708 h 1640734"/>
                <a:gd name="connsiteX403" fmla="*/ 395241 w 2331207"/>
                <a:gd name="connsiteY403" fmla="*/ 211910 h 1640734"/>
                <a:gd name="connsiteX404" fmla="*/ 408654 w 2331207"/>
                <a:gd name="connsiteY404" fmla="*/ 211910 h 1640734"/>
                <a:gd name="connsiteX405" fmla="*/ 467672 w 2331207"/>
                <a:gd name="connsiteY405" fmla="*/ 167203 h 1640734"/>
                <a:gd name="connsiteX406" fmla="*/ 386299 w 2331207"/>
                <a:gd name="connsiteY406" fmla="*/ 378218 h 1640734"/>
                <a:gd name="connsiteX407" fmla="*/ 404183 w 2331207"/>
                <a:gd name="connsiteY407" fmla="*/ 408619 h 1640734"/>
                <a:gd name="connsiteX408" fmla="*/ 511489 w 2331207"/>
                <a:gd name="connsiteY408" fmla="*/ 317417 h 1640734"/>
                <a:gd name="connsiteX409" fmla="*/ 498075 w 2331207"/>
                <a:gd name="connsiteY409" fmla="*/ 317417 h 1640734"/>
                <a:gd name="connsiteX410" fmla="*/ 439057 w 2331207"/>
                <a:gd name="connsiteY410" fmla="*/ 362124 h 1640734"/>
                <a:gd name="connsiteX411" fmla="*/ 534738 w 2331207"/>
                <a:gd name="connsiteY411" fmla="*/ 67060 h 1640734"/>
                <a:gd name="connsiteX412" fmla="*/ 567824 w 2331207"/>
                <a:gd name="connsiteY412" fmla="*/ 33977 h 1640734"/>
                <a:gd name="connsiteX413" fmla="*/ 534738 w 2331207"/>
                <a:gd name="connsiteY413" fmla="*/ 894 h 1640734"/>
                <a:gd name="connsiteX414" fmla="*/ 506123 w 2331207"/>
                <a:gd name="connsiteY414" fmla="*/ 16989 h 1640734"/>
                <a:gd name="connsiteX415" fmla="*/ 506123 w 2331207"/>
                <a:gd name="connsiteY415" fmla="*/ 50966 h 1640734"/>
                <a:gd name="connsiteX416" fmla="*/ 534738 w 2331207"/>
                <a:gd name="connsiteY416" fmla="*/ 67060 h 1640734"/>
                <a:gd name="connsiteX417" fmla="*/ 328175 w 2331207"/>
                <a:gd name="connsiteY417" fmla="*/ 26824 h 1640734"/>
                <a:gd name="connsiteX418" fmla="*/ 135026 w 2331207"/>
                <a:gd name="connsiteY418" fmla="*/ 26824 h 1640734"/>
                <a:gd name="connsiteX419" fmla="*/ 129661 w 2331207"/>
                <a:gd name="connsiteY419" fmla="*/ 42918 h 1640734"/>
                <a:gd name="connsiteX420" fmla="*/ 165429 w 2331207"/>
                <a:gd name="connsiteY420" fmla="*/ 133226 h 1640734"/>
                <a:gd name="connsiteX421" fmla="*/ 107305 w 2331207"/>
                <a:gd name="connsiteY421" fmla="*/ 291487 h 1640734"/>
                <a:gd name="connsiteX422" fmla="*/ 4471 w 2331207"/>
                <a:gd name="connsiteY422" fmla="*/ 381795 h 1640734"/>
                <a:gd name="connsiteX423" fmla="*/ 0 w 2331207"/>
                <a:gd name="connsiteY423" fmla="*/ 397889 h 1640734"/>
                <a:gd name="connsiteX424" fmla="*/ 293301 w 2331207"/>
                <a:gd name="connsiteY424" fmla="*/ 397889 h 1640734"/>
                <a:gd name="connsiteX425" fmla="*/ 356790 w 2331207"/>
                <a:gd name="connsiteY425" fmla="*/ 284334 h 1640734"/>
                <a:gd name="connsiteX426" fmla="*/ 334435 w 2331207"/>
                <a:gd name="connsiteY426" fmla="*/ 284334 h 1640734"/>
                <a:gd name="connsiteX427" fmla="*/ 190467 w 2331207"/>
                <a:gd name="connsiteY427" fmla="*/ 375536 h 1640734"/>
                <a:gd name="connsiteX428" fmla="*/ 161852 w 2331207"/>
                <a:gd name="connsiteY428" fmla="*/ 290593 h 1640734"/>
                <a:gd name="connsiteX429" fmla="*/ 219976 w 2331207"/>
                <a:gd name="connsiteY429" fmla="*/ 132332 h 1640734"/>
                <a:gd name="connsiteX430" fmla="*/ 322810 w 2331207"/>
                <a:gd name="connsiteY430" fmla="*/ 42024 h 1640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Lst>
              <a:rect l="l" t="t" r="r" b="b"/>
              <a:pathLst>
                <a:path w="2331207" h="1640734">
                  <a:moveTo>
                    <a:pt x="2221220" y="1391271"/>
                  </a:moveTo>
                  <a:cubicBezTo>
                    <a:pt x="2240892" y="1391271"/>
                    <a:pt x="2257882" y="1406471"/>
                    <a:pt x="2248940" y="1441342"/>
                  </a:cubicBezTo>
                  <a:lnTo>
                    <a:pt x="2158625" y="1465484"/>
                  </a:lnTo>
                  <a:cubicBezTo>
                    <a:pt x="2172932" y="1422566"/>
                    <a:pt x="2199758" y="1391271"/>
                    <a:pt x="2221220" y="1391271"/>
                  </a:cubicBezTo>
                  <a:moveTo>
                    <a:pt x="2271295" y="1537909"/>
                  </a:moveTo>
                  <a:lnTo>
                    <a:pt x="2253411" y="1537909"/>
                  </a:lnTo>
                  <a:cubicBezTo>
                    <a:pt x="2231056" y="1564733"/>
                    <a:pt x="2206018" y="1586192"/>
                    <a:pt x="2181874" y="1586192"/>
                  </a:cubicBezTo>
                  <a:cubicBezTo>
                    <a:pt x="2156836" y="1586192"/>
                    <a:pt x="2144317" y="1570992"/>
                    <a:pt x="2144317" y="1537909"/>
                  </a:cubicBezTo>
                  <a:cubicBezTo>
                    <a:pt x="2144317" y="1524497"/>
                    <a:pt x="2146106" y="1510191"/>
                    <a:pt x="2148788" y="1497673"/>
                  </a:cubicBezTo>
                  <a:lnTo>
                    <a:pt x="2295439" y="1449390"/>
                  </a:lnTo>
                  <a:cubicBezTo>
                    <a:pt x="2324054" y="1381436"/>
                    <a:pt x="2289180" y="1351929"/>
                    <a:pt x="2248940" y="1351929"/>
                  </a:cubicBezTo>
                  <a:cubicBezTo>
                    <a:pt x="2179192" y="1351929"/>
                    <a:pt x="2100501" y="1473531"/>
                    <a:pt x="2100501" y="1569203"/>
                  </a:cubicBezTo>
                  <a:cubicBezTo>
                    <a:pt x="2100501" y="1614804"/>
                    <a:pt x="2121962" y="1639840"/>
                    <a:pt x="2155942" y="1639840"/>
                  </a:cubicBezTo>
                  <a:cubicBezTo>
                    <a:pt x="2196182" y="1639840"/>
                    <a:pt x="2237315" y="1601392"/>
                    <a:pt x="2271295" y="1537909"/>
                  </a:cubicBezTo>
                  <a:moveTo>
                    <a:pt x="2248046" y="1319740"/>
                  </a:moveTo>
                  <a:lnTo>
                    <a:pt x="2331207" y="1243739"/>
                  </a:lnTo>
                  <a:lnTo>
                    <a:pt x="2331207" y="1233009"/>
                  </a:lnTo>
                  <a:lnTo>
                    <a:pt x="2275766" y="1233009"/>
                  </a:lnTo>
                  <a:lnTo>
                    <a:pt x="2226585" y="1320634"/>
                  </a:lnTo>
                  <a:lnTo>
                    <a:pt x="2248046" y="1320634"/>
                  </a:lnTo>
                  <a:close/>
                  <a:moveTo>
                    <a:pt x="1935966" y="1393059"/>
                  </a:moveTo>
                  <a:lnTo>
                    <a:pt x="1984254" y="1393059"/>
                  </a:lnTo>
                  <a:lnTo>
                    <a:pt x="1907351" y="1604075"/>
                  </a:lnTo>
                  <a:cubicBezTo>
                    <a:pt x="1900198" y="1621957"/>
                    <a:pt x="1910034" y="1639840"/>
                    <a:pt x="1928813" y="1639840"/>
                  </a:cubicBezTo>
                  <a:cubicBezTo>
                    <a:pt x="1983359" y="1639840"/>
                    <a:pt x="2048637" y="1593345"/>
                    <a:pt x="2073675" y="1527179"/>
                  </a:cubicBezTo>
                  <a:lnTo>
                    <a:pt x="2060262" y="1527179"/>
                  </a:lnTo>
                  <a:cubicBezTo>
                    <a:pt x="2040589" y="1554897"/>
                    <a:pt x="1997667" y="1585298"/>
                    <a:pt x="1965475" y="1591557"/>
                  </a:cubicBezTo>
                  <a:lnTo>
                    <a:pt x="2036118" y="1393059"/>
                  </a:lnTo>
                  <a:lnTo>
                    <a:pt x="2108549" y="1393059"/>
                  </a:lnTo>
                  <a:lnTo>
                    <a:pt x="2117491" y="1362659"/>
                  </a:lnTo>
                  <a:lnTo>
                    <a:pt x="2046848" y="1362659"/>
                  </a:lnTo>
                  <a:lnTo>
                    <a:pt x="2073675" y="1286657"/>
                  </a:lnTo>
                  <a:lnTo>
                    <a:pt x="2045954" y="1286657"/>
                  </a:lnTo>
                  <a:lnTo>
                    <a:pt x="1995878" y="1362659"/>
                  </a:lnTo>
                  <a:lnTo>
                    <a:pt x="1935966" y="1370706"/>
                  </a:lnTo>
                  <a:close/>
                  <a:moveTo>
                    <a:pt x="1885890" y="1382330"/>
                  </a:moveTo>
                  <a:cubicBezTo>
                    <a:pt x="1892150" y="1362659"/>
                    <a:pt x="1878737" y="1351929"/>
                    <a:pt x="1868900" y="1351929"/>
                  </a:cubicBezTo>
                  <a:cubicBezTo>
                    <a:pt x="1826873" y="1351929"/>
                    <a:pt x="1775903" y="1390377"/>
                    <a:pt x="1756230" y="1443131"/>
                  </a:cubicBezTo>
                  <a:lnTo>
                    <a:pt x="1769643" y="1443131"/>
                  </a:lnTo>
                  <a:cubicBezTo>
                    <a:pt x="1783056" y="1423460"/>
                    <a:pt x="1806306" y="1402001"/>
                    <a:pt x="1828661" y="1398424"/>
                  </a:cubicBezTo>
                  <a:lnTo>
                    <a:pt x="1747288" y="1609439"/>
                  </a:lnTo>
                  <a:cubicBezTo>
                    <a:pt x="1740134" y="1629110"/>
                    <a:pt x="1754441" y="1639840"/>
                    <a:pt x="1765172" y="1639840"/>
                  </a:cubicBezTo>
                  <a:cubicBezTo>
                    <a:pt x="1805411" y="1639840"/>
                    <a:pt x="1852805" y="1601392"/>
                    <a:pt x="1872477" y="1548638"/>
                  </a:cubicBezTo>
                  <a:lnTo>
                    <a:pt x="1859064" y="1548638"/>
                  </a:lnTo>
                  <a:cubicBezTo>
                    <a:pt x="1845651" y="1568309"/>
                    <a:pt x="1822401" y="1589769"/>
                    <a:pt x="1800046" y="1593345"/>
                  </a:cubicBezTo>
                  <a:close/>
                  <a:moveTo>
                    <a:pt x="1893938" y="1298281"/>
                  </a:moveTo>
                  <a:cubicBezTo>
                    <a:pt x="1911823" y="1298281"/>
                    <a:pt x="1927024" y="1283081"/>
                    <a:pt x="1927024" y="1265198"/>
                  </a:cubicBezTo>
                  <a:cubicBezTo>
                    <a:pt x="1927024" y="1247316"/>
                    <a:pt x="1911823" y="1232115"/>
                    <a:pt x="1893938" y="1232115"/>
                  </a:cubicBezTo>
                  <a:cubicBezTo>
                    <a:pt x="1884996" y="1232115"/>
                    <a:pt x="1876948" y="1235692"/>
                    <a:pt x="1870689" y="1241951"/>
                  </a:cubicBezTo>
                  <a:cubicBezTo>
                    <a:pt x="1864429" y="1248210"/>
                    <a:pt x="1860853" y="1256257"/>
                    <a:pt x="1860853" y="1265198"/>
                  </a:cubicBezTo>
                  <a:cubicBezTo>
                    <a:pt x="1860853" y="1283975"/>
                    <a:pt x="1875160" y="1298281"/>
                    <a:pt x="1893938" y="1298281"/>
                  </a:cubicBezTo>
                  <a:moveTo>
                    <a:pt x="1501380" y="1410942"/>
                  </a:moveTo>
                  <a:cubicBezTo>
                    <a:pt x="1513899" y="1410942"/>
                    <a:pt x="1521052" y="1430613"/>
                    <a:pt x="1501380" y="1474425"/>
                  </a:cubicBezTo>
                  <a:lnTo>
                    <a:pt x="1444150" y="1601392"/>
                  </a:lnTo>
                  <a:cubicBezTo>
                    <a:pt x="1433420" y="1625534"/>
                    <a:pt x="1445045" y="1640734"/>
                    <a:pt x="1468294" y="1640734"/>
                  </a:cubicBezTo>
                  <a:cubicBezTo>
                    <a:pt x="1482601" y="1640734"/>
                    <a:pt x="1488861" y="1637158"/>
                    <a:pt x="1495120" y="1621957"/>
                  </a:cubicBezTo>
                  <a:lnTo>
                    <a:pt x="1551456" y="1473531"/>
                  </a:lnTo>
                  <a:cubicBezTo>
                    <a:pt x="1577388" y="1441342"/>
                    <a:pt x="1625675" y="1407365"/>
                    <a:pt x="1647136" y="1407365"/>
                  </a:cubicBezTo>
                  <a:cubicBezTo>
                    <a:pt x="1662338" y="1407365"/>
                    <a:pt x="1660549" y="1419883"/>
                    <a:pt x="1650713" y="1439554"/>
                  </a:cubicBezTo>
                  <a:lnTo>
                    <a:pt x="1563975" y="1604969"/>
                  </a:lnTo>
                  <a:cubicBezTo>
                    <a:pt x="1555927" y="1621063"/>
                    <a:pt x="1566657" y="1640734"/>
                    <a:pt x="1585436" y="1640734"/>
                  </a:cubicBezTo>
                  <a:cubicBezTo>
                    <a:pt x="1627464" y="1640734"/>
                    <a:pt x="1678434" y="1602286"/>
                    <a:pt x="1698106" y="1549533"/>
                  </a:cubicBezTo>
                  <a:lnTo>
                    <a:pt x="1682905" y="1549533"/>
                  </a:lnTo>
                  <a:cubicBezTo>
                    <a:pt x="1669491" y="1569203"/>
                    <a:pt x="1646242" y="1590663"/>
                    <a:pt x="1623887" y="1594239"/>
                  </a:cubicBezTo>
                  <a:lnTo>
                    <a:pt x="1698106" y="1444025"/>
                  </a:lnTo>
                  <a:cubicBezTo>
                    <a:pt x="1707943" y="1425248"/>
                    <a:pt x="1712414" y="1407365"/>
                    <a:pt x="1712414" y="1393059"/>
                  </a:cubicBezTo>
                  <a:cubicBezTo>
                    <a:pt x="1712414" y="1368918"/>
                    <a:pt x="1699000" y="1352823"/>
                    <a:pt x="1673068" y="1352823"/>
                  </a:cubicBezTo>
                  <a:cubicBezTo>
                    <a:pt x="1636406" y="1352823"/>
                    <a:pt x="1605108" y="1393953"/>
                    <a:pt x="1560398" y="1444919"/>
                  </a:cubicBezTo>
                  <a:lnTo>
                    <a:pt x="1560398" y="1405577"/>
                  </a:lnTo>
                  <a:cubicBezTo>
                    <a:pt x="1560398" y="1377859"/>
                    <a:pt x="1551456" y="1352823"/>
                    <a:pt x="1526418" y="1352823"/>
                  </a:cubicBezTo>
                  <a:cubicBezTo>
                    <a:pt x="1496909" y="1352823"/>
                    <a:pt x="1470082" y="1399318"/>
                    <a:pt x="1448621" y="1444025"/>
                  </a:cubicBezTo>
                  <a:lnTo>
                    <a:pt x="1462035" y="1444025"/>
                  </a:lnTo>
                  <a:cubicBezTo>
                    <a:pt x="1477236" y="1422566"/>
                    <a:pt x="1490649" y="1410942"/>
                    <a:pt x="1501380" y="1410942"/>
                  </a:cubicBezTo>
                  <a:moveTo>
                    <a:pt x="1443256" y="1416307"/>
                  </a:moveTo>
                  <a:cubicBezTo>
                    <a:pt x="1453092" y="1381436"/>
                    <a:pt x="1447727" y="1351929"/>
                    <a:pt x="1421795" y="1351929"/>
                  </a:cubicBezTo>
                  <a:cubicBezTo>
                    <a:pt x="1388709" y="1351929"/>
                    <a:pt x="1377979" y="1374282"/>
                    <a:pt x="1345787" y="1444025"/>
                  </a:cubicBezTo>
                  <a:lnTo>
                    <a:pt x="1345787" y="1404683"/>
                  </a:lnTo>
                  <a:cubicBezTo>
                    <a:pt x="1345787" y="1376965"/>
                    <a:pt x="1336845" y="1351929"/>
                    <a:pt x="1311807" y="1351929"/>
                  </a:cubicBezTo>
                  <a:cubicBezTo>
                    <a:pt x="1282298" y="1351929"/>
                    <a:pt x="1255472" y="1398424"/>
                    <a:pt x="1234011" y="1443131"/>
                  </a:cubicBezTo>
                  <a:lnTo>
                    <a:pt x="1247424" y="1443131"/>
                  </a:lnTo>
                  <a:cubicBezTo>
                    <a:pt x="1261731" y="1422566"/>
                    <a:pt x="1275145" y="1410048"/>
                    <a:pt x="1285875" y="1410048"/>
                  </a:cubicBezTo>
                  <a:cubicBezTo>
                    <a:pt x="1298394" y="1410048"/>
                    <a:pt x="1305548" y="1429719"/>
                    <a:pt x="1285875" y="1473531"/>
                  </a:cubicBezTo>
                  <a:lnTo>
                    <a:pt x="1228646" y="1600498"/>
                  </a:lnTo>
                  <a:cubicBezTo>
                    <a:pt x="1217915" y="1624640"/>
                    <a:pt x="1229540" y="1639840"/>
                    <a:pt x="1252789" y="1639840"/>
                  </a:cubicBezTo>
                  <a:cubicBezTo>
                    <a:pt x="1267097" y="1639840"/>
                    <a:pt x="1273356" y="1636263"/>
                    <a:pt x="1279616" y="1621063"/>
                  </a:cubicBezTo>
                  <a:lnTo>
                    <a:pt x="1334162" y="1472637"/>
                  </a:lnTo>
                  <a:cubicBezTo>
                    <a:pt x="1350258" y="1452966"/>
                    <a:pt x="1364566" y="1435978"/>
                    <a:pt x="1382450" y="1417201"/>
                  </a:cubicBezTo>
                  <a:lnTo>
                    <a:pt x="1443256" y="1417201"/>
                  </a:lnTo>
                  <a:close/>
                  <a:moveTo>
                    <a:pt x="1131177" y="1391271"/>
                  </a:moveTo>
                  <a:cubicBezTo>
                    <a:pt x="1150849" y="1391271"/>
                    <a:pt x="1167839" y="1406471"/>
                    <a:pt x="1158897" y="1441342"/>
                  </a:cubicBezTo>
                  <a:lnTo>
                    <a:pt x="1068582" y="1465484"/>
                  </a:lnTo>
                  <a:cubicBezTo>
                    <a:pt x="1083783" y="1422566"/>
                    <a:pt x="1109716" y="1391271"/>
                    <a:pt x="1131177" y="1391271"/>
                  </a:cubicBezTo>
                  <a:moveTo>
                    <a:pt x="1181252" y="1537909"/>
                  </a:moveTo>
                  <a:lnTo>
                    <a:pt x="1163368" y="1537909"/>
                  </a:lnTo>
                  <a:cubicBezTo>
                    <a:pt x="1141013" y="1564733"/>
                    <a:pt x="1115975" y="1586192"/>
                    <a:pt x="1091831" y="1586192"/>
                  </a:cubicBezTo>
                  <a:cubicBezTo>
                    <a:pt x="1066793" y="1586192"/>
                    <a:pt x="1054274" y="1570992"/>
                    <a:pt x="1054274" y="1537909"/>
                  </a:cubicBezTo>
                  <a:cubicBezTo>
                    <a:pt x="1054274" y="1524497"/>
                    <a:pt x="1056063" y="1510191"/>
                    <a:pt x="1058746" y="1497673"/>
                  </a:cubicBezTo>
                  <a:lnTo>
                    <a:pt x="1205396" y="1449390"/>
                  </a:lnTo>
                  <a:cubicBezTo>
                    <a:pt x="1234011" y="1381436"/>
                    <a:pt x="1200031" y="1351929"/>
                    <a:pt x="1158897" y="1351929"/>
                  </a:cubicBezTo>
                  <a:cubicBezTo>
                    <a:pt x="1089149" y="1351929"/>
                    <a:pt x="1010458" y="1473531"/>
                    <a:pt x="1010458" y="1569203"/>
                  </a:cubicBezTo>
                  <a:cubicBezTo>
                    <a:pt x="1010458" y="1614804"/>
                    <a:pt x="1031919" y="1639840"/>
                    <a:pt x="1065899" y="1639840"/>
                  </a:cubicBezTo>
                  <a:cubicBezTo>
                    <a:pt x="1106139" y="1639840"/>
                    <a:pt x="1147272" y="1601392"/>
                    <a:pt x="1181252" y="1537909"/>
                  </a:cubicBezTo>
                  <a:moveTo>
                    <a:pt x="845923" y="1393059"/>
                  </a:moveTo>
                  <a:lnTo>
                    <a:pt x="894211" y="1393059"/>
                  </a:lnTo>
                  <a:lnTo>
                    <a:pt x="817309" y="1604075"/>
                  </a:lnTo>
                  <a:cubicBezTo>
                    <a:pt x="810155" y="1621957"/>
                    <a:pt x="819991" y="1639840"/>
                    <a:pt x="838770" y="1639840"/>
                  </a:cubicBezTo>
                  <a:cubicBezTo>
                    <a:pt x="893317" y="1639840"/>
                    <a:pt x="959488" y="1593345"/>
                    <a:pt x="983632" y="1527179"/>
                  </a:cubicBezTo>
                  <a:lnTo>
                    <a:pt x="970219" y="1527179"/>
                  </a:lnTo>
                  <a:cubicBezTo>
                    <a:pt x="950546" y="1554897"/>
                    <a:pt x="907624" y="1585298"/>
                    <a:pt x="875432" y="1591557"/>
                  </a:cubicBezTo>
                  <a:lnTo>
                    <a:pt x="946075" y="1393059"/>
                  </a:lnTo>
                  <a:lnTo>
                    <a:pt x="1018506" y="1393059"/>
                  </a:lnTo>
                  <a:lnTo>
                    <a:pt x="1027448" y="1362659"/>
                  </a:lnTo>
                  <a:lnTo>
                    <a:pt x="956805" y="1362659"/>
                  </a:lnTo>
                  <a:lnTo>
                    <a:pt x="983632" y="1286657"/>
                  </a:lnTo>
                  <a:lnTo>
                    <a:pt x="955911" y="1286657"/>
                  </a:lnTo>
                  <a:lnTo>
                    <a:pt x="905835" y="1362659"/>
                  </a:lnTo>
                  <a:lnTo>
                    <a:pt x="845923" y="1370706"/>
                  </a:lnTo>
                  <a:close/>
                  <a:moveTo>
                    <a:pt x="589285" y="1557580"/>
                  </a:moveTo>
                  <a:cubicBezTo>
                    <a:pt x="589285" y="1492308"/>
                    <a:pt x="661716" y="1403789"/>
                    <a:pt x="702850" y="1403789"/>
                  </a:cubicBezTo>
                  <a:cubicBezTo>
                    <a:pt x="711792" y="1403789"/>
                    <a:pt x="720734" y="1404683"/>
                    <a:pt x="727888" y="1407365"/>
                  </a:cubicBezTo>
                  <a:lnTo>
                    <a:pt x="685860" y="1520026"/>
                  </a:lnTo>
                  <a:cubicBezTo>
                    <a:pt x="661716" y="1549533"/>
                    <a:pt x="624159" y="1585298"/>
                    <a:pt x="606275" y="1585298"/>
                  </a:cubicBezTo>
                  <a:cubicBezTo>
                    <a:pt x="595544" y="1585298"/>
                    <a:pt x="589285" y="1577251"/>
                    <a:pt x="589285" y="1557580"/>
                  </a:cubicBezTo>
                  <a:moveTo>
                    <a:pt x="811943" y="1339411"/>
                  </a:moveTo>
                  <a:lnTo>
                    <a:pt x="789588" y="1337623"/>
                  </a:lnTo>
                  <a:lnTo>
                    <a:pt x="764550" y="1362659"/>
                  </a:lnTo>
                  <a:lnTo>
                    <a:pt x="760079" y="1362659"/>
                  </a:lnTo>
                  <a:cubicBezTo>
                    <a:pt x="653668" y="1362659"/>
                    <a:pt x="539209" y="1494990"/>
                    <a:pt x="539209" y="1599604"/>
                  </a:cubicBezTo>
                  <a:cubicBezTo>
                    <a:pt x="539209" y="1623746"/>
                    <a:pt x="552622" y="1639840"/>
                    <a:pt x="578554" y="1639840"/>
                  </a:cubicBezTo>
                  <a:cubicBezTo>
                    <a:pt x="609852" y="1639840"/>
                    <a:pt x="640255" y="1595133"/>
                    <a:pt x="675129" y="1547744"/>
                  </a:cubicBezTo>
                  <a:lnTo>
                    <a:pt x="673341" y="1564733"/>
                  </a:lnTo>
                  <a:cubicBezTo>
                    <a:pt x="668870" y="1613016"/>
                    <a:pt x="684071" y="1639840"/>
                    <a:pt x="709109" y="1639840"/>
                  </a:cubicBezTo>
                  <a:cubicBezTo>
                    <a:pt x="738618" y="1639840"/>
                    <a:pt x="765444" y="1593345"/>
                    <a:pt x="786011" y="1548638"/>
                  </a:cubicBezTo>
                  <a:lnTo>
                    <a:pt x="772598" y="1548638"/>
                  </a:lnTo>
                  <a:cubicBezTo>
                    <a:pt x="758291" y="1569203"/>
                    <a:pt x="744878" y="1581721"/>
                    <a:pt x="734147" y="1581721"/>
                  </a:cubicBezTo>
                  <a:cubicBezTo>
                    <a:pt x="723416" y="1581721"/>
                    <a:pt x="715369" y="1561156"/>
                    <a:pt x="734147" y="1518238"/>
                  </a:cubicBezTo>
                  <a:close/>
                  <a:moveTo>
                    <a:pt x="583920" y="1416307"/>
                  </a:moveTo>
                  <a:cubicBezTo>
                    <a:pt x="593756" y="1381436"/>
                    <a:pt x="588391" y="1351929"/>
                    <a:pt x="562459" y="1351929"/>
                  </a:cubicBezTo>
                  <a:cubicBezTo>
                    <a:pt x="529373" y="1351929"/>
                    <a:pt x="518642" y="1374282"/>
                    <a:pt x="486451" y="1444025"/>
                  </a:cubicBezTo>
                  <a:lnTo>
                    <a:pt x="486451" y="1404683"/>
                  </a:lnTo>
                  <a:cubicBezTo>
                    <a:pt x="486451" y="1376965"/>
                    <a:pt x="477509" y="1351929"/>
                    <a:pt x="451576" y="1351929"/>
                  </a:cubicBezTo>
                  <a:cubicBezTo>
                    <a:pt x="422067" y="1351929"/>
                    <a:pt x="395241" y="1398424"/>
                    <a:pt x="374674" y="1443131"/>
                  </a:cubicBezTo>
                  <a:lnTo>
                    <a:pt x="388087" y="1443131"/>
                  </a:lnTo>
                  <a:cubicBezTo>
                    <a:pt x="402395" y="1422566"/>
                    <a:pt x="415808" y="1410048"/>
                    <a:pt x="426539" y="1410048"/>
                  </a:cubicBezTo>
                  <a:cubicBezTo>
                    <a:pt x="439057" y="1410048"/>
                    <a:pt x="446211" y="1429719"/>
                    <a:pt x="426539" y="1473531"/>
                  </a:cubicBezTo>
                  <a:lnTo>
                    <a:pt x="368415" y="1601392"/>
                  </a:lnTo>
                  <a:cubicBezTo>
                    <a:pt x="357684" y="1625534"/>
                    <a:pt x="369309" y="1640734"/>
                    <a:pt x="392559" y="1640734"/>
                  </a:cubicBezTo>
                  <a:cubicBezTo>
                    <a:pt x="406866" y="1640734"/>
                    <a:pt x="413125" y="1637158"/>
                    <a:pt x="419385" y="1621957"/>
                  </a:cubicBezTo>
                  <a:lnTo>
                    <a:pt x="475720" y="1472637"/>
                  </a:lnTo>
                  <a:cubicBezTo>
                    <a:pt x="491816" y="1452966"/>
                    <a:pt x="506123" y="1435978"/>
                    <a:pt x="524007" y="1417201"/>
                  </a:cubicBezTo>
                  <a:lnTo>
                    <a:pt x="583920" y="1417201"/>
                  </a:lnTo>
                  <a:close/>
                  <a:moveTo>
                    <a:pt x="209245" y="1630004"/>
                  </a:moveTo>
                  <a:lnTo>
                    <a:pt x="214611" y="1613910"/>
                  </a:lnTo>
                  <a:cubicBezTo>
                    <a:pt x="143968" y="1600498"/>
                    <a:pt x="135026" y="1600498"/>
                    <a:pt x="163641" y="1523603"/>
                  </a:cubicBezTo>
                  <a:lnTo>
                    <a:pt x="190467" y="1451178"/>
                  </a:lnTo>
                  <a:lnTo>
                    <a:pt x="246802" y="1451178"/>
                  </a:lnTo>
                  <a:cubicBezTo>
                    <a:pt x="281676" y="1451178"/>
                    <a:pt x="282571" y="1466378"/>
                    <a:pt x="277205" y="1504826"/>
                  </a:cubicBezTo>
                  <a:lnTo>
                    <a:pt x="297772" y="1504826"/>
                  </a:lnTo>
                  <a:lnTo>
                    <a:pt x="344271" y="1376965"/>
                  </a:lnTo>
                  <a:lnTo>
                    <a:pt x="323704" y="1376965"/>
                  </a:lnTo>
                  <a:cubicBezTo>
                    <a:pt x="305820" y="1407365"/>
                    <a:pt x="292407" y="1430613"/>
                    <a:pt x="253956" y="1430613"/>
                  </a:cubicBezTo>
                  <a:lnTo>
                    <a:pt x="197621" y="1430613"/>
                  </a:lnTo>
                  <a:lnTo>
                    <a:pt x="236072" y="1325999"/>
                  </a:lnTo>
                  <a:cubicBezTo>
                    <a:pt x="249485" y="1288446"/>
                    <a:pt x="255744" y="1281293"/>
                    <a:pt x="304032" y="1281293"/>
                  </a:cubicBezTo>
                  <a:lnTo>
                    <a:pt x="316551" y="1281293"/>
                  </a:lnTo>
                  <a:cubicBezTo>
                    <a:pt x="365732" y="1281293"/>
                    <a:pt x="371992" y="1294705"/>
                    <a:pt x="371992" y="1346564"/>
                  </a:cubicBezTo>
                  <a:lnTo>
                    <a:pt x="391664" y="1346564"/>
                  </a:lnTo>
                  <a:lnTo>
                    <a:pt x="407760" y="1259833"/>
                  </a:lnTo>
                  <a:lnTo>
                    <a:pt x="135026" y="1259833"/>
                  </a:lnTo>
                  <a:lnTo>
                    <a:pt x="129661" y="1275928"/>
                  </a:lnTo>
                  <a:cubicBezTo>
                    <a:pt x="185996" y="1287552"/>
                    <a:pt x="191361" y="1292916"/>
                    <a:pt x="165429" y="1366235"/>
                  </a:cubicBezTo>
                  <a:lnTo>
                    <a:pt x="107305" y="1524497"/>
                  </a:lnTo>
                  <a:cubicBezTo>
                    <a:pt x="80479" y="1596922"/>
                    <a:pt x="69748" y="1603181"/>
                    <a:pt x="4471" y="1614804"/>
                  </a:cubicBezTo>
                  <a:lnTo>
                    <a:pt x="0" y="1630899"/>
                  </a:lnTo>
                  <a:lnTo>
                    <a:pt x="209245" y="1630899"/>
                  </a:lnTo>
                  <a:close/>
                  <a:moveTo>
                    <a:pt x="1562186" y="775213"/>
                  </a:moveTo>
                  <a:cubicBezTo>
                    <a:pt x="1581859" y="775213"/>
                    <a:pt x="1598849" y="790414"/>
                    <a:pt x="1589907" y="825285"/>
                  </a:cubicBezTo>
                  <a:lnTo>
                    <a:pt x="1499591" y="849426"/>
                  </a:lnTo>
                  <a:cubicBezTo>
                    <a:pt x="1513899" y="806508"/>
                    <a:pt x="1540725" y="775213"/>
                    <a:pt x="1562186" y="775213"/>
                  </a:cubicBezTo>
                  <a:moveTo>
                    <a:pt x="1612262" y="921851"/>
                  </a:moveTo>
                  <a:lnTo>
                    <a:pt x="1594378" y="921851"/>
                  </a:lnTo>
                  <a:cubicBezTo>
                    <a:pt x="1572022" y="948675"/>
                    <a:pt x="1546985" y="970134"/>
                    <a:pt x="1522841" y="970134"/>
                  </a:cubicBezTo>
                  <a:cubicBezTo>
                    <a:pt x="1497803" y="970134"/>
                    <a:pt x="1485284" y="954934"/>
                    <a:pt x="1485284" y="921851"/>
                  </a:cubicBezTo>
                  <a:cubicBezTo>
                    <a:pt x="1485284" y="908439"/>
                    <a:pt x="1487072" y="894133"/>
                    <a:pt x="1489755" y="881615"/>
                  </a:cubicBezTo>
                  <a:lnTo>
                    <a:pt x="1636406" y="833332"/>
                  </a:lnTo>
                  <a:cubicBezTo>
                    <a:pt x="1665020" y="765378"/>
                    <a:pt x="1630146" y="735871"/>
                    <a:pt x="1589907" y="735871"/>
                  </a:cubicBezTo>
                  <a:cubicBezTo>
                    <a:pt x="1520158" y="735871"/>
                    <a:pt x="1441468" y="857474"/>
                    <a:pt x="1441468" y="953146"/>
                  </a:cubicBezTo>
                  <a:cubicBezTo>
                    <a:pt x="1441468" y="998747"/>
                    <a:pt x="1462929" y="1023782"/>
                    <a:pt x="1496909" y="1023782"/>
                  </a:cubicBezTo>
                  <a:cubicBezTo>
                    <a:pt x="1537148" y="1024676"/>
                    <a:pt x="1578282" y="985335"/>
                    <a:pt x="1612262" y="921851"/>
                  </a:cubicBezTo>
                  <a:moveTo>
                    <a:pt x="1589012" y="703683"/>
                  </a:moveTo>
                  <a:lnTo>
                    <a:pt x="1672174" y="627681"/>
                  </a:lnTo>
                  <a:lnTo>
                    <a:pt x="1672174" y="616952"/>
                  </a:lnTo>
                  <a:lnTo>
                    <a:pt x="1616733" y="616952"/>
                  </a:lnTo>
                  <a:lnTo>
                    <a:pt x="1567551" y="704577"/>
                  </a:lnTo>
                  <a:lnTo>
                    <a:pt x="1589012" y="704577"/>
                  </a:lnTo>
                  <a:close/>
                  <a:moveTo>
                    <a:pt x="1276933" y="777002"/>
                  </a:moveTo>
                  <a:lnTo>
                    <a:pt x="1325220" y="777002"/>
                  </a:lnTo>
                  <a:lnTo>
                    <a:pt x="1248318" y="988017"/>
                  </a:lnTo>
                  <a:cubicBezTo>
                    <a:pt x="1241165" y="1005900"/>
                    <a:pt x="1251001" y="1023782"/>
                    <a:pt x="1269779" y="1023782"/>
                  </a:cubicBezTo>
                  <a:cubicBezTo>
                    <a:pt x="1324326" y="1023782"/>
                    <a:pt x="1389603" y="977287"/>
                    <a:pt x="1414641" y="911122"/>
                  </a:cubicBezTo>
                  <a:lnTo>
                    <a:pt x="1401228" y="911122"/>
                  </a:lnTo>
                  <a:cubicBezTo>
                    <a:pt x="1381556" y="938840"/>
                    <a:pt x="1338633" y="969240"/>
                    <a:pt x="1306442" y="975499"/>
                  </a:cubicBezTo>
                  <a:lnTo>
                    <a:pt x="1377085" y="777002"/>
                  </a:lnTo>
                  <a:lnTo>
                    <a:pt x="1449516" y="777002"/>
                  </a:lnTo>
                  <a:lnTo>
                    <a:pt x="1458458" y="746601"/>
                  </a:lnTo>
                  <a:lnTo>
                    <a:pt x="1387815" y="746601"/>
                  </a:lnTo>
                  <a:lnTo>
                    <a:pt x="1414641" y="670600"/>
                  </a:lnTo>
                  <a:lnTo>
                    <a:pt x="1386921" y="670600"/>
                  </a:lnTo>
                  <a:lnTo>
                    <a:pt x="1336845" y="746601"/>
                  </a:lnTo>
                  <a:lnTo>
                    <a:pt x="1276933" y="755542"/>
                  </a:lnTo>
                  <a:close/>
                  <a:moveTo>
                    <a:pt x="1226857" y="767166"/>
                  </a:moveTo>
                  <a:cubicBezTo>
                    <a:pt x="1233117" y="747495"/>
                    <a:pt x="1219703" y="736766"/>
                    <a:pt x="1208973" y="736766"/>
                  </a:cubicBezTo>
                  <a:cubicBezTo>
                    <a:pt x="1166945" y="736766"/>
                    <a:pt x="1115975" y="775213"/>
                    <a:pt x="1096302" y="827967"/>
                  </a:cubicBezTo>
                  <a:lnTo>
                    <a:pt x="1109716" y="827967"/>
                  </a:lnTo>
                  <a:cubicBezTo>
                    <a:pt x="1123129" y="808296"/>
                    <a:pt x="1146378" y="786837"/>
                    <a:pt x="1168733" y="783261"/>
                  </a:cubicBezTo>
                  <a:lnTo>
                    <a:pt x="1087360" y="994276"/>
                  </a:lnTo>
                  <a:cubicBezTo>
                    <a:pt x="1080207" y="1013947"/>
                    <a:pt x="1094514" y="1024676"/>
                    <a:pt x="1105244" y="1024676"/>
                  </a:cubicBezTo>
                  <a:cubicBezTo>
                    <a:pt x="1145484" y="1024676"/>
                    <a:pt x="1192877" y="986229"/>
                    <a:pt x="1212550" y="933475"/>
                  </a:cubicBezTo>
                  <a:lnTo>
                    <a:pt x="1199137" y="933475"/>
                  </a:lnTo>
                  <a:cubicBezTo>
                    <a:pt x="1185723" y="953146"/>
                    <a:pt x="1162474" y="974605"/>
                    <a:pt x="1140119" y="978182"/>
                  </a:cubicBezTo>
                  <a:close/>
                  <a:moveTo>
                    <a:pt x="1234905" y="683118"/>
                  </a:moveTo>
                  <a:cubicBezTo>
                    <a:pt x="1252789" y="683118"/>
                    <a:pt x="1267991" y="667917"/>
                    <a:pt x="1267991" y="650035"/>
                  </a:cubicBezTo>
                  <a:cubicBezTo>
                    <a:pt x="1267991" y="632152"/>
                    <a:pt x="1252789" y="616952"/>
                    <a:pt x="1234905" y="616952"/>
                  </a:cubicBezTo>
                  <a:cubicBezTo>
                    <a:pt x="1223280" y="616952"/>
                    <a:pt x="1212550" y="623211"/>
                    <a:pt x="1206290" y="633046"/>
                  </a:cubicBezTo>
                  <a:cubicBezTo>
                    <a:pt x="1200031" y="642882"/>
                    <a:pt x="1200031" y="656294"/>
                    <a:pt x="1206290" y="667023"/>
                  </a:cubicBezTo>
                  <a:cubicBezTo>
                    <a:pt x="1212550" y="676859"/>
                    <a:pt x="1223280" y="684012"/>
                    <a:pt x="1234905" y="683118"/>
                  </a:cubicBezTo>
                  <a:moveTo>
                    <a:pt x="975584" y="978182"/>
                  </a:moveTo>
                  <a:lnTo>
                    <a:pt x="1109716" y="622317"/>
                  </a:lnTo>
                  <a:lnTo>
                    <a:pt x="1105244" y="616058"/>
                  </a:lnTo>
                  <a:lnTo>
                    <a:pt x="1012247" y="626787"/>
                  </a:lnTo>
                  <a:lnTo>
                    <a:pt x="1012247" y="637517"/>
                  </a:lnTo>
                  <a:lnTo>
                    <a:pt x="1030131" y="650929"/>
                  </a:lnTo>
                  <a:cubicBezTo>
                    <a:pt x="1046227" y="663447"/>
                    <a:pt x="1040861" y="675070"/>
                    <a:pt x="1026554" y="715306"/>
                  </a:cubicBezTo>
                  <a:lnTo>
                    <a:pt x="924614" y="987123"/>
                  </a:lnTo>
                  <a:cubicBezTo>
                    <a:pt x="915672" y="1003217"/>
                    <a:pt x="927297" y="1022888"/>
                    <a:pt x="946075" y="1022888"/>
                  </a:cubicBezTo>
                  <a:cubicBezTo>
                    <a:pt x="988103" y="1022888"/>
                    <a:pt x="1033708" y="984440"/>
                    <a:pt x="1053380" y="931687"/>
                  </a:cubicBezTo>
                  <a:lnTo>
                    <a:pt x="1039967" y="931687"/>
                  </a:lnTo>
                  <a:cubicBezTo>
                    <a:pt x="1025660" y="952252"/>
                    <a:pt x="997045" y="973711"/>
                    <a:pt x="975584" y="978182"/>
                  </a:cubicBezTo>
                  <a:moveTo>
                    <a:pt x="701955" y="941522"/>
                  </a:moveTo>
                  <a:cubicBezTo>
                    <a:pt x="701955" y="876250"/>
                    <a:pt x="774387" y="787731"/>
                    <a:pt x="815520" y="787731"/>
                  </a:cubicBezTo>
                  <a:cubicBezTo>
                    <a:pt x="824462" y="787731"/>
                    <a:pt x="832510" y="788625"/>
                    <a:pt x="840558" y="791308"/>
                  </a:cubicBezTo>
                  <a:lnTo>
                    <a:pt x="797636" y="903968"/>
                  </a:lnTo>
                  <a:cubicBezTo>
                    <a:pt x="773492" y="933475"/>
                    <a:pt x="735935" y="969240"/>
                    <a:pt x="718051" y="969240"/>
                  </a:cubicBezTo>
                  <a:cubicBezTo>
                    <a:pt x="708215" y="970134"/>
                    <a:pt x="701955" y="961193"/>
                    <a:pt x="701955" y="941522"/>
                  </a:cubicBezTo>
                  <a:moveTo>
                    <a:pt x="924614" y="724248"/>
                  </a:moveTo>
                  <a:lnTo>
                    <a:pt x="902259" y="722459"/>
                  </a:lnTo>
                  <a:lnTo>
                    <a:pt x="877221" y="747495"/>
                  </a:lnTo>
                  <a:lnTo>
                    <a:pt x="872750" y="747495"/>
                  </a:lnTo>
                  <a:cubicBezTo>
                    <a:pt x="766339" y="747495"/>
                    <a:pt x="651880" y="879827"/>
                    <a:pt x="651880" y="984440"/>
                  </a:cubicBezTo>
                  <a:cubicBezTo>
                    <a:pt x="651880" y="1008582"/>
                    <a:pt x="665293" y="1024676"/>
                    <a:pt x="691225" y="1024676"/>
                  </a:cubicBezTo>
                  <a:cubicBezTo>
                    <a:pt x="722522" y="1024676"/>
                    <a:pt x="752925" y="979970"/>
                    <a:pt x="787800" y="932581"/>
                  </a:cubicBezTo>
                  <a:lnTo>
                    <a:pt x="786011" y="949569"/>
                  </a:lnTo>
                  <a:cubicBezTo>
                    <a:pt x="781540" y="997852"/>
                    <a:pt x="796742" y="1024676"/>
                    <a:pt x="821780" y="1024676"/>
                  </a:cubicBezTo>
                  <a:cubicBezTo>
                    <a:pt x="851289" y="1024676"/>
                    <a:pt x="878115" y="978182"/>
                    <a:pt x="898682" y="933475"/>
                  </a:cubicBezTo>
                  <a:lnTo>
                    <a:pt x="885269" y="933475"/>
                  </a:lnTo>
                  <a:cubicBezTo>
                    <a:pt x="870961" y="954040"/>
                    <a:pt x="857548" y="966558"/>
                    <a:pt x="846818" y="966558"/>
                  </a:cubicBezTo>
                  <a:cubicBezTo>
                    <a:pt x="836087" y="966558"/>
                    <a:pt x="828039" y="945993"/>
                    <a:pt x="846818" y="903968"/>
                  </a:cubicBezTo>
                  <a:close/>
                  <a:moveTo>
                    <a:pt x="406866" y="1075642"/>
                  </a:moveTo>
                  <a:cubicBezTo>
                    <a:pt x="406866" y="1047924"/>
                    <a:pt x="433692" y="1030041"/>
                    <a:pt x="472143" y="1014841"/>
                  </a:cubicBezTo>
                  <a:cubicBezTo>
                    <a:pt x="484662" y="1021100"/>
                    <a:pt x="504335" y="1028253"/>
                    <a:pt x="529373" y="1036300"/>
                  </a:cubicBezTo>
                  <a:cubicBezTo>
                    <a:pt x="569612" y="1049712"/>
                    <a:pt x="584814" y="1055077"/>
                    <a:pt x="584814" y="1066701"/>
                  </a:cubicBezTo>
                  <a:cubicBezTo>
                    <a:pt x="584814" y="1092631"/>
                    <a:pt x="548151" y="1112301"/>
                    <a:pt x="481085" y="1112301"/>
                  </a:cubicBezTo>
                  <a:cubicBezTo>
                    <a:pt x="431010" y="1113196"/>
                    <a:pt x="406866" y="1102466"/>
                    <a:pt x="406866" y="1075642"/>
                  </a:cubicBezTo>
                  <a:moveTo>
                    <a:pt x="516854" y="904863"/>
                  </a:moveTo>
                  <a:cubicBezTo>
                    <a:pt x="498970" y="904863"/>
                    <a:pt x="492710" y="889662"/>
                    <a:pt x="492710" y="872674"/>
                  </a:cubicBezTo>
                  <a:cubicBezTo>
                    <a:pt x="492710" y="819920"/>
                    <a:pt x="517748" y="756437"/>
                    <a:pt x="557988" y="756437"/>
                  </a:cubicBezTo>
                  <a:cubicBezTo>
                    <a:pt x="575872" y="756437"/>
                    <a:pt x="582131" y="771637"/>
                    <a:pt x="582131" y="788625"/>
                  </a:cubicBezTo>
                  <a:cubicBezTo>
                    <a:pt x="582131" y="840485"/>
                    <a:pt x="556199" y="904863"/>
                    <a:pt x="516854" y="904863"/>
                  </a:cubicBezTo>
                  <a:moveTo>
                    <a:pt x="631313" y="1049712"/>
                  </a:moveTo>
                  <a:cubicBezTo>
                    <a:pt x="631313" y="1015735"/>
                    <a:pt x="600910" y="1003217"/>
                    <a:pt x="551728" y="988911"/>
                  </a:cubicBezTo>
                  <a:cubicBezTo>
                    <a:pt x="509700" y="976393"/>
                    <a:pt x="490027" y="972817"/>
                    <a:pt x="490027" y="958511"/>
                  </a:cubicBezTo>
                  <a:cubicBezTo>
                    <a:pt x="490027" y="947781"/>
                    <a:pt x="498970" y="934369"/>
                    <a:pt x="516854" y="924534"/>
                  </a:cubicBezTo>
                  <a:cubicBezTo>
                    <a:pt x="586602" y="920957"/>
                    <a:pt x="630419" y="858368"/>
                    <a:pt x="630419" y="802931"/>
                  </a:cubicBezTo>
                  <a:cubicBezTo>
                    <a:pt x="630419" y="793096"/>
                    <a:pt x="628630" y="784155"/>
                    <a:pt x="625948" y="776107"/>
                  </a:cubicBezTo>
                  <a:lnTo>
                    <a:pt x="673341" y="776107"/>
                  </a:lnTo>
                  <a:lnTo>
                    <a:pt x="682283" y="745707"/>
                  </a:lnTo>
                  <a:lnTo>
                    <a:pt x="601804" y="745707"/>
                  </a:lnTo>
                  <a:cubicBezTo>
                    <a:pt x="591073" y="738554"/>
                    <a:pt x="577660" y="734977"/>
                    <a:pt x="562459" y="734977"/>
                  </a:cubicBezTo>
                  <a:cubicBezTo>
                    <a:pt x="489133" y="734977"/>
                    <a:pt x="441740" y="799355"/>
                    <a:pt x="441740" y="856579"/>
                  </a:cubicBezTo>
                  <a:cubicBezTo>
                    <a:pt x="441740" y="893239"/>
                    <a:pt x="463201" y="918275"/>
                    <a:pt x="497181" y="922745"/>
                  </a:cubicBezTo>
                  <a:cubicBezTo>
                    <a:pt x="463201" y="938840"/>
                    <a:pt x="443529" y="955828"/>
                    <a:pt x="443529" y="977287"/>
                  </a:cubicBezTo>
                  <a:cubicBezTo>
                    <a:pt x="443529" y="989805"/>
                    <a:pt x="448000" y="998747"/>
                    <a:pt x="458730" y="1006794"/>
                  </a:cubicBezTo>
                  <a:cubicBezTo>
                    <a:pt x="380040" y="1030041"/>
                    <a:pt x="347848" y="1059548"/>
                    <a:pt x="347848" y="1093525"/>
                  </a:cubicBezTo>
                  <a:cubicBezTo>
                    <a:pt x="347848" y="1130184"/>
                    <a:pt x="396135" y="1145384"/>
                    <a:pt x="453365" y="1145384"/>
                  </a:cubicBezTo>
                  <a:cubicBezTo>
                    <a:pt x="549940" y="1146279"/>
                    <a:pt x="631313" y="1093525"/>
                    <a:pt x="631313" y="1049712"/>
                  </a:cubicBezTo>
                  <a:moveTo>
                    <a:pt x="266475" y="835120"/>
                  </a:moveTo>
                  <a:cubicBezTo>
                    <a:pt x="301349" y="835120"/>
                    <a:pt x="302243" y="850321"/>
                    <a:pt x="296878" y="888768"/>
                  </a:cubicBezTo>
                  <a:lnTo>
                    <a:pt x="317445" y="888768"/>
                  </a:lnTo>
                  <a:lnTo>
                    <a:pt x="363944" y="760907"/>
                  </a:lnTo>
                  <a:lnTo>
                    <a:pt x="343377" y="760907"/>
                  </a:lnTo>
                  <a:cubicBezTo>
                    <a:pt x="325493" y="791308"/>
                    <a:pt x="312080" y="814555"/>
                    <a:pt x="273628" y="814555"/>
                  </a:cubicBezTo>
                  <a:lnTo>
                    <a:pt x="195832" y="814555"/>
                  </a:lnTo>
                  <a:lnTo>
                    <a:pt x="234283" y="709942"/>
                  </a:lnTo>
                  <a:cubicBezTo>
                    <a:pt x="247696" y="672388"/>
                    <a:pt x="254850" y="665235"/>
                    <a:pt x="302243" y="665235"/>
                  </a:cubicBezTo>
                  <a:lnTo>
                    <a:pt x="336223" y="665235"/>
                  </a:lnTo>
                  <a:cubicBezTo>
                    <a:pt x="385405" y="665235"/>
                    <a:pt x="391664" y="678647"/>
                    <a:pt x="391664" y="730507"/>
                  </a:cubicBezTo>
                  <a:lnTo>
                    <a:pt x="411337" y="730507"/>
                  </a:lnTo>
                  <a:lnTo>
                    <a:pt x="427433" y="643776"/>
                  </a:lnTo>
                  <a:lnTo>
                    <a:pt x="135026" y="643776"/>
                  </a:lnTo>
                  <a:lnTo>
                    <a:pt x="129661" y="659870"/>
                  </a:lnTo>
                  <a:cubicBezTo>
                    <a:pt x="185996" y="671494"/>
                    <a:pt x="191361" y="676859"/>
                    <a:pt x="165429" y="750178"/>
                  </a:cubicBezTo>
                  <a:lnTo>
                    <a:pt x="107305" y="908439"/>
                  </a:lnTo>
                  <a:cubicBezTo>
                    <a:pt x="80479" y="980864"/>
                    <a:pt x="69748" y="987123"/>
                    <a:pt x="4471" y="998747"/>
                  </a:cubicBezTo>
                  <a:lnTo>
                    <a:pt x="0" y="1014841"/>
                  </a:lnTo>
                  <a:lnTo>
                    <a:pt x="325493" y="1014841"/>
                  </a:lnTo>
                  <a:lnTo>
                    <a:pt x="383616" y="922745"/>
                  </a:lnTo>
                  <a:lnTo>
                    <a:pt x="361261" y="922745"/>
                  </a:lnTo>
                  <a:cubicBezTo>
                    <a:pt x="323704" y="960299"/>
                    <a:pt x="285253" y="993382"/>
                    <a:pt x="212822" y="993382"/>
                  </a:cubicBezTo>
                  <a:cubicBezTo>
                    <a:pt x="126084" y="993382"/>
                    <a:pt x="134132" y="988911"/>
                    <a:pt x="162746" y="908439"/>
                  </a:cubicBezTo>
                  <a:lnTo>
                    <a:pt x="189573" y="836014"/>
                  </a:lnTo>
                  <a:lnTo>
                    <a:pt x="266475" y="836014"/>
                  </a:lnTo>
                  <a:close/>
                  <a:moveTo>
                    <a:pt x="308503" y="616952"/>
                  </a:moveTo>
                  <a:lnTo>
                    <a:pt x="391664" y="556151"/>
                  </a:lnTo>
                  <a:lnTo>
                    <a:pt x="391664" y="545421"/>
                  </a:lnTo>
                  <a:lnTo>
                    <a:pt x="336223" y="545421"/>
                  </a:lnTo>
                  <a:lnTo>
                    <a:pt x="287042" y="616952"/>
                  </a:lnTo>
                  <a:close/>
                  <a:moveTo>
                    <a:pt x="1551456" y="160050"/>
                  </a:moveTo>
                  <a:cubicBezTo>
                    <a:pt x="1571128" y="160050"/>
                    <a:pt x="1588118" y="175250"/>
                    <a:pt x="1579176" y="210121"/>
                  </a:cubicBezTo>
                  <a:lnTo>
                    <a:pt x="1488861" y="234263"/>
                  </a:lnTo>
                  <a:cubicBezTo>
                    <a:pt x="1503168" y="190450"/>
                    <a:pt x="1529995" y="160050"/>
                    <a:pt x="1551456" y="160050"/>
                  </a:cubicBezTo>
                  <a:moveTo>
                    <a:pt x="1601531" y="306688"/>
                  </a:moveTo>
                  <a:lnTo>
                    <a:pt x="1583647" y="306688"/>
                  </a:lnTo>
                  <a:cubicBezTo>
                    <a:pt x="1561292" y="333512"/>
                    <a:pt x="1536254" y="354971"/>
                    <a:pt x="1512110" y="354971"/>
                  </a:cubicBezTo>
                  <a:cubicBezTo>
                    <a:pt x="1487072" y="354971"/>
                    <a:pt x="1474554" y="339771"/>
                    <a:pt x="1474554" y="306688"/>
                  </a:cubicBezTo>
                  <a:cubicBezTo>
                    <a:pt x="1474554" y="293276"/>
                    <a:pt x="1476342" y="278970"/>
                    <a:pt x="1479025" y="266452"/>
                  </a:cubicBezTo>
                  <a:lnTo>
                    <a:pt x="1625675" y="218168"/>
                  </a:lnTo>
                  <a:cubicBezTo>
                    <a:pt x="1654290" y="150214"/>
                    <a:pt x="1619416" y="120708"/>
                    <a:pt x="1579176" y="120708"/>
                  </a:cubicBezTo>
                  <a:cubicBezTo>
                    <a:pt x="1509428" y="120708"/>
                    <a:pt x="1430737" y="242310"/>
                    <a:pt x="1430737" y="337982"/>
                  </a:cubicBezTo>
                  <a:cubicBezTo>
                    <a:pt x="1430737" y="383583"/>
                    <a:pt x="1452198" y="408619"/>
                    <a:pt x="1486178" y="408619"/>
                  </a:cubicBezTo>
                  <a:cubicBezTo>
                    <a:pt x="1526418" y="408619"/>
                    <a:pt x="1567551" y="370171"/>
                    <a:pt x="1601531" y="306688"/>
                  </a:cubicBezTo>
                  <a:moveTo>
                    <a:pt x="1578282" y="88519"/>
                  </a:moveTo>
                  <a:lnTo>
                    <a:pt x="1661444" y="12518"/>
                  </a:lnTo>
                  <a:lnTo>
                    <a:pt x="1661444" y="1788"/>
                  </a:lnTo>
                  <a:lnTo>
                    <a:pt x="1606002" y="1788"/>
                  </a:lnTo>
                  <a:lnTo>
                    <a:pt x="1556821" y="89413"/>
                  </a:lnTo>
                  <a:lnTo>
                    <a:pt x="1578282" y="89413"/>
                  </a:lnTo>
                  <a:close/>
                  <a:moveTo>
                    <a:pt x="1266202" y="160944"/>
                  </a:moveTo>
                  <a:lnTo>
                    <a:pt x="1315384" y="160944"/>
                  </a:lnTo>
                  <a:lnTo>
                    <a:pt x="1238482" y="371959"/>
                  </a:lnTo>
                  <a:cubicBezTo>
                    <a:pt x="1231328" y="389842"/>
                    <a:pt x="1241165" y="407725"/>
                    <a:pt x="1259943" y="407725"/>
                  </a:cubicBezTo>
                  <a:cubicBezTo>
                    <a:pt x="1314490" y="407725"/>
                    <a:pt x="1380661" y="361230"/>
                    <a:pt x="1404805" y="295064"/>
                  </a:cubicBezTo>
                  <a:lnTo>
                    <a:pt x="1391392" y="295064"/>
                  </a:lnTo>
                  <a:cubicBezTo>
                    <a:pt x="1371719" y="322782"/>
                    <a:pt x="1328797" y="353183"/>
                    <a:pt x="1296606" y="359441"/>
                  </a:cubicBezTo>
                  <a:lnTo>
                    <a:pt x="1367248" y="160944"/>
                  </a:lnTo>
                  <a:lnTo>
                    <a:pt x="1439679" y="160944"/>
                  </a:lnTo>
                  <a:lnTo>
                    <a:pt x="1448621" y="130543"/>
                  </a:lnTo>
                  <a:lnTo>
                    <a:pt x="1377979" y="130543"/>
                  </a:lnTo>
                  <a:lnTo>
                    <a:pt x="1404805" y="54542"/>
                  </a:lnTo>
                  <a:lnTo>
                    <a:pt x="1377085" y="54542"/>
                  </a:lnTo>
                  <a:lnTo>
                    <a:pt x="1327009" y="130543"/>
                  </a:lnTo>
                  <a:lnTo>
                    <a:pt x="1267097" y="138591"/>
                  </a:lnTo>
                  <a:lnTo>
                    <a:pt x="1267097" y="160944"/>
                  </a:lnTo>
                  <a:close/>
                  <a:moveTo>
                    <a:pt x="1241165" y="185086"/>
                  </a:moveTo>
                  <a:cubicBezTo>
                    <a:pt x="1251001" y="150214"/>
                    <a:pt x="1245636" y="120708"/>
                    <a:pt x="1219703" y="120708"/>
                  </a:cubicBezTo>
                  <a:cubicBezTo>
                    <a:pt x="1186618" y="120708"/>
                    <a:pt x="1175887" y="143061"/>
                    <a:pt x="1143696" y="212804"/>
                  </a:cubicBezTo>
                  <a:lnTo>
                    <a:pt x="1143696" y="173462"/>
                  </a:lnTo>
                  <a:cubicBezTo>
                    <a:pt x="1143696" y="145744"/>
                    <a:pt x="1134753" y="120708"/>
                    <a:pt x="1109716" y="120708"/>
                  </a:cubicBezTo>
                  <a:cubicBezTo>
                    <a:pt x="1080207" y="120708"/>
                    <a:pt x="1053380" y="167203"/>
                    <a:pt x="1031919" y="211910"/>
                  </a:cubicBezTo>
                  <a:lnTo>
                    <a:pt x="1045332" y="211910"/>
                  </a:lnTo>
                  <a:cubicBezTo>
                    <a:pt x="1059640" y="191344"/>
                    <a:pt x="1073053" y="178827"/>
                    <a:pt x="1083783" y="178827"/>
                  </a:cubicBezTo>
                  <a:cubicBezTo>
                    <a:pt x="1096302" y="178827"/>
                    <a:pt x="1103456" y="198498"/>
                    <a:pt x="1083783" y="242310"/>
                  </a:cubicBezTo>
                  <a:lnTo>
                    <a:pt x="1026554" y="369277"/>
                  </a:lnTo>
                  <a:cubicBezTo>
                    <a:pt x="1015823" y="393419"/>
                    <a:pt x="1027448" y="408619"/>
                    <a:pt x="1050698" y="408619"/>
                  </a:cubicBezTo>
                  <a:cubicBezTo>
                    <a:pt x="1065005" y="408619"/>
                    <a:pt x="1071264" y="405042"/>
                    <a:pt x="1077524" y="389842"/>
                  </a:cubicBezTo>
                  <a:lnTo>
                    <a:pt x="1133859" y="241416"/>
                  </a:lnTo>
                  <a:cubicBezTo>
                    <a:pt x="1149955" y="221745"/>
                    <a:pt x="1164262" y="204756"/>
                    <a:pt x="1182147" y="185980"/>
                  </a:cubicBezTo>
                  <a:lnTo>
                    <a:pt x="1241165" y="185980"/>
                  </a:lnTo>
                  <a:close/>
                  <a:moveTo>
                    <a:pt x="929085" y="160050"/>
                  </a:moveTo>
                  <a:cubicBezTo>
                    <a:pt x="948758" y="160050"/>
                    <a:pt x="965748" y="175250"/>
                    <a:pt x="956805" y="210121"/>
                  </a:cubicBezTo>
                  <a:lnTo>
                    <a:pt x="866490" y="234263"/>
                  </a:lnTo>
                  <a:cubicBezTo>
                    <a:pt x="880798" y="190450"/>
                    <a:pt x="907624" y="160050"/>
                    <a:pt x="929085" y="160050"/>
                  </a:cubicBezTo>
                  <a:moveTo>
                    <a:pt x="979161" y="306688"/>
                  </a:moveTo>
                  <a:lnTo>
                    <a:pt x="961277" y="306688"/>
                  </a:lnTo>
                  <a:cubicBezTo>
                    <a:pt x="938921" y="333512"/>
                    <a:pt x="913883" y="354971"/>
                    <a:pt x="889740" y="354971"/>
                  </a:cubicBezTo>
                  <a:cubicBezTo>
                    <a:pt x="864702" y="354971"/>
                    <a:pt x="852183" y="339771"/>
                    <a:pt x="852183" y="306688"/>
                  </a:cubicBezTo>
                  <a:cubicBezTo>
                    <a:pt x="852183" y="293276"/>
                    <a:pt x="853971" y="278970"/>
                    <a:pt x="856654" y="266452"/>
                  </a:cubicBezTo>
                  <a:lnTo>
                    <a:pt x="1003304" y="218168"/>
                  </a:lnTo>
                  <a:cubicBezTo>
                    <a:pt x="1031919" y="150214"/>
                    <a:pt x="997939" y="120708"/>
                    <a:pt x="956805" y="120708"/>
                  </a:cubicBezTo>
                  <a:cubicBezTo>
                    <a:pt x="887057" y="120708"/>
                    <a:pt x="808367" y="242310"/>
                    <a:pt x="808367" y="337982"/>
                  </a:cubicBezTo>
                  <a:cubicBezTo>
                    <a:pt x="808367" y="383583"/>
                    <a:pt x="829828" y="408619"/>
                    <a:pt x="863808" y="408619"/>
                  </a:cubicBezTo>
                  <a:cubicBezTo>
                    <a:pt x="904047" y="408619"/>
                    <a:pt x="945181" y="370171"/>
                    <a:pt x="979161" y="306688"/>
                  </a:cubicBezTo>
                  <a:moveTo>
                    <a:pt x="637572" y="365700"/>
                  </a:moveTo>
                  <a:cubicBezTo>
                    <a:pt x="623265" y="365700"/>
                    <a:pt x="602698" y="352288"/>
                    <a:pt x="602698" y="340665"/>
                  </a:cubicBezTo>
                  <a:cubicBezTo>
                    <a:pt x="602698" y="337088"/>
                    <a:pt x="608958" y="320100"/>
                    <a:pt x="617005" y="299535"/>
                  </a:cubicBezTo>
                  <a:lnTo>
                    <a:pt x="640255" y="236945"/>
                  </a:lnTo>
                  <a:cubicBezTo>
                    <a:pt x="665293" y="206545"/>
                    <a:pt x="704638" y="173462"/>
                    <a:pt x="726993" y="173462"/>
                  </a:cubicBezTo>
                  <a:cubicBezTo>
                    <a:pt x="740406" y="173462"/>
                    <a:pt x="750243" y="182403"/>
                    <a:pt x="750243" y="201180"/>
                  </a:cubicBezTo>
                  <a:cubicBezTo>
                    <a:pt x="749349" y="260193"/>
                    <a:pt x="695696" y="365700"/>
                    <a:pt x="637572" y="365700"/>
                  </a:cubicBezTo>
                  <a:moveTo>
                    <a:pt x="800319" y="178827"/>
                  </a:moveTo>
                  <a:cubicBezTo>
                    <a:pt x="800319" y="135908"/>
                    <a:pt x="789588" y="119814"/>
                    <a:pt x="759185" y="119814"/>
                  </a:cubicBezTo>
                  <a:cubicBezTo>
                    <a:pt x="721628" y="119814"/>
                    <a:pt x="686754" y="160050"/>
                    <a:pt x="650985" y="208333"/>
                  </a:cubicBezTo>
                  <a:lnTo>
                    <a:pt x="726099" y="6259"/>
                  </a:lnTo>
                  <a:lnTo>
                    <a:pt x="721628" y="0"/>
                  </a:lnTo>
                  <a:lnTo>
                    <a:pt x="628630" y="10730"/>
                  </a:lnTo>
                  <a:lnTo>
                    <a:pt x="628630" y="21459"/>
                  </a:lnTo>
                  <a:lnTo>
                    <a:pt x="646514" y="34871"/>
                  </a:lnTo>
                  <a:cubicBezTo>
                    <a:pt x="662610" y="47389"/>
                    <a:pt x="657245" y="59907"/>
                    <a:pt x="642938" y="99249"/>
                  </a:cubicBezTo>
                  <a:lnTo>
                    <a:pt x="561564" y="312947"/>
                  </a:lnTo>
                  <a:cubicBezTo>
                    <a:pt x="554411" y="330829"/>
                    <a:pt x="546363" y="352288"/>
                    <a:pt x="546363" y="357653"/>
                  </a:cubicBezTo>
                  <a:cubicBezTo>
                    <a:pt x="546363" y="382689"/>
                    <a:pt x="580343" y="406831"/>
                    <a:pt x="611640" y="406831"/>
                  </a:cubicBezTo>
                  <a:cubicBezTo>
                    <a:pt x="682283" y="408619"/>
                    <a:pt x="800319" y="278970"/>
                    <a:pt x="800319" y="178827"/>
                  </a:cubicBezTo>
                  <a:moveTo>
                    <a:pt x="525796" y="151108"/>
                  </a:moveTo>
                  <a:cubicBezTo>
                    <a:pt x="531161" y="131438"/>
                    <a:pt x="518642" y="120708"/>
                    <a:pt x="507912" y="120708"/>
                  </a:cubicBezTo>
                  <a:cubicBezTo>
                    <a:pt x="465884" y="120708"/>
                    <a:pt x="414914" y="159156"/>
                    <a:pt x="395241" y="211910"/>
                  </a:cubicBezTo>
                  <a:lnTo>
                    <a:pt x="408654" y="211910"/>
                  </a:lnTo>
                  <a:cubicBezTo>
                    <a:pt x="422067" y="192239"/>
                    <a:pt x="445317" y="170779"/>
                    <a:pt x="467672" y="167203"/>
                  </a:cubicBezTo>
                  <a:lnTo>
                    <a:pt x="386299" y="378218"/>
                  </a:lnTo>
                  <a:cubicBezTo>
                    <a:pt x="379145" y="397889"/>
                    <a:pt x="393453" y="408619"/>
                    <a:pt x="404183" y="408619"/>
                  </a:cubicBezTo>
                  <a:cubicBezTo>
                    <a:pt x="444423" y="408619"/>
                    <a:pt x="491816" y="370171"/>
                    <a:pt x="511489" y="317417"/>
                  </a:cubicBezTo>
                  <a:lnTo>
                    <a:pt x="498075" y="317417"/>
                  </a:lnTo>
                  <a:cubicBezTo>
                    <a:pt x="484662" y="337088"/>
                    <a:pt x="461413" y="358547"/>
                    <a:pt x="439057" y="362124"/>
                  </a:cubicBezTo>
                  <a:close/>
                  <a:moveTo>
                    <a:pt x="534738" y="67060"/>
                  </a:moveTo>
                  <a:cubicBezTo>
                    <a:pt x="552622" y="67060"/>
                    <a:pt x="567824" y="51860"/>
                    <a:pt x="567824" y="33977"/>
                  </a:cubicBezTo>
                  <a:cubicBezTo>
                    <a:pt x="567824" y="16094"/>
                    <a:pt x="552622" y="894"/>
                    <a:pt x="534738" y="894"/>
                  </a:cubicBezTo>
                  <a:cubicBezTo>
                    <a:pt x="523113" y="894"/>
                    <a:pt x="512383" y="7153"/>
                    <a:pt x="506123" y="16989"/>
                  </a:cubicBezTo>
                  <a:cubicBezTo>
                    <a:pt x="499864" y="26824"/>
                    <a:pt x="499864" y="40236"/>
                    <a:pt x="506123" y="50966"/>
                  </a:cubicBezTo>
                  <a:cubicBezTo>
                    <a:pt x="512383" y="60801"/>
                    <a:pt x="523113" y="67954"/>
                    <a:pt x="534738" y="67060"/>
                  </a:cubicBezTo>
                  <a:moveTo>
                    <a:pt x="328175" y="26824"/>
                  </a:moveTo>
                  <a:lnTo>
                    <a:pt x="135026" y="26824"/>
                  </a:lnTo>
                  <a:lnTo>
                    <a:pt x="129661" y="42918"/>
                  </a:lnTo>
                  <a:cubicBezTo>
                    <a:pt x="185996" y="54542"/>
                    <a:pt x="191361" y="59907"/>
                    <a:pt x="165429" y="133226"/>
                  </a:cubicBezTo>
                  <a:lnTo>
                    <a:pt x="107305" y="291487"/>
                  </a:lnTo>
                  <a:cubicBezTo>
                    <a:pt x="80479" y="363912"/>
                    <a:pt x="69748" y="370171"/>
                    <a:pt x="4471" y="381795"/>
                  </a:cubicBezTo>
                  <a:lnTo>
                    <a:pt x="0" y="397889"/>
                  </a:lnTo>
                  <a:lnTo>
                    <a:pt x="293301" y="397889"/>
                  </a:lnTo>
                  <a:lnTo>
                    <a:pt x="356790" y="284334"/>
                  </a:lnTo>
                  <a:lnTo>
                    <a:pt x="334435" y="284334"/>
                  </a:lnTo>
                  <a:cubicBezTo>
                    <a:pt x="297772" y="324570"/>
                    <a:pt x="255744" y="375536"/>
                    <a:pt x="190467" y="375536"/>
                  </a:cubicBezTo>
                  <a:cubicBezTo>
                    <a:pt x="141285" y="375536"/>
                    <a:pt x="134132" y="366595"/>
                    <a:pt x="161852" y="290593"/>
                  </a:cubicBezTo>
                  <a:lnTo>
                    <a:pt x="219976" y="132332"/>
                  </a:lnTo>
                  <a:cubicBezTo>
                    <a:pt x="246802" y="59907"/>
                    <a:pt x="257533" y="53648"/>
                    <a:pt x="322810" y="42024"/>
                  </a:cubicBezTo>
                  <a:close/>
                </a:path>
              </a:pathLst>
            </a:custGeom>
            <a:solidFill>
              <a:srgbClr val="000000"/>
            </a:solidFill>
            <a:ln w="893" cap="flat">
              <a:noFill/>
              <a:prstDash val="solid"/>
              <a:miter/>
            </a:ln>
          </p:spPr>
          <p:txBody>
            <a:bodyPr rtlCol="0" anchor="ctr"/>
            <a:lstStyle/>
            <a:p>
              <a:endParaRPr lang="fr-FR"/>
            </a:p>
          </p:txBody>
        </p:sp>
      </p:grpSp>
      <p:cxnSp>
        <p:nvCxnSpPr>
          <p:cNvPr id="105" name="Connecteur droit 104">
            <a:extLst>
              <a:ext uri="{FF2B5EF4-FFF2-40B4-BE49-F238E27FC236}">
                <a16:creationId xmlns:a16="http://schemas.microsoft.com/office/drawing/2014/main" id="{6F701B75-FA18-D27B-8120-48DEC9CB8B65}"/>
              </a:ext>
            </a:extLst>
          </p:cNvPr>
          <p:cNvCxnSpPr>
            <a:cxnSpLocks/>
          </p:cNvCxnSpPr>
          <p:nvPr userDrawn="1"/>
        </p:nvCxnSpPr>
        <p:spPr>
          <a:xfrm flipH="1">
            <a:off x="357115" y="6149975"/>
            <a:ext cx="3047" cy="708024"/>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Espace réservé du numéro de diapositive 5">
            <a:extLst>
              <a:ext uri="{FF2B5EF4-FFF2-40B4-BE49-F238E27FC236}">
                <a16:creationId xmlns:a16="http://schemas.microsoft.com/office/drawing/2014/main" id="{A471F423-33E8-3044-7F33-10BD42710263}"/>
              </a:ext>
            </a:extLst>
          </p:cNvPr>
          <p:cNvSpPr>
            <a:spLocks noGrp="1"/>
          </p:cNvSpPr>
          <p:nvPr>
            <p:ph type="sldNum" sz="quarter" idx="12"/>
          </p:nvPr>
        </p:nvSpPr>
        <p:spPr>
          <a:xfrm>
            <a:off x="11835420" y="6319201"/>
            <a:ext cx="365127" cy="365125"/>
          </a:xfrm>
        </p:spPr>
        <p:txBody>
          <a:bodyPr/>
          <a:lstStyle>
            <a:lvl1pPr>
              <a:defRPr>
                <a:solidFill>
                  <a:schemeClr val="tx1">
                    <a:lumMod val="65000"/>
                    <a:lumOff val="35000"/>
                  </a:schemeClr>
                </a:solidFill>
              </a:defRPr>
            </a:lvl1pPr>
          </a:lstStyle>
          <a:p>
            <a:fld id="{6E739F3C-2768-A14F-A11C-037BCBCB7D23}" type="slidenum">
              <a:rPr lang="fr-FR" smtClean="0"/>
              <a:pPr/>
              <a:t>‹N°›</a:t>
            </a:fld>
            <a:endParaRPr lang="fr-FR" dirty="0"/>
          </a:p>
        </p:txBody>
      </p:sp>
      <p:sp>
        <p:nvSpPr>
          <p:cNvPr id="6" name="Forme libre 5">
            <a:extLst>
              <a:ext uri="{FF2B5EF4-FFF2-40B4-BE49-F238E27FC236}">
                <a16:creationId xmlns:a16="http://schemas.microsoft.com/office/drawing/2014/main" id="{8A21CC8D-31B5-CA7C-9F55-26E03484E068}"/>
              </a:ext>
            </a:extLst>
          </p:cNvPr>
          <p:cNvSpPr/>
          <p:nvPr userDrawn="1"/>
        </p:nvSpPr>
        <p:spPr>
          <a:xfrm>
            <a:off x="11826875" y="6303211"/>
            <a:ext cx="415636" cy="403761"/>
          </a:xfrm>
          <a:custGeom>
            <a:avLst/>
            <a:gdLst>
              <a:gd name="connsiteX0" fmla="*/ 201881 w 415636"/>
              <a:gd name="connsiteY0" fmla="*/ 0 h 403761"/>
              <a:gd name="connsiteX1" fmla="*/ 415636 w 415636"/>
              <a:gd name="connsiteY1" fmla="*/ 0 h 403761"/>
              <a:gd name="connsiteX2" fmla="*/ 415636 w 415636"/>
              <a:gd name="connsiteY2" fmla="*/ 403761 h 403761"/>
              <a:gd name="connsiteX3" fmla="*/ 201881 w 415636"/>
              <a:gd name="connsiteY3" fmla="*/ 403761 h 403761"/>
              <a:gd name="connsiteX4" fmla="*/ 4101 w 415636"/>
              <a:gd name="connsiteY4" fmla="*/ 242566 h 403761"/>
              <a:gd name="connsiteX5" fmla="*/ 0 w 415636"/>
              <a:gd name="connsiteY5" fmla="*/ 201881 h 403761"/>
              <a:gd name="connsiteX6" fmla="*/ 4101 w 415636"/>
              <a:gd name="connsiteY6" fmla="*/ 161195 h 403761"/>
              <a:gd name="connsiteX7" fmla="*/ 201881 w 415636"/>
              <a:gd name="connsiteY7" fmla="*/ 0 h 403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5636" h="403761">
                <a:moveTo>
                  <a:pt x="201881" y="0"/>
                </a:moveTo>
                <a:lnTo>
                  <a:pt x="415636" y="0"/>
                </a:lnTo>
                <a:lnTo>
                  <a:pt x="415636" y="403761"/>
                </a:lnTo>
                <a:lnTo>
                  <a:pt x="201881" y="403761"/>
                </a:lnTo>
                <a:cubicBezTo>
                  <a:pt x="104322" y="403761"/>
                  <a:pt x="22926" y="334560"/>
                  <a:pt x="4101" y="242566"/>
                </a:cubicBezTo>
                <a:lnTo>
                  <a:pt x="0" y="201881"/>
                </a:lnTo>
                <a:lnTo>
                  <a:pt x="4101" y="161195"/>
                </a:lnTo>
                <a:cubicBezTo>
                  <a:pt x="22926" y="69201"/>
                  <a:pt x="104322" y="0"/>
                  <a:pt x="201881" y="0"/>
                </a:cubicBezTo>
                <a:close/>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6" name="Espace réservé du texte 24">
            <a:extLst>
              <a:ext uri="{FF2B5EF4-FFF2-40B4-BE49-F238E27FC236}">
                <a16:creationId xmlns:a16="http://schemas.microsoft.com/office/drawing/2014/main" id="{2857E1A8-7AA9-652D-B6F6-8DC9311E744A}"/>
              </a:ext>
            </a:extLst>
          </p:cNvPr>
          <p:cNvSpPr>
            <a:spLocks noGrp="1"/>
          </p:cNvSpPr>
          <p:nvPr>
            <p:ph type="body" sz="quarter" idx="45"/>
          </p:nvPr>
        </p:nvSpPr>
        <p:spPr>
          <a:xfrm>
            <a:off x="346075" y="2609850"/>
            <a:ext cx="5554663" cy="3381375"/>
          </a:xfrm>
        </p:spPr>
        <p:txBody>
          <a:bodyPr/>
          <a:lstStyle>
            <a:lvl3pPr>
              <a:buClr>
                <a:schemeClr val="bg2"/>
              </a:buClr>
              <a:defRPr/>
            </a:lvl3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p:txBody>
      </p:sp>
      <p:sp>
        <p:nvSpPr>
          <p:cNvPr id="29" name="Espace réservé du texte 17">
            <a:extLst>
              <a:ext uri="{FF2B5EF4-FFF2-40B4-BE49-F238E27FC236}">
                <a16:creationId xmlns:a16="http://schemas.microsoft.com/office/drawing/2014/main" id="{D589EF94-83B2-1D4C-DD15-C3321E225B06}"/>
              </a:ext>
            </a:extLst>
          </p:cNvPr>
          <p:cNvSpPr>
            <a:spLocks noGrp="1"/>
          </p:cNvSpPr>
          <p:nvPr>
            <p:ph type="body" sz="quarter" idx="43" hasCustomPrompt="1"/>
          </p:nvPr>
        </p:nvSpPr>
        <p:spPr>
          <a:xfrm>
            <a:off x="346075" y="1827681"/>
            <a:ext cx="5554663" cy="690260"/>
          </a:xfrm>
        </p:spPr>
        <p:txBody>
          <a:bodyPr>
            <a:noAutofit/>
          </a:bodyPr>
          <a:lstStyle>
            <a:lvl1pPr algn="l">
              <a:defRPr sz="1800" b="0" i="0" cap="all" baseline="0">
                <a:solidFill>
                  <a:schemeClr val="tx1"/>
                </a:solidFill>
                <a:latin typeface="CNES Sans Light" pitchFamily="2" charset="77"/>
              </a:defRPr>
            </a:lvl1pPr>
            <a:lvl2pPr marL="9525" indent="0">
              <a:buNone/>
              <a:defRPr sz="1600"/>
            </a:lvl2pPr>
          </a:lstStyle>
          <a:p>
            <a:pPr lvl="0"/>
            <a:r>
              <a:rPr lang="fr-FR" dirty="0"/>
              <a:t>INSÉREZ VOTRE TEXTE</a:t>
            </a:r>
          </a:p>
        </p:txBody>
      </p:sp>
      <p:sp>
        <p:nvSpPr>
          <p:cNvPr id="30" name="Espace réservé du texte 24">
            <a:extLst>
              <a:ext uri="{FF2B5EF4-FFF2-40B4-BE49-F238E27FC236}">
                <a16:creationId xmlns:a16="http://schemas.microsoft.com/office/drawing/2014/main" id="{0B65758A-3158-8A60-F2FA-ADE09BF2EA2B}"/>
              </a:ext>
            </a:extLst>
          </p:cNvPr>
          <p:cNvSpPr>
            <a:spLocks noGrp="1"/>
          </p:cNvSpPr>
          <p:nvPr>
            <p:ph type="body" sz="quarter" idx="46"/>
          </p:nvPr>
        </p:nvSpPr>
        <p:spPr>
          <a:xfrm>
            <a:off x="6110287" y="2607953"/>
            <a:ext cx="5554663" cy="3381375"/>
          </a:xfr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p:txBody>
      </p:sp>
      <p:sp>
        <p:nvSpPr>
          <p:cNvPr id="31" name="Espace réservé du texte 17">
            <a:extLst>
              <a:ext uri="{FF2B5EF4-FFF2-40B4-BE49-F238E27FC236}">
                <a16:creationId xmlns:a16="http://schemas.microsoft.com/office/drawing/2014/main" id="{BF857484-FC2B-8CDC-7E17-AF39A1E75FF1}"/>
              </a:ext>
            </a:extLst>
          </p:cNvPr>
          <p:cNvSpPr>
            <a:spLocks noGrp="1"/>
          </p:cNvSpPr>
          <p:nvPr>
            <p:ph type="body" sz="quarter" idx="47" hasCustomPrompt="1"/>
          </p:nvPr>
        </p:nvSpPr>
        <p:spPr>
          <a:xfrm>
            <a:off x="6110287" y="1825784"/>
            <a:ext cx="5554663" cy="690260"/>
          </a:xfrm>
        </p:spPr>
        <p:txBody>
          <a:bodyPr>
            <a:noAutofit/>
          </a:bodyPr>
          <a:lstStyle>
            <a:lvl1pPr algn="l">
              <a:defRPr sz="1800" b="0" i="0" cap="all" baseline="0">
                <a:solidFill>
                  <a:schemeClr val="tx1"/>
                </a:solidFill>
                <a:latin typeface="CNES Sans Light" pitchFamily="2" charset="77"/>
              </a:defRPr>
            </a:lvl1pPr>
            <a:lvl2pPr marL="9525" indent="0">
              <a:buNone/>
              <a:defRPr sz="1600"/>
            </a:lvl2pPr>
          </a:lstStyle>
          <a:p>
            <a:pPr lvl="0"/>
            <a:r>
              <a:rPr lang="fr-FR" dirty="0"/>
              <a:t>INSÉREZ VOTRE TEXTE</a:t>
            </a:r>
          </a:p>
        </p:txBody>
      </p:sp>
      <p:cxnSp>
        <p:nvCxnSpPr>
          <p:cNvPr id="3" name="Connecteur droit 2">
            <a:extLst>
              <a:ext uri="{FF2B5EF4-FFF2-40B4-BE49-F238E27FC236}">
                <a16:creationId xmlns:a16="http://schemas.microsoft.com/office/drawing/2014/main" id="{8AC86753-4B1F-F14E-74C2-76D7043EA720}"/>
              </a:ext>
            </a:extLst>
          </p:cNvPr>
          <p:cNvCxnSpPr>
            <a:cxnSpLocks/>
          </p:cNvCxnSpPr>
          <p:nvPr userDrawn="1"/>
        </p:nvCxnSpPr>
        <p:spPr>
          <a:xfrm>
            <a:off x="1960396" y="6153150"/>
            <a:ext cx="0" cy="70493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 name="Groupe 3">
            <a:extLst>
              <a:ext uri="{FF2B5EF4-FFF2-40B4-BE49-F238E27FC236}">
                <a16:creationId xmlns:a16="http://schemas.microsoft.com/office/drawing/2014/main" id="{AF144756-92B4-6D88-92F9-D65C284B453D}"/>
              </a:ext>
            </a:extLst>
          </p:cNvPr>
          <p:cNvGrpSpPr/>
          <p:nvPr userDrawn="1"/>
        </p:nvGrpSpPr>
        <p:grpSpPr>
          <a:xfrm>
            <a:off x="1274524" y="6279025"/>
            <a:ext cx="517010" cy="449924"/>
            <a:chOff x="1301606" y="6252162"/>
            <a:chExt cx="462845" cy="402788"/>
          </a:xfrm>
          <a:solidFill>
            <a:srgbClr val="004F91"/>
          </a:solidFill>
        </p:grpSpPr>
        <p:sp>
          <p:nvSpPr>
            <p:cNvPr id="7" name="Forme libre 6">
              <a:extLst>
                <a:ext uri="{FF2B5EF4-FFF2-40B4-BE49-F238E27FC236}">
                  <a16:creationId xmlns:a16="http://schemas.microsoft.com/office/drawing/2014/main" id="{026A9B31-7ECB-BFD1-0C2B-8F3F5B63470D}"/>
                </a:ext>
              </a:extLst>
            </p:cNvPr>
            <p:cNvSpPr/>
            <p:nvPr/>
          </p:nvSpPr>
          <p:spPr>
            <a:xfrm>
              <a:off x="1434300" y="6252162"/>
              <a:ext cx="199811" cy="269202"/>
            </a:xfrm>
            <a:custGeom>
              <a:avLst/>
              <a:gdLst>
                <a:gd name="connsiteX0" fmla="*/ 1235075 w 1563369"/>
                <a:gd name="connsiteY0" fmla="*/ 1745615 h 2106294"/>
                <a:gd name="connsiteX1" fmla="*/ 708660 w 1563369"/>
                <a:gd name="connsiteY1" fmla="*/ 1172845 h 2106294"/>
                <a:gd name="connsiteX2" fmla="*/ 708660 w 1563369"/>
                <a:gd name="connsiteY2" fmla="*/ 0 h 2106294"/>
                <a:gd name="connsiteX3" fmla="*/ 626110 w 1563369"/>
                <a:gd name="connsiteY3" fmla="*/ 0 h 2106294"/>
                <a:gd name="connsiteX4" fmla="*/ 626110 w 1563369"/>
                <a:gd name="connsiteY4" fmla="*/ 624840 h 2106294"/>
                <a:gd name="connsiteX5" fmla="*/ 0 w 1563369"/>
                <a:gd name="connsiteY5" fmla="*/ 1355725 h 2106294"/>
                <a:gd name="connsiteX6" fmla="*/ 811530 w 1563369"/>
                <a:gd name="connsiteY6" fmla="*/ 2106295 h 2106294"/>
                <a:gd name="connsiteX7" fmla="*/ 1563370 w 1563369"/>
                <a:gd name="connsiteY7" fmla="*/ 1634490 h 2106294"/>
                <a:gd name="connsiteX8" fmla="*/ 1235075 w 1563369"/>
                <a:gd name="connsiteY8" fmla="*/ 1745615 h 2106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3369" h="2106294">
                  <a:moveTo>
                    <a:pt x="1235075" y="1745615"/>
                  </a:moveTo>
                  <a:cubicBezTo>
                    <a:pt x="986155" y="1741805"/>
                    <a:pt x="708660" y="1526540"/>
                    <a:pt x="708660" y="1172845"/>
                  </a:cubicBezTo>
                  <a:lnTo>
                    <a:pt x="708660" y="0"/>
                  </a:lnTo>
                  <a:lnTo>
                    <a:pt x="626110" y="0"/>
                  </a:lnTo>
                  <a:lnTo>
                    <a:pt x="626110" y="624840"/>
                  </a:lnTo>
                  <a:cubicBezTo>
                    <a:pt x="267335" y="702945"/>
                    <a:pt x="0" y="1000125"/>
                    <a:pt x="0" y="1355725"/>
                  </a:cubicBezTo>
                  <a:cubicBezTo>
                    <a:pt x="0" y="1770380"/>
                    <a:pt x="362585" y="2106295"/>
                    <a:pt x="811530" y="2106295"/>
                  </a:cubicBezTo>
                  <a:cubicBezTo>
                    <a:pt x="1152525" y="2106295"/>
                    <a:pt x="1443355" y="1910715"/>
                    <a:pt x="1563370" y="1634490"/>
                  </a:cubicBezTo>
                  <a:cubicBezTo>
                    <a:pt x="1486535" y="1701165"/>
                    <a:pt x="1355090" y="1747520"/>
                    <a:pt x="1235075" y="1745615"/>
                  </a:cubicBezTo>
                </a:path>
              </a:pathLst>
            </a:custGeom>
            <a:grpFill/>
            <a:ln w="6350" cap="flat">
              <a:noFill/>
              <a:prstDash val="solid"/>
              <a:miter/>
            </a:ln>
          </p:spPr>
          <p:txBody>
            <a:bodyPr rtlCol="0" anchor="ctr"/>
            <a:lstStyle/>
            <a:p>
              <a:endParaRPr lang="fr-FR" dirty="0"/>
            </a:p>
          </p:txBody>
        </p:sp>
        <p:sp>
          <p:nvSpPr>
            <p:cNvPr id="9" name="Forme libre 8">
              <a:extLst>
                <a:ext uri="{FF2B5EF4-FFF2-40B4-BE49-F238E27FC236}">
                  <a16:creationId xmlns:a16="http://schemas.microsoft.com/office/drawing/2014/main" id="{1286C591-DC11-CE91-8BC7-8737EF8576D0}"/>
                </a:ext>
              </a:extLst>
            </p:cNvPr>
            <p:cNvSpPr/>
            <p:nvPr/>
          </p:nvSpPr>
          <p:spPr>
            <a:xfrm>
              <a:off x="1538669" y="6329417"/>
              <a:ext cx="92507" cy="83933"/>
            </a:xfrm>
            <a:custGeom>
              <a:avLst/>
              <a:gdLst>
                <a:gd name="connsiteX0" fmla="*/ 0 w 723792"/>
                <a:gd name="connsiteY0" fmla="*/ 698 h 656710"/>
                <a:gd name="connsiteX1" fmla="*/ 692785 w 723792"/>
                <a:gd name="connsiteY1" fmla="*/ 369633 h 656710"/>
                <a:gd name="connsiteX2" fmla="*/ 448310 w 723792"/>
                <a:gd name="connsiteY2" fmla="*/ 656653 h 656710"/>
                <a:gd name="connsiteX3" fmla="*/ 0 w 723792"/>
                <a:gd name="connsiteY3" fmla="*/ 698 h 656710"/>
              </a:gdLst>
              <a:ahLst/>
              <a:cxnLst>
                <a:cxn ang="0">
                  <a:pos x="connsiteX0" y="connsiteY0"/>
                </a:cxn>
                <a:cxn ang="0">
                  <a:pos x="connsiteX1" y="connsiteY1"/>
                </a:cxn>
                <a:cxn ang="0">
                  <a:pos x="connsiteX2" y="connsiteY2"/>
                </a:cxn>
                <a:cxn ang="0">
                  <a:pos x="connsiteX3" y="connsiteY3"/>
                </a:cxn>
              </a:cxnLst>
              <a:rect l="l" t="t" r="r" b="b"/>
              <a:pathLst>
                <a:path w="723792" h="656710">
                  <a:moveTo>
                    <a:pt x="0" y="698"/>
                  </a:moveTo>
                  <a:cubicBezTo>
                    <a:pt x="34290" y="-3747"/>
                    <a:pt x="450215" y="1968"/>
                    <a:pt x="692785" y="369633"/>
                  </a:cubicBezTo>
                  <a:cubicBezTo>
                    <a:pt x="774700" y="493458"/>
                    <a:pt x="694690" y="648398"/>
                    <a:pt x="448310" y="656653"/>
                  </a:cubicBezTo>
                  <a:cubicBezTo>
                    <a:pt x="360680" y="659193"/>
                    <a:pt x="46355" y="579818"/>
                    <a:pt x="0" y="698"/>
                  </a:cubicBezTo>
                </a:path>
              </a:pathLst>
            </a:custGeom>
            <a:grpFill/>
            <a:ln w="6350" cap="flat">
              <a:noFill/>
              <a:prstDash val="solid"/>
              <a:miter/>
            </a:ln>
          </p:spPr>
          <p:txBody>
            <a:bodyPr rtlCol="0" anchor="ctr"/>
            <a:lstStyle/>
            <a:p>
              <a:endParaRPr lang="fr-FR"/>
            </a:p>
          </p:txBody>
        </p:sp>
        <p:sp>
          <p:nvSpPr>
            <p:cNvPr id="14" name="Forme libre 13">
              <a:extLst>
                <a:ext uri="{FF2B5EF4-FFF2-40B4-BE49-F238E27FC236}">
                  <a16:creationId xmlns:a16="http://schemas.microsoft.com/office/drawing/2014/main" id="{F641081E-079F-3880-4D77-DD3CEA219DE5}"/>
                </a:ext>
              </a:extLst>
            </p:cNvPr>
            <p:cNvSpPr/>
            <p:nvPr/>
          </p:nvSpPr>
          <p:spPr>
            <a:xfrm>
              <a:off x="1416851" y="6550012"/>
              <a:ext cx="107778" cy="104856"/>
            </a:xfrm>
            <a:custGeom>
              <a:avLst/>
              <a:gdLst>
                <a:gd name="connsiteX0" fmla="*/ 421640 w 843281"/>
                <a:gd name="connsiteY0" fmla="*/ 0 h 820420"/>
                <a:gd name="connsiteX1" fmla="*/ 0 w 843281"/>
                <a:gd name="connsiteY1" fmla="*/ 398145 h 820420"/>
                <a:gd name="connsiteX2" fmla="*/ 0 w 843281"/>
                <a:gd name="connsiteY2" fmla="*/ 820420 h 820420"/>
                <a:gd name="connsiteX3" fmla="*/ 187325 w 843281"/>
                <a:gd name="connsiteY3" fmla="*/ 820420 h 820420"/>
                <a:gd name="connsiteX4" fmla="*/ 187325 w 843281"/>
                <a:gd name="connsiteY4" fmla="*/ 401320 h 820420"/>
                <a:gd name="connsiteX5" fmla="*/ 421640 w 843281"/>
                <a:gd name="connsiteY5" fmla="*/ 142875 h 820420"/>
                <a:gd name="connsiteX6" fmla="*/ 655955 w 843281"/>
                <a:gd name="connsiteY6" fmla="*/ 401320 h 820420"/>
                <a:gd name="connsiteX7" fmla="*/ 655955 w 843281"/>
                <a:gd name="connsiteY7" fmla="*/ 820420 h 820420"/>
                <a:gd name="connsiteX8" fmla="*/ 843280 w 843281"/>
                <a:gd name="connsiteY8" fmla="*/ 820420 h 820420"/>
                <a:gd name="connsiteX9" fmla="*/ 843280 w 843281"/>
                <a:gd name="connsiteY9" fmla="*/ 398780 h 820420"/>
                <a:gd name="connsiteX10" fmla="*/ 421640 w 843281"/>
                <a:gd name="connsiteY10" fmla="*/ 0 h 820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3281" h="820420">
                  <a:moveTo>
                    <a:pt x="421640" y="0"/>
                  </a:moveTo>
                  <a:cubicBezTo>
                    <a:pt x="212090" y="0"/>
                    <a:pt x="0" y="86360"/>
                    <a:pt x="0" y="398145"/>
                  </a:cubicBezTo>
                  <a:lnTo>
                    <a:pt x="0" y="820420"/>
                  </a:lnTo>
                  <a:lnTo>
                    <a:pt x="187325" y="820420"/>
                  </a:lnTo>
                  <a:lnTo>
                    <a:pt x="187325" y="401320"/>
                  </a:lnTo>
                  <a:cubicBezTo>
                    <a:pt x="187325" y="191135"/>
                    <a:pt x="322580" y="142875"/>
                    <a:pt x="421640" y="142875"/>
                  </a:cubicBezTo>
                  <a:cubicBezTo>
                    <a:pt x="520700" y="142875"/>
                    <a:pt x="655955" y="191770"/>
                    <a:pt x="655955" y="401320"/>
                  </a:cubicBezTo>
                  <a:lnTo>
                    <a:pt x="655955" y="820420"/>
                  </a:lnTo>
                  <a:lnTo>
                    <a:pt x="843280" y="820420"/>
                  </a:lnTo>
                  <a:lnTo>
                    <a:pt x="843280" y="398780"/>
                  </a:lnTo>
                  <a:cubicBezTo>
                    <a:pt x="843915" y="86995"/>
                    <a:pt x="631825" y="0"/>
                    <a:pt x="421640" y="0"/>
                  </a:cubicBezTo>
                </a:path>
              </a:pathLst>
            </a:custGeom>
            <a:grpFill/>
            <a:ln w="6350" cap="flat">
              <a:noFill/>
              <a:prstDash val="solid"/>
              <a:miter/>
            </a:ln>
          </p:spPr>
          <p:txBody>
            <a:bodyPr rtlCol="0" anchor="ctr"/>
            <a:lstStyle/>
            <a:p>
              <a:endParaRPr lang="fr-FR"/>
            </a:p>
          </p:txBody>
        </p:sp>
        <p:sp>
          <p:nvSpPr>
            <p:cNvPr id="18" name="Forme libre 17">
              <a:extLst>
                <a:ext uri="{FF2B5EF4-FFF2-40B4-BE49-F238E27FC236}">
                  <a16:creationId xmlns:a16="http://schemas.microsoft.com/office/drawing/2014/main" id="{996161E6-2DAC-2E64-B917-EBC21FDF1698}"/>
                </a:ext>
              </a:extLst>
            </p:cNvPr>
            <p:cNvSpPr/>
            <p:nvPr/>
          </p:nvSpPr>
          <p:spPr>
            <a:xfrm>
              <a:off x="1301606" y="6552934"/>
              <a:ext cx="99581" cy="101935"/>
            </a:xfrm>
            <a:custGeom>
              <a:avLst/>
              <a:gdLst>
                <a:gd name="connsiteX0" fmla="*/ 0 w 779145"/>
                <a:gd name="connsiteY0" fmla="*/ 398780 h 797559"/>
                <a:gd name="connsiteX1" fmla="*/ 398145 w 779145"/>
                <a:gd name="connsiteY1" fmla="*/ 797560 h 797559"/>
                <a:gd name="connsiteX2" fmla="*/ 779145 w 779145"/>
                <a:gd name="connsiteY2" fmla="*/ 797560 h 797559"/>
                <a:gd name="connsiteX3" fmla="*/ 779145 w 779145"/>
                <a:gd name="connsiteY3" fmla="*/ 657860 h 797559"/>
                <a:gd name="connsiteX4" fmla="*/ 446405 w 779145"/>
                <a:gd name="connsiteY4" fmla="*/ 657860 h 797559"/>
                <a:gd name="connsiteX5" fmla="*/ 194945 w 779145"/>
                <a:gd name="connsiteY5" fmla="*/ 398780 h 797559"/>
                <a:gd name="connsiteX6" fmla="*/ 446405 w 779145"/>
                <a:gd name="connsiteY6" fmla="*/ 137795 h 797559"/>
                <a:gd name="connsiteX7" fmla="*/ 779145 w 779145"/>
                <a:gd name="connsiteY7" fmla="*/ 137795 h 797559"/>
                <a:gd name="connsiteX8" fmla="*/ 779145 w 779145"/>
                <a:gd name="connsiteY8" fmla="*/ 0 h 797559"/>
                <a:gd name="connsiteX9" fmla="*/ 398145 w 779145"/>
                <a:gd name="connsiteY9" fmla="*/ 0 h 797559"/>
                <a:gd name="connsiteX10" fmla="*/ 0 w 779145"/>
                <a:gd name="connsiteY10" fmla="*/ 398780 h 797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145" h="797559">
                  <a:moveTo>
                    <a:pt x="0" y="398780"/>
                  </a:moveTo>
                  <a:cubicBezTo>
                    <a:pt x="0" y="596900"/>
                    <a:pt x="86360" y="797560"/>
                    <a:pt x="398145" y="797560"/>
                  </a:cubicBezTo>
                  <a:lnTo>
                    <a:pt x="779145" y="797560"/>
                  </a:lnTo>
                  <a:lnTo>
                    <a:pt x="779145" y="657860"/>
                  </a:lnTo>
                  <a:lnTo>
                    <a:pt x="446405" y="657860"/>
                  </a:lnTo>
                  <a:cubicBezTo>
                    <a:pt x="236220" y="657860"/>
                    <a:pt x="194945" y="495935"/>
                    <a:pt x="194945" y="398780"/>
                  </a:cubicBezTo>
                  <a:cubicBezTo>
                    <a:pt x="194945" y="302260"/>
                    <a:pt x="236220" y="137795"/>
                    <a:pt x="446405" y="137795"/>
                  </a:cubicBezTo>
                  <a:lnTo>
                    <a:pt x="779145" y="137795"/>
                  </a:lnTo>
                  <a:lnTo>
                    <a:pt x="779145" y="0"/>
                  </a:lnTo>
                  <a:lnTo>
                    <a:pt x="398145" y="0"/>
                  </a:lnTo>
                  <a:cubicBezTo>
                    <a:pt x="86360" y="0"/>
                    <a:pt x="0" y="200660"/>
                    <a:pt x="0" y="398780"/>
                  </a:cubicBezTo>
                </a:path>
              </a:pathLst>
            </a:custGeom>
            <a:grpFill/>
            <a:ln w="6350" cap="flat">
              <a:noFill/>
              <a:prstDash val="solid"/>
              <a:miter/>
            </a:ln>
          </p:spPr>
          <p:txBody>
            <a:bodyPr rtlCol="0" anchor="ctr"/>
            <a:lstStyle/>
            <a:p>
              <a:endParaRPr lang="fr-FR"/>
            </a:p>
          </p:txBody>
        </p:sp>
        <p:sp>
          <p:nvSpPr>
            <p:cNvPr id="19" name="Forme libre 18">
              <a:extLst>
                <a:ext uri="{FF2B5EF4-FFF2-40B4-BE49-F238E27FC236}">
                  <a16:creationId xmlns:a16="http://schemas.microsoft.com/office/drawing/2014/main" id="{18526CC1-AED1-1CBD-B4CE-693214B3606C}"/>
                </a:ext>
              </a:extLst>
            </p:cNvPr>
            <p:cNvSpPr/>
            <p:nvPr/>
          </p:nvSpPr>
          <p:spPr>
            <a:xfrm>
              <a:off x="1538994" y="6550094"/>
              <a:ext cx="108914" cy="104856"/>
            </a:xfrm>
            <a:custGeom>
              <a:avLst/>
              <a:gdLst>
                <a:gd name="connsiteX0" fmla="*/ 652145 w 852169"/>
                <a:gd name="connsiteY0" fmla="*/ 365125 h 820419"/>
                <a:gd name="connsiteX1" fmla="*/ 200025 w 852169"/>
                <a:gd name="connsiteY1" fmla="*/ 365125 h 820419"/>
                <a:gd name="connsiteX2" fmla="*/ 424180 w 852169"/>
                <a:gd name="connsiteY2" fmla="*/ 121920 h 820419"/>
                <a:gd name="connsiteX3" fmla="*/ 652145 w 852169"/>
                <a:gd name="connsiteY3" fmla="*/ 365125 h 820419"/>
                <a:gd name="connsiteX4" fmla="*/ 199390 w 852169"/>
                <a:gd name="connsiteY4" fmla="*/ 485775 h 820419"/>
                <a:gd name="connsiteX5" fmla="*/ 852170 w 852169"/>
                <a:gd name="connsiteY5" fmla="*/ 485775 h 820419"/>
                <a:gd name="connsiteX6" fmla="*/ 852170 w 852169"/>
                <a:gd name="connsiteY6" fmla="*/ 426720 h 820419"/>
                <a:gd name="connsiteX7" fmla="*/ 407670 w 852169"/>
                <a:gd name="connsiteY7" fmla="*/ 0 h 820419"/>
                <a:gd name="connsiteX8" fmla="*/ 0 w 852169"/>
                <a:gd name="connsiteY8" fmla="*/ 410210 h 820419"/>
                <a:gd name="connsiteX9" fmla="*/ 0 w 852169"/>
                <a:gd name="connsiteY9" fmla="*/ 421640 h 820419"/>
                <a:gd name="connsiteX10" fmla="*/ 398145 w 852169"/>
                <a:gd name="connsiteY10" fmla="*/ 820420 h 820419"/>
                <a:gd name="connsiteX11" fmla="*/ 828675 w 852169"/>
                <a:gd name="connsiteY11" fmla="*/ 820420 h 820419"/>
                <a:gd name="connsiteX12" fmla="*/ 828675 w 852169"/>
                <a:gd name="connsiteY12" fmla="*/ 680720 h 820419"/>
                <a:gd name="connsiteX13" fmla="*/ 447040 w 852169"/>
                <a:gd name="connsiteY13" fmla="*/ 680720 h 820419"/>
                <a:gd name="connsiteX14" fmla="*/ 199390 w 852169"/>
                <a:gd name="connsiteY14" fmla="*/ 485775 h 82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2169" h="820419">
                  <a:moveTo>
                    <a:pt x="652145" y="365125"/>
                  </a:moveTo>
                  <a:lnTo>
                    <a:pt x="200025" y="365125"/>
                  </a:lnTo>
                  <a:cubicBezTo>
                    <a:pt x="200025" y="297180"/>
                    <a:pt x="204470" y="121920"/>
                    <a:pt x="424180" y="121920"/>
                  </a:cubicBezTo>
                  <a:cubicBezTo>
                    <a:pt x="683895" y="121285"/>
                    <a:pt x="652145" y="365125"/>
                    <a:pt x="652145" y="365125"/>
                  </a:cubicBezTo>
                  <a:moveTo>
                    <a:pt x="199390" y="485775"/>
                  </a:moveTo>
                  <a:lnTo>
                    <a:pt x="852170" y="485775"/>
                  </a:lnTo>
                  <a:cubicBezTo>
                    <a:pt x="852170" y="463550"/>
                    <a:pt x="852170" y="426720"/>
                    <a:pt x="852170" y="426720"/>
                  </a:cubicBezTo>
                  <a:cubicBezTo>
                    <a:pt x="852170" y="71755"/>
                    <a:pt x="619125" y="0"/>
                    <a:pt x="407670" y="0"/>
                  </a:cubicBezTo>
                  <a:cubicBezTo>
                    <a:pt x="109855" y="0"/>
                    <a:pt x="0" y="212725"/>
                    <a:pt x="0" y="410210"/>
                  </a:cubicBezTo>
                  <a:lnTo>
                    <a:pt x="0" y="421640"/>
                  </a:lnTo>
                  <a:cubicBezTo>
                    <a:pt x="0" y="619760"/>
                    <a:pt x="86995" y="820420"/>
                    <a:pt x="398145" y="820420"/>
                  </a:cubicBezTo>
                  <a:lnTo>
                    <a:pt x="828675" y="820420"/>
                  </a:lnTo>
                  <a:lnTo>
                    <a:pt x="828675" y="680720"/>
                  </a:lnTo>
                  <a:lnTo>
                    <a:pt x="447040" y="680720"/>
                  </a:lnTo>
                  <a:cubicBezTo>
                    <a:pt x="271780" y="679450"/>
                    <a:pt x="213995" y="579120"/>
                    <a:pt x="199390" y="485775"/>
                  </a:cubicBezTo>
                </a:path>
              </a:pathLst>
            </a:custGeom>
            <a:grpFill/>
            <a:ln w="6350" cap="flat">
              <a:noFill/>
              <a:prstDash val="solid"/>
              <a:miter/>
            </a:ln>
          </p:spPr>
          <p:txBody>
            <a:bodyPr rtlCol="0" anchor="ctr"/>
            <a:lstStyle/>
            <a:p>
              <a:endParaRPr lang="fr-FR"/>
            </a:p>
          </p:txBody>
        </p:sp>
        <p:sp>
          <p:nvSpPr>
            <p:cNvPr id="25" name="Forme libre 24">
              <a:extLst>
                <a:ext uri="{FF2B5EF4-FFF2-40B4-BE49-F238E27FC236}">
                  <a16:creationId xmlns:a16="http://schemas.microsoft.com/office/drawing/2014/main" id="{59ED27E8-AB72-715A-94A9-73AA80B5E468}"/>
                </a:ext>
              </a:extLst>
            </p:cNvPr>
            <p:cNvSpPr/>
            <p:nvPr/>
          </p:nvSpPr>
          <p:spPr>
            <a:xfrm>
              <a:off x="1662192" y="6552934"/>
              <a:ext cx="102259" cy="101366"/>
            </a:xfrm>
            <a:custGeom>
              <a:avLst/>
              <a:gdLst>
                <a:gd name="connsiteX0" fmla="*/ 472440 w 800100"/>
                <a:gd name="connsiteY0" fmla="*/ 336550 h 793114"/>
                <a:gd name="connsiteX1" fmla="*/ 367030 w 800100"/>
                <a:gd name="connsiteY1" fmla="*/ 336550 h 793114"/>
                <a:gd name="connsiteX2" fmla="*/ 207010 w 800100"/>
                <a:gd name="connsiteY2" fmla="*/ 234950 h 793114"/>
                <a:gd name="connsiteX3" fmla="*/ 355600 w 800100"/>
                <a:gd name="connsiteY3" fmla="*/ 137795 h 793114"/>
                <a:gd name="connsiteX4" fmla="*/ 769620 w 800100"/>
                <a:gd name="connsiteY4" fmla="*/ 137795 h 793114"/>
                <a:gd name="connsiteX5" fmla="*/ 769620 w 800100"/>
                <a:gd name="connsiteY5" fmla="*/ 0 h 793114"/>
                <a:gd name="connsiteX6" fmla="*/ 357505 w 800100"/>
                <a:gd name="connsiteY6" fmla="*/ 0 h 793114"/>
                <a:gd name="connsiteX7" fmla="*/ 0 w 800100"/>
                <a:gd name="connsiteY7" fmla="*/ 234315 h 793114"/>
                <a:gd name="connsiteX8" fmla="*/ 327660 w 800100"/>
                <a:gd name="connsiteY8" fmla="*/ 456565 h 793114"/>
                <a:gd name="connsiteX9" fmla="*/ 433070 w 800100"/>
                <a:gd name="connsiteY9" fmla="*/ 456565 h 793114"/>
                <a:gd name="connsiteX10" fmla="*/ 593090 w 800100"/>
                <a:gd name="connsiteY10" fmla="*/ 558165 h 793114"/>
                <a:gd name="connsiteX11" fmla="*/ 444500 w 800100"/>
                <a:gd name="connsiteY11" fmla="*/ 655320 h 793114"/>
                <a:gd name="connsiteX12" fmla="*/ 30480 w 800100"/>
                <a:gd name="connsiteY12" fmla="*/ 655320 h 793114"/>
                <a:gd name="connsiteX13" fmla="*/ 30480 w 800100"/>
                <a:gd name="connsiteY13" fmla="*/ 793115 h 793114"/>
                <a:gd name="connsiteX14" fmla="*/ 442595 w 800100"/>
                <a:gd name="connsiteY14" fmla="*/ 793115 h 793114"/>
                <a:gd name="connsiteX15" fmla="*/ 800100 w 800100"/>
                <a:gd name="connsiteY15" fmla="*/ 558800 h 793114"/>
                <a:gd name="connsiteX16" fmla="*/ 472440 w 800100"/>
                <a:gd name="connsiteY16" fmla="*/ 336550 h 79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00100" h="793114">
                  <a:moveTo>
                    <a:pt x="472440" y="336550"/>
                  </a:moveTo>
                  <a:lnTo>
                    <a:pt x="367030" y="336550"/>
                  </a:lnTo>
                  <a:cubicBezTo>
                    <a:pt x="268605" y="336550"/>
                    <a:pt x="207010" y="305435"/>
                    <a:pt x="207010" y="234950"/>
                  </a:cubicBezTo>
                  <a:cubicBezTo>
                    <a:pt x="207010" y="166370"/>
                    <a:pt x="255270" y="139065"/>
                    <a:pt x="355600" y="137795"/>
                  </a:cubicBezTo>
                  <a:lnTo>
                    <a:pt x="769620" y="137795"/>
                  </a:lnTo>
                  <a:lnTo>
                    <a:pt x="769620" y="0"/>
                  </a:lnTo>
                  <a:lnTo>
                    <a:pt x="357505" y="0"/>
                  </a:lnTo>
                  <a:cubicBezTo>
                    <a:pt x="189865" y="0"/>
                    <a:pt x="0" y="27940"/>
                    <a:pt x="0" y="234315"/>
                  </a:cubicBezTo>
                  <a:cubicBezTo>
                    <a:pt x="0" y="459740"/>
                    <a:pt x="252730" y="456565"/>
                    <a:pt x="327660" y="456565"/>
                  </a:cubicBezTo>
                  <a:lnTo>
                    <a:pt x="433070" y="456565"/>
                  </a:lnTo>
                  <a:cubicBezTo>
                    <a:pt x="532130" y="456565"/>
                    <a:pt x="593090" y="487680"/>
                    <a:pt x="593090" y="558165"/>
                  </a:cubicBezTo>
                  <a:cubicBezTo>
                    <a:pt x="593090" y="626110"/>
                    <a:pt x="544830" y="654050"/>
                    <a:pt x="444500" y="655320"/>
                  </a:cubicBezTo>
                  <a:lnTo>
                    <a:pt x="30480" y="655320"/>
                  </a:lnTo>
                  <a:lnTo>
                    <a:pt x="30480" y="793115"/>
                  </a:lnTo>
                  <a:lnTo>
                    <a:pt x="442595" y="793115"/>
                  </a:lnTo>
                  <a:cubicBezTo>
                    <a:pt x="610235" y="793115"/>
                    <a:pt x="800100" y="765175"/>
                    <a:pt x="800100" y="558800"/>
                  </a:cubicBezTo>
                  <a:cubicBezTo>
                    <a:pt x="799465" y="332740"/>
                    <a:pt x="546735" y="336550"/>
                    <a:pt x="472440" y="336550"/>
                  </a:cubicBezTo>
                </a:path>
              </a:pathLst>
            </a:custGeom>
            <a:grpFill/>
            <a:ln w="6350" cap="flat">
              <a:noFill/>
              <a:prstDash val="solid"/>
              <a:miter/>
            </a:ln>
          </p:spPr>
          <p:txBody>
            <a:bodyPr rtlCol="0" anchor="ctr"/>
            <a:lstStyle/>
            <a:p>
              <a:endParaRPr lang="fr-FR"/>
            </a:p>
          </p:txBody>
        </p:sp>
      </p:grpSp>
      <p:sp>
        <p:nvSpPr>
          <p:cNvPr id="16" name="Espace réservé du pied de page 4">
            <a:extLst>
              <a:ext uri="{FF2B5EF4-FFF2-40B4-BE49-F238E27FC236}">
                <a16:creationId xmlns:a16="http://schemas.microsoft.com/office/drawing/2014/main" id="{B95C2719-BEA0-FFC7-8C7E-5BC639FED47C}"/>
              </a:ext>
            </a:extLst>
          </p:cNvPr>
          <p:cNvSpPr>
            <a:spLocks noGrp="1"/>
          </p:cNvSpPr>
          <p:nvPr>
            <p:ph type="ftr" sz="quarter" idx="3"/>
          </p:nvPr>
        </p:nvSpPr>
        <p:spPr>
          <a:xfrm>
            <a:off x="6096000" y="6319202"/>
            <a:ext cx="5572539" cy="365125"/>
          </a:xfrm>
          <a:prstGeom prst="rect">
            <a:avLst/>
          </a:prstGeom>
        </p:spPr>
        <p:txBody>
          <a:bodyPr vert="horz" lIns="91440" tIns="45720" rIns="91440" bIns="45720" rtlCol="0" anchor="ctr"/>
          <a:lstStyle>
            <a:lvl1pPr algn="l">
              <a:defRPr sz="900" b="0" i="0">
                <a:solidFill>
                  <a:schemeClr val="tx1">
                    <a:lumMod val="65000"/>
                    <a:lumOff val="35000"/>
                  </a:schemeClr>
                </a:solidFill>
                <a:latin typeface="CNES Sans Light" pitchFamily="2" charset="77"/>
              </a:defRPr>
            </a:lvl1pPr>
          </a:lstStyle>
          <a:p>
            <a:endParaRPr lang="fr-FR" dirty="0"/>
          </a:p>
        </p:txBody>
      </p:sp>
      <p:sp>
        <p:nvSpPr>
          <p:cNvPr id="5" name="Titre 1">
            <a:extLst>
              <a:ext uri="{FF2B5EF4-FFF2-40B4-BE49-F238E27FC236}">
                <a16:creationId xmlns:a16="http://schemas.microsoft.com/office/drawing/2014/main" id="{EB97FC96-65D9-93CA-00A0-A27FDB4F5174}"/>
              </a:ext>
            </a:extLst>
          </p:cNvPr>
          <p:cNvSpPr>
            <a:spLocks noGrp="1"/>
          </p:cNvSpPr>
          <p:nvPr>
            <p:ph type="title" hasCustomPrompt="1"/>
          </p:nvPr>
        </p:nvSpPr>
        <p:spPr>
          <a:xfrm>
            <a:off x="365124" y="364930"/>
            <a:ext cx="9236076" cy="1298460"/>
          </a:xfrm>
        </p:spPr>
        <p:txBody>
          <a:bodyPr anchor="t">
            <a:normAutofit/>
          </a:bodyPr>
          <a:lstStyle>
            <a:lvl1pPr algn="l">
              <a:defRPr sz="2800" cap="all" baseline="0">
                <a:solidFill>
                  <a:schemeClr val="tx1"/>
                </a:solidFill>
                <a:latin typeface="CNES Poster" pitchFamily="2" charset="77"/>
              </a:defRPr>
            </a:lvl1pPr>
          </a:lstStyle>
          <a:p>
            <a:r>
              <a:rPr lang="fr-FR" dirty="0"/>
              <a:t>MODIFIEZ LE STYLE DU TITRE</a:t>
            </a:r>
          </a:p>
        </p:txBody>
      </p:sp>
      <p:cxnSp>
        <p:nvCxnSpPr>
          <p:cNvPr id="8" name="Connecteur droit 7">
            <a:extLst>
              <a:ext uri="{FF2B5EF4-FFF2-40B4-BE49-F238E27FC236}">
                <a16:creationId xmlns:a16="http://schemas.microsoft.com/office/drawing/2014/main" id="{768B0BDF-456C-86BC-1866-90E8B159AC80}"/>
              </a:ext>
            </a:extLst>
          </p:cNvPr>
          <p:cNvCxnSpPr/>
          <p:nvPr userDrawn="1"/>
        </p:nvCxnSpPr>
        <p:spPr>
          <a:xfrm>
            <a:off x="0" y="6149975"/>
            <a:ext cx="12192000" cy="0"/>
          </a:xfrm>
          <a:prstGeom prst="line">
            <a:avLst/>
          </a:prstGeom>
          <a:ln w="12700">
            <a:gradFill flip="none" rotWithShape="1">
              <a:gsLst>
                <a:gs pos="100000">
                  <a:schemeClr val="accent4"/>
                </a:gs>
                <a:gs pos="45000">
                  <a:schemeClr val="accent2"/>
                </a:gs>
                <a:gs pos="75000">
                  <a:schemeClr val="accent3"/>
                </a:gs>
                <a:gs pos="14000">
                  <a:schemeClr val="tx2"/>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0" name="Espace réservé du texte 14">
            <a:extLst>
              <a:ext uri="{FF2B5EF4-FFF2-40B4-BE49-F238E27FC236}">
                <a16:creationId xmlns:a16="http://schemas.microsoft.com/office/drawing/2014/main" id="{304FD5EF-2E6D-33C7-96E7-766BF42E190E}"/>
              </a:ext>
            </a:extLst>
          </p:cNvPr>
          <p:cNvSpPr>
            <a:spLocks noGrp="1"/>
          </p:cNvSpPr>
          <p:nvPr>
            <p:ph type="body" sz="quarter" idx="23" hasCustomPrompt="1"/>
          </p:nvPr>
        </p:nvSpPr>
        <p:spPr>
          <a:xfrm>
            <a:off x="9629521" y="346074"/>
            <a:ext cx="2018959" cy="666937"/>
          </a:xfrm>
        </p:spPr>
        <p:txBody>
          <a:bodyPr/>
          <a:lstStyle>
            <a:lvl1pPr algn="r">
              <a:defRPr cap="all" baseline="0">
                <a:solidFill>
                  <a:schemeClr val="accent3"/>
                </a:solidFill>
              </a:defRPr>
            </a:lvl1pPr>
          </a:lstStyle>
          <a:p>
            <a:pPr lvl="0"/>
            <a:r>
              <a:rPr lang="fr-FR" dirty="0"/>
              <a:t>RAPPEL DE LA PARTIE</a:t>
            </a:r>
          </a:p>
        </p:txBody>
      </p:sp>
    </p:spTree>
    <p:extLst>
      <p:ext uri="{BB962C8B-B14F-4D97-AF65-F5344CB8AC3E}">
        <p14:creationId xmlns:p14="http://schemas.microsoft.com/office/powerpoint/2010/main" val="25550791"/>
      </p:ext>
    </p:extLst>
  </p:cSld>
  <p:clrMapOvr>
    <a:masterClrMapping/>
  </p:clrMapOvr>
  <p:extLst>
    <p:ext uri="{DCECCB84-F9BA-43D5-87BE-67443E8EF086}">
      <p15:sldGuideLst xmlns:p15="http://schemas.microsoft.com/office/powerpoint/2012/main">
        <p15:guide id="1" orient="horz" pos="3874">
          <p15:clr>
            <a:srgbClr val="FBAE40"/>
          </p15:clr>
        </p15:guide>
        <p15:guide id="2" orient="horz" pos="3775">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4_SLIDE TEXTE UN BLOC CLAIR">
    <p:bg>
      <p:bgPr>
        <a:solidFill>
          <a:schemeClr val="bg1"/>
        </a:solidFill>
        <a:effectLst/>
      </p:bgPr>
    </p:bg>
    <p:spTree>
      <p:nvGrpSpPr>
        <p:cNvPr id="1" name=""/>
        <p:cNvGrpSpPr/>
        <p:nvPr/>
      </p:nvGrpSpPr>
      <p:grpSpPr>
        <a:xfrm>
          <a:off x="0" y="0"/>
          <a:ext cx="0" cy="0"/>
          <a:chOff x="0" y="0"/>
          <a:chExt cx="0" cy="0"/>
        </a:xfrm>
      </p:grpSpPr>
      <p:sp>
        <p:nvSpPr>
          <p:cNvPr id="2" name="Forme libre 1">
            <a:extLst>
              <a:ext uri="{FF2B5EF4-FFF2-40B4-BE49-F238E27FC236}">
                <a16:creationId xmlns:a16="http://schemas.microsoft.com/office/drawing/2014/main" id="{801105D2-529C-7586-24BA-3D38E0157693}"/>
              </a:ext>
            </a:extLst>
          </p:cNvPr>
          <p:cNvSpPr/>
          <p:nvPr userDrawn="1"/>
        </p:nvSpPr>
        <p:spPr>
          <a:xfrm>
            <a:off x="185502" y="-7617"/>
            <a:ext cx="2179391" cy="6902506"/>
          </a:xfrm>
          <a:custGeom>
            <a:avLst/>
            <a:gdLst>
              <a:gd name="connsiteX0" fmla="*/ 1015729 w 2179391"/>
              <a:gd name="connsiteY0" fmla="*/ 0 h 6902506"/>
              <a:gd name="connsiteX1" fmla="*/ 1944898 w 2179391"/>
              <a:gd name="connsiteY1" fmla="*/ 0 h 6902506"/>
              <a:gd name="connsiteX2" fmla="*/ 1928057 w 2179391"/>
              <a:gd name="connsiteY2" fmla="*/ 19442 h 6902506"/>
              <a:gd name="connsiteX3" fmla="*/ 742988 w 2179391"/>
              <a:gd name="connsiteY3" fmla="*/ 3320556 h 6902506"/>
              <a:gd name="connsiteX4" fmla="*/ 2091171 w 2179391"/>
              <a:gd name="connsiteY4" fmla="*/ 6809975 h 6902506"/>
              <a:gd name="connsiteX5" fmla="*/ 2179391 w 2179391"/>
              <a:gd name="connsiteY5" fmla="*/ 6902506 h 6902506"/>
              <a:gd name="connsiteX6" fmla="*/ 1204027 w 2179391"/>
              <a:gd name="connsiteY6" fmla="*/ 6902506 h 6902506"/>
              <a:gd name="connsiteX7" fmla="*/ 1178610 w 2179391"/>
              <a:gd name="connsiteY7" fmla="*/ 6870162 h 6902506"/>
              <a:gd name="connsiteX8" fmla="*/ 0 w 2179391"/>
              <a:gd name="connsiteY8" fmla="*/ 3320556 h 6902506"/>
              <a:gd name="connsiteX9" fmla="*/ 1013205 w 2179391"/>
              <a:gd name="connsiteY9" fmla="*/ 3549 h 6902506"/>
              <a:gd name="connsiteX10" fmla="*/ 1015729 w 2179391"/>
              <a:gd name="connsiteY10" fmla="*/ 0 h 6902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79391" h="6902506">
                <a:moveTo>
                  <a:pt x="1015729" y="0"/>
                </a:moveTo>
                <a:lnTo>
                  <a:pt x="1944898" y="0"/>
                </a:lnTo>
                <a:lnTo>
                  <a:pt x="1928057" y="19442"/>
                </a:lnTo>
                <a:cubicBezTo>
                  <a:pt x="1187720" y="916524"/>
                  <a:pt x="742988" y="2066604"/>
                  <a:pt x="742988" y="3320556"/>
                </a:cubicBezTo>
                <a:cubicBezTo>
                  <a:pt x="742988" y="4664077"/>
                  <a:pt x="1253522" y="5888356"/>
                  <a:pt x="2091171" y="6809975"/>
                </a:cubicBezTo>
                <a:lnTo>
                  <a:pt x="2179391" y="6902506"/>
                </a:lnTo>
                <a:lnTo>
                  <a:pt x="1204027" y="6902506"/>
                </a:lnTo>
                <a:lnTo>
                  <a:pt x="1178610" y="6870162"/>
                </a:lnTo>
                <a:cubicBezTo>
                  <a:pt x="438367" y="5880341"/>
                  <a:pt x="0" y="4651642"/>
                  <a:pt x="0" y="3320556"/>
                </a:cubicBezTo>
                <a:cubicBezTo>
                  <a:pt x="0" y="2091862"/>
                  <a:pt x="373520" y="950408"/>
                  <a:pt x="1013205" y="3549"/>
                </a:cubicBezTo>
                <a:lnTo>
                  <a:pt x="1015729" y="0"/>
                </a:lnTo>
                <a:close/>
              </a:path>
            </a:pathLst>
          </a:custGeom>
          <a:noFill/>
          <a:ln w="9525">
            <a:solidFill>
              <a:schemeClr val="bg1">
                <a:lumMod val="50000"/>
                <a:alpha val="44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p>
        </p:txBody>
      </p:sp>
      <p:sp>
        <p:nvSpPr>
          <p:cNvPr id="10" name="Forme libre 9">
            <a:extLst>
              <a:ext uri="{FF2B5EF4-FFF2-40B4-BE49-F238E27FC236}">
                <a16:creationId xmlns:a16="http://schemas.microsoft.com/office/drawing/2014/main" id="{11F4BFF0-058D-CEAA-8346-9EE0F7CE4B74}"/>
              </a:ext>
            </a:extLst>
          </p:cNvPr>
          <p:cNvSpPr/>
          <p:nvPr userDrawn="1"/>
        </p:nvSpPr>
        <p:spPr>
          <a:xfrm>
            <a:off x="9871433" y="-7617"/>
            <a:ext cx="2179391" cy="6902506"/>
          </a:xfrm>
          <a:custGeom>
            <a:avLst/>
            <a:gdLst>
              <a:gd name="connsiteX0" fmla="*/ 234493 w 2179391"/>
              <a:gd name="connsiteY0" fmla="*/ 0 h 6902506"/>
              <a:gd name="connsiteX1" fmla="*/ 1163662 w 2179391"/>
              <a:gd name="connsiteY1" fmla="*/ 0 h 6902506"/>
              <a:gd name="connsiteX2" fmla="*/ 1166186 w 2179391"/>
              <a:gd name="connsiteY2" fmla="*/ 3549 h 6902506"/>
              <a:gd name="connsiteX3" fmla="*/ 2179391 w 2179391"/>
              <a:gd name="connsiteY3" fmla="*/ 3320556 h 6902506"/>
              <a:gd name="connsiteX4" fmla="*/ 1000781 w 2179391"/>
              <a:gd name="connsiteY4" fmla="*/ 6870162 h 6902506"/>
              <a:gd name="connsiteX5" fmla="*/ 975364 w 2179391"/>
              <a:gd name="connsiteY5" fmla="*/ 6902506 h 6902506"/>
              <a:gd name="connsiteX6" fmla="*/ 0 w 2179391"/>
              <a:gd name="connsiteY6" fmla="*/ 6902506 h 6902506"/>
              <a:gd name="connsiteX7" fmla="*/ 88220 w 2179391"/>
              <a:gd name="connsiteY7" fmla="*/ 6809975 h 6902506"/>
              <a:gd name="connsiteX8" fmla="*/ 1436403 w 2179391"/>
              <a:gd name="connsiteY8" fmla="*/ 3320556 h 6902506"/>
              <a:gd name="connsiteX9" fmla="*/ 251334 w 2179391"/>
              <a:gd name="connsiteY9" fmla="*/ 19442 h 6902506"/>
              <a:gd name="connsiteX10" fmla="*/ 234493 w 2179391"/>
              <a:gd name="connsiteY10" fmla="*/ 0 h 6902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79391" h="6902506">
                <a:moveTo>
                  <a:pt x="234493" y="0"/>
                </a:moveTo>
                <a:lnTo>
                  <a:pt x="1163662" y="0"/>
                </a:lnTo>
                <a:lnTo>
                  <a:pt x="1166186" y="3549"/>
                </a:lnTo>
                <a:cubicBezTo>
                  <a:pt x="1805871" y="950408"/>
                  <a:pt x="2179391" y="2091862"/>
                  <a:pt x="2179391" y="3320556"/>
                </a:cubicBezTo>
                <a:cubicBezTo>
                  <a:pt x="2179391" y="4651642"/>
                  <a:pt x="1741024" y="5880341"/>
                  <a:pt x="1000781" y="6870162"/>
                </a:cubicBezTo>
                <a:lnTo>
                  <a:pt x="975364" y="6902506"/>
                </a:lnTo>
                <a:lnTo>
                  <a:pt x="0" y="6902506"/>
                </a:lnTo>
                <a:lnTo>
                  <a:pt x="88220" y="6809975"/>
                </a:lnTo>
                <a:cubicBezTo>
                  <a:pt x="925869" y="5888356"/>
                  <a:pt x="1436403" y="4664077"/>
                  <a:pt x="1436403" y="3320556"/>
                </a:cubicBezTo>
                <a:cubicBezTo>
                  <a:pt x="1436403" y="2066604"/>
                  <a:pt x="991671" y="916524"/>
                  <a:pt x="251334" y="19442"/>
                </a:cubicBezTo>
                <a:lnTo>
                  <a:pt x="234493" y="0"/>
                </a:lnTo>
                <a:close/>
              </a:path>
            </a:pathLst>
          </a:custGeom>
          <a:noFill/>
          <a:ln w="9525">
            <a:solidFill>
              <a:schemeClr val="bg1">
                <a:lumMod val="50000"/>
                <a:alpha val="44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p>
        </p:txBody>
      </p:sp>
      <p:sp>
        <p:nvSpPr>
          <p:cNvPr id="6" name="Rectangle 5">
            <a:extLst>
              <a:ext uri="{FF2B5EF4-FFF2-40B4-BE49-F238E27FC236}">
                <a16:creationId xmlns:a16="http://schemas.microsoft.com/office/drawing/2014/main" id="{95F8F55C-6B31-40F9-44D8-26FD296A4120}"/>
              </a:ext>
            </a:extLst>
          </p:cNvPr>
          <p:cNvSpPr/>
          <p:nvPr userDrawn="1"/>
        </p:nvSpPr>
        <p:spPr>
          <a:xfrm>
            <a:off x="0" y="6149975"/>
            <a:ext cx="12192000" cy="7080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1" name="Groupe 10">
            <a:extLst>
              <a:ext uri="{FF2B5EF4-FFF2-40B4-BE49-F238E27FC236}">
                <a16:creationId xmlns:a16="http://schemas.microsoft.com/office/drawing/2014/main" id="{9FC8835A-7CFB-D691-6827-139C58D0C5DE}"/>
              </a:ext>
            </a:extLst>
          </p:cNvPr>
          <p:cNvGrpSpPr/>
          <p:nvPr userDrawn="1"/>
        </p:nvGrpSpPr>
        <p:grpSpPr>
          <a:xfrm>
            <a:off x="359170" y="6153060"/>
            <a:ext cx="781291" cy="704939"/>
            <a:chOff x="2295604" y="0"/>
            <a:chExt cx="7600791" cy="6858000"/>
          </a:xfrm>
        </p:grpSpPr>
        <p:sp>
          <p:nvSpPr>
            <p:cNvPr id="12" name="Forme libre 11">
              <a:extLst>
                <a:ext uri="{FF2B5EF4-FFF2-40B4-BE49-F238E27FC236}">
                  <a16:creationId xmlns:a16="http://schemas.microsoft.com/office/drawing/2014/main" id="{47729041-8899-A4AF-ABE4-A94CF572DC95}"/>
                </a:ext>
              </a:extLst>
            </p:cNvPr>
            <p:cNvSpPr/>
            <p:nvPr/>
          </p:nvSpPr>
          <p:spPr>
            <a:xfrm>
              <a:off x="2295604" y="0"/>
              <a:ext cx="7600791" cy="6858000"/>
            </a:xfrm>
            <a:custGeom>
              <a:avLst/>
              <a:gdLst>
                <a:gd name="connsiteX0" fmla="*/ 0 w 7600791"/>
                <a:gd name="connsiteY0" fmla="*/ 0 h 6858000"/>
                <a:gd name="connsiteX1" fmla="*/ 7600791 w 7600791"/>
                <a:gd name="connsiteY1" fmla="*/ 0 h 6858000"/>
                <a:gd name="connsiteX2" fmla="*/ 7600791 w 7600791"/>
                <a:gd name="connsiteY2" fmla="*/ 6858000 h 6858000"/>
                <a:gd name="connsiteX3" fmla="*/ 0 w 76007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600791" h="6858000">
                  <a:moveTo>
                    <a:pt x="0" y="0"/>
                  </a:moveTo>
                  <a:lnTo>
                    <a:pt x="7600791" y="0"/>
                  </a:lnTo>
                  <a:lnTo>
                    <a:pt x="7600791" y="6858000"/>
                  </a:lnTo>
                  <a:lnTo>
                    <a:pt x="0" y="6858000"/>
                  </a:lnTo>
                  <a:close/>
                </a:path>
              </a:pathLst>
            </a:custGeom>
            <a:solidFill>
              <a:srgbClr val="FFFFFF"/>
            </a:solidFill>
            <a:ln w="893" cap="flat">
              <a:noFill/>
              <a:prstDash val="solid"/>
              <a:miter/>
            </a:ln>
          </p:spPr>
          <p:txBody>
            <a:bodyPr rtlCol="0" anchor="ctr"/>
            <a:lstStyle/>
            <a:p>
              <a:endParaRPr lang="fr-FR" dirty="0"/>
            </a:p>
          </p:txBody>
        </p:sp>
        <p:grpSp>
          <p:nvGrpSpPr>
            <p:cNvPr id="13" name="Graphique 12">
              <a:extLst>
                <a:ext uri="{FF2B5EF4-FFF2-40B4-BE49-F238E27FC236}">
                  <a16:creationId xmlns:a16="http://schemas.microsoft.com/office/drawing/2014/main" id="{FA8D4AAA-C09A-C6CA-BA54-8F72EB9777F6}"/>
                </a:ext>
              </a:extLst>
            </p:cNvPr>
            <p:cNvGrpSpPr/>
            <p:nvPr/>
          </p:nvGrpSpPr>
          <p:grpSpPr>
            <a:xfrm>
              <a:off x="3189814" y="894132"/>
              <a:ext cx="2464444" cy="894132"/>
              <a:chOff x="3189814" y="894132"/>
              <a:chExt cx="2464444" cy="894132"/>
            </a:xfrm>
          </p:grpSpPr>
          <p:sp>
            <p:nvSpPr>
              <p:cNvPr id="62" name="Forme libre 61">
                <a:extLst>
                  <a:ext uri="{FF2B5EF4-FFF2-40B4-BE49-F238E27FC236}">
                    <a16:creationId xmlns:a16="http://schemas.microsoft.com/office/drawing/2014/main" id="{00CB1C74-08A1-4F67-DB6E-4C0065B969B8}"/>
                  </a:ext>
                </a:extLst>
              </p:cNvPr>
              <p:cNvSpPr/>
              <p:nvPr/>
            </p:nvSpPr>
            <p:spPr>
              <a:xfrm>
                <a:off x="3189814" y="894132"/>
                <a:ext cx="1166050" cy="894132"/>
              </a:xfrm>
              <a:custGeom>
                <a:avLst/>
                <a:gdLst>
                  <a:gd name="connsiteX0" fmla="*/ 1023871 w 1166050"/>
                  <a:gd name="connsiteY0" fmla="*/ 790414 h 894132"/>
                  <a:gd name="connsiteX1" fmla="*/ 1052486 w 1166050"/>
                  <a:gd name="connsiteY1" fmla="*/ 760013 h 894132"/>
                  <a:gd name="connsiteX2" fmla="*/ 1108821 w 1166050"/>
                  <a:gd name="connsiteY2" fmla="*/ 702789 h 894132"/>
                  <a:gd name="connsiteX3" fmla="*/ 1127600 w 1166050"/>
                  <a:gd name="connsiteY3" fmla="*/ 688482 h 894132"/>
                  <a:gd name="connsiteX4" fmla="*/ 1131177 w 1166050"/>
                  <a:gd name="connsiteY4" fmla="*/ 681329 h 894132"/>
                  <a:gd name="connsiteX5" fmla="*/ 1108821 w 1166050"/>
                  <a:gd name="connsiteY5" fmla="*/ 694741 h 894132"/>
                  <a:gd name="connsiteX6" fmla="*/ 1107033 w 1166050"/>
                  <a:gd name="connsiteY6" fmla="*/ 691165 h 894132"/>
                  <a:gd name="connsiteX7" fmla="*/ 1124917 w 1166050"/>
                  <a:gd name="connsiteY7" fmla="*/ 677753 h 894132"/>
                  <a:gd name="connsiteX8" fmla="*/ 1124023 w 1166050"/>
                  <a:gd name="connsiteY8" fmla="*/ 677753 h 894132"/>
                  <a:gd name="connsiteX9" fmla="*/ 1122234 w 1166050"/>
                  <a:gd name="connsiteY9" fmla="*/ 674176 h 894132"/>
                  <a:gd name="connsiteX10" fmla="*/ 1068582 w 1166050"/>
                  <a:gd name="connsiteY10" fmla="*/ 699212 h 894132"/>
                  <a:gd name="connsiteX11" fmla="*/ 1060534 w 1166050"/>
                  <a:gd name="connsiteY11" fmla="*/ 697424 h 894132"/>
                  <a:gd name="connsiteX12" fmla="*/ 991680 w 1166050"/>
                  <a:gd name="connsiteY12" fmla="*/ 737660 h 894132"/>
                  <a:gd name="connsiteX13" fmla="*/ 991680 w 1166050"/>
                  <a:gd name="connsiteY13" fmla="*/ 734083 h 894132"/>
                  <a:gd name="connsiteX14" fmla="*/ 961277 w 1166050"/>
                  <a:gd name="connsiteY14" fmla="*/ 745707 h 894132"/>
                  <a:gd name="connsiteX15" fmla="*/ 919249 w 1166050"/>
                  <a:gd name="connsiteY15" fmla="*/ 747495 h 894132"/>
                  <a:gd name="connsiteX16" fmla="*/ 857548 w 1166050"/>
                  <a:gd name="connsiteY16" fmla="*/ 758225 h 894132"/>
                  <a:gd name="connsiteX17" fmla="*/ 855760 w 1166050"/>
                  <a:gd name="connsiteY17" fmla="*/ 759119 h 894132"/>
                  <a:gd name="connsiteX18" fmla="*/ 824462 w 1166050"/>
                  <a:gd name="connsiteY18" fmla="*/ 771637 h 894132"/>
                  <a:gd name="connsiteX19" fmla="*/ 820885 w 1166050"/>
                  <a:gd name="connsiteY19" fmla="*/ 775213 h 894132"/>
                  <a:gd name="connsiteX20" fmla="*/ 809261 w 1166050"/>
                  <a:gd name="connsiteY20" fmla="*/ 785049 h 894132"/>
                  <a:gd name="connsiteX21" fmla="*/ 781540 w 1166050"/>
                  <a:gd name="connsiteY21" fmla="*/ 807402 h 894132"/>
                  <a:gd name="connsiteX22" fmla="*/ 778858 w 1166050"/>
                  <a:gd name="connsiteY22" fmla="*/ 808296 h 894132"/>
                  <a:gd name="connsiteX23" fmla="*/ 752031 w 1166050"/>
                  <a:gd name="connsiteY23" fmla="*/ 834226 h 894132"/>
                  <a:gd name="connsiteX24" fmla="*/ 746666 w 1166050"/>
                  <a:gd name="connsiteY24" fmla="*/ 835120 h 894132"/>
                  <a:gd name="connsiteX25" fmla="*/ 747560 w 1166050"/>
                  <a:gd name="connsiteY25" fmla="*/ 833332 h 894132"/>
                  <a:gd name="connsiteX26" fmla="*/ 752031 w 1166050"/>
                  <a:gd name="connsiteY26" fmla="*/ 826179 h 894132"/>
                  <a:gd name="connsiteX27" fmla="*/ 757396 w 1166050"/>
                  <a:gd name="connsiteY27" fmla="*/ 818132 h 894132"/>
                  <a:gd name="connsiteX28" fmla="*/ 764550 w 1166050"/>
                  <a:gd name="connsiteY28" fmla="*/ 808296 h 894132"/>
                  <a:gd name="connsiteX29" fmla="*/ 764550 w 1166050"/>
                  <a:gd name="connsiteY29" fmla="*/ 806508 h 894132"/>
                  <a:gd name="connsiteX30" fmla="*/ 761868 w 1166050"/>
                  <a:gd name="connsiteY30" fmla="*/ 805614 h 894132"/>
                  <a:gd name="connsiteX31" fmla="*/ 790482 w 1166050"/>
                  <a:gd name="connsiteY31" fmla="*/ 784155 h 894132"/>
                  <a:gd name="connsiteX32" fmla="*/ 788694 w 1166050"/>
                  <a:gd name="connsiteY32" fmla="*/ 782366 h 894132"/>
                  <a:gd name="connsiteX33" fmla="*/ 791377 w 1166050"/>
                  <a:gd name="connsiteY33" fmla="*/ 777896 h 894132"/>
                  <a:gd name="connsiteX34" fmla="*/ 792271 w 1166050"/>
                  <a:gd name="connsiteY34" fmla="*/ 776107 h 894132"/>
                  <a:gd name="connsiteX35" fmla="*/ 791377 w 1166050"/>
                  <a:gd name="connsiteY35" fmla="*/ 774319 h 894132"/>
                  <a:gd name="connsiteX36" fmla="*/ 783329 w 1166050"/>
                  <a:gd name="connsiteY36" fmla="*/ 779684 h 894132"/>
                  <a:gd name="connsiteX37" fmla="*/ 769915 w 1166050"/>
                  <a:gd name="connsiteY37" fmla="*/ 790414 h 894132"/>
                  <a:gd name="connsiteX38" fmla="*/ 767233 w 1166050"/>
                  <a:gd name="connsiteY38" fmla="*/ 790414 h 894132"/>
                  <a:gd name="connsiteX39" fmla="*/ 765444 w 1166050"/>
                  <a:gd name="connsiteY39" fmla="*/ 789519 h 894132"/>
                  <a:gd name="connsiteX40" fmla="*/ 765444 w 1166050"/>
                  <a:gd name="connsiteY40" fmla="*/ 788625 h 894132"/>
                  <a:gd name="connsiteX41" fmla="*/ 766339 w 1166050"/>
                  <a:gd name="connsiteY41" fmla="*/ 786837 h 894132"/>
                  <a:gd name="connsiteX42" fmla="*/ 767233 w 1166050"/>
                  <a:gd name="connsiteY42" fmla="*/ 785049 h 894132"/>
                  <a:gd name="connsiteX43" fmla="*/ 768127 w 1166050"/>
                  <a:gd name="connsiteY43" fmla="*/ 784155 h 894132"/>
                  <a:gd name="connsiteX44" fmla="*/ 769021 w 1166050"/>
                  <a:gd name="connsiteY44" fmla="*/ 782366 h 894132"/>
                  <a:gd name="connsiteX45" fmla="*/ 769915 w 1166050"/>
                  <a:gd name="connsiteY45" fmla="*/ 780578 h 894132"/>
                  <a:gd name="connsiteX46" fmla="*/ 771704 w 1166050"/>
                  <a:gd name="connsiteY46" fmla="*/ 777002 h 894132"/>
                  <a:gd name="connsiteX47" fmla="*/ 772598 w 1166050"/>
                  <a:gd name="connsiteY47" fmla="*/ 775213 h 894132"/>
                  <a:gd name="connsiteX48" fmla="*/ 774387 w 1166050"/>
                  <a:gd name="connsiteY48" fmla="*/ 772531 h 894132"/>
                  <a:gd name="connsiteX49" fmla="*/ 773492 w 1166050"/>
                  <a:gd name="connsiteY49" fmla="*/ 769849 h 894132"/>
                  <a:gd name="connsiteX50" fmla="*/ 785117 w 1166050"/>
                  <a:gd name="connsiteY50" fmla="*/ 760013 h 894132"/>
                  <a:gd name="connsiteX51" fmla="*/ 784223 w 1166050"/>
                  <a:gd name="connsiteY51" fmla="*/ 760013 h 894132"/>
                  <a:gd name="connsiteX52" fmla="*/ 803895 w 1166050"/>
                  <a:gd name="connsiteY52" fmla="*/ 749283 h 894132"/>
                  <a:gd name="connsiteX53" fmla="*/ 806578 w 1166050"/>
                  <a:gd name="connsiteY53" fmla="*/ 746601 h 894132"/>
                  <a:gd name="connsiteX54" fmla="*/ 779752 w 1166050"/>
                  <a:gd name="connsiteY54" fmla="*/ 760013 h 894132"/>
                  <a:gd name="connsiteX55" fmla="*/ 777069 w 1166050"/>
                  <a:gd name="connsiteY55" fmla="*/ 761801 h 894132"/>
                  <a:gd name="connsiteX56" fmla="*/ 772598 w 1166050"/>
                  <a:gd name="connsiteY56" fmla="*/ 760013 h 894132"/>
                  <a:gd name="connsiteX57" fmla="*/ 772598 w 1166050"/>
                  <a:gd name="connsiteY57" fmla="*/ 759119 h 894132"/>
                  <a:gd name="connsiteX58" fmla="*/ 782434 w 1166050"/>
                  <a:gd name="connsiteY58" fmla="*/ 751072 h 894132"/>
                  <a:gd name="connsiteX59" fmla="*/ 786011 w 1166050"/>
                  <a:gd name="connsiteY59" fmla="*/ 752860 h 894132"/>
                  <a:gd name="connsiteX60" fmla="*/ 977372 w 1166050"/>
                  <a:gd name="connsiteY60" fmla="*/ 699212 h 894132"/>
                  <a:gd name="connsiteX61" fmla="*/ 992574 w 1166050"/>
                  <a:gd name="connsiteY61" fmla="*/ 689377 h 894132"/>
                  <a:gd name="connsiteX62" fmla="*/ 1017612 w 1166050"/>
                  <a:gd name="connsiteY62" fmla="*/ 672388 h 894132"/>
                  <a:gd name="connsiteX63" fmla="*/ 1046227 w 1166050"/>
                  <a:gd name="connsiteY63" fmla="*/ 633940 h 894132"/>
                  <a:gd name="connsiteX64" fmla="*/ 1044438 w 1166050"/>
                  <a:gd name="connsiteY64" fmla="*/ 630364 h 894132"/>
                  <a:gd name="connsiteX65" fmla="*/ 970219 w 1166050"/>
                  <a:gd name="connsiteY65" fmla="*/ 685800 h 894132"/>
                  <a:gd name="connsiteX66" fmla="*/ 858442 w 1166050"/>
                  <a:gd name="connsiteY66" fmla="*/ 706365 h 894132"/>
                  <a:gd name="connsiteX67" fmla="*/ 866490 w 1166050"/>
                  <a:gd name="connsiteY67" fmla="*/ 702789 h 894132"/>
                  <a:gd name="connsiteX68" fmla="*/ 873644 w 1166050"/>
                  <a:gd name="connsiteY68" fmla="*/ 692953 h 894132"/>
                  <a:gd name="connsiteX69" fmla="*/ 879009 w 1166050"/>
                  <a:gd name="connsiteY69" fmla="*/ 692953 h 894132"/>
                  <a:gd name="connsiteX70" fmla="*/ 882586 w 1166050"/>
                  <a:gd name="connsiteY70" fmla="*/ 689377 h 894132"/>
                  <a:gd name="connsiteX71" fmla="*/ 889740 w 1166050"/>
                  <a:gd name="connsiteY71" fmla="*/ 687588 h 894132"/>
                  <a:gd name="connsiteX72" fmla="*/ 866490 w 1166050"/>
                  <a:gd name="connsiteY72" fmla="*/ 687588 h 894132"/>
                  <a:gd name="connsiteX73" fmla="*/ 871855 w 1166050"/>
                  <a:gd name="connsiteY73" fmla="*/ 677753 h 894132"/>
                  <a:gd name="connsiteX74" fmla="*/ 879009 w 1166050"/>
                  <a:gd name="connsiteY74" fmla="*/ 677753 h 894132"/>
                  <a:gd name="connsiteX75" fmla="*/ 882586 w 1166050"/>
                  <a:gd name="connsiteY75" fmla="*/ 670600 h 894132"/>
                  <a:gd name="connsiteX76" fmla="*/ 955017 w 1166050"/>
                  <a:gd name="connsiteY76" fmla="*/ 630364 h 894132"/>
                  <a:gd name="connsiteX77" fmla="*/ 941604 w 1166050"/>
                  <a:gd name="connsiteY77" fmla="*/ 632152 h 894132"/>
                  <a:gd name="connsiteX78" fmla="*/ 945181 w 1166050"/>
                  <a:gd name="connsiteY78" fmla="*/ 626787 h 894132"/>
                  <a:gd name="connsiteX79" fmla="*/ 997939 w 1166050"/>
                  <a:gd name="connsiteY79" fmla="*/ 604434 h 894132"/>
                  <a:gd name="connsiteX80" fmla="*/ 979161 w 1166050"/>
                  <a:gd name="connsiteY80" fmla="*/ 604434 h 894132"/>
                  <a:gd name="connsiteX81" fmla="*/ 988997 w 1166050"/>
                  <a:gd name="connsiteY81" fmla="*/ 599069 h 894132"/>
                  <a:gd name="connsiteX82" fmla="*/ 988997 w 1166050"/>
                  <a:gd name="connsiteY82" fmla="*/ 593704 h 894132"/>
                  <a:gd name="connsiteX83" fmla="*/ 992574 w 1166050"/>
                  <a:gd name="connsiteY83" fmla="*/ 591916 h 894132"/>
                  <a:gd name="connsiteX84" fmla="*/ 988997 w 1166050"/>
                  <a:gd name="connsiteY84" fmla="*/ 590128 h 894132"/>
                  <a:gd name="connsiteX85" fmla="*/ 998833 w 1166050"/>
                  <a:gd name="connsiteY85" fmla="*/ 584763 h 894132"/>
                  <a:gd name="connsiteX86" fmla="*/ 993468 w 1166050"/>
                  <a:gd name="connsiteY86" fmla="*/ 582975 h 894132"/>
                  <a:gd name="connsiteX87" fmla="*/ 1015823 w 1166050"/>
                  <a:gd name="connsiteY87" fmla="*/ 573139 h 894132"/>
                  <a:gd name="connsiteX88" fmla="*/ 1008670 w 1166050"/>
                  <a:gd name="connsiteY88" fmla="*/ 569563 h 894132"/>
                  <a:gd name="connsiteX89" fmla="*/ 1012247 w 1166050"/>
                  <a:gd name="connsiteY89" fmla="*/ 567774 h 894132"/>
                  <a:gd name="connsiteX90" fmla="*/ 1008670 w 1166050"/>
                  <a:gd name="connsiteY90" fmla="*/ 567774 h 894132"/>
                  <a:gd name="connsiteX91" fmla="*/ 1006881 w 1166050"/>
                  <a:gd name="connsiteY91" fmla="*/ 560621 h 894132"/>
                  <a:gd name="connsiteX92" fmla="*/ 1022083 w 1166050"/>
                  <a:gd name="connsiteY92" fmla="*/ 520385 h 894132"/>
                  <a:gd name="connsiteX93" fmla="*/ 1018506 w 1166050"/>
                  <a:gd name="connsiteY93" fmla="*/ 518597 h 894132"/>
                  <a:gd name="connsiteX94" fmla="*/ 949652 w 1166050"/>
                  <a:gd name="connsiteY94" fmla="*/ 550786 h 894132"/>
                  <a:gd name="connsiteX95" fmla="*/ 938027 w 1166050"/>
                  <a:gd name="connsiteY95" fmla="*/ 550786 h 894132"/>
                  <a:gd name="connsiteX96" fmla="*/ 909412 w 1166050"/>
                  <a:gd name="connsiteY96" fmla="*/ 548998 h 894132"/>
                  <a:gd name="connsiteX97" fmla="*/ 892422 w 1166050"/>
                  <a:gd name="connsiteY97" fmla="*/ 535586 h 894132"/>
                  <a:gd name="connsiteX98" fmla="*/ 850394 w 1166050"/>
                  <a:gd name="connsiteY98" fmla="*/ 515021 h 894132"/>
                  <a:gd name="connsiteX99" fmla="*/ 720734 w 1166050"/>
                  <a:gd name="connsiteY99" fmla="*/ 496244 h 894132"/>
                  <a:gd name="connsiteX100" fmla="*/ 779752 w 1166050"/>
                  <a:gd name="connsiteY100" fmla="*/ 479255 h 894132"/>
                  <a:gd name="connsiteX101" fmla="*/ 865596 w 1166050"/>
                  <a:gd name="connsiteY101" fmla="*/ 462267 h 894132"/>
                  <a:gd name="connsiteX102" fmla="*/ 848606 w 1166050"/>
                  <a:gd name="connsiteY102" fmla="*/ 462267 h 894132"/>
                  <a:gd name="connsiteX103" fmla="*/ 776175 w 1166050"/>
                  <a:gd name="connsiteY103" fmla="*/ 472102 h 894132"/>
                  <a:gd name="connsiteX104" fmla="*/ 726993 w 1166050"/>
                  <a:gd name="connsiteY104" fmla="*/ 485514 h 894132"/>
                  <a:gd name="connsiteX105" fmla="*/ 700167 w 1166050"/>
                  <a:gd name="connsiteY105" fmla="*/ 497138 h 894132"/>
                  <a:gd name="connsiteX106" fmla="*/ 700167 w 1166050"/>
                  <a:gd name="connsiteY106" fmla="*/ 491773 h 894132"/>
                  <a:gd name="connsiteX107" fmla="*/ 764550 w 1166050"/>
                  <a:gd name="connsiteY107" fmla="*/ 449749 h 894132"/>
                  <a:gd name="connsiteX108" fmla="*/ 853971 w 1166050"/>
                  <a:gd name="connsiteY108" fmla="*/ 453325 h 894132"/>
                  <a:gd name="connsiteX109" fmla="*/ 918354 w 1166050"/>
                  <a:gd name="connsiteY109" fmla="*/ 464949 h 894132"/>
                  <a:gd name="connsiteX110" fmla="*/ 935344 w 1166050"/>
                  <a:gd name="connsiteY110" fmla="*/ 480149 h 894132"/>
                  <a:gd name="connsiteX111" fmla="*/ 965748 w 1166050"/>
                  <a:gd name="connsiteY111" fmla="*/ 487302 h 894132"/>
                  <a:gd name="connsiteX112" fmla="*/ 965748 w 1166050"/>
                  <a:gd name="connsiteY112" fmla="*/ 477467 h 894132"/>
                  <a:gd name="connsiteX113" fmla="*/ 988103 w 1166050"/>
                  <a:gd name="connsiteY113" fmla="*/ 475679 h 894132"/>
                  <a:gd name="connsiteX114" fmla="*/ 969324 w 1166050"/>
                  <a:gd name="connsiteY114" fmla="*/ 439913 h 894132"/>
                  <a:gd name="connsiteX115" fmla="*/ 971113 w 1166050"/>
                  <a:gd name="connsiteY115" fmla="*/ 436337 h 894132"/>
                  <a:gd name="connsiteX116" fmla="*/ 1011352 w 1166050"/>
                  <a:gd name="connsiteY116" fmla="*/ 470314 h 894132"/>
                  <a:gd name="connsiteX117" fmla="*/ 1036390 w 1166050"/>
                  <a:gd name="connsiteY117" fmla="*/ 468526 h 894132"/>
                  <a:gd name="connsiteX118" fmla="*/ 997045 w 1166050"/>
                  <a:gd name="connsiteY118" fmla="*/ 417560 h 894132"/>
                  <a:gd name="connsiteX119" fmla="*/ 997045 w 1166050"/>
                  <a:gd name="connsiteY119" fmla="*/ 410407 h 894132"/>
                  <a:gd name="connsiteX120" fmla="*/ 991680 w 1166050"/>
                  <a:gd name="connsiteY120" fmla="*/ 406831 h 894132"/>
                  <a:gd name="connsiteX121" fmla="*/ 991680 w 1166050"/>
                  <a:gd name="connsiteY121" fmla="*/ 399677 h 894132"/>
                  <a:gd name="connsiteX122" fmla="*/ 983632 w 1166050"/>
                  <a:gd name="connsiteY122" fmla="*/ 384477 h 894132"/>
                  <a:gd name="connsiteX123" fmla="*/ 978267 w 1166050"/>
                  <a:gd name="connsiteY123" fmla="*/ 354077 h 894132"/>
                  <a:gd name="connsiteX124" fmla="*/ 971113 w 1166050"/>
                  <a:gd name="connsiteY124" fmla="*/ 325464 h 894132"/>
                  <a:gd name="connsiteX125" fmla="*/ 955911 w 1166050"/>
                  <a:gd name="connsiteY125" fmla="*/ 244098 h 894132"/>
                  <a:gd name="connsiteX126" fmla="*/ 989891 w 1166050"/>
                  <a:gd name="connsiteY126" fmla="*/ 158262 h 894132"/>
                  <a:gd name="connsiteX127" fmla="*/ 1037284 w 1166050"/>
                  <a:gd name="connsiteY127" fmla="*/ 104614 h 894132"/>
                  <a:gd name="connsiteX128" fmla="*/ 1069476 w 1166050"/>
                  <a:gd name="connsiteY128" fmla="*/ 50966 h 894132"/>
                  <a:gd name="connsiteX129" fmla="*/ 1121340 w 1166050"/>
                  <a:gd name="connsiteY129" fmla="*/ 16989 h 894132"/>
                  <a:gd name="connsiteX130" fmla="*/ 1166051 w 1166050"/>
                  <a:gd name="connsiteY130" fmla="*/ 0 h 894132"/>
                  <a:gd name="connsiteX131" fmla="*/ 0 w 1166050"/>
                  <a:gd name="connsiteY131" fmla="*/ 0 h 894132"/>
                  <a:gd name="connsiteX132" fmla="*/ 0 w 1166050"/>
                  <a:gd name="connsiteY132" fmla="*/ 894133 h 894132"/>
                  <a:gd name="connsiteX133" fmla="*/ 828933 w 1166050"/>
                  <a:gd name="connsiteY133" fmla="*/ 894133 h 894132"/>
                  <a:gd name="connsiteX134" fmla="*/ 938027 w 1166050"/>
                  <a:gd name="connsiteY134" fmla="*/ 837803 h 894132"/>
                  <a:gd name="connsiteX135" fmla="*/ 1023871 w 1166050"/>
                  <a:gd name="connsiteY135" fmla="*/ 790414 h 894132"/>
                  <a:gd name="connsiteX136" fmla="*/ 764550 w 1166050"/>
                  <a:gd name="connsiteY136" fmla="*/ 668812 h 894132"/>
                  <a:gd name="connsiteX137" fmla="*/ 756502 w 1166050"/>
                  <a:gd name="connsiteY137" fmla="*/ 667023 h 894132"/>
                  <a:gd name="connsiteX138" fmla="*/ 777069 w 1166050"/>
                  <a:gd name="connsiteY138" fmla="*/ 655400 h 894132"/>
                  <a:gd name="connsiteX139" fmla="*/ 788694 w 1166050"/>
                  <a:gd name="connsiteY139" fmla="*/ 651823 h 894132"/>
                  <a:gd name="connsiteX140" fmla="*/ 800319 w 1166050"/>
                  <a:gd name="connsiteY140" fmla="*/ 658976 h 894132"/>
                  <a:gd name="connsiteX141" fmla="*/ 764550 w 1166050"/>
                  <a:gd name="connsiteY141" fmla="*/ 668812 h 894132"/>
                  <a:gd name="connsiteX142" fmla="*/ 505229 w 1166050"/>
                  <a:gd name="connsiteY142" fmla="*/ 632152 h 894132"/>
                  <a:gd name="connsiteX143" fmla="*/ 503441 w 1166050"/>
                  <a:gd name="connsiteY143" fmla="*/ 628576 h 894132"/>
                  <a:gd name="connsiteX144" fmla="*/ 557988 w 1166050"/>
                  <a:gd name="connsiteY144" fmla="*/ 542739 h 894132"/>
                  <a:gd name="connsiteX145" fmla="*/ 615217 w 1166050"/>
                  <a:gd name="connsiteY145" fmla="*/ 495350 h 894132"/>
                  <a:gd name="connsiteX146" fmla="*/ 710003 w 1166050"/>
                  <a:gd name="connsiteY146" fmla="*/ 421137 h 894132"/>
                  <a:gd name="connsiteX147" fmla="*/ 753820 w 1166050"/>
                  <a:gd name="connsiteY147" fmla="*/ 422925 h 894132"/>
                  <a:gd name="connsiteX148" fmla="*/ 733253 w 1166050"/>
                  <a:gd name="connsiteY148" fmla="*/ 432760 h 894132"/>
                  <a:gd name="connsiteX149" fmla="*/ 727888 w 1166050"/>
                  <a:gd name="connsiteY149" fmla="*/ 430972 h 894132"/>
                  <a:gd name="connsiteX150" fmla="*/ 729676 w 1166050"/>
                  <a:gd name="connsiteY150" fmla="*/ 425607 h 894132"/>
                  <a:gd name="connsiteX151" fmla="*/ 676023 w 1166050"/>
                  <a:gd name="connsiteY151" fmla="*/ 474785 h 894132"/>
                  <a:gd name="connsiteX152" fmla="*/ 637572 w 1166050"/>
                  <a:gd name="connsiteY152" fmla="*/ 518597 h 894132"/>
                  <a:gd name="connsiteX153" fmla="*/ 635784 w 1166050"/>
                  <a:gd name="connsiteY153" fmla="*/ 515021 h 894132"/>
                  <a:gd name="connsiteX154" fmla="*/ 505229 w 1166050"/>
                  <a:gd name="connsiteY154" fmla="*/ 632152 h 894132"/>
                  <a:gd name="connsiteX155" fmla="*/ 645620 w 1166050"/>
                  <a:gd name="connsiteY155" fmla="*/ 520385 h 894132"/>
                  <a:gd name="connsiteX156" fmla="*/ 640255 w 1166050"/>
                  <a:gd name="connsiteY156" fmla="*/ 527538 h 894132"/>
                  <a:gd name="connsiteX157" fmla="*/ 633101 w 1166050"/>
                  <a:gd name="connsiteY157" fmla="*/ 534692 h 894132"/>
                  <a:gd name="connsiteX158" fmla="*/ 629524 w 1166050"/>
                  <a:gd name="connsiteY158" fmla="*/ 532903 h 894132"/>
                  <a:gd name="connsiteX159" fmla="*/ 642938 w 1166050"/>
                  <a:gd name="connsiteY159" fmla="*/ 517703 h 894132"/>
                  <a:gd name="connsiteX160" fmla="*/ 645620 w 1166050"/>
                  <a:gd name="connsiteY160" fmla="*/ 520385 h 894132"/>
                  <a:gd name="connsiteX161" fmla="*/ 724311 w 1166050"/>
                  <a:gd name="connsiteY161" fmla="*/ 773425 h 894132"/>
                  <a:gd name="connsiteX162" fmla="*/ 719840 w 1166050"/>
                  <a:gd name="connsiteY162" fmla="*/ 778790 h 894132"/>
                  <a:gd name="connsiteX163" fmla="*/ 721628 w 1166050"/>
                  <a:gd name="connsiteY163" fmla="*/ 781472 h 894132"/>
                  <a:gd name="connsiteX164" fmla="*/ 709109 w 1166050"/>
                  <a:gd name="connsiteY164" fmla="*/ 790414 h 894132"/>
                  <a:gd name="connsiteX165" fmla="*/ 706426 w 1166050"/>
                  <a:gd name="connsiteY165" fmla="*/ 790414 h 894132"/>
                  <a:gd name="connsiteX166" fmla="*/ 700167 w 1166050"/>
                  <a:gd name="connsiteY166" fmla="*/ 796673 h 894132"/>
                  <a:gd name="connsiteX167" fmla="*/ 691225 w 1166050"/>
                  <a:gd name="connsiteY167" fmla="*/ 794884 h 894132"/>
                  <a:gd name="connsiteX168" fmla="*/ 703744 w 1166050"/>
                  <a:gd name="connsiteY168" fmla="*/ 783261 h 894132"/>
                  <a:gd name="connsiteX169" fmla="*/ 710898 w 1166050"/>
                  <a:gd name="connsiteY169" fmla="*/ 776107 h 894132"/>
                  <a:gd name="connsiteX170" fmla="*/ 714474 w 1166050"/>
                  <a:gd name="connsiteY170" fmla="*/ 772531 h 894132"/>
                  <a:gd name="connsiteX171" fmla="*/ 724311 w 1166050"/>
                  <a:gd name="connsiteY171" fmla="*/ 773425 h 894132"/>
                  <a:gd name="connsiteX172" fmla="*/ 693908 w 1166050"/>
                  <a:gd name="connsiteY172" fmla="*/ 760013 h 894132"/>
                  <a:gd name="connsiteX173" fmla="*/ 674235 w 1166050"/>
                  <a:gd name="connsiteY173" fmla="*/ 773425 h 894132"/>
                  <a:gd name="connsiteX174" fmla="*/ 651880 w 1166050"/>
                  <a:gd name="connsiteY174" fmla="*/ 784155 h 894132"/>
                  <a:gd name="connsiteX175" fmla="*/ 649197 w 1166050"/>
                  <a:gd name="connsiteY175" fmla="*/ 783261 h 894132"/>
                  <a:gd name="connsiteX176" fmla="*/ 632207 w 1166050"/>
                  <a:gd name="connsiteY176" fmla="*/ 796673 h 894132"/>
                  <a:gd name="connsiteX177" fmla="*/ 629524 w 1166050"/>
                  <a:gd name="connsiteY177" fmla="*/ 799355 h 894132"/>
                  <a:gd name="connsiteX178" fmla="*/ 626842 w 1166050"/>
                  <a:gd name="connsiteY178" fmla="*/ 802037 h 894132"/>
                  <a:gd name="connsiteX179" fmla="*/ 623265 w 1166050"/>
                  <a:gd name="connsiteY179" fmla="*/ 805614 h 894132"/>
                  <a:gd name="connsiteX180" fmla="*/ 620582 w 1166050"/>
                  <a:gd name="connsiteY180" fmla="*/ 808296 h 894132"/>
                  <a:gd name="connsiteX181" fmla="*/ 617005 w 1166050"/>
                  <a:gd name="connsiteY181" fmla="*/ 807402 h 894132"/>
                  <a:gd name="connsiteX182" fmla="*/ 614323 w 1166050"/>
                  <a:gd name="connsiteY182" fmla="*/ 809190 h 894132"/>
                  <a:gd name="connsiteX183" fmla="*/ 611640 w 1166050"/>
                  <a:gd name="connsiteY183" fmla="*/ 810979 h 894132"/>
                  <a:gd name="connsiteX184" fmla="*/ 609852 w 1166050"/>
                  <a:gd name="connsiteY184" fmla="*/ 810979 h 894132"/>
                  <a:gd name="connsiteX185" fmla="*/ 603592 w 1166050"/>
                  <a:gd name="connsiteY185" fmla="*/ 816343 h 894132"/>
                  <a:gd name="connsiteX186" fmla="*/ 593756 w 1166050"/>
                  <a:gd name="connsiteY186" fmla="*/ 827073 h 894132"/>
                  <a:gd name="connsiteX187" fmla="*/ 593756 w 1166050"/>
                  <a:gd name="connsiteY187" fmla="*/ 827967 h 894132"/>
                  <a:gd name="connsiteX188" fmla="*/ 592862 w 1166050"/>
                  <a:gd name="connsiteY188" fmla="*/ 828861 h 894132"/>
                  <a:gd name="connsiteX189" fmla="*/ 591968 w 1166050"/>
                  <a:gd name="connsiteY189" fmla="*/ 829755 h 894132"/>
                  <a:gd name="connsiteX190" fmla="*/ 591073 w 1166050"/>
                  <a:gd name="connsiteY190" fmla="*/ 831544 h 894132"/>
                  <a:gd name="connsiteX191" fmla="*/ 589285 w 1166050"/>
                  <a:gd name="connsiteY191" fmla="*/ 832438 h 894132"/>
                  <a:gd name="connsiteX192" fmla="*/ 588391 w 1166050"/>
                  <a:gd name="connsiteY192" fmla="*/ 831544 h 894132"/>
                  <a:gd name="connsiteX193" fmla="*/ 587496 w 1166050"/>
                  <a:gd name="connsiteY193" fmla="*/ 830650 h 894132"/>
                  <a:gd name="connsiteX194" fmla="*/ 585708 w 1166050"/>
                  <a:gd name="connsiteY194" fmla="*/ 827967 h 894132"/>
                  <a:gd name="connsiteX195" fmla="*/ 585708 w 1166050"/>
                  <a:gd name="connsiteY195" fmla="*/ 827073 h 894132"/>
                  <a:gd name="connsiteX196" fmla="*/ 591073 w 1166050"/>
                  <a:gd name="connsiteY196" fmla="*/ 820814 h 894132"/>
                  <a:gd name="connsiteX197" fmla="*/ 592862 w 1166050"/>
                  <a:gd name="connsiteY197" fmla="*/ 819026 h 894132"/>
                  <a:gd name="connsiteX198" fmla="*/ 595544 w 1166050"/>
                  <a:gd name="connsiteY198" fmla="*/ 815449 h 894132"/>
                  <a:gd name="connsiteX199" fmla="*/ 596439 w 1166050"/>
                  <a:gd name="connsiteY199" fmla="*/ 813661 h 894132"/>
                  <a:gd name="connsiteX200" fmla="*/ 601804 w 1166050"/>
                  <a:gd name="connsiteY200" fmla="*/ 806508 h 894132"/>
                  <a:gd name="connsiteX201" fmla="*/ 602698 w 1166050"/>
                  <a:gd name="connsiteY201" fmla="*/ 805614 h 894132"/>
                  <a:gd name="connsiteX202" fmla="*/ 605381 w 1166050"/>
                  <a:gd name="connsiteY202" fmla="*/ 802037 h 894132"/>
                  <a:gd name="connsiteX203" fmla="*/ 607169 w 1166050"/>
                  <a:gd name="connsiteY203" fmla="*/ 798461 h 894132"/>
                  <a:gd name="connsiteX204" fmla="*/ 607169 w 1166050"/>
                  <a:gd name="connsiteY204" fmla="*/ 797567 h 894132"/>
                  <a:gd name="connsiteX205" fmla="*/ 608958 w 1166050"/>
                  <a:gd name="connsiteY205" fmla="*/ 793990 h 894132"/>
                  <a:gd name="connsiteX206" fmla="*/ 608958 w 1166050"/>
                  <a:gd name="connsiteY206" fmla="*/ 793096 h 894132"/>
                  <a:gd name="connsiteX207" fmla="*/ 609852 w 1166050"/>
                  <a:gd name="connsiteY207" fmla="*/ 791308 h 894132"/>
                  <a:gd name="connsiteX208" fmla="*/ 610746 w 1166050"/>
                  <a:gd name="connsiteY208" fmla="*/ 788625 h 894132"/>
                  <a:gd name="connsiteX209" fmla="*/ 610746 w 1166050"/>
                  <a:gd name="connsiteY209" fmla="*/ 787731 h 894132"/>
                  <a:gd name="connsiteX210" fmla="*/ 617900 w 1166050"/>
                  <a:gd name="connsiteY210" fmla="*/ 778790 h 894132"/>
                  <a:gd name="connsiteX211" fmla="*/ 617005 w 1166050"/>
                  <a:gd name="connsiteY211" fmla="*/ 778790 h 894132"/>
                  <a:gd name="connsiteX212" fmla="*/ 610746 w 1166050"/>
                  <a:gd name="connsiteY212" fmla="*/ 784155 h 894132"/>
                  <a:gd name="connsiteX213" fmla="*/ 608063 w 1166050"/>
                  <a:gd name="connsiteY213" fmla="*/ 781472 h 894132"/>
                  <a:gd name="connsiteX214" fmla="*/ 611640 w 1166050"/>
                  <a:gd name="connsiteY214" fmla="*/ 777896 h 894132"/>
                  <a:gd name="connsiteX215" fmla="*/ 620582 w 1166050"/>
                  <a:gd name="connsiteY215" fmla="*/ 768954 h 894132"/>
                  <a:gd name="connsiteX216" fmla="*/ 625948 w 1166050"/>
                  <a:gd name="connsiteY216" fmla="*/ 765378 h 894132"/>
                  <a:gd name="connsiteX217" fmla="*/ 626842 w 1166050"/>
                  <a:gd name="connsiteY217" fmla="*/ 764484 h 894132"/>
                  <a:gd name="connsiteX218" fmla="*/ 630419 w 1166050"/>
                  <a:gd name="connsiteY218" fmla="*/ 760013 h 894132"/>
                  <a:gd name="connsiteX219" fmla="*/ 694802 w 1166050"/>
                  <a:gd name="connsiteY219" fmla="*/ 734977 h 894132"/>
                  <a:gd name="connsiteX220" fmla="*/ 721628 w 1166050"/>
                  <a:gd name="connsiteY220" fmla="*/ 734977 h 894132"/>
                  <a:gd name="connsiteX221" fmla="*/ 736830 w 1166050"/>
                  <a:gd name="connsiteY221" fmla="*/ 738554 h 894132"/>
                  <a:gd name="connsiteX222" fmla="*/ 693908 w 1166050"/>
                  <a:gd name="connsiteY222" fmla="*/ 760013 h 894132"/>
                  <a:gd name="connsiteX223" fmla="*/ 728782 w 1166050"/>
                  <a:gd name="connsiteY223" fmla="*/ 641988 h 894132"/>
                  <a:gd name="connsiteX224" fmla="*/ 735935 w 1166050"/>
                  <a:gd name="connsiteY224" fmla="*/ 638411 h 894132"/>
                  <a:gd name="connsiteX225" fmla="*/ 722522 w 1166050"/>
                  <a:gd name="connsiteY225" fmla="*/ 638411 h 894132"/>
                  <a:gd name="connsiteX226" fmla="*/ 720734 w 1166050"/>
                  <a:gd name="connsiteY226" fmla="*/ 634834 h 894132"/>
                  <a:gd name="connsiteX227" fmla="*/ 693908 w 1166050"/>
                  <a:gd name="connsiteY227" fmla="*/ 641988 h 894132"/>
                  <a:gd name="connsiteX228" fmla="*/ 658139 w 1166050"/>
                  <a:gd name="connsiteY228" fmla="*/ 657188 h 894132"/>
                  <a:gd name="connsiteX229" fmla="*/ 604486 w 1166050"/>
                  <a:gd name="connsiteY229" fmla="*/ 685800 h 894132"/>
                  <a:gd name="connsiteX230" fmla="*/ 602698 w 1166050"/>
                  <a:gd name="connsiteY230" fmla="*/ 682223 h 894132"/>
                  <a:gd name="connsiteX231" fmla="*/ 614323 w 1166050"/>
                  <a:gd name="connsiteY231" fmla="*/ 670600 h 894132"/>
                  <a:gd name="connsiteX232" fmla="*/ 612534 w 1166050"/>
                  <a:gd name="connsiteY232" fmla="*/ 667023 h 894132"/>
                  <a:gd name="connsiteX233" fmla="*/ 661716 w 1166050"/>
                  <a:gd name="connsiteY233" fmla="*/ 623211 h 894132"/>
                  <a:gd name="connsiteX234" fmla="*/ 661716 w 1166050"/>
                  <a:gd name="connsiteY234" fmla="*/ 617846 h 894132"/>
                  <a:gd name="connsiteX235" fmla="*/ 678706 w 1166050"/>
                  <a:gd name="connsiteY235" fmla="*/ 599069 h 894132"/>
                  <a:gd name="connsiteX236" fmla="*/ 695696 w 1166050"/>
                  <a:gd name="connsiteY236" fmla="*/ 583869 h 894132"/>
                  <a:gd name="connsiteX237" fmla="*/ 690331 w 1166050"/>
                  <a:gd name="connsiteY237" fmla="*/ 578504 h 894132"/>
                  <a:gd name="connsiteX238" fmla="*/ 669764 w 1166050"/>
                  <a:gd name="connsiteY238" fmla="*/ 576716 h 894132"/>
                  <a:gd name="connsiteX239" fmla="*/ 680494 w 1166050"/>
                  <a:gd name="connsiteY239" fmla="*/ 570457 h 894132"/>
                  <a:gd name="connsiteX240" fmla="*/ 676918 w 1166050"/>
                  <a:gd name="connsiteY240" fmla="*/ 567774 h 894132"/>
                  <a:gd name="connsiteX241" fmla="*/ 684965 w 1166050"/>
                  <a:gd name="connsiteY241" fmla="*/ 559727 h 894132"/>
                  <a:gd name="connsiteX242" fmla="*/ 705532 w 1166050"/>
                  <a:gd name="connsiteY242" fmla="*/ 552574 h 894132"/>
                  <a:gd name="connsiteX243" fmla="*/ 667975 w 1166050"/>
                  <a:gd name="connsiteY243" fmla="*/ 548998 h 894132"/>
                  <a:gd name="connsiteX244" fmla="*/ 710003 w 1166050"/>
                  <a:gd name="connsiteY244" fmla="*/ 498032 h 894132"/>
                  <a:gd name="connsiteX245" fmla="*/ 715369 w 1166050"/>
                  <a:gd name="connsiteY245" fmla="*/ 499820 h 894132"/>
                  <a:gd name="connsiteX246" fmla="*/ 701955 w 1166050"/>
                  <a:gd name="connsiteY246" fmla="*/ 516809 h 894132"/>
                  <a:gd name="connsiteX247" fmla="*/ 742195 w 1166050"/>
                  <a:gd name="connsiteY247" fmla="*/ 526644 h 894132"/>
                  <a:gd name="connsiteX248" fmla="*/ 735041 w 1166050"/>
                  <a:gd name="connsiteY248" fmla="*/ 528433 h 894132"/>
                  <a:gd name="connsiteX249" fmla="*/ 761868 w 1166050"/>
                  <a:gd name="connsiteY249" fmla="*/ 536480 h 894132"/>
                  <a:gd name="connsiteX250" fmla="*/ 746666 w 1166050"/>
                  <a:gd name="connsiteY250" fmla="*/ 536480 h 894132"/>
                  <a:gd name="connsiteX251" fmla="*/ 898682 w 1166050"/>
                  <a:gd name="connsiteY251" fmla="*/ 597281 h 894132"/>
                  <a:gd name="connsiteX252" fmla="*/ 782434 w 1166050"/>
                  <a:gd name="connsiteY252" fmla="*/ 633046 h 894132"/>
                  <a:gd name="connsiteX253" fmla="*/ 769021 w 1166050"/>
                  <a:gd name="connsiteY253" fmla="*/ 631258 h 894132"/>
                  <a:gd name="connsiteX254" fmla="*/ 767233 w 1166050"/>
                  <a:gd name="connsiteY254" fmla="*/ 636623 h 894132"/>
                  <a:gd name="connsiteX255" fmla="*/ 750243 w 1166050"/>
                  <a:gd name="connsiteY255" fmla="*/ 640199 h 894132"/>
                  <a:gd name="connsiteX256" fmla="*/ 728782 w 1166050"/>
                  <a:gd name="connsiteY256" fmla="*/ 641988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Lst>
                <a:rect l="l" t="t" r="r" b="b"/>
                <a:pathLst>
                  <a:path w="1166050" h="894132">
                    <a:moveTo>
                      <a:pt x="1023871" y="790414"/>
                    </a:moveTo>
                    <a:cubicBezTo>
                      <a:pt x="1033708" y="780578"/>
                      <a:pt x="1043544" y="770743"/>
                      <a:pt x="1052486" y="760013"/>
                    </a:cubicBezTo>
                    <a:cubicBezTo>
                      <a:pt x="1070370" y="739448"/>
                      <a:pt x="1088254" y="720671"/>
                      <a:pt x="1108821" y="702789"/>
                    </a:cubicBezTo>
                    <a:cubicBezTo>
                      <a:pt x="1115081" y="697424"/>
                      <a:pt x="1121340" y="692059"/>
                      <a:pt x="1127600" y="688482"/>
                    </a:cubicBezTo>
                    <a:cubicBezTo>
                      <a:pt x="1129388" y="686694"/>
                      <a:pt x="1129388" y="683118"/>
                      <a:pt x="1131177" y="681329"/>
                    </a:cubicBezTo>
                    <a:cubicBezTo>
                      <a:pt x="1123129" y="684906"/>
                      <a:pt x="1117763" y="691165"/>
                      <a:pt x="1108821" y="694741"/>
                    </a:cubicBezTo>
                    <a:cubicBezTo>
                      <a:pt x="1107033" y="694741"/>
                      <a:pt x="1105244" y="692953"/>
                      <a:pt x="1107033" y="691165"/>
                    </a:cubicBezTo>
                    <a:cubicBezTo>
                      <a:pt x="1113292" y="686694"/>
                      <a:pt x="1119552" y="682223"/>
                      <a:pt x="1124917" y="677753"/>
                    </a:cubicBezTo>
                    <a:lnTo>
                      <a:pt x="1124023" y="677753"/>
                    </a:lnTo>
                    <a:cubicBezTo>
                      <a:pt x="1122234" y="677753"/>
                      <a:pt x="1122234" y="675965"/>
                      <a:pt x="1122234" y="674176"/>
                    </a:cubicBezTo>
                    <a:cubicBezTo>
                      <a:pt x="1099879" y="670600"/>
                      <a:pt x="1083783" y="685800"/>
                      <a:pt x="1068582" y="699212"/>
                    </a:cubicBezTo>
                    <a:cubicBezTo>
                      <a:pt x="1065005" y="701000"/>
                      <a:pt x="1061428" y="697424"/>
                      <a:pt x="1060534" y="697424"/>
                    </a:cubicBezTo>
                    <a:cubicBezTo>
                      <a:pt x="1035496" y="705471"/>
                      <a:pt x="1016718" y="727824"/>
                      <a:pt x="991680" y="737660"/>
                    </a:cubicBezTo>
                    <a:lnTo>
                      <a:pt x="991680" y="734083"/>
                    </a:lnTo>
                    <a:cubicBezTo>
                      <a:pt x="981843" y="737660"/>
                      <a:pt x="972007" y="743919"/>
                      <a:pt x="961277" y="745707"/>
                    </a:cubicBezTo>
                    <a:cubicBezTo>
                      <a:pt x="946075" y="749283"/>
                      <a:pt x="932662" y="747495"/>
                      <a:pt x="919249" y="747495"/>
                    </a:cubicBezTo>
                    <a:cubicBezTo>
                      <a:pt x="898682" y="749283"/>
                      <a:pt x="878115" y="753754"/>
                      <a:pt x="857548" y="758225"/>
                    </a:cubicBezTo>
                    <a:cubicBezTo>
                      <a:pt x="856654" y="758225"/>
                      <a:pt x="856654" y="758225"/>
                      <a:pt x="855760" y="759119"/>
                    </a:cubicBezTo>
                    <a:cubicBezTo>
                      <a:pt x="845029" y="761801"/>
                      <a:pt x="834299" y="766272"/>
                      <a:pt x="824462" y="771637"/>
                    </a:cubicBezTo>
                    <a:lnTo>
                      <a:pt x="820885" y="775213"/>
                    </a:lnTo>
                    <a:cubicBezTo>
                      <a:pt x="817309" y="778790"/>
                      <a:pt x="813732" y="783261"/>
                      <a:pt x="809261" y="785049"/>
                    </a:cubicBezTo>
                    <a:cubicBezTo>
                      <a:pt x="798530" y="790414"/>
                      <a:pt x="790482" y="799355"/>
                      <a:pt x="781540" y="807402"/>
                    </a:cubicBezTo>
                    <a:cubicBezTo>
                      <a:pt x="780646" y="808296"/>
                      <a:pt x="779752" y="808296"/>
                      <a:pt x="778858" y="808296"/>
                    </a:cubicBezTo>
                    <a:cubicBezTo>
                      <a:pt x="769915" y="817238"/>
                      <a:pt x="760973" y="826179"/>
                      <a:pt x="752031" y="834226"/>
                    </a:cubicBezTo>
                    <a:cubicBezTo>
                      <a:pt x="751137" y="835120"/>
                      <a:pt x="748454" y="835120"/>
                      <a:pt x="746666" y="835120"/>
                    </a:cubicBezTo>
                    <a:cubicBezTo>
                      <a:pt x="746666" y="834226"/>
                      <a:pt x="747560" y="834226"/>
                      <a:pt x="747560" y="833332"/>
                    </a:cubicBezTo>
                    <a:cubicBezTo>
                      <a:pt x="749349" y="830650"/>
                      <a:pt x="750243" y="828861"/>
                      <a:pt x="752031" y="826179"/>
                    </a:cubicBezTo>
                    <a:lnTo>
                      <a:pt x="757396" y="818132"/>
                    </a:lnTo>
                    <a:cubicBezTo>
                      <a:pt x="760079" y="814555"/>
                      <a:pt x="761868" y="810979"/>
                      <a:pt x="764550" y="808296"/>
                    </a:cubicBezTo>
                    <a:cubicBezTo>
                      <a:pt x="765444" y="807402"/>
                      <a:pt x="765444" y="806508"/>
                      <a:pt x="764550" y="806508"/>
                    </a:cubicBezTo>
                    <a:cubicBezTo>
                      <a:pt x="763656" y="805614"/>
                      <a:pt x="762762" y="805614"/>
                      <a:pt x="761868" y="805614"/>
                    </a:cubicBezTo>
                    <a:cubicBezTo>
                      <a:pt x="769915" y="797567"/>
                      <a:pt x="780646" y="790414"/>
                      <a:pt x="790482" y="784155"/>
                    </a:cubicBezTo>
                    <a:cubicBezTo>
                      <a:pt x="789588" y="784155"/>
                      <a:pt x="787800" y="783261"/>
                      <a:pt x="788694" y="782366"/>
                    </a:cubicBezTo>
                    <a:cubicBezTo>
                      <a:pt x="789588" y="780578"/>
                      <a:pt x="790482" y="779684"/>
                      <a:pt x="791377" y="777896"/>
                    </a:cubicBezTo>
                    <a:cubicBezTo>
                      <a:pt x="791377" y="777002"/>
                      <a:pt x="791377" y="777002"/>
                      <a:pt x="792271" y="776107"/>
                    </a:cubicBezTo>
                    <a:cubicBezTo>
                      <a:pt x="792271" y="775213"/>
                      <a:pt x="791377" y="775213"/>
                      <a:pt x="791377" y="774319"/>
                    </a:cubicBezTo>
                    <a:lnTo>
                      <a:pt x="783329" y="779684"/>
                    </a:lnTo>
                    <a:cubicBezTo>
                      <a:pt x="778858" y="783261"/>
                      <a:pt x="776175" y="790414"/>
                      <a:pt x="769915" y="790414"/>
                    </a:cubicBezTo>
                    <a:lnTo>
                      <a:pt x="767233" y="790414"/>
                    </a:lnTo>
                    <a:cubicBezTo>
                      <a:pt x="766339" y="790414"/>
                      <a:pt x="765444" y="790414"/>
                      <a:pt x="765444" y="789519"/>
                    </a:cubicBezTo>
                    <a:lnTo>
                      <a:pt x="765444" y="788625"/>
                    </a:lnTo>
                    <a:cubicBezTo>
                      <a:pt x="765444" y="787731"/>
                      <a:pt x="766339" y="787731"/>
                      <a:pt x="766339" y="786837"/>
                    </a:cubicBezTo>
                    <a:cubicBezTo>
                      <a:pt x="766339" y="785943"/>
                      <a:pt x="767233" y="785943"/>
                      <a:pt x="767233" y="785049"/>
                    </a:cubicBezTo>
                    <a:cubicBezTo>
                      <a:pt x="767233" y="785049"/>
                      <a:pt x="767233" y="784155"/>
                      <a:pt x="768127" y="784155"/>
                    </a:cubicBezTo>
                    <a:cubicBezTo>
                      <a:pt x="768127" y="783261"/>
                      <a:pt x="769021" y="782366"/>
                      <a:pt x="769021" y="782366"/>
                    </a:cubicBezTo>
                    <a:cubicBezTo>
                      <a:pt x="769021" y="781472"/>
                      <a:pt x="769915" y="781472"/>
                      <a:pt x="769915" y="780578"/>
                    </a:cubicBezTo>
                    <a:cubicBezTo>
                      <a:pt x="770810" y="779684"/>
                      <a:pt x="771704" y="777896"/>
                      <a:pt x="771704" y="777002"/>
                    </a:cubicBezTo>
                    <a:cubicBezTo>
                      <a:pt x="771704" y="776107"/>
                      <a:pt x="772598" y="776107"/>
                      <a:pt x="772598" y="775213"/>
                    </a:cubicBezTo>
                    <a:cubicBezTo>
                      <a:pt x="773492" y="774319"/>
                      <a:pt x="773492" y="773425"/>
                      <a:pt x="774387" y="772531"/>
                    </a:cubicBezTo>
                    <a:cubicBezTo>
                      <a:pt x="775281" y="770743"/>
                      <a:pt x="774387" y="769849"/>
                      <a:pt x="773492" y="769849"/>
                    </a:cubicBezTo>
                    <a:cubicBezTo>
                      <a:pt x="776175" y="765378"/>
                      <a:pt x="780646" y="762695"/>
                      <a:pt x="785117" y="760013"/>
                    </a:cubicBezTo>
                    <a:lnTo>
                      <a:pt x="784223" y="760013"/>
                    </a:lnTo>
                    <a:cubicBezTo>
                      <a:pt x="790482" y="756437"/>
                      <a:pt x="797636" y="752860"/>
                      <a:pt x="803895" y="749283"/>
                    </a:cubicBezTo>
                    <a:lnTo>
                      <a:pt x="806578" y="746601"/>
                    </a:lnTo>
                    <a:cubicBezTo>
                      <a:pt x="796742" y="750178"/>
                      <a:pt x="788694" y="754648"/>
                      <a:pt x="779752" y="760013"/>
                    </a:cubicBezTo>
                    <a:cubicBezTo>
                      <a:pt x="779752" y="760013"/>
                      <a:pt x="777963" y="760907"/>
                      <a:pt x="777069" y="761801"/>
                    </a:cubicBezTo>
                    <a:cubicBezTo>
                      <a:pt x="777069" y="761801"/>
                      <a:pt x="775281" y="762695"/>
                      <a:pt x="772598" y="760013"/>
                    </a:cubicBezTo>
                    <a:lnTo>
                      <a:pt x="772598" y="759119"/>
                    </a:lnTo>
                    <a:cubicBezTo>
                      <a:pt x="774387" y="755542"/>
                      <a:pt x="779752" y="753754"/>
                      <a:pt x="782434" y="751072"/>
                    </a:cubicBezTo>
                    <a:cubicBezTo>
                      <a:pt x="784223" y="751072"/>
                      <a:pt x="786011" y="751072"/>
                      <a:pt x="786011" y="752860"/>
                    </a:cubicBezTo>
                    <a:cubicBezTo>
                      <a:pt x="840558" y="710836"/>
                      <a:pt x="914778" y="720671"/>
                      <a:pt x="977372" y="699212"/>
                    </a:cubicBezTo>
                    <a:cubicBezTo>
                      <a:pt x="982738" y="695635"/>
                      <a:pt x="987209" y="692059"/>
                      <a:pt x="992574" y="689377"/>
                    </a:cubicBezTo>
                    <a:cubicBezTo>
                      <a:pt x="1000622" y="685800"/>
                      <a:pt x="1007775" y="677753"/>
                      <a:pt x="1017612" y="672388"/>
                    </a:cubicBezTo>
                    <a:cubicBezTo>
                      <a:pt x="1031025" y="662553"/>
                      <a:pt x="1040861" y="650035"/>
                      <a:pt x="1046227" y="633940"/>
                    </a:cubicBezTo>
                    <a:cubicBezTo>
                      <a:pt x="1046227" y="632152"/>
                      <a:pt x="1044438" y="630364"/>
                      <a:pt x="1044438" y="630364"/>
                    </a:cubicBezTo>
                    <a:cubicBezTo>
                      <a:pt x="1022083" y="653611"/>
                      <a:pt x="997045" y="672388"/>
                      <a:pt x="970219" y="685800"/>
                    </a:cubicBezTo>
                    <a:cubicBezTo>
                      <a:pt x="934450" y="704577"/>
                      <a:pt x="895999" y="701000"/>
                      <a:pt x="858442" y="706365"/>
                    </a:cubicBezTo>
                    <a:cubicBezTo>
                      <a:pt x="860231" y="702789"/>
                      <a:pt x="863808" y="702789"/>
                      <a:pt x="866490" y="702789"/>
                    </a:cubicBezTo>
                    <a:cubicBezTo>
                      <a:pt x="866490" y="697424"/>
                      <a:pt x="870067" y="695635"/>
                      <a:pt x="873644" y="692953"/>
                    </a:cubicBezTo>
                    <a:lnTo>
                      <a:pt x="879009" y="692953"/>
                    </a:lnTo>
                    <a:cubicBezTo>
                      <a:pt x="880798" y="692953"/>
                      <a:pt x="880798" y="689377"/>
                      <a:pt x="882586" y="689377"/>
                    </a:cubicBezTo>
                    <a:cubicBezTo>
                      <a:pt x="886163" y="689377"/>
                      <a:pt x="891528" y="687588"/>
                      <a:pt x="889740" y="687588"/>
                    </a:cubicBezTo>
                    <a:cubicBezTo>
                      <a:pt x="884374" y="680435"/>
                      <a:pt x="874538" y="692953"/>
                      <a:pt x="866490" y="687588"/>
                    </a:cubicBezTo>
                    <a:cubicBezTo>
                      <a:pt x="870067" y="684012"/>
                      <a:pt x="868279" y="679541"/>
                      <a:pt x="871855" y="677753"/>
                    </a:cubicBezTo>
                    <a:lnTo>
                      <a:pt x="879009" y="677753"/>
                    </a:lnTo>
                    <a:cubicBezTo>
                      <a:pt x="879009" y="674176"/>
                      <a:pt x="882586" y="670600"/>
                      <a:pt x="882586" y="670600"/>
                    </a:cubicBezTo>
                    <a:cubicBezTo>
                      <a:pt x="907624" y="655400"/>
                      <a:pt x="931768" y="643776"/>
                      <a:pt x="955017" y="630364"/>
                    </a:cubicBezTo>
                    <a:cubicBezTo>
                      <a:pt x="949652" y="630364"/>
                      <a:pt x="946969" y="635729"/>
                      <a:pt x="941604" y="632152"/>
                    </a:cubicBezTo>
                    <a:cubicBezTo>
                      <a:pt x="945181" y="632152"/>
                      <a:pt x="941604" y="626787"/>
                      <a:pt x="945181" y="626787"/>
                    </a:cubicBezTo>
                    <a:cubicBezTo>
                      <a:pt x="963959" y="621422"/>
                      <a:pt x="979161" y="611587"/>
                      <a:pt x="997939" y="604434"/>
                    </a:cubicBezTo>
                    <a:cubicBezTo>
                      <a:pt x="990785" y="604434"/>
                      <a:pt x="986314" y="609799"/>
                      <a:pt x="979161" y="604434"/>
                    </a:cubicBezTo>
                    <a:cubicBezTo>
                      <a:pt x="982738" y="602646"/>
                      <a:pt x="984526" y="599069"/>
                      <a:pt x="988997" y="599069"/>
                    </a:cubicBezTo>
                    <a:lnTo>
                      <a:pt x="988997" y="593704"/>
                    </a:lnTo>
                    <a:cubicBezTo>
                      <a:pt x="988997" y="591916"/>
                      <a:pt x="990785" y="591916"/>
                      <a:pt x="992574" y="591916"/>
                    </a:cubicBezTo>
                    <a:cubicBezTo>
                      <a:pt x="990785" y="591916"/>
                      <a:pt x="988997" y="590128"/>
                      <a:pt x="988997" y="590128"/>
                    </a:cubicBezTo>
                    <a:cubicBezTo>
                      <a:pt x="990785" y="586551"/>
                      <a:pt x="996151" y="588340"/>
                      <a:pt x="998833" y="584763"/>
                    </a:cubicBezTo>
                    <a:cubicBezTo>
                      <a:pt x="997045" y="584763"/>
                      <a:pt x="993468" y="584763"/>
                      <a:pt x="993468" y="582975"/>
                    </a:cubicBezTo>
                    <a:cubicBezTo>
                      <a:pt x="998833" y="575822"/>
                      <a:pt x="1006881" y="574928"/>
                      <a:pt x="1015823" y="573139"/>
                    </a:cubicBezTo>
                    <a:cubicBezTo>
                      <a:pt x="1014035" y="569563"/>
                      <a:pt x="1008670" y="573139"/>
                      <a:pt x="1008670" y="569563"/>
                    </a:cubicBezTo>
                    <a:cubicBezTo>
                      <a:pt x="1008670" y="567774"/>
                      <a:pt x="1010458" y="567774"/>
                      <a:pt x="1012247" y="567774"/>
                    </a:cubicBezTo>
                    <a:lnTo>
                      <a:pt x="1008670" y="567774"/>
                    </a:lnTo>
                    <a:cubicBezTo>
                      <a:pt x="1005093" y="565986"/>
                      <a:pt x="1006881" y="562410"/>
                      <a:pt x="1006881" y="560621"/>
                    </a:cubicBezTo>
                    <a:cubicBezTo>
                      <a:pt x="1016718" y="548998"/>
                      <a:pt x="1016718" y="533797"/>
                      <a:pt x="1022083" y="520385"/>
                    </a:cubicBezTo>
                    <a:cubicBezTo>
                      <a:pt x="1020294" y="520385"/>
                      <a:pt x="1018506" y="520385"/>
                      <a:pt x="1018506" y="518597"/>
                    </a:cubicBezTo>
                    <a:cubicBezTo>
                      <a:pt x="1001516" y="537374"/>
                      <a:pt x="974690" y="543633"/>
                      <a:pt x="949652" y="550786"/>
                    </a:cubicBezTo>
                    <a:lnTo>
                      <a:pt x="938027" y="550786"/>
                    </a:lnTo>
                    <a:cubicBezTo>
                      <a:pt x="929979" y="554362"/>
                      <a:pt x="917460" y="554362"/>
                      <a:pt x="909412" y="548998"/>
                    </a:cubicBezTo>
                    <a:cubicBezTo>
                      <a:pt x="902259" y="545421"/>
                      <a:pt x="899576" y="540950"/>
                      <a:pt x="892422" y="535586"/>
                    </a:cubicBezTo>
                    <a:cubicBezTo>
                      <a:pt x="879009" y="527538"/>
                      <a:pt x="865596" y="520385"/>
                      <a:pt x="850394" y="515021"/>
                    </a:cubicBezTo>
                    <a:cubicBezTo>
                      <a:pt x="808367" y="501609"/>
                      <a:pt x="764550" y="494456"/>
                      <a:pt x="720734" y="496244"/>
                    </a:cubicBezTo>
                    <a:cubicBezTo>
                      <a:pt x="739512" y="486408"/>
                      <a:pt x="760079" y="485514"/>
                      <a:pt x="779752" y="479255"/>
                    </a:cubicBezTo>
                    <a:cubicBezTo>
                      <a:pt x="808367" y="471208"/>
                      <a:pt x="835193" y="460479"/>
                      <a:pt x="865596" y="462267"/>
                    </a:cubicBezTo>
                    <a:cubicBezTo>
                      <a:pt x="860231" y="460479"/>
                      <a:pt x="853971" y="462267"/>
                      <a:pt x="848606" y="462267"/>
                    </a:cubicBezTo>
                    <a:cubicBezTo>
                      <a:pt x="825357" y="460479"/>
                      <a:pt x="801213" y="467632"/>
                      <a:pt x="776175" y="472102"/>
                    </a:cubicBezTo>
                    <a:cubicBezTo>
                      <a:pt x="759185" y="475679"/>
                      <a:pt x="743983" y="481938"/>
                      <a:pt x="726993" y="485514"/>
                    </a:cubicBezTo>
                    <a:cubicBezTo>
                      <a:pt x="717157" y="489091"/>
                      <a:pt x="711792" y="498926"/>
                      <a:pt x="700167" y="497138"/>
                    </a:cubicBezTo>
                    <a:lnTo>
                      <a:pt x="700167" y="491773"/>
                    </a:lnTo>
                    <a:cubicBezTo>
                      <a:pt x="717157" y="471208"/>
                      <a:pt x="737724" y="451537"/>
                      <a:pt x="764550" y="449749"/>
                    </a:cubicBezTo>
                    <a:cubicBezTo>
                      <a:pt x="794953" y="444384"/>
                      <a:pt x="823568" y="449749"/>
                      <a:pt x="853971" y="453325"/>
                    </a:cubicBezTo>
                    <a:cubicBezTo>
                      <a:pt x="876327" y="455114"/>
                      <a:pt x="895999" y="460479"/>
                      <a:pt x="918354" y="464949"/>
                    </a:cubicBezTo>
                    <a:cubicBezTo>
                      <a:pt x="926402" y="464949"/>
                      <a:pt x="928191" y="478361"/>
                      <a:pt x="935344" y="480149"/>
                    </a:cubicBezTo>
                    <a:cubicBezTo>
                      <a:pt x="945181" y="483726"/>
                      <a:pt x="955911" y="480149"/>
                      <a:pt x="965748" y="487302"/>
                    </a:cubicBezTo>
                    <a:cubicBezTo>
                      <a:pt x="965748" y="483726"/>
                      <a:pt x="963959" y="480149"/>
                      <a:pt x="965748" y="477467"/>
                    </a:cubicBezTo>
                    <a:cubicBezTo>
                      <a:pt x="972901" y="470314"/>
                      <a:pt x="980949" y="479255"/>
                      <a:pt x="988103" y="475679"/>
                    </a:cubicBezTo>
                    <a:cubicBezTo>
                      <a:pt x="1001516" y="467632"/>
                      <a:pt x="976478" y="452431"/>
                      <a:pt x="969324" y="439913"/>
                    </a:cubicBezTo>
                    <a:cubicBezTo>
                      <a:pt x="969324" y="438125"/>
                      <a:pt x="971113" y="436337"/>
                      <a:pt x="971113" y="436337"/>
                    </a:cubicBezTo>
                    <a:cubicBezTo>
                      <a:pt x="984526" y="447961"/>
                      <a:pt x="994362" y="461373"/>
                      <a:pt x="1011352" y="470314"/>
                    </a:cubicBezTo>
                    <a:cubicBezTo>
                      <a:pt x="1019400" y="473890"/>
                      <a:pt x="1039967" y="478361"/>
                      <a:pt x="1036390" y="468526"/>
                    </a:cubicBezTo>
                    <a:cubicBezTo>
                      <a:pt x="1028342" y="449749"/>
                      <a:pt x="1011352" y="434549"/>
                      <a:pt x="997045" y="417560"/>
                    </a:cubicBezTo>
                    <a:lnTo>
                      <a:pt x="997045" y="410407"/>
                    </a:lnTo>
                    <a:cubicBezTo>
                      <a:pt x="993468" y="410407"/>
                      <a:pt x="993468" y="408619"/>
                      <a:pt x="991680" y="406831"/>
                    </a:cubicBezTo>
                    <a:lnTo>
                      <a:pt x="991680" y="399677"/>
                    </a:lnTo>
                    <a:cubicBezTo>
                      <a:pt x="984526" y="396101"/>
                      <a:pt x="986314" y="389842"/>
                      <a:pt x="983632" y="384477"/>
                    </a:cubicBezTo>
                    <a:cubicBezTo>
                      <a:pt x="978267" y="376430"/>
                      <a:pt x="981843" y="363912"/>
                      <a:pt x="978267" y="354077"/>
                    </a:cubicBezTo>
                    <a:cubicBezTo>
                      <a:pt x="974690" y="344241"/>
                      <a:pt x="972901" y="335300"/>
                      <a:pt x="971113" y="325464"/>
                    </a:cubicBezTo>
                    <a:cubicBezTo>
                      <a:pt x="965748" y="296852"/>
                      <a:pt x="959488" y="271816"/>
                      <a:pt x="955911" y="244098"/>
                    </a:cubicBezTo>
                    <a:cubicBezTo>
                      <a:pt x="952334" y="211910"/>
                      <a:pt x="974690" y="186874"/>
                      <a:pt x="989891" y="158262"/>
                    </a:cubicBezTo>
                    <a:cubicBezTo>
                      <a:pt x="1001516" y="137696"/>
                      <a:pt x="1014929" y="118026"/>
                      <a:pt x="1037284" y="104614"/>
                    </a:cubicBezTo>
                    <a:cubicBezTo>
                      <a:pt x="1042650" y="84049"/>
                      <a:pt x="1056063" y="67060"/>
                      <a:pt x="1069476" y="50966"/>
                    </a:cubicBezTo>
                    <a:cubicBezTo>
                      <a:pt x="1082889" y="34871"/>
                      <a:pt x="1105244" y="24142"/>
                      <a:pt x="1121340" y="16989"/>
                    </a:cubicBezTo>
                    <a:cubicBezTo>
                      <a:pt x="1144590" y="6259"/>
                      <a:pt x="1166051" y="0"/>
                      <a:pt x="1166051" y="0"/>
                    </a:cubicBezTo>
                    <a:lnTo>
                      <a:pt x="0" y="0"/>
                    </a:lnTo>
                    <a:lnTo>
                      <a:pt x="0" y="894133"/>
                    </a:lnTo>
                    <a:lnTo>
                      <a:pt x="828933" y="894133"/>
                    </a:lnTo>
                    <a:cubicBezTo>
                      <a:pt x="861125" y="870886"/>
                      <a:pt x="893317" y="860156"/>
                      <a:pt x="938027" y="837803"/>
                    </a:cubicBezTo>
                    <a:cubicBezTo>
                      <a:pt x="959488" y="828861"/>
                      <a:pt x="1007775" y="806508"/>
                      <a:pt x="1023871" y="790414"/>
                    </a:cubicBezTo>
                    <a:moveTo>
                      <a:pt x="764550" y="668812"/>
                    </a:moveTo>
                    <a:cubicBezTo>
                      <a:pt x="760973" y="668812"/>
                      <a:pt x="754714" y="670600"/>
                      <a:pt x="756502" y="667023"/>
                    </a:cubicBezTo>
                    <a:cubicBezTo>
                      <a:pt x="758291" y="658976"/>
                      <a:pt x="769915" y="658976"/>
                      <a:pt x="777069" y="655400"/>
                    </a:cubicBezTo>
                    <a:cubicBezTo>
                      <a:pt x="780646" y="653611"/>
                      <a:pt x="785117" y="650035"/>
                      <a:pt x="788694" y="651823"/>
                    </a:cubicBezTo>
                    <a:cubicBezTo>
                      <a:pt x="792271" y="657188"/>
                      <a:pt x="796742" y="655400"/>
                      <a:pt x="800319" y="658976"/>
                    </a:cubicBezTo>
                    <a:cubicBezTo>
                      <a:pt x="789588" y="668812"/>
                      <a:pt x="776175" y="664341"/>
                      <a:pt x="764550" y="668812"/>
                    </a:cubicBezTo>
                    <a:moveTo>
                      <a:pt x="505229" y="632152"/>
                    </a:moveTo>
                    <a:cubicBezTo>
                      <a:pt x="505229" y="632152"/>
                      <a:pt x="503441" y="630364"/>
                      <a:pt x="503441" y="628576"/>
                    </a:cubicBezTo>
                    <a:cubicBezTo>
                      <a:pt x="525796" y="599963"/>
                      <a:pt x="541892" y="573139"/>
                      <a:pt x="557988" y="542739"/>
                    </a:cubicBezTo>
                    <a:cubicBezTo>
                      <a:pt x="580343" y="531115"/>
                      <a:pt x="598227" y="514126"/>
                      <a:pt x="615217" y="495350"/>
                    </a:cubicBezTo>
                    <a:cubicBezTo>
                      <a:pt x="643832" y="464949"/>
                      <a:pt x="674235" y="438125"/>
                      <a:pt x="710003" y="421137"/>
                    </a:cubicBezTo>
                    <a:cubicBezTo>
                      <a:pt x="723416" y="415772"/>
                      <a:pt x="740406" y="417560"/>
                      <a:pt x="753820" y="422925"/>
                    </a:cubicBezTo>
                    <a:cubicBezTo>
                      <a:pt x="748454" y="430078"/>
                      <a:pt x="740406" y="428290"/>
                      <a:pt x="733253" y="432760"/>
                    </a:cubicBezTo>
                    <a:cubicBezTo>
                      <a:pt x="731464" y="432760"/>
                      <a:pt x="729676" y="432760"/>
                      <a:pt x="727888" y="430972"/>
                    </a:cubicBezTo>
                    <a:cubicBezTo>
                      <a:pt x="729676" y="429184"/>
                      <a:pt x="729676" y="427396"/>
                      <a:pt x="729676" y="425607"/>
                    </a:cubicBezTo>
                    <a:cubicBezTo>
                      <a:pt x="712686" y="444384"/>
                      <a:pt x="689436" y="452431"/>
                      <a:pt x="676023" y="474785"/>
                    </a:cubicBezTo>
                    <a:cubicBezTo>
                      <a:pt x="666187" y="491773"/>
                      <a:pt x="659033" y="513232"/>
                      <a:pt x="637572" y="518597"/>
                    </a:cubicBezTo>
                    <a:cubicBezTo>
                      <a:pt x="630419" y="520385"/>
                      <a:pt x="639361" y="513232"/>
                      <a:pt x="635784" y="515021"/>
                    </a:cubicBezTo>
                    <a:cubicBezTo>
                      <a:pt x="583025" y="547209"/>
                      <a:pt x="546363" y="586551"/>
                      <a:pt x="505229" y="632152"/>
                    </a:cubicBezTo>
                    <a:moveTo>
                      <a:pt x="645620" y="520385"/>
                    </a:moveTo>
                    <a:cubicBezTo>
                      <a:pt x="643832" y="523962"/>
                      <a:pt x="642043" y="523962"/>
                      <a:pt x="640255" y="527538"/>
                    </a:cubicBezTo>
                    <a:cubicBezTo>
                      <a:pt x="638466" y="531115"/>
                      <a:pt x="636678" y="532903"/>
                      <a:pt x="633101" y="534692"/>
                    </a:cubicBezTo>
                    <a:cubicBezTo>
                      <a:pt x="631313" y="534692"/>
                      <a:pt x="629524" y="534692"/>
                      <a:pt x="629524" y="532903"/>
                    </a:cubicBezTo>
                    <a:cubicBezTo>
                      <a:pt x="631313" y="525750"/>
                      <a:pt x="636678" y="519491"/>
                      <a:pt x="642938" y="517703"/>
                    </a:cubicBezTo>
                    <a:cubicBezTo>
                      <a:pt x="645620" y="516809"/>
                      <a:pt x="645620" y="518597"/>
                      <a:pt x="645620" y="520385"/>
                    </a:cubicBezTo>
                    <a:moveTo>
                      <a:pt x="724311" y="773425"/>
                    </a:moveTo>
                    <a:cubicBezTo>
                      <a:pt x="723416" y="775213"/>
                      <a:pt x="721628" y="777002"/>
                      <a:pt x="719840" y="778790"/>
                    </a:cubicBezTo>
                    <a:cubicBezTo>
                      <a:pt x="721628" y="778790"/>
                      <a:pt x="723416" y="780578"/>
                      <a:pt x="721628" y="781472"/>
                    </a:cubicBezTo>
                    <a:cubicBezTo>
                      <a:pt x="718051" y="785049"/>
                      <a:pt x="713580" y="788625"/>
                      <a:pt x="709109" y="790414"/>
                    </a:cubicBezTo>
                    <a:lnTo>
                      <a:pt x="706426" y="790414"/>
                    </a:lnTo>
                    <a:cubicBezTo>
                      <a:pt x="704638" y="792202"/>
                      <a:pt x="701955" y="793990"/>
                      <a:pt x="700167" y="796673"/>
                    </a:cubicBezTo>
                    <a:cubicBezTo>
                      <a:pt x="698379" y="798461"/>
                      <a:pt x="688542" y="797567"/>
                      <a:pt x="691225" y="794884"/>
                    </a:cubicBezTo>
                    <a:cubicBezTo>
                      <a:pt x="695696" y="791308"/>
                      <a:pt x="699273" y="786837"/>
                      <a:pt x="703744" y="783261"/>
                    </a:cubicBezTo>
                    <a:cubicBezTo>
                      <a:pt x="706426" y="781472"/>
                      <a:pt x="709109" y="778790"/>
                      <a:pt x="710898" y="776107"/>
                    </a:cubicBezTo>
                    <a:cubicBezTo>
                      <a:pt x="711792" y="774319"/>
                      <a:pt x="712686" y="773425"/>
                      <a:pt x="714474" y="772531"/>
                    </a:cubicBezTo>
                    <a:cubicBezTo>
                      <a:pt x="717157" y="770743"/>
                      <a:pt x="726099" y="769849"/>
                      <a:pt x="724311" y="773425"/>
                    </a:cubicBezTo>
                    <a:moveTo>
                      <a:pt x="693908" y="760013"/>
                    </a:moveTo>
                    <a:cubicBezTo>
                      <a:pt x="686754" y="764484"/>
                      <a:pt x="680494" y="768954"/>
                      <a:pt x="674235" y="773425"/>
                    </a:cubicBezTo>
                    <a:cubicBezTo>
                      <a:pt x="667081" y="777896"/>
                      <a:pt x="659033" y="780578"/>
                      <a:pt x="651880" y="784155"/>
                    </a:cubicBezTo>
                    <a:cubicBezTo>
                      <a:pt x="650985" y="783261"/>
                      <a:pt x="650091" y="783261"/>
                      <a:pt x="649197" y="783261"/>
                    </a:cubicBezTo>
                    <a:cubicBezTo>
                      <a:pt x="642938" y="786837"/>
                      <a:pt x="637572" y="791308"/>
                      <a:pt x="632207" y="796673"/>
                    </a:cubicBezTo>
                    <a:lnTo>
                      <a:pt x="629524" y="799355"/>
                    </a:lnTo>
                    <a:lnTo>
                      <a:pt x="626842" y="802037"/>
                    </a:lnTo>
                    <a:lnTo>
                      <a:pt x="623265" y="805614"/>
                    </a:lnTo>
                    <a:cubicBezTo>
                      <a:pt x="622371" y="806508"/>
                      <a:pt x="622371" y="807402"/>
                      <a:pt x="620582" y="808296"/>
                    </a:cubicBezTo>
                    <a:cubicBezTo>
                      <a:pt x="619688" y="809190"/>
                      <a:pt x="617005" y="809190"/>
                      <a:pt x="617005" y="807402"/>
                    </a:cubicBezTo>
                    <a:cubicBezTo>
                      <a:pt x="616111" y="808296"/>
                      <a:pt x="615217" y="808296"/>
                      <a:pt x="614323" y="809190"/>
                    </a:cubicBezTo>
                    <a:cubicBezTo>
                      <a:pt x="613429" y="810085"/>
                      <a:pt x="612534" y="810085"/>
                      <a:pt x="611640" y="810979"/>
                    </a:cubicBezTo>
                    <a:lnTo>
                      <a:pt x="609852" y="810979"/>
                    </a:lnTo>
                    <a:cubicBezTo>
                      <a:pt x="608063" y="812767"/>
                      <a:pt x="605381" y="814555"/>
                      <a:pt x="603592" y="816343"/>
                    </a:cubicBezTo>
                    <a:cubicBezTo>
                      <a:pt x="600015" y="819920"/>
                      <a:pt x="596439" y="822602"/>
                      <a:pt x="593756" y="827073"/>
                    </a:cubicBezTo>
                    <a:lnTo>
                      <a:pt x="593756" y="827967"/>
                    </a:lnTo>
                    <a:lnTo>
                      <a:pt x="592862" y="828861"/>
                    </a:lnTo>
                    <a:cubicBezTo>
                      <a:pt x="592862" y="828861"/>
                      <a:pt x="592862" y="829755"/>
                      <a:pt x="591968" y="829755"/>
                    </a:cubicBezTo>
                    <a:cubicBezTo>
                      <a:pt x="591968" y="830650"/>
                      <a:pt x="591073" y="830650"/>
                      <a:pt x="591073" y="831544"/>
                    </a:cubicBezTo>
                    <a:cubicBezTo>
                      <a:pt x="591073" y="831544"/>
                      <a:pt x="590179" y="832438"/>
                      <a:pt x="589285" y="832438"/>
                    </a:cubicBezTo>
                    <a:lnTo>
                      <a:pt x="588391" y="831544"/>
                    </a:lnTo>
                    <a:cubicBezTo>
                      <a:pt x="588391" y="831544"/>
                      <a:pt x="588391" y="830650"/>
                      <a:pt x="587496" y="830650"/>
                    </a:cubicBezTo>
                    <a:cubicBezTo>
                      <a:pt x="586602" y="829755"/>
                      <a:pt x="586602" y="828861"/>
                      <a:pt x="585708" y="827967"/>
                    </a:cubicBezTo>
                    <a:lnTo>
                      <a:pt x="585708" y="827073"/>
                    </a:lnTo>
                    <a:cubicBezTo>
                      <a:pt x="587496" y="825285"/>
                      <a:pt x="589285" y="823497"/>
                      <a:pt x="591073" y="820814"/>
                    </a:cubicBezTo>
                    <a:cubicBezTo>
                      <a:pt x="591968" y="819920"/>
                      <a:pt x="591968" y="819026"/>
                      <a:pt x="592862" y="819026"/>
                    </a:cubicBezTo>
                    <a:cubicBezTo>
                      <a:pt x="593756" y="818132"/>
                      <a:pt x="594650" y="816343"/>
                      <a:pt x="595544" y="815449"/>
                    </a:cubicBezTo>
                    <a:cubicBezTo>
                      <a:pt x="595544" y="814555"/>
                      <a:pt x="596439" y="814555"/>
                      <a:pt x="596439" y="813661"/>
                    </a:cubicBezTo>
                    <a:cubicBezTo>
                      <a:pt x="598227" y="810979"/>
                      <a:pt x="600015" y="809190"/>
                      <a:pt x="601804" y="806508"/>
                    </a:cubicBezTo>
                    <a:lnTo>
                      <a:pt x="602698" y="805614"/>
                    </a:lnTo>
                    <a:cubicBezTo>
                      <a:pt x="603592" y="804720"/>
                      <a:pt x="604486" y="802931"/>
                      <a:pt x="605381" y="802037"/>
                    </a:cubicBezTo>
                    <a:cubicBezTo>
                      <a:pt x="606275" y="801143"/>
                      <a:pt x="606275" y="800249"/>
                      <a:pt x="607169" y="798461"/>
                    </a:cubicBezTo>
                    <a:lnTo>
                      <a:pt x="607169" y="797567"/>
                    </a:lnTo>
                    <a:cubicBezTo>
                      <a:pt x="608063" y="795778"/>
                      <a:pt x="608063" y="794884"/>
                      <a:pt x="608958" y="793990"/>
                    </a:cubicBezTo>
                    <a:lnTo>
                      <a:pt x="608958" y="793096"/>
                    </a:lnTo>
                    <a:cubicBezTo>
                      <a:pt x="608958" y="792202"/>
                      <a:pt x="608958" y="792202"/>
                      <a:pt x="609852" y="791308"/>
                    </a:cubicBezTo>
                    <a:cubicBezTo>
                      <a:pt x="609852" y="790414"/>
                      <a:pt x="609852" y="789519"/>
                      <a:pt x="610746" y="788625"/>
                    </a:cubicBezTo>
                    <a:lnTo>
                      <a:pt x="610746" y="787731"/>
                    </a:lnTo>
                    <a:cubicBezTo>
                      <a:pt x="612534" y="784155"/>
                      <a:pt x="615217" y="781472"/>
                      <a:pt x="617900" y="778790"/>
                    </a:cubicBezTo>
                    <a:lnTo>
                      <a:pt x="617005" y="778790"/>
                    </a:lnTo>
                    <a:cubicBezTo>
                      <a:pt x="614323" y="780578"/>
                      <a:pt x="612534" y="782366"/>
                      <a:pt x="610746" y="784155"/>
                    </a:cubicBezTo>
                    <a:cubicBezTo>
                      <a:pt x="608958" y="785943"/>
                      <a:pt x="605381" y="783261"/>
                      <a:pt x="608063" y="781472"/>
                    </a:cubicBezTo>
                    <a:cubicBezTo>
                      <a:pt x="609852" y="780578"/>
                      <a:pt x="610746" y="778790"/>
                      <a:pt x="611640" y="777896"/>
                    </a:cubicBezTo>
                    <a:cubicBezTo>
                      <a:pt x="614323" y="775213"/>
                      <a:pt x="617005" y="771637"/>
                      <a:pt x="620582" y="768954"/>
                    </a:cubicBezTo>
                    <a:cubicBezTo>
                      <a:pt x="622371" y="767166"/>
                      <a:pt x="624159" y="766272"/>
                      <a:pt x="625948" y="765378"/>
                    </a:cubicBezTo>
                    <a:lnTo>
                      <a:pt x="626842" y="764484"/>
                    </a:lnTo>
                    <a:cubicBezTo>
                      <a:pt x="627736" y="762695"/>
                      <a:pt x="629524" y="761801"/>
                      <a:pt x="630419" y="760013"/>
                    </a:cubicBezTo>
                    <a:cubicBezTo>
                      <a:pt x="646514" y="744813"/>
                      <a:pt x="674235" y="744813"/>
                      <a:pt x="694802" y="734977"/>
                    </a:cubicBezTo>
                    <a:cubicBezTo>
                      <a:pt x="702850" y="731401"/>
                      <a:pt x="713580" y="736766"/>
                      <a:pt x="721628" y="734977"/>
                    </a:cubicBezTo>
                    <a:cubicBezTo>
                      <a:pt x="726993" y="734977"/>
                      <a:pt x="731464" y="734977"/>
                      <a:pt x="736830" y="738554"/>
                    </a:cubicBezTo>
                    <a:cubicBezTo>
                      <a:pt x="721628" y="741236"/>
                      <a:pt x="708215" y="751072"/>
                      <a:pt x="693908" y="760013"/>
                    </a:cubicBezTo>
                    <a:moveTo>
                      <a:pt x="728782" y="641988"/>
                    </a:moveTo>
                    <a:cubicBezTo>
                      <a:pt x="726993" y="640199"/>
                      <a:pt x="734147" y="641988"/>
                      <a:pt x="735935" y="638411"/>
                    </a:cubicBezTo>
                    <a:lnTo>
                      <a:pt x="722522" y="638411"/>
                    </a:lnTo>
                    <a:cubicBezTo>
                      <a:pt x="720734" y="638411"/>
                      <a:pt x="720734" y="636623"/>
                      <a:pt x="720734" y="634834"/>
                    </a:cubicBezTo>
                    <a:cubicBezTo>
                      <a:pt x="712686" y="636623"/>
                      <a:pt x="701955" y="640199"/>
                      <a:pt x="693908" y="641988"/>
                    </a:cubicBezTo>
                    <a:cubicBezTo>
                      <a:pt x="682283" y="645564"/>
                      <a:pt x="671552" y="653611"/>
                      <a:pt x="658139" y="657188"/>
                    </a:cubicBezTo>
                    <a:cubicBezTo>
                      <a:pt x="639361" y="664341"/>
                      <a:pt x="624159" y="679541"/>
                      <a:pt x="604486" y="685800"/>
                    </a:cubicBezTo>
                    <a:cubicBezTo>
                      <a:pt x="602698" y="685800"/>
                      <a:pt x="602698" y="684012"/>
                      <a:pt x="602698" y="682223"/>
                    </a:cubicBezTo>
                    <a:cubicBezTo>
                      <a:pt x="604486" y="676859"/>
                      <a:pt x="610746" y="675070"/>
                      <a:pt x="614323" y="670600"/>
                    </a:cubicBezTo>
                    <a:cubicBezTo>
                      <a:pt x="614323" y="668812"/>
                      <a:pt x="614323" y="667023"/>
                      <a:pt x="612534" y="667023"/>
                    </a:cubicBezTo>
                    <a:cubicBezTo>
                      <a:pt x="625948" y="648246"/>
                      <a:pt x="644726" y="638411"/>
                      <a:pt x="661716" y="623211"/>
                    </a:cubicBezTo>
                    <a:lnTo>
                      <a:pt x="661716" y="617846"/>
                    </a:lnTo>
                    <a:cubicBezTo>
                      <a:pt x="667081" y="610693"/>
                      <a:pt x="675129" y="608010"/>
                      <a:pt x="678706" y="599069"/>
                    </a:cubicBezTo>
                    <a:cubicBezTo>
                      <a:pt x="680494" y="593704"/>
                      <a:pt x="687648" y="587445"/>
                      <a:pt x="695696" y="583869"/>
                    </a:cubicBezTo>
                    <a:cubicBezTo>
                      <a:pt x="693908" y="582081"/>
                      <a:pt x="690331" y="582081"/>
                      <a:pt x="690331" y="578504"/>
                    </a:cubicBezTo>
                    <a:cubicBezTo>
                      <a:pt x="683177" y="578504"/>
                      <a:pt x="676918" y="582081"/>
                      <a:pt x="669764" y="576716"/>
                    </a:cubicBezTo>
                    <a:cubicBezTo>
                      <a:pt x="673341" y="574033"/>
                      <a:pt x="676918" y="572245"/>
                      <a:pt x="680494" y="570457"/>
                    </a:cubicBezTo>
                    <a:cubicBezTo>
                      <a:pt x="678706" y="570457"/>
                      <a:pt x="677812" y="569563"/>
                      <a:pt x="676918" y="567774"/>
                    </a:cubicBezTo>
                    <a:cubicBezTo>
                      <a:pt x="675129" y="564198"/>
                      <a:pt x="680494" y="560621"/>
                      <a:pt x="684965" y="559727"/>
                    </a:cubicBezTo>
                    <a:cubicBezTo>
                      <a:pt x="692119" y="557939"/>
                      <a:pt x="700167" y="557939"/>
                      <a:pt x="705532" y="552574"/>
                    </a:cubicBezTo>
                    <a:cubicBezTo>
                      <a:pt x="693908" y="550786"/>
                      <a:pt x="680494" y="556151"/>
                      <a:pt x="667975" y="548998"/>
                    </a:cubicBezTo>
                    <a:cubicBezTo>
                      <a:pt x="676023" y="526644"/>
                      <a:pt x="690331" y="508762"/>
                      <a:pt x="710003" y="498032"/>
                    </a:cubicBezTo>
                    <a:cubicBezTo>
                      <a:pt x="711792" y="498032"/>
                      <a:pt x="715369" y="498032"/>
                      <a:pt x="715369" y="499820"/>
                    </a:cubicBezTo>
                    <a:cubicBezTo>
                      <a:pt x="715369" y="507868"/>
                      <a:pt x="710003" y="515021"/>
                      <a:pt x="701955" y="516809"/>
                    </a:cubicBezTo>
                    <a:cubicBezTo>
                      <a:pt x="715369" y="520385"/>
                      <a:pt x="728782" y="520385"/>
                      <a:pt x="742195" y="526644"/>
                    </a:cubicBezTo>
                    <a:cubicBezTo>
                      <a:pt x="740406" y="530221"/>
                      <a:pt x="736830" y="528433"/>
                      <a:pt x="735041" y="528433"/>
                    </a:cubicBezTo>
                    <a:cubicBezTo>
                      <a:pt x="743089" y="533797"/>
                      <a:pt x="753820" y="530221"/>
                      <a:pt x="761868" y="536480"/>
                    </a:cubicBezTo>
                    <a:cubicBezTo>
                      <a:pt x="756502" y="541845"/>
                      <a:pt x="752031" y="536480"/>
                      <a:pt x="746666" y="536480"/>
                    </a:cubicBezTo>
                    <a:cubicBezTo>
                      <a:pt x="799424" y="551680"/>
                      <a:pt x="854865" y="563304"/>
                      <a:pt x="898682" y="597281"/>
                    </a:cubicBezTo>
                    <a:cubicBezTo>
                      <a:pt x="861125" y="616058"/>
                      <a:pt x="822674" y="624105"/>
                      <a:pt x="782434" y="633046"/>
                    </a:cubicBezTo>
                    <a:cubicBezTo>
                      <a:pt x="777069" y="633046"/>
                      <a:pt x="774387" y="633046"/>
                      <a:pt x="769021" y="631258"/>
                    </a:cubicBezTo>
                    <a:cubicBezTo>
                      <a:pt x="769021" y="633046"/>
                      <a:pt x="769021" y="636623"/>
                      <a:pt x="767233" y="636623"/>
                    </a:cubicBezTo>
                    <a:cubicBezTo>
                      <a:pt x="760079" y="636623"/>
                      <a:pt x="755608" y="636623"/>
                      <a:pt x="750243" y="640199"/>
                    </a:cubicBezTo>
                    <a:cubicBezTo>
                      <a:pt x="743983" y="645564"/>
                      <a:pt x="734147" y="647352"/>
                      <a:pt x="728782" y="641988"/>
                    </a:cubicBezTo>
                  </a:path>
                </a:pathLst>
              </a:custGeom>
              <a:solidFill>
                <a:srgbClr val="000091"/>
              </a:solidFill>
              <a:ln w="893" cap="flat">
                <a:noFill/>
                <a:prstDash val="solid"/>
                <a:miter/>
              </a:ln>
            </p:spPr>
            <p:txBody>
              <a:bodyPr rtlCol="0" anchor="ctr"/>
              <a:lstStyle/>
              <a:p>
                <a:endParaRPr lang="fr-FR"/>
              </a:p>
            </p:txBody>
          </p:sp>
          <p:sp>
            <p:nvSpPr>
              <p:cNvPr id="63" name="Forme libre 62">
                <a:extLst>
                  <a:ext uri="{FF2B5EF4-FFF2-40B4-BE49-F238E27FC236}">
                    <a16:creationId xmlns:a16="http://schemas.microsoft.com/office/drawing/2014/main" id="{B4F883C2-212D-B627-13CB-8C849DE88486}"/>
                  </a:ext>
                </a:extLst>
              </p:cNvPr>
              <p:cNvSpPr/>
              <p:nvPr/>
            </p:nvSpPr>
            <p:spPr>
              <a:xfrm>
                <a:off x="4569124" y="894132"/>
                <a:ext cx="1085135" cy="894132"/>
              </a:xfrm>
              <a:custGeom>
                <a:avLst/>
                <a:gdLst>
                  <a:gd name="connsiteX0" fmla="*/ 1084241 w 1085135"/>
                  <a:gd name="connsiteY0" fmla="*/ 0 h 894132"/>
                  <a:gd name="connsiteX1" fmla="*/ 123859 w 1085135"/>
                  <a:gd name="connsiteY1" fmla="*/ 0 h 894132"/>
                  <a:gd name="connsiteX2" fmla="*/ 132801 w 1085135"/>
                  <a:gd name="connsiteY2" fmla="*/ 4471 h 894132"/>
                  <a:gd name="connsiteX3" fmla="*/ 156945 w 1085135"/>
                  <a:gd name="connsiteY3" fmla="*/ 16989 h 894132"/>
                  <a:gd name="connsiteX4" fmla="*/ 189136 w 1085135"/>
                  <a:gd name="connsiteY4" fmla="*/ 43813 h 894132"/>
                  <a:gd name="connsiteX5" fmla="*/ 194501 w 1085135"/>
                  <a:gd name="connsiteY5" fmla="*/ 66166 h 894132"/>
                  <a:gd name="connsiteX6" fmla="*/ 181088 w 1085135"/>
                  <a:gd name="connsiteY6" fmla="*/ 91202 h 894132"/>
                  <a:gd name="connsiteX7" fmla="*/ 145320 w 1085135"/>
                  <a:gd name="connsiteY7" fmla="*/ 94778 h 894132"/>
                  <a:gd name="connsiteX8" fmla="*/ 124753 w 1085135"/>
                  <a:gd name="connsiteY8" fmla="*/ 91202 h 894132"/>
                  <a:gd name="connsiteX9" fmla="*/ 190925 w 1085135"/>
                  <a:gd name="connsiteY9" fmla="*/ 136802 h 894132"/>
                  <a:gd name="connsiteX10" fmla="*/ 206126 w 1085135"/>
                  <a:gd name="connsiteY10" fmla="*/ 142167 h 894132"/>
                  <a:gd name="connsiteX11" fmla="*/ 207915 w 1085135"/>
                  <a:gd name="connsiteY11" fmla="*/ 147532 h 894132"/>
                  <a:gd name="connsiteX12" fmla="*/ 202549 w 1085135"/>
                  <a:gd name="connsiteY12" fmla="*/ 157367 h 894132"/>
                  <a:gd name="connsiteX13" fmla="*/ 207915 w 1085135"/>
                  <a:gd name="connsiteY13" fmla="*/ 157367 h 894132"/>
                  <a:gd name="connsiteX14" fmla="*/ 226693 w 1085135"/>
                  <a:gd name="connsiteY14" fmla="*/ 142167 h 894132"/>
                  <a:gd name="connsiteX15" fmla="*/ 233847 w 1085135"/>
                  <a:gd name="connsiteY15" fmla="*/ 167203 h 894132"/>
                  <a:gd name="connsiteX16" fmla="*/ 213280 w 1085135"/>
                  <a:gd name="connsiteY16" fmla="*/ 184191 h 894132"/>
                  <a:gd name="connsiteX17" fmla="*/ 213280 w 1085135"/>
                  <a:gd name="connsiteY17" fmla="*/ 195815 h 894132"/>
                  <a:gd name="connsiteX18" fmla="*/ 221328 w 1085135"/>
                  <a:gd name="connsiteY18" fmla="*/ 216380 h 894132"/>
                  <a:gd name="connsiteX19" fmla="*/ 232952 w 1085135"/>
                  <a:gd name="connsiteY19" fmla="*/ 253934 h 894132"/>
                  <a:gd name="connsiteX20" fmla="*/ 244577 w 1085135"/>
                  <a:gd name="connsiteY20" fmla="*/ 329935 h 894132"/>
                  <a:gd name="connsiteX21" fmla="*/ 242789 w 1085135"/>
                  <a:gd name="connsiteY21" fmla="*/ 368383 h 894132"/>
                  <a:gd name="connsiteX22" fmla="*/ 261567 w 1085135"/>
                  <a:gd name="connsiteY22" fmla="*/ 404148 h 894132"/>
                  <a:gd name="connsiteX23" fmla="*/ 280346 w 1085135"/>
                  <a:gd name="connsiteY23" fmla="*/ 430972 h 894132"/>
                  <a:gd name="connsiteX24" fmla="*/ 300912 w 1085135"/>
                  <a:gd name="connsiteY24" fmla="*/ 484620 h 894132"/>
                  <a:gd name="connsiteX25" fmla="*/ 265144 w 1085135"/>
                  <a:gd name="connsiteY25" fmla="*/ 501609 h 894132"/>
                  <a:gd name="connsiteX26" fmla="*/ 268721 w 1085135"/>
                  <a:gd name="connsiteY26" fmla="*/ 532009 h 894132"/>
                  <a:gd name="connsiteX27" fmla="*/ 246366 w 1085135"/>
                  <a:gd name="connsiteY27" fmla="*/ 561516 h 894132"/>
                  <a:gd name="connsiteX28" fmla="*/ 257990 w 1085135"/>
                  <a:gd name="connsiteY28" fmla="*/ 568669 h 894132"/>
                  <a:gd name="connsiteX29" fmla="*/ 263356 w 1085135"/>
                  <a:gd name="connsiteY29" fmla="*/ 591022 h 894132"/>
                  <a:gd name="connsiteX30" fmla="*/ 246366 w 1085135"/>
                  <a:gd name="connsiteY30" fmla="*/ 621422 h 894132"/>
                  <a:gd name="connsiteX31" fmla="*/ 244577 w 1085135"/>
                  <a:gd name="connsiteY31" fmla="*/ 658976 h 894132"/>
                  <a:gd name="connsiteX32" fmla="*/ 214174 w 1085135"/>
                  <a:gd name="connsiteY32" fmla="*/ 684012 h 894132"/>
                  <a:gd name="connsiteX33" fmla="*/ 181982 w 1085135"/>
                  <a:gd name="connsiteY33" fmla="*/ 685800 h 894132"/>
                  <a:gd name="connsiteX34" fmla="*/ 172146 w 1085135"/>
                  <a:gd name="connsiteY34" fmla="*/ 682223 h 894132"/>
                  <a:gd name="connsiteX35" fmla="*/ 86302 w 1085135"/>
                  <a:gd name="connsiteY35" fmla="*/ 670600 h 894132"/>
                  <a:gd name="connsiteX36" fmla="*/ 63052 w 1085135"/>
                  <a:gd name="connsiteY36" fmla="*/ 676859 h 894132"/>
                  <a:gd name="connsiteX37" fmla="*/ 42486 w 1085135"/>
                  <a:gd name="connsiteY37" fmla="*/ 694741 h 894132"/>
                  <a:gd name="connsiteX38" fmla="*/ 38909 w 1085135"/>
                  <a:gd name="connsiteY38" fmla="*/ 699212 h 894132"/>
                  <a:gd name="connsiteX39" fmla="*/ 37120 w 1085135"/>
                  <a:gd name="connsiteY39" fmla="*/ 701894 h 894132"/>
                  <a:gd name="connsiteX40" fmla="*/ 35332 w 1085135"/>
                  <a:gd name="connsiteY40" fmla="*/ 703683 h 894132"/>
                  <a:gd name="connsiteX41" fmla="*/ 21919 w 1085135"/>
                  <a:gd name="connsiteY41" fmla="*/ 723354 h 894132"/>
                  <a:gd name="connsiteX42" fmla="*/ 21024 w 1085135"/>
                  <a:gd name="connsiteY42" fmla="*/ 724248 h 894132"/>
                  <a:gd name="connsiteX43" fmla="*/ 19236 w 1085135"/>
                  <a:gd name="connsiteY43" fmla="*/ 726930 h 894132"/>
                  <a:gd name="connsiteX44" fmla="*/ 6717 w 1085135"/>
                  <a:gd name="connsiteY44" fmla="*/ 758225 h 894132"/>
                  <a:gd name="connsiteX45" fmla="*/ 8506 w 1085135"/>
                  <a:gd name="connsiteY45" fmla="*/ 837803 h 894132"/>
                  <a:gd name="connsiteX46" fmla="*/ 101503 w 1085135"/>
                  <a:gd name="connsiteY46" fmla="*/ 873568 h 894132"/>
                  <a:gd name="connsiteX47" fmla="*/ 141743 w 1085135"/>
                  <a:gd name="connsiteY47" fmla="*/ 894133 h 894132"/>
                  <a:gd name="connsiteX48" fmla="*/ 1085135 w 1085135"/>
                  <a:gd name="connsiteY48" fmla="*/ 894133 h 894132"/>
                  <a:gd name="connsiteX49" fmla="*/ 1085135 w 1085135"/>
                  <a:gd name="connsiteY49" fmla="*/ 0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085135" h="894132">
                    <a:moveTo>
                      <a:pt x="1084241" y="0"/>
                    </a:moveTo>
                    <a:lnTo>
                      <a:pt x="123859" y="0"/>
                    </a:lnTo>
                    <a:cubicBezTo>
                      <a:pt x="123859" y="0"/>
                      <a:pt x="125647" y="0"/>
                      <a:pt x="132801" y="4471"/>
                    </a:cubicBezTo>
                    <a:cubicBezTo>
                      <a:pt x="140849" y="8941"/>
                      <a:pt x="150685" y="14306"/>
                      <a:pt x="156945" y="16989"/>
                    </a:cubicBezTo>
                    <a:cubicBezTo>
                      <a:pt x="169463" y="23247"/>
                      <a:pt x="181088" y="31295"/>
                      <a:pt x="189136" y="43813"/>
                    </a:cubicBezTo>
                    <a:cubicBezTo>
                      <a:pt x="192713" y="49177"/>
                      <a:pt x="197184" y="59013"/>
                      <a:pt x="194501" y="66166"/>
                    </a:cubicBezTo>
                    <a:cubicBezTo>
                      <a:pt x="190925" y="74213"/>
                      <a:pt x="189136" y="88519"/>
                      <a:pt x="181088" y="91202"/>
                    </a:cubicBezTo>
                    <a:cubicBezTo>
                      <a:pt x="171252" y="96566"/>
                      <a:pt x="157839" y="96566"/>
                      <a:pt x="145320" y="94778"/>
                    </a:cubicBezTo>
                    <a:cubicBezTo>
                      <a:pt x="138166" y="94778"/>
                      <a:pt x="131907" y="92990"/>
                      <a:pt x="124753" y="91202"/>
                    </a:cubicBezTo>
                    <a:cubicBezTo>
                      <a:pt x="149791" y="101037"/>
                      <a:pt x="173935" y="113555"/>
                      <a:pt x="190925" y="136802"/>
                    </a:cubicBezTo>
                    <a:cubicBezTo>
                      <a:pt x="192713" y="140379"/>
                      <a:pt x="198972" y="142167"/>
                      <a:pt x="206126" y="142167"/>
                    </a:cubicBezTo>
                    <a:cubicBezTo>
                      <a:pt x="207915" y="142167"/>
                      <a:pt x="207915" y="145744"/>
                      <a:pt x="207915" y="147532"/>
                    </a:cubicBezTo>
                    <a:cubicBezTo>
                      <a:pt x="204338" y="151108"/>
                      <a:pt x="200761" y="152897"/>
                      <a:pt x="202549" y="157367"/>
                    </a:cubicBezTo>
                    <a:lnTo>
                      <a:pt x="207915" y="157367"/>
                    </a:lnTo>
                    <a:cubicBezTo>
                      <a:pt x="215962" y="153791"/>
                      <a:pt x="215068" y="136802"/>
                      <a:pt x="226693" y="142167"/>
                    </a:cubicBezTo>
                    <a:cubicBezTo>
                      <a:pt x="234741" y="147532"/>
                      <a:pt x="238318" y="159156"/>
                      <a:pt x="233847" y="167203"/>
                    </a:cubicBezTo>
                    <a:cubicBezTo>
                      <a:pt x="226693" y="174356"/>
                      <a:pt x="220433" y="178827"/>
                      <a:pt x="213280" y="184191"/>
                    </a:cubicBezTo>
                    <a:cubicBezTo>
                      <a:pt x="211491" y="187768"/>
                      <a:pt x="211491" y="192239"/>
                      <a:pt x="213280" y="195815"/>
                    </a:cubicBezTo>
                    <a:cubicBezTo>
                      <a:pt x="218645" y="202968"/>
                      <a:pt x="220433" y="209227"/>
                      <a:pt x="221328" y="216380"/>
                    </a:cubicBezTo>
                    <a:cubicBezTo>
                      <a:pt x="226693" y="228004"/>
                      <a:pt x="228481" y="241416"/>
                      <a:pt x="232952" y="253934"/>
                    </a:cubicBezTo>
                    <a:cubicBezTo>
                      <a:pt x="240106" y="278970"/>
                      <a:pt x="246366" y="304899"/>
                      <a:pt x="244577" y="329935"/>
                    </a:cubicBezTo>
                    <a:cubicBezTo>
                      <a:pt x="244577" y="343347"/>
                      <a:pt x="237423" y="354971"/>
                      <a:pt x="242789" y="368383"/>
                    </a:cubicBezTo>
                    <a:cubicBezTo>
                      <a:pt x="246366" y="381795"/>
                      <a:pt x="254413" y="391630"/>
                      <a:pt x="261567" y="404148"/>
                    </a:cubicBezTo>
                    <a:cubicBezTo>
                      <a:pt x="268721" y="413984"/>
                      <a:pt x="274980" y="421137"/>
                      <a:pt x="280346" y="430972"/>
                    </a:cubicBezTo>
                    <a:cubicBezTo>
                      <a:pt x="290182" y="447961"/>
                      <a:pt x="308960" y="464949"/>
                      <a:pt x="300912" y="484620"/>
                    </a:cubicBezTo>
                    <a:cubicBezTo>
                      <a:pt x="295547" y="496244"/>
                      <a:pt x="277663" y="494456"/>
                      <a:pt x="265144" y="501609"/>
                    </a:cubicBezTo>
                    <a:cubicBezTo>
                      <a:pt x="255308" y="509656"/>
                      <a:pt x="263356" y="523962"/>
                      <a:pt x="268721" y="532009"/>
                    </a:cubicBezTo>
                    <a:cubicBezTo>
                      <a:pt x="276769" y="547209"/>
                      <a:pt x="258885" y="557045"/>
                      <a:pt x="246366" y="561516"/>
                    </a:cubicBezTo>
                    <a:cubicBezTo>
                      <a:pt x="249942" y="566880"/>
                      <a:pt x="256202" y="565092"/>
                      <a:pt x="257990" y="568669"/>
                    </a:cubicBezTo>
                    <a:cubicBezTo>
                      <a:pt x="259779" y="576716"/>
                      <a:pt x="267827" y="582081"/>
                      <a:pt x="263356" y="591022"/>
                    </a:cubicBezTo>
                    <a:cubicBezTo>
                      <a:pt x="256202" y="600857"/>
                      <a:pt x="236529" y="606222"/>
                      <a:pt x="246366" y="621422"/>
                    </a:cubicBezTo>
                    <a:cubicBezTo>
                      <a:pt x="253519" y="633046"/>
                      <a:pt x="249048" y="646458"/>
                      <a:pt x="244577" y="658976"/>
                    </a:cubicBezTo>
                    <a:cubicBezTo>
                      <a:pt x="239212" y="672388"/>
                      <a:pt x="227587" y="681329"/>
                      <a:pt x="214174" y="684012"/>
                    </a:cubicBezTo>
                    <a:cubicBezTo>
                      <a:pt x="204338" y="687588"/>
                      <a:pt x="191819" y="687588"/>
                      <a:pt x="181982" y="685800"/>
                    </a:cubicBezTo>
                    <a:cubicBezTo>
                      <a:pt x="178406" y="684012"/>
                      <a:pt x="174829" y="682223"/>
                      <a:pt x="172146" y="682223"/>
                    </a:cubicBezTo>
                    <a:cubicBezTo>
                      <a:pt x="143531" y="678647"/>
                      <a:pt x="114917" y="670600"/>
                      <a:pt x="86302" y="670600"/>
                    </a:cubicBezTo>
                    <a:cubicBezTo>
                      <a:pt x="78254" y="672388"/>
                      <a:pt x="69312" y="674176"/>
                      <a:pt x="63052" y="676859"/>
                    </a:cubicBezTo>
                    <a:cubicBezTo>
                      <a:pt x="55899" y="682223"/>
                      <a:pt x="48745" y="688482"/>
                      <a:pt x="42486" y="694741"/>
                    </a:cubicBezTo>
                    <a:cubicBezTo>
                      <a:pt x="41591" y="696530"/>
                      <a:pt x="39803" y="697424"/>
                      <a:pt x="38909" y="699212"/>
                    </a:cubicBezTo>
                    <a:cubicBezTo>
                      <a:pt x="38014" y="700106"/>
                      <a:pt x="37120" y="701000"/>
                      <a:pt x="37120" y="701894"/>
                    </a:cubicBezTo>
                    <a:lnTo>
                      <a:pt x="35332" y="703683"/>
                    </a:lnTo>
                    <a:cubicBezTo>
                      <a:pt x="29967" y="709942"/>
                      <a:pt x="26390" y="716201"/>
                      <a:pt x="21919" y="723354"/>
                    </a:cubicBezTo>
                    <a:cubicBezTo>
                      <a:pt x="21919" y="724248"/>
                      <a:pt x="21024" y="724248"/>
                      <a:pt x="21024" y="724248"/>
                    </a:cubicBezTo>
                    <a:cubicBezTo>
                      <a:pt x="21024" y="725142"/>
                      <a:pt x="20130" y="726036"/>
                      <a:pt x="19236" y="726930"/>
                    </a:cubicBezTo>
                    <a:cubicBezTo>
                      <a:pt x="13871" y="736766"/>
                      <a:pt x="9400" y="747495"/>
                      <a:pt x="6717" y="758225"/>
                    </a:cubicBezTo>
                    <a:cubicBezTo>
                      <a:pt x="-4908" y="796673"/>
                      <a:pt x="458" y="829755"/>
                      <a:pt x="8506" y="837803"/>
                    </a:cubicBezTo>
                    <a:cubicBezTo>
                      <a:pt x="10294" y="839591"/>
                      <a:pt x="63947" y="856579"/>
                      <a:pt x="101503" y="873568"/>
                    </a:cubicBezTo>
                    <a:cubicBezTo>
                      <a:pt x="119388" y="881615"/>
                      <a:pt x="131012" y="886980"/>
                      <a:pt x="141743" y="894133"/>
                    </a:cubicBezTo>
                    <a:lnTo>
                      <a:pt x="1085135" y="894133"/>
                    </a:lnTo>
                    <a:lnTo>
                      <a:pt x="1085135" y="0"/>
                    </a:lnTo>
                    <a:close/>
                  </a:path>
                </a:pathLst>
              </a:custGeom>
              <a:solidFill>
                <a:srgbClr val="E1000F"/>
              </a:solidFill>
              <a:ln w="893" cap="flat">
                <a:noFill/>
                <a:prstDash val="solid"/>
                <a:miter/>
              </a:ln>
            </p:spPr>
            <p:txBody>
              <a:bodyPr rtlCol="0" anchor="ctr"/>
              <a:lstStyle/>
              <a:p>
                <a:endParaRPr lang="fr-FR"/>
              </a:p>
            </p:txBody>
          </p:sp>
          <p:sp>
            <p:nvSpPr>
              <p:cNvPr id="64" name="Forme libre 63">
                <a:extLst>
                  <a:ext uri="{FF2B5EF4-FFF2-40B4-BE49-F238E27FC236}">
                    <a16:creationId xmlns:a16="http://schemas.microsoft.com/office/drawing/2014/main" id="{1882FA65-38E4-B7CC-52E0-5F8A2C7AD656}"/>
                  </a:ext>
                </a:extLst>
              </p:cNvPr>
              <p:cNvSpPr/>
              <p:nvPr/>
            </p:nvSpPr>
            <p:spPr>
              <a:xfrm>
                <a:off x="4684935" y="1205549"/>
                <a:ext cx="109897" cy="97202"/>
              </a:xfrm>
              <a:custGeom>
                <a:avLst/>
                <a:gdLst>
                  <a:gd name="connsiteX0" fmla="*/ 65277 w 109897"/>
                  <a:gd name="connsiteY0" fmla="*/ 15836 h 97202"/>
                  <a:gd name="connsiteX1" fmla="*/ 82267 w 109897"/>
                  <a:gd name="connsiteY1" fmla="*/ 21201 h 97202"/>
                  <a:gd name="connsiteX2" fmla="*/ 48287 w 109897"/>
                  <a:gd name="connsiteY2" fmla="*/ 51602 h 97202"/>
                  <a:gd name="connsiteX3" fmla="*/ 42922 w 109897"/>
                  <a:gd name="connsiteY3" fmla="*/ 51602 h 97202"/>
                  <a:gd name="connsiteX4" fmla="*/ 34874 w 109897"/>
                  <a:gd name="connsiteY4" fmla="*/ 63225 h 97202"/>
                  <a:gd name="connsiteX5" fmla="*/ 19673 w 109897"/>
                  <a:gd name="connsiteY5" fmla="*/ 65014 h 97202"/>
                  <a:gd name="connsiteX6" fmla="*/ 44711 w 109897"/>
                  <a:gd name="connsiteY6" fmla="*/ 74849 h 97202"/>
                  <a:gd name="connsiteX7" fmla="*/ 50076 w 109897"/>
                  <a:gd name="connsiteY7" fmla="*/ 82002 h 97202"/>
                  <a:gd name="connsiteX8" fmla="*/ 53653 w 109897"/>
                  <a:gd name="connsiteY8" fmla="*/ 80214 h 97202"/>
                  <a:gd name="connsiteX9" fmla="*/ 57229 w 109897"/>
                  <a:gd name="connsiteY9" fmla="*/ 82002 h 97202"/>
                  <a:gd name="connsiteX10" fmla="*/ 57229 w 109897"/>
                  <a:gd name="connsiteY10" fmla="*/ 89155 h 97202"/>
                  <a:gd name="connsiteX11" fmla="*/ 36663 w 109897"/>
                  <a:gd name="connsiteY11" fmla="*/ 94520 h 97202"/>
                  <a:gd name="connsiteX12" fmla="*/ 76008 w 109897"/>
                  <a:gd name="connsiteY12" fmla="*/ 94520 h 97202"/>
                  <a:gd name="connsiteX13" fmla="*/ 83162 w 109897"/>
                  <a:gd name="connsiteY13" fmla="*/ 65908 h 97202"/>
                  <a:gd name="connsiteX14" fmla="*/ 79585 w 109897"/>
                  <a:gd name="connsiteY14" fmla="*/ 60543 h 97202"/>
                  <a:gd name="connsiteX15" fmla="*/ 89421 w 109897"/>
                  <a:gd name="connsiteY15" fmla="*/ 50708 h 97202"/>
                  <a:gd name="connsiteX16" fmla="*/ 99257 w 109897"/>
                  <a:gd name="connsiteY16" fmla="*/ 45343 h 97202"/>
                  <a:gd name="connsiteX17" fmla="*/ 93892 w 109897"/>
                  <a:gd name="connsiteY17" fmla="*/ 37296 h 97202"/>
                  <a:gd name="connsiteX18" fmla="*/ 109094 w 109897"/>
                  <a:gd name="connsiteY18" fmla="*/ 10472 h 97202"/>
                  <a:gd name="connsiteX19" fmla="*/ 85844 w 109897"/>
                  <a:gd name="connsiteY19" fmla="*/ 1530 h 97202"/>
                  <a:gd name="connsiteX20" fmla="*/ 57229 w 109897"/>
                  <a:gd name="connsiteY20" fmla="*/ 3319 h 97202"/>
                  <a:gd name="connsiteX21" fmla="*/ 32192 w 109897"/>
                  <a:gd name="connsiteY21" fmla="*/ 10472 h 97202"/>
                  <a:gd name="connsiteX22" fmla="*/ 0 w 109897"/>
                  <a:gd name="connsiteY22" fmla="*/ 27460 h 97202"/>
                  <a:gd name="connsiteX23" fmla="*/ 36663 w 109897"/>
                  <a:gd name="connsiteY23" fmla="*/ 17625 h 97202"/>
                  <a:gd name="connsiteX24" fmla="*/ 65277 w 109897"/>
                  <a:gd name="connsiteY24" fmla="*/ 15836 h 97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9897" h="97202">
                    <a:moveTo>
                      <a:pt x="65277" y="15836"/>
                    </a:moveTo>
                    <a:cubicBezTo>
                      <a:pt x="72431" y="17625"/>
                      <a:pt x="82267" y="17625"/>
                      <a:pt x="82267" y="21201"/>
                    </a:cubicBezTo>
                    <a:cubicBezTo>
                      <a:pt x="78691" y="34613"/>
                      <a:pt x="59018" y="38190"/>
                      <a:pt x="48287" y="51602"/>
                    </a:cubicBezTo>
                    <a:lnTo>
                      <a:pt x="42922" y="51602"/>
                    </a:lnTo>
                    <a:cubicBezTo>
                      <a:pt x="37557" y="55178"/>
                      <a:pt x="39345" y="63225"/>
                      <a:pt x="34874" y="63225"/>
                    </a:cubicBezTo>
                    <a:cubicBezTo>
                      <a:pt x="29509" y="61437"/>
                      <a:pt x="25038" y="63225"/>
                      <a:pt x="19673" y="65014"/>
                    </a:cubicBezTo>
                    <a:cubicBezTo>
                      <a:pt x="26826" y="72167"/>
                      <a:pt x="34874" y="76637"/>
                      <a:pt x="44711" y="74849"/>
                    </a:cubicBezTo>
                    <a:cubicBezTo>
                      <a:pt x="46499" y="74849"/>
                      <a:pt x="50076" y="78426"/>
                      <a:pt x="50076" y="82002"/>
                    </a:cubicBezTo>
                    <a:cubicBezTo>
                      <a:pt x="50076" y="82002"/>
                      <a:pt x="51864" y="82002"/>
                      <a:pt x="53653" y="80214"/>
                    </a:cubicBezTo>
                    <a:cubicBezTo>
                      <a:pt x="55441" y="80214"/>
                      <a:pt x="57229" y="80214"/>
                      <a:pt x="57229" y="82002"/>
                    </a:cubicBezTo>
                    <a:lnTo>
                      <a:pt x="57229" y="89155"/>
                    </a:lnTo>
                    <a:cubicBezTo>
                      <a:pt x="51864" y="96308"/>
                      <a:pt x="43816" y="92732"/>
                      <a:pt x="36663" y="94520"/>
                    </a:cubicBezTo>
                    <a:cubicBezTo>
                      <a:pt x="50076" y="98097"/>
                      <a:pt x="63489" y="98097"/>
                      <a:pt x="76008" y="94520"/>
                    </a:cubicBezTo>
                    <a:cubicBezTo>
                      <a:pt x="85844" y="90944"/>
                      <a:pt x="76008" y="73955"/>
                      <a:pt x="83162" y="65908"/>
                    </a:cubicBezTo>
                    <a:cubicBezTo>
                      <a:pt x="79585" y="65908"/>
                      <a:pt x="83162" y="60543"/>
                      <a:pt x="79585" y="60543"/>
                    </a:cubicBezTo>
                    <a:cubicBezTo>
                      <a:pt x="83162" y="56967"/>
                      <a:pt x="86738" y="52496"/>
                      <a:pt x="89421" y="50708"/>
                    </a:cubicBezTo>
                    <a:cubicBezTo>
                      <a:pt x="92998" y="50708"/>
                      <a:pt x="97469" y="48919"/>
                      <a:pt x="99257" y="45343"/>
                    </a:cubicBezTo>
                    <a:cubicBezTo>
                      <a:pt x="99257" y="41766"/>
                      <a:pt x="92104" y="39978"/>
                      <a:pt x="93892" y="37296"/>
                    </a:cubicBezTo>
                    <a:cubicBezTo>
                      <a:pt x="103728" y="30143"/>
                      <a:pt x="112671" y="20307"/>
                      <a:pt x="109094" y="10472"/>
                    </a:cubicBezTo>
                    <a:cubicBezTo>
                      <a:pt x="107305" y="5107"/>
                      <a:pt x="93892" y="5107"/>
                      <a:pt x="85844" y="1530"/>
                    </a:cubicBezTo>
                    <a:cubicBezTo>
                      <a:pt x="77796" y="-2046"/>
                      <a:pt x="67066" y="1530"/>
                      <a:pt x="57229" y="3319"/>
                    </a:cubicBezTo>
                    <a:cubicBezTo>
                      <a:pt x="49182" y="3319"/>
                      <a:pt x="40239" y="8683"/>
                      <a:pt x="32192" y="10472"/>
                    </a:cubicBezTo>
                    <a:cubicBezTo>
                      <a:pt x="20567" y="14048"/>
                      <a:pt x="9836" y="20307"/>
                      <a:pt x="0" y="27460"/>
                    </a:cubicBezTo>
                    <a:cubicBezTo>
                      <a:pt x="11625" y="22095"/>
                      <a:pt x="23249" y="20307"/>
                      <a:pt x="36663" y="17625"/>
                    </a:cubicBezTo>
                    <a:cubicBezTo>
                      <a:pt x="46499" y="15836"/>
                      <a:pt x="54547" y="14048"/>
                      <a:pt x="65277" y="15836"/>
                    </a:cubicBezTo>
                  </a:path>
                </a:pathLst>
              </a:custGeom>
              <a:solidFill>
                <a:srgbClr val="808080"/>
              </a:solidFill>
              <a:ln w="893" cap="flat">
                <a:noFill/>
                <a:prstDash val="solid"/>
                <a:miter/>
              </a:ln>
            </p:spPr>
            <p:txBody>
              <a:bodyPr rtlCol="0" anchor="ctr"/>
              <a:lstStyle/>
              <a:p>
                <a:endParaRPr lang="fr-FR"/>
              </a:p>
            </p:txBody>
          </p:sp>
        </p:grpSp>
        <p:sp>
          <p:nvSpPr>
            <p:cNvPr id="60" name="Forme libre 59">
              <a:extLst>
                <a:ext uri="{FF2B5EF4-FFF2-40B4-BE49-F238E27FC236}">
                  <a16:creationId xmlns:a16="http://schemas.microsoft.com/office/drawing/2014/main" id="{B664CACB-77F3-F987-1723-74C2CAFF7160}"/>
                </a:ext>
              </a:extLst>
            </p:cNvPr>
            <p:cNvSpPr/>
            <p:nvPr/>
          </p:nvSpPr>
          <p:spPr>
            <a:xfrm>
              <a:off x="3189814" y="2048458"/>
              <a:ext cx="5812369" cy="1982292"/>
            </a:xfrm>
            <a:custGeom>
              <a:avLst/>
              <a:gdLst>
                <a:gd name="connsiteX0" fmla="*/ 0 w 5812369"/>
                <a:gd name="connsiteY0" fmla="*/ 857474 h 1982292"/>
                <a:gd name="connsiteX1" fmla="*/ 0 w 5812369"/>
                <a:gd name="connsiteY1" fmla="*/ 186874 h 1982292"/>
                <a:gd name="connsiteX2" fmla="*/ 203880 w 5812369"/>
                <a:gd name="connsiteY2" fmla="*/ 186874 h 1982292"/>
                <a:gd name="connsiteX3" fmla="*/ 377357 w 5812369"/>
                <a:gd name="connsiteY3" fmla="*/ 240522 h 1982292"/>
                <a:gd name="connsiteX4" fmla="*/ 441740 w 5812369"/>
                <a:gd name="connsiteY4" fmla="*/ 387160 h 1982292"/>
                <a:gd name="connsiteX5" fmla="*/ 414020 w 5812369"/>
                <a:gd name="connsiteY5" fmla="*/ 490879 h 1982292"/>
                <a:gd name="connsiteX6" fmla="*/ 335329 w 5812369"/>
                <a:gd name="connsiteY6" fmla="*/ 560621 h 1982292"/>
                <a:gd name="connsiteX7" fmla="*/ 544574 w 5812369"/>
                <a:gd name="connsiteY7" fmla="*/ 857474 h 1982292"/>
                <a:gd name="connsiteX8" fmla="*/ 382722 w 5812369"/>
                <a:gd name="connsiteY8" fmla="*/ 857474 h 1982292"/>
                <a:gd name="connsiteX9" fmla="*/ 204774 w 5812369"/>
                <a:gd name="connsiteY9" fmla="*/ 586551 h 1982292"/>
                <a:gd name="connsiteX10" fmla="*/ 135920 w 5812369"/>
                <a:gd name="connsiteY10" fmla="*/ 586551 h 1982292"/>
                <a:gd name="connsiteX11" fmla="*/ 135920 w 5812369"/>
                <a:gd name="connsiteY11" fmla="*/ 857474 h 1982292"/>
                <a:gd name="connsiteX12" fmla="*/ 135920 w 5812369"/>
                <a:gd name="connsiteY12" fmla="*/ 471208 h 1982292"/>
                <a:gd name="connsiteX13" fmla="*/ 211928 w 5812369"/>
                <a:gd name="connsiteY13" fmla="*/ 471208 h 1982292"/>
                <a:gd name="connsiteX14" fmla="*/ 278100 w 5812369"/>
                <a:gd name="connsiteY14" fmla="*/ 448855 h 1982292"/>
                <a:gd name="connsiteX15" fmla="*/ 302243 w 5812369"/>
                <a:gd name="connsiteY15" fmla="*/ 385371 h 1982292"/>
                <a:gd name="connsiteX16" fmla="*/ 278100 w 5812369"/>
                <a:gd name="connsiteY16" fmla="*/ 324570 h 1982292"/>
                <a:gd name="connsiteX17" fmla="*/ 211928 w 5812369"/>
                <a:gd name="connsiteY17" fmla="*/ 303111 h 1982292"/>
                <a:gd name="connsiteX18" fmla="*/ 135920 w 5812369"/>
                <a:gd name="connsiteY18" fmla="*/ 303111 h 1982292"/>
                <a:gd name="connsiteX19" fmla="*/ 639361 w 5812369"/>
                <a:gd name="connsiteY19" fmla="*/ 857474 h 1982292"/>
                <a:gd name="connsiteX20" fmla="*/ 639361 w 5812369"/>
                <a:gd name="connsiteY20" fmla="*/ 186874 h 1982292"/>
                <a:gd name="connsiteX21" fmla="*/ 1028342 w 5812369"/>
                <a:gd name="connsiteY21" fmla="*/ 186874 h 1982292"/>
                <a:gd name="connsiteX22" fmla="*/ 1028342 w 5812369"/>
                <a:gd name="connsiteY22" fmla="*/ 303111 h 1982292"/>
                <a:gd name="connsiteX23" fmla="*/ 774387 w 5812369"/>
                <a:gd name="connsiteY23" fmla="*/ 303111 h 1982292"/>
                <a:gd name="connsiteX24" fmla="*/ 774387 w 5812369"/>
                <a:gd name="connsiteY24" fmla="*/ 457796 h 1982292"/>
                <a:gd name="connsiteX25" fmla="*/ 989891 w 5812369"/>
                <a:gd name="connsiteY25" fmla="*/ 457796 h 1982292"/>
                <a:gd name="connsiteX26" fmla="*/ 989891 w 5812369"/>
                <a:gd name="connsiteY26" fmla="*/ 574033 h 1982292"/>
                <a:gd name="connsiteX27" fmla="*/ 774387 w 5812369"/>
                <a:gd name="connsiteY27" fmla="*/ 574033 h 1982292"/>
                <a:gd name="connsiteX28" fmla="*/ 774387 w 5812369"/>
                <a:gd name="connsiteY28" fmla="*/ 741236 h 1982292"/>
                <a:gd name="connsiteX29" fmla="*/ 1028342 w 5812369"/>
                <a:gd name="connsiteY29" fmla="*/ 741236 h 1982292"/>
                <a:gd name="connsiteX30" fmla="*/ 1028342 w 5812369"/>
                <a:gd name="connsiteY30" fmla="*/ 857474 h 1982292"/>
                <a:gd name="connsiteX31" fmla="*/ 770810 w 5812369"/>
                <a:gd name="connsiteY31" fmla="*/ 129649 h 1982292"/>
                <a:gd name="connsiteX32" fmla="*/ 878115 w 5812369"/>
                <a:gd name="connsiteY32" fmla="*/ 0 h 1982292"/>
                <a:gd name="connsiteX33" fmla="*/ 1017612 w 5812369"/>
                <a:gd name="connsiteY33" fmla="*/ 0 h 1982292"/>
                <a:gd name="connsiteX34" fmla="*/ 894211 w 5812369"/>
                <a:gd name="connsiteY34" fmla="*/ 129649 h 1982292"/>
                <a:gd name="connsiteX35" fmla="*/ 1193771 w 5812369"/>
                <a:gd name="connsiteY35" fmla="*/ 857474 h 1982292"/>
                <a:gd name="connsiteX36" fmla="*/ 1193771 w 5812369"/>
                <a:gd name="connsiteY36" fmla="*/ 186874 h 1982292"/>
                <a:gd name="connsiteX37" fmla="*/ 1414641 w 5812369"/>
                <a:gd name="connsiteY37" fmla="*/ 186874 h 1982292"/>
                <a:gd name="connsiteX38" fmla="*/ 1587224 w 5812369"/>
                <a:gd name="connsiteY38" fmla="*/ 240522 h 1982292"/>
                <a:gd name="connsiteX39" fmla="*/ 1650713 w 5812369"/>
                <a:gd name="connsiteY39" fmla="*/ 387160 h 1982292"/>
                <a:gd name="connsiteX40" fmla="*/ 1587224 w 5812369"/>
                <a:gd name="connsiteY40" fmla="*/ 532903 h 1982292"/>
                <a:gd name="connsiteX41" fmla="*/ 1414641 w 5812369"/>
                <a:gd name="connsiteY41" fmla="*/ 586551 h 1982292"/>
                <a:gd name="connsiteX42" fmla="*/ 1329691 w 5812369"/>
                <a:gd name="connsiteY42" fmla="*/ 586551 h 1982292"/>
                <a:gd name="connsiteX43" fmla="*/ 1329691 w 5812369"/>
                <a:gd name="connsiteY43" fmla="*/ 857474 h 1982292"/>
                <a:gd name="connsiteX44" fmla="*/ 1329691 w 5812369"/>
                <a:gd name="connsiteY44" fmla="*/ 471208 h 1982292"/>
                <a:gd name="connsiteX45" fmla="*/ 1420007 w 5812369"/>
                <a:gd name="connsiteY45" fmla="*/ 471208 h 1982292"/>
                <a:gd name="connsiteX46" fmla="*/ 1487967 w 5812369"/>
                <a:gd name="connsiteY46" fmla="*/ 447961 h 1982292"/>
                <a:gd name="connsiteX47" fmla="*/ 1512110 w 5812369"/>
                <a:gd name="connsiteY47" fmla="*/ 385371 h 1982292"/>
                <a:gd name="connsiteX48" fmla="*/ 1487072 w 5812369"/>
                <a:gd name="connsiteY48" fmla="*/ 324570 h 1982292"/>
                <a:gd name="connsiteX49" fmla="*/ 1420007 w 5812369"/>
                <a:gd name="connsiteY49" fmla="*/ 303111 h 1982292"/>
                <a:gd name="connsiteX50" fmla="*/ 1329691 w 5812369"/>
                <a:gd name="connsiteY50" fmla="*/ 303111 h 1982292"/>
                <a:gd name="connsiteX51" fmla="*/ 1759807 w 5812369"/>
                <a:gd name="connsiteY51" fmla="*/ 595493 h 1982292"/>
                <a:gd name="connsiteX52" fmla="*/ 1759807 w 5812369"/>
                <a:gd name="connsiteY52" fmla="*/ 186874 h 1982292"/>
                <a:gd name="connsiteX53" fmla="*/ 1895727 w 5812369"/>
                <a:gd name="connsiteY53" fmla="*/ 186874 h 1982292"/>
                <a:gd name="connsiteX54" fmla="*/ 1895727 w 5812369"/>
                <a:gd name="connsiteY54" fmla="*/ 606222 h 1982292"/>
                <a:gd name="connsiteX55" fmla="*/ 1931495 w 5812369"/>
                <a:gd name="connsiteY55" fmla="*/ 711730 h 1982292"/>
                <a:gd name="connsiteX56" fmla="*/ 2030753 w 5812369"/>
                <a:gd name="connsiteY56" fmla="*/ 749283 h 1982292"/>
                <a:gd name="connsiteX57" fmla="*/ 2129116 w 5812369"/>
                <a:gd name="connsiteY57" fmla="*/ 711730 h 1982292"/>
                <a:gd name="connsiteX58" fmla="*/ 2164884 w 5812369"/>
                <a:gd name="connsiteY58" fmla="*/ 606222 h 1982292"/>
                <a:gd name="connsiteX59" fmla="*/ 2164884 w 5812369"/>
                <a:gd name="connsiteY59" fmla="*/ 186874 h 1982292"/>
                <a:gd name="connsiteX60" fmla="*/ 2300804 w 5812369"/>
                <a:gd name="connsiteY60" fmla="*/ 186874 h 1982292"/>
                <a:gd name="connsiteX61" fmla="*/ 2300804 w 5812369"/>
                <a:gd name="connsiteY61" fmla="*/ 595493 h 1982292"/>
                <a:gd name="connsiteX62" fmla="*/ 2228373 w 5812369"/>
                <a:gd name="connsiteY62" fmla="*/ 802037 h 1982292"/>
                <a:gd name="connsiteX63" fmla="*/ 2029858 w 5812369"/>
                <a:gd name="connsiteY63" fmla="*/ 876250 h 1982292"/>
                <a:gd name="connsiteX64" fmla="*/ 1832238 w 5812369"/>
                <a:gd name="connsiteY64" fmla="*/ 802037 h 1982292"/>
                <a:gd name="connsiteX65" fmla="*/ 1759807 w 5812369"/>
                <a:gd name="connsiteY65" fmla="*/ 595493 h 1982292"/>
                <a:gd name="connsiteX66" fmla="*/ 2477858 w 5812369"/>
                <a:gd name="connsiteY66" fmla="*/ 857474 h 1982292"/>
                <a:gd name="connsiteX67" fmla="*/ 2477858 w 5812369"/>
                <a:gd name="connsiteY67" fmla="*/ 186874 h 1982292"/>
                <a:gd name="connsiteX68" fmla="*/ 2667431 w 5812369"/>
                <a:gd name="connsiteY68" fmla="*/ 186874 h 1982292"/>
                <a:gd name="connsiteX69" fmla="*/ 2831071 w 5812369"/>
                <a:gd name="connsiteY69" fmla="*/ 235157 h 1982292"/>
                <a:gd name="connsiteX70" fmla="*/ 2890983 w 5812369"/>
                <a:gd name="connsiteY70" fmla="*/ 369277 h 1982292"/>
                <a:gd name="connsiteX71" fmla="*/ 2820341 w 5812369"/>
                <a:gd name="connsiteY71" fmla="*/ 501609 h 1982292"/>
                <a:gd name="connsiteX72" fmla="*/ 2901714 w 5812369"/>
                <a:gd name="connsiteY72" fmla="*/ 565986 h 1982292"/>
                <a:gd name="connsiteX73" fmla="*/ 2930329 w 5812369"/>
                <a:gd name="connsiteY73" fmla="*/ 659870 h 1982292"/>
                <a:gd name="connsiteX74" fmla="*/ 2863263 w 5812369"/>
                <a:gd name="connsiteY74" fmla="*/ 804720 h 1982292"/>
                <a:gd name="connsiteX75" fmla="*/ 2681738 w 5812369"/>
                <a:gd name="connsiteY75" fmla="*/ 857474 h 1982292"/>
                <a:gd name="connsiteX76" fmla="*/ 2612884 w 5812369"/>
                <a:gd name="connsiteY76" fmla="*/ 741236 h 1982292"/>
                <a:gd name="connsiteX77" fmla="*/ 2689786 w 5812369"/>
                <a:gd name="connsiteY77" fmla="*/ 741236 h 1982292"/>
                <a:gd name="connsiteX78" fmla="*/ 2764005 w 5812369"/>
                <a:gd name="connsiteY78" fmla="*/ 717989 h 1982292"/>
                <a:gd name="connsiteX79" fmla="*/ 2790832 w 5812369"/>
                <a:gd name="connsiteY79" fmla="*/ 652717 h 1982292"/>
                <a:gd name="connsiteX80" fmla="*/ 2764005 w 5812369"/>
                <a:gd name="connsiteY80" fmla="*/ 588340 h 1982292"/>
                <a:gd name="connsiteX81" fmla="*/ 2689786 w 5812369"/>
                <a:gd name="connsiteY81" fmla="*/ 565986 h 1982292"/>
                <a:gd name="connsiteX82" fmla="*/ 2612884 w 5812369"/>
                <a:gd name="connsiteY82" fmla="*/ 565986 h 1982292"/>
                <a:gd name="connsiteX83" fmla="*/ 2612884 w 5812369"/>
                <a:gd name="connsiteY83" fmla="*/ 449749 h 1982292"/>
                <a:gd name="connsiteX84" fmla="*/ 2670113 w 5812369"/>
                <a:gd name="connsiteY84" fmla="*/ 449749 h 1982292"/>
                <a:gd name="connsiteX85" fmla="*/ 2730025 w 5812369"/>
                <a:gd name="connsiteY85" fmla="*/ 430078 h 1982292"/>
                <a:gd name="connsiteX86" fmla="*/ 2751486 w 5812369"/>
                <a:gd name="connsiteY86" fmla="*/ 375536 h 1982292"/>
                <a:gd name="connsiteX87" fmla="*/ 2730025 w 5812369"/>
                <a:gd name="connsiteY87" fmla="*/ 322782 h 1982292"/>
                <a:gd name="connsiteX88" fmla="*/ 2670113 w 5812369"/>
                <a:gd name="connsiteY88" fmla="*/ 303111 h 1982292"/>
                <a:gd name="connsiteX89" fmla="*/ 2612884 w 5812369"/>
                <a:gd name="connsiteY89" fmla="*/ 303111 h 1982292"/>
                <a:gd name="connsiteX90" fmla="*/ 3077873 w 5812369"/>
                <a:gd name="connsiteY90" fmla="*/ 857474 h 1982292"/>
                <a:gd name="connsiteX91" fmla="*/ 3077873 w 5812369"/>
                <a:gd name="connsiteY91" fmla="*/ 186874 h 1982292"/>
                <a:gd name="connsiteX92" fmla="*/ 3212899 w 5812369"/>
                <a:gd name="connsiteY92" fmla="*/ 186874 h 1982292"/>
                <a:gd name="connsiteX93" fmla="*/ 3212899 w 5812369"/>
                <a:gd name="connsiteY93" fmla="*/ 734083 h 1982292"/>
                <a:gd name="connsiteX94" fmla="*/ 3466855 w 5812369"/>
                <a:gd name="connsiteY94" fmla="*/ 734083 h 1982292"/>
                <a:gd name="connsiteX95" fmla="*/ 3466855 w 5812369"/>
                <a:gd name="connsiteY95" fmla="*/ 857474 h 1982292"/>
                <a:gd name="connsiteX96" fmla="*/ 3595621 w 5812369"/>
                <a:gd name="connsiteY96" fmla="*/ 857474 h 1982292"/>
                <a:gd name="connsiteX97" fmla="*/ 3595621 w 5812369"/>
                <a:gd name="connsiteY97" fmla="*/ 186874 h 1982292"/>
                <a:gd name="connsiteX98" fmla="*/ 3730647 w 5812369"/>
                <a:gd name="connsiteY98" fmla="*/ 186874 h 1982292"/>
                <a:gd name="connsiteX99" fmla="*/ 3730647 w 5812369"/>
                <a:gd name="connsiteY99" fmla="*/ 857474 h 1982292"/>
                <a:gd name="connsiteX100" fmla="*/ 3896076 w 5812369"/>
                <a:gd name="connsiteY100" fmla="*/ 658976 h 1982292"/>
                <a:gd name="connsiteX101" fmla="*/ 3870144 w 5812369"/>
                <a:gd name="connsiteY101" fmla="*/ 522174 h 1982292"/>
                <a:gd name="connsiteX102" fmla="*/ 3896076 w 5812369"/>
                <a:gd name="connsiteY102" fmla="*/ 386265 h 1982292"/>
                <a:gd name="connsiteX103" fmla="*/ 3967613 w 5812369"/>
                <a:gd name="connsiteY103" fmla="*/ 272711 h 1982292"/>
                <a:gd name="connsiteX104" fmla="*/ 4080284 w 5812369"/>
                <a:gd name="connsiteY104" fmla="*/ 195815 h 1982292"/>
                <a:gd name="connsiteX105" fmla="*/ 4224252 w 5812369"/>
                <a:gd name="connsiteY105" fmla="*/ 167203 h 1982292"/>
                <a:gd name="connsiteX106" fmla="*/ 4368220 w 5812369"/>
                <a:gd name="connsiteY106" fmla="*/ 195815 h 1982292"/>
                <a:gd name="connsiteX107" fmla="*/ 4480890 w 5812369"/>
                <a:gd name="connsiteY107" fmla="*/ 272711 h 1982292"/>
                <a:gd name="connsiteX108" fmla="*/ 4552427 w 5812369"/>
                <a:gd name="connsiteY108" fmla="*/ 386265 h 1982292"/>
                <a:gd name="connsiteX109" fmla="*/ 4578359 w 5812369"/>
                <a:gd name="connsiteY109" fmla="*/ 522174 h 1982292"/>
                <a:gd name="connsiteX110" fmla="*/ 4543485 w 5812369"/>
                <a:gd name="connsiteY110" fmla="*/ 679541 h 1982292"/>
                <a:gd name="connsiteX111" fmla="*/ 4446910 w 5812369"/>
                <a:gd name="connsiteY111" fmla="*/ 802037 h 1982292"/>
                <a:gd name="connsiteX112" fmla="*/ 4487150 w 5812369"/>
                <a:gd name="connsiteY112" fmla="*/ 840485 h 1982292"/>
                <a:gd name="connsiteX113" fmla="*/ 4626646 w 5812369"/>
                <a:gd name="connsiteY113" fmla="*/ 903968 h 1982292"/>
                <a:gd name="connsiteX114" fmla="*/ 4674934 w 5812369"/>
                <a:gd name="connsiteY114" fmla="*/ 896815 h 1982292"/>
                <a:gd name="connsiteX115" fmla="*/ 4674934 w 5812369"/>
                <a:gd name="connsiteY115" fmla="*/ 1012159 h 1982292"/>
                <a:gd name="connsiteX116" fmla="*/ 4604291 w 5812369"/>
                <a:gd name="connsiteY116" fmla="*/ 1023782 h 1982292"/>
                <a:gd name="connsiteX117" fmla="*/ 4395940 w 5812369"/>
                <a:gd name="connsiteY117" fmla="*/ 936157 h 1982292"/>
                <a:gd name="connsiteX118" fmla="*/ 4316355 w 5812369"/>
                <a:gd name="connsiteY118" fmla="*/ 864627 h 1982292"/>
                <a:gd name="connsiteX119" fmla="*/ 4224252 w 5812369"/>
                <a:gd name="connsiteY119" fmla="*/ 876250 h 1982292"/>
                <a:gd name="connsiteX120" fmla="*/ 4080284 w 5812369"/>
                <a:gd name="connsiteY120" fmla="*/ 847638 h 1982292"/>
                <a:gd name="connsiteX121" fmla="*/ 3967613 w 5812369"/>
                <a:gd name="connsiteY121" fmla="*/ 771637 h 1982292"/>
                <a:gd name="connsiteX122" fmla="*/ 3896076 w 5812369"/>
                <a:gd name="connsiteY122" fmla="*/ 658976 h 1982292"/>
                <a:gd name="connsiteX123" fmla="*/ 4070447 w 5812369"/>
                <a:gd name="connsiteY123" fmla="*/ 360336 h 1982292"/>
                <a:gd name="connsiteX124" fmla="*/ 4008747 w 5812369"/>
                <a:gd name="connsiteY124" fmla="*/ 522174 h 1982292"/>
                <a:gd name="connsiteX125" fmla="*/ 4070447 w 5812369"/>
                <a:gd name="connsiteY125" fmla="*/ 684012 h 1982292"/>
                <a:gd name="connsiteX126" fmla="*/ 4225146 w 5812369"/>
                <a:gd name="connsiteY126" fmla="*/ 749283 h 1982292"/>
                <a:gd name="connsiteX127" fmla="*/ 4335134 w 5812369"/>
                <a:gd name="connsiteY127" fmla="*/ 719777 h 1982292"/>
                <a:gd name="connsiteX128" fmla="*/ 4412036 w 5812369"/>
                <a:gd name="connsiteY128" fmla="*/ 637517 h 1982292"/>
                <a:gd name="connsiteX129" fmla="*/ 4439756 w 5812369"/>
                <a:gd name="connsiteY129" fmla="*/ 522174 h 1982292"/>
                <a:gd name="connsiteX130" fmla="*/ 4378056 w 5812369"/>
                <a:gd name="connsiteY130" fmla="*/ 360336 h 1982292"/>
                <a:gd name="connsiteX131" fmla="*/ 4224252 w 5812369"/>
                <a:gd name="connsiteY131" fmla="*/ 295064 h 1982292"/>
                <a:gd name="connsiteX132" fmla="*/ 4069553 w 5812369"/>
                <a:gd name="connsiteY132" fmla="*/ 360336 h 1982292"/>
                <a:gd name="connsiteX133" fmla="*/ 4705337 w 5812369"/>
                <a:gd name="connsiteY133" fmla="*/ 595493 h 1982292"/>
                <a:gd name="connsiteX134" fmla="*/ 4705337 w 5812369"/>
                <a:gd name="connsiteY134" fmla="*/ 186874 h 1982292"/>
                <a:gd name="connsiteX135" fmla="*/ 4841257 w 5812369"/>
                <a:gd name="connsiteY135" fmla="*/ 186874 h 1982292"/>
                <a:gd name="connsiteX136" fmla="*/ 4841257 w 5812369"/>
                <a:gd name="connsiteY136" fmla="*/ 606222 h 1982292"/>
                <a:gd name="connsiteX137" fmla="*/ 4877025 w 5812369"/>
                <a:gd name="connsiteY137" fmla="*/ 711730 h 1982292"/>
                <a:gd name="connsiteX138" fmla="*/ 4976283 w 5812369"/>
                <a:gd name="connsiteY138" fmla="*/ 749283 h 1982292"/>
                <a:gd name="connsiteX139" fmla="*/ 5074646 w 5812369"/>
                <a:gd name="connsiteY139" fmla="*/ 711730 h 1982292"/>
                <a:gd name="connsiteX140" fmla="*/ 5110414 w 5812369"/>
                <a:gd name="connsiteY140" fmla="*/ 606222 h 1982292"/>
                <a:gd name="connsiteX141" fmla="*/ 5110414 w 5812369"/>
                <a:gd name="connsiteY141" fmla="*/ 186874 h 1982292"/>
                <a:gd name="connsiteX142" fmla="*/ 5246334 w 5812369"/>
                <a:gd name="connsiteY142" fmla="*/ 186874 h 1982292"/>
                <a:gd name="connsiteX143" fmla="*/ 5246334 w 5812369"/>
                <a:gd name="connsiteY143" fmla="*/ 595493 h 1982292"/>
                <a:gd name="connsiteX144" fmla="*/ 5173903 w 5812369"/>
                <a:gd name="connsiteY144" fmla="*/ 802037 h 1982292"/>
                <a:gd name="connsiteX145" fmla="*/ 4975389 w 5812369"/>
                <a:gd name="connsiteY145" fmla="*/ 876250 h 1982292"/>
                <a:gd name="connsiteX146" fmla="*/ 4777768 w 5812369"/>
                <a:gd name="connsiteY146" fmla="*/ 802037 h 1982292"/>
                <a:gd name="connsiteX147" fmla="*/ 4705337 w 5812369"/>
                <a:gd name="connsiteY147" fmla="*/ 595493 h 1982292"/>
                <a:gd name="connsiteX148" fmla="*/ 5423388 w 5812369"/>
                <a:gd name="connsiteY148" fmla="*/ 857474 h 1982292"/>
                <a:gd name="connsiteX149" fmla="*/ 5423388 w 5812369"/>
                <a:gd name="connsiteY149" fmla="*/ 186874 h 1982292"/>
                <a:gd name="connsiteX150" fmla="*/ 5812370 w 5812369"/>
                <a:gd name="connsiteY150" fmla="*/ 186874 h 1982292"/>
                <a:gd name="connsiteX151" fmla="*/ 5812370 w 5812369"/>
                <a:gd name="connsiteY151" fmla="*/ 303111 h 1982292"/>
                <a:gd name="connsiteX152" fmla="*/ 5558414 w 5812369"/>
                <a:gd name="connsiteY152" fmla="*/ 303111 h 1982292"/>
                <a:gd name="connsiteX153" fmla="*/ 5558414 w 5812369"/>
                <a:gd name="connsiteY153" fmla="*/ 457796 h 1982292"/>
                <a:gd name="connsiteX154" fmla="*/ 5773919 w 5812369"/>
                <a:gd name="connsiteY154" fmla="*/ 457796 h 1982292"/>
                <a:gd name="connsiteX155" fmla="*/ 5773919 w 5812369"/>
                <a:gd name="connsiteY155" fmla="*/ 574033 h 1982292"/>
                <a:gd name="connsiteX156" fmla="*/ 5558414 w 5812369"/>
                <a:gd name="connsiteY156" fmla="*/ 574033 h 1982292"/>
                <a:gd name="connsiteX157" fmla="*/ 5558414 w 5812369"/>
                <a:gd name="connsiteY157" fmla="*/ 741236 h 1982292"/>
                <a:gd name="connsiteX158" fmla="*/ 5812370 w 5812369"/>
                <a:gd name="connsiteY158" fmla="*/ 741236 h 1982292"/>
                <a:gd name="connsiteX159" fmla="*/ 5812370 w 5812369"/>
                <a:gd name="connsiteY159" fmla="*/ 857474 h 1982292"/>
                <a:gd name="connsiteX160" fmla="*/ 0 w 5812369"/>
                <a:gd name="connsiteY160" fmla="*/ 1827608 h 1982292"/>
                <a:gd name="connsiteX161" fmla="*/ 0 w 5812369"/>
                <a:gd name="connsiteY161" fmla="*/ 1157008 h 1982292"/>
                <a:gd name="connsiteX162" fmla="*/ 388982 w 5812369"/>
                <a:gd name="connsiteY162" fmla="*/ 1157008 h 1982292"/>
                <a:gd name="connsiteX163" fmla="*/ 388982 w 5812369"/>
                <a:gd name="connsiteY163" fmla="*/ 1273245 h 1982292"/>
                <a:gd name="connsiteX164" fmla="*/ 135920 w 5812369"/>
                <a:gd name="connsiteY164" fmla="*/ 1273245 h 1982292"/>
                <a:gd name="connsiteX165" fmla="*/ 135920 w 5812369"/>
                <a:gd name="connsiteY165" fmla="*/ 1427930 h 1982292"/>
                <a:gd name="connsiteX166" fmla="*/ 351425 w 5812369"/>
                <a:gd name="connsiteY166" fmla="*/ 1427930 h 1982292"/>
                <a:gd name="connsiteX167" fmla="*/ 351425 w 5812369"/>
                <a:gd name="connsiteY167" fmla="*/ 1544168 h 1982292"/>
                <a:gd name="connsiteX168" fmla="*/ 135920 w 5812369"/>
                <a:gd name="connsiteY168" fmla="*/ 1544168 h 1982292"/>
                <a:gd name="connsiteX169" fmla="*/ 135920 w 5812369"/>
                <a:gd name="connsiteY169" fmla="*/ 1827608 h 1982292"/>
                <a:gd name="connsiteX170" fmla="*/ 517748 w 5812369"/>
                <a:gd name="connsiteY170" fmla="*/ 1827608 h 1982292"/>
                <a:gd name="connsiteX171" fmla="*/ 517748 w 5812369"/>
                <a:gd name="connsiteY171" fmla="*/ 1157008 h 1982292"/>
                <a:gd name="connsiteX172" fmla="*/ 721628 w 5812369"/>
                <a:gd name="connsiteY172" fmla="*/ 1157008 h 1982292"/>
                <a:gd name="connsiteX173" fmla="*/ 895999 w 5812369"/>
                <a:gd name="connsiteY173" fmla="*/ 1210656 h 1982292"/>
                <a:gd name="connsiteX174" fmla="*/ 959488 w 5812369"/>
                <a:gd name="connsiteY174" fmla="*/ 1357294 h 1982292"/>
                <a:gd name="connsiteX175" fmla="*/ 931768 w 5812369"/>
                <a:gd name="connsiteY175" fmla="*/ 1461907 h 1982292"/>
                <a:gd name="connsiteX176" fmla="*/ 853077 w 5812369"/>
                <a:gd name="connsiteY176" fmla="*/ 1530756 h 1982292"/>
                <a:gd name="connsiteX177" fmla="*/ 1062322 w 5812369"/>
                <a:gd name="connsiteY177" fmla="*/ 1827608 h 1982292"/>
                <a:gd name="connsiteX178" fmla="*/ 900470 w 5812369"/>
                <a:gd name="connsiteY178" fmla="*/ 1827608 h 1982292"/>
                <a:gd name="connsiteX179" fmla="*/ 722522 w 5812369"/>
                <a:gd name="connsiteY179" fmla="*/ 1556686 h 1982292"/>
                <a:gd name="connsiteX180" fmla="*/ 653668 w 5812369"/>
                <a:gd name="connsiteY180" fmla="*/ 1556686 h 1982292"/>
                <a:gd name="connsiteX181" fmla="*/ 653668 w 5812369"/>
                <a:gd name="connsiteY181" fmla="*/ 1827608 h 1982292"/>
                <a:gd name="connsiteX182" fmla="*/ 653668 w 5812369"/>
                <a:gd name="connsiteY182" fmla="*/ 1441342 h 1982292"/>
                <a:gd name="connsiteX183" fmla="*/ 729676 w 5812369"/>
                <a:gd name="connsiteY183" fmla="*/ 1441342 h 1982292"/>
                <a:gd name="connsiteX184" fmla="*/ 796742 w 5812369"/>
                <a:gd name="connsiteY184" fmla="*/ 1418989 h 1982292"/>
                <a:gd name="connsiteX185" fmla="*/ 819991 w 5812369"/>
                <a:gd name="connsiteY185" fmla="*/ 1355506 h 1982292"/>
                <a:gd name="connsiteX186" fmla="*/ 796742 w 5812369"/>
                <a:gd name="connsiteY186" fmla="*/ 1294705 h 1982292"/>
                <a:gd name="connsiteX187" fmla="*/ 729676 w 5812369"/>
                <a:gd name="connsiteY187" fmla="*/ 1273245 h 1982292"/>
                <a:gd name="connsiteX188" fmla="*/ 653668 w 5812369"/>
                <a:gd name="connsiteY188" fmla="*/ 1273245 h 1982292"/>
                <a:gd name="connsiteX189" fmla="*/ 1100773 w 5812369"/>
                <a:gd name="connsiteY189" fmla="*/ 1827608 h 1982292"/>
                <a:gd name="connsiteX190" fmla="*/ 1353835 w 5812369"/>
                <a:gd name="connsiteY190" fmla="*/ 1157008 h 1982292"/>
                <a:gd name="connsiteX191" fmla="*/ 1530889 w 5812369"/>
                <a:gd name="connsiteY191" fmla="*/ 1157008 h 1982292"/>
                <a:gd name="connsiteX192" fmla="*/ 1783950 w 5812369"/>
                <a:gd name="connsiteY192" fmla="*/ 1827608 h 1982292"/>
                <a:gd name="connsiteX193" fmla="*/ 1639982 w 5812369"/>
                <a:gd name="connsiteY193" fmla="*/ 1827608 h 1982292"/>
                <a:gd name="connsiteX194" fmla="*/ 1575599 w 5812369"/>
                <a:gd name="connsiteY194" fmla="*/ 1653252 h 1982292"/>
                <a:gd name="connsiteX195" fmla="*/ 1308230 w 5812369"/>
                <a:gd name="connsiteY195" fmla="*/ 1653252 h 1982292"/>
                <a:gd name="connsiteX196" fmla="*/ 1244741 w 5812369"/>
                <a:gd name="connsiteY196" fmla="*/ 1827608 h 1982292"/>
                <a:gd name="connsiteX197" fmla="*/ 1350258 w 5812369"/>
                <a:gd name="connsiteY197" fmla="*/ 1537015 h 1982292"/>
                <a:gd name="connsiteX198" fmla="*/ 1534466 w 5812369"/>
                <a:gd name="connsiteY198" fmla="*/ 1537015 h 1982292"/>
                <a:gd name="connsiteX199" fmla="*/ 1442362 w 5812369"/>
                <a:gd name="connsiteY199" fmla="*/ 1285763 h 1982292"/>
                <a:gd name="connsiteX200" fmla="*/ 1896621 w 5812369"/>
                <a:gd name="connsiteY200" fmla="*/ 1827608 h 1982292"/>
                <a:gd name="connsiteX201" fmla="*/ 1896621 w 5812369"/>
                <a:gd name="connsiteY201" fmla="*/ 1157008 h 1982292"/>
                <a:gd name="connsiteX202" fmla="*/ 2070098 w 5812369"/>
                <a:gd name="connsiteY202" fmla="*/ 1157008 h 1982292"/>
                <a:gd name="connsiteX203" fmla="*/ 2368764 w 5812369"/>
                <a:gd name="connsiteY203" fmla="*/ 1637158 h 1982292"/>
                <a:gd name="connsiteX204" fmla="*/ 2368764 w 5812369"/>
                <a:gd name="connsiteY204" fmla="*/ 1157008 h 1982292"/>
                <a:gd name="connsiteX205" fmla="*/ 2503790 w 5812369"/>
                <a:gd name="connsiteY205" fmla="*/ 1157008 h 1982292"/>
                <a:gd name="connsiteX206" fmla="*/ 2503790 w 5812369"/>
                <a:gd name="connsiteY206" fmla="*/ 1827608 h 1982292"/>
                <a:gd name="connsiteX207" fmla="*/ 2330313 w 5812369"/>
                <a:gd name="connsiteY207" fmla="*/ 1827608 h 1982292"/>
                <a:gd name="connsiteX208" fmla="*/ 2031647 w 5812369"/>
                <a:gd name="connsiteY208" fmla="*/ 1345670 h 1982292"/>
                <a:gd name="connsiteX209" fmla="*/ 2031647 w 5812369"/>
                <a:gd name="connsiteY209" fmla="*/ 1827608 h 1982292"/>
                <a:gd name="connsiteX210" fmla="*/ 2644181 w 5812369"/>
                <a:gd name="connsiteY210" fmla="*/ 1492308 h 1982292"/>
                <a:gd name="connsiteX211" fmla="*/ 2670113 w 5812369"/>
                <a:gd name="connsiteY211" fmla="*/ 1356400 h 1982292"/>
                <a:gd name="connsiteX212" fmla="*/ 2741650 w 5812369"/>
                <a:gd name="connsiteY212" fmla="*/ 1242845 h 1982292"/>
                <a:gd name="connsiteX213" fmla="*/ 2854321 w 5812369"/>
                <a:gd name="connsiteY213" fmla="*/ 1166844 h 1982292"/>
                <a:gd name="connsiteX214" fmla="*/ 2999183 w 5812369"/>
                <a:gd name="connsiteY214" fmla="*/ 1138231 h 1982292"/>
                <a:gd name="connsiteX215" fmla="*/ 3160141 w 5812369"/>
                <a:gd name="connsiteY215" fmla="*/ 1173997 h 1982292"/>
                <a:gd name="connsiteX216" fmla="*/ 3279965 w 5812369"/>
                <a:gd name="connsiteY216" fmla="*/ 1274140 h 1982292"/>
                <a:gd name="connsiteX217" fmla="*/ 3173554 w 5812369"/>
                <a:gd name="connsiteY217" fmla="*/ 1357294 h 1982292"/>
                <a:gd name="connsiteX218" fmla="*/ 3099334 w 5812369"/>
                <a:gd name="connsiteY218" fmla="*/ 1290234 h 1982292"/>
                <a:gd name="connsiteX219" fmla="*/ 2999183 w 5812369"/>
                <a:gd name="connsiteY219" fmla="*/ 1265198 h 1982292"/>
                <a:gd name="connsiteX220" fmla="*/ 2844484 w 5812369"/>
                <a:gd name="connsiteY220" fmla="*/ 1330470 h 1982292"/>
                <a:gd name="connsiteX221" fmla="*/ 2782784 w 5812369"/>
                <a:gd name="connsiteY221" fmla="*/ 1492308 h 1982292"/>
                <a:gd name="connsiteX222" fmla="*/ 2844484 w 5812369"/>
                <a:gd name="connsiteY222" fmla="*/ 1655040 h 1982292"/>
                <a:gd name="connsiteX223" fmla="*/ 2999183 w 5812369"/>
                <a:gd name="connsiteY223" fmla="*/ 1719418 h 1982292"/>
                <a:gd name="connsiteX224" fmla="*/ 3099334 w 5812369"/>
                <a:gd name="connsiteY224" fmla="*/ 1695276 h 1982292"/>
                <a:gd name="connsiteX225" fmla="*/ 3173554 w 5812369"/>
                <a:gd name="connsiteY225" fmla="*/ 1627322 h 1982292"/>
                <a:gd name="connsiteX226" fmla="*/ 3279965 w 5812369"/>
                <a:gd name="connsiteY226" fmla="*/ 1709582 h 1982292"/>
                <a:gd name="connsiteX227" fmla="*/ 3181602 w 5812369"/>
                <a:gd name="connsiteY227" fmla="*/ 1798996 h 1982292"/>
                <a:gd name="connsiteX228" fmla="*/ 3051047 w 5812369"/>
                <a:gd name="connsiteY228" fmla="*/ 1842808 h 1982292"/>
                <a:gd name="connsiteX229" fmla="*/ 2967885 w 5812369"/>
                <a:gd name="connsiteY229" fmla="*/ 1982293 h 1982292"/>
                <a:gd name="connsiteX230" fmla="*/ 2848061 w 5812369"/>
                <a:gd name="connsiteY230" fmla="*/ 1982293 h 1982292"/>
                <a:gd name="connsiteX231" fmla="*/ 2932117 w 5812369"/>
                <a:gd name="connsiteY231" fmla="*/ 1841020 h 1982292"/>
                <a:gd name="connsiteX232" fmla="*/ 2780995 w 5812369"/>
                <a:gd name="connsiteY232" fmla="*/ 1775748 h 1982292"/>
                <a:gd name="connsiteX233" fmla="*/ 2679055 w 5812369"/>
                <a:gd name="connsiteY233" fmla="*/ 1651464 h 1982292"/>
                <a:gd name="connsiteX234" fmla="*/ 2644181 w 5812369"/>
                <a:gd name="connsiteY234" fmla="*/ 1492308 h 1982292"/>
                <a:gd name="connsiteX235" fmla="*/ 3319310 w 5812369"/>
                <a:gd name="connsiteY235" fmla="*/ 1827608 h 1982292"/>
                <a:gd name="connsiteX236" fmla="*/ 3572372 w 5812369"/>
                <a:gd name="connsiteY236" fmla="*/ 1157008 h 1982292"/>
                <a:gd name="connsiteX237" fmla="*/ 3749426 w 5812369"/>
                <a:gd name="connsiteY237" fmla="*/ 1157008 h 1982292"/>
                <a:gd name="connsiteX238" fmla="*/ 4002487 w 5812369"/>
                <a:gd name="connsiteY238" fmla="*/ 1827608 h 1982292"/>
                <a:gd name="connsiteX239" fmla="*/ 3858519 w 5812369"/>
                <a:gd name="connsiteY239" fmla="*/ 1827608 h 1982292"/>
                <a:gd name="connsiteX240" fmla="*/ 3795030 w 5812369"/>
                <a:gd name="connsiteY240" fmla="*/ 1653252 h 1982292"/>
                <a:gd name="connsiteX241" fmla="*/ 3527661 w 5812369"/>
                <a:gd name="connsiteY241" fmla="*/ 1653252 h 1982292"/>
                <a:gd name="connsiteX242" fmla="*/ 3463278 w 5812369"/>
                <a:gd name="connsiteY242" fmla="*/ 1827608 h 1982292"/>
                <a:gd name="connsiteX243" fmla="*/ 3569689 w 5812369"/>
                <a:gd name="connsiteY243" fmla="*/ 1537015 h 1982292"/>
                <a:gd name="connsiteX244" fmla="*/ 3753002 w 5812369"/>
                <a:gd name="connsiteY244" fmla="*/ 1537015 h 1982292"/>
                <a:gd name="connsiteX245" fmla="*/ 3660899 w 5812369"/>
                <a:gd name="connsiteY245" fmla="*/ 1285763 h 1982292"/>
                <a:gd name="connsiteX246" fmla="*/ 4115158 w 5812369"/>
                <a:gd name="connsiteY246" fmla="*/ 1827608 h 1982292"/>
                <a:gd name="connsiteX247" fmla="*/ 4115158 w 5812369"/>
                <a:gd name="connsiteY247" fmla="*/ 1157008 h 1982292"/>
                <a:gd name="connsiteX248" fmla="*/ 4251078 w 5812369"/>
                <a:gd name="connsiteY248" fmla="*/ 1157008 h 1982292"/>
                <a:gd name="connsiteX249" fmla="*/ 4251078 w 5812369"/>
                <a:gd name="connsiteY249" fmla="*/ 1827608 h 1982292"/>
                <a:gd name="connsiteX250" fmla="*/ 4386998 w 5812369"/>
                <a:gd name="connsiteY250" fmla="*/ 1734618 h 1982292"/>
                <a:gd name="connsiteX251" fmla="*/ 4485361 w 5812369"/>
                <a:gd name="connsiteY251" fmla="*/ 1644311 h 1982292"/>
                <a:gd name="connsiteX252" fmla="*/ 4553321 w 5812369"/>
                <a:gd name="connsiteY252" fmla="*/ 1705112 h 1982292"/>
                <a:gd name="connsiteX253" fmla="*/ 4632906 w 5812369"/>
                <a:gd name="connsiteY253" fmla="*/ 1726571 h 1982292"/>
                <a:gd name="connsiteX254" fmla="*/ 4695501 w 5812369"/>
                <a:gd name="connsiteY254" fmla="*/ 1706006 h 1982292"/>
                <a:gd name="connsiteX255" fmla="*/ 4718750 w 5812369"/>
                <a:gd name="connsiteY255" fmla="*/ 1648781 h 1982292"/>
                <a:gd name="connsiteX256" fmla="*/ 4706231 w 5812369"/>
                <a:gd name="connsiteY256" fmla="*/ 1609439 h 1982292"/>
                <a:gd name="connsiteX257" fmla="*/ 4671357 w 5812369"/>
                <a:gd name="connsiteY257" fmla="*/ 1579933 h 1982292"/>
                <a:gd name="connsiteX258" fmla="*/ 4622175 w 5812369"/>
                <a:gd name="connsiteY258" fmla="*/ 1554897 h 1982292"/>
                <a:gd name="connsiteX259" fmla="*/ 4565840 w 5812369"/>
                <a:gd name="connsiteY259" fmla="*/ 1528967 h 1982292"/>
                <a:gd name="connsiteX260" fmla="*/ 4510399 w 5812369"/>
                <a:gd name="connsiteY260" fmla="*/ 1498567 h 1982292"/>
                <a:gd name="connsiteX261" fmla="*/ 4461217 w 5812369"/>
                <a:gd name="connsiteY261" fmla="*/ 1459225 h 1982292"/>
                <a:gd name="connsiteX262" fmla="*/ 4426343 w 5812369"/>
                <a:gd name="connsiteY262" fmla="*/ 1404683 h 1982292"/>
                <a:gd name="connsiteX263" fmla="*/ 4412930 w 5812369"/>
                <a:gd name="connsiteY263" fmla="*/ 1332258 h 1982292"/>
                <a:gd name="connsiteX264" fmla="*/ 4473736 w 5812369"/>
                <a:gd name="connsiteY264" fmla="*/ 1194562 h 1982292"/>
                <a:gd name="connsiteX265" fmla="*/ 4627541 w 5812369"/>
                <a:gd name="connsiteY265" fmla="*/ 1138231 h 1982292"/>
                <a:gd name="connsiteX266" fmla="*/ 4860930 w 5812369"/>
                <a:gd name="connsiteY266" fmla="*/ 1250892 h 1982292"/>
                <a:gd name="connsiteX267" fmla="*/ 4761672 w 5812369"/>
                <a:gd name="connsiteY267" fmla="*/ 1340305 h 1982292"/>
                <a:gd name="connsiteX268" fmla="*/ 4628435 w 5812369"/>
                <a:gd name="connsiteY268" fmla="*/ 1256257 h 1982292"/>
                <a:gd name="connsiteX269" fmla="*/ 4572100 w 5812369"/>
                <a:gd name="connsiteY269" fmla="*/ 1276822 h 1982292"/>
                <a:gd name="connsiteX270" fmla="*/ 4550639 w 5812369"/>
                <a:gd name="connsiteY270" fmla="*/ 1326893 h 1982292"/>
                <a:gd name="connsiteX271" fmla="*/ 4561369 w 5812369"/>
                <a:gd name="connsiteY271" fmla="*/ 1361765 h 1982292"/>
                <a:gd name="connsiteX272" fmla="*/ 4589090 w 5812369"/>
                <a:gd name="connsiteY272" fmla="*/ 1389483 h 1982292"/>
                <a:gd name="connsiteX273" fmla="*/ 4630223 w 5812369"/>
                <a:gd name="connsiteY273" fmla="*/ 1412730 h 1982292"/>
                <a:gd name="connsiteX274" fmla="*/ 4677616 w 5812369"/>
                <a:gd name="connsiteY274" fmla="*/ 1435084 h 1982292"/>
                <a:gd name="connsiteX275" fmla="*/ 4728586 w 5812369"/>
                <a:gd name="connsiteY275" fmla="*/ 1458331 h 1982292"/>
                <a:gd name="connsiteX276" fmla="*/ 4776874 w 5812369"/>
                <a:gd name="connsiteY276" fmla="*/ 1488731 h 1982292"/>
                <a:gd name="connsiteX277" fmla="*/ 4818008 w 5812369"/>
                <a:gd name="connsiteY277" fmla="*/ 1528073 h 1982292"/>
                <a:gd name="connsiteX278" fmla="*/ 4845728 w 5812369"/>
                <a:gd name="connsiteY278" fmla="*/ 1579039 h 1982292"/>
                <a:gd name="connsiteX279" fmla="*/ 4856459 w 5812369"/>
                <a:gd name="connsiteY279" fmla="*/ 1646099 h 1982292"/>
                <a:gd name="connsiteX280" fmla="*/ 4791181 w 5812369"/>
                <a:gd name="connsiteY280" fmla="*/ 1791843 h 1982292"/>
                <a:gd name="connsiteX281" fmla="*/ 4634694 w 5812369"/>
                <a:gd name="connsiteY281" fmla="*/ 1846385 h 1982292"/>
                <a:gd name="connsiteX282" fmla="*/ 4492515 w 5812369"/>
                <a:gd name="connsiteY282" fmla="*/ 1818667 h 1982292"/>
                <a:gd name="connsiteX283" fmla="*/ 4386998 w 5812369"/>
                <a:gd name="connsiteY283" fmla="*/ 1734618 h 1982292"/>
                <a:gd name="connsiteX284" fmla="*/ 5007580 w 5812369"/>
                <a:gd name="connsiteY284" fmla="*/ 1827608 h 1982292"/>
                <a:gd name="connsiteX285" fmla="*/ 5007580 w 5812369"/>
                <a:gd name="connsiteY285" fmla="*/ 1157008 h 1982292"/>
                <a:gd name="connsiteX286" fmla="*/ 5396562 w 5812369"/>
                <a:gd name="connsiteY286" fmla="*/ 1157008 h 1982292"/>
                <a:gd name="connsiteX287" fmla="*/ 5396562 w 5812369"/>
                <a:gd name="connsiteY287" fmla="*/ 1273245 h 1982292"/>
                <a:gd name="connsiteX288" fmla="*/ 5143500 w 5812369"/>
                <a:gd name="connsiteY288" fmla="*/ 1273245 h 1982292"/>
                <a:gd name="connsiteX289" fmla="*/ 5143500 w 5812369"/>
                <a:gd name="connsiteY289" fmla="*/ 1427930 h 1982292"/>
                <a:gd name="connsiteX290" fmla="*/ 5359005 w 5812369"/>
                <a:gd name="connsiteY290" fmla="*/ 1427930 h 1982292"/>
                <a:gd name="connsiteX291" fmla="*/ 5359005 w 5812369"/>
                <a:gd name="connsiteY291" fmla="*/ 1544168 h 1982292"/>
                <a:gd name="connsiteX292" fmla="*/ 5143500 w 5812369"/>
                <a:gd name="connsiteY292" fmla="*/ 1544168 h 1982292"/>
                <a:gd name="connsiteX293" fmla="*/ 5143500 w 5812369"/>
                <a:gd name="connsiteY293" fmla="*/ 1711371 h 1982292"/>
                <a:gd name="connsiteX294" fmla="*/ 5396562 w 5812369"/>
                <a:gd name="connsiteY294" fmla="*/ 1711371 h 1982292"/>
                <a:gd name="connsiteX295" fmla="*/ 5396562 w 5812369"/>
                <a:gd name="connsiteY295" fmla="*/ 1827608 h 198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Lst>
              <a:rect l="l" t="t" r="r" b="b"/>
              <a:pathLst>
                <a:path w="5812369" h="1982292">
                  <a:moveTo>
                    <a:pt x="0" y="857474"/>
                  </a:moveTo>
                  <a:lnTo>
                    <a:pt x="0" y="186874"/>
                  </a:lnTo>
                  <a:lnTo>
                    <a:pt x="203880" y="186874"/>
                  </a:lnTo>
                  <a:cubicBezTo>
                    <a:pt x="277804" y="186874"/>
                    <a:pt x="335624" y="204756"/>
                    <a:pt x="377357" y="240522"/>
                  </a:cubicBezTo>
                  <a:cubicBezTo>
                    <a:pt x="419680" y="276287"/>
                    <a:pt x="441141" y="325169"/>
                    <a:pt x="441740" y="387160"/>
                  </a:cubicBezTo>
                  <a:cubicBezTo>
                    <a:pt x="441740" y="427100"/>
                    <a:pt x="432503" y="461668"/>
                    <a:pt x="414020" y="490879"/>
                  </a:cubicBezTo>
                  <a:cubicBezTo>
                    <a:pt x="395536" y="520681"/>
                    <a:pt x="369309" y="543928"/>
                    <a:pt x="335329" y="560621"/>
                  </a:cubicBezTo>
                  <a:lnTo>
                    <a:pt x="544574" y="857474"/>
                  </a:lnTo>
                  <a:lnTo>
                    <a:pt x="382722" y="857474"/>
                  </a:lnTo>
                  <a:lnTo>
                    <a:pt x="204774" y="586551"/>
                  </a:lnTo>
                  <a:lnTo>
                    <a:pt x="135920" y="586551"/>
                  </a:lnTo>
                  <a:lnTo>
                    <a:pt x="135920" y="857474"/>
                  </a:lnTo>
                  <a:close/>
                  <a:moveTo>
                    <a:pt x="135920" y="471208"/>
                  </a:moveTo>
                  <a:lnTo>
                    <a:pt x="211928" y="471208"/>
                  </a:lnTo>
                  <a:cubicBezTo>
                    <a:pt x="240543" y="471208"/>
                    <a:pt x="262603" y="463760"/>
                    <a:pt x="278100" y="448855"/>
                  </a:cubicBezTo>
                  <a:cubicBezTo>
                    <a:pt x="294195" y="433950"/>
                    <a:pt x="302243" y="412794"/>
                    <a:pt x="302243" y="385371"/>
                  </a:cubicBezTo>
                  <a:cubicBezTo>
                    <a:pt x="302243" y="359737"/>
                    <a:pt x="294195" y="339475"/>
                    <a:pt x="278100" y="324570"/>
                  </a:cubicBezTo>
                  <a:cubicBezTo>
                    <a:pt x="262004" y="309665"/>
                    <a:pt x="239944" y="302512"/>
                    <a:pt x="211928" y="303111"/>
                  </a:cubicBezTo>
                  <a:lnTo>
                    <a:pt x="135920" y="303111"/>
                  </a:lnTo>
                  <a:close/>
                  <a:moveTo>
                    <a:pt x="639361" y="857474"/>
                  </a:moveTo>
                  <a:lnTo>
                    <a:pt x="639361" y="186874"/>
                  </a:lnTo>
                  <a:lnTo>
                    <a:pt x="1028342" y="186874"/>
                  </a:lnTo>
                  <a:lnTo>
                    <a:pt x="1028342" y="303111"/>
                  </a:lnTo>
                  <a:lnTo>
                    <a:pt x="774387" y="303111"/>
                  </a:lnTo>
                  <a:lnTo>
                    <a:pt x="774387" y="457796"/>
                  </a:lnTo>
                  <a:lnTo>
                    <a:pt x="989891" y="457796"/>
                  </a:lnTo>
                  <a:lnTo>
                    <a:pt x="989891" y="574033"/>
                  </a:lnTo>
                  <a:lnTo>
                    <a:pt x="774387" y="574033"/>
                  </a:lnTo>
                  <a:lnTo>
                    <a:pt x="774387" y="741236"/>
                  </a:lnTo>
                  <a:lnTo>
                    <a:pt x="1028342" y="741236"/>
                  </a:lnTo>
                  <a:lnTo>
                    <a:pt x="1028342" y="857474"/>
                  </a:lnTo>
                  <a:close/>
                  <a:moveTo>
                    <a:pt x="770810" y="129649"/>
                  </a:moveTo>
                  <a:lnTo>
                    <a:pt x="878115" y="0"/>
                  </a:lnTo>
                  <a:lnTo>
                    <a:pt x="1017612" y="0"/>
                  </a:lnTo>
                  <a:lnTo>
                    <a:pt x="894211" y="129649"/>
                  </a:lnTo>
                  <a:close/>
                  <a:moveTo>
                    <a:pt x="1193771" y="857474"/>
                  </a:moveTo>
                  <a:lnTo>
                    <a:pt x="1193771" y="186874"/>
                  </a:lnTo>
                  <a:lnTo>
                    <a:pt x="1414641" y="186874"/>
                  </a:lnTo>
                  <a:cubicBezTo>
                    <a:pt x="1487967" y="186874"/>
                    <a:pt x="1545491" y="204756"/>
                    <a:pt x="1587224" y="240522"/>
                  </a:cubicBezTo>
                  <a:cubicBezTo>
                    <a:pt x="1629547" y="276287"/>
                    <a:pt x="1650713" y="325169"/>
                    <a:pt x="1650713" y="387160"/>
                  </a:cubicBezTo>
                  <a:cubicBezTo>
                    <a:pt x="1650713" y="449150"/>
                    <a:pt x="1629547" y="497737"/>
                    <a:pt x="1587224" y="532903"/>
                  </a:cubicBezTo>
                  <a:cubicBezTo>
                    <a:pt x="1544901" y="568669"/>
                    <a:pt x="1487368" y="586551"/>
                    <a:pt x="1414641" y="586551"/>
                  </a:cubicBezTo>
                  <a:lnTo>
                    <a:pt x="1329691" y="586551"/>
                  </a:lnTo>
                  <a:lnTo>
                    <a:pt x="1329691" y="857474"/>
                  </a:lnTo>
                  <a:close/>
                  <a:moveTo>
                    <a:pt x="1329691" y="471208"/>
                  </a:moveTo>
                  <a:lnTo>
                    <a:pt x="1420007" y="471208"/>
                  </a:lnTo>
                  <a:cubicBezTo>
                    <a:pt x="1449220" y="471208"/>
                    <a:pt x="1471871" y="463456"/>
                    <a:pt x="1487967" y="447961"/>
                  </a:cubicBezTo>
                  <a:cubicBezTo>
                    <a:pt x="1504062" y="433056"/>
                    <a:pt x="1512110" y="412195"/>
                    <a:pt x="1512110" y="385371"/>
                  </a:cubicBezTo>
                  <a:cubicBezTo>
                    <a:pt x="1512110" y="359737"/>
                    <a:pt x="1503767" y="339475"/>
                    <a:pt x="1487072" y="324570"/>
                  </a:cubicBezTo>
                  <a:cubicBezTo>
                    <a:pt x="1470977" y="309665"/>
                    <a:pt x="1448621" y="302512"/>
                    <a:pt x="1420007" y="303111"/>
                  </a:cubicBezTo>
                  <a:lnTo>
                    <a:pt x="1329691" y="303111"/>
                  </a:lnTo>
                  <a:close/>
                  <a:moveTo>
                    <a:pt x="1759807" y="595493"/>
                  </a:moveTo>
                  <a:lnTo>
                    <a:pt x="1759807" y="186874"/>
                  </a:lnTo>
                  <a:lnTo>
                    <a:pt x="1895727" y="186874"/>
                  </a:lnTo>
                  <a:lnTo>
                    <a:pt x="1895727" y="606222"/>
                  </a:lnTo>
                  <a:cubicBezTo>
                    <a:pt x="1895727" y="650929"/>
                    <a:pt x="1907647" y="686095"/>
                    <a:pt x="1931495" y="711730"/>
                  </a:cubicBezTo>
                  <a:cubicBezTo>
                    <a:pt x="1955344" y="736766"/>
                    <a:pt x="1988430" y="749283"/>
                    <a:pt x="2030753" y="749283"/>
                  </a:cubicBezTo>
                  <a:cubicBezTo>
                    <a:pt x="2072485" y="749283"/>
                    <a:pt x="2105267" y="736766"/>
                    <a:pt x="2129116" y="711730"/>
                  </a:cubicBezTo>
                  <a:cubicBezTo>
                    <a:pt x="2152964" y="686694"/>
                    <a:pt x="2164884" y="651528"/>
                    <a:pt x="2164884" y="606222"/>
                  </a:cubicBezTo>
                  <a:lnTo>
                    <a:pt x="2164884" y="186874"/>
                  </a:lnTo>
                  <a:lnTo>
                    <a:pt x="2300804" y="186874"/>
                  </a:lnTo>
                  <a:lnTo>
                    <a:pt x="2300804" y="595493"/>
                  </a:lnTo>
                  <a:cubicBezTo>
                    <a:pt x="2300804" y="683717"/>
                    <a:pt x="2276661" y="752565"/>
                    <a:pt x="2228373" y="802037"/>
                  </a:cubicBezTo>
                  <a:cubicBezTo>
                    <a:pt x="2180086" y="851510"/>
                    <a:pt x="2113914" y="876250"/>
                    <a:pt x="2029858" y="876250"/>
                  </a:cubicBezTo>
                  <a:cubicBezTo>
                    <a:pt x="1946402" y="876250"/>
                    <a:pt x="1880525" y="851510"/>
                    <a:pt x="1832238" y="802037"/>
                  </a:cubicBezTo>
                  <a:cubicBezTo>
                    <a:pt x="1783950" y="751966"/>
                    <a:pt x="1759807" y="683118"/>
                    <a:pt x="1759807" y="595493"/>
                  </a:cubicBezTo>
                  <a:close/>
                  <a:moveTo>
                    <a:pt x="2477858" y="857474"/>
                  </a:moveTo>
                  <a:lnTo>
                    <a:pt x="2477858" y="186874"/>
                  </a:lnTo>
                  <a:lnTo>
                    <a:pt x="2667431" y="186874"/>
                  </a:lnTo>
                  <a:cubicBezTo>
                    <a:pt x="2737179" y="186874"/>
                    <a:pt x="2791726" y="202968"/>
                    <a:pt x="2831071" y="235157"/>
                  </a:cubicBezTo>
                  <a:cubicBezTo>
                    <a:pt x="2871016" y="267346"/>
                    <a:pt x="2890983" y="312052"/>
                    <a:pt x="2890983" y="369277"/>
                  </a:cubicBezTo>
                  <a:cubicBezTo>
                    <a:pt x="2890983" y="424713"/>
                    <a:pt x="2867439" y="468821"/>
                    <a:pt x="2820341" y="501609"/>
                  </a:cubicBezTo>
                  <a:cubicBezTo>
                    <a:pt x="2855510" y="517703"/>
                    <a:pt x="2882640" y="539162"/>
                    <a:pt x="2901714" y="565986"/>
                  </a:cubicBezTo>
                  <a:cubicBezTo>
                    <a:pt x="2920787" y="593409"/>
                    <a:pt x="2930329" y="624704"/>
                    <a:pt x="2930329" y="659870"/>
                  </a:cubicBezTo>
                  <a:cubicBezTo>
                    <a:pt x="2930329" y="721270"/>
                    <a:pt x="2907973" y="769553"/>
                    <a:pt x="2863263" y="804720"/>
                  </a:cubicBezTo>
                  <a:cubicBezTo>
                    <a:pt x="2819151" y="839886"/>
                    <a:pt x="2758640" y="857474"/>
                    <a:pt x="2681738" y="857474"/>
                  </a:cubicBezTo>
                  <a:close/>
                  <a:moveTo>
                    <a:pt x="2612884" y="741236"/>
                  </a:moveTo>
                  <a:lnTo>
                    <a:pt x="2689786" y="741236"/>
                  </a:lnTo>
                  <a:cubicBezTo>
                    <a:pt x="2721378" y="741236"/>
                    <a:pt x="2746121" y="733484"/>
                    <a:pt x="2764005" y="717989"/>
                  </a:cubicBezTo>
                  <a:cubicBezTo>
                    <a:pt x="2781890" y="701894"/>
                    <a:pt x="2790832" y="680140"/>
                    <a:pt x="2790832" y="652717"/>
                  </a:cubicBezTo>
                  <a:cubicBezTo>
                    <a:pt x="2790832" y="625294"/>
                    <a:pt x="2781890" y="603835"/>
                    <a:pt x="2764005" y="588340"/>
                  </a:cubicBezTo>
                  <a:cubicBezTo>
                    <a:pt x="2746121" y="573434"/>
                    <a:pt x="2721378" y="565986"/>
                    <a:pt x="2689786" y="565986"/>
                  </a:cubicBezTo>
                  <a:lnTo>
                    <a:pt x="2612884" y="565986"/>
                  </a:lnTo>
                  <a:close/>
                  <a:moveTo>
                    <a:pt x="2612884" y="449749"/>
                  </a:moveTo>
                  <a:lnTo>
                    <a:pt x="2670113" y="449749"/>
                  </a:lnTo>
                  <a:cubicBezTo>
                    <a:pt x="2695750" y="449749"/>
                    <a:pt x="2715718" y="443195"/>
                    <a:pt x="2730025" y="430078"/>
                  </a:cubicBezTo>
                  <a:cubicBezTo>
                    <a:pt x="2744333" y="417560"/>
                    <a:pt x="2751486" y="399382"/>
                    <a:pt x="2751486" y="375536"/>
                  </a:cubicBezTo>
                  <a:cubicBezTo>
                    <a:pt x="2751486" y="352887"/>
                    <a:pt x="2744333" y="335300"/>
                    <a:pt x="2730025" y="322782"/>
                  </a:cubicBezTo>
                  <a:cubicBezTo>
                    <a:pt x="2716317" y="309665"/>
                    <a:pt x="2696341" y="303111"/>
                    <a:pt x="2670113" y="303111"/>
                  </a:cubicBezTo>
                  <a:lnTo>
                    <a:pt x="2612884" y="303111"/>
                  </a:lnTo>
                  <a:close/>
                  <a:moveTo>
                    <a:pt x="3077873" y="857474"/>
                  </a:moveTo>
                  <a:lnTo>
                    <a:pt x="3077873" y="186874"/>
                  </a:lnTo>
                  <a:lnTo>
                    <a:pt x="3212899" y="186874"/>
                  </a:lnTo>
                  <a:lnTo>
                    <a:pt x="3212899" y="734083"/>
                  </a:lnTo>
                  <a:lnTo>
                    <a:pt x="3466855" y="734083"/>
                  </a:lnTo>
                  <a:lnTo>
                    <a:pt x="3466855" y="857474"/>
                  </a:lnTo>
                  <a:close/>
                  <a:moveTo>
                    <a:pt x="3595621" y="857474"/>
                  </a:moveTo>
                  <a:lnTo>
                    <a:pt x="3595621" y="186874"/>
                  </a:lnTo>
                  <a:lnTo>
                    <a:pt x="3730647" y="186874"/>
                  </a:lnTo>
                  <a:lnTo>
                    <a:pt x="3730647" y="857474"/>
                  </a:lnTo>
                  <a:close/>
                  <a:moveTo>
                    <a:pt x="3896076" y="658976"/>
                  </a:moveTo>
                  <a:cubicBezTo>
                    <a:pt x="3878791" y="615459"/>
                    <a:pt x="3870144" y="569858"/>
                    <a:pt x="3870144" y="522174"/>
                  </a:cubicBezTo>
                  <a:cubicBezTo>
                    <a:pt x="3870144" y="474489"/>
                    <a:pt x="3878791" y="429184"/>
                    <a:pt x="3896076" y="386265"/>
                  </a:cubicBezTo>
                  <a:cubicBezTo>
                    <a:pt x="3913361" y="342748"/>
                    <a:pt x="3937210" y="304899"/>
                    <a:pt x="3967613" y="272711"/>
                  </a:cubicBezTo>
                  <a:cubicBezTo>
                    <a:pt x="3998615" y="240522"/>
                    <a:pt x="4036172" y="214887"/>
                    <a:pt x="4080284" y="195815"/>
                  </a:cubicBezTo>
                  <a:cubicBezTo>
                    <a:pt x="4124994" y="176743"/>
                    <a:pt x="4172986" y="167203"/>
                    <a:pt x="4224252" y="167203"/>
                  </a:cubicBezTo>
                  <a:cubicBezTo>
                    <a:pt x="4275517" y="167203"/>
                    <a:pt x="4323509" y="176743"/>
                    <a:pt x="4368220" y="195815"/>
                  </a:cubicBezTo>
                  <a:cubicBezTo>
                    <a:pt x="4412930" y="214887"/>
                    <a:pt x="4450487" y="240522"/>
                    <a:pt x="4480890" y="272711"/>
                  </a:cubicBezTo>
                  <a:cubicBezTo>
                    <a:pt x="4511293" y="304899"/>
                    <a:pt x="4535142" y="342748"/>
                    <a:pt x="4552427" y="386265"/>
                  </a:cubicBezTo>
                  <a:cubicBezTo>
                    <a:pt x="4569712" y="429184"/>
                    <a:pt x="4578359" y="474489"/>
                    <a:pt x="4578359" y="522174"/>
                  </a:cubicBezTo>
                  <a:cubicBezTo>
                    <a:pt x="4578359" y="578209"/>
                    <a:pt x="4566734" y="630659"/>
                    <a:pt x="4543485" y="679541"/>
                  </a:cubicBezTo>
                  <a:cubicBezTo>
                    <a:pt x="4520235" y="728423"/>
                    <a:pt x="4488044" y="769250"/>
                    <a:pt x="4446910" y="802037"/>
                  </a:cubicBezTo>
                  <a:lnTo>
                    <a:pt x="4487150" y="840485"/>
                  </a:lnTo>
                  <a:cubicBezTo>
                    <a:pt x="4534248" y="883403"/>
                    <a:pt x="4580747" y="904567"/>
                    <a:pt x="4626646" y="903968"/>
                  </a:cubicBezTo>
                  <a:cubicBezTo>
                    <a:pt x="4645720" y="903968"/>
                    <a:pt x="4661816" y="901581"/>
                    <a:pt x="4674934" y="896815"/>
                  </a:cubicBezTo>
                  <a:lnTo>
                    <a:pt x="4674934" y="1012159"/>
                  </a:lnTo>
                  <a:cubicBezTo>
                    <a:pt x="4654072" y="1020501"/>
                    <a:pt x="4630518" y="1024381"/>
                    <a:pt x="4604291" y="1023782"/>
                  </a:cubicBezTo>
                  <a:cubicBezTo>
                    <a:pt x="4532155" y="1023782"/>
                    <a:pt x="4462711" y="994571"/>
                    <a:pt x="4395940" y="936157"/>
                  </a:cubicBezTo>
                  <a:lnTo>
                    <a:pt x="4316355" y="864627"/>
                  </a:lnTo>
                  <a:cubicBezTo>
                    <a:pt x="4287142" y="872379"/>
                    <a:pt x="4256443" y="876250"/>
                    <a:pt x="4224252" y="876250"/>
                  </a:cubicBezTo>
                  <a:cubicBezTo>
                    <a:pt x="4172986" y="876250"/>
                    <a:pt x="4124994" y="866710"/>
                    <a:pt x="4080284" y="847638"/>
                  </a:cubicBezTo>
                  <a:cubicBezTo>
                    <a:pt x="4036172" y="828566"/>
                    <a:pt x="3998615" y="803227"/>
                    <a:pt x="3967613" y="771637"/>
                  </a:cubicBezTo>
                  <a:cubicBezTo>
                    <a:pt x="3937210" y="739448"/>
                    <a:pt x="3913361" y="701894"/>
                    <a:pt x="3896076" y="658976"/>
                  </a:cubicBezTo>
                  <a:close/>
                  <a:moveTo>
                    <a:pt x="4070447" y="360336"/>
                  </a:moveTo>
                  <a:cubicBezTo>
                    <a:pt x="4029913" y="403853"/>
                    <a:pt x="4009346" y="457796"/>
                    <a:pt x="4008747" y="522174"/>
                  </a:cubicBezTo>
                  <a:cubicBezTo>
                    <a:pt x="4008747" y="586551"/>
                    <a:pt x="4029314" y="640494"/>
                    <a:pt x="4070447" y="684012"/>
                  </a:cubicBezTo>
                  <a:cubicBezTo>
                    <a:pt x="4110982" y="727529"/>
                    <a:pt x="4162551" y="749283"/>
                    <a:pt x="4225146" y="749283"/>
                  </a:cubicBezTo>
                  <a:cubicBezTo>
                    <a:pt x="4266280" y="749283"/>
                    <a:pt x="4302942" y="739448"/>
                    <a:pt x="4335134" y="719777"/>
                  </a:cubicBezTo>
                  <a:cubicBezTo>
                    <a:pt x="4367924" y="700106"/>
                    <a:pt x="4393553" y="672683"/>
                    <a:pt x="4412036" y="637517"/>
                  </a:cubicBezTo>
                  <a:cubicBezTo>
                    <a:pt x="4430519" y="602941"/>
                    <a:pt x="4439756" y="564493"/>
                    <a:pt x="4439756" y="522174"/>
                  </a:cubicBezTo>
                  <a:cubicBezTo>
                    <a:pt x="4439756" y="457796"/>
                    <a:pt x="4419190" y="403853"/>
                    <a:pt x="4378056" y="360336"/>
                  </a:cubicBezTo>
                  <a:cubicBezTo>
                    <a:pt x="4337521" y="316818"/>
                    <a:pt x="4286247" y="295064"/>
                    <a:pt x="4224252" y="295064"/>
                  </a:cubicBezTo>
                  <a:cubicBezTo>
                    <a:pt x="4161657" y="295064"/>
                    <a:pt x="4110088" y="316818"/>
                    <a:pt x="4069553" y="360336"/>
                  </a:cubicBezTo>
                  <a:close/>
                  <a:moveTo>
                    <a:pt x="4705337" y="595493"/>
                  </a:moveTo>
                  <a:lnTo>
                    <a:pt x="4705337" y="186874"/>
                  </a:lnTo>
                  <a:lnTo>
                    <a:pt x="4841257" y="186874"/>
                  </a:lnTo>
                  <a:lnTo>
                    <a:pt x="4841257" y="606222"/>
                  </a:lnTo>
                  <a:cubicBezTo>
                    <a:pt x="4841257" y="650929"/>
                    <a:pt x="4853177" y="686095"/>
                    <a:pt x="4877025" y="711730"/>
                  </a:cubicBezTo>
                  <a:cubicBezTo>
                    <a:pt x="4900874" y="736766"/>
                    <a:pt x="4933960" y="749283"/>
                    <a:pt x="4976283" y="749283"/>
                  </a:cubicBezTo>
                  <a:cubicBezTo>
                    <a:pt x="5018016" y="749283"/>
                    <a:pt x="5050797" y="736766"/>
                    <a:pt x="5074646" y="711730"/>
                  </a:cubicBezTo>
                  <a:cubicBezTo>
                    <a:pt x="5098495" y="686694"/>
                    <a:pt x="5110414" y="651528"/>
                    <a:pt x="5110414" y="606222"/>
                  </a:cubicBezTo>
                  <a:lnTo>
                    <a:pt x="5110414" y="186874"/>
                  </a:lnTo>
                  <a:lnTo>
                    <a:pt x="5246334" y="186874"/>
                  </a:lnTo>
                  <a:lnTo>
                    <a:pt x="5246334" y="595493"/>
                  </a:lnTo>
                  <a:cubicBezTo>
                    <a:pt x="5246334" y="683717"/>
                    <a:pt x="5222191" y="752565"/>
                    <a:pt x="5173903" y="802037"/>
                  </a:cubicBezTo>
                  <a:cubicBezTo>
                    <a:pt x="5125616" y="852109"/>
                    <a:pt x="5059444" y="876849"/>
                    <a:pt x="4975389" y="876250"/>
                  </a:cubicBezTo>
                  <a:cubicBezTo>
                    <a:pt x="4891932" y="876250"/>
                    <a:pt x="4826055" y="851510"/>
                    <a:pt x="4777768" y="802037"/>
                  </a:cubicBezTo>
                  <a:cubicBezTo>
                    <a:pt x="4729481" y="751966"/>
                    <a:pt x="4705337" y="683118"/>
                    <a:pt x="4705337" y="595493"/>
                  </a:cubicBezTo>
                  <a:close/>
                  <a:moveTo>
                    <a:pt x="5423388" y="857474"/>
                  </a:moveTo>
                  <a:lnTo>
                    <a:pt x="5423388" y="186874"/>
                  </a:lnTo>
                  <a:lnTo>
                    <a:pt x="5812370" y="186874"/>
                  </a:lnTo>
                  <a:lnTo>
                    <a:pt x="5812370" y="303111"/>
                  </a:lnTo>
                  <a:lnTo>
                    <a:pt x="5558414" y="303111"/>
                  </a:lnTo>
                  <a:lnTo>
                    <a:pt x="5558414" y="457796"/>
                  </a:lnTo>
                  <a:lnTo>
                    <a:pt x="5773919" y="457796"/>
                  </a:lnTo>
                  <a:lnTo>
                    <a:pt x="5773919" y="574033"/>
                  </a:lnTo>
                  <a:lnTo>
                    <a:pt x="5558414" y="574033"/>
                  </a:lnTo>
                  <a:lnTo>
                    <a:pt x="5558414" y="741236"/>
                  </a:lnTo>
                  <a:lnTo>
                    <a:pt x="5812370" y="741236"/>
                  </a:lnTo>
                  <a:lnTo>
                    <a:pt x="5812370" y="857474"/>
                  </a:lnTo>
                  <a:close/>
                  <a:moveTo>
                    <a:pt x="0" y="1827608"/>
                  </a:moveTo>
                  <a:lnTo>
                    <a:pt x="0" y="1157008"/>
                  </a:lnTo>
                  <a:lnTo>
                    <a:pt x="388982" y="1157008"/>
                  </a:lnTo>
                  <a:lnTo>
                    <a:pt x="388982" y="1273245"/>
                  </a:lnTo>
                  <a:lnTo>
                    <a:pt x="135920" y="1273245"/>
                  </a:lnTo>
                  <a:lnTo>
                    <a:pt x="135920" y="1427930"/>
                  </a:lnTo>
                  <a:lnTo>
                    <a:pt x="351425" y="1427930"/>
                  </a:lnTo>
                  <a:lnTo>
                    <a:pt x="351425" y="1544168"/>
                  </a:lnTo>
                  <a:lnTo>
                    <a:pt x="135920" y="1544168"/>
                  </a:lnTo>
                  <a:lnTo>
                    <a:pt x="135920" y="1827608"/>
                  </a:lnTo>
                  <a:close/>
                  <a:moveTo>
                    <a:pt x="517748" y="1827608"/>
                  </a:moveTo>
                  <a:lnTo>
                    <a:pt x="517748" y="1157008"/>
                  </a:lnTo>
                  <a:lnTo>
                    <a:pt x="721628" y="1157008"/>
                  </a:lnTo>
                  <a:cubicBezTo>
                    <a:pt x="794953" y="1157008"/>
                    <a:pt x="853077" y="1174891"/>
                    <a:pt x="895999" y="1210656"/>
                  </a:cubicBezTo>
                  <a:cubicBezTo>
                    <a:pt x="938322" y="1246421"/>
                    <a:pt x="959488" y="1295304"/>
                    <a:pt x="959488" y="1357294"/>
                  </a:cubicBezTo>
                  <a:cubicBezTo>
                    <a:pt x="959488" y="1397235"/>
                    <a:pt x="950251" y="1432106"/>
                    <a:pt x="931768" y="1461907"/>
                  </a:cubicBezTo>
                  <a:cubicBezTo>
                    <a:pt x="913284" y="1491709"/>
                    <a:pt x="887057" y="1514661"/>
                    <a:pt x="853077" y="1530756"/>
                  </a:cubicBezTo>
                  <a:lnTo>
                    <a:pt x="1062322" y="1827608"/>
                  </a:lnTo>
                  <a:lnTo>
                    <a:pt x="900470" y="1827608"/>
                  </a:lnTo>
                  <a:lnTo>
                    <a:pt x="722522" y="1556686"/>
                  </a:lnTo>
                  <a:lnTo>
                    <a:pt x="653668" y="1556686"/>
                  </a:lnTo>
                  <a:lnTo>
                    <a:pt x="653668" y="1827608"/>
                  </a:lnTo>
                  <a:close/>
                  <a:moveTo>
                    <a:pt x="653668" y="1441342"/>
                  </a:moveTo>
                  <a:lnTo>
                    <a:pt x="729676" y="1441342"/>
                  </a:lnTo>
                  <a:cubicBezTo>
                    <a:pt x="758291" y="1441342"/>
                    <a:pt x="780646" y="1433894"/>
                    <a:pt x="796742" y="1418989"/>
                  </a:cubicBezTo>
                  <a:cubicBezTo>
                    <a:pt x="812838" y="1404084"/>
                    <a:pt x="820590" y="1382929"/>
                    <a:pt x="819991" y="1355506"/>
                  </a:cubicBezTo>
                  <a:cubicBezTo>
                    <a:pt x="819991" y="1329871"/>
                    <a:pt x="812238" y="1309610"/>
                    <a:pt x="796742" y="1294705"/>
                  </a:cubicBezTo>
                  <a:cubicBezTo>
                    <a:pt x="781245" y="1279799"/>
                    <a:pt x="758890" y="1272646"/>
                    <a:pt x="729676" y="1273245"/>
                  </a:cubicBezTo>
                  <a:lnTo>
                    <a:pt x="653668" y="1273245"/>
                  </a:lnTo>
                  <a:close/>
                  <a:moveTo>
                    <a:pt x="1100773" y="1827608"/>
                  </a:moveTo>
                  <a:lnTo>
                    <a:pt x="1353835" y="1157008"/>
                  </a:lnTo>
                  <a:lnTo>
                    <a:pt x="1530889" y="1157008"/>
                  </a:lnTo>
                  <a:lnTo>
                    <a:pt x="1783950" y="1827608"/>
                  </a:lnTo>
                  <a:lnTo>
                    <a:pt x="1639982" y="1827608"/>
                  </a:lnTo>
                  <a:lnTo>
                    <a:pt x="1575599" y="1653252"/>
                  </a:lnTo>
                  <a:lnTo>
                    <a:pt x="1308230" y="1653252"/>
                  </a:lnTo>
                  <a:lnTo>
                    <a:pt x="1244741" y="1827608"/>
                  </a:lnTo>
                  <a:close/>
                  <a:moveTo>
                    <a:pt x="1350258" y="1537015"/>
                  </a:moveTo>
                  <a:lnTo>
                    <a:pt x="1534466" y="1537015"/>
                  </a:lnTo>
                  <a:lnTo>
                    <a:pt x="1442362" y="1285763"/>
                  </a:lnTo>
                  <a:close/>
                  <a:moveTo>
                    <a:pt x="1896621" y="1827608"/>
                  </a:moveTo>
                  <a:lnTo>
                    <a:pt x="1896621" y="1157008"/>
                  </a:lnTo>
                  <a:lnTo>
                    <a:pt x="2070098" y="1157008"/>
                  </a:lnTo>
                  <a:lnTo>
                    <a:pt x="2368764" y="1637158"/>
                  </a:lnTo>
                  <a:lnTo>
                    <a:pt x="2368764" y="1157008"/>
                  </a:lnTo>
                  <a:lnTo>
                    <a:pt x="2503790" y="1157008"/>
                  </a:lnTo>
                  <a:lnTo>
                    <a:pt x="2503790" y="1827608"/>
                  </a:lnTo>
                  <a:lnTo>
                    <a:pt x="2330313" y="1827608"/>
                  </a:lnTo>
                  <a:lnTo>
                    <a:pt x="2031647" y="1345670"/>
                  </a:lnTo>
                  <a:lnTo>
                    <a:pt x="2031647" y="1827608"/>
                  </a:lnTo>
                  <a:close/>
                  <a:moveTo>
                    <a:pt x="2644181" y="1492308"/>
                  </a:moveTo>
                  <a:cubicBezTo>
                    <a:pt x="2644181" y="1444624"/>
                    <a:pt x="2652828" y="1399318"/>
                    <a:pt x="2670113" y="1356400"/>
                  </a:cubicBezTo>
                  <a:cubicBezTo>
                    <a:pt x="2687398" y="1312882"/>
                    <a:pt x="2711247" y="1275034"/>
                    <a:pt x="2741650" y="1242845"/>
                  </a:cubicBezTo>
                  <a:cubicBezTo>
                    <a:pt x="2772652" y="1210656"/>
                    <a:pt x="2810209" y="1185325"/>
                    <a:pt x="2854321" y="1166844"/>
                  </a:cubicBezTo>
                  <a:cubicBezTo>
                    <a:pt x="2899031" y="1147772"/>
                    <a:pt x="2947319" y="1138231"/>
                    <a:pt x="2999183" y="1138231"/>
                  </a:cubicBezTo>
                  <a:cubicBezTo>
                    <a:pt x="3058201" y="1138231"/>
                    <a:pt x="3111853" y="1150150"/>
                    <a:pt x="3160141" y="1173997"/>
                  </a:cubicBezTo>
                  <a:cubicBezTo>
                    <a:pt x="3209027" y="1198433"/>
                    <a:pt x="3248963" y="1231820"/>
                    <a:pt x="3279965" y="1274140"/>
                  </a:cubicBezTo>
                  <a:lnTo>
                    <a:pt x="3173554" y="1357294"/>
                  </a:lnTo>
                  <a:cubicBezTo>
                    <a:pt x="3153881" y="1329281"/>
                    <a:pt x="3129139" y="1306927"/>
                    <a:pt x="3099334" y="1290234"/>
                  </a:cubicBezTo>
                  <a:cubicBezTo>
                    <a:pt x="3069530" y="1273541"/>
                    <a:pt x="3036141" y="1265198"/>
                    <a:pt x="2999183" y="1265198"/>
                  </a:cubicBezTo>
                  <a:cubicBezTo>
                    <a:pt x="2936588" y="1265198"/>
                    <a:pt x="2885019" y="1286953"/>
                    <a:pt x="2844484" y="1330470"/>
                  </a:cubicBezTo>
                  <a:cubicBezTo>
                    <a:pt x="2803950" y="1373987"/>
                    <a:pt x="2783383" y="1427930"/>
                    <a:pt x="2782784" y="1492308"/>
                  </a:cubicBezTo>
                  <a:cubicBezTo>
                    <a:pt x="2782784" y="1556686"/>
                    <a:pt x="2803351" y="1610933"/>
                    <a:pt x="2844484" y="1655040"/>
                  </a:cubicBezTo>
                  <a:cubicBezTo>
                    <a:pt x="2885019" y="1698558"/>
                    <a:pt x="2936588" y="1720017"/>
                    <a:pt x="2999183" y="1719418"/>
                  </a:cubicBezTo>
                  <a:cubicBezTo>
                    <a:pt x="3036141" y="1719418"/>
                    <a:pt x="3069530" y="1711371"/>
                    <a:pt x="3099334" y="1695276"/>
                  </a:cubicBezTo>
                  <a:cubicBezTo>
                    <a:pt x="3129139" y="1678583"/>
                    <a:pt x="3153881" y="1655934"/>
                    <a:pt x="3173554" y="1627322"/>
                  </a:cubicBezTo>
                  <a:lnTo>
                    <a:pt x="3279965" y="1709582"/>
                  </a:lnTo>
                  <a:cubicBezTo>
                    <a:pt x="3253738" y="1745947"/>
                    <a:pt x="3220947" y="1775748"/>
                    <a:pt x="3181602" y="1798996"/>
                  </a:cubicBezTo>
                  <a:cubicBezTo>
                    <a:pt x="3142257" y="1822243"/>
                    <a:pt x="3098735" y="1836844"/>
                    <a:pt x="3051047" y="1842808"/>
                  </a:cubicBezTo>
                  <a:lnTo>
                    <a:pt x="2967885" y="1982293"/>
                  </a:lnTo>
                  <a:lnTo>
                    <a:pt x="2848061" y="1982293"/>
                  </a:lnTo>
                  <a:lnTo>
                    <a:pt x="2932117" y="1841020"/>
                  </a:lnTo>
                  <a:cubicBezTo>
                    <a:pt x="2875487" y="1830889"/>
                    <a:pt x="2825107" y="1809126"/>
                    <a:pt x="2780995" y="1775748"/>
                  </a:cubicBezTo>
                  <a:cubicBezTo>
                    <a:pt x="2736884" y="1742370"/>
                    <a:pt x="2702904" y="1700936"/>
                    <a:pt x="2679055" y="1651464"/>
                  </a:cubicBezTo>
                  <a:cubicBezTo>
                    <a:pt x="2655207" y="1601991"/>
                    <a:pt x="2643582" y="1548934"/>
                    <a:pt x="2644181" y="1492308"/>
                  </a:cubicBezTo>
                  <a:close/>
                  <a:moveTo>
                    <a:pt x="3319310" y="1827608"/>
                  </a:moveTo>
                  <a:lnTo>
                    <a:pt x="3572372" y="1157008"/>
                  </a:lnTo>
                  <a:lnTo>
                    <a:pt x="3749426" y="1157008"/>
                  </a:lnTo>
                  <a:lnTo>
                    <a:pt x="4002487" y="1827608"/>
                  </a:lnTo>
                  <a:lnTo>
                    <a:pt x="3858519" y="1827608"/>
                  </a:lnTo>
                  <a:lnTo>
                    <a:pt x="3795030" y="1653252"/>
                  </a:lnTo>
                  <a:lnTo>
                    <a:pt x="3527661" y="1653252"/>
                  </a:lnTo>
                  <a:lnTo>
                    <a:pt x="3463278" y="1827608"/>
                  </a:lnTo>
                  <a:close/>
                  <a:moveTo>
                    <a:pt x="3569689" y="1537015"/>
                  </a:moveTo>
                  <a:lnTo>
                    <a:pt x="3753002" y="1537015"/>
                  </a:lnTo>
                  <a:lnTo>
                    <a:pt x="3660899" y="1285763"/>
                  </a:lnTo>
                  <a:close/>
                  <a:moveTo>
                    <a:pt x="4115158" y="1827608"/>
                  </a:moveTo>
                  <a:lnTo>
                    <a:pt x="4115158" y="1157008"/>
                  </a:lnTo>
                  <a:lnTo>
                    <a:pt x="4251078" y="1157008"/>
                  </a:lnTo>
                  <a:lnTo>
                    <a:pt x="4251078" y="1827608"/>
                  </a:lnTo>
                  <a:close/>
                  <a:moveTo>
                    <a:pt x="4386998" y="1734618"/>
                  </a:moveTo>
                  <a:lnTo>
                    <a:pt x="4485361" y="1644311"/>
                  </a:lnTo>
                  <a:cubicBezTo>
                    <a:pt x="4505633" y="1670536"/>
                    <a:pt x="4528283" y="1690806"/>
                    <a:pt x="4553321" y="1705112"/>
                  </a:cubicBezTo>
                  <a:cubicBezTo>
                    <a:pt x="4578958" y="1719418"/>
                    <a:pt x="4605481" y="1726571"/>
                    <a:pt x="4632906" y="1726571"/>
                  </a:cubicBezTo>
                  <a:cubicBezTo>
                    <a:pt x="4659732" y="1726571"/>
                    <a:pt x="4680594" y="1719713"/>
                    <a:pt x="4695501" y="1706006"/>
                  </a:cubicBezTo>
                  <a:cubicBezTo>
                    <a:pt x="4710997" y="1692299"/>
                    <a:pt x="4718750" y="1673218"/>
                    <a:pt x="4718750" y="1648781"/>
                  </a:cubicBezTo>
                  <a:cubicBezTo>
                    <a:pt x="4718750" y="1634475"/>
                    <a:pt x="4714574" y="1621358"/>
                    <a:pt x="4706231" y="1609439"/>
                  </a:cubicBezTo>
                  <a:cubicBezTo>
                    <a:pt x="4697289" y="1597521"/>
                    <a:pt x="4685664" y="1587685"/>
                    <a:pt x="4671357" y="1579933"/>
                  </a:cubicBezTo>
                  <a:cubicBezTo>
                    <a:pt x="4657050" y="1571591"/>
                    <a:pt x="4640659" y="1563240"/>
                    <a:pt x="4622175" y="1554897"/>
                  </a:cubicBezTo>
                  <a:cubicBezTo>
                    <a:pt x="4603692" y="1545956"/>
                    <a:pt x="4584914" y="1537310"/>
                    <a:pt x="4565840" y="1528967"/>
                  </a:cubicBezTo>
                  <a:cubicBezTo>
                    <a:pt x="4546767" y="1520625"/>
                    <a:pt x="4528283" y="1510486"/>
                    <a:pt x="4510399" y="1498567"/>
                  </a:cubicBezTo>
                  <a:cubicBezTo>
                    <a:pt x="4491916" y="1486648"/>
                    <a:pt x="4475525" y="1473531"/>
                    <a:pt x="4461217" y="1459225"/>
                  </a:cubicBezTo>
                  <a:cubicBezTo>
                    <a:pt x="4446910" y="1444919"/>
                    <a:pt x="4435285" y="1426741"/>
                    <a:pt x="4426343" y="1404683"/>
                  </a:cubicBezTo>
                  <a:cubicBezTo>
                    <a:pt x="4417401" y="1382625"/>
                    <a:pt x="4412930" y="1358483"/>
                    <a:pt x="4412930" y="1332258"/>
                  </a:cubicBezTo>
                  <a:cubicBezTo>
                    <a:pt x="4412930" y="1278011"/>
                    <a:pt x="4433202" y="1232115"/>
                    <a:pt x="4473736" y="1194562"/>
                  </a:cubicBezTo>
                  <a:cubicBezTo>
                    <a:pt x="4514271" y="1157008"/>
                    <a:pt x="4565545" y="1138231"/>
                    <a:pt x="4627541" y="1138231"/>
                  </a:cubicBezTo>
                  <a:cubicBezTo>
                    <a:pt x="4720539" y="1138231"/>
                    <a:pt x="4798335" y="1175785"/>
                    <a:pt x="4860930" y="1250892"/>
                  </a:cubicBezTo>
                  <a:lnTo>
                    <a:pt x="4761672" y="1340305"/>
                  </a:lnTo>
                  <a:cubicBezTo>
                    <a:pt x="4718750" y="1284270"/>
                    <a:pt x="4674335" y="1256257"/>
                    <a:pt x="4628435" y="1256257"/>
                  </a:cubicBezTo>
                  <a:cubicBezTo>
                    <a:pt x="4605784" y="1256257"/>
                    <a:pt x="4587006" y="1263115"/>
                    <a:pt x="4572100" y="1276822"/>
                  </a:cubicBezTo>
                  <a:cubicBezTo>
                    <a:pt x="4557193" y="1290529"/>
                    <a:pt x="4550039" y="1307222"/>
                    <a:pt x="4550639" y="1326893"/>
                  </a:cubicBezTo>
                  <a:cubicBezTo>
                    <a:pt x="4550639" y="1339411"/>
                    <a:pt x="4554215" y="1351035"/>
                    <a:pt x="4561369" y="1361765"/>
                  </a:cubicBezTo>
                  <a:cubicBezTo>
                    <a:pt x="4568523" y="1371895"/>
                    <a:pt x="4577760" y="1381140"/>
                    <a:pt x="4589090" y="1389483"/>
                  </a:cubicBezTo>
                  <a:cubicBezTo>
                    <a:pt x="4601009" y="1397235"/>
                    <a:pt x="4614727" y="1404978"/>
                    <a:pt x="4630223" y="1412730"/>
                  </a:cubicBezTo>
                  <a:lnTo>
                    <a:pt x="4677616" y="1435084"/>
                  </a:lnTo>
                  <a:cubicBezTo>
                    <a:pt x="4694902" y="1442836"/>
                    <a:pt x="4711892" y="1450579"/>
                    <a:pt x="4728586" y="1458331"/>
                  </a:cubicBezTo>
                  <a:cubicBezTo>
                    <a:pt x="4745872" y="1466673"/>
                    <a:pt x="4761967" y="1476813"/>
                    <a:pt x="4776874" y="1488731"/>
                  </a:cubicBezTo>
                  <a:cubicBezTo>
                    <a:pt x="4792371" y="1500060"/>
                    <a:pt x="4806088" y="1513168"/>
                    <a:pt x="4818008" y="1528073"/>
                  </a:cubicBezTo>
                  <a:cubicBezTo>
                    <a:pt x="4829927" y="1542379"/>
                    <a:pt x="4839173" y="1559368"/>
                    <a:pt x="4845728" y="1579039"/>
                  </a:cubicBezTo>
                  <a:cubicBezTo>
                    <a:pt x="4852882" y="1599309"/>
                    <a:pt x="4856459" y="1621662"/>
                    <a:pt x="4856459" y="1646099"/>
                  </a:cubicBezTo>
                  <a:cubicBezTo>
                    <a:pt x="4855269" y="1706900"/>
                    <a:pt x="4833504" y="1755478"/>
                    <a:pt x="4791181" y="1791843"/>
                  </a:cubicBezTo>
                  <a:cubicBezTo>
                    <a:pt x="4749448" y="1828207"/>
                    <a:pt x="4697289" y="1846385"/>
                    <a:pt x="4634694" y="1846385"/>
                  </a:cubicBezTo>
                  <a:cubicBezTo>
                    <a:pt x="4579852" y="1846385"/>
                    <a:pt x="4532459" y="1837148"/>
                    <a:pt x="4492515" y="1818667"/>
                  </a:cubicBezTo>
                  <a:cubicBezTo>
                    <a:pt x="4452571" y="1799595"/>
                    <a:pt x="4417401" y="1771573"/>
                    <a:pt x="4386998" y="1734618"/>
                  </a:cubicBezTo>
                  <a:close/>
                  <a:moveTo>
                    <a:pt x="5007580" y="1827608"/>
                  </a:moveTo>
                  <a:lnTo>
                    <a:pt x="5007580" y="1157008"/>
                  </a:lnTo>
                  <a:lnTo>
                    <a:pt x="5396562" y="1157008"/>
                  </a:lnTo>
                  <a:lnTo>
                    <a:pt x="5396562" y="1273245"/>
                  </a:lnTo>
                  <a:lnTo>
                    <a:pt x="5143500" y="1273245"/>
                  </a:lnTo>
                  <a:lnTo>
                    <a:pt x="5143500" y="1427930"/>
                  </a:lnTo>
                  <a:lnTo>
                    <a:pt x="5359005" y="1427930"/>
                  </a:lnTo>
                  <a:lnTo>
                    <a:pt x="5359005" y="1544168"/>
                  </a:lnTo>
                  <a:lnTo>
                    <a:pt x="5143500" y="1544168"/>
                  </a:lnTo>
                  <a:lnTo>
                    <a:pt x="5143500" y="1711371"/>
                  </a:lnTo>
                  <a:lnTo>
                    <a:pt x="5396562" y="1711371"/>
                  </a:lnTo>
                  <a:lnTo>
                    <a:pt x="5396562" y="1827608"/>
                  </a:lnTo>
                  <a:close/>
                </a:path>
              </a:pathLst>
            </a:custGeom>
            <a:solidFill>
              <a:srgbClr val="000000"/>
            </a:solidFill>
            <a:ln w="893" cap="flat">
              <a:noFill/>
              <a:prstDash val="solid"/>
              <a:miter/>
            </a:ln>
          </p:spPr>
          <p:txBody>
            <a:bodyPr rtlCol="0" anchor="ctr"/>
            <a:lstStyle/>
            <a:p>
              <a:endParaRPr lang="fr-FR"/>
            </a:p>
          </p:txBody>
        </p:sp>
        <p:sp>
          <p:nvSpPr>
            <p:cNvPr id="61" name="Forme libre 60">
              <a:extLst>
                <a:ext uri="{FF2B5EF4-FFF2-40B4-BE49-F238E27FC236}">
                  <a16:creationId xmlns:a16="http://schemas.microsoft.com/office/drawing/2014/main" id="{C6E10063-98BC-DBF7-D81D-6019CB375F06}"/>
                </a:ext>
              </a:extLst>
            </p:cNvPr>
            <p:cNvSpPr/>
            <p:nvPr/>
          </p:nvSpPr>
          <p:spPr>
            <a:xfrm>
              <a:off x="3189814" y="4323132"/>
              <a:ext cx="2331207" cy="1640734"/>
            </a:xfrm>
            <a:custGeom>
              <a:avLst/>
              <a:gdLst>
                <a:gd name="connsiteX0" fmla="*/ 2221220 w 2331207"/>
                <a:gd name="connsiteY0" fmla="*/ 1391271 h 1640734"/>
                <a:gd name="connsiteX1" fmla="*/ 2248940 w 2331207"/>
                <a:gd name="connsiteY1" fmla="*/ 1441342 h 1640734"/>
                <a:gd name="connsiteX2" fmla="*/ 2158625 w 2331207"/>
                <a:gd name="connsiteY2" fmla="*/ 1465484 h 1640734"/>
                <a:gd name="connsiteX3" fmla="*/ 2221220 w 2331207"/>
                <a:gd name="connsiteY3" fmla="*/ 1391271 h 1640734"/>
                <a:gd name="connsiteX4" fmla="*/ 2271295 w 2331207"/>
                <a:gd name="connsiteY4" fmla="*/ 1537909 h 1640734"/>
                <a:gd name="connsiteX5" fmla="*/ 2253411 w 2331207"/>
                <a:gd name="connsiteY5" fmla="*/ 1537909 h 1640734"/>
                <a:gd name="connsiteX6" fmla="*/ 2181874 w 2331207"/>
                <a:gd name="connsiteY6" fmla="*/ 1586192 h 1640734"/>
                <a:gd name="connsiteX7" fmla="*/ 2144317 w 2331207"/>
                <a:gd name="connsiteY7" fmla="*/ 1537909 h 1640734"/>
                <a:gd name="connsiteX8" fmla="*/ 2148788 w 2331207"/>
                <a:gd name="connsiteY8" fmla="*/ 1497673 h 1640734"/>
                <a:gd name="connsiteX9" fmla="*/ 2295439 w 2331207"/>
                <a:gd name="connsiteY9" fmla="*/ 1449390 h 1640734"/>
                <a:gd name="connsiteX10" fmla="*/ 2248940 w 2331207"/>
                <a:gd name="connsiteY10" fmla="*/ 1351929 h 1640734"/>
                <a:gd name="connsiteX11" fmla="*/ 2100501 w 2331207"/>
                <a:gd name="connsiteY11" fmla="*/ 1569203 h 1640734"/>
                <a:gd name="connsiteX12" fmla="*/ 2155942 w 2331207"/>
                <a:gd name="connsiteY12" fmla="*/ 1639840 h 1640734"/>
                <a:gd name="connsiteX13" fmla="*/ 2271295 w 2331207"/>
                <a:gd name="connsiteY13" fmla="*/ 1537909 h 1640734"/>
                <a:gd name="connsiteX14" fmla="*/ 2248046 w 2331207"/>
                <a:gd name="connsiteY14" fmla="*/ 1319740 h 1640734"/>
                <a:gd name="connsiteX15" fmla="*/ 2331207 w 2331207"/>
                <a:gd name="connsiteY15" fmla="*/ 1243739 h 1640734"/>
                <a:gd name="connsiteX16" fmla="*/ 2331207 w 2331207"/>
                <a:gd name="connsiteY16" fmla="*/ 1233009 h 1640734"/>
                <a:gd name="connsiteX17" fmla="*/ 2275766 w 2331207"/>
                <a:gd name="connsiteY17" fmla="*/ 1233009 h 1640734"/>
                <a:gd name="connsiteX18" fmla="*/ 2226585 w 2331207"/>
                <a:gd name="connsiteY18" fmla="*/ 1320634 h 1640734"/>
                <a:gd name="connsiteX19" fmla="*/ 2248046 w 2331207"/>
                <a:gd name="connsiteY19" fmla="*/ 1320634 h 1640734"/>
                <a:gd name="connsiteX20" fmla="*/ 1935966 w 2331207"/>
                <a:gd name="connsiteY20" fmla="*/ 1393059 h 1640734"/>
                <a:gd name="connsiteX21" fmla="*/ 1984254 w 2331207"/>
                <a:gd name="connsiteY21" fmla="*/ 1393059 h 1640734"/>
                <a:gd name="connsiteX22" fmla="*/ 1907351 w 2331207"/>
                <a:gd name="connsiteY22" fmla="*/ 1604075 h 1640734"/>
                <a:gd name="connsiteX23" fmla="*/ 1928813 w 2331207"/>
                <a:gd name="connsiteY23" fmla="*/ 1639840 h 1640734"/>
                <a:gd name="connsiteX24" fmla="*/ 2073675 w 2331207"/>
                <a:gd name="connsiteY24" fmla="*/ 1527179 h 1640734"/>
                <a:gd name="connsiteX25" fmla="*/ 2060262 w 2331207"/>
                <a:gd name="connsiteY25" fmla="*/ 1527179 h 1640734"/>
                <a:gd name="connsiteX26" fmla="*/ 1965475 w 2331207"/>
                <a:gd name="connsiteY26" fmla="*/ 1591557 h 1640734"/>
                <a:gd name="connsiteX27" fmla="*/ 2036118 w 2331207"/>
                <a:gd name="connsiteY27" fmla="*/ 1393059 h 1640734"/>
                <a:gd name="connsiteX28" fmla="*/ 2108549 w 2331207"/>
                <a:gd name="connsiteY28" fmla="*/ 1393059 h 1640734"/>
                <a:gd name="connsiteX29" fmla="*/ 2117491 w 2331207"/>
                <a:gd name="connsiteY29" fmla="*/ 1362659 h 1640734"/>
                <a:gd name="connsiteX30" fmla="*/ 2046848 w 2331207"/>
                <a:gd name="connsiteY30" fmla="*/ 1362659 h 1640734"/>
                <a:gd name="connsiteX31" fmla="*/ 2073675 w 2331207"/>
                <a:gd name="connsiteY31" fmla="*/ 1286657 h 1640734"/>
                <a:gd name="connsiteX32" fmla="*/ 2045954 w 2331207"/>
                <a:gd name="connsiteY32" fmla="*/ 1286657 h 1640734"/>
                <a:gd name="connsiteX33" fmla="*/ 1995878 w 2331207"/>
                <a:gd name="connsiteY33" fmla="*/ 1362659 h 1640734"/>
                <a:gd name="connsiteX34" fmla="*/ 1935966 w 2331207"/>
                <a:gd name="connsiteY34" fmla="*/ 1370706 h 1640734"/>
                <a:gd name="connsiteX35" fmla="*/ 1885890 w 2331207"/>
                <a:gd name="connsiteY35" fmla="*/ 1382330 h 1640734"/>
                <a:gd name="connsiteX36" fmla="*/ 1868900 w 2331207"/>
                <a:gd name="connsiteY36" fmla="*/ 1351929 h 1640734"/>
                <a:gd name="connsiteX37" fmla="*/ 1756230 w 2331207"/>
                <a:gd name="connsiteY37" fmla="*/ 1443131 h 1640734"/>
                <a:gd name="connsiteX38" fmla="*/ 1769643 w 2331207"/>
                <a:gd name="connsiteY38" fmla="*/ 1443131 h 1640734"/>
                <a:gd name="connsiteX39" fmla="*/ 1828661 w 2331207"/>
                <a:gd name="connsiteY39" fmla="*/ 1398424 h 1640734"/>
                <a:gd name="connsiteX40" fmla="*/ 1747288 w 2331207"/>
                <a:gd name="connsiteY40" fmla="*/ 1609439 h 1640734"/>
                <a:gd name="connsiteX41" fmla="*/ 1765172 w 2331207"/>
                <a:gd name="connsiteY41" fmla="*/ 1639840 h 1640734"/>
                <a:gd name="connsiteX42" fmla="*/ 1872477 w 2331207"/>
                <a:gd name="connsiteY42" fmla="*/ 1548638 h 1640734"/>
                <a:gd name="connsiteX43" fmla="*/ 1859064 w 2331207"/>
                <a:gd name="connsiteY43" fmla="*/ 1548638 h 1640734"/>
                <a:gd name="connsiteX44" fmla="*/ 1800046 w 2331207"/>
                <a:gd name="connsiteY44" fmla="*/ 1593345 h 1640734"/>
                <a:gd name="connsiteX45" fmla="*/ 1893938 w 2331207"/>
                <a:gd name="connsiteY45" fmla="*/ 1298281 h 1640734"/>
                <a:gd name="connsiteX46" fmla="*/ 1927024 w 2331207"/>
                <a:gd name="connsiteY46" fmla="*/ 1265198 h 1640734"/>
                <a:gd name="connsiteX47" fmla="*/ 1893938 w 2331207"/>
                <a:gd name="connsiteY47" fmla="*/ 1232115 h 1640734"/>
                <a:gd name="connsiteX48" fmla="*/ 1870689 w 2331207"/>
                <a:gd name="connsiteY48" fmla="*/ 1241951 h 1640734"/>
                <a:gd name="connsiteX49" fmla="*/ 1860853 w 2331207"/>
                <a:gd name="connsiteY49" fmla="*/ 1265198 h 1640734"/>
                <a:gd name="connsiteX50" fmla="*/ 1893938 w 2331207"/>
                <a:gd name="connsiteY50" fmla="*/ 1298281 h 1640734"/>
                <a:gd name="connsiteX51" fmla="*/ 1501380 w 2331207"/>
                <a:gd name="connsiteY51" fmla="*/ 1410942 h 1640734"/>
                <a:gd name="connsiteX52" fmla="*/ 1501380 w 2331207"/>
                <a:gd name="connsiteY52" fmla="*/ 1474425 h 1640734"/>
                <a:gd name="connsiteX53" fmla="*/ 1444150 w 2331207"/>
                <a:gd name="connsiteY53" fmla="*/ 1601392 h 1640734"/>
                <a:gd name="connsiteX54" fmla="*/ 1468294 w 2331207"/>
                <a:gd name="connsiteY54" fmla="*/ 1640734 h 1640734"/>
                <a:gd name="connsiteX55" fmla="*/ 1495120 w 2331207"/>
                <a:gd name="connsiteY55" fmla="*/ 1621957 h 1640734"/>
                <a:gd name="connsiteX56" fmla="*/ 1551456 w 2331207"/>
                <a:gd name="connsiteY56" fmla="*/ 1473531 h 1640734"/>
                <a:gd name="connsiteX57" fmla="*/ 1647136 w 2331207"/>
                <a:gd name="connsiteY57" fmla="*/ 1407365 h 1640734"/>
                <a:gd name="connsiteX58" fmla="*/ 1650713 w 2331207"/>
                <a:gd name="connsiteY58" fmla="*/ 1439554 h 1640734"/>
                <a:gd name="connsiteX59" fmla="*/ 1563975 w 2331207"/>
                <a:gd name="connsiteY59" fmla="*/ 1604969 h 1640734"/>
                <a:gd name="connsiteX60" fmla="*/ 1585436 w 2331207"/>
                <a:gd name="connsiteY60" fmla="*/ 1640734 h 1640734"/>
                <a:gd name="connsiteX61" fmla="*/ 1698106 w 2331207"/>
                <a:gd name="connsiteY61" fmla="*/ 1549533 h 1640734"/>
                <a:gd name="connsiteX62" fmla="*/ 1682905 w 2331207"/>
                <a:gd name="connsiteY62" fmla="*/ 1549533 h 1640734"/>
                <a:gd name="connsiteX63" fmla="*/ 1623887 w 2331207"/>
                <a:gd name="connsiteY63" fmla="*/ 1594239 h 1640734"/>
                <a:gd name="connsiteX64" fmla="*/ 1698106 w 2331207"/>
                <a:gd name="connsiteY64" fmla="*/ 1444025 h 1640734"/>
                <a:gd name="connsiteX65" fmla="*/ 1712414 w 2331207"/>
                <a:gd name="connsiteY65" fmla="*/ 1393059 h 1640734"/>
                <a:gd name="connsiteX66" fmla="*/ 1673068 w 2331207"/>
                <a:gd name="connsiteY66" fmla="*/ 1352823 h 1640734"/>
                <a:gd name="connsiteX67" fmla="*/ 1560398 w 2331207"/>
                <a:gd name="connsiteY67" fmla="*/ 1444919 h 1640734"/>
                <a:gd name="connsiteX68" fmla="*/ 1560398 w 2331207"/>
                <a:gd name="connsiteY68" fmla="*/ 1405577 h 1640734"/>
                <a:gd name="connsiteX69" fmla="*/ 1526418 w 2331207"/>
                <a:gd name="connsiteY69" fmla="*/ 1352823 h 1640734"/>
                <a:gd name="connsiteX70" fmla="*/ 1448621 w 2331207"/>
                <a:gd name="connsiteY70" fmla="*/ 1444025 h 1640734"/>
                <a:gd name="connsiteX71" fmla="*/ 1462035 w 2331207"/>
                <a:gd name="connsiteY71" fmla="*/ 1444025 h 1640734"/>
                <a:gd name="connsiteX72" fmla="*/ 1501380 w 2331207"/>
                <a:gd name="connsiteY72" fmla="*/ 1410942 h 1640734"/>
                <a:gd name="connsiteX73" fmla="*/ 1443256 w 2331207"/>
                <a:gd name="connsiteY73" fmla="*/ 1416307 h 1640734"/>
                <a:gd name="connsiteX74" fmla="*/ 1421795 w 2331207"/>
                <a:gd name="connsiteY74" fmla="*/ 1351929 h 1640734"/>
                <a:gd name="connsiteX75" fmla="*/ 1345787 w 2331207"/>
                <a:gd name="connsiteY75" fmla="*/ 1444025 h 1640734"/>
                <a:gd name="connsiteX76" fmla="*/ 1345787 w 2331207"/>
                <a:gd name="connsiteY76" fmla="*/ 1404683 h 1640734"/>
                <a:gd name="connsiteX77" fmla="*/ 1311807 w 2331207"/>
                <a:gd name="connsiteY77" fmla="*/ 1351929 h 1640734"/>
                <a:gd name="connsiteX78" fmla="*/ 1234011 w 2331207"/>
                <a:gd name="connsiteY78" fmla="*/ 1443131 h 1640734"/>
                <a:gd name="connsiteX79" fmla="*/ 1247424 w 2331207"/>
                <a:gd name="connsiteY79" fmla="*/ 1443131 h 1640734"/>
                <a:gd name="connsiteX80" fmla="*/ 1285875 w 2331207"/>
                <a:gd name="connsiteY80" fmla="*/ 1410048 h 1640734"/>
                <a:gd name="connsiteX81" fmla="*/ 1285875 w 2331207"/>
                <a:gd name="connsiteY81" fmla="*/ 1473531 h 1640734"/>
                <a:gd name="connsiteX82" fmla="*/ 1228646 w 2331207"/>
                <a:gd name="connsiteY82" fmla="*/ 1600498 h 1640734"/>
                <a:gd name="connsiteX83" fmla="*/ 1252789 w 2331207"/>
                <a:gd name="connsiteY83" fmla="*/ 1639840 h 1640734"/>
                <a:gd name="connsiteX84" fmla="*/ 1279616 w 2331207"/>
                <a:gd name="connsiteY84" fmla="*/ 1621063 h 1640734"/>
                <a:gd name="connsiteX85" fmla="*/ 1334162 w 2331207"/>
                <a:gd name="connsiteY85" fmla="*/ 1472637 h 1640734"/>
                <a:gd name="connsiteX86" fmla="*/ 1382450 w 2331207"/>
                <a:gd name="connsiteY86" fmla="*/ 1417201 h 1640734"/>
                <a:gd name="connsiteX87" fmla="*/ 1443256 w 2331207"/>
                <a:gd name="connsiteY87" fmla="*/ 1417201 h 1640734"/>
                <a:gd name="connsiteX88" fmla="*/ 1131177 w 2331207"/>
                <a:gd name="connsiteY88" fmla="*/ 1391271 h 1640734"/>
                <a:gd name="connsiteX89" fmla="*/ 1158897 w 2331207"/>
                <a:gd name="connsiteY89" fmla="*/ 1441342 h 1640734"/>
                <a:gd name="connsiteX90" fmla="*/ 1068582 w 2331207"/>
                <a:gd name="connsiteY90" fmla="*/ 1465484 h 1640734"/>
                <a:gd name="connsiteX91" fmla="*/ 1131177 w 2331207"/>
                <a:gd name="connsiteY91" fmla="*/ 1391271 h 1640734"/>
                <a:gd name="connsiteX92" fmla="*/ 1181252 w 2331207"/>
                <a:gd name="connsiteY92" fmla="*/ 1537909 h 1640734"/>
                <a:gd name="connsiteX93" fmla="*/ 1163368 w 2331207"/>
                <a:gd name="connsiteY93" fmla="*/ 1537909 h 1640734"/>
                <a:gd name="connsiteX94" fmla="*/ 1091831 w 2331207"/>
                <a:gd name="connsiteY94" fmla="*/ 1586192 h 1640734"/>
                <a:gd name="connsiteX95" fmla="*/ 1054274 w 2331207"/>
                <a:gd name="connsiteY95" fmla="*/ 1537909 h 1640734"/>
                <a:gd name="connsiteX96" fmla="*/ 1058746 w 2331207"/>
                <a:gd name="connsiteY96" fmla="*/ 1497673 h 1640734"/>
                <a:gd name="connsiteX97" fmla="*/ 1205396 w 2331207"/>
                <a:gd name="connsiteY97" fmla="*/ 1449390 h 1640734"/>
                <a:gd name="connsiteX98" fmla="*/ 1158897 w 2331207"/>
                <a:gd name="connsiteY98" fmla="*/ 1351929 h 1640734"/>
                <a:gd name="connsiteX99" fmla="*/ 1010458 w 2331207"/>
                <a:gd name="connsiteY99" fmla="*/ 1569203 h 1640734"/>
                <a:gd name="connsiteX100" fmla="*/ 1065899 w 2331207"/>
                <a:gd name="connsiteY100" fmla="*/ 1639840 h 1640734"/>
                <a:gd name="connsiteX101" fmla="*/ 1181252 w 2331207"/>
                <a:gd name="connsiteY101" fmla="*/ 1537909 h 1640734"/>
                <a:gd name="connsiteX102" fmla="*/ 845923 w 2331207"/>
                <a:gd name="connsiteY102" fmla="*/ 1393059 h 1640734"/>
                <a:gd name="connsiteX103" fmla="*/ 894211 w 2331207"/>
                <a:gd name="connsiteY103" fmla="*/ 1393059 h 1640734"/>
                <a:gd name="connsiteX104" fmla="*/ 817309 w 2331207"/>
                <a:gd name="connsiteY104" fmla="*/ 1604075 h 1640734"/>
                <a:gd name="connsiteX105" fmla="*/ 838770 w 2331207"/>
                <a:gd name="connsiteY105" fmla="*/ 1639840 h 1640734"/>
                <a:gd name="connsiteX106" fmla="*/ 983632 w 2331207"/>
                <a:gd name="connsiteY106" fmla="*/ 1527179 h 1640734"/>
                <a:gd name="connsiteX107" fmla="*/ 970219 w 2331207"/>
                <a:gd name="connsiteY107" fmla="*/ 1527179 h 1640734"/>
                <a:gd name="connsiteX108" fmla="*/ 875432 w 2331207"/>
                <a:gd name="connsiteY108" fmla="*/ 1591557 h 1640734"/>
                <a:gd name="connsiteX109" fmla="*/ 946075 w 2331207"/>
                <a:gd name="connsiteY109" fmla="*/ 1393059 h 1640734"/>
                <a:gd name="connsiteX110" fmla="*/ 1018506 w 2331207"/>
                <a:gd name="connsiteY110" fmla="*/ 1393059 h 1640734"/>
                <a:gd name="connsiteX111" fmla="*/ 1027448 w 2331207"/>
                <a:gd name="connsiteY111" fmla="*/ 1362659 h 1640734"/>
                <a:gd name="connsiteX112" fmla="*/ 956805 w 2331207"/>
                <a:gd name="connsiteY112" fmla="*/ 1362659 h 1640734"/>
                <a:gd name="connsiteX113" fmla="*/ 983632 w 2331207"/>
                <a:gd name="connsiteY113" fmla="*/ 1286657 h 1640734"/>
                <a:gd name="connsiteX114" fmla="*/ 955911 w 2331207"/>
                <a:gd name="connsiteY114" fmla="*/ 1286657 h 1640734"/>
                <a:gd name="connsiteX115" fmla="*/ 905835 w 2331207"/>
                <a:gd name="connsiteY115" fmla="*/ 1362659 h 1640734"/>
                <a:gd name="connsiteX116" fmla="*/ 845923 w 2331207"/>
                <a:gd name="connsiteY116" fmla="*/ 1370706 h 1640734"/>
                <a:gd name="connsiteX117" fmla="*/ 589285 w 2331207"/>
                <a:gd name="connsiteY117" fmla="*/ 1557580 h 1640734"/>
                <a:gd name="connsiteX118" fmla="*/ 702850 w 2331207"/>
                <a:gd name="connsiteY118" fmla="*/ 1403789 h 1640734"/>
                <a:gd name="connsiteX119" fmla="*/ 727888 w 2331207"/>
                <a:gd name="connsiteY119" fmla="*/ 1407365 h 1640734"/>
                <a:gd name="connsiteX120" fmla="*/ 685860 w 2331207"/>
                <a:gd name="connsiteY120" fmla="*/ 1520026 h 1640734"/>
                <a:gd name="connsiteX121" fmla="*/ 606275 w 2331207"/>
                <a:gd name="connsiteY121" fmla="*/ 1585298 h 1640734"/>
                <a:gd name="connsiteX122" fmla="*/ 589285 w 2331207"/>
                <a:gd name="connsiteY122" fmla="*/ 1557580 h 1640734"/>
                <a:gd name="connsiteX123" fmla="*/ 811943 w 2331207"/>
                <a:gd name="connsiteY123" fmla="*/ 1339411 h 1640734"/>
                <a:gd name="connsiteX124" fmla="*/ 789588 w 2331207"/>
                <a:gd name="connsiteY124" fmla="*/ 1337623 h 1640734"/>
                <a:gd name="connsiteX125" fmla="*/ 764550 w 2331207"/>
                <a:gd name="connsiteY125" fmla="*/ 1362659 h 1640734"/>
                <a:gd name="connsiteX126" fmla="*/ 760079 w 2331207"/>
                <a:gd name="connsiteY126" fmla="*/ 1362659 h 1640734"/>
                <a:gd name="connsiteX127" fmla="*/ 539209 w 2331207"/>
                <a:gd name="connsiteY127" fmla="*/ 1599604 h 1640734"/>
                <a:gd name="connsiteX128" fmla="*/ 578554 w 2331207"/>
                <a:gd name="connsiteY128" fmla="*/ 1639840 h 1640734"/>
                <a:gd name="connsiteX129" fmla="*/ 675129 w 2331207"/>
                <a:gd name="connsiteY129" fmla="*/ 1547744 h 1640734"/>
                <a:gd name="connsiteX130" fmla="*/ 673341 w 2331207"/>
                <a:gd name="connsiteY130" fmla="*/ 1564733 h 1640734"/>
                <a:gd name="connsiteX131" fmla="*/ 709109 w 2331207"/>
                <a:gd name="connsiteY131" fmla="*/ 1639840 h 1640734"/>
                <a:gd name="connsiteX132" fmla="*/ 786011 w 2331207"/>
                <a:gd name="connsiteY132" fmla="*/ 1548638 h 1640734"/>
                <a:gd name="connsiteX133" fmla="*/ 772598 w 2331207"/>
                <a:gd name="connsiteY133" fmla="*/ 1548638 h 1640734"/>
                <a:gd name="connsiteX134" fmla="*/ 734147 w 2331207"/>
                <a:gd name="connsiteY134" fmla="*/ 1581721 h 1640734"/>
                <a:gd name="connsiteX135" fmla="*/ 734147 w 2331207"/>
                <a:gd name="connsiteY135" fmla="*/ 1518238 h 1640734"/>
                <a:gd name="connsiteX136" fmla="*/ 583920 w 2331207"/>
                <a:gd name="connsiteY136" fmla="*/ 1416307 h 1640734"/>
                <a:gd name="connsiteX137" fmla="*/ 562459 w 2331207"/>
                <a:gd name="connsiteY137" fmla="*/ 1351929 h 1640734"/>
                <a:gd name="connsiteX138" fmla="*/ 486451 w 2331207"/>
                <a:gd name="connsiteY138" fmla="*/ 1444025 h 1640734"/>
                <a:gd name="connsiteX139" fmla="*/ 486451 w 2331207"/>
                <a:gd name="connsiteY139" fmla="*/ 1404683 h 1640734"/>
                <a:gd name="connsiteX140" fmla="*/ 451576 w 2331207"/>
                <a:gd name="connsiteY140" fmla="*/ 1351929 h 1640734"/>
                <a:gd name="connsiteX141" fmla="*/ 374674 w 2331207"/>
                <a:gd name="connsiteY141" fmla="*/ 1443131 h 1640734"/>
                <a:gd name="connsiteX142" fmla="*/ 388087 w 2331207"/>
                <a:gd name="connsiteY142" fmla="*/ 1443131 h 1640734"/>
                <a:gd name="connsiteX143" fmla="*/ 426539 w 2331207"/>
                <a:gd name="connsiteY143" fmla="*/ 1410048 h 1640734"/>
                <a:gd name="connsiteX144" fmla="*/ 426539 w 2331207"/>
                <a:gd name="connsiteY144" fmla="*/ 1473531 h 1640734"/>
                <a:gd name="connsiteX145" fmla="*/ 368415 w 2331207"/>
                <a:gd name="connsiteY145" fmla="*/ 1601392 h 1640734"/>
                <a:gd name="connsiteX146" fmla="*/ 392559 w 2331207"/>
                <a:gd name="connsiteY146" fmla="*/ 1640734 h 1640734"/>
                <a:gd name="connsiteX147" fmla="*/ 419385 w 2331207"/>
                <a:gd name="connsiteY147" fmla="*/ 1621957 h 1640734"/>
                <a:gd name="connsiteX148" fmla="*/ 475720 w 2331207"/>
                <a:gd name="connsiteY148" fmla="*/ 1472637 h 1640734"/>
                <a:gd name="connsiteX149" fmla="*/ 524007 w 2331207"/>
                <a:gd name="connsiteY149" fmla="*/ 1417201 h 1640734"/>
                <a:gd name="connsiteX150" fmla="*/ 583920 w 2331207"/>
                <a:gd name="connsiteY150" fmla="*/ 1417201 h 1640734"/>
                <a:gd name="connsiteX151" fmla="*/ 209245 w 2331207"/>
                <a:gd name="connsiteY151" fmla="*/ 1630004 h 1640734"/>
                <a:gd name="connsiteX152" fmla="*/ 214611 w 2331207"/>
                <a:gd name="connsiteY152" fmla="*/ 1613910 h 1640734"/>
                <a:gd name="connsiteX153" fmla="*/ 163641 w 2331207"/>
                <a:gd name="connsiteY153" fmla="*/ 1523603 h 1640734"/>
                <a:gd name="connsiteX154" fmla="*/ 190467 w 2331207"/>
                <a:gd name="connsiteY154" fmla="*/ 1451178 h 1640734"/>
                <a:gd name="connsiteX155" fmla="*/ 246802 w 2331207"/>
                <a:gd name="connsiteY155" fmla="*/ 1451178 h 1640734"/>
                <a:gd name="connsiteX156" fmla="*/ 277205 w 2331207"/>
                <a:gd name="connsiteY156" fmla="*/ 1504826 h 1640734"/>
                <a:gd name="connsiteX157" fmla="*/ 297772 w 2331207"/>
                <a:gd name="connsiteY157" fmla="*/ 1504826 h 1640734"/>
                <a:gd name="connsiteX158" fmla="*/ 344271 w 2331207"/>
                <a:gd name="connsiteY158" fmla="*/ 1376965 h 1640734"/>
                <a:gd name="connsiteX159" fmla="*/ 323704 w 2331207"/>
                <a:gd name="connsiteY159" fmla="*/ 1376965 h 1640734"/>
                <a:gd name="connsiteX160" fmla="*/ 253956 w 2331207"/>
                <a:gd name="connsiteY160" fmla="*/ 1430613 h 1640734"/>
                <a:gd name="connsiteX161" fmla="*/ 197621 w 2331207"/>
                <a:gd name="connsiteY161" fmla="*/ 1430613 h 1640734"/>
                <a:gd name="connsiteX162" fmla="*/ 236072 w 2331207"/>
                <a:gd name="connsiteY162" fmla="*/ 1325999 h 1640734"/>
                <a:gd name="connsiteX163" fmla="*/ 304032 w 2331207"/>
                <a:gd name="connsiteY163" fmla="*/ 1281293 h 1640734"/>
                <a:gd name="connsiteX164" fmla="*/ 316551 w 2331207"/>
                <a:gd name="connsiteY164" fmla="*/ 1281293 h 1640734"/>
                <a:gd name="connsiteX165" fmla="*/ 371992 w 2331207"/>
                <a:gd name="connsiteY165" fmla="*/ 1346564 h 1640734"/>
                <a:gd name="connsiteX166" fmla="*/ 391664 w 2331207"/>
                <a:gd name="connsiteY166" fmla="*/ 1346564 h 1640734"/>
                <a:gd name="connsiteX167" fmla="*/ 407760 w 2331207"/>
                <a:gd name="connsiteY167" fmla="*/ 1259833 h 1640734"/>
                <a:gd name="connsiteX168" fmla="*/ 135026 w 2331207"/>
                <a:gd name="connsiteY168" fmla="*/ 1259833 h 1640734"/>
                <a:gd name="connsiteX169" fmla="*/ 129661 w 2331207"/>
                <a:gd name="connsiteY169" fmla="*/ 1275928 h 1640734"/>
                <a:gd name="connsiteX170" fmla="*/ 165429 w 2331207"/>
                <a:gd name="connsiteY170" fmla="*/ 1366235 h 1640734"/>
                <a:gd name="connsiteX171" fmla="*/ 107305 w 2331207"/>
                <a:gd name="connsiteY171" fmla="*/ 1524497 h 1640734"/>
                <a:gd name="connsiteX172" fmla="*/ 4471 w 2331207"/>
                <a:gd name="connsiteY172" fmla="*/ 1614804 h 1640734"/>
                <a:gd name="connsiteX173" fmla="*/ 0 w 2331207"/>
                <a:gd name="connsiteY173" fmla="*/ 1630899 h 1640734"/>
                <a:gd name="connsiteX174" fmla="*/ 209245 w 2331207"/>
                <a:gd name="connsiteY174" fmla="*/ 1630899 h 1640734"/>
                <a:gd name="connsiteX175" fmla="*/ 1562186 w 2331207"/>
                <a:gd name="connsiteY175" fmla="*/ 775213 h 1640734"/>
                <a:gd name="connsiteX176" fmla="*/ 1589907 w 2331207"/>
                <a:gd name="connsiteY176" fmla="*/ 825285 h 1640734"/>
                <a:gd name="connsiteX177" fmla="*/ 1499591 w 2331207"/>
                <a:gd name="connsiteY177" fmla="*/ 849426 h 1640734"/>
                <a:gd name="connsiteX178" fmla="*/ 1562186 w 2331207"/>
                <a:gd name="connsiteY178" fmla="*/ 775213 h 1640734"/>
                <a:gd name="connsiteX179" fmla="*/ 1612262 w 2331207"/>
                <a:gd name="connsiteY179" fmla="*/ 921851 h 1640734"/>
                <a:gd name="connsiteX180" fmla="*/ 1594378 w 2331207"/>
                <a:gd name="connsiteY180" fmla="*/ 921851 h 1640734"/>
                <a:gd name="connsiteX181" fmla="*/ 1522841 w 2331207"/>
                <a:gd name="connsiteY181" fmla="*/ 970134 h 1640734"/>
                <a:gd name="connsiteX182" fmla="*/ 1485284 w 2331207"/>
                <a:gd name="connsiteY182" fmla="*/ 921851 h 1640734"/>
                <a:gd name="connsiteX183" fmla="*/ 1489755 w 2331207"/>
                <a:gd name="connsiteY183" fmla="*/ 881615 h 1640734"/>
                <a:gd name="connsiteX184" fmla="*/ 1636406 w 2331207"/>
                <a:gd name="connsiteY184" fmla="*/ 833332 h 1640734"/>
                <a:gd name="connsiteX185" fmla="*/ 1589907 w 2331207"/>
                <a:gd name="connsiteY185" fmla="*/ 735871 h 1640734"/>
                <a:gd name="connsiteX186" fmla="*/ 1441468 w 2331207"/>
                <a:gd name="connsiteY186" fmla="*/ 953146 h 1640734"/>
                <a:gd name="connsiteX187" fmla="*/ 1496909 w 2331207"/>
                <a:gd name="connsiteY187" fmla="*/ 1023782 h 1640734"/>
                <a:gd name="connsiteX188" fmla="*/ 1612262 w 2331207"/>
                <a:gd name="connsiteY188" fmla="*/ 921851 h 1640734"/>
                <a:gd name="connsiteX189" fmla="*/ 1589012 w 2331207"/>
                <a:gd name="connsiteY189" fmla="*/ 703683 h 1640734"/>
                <a:gd name="connsiteX190" fmla="*/ 1672174 w 2331207"/>
                <a:gd name="connsiteY190" fmla="*/ 627681 h 1640734"/>
                <a:gd name="connsiteX191" fmla="*/ 1672174 w 2331207"/>
                <a:gd name="connsiteY191" fmla="*/ 616952 h 1640734"/>
                <a:gd name="connsiteX192" fmla="*/ 1616733 w 2331207"/>
                <a:gd name="connsiteY192" fmla="*/ 616952 h 1640734"/>
                <a:gd name="connsiteX193" fmla="*/ 1567551 w 2331207"/>
                <a:gd name="connsiteY193" fmla="*/ 704577 h 1640734"/>
                <a:gd name="connsiteX194" fmla="*/ 1589012 w 2331207"/>
                <a:gd name="connsiteY194" fmla="*/ 704577 h 1640734"/>
                <a:gd name="connsiteX195" fmla="*/ 1276933 w 2331207"/>
                <a:gd name="connsiteY195" fmla="*/ 777002 h 1640734"/>
                <a:gd name="connsiteX196" fmla="*/ 1325220 w 2331207"/>
                <a:gd name="connsiteY196" fmla="*/ 777002 h 1640734"/>
                <a:gd name="connsiteX197" fmla="*/ 1248318 w 2331207"/>
                <a:gd name="connsiteY197" fmla="*/ 988017 h 1640734"/>
                <a:gd name="connsiteX198" fmla="*/ 1269779 w 2331207"/>
                <a:gd name="connsiteY198" fmla="*/ 1023782 h 1640734"/>
                <a:gd name="connsiteX199" fmla="*/ 1414641 w 2331207"/>
                <a:gd name="connsiteY199" fmla="*/ 911122 h 1640734"/>
                <a:gd name="connsiteX200" fmla="*/ 1401228 w 2331207"/>
                <a:gd name="connsiteY200" fmla="*/ 911122 h 1640734"/>
                <a:gd name="connsiteX201" fmla="*/ 1306442 w 2331207"/>
                <a:gd name="connsiteY201" fmla="*/ 975499 h 1640734"/>
                <a:gd name="connsiteX202" fmla="*/ 1377085 w 2331207"/>
                <a:gd name="connsiteY202" fmla="*/ 777002 h 1640734"/>
                <a:gd name="connsiteX203" fmla="*/ 1449516 w 2331207"/>
                <a:gd name="connsiteY203" fmla="*/ 777002 h 1640734"/>
                <a:gd name="connsiteX204" fmla="*/ 1458458 w 2331207"/>
                <a:gd name="connsiteY204" fmla="*/ 746601 h 1640734"/>
                <a:gd name="connsiteX205" fmla="*/ 1387815 w 2331207"/>
                <a:gd name="connsiteY205" fmla="*/ 746601 h 1640734"/>
                <a:gd name="connsiteX206" fmla="*/ 1414641 w 2331207"/>
                <a:gd name="connsiteY206" fmla="*/ 670600 h 1640734"/>
                <a:gd name="connsiteX207" fmla="*/ 1386921 w 2331207"/>
                <a:gd name="connsiteY207" fmla="*/ 670600 h 1640734"/>
                <a:gd name="connsiteX208" fmla="*/ 1336845 w 2331207"/>
                <a:gd name="connsiteY208" fmla="*/ 746601 h 1640734"/>
                <a:gd name="connsiteX209" fmla="*/ 1276933 w 2331207"/>
                <a:gd name="connsiteY209" fmla="*/ 755542 h 1640734"/>
                <a:gd name="connsiteX210" fmla="*/ 1226857 w 2331207"/>
                <a:gd name="connsiteY210" fmla="*/ 767166 h 1640734"/>
                <a:gd name="connsiteX211" fmla="*/ 1208973 w 2331207"/>
                <a:gd name="connsiteY211" fmla="*/ 736766 h 1640734"/>
                <a:gd name="connsiteX212" fmla="*/ 1096302 w 2331207"/>
                <a:gd name="connsiteY212" fmla="*/ 827967 h 1640734"/>
                <a:gd name="connsiteX213" fmla="*/ 1109716 w 2331207"/>
                <a:gd name="connsiteY213" fmla="*/ 827967 h 1640734"/>
                <a:gd name="connsiteX214" fmla="*/ 1168733 w 2331207"/>
                <a:gd name="connsiteY214" fmla="*/ 783261 h 1640734"/>
                <a:gd name="connsiteX215" fmla="*/ 1087360 w 2331207"/>
                <a:gd name="connsiteY215" fmla="*/ 994276 h 1640734"/>
                <a:gd name="connsiteX216" fmla="*/ 1105244 w 2331207"/>
                <a:gd name="connsiteY216" fmla="*/ 1024676 h 1640734"/>
                <a:gd name="connsiteX217" fmla="*/ 1212550 w 2331207"/>
                <a:gd name="connsiteY217" fmla="*/ 933475 h 1640734"/>
                <a:gd name="connsiteX218" fmla="*/ 1199137 w 2331207"/>
                <a:gd name="connsiteY218" fmla="*/ 933475 h 1640734"/>
                <a:gd name="connsiteX219" fmla="*/ 1140119 w 2331207"/>
                <a:gd name="connsiteY219" fmla="*/ 978182 h 1640734"/>
                <a:gd name="connsiteX220" fmla="*/ 1234905 w 2331207"/>
                <a:gd name="connsiteY220" fmla="*/ 683118 h 1640734"/>
                <a:gd name="connsiteX221" fmla="*/ 1267991 w 2331207"/>
                <a:gd name="connsiteY221" fmla="*/ 650035 h 1640734"/>
                <a:gd name="connsiteX222" fmla="*/ 1234905 w 2331207"/>
                <a:gd name="connsiteY222" fmla="*/ 616952 h 1640734"/>
                <a:gd name="connsiteX223" fmla="*/ 1206290 w 2331207"/>
                <a:gd name="connsiteY223" fmla="*/ 633046 h 1640734"/>
                <a:gd name="connsiteX224" fmla="*/ 1206290 w 2331207"/>
                <a:gd name="connsiteY224" fmla="*/ 667023 h 1640734"/>
                <a:gd name="connsiteX225" fmla="*/ 1234905 w 2331207"/>
                <a:gd name="connsiteY225" fmla="*/ 683118 h 1640734"/>
                <a:gd name="connsiteX226" fmla="*/ 975584 w 2331207"/>
                <a:gd name="connsiteY226" fmla="*/ 978182 h 1640734"/>
                <a:gd name="connsiteX227" fmla="*/ 1109716 w 2331207"/>
                <a:gd name="connsiteY227" fmla="*/ 622317 h 1640734"/>
                <a:gd name="connsiteX228" fmla="*/ 1105244 w 2331207"/>
                <a:gd name="connsiteY228" fmla="*/ 616058 h 1640734"/>
                <a:gd name="connsiteX229" fmla="*/ 1012247 w 2331207"/>
                <a:gd name="connsiteY229" fmla="*/ 626787 h 1640734"/>
                <a:gd name="connsiteX230" fmla="*/ 1012247 w 2331207"/>
                <a:gd name="connsiteY230" fmla="*/ 637517 h 1640734"/>
                <a:gd name="connsiteX231" fmla="*/ 1030131 w 2331207"/>
                <a:gd name="connsiteY231" fmla="*/ 650929 h 1640734"/>
                <a:gd name="connsiteX232" fmla="*/ 1026554 w 2331207"/>
                <a:gd name="connsiteY232" fmla="*/ 715306 h 1640734"/>
                <a:gd name="connsiteX233" fmla="*/ 924614 w 2331207"/>
                <a:gd name="connsiteY233" fmla="*/ 987123 h 1640734"/>
                <a:gd name="connsiteX234" fmla="*/ 946075 w 2331207"/>
                <a:gd name="connsiteY234" fmla="*/ 1022888 h 1640734"/>
                <a:gd name="connsiteX235" fmla="*/ 1053380 w 2331207"/>
                <a:gd name="connsiteY235" fmla="*/ 931687 h 1640734"/>
                <a:gd name="connsiteX236" fmla="*/ 1039967 w 2331207"/>
                <a:gd name="connsiteY236" fmla="*/ 931687 h 1640734"/>
                <a:gd name="connsiteX237" fmla="*/ 975584 w 2331207"/>
                <a:gd name="connsiteY237" fmla="*/ 978182 h 1640734"/>
                <a:gd name="connsiteX238" fmla="*/ 701955 w 2331207"/>
                <a:gd name="connsiteY238" fmla="*/ 941522 h 1640734"/>
                <a:gd name="connsiteX239" fmla="*/ 815520 w 2331207"/>
                <a:gd name="connsiteY239" fmla="*/ 787731 h 1640734"/>
                <a:gd name="connsiteX240" fmla="*/ 840558 w 2331207"/>
                <a:gd name="connsiteY240" fmla="*/ 791308 h 1640734"/>
                <a:gd name="connsiteX241" fmla="*/ 797636 w 2331207"/>
                <a:gd name="connsiteY241" fmla="*/ 903968 h 1640734"/>
                <a:gd name="connsiteX242" fmla="*/ 718051 w 2331207"/>
                <a:gd name="connsiteY242" fmla="*/ 969240 h 1640734"/>
                <a:gd name="connsiteX243" fmla="*/ 701955 w 2331207"/>
                <a:gd name="connsiteY243" fmla="*/ 941522 h 1640734"/>
                <a:gd name="connsiteX244" fmla="*/ 924614 w 2331207"/>
                <a:gd name="connsiteY244" fmla="*/ 724248 h 1640734"/>
                <a:gd name="connsiteX245" fmla="*/ 902259 w 2331207"/>
                <a:gd name="connsiteY245" fmla="*/ 722459 h 1640734"/>
                <a:gd name="connsiteX246" fmla="*/ 877221 w 2331207"/>
                <a:gd name="connsiteY246" fmla="*/ 747495 h 1640734"/>
                <a:gd name="connsiteX247" fmla="*/ 872750 w 2331207"/>
                <a:gd name="connsiteY247" fmla="*/ 747495 h 1640734"/>
                <a:gd name="connsiteX248" fmla="*/ 651880 w 2331207"/>
                <a:gd name="connsiteY248" fmla="*/ 984440 h 1640734"/>
                <a:gd name="connsiteX249" fmla="*/ 691225 w 2331207"/>
                <a:gd name="connsiteY249" fmla="*/ 1024676 h 1640734"/>
                <a:gd name="connsiteX250" fmla="*/ 787800 w 2331207"/>
                <a:gd name="connsiteY250" fmla="*/ 932581 h 1640734"/>
                <a:gd name="connsiteX251" fmla="*/ 786011 w 2331207"/>
                <a:gd name="connsiteY251" fmla="*/ 949569 h 1640734"/>
                <a:gd name="connsiteX252" fmla="*/ 821780 w 2331207"/>
                <a:gd name="connsiteY252" fmla="*/ 1024676 h 1640734"/>
                <a:gd name="connsiteX253" fmla="*/ 898682 w 2331207"/>
                <a:gd name="connsiteY253" fmla="*/ 933475 h 1640734"/>
                <a:gd name="connsiteX254" fmla="*/ 885269 w 2331207"/>
                <a:gd name="connsiteY254" fmla="*/ 933475 h 1640734"/>
                <a:gd name="connsiteX255" fmla="*/ 846818 w 2331207"/>
                <a:gd name="connsiteY255" fmla="*/ 966558 h 1640734"/>
                <a:gd name="connsiteX256" fmla="*/ 846818 w 2331207"/>
                <a:gd name="connsiteY256" fmla="*/ 903968 h 1640734"/>
                <a:gd name="connsiteX257" fmla="*/ 406866 w 2331207"/>
                <a:gd name="connsiteY257" fmla="*/ 1075642 h 1640734"/>
                <a:gd name="connsiteX258" fmla="*/ 472143 w 2331207"/>
                <a:gd name="connsiteY258" fmla="*/ 1014841 h 1640734"/>
                <a:gd name="connsiteX259" fmla="*/ 529373 w 2331207"/>
                <a:gd name="connsiteY259" fmla="*/ 1036300 h 1640734"/>
                <a:gd name="connsiteX260" fmla="*/ 584814 w 2331207"/>
                <a:gd name="connsiteY260" fmla="*/ 1066701 h 1640734"/>
                <a:gd name="connsiteX261" fmla="*/ 481085 w 2331207"/>
                <a:gd name="connsiteY261" fmla="*/ 1112301 h 1640734"/>
                <a:gd name="connsiteX262" fmla="*/ 406866 w 2331207"/>
                <a:gd name="connsiteY262" fmla="*/ 1075642 h 1640734"/>
                <a:gd name="connsiteX263" fmla="*/ 516854 w 2331207"/>
                <a:gd name="connsiteY263" fmla="*/ 904863 h 1640734"/>
                <a:gd name="connsiteX264" fmla="*/ 492710 w 2331207"/>
                <a:gd name="connsiteY264" fmla="*/ 872674 h 1640734"/>
                <a:gd name="connsiteX265" fmla="*/ 557988 w 2331207"/>
                <a:gd name="connsiteY265" fmla="*/ 756437 h 1640734"/>
                <a:gd name="connsiteX266" fmla="*/ 582131 w 2331207"/>
                <a:gd name="connsiteY266" fmla="*/ 788625 h 1640734"/>
                <a:gd name="connsiteX267" fmla="*/ 516854 w 2331207"/>
                <a:gd name="connsiteY267" fmla="*/ 904863 h 1640734"/>
                <a:gd name="connsiteX268" fmla="*/ 631313 w 2331207"/>
                <a:gd name="connsiteY268" fmla="*/ 1049712 h 1640734"/>
                <a:gd name="connsiteX269" fmla="*/ 551728 w 2331207"/>
                <a:gd name="connsiteY269" fmla="*/ 988911 h 1640734"/>
                <a:gd name="connsiteX270" fmla="*/ 490027 w 2331207"/>
                <a:gd name="connsiteY270" fmla="*/ 958511 h 1640734"/>
                <a:gd name="connsiteX271" fmla="*/ 516854 w 2331207"/>
                <a:gd name="connsiteY271" fmla="*/ 924534 h 1640734"/>
                <a:gd name="connsiteX272" fmla="*/ 630419 w 2331207"/>
                <a:gd name="connsiteY272" fmla="*/ 802931 h 1640734"/>
                <a:gd name="connsiteX273" fmla="*/ 625948 w 2331207"/>
                <a:gd name="connsiteY273" fmla="*/ 776107 h 1640734"/>
                <a:gd name="connsiteX274" fmla="*/ 673341 w 2331207"/>
                <a:gd name="connsiteY274" fmla="*/ 776107 h 1640734"/>
                <a:gd name="connsiteX275" fmla="*/ 682283 w 2331207"/>
                <a:gd name="connsiteY275" fmla="*/ 745707 h 1640734"/>
                <a:gd name="connsiteX276" fmla="*/ 601804 w 2331207"/>
                <a:gd name="connsiteY276" fmla="*/ 745707 h 1640734"/>
                <a:gd name="connsiteX277" fmla="*/ 562459 w 2331207"/>
                <a:gd name="connsiteY277" fmla="*/ 734977 h 1640734"/>
                <a:gd name="connsiteX278" fmla="*/ 441740 w 2331207"/>
                <a:gd name="connsiteY278" fmla="*/ 856579 h 1640734"/>
                <a:gd name="connsiteX279" fmla="*/ 497181 w 2331207"/>
                <a:gd name="connsiteY279" fmla="*/ 922745 h 1640734"/>
                <a:gd name="connsiteX280" fmla="*/ 443529 w 2331207"/>
                <a:gd name="connsiteY280" fmla="*/ 977287 h 1640734"/>
                <a:gd name="connsiteX281" fmla="*/ 458730 w 2331207"/>
                <a:gd name="connsiteY281" fmla="*/ 1006794 h 1640734"/>
                <a:gd name="connsiteX282" fmla="*/ 347848 w 2331207"/>
                <a:gd name="connsiteY282" fmla="*/ 1093525 h 1640734"/>
                <a:gd name="connsiteX283" fmla="*/ 453365 w 2331207"/>
                <a:gd name="connsiteY283" fmla="*/ 1145384 h 1640734"/>
                <a:gd name="connsiteX284" fmla="*/ 631313 w 2331207"/>
                <a:gd name="connsiteY284" fmla="*/ 1049712 h 1640734"/>
                <a:gd name="connsiteX285" fmla="*/ 266475 w 2331207"/>
                <a:gd name="connsiteY285" fmla="*/ 835120 h 1640734"/>
                <a:gd name="connsiteX286" fmla="*/ 296878 w 2331207"/>
                <a:gd name="connsiteY286" fmla="*/ 888768 h 1640734"/>
                <a:gd name="connsiteX287" fmla="*/ 317445 w 2331207"/>
                <a:gd name="connsiteY287" fmla="*/ 888768 h 1640734"/>
                <a:gd name="connsiteX288" fmla="*/ 363944 w 2331207"/>
                <a:gd name="connsiteY288" fmla="*/ 760907 h 1640734"/>
                <a:gd name="connsiteX289" fmla="*/ 343377 w 2331207"/>
                <a:gd name="connsiteY289" fmla="*/ 760907 h 1640734"/>
                <a:gd name="connsiteX290" fmla="*/ 273628 w 2331207"/>
                <a:gd name="connsiteY290" fmla="*/ 814555 h 1640734"/>
                <a:gd name="connsiteX291" fmla="*/ 195832 w 2331207"/>
                <a:gd name="connsiteY291" fmla="*/ 814555 h 1640734"/>
                <a:gd name="connsiteX292" fmla="*/ 234283 w 2331207"/>
                <a:gd name="connsiteY292" fmla="*/ 709942 h 1640734"/>
                <a:gd name="connsiteX293" fmla="*/ 302243 w 2331207"/>
                <a:gd name="connsiteY293" fmla="*/ 665235 h 1640734"/>
                <a:gd name="connsiteX294" fmla="*/ 336223 w 2331207"/>
                <a:gd name="connsiteY294" fmla="*/ 665235 h 1640734"/>
                <a:gd name="connsiteX295" fmla="*/ 391664 w 2331207"/>
                <a:gd name="connsiteY295" fmla="*/ 730507 h 1640734"/>
                <a:gd name="connsiteX296" fmla="*/ 411337 w 2331207"/>
                <a:gd name="connsiteY296" fmla="*/ 730507 h 1640734"/>
                <a:gd name="connsiteX297" fmla="*/ 427433 w 2331207"/>
                <a:gd name="connsiteY297" fmla="*/ 643776 h 1640734"/>
                <a:gd name="connsiteX298" fmla="*/ 135026 w 2331207"/>
                <a:gd name="connsiteY298" fmla="*/ 643776 h 1640734"/>
                <a:gd name="connsiteX299" fmla="*/ 129661 w 2331207"/>
                <a:gd name="connsiteY299" fmla="*/ 659870 h 1640734"/>
                <a:gd name="connsiteX300" fmla="*/ 165429 w 2331207"/>
                <a:gd name="connsiteY300" fmla="*/ 750178 h 1640734"/>
                <a:gd name="connsiteX301" fmla="*/ 107305 w 2331207"/>
                <a:gd name="connsiteY301" fmla="*/ 908439 h 1640734"/>
                <a:gd name="connsiteX302" fmla="*/ 4471 w 2331207"/>
                <a:gd name="connsiteY302" fmla="*/ 998747 h 1640734"/>
                <a:gd name="connsiteX303" fmla="*/ 0 w 2331207"/>
                <a:gd name="connsiteY303" fmla="*/ 1014841 h 1640734"/>
                <a:gd name="connsiteX304" fmla="*/ 325493 w 2331207"/>
                <a:gd name="connsiteY304" fmla="*/ 1014841 h 1640734"/>
                <a:gd name="connsiteX305" fmla="*/ 383616 w 2331207"/>
                <a:gd name="connsiteY305" fmla="*/ 922745 h 1640734"/>
                <a:gd name="connsiteX306" fmla="*/ 361261 w 2331207"/>
                <a:gd name="connsiteY306" fmla="*/ 922745 h 1640734"/>
                <a:gd name="connsiteX307" fmla="*/ 212822 w 2331207"/>
                <a:gd name="connsiteY307" fmla="*/ 993382 h 1640734"/>
                <a:gd name="connsiteX308" fmla="*/ 162746 w 2331207"/>
                <a:gd name="connsiteY308" fmla="*/ 908439 h 1640734"/>
                <a:gd name="connsiteX309" fmla="*/ 189573 w 2331207"/>
                <a:gd name="connsiteY309" fmla="*/ 836014 h 1640734"/>
                <a:gd name="connsiteX310" fmla="*/ 266475 w 2331207"/>
                <a:gd name="connsiteY310" fmla="*/ 836014 h 1640734"/>
                <a:gd name="connsiteX311" fmla="*/ 308503 w 2331207"/>
                <a:gd name="connsiteY311" fmla="*/ 616952 h 1640734"/>
                <a:gd name="connsiteX312" fmla="*/ 391664 w 2331207"/>
                <a:gd name="connsiteY312" fmla="*/ 556151 h 1640734"/>
                <a:gd name="connsiteX313" fmla="*/ 391664 w 2331207"/>
                <a:gd name="connsiteY313" fmla="*/ 545421 h 1640734"/>
                <a:gd name="connsiteX314" fmla="*/ 336223 w 2331207"/>
                <a:gd name="connsiteY314" fmla="*/ 545421 h 1640734"/>
                <a:gd name="connsiteX315" fmla="*/ 287042 w 2331207"/>
                <a:gd name="connsiteY315" fmla="*/ 616952 h 1640734"/>
                <a:gd name="connsiteX316" fmla="*/ 1551456 w 2331207"/>
                <a:gd name="connsiteY316" fmla="*/ 160050 h 1640734"/>
                <a:gd name="connsiteX317" fmla="*/ 1579176 w 2331207"/>
                <a:gd name="connsiteY317" fmla="*/ 210121 h 1640734"/>
                <a:gd name="connsiteX318" fmla="*/ 1488861 w 2331207"/>
                <a:gd name="connsiteY318" fmla="*/ 234263 h 1640734"/>
                <a:gd name="connsiteX319" fmla="*/ 1551456 w 2331207"/>
                <a:gd name="connsiteY319" fmla="*/ 160050 h 1640734"/>
                <a:gd name="connsiteX320" fmla="*/ 1601531 w 2331207"/>
                <a:gd name="connsiteY320" fmla="*/ 306688 h 1640734"/>
                <a:gd name="connsiteX321" fmla="*/ 1583647 w 2331207"/>
                <a:gd name="connsiteY321" fmla="*/ 306688 h 1640734"/>
                <a:gd name="connsiteX322" fmla="*/ 1512110 w 2331207"/>
                <a:gd name="connsiteY322" fmla="*/ 354971 h 1640734"/>
                <a:gd name="connsiteX323" fmla="*/ 1474554 w 2331207"/>
                <a:gd name="connsiteY323" fmla="*/ 306688 h 1640734"/>
                <a:gd name="connsiteX324" fmla="*/ 1479025 w 2331207"/>
                <a:gd name="connsiteY324" fmla="*/ 266452 h 1640734"/>
                <a:gd name="connsiteX325" fmla="*/ 1625675 w 2331207"/>
                <a:gd name="connsiteY325" fmla="*/ 218168 h 1640734"/>
                <a:gd name="connsiteX326" fmla="*/ 1579176 w 2331207"/>
                <a:gd name="connsiteY326" fmla="*/ 120708 h 1640734"/>
                <a:gd name="connsiteX327" fmla="*/ 1430737 w 2331207"/>
                <a:gd name="connsiteY327" fmla="*/ 337982 h 1640734"/>
                <a:gd name="connsiteX328" fmla="*/ 1486178 w 2331207"/>
                <a:gd name="connsiteY328" fmla="*/ 408619 h 1640734"/>
                <a:gd name="connsiteX329" fmla="*/ 1601531 w 2331207"/>
                <a:gd name="connsiteY329" fmla="*/ 306688 h 1640734"/>
                <a:gd name="connsiteX330" fmla="*/ 1578282 w 2331207"/>
                <a:gd name="connsiteY330" fmla="*/ 88519 h 1640734"/>
                <a:gd name="connsiteX331" fmla="*/ 1661444 w 2331207"/>
                <a:gd name="connsiteY331" fmla="*/ 12518 h 1640734"/>
                <a:gd name="connsiteX332" fmla="*/ 1661444 w 2331207"/>
                <a:gd name="connsiteY332" fmla="*/ 1788 h 1640734"/>
                <a:gd name="connsiteX333" fmla="*/ 1606002 w 2331207"/>
                <a:gd name="connsiteY333" fmla="*/ 1788 h 1640734"/>
                <a:gd name="connsiteX334" fmla="*/ 1556821 w 2331207"/>
                <a:gd name="connsiteY334" fmla="*/ 89413 h 1640734"/>
                <a:gd name="connsiteX335" fmla="*/ 1578282 w 2331207"/>
                <a:gd name="connsiteY335" fmla="*/ 89413 h 1640734"/>
                <a:gd name="connsiteX336" fmla="*/ 1266202 w 2331207"/>
                <a:gd name="connsiteY336" fmla="*/ 160944 h 1640734"/>
                <a:gd name="connsiteX337" fmla="*/ 1315384 w 2331207"/>
                <a:gd name="connsiteY337" fmla="*/ 160944 h 1640734"/>
                <a:gd name="connsiteX338" fmla="*/ 1238482 w 2331207"/>
                <a:gd name="connsiteY338" fmla="*/ 371959 h 1640734"/>
                <a:gd name="connsiteX339" fmla="*/ 1259943 w 2331207"/>
                <a:gd name="connsiteY339" fmla="*/ 407725 h 1640734"/>
                <a:gd name="connsiteX340" fmla="*/ 1404805 w 2331207"/>
                <a:gd name="connsiteY340" fmla="*/ 295064 h 1640734"/>
                <a:gd name="connsiteX341" fmla="*/ 1391392 w 2331207"/>
                <a:gd name="connsiteY341" fmla="*/ 295064 h 1640734"/>
                <a:gd name="connsiteX342" fmla="*/ 1296606 w 2331207"/>
                <a:gd name="connsiteY342" fmla="*/ 359441 h 1640734"/>
                <a:gd name="connsiteX343" fmla="*/ 1367248 w 2331207"/>
                <a:gd name="connsiteY343" fmla="*/ 160944 h 1640734"/>
                <a:gd name="connsiteX344" fmla="*/ 1439679 w 2331207"/>
                <a:gd name="connsiteY344" fmla="*/ 160944 h 1640734"/>
                <a:gd name="connsiteX345" fmla="*/ 1448621 w 2331207"/>
                <a:gd name="connsiteY345" fmla="*/ 130543 h 1640734"/>
                <a:gd name="connsiteX346" fmla="*/ 1377979 w 2331207"/>
                <a:gd name="connsiteY346" fmla="*/ 130543 h 1640734"/>
                <a:gd name="connsiteX347" fmla="*/ 1404805 w 2331207"/>
                <a:gd name="connsiteY347" fmla="*/ 54542 h 1640734"/>
                <a:gd name="connsiteX348" fmla="*/ 1377085 w 2331207"/>
                <a:gd name="connsiteY348" fmla="*/ 54542 h 1640734"/>
                <a:gd name="connsiteX349" fmla="*/ 1327009 w 2331207"/>
                <a:gd name="connsiteY349" fmla="*/ 130543 h 1640734"/>
                <a:gd name="connsiteX350" fmla="*/ 1267097 w 2331207"/>
                <a:gd name="connsiteY350" fmla="*/ 138591 h 1640734"/>
                <a:gd name="connsiteX351" fmla="*/ 1267097 w 2331207"/>
                <a:gd name="connsiteY351" fmla="*/ 160944 h 1640734"/>
                <a:gd name="connsiteX352" fmla="*/ 1241165 w 2331207"/>
                <a:gd name="connsiteY352" fmla="*/ 185086 h 1640734"/>
                <a:gd name="connsiteX353" fmla="*/ 1219703 w 2331207"/>
                <a:gd name="connsiteY353" fmla="*/ 120708 h 1640734"/>
                <a:gd name="connsiteX354" fmla="*/ 1143696 w 2331207"/>
                <a:gd name="connsiteY354" fmla="*/ 212804 h 1640734"/>
                <a:gd name="connsiteX355" fmla="*/ 1143696 w 2331207"/>
                <a:gd name="connsiteY355" fmla="*/ 173462 h 1640734"/>
                <a:gd name="connsiteX356" fmla="*/ 1109716 w 2331207"/>
                <a:gd name="connsiteY356" fmla="*/ 120708 h 1640734"/>
                <a:gd name="connsiteX357" fmla="*/ 1031919 w 2331207"/>
                <a:gd name="connsiteY357" fmla="*/ 211910 h 1640734"/>
                <a:gd name="connsiteX358" fmla="*/ 1045332 w 2331207"/>
                <a:gd name="connsiteY358" fmla="*/ 211910 h 1640734"/>
                <a:gd name="connsiteX359" fmla="*/ 1083783 w 2331207"/>
                <a:gd name="connsiteY359" fmla="*/ 178827 h 1640734"/>
                <a:gd name="connsiteX360" fmla="*/ 1083783 w 2331207"/>
                <a:gd name="connsiteY360" fmla="*/ 242310 h 1640734"/>
                <a:gd name="connsiteX361" fmla="*/ 1026554 w 2331207"/>
                <a:gd name="connsiteY361" fmla="*/ 369277 h 1640734"/>
                <a:gd name="connsiteX362" fmla="*/ 1050698 w 2331207"/>
                <a:gd name="connsiteY362" fmla="*/ 408619 h 1640734"/>
                <a:gd name="connsiteX363" fmla="*/ 1077524 w 2331207"/>
                <a:gd name="connsiteY363" fmla="*/ 389842 h 1640734"/>
                <a:gd name="connsiteX364" fmla="*/ 1133859 w 2331207"/>
                <a:gd name="connsiteY364" fmla="*/ 241416 h 1640734"/>
                <a:gd name="connsiteX365" fmla="*/ 1182147 w 2331207"/>
                <a:gd name="connsiteY365" fmla="*/ 185980 h 1640734"/>
                <a:gd name="connsiteX366" fmla="*/ 1241165 w 2331207"/>
                <a:gd name="connsiteY366" fmla="*/ 185980 h 1640734"/>
                <a:gd name="connsiteX367" fmla="*/ 929085 w 2331207"/>
                <a:gd name="connsiteY367" fmla="*/ 160050 h 1640734"/>
                <a:gd name="connsiteX368" fmla="*/ 956805 w 2331207"/>
                <a:gd name="connsiteY368" fmla="*/ 210121 h 1640734"/>
                <a:gd name="connsiteX369" fmla="*/ 866490 w 2331207"/>
                <a:gd name="connsiteY369" fmla="*/ 234263 h 1640734"/>
                <a:gd name="connsiteX370" fmla="*/ 929085 w 2331207"/>
                <a:gd name="connsiteY370" fmla="*/ 160050 h 1640734"/>
                <a:gd name="connsiteX371" fmla="*/ 979161 w 2331207"/>
                <a:gd name="connsiteY371" fmla="*/ 306688 h 1640734"/>
                <a:gd name="connsiteX372" fmla="*/ 961277 w 2331207"/>
                <a:gd name="connsiteY372" fmla="*/ 306688 h 1640734"/>
                <a:gd name="connsiteX373" fmla="*/ 889740 w 2331207"/>
                <a:gd name="connsiteY373" fmla="*/ 354971 h 1640734"/>
                <a:gd name="connsiteX374" fmla="*/ 852183 w 2331207"/>
                <a:gd name="connsiteY374" fmla="*/ 306688 h 1640734"/>
                <a:gd name="connsiteX375" fmla="*/ 856654 w 2331207"/>
                <a:gd name="connsiteY375" fmla="*/ 266452 h 1640734"/>
                <a:gd name="connsiteX376" fmla="*/ 1003304 w 2331207"/>
                <a:gd name="connsiteY376" fmla="*/ 218168 h 1640734"/>
                <a:gd name="connsiteX377" fmla="*/ 956805 w 2331207"/>
                <a:gd name="connsiteY377" fmla="*/ 120708 h 1640734"/>
                <a:gd name="connsiteX378" fmla="*/ 808367 w 2331207"/>
                <a:gd name="connsiteY378" fmla="*/ 337982 h 1640734"/>
                <a:gd name="connsiteX379" fmla="*/ 863808 w 2331207"/>
                <a:gd name="connsiteY379" fmla="*/ 408619 h 1640734"/>
                <a:gd name="connsiteX380" fmla="*/ 979161 w 2331207"/>
                <a:gd name="connsiteY380" fmla="*/ 306688 h 1640734"/>
                <a:gd name="connsiteX381" fmla="*/ 637572 w 2331207"/>
                <a:gd name="connsiteY381" fmla="*/ 365700 h 1640734"/>
                <a:gd name="connsiteX382" fmla="*/ 602698 w 2331207"/>
                <a:gd name="connsiteY382" fmla="*/ 340665 h 1640734"/>
                <a:gd name="connsiteX383" fmla="*/ 617005 w 2331207"/>
                <a:gd name="connsiteY383" fmla="*/ 299535 h 1640734"/>
                <a:gd name="connsiteX384" fmla="*/ 640255 w 2331207"/>
                <a:gd name="connsiteY384" fmla="*/ 236945 h 1640734"/>
                <a:gd name="connsiteX385" fmla="*/ 726993 w 2331207"/>
                <a:gd name="connsiteY385" fmla="*/ 173462 h 1640734"/>
                <a:gd name="connsiteX386" fmla="*/ 750243 w 2331207"/>
                <a:gd name="connsiteY386" fmla="*/ 201180 h 1640734"/>
                <a:gd name="connsiteX387" fmla="*/ 637572 w 2331207"/>
                <a:gd name="connsiteY387" fmla="*/ 365700 h 1640734"/>
                <a:gd name="connsiteX388" fmla="*/ 800319 w 2331207"/>
                <a:gd name="connsiteY388" fmla="*/ 178827 h 1640734"/>
                <a:gd name="connsiteX389" fmla="*/ 759185 w 2331207"/>
                <a:gd name="connsiteY389" fmla="*/ 119814 h 1640734"/>
                <a:gd name="connsiteX390" fmla="*/ 650985 w 2331207"/>
                <a:gd name="connsiteY390" fmla="*/ 208333 h 1640734"/>
                <a:gd name="connsiteX391" fmla="*/ 726099 w 2331207"/>
                <a:gd name="connsiteY391" fmla="*/ 6259 h 1640734"/>
                <a:gd name="connsiteX392" fmla="*/ 721628 w 2331207"/>
                <a:gd name="connsiteY392" fmla="*/ 0 h 1640734"/>
                <a:gd name="connsiteX393" fmla="*/ 628630 w 2331207"/>
                <a:gd name="connsiteY393" fmla="*/ 10730 h 1640734"/>
                <a:gd name="connsiteX394" fmla="*/ 628630 w 2331207"/>
                <a:gd name="connsiteY394" fmla="*/ 21459 h 1640734"/>
                <a:gd name="connsiteX395" fmla="*/ 646514 w 2331207"/>
                <a:gd name="connsiteY395" fmla="*/ 34871 h 1640734"/>
                <a:gd name="connsiteX396" fmla="*/ 642938 w 2331207"/>
                <a:gd name="connsiteY396" fmla="*/ 99249 h 1640734"/>
                <a:gd name="connsiteX397" fmla="*/ 561564 w 2331207"/>
                <a:gd name="connsiteY397" fmla="*/ 312947 h 1640734"/>
                <a:gd name="connsiteX398" fmla="*/ 546363 w 2331207"/>
                <a:gd name="connsiteY398" fmla="*/ 357653 h 1640734"/>
                <a:gd name="connsiteX399" fmla="*/ 611640 w 2331207"/>
                <a:gd name="connsiteY399" fmla="*/ 406831 h 1640734"/>
                <a:gd name="connsiteX400" fmla="*/ 800319 w 2331207"/>
                <a:gd name="connsiteY400" fmla="*/ 178827 h 1640734"/>
                <a:gd name="connsiteX401" fmla="*/ 525796 w 2331207"/>
                <a:gd name="connsiteY401" fmla="*/ 151108 h 1640734"/>
                <a:gd name="connsiteX402" fmla="*/ 507912 w 2331207"/>
                <a:gd name="connsiteY402" fmla="*/ 120708 h 1640734"/>
                <a:gd name="connsiteX403" fmla="*/ 395241 w 2331207"/>
                <a:gd name="connsiteY403" fmla="*/ 211910 h 1640734"/>
                <a:gd name="connsiteX404" fmla="*/ 408654 w 2331207"/>
                <a:gd name="connsiteY404" fmla="*/ 211910 h 1640734"/>
                <a:gd name="connsiteX405" fmla="*/ 467672 w 2331207"/>
                <a:gd name="connsiteY405" fmla="*/ 167203 h 1640734"/>
                <a:gd name="connsiteX406" fmla="*/ 386299 w 2331207"/>
                <a:gd name="connsiteY406" fmla="*/ 378218 h 1640734"/>
                <a:gd name="connsiteX407" fmla="*/ 404183 w 2331207"/>
                <a:gd name="connsiteY407" fmla="*/ 408619 h 1640734"/>
                <a:gd name="connsiteX408" fmla="*/ 511489 w 2331207"/>
                <a:gd name="connsiteY408" fmla="*/ 317417 h 1640734"/>
                <a:gd name="connsiteX409" fmla="*/ 498075 w 2331207"/>
                <a:gd name="connsiteY409" fmla="*/ 317417 h 1640734"/>
                <a:gd name="connsiteX410" fmla="*/ 439057 w 2331207"/>
                <a:gd name="connsiteY410" fmla="*/ 362124 h 1640734"/>
                <a:gd name="connsiteX411" fmla="*/ 534738 w 2331207"/>
                <a:gd name="connsiteY411" fmla="*/ 67060 h 1640734"/>
                <a:gd name="connsiteX412" fmla="*/ 567824 w 2331207"/>
                <a:gd name="connsiteY412" fmla="*/ 33977 h 1640734"/>
                <a:gd name="connsiteX413" fmla="*/ 534738 w 2331207"/>
                <a:gd name="connsiteY413" fmla="*/ 894 h 1640734"/>
                <a:gd name="connsiteX414" fmla="*/ 506123 w 2331207"/>
                <a:gd name="connsiteY414" fmla="*/ 16989 h 1640734"/>
                <a:gd name="connsiteX415" fmla="*/ 506123 w 2331207"/>
                <a:gd name="connsiteY415" fmla="*/ 50966 h 1640734"/>
                <a:gd name="connsiteX416" fmla="*/ 534738 w 2331207"/>
                <a:gd name="connsiteY416" fmla="*/ 67060 h 1640734"/>
                <a:gd name="connsiteX417" fmla="*/ 328175 w 2331207"/>
                <a:gd name="connsiteY417" fmla="*/ 26824 h 1640734"/>
                <a:gd name="connsiteX418" fmla="*/ 135026 w 2331207"/>
                <a:gd name="connsiteY418" fmla="*/ 26824 h 1640734"/>
                <a:gd name="connsiteX419" fmla="*/ 129661 w 2331207"/>
                <a:gd name="connsiteY419" fmla="*/ 42918 h 1640734"/>
                <a:gd name="connsiteX420" fmla="*/ 165429 w 2331207"/>
                <a:gd name="connsiteY420" fmla="*/ 133226 h 1640734"/>
                <a:gd name="connsiteX421" fmla="*/ 107305 w 2331207"/>
                <a:gd name="connsiteY421" fmla="*/ 291487 h 1640734"/>
                <a:gd name="connsiteX422" fmla="*/ 4471 w 2331207"/>
                <a:gd name="connsiteY422" fmla="*/ 381795 h 1640734"/>
                <a:gd name="connsiteX423" fmla="*/ 0 w 2331207"/>
                <a:gd name="connsiteY423" fmla="*/ 397889 h 1640734"/>
                <a:gd name="connsiteX424" fmla="*/ 293301 w 2331207"/>
                <a:gd name="connsiteY424" fmla="*/ 397889 h 1640734"/>
                <a:gd name="connsiteX425" fmla="*/ 356790 w 2331207"/>
                <a:gd name="connsiteY425" fmla="*/ 284334 h 1640734"/>
                <a:gd name="connsiteX426" fmla="*/ 334435 w 2331207"/>
                <a:gd name="connsiteY426" fmla="*/ 284334 h 1640734"/>
                <a:gd name="connsiteX427" fmla="*/ 190467 w 2331207"/>
                <a:gd name="connsiteY427" fmla="*/ 375536 h 1640734"/>
                <a:gd name="connsiteX428" fmla="*/ 161852 w 2331207"/>
                <a:gd name="connsiteY428" fmla="*/ 290593 h 1640734"/>
                <a:gd name="connsiteX429" fmla="*/ 219976 w 2331207"/>
                <a:gd name="connsiteY429" fmla="*/ 132332 h 1640734"/>
                <a:gd name="connsiteX430" fmla="*/ 322810 w 2331207"/>
                <a:gd name="connsiteY430" fmla="*/ 42024 h 1640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Lst>
              <a:rect l="l" t="t" r="r" b="b"/>
              <a:pathLst>
                <a:path w="2331207" h="1640734">
                  <a:moveTo>
                    <a:pt x="2221220" y="1391271"/>
                  </a:moveTo>
                  <a:cubicBezTo>
                    <a:pt x="2240892" y="1391271"/>
                    <a:pt x="2257882" y="1406471"/>
                    <a:pt x="2248940" y="1441342"/>
                  </a:cubicBezTo>
                  <a:lnTo>
                    <a:pt x="2158625" y="1465484"/>
                  </a:lnTo>
                  <a:cubicBezTo>
                    <a:pt x="2172932" y="1422566"/>
                    <a:pt x="2199758" y="1391271"/>
                    <a:pt x="2221220" y="1391271"/>
                  </a:cubicBezTo>
                  <a:moveTo>
                    <a:pt x="2271295" y="1537909"/>
                  </a:moveTo>
                  <a:lnTo>
                    <a:pt x="2253411" y="1537909"/>
                  </a:lnTo>
                  <a:cubicBezTo>
                    <a:pt x="2231056" y="1564733"/>
                    <a:pt x="2206018" y="1586192"/>
                    <a:pt x="2181874" y="1586192"/>
                  </a:cubicBezTo>
                  <a:cubicBezTo>
                    <a:pt x="2156836" y="1586192"/>
                    <a:pt x="2144317" y="1570992"/>
                    <a:pt x="2144317" y="1537909"/>
                  </a:cubicBezTo>
                  <a:cubicBezTo>
                    <a:pt x="2144317" y="1524497"/>
                    <a:pt x="2146106" y="1510191"/>
                    <a:pt x="2148788" y="1497673"/>
                  </a:cubicBezTo>
                  <a:lnTo>
                    <a:pt x="2295439" y="1449390"/>
                  </a:lnTo>
                  <a:cubicBezTo>
                    <a:pt x="2324054" y="1381436"/>
                    <a:pt x="2289180" y="1351929"/>
                    <a:pt x="2248940" y="1351929"/>
                  </a:cubicBezTo>
                  <a:cubicBezTo>
                    <a:pt x="2179192" y="1351929"/>
                    <a:pt x="2100501" y="1473531"/>
                    <a:pt x="2100501" y="1569203"/>
                  </a:cubicBezTo>
                  <a:cubicBezTo>
                    <a:pt x="2100501" y="1614804"/>
                    <a:pt x="2121962" y="1639840"/>
                    <a:pt x="2155942" y="1639840"/>
                  </a:cubicBezTo>
                  <a:cubicBezTo>
                    <a:pt x="2196182" y="1639840"/>
                    <a:pt x="2237315" y="1601392"/>
                    <a:pt x="2271295" y="1537909"/>
                  </a:cubicBezTo>
                  <a:moveTo>
                    <a:pt x="2248046" y="1319740"/>
                  </a:moveTo>
                  <a:lnTo>
                    <a:pt x="2331207" y="1243739"/>
                  </a:lnTo>
                  <a:lnTo>
                    <a:pt x="2331207" y="1233009"/>
                  </a:lnTo>
                  <a:lnTo>
                    <a:pt x="2275766" y="1233009"/>
                  </a:lnTo>
                  <a:lnTo>
                    <a:pt x="2226585" y="1320634"/>
                  </a:lnTo>
                  <a:lnTo>
                    <a:pt x="2248046" y="1320634"/>
                  </a:lnTo>
                  <a:close/>
                  <a:moveTo>
                    <a:pt x="1935966" y="1393059"/>
                  </a:moveTo>
                  <a:lnTo>
                    <a:pt x="1984254" y="1393059"/>
                  </a:lnTo>
                  <a:lnTo>
                    <a:pt x="1907351" y="1604075"/>
                  </a:lnTo>
                  <a:cubicBezTo>
                    <a:pt x="1900198" y="1621957"/>
                    <a:pt x="1910034" y="1639840"/>
                    <a:pt x="1928813" y="1639840"/>
                  </a:cubicBezTo>
                  <a:cubicBezTo>
                    <a:pt x="1983359" y="1639840"/>
                    <a:pt x="2048637" y="1593345"/>
                    <a:pt x="2073675" y="1527179"/>
                  </a:cubicBezTo>
                  <a:lnTo>
                    <a:pt x="2060262" y="1527179"/>
                  </a:lnTo>
                  <a:cubicBezTo>
                    <a:pt x="2040589" y="1554897"/>
                    <a:pt x="1997667" y="1585298"/>
                    <a:pt x="1965475" y="1591557"/>
                  </a:cubicBezTo>
                  <a:lnTo>
                    <a:pt x="2036118" y="1393059"/>
                  </a:lnTo>
                  <a:lnTo>
                    <a:pt x="2108549" y="1393059"/>
                  </a:lnTo>
                  <a:lnTo>
                    <a:pt x="2117491" y="1362659"/>
                  </a:lnTo>
                  <a:lnTo>
                    <a:pt x="2046848" y="1362659"/>
                  </a:lnTo>
                  <a:lnTo>
                    <a:pt x="2073675" y="1286657"/>
                  </a:lnTo>
                  <a:lnTo>
                    <a:pt x="2045954" y="1286657"/>
                  </a:lnTo>
                  <a:lnTo>
                    <a:pt x="1995878" y="1362659"/>
                  </a:lnTo>
                  <a:lnTo>
                    <a:pt x="1935966" y="1370706"/>
                  </a:lnTo>
                  <a:close/>
                  <a:moveTo>
                    <a:pt x="1885890" y="1382330"/>
                  </a:moveTo>
                  <a:cubicBezTo>
                    <a:pt x="1892150" y="1362659"/>
                    <a:pt x="1878737" y="1351929"/>
                    <a:pt x="1868900" y="1351929"/>
                  </a:cubicBezTo>
                  <a:cubicBezTo>
                    <a:pt x="1826873" y="1351929"/>
                    <a:pt x="1775903" y="1390377"/>
                    <a:pt x="1756230" y="1443131"/>
                  </a:cubicBezTo>
                  <a:lnTo>
                    <a:pt x="1769643" y="1443131"/>
                  </a:lnTo>
                  <a:cubicBezTo>
                    <a:pt x="1783056" y="1423460"/>
                    <a:pt x="1806306" y="1402001"/>
                    <a:pt x="1828661" y="1398424"/>
                  </a:cubicBezTo>
                  <a:lnTo>
                    <a:pt x="1747288" y="1609439"/>
                  </a:lnTo>
                  <a:cubicBezTo>
                    <a:pt x="1740134" y="1629110"/>
                    <a:pt x="1754441" y="1639840"/>
                    <a:pt x="1765172" y="1639840"/>
                  </a:cubicBezTo>
                  <a:cubicBezTo>
                    <a:pt x="1805411" y="1639840"/>
                    <a:pt x="1852805" y="1601392"/>
                    <a:pt x="1872477" y="1548638"/>
                  </a:cubicBezTo>
                  <a:lnTo>
                    <a:pt x="1859064" y="1548638"/>
                  </a:lnTo>
                  <a:cubicBezTo>
                    <a:pt x="1845651" y="1568309"/>
                    <a:pt x="1822401" y="1589769"/>
                    <a:pt x="1800046" y="1593345"/>
                  </a:cubicBezTo>
                  <a:close/>
                  <a:moveTo>
                    <a:pt x="1893938" y="1298281"/>
                  </a:moveTo>
                  <a:cubicBezTo>
                    <a:pt x="1911823" y="1298281"/>
                    <a:pt x="1927024" y="1283081"/>
                    <a:pt x="1927024" y="1265198"/>
                  </a:cubicBezTo>
                  <a:cubicBezTo>
                    <a:pt x="1927024" y="1247316"/>
                    <a:pt x="1911823" y="1232115"/>
                    <a:pt x="1893938" y="1232115"/>
                  </a:cubicBezTo>
                  <a:cubicBezTo>
                    <a:pt x="1884996" y="1232115"/>
                    <a:pt x="1876948" y="1235692"/>
                    <a:pt x="1870689" y="1241951"/>
                  </a:cubicBezTo>
                  <a:cubicBezTo>
                    <a:pt x="1864429" y="1248210"/>
                    <a:pt x="1860853" y="1256257"/>
                    <a:pt x="1860853" y="1265198"/>
                  </a:cubicBezTo>
                  <a:cubicBezTo>
                    <a:pt x="1860853" y="1283975"/>
                    <a:pt x="1875160" y="1298281"/>
                    <a:pt x="1893938" y="1298281"/>
                  </a:cubicBezTo>
                  <a:moveTo>
                    <a:pt x="1501380" y="1410942"/>
                  </a:moveTo>
                  <a:cubicBezTo>
                    <a:pt x="1513899" y="1410942"/>
                    <a:pt x="1521052" y="1430613"/>
                    <a:pt x="1501380" y="1474425"/>
                  </a:cubicBezTo>
                  <a:lnTo>
                    <a:pt x="1444150" y="1601392"/>
                  </a:lnTo>
                  <a:cubicBezTo>
                    <a:pt x="1433420" y="1625534"/>
                    <a:pt x="1445045" y="1640734"/>
                    <a:pt x="1468294" y="1640734"/>
                  </a:cubicBezTo>
                  <a:cubicBezTo>
                    <a:pt x="1482601" y="1640734"/>
                    <a:pt x="1488861" y="1637158"/>
                    <a:pt x="1495120" y="1621957"/>
                  </a:cubicBezTo>
                  <a:lnTo>
                    <a:pt x="1551456" y="1473531"/>
                  </a:lnTo>
                  <a:cubicBezTo>
                    <a:pt x="1577388" y="1441342"/>
                    <a:pt x="1625675" y="1407365"/>
                    <a:pt x="1647136" y="1407365"/>
                  </a:cubicBezTo>
                  <a:cubicBezTo>
                    <a:pt x="1662338" y="1407365"/>
                    <a:pt x="1660549" y="1419883"/>
                    <a:pt x="1650713" y="1439554"/>
                  </a:cubicBezTo>
                  <a:lnTo>
                    <a:pt x="1563975" y="1604969"/>
                  </a:lnTo>
                  <a:cubicBezTo>
                    <a:pt x="1555927" y="1621063"/>
                    <a:pt x="1566657" y="1640734"/>
                    <a:pt x="1585436" y="1640734"/>
                  </a:cubicBezTo>
                  <a:cubicBezTo>
                    <a:pt x="1627464" y="1640734"/>
                    <a:pt x="1678434" y="1602286"/>
                    <a:pt x="1698106" y="1549533"/>
                  </a:cubicBezTo>
                  <a:lnTo>
                    <a:pt x="1682905" y="1549533"/>
                  </a:lnTo>
                  <a:cubicBezTo>
                    <a:pt x="1669491" y="1569203"/>
                    <a:pt x="1646242" y="1590663"/>
                    <a:pt x="1623887" y="1594239"/>
                  </a:cubicBezTo>
                  <a:lnTo>
                    <a:pt x="1698106" y="1444025"/>
                  </a:lnTo>
                  <a:cubicBezTo>
                    <a:pt x="1707943" y="1425248"/>
                    <a:pt x="1712414" y="1407365"/>
                    <a:pt x="1712414" y="1393059"/>
                  </a:cubicBezTo>
                  <a:cubicBezTo>
                    <a:pt x="1712414" y="1368918"/>
                    <a:pt x="1699000" y="1352823"/>
                    <a:pt x="1673068" y="1352823"/>
                  </a:cubicBezTo>
                  <a:cubicBezTo>
                    <a:pt x="1636406" y="1352823"/>
                    <a:pt x="1605108" y="1393953"/>
                    <a:pt x="1560398" y="1444919"/>
                  </a:cubicBezTo>
                  <a:lnTo>
                    <a:pt x="1560398" y="1405577"/>
                  </a:lnTo>
                  <a:cubicBezTo>
                    <a:pt x="1560398" y="1377859"/>
                    <a:pt x="1551456" y="1352823"/>
                    <a:pt x="1526418" y="1352823"/>
                  </a:cubicBezTo>
                  <a:cubicBezTo>
                    <a:pt x="1496909" y="1352823"/>
                    <a:pt x="1470082" y="1399318"/>
                    <a:pt x="1448621" y="1444025"/>
                  </a:cubicBezTo>
                  <a:lnTo>
                    <a:pt x="1462035" y="1444025"/>
                  </a:lnTo>
                  <a:cubicBezTo>
                    <a:pt x="1477236" y="1422566"/>
                    <a:pt x="1490649" y="1410942"/>
                    <a:pt x="1501380" y="1410942"/>
                  </a:cubicBezTo>
                  <a:moveTo>
                    <a:pt x="1443256" y="1416307"/>
                  </a:moveTo>
                  <a:cubicBezTo>
                    <a:pt x="1453092" y="1381436"/>
                    <a:pt x="1447727" y="1351929"/>
                    <a:pt x="1421795" y="1351929"/>
                  </a:cubicBezTo>
                  <a:cubicBezTo>
                    <a:pt x="1388709" y="1351929"/>
                    <a:pt x="1377979" y="1374282"/>
                    <a:pt x="1345787" y="1444025"/>
                  </a:cubicBezTo>
                  <a:lnTo>
                    <a:pt x="1345787" y="1404683"/>
                  </a:lnTo>
                  <a:cubicBezTo>
                    <a:pt x="1345787" y="1376965"/>
                    <a:pt x="1336845" y="1351929"/>
                    <a:pt x="1311807" y="1351929"/>
                  </a:cubicBezTo>
                  <a:cubicBezTo>
                    <a:pt x="1282298" y="1351929"/>
                    <a:pt x="1255472" y="1398424"/>
                    <a:pt x="1234011" y="1443131"/>
                  </a:cubicBezTo>
                  <a:lnTo>
                    <a:pt x="1247424" y="1443131"/>
                  </a:lnTo>
                  <a:cubicBezTo>
                    <a:pt x="1261731" y="1422566"/>
                    <a:pt x="1275145" y="1410048"/>
                    <a:pt x="1285875" y="1410048"/>
                  </a:cubicBezTo>
                  <a:cubicBezTo>
                    <a:pt x="1298394" y="1410048"/>
                    <a:pt x="1305548" y="1429719"/>
                    <a:pt x="1285875" y="1473531"/>
                  </a:cubicBezTo>
                  <a:lnTo>
                    <a:pt x="1228646" y="1600498"/>
                  </a:lnTo>
                  <a:cubicBezTo>
                    <a:pt x="1217915" y="1624640"/>
                    <a:pt x="1229540" y="1639840"/>
                    <a:pt x="1252789" y="1639840"/>
                  </a:cubicBezTo>
                  <a:cubicBezTo>
                    <a:pt x="1267097" y="1639840"/>
                    <a:pt x="1273356" y="1636263"/>
                    <a:pt x="1279616" y="1621063"/>
                  </a:cubicBezTo>
                  <a:lnTo>
                    <a:pt x="1334162" y="1472637"/>
                  </a:lnTo>
                  <a:cubicBezTo>
                    <a:pt x="1350258" y="1452966"/>
                    <a:pt x="1364566" y="1435978"/>
                    <a:pt x="1382450" y="1417201"/>
                  </a:cubicBezTo>
                  <a:lnTo>
                    <a:pt x="1443256" y="1417201"/>
                  </a:lnTo>
                  <a:close/>
                  <a:moveTo>
                    <a:pt x="1131177" y="1391271"/>
                  </a:moveTo>
                  <a:cubicBezTo>
                    <a:pt x="1150849" y="1391271"/>
                    <a:pt x="1167839" y="1406471"/>
                    <a:pt x="1158897" y="1441342"/>
                  </a:cubicBezTo>
                  <a:lnTo>
                    <a:pt x="1068582" y="1465484"/>
                  </a:lnTo>
                  <a:cubicBezTo>
                    <a:pt x="1083783" y="1422566"/>
                    <a:pt x="1109716" y="1391271"/>
                    <a:pt x="1131177" y="1391271"/>
                  </a:cubicBezTo>
                  <a:moveTo>
                    <a:pt x="1181252" y="1537909"/>
                  </a:moveTo>
                  <a:lnTo>
                    <a:pt x="1163368" y="1537909"/>
                  </a:lnTo>
                  <a:cubicBezTo>
                    <a:pt x="1141013" y="1564733"/>
                    <a:pt x="1115975" y="1586192"/>
                    <a:pt x="1091831" y="1586192"/>
                  </a:cubicBezTo>
                  <a:cubicBezTo>
                    <a:pt x="1066793" y="1586192"/>
                    <a:pt x="1054274" y="1570992"/>
                    <a:pt x="1054274" y="1537909"/>
                  </a:cubicBezTo>
                  <a:cubicBezTo>
                    <a:pt x="1054274" y="1524497"/>
                    <a:pt x="1056063" y="1510191"/>
                    <a:pt x="1058746" y="1497673"/>
                  </a:cubicBezTo>
                  <a:lnTo>
                    <a:pt x="1205396" y="1449390"/>
                  </a:lnTo>
                  <a:cubicBezTo>
                    <a:pt x="1234011" y="1381436"/>
                    <a:pt x="1200031" y="1351929"/>
                    <a:pt x="1158897" y="1351929"/>
                  </a:cubicBezTo>
                  <a:cubicBezTo>
                    <a:pt x="1089149" y="1351929"/>
                    <a:pt x="1010458" y="1473531"/>
                    <a:pt x="1010458" y="1569203"/>
                  </a:cubicBezTo>
                  <a:cubicBezTo>
                    <a:pt x="1010458" y="1614804"/>
                    <a:pt x="1031919" y="1639840"/>
                    <a:pt x="1065899" y="1639840"/>
                  </a:cubicBezTo>
                  <a:cubicBezTo>
                    <a:pt x="1106139" y="1639840"/>
                    <a:pt x="1147272" y="1601392"/>
                    <a:pt x="1181252" y="1537909"/>
                  </a:cubicBezTo>
                  <a:moveTo>
                    <a:pt x="845923" y="1393059"/>
                  </a:moveTo>
                  <a:lnTo>
                    <a:pt x="894211" y="1393059"/>
                  </a:lnTo>
                  <a:lnTo>
                    <a:pt x="817309" y="1604075"/>
                  </a:lnTo>
                  <a:cubicBezTo>
                    <a:pt x="810155" y="1621957"/>
                    <a:pt x="819991" y="1639840"/>
                    <a:pt x="838770" y="1639840"/>
                  </a:cubicBezTo>
                  <a:cubicBezTo>
                    <a:pt x="893317" y="1639840"/>
                    <a:pt x="959488" y="1593345"/>
                    <a:pt x="983632" y="1527179"/>
                  </a:cubicBezTo>
                  <a:lnTo>
                    <a:pt x="970219" y="1527179"/>
                  </a:lnTo>
                  <a:cubicBezTo>
                    <a:pt x="950546" y="1554897"/>
                    <a:pt x="907624" y="1585298"/>
                    <a:pt x="875432" y="1591557"/>
                  </a:cubicBezTo>
                  <a:lnTo>
                    <a:pt x="946075" y="1393059"/>
                  </a:lnTo>
                  <a:lnTo>
                    <a:pt x="1018506" y="1393059"/>
                  </a:lnTo>
                  <a:lnTo>
                    <a:pt x="1027448" y="1362659"/>
                  </a:lnTo>
                  <a:lnTo>
                    <a:pt x="956805" y="1362659"/>
                  </a:lnTo>
                  <a:lnTo>
                    <a:pt x="983632" y="1286657"/>
                  </a:lnTo>
                  <a:lnTo>
                    <a:pt x="955911" y="1286657"/>
                  </a:lnTo>
                  <a:lnTo>
                    <a:pt x="905835" y="1362659"/>
                  </a:lnTo>
                  <a:lnTo>
                    <a:pt x="845923" y="1370706"/>
                  </a:lnTo>
                  <a:close/>
                  <a:moveTo>
                    <a:pt x="589285" y="1557580"/>
                  </a:moveTo>
                  <a:cubicBezTo>
                    <a:pt x="589285" y="1492308"/>
                    <a:pt x="661716" y="1403789"/>
                    <a:pt x="702850" y="1403789"/>
                  </a:cubicBezTo>
                  <a:cubicBezTo>
                    <a:pt x="711792" y="1403789"/>
                    <a:pt x="720734" y="1404683"/>
                    <a:pt x="727888" y="1407365"/>
                  </a:cubicBezTo>
                  <a:lnTo>
                    <a:pt x="685860" y="1520026"/>
                  </a:lnTo>
                  <a:cubicBezTo>
                    <a:pt x="661716" y="1549533"/>
                    <a:pt x="624159" y="1585298"/>
                    <a:pt x="606275" y="1585298"/>
                  </a:cubicBezTo>
                  <a:cubicBezTo>
                    <a:pt x="595544" y="1585298"/>
                    <a:pt x="589285" y="1577251"/>
                    <a:pt x="589285" y="1557580"/>
                  </a:cubicBezTo>
                  <a:moveTo>
                    <a:pt x="811943" y="1339411"/>
                  </a:moveTo>
                  <a:lnTo>
                    <a:pt x="789588" y="1337623"/>
                  </a:lnTo>
                  <a:lnTo>
                    <a:pt x="764550" y="1362659"/>
                  </a:lnTo>
                  <a:lnTo>
                    <a:pt x="760079" y="1362659"/>
                  </a:lnTo>
                  <a:cubicBezTo>
                    <a:pt x="653668" y="1362659"/>
                    <a:pt x="539209" y="1494990"/>
                    <a:pt x="539209" y="1599604"/>
                  </a:cubicBezTo>
                  <a:cubicBezTo>
                    <a:pt x="539209" y="1623746"/>
                    <a:pt x="552622" y="1639840"/>
                    <a:pt x="578554" y="1639840"/>
                  </a:cubicBezTo>
                  <a:cubicBezTo>
                    <a:pt x="609852" y="1639840"/>
                    <a:pt x="640255" y="1595133"/>
                    <a:pt x="675129" y="1547744"/>
                  </a:cubicBezTo>
                  <a:lnTo>
                    <a:pt x="673341" y="1564733"/>
                  </a:lnTo>
                  <a:cubicBezTo>
                    <a:pt x="668870" y="1613016"/>
                    <a:pt x="684071" y="1639840"/>
                    <a:pt x="709109" y="1639840"/>
                  </a:cubicBezTo>
                  <a:cubicBezTo>
                    <a:pt x="738618" y="1639840"/>
                    <a:pt x="765444" y="1593345"/>
                    <a:pt x="786011" y="1548638"/>
                  </a:cubicBezTo>
                  <a:lnTo>
                    <a:pt x="772598" y="1548638"/>
                  </a:lnTo>
                  <a:cubicBezTo>
                    <a:pt x="758291" y="1569203"/>
                    <a:pt x="744878" y="1581721"/>
                    <a:pt x="734147" y="1581721"/>
                  </a:cubicBezTo>
                  <a:cubicBezTo>
                    <a:pt x="723416" y="1581721"/>
                    <a:pt x="715369" y="1561156"/>
                    <a:pt x="734147" y="1518238"/>
                  </a:cubicBezTo>
                  <a:close/>
                  <a:moveTo>
                    <a:pt x="583920" y="1416307"/>
                  </a:moveTo>
                  <a:cubicBezTo>
                    <a:pt x="593756" y="1381436"/>
                    <a:pt x="588391" y="1351929"/>
                    <a:pt x="562459" y="1351929"/>
                  </a:cubicBezTo>
                  <a:cubicBezTo>
                    <a:pt x="529373" y="1351929"/>
                    <a:pt x="518642" y="1374282"/>
                    <a:pt x="486451" y="1444025"/>
                  </a:cubicBezTo>
                  <a:lnTo>
                    <a:pt x="486451" y="1404683"/>
                  </a:lnTo>
                  <a:cubicBezTo>
                    <a:pt x="486451" y="1376965"/>
                    <a:pt x="477509" y="1351929"/>
                    <a:pt x="451576" y="1351929"/>
                  </a:cubicBezTo>
                  <a:cubicBezTo>
                    <a:pt x="422067" y="1351929"/>
                    <a:pt x="395241" y="1398424"/>
                    <a:pt x="374674" y="1443131"/>
                  </a:cubicBezTo>
                  <a:lnTo>
                    <a:pt x="388087" y="1443131"/>
                  </a:lnTo>
                  <a:cubicBezTo>
                    <a:pt x="402395" y="1422566"/>
                    <a:pt x="415808" y="1410048"/>
                    <a:pt x="426539" y="1410048"/>
                  </a:cubicBezTo>
                  <a:cubicBezTo>
                    <a:pt x="439057" y="1410048"/>
                    <a:pt x="446211" y="1429719"/>
                    <a:pt x="426539" y="1473531"/>
                  </a:cubicBezTo>
                  <a:lnTo>
                    <a:pt x="368415" y="1601392"/>
                  </a:lnTo>
                  <a:cubicBezTo>
                    <a:pt x="357684" y="1625534"/>
                    <a:pt x="369309" y="1640734"/>
                    <a:pt x="392559" y="1640734"/>
                  </a:cubicBezTo>
                  <a:cubicBezTo>
                    <a:pt x="406866" y="1640734"/>
                    <a:pt x="413125" y="1637158"/>
                    <a:pt x="419385" y="1621957"/>
                  </a:cubicBezTo>
                  <a:lnTo>
                    <a:pt x="475720" y="1472637"/>
                  </a:lnTo>
                  <a:cubicBezTo>
                    <a:pt x="491816" y="1452966"/>
                    <a:pt x="506123" y="1435978"/>
                    <a:pt x="524007" y="1417201"/>
                  </a:cubicBezTo>
                  <a:lnTo>
                    <a:pt x="583920" y="1417201"/>
                  </a:lnTo>
                  <a:close/>
                  <a:moveTo>
                    <a:pt x="209245" y="1630004"/>
                  </a:moveTo>
                  <a:lnTo>
                    <a:pt x="214611" y="1613910"/>
                  </a:lnTo>
                  <a:cubicBezTo>
                    <a:pt x="143968" y="1600498"/>
                    <a:pt x="135026" y="1600498"/>
                    <a:pt x="163641" y="1523603"/>
                  </a:cubicBezTo>
                  <a:lnTo>
                    <a:pt x="190467" y="1451178"/>
                  </a:lnTo>
                  <a:lnTo>
                    <a:pt x="246802" y="1451178"/>
                  </a:lnTo>
                  <a:cubicBezTo>
                    <a:pt x="281676" y="1451178"/>
                    <a:pt x="282571" y="1466378"/>
                    <a:pt x="277205" y="1504826"/>
                  </a:cubicBezTo>
                  <a:lnTo>
                    <a:pt x="297772" y="1504826"/>
                  </a:lnTo>
                  <a:lnTo>
                    <a:pt x="344271" y="1376965"/>
                  </a:lnTo>
                  <a:lnTo>
                    <a:pt x="323704" y="1376965"/>
                  </a:lnTo>
                  <a:cubicBezTo>
                    <a:pt x="305820" y="1407365"/>
                    <a:pt x="292407" y="1430613"/>
                    <a:pt x="253956" y="1430613"/>
                  </a:cubicBezTo>
                  <a:lnTo>
                    <a:pt x="197621" y="1430613"/>
                  </a:lnTo>
                  <a:lnTo>
                    <a:pt x="236072" y="1325999"/>
                  </a:lnTo>
                  <a:cubicBezTo>
                    <a:pt x="249485" y="1288446"/>
                    <a:pt x="255744" y="1281293"/>
                    <a:pt x="304032" y="1281293"/>
                  </a:cubicBezTo>
                  <a:lnTo>
                    <a:pt x="316551" y="1281293"/>
                  </a:lnTo>
                  <a:cubicBezTo>
                    <a:pt x="365732" y="1281293"/>
                    <a:pt x="371992" y="1294705"/>
                    <a:pt x="371992" y="1346564"/>
                  </a:cubicBezTo>
                  <a:lnTo>
                    <a:pt x="391664" y="1346564"/>
                  </a:lnTo>
                  <a:lnTo>
                    <a:pt x="407760" y="1259833"/>
                  </a:lnTo>
                  <a:lnTo>
                    <a:pt x="135026" y="1259833"/>
                  </a:lnTo>
                  <a:lnTo>
                    <a:pt x="129661" y="1275928"/>
                  </a:lnTo>
                  <a:cubicBezTo>
                    <a:pt x="185996" y="1287552"/>
                    <a:pt x="191361" y="1292916"/>
                    <a:pt x="165429" y="1366235"/>
                  </a:cubicBezTo>
                  <a:lnTo>
                    <a:pt x="107305" y="1524497"/>
                  </a:lnTo>
                  <a:cubicBezTo>
                    <a:pt x="80479" y="1596922"/>
                    <a:pt x="69748" y="1603181"/>
                    <a:pt x="4471" y="1614804"/>
                  </a:cubicBezTo>
                  <a:lnTo>
                    <a:pt x="0" y="1630899"/>
                  </a:lnTo>
                  <a:lnTo>
                    <a:pt x="209245" y="1630899"/>
                  </a:lnTo>
                  <a:close/>
                  <a:moveTo>
                    <a:pt x="1562186" y="775213"/>
                  </a:moveTo>
                  <a:cubicBezTo>
                    <a:pt x="1581859" y="775213"/>
                    <a:pt x="1598849" y="790414"/>
                    <a:pt x="1589907" y="825285"/>
                  </a:cubicBezTo>
                  <a:lnTo>
                    <a:pt x="1499591" y="849426"/>
                  </a:lnTo>
                  <a:cubicBezTo>
                    <a:pt x="1513899" y="806508"/>
                    <a:pt x="1540725" y="775213"/>
                    <a:pt x="1562186" y="775213"/>
                  </a:cubicBezTo>
                  <a:moveTo>
                    <a:pt x="1612262" y="921851"/>
                  </a:moveTo>
                  <a:lnTo>
                    <a:pt x="1594378" y="921851"/>
                  </a:lnTo>
                  <a:cubicBezTo>
                    <a:pt x="1572022" y="948675"/>
                    <a:pt x="1546985" y="970134"/>
                    <a:pt x="1522841" y="970134"/>
                  </a:cubicBezTo>
                  <a:cubicBezTo>
                    <a:pt x="1497803" y="970134"/>
                    <a:pt x="1485284" y="954934"/>
                    <a:pt x="1485284" y="921851"/>
                  </a:cubicBezTo>
                  <a:cubicBezTo>
                    <a:pt x="1485284" y="908439"/>
                    <a:pt x="1487072" y="894133"/>
                    <a:pt x="1489755" y="881615"/>
                  </a:cubicBezTo>
                  <a:lnTo>
                    <a:pt x="1636406" y="833332"/>
                  </a:lnTo>
                  <a:cubicBezTo>
                    <a:pt x="1665020" y="765378"/>
                    <a:pt x="1630146" y="735871"/>
                    <a:pt x="1589907" y="735871"/>
                  </a:cubicBezTo>
                  <a:cubicBezTo>
                    <a:pt x="1520158" y="735871"/>
                    <a:pt x="1441468" y="857474"/>
                    <a:pt x="1441468" y="953146"/>
                  </a:cubicBezTo>
                  <a:cubicBezTo>
                    <a:pt x="1441468" y="998747"/>
                    <a:pt x="1462929" y="1023782"/>
                    <a:pt x="1496909" y="1023782"/>
                  </a:cubicBezTo>
                  <a:cubicBezTo>
                    <a:pt x="1537148" y="1024676"/>
                    <a:pt x="1578282" y="985335"/>
                    <a:pt x="1612262" y="921851"/>
                  </a:cubicBezTo>
                  <a:moveTo>
                    <a:pt x="1589012" y="703683"/>
                  </a:moveTo>
                  <a:lnTo>
                    <a:pt x="1672174" y="627681"/>
                  </a:lnTo>
                  <a:lnTo>
                    <a:pt x="1672174" y="616952"/>
                  </a:lnTo>
                  <a:lnTo>
                    <a:pt x="1616733" y="616952"/>
                  </a:lnTo>
                  <a:lnTo>
                    <a:pt x="1567551" y="704577"/>
                  </a:lnTo>
                  <a:lnTo>
                    <a:pt x="1589012" y="704577"/>
                  </a:lnTo>
                  <a:close/>
                  <a:moveTo>
                    <a:pt x="1276933" y="777002"/>
                  </a:moveTo>
                  <a:lnTo>
                    <a:pt x="1325220" y="777002"/>
                  </a:lnTo>
                  <a:lnTo>
                    <a:pt x="1248318" y="988017"/>
                  </a:lnTo>
                  <a:cubicBezTo>
                    <a:pt x="1241165" y="1005900"/>
                    <a:pt x="1251001" y="1023782"/>
                    <a:pt x="1269779" y="1023782"/>
                  </a:cubicBezTo>
                  <a:cubicBezTo>
                    <a:pt x="1324326" y="1023782"/>
                    <a:pt x="1389603" y="977287"/>
                    <a:pt x="1414641" y="911122"/>
                  </a:cubicBezTo>
                  <a:lnTo>
                    <a:pt x="1401228" y="911122"/>
                  </a:lnTo>
                  <a:cubicBezTo>
                    <a:pt x="1381556" y="938840"/>
                    <a:pt x="1338633" y="969240"/>
                    <a:pt x="1306442" y="975499"/>
                  </a:cubicBezTo>
                  <a:lnTo>
                    <a:pt x="1377085" y="777002"/>
                  </a:lnTo>
                  <a:lnTo>
                    <a:pt x="1449516" y="777002"/>
                  </a:lnTo>
                  <a:lnTo>
                    <a:pt x="1458458" y="746601"/>
                  </a:lnTo>
                  <a:lnTo>
                    <a:pt x="1387815" y="746601"/>
                  </a:lnTo>
                  <a:lnTo>
                    <a:pt x="1414641" y="670600"/>
                  </a:lnTo>
                  <a:lnTo>
                    <a:pt x="1386921" y="670600"/>
                  </a:lnTo>
                  <a:lnTo>
                    <a:pt x="1336845" y="746601"/>
                  </a:lnTo>
                  <a:lnTo>
                    <a:pt x="1276933" y="755542"/>
                  </a:lnTo>
                  <a:close/>
                  <a:moveTo>
                    <a:pt x="1226857" y="767166"/>
                  </a:moveTo>
                  <a:cubicBezTo>
                    <a:pt x="1233117" y="747495"/>
                    <a:pt x="1219703" y="736766"/>
                    <a:pt x="1208973" y="736766"/>
                  </a:cubicBezTo>
                  <a:cubicBezTo>
                    <a:pt x="1166945" y="736766"/>
                    <a:pt x="1115975" y="775213"/>
                    <a:pt x="1096302" y="827967"/>
                  </a:cubicBezTo>
                  <a:lnTo>
                    <a:pt x="1109716" y="827967"/>
                  </a:lnTo>
                  <a:cubicBezTo>
                    <a:pt x="1123129" y="808296"/>
                    <a:pt x="1146378" y="786837"/>
                    <a:pt x="1168733" y="783261"/>
                  </a:cubicBezTo>
                  <a:lnTo>
                    <a:pt x="1087360" y="994276"/>
                  </a:lnTo>
                  <a:cubicBezTo>
                    <a:pt x="1080207" y="1013947"/>
                    <a:pt x="1094514" y="1024676"/>
                    <a:pt x="1105244" y="1024676"/>
                  </a:cubicBezTo>
                  <a:cubicBezTo>
                    <a:pt x="1145484" y="1024676"/>
                    <a:pt x="1192877" y="986229"/>
                    <a:pt x="1212550" y="933475"/>
                  </a:cubicBezTo>
                  <a:lnTo>
                    <a:pt x="1199137" y="933475"/>
                  </a:lnTo>
                  <a:cubicBezTo>
                    <a:pt x="1185723" y="953146"/>
                    <a:pt x="1162474" y="974605"/>
                    <a:pt x="1140119" y="978182"/>
                  </a:cubicBezTo>
                  <a:close/>
                  <a:moveTo>
                    <a:pt x="1234905" y="683118"/>
                  </a:moveTo>
                  <a:cubicBezTo>
                    <a:pt x="1252789" y="683118"/>
                    <a:pt x="1267991" y="667917"/>
                    <a:pt x="1267991" y="650035"/>
                  </a:cubicBezTo>
                  <a:cubicBezTo>
                    <a:pt x="1267991" y="632152"/>
                    <a:pt x="1252789" y="616952"/>
                    <a:pt x="1234905" y="616952"/>
                  </a:cubicBezTo>
                  <a:cubicBezTo>
                    <a:pt x="1223280" y="616952"/>
                    <a:pt x="1212550" y="623211"/>
                    <a:pt x="1206290" y="633046"/>
                  </a:cubicBezTo>
                  <a:cubicBezTo>
                    <a:pt x="1200031" y="642882"/>
                    <a:pt x="1200031" y="656294"/>
                    <a:pt x="1206290" y="667023"/>
                  </a:cubicBezTo>
                  <a:cubicBezTo>
                    <a:pt x="1212550" y="676859"/>
                    <a:pt x="1223280" y="684012"/>
                    <a:pt x="1234905" y="683118"/>
                  </a:cubicBezTo>
                  <a:moveTo>
                    <a:pt x="975584" y="978182"/>
                  </a:moveTo>
                  <a:lnTo>
                    <a:pt x="1109716" y="622317"/>
                  </a:lnTo>
                  <a:lnTo>
                    <a:pt x="1105244" y="616058"/>
                  </a:lnTo>
                  <a:lnTo>
                    <a:pt x="1012247" y="626787"/>
                  </a:lnTo>
                  <a:lnTo>
                    <a:pt x="1012247" y="637517"/>
                  </a:lnTo>
                  <a:lnTo>
                    <a:pt x="1030131" y="650929"/>
                  </a:lnTo>
                  <a:cubicBezTo>
                    <a:pt x="1046227" y="663447"/>
                    <a:pt x="1040861" y="675070"/>
                    <a:pt x="1026554" y="715306"/>
                  </a:cubicBezTo>
                  <a:lnTo>
                    <a:pt x="924614" y="987123"/>
                  </a:lnTo>
                  <a:cubicBezTo>
                    <a:pt x="915672" y="1003217"/>
                    <a:pt x="927297" y="1022888"/>
                    <a:pt x="946075" y="1022888"/>
                  </a:cubicBezTo>
                  <a:cubicBezTo>
                    <a:pt x="988103" y="1022888"/>
                    <a:pt x="1033708" y="984440"/>
                    <a:pt x="1053380" y="931687"/>
                  </a:cubicBezTo>
                  <a:lnTo>
                    <a:pt x="1039967" y="931687"/>
                  </a:lnTo>
                  <a:cubicBezTo>
                    <a:pt x="1025660" y="952252"/>
                    <a:pt x="997045" y="973711"/>
                    <a:pt x="975584" y="978182"/>
                  </a:cubicBezTo>
                  <a:moveTo>
                    <a:pt x="701955" y="941522"/>
                  </a:moveTo>
                  <a:cubicBezTo>
                    <a:pt x="701955" y="876250"/>
                    <a:pt x="774387" y="787731"/>
                    <a:pt x="815520" y="787731"/>
                  </a:cubicBezTo>
                  <a:cubicBezTo>
                    <a:pt x="824462" y="787731"/>
                    <a:pt x="832510" y="788625"/>
                    <a:pt x="840558" y="791308"/>
                  </a:cubicBezTo>
                  <a:lnTo>
                    <a:pt x="797636" y="903968"/>
                  </a:lnTo>
                  <a:cubicBezTo>
                    <a:pt x="773492" y="933475"/>
                    <a:pt x="735935" y="969240"/>
                    <a:pt x="718051" y="969240"/>
                  </a:cubicBezTo>
                  <a:cubicBezTo>
                    <a:pt x="708215" y="970134"/>
                    <a:pt x="701955" y="961193"/>
                    <a:pt x="701955" y="941522"/>
                  </a:cubicBezTo>
                  <a:moveTo>
                    <a:pt x="924614" y="724248"/>
                  </a:moveTo>
                  <a:lnTo>
                    <a:pt x="902259" y="722459"/>
                  </a:lnTo>
                  <a:lnTo>
                    <a:pt x="877221" y="747495"/>
                  </a:lnTo>
                  <a:lnTo>
                    <a:pt x="872750" y="747495"/>
                  </a:lnTo>
                  <a:cubicBezTo>
                    <a:pt x="766339" y="747495"/>
                    <a:pt x="651880" y="879827"/>
                    <a:pt x="651880" y="984440"/>
                  </a:cubicBezTo>
                  <a:cubicBezTo>
                    <a:pt x="651880" y="1008582"/>
                    <a:pt x="665293" y="1024676"/>
                    <a:pt x="691225" y="1024676"/>
                  </a:cubicBezTo>
                  <a:cubicBezTo>
                    <a:pt x="722522" y="1024676"/>
                    <a:pt x="752925" y="979970"/>
                    <a:pt x="787800" y="932581"/>
                  </a:cubicBezTo>
                  <a:lnTo>
                    <a:pt x="786011" y="949569"/>
                  </a:lnTo>
                  <a:cubicBezTo>
                    <a:pt x="781540" y="997852"/>
                    <a:pt x="796742" y="1024676"/>
                    <a:pt x="821780" y="1024676"/>
                  </a:cubicBezTo>
                  <a:cubicBezTo>
                    <a:pt x="851289" y="1024676"/>
                    <a:pt x="878115" y="978182"/>
                    <a:pt x="898682" y="933475"/>
                  </a:cubicBezTo>
                  <a:lnTo>
                    <a:pt x="885269" y="933475"/>
                  </a:lnTo>
                  <a:cubicBezTo>
                    <a:pt x="870961" y="954040"/>
                    <a:pt x="857548" y="966558"/>
                    <a:pt x="846818" y="966558"/>
                  </a:cubicBezTo>
                  <a:cubicBezTo>
                    <a:pt x="836087" y="966558"/>
                    <a:pt x="828039" y="945993"/>
                    <a:pt x="846818" y="903968"/>
                  </a:cubicBezTo>
                  <a:close/>
                  <a:moveTo>
                    <a:pt x="406866" y="1075642"/>
                  </a:moveTo>
                  <a:cubicBezTo>
                    <a:pt x="406866" y="1047924"/>
                    <a:pt x="433692" y="1030041"/>
                    <a:pt x="472143" y="1014841"/>
                  </a:cubicBezTo>
                  <a:cubicBezTo>
                    <a:pt x="484662" y="1021100"/>
                    <a:pt x="504335" y="1028253"/>
                    <a:pt x="529373" y="1036300"/>
                  </a:cubicBezTo>
                  <a:cubicBezTo>
                    <a:pt x="569612" y="1049712"/>
                    <a:pt x="584814" y="1055077"/>
                    <a:pt x="584814" y="1066701"/>
                  </a:cubicBezTo>
                  <a:cubicBezTo>
                    <a:pt x="584814" y="1092631"/>
                    <a:pt x="548151" y="1112301"/>
                    <a:pt x="481085" y="1112301"/>
                  </a:cubicBezTo>
                  <a:cubicBezTo>
                    <a:pt x="431010" y="1113196"/>
                    <a:pt x="406866" y="1102466"/>
                    <a:pt x="406866" y="1075642"/>
                  </a:cubicBezTo>
                  <a:moveTo>
                    <a:pt x="516854" y="904863"/>
                  </a:moveTo>
                  <a:cubicBezTo>
                    <a:pt x="498970" y="904863"/>
                    <a:pt x="492710" y="889662"/>
                    <a:pt x="492710" y="872674"/>
                  </a:cubicBezTo>
                  <a:cubicBezTo>
                    <a:pt x="492710" y="819920"/>
                    <a:pt x="517748" y="756437"/>
                    <a:pt x="557988" y="756437"/>
                  </a:cubicBezTo>
                  <a:cubicBezTo>
                    <a:pt x="575872" y="756437"/>
                    <a:pt x="582131" y="771637"/>
                    <a:pt x="582131" y="788625"/>
                  </a:cubicBezTo>
                  <a:cubicBezTo>
                    <a:pt x="582131" y="840485"/>
                    <a:pt x="556199" y="904863"/>
                    <a:pt x="516854" y="904863"/>
                  </a:cubicBezTo>
                  <a:moveTo>
                    <a:pt x="631313" y="1049712"/>
                  </a:moveTo>
                  <a:cubicBezTo>
                    <a:pt x="631313" y="1015735"/>
                    <a:pt x="600910" y="1003217"/>
                    <a:pt x="551728" y="988911"/>
                  </a:cubicBezTo>
                  <a:cubicBezTo>
                    <a:pt x="509700" y="976393"/>
                    <a:pt x="490027" y="972817"/>
                    <a:pt x="490027" y="958511"/>
                  </a:cubicBezTo>
                  <a:cubicBezTo>
                    <a:pt x="490027" y="947781"/>
                    <a:pt x="498970" y="934369"/>
                    <a:pt x="516854" y="924534"/>
                  </a:cubicBezTo>
                  <a:cubicBezTo>
                    <a:pt x="586602" y="920957"/>
                    <a:pt x="630419" y="858368"/>
                    <a:pt x="630419" y="802931"/>
                  </a:cubicBezTo>
                  <a:cubicBezTo>
                    <a:pt x="630419" y="793096"/>
                    <a:pt x="628630" y="784155"/>
                    <a:pt x="625948" y="776107"/>
                  </a:cubicBezTo>
                  <a:lnTo>
                    <a:pt x="673341" y="776107"/>
                  </a:lnTo>
                  <a:lnTo>
                    <a:pt x="682283" y="745707"/>
                  </a:lnTo>
                  <a:lnTo>
                    <a:pt x="601804" y="745707"/>
                  </a:lnTo>
                  <a:cubicBezTo>
                    <a:pt x="591073" y="738554"/>
                    <a:pt x="577660" y="734977"/>
                    <a:pt x="562459" y="734977"/>
                  </a:cubicBezTo>
                  <a:cubicBezTo>
                    <a:pt x="489133" y="734977"/>
                    <a:pt x="441740" y="799355"/>
                    <a:pt x="441740" y="856579"/>
                  </a:cubicBezTo>
                  <a:cubicBezTo>
                    <a:pt x="441740" y="893239"/>
                    <a:pt x="463201" y="918275"/>
                    <a:pt x="497181" y="922745"/>
                  </a:cubicBezTo>
                  <a:cubicBezTo>
                    <a:pt x="463201" y="938840"/>
                    <a:pt x="443529" y="955828"/>
                    <a:pt x="443529" y="977287"/>
                  </a:cubicBezTo>
                  <a:cubicBezTo>
                    <a:pt x="443529" y="989805"/>
                    <a:pt x="448000" y="998747"/>
                    <a:pt x="458730" y="1006794"/>
                  </a:cubicBezTo>
                  <a:cubicBezTo>
                    <a:pt x="380040" y="1030041"/>
                    <a:pt x="347848" y="1059548"/>
                    <a:pt x="347848" y="1093525"/>
                  </a:cubicBezTo>
                  <a:cubicBezTo>
                    <a:pt x="347848" y="1130184"/>
                    <a:pt x="396135" y="1145384"/>
                    <a:pt x="453365" y="1145384"/>
                  </a:cubicBezTo>
                  <a:cubicBezTo>
                    <a:pt x="549940" y="1146279"/>
                    <a:pt x="631313" y="1093525"/>
                    <a:pt x="631313" y="1049712"/>
                  </a:cubicBezTo>
                  <a:moveTo>
                    <a:pt x="266475" y="835120"/>
                  </a:moveTo>
                  <a:cubicBezTo>
                    <a:pt x="301349" y="835120"/>
                    <a:pt x="302243" y="850321"/>
                    <a:pt x="296878" y="888768"/>
                  </a:cubicBezTo>
                  <a:lnTo>
                    <a:pt x="317445" y="888768"/>
                  </a:lnTo>
                  <a:lnTo>
                    <a:pt x="363944" y="760907"/>
                  </a:lnTo>
                  <a:lnTo>
                    <a:pt x="343377" y="760907"/>
                  </a:lnTo>
                  <a:cubicBezTo>
                    <a:pt x="325493" y="791308"/>
                    <a:pt x="312080" y="814555"/>
                    <a:pt x="273628" y="814555"/>
                  </a:cubicBezTo>
                  <a:lnTo>
                    <a:pt x="195832" y="814555"/>
                  </a:lnTo>
                  <a:lnTo>
                    <a:pt x="234283" y="709942"/>
                  </a:lnTo>
                  <a:cubicBezTo>
                    <a:pt x="247696" y="672388"/>
                    <a:pt x="254850" y="665235"/>
                    <a:pt x="302243" y="665235"/>
                  </a:cubicBezTo>
                  <a:lnTo>
                    <a:pt x="336223" y="665235"/>
                  </a:lnTo>
                  <a:cubicBezTo>
                    <a:pt x="385405" y="665235"/>
                    <a:pt x="391664" y="678647"/>
                    <a:pt x="391664" y="730507"/>
                  </a:cubicBezTo>
                  <a:lnTo>
                    <a:pt x="411337" y="730507"/>
                  </a:lnTo>
                  <a:lnTo>
                    <a:pt x="427433" y="643776"/>
                  </a:lnTo>
                  <a:lnTo>
                    <a:pt x="135026" y="643776"/>
                  </a:lnTo>
                  <a:lnTo>
                    <a:pt x="129661" y="659870"/>
                  </a:lnTo>
                  <a:cubicBezTo>
                    <a:pt x="185996" y="671494"/>
                    <a:pt x="191361" y="676859"/>
                    <a:pt x="165429" y="750178"/>
                  </a:cubicBezTo>
                  <a:lnTo>
                    <a:pt x="107305" y="908439"/>
                  </a:lnTo>
                  <a:cubicBezTo>
                    <a:pt x="80479" y="980864"/>
                    <a:pt x="69748" y="987123"/>
                    <a:pt x="4471" y="998747"/>
                  </a:cubicBezTo>
                  <a:lnTo>
                    <a:pt x="0" y="1014841"/>
                  </a:lnTo>
                  <a:lnTo>
                    <a:pt x="325493" y="1014841"/>
                  </a:lnTo>
                  <a:lnTo>
                    <a:pt x="383616" y="922745"/>
                  </a:lnTo>
                  <a:lnTo>
                    <a:pt x="361261" y="922745"/>
                  </a:lnTo>
                  <a:cubicBezTo>
                    <a:pt x="323704" y="960299"/>
                    <a:pt x="285253" y="993382"/>
                    <a:pt x="212822" y="993382"/>
                  </a:cubicBezTo>
                  <a:cubicBezTo>
                    <a:pt x="126084" y="993382"/>
                    <a:pt x="134132" y="988911"/>
                    <a:pt x="162746" y="908439"/>
                  </a:cubicBezTo>
                  <a:lnTo>
                    <a:pt x="189573" y="836014"/>
                  </a:lnTo>
                  <a:lnTo>
                    <a:pt x="266475" y="836014"/>
                  </a:lnTo>
                  <a:close/>
                  <a:moveTo>
                    <a:pt x="308503" y="616952"/>
                  </a:moveTo>
                  <a:lnTo>
                    <a:pt x="391664" y="556151"/>
                  </a:lnTo>
                  <a:lnTo>
                    <a:pt x="391664" y="545421"/>
                  </a:lnTo>
                  <a:lnTo>
                    <a:pt x="336223" y="545421"/>
                  </a:lnTo>
                  <a:lnTo>
                    <a:pt x="287042" y="616952"/>
                  </a:lnTo>
                  <a:close/>
                  <a:moveTo>
                    <a:pt x="1551456" y="160050"/>
                  </a:moveTo>
                  <a:cubicBezTo>
                    <a:pt x="1571128" y="160050"/>
                    <a:pt x="1588118" y="175250"/>
                    <a:pt x="1579176" y="210121"/>
                  </a:cubicBezTo>
                  <a:lnTo>
                    <a:pt x="1488861" y="234263"/>
                  </a:lnTo>
                  <a:cubicBezTo>
                    <a:pt x="1503168" y="190450"/>
                    <a:pt x="1529995" y="160050"/>
                    <a:pt x="1551456" y="160050"/>
                  </a:cubicBezTo>
                  <a:moveTo>
                    <a:pt x="1601531" y="306688"/>
                  </a:moveTo>
                  <a:lnTo>
                    <a:pt x="1583647" y="306688"/>
                  </a:lnTo>
                  <a:cubicBezTo>
                    <a:pt x="1561292" y="333512"/>
                    <a:pt x="1536254" y="354971"/>
                    <a:pt x="1512110" y="354971"/>
                  </a:cubicBezTo>
                  <a:cubicBezTo>
                    <a:pt x="1487072" y="354971"/>
                    <a:pt x="1474554" y="339771"/>
                    <a:pt x="1474554" y="306688"/>
                  </a:cubicBezTo>
                  <a:cubicBezTo>
                    <a:pt x="1474554" y="293276"/>
                    <a:pt x="1476342" y="278970"/>
                    <a:pt x="1479025" y="266452"/>
                  </a:cubicBezTo>
                  <a:lnTo>
                    <a:pt x="1625675" y="218168"/>
                  </a:lnTo>
                  <a:cubicBezTo>
                    <a:pt x="1654290" y="150214"/>
                    <a:pt x="1619416" y="120708"/>
                    <a:pt x="1579176" y="120708"/>
                  </a:cubicBezTo>
                  <a:cubicBezTo>
                    <a:pt x="1509428" y="120708"/>
                    <a:pt x="1430737" y="242310"/>
                    <a:pt x="1430737" y="337982"/>
                  </a:cubicBezTo>
                  <a:cubicBezTo>
                    <a:pt x="1430737" y="383583"/>
                    <a:pt x="1452198" y="408619"/>
                    <a:pt x="1486178" y="408619"/>
                  </a:cubicBezTo>
                  <a:cubicBezTo>
                    <a:pt x="1526418" y="408619"/>
                    <a:pt x="1567551" y="370171"/>
                    <a:pt x="1601531" y="306688"/>
                  </a:cubicBezTo>
                  <a:moveTo>
                    <a:pt x="1578282" y="88519"/>
                  </a:moveTo>
                  <a:lnTo>
                    <a:pt x="1661444" y="12518"/>
                  </a:lnTo>
                  <a:lnTo>
                    <a:pt x="1661444" y="1788"/>
                  </a:lnTo>
                  <a:lnTo>
                    <a:pt x="1606002" y="1788"/>
                  </a:lnTo>
                  <a:lnTo>
                    <a:pt x="1556821" y="89413"/>
                  </a:lnTo>
                  <a:lnTo>
                    <a:pt x="1578282" y="89413"/>
                  </a:lnTo>
                  <a:close/>
                  <a:moveTo>
                    <a:pt x="1266202" y="160944"/>
                  </a:moveTo>
                  <a:lnTo>
                    <a:pt x="1315384" y="160944"/>
                  </a:lnTo>
                  <a:lnTo>
                    <a:pt x="1238482" y="371959"/>
                  </a:lnTo>
                  <a:cubicBezTo>
                    <a:pt x="1231328" y="389842"/>
                    <a:pt x="1241165" y="407725"/>
                    <a:pt x="1259943" y="407725"/>
                  </a:cubicBezTo>
                  <a:cubicBezTo>
                    <a:pt x="1314490" y="407725"/>
                    <a:pt x="1380661" y="361230"/>
                    <a:pt x="1404805" y="295064"/>
                  </a:cubicBezTo>
                  <a:lnTo>
                    <a:pt x="1391392" y="295064"/>
                  </a:lnTo>
                  <a:cubicBezTo>
                    <a:pt x="1371719" y="322782"/>
                    <a:pt x="1328797" y="353183"/>
                    <a:pt x="1296606" y="359441"/>
                  </a:cubicBezTo>
                  <a:lnTo>
                    <a:pt x="1367248" y="160944"/>
                  </a:lnTo>
                  <a:lnTo>
                    <a:pt x="1439679" y="160944"/>
                  </a:lnTo>
                  <a:lnTo>
                    <a:pt x="1448621" y="130543"/>
                  </a:lnTo>
                  <a:lnTo>
                    <a:pt x="1377979" y="130543"/>
                  </a:lnTo>
                  <a:lnTo>
                    <a:pt x="1404805" y="54542"/>
                  </a:lnTo>
                  <a:lnTo>
                    <a:pt x="1377085" y="54542"/>
                  </a:lnTo>
                  <a:lnTo>
                    <a:pt x="1327009" y="130543"/>
                  </a:lnTo>
                  <a:lnTo>
                    <a:pt x="1267097" y="138591"/>
                  </a:lnTo>
                  <a:lnTo>
                    <a:pt x="1267097" y="160944"/>
                  </a:lnTo>
                  <a:close/>
                  <a:moveTo>
                    <a:pt x="1241165" y="185086"/>
                  </a:moveTo>
                  <a:cubicBezTo>
                    <a:pt x="1251001" y="150214"/>
                    <a:pt x="1245636" y="120708"/>
                    <a:pt x="1219703" y="120708"/>
                  </a:cubicBezTo>
                  <a:cubicBezTo>
                    <a:pt x="1186618" y="120708"/>
                    <a:pt x="1175887" y="143061"/>
                    <a:pt x="1143696" y="212804"/>
                  </a:cubicBezTo>
                  <a:lnTo>
                    <a:pt x="1143696" y="173462"/>
                  </a:lnTo>
                  <a:cubicBezTo>
                    <a:pt x="1143696" y="145744"/>
                    <a:pt x="1134753" y="120708"/>
                    <a:pt x="1109716" y="120708"/>
                  </a:cubicBezTo>
                  <a:cubicBezTo>
                    <a:pt x="1080207" y="120708"/>
                    <a:pt x="1053380" y="167203"/>
                    <a:pt x="1031919" y="211910"/>
                  </a:cubicBezTo>
                  <a:lnTo>
                    <a:pt x="1045332" y="211910"/>
                  </a:lnTo>
                  <a:cubicBezTo>
                    <a:pt x="1059640" y="191344"/>
                    <a:pt x="1073053" y="178827"/>
                    <a:pt x="1083783" y="178827"/>
                  </a:cubicBezTo>
                  <a:cubicBezTo>
                    <a:pt x="1096302" y="178827"/>
                    <a:pt x="1103456" y="198498"/>
                    <a:pt x="1083783" y="242310"/>
                  </a:cubicBezTo>
                  <a:lnTo>
                    <a:pt x="1026554" y="369277"/>
                  </a:lnTo>
                  <a:cubicBezTo>
                    <a:pt x="1015823" y="393419"/>
                    <a:pt x="1027448" y="408619"/>
                    <a:pt x="1050698" y="408619"/>
                  </a:cubicBezTo>
                  <a:cubicBezTo>
                    <a:pt x="1065005" y="408619"/>
                    <a:pt x="1071264" y="405042"/>
                    <a:pt x="1077524" y="389842"/>
                  </a:cubicBezTo>
                  <a:lnTo>
                    <a:pt x="1133859" y="241416"/>
                  </a:lnTo>
                  <a:cubicBezTo>
                    <a:pt x="1149955" y="221745"/>
                    <a:pt x="1164262" y="204756"/>
                    <a:pt x="1182147" y="185980"/>
                  </a:cubicBezTo>
                  <a:lnTo>
                    <a:pt x="1241165" y="185980"/>
                  </a:lnTo>
                  <a:close/>
                  <a:moveTo>
                    <a:pt x="929085" y="160050"/>
                  </a:moveTo>
                  <a:cubicBezTo>
                    <a:pt x="948758" y="160050"/>
                    <a:pt x="965748" y="175250"/>
                    <a:pt x="956805" y="210121"/>
                  </a:cubicBezTo>
                  <a:lnTo>
                    <a:pt x="866490" y="234263"/>
                  </a:lnTo>
                  <a:cubicBezTo>
                    <a:pt x="880798" y="190450"/>
                    <a:pt x="907624" y="160050"/>
                    <a:pt x="929085" y="160050"/>
                  </a:cubicBezTo>
                  <a:moveTo>
                    <a:pt x="979161" y="306688"/>
                  </a:moveTo>
                  <a:lnTo>
                    <a:pt x="961277" y="306688"/>
                  </a:lnTo>
                  <a:cubicBezTo>
                    <a:pt x="938921" y="333512"/>
                    <a:pt x="913883" y="354971"/>
                    <a:pt x="889740" y="354971"/>
                  </a:cubicBezTo>
                  <a:cubicBezTo>
                    <a:pt x="864702" y="354971"/>
                    <a:pt x="852183" y="339771"/>
                    <a:pt x="852183" y="306688"/>
                  </a:cubicBezTo>
                  <a:cubicBezTo>
                    <a:pt x="852183" y="293276"/>
                    <a:pt x="853971" y="278970"/>
                    <a:pt x="856654" y="266452"/>
                  </a:cubicBezTo>
                  <a:lnTo>
                    <a:pt x="1003304" y="218168"/>
                  </a:lnTo>
                  <a:cubicBezTo>
                    <a:pt x="1031919" y="150214"/>
                    <a:pt x="997939" y="120708"/>
                    <a:pt x="956805" y="120708"/>
                  </a:cubicBezTo>
                  <a:cubicBezTo>
                    <a:pt x="887057" y="120708"/>
                    <a:pt x="808367" y="242310"/>
                    <a:pt x="808367" y="337982"/>
                  </a:cubicBezTo>
                  <a:cubicBezTo>
                    <a:pt x="808367" y="383583"/>
                    <a:pt x="829828" y="408619"/>
                    <a:pt x="863808" y="408619"/>
                  </a:cubicBezTo>
                  <a:cubicBezTo>
                    <a:pt x="904047" y="408619"/>
                    <a:pt x="945181" y="370171"/>
                    <a:pt x="979161" y="306688"/>
                  </a:cubicBezTo>
                  <a:moveTo>
                    <a:pt x="637572" y="365700"/>
                  </a:moveTo>
                  <a:cubicBezTo>
                    <a:pt x="623265" y="365700"/>
                    <a:pt x="602698" y="352288"/>
                    <a:pt x="602698" y="340665"/>
                  </a:cubicBezTo>
                  <a:cubicBezTo>
                    <a:pt x="602698" y="337088"/>
                    <a:pt x="608958" y="320100"/>
                    <a:pt x="617005" y="299535"/>
                  </a:cubicBezTo>
                  <a:lnTo>
                    <a:pt x="640255" y="236945"/>
                  </a:lnTo>
                  <a:cubicBezTo>
                    <a:pt x="665293" y="206545"/>
                    <a:pt x="704638" y="173462"/>
                    <a:pt x="726993" y="173462"/>
                  </a:cubicBezTo>
                  <a:cubicBezTo>
                    <a:pt x="740406" y="173462"/>
                    <a:pt x="750243" y="182403"/>
                    <a:pt x="750243" y="201180"/>
                  </a:cubicBezTo>
                  <a:cubicBezTo>
                    <a:pt x="749349" y="260193"/>
                    <a:pt x="695696" y="365700"/>
                    <a:pt x="637572" y="365700"/>
                  </a:cubicBezTo>
                  <a:moveTo>
                    <a:pt x="800319" y="178827"/>
                  </a:moveTo>
                  <a:cubicBezTo>
                    <a:pt x="800319" y="135908"/>
                    <a:pt x="789588" y="119814"/>
                    <a:pt x="759185" y="119814"/>
                  </a:cubicBezTo>
                  <a:cubicBezTo>
                    <a:pt x="721628" y="119814"/>
                    <a:pt x="686754" y="160050"/>
                    <a:pt x="650985" y="208333"/>
                  </a:cubicBezTo>
                  <a:lnTo>
                    <a:pt x="726099" y="6259"/>
                  </a:lnTo>
                  <a:lnTo>
                    <a:pt x="721628" y="0"/>
                  </a:lnTo>
                  <a:lnTo>
                    <a:pt x="628630" y="10730"/>
                  </a:lnTo>
                  <a:lnTo>
                    <a:pt x="628630" y="21459"/>
                  </a:lnTo>
                  <a:lnTo>
                    <a:pt x="646514" y="34871"/>
                  </a:lnTo>
                  <a:cubicBezTo>
                    <a:pt x="662610" y="47389"/>
                    <a:pt x="657245" y="59907"/>
                    <a:pt x="642938" y="99249"/>
                  </a:cubicBezTo>
                  <a:lnTo>
                    <a:pt x="561564" y="312947"/>
                  </a:lnTo>
                  <a:cubicBezTo>
                    <a:pt x="554411" y="330829"/>
                    <a:pt x="546363" y="352288"/>
                    <a:pt x="546363" y="357653"/>
                  </a:cubicBezTo>
                  <a:cubicBezTo>
                    <a:pt x="546363" y="382689"/>
                    <a:pt x="580343" y="406831"/>
                    <a:pt x="611640" y="406831"/>
                  </a:cubicBezTo>
                  <a:cubicBezTo>
                    <a:pt x="682283" y="408619"/>
                    <a:pt x="800319" y="278970"/>
                    <a:pt x="800319" y="178827"/>
                  </a:cubicBezTo>
                  <a:moveTo>
                    <a:pt x="525796" y="151108"/>
                  </a:moveTo>
                  <a:cubicBezTo>
                    <a:pt x="531161" y="131438"/>
                    <a:pt x="518642" y="120708"/>
                    <a:pt x="507912" y="120708"/>
                  </a:cubicBezTo>
                  <a:cubicBezTo>
                    <a:pt x="465884" y="120708"/>
                    <a:pt x="414914" y="159156"/>
                    <a:pt x="395241" y="211910"/>
                  </a:cubicBezTo>
                  <a:lnTo>
                    <a:pt x="408654" y="211910"/>
                  </a:lnTo>
                  <a:cubicBezTo>
                    <a:pt x="422067" y="192239"/>
                    <a:pt x="445317" y="170779"/>
                    <a:pt x="467672" y="167203"/>
                  </a:cubicBezTo>
                  <a:lnTo>
                    <a:pt x="386299" y="378218"/>
                  </a:lnTo>
                  <a:cubicBezTo>
                    <a:pt x="379145" y="397889"/>
                    <a:pt x="393453" y="408619"/>
                    <a:pt x="404183" y="408619"/>
                  </a:cubicBezTo>
                  <a:cubicBezTo>
                    <a:pt x="444423" y="408619"/>
                    <a:pt x="491816" y="370171"/>
                    <a:pt x="511489" y="317417"/>
                  </a:cubicBezTo>
                  <a:lnTo>
                    <a:pt x="498075" y="317417"/>
                  </a:lnTo>
                  <a:cubicBezTo>
                    <a:pt x="484662" y="337088"/>
                    <a:pt x="461413" y="358547"/>
                    <a:pt x="439057" y="362124"/>
                  </a:cubicBezTo>
                  <a:close/>
                  <a:moveTo>
                    <a:pt x="534738" y="67060"/>
                  </a:moveTo>
                  <a:cubicBezTo>
                    <a:pt x="552622" y="67060"/>
                    <a:pt x="567824" y="51860"/>
                    <a:pt x="567824" y="33977"/>
                  </a:cubicBezTo>
                  <a:cubicBezTo>
                    <a:pt x="567824" y="16094"/>
                    <a:pt x="552622" y="894"/>
                    <a:pt x="534738" y="894"/>
                  </a:cubicBezTo>
                  <a:cubicBezTo>
                    <a:pt x="523113" y="894"/>
                    <a:pt x="512383" y="7153"/>
                    <a:pt x="506123" y="16989"/>
                  </a:cubicBezTo>
                  <a:cubicBezTo>
                    <a:pt x="499864" y="26824"/>
                    <a:pt x="499864" y="40236"/>
                    <a:pt x="506123" y="50966"/>
                  </a:cubicBezTo>
                  <a:cubicBezTo>
                    <a:pt x="512383" y="60801"/>
                    <a:pt x="523113" y="67954"/>
                    <a:pt x="534738" y="67060"/>
                  </a:cubicBezTo>
                  <a:moveTo>
                    <a:pt x="328175" y="26824"/>
                  </a:moveTo>
                  <a:lnTo>
                    <a:pt x="135026" y="26824"/>
                  </a:lnTo>
                  <a:lnTo>
                    <a:pt x="129661" y="42918"/>
                  </a:lnTo>
                  <a:cubicBezTo>
                    <a:pt x="185996" y="54542"/>
                    <a:pt x="191361" y="59907"/>
                    <a:pt x="165429" y="133226"/>
                  </a:cubicBezTo>
                  <a:lnTo>
                    <a:pt x="107305" y="291487"/>
                  </a:lnTo>
                  <a:cubicBezTo>
                    <a:pt x="80479" y="363912"/>
                    <a:pt x="69748" y="370171"/>
                    <a:pt x="4471" y="381795"/>
                  </a:cubicBezTo>
                  <a:lnTo>
                    <a:pt x="0" y="397889"/>
                  </a:lnTo>
                  <a:lnTo>
                    <a:pt x="293301" y="397889"/>
                  </a:lnTo>
                  <a:lnTo>
                    <a:pt x="356790" y="284334"/>
                  </a:lnTo>
                  <a:lnTo>
                    <a:pt x="334435" y="284334"/>
                  </a:lnTo>
                  <a:cubicBezTo>
                    <a:pt x="297772" y="324570"/>
                    <a:pt x="255744" y="375536"/>
                    <a:pt x="190467" y="375536"/>
                  </a:cubicBezTo>
                  <a:cubicBezTo>
                    <a:pt x="141285" y="375536"/>
                    <a:pt x="134132" y="366595"/>
                    <a:pt x="161852" y="290593"/>
                  </a:cubicBezTo>
                  <a:lnTo>
                    <a:pt x="219976" y="132332"/>
                  </a:lnTo>
                  <a:cubicBezTo>
                    <a:pt x="246802" y="59907"/>
                    <a:pt x="257533" y="53648"/>
                    <a:pt x="322810" y="42024"/>
                  </a:cubicBezTo>
                  <a:close/>
                </a:path>
              </a:pathLst>
            </a:custGeom>
            <a:solidFill>
              <a:srgbClr val="000000"/>
            </a:solidFill>
            <a:ln w="893" cap="flat">
              <a:noFill/>
              <a:prstDash val="solid"/>
              <a:miter/>
            </a:ln>
          </p:spPr>
          <p:txBody>
            <a:bodyPr rtlCol="0" anchor="ctr"/>
            <a:lstStyle/>
            <a:p>
              <a:endParaRPr lang="fr-FR"/>
            </a:p>
          </p:txBody>
        </p:sp>
      </p:grpSp>
      <p:cxnSp>
        <p:nvCxnSpPr>
          <p:cNvPr id="105" name="Connecteur droit 104">
            <a:extLst>
              <a:ext uri="{FF2B5EF4-FFF2-40B4-BE49-F238E27FC236}">
                <a16:creationId xmlns:a16="http://schemas.microsoft.com/office/drawing/2014/main" id="{6F701B75-FA18-D27B-8120-48DEC9CB8B65}"/>
              </a:ext>
            </a:extLst>
          </p:cNvPr>
          <p:cNvCxnSpPr>
            <a:cxnSpLocks/>
          </p:cNvCxnSpPr>
          <p:nvPr userDrawn="1"/>
        </p:nvCxnSpPr>
        <p:spPr>
          <a:xfrm flipH="1">
            <a:off x="357115" y="6149975"/>
            <a:ext cx="3047" cy="708024"/>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Espace réservé du numéro de diapositive 5">
            <a:extLst>
              <a:ext uri="{FF2B5EF4-FFF2-40B4-BE49-F238E27FC236}">
                <a16:creationId xmlns:a16="http://schemas.microsoft.com/office/drawing/2014/main" id="{C385A2E7-3629-61C0-F5B4-025735822762}"/>
              </a:ext>
            </a:extLst>
          </p:cNvPr>
          <p:cNvSpPr>
            <a:spLocks noGrp="1"/>
          </p:cNvSpPr>
          <p:nvPr>
            <p:ph type="sldNum" sz="quarter" idx="12"/>
          </p:nvPr>
        </p:nvSpPr>
        <p:spPr>
          <a:xfrm>
            <a:off x="11835420" y="6319201"/>
            <a:ext cx="365127" cy="365125"/>
          </a:xfrm>
        </p:spPr>
        <p:txBody>
          <a:bodyPr/>
          <a:lstStyle>
            <a:lvl1pPr>
              <a:defRPr>
                <a:solidFill>
                  <a:schemeClr val="tx1">
                    <a:lumMod val="65000"/>
                    <a:lumOff val="35000"/>
                  </a:schemeClr>
                </a:solidFill>
              </a:defRPr>
            </a:lvl1pPr>
          </a:lstStyle>
          <a:p>
            <a:fld id="{6E739F3C-2768-A14F-A11C-037BCBCB7D23}" type="slidenum">
              <a:rPr lang="fr-FR" smtClean="0"/>
              <a:pPr/>
              <a:t>‹N°›</a:t>
            </a:fld>
            <a:endParaRPr lang="fr-FR" dirty="0"/>
          </a:p>
        </p:txBody>
      </p:sp>
      <p:sp>
        <p:nvSpPr>
          <p:cNvPr id="16" name="Forme libre 15">
            <a:extLst>
              <a:ext uri="{FF2B5EF4-FFF2-40B4-BE49-F238E27FC236}">
                <a16:creationId xmlns:a16="http://schemas.microsoft.com/office/drawing/2014/main" id="{A72A6274-4450-AE40-AA49-BABC730EC06F}"/>
              </a:ext>
            </a:extLst>
          </p:cNvPr>
          <p:cNvSpPr/>
          <p:nvPr userDrawn="1"/>
        </p:nvSpPr>
        <p:spPr>
          <a:xfrm>
            <a:off x="11826875" y="6303211"/>
            <a:ext cx="415636" cy="403761"/>
          </a:xfrm>
          <a:custGeom>
            <a:avLst/>
            <a:gdLst>
              <a:gd name="connsiteX0" fmla="*/ 201881 w 415636"/>
              <a:gd name="connsiteY0" fmla="*/ 0 h 403761"/>
              <a:gd name="connsiteX1" fmla="*/ 415636 w 415636"/>
              <a:gd name="connsiteY1" fmla="*/ 0 h 403761"/>
              <a:gd name="connsiteX2" fmla="*/ 415636 w 415636"/>
              <a:gd name="connsiteY2" fmla="*/ 403761 h 403761"/>
              <a:gd name="connsiteX3" fmla="*/ 201881 w 415636"/>
              <a:gd name="connsiteY3" fmla="*/ 403761 h 403761"/>
              <a:gd name="connsiteX4" fmla="*/ 4101 w 415636"/>
              <a:gd name="connsiteY4" fmla="*/ 242566 h 403761"/>
              <a:gd name="connsiteX5" fmla="*/ 0 w 415636"/>
              <a:gd name="connsiteY5" fmla="*/ 201881 h 403761"/>
              <a:gd name="connsiteX6" fmla="*/ 4101 w 415636"/>
              <a:gd name="connsiteY6" fmla="*/ 161195 h 403761"/>
              <a:gd name="connsiteX7" fmla="*/ 201881 w 415636"/>
              <a:gd name="connsiteY7" fmla="*/ 0 h 403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5636" h="403761">
                <a:moveTo>
                  <a:pt x="201881" y="0"/>
                </a:moveTo>
                <a:lnTo>
                  <a:pt x="415636" y="0"/>
                </a:lnTo>
                <a:lnTo>
                  <a:pt x="415636" y="403761"/>
                </a:lnTo>
                <a:lnTo>
                  <a:pt x="201881" y="403761"/>
                </a:lnTo>
                <a:cubicBezTo>
                  <a:pt x="104322" y="403761"/>
                  <a:pt x="22926" y="334560"/>
                  <a:pt x="4101" y="242566"/>
                </a:cubicBezTo>
                <a:lnTo>
                  <a:pt x="0" y="201881"/>
                </a:lnTo>
                <a:lnTo>
                  <a:pt x="4101" y="161195"/>
                </a:lnTo>
                <a:cubicBezTo>
                  <a:pt x="22926" y="69201"/>
                  <a:pt x="104322" y="0"/>
                  <a:pt x="201881" y="0"/>
                </a:cubicBezTo>
                <a:close/>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5" name="Espace réservé du texte 24">
            <a:extLst>
              <a:ext uri="{FF2B5EF4-FFF2-40B4-BE49-F238E27FC236}">
                <a16:creationId xmlns:a16="http://schemas.microsoft.com/office/drawing/2014/main" id="{E4A77AA8-24B0-C2C3-30D4-96FEB12BD698}"/>
              </a:ext>
            </a:extLst>
          </p:cNvPr>
          <p:cNvSpPr>
            <a:spLocks noGrp="1"/>
          </p:cNvSpPr>
          <p:nvPr>
            <p:ph type="body" sz="quarter" idx="17"/>
          </p:nvPr>
        </p:nvSpPr>
        <p:spPr>
          <a:xfrm>
            <a:off x="346075" y="1806575"/>
            <a:ext cx="11318875" cy="4184650"/>
          </a:xfr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p:txBody>
      </p:sp>
      <p:cxnSp>
        <p:nvCxnSpPr>
          <p:cNvPr id="7" name="Connecteur droit 6">
            <a:extLst>
              <a:ext uri="{FF2B5EF4-FFF2-40B4-BE49-F238E27FC236}">
                <a16:creationId xmlns:a16="http://schemas.microsoft.com/office/drawing/2014/main" id="{64A94391-FED4-246C-1469-B4F07D787A4C}"/>
              </a:ext>
            </a:extLst>
          </p:cNvPr>
          <p:cNvCxnSpPr>
            <a:cxnSpLocks/>
          </p:cNvCxnSpPr>
          <p:nvPr userDrawn="1"/>
        </p:nvCxnSpPr>
        <p:spPr>
          <a:xfrm>
            <a:off x="1960396" y="6153150"/>
            <a:ext cx="0" cy="70493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 name="Groupe 8">
            <a:extLst>
              <a:ext uri="{FF2B5EF4-FFF2-40B4-BE49-F238E27FC236}">
                <a16:creationId xmlns:a16="http://schemas.microsoft.com/office/drawing/2014/main" id="{35CD277E-DB30-EC03-EFE9-9C6AA29E31DD}"/>
              </a:ext>
            </a:extLst>
          </p:cNvPr>
          <p:cNvGrpSpPr/>
          <p:nvPr userDrawn="1"/>
        </p:nvGrpSpPr>
        <p:grpSpPr>
          <a:xfrm>
            <a:off x="1274524" y="6279025"/>
            <a:ext cx="517010" cy="449924"/>
            <a:chOff x="1301606" y="6252162"/>
            <a:chExt cx="462845" cy="402788"/>
          </a:xfrm>
          <a:solidFill>
            <a:srgbClr val="004F91"/>
          </a:solidFill>
        </p:grpSpPr>
        <p:sp>
          <p:nvSpPr>
            <p:cNvPr id="24" name="Forme libre 23">
              <a:extLst>
                <a:ext uri="{FF2B5EF4-FFF2-40B4-BE49-F238E27FC236}">
                  <a16:creationId xmlns:a16="http://schemas.microsoft.com/office/drawing/2014/main" id="{2213F842-C205-31AA-0CFA-7C4791C89CD3}"/>
                </a:ext>
              </a:extLst>
            </p:cNvPr>
            <p:cNvSpPr/>
            <p:nvPr/>
          </p:nvSpPr>
          <p:spPr>
            <a:xfrm>
              <a:off x="1434300" y="6252162"/>
              <a:ext cx="199811" cy="269202"/>
            </a:xfrm>
            <a:custGeom>
              <a:avLst/>
              <a:gdLst>
                <a:gd name="connsiteX0" fmla="*/ 1235075 w 1563369"/>
                <a:gd name="connsiteY0" fmla="*/ 1745615 h 2106294"/>
                <a:gd name="connsiteX1" fmla="*/ 708660 w 1563369"/>
                <a:gd name="connsiteY1" fmla="*/ 1172845 h 2106294"/>
                <a:gd name="connsiteX2" fmla="*/ 708660 w 1563369"/>
                <a:gd name="connsiteY2" fmla="*/ 0 h 2106294"/>
                <a:gd name="connsiteX3" fmla="*/ 626110 w 1563369"/>
                <a:gd name="connsiteY3" fmla="*/ 0 h 2106294"/>
                <a:gd name="connsiteX4" fmla="*/ 626110 w 1563369"/>
                <a:gd name="connsiteY4" fmla="*/ 624840 h 2106294"/>
                <a:gd name="connsiteX5" fmla="*/ 0 w 1563369"/>
                <a:gd name="connsiteY5" fmla="*/ 1355725 h 2106294"/>
                <a:gd name="connsiteX6" fmla="*/ 811530 w 1563369"/>
                <a:gd name="connsiteY6" fmla="*/ 2106295 h 2106294"/>
                <a:gd name="connsiteX7" fmla="*/ 1563370 w 1563369"/>
                <a:gd name="connsiteY7" fmla="*/ 1634490 h 2106294"/>
                <a:gd name="connsiteX8" fmla="*/ 1235075 w 1563369"/>
                <a:gd name="connsiteY8" fmla="*/ 1745615 h 2106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3369" h="2106294">
                  <a:moveTo>
                    <a:pt x="1235075" y="1745615"/>
                  </a:moveTo>
                  <a:cubicBezTo>
                    <a:pt x="986155" y="1741805"/>
                    <a:pt x="708660" y="1526540"/>
                    <a:pt x="708660" y="1172845"/>
                  </a:cubicBezTo>
                  <a:lnTo>
                    <a:pt x="708660" y="0"/>
                  </a:lnTo>
                  <a:lnTo>
                    <a:pt x="626110" y="0"/>
                  </a:lnTo>
                  <a:lnTo>
                    <a:pt x="626110" y="624840"/>
                  </a:lnTo>
                  <a:cubicBezTo>
                    <a:pt x="267335" y="702945"/>
                    <a:pt x="0" y="1000125"/>
                    <a:pt x="0" y="1355725"/>
                  </a:cubicBezTo>
                  <a:cubicBezTo>
                    <a:pt x="0" y="1770380"/>
                    <a:pt x="362585" y="2106295"/>
                    <a:pt x="811530" y="2106295"/>
                  </a:cubicBezTo>
                  <a:cubicBezTo>
                    <a:pt x="1152525" y="2106295"/>
                    <a:pt x="1443355" y="1910715"/>
                    <a:pt x="1563370" y="1634490"/>
                  </a:cubicBezTo>
                  <a:cubicBezTo>
                    <a:pt x="1486535" y="1701165"/>
                    <a:pt x="1355090" y="1747520"/>
                    <a:pt x="1235075" y="1745615"/>
                  </a:cubicBezTo>
                </a:path>
              </a:pathLst>
            </a:custGeom>
            <a:grpFill/>
            <a:ln w="6350" cap="flat">
              <a:noFill/>
              <a:prstDash val="solid"/>
              <a:miter/>
            </a:ln>
          </p:spPr>
          <p:txBody>
            <a:bodyPr rtlCol="0" anchor="ctr"/>
            <a:lstStyle/>
            <a:p>
              <a:endParaRPr lang="fr-FR" dirty="0"/>
            </a:p>
          </p:txBody>
        </p:sp>
        <p:sp>
          <p:nvSpPr>
            <p:cNvPr id="26" name="Forme libre 25">
              <a:extLst>
                <a:ext uri="{FF2B5EF4-FFF2-40B4-BE49-F238E27FC236}">
                  <a16:creationId xmlns:a16="http://schemas.microsoft.com/office/drawing/2014/main" id="{8984FAD5-DD14-7D72-5A4C-CDD4492817C3}"/>
                </a:ext>
              </a:extLst>
            </p:cNvPr>
            <p:cNvSpPr/>
            <p:nvPr/>
          </p:nvSpPr>
          <p:spPr>
            <a:xfrm>
              <a:off x="1538669" y="6329417"/>
              <a:ext cx="92507" cy="83933"/>
            </a:xfrm>
            <a:custGeom>
              <a:avLst/>
              <a:gdLst>
                <a:gd name="connsiteX0" fmla="*/ 0 w 723792"/>
                <a:gd name="connsiteY0" fmla="*/ 698 h 656710"/>
                <a:gd name="connsiteX1" fmla="*/ 692785 w 723792"/>
                <a:gd name="connsiteY1" fmla="*/ 369633 h 656710"/>
                <a:gd name="connsiteX2" fmla="*/ 448310 w 723792"/>
                <a:gd name="connsiteY2" fmla="*/ 656653 h 656710"/>
                <a:gd name="connsiteX3" fmla="*/ 0 w 723792"/>
                <a:gd name="connsiteY3" fmla="*/ 698 h 656710"/>
              </a:gdLst>
              <a:ahLst/>
              <a:cxnLst>
                <a:cxn ang="0">
                  <a:pos x="connsiteX0" y="connsiteY0"/>
                </a:cxn>
                <a:cxn ang="0">
                  <a:pos x="connsiteX1" y="connsiteY1"/>
                </a:cxn>
                <a:cxn ang="0">
                  <a:pos x="connsiteX2" y="connsiteY2"/>
                </a:cxn>
                <a:cxn ang="0">
                  <a:pos x="connsiteX3" y="connsiteY3"/>
                </a:cxn>
              </a:cxnLst>
              <a:rect l="l" t="t" r="r" b="b"/>
              <a:pathLst>
                <a:path w="723792" h="656710">
                  <a:moveTo>
                    <a:pt x="0" y="698"/>
                  </a:moveTo>
                  <a:cubicBezTo>
                    <a:pt x="34290" y="-3747"/>
                    <a:pt x="450215" y="1968"/>
                    <a:pt x="692785" y="369633"/>
                  </a:cubicBezTo>
                  <a:cubicBezTo>
                    <a:pt x="774700" y="493458"/>
                    <a:pt x="694690" y="648398"/>
                    <a:pt x="448310" y="656653"/>
                  </a:cubicBezTo>
                  <a:cubicBezTo>
                    <a:pt x="360680" y="659193"/>
                    <a:pt x="46355" y="579818"/>
                    <a:pt x="0" y="698"/>
                  </a:cubicBezTo>
                </a:path>
              </a:pathLst>
            </a:custGeom>
            <a:grpFill/>
            <a:ln w="6350" cap="flat">
              <a:noFill/>
              <a:prstDash val="solid"/>
              <a:miter/>
            </a:ln>
          </p:spPr>
          <p:txBody>
            <a:bodyPr rtlCol="0" anchor="ctr"/>
            <a:lstStyle/>
            <a:p>
              <a:endParaRPr lang="fr-FR"/>
            </a:p>
          </p:txBody>
        </p:sp>
        <p:sp>
          <p:nvSpPr>
            <p:cNvPr id="27" name="Forme libre 26">
              <a:extLst>
                <a:ext uri="{FF2B5EF4-FFF2-40B4-BE49-F238E27FC236}">
                  <a16:creationId xmlns:a16="http://schemas.microsoft.com/office/drawing/2014/main" id="{F0791A2E-9F2B-5F93-89A3-AAAF0E5CEC53}"/>
                </a:ext>
              </a:extLst>
            </p:cNvPr>
            <p:cNvSpPr/>
            <p:nvPr/>
          </p:nvSpPr>
          <p:spPr>
            <a:xfrm>
              <a:off x="1416851" y="6550012"/>
              <a:ext cx="107778" cy="104856"/>
            </a:xfrm>
            <a:custGeom>
              <a:avLst/>
              <a:gdLst>
                <a:gd name="connsiteX0" fmla="*/ 421640 w 843281"/>
                <a:gd name="connsiteY0" fmla="*/ 0 h 820420"/>
                <a:gd name="connsiteX1" fmla="*/ 0 w 843281"/>
                <a:gd name="connsiteY1" fmla="*/ 398145 h 820420"/>
                <a:gd name="connsiteX2" fmla="*/ 0 w 843281"/>
                <a:gd name="connsiteY2" fmla="*/ 820420 h 820420"/>
                <a:gd name="connsiteX3" fmla="*/ 187325 w 843281"/>
                <a:gd name="connsiteY3" fmla="*/ 820420 h 820420"/>
                <a:gd name="connsiteX4" fmla="*/ 187325 w 843281"/>
                <a:gd name="connsiteY4" fmla="*/ 401320 h 820420"/>
                <a:gd name="connsiteX5" fmla="*/ 421640 w 843281"/>
                <a:gd name="connsiteY5" fmla="*/ 142875 h 820420"/>
                <a:gd name="connsiteX6" fmla="*/ 655955 w 843281"/>
                <a:gd name="connsiteY6" fmla="*/ 401320 h 820420"/>
                <a:gd name="connsiteX7" fmla="*/ 655955 w 843281"/>
                <a:gd name="connsiteY7" fmla="*/ 820420 h 820420"/>
                <a:gd name="connsiteX8" fmla="*/ 843280 w 843281"/>
                <a:gd name="connsiteY8" fmla="*/ 820420 h 820420"/>
                <a:gd name="connsiteX9" fmla="*/ 843280 w 843281"/>
                <a:gd name="connsiteY9" fmla="*/ 398780 h 820420"/>
                <a:gd name="connsiteX10" fmla="*/ 421640 w 843281"/>
                <a:gd name="connsiteY10" fmla="*/ 0 h 820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3281" h="820420">
                  <a:moveTo>
                    <a:pt x="421640" y="0"/>
                  </a:moveTo>
                  <a:cubicBezTo>
                    <a:pt x="212090" y="0"/>
                    <a:pt x="0" y="86360"/>
                    <a:pt x="0" y="398145"/>
                  </a:cubicBezTo>
                  <a:lnTo>
                    <a:pt x="0" y="820420"/>
                  </a:lnTo>
                  <a:lnTo>
                    <a:pt x="187325" y="820420"/>
                  </a:lnTo>
                  <a:lnTo>
                    <a:pt x="187325" y="401320"/>
                  </a:lnTo>
                  <a:cubicBezTo>
                    <a:pt x="187325" y="191135"/>
                    <a:pt x="322580" y="142875"/>
                    <a:pt x="421640" y="142875"/>
                  </a:cubicBezTo>
                  <a:cubicBezTo>
                    <a:pt x="520700" y="142875"/>
                    <a:pt x="655955" y="191770"/>
                    <a:pt x="655955" y="401320"/>
                  </a:cubicBezTo>
                  <a:lnTo>
                    <a:pt x="655955" y="820420"/>
                  </a:lnTo>
                  <a:lnTo>
                    <a:pt x="843280" y="820420"/>
                  </a:lnTo>
                  <a:lnTo>
                    <a:pt x="843280" y="398780"/>
                  </a:lnTo>
                  <a:cubicBezTo>
                    <a:pt x="843915" y="86995"/>
                    <a:pt x="631825" y="0"/>
                    <a:pt x="421640" y="0"/>
                  </a:cubicBezTo>
                </a:path>
              </a:pathLst>
            </a:custGeom>
            <a:grpFill/>
            <a:ln w="6350" cap="flat">
              <a:noFill/>
              <a:prstDash val="solid"/>
              <a:miter/>
            </a:ln>
          </p:spPr>
          <p:txBody>
            <a:bodyPr rtlCol="0" anchor="ctr"/>
            <a:lstStyle/>
            <a:p>
              <a:endParaRPr lang="fr-FR"/>
            </a:p>
          </p:txBody>
        </p:sp>
        <p:sp>
          <p:nvSpPr>
            <p:cNvPr id="28" name="Forme libre 27">
              <a:extLst>
                <a:ext uri="{FF2B5EF4-FFF2-40B4-BE49-F238E27FC236}">
                  <a16:creationId xmlns:a16="http://schemas.microsoft.com/office/drawing/2014/main" id="{F67A0A11-B45B-CE3F-AA99-68A4865D48EC}"/>
                </a:ext>
              </a:extLst>
            </p:cNvPr>
            <p:cNvSpPr/>
            <p:nvPr/>
          </p:nvSpPr>
          <p:spPr>
            <a:xfrm>
              <a:off x="1301606" y="6552934"/>
              <a:ext cx="99581" cy="101935"/>
            </a:xfrm>
            <a:custGeom>
              <a:avLst/>
              <a:gdLst>
                <a:gd name="connsiteX0" fmla="*/ 0 w 779145"/>
                <a:gd name="connsiteY0" fmla="*/ 398780 h 797559"/>
                <a:gd name="connsiteX1" fmla="*/ 398145 w 779145"/>
                <a:gd name="connsiteY1" fmla="*/ 797560 h 797559"/>
                <a:gd name="connsiteX2" fmla="*/ 779145 w 779145"/>
                <a:gd name="connsiteY2" fmla="*/ 797560 h 797559"/>
                <a:gd name="connsiteX3" fmla="*/ 779145 w 779145"/>
                <a:gd name="connsiteY3" fmla="*/ 657860 h 797559"/>
                <a:gd name="connsiteX4" fmla="*/ 446405 w 779145"/>
                <a:gd name="connsiteY4" fmla="*/ 657860 h 797559"/>
                <a:gd name="connsiteX5" fmla="*/ 194945 w 779145"/>
                <a:gd name="connsiteY5" fmla="*/ 398780 h 797559"/>
                <a:gd name="connsiteX6" fmla="*/ 446405 w 779145"/>
                <a:gd name="connsiteY6" fmla="*/ 137795 h 797559"/>
                <a:gd name="connsiteX7" fmla="*/ 779145 w 779145"/>
                <a:gd name="connsiteY7" fmla="*/ 137795 h 797559"/>
                <a:gd name="connsiteX8" fmla="*/ 779145 w 779145"/>
                <a:gd name="connsiteY8" fmla="*/ 0 h 797559"/>
                <a:gd name="connsiteX9" fmla="*/ 398145 w 779145"/>
                <a:gd name="connsiteY9" fmla="*/ 0 h 797559"/>
                <a:gd name="connsiteX10" fmla="*/ 0 w 779145"/>
                <a:gd name="connsiteY10" fmla="*/ 398780 h 797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145" h="797559">
                  <a:moveTo>
                    <a:pt x="0" y="398780"/>
                  </a:moveTo>
                  <a:cubicBezTo>
                    <a:pt x="0" y="596900"/>
                    <a:pt x="86360" y="797560"/>
                    <a:pt x="398145" y="797560"/>
                  </a:cubicBezTo>
                  <a:lnTo>
                    <a:pt x="779145" y="797560"/>
                  </a:lnTo>
                  <a:lnTo>
                    <a:pt x="779145" y="657860"/>
                  </a:lnTo>
                  <a:lnTo>
                    <a:pt x="446405" y="657860"/>
                  </a:lnTo>
                  <a:cubicBezTo>
                    <a:pt x="236220" y="657860"/>
                    <a:pt x="194945" y="495935"/>
                    <a:pt x="194945" y="398780"/>
                  </a:cubicBezTo>
                  <a:cubicBezTo>
                    <a:pt x="194945" y="302260"/>
                    <a:pt x="236220" y="137795"/>
                    <a:pt x="446405" y="137795"/>
                  </a:cubicBezTo>
                  <a:lnTo>
                    <a:pt x="779145" y="137795"/>
                  </a:lnTo>
                  <a:lnTo>
                    <a:pt x="779145" y="0"/>
                  </a:lnTo>
                  <a:lnTo>
                    <a:pt x="398145" y="0"/>
                  </a:lnTo>
                  <a:cubicBezTo>
                    <a:pt x="86360" y="0"/>
                    <a:pt x="0" y="200660"/>
                    <a:pt x="0" y="398780"/>
                  </a:cubicBezTo>
                </a:path>
              </a:pathLst>
            </a:custGeom>
            <a:grpFill/>
            <a:ln w="6350" cap="flat">
              <a:noFill/>
              <a:prstDash val="solid"/>
              <a:miter/>
            </a:ln>
          </p:spPr>
          <p:txBody>
            <a:bodyPr rtlCol="0" anchor="ctr"/>
            <a:lstStyle/>
            <a:p>
              <a:endParaRPr lang="fr-FR"/>
            </a:p>
          </p:txBody>
        </p:sp>
        <p:sp>
          <p:nvSpPr>
            <p:cNvPr id="29" name="Forme libre 28">
              <a:extLst>
                <a:ext uri="{FF2B5EF4-FFF2-40B4-BE49-F238E27FC236}">
                  <a16:creationId xmlns:a16="http://schemas.microsoft.com/office/drawing/2014/main" id="{AFCA0403-7F62-64F3-3CA3-5E570BD32AB0}"/>
                </a:ext>
              </a:extLst>
            </p:cNvPr>
            <p:cNvSpPr/>
            <p:nvPr/>
          </p:nvSpPr>
          <p:spPr>
            <a:xfrm>
              <a:off x="1538994" y="6550094"/>
              <a:ext cx="108914" cy="104856"/>
            </a:xfrm>
            <a:custGeom>
              <a:avLst/>
              <a:gdLst>
                <a:gd name="connsiteX0" fmla="*/ 652145 w 852169"/>
                <a:gd name="connsiteY0" fmla="*/ 365125 h 820419"/>
                <a:gd name="connsiteX1" fmla="*/ 200025 w 852169"/>
                <a:gd name="connsiteY1" fmla="*/ 365125 h 820419"/>
                <a:gd name="connsiteX2" fmla="*/ 424180 w 852169"/>
                <a:gd name="connsiteY2" fmla="*/ 121920 h 820419"/>
                <a:gd name="connsiteX3" fmla="*/ 652145 w 852169"/>
                <a:gd name="connsiteY3" fmla="*/ 365125 h 820419"/>
                <a:gd name="connsiteX4" fmla="*/ 199390 w 852169"/>
                <a:gd name="connsiteY4" fmla="*/ 485775 h 820419"/>
                <a:gd name="connsiteX5" fmla="*/ 852170 w 852169"/>
                <a:gd name="connsiteY5" fmla="*/ 485775 h 820419"/>
                <a:gd name="connsiteX6" fmla="*/ 852170 w 852169"/>
                <a:gd name="connsiteY6" fmla="*/ 426720 h 820419"/>
                <a:gd name="connsiteX7" fmla="*/ 407670 w 852169"/>
                <a:gd name="connsiteY7" fmla="*/ 0 h 820419"/>
                <a:gd name="connsiteX8" fmla="*/ 0 w 852169"/>
                <a:gd name="connsiteY8" fmla="*/ 410210 h 820419"/>
                <a:gd name="connsiteX9" fmla="*/ 0 w 852169"/>
                <a:gd name="connsiteY9" fmla="*/ 421640 h 820419"/>
                <a:gd name="connsiteX10" fmla="*/ 398145 w 852169"/>
                <a:gd name="connsiteY10" fmla="*/ 820420 h 820419"/>
                <a:gd name="connsiteX11" fmla="*/ 828675 w 852169"/>
                <a:gd name="connsiteY11" fmla="*/ 820420 h 820419"/>
                <a:gd name="connsiteX12" fmla="*/ 828675 w 852169"/>
                <a:gd name="connsiteY12" fmla="*/ 680720 h 820419"/>
                <a:gd name="connsiteX13" fmla="*/ 447040 w 852169"/>
                <a:gd name="connsiteY13" fmla="*/ 680720 h 820419"/>
                <a:gd name="connsiteX14" fmla="*/ 199390 w 852169"/>
                <a:gd name="connsiteY14" fmla="*/ 485775 h 82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2169" h="820419">
                  <a:moveTo>
                    <a:pt x="652145" y="365125"/>
                  </a:moveTo>
                  <a:lnTo>
                    <a:pt x="200025" y="365125"/>
                  </a:lnTo>
                  <a:cubicBezTo>
                    <a:pt x="200025" y="297180"/>
                    <a:pt x="204470" y="121920"/>
                    <a:pt x="424180" y="121920"/>
                  </a:cubicBezTo>
                  <a:cubicBezTo>
                    <a:pt x="683895" y="121285"/>
                    <a:pt x="652145" y="365125"/>
                    <a:pt x="652145" y="365125"/>
                  </a:cubicBezTo>
                  <a:moveTo>
                    <a:pt x="199390" y="485775"/>
                  </a:moveTo>
                  <a:lnTo>
                    <a:pt x="852170" y="485775"/>
                  </a:lnTo>
                  <a:cubicBezTo>
                    <a:pt x="852170" y="463550"/>
                    <a:pt x="852170" y="426720"/>
                    <a:pt x="852170" y="426720"/>
                  </a:cubicBezTo>
                  <a:cubicBezTo>
                    <a:pt x="852170" y="71755"/>
                    <a:pt x="619125" y="0"/>
                    <a:pt x="407670" y="0"/>
                  </a:cubicBezTo>
                  <a:cubicBezTo>
                    <a:pt x="109855" y="0"/>
                    <a:pt x="0" y="212725"/>
                    <a:pt x="0" y="410210"/>
                  </a:cubicBezTo>
                  <a:lnTo>
                    <a:pt x="0" y="421640"/>
                  </a:lnTo>
                  <a:cubicBezTo>
                    <a:pt x="0" y="619760"/>
                    <a:pt x="86995" y="820420"/>
                    <a:pt x="398145" y="820420"/>
                  </a:cubicBezTo>
                  <a:lnTo>
                    <a:pt x="828675" y="820420"/>
                  </a:lnTo>
                  <a:lnTo>
                    <a:pt x="828675" y="680720"/>
                  </a:lnTo>
                  <a:lnTo>
                    <a:pt x="447040" y="680720"/>
                  </a:lnTo>
                  <a:cubicBezTo>
                    <a:pt x="271780" y="679450"/>
                    <a:pt x="213995" y="579120"/>
                    <a:pt x="199390" y="485775"/>
                  </a:cubicBezTo>
                </a:path>
              </a:pathLst>
            </a:custGeom>
            <a:grpFill/>
            <a:ln w="6350" cap="flat">
              <a:noFill/>
              <a:prstDash val="solid"/>
              <a:miter/>
            </a:ln>
          </p:spPr>
          <p:txBody>
            <a:bodyPr rtlCol="0" anchor="ctr"/>
            <a:lstStyle/>
            <a:p>
              <a:endParaRPr lang="fr-FR"/>
            </a:p>
          </p:txBody>
        </p:sp>
        <p:sp>
          <p:nvSpPr>
            <p:cNvPr id="30" name="Forme libre 29">
              <a:extLst>
                <a:ext uri="{FF2B5EF4-FFF2-40B4-BE49-F238E27FC236}">
                  <a16:creationId xmlns:a16="http://schemas.microsoft.com/office/drawing/2014/main" id="{0AF1CAD3-C5AD-8CF0-6826-46020345805E}"/>
                </a:ext>
              </a:extLst>
            </p:cNvPr>
            <p:cNvSpPr/>
            <p:nvPr/>
          </p:nvSpPr>
          <p:spPr>
            <a:xfrm>
              <a:off x="1662192" y="6552934"/>
              <a:ext cx="102259" cy="101366"/>
            </a:xfrm>
            <a:custGeom>
              <a:avLst/>
              <a:gdLst>
                <a:gd name="connsiteX0" fmla="*/ 472440 w 800100"/>
                <a:gd name="connsiteY0" fmla="*/ 336550 h 793114"/>
                <a:gd name="connsiteX1" fmla="*/ 367030 w 800100"/>
                <a:gd name="connsiteY1" fmla="*/ 336550 h 793114"/>
                <a:gd name="connsiteX2" fmla="*/ 207010 w 800100"/>
                <a:gd name="connsiteY2" fmla="*/ 234950 h 793114"/>
                <a:gd name="connsiteX3" fmla="*/ 355600 w 800100"/>
                <a:gd name="connsiteY3" fmla="*/ 137795 h 793114"/>
                <a:gd name="connsiteX4" fmla="*/ 769620 w 800100"/>
                <a:gd name="connsiteY4" fmla="*/ 137795 h 793114"/>
                <a:gd name="connsiteX5" fmla="*/ 769620 w 800100"/>
                <a:gd name="connsiteY5" fmla="*/ 0 h 793114"/>
                <a:gd name="connsiteX6" fmla="*/ 357505 w 800100"/>
                <a:gd name="connsiteY6" fmla="*/ 0 h 793114"/>
                <a:gd name="connsiteX7" fmla="*/ 0 w 800100"/>
                <a:gd name="connsiteY7" fmla="*/ 234315 h 793114"/>
                <a:gd name="connsiteX8" fmla="*/ 327660 w 800100"/>
                <a:gd name="connsiteY8" fmla="*/ 456565 h 793114"/>
                <a:gd name="connsiteX9" fmla="*/ 433070 w 800100"/>
                <a:gd name="connsiteY9" fmla="*/ 456565 h 793114"/>
                <a:gd name="connsiteX10" fmla="*/ 593090 w 800100"/>
                <a:gd name="connsiteY10" fmla="*/ 558165 h 793114"/>
                <a:gd name="connsiteX11" fmla="*/ 444500 w 800100"/>
                <a:gd name="connsiteY11" fmla="*/ 655320 h 793114"/>
                <a:gd name="connsiteX12" fmla="*/ 30480 w 800100"/>
                <a:gd name="connsiteY12" fmla="*/ 655320 h 793114"/>
                <a:gd name="connsiteX13" fmla="*/ 30480 w 800100"/>
                <a:gd name="connsiteY13" fmla="*/ 793115 h 793114"/>
                <a:gd name="connsiteX14" fmla="*/ 442595 w 800100"/>
                <a:gd name="connsiteY14" fmla="*/ 793115 h 793114"/>
                <a:gd name="connsiteX15" fmla="*/ 800100 w 800100"/>
                <a:gd name="connsiteY15" fmla="*/ 558800 h 793114"/>
                <a:gd name="connsiteX16" fmla="*/ 472440 w 800100"/>
                <a:gd name="connsiteY16" fmla="*/ 336550 h 79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00100" h="793114">
                  <a:moveTo>
                    <a:pt x="472440" y="336550"/>
                  </a:moveTo>
                  <a:lnTo>
                    <a:pt x="367030" y="336550"/>
                  </a:lnTo>
                  <a:cubicBezTo>
                    <a:pt x="268605" y="336550"/>
                    <a:pt x="207010" y="305435"/>
                    <a:pt x="207010" y="234950"/>
                  </a:cubicBezTo>
                  <a:cubicBezTo>
                    <a:pt x="207010" y="166370"/>
                    <a:pt x="255270" y="139065"/>
                    <a:pt x="355600" y="137795"/>
                  </a:cubicBezTo>
                  <a:lnTo>
                    <a:pt x="769620" y="137795"/>
                  </a:lnTo>
                  <a:lnTo>
                    <a:pt x="769620" y="0"/>
                  </a:lnTo>
                  <a:lnTo>
                    <a:pt x="357505" y="0"/>
                  </a:lnTo>
                  <a:cubicBezTo>
                    <a:pt x="189865" y="0"/>
                    <a:pt x="0" y="27940"/>
                    <a:pt x="0" y="234315"/>
                  </a:cubicBezTo>
                  <a:cubicBezTo>
                    <a:pt x="0" y="459740"/>
                    <a:pt x="252730" y="456565"/>
                    <a:pt x="327660" y="456565"/>
                  </a:cubicBezTo>
                  <a:lnTo>
                    <a:pt x="433070" y="456565"/>
                  </a:lnTo>
                  <a:cubicBezTo>
                    <a:pt x="532130" y="456565"/>
                    <a:pt x="593090" y="487680"/>
                    <a:pt x="593090" y="558165"/>
                  </a:cubicBezTo>
                  <a:cubicBezTo>
                    <a:pt x="593090" y="626110"/>
                    <a:pt x="544830" y="654050"/>
                    <a:pt x="444500" y="655320"/>
                  </a:cubicBezTo>
                  <a:lnTo>
                    <a:pt x="30480" y="655320"/>
                  </a:lnTo>
                  <a:lnTo>
                    <a:pt x="30480" y="793115"/>
                  </a:lnTo>
                  <a:lnTo>
                    <a:pt x="442595" y="793115"/>
                  </a:lnTo>
                  <a:cubicBezTo>
                    <a:pt x="610235" y="793115"/>
                    <a:pt x="800100" y="765175"/>
                    <a:pt x="800100" y="558800"/>
                  </a:cubicBezTo>
                  <a:cubicBezTo>
                    <a:pt x="799465" y="332740"/>
                    <a:pt x="546735" y="336550"/>
                    <a:pt x="472440" y="336550"/>
                  </a:cubicBezTo>
                </a:path>
              </a:pathLst>
            </a:custGeom>
            <a:grpFill/>
            <a:ln w="6350" cap="flat">
              <a:noFill/>
              <a:prstDash val="solid"/>
              <a:miter/>
            </a:ln>
          </p:spPr>
          <p:txBody>
            <a:bodyPr rtlCol="0" anchor="ctr"/>
            <a:lstStyle/>
            <a:p>
              <a:endParaRPr lang="fr-FR"/>
            </a:p>
          </p:txBody>
        </p:sp>
      </p:grpSp>
      <p:sp>
        <p:nvSpPr>
          <p:cNvPr id="17" name="Espace réservé du pied de page 4">
            <a:extLst>
              <a:ext uri="{FF2B5EF4-FFF2-40B4-BE49-F238E27FC236}">
                <a16:creationId xmlns:a16="http://schemas.microsoft.com/office/drawing/2014/main" id="{8555F06C-3768-AD74-7B66-35407D2001A7}"/>
              </a:ext>
            </a:extLst>
          </p:cNvPr>
          <p:cNvSpPr>
            <a:spLocks noGrp="1"/>
          </p:cNvSpPr>
          <p:nvPr>
            <p:ph type="ftr" sz="quarter" idx="3"/>
          </p:nvPr>
        </p:nvSpPr>
        <p:spPr>
          <a:xfrm>
            <a:off x="6096000" y="6319202"/>
            <a:ext cx="5572539" cy="365125"/>
          </a:xfrm>
          <a:prstGeom prst="rect">
            <a:avLst/>
          </a:prstGeom>
        </p:spPr>
        <p:txBody>
          <a:bodyPr vert="horz" lIns="91440" tIns="45720" rIns="91440" bIns="45720" rtlCol="0" anchor="ctr"/>
          <a:lstStyle>
            <a:lvl1pPr algn="l">
              <a:defRPr sz="900" b="0" i="0">
                <a:solidFill>
                  <a:schemeClr val="tx1">
                    <a:lumMod val="65000"/>
                    <a:lumOff val="35000"/>
                  </a:schemeClr>
                </a:solidFill>
                <a:latin typeface="CNES Sans Light" pitchFamily="2" charset="77"/>
              </a:defRPr>
            </a:lvl1pPr>
          </a:lstStyle>
          <a:p>
            <a:endParaRPr lang="fr-FR" dirty="0"/>
          </a:p>
        </p:txBody>
      </p:sp>
      <p:sp>
        <p:nvSpPr>
          <p:cNvPr id="3" name="Titre 1">
            <a:extLst>
              <a:ext uri="{FF2B5EF4-FFF2-40B4-BE49-F238E27FC236}">
                <a16:creationId xmlns:a16="http://schemas.microsoft.com/office/drawing/2014/main" id="{15302256-A6B0-29BA-70BC-08E653A38F84}"/>
              </a:ext>
            </a:extLst>
          </p:cNvPr>
          <p:cNvSpPr>
            <a:spLocks noGrp="1"/>
          </p:cNvSpPr>
          <p:nvPr>
            <p:ph type="title" hasCustomPrompt="1"/>
          </p:nvPr>
        </p:nvSpPr>
        <p:spPr>
          <a:xfrm>
            <a:off x="365124" y="364930"/>
            <a:ext cx="9236076" cy="1298460"/>
          </a:xfrm>
        </p:spPr>
        <p:txBody>
          <a:bodyPr anchor="t">
            <a:normAutofit/>
          </a:bodyPr>
          <a:lstStyle>
            <a:lvl1pPr algn="l">
              <a:defRPr sz="2800" cap="all" baseline="0">
                <a:solidFill>
                  <a:schemeClr val="tx1"/>
                </a:solidFill>
                <a:latin typeface="CNES Poster" pitchFamily="2" charset="77"/>
              </a:defRPr>
            </a:lvl1pPr>
          </a:lstStyle>
          <a:p>
            <a:r>
              <a:rPr lang="fr-FR" dirty="0"/>
              <a:t>MODIFIEZ LE STYLE DU TITRE</a:t>
            </a:r>
          </a:p>
        </p:txBody>
      </p:sp>
      <p:cxnSp>
        <p:nvCxnSpPr>
          <p:cNvPr id="4" name="Connecteur droit 3">
            <a:extLst>
              <a:ext uri="{FF2B5EF4-FFF2-40B4-BE49-F238E27FC236}">
                <a16:creationId xmlns:a16="http://schemas.microsoft.com/office/drawing/2014/main" id="{0618B8D7-41CC-99AC-CA69-08B191D44C1D}"/>
              </a:ext>
            </a:extLst>
          </p:cNvPr>
          <p:cNvCxnSpPr/>
          <p:nvPr userDrawn="1"/>
        </p:nvCxnSpPr>
        <p:spPr>
          <a:xfrm>
            <a:off x="0" y="6149975"/>
            <a:ext cx="12192000" cy="0"/>
          </a:xfrm>
          <a:prstGeom prst="line">
            <a:avLst/>
          </a:prstGeom>
          <a:ln w="12700">
            <a:gradFill flip="none" rotWithShape="1">
              <a:gsLst>
                <a:gs pos="100000">
                  <a:schemeClr val="accent4"/>
                </a:gs>
                <a:gs pos="45000">
                  <a:schemeClr val="accent2"/>
                </a:gs>
                <a:gs pos="75000">
                  <a:schemeClr val="accent3"/>
                </a:gs>
                <a:gs pos="14000">
                  <a:schemeClr val="tx2"/>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5" name="Espace réservé du texte 14">
            <a:extLst>
              <a:ext uri="{FF2B5EF4-FFF2-40B4-BE49-F238E27FC236}">
                <a16:creationId xmlns:a16="http://schemas.microsoft.com/office/drawing/2014/main" id="{2880690E-CC14-65F7-FF5A-1319E5318E5B}"/>
              </a:ext>
            </a:extLst>
          </p:cNvPr>
          <p:cNvSpPr>
            <a:spLocks noGrp="1"/>
          </p:cNvSpPr>
          <p:nvPr>
            <p:ph type="body" sz="quarter" idx="23" hasCustomPrompt="1"/>
          </p:nvPr>
        </p:nvSpPr>
        <p:spPr>
          <a:xfrm>
            <a:off x="9629521" y="346074"/>
            <a:ext cx="2018959" cy="666937"/>
          </a:xfrm>
        </p:spPr>
        <p:txBody>
          <a:bodyPr/>
          <a:lstStyle>
            <a:lvl1pPr algn="r">
              <a:defRPr cap="all" baseline="0">
                <a:solidFill>
                  <a:schemeClr val="accent3"/>
                </a:solidFill>
              </a:defRPr>
            </a:lvl1pPr>
          </a:lstStyle>
          <a:p>
            <a:pPr lvl="0"/>
            <a:r>
              <a:rPr lang="fr-FR" dirty="0"/>
              <a:t>RAPPEL DE LA PARTIE</a:t>
            </a:r>
          </a:p>
        </p:txBody>
      </p:sp>
    </p:spTree>
    <p:extLst>
      <p:ext uri="{BB962C8B-B14F-4D97-AF65-F5344CB8AC3E}">
        <p14:creationId xmlns:p14="http://schemas.microsoft.com/office/powerpoint/2010/main" val="383240228"/>
      </p:ext>
    </p:extLst>
  </p:cSld>
  <p:clrMapOvr>
    <a:masterClrMapping/>
  </p:clrMapOvr>
  <p:extLst>
    <p:ext uri="{DCECCB84-F9BA-43D5-87BE-67443E8EF086}">
      <p15:sldGuideLst xmlns:p15="http://schemas.microsoft.com/office/powerpoint/2012/main">
        <p15:guide id="1" orient="horz" pos="3874">
          <p15:clr>
            <a:srgbClr val="FBAE40"/>
          </p15:clr>
        </p15:guide>
        <p15:guide id="2" orient="horz" pos="3775">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LIDE TITRE CLAIR">
    <p:bg>
      <p:bgPr>
        <a:solidFill>
          <a:schemeClr val="bg1"/>
        </a:solidFill>
        <a:effectLst/>
      </p:bgPr>
    </p:bg>
    <p:spTree>
      <p:nvGrpSpPr>
        <p:cNvPr id="1" name=""/>
        <p:cNvGrpSpPr/>
        <p:nvPr/>
      </p:nvGrpSpPr>
      <p:grpSpPr>
        <a:xfrm>
          <a:off x="0" y="0"/>
          <a:ext cx="0" cy="0"/>
          <a:chOff x="0" y="0"/>
          <a:chExt cx="0" cy="0"/>
        </a:xfrm>
      </p:grpSpPr>
      <p:sp>
        <p:nvSpPr>
          <p:cNvPr id="4" name="Forme libre 3">
            <a:extLst>
              <a:ext uri="{FF2B5EF4-FFF2-40B4-BE49-F238E27FC236}">
                <a16:creationId xmlns:a16="http://schemas.microsoft.com/office/drawing/2014/main" id="{75439E47-8237-1C3E-087B-62ADDA10250C}"/>
              </a:ext>
            </a:extLst>
          </p:cNvPr>
          <p:cNvSpPr/>
          <p:nvPr userDrawn="1"/>
        </p:nvSpPr>
        <p:spPr>
          <a:xfrm>
            <a:off x="185502" y="-7617"/>
            <a:ext cx="2179391" cy="6902506"/>
          </a:xfrm>
          <a:custGeom>
            <a:avLst/>
            <a:gdLst>
              <a:gd name="connsiteX0" fmla="*/ 1015729 w 2179391"/>
              <a:gd name="connsiteY0" fmla="*/ 0 h 6902506"/>
              <a:gd name="connsiteX1" fmla="*/ 1944898 w 2179391"/>
              <a:gd name="connsiteY1" fmla="*/ 0 h 6902506"/>
              <a:gd name="connsiteX2" fmla="*/ 1928057 w 2179391"/>
              <a:gd name="connsiteY2" fmla="*/ 19442 h 6902506"/>
              <a:gd name="connsiteX3" fmla="*/ 742988 w 2179391"/>
              <a:gd name="connsiteY3" fmla="*/ 3320556 h 6902506"/>
              <a:gd name="connsiteX4" fmla="*/ 2091171 w 2179391"/>
              <a:gd name="connsiteY4" fmla="*/ 6809975 h 6902506"/>
              <a:gd name="connsiteX5" fmla="*/ 2179391 w 2179391"/>
              <a:gd name="connsiteY5" fmla="*/ 6902506 h 6902506"/>
              <a:gd name="connsiteX6" fmla="*/ 1204027 w 2179391"/>
              <a:gd name="connsiteY6" fmla="*/ 6902506 h 6902506"/>
              <a:gd name="connsiteX7" fmla="*/ 1178610 w 2179391"/>
              <a:gd name="connsiteY7" fmla="*/ 6870162 h 6902506"/>
              <a:gd name="connsiteX8" fmla="*/ 0 w 2179391"/>
              <a:gd name="connsiteY8" fmla="*/ 3320556 h 6902506"/>
              <a:gd name="connsiteX9" fmla="*/ 1013205 w 2179391"/>
              <a:gd name="connsiteY9" fmla="*/ 3549 h 6902506"/>
              <a:gd name="connsiteX10" fmla="*/ 1015729 w 2179391"/>
              <a:gd name="connsiteY10" fmla="*/ 0 h 6902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79391" h="6902506">
                <a:moveTo>
                  <a:pt x="1015729" y="0"/>
                </a:moveTo>
                <a:lnTo>
                  <a:pt x="1944898" y="0"/>
                </a:lnTo>
                <a:lnTo>
                  <a:pt x="1928057" y="19442"/>
                </a:lnTo>
                <a:cubicBezTo>
                  <a:pt x="1187720" y="916524"/>
                  <a:pt x="742988" y="2066604"/>
                  <a:pt x="742988" y="3320556"/>
                </a:cubicBezTo>
                <a:cubicBezTo>
                  <a:pt x="742988" y="4664077"/>
                  <a:pt x="1253522" y="5888356"/>
                  <a:pt x="2091171" y="6809975"/>
                </a:cubicBezTo>
                <a:lnTo>
                  <a:pt x="2179391" y="6902506"/>
                </a:lnTo>
                <a:lnTo>
                  <a:pt x="1204027" y="6902506"/>
                </a:lnTo>
                <a:lnTo>
                  <a:pt x="1178610" y="6870162"/>
                </a:lnTo>
                <a:cubicBezTo>
                  <a:pt x="438367" y="5880341"/>
                  <a:pt x="0" y="4651642"/>
                  <a:pt x="0" y="3320556"/>
                </a:cubicBezTo>
                <a:cubicBezTo>
                  <a:pt x="0" y="2091862"/>
                  <a:pt x="373520" y="950408"/>
                  <a:pt x="1013205" y="3549"/>
                </a:cubicBezTo>
                <a:lnTo>
                  <a:pt x="1015729" y="0"/>
                </a:lnTo>
                <a:close/>
              </a:path>
            </a:pathLst>
          </a:custGeom>
          <a:noFill/>
          <a:ln w="9525">
            <a:solidFill>
              <a:schemeClr val="bg1">
                <a:lumMod val="50000"/>
                <a:alpha val="44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p>
        </p:txBody>
      </p:sp>
      <p:sp>
        <p:nvSpPr>
          <p:cNvPr id="7" name="Forme libre 6">
            <a:extLst>
              <a:ext uri="{FF2B5EF4-FFF2-40B4-BE49-F238E27FC236}">
                <a16:creationId xmlns:a16="http://schemas.microsoft.com/office/drawing/2014/main" id="{1FDF3ECF-DCDA-FF80-3972-DABD4B5F7D78}"/>
              </a:ext>
            </a:extLst>
          </p:cNvPr>
          <p:cNvSpPr/>
          <p:nvPr userDrawn="1"/>
        </p:nvSpPr>
        <p:spPr>
          <a:xfrm>
            <a:off x="2273068" y="-7617"/>
            <a:ext cx="7690188" cy="6902506"/>
          </a:xfrm>
          <a:custGeom>
            <a:avLst/>
            <a:gdLst>
              <a:gd name="connsiteX0" fmla="*/ 1907151 w 7690188"/>
              <a:gd name="connsiteY0" fmla="*/ 0 h 6902506"/>
              <a:gd name="connsiteX1" fmla="*/ 5783037 w 7690188"/>
              <a:gd name="connsiteY1" fmla="*/ 0 h 6902506"/>
              <a:gd name="connsiteX2" fmla="*/ 5838915 w 7690188"/>
              <a:gd name="connsiteY2" fmla="*/ 32129 h 6902506"/>
              <a:gd name="connsiteX3" fmla="*/ 7690188 w 7690188"/>
              <a:gd name="connsiteY3" fmla="*/ 3320556 h 6902506"/>
              <a:gd name="connsiteX4" fmla="*/ 5341778 w 7690188"/>
              <a:gd name="connsiteY4" fmla="*/ 6863483 h 6902506"/>
              <a:gd name="connsiteX5" fmla="*/ 5242808 w 7690188"/>
              <a:gd name="connsiteY5" fmla="*/ 6902506 h 6902506"/>
              <a:gd name="connsiteX6" fmla="*/ 2447380 w 7690188"/>
              <a:gd name="connsiteY6" fmla="*/ 6902506 h 6902506"/>
              <a:gd name="connsiteX7" fmla="*/ 2348410 w 7690188"/>
              <a:gd name="connsiteY7" fmla="*/ 6863483 h 6902506"/>
              <a:gd name="connsiteX8" fmla="*/ 0 w 7690188"/>
              <a:gd name="connsiteY8" fmla="*/ 3320556 h 6902506"/>
              <a:gd name="connsiteX9" fmla="*/ 1851273 w 7690188"/>
              <a:gd name="connsiteY9" fmla="*/ 32129 h 6902506"/>
              <a:gd name="connsiteX10" fmla="*/ 1907151 w 7690188"/>
              <a:gd name="connsiteY10" fmla="*/ 0 h 6902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90188" h="6902506">
                <a:moveTo>
                  <a:pt x="1907151" y="0"/>
                </a:moveTo>
                <a:lnTo>
                  <a:pt x="5783037" y="0"/>
                </a:lnTo>
                <a:lnTo>
                  <a:pt x="5838915" y="32129"/>
                </a:lnTo>
                <a:cubicBezTo>
                  <a:pt x="6948797" y="706510"/>
                  <a:pt x="7690188" y="1926952"/>
                  <a:pt x="7690188" y="3320556"/>
                </a:cubicBezTo>
                <a:cubicBezTo>
                  <a:pt x="7690188" y="4913246"/>
                  <a:pt x="6721840" y="6279767"/>
                  <a:pt x="5341778" y="6863483"/>
                </a:cubicBezTo>
                <a:lnTo>
                  <a:pt x="5242808" y="6902506"/>
                </a:lnTo>
                <a:lnTo>
                  <a:pt x="2447380" y="6902506"/>
                </a:lnTo>
                <a:lnTo>
                  <a:pt x="2348410" y="6863483"/>
                </a:lnTo>
                <a:cubicBezTo>
                  <a:pt x="968348" y="6279767"/>
                  <a:pt x="0" y="4913246"/>
                  <a:pt x="0" y="3320556"/>
                </a:cubicBezTo>
                <a:cubicBezTo>
                  <a:pt x="0" y="1926952"/>
                  <a:pt x="741391" y="706510"/>
                  <a:pt x="1851273" y="32129"/>
                </a:cubicBezTo>
                <a:lnTo>
                  <a:pt x="1907151" y="0"/>
                </a:lnTo>
                <a:close/>
              </a:path>
            </a:pathLst>
          </a:custGeom>
          <a:noFill/>
          <a:ln w="9525">
            <a:solidFill>
              <a:schemeClr val="bg1">
                <a:lumMod val="50000"/>
                <a:alpha val="44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p>
        </p:txBody>
      </p:sp>
      <p:sp>
        <p:nvSpPr>
          <p:cNvPr id="10" name="Forme libre 9">
            <a:extLst>
              <a:ext uri="{FF2B5EF4-FFF2-40B4-BE49-F238E27FC236}">
                <a16:creationId xmlns:a16="http://schemas.microsoft.com/office/drawing/2014/main" id="{5E1ADA71-974F-2E79-D5DC-AAA246A1C0D3}"/>
              </a:ext>
            </a:extLst>
          </p:cNvPr>
          <p:cNvSpPr/>
          <p:nvPr userDrawn="1"/>
        </p:nvSpPr>
        <p:spPr>
          <a:xfrm>
            <a:off x="9871433" y="-7617"/>
            <a:ext cx="2179391" cy="6902506"/>
          </a:xfrm>
          <a:custGeom>
            <a:avLst/>
            <a:gdLst>
              <a:gd name="connsiteX0" fmla="*/ 234493 w 2179391"/>
              <a:gd name="connsiteY0" fmla="*/ 0 h 6902506"/>
              <a:gd name="connsiteX1" fmla="*/ 1163662 w 2179391"/>
              <a:gd name="connsiteY1" fmla="*/ 0 h 6902506"/>
              <a:gd name="connsiteX2" fmla="*/ 1166186 w 2179391"/>
              <a:gd name="connsiteY2" fmla="*/ 3549 h 6902506"/>
              <a:gd name="connsiteX3" fmla="*/ 2179391 w 2179391"/>
              <a:gd name="connsiteY3" fmla="*/ 3320556 h 6902506"/>
              <a:gd name="connsiteX4" fmla="*/ 1000781 w 2179391"/>
              <a:gd name="connsiteY4" fmla="*/ 6870162 h 6902506"/>
              <a:gd name="connsiteX5" fmla="*/ 975364 w 2179391"/>
              <a:gd name="connsiteY5" fmla="*/ 6902506 h 6902506"/>
              <a:gd name="connsiteX6" fmla="*/ 0 w 2179391"/>
              <a:gd name="connsiteY6" fmla="*/ 6902506 h 6902506"/>
              <a:gd name="connsiteX7" fmla="*/ 88220 w 2179391"/>
              <a:gd name="connsiteY7" fmla="*/ 6809975 h 6902506"/>
              <a:gd name="connsiteX8" fmla="*/ 1436403 w 2179391"/>
              <a:gd name="connsiteY8" fmla="*/ 3320556 h 6902506"/>
              <a:gd name="connsiteX9" fmla="*/ 251334 w 2179391"/>
              <a:gd name="connsiteY9" fmla="*/ 19442 h 6902506"/>
              <a:gd name="connsiteX10" fmla="*/ 234493 w 2179391"/>
              <a:gd name="connsiteY10" fmla="*/ 0 h 6902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79391" h="6902506">
                <a:moveTo>
                  <a:pt x="234493" y="0"/>
                </a:moveTo>
                <a:lnTo>
                  <a:pt x="1163662" y="0"/>
                </a:lnTo>
                <a:lnTo>
                  <a:pt x="1166186" y="3549"/>
                </a:lnTo>
                <a:cubicBezTo>
                  <a:pt x="1805871" y="950408"/>
                  <a:pt x="2179391" y="2091862"/>
                  <a:pt x="2179391" y="3320556"/>
                </a:cubicBezTo>
                <a:cubicBezTo>
                  <a:pt x="2179391" y="4651642"/>
                  <a:pt x="1741024" y="5880341"/>
                  <a:pt x="1000781" y="6870162"/>
                </a:cubicBezTo>
                <a:lnTo>
                  <a:pt x="975364" y="6902506"/>
                </a:lnTo>
                <a:lnTo>
                  <a:pt x="0" y="6902506"/>
                </a:lnTo>
                <a:lnTo>
                  <a:pt x="88220" y="6809975"/>
                </a:lnTo>
                <a:cubicBezTo>
                  <a:pt x="925869" y="5888356"/>
                  <a:pt x="1436403" y="4664077"/>
                  <a:pt x="1436403" y="3320556"/>
                </a:cubicBezTo>
                <a:cubicBezTo>
                  <a:pt x="1436403" y="2066604"/>
                  <a:pt x="991671" y="916524"/>
                  <a:pt x="251334" y="19442"/>
                </a:cubicBezTo>
                <a:lnTo>
                  <a:pt x="234493" y="0"/>
                </a:lnTo>
                <a:close/>
              </a:path>
            </a:pathLst>
          </a:custGeom>
          <a:noFill/>
          <a:ln w="9525">
            <a:solidFill>
              <a:schemeClr val="bg1">
                <a:lumMod val="50000"/>
                <a:alpha val="44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p>
        </p:txBody>
      </p:sp>
      <p:sp>
        <p:nvSpPr>
          <p:cNvPr id="11" name="Rectangle 10">
            <a:extLst>
              <a:ext uri="{FF2B5EF4-FFF2-40B4-BE49-F238E27FC236}">
                <a16:creationId xmlns:a16="http://schemas.microsoft.com/office/drawing/2014/main" id="{3D1E8C99-0E22-5E8F-733D-4707573F72C1}"/>
              </a:ext>
            </a:extLst>
          </p:cNvPr>
          <p:cNvSpPr/>
          <p:nvPr userDrawn="1"/>
        </p:nvSpPr>
        <p:spPr>
          <a:xfrm>
            <a:off x="10947724" y="281949"/>
            <a:ext cx="819925" cy="87007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Forme libre 11">
            <a:extLst>
              <a:ext uri="{FF2B5EF4-FFF2-40B4-BE49-F238E27FC236}">
                <a16:creationId xmlns:a16="http://schemas.microsoft.com/office/drawing/2014/main" id="{DF22C6D9-A177-2F78-2784-9AD26678D2FD}"/>
              </a:ext>
            </a:extLst>
          </p:cNvPr>
          <p:cNvSpPr/>
          <p:nvPr userDrawn="1"/>
        </p:nvSpPr>
        <p:spPr>
          <a:xfrm>
            <a:off x="185502" y="-7617"/>
            <a:ext cx="2179391" cy="6902506"/>
          </a:xfrm>
          <a:custGeom>
            <a:avLst/>
            <a:gdLst>
              <a:gd name="connsiteX0" fmla="*/ 1015729 w 2179391"/>
              <a:gd name="connsiteY0" fmla="*/ 0 h 6902506"/>
              <a:gd name="connsiteX1" fmla="*/ 1944898 w 2179391"/>
              <a:gd name="connsiteY1" fmla="*/ 0 h 6902506"/>
              <a:gd name="connsiteX2" fmla="*/ 1928057 w 2179391"/>
              <a:gd name="connsiteY2" fmla="*/ 19442 h 6902506"/>
              <a:gd name="connsiteX3" fmla="*/ 742988 w 2179391"/>
              <a:gd name="connsiteY3" fmla="*/ 3320556 h 6902506"/>
              <a:gd name="connsiteX4" fmla="*/ 2091171 w 2179391"/>
              <a:gd name="connsiteY4" fmla="*/ 6809975 h 6902506"/>
              <a:gd name="connsiteX5" fmla="*/ 2179391 w 2179391"/>
              <a:gd name="connsiteY5" fmla="*/ 6902506 h 6902506"/>
              <a:gd name="connsiteX6" fmla="*/ 1204027 w 2179391"/>
              <a:gd name="connsiteY6" fmla="*/ 6902506 h 6902506"/>
              <a:gd name="connsiteX7" fmla="*/ 1178610 w 2179391"/>
              <a:gd name="connsiteY7" fmla="*/ 6870162 h 6902506"/>
              <a:gd name="connsiteX8" fmla="*/ 0 w 2179391"/>
              <a:gd name="connsiteY8" fmla="*/ 3320556 h 6902506"/>
              <a:gd name="connsiteX9" fmla="*/ 1013205 w 2179391"/>
              <a:gd name="connsiteY9" fmla="*/ 3549 h 6902506"/>
              <a:gd name="connsiteX10" fmla="*/ 1015729 w 2179391"/>
              <a:gd name="connsiteY10" fmla="*/ 0 h 6902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79391" h="6902506">
                <a:moveTo>
                  <a:pt x="1015729" y="0"/>
                </a:moveTo>
                <a:lnTo>
                  <a:pt x="1944898" y="0"/>
                </a:lnTo>
                <a:lnTo>
                  <a:pt x="1928057" y="19442"/>
                </a:lnTo>
                <a:cubicBezTo>
                  <a:pt x="1187720" y="916524"/>
                  <a:pt x="742988" y="2066604"/>
                  <a:pt x="742988" y="3320556"/>
                </a:cubicBezTo>
                <a:cubicBezTo>
                  <a:pt x="742988" y="4664077"/>
                  <a:pt x="1253522" y="5888356"/>
                  <a:pt x="2091171" y="6809975"/>
                </a:cubicBezTo>
                <a:lnTo>
                  <a:pt x="2179391" y="6902506"/>
                </a:lnTo>
                <a:lnTo>
                  <a:pt x="1204027" y="6902506"/>
                </a:lnTo>
                <a:lnTo>
                  <a:pt x="1178610" y="6870162"/>
                </a:lnTo>
                <a:cubicBezTo>
                  <a:pt x="438367" y="5880341"/>
                  <a:pt x="0" y="4651642"/>
                  <a:pt x="0" y="3320556"/>
                </a:cubicBezTo>
                <a:cubicBezTo>
                  <a:pt x="0" y="2091862"/>
                  <a:pt x="373520" y="950408"/>
                  <a:pt x="1013205" y="3549"/>
                </a:cubicBezTo>
                <a:lnTo>
                  <a:pt x="1015729" y="0"/>
                </a:lnTo>
                <a:close/>
              </a:path>
            </a:pathLst>
          </a:custGeom>
          <a:noFill/>
          <a:ln w="9525">
            <a:solidFill>
              <a:schemeClr val="bg1">
                <a:lumMod val="85000"/>
                <a:alpha val="44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p>
        </p:txBody>
      </p:sp>
      <p:sp>
        <p:nvSpPr>
          <p:cNvPr id="64" name="Ellipse 63">
            <a:extLst>
              <a:ext uri="{FF2B5EF4-FFF2-40B4-BE49-F238E27FC236}">
                <a16:creationId xmlns:a16="http://schemas.microsoft.com/office/drawing/2014/main" id="{51C69A67-D25C-D05D-50AB-F4BE0CDB8CBB}"/>
              </a:ext>
            </a:extLst>
          </p:cNvPr>
          <p:cNvSpPr/>
          <p:nvPr userDrawn="1"/>
        </p:nvSpPr>
        <p:spPr>
          <a:xfrm>
            <a:off x="308922" y="1889763"/>
            <a:ext cx="68829" cy="68829"/>
          </a:xfrm>
          <a:prstGeom prst="ellipse">
            <a:avLst/>
          </a:prstGeom>
          <a:solidFill>
            <a:schemeClr val="accent3"/>
          </a:solidFill>
          <a:ln>
            <a:noFill/>
          </a:ln>
          <a:effectLst>
            <a:glow rad="228600">
              <a:schemeClr val="accent3">
                <a:alpha val="19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Sous-titre 2">
            <a:extLst>
              <a:ext uri="{FF2B5EF4-FFF2-40B4-BE49-F238E27FC236}">
                <a16:creationId xmlns:a16="http://schemas.microsoft.com/office/drawing/2014/main" id="{AB4A7A65-D6F9-6CCE-CA6B-545C1A461CDF}"/>
              </a:ext>
            </a:extLst>
          </p:cNvPr>
          <p:cNvSpPr>
            <a:spLocks noGrp="1"/>
          </p:cNvSpPr>
          <p:nvPr>
            <p:ph type="subTitle" idx="1" hasCustomPrompt="1"/>
          </p:nvPr>
        </p:nvSpPr>
        <p:spPr>
          <a:xfrm>
            <a:off x="690715" y="3234562"/>
            <a:ext cx="10617120" cy="1655762"/>
          </a:xfrm>
        </p:spPr>
        <p:txBody>
          <a:bodyPr>
            <a:noAutofit/>
          </a:bodyPr>
          <a:lstStyle>
            <a:lvl1pPr marL="0" indent="0" algn="ctr">
              <a:buNone/>
              <a:defRPr sz="6000" cap="all" baseline="0">
                <a:ln w="15875">
                  <a:noFill/>
                </a:ln>
                <a:gradFill>
                  <a:gsLst>
                    <a:gs pos="89000">
                      <a:schemeClr val="accent3"/>
                    </a:gs>
                    <a:gs pos="0">
                      <a:schemeClr val="tx2"/>
                    </a:gs>
                    <a:gs pos="20000">
                      <a:schemeClr val="bg2"/>
                    </a:gs>
                    <a:gs pos="100000">
                      <a:schemeClr val="accent4"/>
                    </a:gs>
                  </a:gsLst>
                  <a:path path="circle">
                    <a:fillToRect l="100000" t="100000"/>
                  </a:path>
                </a:gradFill>
                <a:latin typeface="CNES Poster"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STYLE DU TEXTE</a:t>
            </a:r>
          </a:p>
        </p:txBody>
      </p:sp>
      <p:sp>
        <p:nvSpPr>
          <p:cNvPr id="2" name="Titre 1">
            <a:extLst>
              <a:ext uri="{FF2B5EF4-FFF2-40B4-BE49-F238E27FC236}">
                <a16:creationId xmlns:a16="http://schemas.microsoft.com/office/drawing/2014/main" id="{DF9C5A76-02A2-CBFD-57CF-BFFA9F1E3992}"/>
              </a:ext>
            </a:extLst>
          </p:cNvPr>
          <p:cNvSpPr>
            <a:spLocks noGrp="1"/>
          </p:cNvSpPr>
          <p:nvPr>
            <p:ph type="ctrTitle" hasCustomPrompt="1"/>
          </p:nvPr>
        </p:nvSpPr>
        <p:spPr>
          <a:xfrm>
            <a:off x="690714" y="1385339"/>
            <a:ext cx="10617121" cy="2040184"/>
          </a:xfrm>
        </p:spPr>
        <p:txBody>
          <a:bodyPr anchor="b">
            <a:normAutofit/>
          </a:bodyPr>
          <a:lstStyle>
            <a:lvl1pPr algn="ctr">
              <a:defRPr sz="7200" b="0" i="0" cap="all" baseline="0">
                <a:solidFill>
                  <a:schemeClr val="tx1"/>
                </a:solidFill>
                <a:latin typeface="CNES Sans ExtraLight" pitchFamily="2" charset="77"/>
              </a:defRPr>
            </a:lvl1pPr>
          </a:lstStyle>
          <a:p>
            <a:r>
              <a:rPr lang="fr-FR" dirty="0"/>
              <a:t>STYLE DU TITRE</a:t>
            </a:r>
          </a:p>
        </p:txBody>
      </p:sp>
      <p:pic>
        <p:nvPicPr>
          <p:cNvPr id="31" name="Graphique 30">
            <a:extLst>
              <a:ext uri="{FF2B5EF4-FFF2-40B4-BE49-F238E27FC236}">
                <a16:creationId xmlns:a16="http://schemas.microsoft.com/office/drawing/2014/main" id="{9E599253-FF47-07F1-23D1-8E5D065EBDC9}"/>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017093" y="350841"/>
            <a:ext cx="643740" cy="705638"/>
          </a:xfrm>
          <a:prstGeom prst="rect">
            <a:avLst/>
          </a:prstGeom>
        </p:spPr>
      </p:pic>
      <p:sp>
        <p:nvSpPr>
          <p:cNvPr id="32" name="Ellipse 31">
            <a:extLst>
              <a:ext uri="{FF2B5EF4-FFF2-40B4-BE49-F238E27FC236}">
                <a16:creationId xmlns:a16="http://schemas.microsoft.com/office/drawing/2014/main" id="{DB8CACFF-2781-E00D-665A-125B884081D7}"/>
              </a:ext>
            </a:extLst>
          </p:cNvPr>
          <p:cNvSpPr/>
          <p:nvPr userDrawn="1"/>
        </p:nvSpPr>
        <p:spPr>
          <a:xfrm>
            <a:off x="10773676" y="5461797"/>
            <a:ext cx="68829" cy="68829"/>
          </a:xfrm>
          <a:prstGeom prst="ellipse">
            <a:avLst/>
          </a:prstGeom>
          <a:solidFill>
            <a:schemeClr val="accent3"/>
          </a:solidFill>
          <a:ln>
            <a:noFill/>
          </a:ln>
          <a:effectLst>
            <a:glow rad="228600">
              <a:schemeClr val="accent3">
                <a:alpha val="23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Ellipse 32">
            <a:extLst>
              <a:ext uri="{FF2B5EF4-FFF2-40B4-BE49-F238E27FC236}">
                <a16:creationId xmlns:a16="http://schemas.microsoft.com/office/drawing/2014/main" id="{BF126601-16C7-807D-496E-2A915B4F0751}"/>
              </a:ext>
            </a:extLst>
          </p:cNvPr>
          <p:cNvSpPr/>
          <p:nvPr userDrawn="1"/>
        </p:nvSpPr>
        <p:spPr>
          <a:xfrm>
            <a:off x="9500237" y="5027873"/>
            <a:ext cx="68829" cy="68829"/>
          </a:xfrm>
          <a:prstGeom prst="ellipse">
            <a:avLst/>
          </a:prstGeom>
          <a:solidFill>
            <a:schemeClr val="tx2"/>
          </a:solidFill>
          <a:ln>
            <a:noFill/>
          </a:ln>
          <a:effectLst>
            <a:glow rad="228600">
              <a:schemeClr val="tx2">
                <a:alpha val="18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Ellipse 33">
            <a:extLst>
              <a:ext uri="{FF2B5EF4-FFF2-40B4-BE49-F238E27FC236}">
                <a16:creationId xmlns:a16="http://schemas.microsoft.com/office/drawing/2014/main" id="{B124E3A1-2359-6EF4-389E-173F4980390C}"/>
              </a:ext>
            </a:extLst>
          </p:cNvPr>
          <p:cNvSpPr/>
          <p:nvPr userDrawn="1"/>
        </p:nvSpPr>
        <p:spPr>
          <a:xfrm>
            <a:off x="3304006" y="589775"/>
            <a:ext cx="82041" cy="82183"/>
          </a:xfrm>
          <a:prstGeom prst="ellipse">
            <a:avLst/>
          </a:prstGeom>
          <a:solidFill>
            <a:schemeClr val="bg1"/>
          </a:solidFill>
          <a:ln w="3175">
            <a:solidFill>
              <a:schemeClr val="accent3"/>
            </a:solidFill>
          </a:ln>
          <a:effectLst>
            <a:glow rad="228600">
              <a:schemeClr val="accent3">
                <a:alpha val="22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Ellipse 34">
            <a:extLst>
              <a:ext uri="{FF2B5EF4-FFF2-40B4-BE49-F238E27FC236}">
                <a16:creationId xmlns:a16="http://schemas.microsoft.com/office/drawing/2014/main" id="{B7DDF959-F963-A061-4AD3-747E9A8A3410}"/>
              </a:ext>
            </a:extLst>
          </p:cNvPr>
          <p:cNvSpPr/>
          <p:nvPr userDrawn="1"/>
        </p:nvSpPr>
        <p:spPr>
          <a:xfrm>
            <a:off x="1181671" y="1569110"/>
            <a:ext cx="68829" cy="68829"/>
          </a:xfrm>
          <a:prstGeom prst="ellipse">
            <a:avLst/>
          </a:prstGeom>
          <a:solidFill>
            <a:schemeClr val="bg1"/>
          </a:solidFill>
          <a:ln w="3175">
            <a:solidFill>
              <a:schemeClr val="tx2"/>
            </a:solidFill>
          </a:ln>
          <a:effectLst>
            <a:glow rad="228600">
              <a:schemeClr val="tx2">
                <a:alpha val="18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7" name="Connecteur droit 36">
            <a:extLst>
              <a:ext uri="{FF2B5EF4-FFF2-40B4-BE49-F238E27FC236}">
                <a16:creationId xmlns:a16="http://schemas.microsoft.com/office/drawing/2014/main" id="{D5DC04DD-9D39-757C-400D-6B6E5E72AEA1}"/>
              </a:ext>
            </a:extLst>
          </p:cNvPr>
          <p:cNvCxnSpPr>
            <a:stCxn id="35" idx="7"/>
            <a:endCxn id="34" idx="2"/>
          </p:cNvCxnSpPr>
          <p:nvPr userDrawn="1"/>
        </p:nvCxnSpPr>
        <p:spPr>
          <a:xfrm flipV="1">
            <a:off x="1240420" y="630867"/>
            <a:ext cx="2063586" cy="948323"/>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9" name="Ellipse 38">
            <a:extLst>
              <a:ext uri="{FF2B5EF4-FFF2-40B4-BE49-F238E27FC236}">
                <a16:creationId xmlns:a16="http://schemas.microsoft.com/office/drawing/2014/main" id="{A627502F-2762-C846-913D-C67FC39F1E36}"/>
              </a:ext>
            </a:extLst>
          </p:cNvPr>
          <p:cNvSpPr/>
          <p:nvPr userDrawn="1"/>
        </p:nvSpPr>
        <p:spPr>
          <a:xfrm>
            <a:off x="3513014" y="6153150"/>
            <a:ext cx="68829" cy="68829"/>
          </a:xfrm>
          <a:prstGeom prst="ellipse">
            <a:avLst/>
          </a:prstGeom>
          <a:solidFill>
            <a:schemeClr val="bg2"/>
          </a:solidFill>
          <a:ln>
            <a:solidFill>
              <a:schemeClr val="bg2"/>
            </a:solidFill>
          </a:ln>
          <a:effectLst>
            <a:glow rad="228600">
              <a:schemeClr val="bg2">
                <a:alpha val="23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0" name="Connecteur droit 39">
            <a:extLst>
              <a:ext uri="{FF2B5EF4-FFF2-40B4-BE49-F238E27FC236}">
                <a16:creationId xmlns:a16="http://schemas.microsoft.com/office/drawing/2014/main" id="{6FF09254-58C5-59BC-A39E-213708643240}"/>
              </a:ext>
            </a:extLst>
          </p:cNvPr>
          <p:cNvCxnSpPr>
            <a:cxnSpLocks/>
            <a:stCxn id="43" idx="5"/>
            <a:endCxn id="42" idx="5"/>
          </p:cNvCxnSpPr>
          <p:nvPr userDrawn="1"/>
        </p:nvCxnSpPr>
        <p:spPr>
          <a:xfrm flipH="1" flipV="1">
            <a:off x="420957" y="4929463"/>
            <a:ext cx="1244639" cy="103596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1" name="Connecteur droit 40">
            <a:extLst>
              <a:ext uri="{FF2B5EF4-FFF2-40B4-BE49-F238E27FC236}">
                <a16:creationId xmlns:a16="http://schemas.microsoft.com/office/drawing/2014/main" id="{65510172-FED6-F64C-AE1E-B887565172D5}"/>
              </a:ext>
            </a:extLst>
          </p:cNvPr>
          <p:cNvCxnSpPr>
            <a:cxnSpLocks/>
            <a:stCxn id="43" idx="2"/>
            <a:endCxn id="39" idx="2"/>
          </p:cNvCxnSpPr>
          <p:nvPr userDrawn="1"/>
        </p:nvCxnSpPr>
        <p:spPr>
          <a:xfrm>
            <a:off x="1606847" y="5941096"/>
            <a:ext cx="1906167" cy="24646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2" name="Ellipse 41">
            <a:extLst>
              <a:ext uri="{FF2B5EF4-FFF2-40B4-BE49-F238E27FC236}">
                <a16:creationId xmlns:a16="http://schemas.microsoft.com/office/drawing/2014/main" id="{20C11E46-DE6E-AD66-C5B4-D9E017D4D79E}"/>
              </a:ext>
            </a:extLst>
          </p:cNvPr>
          <p:cNvSpPr/>
          <p:nvPr userDrawn="1"/>
        </p:nvSpPr>
        <p:spPr>
          <a:xfrm>
            <a:off x="362208" y="4870714"/>
            <a:ext cx="68829" cy="68829"/>
          </a:xfrm>
          <a:prstGeom prst="ellipse">
            <a:avLst/>
          </a:prstGeom>
          <a:solidFill>
            <a:schemeClr val="bg1"/>
          </a:solidFill>
          <a:ln>
            <a:solidFill>
              <a:schemeClr val="accent3"/>
            </a:solidFill>
          </a:ln>
          <a:effectLst>
            <a:glow rad="228600">
              <a:schemeClr val="accent3">
                <a:alpha val="22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Ellipse 42">
            <a:extLst>
              <a:ext uri="{FF2B5EF4-FFF2-40B4-BE49-F238E27FC236}">
                <a16:creationId xmlns:a16="http://schemas.microsoft.com/office/drawing/2014/main" id="{6B4F7EB8-CB2D-156C-7783-A08CD7C7B70B}"/>
              </a:ext>
            </a:extLst>
          </p:cNvPr>
          <p:cNvSpPr/>
          <p:nvPr userDrawn="1"/>
        </p:nvSpPr>
        <p:spPr>
          <a:xfrm>
            <a:off x="1606847" y="5906681"/>
            <a:ext cx="68829" cy="68829"/>
          </a:xfrm>
          <a:prstGeom prst="ellipse">
            <a:avLst/>
          </a:prstGeom>
          <a:solidFill>
            <a:schemeClr val="tx2"/>
          </a:solidFill>
          <a:ln w="3175">
            <a:solidFill>
              <a:schemeClr val="tx2"/>
            </a:solidFill>
          </a:ln>
          <a:effectLst>
            <a:glow rad="228600">
              <a:schemeClr val="tx2">
                <a:alpha val="18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4" name="Connecteur droit 43">
            <a:extLst>
              <a:ext uri="{FF2B5EF4-FFF2-40B4-BE49-F238E27FC236}">
                <a16:creationId xmlns:a16="http://schemas.microsoft.com/office/drawing/2014/main" id="{A9A30B17-C12D-168C-7947-034124D7ECCA}"/>
              </a:ext>
            </a:extLst>
          </p:cNvPr>
          <p:cNvCxnSpPr>
            <a:cxnSpLocks/>
            <a:stCxn id="49" idx="6"/>
            <a:endCxn id="50" idx="2"/>
          </p:cNvCxnSpPr>
          <p:nvPr userDrawn="1"/>
        </p:nvCxnSpPr>
        <p:spPr>
          <a:xfrm>
            <a:off x="11266815" y="2364340"/>
            <a:ext cx="713591" cy="267147"/>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7" name="Connecteur droit 46">
            <a:extLst>
              <a:ext uri="{FF2B5EF4-FFF2-40B4-BE49-F238E27FC236}">
                <a16:creationId xmlns:a16="http://schemas.microsoft.com/office/drawing/2014/main" id="{FCE8079D-61EC-2987-4EE0-865B8BD4F394}"/>
              </a:ext>
            </a:extLst>
          </p:cNvPr>
          <p:cNvCxnSpPr>
            <a:cxnSpLocks/>
            <a:stCxn id="51" idx="4"/>
            <a:endCxn id="50" idx="5"/>
          </p:cNvCxnSpPr>
          <p:nvPr userDrawn="1"/>
        </p:nvCxnSpPr>
        <p:spPr>
          <a:xfrm>
            <a:off x="11802064" y="1613604"/>
            <a:ext cx="237091" cy="1042217"/>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9" name="Ellipse 48">
            <a:extLst>
              <a:ext uri="{FF2B5EF4-FFF2-40B4-BE49-F238E27FC236}">
                <a16:creationId xmlns:a16="http://schemas.microsoft.com/office/drawing/2014/main" id="{7F0A78FD-1A9C-809A-72FB-CD459171AF42}"/>
              </a:ext>
            </a:extLst>
          </p:cNvPr>
          <p:cNvSpPr/>
          <p:nvPr userDrawn="1"/>
        </p:nvSpPr>
        <p:spPr>
          <a:xfrm>
            <a:off x="11184774" y="2323248"/>
            <a:ext cx="82041" cy="82183"/>
          </a:xfrm>
          <a:prstGeom prst="ellipse">
            <a:avLst/>
          </a:prstGeom>
          <a:solidFill>
            <a:schemeClr val="bg1"/>
          </a:solidFill>
          <a:ln w="3175">
            <a:solidFill>
              <a:schemeClr val="accent3"/>
            </a:solidFill>
          </a:ln>
          <a:effectLst>
            <a:glow rad="228600">
              <a:schemeClr val="accent3">
                <a:alpha val="22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Ellipse 49">
            <a:extLst>
              <a:ext uri="{FF2B5EF4-FFF2-40B4-BE49-F238E27FC236}">
                <a16:creationId xmlns:a16="http://schemas.microsoft.com/office/drawing/2014/main" id="{0A11340C-A6F4-56AD-35B9-E92D0AAC949D}"/>
              </a:ext>
            </a:extLst>
          </p:cNvPr>
          <p:cNvSpPr/>
          <p:nvPr userDrawn="1"/>
        </p:nvSpPr>
        <p:spPr>
          <a:xfrm>
            <a:off x="11980406" y="2597072"/>
            <a:ext cx="68829" cy="68829"/>
          </a:xfrm>
          <a:prstGeom prst="ellipse">
            <a:avLst/>
          </a:prstGeom>
          <a:solidFill>
            <a:schemeClr val="bg2"/>
          </a:solidFill>
          <a:ln w="3175">
            <a:solidFill>
              <a:schemeClr val="bg2"/>
            </a:solidFill>
          </a:ln>
          <a:effectLst>
            <a:glow rad="228600">
              <a:schemeClr val="bg2">
                <a:alpha val="23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 name="Ellipse 50">
            <a:extLst>
              <a:ext uri="{FF2B5EF4-FFF2-40B4-BE49-F238E27FC236}">
                <a16:creationId xmlns:a16="http://schemas.microsoft.com/office/drawing/2014/main" id="{37DBE897-A39B-B514-3096-6CDA050E37AA}"/>
              </a:ext>
            </a:extLst>
          </p:cNvPr>
          <p:cNvSpPr/>
          <p:nvPr userDrawn="1"/>
        </p:nvSpPr>
        <p:spPr>
          <a:xfrm>
            <a:off x="11767649" y="1544775"/>
            <a:ext cx="68829" cy="68829"/>
          </a:xfrm>
          <a:prstGeom prst="ellipse">
            <a:avLst/>
          </a:prstGeom>
          <a:solidFill>
            <a:schemeClr val="accent3"/>
          </a:solidFill>
          <a:ln w="3175">
            <a:solidFill>
              <a:schemeClr val="bg1"/>
            </a:solidFill>
          </a:ln>
          <a:effectLst>
            <a:glow rad="228600">
              <a:schemeClr val="accent3">
                <a:alpha val="19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 name="Rectangle 51">
            <a:extLst>
              <a:ext uri="{FF2B5EF4-FFF2-40B4-BE49-F238E27FC236}">
                <a16:creationId xmlns:a16="http://schemas.microsoft.com/office/drawing/2014/main" id="{E04B5EFD-DB87-5195-D6EA-2188E81B2EBC}"/>
              </a:ext>
            </a:extLst>
          </p:cNvPr>
          <p:cNvSpPr/>
          <p:nvPr userDrawn="1"/>
        </p:nvSpPr>
        <p:spPr>
          <a:xfrm>
            <a:off x="284536" y="269313"/>
            <a:ext cx="932123" cy="8822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3" name="Groupe 52">
            <a:extLst>
              <a:ext uri="{FF2B5EF4-FFF2-40B4-BE49-F238E27FC236}">
                <a16:creationId xmlns:a16="http://schemas.microsoft.com/office/drawing/2014/main" id="{FE1AB545-1209-DDFF-A6B2-1934AD14FA21}"/>
              </a:ext>
            </a:extLst>
          </p:cNvPr>
          <p:cNvGrpSpPr/>
          <p:nvPr userDrawn="1"/>
        </p:nvGrpSpPr>
        <p:grpSpPr>
          <a:xfrm>
            <a:off x="354937" y="361065"/>
            <a:ext cx="781291" cy="704939"/>
            <a:chOff x="2295604" y="0"/>
            <a:chExt cx="7600791" cy="6858000"/>
          </a:xfrm>
        </p:grpSpPr>
        <p:sp>
          <p:nvSpPr>
            <p:cNvPr id="54" name="Forme libre 53">
              <a:extLst>
                <a:ext uri="{FF2B5EF4-FFF2-40B4-BE49-F238E27FC236}">
                  <a16:creationId xmlns:a16="http://schemas.microsoft.com/office/drawing/2014/main" id="{909173F1-F8D5-F503-EE90-F327F26912E9}"/>
                </a:ext>
              </a:extLst>
            </p:cNvPr>
            <p:cNvSpPr/>
            <p:nvPr/>
          </p:nvSpPr>
          <p:spPr>
            <a:xfrm>
              <a:off x="2295604" y="0"/>
              <a:ext cx="7600791" cy="6858000"/>
            </a:xfrm>
            <a:custGeom>
              <a:avLst/>
              <a:gdLst>
                <a:gd name="connsiteX0" fmla="*/ 0 w 7600791"/>
                <a:gd name="connsiteY0" fmla="*/ 0 h 6858000"/>
                <a:gd name="connsiteX1" fmla="*/ 7600791 w 7600791"/>
                <a:gd name="connsiteY1" fmla="*/ 0 h 6858000"/>
                <a:gd name="connsiteX2" fmla="*/ 7600791 w 7600791"/>
                <a:gd name="connsiteY2" fmla="*/ 6858000 h 6858000"/>
                <a:gd name="connsiteX3" fmla="*/ 0 w 76007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600791" h="6858000">
                  <a:moveTo>
                    <a:pt x="0" y="0"/>
                  </a:moveTo>
                  <a:lnTo>
                    <a:pt x="7600791" y="0"/>
                  </a:lnTo>
                  <a:lnTo>
                    <a:pt x="7600791" y="6858000"/>
                  </a:lnTo>
                  <a:lnTo>
                    <a:pt x="0" y="6858000"/>
                  </a:lnTo>
                  <a:close/>
                </a:path>
              </a:pathLst>
            </a:custGeom>
            <a:solidFill>
              <a:srgbClr val="FFFFFF"/>
            </a:solidFill>
            <a:ln w="893" cap="flat">
              <a:noFill/>
              <a:prstDash val="solid"/>
              <a:miter/>
            </a:ln>
          </p:spPr>
          <p:txBody>
            <a:bodyPr rtlCol="0" anchor="ctr"/>
            <a:lstStyle/>
            <a:p>
              <a:endParaRPr lang="fr-FR"/>
            </a:p>
          </p:txBody>
        </p:sp>
        <p:grpSp>
          <p:nvGrpSpPr>
            <p:cNvPr id="55" name="Graphique 12">
              <a:extLst>
                <a:ext uri="{FF2B5EF4-FFF2-40B4-BE49-F238E27FC236}">
                  <a16:creationId xmlns:a16="http://schemas.microsoft.com/office/drawing/2014/main" id="{FCE26F3A-69D6-50A8-9354-251C05B2D3B8}"/>
                </a:ext>
              </a:extLst>
            </p:cNvPr>
            <p:cNvGrpSpPr/>
            <p:nvPr/>
          </p:nvGrpSpPr>
          <p:grpSpPr>
            <a:xfrm>
              <a:off x="3189814" y="894132"/>
              <a:ext cx="2464444" cy="894132"/>
              <a:chOff x="3189814" y="894132"/>
              <a:chExt cx="2464444" cy="894132"/>
            </a:xfrm>
          </p:grpSpPr>
          <p:sp>
            <p:nvSpPr>
              <p:cNvPr id="58" name="Forme libre 57">
                <a:extLst>
                  <a:ext uri="{FF2B5EF4-FFF2-40B4-BE49-F238E27FC236}">
                    <a16:creationId xmlns:a16="http://schemas.microsoft.com/office/drawing/2014/main" id="{A672F48E-47B2-7ACA-4217-01DD7997001A}"/>
                  </a:ext>
                </a:extLst>
              </p:cNvPr>
              <p:cNvSpPr/>
              <p:nvPr/>
            </p:nvSpPr>
            <p:spPr>
              <a:xfrm>
                <a:off x="3189814" y="894132"/>
                <a:ext cx="1166050" cy="894132"/>
              </a:xfrm>
              <a:custGeom>
                <a:avLst/>
                <a:gdLst>
                  <a:gd name="connsiteX0" fmla="*/ 1023871 w 1166050"/>
                  <a:gd name="connsiteY0" fmla="*/ 790414 h 894132"/>
                  <a:gd name="connsiteX1" fmla="*/ 1052486 w 1166050"/>
                  <a:gd name="connsiteY1" fmla="*/ 760013 h 894132"/>
                  <a:gd name="connsiteX2" fmla="*/ 1108821 w 1166050"/>
                  <a:gd name="connsiteY2" fmla="*/ 702789 h 894132"/>
                  <a:gd name="connsiteX3" fmla="*/ 1127600 w 1166050"/>
                  <a:gd name="connsiteY3" fmla="*/ 688482 h 894132"/>
                  <a:gd name="connsiteX4" fmla="*/ 1131177 w 1166050"/>
                  <a:gd name="connsiteY4" fmla="*/ 681329 h 894132"/>
                  <a:gd name="connsiteX5" fmla="*/ 1108821 w 1166050"/>
                  <a:gd name="connsiteY5" fmla="*/ 694741 h 894132"/>
                  <a:gd name="connsiteX6" fmla="*/ 1107033 w 1166050"/>
                  <a:gd name="connsiteY6" fmla="*/ 691165 h 894132"/>
                  <a:gd name="connsiteX7" fmla="*/ 1124917 w 1166050"/>
                  <a:gd name="connsiteY7" fmla="*/ 677753 h 894132"/>
                  <a:gd name="connsiteX8" fmla="*/ 1124023 w 1166050"/>
                  <a:gd name="connsiteY8" fmla="*/ 677753 h 894132"/>
                  <a:gd name="connsiteX9" fmla="*/ 1122234 w 1166050"/>
                  <a:gd name="connsiteY9" fmla="*/ 674176 h 894132"/>
                  <a:gd name="connsiteX10" fmla="*/ 1068582 w 1166050"/>
                  <a:gd name="connsiteY10" fmla="*/ 699212 h 894132"/>
                  <a:gd name="connsiteX11" fmla="*/ 1060534 w 1166050"/>
                  <a:gd name="connsiteY11" fmla="*/ 697424 h 894132"/>
                  <a:gd name="connsiteX12" fmla="*/ 991680 w 1166050"/>
                  <a:gd name="connsiteY12" fmla="*/ 737660 h 894132"/>
                  <a:gd name="connsiteX13" fmla="*/ 991680 w 1166050"/>
                  <a:gd name="connsiteY13" fmla="*/ 734083 h 894132"/>
                  <a:gd name="connsiteX14" fmla="*/ 961277 w 1166050"/>
                  <a:gd name="connsiteY14" fmla="*/ 745707 h 894132"/>
                  <a:gd name="connsiteX15" fmla="*/ 919249 w 1166050"/>
                  <a:gd name="connsiteY15" fmla="*/ 747495 h 894132"/>
                  <a:gd name="connsiteX16" fmla="*/ 857548 w 1166050"/>
                  <a:gd name="connsiteY16" fmla="*/ 758225 h 894132"/>
                  <a:gd name="connsiteX17" fmla="*/ 855760 w 1166050"/>
                  <a:gd name="connsiteY17" fmla="*/ 759119 h 894132"/>
                  <a:gd name="connsiteX18" fmla="*/ 824462 w 1166050"/>
                  <a:gd name="connsiteY18" fmla="*/ 771637 h 894132"/>
                  <a:gd name="connsiteX19" fmla="*/ 820885 w 1166050"/>
                  <a:gd name="connsiteY19" fmla="*/ 775213 h 894132"/>
                  <a:gd name="connsiteX20" fmla="*/ 809261 w 1166050"/>
                  <a:gd name="connsiteY20" fmla="*/ 785049 h 894132"/>
                  <a:gd name="connsiteX21" fmla="*/ 781540 w 1166050"/>
                  <a:gd name="connsiteY21" fmla="*/ 807402 h 894132"/>
                  <a:gd name="connsiteX22" fmla="*/ 778858 w 1166050"/>
                  <a:gd name="connsiteY22" fmla="*/ 808296 h 894132"/>
                  <a:gd name="connsiteX23" fmla="*/ 752031 w 1166050"/>
                  <a:gd name="connsiteY23" fmla="*/ 834226 h 894132"/>
                  <a:gd name="connsiteX24" fmla="*/ 746666 w 1166050"/>
                  <a:gd name="connsiteY24" fmla="*/ 835120 h 894132"/>
                  <a:gd name="connsiteX25" fmla="*/ 747560 w 1166050"/>
                  <a:gd name="connsiteY25" fmla="*/ 833332 h 894132"/>
                  <a:gd name="connsiteX26" fmla="*/ 752031 w 1166050"/>
                  <a:gd name="connsiteY26" fmla="*/ 826179 h 894132"/>
                  <a:gd name="connsiteX27" fmla="*/ 757396 w 1166050"/>
                  <a:gd name="connsiteY27" fmla="*/ 818132 h 894132"/>
                  <a:gd name="connsiteX28" fmla="*/ 764550 w 1166050"/>
                  <a:gd name="connsiteY28" fmla="*/ 808296 h 894132"/>
                  <a:gd name="connsiteX29" fmla="*/ 764550 w 1166050"/>
                  <a:gd name="connsiteY29" fmla="*/ 806508 h 894132"/>
                  <a:gd name="connsiteX30" fmla="*/ 761868 w 1166050"/>
                  <a:gd name="connsiteY30" fmla="*/ 805614 h 894132"/>
                  <a:gd name="connsiteX31" fmla="*/ 790482 w 1166050"/>
                  <a:gd name="connsiteY31" fmla="*/ 784155 h 894132"/>
                  <a:gd name="connsiteX32" fmla="*/ 788694 w 1166050"/>
                  <a:gd name="connsiteY32" fmla="*/ 782366 h 894132"/>
                  <a:gd name="connsiteX33" fmla="*/ 791377 w 1166050"/>
                  <a:gd name="connsiteY33" fmla="*/ 777896 h 894132"/>
                  <a:gd name="connsiteX34" fmla="*/ 792271 w 1166050"/>
                  <a:gd name="connsiteY34" fmla="*/ 776107 h 894132"/>
                  <a:gd name="connsiteX35" fmla="*/ 791377 w 1166050"/>
                  <a:gd name="connsiteY35" fmla="*/ 774319 h 894132"/>
                  <a:gd name="connsiteX36" fmla="*/ 783329 w 1166050"/>
                  <a:gd name="connsiteY36" fmla="*/ 779684 h 894132"/>
                  <a:gd name="connsiteX37" fmla="*/ 769915 w 1166050"/>
                  <a:gd name="connsiteY37" fmla="*/ 790414 h 894132"/>
                  <a:gd name="connsiteX38" fmla="*/ 767233 w 1166050"/>
                  <a:gd name="connsiteY38" fmla="*/ 790414 h 894132"/>
                  <a:gd name="connsiteX39" fmla="*/ 765444 w 1166050"/>
                  <a:gd name="connsiteY39" fmla="*/ 789519 h 894132"/>
                  <a:gd name="connsiteX40" fmla="*/ 765444 w 1166050"/>
                  <a:gd name="connsiteY40" fmla="*/ 788625 h 894132"/>
                  <a:gd name="connsiteX41" fmla="*/ 766339 w 1166050"/>
                  <a:gd name="connsiteY41" fmla="*/ 786837 h 894132"/>
                  <a:gd name="connsiteX42" fmla="*/ 767233 w 1166050"/>
                  <a:gd name="connsiteY42" fmla="*/ 785049 h 894132"/>
                  <a:gd name="connsiteX43" fmla="*/ 768127 w 1166050"/>
                  <a:gd name="connsiteY43" fmla="*/ 784155 h 894132"/>
                  <a:gd name="connsiteX44" fmla="*/ 769021 w 1166050"/>
                  <a:gd name="connsiteY44" fmla="*/ 782366 h 894132"/>
                  <a:gd name="connsiteX45" fmla="*/ 769915 w 1166050"/>
                  <a:gd name="connsiteY45" fmla="*/ 780578 h 894132"/>
                  <a:gd name="connsiteX46" fmla="*/ 771704 w 1166050"/>
                  <a:gd name="connsiteY46" fmla="*/ 777002 h 894132"/>
                  <a:gd name="connsiteX47" fmla="*/ 772598 w 1166050"/>
                  <a:gd name="connsiteY47" fmla="*/ 775213 h 894132"/>
                  <a:gd name="connsiteX48" fmla="*/ 774387 w 1166050"/>
                  <a:gd name="connsiteY48" fmla="*/ 772531 h 894132"/>
                  <a:gd name="connsiteX49" fmla="*/ 773492 w 1166050"/>
                  <a:gd name="connsiteY49" fmla="*/ 769849 h 894132"/>
                  <a:gd name="connsiteX50" fmla="*/ 785117 w 1166050"/>
                  <a:gd name="connsiteY50" fmla="*/ 760013 h 894132"/>
                  <a:gd name="connsiteX51" fmla="*/ 784223 w 1166050"/>
                  <a:gd name="connsiteY51" fmla="*/ 760013 h 894132"/>
                  <a:gd name="connsiteX52" fmla="*/ 803895 w 1166050"/>
                  <a:gd name="connsiteY52" fmla="*/ 749283 h 894132"/>
                  <a:gd name="connsiteX53" fmla="*/ 806578 w 1166050"/>
                  <a:gd name="connsiteY53" fmla="*/ 746601 h 894132"/>
                  <a:gd name="connsiteX54" fmla="*/ 779752 w 1166050"/>
                  <a:gd name="connsiteY54" fmla="*/ 760013 h 894132"/>
                  <a:gd name="connsiteX55" fmla="*/ 777069 w 1166050"/>
                  <a:gd name="connsiteY55" fmla="*/ 761801 h 894132"/>
                  <a:gd name="connsiteX56" fmla="*/ 772598 w 1166050"/>
                  <a:gd name="connsiteY56" fmla="*/ 760013 h 894132"/>
                  <a:gd name="connsiteX57" fmla="*/ 772598 w 1166050"/>
                  <a:gd name="connsiteY57" fmla="*/ 759119 h 894132"/>
                  <a:gd name="connsiteX58" fmla="*/ 782434 w 1166050"/>
                  <a:gd name="connsiteY58" fmla="*/ 751072 h 894132"/>
                  <a:gd name="connsiteX59" fmla="*/ 786011 w 1166050"/>
                  <a:gd name="connsiteY59" fmla="*/ 752860 h 894132"/>
                  <a:gd name="connsiteX60" fmla="*/ 977372 w 1166050"/>
                  <a:gd name="connsiteY60" fmla="*/ 699212 h 894132"/>
                  <a:gd name="connsiteX61" fmla="*/ 992574 w 1166050"/>
                  <a:gd name="connsiteY61" fmla="*/ 689377 h 894132"/>
                  <a:gd name="connsiteX62" fmla="*/ 1017612 w 1166050"/>
                  <a:gd name="connsiteY62" fmla="*/ 672388 h 894132"/>
                  <a:gd name="connsiteX63" fmla="*/ 1046227 w 1166050"/>
                  <a:gd name="connsiteY63" fmla="*/ 633940 h 894132"/>
                  <a:gd name="connsiteX64" fmla="*/ 1044438 w 1166050"/>
                  <a:gd name="connsiteY64" fmla="*/ 630364 h 894132"/>
                  <a:gd name="connsiteX65" fmla="*/ 970219 w 1166050"/>
                  <a:gd name="connsiteY65" fmla="*/ 685800 h 894132"/>
                  <a:gd name="connsiteX66" fmla="*/ 858442 w 1166050"/>
                  <a:gd name="connsiteY66" fmla="*/ 706365 h 894132"/>
                  <a:gd name="connsiteX67" fmla="*/ 866490 w 1166050"/>
                  <a:gd name="connsiteY67" fmla="*/ 702789 h 894132"/>
                  <a:gd name="connsiteX68" fmla="*/ 873644 w 1166050"/>
                  <a:gd name="connsiteY68" fmla="*/ 692953 h 894132"/>
                  <a:gd name="connsiteX69" fmla="*/ 879009 w 1166050"/>
                  <a:gd name="connsiteY69" fmla="*/ 692953 h 894132"/>
                  <a:gd name="connsiteX70" fmla="*/ 882586 w 1166050"/>
                  <a:gd name="connsiteY70" fmla="*/ 689377 h 894132"/>
                  <a:gd name="connsiteX71" fmla="*/ 889740 w 1166050"/>
                  <a:gd name="connsiteY71" fmla="*/ 687588 h 894132"/>
                  <a:gd name="connsiteX72" fmla="*/ 866490 w 1166050"/>
                  <a:gd name="connsiteY72" fmla="*/ 687588 h 894132"/>
                  <a:gd name="connsiteX73" fmla="*/ 871855 w 1166050"/>
                  <a:gd name="connsiteY73" fmla="*/ 677753 h 894132"/>
                  <a:gd name="connsiteX74" fmla="*/ 879009 w 1166050"/>
                  <a:gd name="connsiteY74" fmla="*/ 677753 h 894132"/>
                  <a:gd name="connsiteX75" fmla="*/ 882586 w 1166050"/>
                  <a:gd name="connsiteY75" fmla="*/ 670600 h 894132"/>
                  <a:gd name="connsiteX76" fmla="*/ 955017 w 1166050"/>
                  <a:gd name="connsiteY76" fmla="*/ 630364 h 894132"/>
                  <a:gd name="connsiteX77" fmla="*/ 941604 w 1166050"/>
                  <a:gd name="connsiteY77" fmla="*/ 632152 h 894132"/>
                  <a:gd name="connsiteX78" fmla="*/ 945181 w 1166050"/>
                  <a:gd name="connsiteY78" fmla="*/ 626787 h 894132"/>
                  <a:gd name="connsiteX79" fmla="*/ 997939 w 1166050"/>
                  <a:gd name="connsiteY79" fmla="*/ 604434 h 894132"/>
                  <a:gd name="connsiteX80" fmla="*/ 979161 w 1166050"/>
                  <a:gd name="connsiteY80" fmla="*/ 604434 h 894132"/>
                  <a:gd name="connsiteX81" fmla="*/ 988997 w 1166050"/>
                  <a:gd name="connsiteY81" fmla="*/ 599069 h 894132"/>
                  <a:gd name="connsiteX82" fmla="*/ 988997 w 1166050"/>
                  <a:gd name="connsiteY82" fmla="*/ 593704 h 894132"/>
                  <a:gd name="connsiteX83" fmla="*/ 992574 w 1166050"/>
                  <a:gd name="connsiteY83" fmla="*/ 591916 h 894132"/>
                  <a:gd name="connsiteX84" fmla="*/ 988997 w 1166050"/>
                  <a:gd name="connsiteY84" fmla="*/ 590128 h 894132"/>
                  <a:gd name="connsiteX85" fmla="*/ 998833 w 1166050"/>
                  <a:gd name="connsiteY85" fmla="*/ 584763 h 894132"/>
                  <a:gd name="connsiteX86" fmla="*/ 993468 w 1166050"/>
                  <a:gd name="connsiteY86" fmla="*/ 582975 h 894132"/>
                  <a:gd name="connsiteX87" fmla="*/ 1015823 w 1166050"/>
                  <a:gd name="connsiteY87" fmla="*/ 573139 h 894132"/>
                  <a:gd name="connsiteX88" fmla="*/ 1008670 w 1166050"/>
                  <a:gd name="connsiteY88" fmla="*/ 569563 h 894132"/>
                  <a:gd name="connsiteX89" fmla="*/ 1012247 w 1166050"/>
                  <a:gd name="connsiteY89" fmla="*/ 567774 h 894132"/>
                  <a:gd name="connsiteX90" fmla="*/ 1008670 w 1166050"/>
                  <a:gd name="connsiteY90" fmla="*/ 567774 h 894132"/>
                  <a:gd name="connsiteX91" fmla="*/ 1006881 w 1166050"/>
                  <a:gd name="connsiteY91" fmla="*/ 560621 h 894132"/>
                  <a:gd name="connsiteX92" fmla="*/ 1022083 w 1166050"/>
                  <a:gd name="connsiteY92" fmla="*/ 520385 h 894132"/>
                  <a:gd name="connsiteX93" fmla="*/ 1018506 w 1166050"/>
                  <a:gd name="connsiteY93" fmla="*/ 518597 h 894132"/>
                  <a:gd name="connsiteX94" fmla="*/ 949652 w 1166050"/>
                  <a:gd name="connsiteY94" fmla="*/ 550786 h 894132"/>
                  <a:gd name="connsiteX95" fmla="*/ 938027 w 1166050"/>
                  <a:gd name="connsiteY95" fmla="*/ 550786 h 894132"/>
                  <a:gd name="connsiteX96" fmla="*/ 909412 w 1166050"/>
                  <a:gd name="connsiteY96" fmla="*/ 548998 h 894132"/>
                  <a:gd name="connsiteX97" fmla="*/ 892422 w 1166050"/>
                  <a:gd name="connsiteY97" fmla="*/ 535586 h 894132"/>
                  <a:gd name="connsiteX98" fmla="*/ 850394 w 1166050"/>
                  <a:gd name="connsiteY98" fmla="*/ 515021 h 894132"/>
                  <a:gd name="connsiteX99" fmla="*/ 720734 w 1166050"/>
                  <a:gd name="connsiteY99" fmla="*/ 496244 h 894132"/>
                  <a:gd name="connsiteX100" fmla="*/ 779752 w 1166050"/>
                  <a:gd name="connsiteY100" fmla="*/ 479255 h 894132"/>
                  <a:gd name="connsiteX101" fmla="*/ 865596 w 1166050"/>
                  <a:gd name="connsiteY101" fmla="*/ 462267 h 894132"/>
                  <a:gd name="connsiteX102" fmla="*/ 848606 w 1166050"/>
                  <a:gd name="connsiteY102" fmla="*/ 462267 h 894132"/>
                  <a:gd name="connsiteX103" fmla="*/ 776175 w 1166050"/>
                  <a:gd name="connsiteY103" fmla="*/ 472102 h 894132"/>
                  <a:gd name="connsiteX104" fmla="*/ 726993 w 1166050"/>
                  <a:gd name="connsiteY104" fmla="*/ 485514 h 894132"/>
                  <a:gd name="connsiteX105" fmla="*/ 700167 w 1166050"/>
                  <a:gd name="connsiteY105" fmla="*/ 497138 h 894132"/>
                  <a:gd name="connsiteX106" fmla="*/ 700167 w 1166050"/>
                  <a:gd name="connsiteY106" fmla="*/ 491773 h 894132"/>
                  <a:gd name="connsiteX107" fmla="*/ 764550 w 1166050"/>
                  <a:gd name="connsiteY107" fmla="*/ 449749 h 894132"/>
                  <a:gd name="connsiteX108" fmla="*/ 853971 w 1166050"/>
                  <a:gd name="connsiteY108" fmla="*/ 453325 h 894132"/>
                  <a:gd name="connsiteX109" fmla="*/ 918354 w 1166050"/>
                  <a:gd name="connsiteY109" fmla="*/ 464949 h 894132"/>
                  <a:gd name="connsiteX110" fmla="*/ 935344 w 1166050"/>
                  <a:gd name="connsiteY110" fmla="*/ 480149 h 894132"/>
                  <a:gd name="connsiteX111" fmla="*/ 965748 w 1166050"/>
                  <a:gd name="connsiteY111" fmla="*/ 487302 h 894132"/>
                  <a:gd name="connsiteX112" fmla="*/ 965748 w 1166050"/>
                  <a:gd name="connsiteY112" fmla="*/ 477467 h 894132"/>
                  <a:gd name="connsiteX113" fmla="*/ 988103 w 1166050"/>
                  <a:gd name="connsiteY113" fmla="*/ 475679 h 894132"/>
                  <a:gd name="connsiteX114" fmla="*/ 969324 w 1166050"/>
                  <a:gd name="connsiteY114" fmla="*/ 439913 h 894132"/>
                  <a:gd name="connsiteX115" fmla="*/ 971113 w 1166050"/>
                  <a:gd name="connsiteY115" fmla="*/ 436337 h 894132"/>
                  <a:gd name="connsiteX116" fmla="*/ 1011352 w 1166050"/>
                  <a:gd name="connsiteY116" fmla="*/ 470314 h 894132"/>
                  <a:gd name="connsiteX117" fmla="*/ 1036390 w 1166050"/>
                  <a:gd name="connsiteY117" fmla="*/ 468526 h 894132"/>
                  <a:gd name="connsiteX118" fmla="*/ 997045 w 1166050"/>
                  <a:gd name="connsiteY118" fmla="*/ 417560 h 894132"/>
                  <a:gd name="connsiteX119" fmla="*/ 997045 w 1166050"/>
                  <a:gd name="connsiteY119" fmla="*/ 410407 h 894132"/>
                  <a:gd name="connsiteX120" fmla="*/ 991680 w 1166050"/>
                  <a:gd name="connsiteY120" fmla="*/ 406831 h 894132"/>
                  <a:gd name="connsiteX121" fmla="*/ 991680 w 1166050"/>
                  <a:gd name="connsiteY121" fmla="*/ 399677 h 894132"/>
                  <a:gd name="connsiteX122" fmla="*/ 983632 w 1166050"/>
                  <a:gd name="connsiteY122" fmla="*/ 384477 h 894132"/>
                  <a:gd name="connsiteX123" fmla="*/ 978267 w 1166050"/>
                  <a:gd name="connsiteY123" fmla="*/ 354077 h 894132"/>
                  <a:gd name="connsiteX124" fmla="*/ 971113 w 1166050"/>
                  <a:gd name="connsiteY124" fmla="*/ 325464 h 894132"/>
                  <a:gd name="connsiteX125" fmla="*/ 955911 w 1166050"/>
                  <a:gd name="connsiteY125" fmla="*/ 244098 h 894132"/>
                  <a:gd name="connsiteX126" fmla="*/ 989891 w 1166050"/>
                  <a:gd name="connsiteY126" fmla="*/ 158262 h 894132"/>
                  <a:gd name="connsiteX127" fmla="*/ 1037284 w 1166050"/>
                  <a:gd name="connsiteY127" fmla="*/ 104614 h 894132"/>
                  <a:gd name="connsiteX128" fmla="*/ 1069476 w 1166050"/>
                  <a:gd name="connsiteY128" fmla="*/ 50966 h 894132"/>
                  <a:gd name="connsiteX129" fmla="*/ 1121340 w 1166050"/>
                  <a:gd name="connsiteY129" fmla="*/ 16989 h 894132"/>
                  <a:gd name="connsiteX130" fmla="*/ 1166051 w 1166050"/>
                  <a:gd name="connsiteY130" fmla="*/ 0 h 894132"/>
                  <a:gd name="connsiteX131" fmla="*/ 0 w 1166050"/>
                  <a:gd name="connsiteY131" fmla="*/ 0 h 894132"/>
                  <a:gd name="connsiteX132" fmla="*/ 0 w 1166050"/>
                  <a:gd name="connsiteY132" fmla="*/ 894133 h 894132"/>
                  <a:gd name="connsiteX133" fmla="*/ 828933 w 1166050"/>
                  <a:gd name="connsiteY133" fmla="*/ 894133 h 894132"/>
                  <a:gd name="connsiteX134" fmla="*/ 938027 w 1166050"/>
                  <a:gd name="connsiteY134" fmla="*/ 837803 h 894132"/>
                  <a:gd name="connsiteX135" fmla="*/ 1023871 w 1166050"/>
                  <a:gd name="connsiteY135" fmla="*/ 790414 h 894132"/>
                  <a:gd name="connsiteX136" fmla="*/ 764550 w 1166050"/>
                  <a:gd name="connsiteY136" fmla="*/ 668812 h 894132"/>
                  <a:gd name="connsiteX137" fmla="*/ 756502 w 1166050"/>
                  <a:gd name="connsiteY137" fmla="*/ 667023 h 894132"/>
                  <a:gd name="connsiteX138" fmla="*/ 777069 w 1166050"/>
                  <a:gd name="connsiteY138" fmla="*/ 655400 h 894132"/>
                  <a:gd name="connsiteX139" fmla="*/ 788694 w 1166050"/>
                  <a:gd name="connsiteY139" fmla="*/ 651823 h 894132"/>
                  <a:gd name="connsiteX140" fmla="*/ 800319 w 1166050"/>
                  <a:gd name="connsiteY140" fmla="*/ 658976 h 894132"/>
                  <a:gd name="connsiteX141" fmla="*/ 764550 w 1166050"/>
                  <a:gd name="connsiteY141" fmla="*/ 668812 h 894132"/>
                  <a:gd name="connsiteX142" fmla="*/ 505229 w 1166050"/>
                  <a:gd name="connsiteY142" fmla="*/ 632152 h 894132"/>
                  <a:gd name="connsiteX143" fmla="*/ 503441 w 1166050"/>
                  <a:gd name="connsiteY143" fmla="*/ 628576 h 894132"/>
                  <a:gd name="connsiteX144" fmla="*/ 557988 w 1166050"/>
                  <a:gd name="connsiteY144" fmla="*/ 542739 h 894132"/>
                  <a:gd name="connsiteX145" fmla="*/ 615217 w 1166050"/>
                  <a:gd name="connsiteY145" fmla="*/ 495350 h 894132"/>
                  <a:gd name="connsiteX146" fmla="*/ 710003 w 1166050"/>
                  <a:gd name="connsiteY146" fmla="*/ 421137 h 894132"/>
                  <a:gd name="connsiteX147" fmla="*/ 753820 w 1166050"/>
                  <a:gd name="connsiteY147" fmla="*/ 422925 h 894132"/>
                  <a:gd name="connsiteX148" fmla="*/ 733253 w 1166050"/>
                  <a:gd name="connsiteY148" fmla="*/ 432760 h 894132"/>
                  <a:gd name="connsiteX149" fmla="*/ 727888 w 1166050"/>
                  <a:gd name="connsiteY149" fmla="*/ 430972 h 894132"/>
                  <a:gd name="connsiteX150" fmla="*/ 729676 w 1166050"/>
                  <a:gd name="connsiteY150" fmla="*/ 425607 h 894132"/>
                  <a:gd name="connsiteX151" fmla="*/ 676023 w 1166050"/>
                  <a:gd name="connsiteY151" fmla="*/ 474785 h 894132"/>
                  <a:gd name="connsiteX152" fmla="*/ 637572 w 1166050"/>
                  <a:gd name="connsiteY152" fmla="*/ 518597 h 894132"/>
                  <a:gd name="connsiteX153" fmla="*/ 635784 w 1166050"/>
                  <a:gd name="connsiteY153" fmla="*/ 515021 h 894132"/>
                  <a:gd name="connsiteX154" fmla="*/ 505229 w 1166050"/>
                  <a:gd name="connsiteY154" fmla="*/ 632152 h 894132"/>
                  <a:gd name="connsiteX155" fmla="*/ 645620 w 1166050"/>
                  <a:gd name="connsiteY155" fmla="*/ 520385 h 894132"/>
                  <a:gd name="connsiteX156" fmla="*/ 640255 w 1166050"/>
                  <a:gd name="connsiteY156" fmla="*/ 527538 h 894132"/>
                  <a:gd name="connsiteX157" fmla="*/ 633101 w 1166050"/>
                  <a:gd name="connsiteY157" fmla="*/ 534692 h 894132"/>
                  <a:gd name="connsiteX158" fmla="*/ 629524 w 1166050"/>
                  <a:gd name="connsiteY158" fmla="*/ 532903 h 894132"/>
                  <a:gd name="connsiteX159" fmla="*/ 642938 w 1166050"/>
                  <a:gd name="connsiteY159" fmla="*/ 517703 h 894132"/>
                  <a:gd name="connsiteX160" fmla="*/ 645620 w 1166050"/>
                  <a:gd name="connsiteY160" fmla="*/ 520385 h 894132"/>
                  <a:gd name="connsiteX161" fmla="*/ 724311 w 1166050"/>
                  <a:gd name="connsiteY161" fmla="*/ 773425 h 894132"/>
                  <a:gd name="connsiteX162" fmla="*/ 719840 w 1166050"/>
                  <a:gd name="connsiteY162" fmla="*/ 778790 h 894132"/>
                  <a:gd name="connsiteX163" fmla="*/ 721628 w 1166050"/>
                  <a:gd name="connsiteY163" fmla="*/ 781472 h 894132"/>
                  <a:gd name="connsiteX164" fmla="*/ 709109 w 1166050"/>
                  <a:gd name="connsiteY164" fmla="*/ 790414 h 894132"/>
                  <a:gd name="connsiteX165" fmla="*/ 706426 w 1166050"/>
                  <a:gd name="connsiteY165" fmla="*/ 790414 h 894132"/>
                  <a:gd name="connsiteX166" fmla="*/ 700167 w 1166050"/>
                  <a:gd name="connsiteY166" fmla="*/ 796673 h 894132"/>
                  <a:gd name="connsiteX167" fmla="*/ 691225 w 1166050"/>
                  <a:gd name="connsiteY167" fmla="*/ 794884 h 894132"/>
                  <a:gd name="connsiteX168" fmla="*/ 703744 w 1166050"/>
                  <a:gd name="connsiteY168" fmla="*/ 783261 h 894132"/>
                  <a:gd name="connsiteX169" fmla="*/ 710898 w 1166050"/>
                  <a:gd name="connsiteY169" fmla="*/ 776107 h 894132"/>
                  <a:gd name="connsiteX170" fmla="*/ 714474 w 1166050"/>
                  <a:gd name="connsiteY170" fmla="*/ 772531 h 894132"/>
                  <a:gd name="connsiteX171" fmla="*/ 724311 w 1166050"/>
                  <a:gd name="connsiteY171" fmla="*/ 773425 h 894132"/>
                  <a:gd name="connsiteX172" fmla="*/ 693908 w 1166050"/>
                  <a:gd name="connsiteY172" fmla="*/ 760013 h 894132"/>
                  <a:gd name="connsiteX173" fmla="*/ 674235 w 1166050"/>
                  <a:gd name="connsiteY173" fmla="*/ 773425 h 894132"/>
                  <a:gd name="connsiteX174" fmla="*/ 651880 w 1166050"/>
                  <a:gd name="connsiteY174" fmla="*/ 784155 h 894132"/>
                  <a:gd name="connsiteX175" fmla="*/ 649197 w 1166050"/>
                  <a:gd name="connsiteY175" fmla="*/ 783261 h 894132"/>
                  <a:gd name="connsiteX176" fmla="*/ 632207 w 1166050"/>
                  <a:gd name="connsiteY176" fmla="*/ 796673 h 894132"/>
                  <a:gd name="connsiteX177" fmla="*/ 629524 w 1166050"/>
                  <a:gd name="connsiteY177" fmla="*/ 799355 h 894132"/>
                  <a:gd name="connsiteX178" fmla="*/ 626842 w 1166050"/>
                  <a:gd name="connsiteY178" fmla="*/ 802037 h 894132"/>
                  <a:gd name="connsiteX179" fmla="*/ 623265 w 1166050"/>
                  <a:gd name="connsiteY179" fmla="*/ 805614 h 894132"/>
                  <a:gd name="connsiteX180" fmla="*/ 620582 w 1166050"/>
                  <a:gd name="connsiteY180" fmla="*/ 808296 h 894132"/>
                  <a:gd name="connsiteX181" fmla="*/ 617005 w 1166050"/>
                  <a:gd name="connsiteY181" fmla="*/ 807402 h 894132"/>
                  <a:gd name="connsiteX182" fmla="*/ 614323 w 1166050"/>
                  <a:gd name="connsiteY182" fmla="*/ 809190 h 894132"/>
                  <a:gd name="connsiteX183" fmla="*/ 611640 w 1166050"/>
                  <a:gd name="connsiteY183" fmla="*/ 810979 h 894132"/>
                  <a:gd name="connsiteX184" fmla="*/ 609852 w 1166050"/>
                  <a:gd name="connsiteY184" fmla="*/ 810979 h 894132"/>
                  <a:gd name="connsiteX185" fmla="*/ 603592 w 1166050"/>
                  <a:gd name="connsiteY185" fmla="*/ 816343 h 894132"/>
                  <a:gd name="connsiteX186" fmla="*/ 593756 w 1166050"/>
                  <a:gd name="connsiteY186" fmla="*/ 827073 h 894132"/>
                  <a:gd name="connsiteX187" fmla="*/ 593756 w 1166050"/>
                  <a:gd name="connsiteY187" fmla="*/ 827967 h 894132"/>
                  <a:gd name="connsiteX188" fmla="*/ 592862 w 1166050"/>
                  <a:gd name="connsiteY188" fmla="*/ 828861 h 894132"/>
                  <a:gd name="connsiteX189" fmla="*/ 591968 w 1166050"/>
                  <a:gd name="connsiteY189" fmla="*/ 829755 h 894132"/>
                  <a:gd name="connsiteX190" fmla="*/ 591073 w 1166050"/>
                  <a:gd name="connsiteY190" fmla="*/ 831544 h 894132"/>
                  <a:gd name="connsiteX191" fmla="*/ 589285 w 1166050"/>
                  <a:gd name="connsiteY191" fmla="*/ 832438 h 894132"/>
                  <a:gd name="connsiteX192" fmla="*/ 588391 w 1166050"/>
                  <a:gd name="connsiteY192" fmla="*/ 831544 h 894132"/>
                  <a:gd name="connsiteX193" fmla="*/ 587496 w 1166050"/>
                  <a:gd name="connsiteY193" fmla="*/ 830650 h 894132"/>
                  <a:gd name="connsiteX194" fmla="*/ 585708 w 1166050"/>
                  <a:gd name="connsiteY194" fmla="*/ 827967 h 894132"/>
                  <a:gd name="connsiteX195" fmla="*/ 585708 w 1166050"/>
                  <a:gd name="connsiteY195" fmla="*/ 827073 h 894132"/>
                  <a:gd name="connsiteX196" fmla="*/ 591073 w 1166050"/>
                  <a:gd name="connsiteY196" fmla="*/ 820814 h 894132"/>
                  <a:gd name="connsiteX197" fmla="*/ 592862 w 1166050"/>
                  <a:gd name="connsiteY197" fmla="*/ 819026 h 894132"/>
                  <a:gd name="connsiteX198" fmla="*/ 595544 w 1166050"/>
                  <a:gd name="connsiteY198" fmla="*/ 815449 h 894132"/>
                  <a:gd name="connsiteX199" fmla="*/ 596439 w 1166050"/>
                  <a:gd name="connsiteY199" fmla="*/ 813661 h 894132"/>
                  <a:gd name="connsiteX200" fmla="*/ 601804 w 1166050"/>
                  <a:gd name="connsiteY200" fmla="*/ 806508 h 894132"/>
                  <a:gd name="connsiteX201" fmla="*/ 602698 w 1166050"/>
                  <a:gd name="connsiteY201" fmla="*/ 805614 h 894132"/>
                  <a:gd name="connsiteX202" fmla="*/ 605381 w 1166050"/>
                  <a:gd name="connsiteY202" fmla="*/ 802037 h 894132"/>
                  <a:gd name="connsiteX203" fmla="*/ 607169 w 1166050"/>
                  <a:gd name="connsiteY203" fmla="*/ 798461 h 894132"/>
                  <a:gd name="connsiteX204" fmla="*/ 607169 w 1166050"/>
                  <a:gd name="connsiteY204" fmla="*/ 797567 h 894132"/>
                  <a:gd name="connsiteX205" fmla="*/ 608958 w 1166050"/>
                  <a:gd name="connsiteY205" fmla="*/ 793990 h 894132"/>
                  <a:gd name="connsiteX206" fmla="*/ 608958 w 1166050"/>
                  <a:gd name="connsiteY206" fmla="*/ 793096 h 894132"/>
                  <a:gd name="connsiteX207" fmla="*/ 609852 w 1166050"/>
                  <a:gd name="connsiteY207" fmla="*/ 791308 h 894132"/>
                  <a:gd name="connsiteX208" fmla="*/ 610746 w 1166050"/>
                  <a:gd name="connsiteY208" fmla="*/ 788625 h 894132"/>
                  <a:gd name="connsiteX209" fmla="*/ 610746 w 1166050"/>
                  <a:gd name="connsiteY209" fmla="*/ 787731 h 894132"/>
                  <a:gd name="connsiteX210" fmla="*/ 617900 w 1166050"/>
                  <a:gd name="connsiteY210" fmla="*/ 778790 h 894132"/>
                  <a:gd name="connsiteX211" fmla="*/ 617005 w 1166050"/>
                  <a:gd name="connsiteY211" fmla="*/ 778790 h 894132"/>
                  <a:gd name="connsiteX212" fmla="*/ 610746 w 1166050"/>
                  <a:gd name="connsiteY212" fmla="*/ 784155 h 894132"/>
                  <a:gd name="connsiteX213" fmla="*/ 608063 w 1166050"/>
                  <a:gd name="connsiteY213" fmla="*/ 781472 h 894132"/>
                  <a:gd name="connsiteX214" fmla="*/ 611640 w 1166050"/>
                  <a:gd name="connsiteY214" fmla="*/ 777896 h 894132"/>
                  <a:gd name="connsiteX215" fmla="*/ 620582 w 1166050"/>
                  <a:gd name="connsiteY215" fmla="*/ 768954 h 894132"/>
                  <a:gd name="connsiteX216" fmla="*/ 625948 w 1166050"/>
                  <a:gd name="connsiteY216" fmla="*/ 765378 h 894132"/>
                  <a:gd name="connsiteX217" fmla="*/ 626842 w 1166050"/>
                  <a:gd name="connsiteY217" fmla="*/ 764484 h 894132"/>
                  <a:gd name="connsiteX218" fmla="*/ 630419 w 1166050"/>
                  <a:gd name="connsiteY218" fmla="*/ 760013 h 894132"/>
                  <a:gd name="connsiteX219" fmla="*/ 694802 w 1166050"/>
                  <a:gd name="connsiteY219" fmla="*/ 734977 h 894132"/>
                  <a:gd name="connsiteX220" fmla="*/ 721628 w 1166050"/>
                  <a:gd name="connsiteY220" fmla="*/ 734977 h 894132"/>
                  <a:gd name="connsiteX221" fmla="*/ 736830 w 1166050"/>
                  <a:gd name="connsiteY221" fmla="*/ 738554 h 894132"/>
                  <a:gd name="connsiteX222" fmla="*/ 693908 w 1166050"/>
                  <a:gd name="connsiteY222" fmla="*/ 760013 h 894132"/>
                  <a:gd name="connsiteX223" fmla="*/ 728782 w 1166050"/>
                  <a:gd name="connsiteY223" fmla="*/ 641988 h 894132"/>
                  <a:gd name="connsiteX224" fmla="*/ 735935 w 1166050"/>
                  <a:gd name="connsiteY224" fmla="*/ 638411 h 894132"/>
                  <a:gd name="connsiteX225" fmla="*/ 722522 w 1166050"/>
                  <a:gd name="connsiteY225" fmla="*/ 638411 h 894132"/>
                  <a:gd name="connsiteX226" fmla="*/ 720734 w 1166050"/>
                  <a:gd name="connsiteY226" fmla="*/ 634834 h 894132"/>
                  <a:gd name="connsiteX227" fmla="*/ 693908 w 1166050"/>
                  <a:gd name="connsiteY227" fmla="*/ 641988 h 894132"/>
                  <a:gd name="connsiteX228" fmla="*/ 658139 w 1166050"/>
                  <a:gd name="connsiteY228" fmla="*/ 657188 h 894132"/>
                  <a:gd name="connsiteX229" fmla="*/ 604486 w 1166050"/>
                  <a:gd name="connsiteY229" fmla="*/ 685800 h 894132"/>
                  <a:gd name="connsiteX230" fmla="*/ 602698 w 1166050"/>
                  <a:gd name="connsiteY230" fmla="*/ 682223 h 894132"/>
                  <a:gd name="connsiteX231" fmla="*/ 614323 w 1166050"/>
                  <a:gd name="connsiteY231" fmla="*/ 670600 h 894132"/>
                  <a:gd name="connsiteX232" fmla="*/ 612534 w 1166050"/>
                  <a:gd name="connsiteY232" fmla="*/ 667023 h 894132"/>
                  <a:gd name="connsiteX233" fmla="*/ 661716 w 1166050"/>
                  <a:gd name="connsiteY233" fmla="*/ 623211 h 894132"/>
                  <a:gd name="connsiteX234" fmla="*/ 661716 w 1166050"/>
                  <a:gd name="connsiteY234" fmla="*/ 617846 h 894132"/>
                  <a:gd name="connsiteX235" fmla="*/ 678706 w 1166050"/>
                  <a:gd name="connsiteY235" fmla="*/ 599069 h 894132"/>
                  <a:gd name="connsiteX236" fmla="*/ 695696 w 1166050"/>
                  <a:gd name="connsiteY236" fmla="*/ 583869 h 894132"/>
                  <a:gd name="connsiteX237" fmla="*/ 690331 w 1166050"/>
                  <a:gd name="connsiteY237" fmla="*/ 578504 h 894132"/>
                  <a:gd name="connsiteX238" fmla="*/ 669764 w 1166050"/>
                  <a:gd name="connsiteY238" fmla="*/ 576716 h 894132"/>
                  <a:gd name="connsiteX239" fmla="*/ 680494 w 1166050"/>
                  <a:gd name="connsiteY239" fmla="*/ 570457 h 894132"/>
                  <a:gd name="connsiteX240" fmla="*/ 676918 w 1166050"/>
                  <a:gd name="connsiteY240" fmla="*/ 567774 h 894132"/>
                  <a:gd name="connsiteX241" fmla="*/ 684965 w 1166050"/>
                  <a:gd name="connsiteY241" fmla="*/ 559727 h 894132"/>
                  <a:gd name="connsiteX242" fmla="*/ 705532 w 1166050"/>
                  <a:gd name="connsiteY242" fmla="*/ 552574 h 894132"/>
                  <a:gd name="connsiteX243" fmla="*/ 667975 w 1166050"/>
                  <a:gd name="connsiteY243" fmla="*/ 548998 h 894132"/>
                  <a:gd name="connsiteX244" fmla="*/ 710003 w 1166050"/>
                  <a:gd name="connsiteY244" fmla="*/ 498032 h 894132"/>
                  <a:gd name="connsiteX245" fmla="*/ 715369 w 1166050"/>
                  <a:gd name="connsiteY245" fmla="*/ 499820 h 894132"/>
                  <a:gd name="connsiteX246" fmla="*/ 701955 w 1166050"/>
                  <a:gd name="connsiteY246" fmla="*/ 516809 h 894132"/>
                  <a:gd name="connsiteX247" fmla="*/ 742195 w 1166050"/>
                  <a:gd name="connsiteY247" fmla="*/ 526644 h 894132"/>
                  <a:gd name="connsiteX248" fmla="*/ 735041 w 1166050"/>
                  <a:gd name="connsiteY248" fmla="*/ 528433 h 894132"/>
                  <a:gd name="connsiteX249" fmla="*/ 761868 w 1166050"/>
                  <a:gd name="connsiteY249" fmla="*/ 536480 h 894132"/>
                  <a:gd name="connsiteX250" fmla="*/ 746666 w 1166050"/>
                  <a:gd name="connsiteY250" fmla="*/ 536480 h 894132"/>
                  <a:gd name="connsiteX251" fmla="*/ 898682 w 1166050"/>
                  <a:gd name="connsiteY251" fmla="*/ 597281 h 894132"/>
                  <a:gd name="connsiteX252" fmla="*/ 782434 w 1166050"/>
                  <a:gd name="connsiteY252" fmla="*/ 633046 h 894132"/>
                  <a:gd name="connsiteX253" fmla="*/ 769021 w 1166050"/>
                  <a:gd name="connsiteY253" fmla="*/ 631258 h 894132"/>
                  <a:gd name="connsiteX254" fmla="*/ 767233 w 1166050"/>
                  <a:gd name="connsiteY254" fmla="*/ 636623 h 894132"/>
                  <a:gd name="connsiteX255" fmla="*/ 750243 w 1166050"/>
                  <a:gd name="connsiteY255" fmla="*/ 640199 h 894132"/>
                  <a:gd name="connsiteX256" fmla="*/ 728782 w 1166050"/>
                  <a:gd name="connsiteY256" fmla="*/ 641988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Lst>
                <a:rect l="l" t="t" r="r" b="b"/>
                <a:pathLst>
                  <a:path w="1166050" h="894132">
                    <a:moveTo>
                      <a:pt x="1023871" y="790414"/>
                    </a:moveTo>
                    <a:cubicBezTo>
                      <a:pt x="1033708" y="780578"/>
                      <a:pt x="1043544" y="770743"/>
                      <a:pt x="1052486" y="760013"/>
                    </a:cubicBezTo>
                    <a:cubicBezTo>
                      <a:pt x="1070370" y="739448"/>
                      <a:pt x="1088254" y="720671"/>
                      <a:pt x="1108821" y="702789"/>
                    </a:cubicBezTo>
                    <a:cubicBezTo>
                      <a:pt x="1115081" y="697424"/>
                      <a:pt x="1121340" y="692059"/>
                      <a:pt x="1127600" y="688482"/>
                    </a:cubicBezTo>
                    <a:cubicBezTo>
                      <a:pt x="1129388" y="686694"/>
                      <a:pt x="1129388" y="683118"/>
                      <a:pt x="1131177" y="681329"/>
                    </a:cubicBezTo>
                    <a:cubicBezTo>
                      <a:pt x="1123129" y="684906"/>
                      <a:pt x="1117763" y="691165"/>
                      <a:pt x="1108821" y="694741"/>
                    </a:cubicBezTo>
                    <a:cubicBezTo>
                      <a:pt x="1107033" y="694741"/>
                      <a:pt x="1105244" y="692953"/>
                      <a:pt x="1107033" y="691165"/>
                    </a:cubicBezTo>
                    <a:cubicBezTo>
                      <a:pt x="1113292" y="686694"/>
                      <a:pt x="1119552" y="682223"/>
                      <a:pt x="1124917" y="677753"/>
                    </a:cubicBezTo>
                    <a:lnTo>
                      <a:pt x="1124023" y="677753"/>
                    </a:lnTo>
                    <a:cubicBezTo>
                      <a:pt x="1122234" y="677753"/>
                      <a:pt x="1122234" y="675965"/>
                      <a:pt x="1122234" y="674176"/>
                    </a:cubicBezTo>
                    <a:cubicBezTo>
                      <a:pt x="1099879" y="670600"/>
                      <a:pt x="1083783" y="685800"/>
                      <a:pt x="1068582" y="699212"/>
                    </a:cubicBezTo>
                    <a:cubicBezTo>
                      <a:pt x="1065005" y="701000"/>
                      <a:pt x="1061428" y="697424"/>
                      <a:pt x="1060534" y="697424"/>
                    </a:cubicBezTo>
                    <a:cubicBezTo>
                      <a:pt x="1035496" y="705471"/>
                      <a:pt x="1016718" y="727824"/>
                      <a:pt x="991680" y="737660"/>
                    </a:cubicBezTo>
                    <a:lnTo>
                      <a:pt x="991680" y="734083"/>
                    </a:lnTo>
                    <a:cubicBezTo>
                      <a:pt x="981843" y="737660"/>
                      <a:pt x="972007" y="743919"/>
                      <a:pt x="961277" y="745707"/>
                    </a:cubicBezTo>
                    <a:cubicBezTo>
                      <a:pt x="946075" y="749283"/>
                      <a:pt x="932662" y="747495"/>
                      <a:pt x="919249" y="747495"/>
                    </a:cubicBezTo>
                    <a:cubicBezTo>
                      <a:pt x="898682" y="749283"/>
                      <a:pt x="878115" y="753754"/>
                      <a:pt x="857548" y="758225"/>
                    </a:cubicBezTo>
                    <a:cubicBezTo>
                      <a:pt x="856654" y="758225"/>
                      <a:pt x="856654" y="758225"/>
                      <a:pt x="855760" y="759119"/>
                    </a:cubicBezTo>
                    <a:cubicBezTo>
                      <a:pt x="845029" y="761801"/>
                      <a:pt x="834299" y="766272"/>
                      <a:pt x="824462" y="771637"/>
                    </a:cubicBezTo>
                    <a:lnTo>
                      <a:pt x="820885" y="775213"/>
                    </a:lnTo>
                    <a:cubicBezTo>
                      <a:pt x="817309" y="778790"/>
                      <a:pt x="813732" y="783261"/>
                      <a:pt x="809261" y="785049"/>
                    </a:cubicBezTo>
                    <a:cubicBezTo>
                      <a:pt x="798530" y="790414"/>
                      <a:pt x="790482" y="799355"/>
                      <a:pt x="781540" y="807402"/>
                    </a:cubicBezTo>
                    <a:cubicBezTo>
                      <a:pt x="780646" y="808296"/>
                      <a:pt x="779752" y="808296"/>
                      <a:pt x="778858" y="808296"/>
                    </a:cubicBezTo>
                    <a:cubicBezTo>
                      <a:pt x="769915" y="817238"/>
                      <a:pt x="760973" y="826179"/>
                      <a:pt x="752031" y="834226"/>
                    </a:cubicBezTo>
                    <a:cubicBezTo>
                      <a:pt x="751137" y="835120"/>
                      <a:pt x="748454" y="835120"/>
                      <a:pt x="746666" y="835120"/>
                    </a:cubicBezTo>
                    <a:cubicBezTo>
                      <a:pt x="746666" y="834226"/>
                      <a:pt x="747560" y="834226"/>
                      <a:pt x="747560" y="833332"/>
                    </a:cubicBezTo>
                    <a:cubicBezTo>
                      <a:pt x="749349" y="830650"/>
                      <a:pt x="750243" y="828861"/>
                      <a:pt x="752031" y="826179"/>
                    </a:cubicBezTo>
                    <a:lnTo>
                      <a:pt x="757396" y="818132"/>
                    </a:lnTo>
                    <a:cubicBezTo>
                      <a:pt x="760079" y="814555"/>
                      <a:pt x="761868" y="810979"/>
                      <a:pt x="764550" y="808296"/>
                    </a:cubicBezTo>
                    <a:cubicBezTo>
                      <a:pt x="765444" y="807402"/>
                      <a:pt x="765444" y="806508"/>
                      <a:pt x="764550" y="806508"/>
                    </a:cubicBezTo>
                    <a:cubicBezTo>
                      <a:pt x="763656" y="805614"/>
                      <a:pt x="762762" y="805614"/>
                      <a:pt x="761868" y="805614"/>
                    </a:cubicBezTo>
                    <a:cubicBezTo>
                      <a:pt x="769915" y="797567"/>
                      <a:pt x="780646" y="790414"/>
                      <a:pt x="790482" y="784155"/>
                    </a:cubicBezTo>
                    <a:cubicBezTo>
                      <a:pt x="789588" y="784155"/>
                      <a:pt x="787800" y="783261"/>
                      <a:pt x="788694" y="782366"/>
                    </a:cubicBezTo>
                    <a:cubicBezTo>
                      <a:pt x="789588" y="780578"/>
                      <a:pt x="790482" y="779684"/>
                      <a:pt x="791377" y="777896"/>
                    </a:cubicBezTo>
                    <a:cubicBezTo>
                      <a:pt x="791377" y="777002"/>
                      <a:pt x="791377" y="777002"/>
                      <a:pt x="792271" y="776107"/>
                    </a:cubicBezTo>
                    <a:cubicBezTo>
                      <a:pt x="792271" y="775213"/>
                      <a:pt x="791377" y="775213"/>
                      <a:pt x="791377" y="774319"/>
                    </a:cubicBezTo>
                    <a:lnTo>
                      <a:pt x="783329" y="779684"/>
                    </a:lnTo>
                    <a:cubicBezTo>
                      <a:pt x="778858" y="783261"/>
                      <a:pt x="776175" y="790414"/>
                      <a:pt x="769915" y="790414"/>
                    </a:cubicBezTo>
                    <a:lnTo>
                      <a:pt x="767233" y="790414"/>
                    </a:lnTo>
                    <a:cubicBezTo>
                      <a:pt x="766339" y="790414"/>
                      <a:pt x="765444" y="790414"/>
                      <a:pt x="765444" y="789519"/>
                    </a:cubicBezTo>
                    <a:lnTo>
                      <a:pt x="765444" y="788625"/>
                    </a:lnTo>
                    <a:cubicBezTo>
                      <a:pt x="765444" y="787731"/>
                      <a:pt x="766339" y="787731"/>
                      <a:pt x="766339" y="786837"/>
                    </a:cubicBezTo>
                    <a:cubicBezTo>
                      <a:pt x="766339" y="785943"/>
                      <a:pt x="767233" y="785943"/>
                      <a:pt x="767233" y="785049"/>
                    </a:cubicBezTo>
                    <a:cubicBezTo>
                      <a:pt x="767233" y="785049"/>
                      <a:pt x="767233" y="784155"/>
                      <a:pt x="768127" y="784155"/>
                    </a:cubicBezTo>
                    <a:cubicBezTo>
                      <a:pt x="768127" y="783261"/>
                      <a:pt x="769021" y="782366"/>
                      <a:pt x="769021" y="782366"/>
                    </a:cubicBezTo>
                    <a:cubicBezTo>
                      <a:pt x="769021" y="781472"/>
                      <a:pt x="769915" y="781472"/>
                      <a:pt x="769915" y="780578"/>
                    </a:cubicBezTo>
                    <a:cubicBezTo>
                      <a:pt x="770810" y="779684"/>
                      <a:pt x="771704" y="777896"/>
                      <a:pt x="771704" y="777002"/>
                    </a:cubicBezTo>
                    <a:cubicBezTo>
                      <a:pt x="771704" y="776107"/>
                      <a:pt x="772598" y="776107"/>
                      <a:pt x="772598" y="775213"/>
                    </a:cubicBezTo>
                    <a:cubicBezTo>
                      <a:pt x="773492" y="774319"/>
                      <a:pt x="773492" y="773425"/>
                      <a:pt x="774387" y="772531"/>
                    </a:cubicBezTo>
                    <a:cubicBezTo>
                      <a:pt x="775281" y="770743"/>
                      <a:pt x="774387" y="769849"/>
                      <a:pt x="773492" y="769849"/>
                    </a:cubicBezTo>
                    <a:cubicBezTo>
                      <a:pt x="776175" y="765378"/>
                      <a:pt x="780646" y="762695"/>
                      <a:pt x="785117" y="760013"/>
                    </a:cubicBezTo>
                    <a:lnTo>
                      <a:pt x="784223" y="760013"/>
                    </a:lnTo>
                    <a:cubicBezTo>
                      <a:pt x="790482" y="756437"/>
                      <a:pt x="797636" y="752860"/>
                      <a:pt x="803895" y="749283"/>
                    </a:cubicBezTo>
                    <a:lnTo>
                      <a:pt x="806578" y="746601"/>
                    </a:lnTo>
                    <a:cubicBezTo>
                      <a:pt x="796742" y="750178"/>
                      <a:pt x="788694" y="754648"/>
                      <a:pt x="779752" y="760013"/>
                    </a:cubicBezTo>
                    <a:cubicBezTo>
                      <a:pt x="779752" y="760013"/>
                      <a:pt x="777963" y="760907"/>
                      <a:pt x="777069" y="761801"/>
                    </a:cubicBezTo>
                    <a:cubicBezTo>
                      <a:pt x="777069" y="761801"/>
                      <a:pt x="775281" y="762695"/>
                      <a:pt x="772598" y="760013"/>
                    </a:cubicBezTo>
                    <a:lnTo>
                      <a:pt x="772598" y="759119"/>
                    </a:lnTo>
                    <a:cubicBezTo>
                      <a:pt x="774387" y="755542"/>
                      <a:pt x="779752" y="753754"/>
                      <a:pt x="782434" y="751072"/>
                    </a:cubicBezTo>
                    <a:cubicBezTo>
                      <a:pt x="784223" y="751072"/>
                      <a:pt x="786011" y="751072"/>
                      <a:pt x="786011" y="752860"/>
                    </a:cubicBezTo>
                    <a:cubicBezTo>
                      <a:pt x="840558" y="710836"/>
                      <a:pt x="914778" y="720671"/>
                      <a:pt x="977372" y="699212"/>
                    </a:cubicBezTo>
                    <a:cubicBezTo>
                      <a:pt x="982738" y="695635"/>
                      <a:pt x="987209" y="692059"/>
                      <a:pt x="992574" y="689377"/>
                    </a:cubicBezTo>
                    <a:cubicBezTo>
                      <a:pt x="1000622" y="685800"/>
                      <a:pt x="1007775" y="677753"/>
                      <a:pt x="1017612" y="672388"/>
                    </a:cubicBezTo>
                    <a:cubicBezTo>
                      <a:pt x="1031025" y="662553"/>
                      <a:pt x="1040861" y="650035"/>
                      <a:pt x="1046227" y="633940"/>
                    </a:cubicBezTo>
                    <a:cubicBezTo>
                      <a:pt x="1046227" y="632152"/>
                      <a:pt x="1044438" y="630364"/>
                      <a:pt x="1044438" y="630364"/>
                    </a:cubicBezTo>
                    <a:cubicBezTo>
                      <a:pt x="1022083" y="653611"/>
                      <a:pt x="997045" y="672388"/>
                      <a:pt x="970219" y="685800"/>
                    </a:cubicBezTo>
                    <a:cubicBezTo>
                      <a:pt x="934450" y="704577"/>
                      <a:pt x="895999" y="701000"/>
                      <a:pt x="858442" y="706365"/>
                    </a:cubicBezTo>
                    <a:cubicBezTo>
                      <a:pt x="860231" y="702789"/>
                      <a:pt x="863808" y="702789"/>
                      <a:pt x="866490" y="702789"/>
                    </a:cubicBezTo>
                    <a:cubicBezTo>
                      <a:pt x="866490" y="697424"/>
                      <a:pt x="870067" y="695635"/>
                      <a:pt x="873644" y="692953"/>
                    </a:cubicBezTo>
                    <a:lnTo>
                      <a:pt x="879009" y="692953"/>
                    </a:lnTo>
                    <a:cubicBezTo>
                      <a:pt x="880798" y="692953"/>
                      <a:pt x="880798" y="689377"/>
                      <a:pt x="882586" y="689377"/>
                    </a:cubicBezTo>
                    <a:cubicBezTo>
                      <a:pt x="886163" y="689377"/>
                      <a:pt x="891528" y="687588"/>
                      <a:pt x="889740" y="687588"/>
                    </a:cubicBezTo>
                    <a:cubicBezTo>
                      <a:pt x="884374" y="680435"/>
                      <a:pt x="874538" y="692953"/>
                      <a:pt x="866490" y="687588"/>
                    </a:cubicBezTo>
                    <a:cubicBezTo>
                      <a:pt x="870067" y="684012"/>
                      <a:pt x="868279" y="679541"/>
                      <a:pt x="871855" y="677753"/>
                    </a:cubicBezTo>
                    <a:lnTo>
                      <a:pt x="879009" y="677753"/>
                    </a:lnTo>
                    <a:cubicBezTo>
                      <a:pt x="879009" y="674176"/>
                      <a:pt x="882586" y="670600"/>
                      <a:pt x="882586" y="670600"/>
                    </a:cubicBezTo>
                    <a:cubicBezTo>
                      <a:pt x="907624" y="655400"/>
                      <a:pt x="931768" y="643776"/>
                      <a:pt x="955017" y="630364"/>
                    </a:cubicBezTo>
                    <a:cubicBezTo>
                      <a:pt x="949652" y="630364"/>
                      <a:pt x="946969" y="635729"/>
                      <a:pt x="941604" y="632152"/>
                    </a:cubicBezTo>
                    <a:cubicBezTo>
                      <a:pt x="945181" y="632152"/>
                      <a:pt x="941604" y="626787"/>
                      <a:pt x="945181" y="626787"/>
                    </a:cubicBezTo>
                    <a:cubicBezTo>
                      <a:pt x="963959" y="621422"/>
                      <a:pt x="979161" y="611587"/>
                      <a:pt x="997939" y="604434"/>
                    </a:cubicBezTo>
                    <a:cubicBezTo>
                      <a:pt x="990785" y="604434"/>
                      <a:pt x="986314" y="609799"/>
                      <a:pt x="979161" y="604434"/>
                    </a:cubicBezTo>
                    <a:cubicBezTo>
                      <a:pt x="982738" y="602646"/>
                      <a:pt x="984526" y="599069"/>
                      <a:pt x="988997" y="599069"/>
                    </a:cubicBezTo>
                    <a:lnTo>
                      <a:pt x="988997" y="593704"/>
                    </a:lnTo>
                    <a:cubicBezTo>
                      <a:pt x="988997" y="591916"/>
                      <a:pt x="990785" y="591916"/>
                      <a:pt x="992574" y="591916"/>
                    </a:cubicBezTo>
                    <a:cubicBezTo>
                      <a:pt x="990785" y="591916"/>
                      <a:pt x="988997" y="590128"/>
                      <a:pt x="988997" y="590128"/>
                    </a:cubicBezTo>
                    <a:cubicBezTo>
                      <a:pt x="990785" y="586551"/>
                      <a:pt x="996151" y="588340"/>
                      <a:pt x="998833" y="584763"/>
                    </a:cubicBezTo>
                    <a:cubicBezTo>
                      <a:pt x="997045" y="584763"/>
                      <a:pt x="993468" y="584763"/>
                      <a:pt x="993468" y="582975"/>
                    </a:cubicBezTo>
                    <a:cubicBezTo>
                      <a:pt x="998833" y="575822"/>
                      <a:pt x="1006881" y="574928"/>
                      <a:pt x="1015823" y="573139"/>
                    </a:cubicBezTo>
                    <a:cubicBezTo>
                      <a:pt x="1014035" y="569563"/>
                      <a:pt x="1008670" y="573139"/>
                      <a:pt x="1008670" y="569563"/>
                    </a:cubicBezTo>
                    <a:cubicBezTo>
                      <a:pt x="1008670" y="567774"/>
                      <a:pt x="1010458" y="567774"/>
                      <a:pt x="1012247" y="567774"/>
                    </a:cubicBezTo>
                    <a:lnTo>
                      <a:pt x="1008670" y="567774"/>
                    </a:lnTo>
                    <a:cubicBezTo>
                      <a:pt x="1005093" y="565986"/>
                      <a:pt x="1006881" y="562410"/>
                      <a:pt x="1006881" y="560621"/>
                    </a:cubicBezTo>
                    <a:cubicBezTo>
                      <a:pt x="1016718" y="548998"/>
                      <a:pt x="1016718" y="533797"/>
                      <a:pt x="1022083" y="520385"/>
                    </a:cubicBezTo>
                    <a:cubicBezTo>
                      <a:pt x="1020294" y="520385"/>
                      <a:pt x="1018506" y="520385"/>
                      <a:pt x="1018506" y="518597"/>
                    </a:cubicBezTo>
                    <a:cubicBezTo>
                      <a:pt x="1001516" y="537374"/>
                      <a:pt x="974690" y="543633"/>
                      <a:pt x="949652" y="550786"/>
                    </a:cubicBezTo>
                    <a:lnTo>
                      <a:pt x="938027" y="550786"/>
                    </a:lnTo>
                    <a:cubicBezTo>
                      <a:pt x="929979" y="554362"/>
                      <a:pt x="917460" y="554362"/>
                      <a:pt x="909412" y="548998"/>
                    </a:cubicBezTo>
                    <a:cubicBezTo>
                      <a:pt x="902259" y="545421"/>
                      <a:pt x="899576" y="540950"/>
                      <a:pt x="892422" y="535586"/>
                    </a:cubicBezTo>
                    <a:cubicBezTo>
                      <a:pt x="879009" y="527538"/>
                      <a:pt x="865596" y="520385"/>
                      <a:pt x="850394" y="515021"/>
                    </a:cubicBezTo>
                    <a:cubicBezTo>
                      <a:pt x="808367" y="501609"/>
                      <a:pt x="764550" y="494456"/>
                      <a:pt x="720734" y="496244"/>
                    </a:cubicBezTo>
                    <a:cubicBezTo>
                      <a:pt x="739512" y="486408"/>
                      <a:pt x="760079" y="485514"/>
                      <a:pt x="779752" y="479255"/>
                    </a:cubicBezTo>
                    <a:cubicBezTo>
                      <a:pt x="808367" y="471208"/>
                      <a:pt x="835193" y="460479"/>
                      <a:pt x="865596" y="462267"/>
                    </a:cubicBezTo>
                    <a:cubicBezTo>
                      <a:pt x="860231" y="460479"/>
                      <a:pt x="853971" y="462267"/>
                      <a:pt x="848606" y="462267"/>
                    </a:cubicBezTo>
                    <a:cubicBezTo>
                      <a:pt x="825357" y="460479"/>
                      <a:pt x="801213" y="467632"/>
                      <a:pt x="776175" y="472102"/>
                    </a:cubicBezTo>
                    <a:cubicBezTo>
                      <a:pt x="759185" y="475679"/>
                      <a:pt x="743983" y="481938"/>
                      <a:pt x="726993" y="485514"/>
                    </a:cubicBezTo>
                    <a:cubicBezTo>
                      <a:pt x="717157" y="489091"/>
                      <a:pt x="711792" y="498926"/>
                      <a:pt x="700167" y="497138"/>
                    </a:cubicBezTo>
                    <a:lnTo>
                      <a:pt x="700167" y="491773"/>
                    </a:lnTo>
                    <a:cubicBezTo>
                      <a:pt x="717157" y="471208"/>
                      <a:pt x="737724" y="451537"/>
                      <a:pt x="764550" y="449749"/>
                    </a:cubicBezTo>
                    <a:cubicBezTo>
                      <a:pt x="794953" y="444384"/>
                      <a:pt x="823568" y="449749"/>
                      <a:pt x="853971" y="453325"/>
                    </a:cubicBezTo>
                    <a:cubicBezTo>
                      <a:pt x="876327" y="455114"/>
                      <a:pt x="895999" y="460479"/>
                      <a:pt x="918354" y="464949"/>
                    </a:cubicBezTo>
                    <a:cubicBezTo>
                      <a:pt x="926402" y="464949"/>
                      <a:pt x="928191" y="478361"/>
                      <a:pt x="935344" y="480149"/>
                    </a:cubicBezTo>
                    <a:cubicBezTo>
                      <a:pt x="945181" y="483726"/>
                      <a:pt x="955911" y="480149"/>
                      <a:pt x="965748" y="487302"/>
                    </a:cubicBezTo>
                    <a:cubicBezTo>
                      <a:pt x="965748" y="483726"/>
                      <a:pt x="963959" y="480149"/>
                      <a:pt x="965748" y="477467"/>
                    </a:cubicBezTo>
                    <a:cubicBezTo>
                      <a:pt x="972901" y="470314"/>
                      <a:pt x="980949" y="479255"/>
                      <a:pt x="988103" y="475679"/>
                    </a:cubicBezTo>
                    <a:cubicBezTo>
                      <a:pt x="1001516" y="467632"/>
                      <a:pt x="976478" y="452431"/>
                      <a:pt x="969324" y="439913"/>
                    </a:cubicBezTo>
                    <a:cubicBezTo>
                      <a:pt x="969324" y="438125"/>
                      <a:pt x="971113" y="436337"/>
                      <a:pt x="971113" y="436337"/>
                    </a:cubicBezTo>
                    <a:cubicBezTo>
                      <a:pt x="984526" y="447961"/>
                      <a:pt x="994362" y="461373"/>
                      <a:pt x="1011352" y="470314"/>
                    </a:cubicBezTo>
                    <a:cubicBezTo>
                      <a:pt x="1019400" y="473890"/>
                      <a:pt x="1039967" y="478361"/>
                      <a:pt x="1036390" y="468526"/>
                    </a:cubicBezTo>
                    <a:cubicBezTo>
                      <a:pt x="1028342" y="449749"/>
                      <a:pt x="1011352" y="434549"/>
                      <a:pt x="997045" y="417560"/>
                    </a:cubicBezTo>
                    <a:lnTo>
                      <a:pt x="997045" y="410407"/>
                    </a:lnTo>
                    <a:cubicBezTo>
                      <a:pt x="993468" y="410407"/>
                      <a:pt x="993468" y="408619"/>
                      <a:pt x="991680" y="406831"/>
                    </a:cubicBezTo>
                    <a:lnTo>
                      <a:pt x="991680" y="399677"/>
                    </a:lnTo>
                    <a:cubicBezTo>
                      <a:pt x="984526" y="396101"/>
                      <a:pt x="986314" y="389842"/>
                      <a:pt x="983632" y="384477"/>
                    </a:cubicBezTo>
                    <a:cubicBezTo>
                      <a:pt x="978267" y="376430"/>
                      <a:pt x="981843" y="363912"/>
                      <a:pt x="978267" y="354077"/>
                    </a:cubicBezTo>
                    <a:cubicBezTo>
                      <a:pt x="974690" y="344241"/>
                      <a:pt x="972901" y="335300"/>
                      <a:pt x="971113" y="325464"/>
                    </a:cubicBezTo>
                    <a:cubicBezTo>
                      <a:pt x="965748" y="296852"/>
                      <a:pt x="959488" y="271816"/>
                      <a:pt x="955911" y="244098"/>
                    </a:cubicBezTo>
                    <a:cubicBezTo>
                      <a:pt x="952334" y="211910"/>
                      <a:pt x="974690" y="186874"/>
                      <a:pt x="989891" y="158262"/>
                    </a:cubicBezTo>
                    <a:cubicBezTo>
                      <a:pt x="1001516" y="137696"/>
                      <a:pt x="1014929" y="118026"/>
                      <a:pt x="1037284" y="104614"/>
                    </a:cubicBezTo>
                    <a:cubicBezTo>
                      <a:pt x="1042650" y="84049"/>
                      <a:pt x="1056063" y="67060"/>
                      <a:pt x="1069476" y="50966"/>
                    </a:cubicBezTo>
                    <a:cubicBezTo>
                      <a:pt x="1082889" y="34871"/>
                      <a:pt x="1105244" y="24142"/>
                      <a:pt x="1121340" y="16989"/>
                    </a:cubicBezTo>
                    <a:cubicBezTo>
                      <a:pt x="1144590" y="6259"/>
                      <a:pt x="1166051" y="0"/>
                      <a:pt x="1166051" y="0"/>
                    </a:cubicBezTo>
                    <a:lnTo>
                      <a:pt x="0" y="0"/>
                    </a:lnTo>
                    <a:lnTo>
                      <a:pt x="0" y="894133"/>
                    </a:lnTo>
                    <a:lnTo>
                      <a:pt x="828933" y="894133"/>
                    </a:lnTo>
                    <a:cubicBezTo>
                      <a:pt x="861125" y="870886"/>
                      <a:pt x="893317" y="860156"/>
                      <a:pt x="938027" y="837803"/>
                    </a:cubicBezTo>
                    <a:cubicBezTo>
                      <a:pt x="959488" y="828861"/>
                      <a:pt x="1007775" y="806508"/>
                      <a:pt x="1023871" y="790414"/>
                    </a:cubicBezTo>
                    <a:moveTo>
                      <a:pt x="764550" y="668812"/>
                    </a:moveTo>
                    <a:cubicBezTo>
                      <a:pt x="760973" y="668812"/>
                      <a:pt x="754714" y="670600"/>
                      <a:pt x="756502" y="667023"/>
                    </a:cubicBezTo>
                    <a:cubicBezTo>
                      <a:pt x="758291" y="658976"/>
                      <a:pt x="769915" y="658976"/>
                      <a:pt x="777069" y="655400"/>
                    </a:cubicBezTo>
                    <a:cubicBezTo>
                      <a:pt x="780646" y="653611"/>
                      <a:pt x="785117" y="650035"/>
                      <a:pt x="788694" y="651823"/>
                    </a:cubicBezTo>
                    <a:cubicBezTo>
                      <a:pt x="792271" y="657188"/>
                      <a:pt x="796742" y="655400"/>
                      <a:pt x="800319" y="658976"/>
                    </a:cubicBezTo>
                    <a:cubicBezTo>
                      <a:pt x="789588" y="668812"/>
                      <a:pt x="776175" y="664341"/>
                      <a:pt x="764550" y="668812"/>
                    </a:cubicBezTo>
                    <a:moveTo>
                      <a:pt x="505229" y="632152"/>
                    </a:moveTo>
                    <a:cubicBezTo>
                      <a:pt x="505229" y="632152"/>
                      <a:pt x="503441" y="630364"/>
                      <a:pt x="503441" y="628576"/>
                    </a:cubicBezTo>
                    <a:cubicBezTo>
                      <a:pt x="525796" y="599963"/>
                      <a:pt x="541892" y="573139"/>
                      <a:pt x="557988" y="542739"/>
                    </a:cubicBezTo>
                    <a:cubicBezTo>
                      <a:pt x="580343" y="531115"/>
                      <a:pt x="598227" y="514126"/>
                      <a:pt x="615217" y="495350"/>
                    </a:cubicBezTo>
                    <a:cubicBezTo>
                      <a:pt x="643832" y="464949"/>
                      <a:pt x="674235" y="438125"/>
                      <a:pt x="710003" y="421137"/>
                    </a:cubicBezTo>
                    <a:cubicBezTo>
                      <a:pt x="723416" y="415772"/>
                      <a:pt x="740406" y="417560"/>
                      <a:pt x="753820" y="422925"/>
                    </a:cubicBezTo>
                    <a:cubicBezTo>
                      <a:pt x="748454" y="430078"/>
                      <a:pt x="740406" y="428290"/>
                      <a:pt x="733253" y="432760"/>
                    </a:cubicBezTo>
                    <a:cubicBezTo>
                      <a:pt x="731464" y="432760"/>
                      <a:pt x="729676" y="432760"/>
                      <a:pt x="727888" y="430972"/>
                    </a:cubicBezTo>
                    <a:cubicBezTo>
                      <a:pt x="729676" y="429184"/>
                      <a:pt x="729676" y="427396"/>
                      <a:pt x="729676" y="425607"/>
                    </a:cubicBezTo>
                    <a:cubicBezTo>
                      <a:pt x="712686" y="444384"/>
                      <a:pt x="689436" y="452431"/>
                      <a:pt x="676023" y="474785"/>
                    </a:cubicBezTo>
                    <a:cubicBezTo>
                      <a:pt x="666187" y="491773"/>
                      <a:pt x="659033" y="513232"/>
                      <a:pt x="637572" y="518597"/>
                    </a:cubicBezTo>
                    <a:cubicBezTo>
                      <a:pt x="630419" y="520385"/>
                      <a:pt x="639361" y="513232"/>
                      <a:pt x="635784" y="515021"/>
                    </a:cubicBezTo>
                    <a:cubicBezTo>
                      <a:pt x="583025" y="547209"/>
                      <a:pt x="546363" y="586551"/>
                      <a:pt x="505229" y="632152"/>
                    </a:cubicBezTo>
                    <a:moveTo>
                      <a:pt x="645620" y="520385"/>
                    </a:moveTo>
                    <a:cubicBezTo>
                      <a:pt x="643832" y="523962"/>
                      <a:pt x="642043" y="523962"/>
                      <a:pt x="640255" y="527538"/>
                    </a:cubicBezTo>
                    <a:cubicBezTo>
                      <a:pt x="638466" y="531115"/>
                      <a:pt x="636678" y="532903"/>
                      <a:pt x="633101" y="534692"/>
                    </a:cubicBezTo>
                    <a:cubicBezTo>
                      <a:pt x="631313" y="534692"/>
                      <a:pt x="629524" y="534692"/>
                      <a:pt x="629524" y="532903"/>
                    </a:cubicBezTo>
                    <a:cubicBezTo>
                      <a:pt x="631313" y="525750"/>
                      <a:pt x="636678" y="519491"/>
                      <a:pt x="642938" y="517703"/>
                    </a:cubicBezTo>
                    <a:cubicBezTo>
                      <a:pt x="645620" y="516809"/>
                      <a:pt x="645620" y="518597"/>
                      <a:pt x="645620" y="520385"/>
                    </a:cubicBezTo>
                    <a:moveTo>
                      <a:pt x="724311" y="773425"/>
                    </a:moveTo>
                    <a:cubicBezTo>
                      <a:pt x="723416" y="775213"/>
                      <a:pt x="721628" y="777002"/>
                      <a:pt x="719840" y="778790"/>
                    </a:cubicBezTo>
                    <a:cubicBezTo>
                      <a:pt x="721628" y="778790"/>
                      <a:pt x="723416" y="780578"/>
                      <a:pt x="721628" y="781472"/>
                    </a:cubicBezTo>
                    <a:cubicBezTo>
                      <a:pt x="718051" y="785049"/>
                      <a:pt x="713580" y="788625"/>
                      <a:pt x="709109" y="790414"/>
                    </a:cubicBezTo>
                    <a:lnTo>
                      <a:pt x="706426" y="790414"/>
                    </a:lnTo>
                    <a:cubicBezTo>
                      <a:pt x="704638" y="792202"/>
                      <a:pt x="701955" y="793990"/>
                      <a:pt x="700167" y="796673"/>
                    </a:cubicBezTo>
                    <a:cubicBezTo>
                      <a:pt x="698379" y="798461"/>
                      <a:pt x="688542" y="797567"/>
                      <a:pt x="691225" y="794884"/>
                    </a:cubicBezTo>
                    <a:cubicBezTo>
                      <a:pt x="695696" y="791308"/>
                      <a:pt x="699273" y="786837"/>
                      <a:pt x="703744" y="783261"/>
                    </a:cubicBezTo>
                    <a:cubicBezTo>
                      <a:pt x="706426" y="781472"/>
                      <a:pt x="709109" y="778790"/>
                      <a:pt x="710898" y="776107"/>
                    </a:cubicBezTo>
                    <a:cubicBezTo>
                      <a:pt x="711792" y="774319"/>
                      <a:pt x="712686" y="773425"/>
                      <a:pt x="714474" y="772531"/>
                    </a:cubicBezTo>
                    <a:cubicBezTo>
                      <a:pt x="717157" y="770743"/>
                      <a:pt x="726099" y="769849"/>
                      <a:pt x="724311" y="773425"/>
                    </a:cubicBezTo>
                    <a:moveTo>
                      <a:pt x="693908" y="760013"/>
                    </a:moveTo>
                    <a:cubicBezTo>
                      <a:pt x="686754" y="764484"/>
                      <a:pt x="680494" y="768954"/>
                      <a:pt x="674235" y="773425"/>
                    </a:cubicBezTo>
                    <a:cubicBezTo>
                      <a:pt x="667081" y="777896"/>
                      <a:pt x="659033" y="780578"/>
                      <a:pt x="651880" y="784155"/>
                    </a:cubicBezTo>
                    <a:cubicBezTo>
                      <a:pt x="650985" y="783261"/>
                      <a:pt x="650091" y="783261"/>
                      <a:pt x="649197" y="783261"/>
                    </a:cubicBezTo>
                    <a:cubicBezTo>
                      <a:pt x="642938" y="786837"/>
                      <a:pt x="637572" y="791308"/>
                      <a:pt x="632207" y="796673"/>
                    </a:cubicBezTo>
                    <a:lnTo>
                      <a:pt x="629524" y="799355"/>
                    </a:lnTo>
                    <a:lnTo>
                      <a:pt x="626842" y="802037"/>
                    </a:lnTo>
                    <a:lnTo>
                      <a:pt x="623265" y="805614"/>
                    </a:lnTo>
                    <a:cubicBezTo>
                      <a:pt x="622371" y="806508"/>
                      <a:pt x="622371" y="807402"/>
                      <a:pt x="620582" y="808296"/>
                    </a:cubicBezTo>
                    <a:cubicBezTo>
                      <a:pt x="619688" y="809190"/>
                      <a:pt x="617005" y="809190"/>
                      <a:pt x="617005" y="807402"/>
                    </a:cubicBezTo>
                    <a:cubicBezTo>
                      <a:pt x="616111" y="808296"/>
                      <a:pt x="615217" y="808296"/>
                      <a:pt x="614323" y="809190"/>
                    </a:cubicBezTo>
                    <a:cubicBezTo>
                      <a:pt x="613429" y="810085"/>
                      <a:pt x="612534" y="810085"/>
                      <a:pt x="611640" y="810979"/>
                    </a:cubicBezTo>
                    <a:lnTo>
                      <a:pt x="609852" y="810979"/>
                    </a:lnTo>
                    <a:cubicBezTo>
                      <a:pt x="608063" y="812767"/>
                      <a:pt x="605381" y="814555"/>
                      <a:pt x="603592" y="816343"/>
                    </a:cubicBezTo>
                    <a:cubicBezTo>
                      <a:pt x="600015" y="819920"/>
                      <a:pt x="596439" y="822602"/>
                      <a:pt x="593756" y="827073"/>
                    </a:cubicBezTo>
                    <a:lnTo>
                      <a:pt x="593756" y="827967"/>
                    </a:lnTo>
                    <a:lnTo>
                      <a:pt x="592862" y="828861"/>
                    </a:lnTo>
                    <a:cubicBezTo>
                      <a:pt x="592862" y="828861"/>
                      <a:pt x="592862" y="829755"/>
                      <a:pt x="591968" y="829755"/>
                    </a:cubicBezTo>
                    <a:cubicBezTo>
                      <a:pt x="591968" y="830650"/>
                      <a:pt x="591073" y="830650"/>
                      <a:pt x="591073" y="831544"/>
                    </a:cubicBezTo>
                    <a:cubicBezTo>
                      <a:pt x="591073" y="831544"/>
                      <a:pt x="590179" y="832438"/>
                      <a:pt x="589285" y="832438"/>
                    </a:cubicBezTo>
                    <a:lnTo>
                      <a:pt x="588391" y="831544"/>
                    </a:lnTo>
                    <a:cubicBezTo>
                      <a:pt x="588391" y="831544"/>
                      <a:pt x="588391" y="830650"/>
                      <a:pt x="587496" y="830650"/>
                    </a:cubicBezTo>
                    <a:cubicBezTo>
                      <a:pt x="586602" y="829755"/>
                      <a:pt x="586602" y="828861"/>
                      <a:pt x="585708" y="827967"/>
                    </a:cubicBezTo>
                    <a:lnTo>
                      <a:pt x="585708" y="827073"/>
                    </a:lnTo>
                    <a:cubicBezTo>
                      <a:pt x="587496" y="825285"/>
                      <a:pt x="589285" y="823497"/>
                      <a:pt x="591073" y="820814"/>
                    </a:cubicBezTo>
                    <a:cubicBezTo>
                      <a:pt x="591968" y="819920"/>
                      <a:pt x="591968" y="819026"/>
                      <a:pt x="592862" y="819026"/>
                    </a:cubicBezTo>
                    <a:cubicBezTo>
                      <a:pt x="593756" y="818132"/>
                      <a:pt x="594650" y="816343"/>
                      <a:pt x="595544" y="815449"/>
                    </a:cubicBezTo>
                    <a:cubicBezTo>
                      <a:pt x="595544" y="814555"/>
                      <a:pt x="596439" y="814555"/>
                      <a:pt x="596439" y="813661"/>
                    </a:cubicBezTo>
                    <a:cubicBezTo>
                      <a:pt x="598227" y="810979"/>
                      <a:pt x="600015" y="809190"/>
                      <a:pt x="601804" y="806508"/>
                    </a:cubicBezTo>
                    <a:lnTo>
                      <a:pt x="602698" y="805614"/>
                    </a:lnTo>
                    <a:cubicBezTo>
                      <a:pt x="603592" y="804720"/>
                      <a:pt x="604486" y="802931"/>
                      <a:pt x="605381" y="802037"/>
                    </a:cubicBezTo>
                    <a:cubicBezTo>
                      <a:pt x="606275" y="801143"/>
                      <a:pt x="606275" y="800249"/>
                      <a:pt x="607169" y="798461"/>
                    </a:cubicBezTo>
                    <a:lnTo>
                      <a:pt x="607169" y="797567"/>
                    </a:lnTo>
                    <a:cubicBezTo>
                      <a:pt x="608063" y="795778"/>
                      <a:pt x="608063" y="794884"/>
                      <a:pt x="608958" y="793990"/>
                    </a:cubicBezTo>
                    <a:lnTo>
                      <a:pt x="608958" y="793096"/>
                    </a:lnTo>
                    <a:cubicBezTo>
                      <a:pt x="608958" y="792202"/>
                      <a:pt x="608958" y="792202"/>
                      <a:pt x="609852" y="791308"/>
                    </a:cubicBezTo>
                    <a:cubicBezTo>
                      <a:pt x="609852" y="790414"/>
                      <a:pt x="609852" y="789519"/>
                      <a:pt x="610746" y="788625"/>
                    </a:cubicBezTo>
                    <a:lnTo>
                      <a:pt x="610746" y="787731"/>
                    </a:lnTo>
                    <a:cubicBezTo>
                      <a:pt x="612534" y="784155"/>
                      <a:pt x="615217" y="781472"/>
                      <a:pt x="617900" y="778790"/>
                    </a:cubicBezTo>
                    <a:lnTo>
                      <a:pt x="617005" y="778790"/>
                    </a:lnTo>
                    <a:cubicBezTo>
                      <a:pt x="614323" y="780578"/>
                      <a:pt x="612534" y="782366"/>
                      <a:pt x="610746" y="784155"/>
                    </a:cubicBezTo>
                    <a:cubicBezTo>
                      <a:pt x="608958" y="785943"/>
                      <a:pt x="605381" y="783261"/>
                      <a:pt x="608063" y="781472"/>
                    </a:cubicBezTo>
                    <a:cubicBezTo>
                      <a:pt x="609852" y="780578"/>
                      <a:pt x="610746" y="778790"/>
                      <a:pt x="611640" y="777896"/>
                    </a:cubicBezTo>
                    <a:cubicBezTo>
                      <a:pt x="614323" y="775213"/>
                      <a:pt x="617005" y="771637"/>
                      <a:pt x="620582" y="768954"/>
                    </a:cubicBezTo>
                    <a:cubicBezTo>
                      <a:pt x="622371" y="767166"/>
                      <a:pt x="624159" y="766272"/>
                      <a:pt x="625948" y="765378"/>
                    </a:cubicBezTo>
                    <a:lnTo>
                      <a:pt x="626842" y="764484"/>
                    </a:lnTo>
                    <a:cubicBezTo>
                      <a:pt x="627736" y="762695"/>
                      <a:pt x="629524" y="761801"/>
                      <a:pt x="630419" y="760013"/>
                    </a:cubicBezTo>
                    <a:cubicBezTo>
                      <a:pt x="646514" y="744813"/>
                      <a:pt x="674235" y="744813"/>
                      <a:pt x="694802" y="734977"/>
                    </a:cubicBezTo>
                    <a:cubicBezTo>
                      <a:pt x="702850" y="731401"/>
                      <a:pt x="713580" y="736766"/>
                      <a:pt x="721628" y="734977"/>
                    </a:cubicBezTo>
                    <a:cubicBezTo>
                      <a:pt x="726993" y="734977"/>
                      <a:pt x="731464" y="734977"/>
                      <a:pt x="736830" y="738554"/>
                    </a:cubicBezTo>
                    <a:cubicBezTo>
                      <a:pt x="721628" y="741236"/>
                      <a:pt x="708215" y="751072"/>
                      <a:pt x="693908" y="760013"/>
                    </a:cubicBezTo>
                    <a:moveTo>
                      <a:pt x="728782" y="641988"/>
                    </a:moveTo>
                    <a:cubicBezTo>
                      <a:pt x="726993" y="640199"/>
                      <a:pt x="734147" y="641988"/>
                      <a:pt x="735935" y="638411"/>
                    </a:cubicBezTo>
                    <a:lnTo>
                      <a:pt x="722522" y="638411"/>
                    </a:lnTo>
                    <a:cubicBezTo>
                      <a:pt x="720734" y="638411"/>
                      <a:pt x="720734" y="636623"/>
                      <a:pt x="720734" y="634834"/>
                    </a:cubicBezTo>
                    <a:cubicBezTo>
                      <a:pt x="712686" y="636623"/>
                      <a:pt x="701955" y="640199"/>
                      <a:pt x="693908" y="641988"/>
                    </a:cubicBezTo>
                    <a:cubicBezTo>
                      <a:pt x="682283" y="645564"/>
                      <a:pt x="671552" y="653611"/>
                      <a:pt x="658139" y="657188"/>
                    </a:cubicBezTo>
                    <a:cubicBezTo>
                      <a:pt x="639361" y="664341"/>
                      <a:pt x="624159" y="679541"/>
                      <a:pt x="604486" y="685800"/>
                    </a:cubicBezTo>
                    <a:cubicBezTo>
                      <a:pt x="602698" y="685800"/>
                      <a:pt x="602698" y="684012"/>
                      <a:pt x="602698" y="682223"/>
                    </a:cubicBezTo>
                    <a:cubicBezTo>
                      <a:pt x="604486" y="676859"/>
                      <a:pt x="610746" y="675070"/>
                      <a:pt x="614323" y="670600"/>
                    </a:cubicBezTo>
                    <a:cubicBezTo>
                      <a:pt x="614323" y="668812"/>
                      <a:pt x="614323" y="667023"/>
                      <a:pt x="612534" y="667023"/>
                    </a:cubicBezTo>
                    <a:cubicBezTo>
                      <a:pt x="625948" y="648246"/>
                      <a:pt x="644726" y="638411"/>
                      <a:pt x="661716" y="623211"/>
                    </a:cubicBezTo>
                    <a:lnTo>
                      <a:pt x="661716" y="617846"/>
                    </a:lnTo>
                    <a:cubicBezTo>
                      <a:pt x="667081" y="610693"/>
                      <a:pt x="675129" y="608010"/>
                      <a:pt x="678706" y="599069"/>
                    </a:cubicBezTo>
                    <a:cubicBezTo>
                      <a:pt x="680494" y="593704"/>
                      <a:pt x="687648" y="587445"/>
                      <a:pt x="695696" y="583869"/>
                    </a:cubicBezTo>
                    <a:cubicBezTo>
                      <a:pt x="693908" y="582081"/>
                      <a:pt x="690331" y="582081"/>
                      <a:pt x="690331" y="578504"/>
                    </a:cubicBezTo>
                    <a:cubicBezTo>
                      <a:pt x="683177" y="578504"/>
                      <a:pt x="676918" y="582081"/>
                      <a:pt x="669764" y="576716"/>
                    </a:cubicBezTo>
                    <a:cubicBezTo>
                      <a:pt x="673341" y="574033"/>
                      <a:pt x="676918" y="572245"/>
                      <a:pt x="680494" y="570457"/>
                    </a:cubicBezTo>
                    <a:cubicBezTo>
                      <a:pt x="678706" y="570457"/>
                      <a:pt x="677812" y="569563"/>
                      <a:pt x="676918" y="567774"/>
                    </a:cubicBezTo>
                    <a:cubicBezTo>
                      <a:pt x="675129" y="564198"/>
                      <a:pt x="680494" y="560621"/>
                      <a:pt x="684965" y="559727"/>
                    </a:cubicBezTo>
                    <a:cubicBezTo>
                      <a:pt x="692119" y="557939"/>
                      <a:pt x="700167" y="557939"/>
                      <a:pt x="705532" y="552574"/>
                    </a:cubicBezTo>
                    <a:cubicBezTo>
                      <a:pt x="693908" y="550786"/>
                      <a:pt x="680494" y="556151"/>
                      <a:pt x="667975" y="548998"/>
                    </a:cubicBezTo>
                    <a:cubicBezTo>
                      <a:pt x="676023" y="526644"/>
                      <a:pt x="690331" y="508762"/>
                      <a:pt x="710003" y="498032"/>
                    </a:cubicBezTo>
                    <a:cubicBezTo>
                      <a:pt x="711792" y="498032"/>
                      <a:pt x="715369" y="498032"/>
                      <a:pt x="715369" y="499820"/>
                    </a:cubicBezTo>
                    <a:cubicBezTo>
                      <a:pt x="715369" y="507868"/>
                      <a:pt x="710003" y="515021"/>
                      <a:pt x="701955" y="516809"/>
                    </a:cubicBezTo>
                    <a:cubicBezTo>
                      <a:pt x="715369" y="520385"/>
                      <a:pt x="728782" y="520385"/>
                      <a:pt x="742195" y="526644"/>
                    </a:cubicBezTo>
                    <a:cubicBezTo>
                      <a:pt x="740406" y="530221"/>
                      <a:pt x="736830" y="528433"/>
                      <a:pt x="735041" y="528433"/>
                    </a:cubicBezTo>
                    <a:cubicBezTo>
                      <a:pt x="743089" y="533797"/>
                      <a:pt x="753820" y="530221"/>
                      <a:pt x="761868" y="536480"/>
                    </a:cubicBezTo>
                    <a:cubicBezTo>
                      <a:pt x="756502" y="541845"/>
                      <a:pt x="752031" y="536480"/>
                      <a:pt x="746666" y="536480"/>
                    </a:cubicBezTo>
                    <a:cubicBezTo>
                      <a:pt x="799424" y="551680"/>
                      <a:pt x="854865" y="563304"/>
                      <a:pt x="898682" y="597281"/>
                    </a:cubicBezTo>
                    <a:cubicBezTo>
                      <a:pt x="861125" y="616058"/>
                      <a:pt x="822674" y="624105"/>
                      <a:pt x="782434" y="633046"/>
                    </a:cubicBezTo>
                    <a:cubicBezTo>
                      <a:pt x="777069" y="633046"/>
                      <a:pt x="774387" y="633046"/>
                      <a:pt x="769021" y="631258"/>
                    </a:cubicBezTo>
                    <a:cubicBezTo>
                      <a:pt x="769021" y="633046"/>
                      <a:pt x="769021" y="636623"/>
                      <a:pt x="767233" y="636623"/>
                    </a:cubicBezTo>
                    <a:cubicBezTo>
                      <a:pt x="760079" y="636623"/>
                      <a:pt x="755608" y="636623"/>
                      <a:pt x="750243" y="640199"/>
                    </a:cubicBezTo>
                    <a:cubicBezTo>
                      <a:pt x="743983" y="645564"/>
                      <a:pt x="734147" y="647352"/>
                      <a:pt x="728782" y="641988"/>
                    </a:cubicBezTo>
                  </a:path>
                </a:pathLst>
              </a:custGeom>
              <a:solidFill>
                <a:srgbClr val="000091"/>
              </a:solidFill>
              <a:ln w="893" cap="flat">
                <a:noFill/>
                <a:prstDash val="solid"/>
                <a:miter/>
              </a:ln>
            </p:spPr>
            <p:txBody>
              <a:bodyPr rtlCol="0" anchor="ctr"/>
              <a:lstStyle/>
              <a:p>
                <a:endParaRPr lang="fr-FR"/>
              </a:p>
            </p:txBody>
          </p:sp>
          <p:sp>
            <p:nvSpPr>
              <p:cNvPr id="59" name="Forme libre 58">
                <a:extLst>
                  <a:ext uri="{FF2B5EF4-FFF2-40B4-BE49-F238E27FC236}">
                    <a16:creationId xmlns:a16="http://schemas.microsoft.com/office/drawing/2014/main" id="{68E79214-CB96-B43C-F738-953B2AEC9B6E}"/>
                  </a:ext>
                </a:extLst>
              </p:cNvPr>
              <p:cNvSpPr/>
              <p:nvPr/>
            </p:nvSpPr>
            <p:spPr>
              <a:xfrm>
                <a:off x="4569124" y="894132"/>
                <a:ext cx="1085135" cy="894132"/>
              </a:xfrm>
              <a:custGeom>
                <a:avLst/>
                <a:gdLst>
                  <a:gd name="connsiteX0" fmla="*/ 1084241 w 1085135"/>
                  <a:gd name="connsiteY0" fmla="*/ 0 h 894132"/>
                  <a:gd name="connsiteX1" fmla="*/ 123859 w 1085135"/>
                  <a:gd name="connsiteY1" fmla="*/ 0 h 894132"/>
                  <a:gd name="connsiteX2" fmla="*/ 132801 w 1085135"/>
                  <a:gd name="connsiteY2" fmla="*/ 4471 h 894132"/>
                  <a:gd name="connsiteX3" fmla="*/ 156945 w 1085135"/>
                  <a:gd name="connsiteY3" fmla="*/ 16989 h 894132"/>
                  <a:gd name="connsiteX4" fmla="*/ 189136 w 1085135"/>
                  <a:gd name="connsiteY4" fmla="*/ 43813 h 894132"/>
                  <a:gd name="connsiteX5" fmla="*/ 194501 w 1085135"/>
                  <a:gd name="connsiteY5" fmla="*/ 66166 h 894132"/>
                  <a:gd name="connsiteX6" fmla="*/ 181088 w 1085135"/>
                  <a:gd name="connsiteY6" fmla="*/ 91202 h 894132"/>
                  <a:gd name="connsiteX7" fmla="*/ 145320 w 1085135"/>
                  <a:gd name="connsiteY7" fmla="*/ 94778 h 894132"/>
                  <a:gd name="connsiteX8" fmla="*/ 124753 w 1085135"/>
                  <a:gd name="connsiteY8" fmla="*/ 91202 h 894132"/>
                  <a:gd name="connsiteX9" fmla="*/ 190925 w 1085135"/>
                  <a:gd name="connsiteY9" fmla="*/ 136802 h 894132"/>
                  <a:gd name="connsiteX10" fmla="*/ 206126 w 1085135"/>
                  <a:gd name="connsiteY10" fmla="*/ 142167 h 894132"/>
                  <a:gd name="connsiteX11" fmla="*/ 207915 w 1085135"/>
                  <a:gd name="connsiteY11" fmla="*/ 147532 h 894132"/>
                  <a:gd name="connsiteX12" fmla="*/ 202549 w 1085135"/>
                  <a:gd name="connsiteY12" fmla="*/ 157367 h 894132"/>
                  <a:gd name="connsiteX13" fmla="*/ 207915 w 1085135"/>
                  <a:gd name="connsiteY13" fmla="*/ 157367 h 894132"/>
                  <a:gd name="connsiteX14" fmla="*/ 226693 w 1085135"/>
                  <a:gd name="connsiteY14" fmla="*/ 142167 h 894132"/>
                  <a:gd name="connsiteX15" fmla="*/ 233847 w 1085135"/>
                  <a:gd name="connsiteY15" fmla="*/ 167203 h 894132"/>
                  <a:gd name="connsiteX16" fmla="*/ 213280 w 1085135"/>
                  <a:gd name="connsiteY16" fmla="*/ 184191 h 894132"/>
                  <a:gd name="connsiteX17" fmla="*/ 213280 w 1085135"/>
                  <a:gd name="connsiteY17" fmla="*/ 195815 h 894132"/>
                  <a:gd name="connsiteX18" fmla="*/ 221328 w 1085135"/>
                  <a:gd name="connsiteY18" fmla="*/ 216380 h 894132"/>
                  <a:gd name="connsiteX19" fmla="*/ 232952 w 1085135"/>
                  <a:gd name="connsiteY19" fmla="*/ 253934 h 894132"/>
                  <a:gd name="connsiteX20" fmla="*/ 244577 w 1085135"/>
                  <a:gd name="connsiteY20" fmla="*/ 329935 h 894132"/>
                  <a:gd name="connsiteX21" fmla="*/ 242789 w 1085135"/>
                  <a:gd name="connsiteY21" fmla="*/ 368383 h 894132"/>
                  <a:gd name="connsiteX22" fmla="*/ 261567 w 1085135"/>
                  <a:gd name="connsiteY22" fmla="*/ 404148 h 894132"/>
                  <a:gd name="connsiteX23" fmla="*/ 280346 w 1085135"/>
                  <a:gd name="connsiteY23" fmla="*/ 430972 h 894132"/>
                  <a:gd name="connsiteX24" fmla="*/ 300912 w 1085135"/>
                  <a:gd name="connsiteY24" fmla="*/ 484620 h 894132"/>
                  <a:gd name="connsiteX25" fmla="*/ 265144 w 1085135"/>
                  <a:gd name="connsiteY25" fmla="*/ 501609 h 894132"/>
                  <a:gd name="connsiteX26" fmla="*/ 268721 w 1085135"/>
                  <a:gd name="connsiteY26" fmla="*/ 532009 h 894132"/>
                  <a:gd name="connsiteX27" fmla="*/ 246366 w 1085135"/>
                  <a:gd name="connsiteY27" fmla="*/ 561516 h 894132"/>
                  <a:gd name="connsiteX28" fmla="*/ 257990 w 1085135"/>
                  <a:gd name="connsiteY28" fmla="*/ 568669 h 894132"/>
                  <a:gd name="connsiteX29" fmla="*/ 263356 w 1085135"/>
                  <a:gd name="connsiteY29" fmla="*/ 591022 h 894132"/>
                  <a:gd name="connsiteX30" fmla="*/ 246366 w 1085135"/>
                  <a:gd name="connsiteY30" fmla="*/ 621422 h 894132"/>
                  <a:gd name="connsiteX31" fmla="*/ 244577 w 1085135"/>
                  <a:gd name="connsiteY31" fmla="*/ 658976 h 894132"/>
                  <a:gd name="connsiteX32" fmla="*/ 214174 w 1085135"/>
                  <a:gd name="connsiteY32" fmla="*/ 684012 h 894132"/>
                  <a:gd name="connsiteX33" fmla="*/ 181982 w 1085135"/>
                  <a:gd name="connsiteY33" fmla="*/ 685800 h 894132"/>
                  <a:gd name="connsiteX34" fmla="*/ 172146 w 1085135"/>
                  <a:gd name="connsiteY34" fmla="*/ 682223 h 894132"/>
                  <a:gd name="connsiteX35" fmla="*/ 86302 w 1085135"/>
                  <a:gd name="connsiteY35" fmla="*/ 670600 h 894132"/>
                  <a:gd name="connsiteX36" fmla="*/ 63052 w 1085135"/>
                  <a:gd name="connsiteY36" fmla="*/ 676859 h 894132"/>
                  <a:gd name="connsiteX37" fmla="*/ 42486 w 1085135"/>
                  <a:gd name="connsiteY37" fmla="*/ 694741 h 894132"/>
                  <a:gd name="connsiteX38" fmla="*/ 38909 w 1085135"/>
                  <a:gd name="connsiteY38" fmla="*/ 699212 h 894132"/>
                  <a:gd name="connsiteX39" fmla="*/ 37120 w 1085135"/>
                  <a:gd name="connsiteY39" fmla="*/ 701894 h 894132"/>
                  <a:gd name="connsiteX40" fmla="*/ 35332 w 1085135"/>
                  <a:gd name="connsiteY40" fmla="*/ 703683 h 894132"/>
                  <a:gd name="connsiteX41" fmla="*/ 21919 w 1085135"/>
                  <a:gd name="connsiteY41" fmla="*/ 723354 h 894132"/>
                  <a:gd name="connsiteX42" fmla="*/ 21024 w 1085135"/>
                  <a:gd name="connsiteY42" fmla="*/ 724248 h 894132"/>
                  <a:gd name="connsiteX43" fmla="*/ 19236 w 1085135"/>
                  <a:gd name="connsiteY43" fmla="*/ 726930 h 894132"/>
                  <a:gd name="connsiteX44" fmla="*/ 6717 w 1085135"/>
                  <a:gd name="connsiteY44" fmla="*/ 758225 h 894132"/>
                  <a:gd name="connsiteX45" fmla="*/ 8506 w 1085135"/>
                  <a:gd name="connsiteY45" fmla="*/ 837803 h 894132"/>
                  <a:gd name="connsiteX46" fmla="*/ 101503 w 1085135"/>
                  <a:gd name="connsiteY46" fmla="*/ 873568 h 894132"/>
                  <a:gd name="connsiteX47" fmla="*/ 141743 w 1085135"/>
                  <a:gd name="connsiteY47" fmla="*/ 894133 h 894132"/>
                  <a:gd name="connsiteX48" fmla="*/ 1085135 w 1085135"/>
                  <a:gd name="connsiteY48" fmla="*/ 894133 h 894132"/>
                  <a:gd name="connsiteX49" fmla="*/ 1085135 w 1085135"/>
                  <a:gd name="connsiteY49" fmla="*/ 0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085135" h="894132">
                    <a:moveTo>
                      <a:pt x="1084241" y="0"/>
                    </a:moveTo>
                    <a:lnTo>
                      <a:pt x="123859" y="0"/>
                    </a:lnTo>
                    <a:cubicBezTo>
                      <a:pt x="123859" y="0"/>
                      <a:pt x="125647" y="0"/>
                      <a:pt x="132801" y="4471"/>
                    </a:cubicBezTo>
                    <a:cubicBezTo>
                      <a:pt x="140849" y="8941"/>
                      <a:pt x="150685" y="14306"/>
                      <a:pt x="156945" y="16989"/>
                    </a:cubicBezTo>
                    <a:cubicBezTo>
                      <a:pt x="169463" y="23247"/>
                      <a:pt x="181088" y="31295"/>
                      <a:pt x="189136" y="43813"/>
                    </a:cubicBezTo>
                    <a:cubicBezTo>
                      <a:pt x="192713" y="49177"/>
                      <a:pt x="197184" y="59013"/>
                      <a:pt x="194501" y="66166"/>
                    </a:cubicBezTo>
                    <a:cubicBezTo>
                      <a:pt x="190925" y="74213"/>
                      <a:pt x="189136" y="88519"/>
                      <a:pt x="181088" y="91202"/>
                    </a:cubicBezTo>
                    <a:cubicBezTo>
                      <a:pt x="171252" y="96566"/>
                      <a:pt x="157839" y="96566"/>
                      <a:pt x="145320" y="94778"/>
                    </a:cubicBezTo>
                    <a:cubicBezTo>
                      <a:pt x="138166" y="94778"/>
                      <a:pt x="131907" y="92990"/>
                      <a:pt x="124753" y="91202"/>
                    </a:cubicBezTo>
                    <a:cubicBezTo>
                      <a:pt x="149791" y="101037"/>
                      <a:pt x="173935" y="113555"/>
                      <a:pt x="190925" y="136802"/>
                    </a:cubicBezTo>
                    <a:cubicBezTo>
                      <a:pt x="192713" y="140379"/>
                      <a:pt x="198972" y="142167"/>
                      <a:pt x="206126" y="142167"/>
                    </a:cubicBezTo>
                    <a:cubicBezTo>
                      <a:pt x="207915" y="142167"/>
                      <a:pt x="207915" y="145744"/>
                      <a:pt x="207915" y="147532"/>
                    </a:cubicBezTo>
                    <a:cubicBezTo>
                      <a:pt x="204338" y="151108"/>
                      <a:pt x="200761" y="152897"/>
                      <a:pt x="202549" y="157367"/>
                    </a:cubicBezTo>
                    <a:lnTo>
                      <a:pt x="207915" y="157367"/>
                    </a:lnTo>
                    <a:cubicBezTo>
                      <a:pt x="215962" y="153791"/>
                      <a:pt x="215068" y="136802"/>
                      <a:pt x="226693" y="142167"/>
                    </a:cubicBezTo>
                    <a:cubicBezTo>
                      <a:pt x="234741" y="147532"/>
                      <a:pt x="238318" y="159156"/>
                      <a:pt x="233847" y="167203"/>
                    </a:cubicBezTo>
                    <a:cubicBezTo>
                      <a:pt x="226693" y="174356"/>
                      <a:pt x="220433" y="178827"/>
                      <a:pt x="213280" y="184191"/>
                    </a:cubicBezTo>
                    <a:cubicBezTo>
                      <a:pt x="211491" y="187768"/>
                      <a:pt x="211491" y="192239"/>
                      <a:pt x="213280" y="195815"/>
                    </a:cubicBezTo>
                    <a:cubicBezTo>
                      <a:pt x="218645" y="202968"/>
                      <a:pt x="220433" y="209227"/>
                      <a:pt x="221328" y="216380"/>
                    </a:cubicBezTo>
                    <a:cubicBezTo>
                      <a:pt x="226693" y="228004"/>
                      <a:pt x="228481" y="241416"/>
                      <a:pt x="232952" y="253934"/>
                    </a:cubicBezTo>
                    <a:cubicBezTo>
                      <a:pt x="240106" y="278970"/>
                      <a:pt x="246366" y="304899"/>
                      <a:pt x="244577" y="329935"/>
                    </a:cubicBezTo>
                    <a:cubicBezTo>
                      <a:pt x="244577" y="343347"/>
                      <a:pt x="237423" y="354971"/>
                      <a:pt x="242789" y="368383"/>
                    </a:cubicBezTo>
                    <a:cubicBezTo>
                      <a:pt x="246366" y="381795"/>
                      <a:pt x="254413" y="391630"/>
                      <a:pt x="261567" y="404148"/>
                    </a:cubicBezTo>
                    <a:cubicBezTo>
                      <a:pt x="268721" y="413984"/>
                      <a:pt x="274980" y="421137"/>
                      <a:pt x="280346" y="430972"/>
                    </a:cubicBezTo>
                    <a:cubicBezTo>
                      <a:pt x="290182" y="447961"/>
                      <a:pt x="308960" y="464949"/>
                      <a:pt x="300912" y="484620"/>
                    </a:cubicBezTo>
                    <a:cubicBezTo>
                      <a:pt x="295547" y="496244"/>
                      <a:pt x="277663" y="494456"/>
                      <a:pt x="265144" y="501609"/>
                    </a:cubicBezTo>
                    <a:cubicBezTo>
                      <a:pt x="255308" y="509656"/>
                      <a:pt x="263356" y="523962"/>
                      <a:pt x="268721" y="532009"/>
                    </a:cubicBezTo>
                    <a:cubicBezTo>
                      <a:pt x="276769" y="547209"/>
                      <a:pt x="258885" y="557045"/>
                      <a:pt x="246366" y="561516"/>
                    </a:cubicBezTo>
                    <a:cubicBezTo>
                      <a:pt x="249942" y="566880"/>
                      <a:pt x="256202" y="565092"/>
                      <a:pt x="257990" y="568669"/>
                    </a:cubicBezTo>
                    <a:cubicBezTo>
                      <a:pt x="259779" y="576716"/>
                      <a:pt x="267827" y="582081"/>
                      <a:pt x="263356" y="591022"/>
                    </a:cubicBezTo>
                    <a:cubicBezTo>
                      <a:pt x="256202" y="600857"/>
                      <a:pt x="236529" y="606222"/>
                      <a:pt x="246366" y="621422"/>
                    </a:cubicBezTo>
                    <a:cubicBezTo>
                      <a:pt x="253519" y="633046"/>
                      <a:pt x="249048" y="646458"/>
                      <a:pt x="244577" y="658976"/>
                    </a:cubicBezTo>
                    <a:cubicBezTo>
                      <a:pt x="239212" y="672388"/>
                      <a:pt x="227587" y="681329"/>
                      <a:pt x="214174" y="684012"/>
                    </a:cubicBezTo>
                    <a:cubicBezTo>
                      <a:pt x="204338" y="687588"/>
                      <a:pt x="191819" y="687588"/>
                      <a:pt x="181982" y="685800"/>
                    </a:cubicBezTo>
                    <a:cubicBezTo>
                      <a:pt x="178406" y="684012"/>
                      <a:pt x="174829" y="682223"/>
                      <a:pt x="172146" y="682223"/>
                    </a:cubicBezTo>
                    <a:cubicBezTo>
                      <a:pt x="143531" y="678647"/>
                      <a:pt x="114917" y="670600"/>
                      <a:pt x="86302" y="670600"/>
                    </a:cubicBezTo>
                    <a:cubicBezTo>
                      <a:pt x="78254" y="672388"/>
                      <a:pt x="69312" y="674176"/>
                      <a:pt x="63052" y="676859"/>
                    </a:cubicBezTo>
                    <a:cubicBezTo>
                      <a:pt x="55899" y="682223"/>
                      <a:pt x="48745" y="688482"/>
                      <a:pt x="42486" y="694741"/>
                    </a:cubicBezTo>
                    <a:cubicBezTo>
                      <a:pt x="41591" y="696530"/>
                      <a:pt x="39803" y="697424"/>
                      <a:pt x="38909" y="699212"/>
                    </a:cubicBezTo>
                    <a:cubicBezTo>
                      <a:pt x="38014" y="700106"/>
                      <a:pt x="37120" y="701000"/>
                      <a:pt x="37120" y="701894"/>
                    </a:cubicBezTo>
                    <a:lnTo>
                      <a:pt x="35332" y="703683"/>
                    </a:lnTo>
                    <a:cubicBezTo>
                      <a:pt x="29967" y="709942"/>
                      <a:pt x="26390" y="716201"/>
                      <a:pt x="21919" y="723354"/>
                    </a:cubicBezTo>
                    <a:cubicBezTo>
                      <a:pt x="21919" y="724248"/>
                      <a:pt x="21024" y="724248"/>
                      <a:pt x="21024" y="724248"/>
                    </a:cubicBezTo>
                    <a:cubicBezTo>
                      <a:pt x="21024" y="725142"/>
                      <a:pt x="20130" y="726036"/>
                      <a:pt x="19236" y="726930"/>
                    </a:cubicBezTo>
                    <a:cubicBezTo>
                      <a:pt x="13871" y="736766"/>
                      <a:pt x="9400" y="747495"/>
                      <a:pt x="6717" y="758225"/>
                    </a:cubicBezTo>
                    <a:cubicBezTo>
                      <a:pt x="-4908" y="796673"/>
                      <a:pt x="458" y="829755"/>
                      <a:pt x="8506" y="837803"/>
                    </a:cubicBezTo>
                    <a:cubicBezTo>
                      <a:pt x="10294" y="839591"/>
                      <a:pt x="63947" y="856579"/>
                      <a:pt x="101503" y="873568"/>
                    </a:cubicBezTo>
                    <a:cubicBezTo>
                      <a:pt x="119388" y="881615"/>
                      <a:pt x="131012" y="886980"/>
                      <a:pt x="141743" y="894133"/>
                    </a:cubicBezTo>
                    <a:lnTo>
                      <a:pt x="1085135" y="894133"/>
                    </a:lnTo>
                    <a:lnTo>
                      <a:pt x="1085135" y="0"/>
                    </a:lnTo>
                    <a:close/>
                  </a:path>
                </a:pathLst>
              </a:custGeom>
              <a:solidFill>
                <a:srgbClr val="E1000F"/>
              </a:solidFill>
              <a:ln w="893" cap="flat">
                <a:noFill/>
                <a:prstDash val="solid"/>
                <a:miter/>
              </a:ln>
            </p:spPr>
            <p:txBody>
              <a:bodyPr rtlCol="0" anchor="ctr"/>
              <a:lstStyle/>
              <a:p>
                <a:endParaRPr lang="fr-FR"/>
              </a:p>
            </p:txBody>
          </p:sp>
          <p:sp>
            <p:nvSpPr>
              <p:cNvPr id="60" name="Forme libre 59">
                <a:extLst>
                  <a:ext uri="{FF2B5EF4-FFF2-40B4-BE49-F238E27FC236}">
                    <a16:creationId xmlns:a16="http://schemas.microsoft.com/office/drawing/2014/main" id="{2B9167FD-2360-A612-A5AB-3436406E2CDE}"/>
                  </a:ext>
                </a:extLst>
              </p:cNvPr>
              <p:cNvSpPr/>
              <p:nvPr/>
            </p:nvSpPr>
            <p:spPr>
              <a:xfrm>
                <a:off x="4684935" y="1205549"/>
                <a:ext cx="109897" cy="97202"/>
              </a:xfrm>
              <a:custGeom>
                <a:avLst/>
                <a:gdLst>
                  <a:gd name="connsiteX0" fmla="*/ 65277 w 109897"/>
                  <a:gd name="connsiteY0" fmla="*/ 15836 h 97202"/>
                  <a:gd name="connsiteX1" fmla="*/ 82267 w 109897"/>
                  <a:gd name="connsiteY1" fmla="*/ 21201 h 97202"/>
                  <a:gd name="connsiteX2" fmla="*/ 48287 w 109897"/>
                  <a:gd name="connsiteY2" fmla="*/ 51602 h 97202"/>
                  <a:gd name="connsiteX3" fmla="*/ 42922 w 109897"/>
                  <a:gd name="connsiteY3" fmla="*/ 51602 h 97202"/>
                  <a:gd name="connsiteX4" fmla="*/ 34874 w 109897"/>
                  <a:gd name="connsiteY4" fmla="*/ 63225 h 97202"/>
                  <a:gd name="connsiteX5" fmla="*/ 19673 w 109897"/>
                  <a:gd name="connsiteY5" fmla="*/ 65014 h 97202"/>
                  <a:gd name="connsiteX6" fmla="*/ 44711 w 109897"/>
                  <a:gd name="connsiteY6" fmla="*/ 74849 h 97202"/>
                  <a:gd name="connsiteX7" fmla="*/ 50076 w 109897"/>
                  <a:gd name="connsiteY7" fmla="*/ 82002 h 97202"/>
                  <a:gd name="connsiteX8" fmla="*/ 53653 w 109897"/>
                  <a:gd name="connsiteY8" fmla="*/ 80214 h 97202"/>
                  <a:gd name="connsiteX9" fmla="*/ 57229 w 109897"/>
                  <a:gd name="connsiteY9" fmla="*/ 82002 h 97202"/>
                  <a:gd name="connsiteX10" fmla="*/ 57229 w 109897"/>
                  <a:gd name="connsiteY10" fmla="*/ 89155 h 97202"/>
                  <a:gd name="connsiteX11" fmla="*/ 36663 w 109897"/>
                  <a:gd name="connsiteY11" fmla="*/ 94520 h 97202"/>
                  <a:gd name="connsiteX12" fmla="*/ 76008 w 109897"/>
                  <a:gd name="connsiteY12" fmla="*/ 94520 h 97202"/>
                  <a:gd name="connsiteX13" fmla="*/ 83162 w 109897"/>
                  <a:gd name="connsiteY13" fmla="*/ 65908 h 97202"/>
                  <a:gd name="connsiteX14" fmla="*/ 79585 w 109897"/>
                  <a:gd name="connsiteY14" fmla="*/ 60543 h 97202"/>
                  <a:gd name="connsiteX15" fmla="*/ 89421 w 109897"/>
                  <a:gd name="connsiteY15" fmla="*/ 50708 h 97202"/>
                  <a:gd name="connsiteX16" fmla="*/ 99257 w 109897"/>
                  <a:gd name="connsiteY16" fmla="*/ 45343 h 97202"/>
                  <a:gd name="connsiteX17" fmla="*/ 93892 w 109897"/>
                  <a:gd name="connsiteY17" fmla="*/ 37296 h 97202"/>
                  <a:gd name="connsiteX18" fmla="*/ 109094 w 109897"/>
                  <a:gd name="connsiteY18" fmla="*/ 10472 h 97202"/>
                  <a:gd name="connsiteX19" fmla="*/ 85844 w 109897"/>
                  <a:gd name="connsiteY19" fmla="*/ 1530 h 97202"/>
                  <a:gd name="connsiteX20" fmla="*/ 57229 w 109897"/>
                  <a:gd name="connsiteY20" fmla="*/ 3319 h 97202"/>
                  <a:gd name="connsiteX21" fmla="*/ 32192 w 109897"/>
                  <a:gd name="connsiteY21" fmla="*/ 10472 h 97202"/>
                  <a:gd name="connsiteX22" fmla="*/ 0 w 109897"/>
                  <a:gd name="connsiteY22" fmla="*/ 27460 h 97202"/>
                  <a:gd name="connsiteX23" fmla="*/ 36663 w 109897"/>
                  <a:gd name="connsiteY23" fmla="*/ 17625 h 97202"/>
                  <a:gd name="connsiteX24" fmla="*/ 65277 w 109897"/>
                  <a:gd name="connsiteY24" fmla="*/ 15836 h 97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9897" h="97202">
                    <a:moveTo>
                      <a:pt x="65277" y="15836"/>
                    </a:moveTo>
                    <a:cubicBezTo>
                      <a:pt x="72431" y="17625"/>
                      <a:pt x="82267" y="17625"/>
                      <a:pt x="82267" y="21201"/>
                    </a:cubicBezTo>
                    <a:cubicBezTo>
                      <a:pt x="78691" y="34613"/>
                      <a:pt x="59018" y="38190"/>
                      <a:pt x="48287" y="51602"/>
                    </a:cubicBezTo>
                    <a:lnTo>
                      <a:pt x="42922" y="51602"/>
                    </a:lnTo>
                    <a:cubicBezTo>
                      <a:pt x="37557" y="55178"/>
                      <a:pt x="39345" y="63225"/>
                      <a:pt x="34874" y="63225"/>
                    </a:cubicBezTo>
                    <a:cubicBezTo>
                      <a:pt x="29509" y="61437"/>
                      <a:pt x="25038" y="63225"/>
                      <a:pt x="19673" y="65014"/>
                    </a:cubicBezTo>
                    <a:cubicBezTo>
                      <a:pt x="26826" y="72167"/>
                      <a:pt x="34874" y="76637"/>
                      <a:pt x="44711" y="74849"/>
                    </a:cubicBezTo>
                    <a:cubicBezTo>
                      <a:pt x="46499" y="74849"/>
                      <a:pt x="50076" y="78426"/>
                      <a:pt x="50076" y="82002"/>
                    </a:cubicBezTo>
                    <a:cubicBezTo>
                      <a:pt x="50076" y="82002"/>
                      <a:pt x="51864" y="82002"/>
                      <a:pt x="53653" y="80214"/>
                    </a:cubicBezTo>
                    <a:cubicBezTo>
                      <a:pt x="55441" y="80214"/>
                      <a:pt x="57229" y="80214"/>
                      <a:pt x="57229" y="82002"/>
                    </a:cubicBezTo>
                    <a:lnTo>
                      <a:pt x="57229" y="89155"/>
                    </a:lnTo>
                    <a:cubicBezTo>
                      <a:pt x="51864" y="96308"/>
                      <a:pt x="43816" y="92732"/>
                      <a:pt x="36663" y="94520"/>
                    </a:cubicBezTo>
                    <a:cubicBezTo>
                      <a:pt x="50076" y="98097"/>
                      <a:pt x="63489" y="98097"/>
                      <a:pt x="76008" y="94520"/>
                    </a:cubicBezTo>
                    <a:cubicBezTo>
                      <a:pt x="85844" y="90944"/>
                      <a:pt x="76008" y="73955"/>
                      <a:pt x="83162" y="65908"/>
                    </a:cubicBezTo>
                    <a:cubicBezTo>
                      <a:pt x="79585" y="65908"/>
                      <a:pt x="83162" y="60543"/>
                      <a:pt x="79585" y="60543"/>
                    </a:cubicBezTo>
                    <a:cubicBezTo>
                      <a:pt x="83162" y="56967"/>
                      <a:pt x="86738" y="52496"/>
                      <a:pt x="89421" y="50708"/>
                    </a:cubicBezTo>
                    <a:cubicBezTo>
                      <a:pt x="92998" y="50708"/>
                      <a:pt x="97469" y="48919"/>
                      <a:pt x="99257" y="45343"/>
                    </a:cubicBezTo>
                    <a:cubicBezTo>
                      <a:pt x="99257" y="41766"/>
                      <a:pt x="92104" y="39978"/>
                      <a:pt x="93892" y="37296"/>
                    </a:cubicBezTo>
                    <a:cubicBezTo>
                      <a:pt x="103728" y="30143"/>
                      <a:pt x="112671" y="20307"/>
                      <a:pt x="109094" y="10472"/>
                    </a:cubicBezTo>
                    <a:cubicBezTo>
                      <a:pt x="107305" y="5107"/>
                      <a:pt x="93892" y="5107"/>
                      <a:pt x="85844" y="1530"/>
                    </a:cubicBezTo>
                    <a:cubicBezTo>
                      <a:pt x="77796" y="-2046"/>
                      <a:pt x="67066" y="1530"/>
                      <a:pt x="57229" y="3319"/>
                    </a:cubicBezTo>
                    <a:cubicBezTo>
                      <a:pt x="49182" y="3319"/>
                      <a:pt x="40239" y="8683"/>
                      <a:pt x="32192" y="10472"/>
                    </a:cubicBezTo>
                    <a:cubicBezTo>
                      <a:pt x="20567" y="14048"/>
                      <a:pt x="9836" y="20307"/>
                      <a:pt x="0" y="27460"/>
                    </a:cubicBezTo>
                    <a:cubicBezTo>
                      <a:pt x="11625" y="22095"/>
                      <a:pt x="23249" y="20307"/>
                      <a:pt x="36663" y="17625"/>
                    </a:cubicBezTo>
                    <a:cubicBezTo>
                      <a:pt x="46499" y="15836"/>
                      <a:pt x="54547" y="14048"/>
                      <a:pt x="65277" y="15836"/>
                    </a:cubicBezTo>
                  </a:path>
                </a:pathLst>
              </a:custGeom>
              <a:solidFill>
                <a:srgbClr val="808080"/>
              </a:solidFill>
              <a:ln w="893" cap="flat">
                <a:noFill/>
                <a:prstDash val="solid"/>
                <a:miter/>
              </a:ln>
            </p:spPr>
            <p:txBody>
              <a:bodyPr rtlCol="0" anchor="ctr"/>
              <a:lstStyle/>
              <a:p>
                <a:endParaRPr lang="fr-FR"/>
              </a:p>
            </p:txBody>
          </p:sp>
        </p:grpSp>
        <p:sp>
          <p:nvSpPr>
            <p:cNvPr id="56" name="Forme libre 55">
              <a:extLst>
                <a:ext uri="{FF2B5EF4-FFF2-40B4-BE49-F238E27FC236}">
                  <a16:creationId xmlns:a16="http://schemas.microsoft.com/office/drawing/2014/main" id="{045CE378-6D3A-5F78-21AF-6BEC16366BB7}"/>
                </a:ext>
              </a:extLst>
            </p:cNvPr>
            <p:cNvSpPr/>
            <p:nvPr/>
          </p:nvSpPr>
          <p:spPr>
            <a:xfrm>
              <a:off x="3189814" y="2048458"/>
              <a:ext cx="5812369" cy="1982292"/>
            </a:xfrm>
            <a:custGeom>
              <a:avLst/>
              <a:gdLst>
                <a:gd name="connsiteX0" fmla="*/ 0 w 5812369"/>
                <a:gd name="connsiteY0" fmla="*/ 857474 h 1982292"/>
                <a:gd name="connsiteX1" fmla="*/ 0 w 5812369"/>
                <a:gd name="connsiteY1" fmla="*/ 186874 h 1982292"/>
                <a:gd name="connsiteX2" fmla="*/ 203880 w 5812369"/>
                <a:gd name="connsiteY2" fmla="*/ 186874 h 1982292"/>
                <a:gd name="connsiteX3" fmla="*/ 377357 w 5812369"/>
                <a:gd name="connsiteY3" fmla="*/ 240522 h 1982292"/>
                <a:gd name="connsiteX4" fmla="*/ 441740 w 5812369"/>
                <a:gd name="connsiteY4" fmla="*/ 387160 h 1982292"/>
                <a:gd name="connsiteX5" fmla="*/ 414020 w 5812369"/>
                <a:gd name="connsiteY5" fmla="*/ 490879 h 1982292"/>
                <a:gd name="connsiteX6" fmla="*/ 335329 w 5812369"/>
                <a:gd name="connsiteY6" fmla="*/ 560621 h 1982292"/>
                <a:gd name="connsiteX7" fmla="*/ 544574 w 5812369"/>
                <a:gd name="connsiteY7" fmla="*/ 857474 h 1982292"/>
                <a:gd name="connsiteX8" fmla="*/ 382722 w 5812369"/>
                <a:gd name="connsiteY8" fmla="*/ 857474 h 1982292"/>
                <a:gd name="connsiteX9" fmla="*/ 204774 w 5812369"/>
                <a:gd name="connsiteY9" fmla="*/ 586551 h 1982292"/>
                <a:gd name="connsiteX10" fmla="*/ 135920 w 5812369"/>
                <a:gd name="connsiteY10" fmla="*/ 586551 h 1982292"/>
                <a:gd name="connsiteX11" fmla="*/ 135920 w 5812369"/>
                <a:gd name="connsiteY11" fmla="*/ 857474 h 1982292"/>
                <a:gd name="connsiteX12" fmla="*/ 135920 w 5812369"/>
                <a:gd name="connsiteY12" fmla="*/ 471208 h 1982292"/>
                <a:gd name="connsiteX13" fmla="*/ 211928 w 5812369"/>
                <a:gd name="connsiteY13" fmla="*/ 471208 h 1982292"/>
                <a:gd name="connsiteX14" fmla="*/ 278100 w 5812369"/>
                <a:gd name="connsiteY14" fmla="*/ 448855 h 1982292"/>
                <a:gd name="connsiteX15" fmla="*/ 302243 w 5812369"/>
                <a:gd name="connsiteY15" fmla="*/ 385371 h 1982292"/>
                <a:gd name="connsiteX16" fmla="*/ 278100 w 5812369"/>
                <a:gd name="connsiteY16" fmla="*/ 324570 h 1982292"/>
                <a:gd name="connsiteX17" fmla="*/ 211928 w 5812369"/>
                <a:gd name="connsiteY17" fmla="*/ 303111 h 1982292"/>
                <a:gd name="connsiteX18" fmla="*/ 135920 w 5812369"/>
                <a:gd name="connsiteY18" fmla="*/ 303111 h 1982292"/>
                <a:gd name="connsiteX19" fmla="*/ 639361 w 5812369"/>
                <a:gd name="connsiteY19" fmla="*/ 857474 h 1982292"/>
                <a:gd name="connsiteX20" fmla="*/ 639361 w 5812369"/>
                <a:gd name="connsiteY20" fmla="*/ 186874 h 1982292"/>
                <a:gd name="connsiteX21" fmla="*/ 1028342 w 5812369"/>
                <a:gd name="connsiteY21" fmla="*/ 186874 h 1982292"/>
                <a:gd name="connsiteX22" fmla="*/ 1028342 w 5812369"/>
                <a:gd name="connsiteY22" fmla="*/ 303111 h 1982292"/>
                <a:gd name="connsiteX23" fmla="*/ 774387 w 5812369"/>
                <a:gd name="connsiteY23" fmla="*/ 303111 h 1982292"/>
                <a:gd name="connsiteX24" fmla="*/ 774387 w 5812369"/>
                <a:gd name="connsiteY24" fmla="*/ 457796 h 1982292"/>
                <a:gd name="connsiteX25" fmla="*/ 989891 w 5812369"/>
                <a:gd name="connsiteY25" fmla="*/ 457796 h 1982292"/>
                <a:gd name="connsiteX26" fmla="*/ 989891 w 5812369"/>
                <a:gd name="connsiteY26" fmla="*/ 574033 h 1982292"/>
                <a:gd name="connsiteX27" fmla="*/ 774387 w 5812369"/>
                <a:gd name="connsiteY27" fmla="*/ 574033 h 1982292"/>
                <a:gd name="connsiteX28" fmla="*/ 774387 w 5812369"/>
                <a:gd name="connsiteY28" fmla="*/ 741236 h 1982292"/>
                <a:gd name="connsiteX29" fmla="*/ 1028342 w 5812369"/>
                <a:gd name="connsiteY29" fmla="*/ 741236 h 1982292"/>
                <a:gd name="connsiteX30" fmla="*/ 1028342 w 5812369"/>
                <a:gd name="connsiteY30" fmla="*/ 857474 h 1982292"/>
                <a:gd name="connsiteX31" fmla="*/ 770810 w 5812369"/>
                <a:gd name="connsiteY31" fmla="*/ 129649 h 1982292"/>
                <a:gd name="connsiteX32" fmla="*/ 878115 w 5812369"/>
                <a:gd name="connsiteY32" fmla="*/ 0 h 1982292"/>
                <a:gd name="connsiteX33" fmla="*/ 1017612 w 5812369"/>
                <a:gd name="connsiteY33" fmla="*/ 0 h 1982292"/>
                <a:gd name="connsiteX34" fmla="*/ 894211 w 5812369"/>
                <a:gd name="connsiteY34" fmla="*/ 129649 h 1982292"/>
                <a:gd name="connsiteX35" fmla="*/ 1193771 w 5812369"/>
                <a:gd name="connsiteY35" fmla="*/ 857474 h 1982292"/>
                <a:gd name="connsiteX36" fmla="*/ 1193771 w 5812369"/>
                <a:gd name="connsiteY36" fmla="*/ 186874 h 1982292"/>
                <a:gd name="connsiteX37" fmla="*/ 1414641 w 5812369"/>
                <a:gd name="connsiteY37" fmla="*/ 186874 h 1982292"/>
                <a:gd name="connsiteX38" fmla="*/ 1587224 w 5812369"/>
                <a:gd name="connsiteY38" fmla="*/ 240522 h 1982292"/>
                <a:gd name="connsiteX39" fmla="*/ 1650713 w 5812369"/>
                <a:gd name="connsiteY39" fmla="*/ 387160 h 1982292"/>
                <a:gd name="connsiteX40" fmla="*/ 1587224 w 5812369"/>
                <a:gd name="connsiteY40" fmla="*/ 532903 h 1982292"/>
                <a:gd name="connsiteX41" fmla="*/ 1414641 w 5812369"/>
                <a:gd name="connsiteY41" fmla="*/ 586551 h 1982292"/>
                <a:gd name="connsiteX42" fmla="*/ 1329691 w 5812369"/>
                <a:gd name="connsiteY42" fmla="*/ 586551 h 1982292"/>
                <a:gd name="connsiteX43" fmla="*/ 1329691 w 5812369"/>
                <a:gd name="connsiteY43" fmla="*/ 857474 h 1982292"/>
                <a:gd name="connsiteX44" fmla="*/ 1329691 w 5812369"/>
                <a:gd name="connsiteY44" fmla="*/ 471208 h 1982292"/>
                <a:gd name="connsiteX45" fmla="*/ 1420007 w 5812369"/>
                <a:gd name="connsiteY45" fmla="*/ 471208 h 1982292"/>
                <a:gd name="connsiteX46" fmla="*/ 1487967 w 5812369"/>
                <a:gd name="connsiteY46" fmla="*/ 447961 h 1982292"/>
                <a:gd name="connsiteX47" fmla="*/ 1512110 w 5812369"/>
                <a:gd name="connsiteY47" fmla="*/ 385371 h 1982292"/>
                <a:gd name="connsiteX48" fmla="*/ 1487072 w 5812369"/>
                <a:gd name="connsiteY48" fmla="*/ 324570 h 1982292"/>
                <a:gd name="connsiteX49" fmla="*/ 1420007 w 5812369"/>
                <a:gd name="connsiteY49" fmla="*/ 303111 h 1982292"/>
                <a:gd name="connsiteX50" fmla="*/ 1329691 w 5812369"/>
                <a:gd name="connsiteY50" fmla="*/ 303111 h 1982292"/>
                <a:gd name="connsiteX51" fmla="*/ 1759807 w 5812369"/>
                <a:gd name="connsiteY51" fmla="*/ 595493 h 1982292"/>
                <a:gd name="connsiteX52" fmla="*/ 1759807 w 5812369"/>
                <a:gd name="connsiteY52" fmla="*/ 186874 h 1982292"/>
                <a:gd name="connsiteX53" fmla="*/ 1895727 w 5812369"/>
                <a:gd name="connsiteY53" fmla="*/ 186874 h 1982292"/>
                <a:gd name="connsiteX54" fmla="*/ 1895727 w 5812369"/>
                <a:gd name="connsiteY54" fmla="*/ 606222 h 1982292"/>
                <a:gd name="connsiteX55" fmla="*/ 1931495 w 5812369"/>
                <a:gd name="connsiteY55" fmla="*/ 711730 h 1982292"/>
                <a:gd name="connsiteX56" fmla="*/ 2030753 w 5812369"/>
                <a:gd name="connsiteY56" fmla="*/ 749283 h 1982292"/>
                <a:gd name="connsiteX57" fmla="*/ 2129116 w 5812369"/>
                <a:gd name="connsiteY57" fmla="*/ 711730 h 1982292"/>
                <a:gd name="connsiteX58" fmla="*/ 2164884 w 5812369"/>
                <a:gd name="connsiteY58" fmla="*/ 606222 h 1982292"/>
                <a:gd name="connsiteX59" fmla="*/ 2164884 w 5812369"/>
                <a:gd name="connsiteY59" fmla="*/ 186874 h 1982292"/>
                <a:gd name="connsiteX60" fmla="*/ 2300804 w 5812369"/>
                <a:gd name="connsiteY60" fmla="*/ 186874 h 1982292"/>
                <a:gd name="connsiteX61" fmla="*/ 2300804 w 5812369"/>
                <a:gd name="connsiteY61" fmla="*/ 595493 h 1982292"/>
                <a:gd name="connsiteX62" fmla="*/ 2228373 w 5812369"/>
                <a:gd name="connsiteY62" fmla="*/ 802037 h 1982292"/>
                <a:gd name="connsiteX63" fmla="*/ 2029858 w 5812369"/>
                <a:gd name="connsiteY63" fmla="*/ 876250 h 1982292"/>
                <a:gd name="connsiteX64" fmla="*/ 1832238 w 5812369"/>
                <a:gd name="connsiteY64" fmla="*/ 802037 h 1982292"/>
                <a:gd name="connsiteX65" fmla="*/ 1759807 w 5812369"/>
                <a:gd name="connsiteY65" fmla="*/ 595493 h 1982292"/>
                <a:gd name="connsiteX66" fmla="*/ 2477858 w 5812369"/>
                <a:gd name="connsiteY66" fmla="*/ 857474 h 1982292"/>
                <a:gd name="connsiteX67" fmla="*/ 2477858 w 5812369"/>
                <a:gd name="connsiteY67" fmla="*/ 186874 h 1982292"/>
                <a:gd name="connsiteX68" fmla="*/ 2667431 w 5812369"/>
                <a:gd name="connsiteY68" fmla="*/ 186874 h 1982292"/>
                <a:gd name="connsiteX69" fmla="*/ 2831071 w 5812369"/>
                <a:gd name="connsiteY69" fmla="*/ 235157 h 1982292"/>
                <a:gd name="connsiteX70" fmla="*/ 2890983 w 5812369"/>
                <a:gd name="connsiteY70" fmla="*/ 369277 h 1982292"/>
                <a:gd name="connsiteX71" fmla="*/ 2820341 w 5812369"/>
                <a:gd name="connsiteY71" fmla="*/ 501609 h 1982292"/>
                <a:gd name="connsiteX72" fmla="*/ 2901714 w 5812369"/>
                <a:gd name="connsiteY72" fmla="*/ 565986 h 1982292"/>
                <a:gd name="connsiteX73" fmla="*/ 2930329 w 5812369"/>
                <a:gd name="connsiteY73" fmla="*/ 659870 h 1982292"/>
                <a:gd name="connsiteX74" fmla="*/ 2863263 w 5812369"/>
                <a:gd name="connsiteY74" fmla="*/ 804720 h 1982292"/>
                <a:gd name="connsiteX75" fmla="*/ 2681738 w 5812369"/>
                <a:gd name="connsiteY75" fmla="*/ 857474 h 1982292"/>
                <a:gd name="connsiteX76" fmla="*/ 2612884 w 5812369"/>
                <a:gd name="connsiteY76" fmla="*/ 741236 h 1982292"/>
                <a:gd name="connsiteX77" fmla="*/ 2689786 w 5812369"/>
                <a:gd name="connsiteY77" fmla="*/ 741236 h 1982292"/>
                <a:gd name="connsiteX78" fmla="*/ 2764005 w 5812369"/>
                <a:gd name="connsiteY78" fmla="*/ 717989 h 1982292"/>
                <a:gd name="connsiteX79" fmla="*/ 2790832 w 5812369"/>
                <a:gd name="connsiteY79" fmla="*/ 652717 h 1982292"/>
                <a:gd name="connsiteX80" fmla="*/ 2764005 w 5812369"/>
                <a:gd name="connsiteY80" fmla="*/ 588340 h 1982292"/>
                <a:gd name="connsiteX81" fmla="*/ 2689786 w 5812369"/>
                <a:gd name="connsiteY81" fmla="*/ 565986 h 1982292"/>
                <a:gd name="connsiteX82" fmla="*/ 2612884 w 5812369"/>
                <a:gd name="connsiteY82" fmla="*/ 565986 h 1982292"/>
                <a:gd name="connsiteX83" fmla="*/ 2612884 w 5812369"/>
                <a:gd name="connsiteY83" fmla="*/ 449749 h 1982292"/>
                <a:gd name="connsiteX84" fmla="*/ 2670113 w 5812369"/>
                <a:gd name="connsiteY84" fmla="*/ 449749 h 1982292"/>
                <a:gd name="connsiteX85" fmla="*/ 2730025 w 5812369"/>
                <a:gd name="connsiteY85" fmla="*/ 430078 h 1982292"/>
                <a:gd name="connsiteX86" fmla="*/ 2751486 w 5812369"/>
                <a:gd name="connsiteY86" fmla="*/ 375536 h 1982292"/>
                <a:gd name="connsiteX87" fmla="*/ 2730025 w 5812369"/>
                <a:gd name="connsiteY87" fmla="*/ 322782 h 1982292"/>
                <a:gd name="connsiteX88" fmla="*/ 2670113 w 5812369"/>
                <a:gd name="connsiteY88" fmla="*/ 303111 h 1982292"/>
                <a:gd name="connsiteX89" fmla="*/ 2612884 w 5812369"/>
                <a:gd name="connsiteY89" fmla="*/ 303111 h 1982292"/>
                <a:gd name="connsiteX90" fmla="*/ 3077873 w 5812369"/>
                <a:gd name="connsiteY90" fmla="*/ 857474 h 1982292"/>
                <a:gd name="connsiteX91" fmla="*/ 3077873 w 5812369"/>
                <a:gd name="connsiteY91" fmla="*/ 186874 h 1982292"/>
                <a:gd name="connsiteX92" fmla="*/ 3212899 w 5812369"/>
                <a:gd name="connsiteY92" fmla="*/ 186874 h 1982292"/>
                <a:gd name="connsiteX93" fmla="*/ 3212899 w 5812369"/>
                <a:gd name="connsiteY93" fmla="*/ 734083 h 1982292"/>
                <a:gd name="connsiteX94" fmla="*/ 3466855 w 5812369"/>
                <a:gd name="connsiteY94" fmla="*/ 734083 h 1982292"/>
                <a:gd name="connsiteX95" fmla="*/ 3466855 w 5812369"/>
                <a:gd name="connsiteY95" fmla="*/ 857474 h 1982292"/>
                <a:gd name="connsiteX96" fmla="*/ 3595621 w 5812369"/>
                <a:gd name="connsiteY96" fmla="*/ 857474 h 1982292"/>
                <a:gd name="connsiteX97" fmla="*/ 3595621 w 5812369"/>
                <a:gd name="connsiteY97" fmla="*/ 186874 h 1982292"/>
                <a:gd name="connsiteX98" fmla="*/ 3730647 w 5812369"/>
                <a:gd name="connsiteY98" fmla="*/ 186874 h 1982292"/>
                <a:gd name="connsiteX99" fmla="*/ 3730647 w 5812369"/>
                <a:gd name="connsiteY99" fmla="*/ 857474 h 1982292"/>
                <a:gd name="connsiteX100" fmla="*/ 3896076 w 5812369"/>
                <a:gd name="connsiteY100" fmla="*/ 658976 h 1982292"/>
                <a:gd name="connsiteX101" fmla="*/ 3870144 w 5812369"/>
                <a:gd name="connsiteY101" fmla="*/ 522174 h 1982292"/>
                <a:gd name="connsiteX102" fmla="*/ 3896076 w 5812369"/>
                <a:gd name="connsiteY102" fmla="*/ 386265 h 1982292"/>
                <a:gd name="connsiteX103" fmla="*/ 3967613 w 5812369"/>
                <a:gd name="connsiteY103" fmla="*/ 272711 h 1982292"/>
                <a:gd name="connsiteX104" fmla="*/ 4080284 w 5812369"/>
                <a:gd name="connsiteY104" fmla="*/ 195815 h 1982292"/>
                <a:gd name="connsiteX105" fmla="*/ 4224252 w 5812369"/>
                <a:gd name="connsiteY105" fmla="*/ 167203 h 1982292"/>
                <a:gd name="connsiteX106" fmla="*/ 4368220 w 5812369"/>
                <a:gd name="connsiteY106" fmla="*/ 195815 h 1982292"/>
                <a:gd name="connsiteX107" fmla="*/ 4480890 w 5812369"/>
                <a:gd name="connsiteY107" fmla="*/ 272711 h 1982292"/>
                <a:gd name="connsiteX108" fmla="*/ 4552427 w 5812369"/>
                <a:gd name="connsiteY108" fmla="*/ 386265 h 1982292"/>
                <a:gd name="connsiteX109" fmla="*/ 4578359 w 5812369"/>
                <a:gd name="connsiteY109" fmla="*/ 522174 h 1982292"/>
                <a:gd name="connsiteX110" fmla="*/ 4543485 w 5812369"/>
                <a:gd name="connsiteY110" fmla="*/ 679541 h 1982292"/>
                <a:gd name="connsiteX111" fmla="*/ 4446910 w 5812369"/>
                <a:gd name="connsiteY111" fmla="*/ 802037 h 1982292"/>
                <a:gd name="connsiteX112" fmla="*/ 4487150 w 5812369"/>
                <a:gd name="connsiteY112" fmla="*/ 840485 h 1982292"/>
                <a:gd name="connsiteX113" fmla="*/ 4626646 w 5812369"/>
                <a:gd name="connsiteY113" fmla="*/ 903968 h 1982292"/>
                <a:gd name="connsiteX114" fmla="*/ 4674934 w 5812369"/>
                <a:gd name="connsiteY114" fmla="*/ 896815 h 1982292"/>
                <a:gd name="connsiteX115" fmla="*/ 4674934 w 5812369"/>
                <a:gd name="connsiteY115" fmla="*/ 1012159 h 1982292"/>
                <a:gd name="connsiteX116" fmla="*/ 4604291 w 5812369"/>
                <a:gd name="connsiteY116" fmla="*/ 1023782 h 1982292"/>
                <a:gd name="connsiteX117" fmla="*/ 4395940 w 5812369"/>
                <a:gd name="connsiteY117" fmla="*/ 936157 h 1982292"/>
                <a:gd name="connsiteX118" fmla="*/ 4316355 w 5812369"/>
                <a:gd name="connsiteY118" fmla="*/ 864627 h 1982292"/>
                <a:gd name="connsiteX119" fmla="*/ 4224252 w 5812369"/>
                <a:gd name="connsiteY119" fmla="*/ 876250 h 1982292"/>
                <a:gd name="connsiteX120" fmla="*/ 4080284 w 5812369"/>
                <a:gd name="connsiteY120" fmla="*/ 847638 h 1982292"/>
                <a:gd name="connsiteX121" fmla="*/ 3967613 w 5812369"/>
                <a:gd name="connsiteY121" fmla="*/ 771637 h 1982292"/>
                <a:gd name="connsiteX122" fmla="*/ 3896076 w 5812369"/>
                <a:gd name="connsiteY122" fmla="*/ 658976 h 1982292"/>
                <a:gd name="connsiteX123" fmla="*/ 4070447 w 5812369"/>
                <a:gd name="connsiteY123" fmla="*/ 360336 h 1982292"/>
                <a:gd name="connsiteX124" fmla="*/ 4008747 w 5812369"/>
                <a:gd name="connsiteY124" fmla="*/ 522174 h 1982292"/>
                <a:gd name="connsiteX125" fmla="*/ 4070447 w 5812369"/>
                <a:gd name="connsiteY125" fmla="*/ 684012 h 1982292"/>
                <a:gd name="connsiteX126" fmla="*/ 4225146 w 5812369"/>
                <a:gd name="connsiteY126" fmla="*/ 749283 h 1982292"/>
                <a:gd name="connsiteX127" fmla="*/ 4335134 w 5812369"/>
                <a:gd name="connsiteY127" fmla="*/ 719777 h 1982292"/>
                <a:gd name="connsiteX128" fmla="*/ 4412036 w 5812369"/>
                <a:gd name="connsiteY128" fmla="*/ 637517 h 1982292"/>
                <a:gd name="connsiteX129" fmla="*/ 4439756 w 5812369"/>
                <a:gd name="connsiteY129" fmla="*/ 522174 h 1982292"/>
                <a:gd name="connsiteX130" fmla="*/ 4378056 w 5812369"/>
                <a:gd name="connsiteY130" fmla="*/ 360336 h 1982292"/>
                <a:gd name="connsiteX131" fmla="*/ 4224252 w 5812369"/>
                <a:gd name="connsiteY131" fmla="*/ 295064 h 1982292"/>
                <a:gd name="connsiteX132" fmla="*/ 4069553 w 5812369"/>
                <a:gd name="connsiteY132" fmla="*/ 360336 h 1982292"/>
                <a:gd name="connsiteX133" fmla="*/ 4705337 w 5812369"/>
                <a:gd name="connsiteY133" fmla="*/ 595493 h 1982292"/>
                <a:gd name="connsiteX134" fmla="*/ 4705337 w 5812369"/>
                <a:gd name="connsiteY134" fmla="*/ 186874 h 1982292"/>
                <a:gd name="connsiteX135" fmla="*/ 4841257 w 5812369"/>
                <a:gd name="connsiteY135" fmla="*/ 186874 h 1982292"/>
                <a:gd name="connsiteX136" fmla="*/ 4841257 w 5812369"/>
                <a:gd name="connsiteY136" fmla="*/ 606222 h 1982292"/>
                <a:gd name="connsiteX137" fmla="*/ 4877025 w 5812369"/>
                <a:gd name="connsiteY137" fmla="*/ 711730 h 1982292"/>
                <a:gd name="connsiteX138" fmla="*/ 4976283 w 5812369"/>
                <a:gd name="connsiteY138" fmla="*/ 749283 h 1982292"/>
                <a:gd name="connsiteX139" fmla="*/ 5074646 w 5812369"/>
                <a:gd name="connsiteY139" fmla="*/ 711730 h 1982292"/>
                <a:gd name="connsiteX140" fmla="*/ 5110414 w 5812369"/>
                <a:gd name="connsiteY140" fmla="*/ 606222 h 1982292"/>
                <a:gd name="connsiteX141" fmla="*/ 5110414 w 5812369"/>
                <a:gd name="connsiteY141" fmla="*/ 186874 h 1982292"/>
                <a:gd name="connsiteX142" fmla="*/ 5246334 w 5812369"/>
                <a:gd name="connsiteY142" fmla="*/ 186874 h 1982292"/>
                <a:gd name="connsiteX143" fmla="*/ 5246334 w 5812369"/>
                <a:gd name="connsiteY143" fmla="*/ 595493 h 1982292"/>
                <a:gd name="connsiteX144" fmla="*/ 5173903 w 5812369"/>
                <a:gd name="connsiteY144" fmla="*/ 802037 h 1982292"/>
                <a:gd name="connsiteX145" fmla="*/ 4975389 w 5812369"/>
                <a:gd name="connsiteY145" fmla="*/ 876250 h 1982292"/>
                <a:gd name="connsiteX146" fmla="*/ 4777768 w 5812369"/>
                <a:gd name="connsiteY146" fmla="*/ 802037 h 1982292"/>
                <a:gd name="connsiteX147" fmla="*/ 4705337 w 5812369"/>
                <a:gd name="connsiteY147" fmla="*/ 595493 h 1982292"/>
                <a:gd name="connsiteX148" fmla="*/ 5423388 w 5812369"/>
                <a:gd name="connsiteY148" fmla="*/ 857474 h 1982292"/>
                <a:gd name="connsiteX149" fmla="*/ 5423388 w 5812369"/>
                <a:gd name="connsiteY149" fmla="*/ 186874 h 1982292"/>
                <a:gd name="connsiteX150" fmla="*/ 5812370 w 5812369"/>
                <a:gd name="connsiteY150" fmla="*/ 186874 h 1982292"/>
                <a:gd name="connsiteX151" fmla="*/ 5812370 w 5812369"/>
                <a:gd name="connsiteY151" fmla="*/ 303111 h 1982292"/>
                <a:gd name="connsiteX152" fmla="*/ 5558414 w 5812369"/>
                <a:gd name="connsiteY152" fmla="*/ 303111 h 1982292"/>
                <a:gd name="connsiteX153" fmla="*/ 5558414 w 5812369"/>
                <a:gd name="connsiteY153" fmla="*/ 457796 h 1982292"/>
                <a:gd name="connsiteX154" fmla="*/ 5773919 w 5812369"/>
                <a:gd name="connsiteY154" fmla="*/ 457796 h 1982292"/>
                <a:gd name="connsiteX155" fmla="*/ 5773919 w 5812369"/>
                <a:gd name="connsiteY155" fmla="*/ 574033 h 1982292"/>
                <a:gd name="connsiteX156" fmla="*/ 5558414 w 5812369"/>
                <a:gd name="connsiteY156" fmla="*/ 574033 h 1982292"/>
                <a:gd name="connsiteX157" fmla="*/ 5558414 w 5812369"/>
                <a:gd name="connsiteY157" fmla="*/ 741236 h 1982292"/>
                <a:gd name="connsiteX158" fmla="*/ 5812370 w 5812369"/>
                <a:gd name="connsiteY158" fmla="*/ 741236 h 1982292"/>
                <a:gd name="connsiteX159" fmla="*/ 5812370 w 5812369"/>
                <a:gd name="connsiteY159" fmla="*/ 857474 h 1982292"/>
                <a:gd name="connsiteX160" fmla="*/ 0 w 5812369"/>
                <a:gd name="connsiteY160" fmla="*/ 1827608 h 1982292"/>
                <a:gd name="connsiteX161" fmla="*/ 0 w 5812369"/>
                <a:gd name="connsiteY161" fmla="*/ 1157008 h 1982292"/>
                <a:gd name="connsiteX162" fmla="*/ 388982 w 5812369"/>
                <a:gd name="connsiteY162" fmla="*/ 1157008 h 1982292"/>
                <a:gd name="connsiteX163" fmla="*/ 388982 w 5812369"/>
                <a:gd name="connsiteY163" fmla="*/ 1273245 h 1982292"/>
                <a:gd name="connsiteX164" fmla="*/ 135920 w 5812369"/>
                <a:gd name="connsiteY164" fmla="*/ 1273245 h 1982292"/>
                <a:gd name="connsiteX165" fmla="*/ 135920 w 5812369"/>
                <a:gd name="connsiteY165" fmla="*/ 1427930 h 1982292"/>
                <a:gd name="connsiteX166" fmla="*/ 351425 w 5812369"/>
                <a:gd name="connsiteY166" fmla="*/ 1427930 h 1982292"/>
                <a:gd name="connsiteX167" fmla="*/ 351425 w 5812369"/>
                <a:gd name="connsiteY167" fmla="*/ 1544168 h 1982292"/>
                <a:gd name="connsiteX168" fmla="*/ 135920 w 5812369"/>
                <a:gd name="connsiteY168" fmla="*/ 1544168 h 1982292"/>
                <a:gd name="connsiteX169" fmla="*/ 135920 w 5812369"/>
                <a:gd name="connsiteY169" fmla="*/ 1827608 h 1982292"/>
                <a:gd name="connsiteX170" fmla="*/ 517748 w 5812369"/>
                <a:gd name="connsiteY170" fmla="*/ 1827608 h 1982292"/>
                <a:gd name="connsiteX171" fmla="*/ 517748 w 5812369"/>
                <a:gd name="connsiteY171" fmla="*/ 1157008 h 1982292"/>
                <a:gd name="connsiteX172" fmla="*/ 721628 w 5812369"/>
                <a:gd name="connsiteY172" fmla="*/ 1157008 h 1982292"/>
                <a:gd name="connsiteX173" fmla="*/ 895999 w 5812369"/>
                <a:gd name="connsiteY173" fmla="*/ 1210656 h 1982292"/>
                <a:gd name="connsiteX174" fmla="*/ 959488 w 5812369"/>
                <a:gd name="connsiteY174" fmla="*/ 1357294 h 1982292"/>
                <a:gd name="connsiteX175" fmla="*/ 931768 w 5812369"/>
                <a:gd name="connsiteY175" fmla="*/ 1461907 h 1982292"/>
                <a:gd name="connsiteX176" fmla="*/ 853077 w 5812369"/>
                <a:gd name="connsiteY176" fmla="*/ 1530756 h 1982292"/>
                <a:gd name="connsiteX177" fmla="*/ 1062322 w 5812369"/>
                <a:gd name="connsiteY177" fmla="*/ 1827608 h 1982292"/>
                <a:gd name="connsiteX178" fmla="*/ 900470 w 5812369"/>
                <a:gd name="connsiteY178" fmla="*/ 1827608 h 1982292"/>
                <a:gd name="connsiteX179" fmla="*/ 722522 w 5812369"/>
                <a:gd name="connsiteY179" fmla="*/ 1556686 h 1982292"/>
                <a:gd name="connsiteX180" fmla="*/ 653668 w 5812369"/>
                <a:gd name="connsiteY180" fmla="*/ 1556686 h 1982292"/>
                <a:gd name="connsiteX181" fmla="*/ 653668 w 5812369"/>
                <a:gd name="connsiteY181" fmla="*/ 1827608 h 1982292"/>
                <a:gd name="connsiteX182" fmla="*/ 653668 w 5812369"/>
                <a:gd name="connsiteY182" fmla="*/ 1441342 h 1982292"/>
                <a:gd name="connsiteX183" fmla="*/ 729676 w 5812369"/>
                <a:gd name="connsiteY183" fmla="*/ 1441342 h 1982292"/>
                <a:gd name="connsiteX184" fmla="*/ 796742 w 5812369"/>
                <a:gd name="connsiteY184" fmla="*/ 1418989 h 1982292"/>
                <a:gd name="connsiteX185" fmla="*/ 819991 w 5812369"/>
                <a:gd name="connsiteY185" fmla="*/ 1355506 h 1982292"/>
                <a:gd name="connsiteX186" fmla="*/ 796742 w 5812369"/>
                <a:gd name="connsiteY186" fmla="*/ 1294705 h 1982292"/>
                <a:gd name="connsiteX187" fmla="*/ 729676 w 5812369"/>
                <a:gd name="connsiteY187" fmla="*/ 1273245 h 1982292"/>
                <a:gd name="connsiteX188" fmla="*/ 653668 w 5812369"/>
                <a:gd name="connsiteY188" fmla="*/ 1273245 h 1982292"/>
                <a:gd name="connsiteX189" fmla="*/ 1100773 w 5812369"/>
                <a:gd name="connsiteY189" fmla="*/ 1827608 h 1982292"/>
                <a:gd name="connsiteX190" fmla="*/ 1353835 w 5812369"/>
                <a:gd name="connsiteY190" fmla="*/ 1157008 h 1982292"/>
                <a:gd name="connsiteX191" fmla="*/ 1530889 w 5812369"/>
                <a:gd name="connsiteY191" fmla="*/ 1157008 h 1982292"/>
                <a:gd name="connsiteX192" fmla="*/ 1783950 w 5812369"/>
                <a:gd name="connsiteY192" fmla="*/ 1827608 h 1982292"/>
                <a:gd name="connsiteX193" fmla="*/ 1639982 w 5812369"/>
                <a:gd name="connsiteY193" fmla="*/ 1827608 h 1982292"/>
                <a:gd name="connsiteX194" fmla="*/ 1575599 w 5812369"/>
                <a:gd name="connsiteY194" fmla="*/ 1653252 h 1982292"/>
                <a:gd name="connsiteX195" fmla="*/ 1308230 w 5812369"/>
                <a:gd name="connsiteY195" fmla="*/ 1653252 h 1982292"/>
                <a:gd name="connsiteX196" fmla="*/ 1244741 w 5812369"/>
                <a:gd name="connsiteY196" fmla="*/ 1827608 h 1982292"/>
                <a:gd name="connsiteX197" fmla="*/ 1350258 w 5812369"/>
                <a:gd name="connsiteY197" fmla="*/ 1537015 h 1982292"/>
                <a:gd name="connsiteX198" fmla="*/ 1534466 w 5812369"/>
                <a:gd name="connsiteY198" fmla="*/ 1537015 h 1982292"/>
                <a:gd name="connsiteX199" fmla="*/ 1442362 w 5812369"/>
                <a:gd name="connsiteY199" fmla="*/ 1285763 h 1982292"/>
                <a:gd name="connsiteX200" fmla="*/ 1896621 w 5812369"/>
                <a:gd name="connsiteY200" fmla="*/ 1827608 h 1982292"/>
                <a:gd name="connsiteX201" fmla="*/ 1896621 w 5812369"/>
                <a:gd name="connsiteY201" fmla="*/ 1157008 h 1982292"/>
                <a:gd name="connsiteX202" fmla="*/ 2070098 w 5812369"/>
                <a:gd name="connsiteY202" fmla="*/ 1157008 h 1982292"/>
                <a:gd name="connsiteX203" fmla="*/ 2368764 w 5812369"/>
                <a:gd name="connsiteY203" fmla="*/ 1637158 h 1982292"/>
                <a:gd name="connsiteX204" fmla="*/ 2368764 w 5812369"/>
                <a:gd name="connsiteY204" fmla="*/ 1157008 h 1982292"/>
                <a:gd name="connsiteX205" fmla="*/ 2503790 w 5812369"/>
                <a:gd name="connsiteY205" fmla="*/ 1157008 h 1982292"/>
                <a:gd name="connsiteX206" fmla="*/ 2503790 w 5812369"/>
                <a:gd name="connsiteY206" fmla="*/ 1827608 h 1982292"/>
                <a:gd name="connsiteX207" fmla="*/ 2330313 w 5812369"/>
                <a:gd name="connsiteY207" fmla="*/ 1827608 h 1982292"/>
                <a:gd name="connsiteX208" fmla="*/ 2031647 w 5812369"/>
                <a:gd name="connsiteY208" fmla="*/ 1345670 h 1982292"/>
                <a:gd name="connsiteX209" fmla="*/ 2031647 w 5812369"/>
                <a:gd name="connsiteY209" fmla="*/ 1827608 h 1982292"/>
                <a:gd name="connsiteX210" fmla="*/ 2644181 w 5812369"/>
                <a:gd name="connsiteY210" fmla="*/ 1492308 h 1982292"/>
                <a:gd name="connsiteX211" fmla="*/ 2670113 w 5812369"/>
                <a:gd name="connsiteY211" fmla="*/ 1356400 h 1982292"/>
                <a:gd name="connsiteX212" fmla="*/ 2741650 w 5812369"/>
                <a:gd name="connsiteY212" fmla="*/ 1242845 h 1982292"/>
                <a:gd name="connsiteX213" fmla="*/ 2854321 w 5812369"/>
                <a:gd name="connsiteY213" fmla="*/ 1166844 h 1982292"/>
                <a:gd name="connsiteX214" fmla="*/ 2999183 w 5812369"/>
                <a:gd name="connsiteY214" fmla="*/ 1138231 h 1982292"/>
                <a:gd name="connsiteX215" fmla="*/ 3160141 w 5812369"/>
                <a:gd name="connsiteY215" fmla="*/ 1173997 h 1982292"/>
                <a:gd name="connsiteX216" fmla="*/ 3279965 w 5812369"/>
                <a:gd name="connsiteY216" fmla="*/ 1274140 h 1982292"/>
                <a:gd name="connsiteX217" fmla="*/ 3173554 w 5812369"/>
                <a:gd name="connsiteY217" fmla="*/ 1357294 h 1982292"/>
                <a:gd name="connsiteX218" fmla="*/ 3099334 w 5812369"/>
                <a:gd name="connsiteY218" fmla="*/ 1290234 h 1982292"/>
                <a:gd name="connsiteX219" fmla="*/ 2999183 w 5812369"/>
                <a:gd name="connsiteY219" fmla="*/ 1265198 h 1982292"/>
                <a:gd name="connsiteX220" fmla="*/ 2844484 w 5812369"/>
                <a:gd name="connsiteY220" fmla="*/ 1330470 h 1982292"/>
                <a:gd name="connsiteX221" fmla="*/ 2782784 w 5812369"/>
                <a:gd name="connsiteY221" fmla="*/ 1492308 h 1982292"/>
                <a:gd name="connsiteX222" fmla="*/ 2844484 w 5812369"/>
                <a:gd name="connsiteY222" fmla="*/ 1655040 h 1982292"/>
                <a:gd name="connsiteX223" fmla="*/ 2999183 w 5812369"/>
                <a:gd name="connsiteY223" fmla="*/ 1719418 h 1982292"/>
                <a:gd name="connsiteX224" fmla="*/ 3099334 w 5812369"/>
                <a:gd name="connsiteY224" fmla="*/ 1695276 h 1982292"/>
                <a:gd name="connsiteX225" fmla="*/ 3173554 w 5812369"/>
                <a:gd name="connsiteY225" fmla="*/ 1627322 h 1982292"/>
                <a:gd name="connsiteX226" fmla="*/ 3279965 w 5812369"/>
                <a:gd name="connsiteY226" fmla="*/ 1709582 h 1982292"/>
                <a:gd name="connsiteX227" fmla="*/ 3181602 w 5812369"/>
                <a:gd name="connsiteY227" fmla="*/ 1798996 h 1982292"/>
                <a:gd name="connsiteX228" fmla="*/ 3051047 w 5812369"/>
                <a:gd name="connsiteY228" fmla="*/ 1842808 h 1982292"/>
                <a:gd name="connsiteX229" fmla="*/ 2967885 w 5812369"/>
                <a:gd name="connsiteY229" fmla="*/ 1982293 h 1982292"/>
                <a:gd name="connsiteX230" fmla="*/ 2848061 w 5812369"/>
                <a:gd name="connsiteY230" fmla="*/ 1982293 h 1982292"/>
                <a:gd name="connsiteX231" fmla="*/ 2932117 w 5812369"/>
                <a:gd name="connsiteY231" fmla="*/ 1841020 h 1982292"/>
                <a:gd name="connsiteX232" fmla="*/ 2780995 w 5812369"/>
                <a:gd name="connsiteY232" fmla="*/ 1775748 h 1982292"/>
                <a:gd name="connsiteX233" fmla="*/ 2679055 w 5812369"/>
                <a:gd name="connsiteY233" fmla="*/ 1651464 h 1982292"/>
                <a:gd name="connsiteX234" fmla="*/ 2644181 w 5812369"/>
                <a:gd name="connsiteY234" fmla="*/ 1492308 h 1982292"/>
                <a:gd name="connsiteX235" fmla="*/ 3319310 w 5812369"/>
                <a:gd name="connsiteY235" fmla="*/ 1827608 h 1982292"/>
                <a:gd name="connsiteX236" fmla="*/ 3572372 w 5812369"/>
                <a:gd name="connsiteY236" fmla="*/ 1157008 h 1982292"/>
                <a:gd name="connsiteX237" fmla="*/ 3749426 w 5812369"/>
                <a:gd name="connsiteY237" fmla="*/ 1157008 h 1982292"/>
                <a:gd name="connsiteX238" fmla="*/ 4002487 w 5812369"/>
                <a:gd name="connsiteY238" fmla="*/ 1827608 h 1982292"/>
                <a:gd name="connsiteX239" fmla="*/ 3858519 w 5812369"/>
                <a:gd name="connsiteY239" fmla="*/ 1827608 h 1982292"/>
                <a:gd name="connsiteX240" fmla="*/ 3795030 w 5812369"/>
                <a:gd name="connsiteY240" fmla="*/ 1653252 h 1982292"/>
                <a:gd name="connsiteX241" fmla="*/ 3527661 w 5812369"/>
                <a:gd name="connsiteY241" fmla="*/ 1653252 h 1982292"/>
                <a:gd name="connsiteX242" fmla="*/ 3463278 w 5812369"/>
                <a:gd name="connsiteY242" fmla="*/ 1827608 h 1982292"/>
                <a:gd name="connsiteX243" fmla="*/ 3569689 w 5812369"/>
                <a:gd name="connsiteY243" fmla="*/ 1537015 h 1982292"/>
                <a:gd name="connsiteX244" fmla="*/ 3753002 w 5812369"/>
                <a:gd name="connsiteY244" fmla="*/ 1537015 h 1982292"/>
                <a:gd name="connsiteX245" fmla="*/ 3660899 w 5812369"/>
                <a:gd name="connsiteY245" fmla="*/ 1285763 h 1982292"/>
                <a:gd name="connsiteX246" fmla="*/ 4115158 w 5812369"/>
                <a:gd name="connsiteY246" fmla="*/ 1827608 h 1982292"/>
                <a:gd name="connsiteX247" fmla="*/ 4115158 w 5812369"/>
                <a:gd name="connsiteY247" fmla="*/ 1157008 h 1982292"/>
                <a:gd name="connsiteX248" fmla="*/ 4251078 w 5812369"/>
                <a:gd name="connsiteY248" fmla="*/ 1157008 h 1982292"/>
                <a:gd name="connsiteX249" fmla="*/ 4251078 w 5812369"/>
                <a:gd name="connsiteY249" fmla="*/ 1827608 h 1982292"/>
                <a:gd name="connsiteX250" fmla="*/ 4386998 w 5812369"/>
                <a:gd name="connsiteY250" fmla="*/ 1734618 h 1982292"/>
                <a:gd name="connsiteX251" fmla="*/ 4485361 w 5812369"/>
                <a:gd name="connsiteY251" fmla="*/ 1644311 h 1982292"/>
                <a:gd name="connsiteX252" fmla="*/ 4553321 w 5812369"/>
                <a:gd name="connsiteY252" fmla="*/ 1705112 h 1982292"/>
                <a:gd name="connsiteX253" fmla="*/ 4632906 w 5812369"/>
                <a:gd name="connsiteY253" fmla="*/ 1726571 h 1982292"/>
                <a:gd name="connsiteX254" fmla="*/ 4695501 w 5812369"/>
                <a:gd name="connsiteY254" fmla="*/ 1706006 h 1982292"/>
                <a:gd name="connsiteX255" fmla="*/ 4718750 w 5812369"/>
                <a:gd name="connsiteY255" fmla="*/ 1648781 h 1982292"/>
                <a:gd name="connsiteX256" fmla="*/ 4706231 w 5812369"/>
                <a:gd name="connsiteY256" fmla="*/ 1609439 h 1982292"/>
                <a:gd name="connsiteX257" fmla="*/ 4671357 w 5812369"/>
                <a:gd name="connsiteY257" fmla="*/ 1579933 h 1982292"/>
                <a:gd name="connsiteX258" fmla="*/ 4622175 w 5812369"/>
                <a:gd name="connsiteY258" fmla="*/ 1554897 h 1982292"/>
                <a:gd name="connsiteX259" fmla="*/ 4565840 w 5812369"/>
                <a:gd name="connsiteY259" fmla="*/ 1528967 h 1982292"/>
                <a:gd name="connsiteX260" fmla="*/ 4510399 w 5812369"/>
                <a:gd name="connsiteY260" fmla="*/ 1498567 h 1982292"/>
                <a:gd name="connsiteX261" fmla="*/ 4461217 w 5812369"/>
                <a:gd name="connsiteY261" fmla="*/ 1459225 h 1982292"/>
                <a:gd name="connsiteX262" fmla="*/ 4426343 w 5812369"/>
                <a:gd name="connsiteY262" fmla="*/ 1404683 h 1982292"/>
                <a:gd name="connsiteX263" fmla="*/ 4412930 w 5812369"/>
                <a:gd name="connsiteY263" fmla="*/ 1332258 h 1982292"/>
                <a:gd name="connsiteX264" fmla="*/ 4473736 w 5812369"/>
                <a:gd name="connsiteY264" fmla="*/ 1194562 h 1982292"/>
                <a:gd name="connsiteX265" fmla="*/ 4627541 w 5812369"/>
                <a:gd name="connsiteY265" fmla="*/ 1138231 h 1982292"/>
                <a:gd name="connsiteX266" fmla="*/ 4860930 w 5812369"/>
                <a:gd name="connsiteY266" fmla="*/ 1250892 h 1982292"/>
                <a:gd name="connsiteX267" fmla="*/ 4761672 w 5812369"/>
                <a:gd name="connsiteY267" fmla="*/ 1340305 h 1982292"/>
                <a:gd name="connsiteX268" fmla="*/ 4628435 w 5812369"/>
                <a:gd name="connsiteY268" fmla="*/ 1256257 h 1982292"/>
                <a:gd name="connsiteX269" fmla="*/ 4572100 w 5812369"/>
                <a:gd name="connsiteY269" fmla="*/ 1276822 h 1982292"/>
                <a:gd name="connsiteX270" fmla="*/ 4550639 w 5812369"/>
                <a:gd name="connsiteY270" fmla="*/ 1326893 h 1982292"/>
                <a:gd name="connsiteX271" fmla="*/ 4561369 w 5812369"/>
                <a:gd name="connsiteY271" fmla="*/ 1361765 h 1982292"/>
                <a:gd name="connsiteX272" fmla="*/ 4589090 w 5812369"/>
                <a:gd name="connsiteY272" fmla="*/ 1389483 h 1982292"/>
                <a:gd name="connsiteX273" fmla="*/ 4630223 w 5812369"/>
                <a:gd name="connsiteY273" fmla="*/ 1412730 h 1982292"/>
                <a:gd name="connsiteX274" fmla="*/ 4677616 w 5812369"/>
                <a:gd name="connsiteY274" fmla="*/ 1435084 h 1982292"/>
                <a:gd name="connsiteX275" fmla="*/ 4728586 w 5812369"/>
                <a:gd name="connsiteY275" fmla="*/ 1458331 h 1982292"/>
                <a:gd name="connsiteX276" fmla="*/ 4776874 w 5812369"/>
                <a:gd name="connsiteY276" fmla="*/ 1488731 h 1982292"/>
                <a:gd name="connsiteX277" fmla="*/ 4818008 w 5812369"/>
                <a:gd name="connsiteY277" fmla="*/ 1528073 h 1982292"/>
                <a:gd name="connsiteX278" fmla="*/ 4845728 w 5812369"/>
                <a:gd name="connsiteY278" fmla="*/ 1579039 h 1982292"/>
                <a:gd name="connsiteX279" fmla="*/ 4856459 w 5812369"/>
                <a:gd name="connsiteY279" fmla="*/ 1646099 h 1982292"/>
                <a:gd name="connsiteX280" fmla="*/ 4791181 w 5812369"/>
                <a:gd name="connsiteY280" fmla="*/ 1791843 h 1982292"/>
                <a:gd name="connsiteX281" fmla="*/ 4634694 w 5812369"/>
                <a:gd name="connsiteY281" fmla="*/ 1846385 h 1982292"/>
                <a:gd name="connsiteX282" fmla="*/ 4492515 w 5812369"/>
                <a:gd name="connsiteY282" fmla="*/ 1818667 h 1982292"/>
                <a:gd name="connsiteX283" fmla="*/ 4386998 w 5812369"/>
                <a:gd name="connsiteY283" fmla="*/ 1734618 h 1982292"/>
                <a:gd name="connsiteX284" fmla="*/ 5007580 w 5812369"/>
                <a:gd name="connsiteY284" fmla="*/ 1827608 h 1982292"/>
                <a:gd name="connsiteX285" fmla="*/ 5007580 w 5812369"/>
                <a:gd name="connsiteY285" fmla="*/ 1157008 h 1982292"/>
                <a:gd name="connsiteX286" fmla="*/ 5396562 w 5812369"/>
                <a:gd name="connsiteY286" fmla="*/ 1157008 h 1982292"/>
                <a:gd name="connsiteX287" fmla="*/ 5396562 w 5812369"/>
                <a:gd name="connsiteY287" fmla="*/ 1273245 h 1982292"/>
                <a:gd name="connsiteX288" fmla="*/ 5143500 w 5812369"/>
                <a:gd name="connsiteY288" fmla="*/ 1273245 h 1982292"/>
                <a:gd name="connsiteX289" fmla="*/ 5143500 w 5812369"/>
                <a:gd name="connsiteY289" fmla="*/ 1427930 h 1982292"/>
                <a:gd name="connsiteX290" fmla="*/ 5359005 w 5812369"/>
                <a:gd name="connsiteY290" fmla="*/ 1427930 h 1982292"/>
                <a:gd name="connsiteX291" fmla="*/ 5359005 w 5812369"/>
                <a:gd name="connsiteY291" fmla="*/ 1544168 h 1982292"/>
                <a:gd name="connsiteX292" fmla="*/ 5143500 w 5812369"/>
                <a:gd name="connsiteY292" fmla="*/ 1544168 h 1982292"/>
                <a:gd name="connsiteX293" fmla="*/ 5143500 w 5812369"/>
                <a:gd name="connsiteY293" fmla="*/ 1711371 h 1982292"/>
                <a:gd name="connsiteX294" fmla="*/ 5396562 w 5812369"/>
                <a:gd name="connsiteY294" fmla="*/ 1711371 h 1982292"/>
                <a:gd name="connsiteX295" fmla="*/ 5396562 w 5812369"/>
                <a:gd name="connsiteY295" fmla="*/ 1827608 h 198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Lst>
              <a:rect l="l" t="t" r="r" b="b"/>
              <a:pathLst>
                <a:path w="5812369" h="1982292">
                  <a:moveTo>
                    <a:pt x="0" y="857474"/>
                  </a:moveTo>
                  <a:lnTo>
                    <a:pt x="0" y="186874"/>
                  </a:lnTo>
                  <a:lnTo>
                    <a:pt x="203880" y="186874"/>
                  </a:lnTo>
                  <a:cubicBezTo>
                    <a:pt x="277804" y="186874"/>
                    <a:pt x="335624" y="204756"/>
                    <a:pt x="377357" y="240522"/>
                  </a:cubicBezTo>
                  <a:cubicBezTo>
                    <a:pt x="419680" y="276287"/>
                    <a:pt x="441141" y="325169"/>
                    <a:pt x="441740" y="387160"/>
                  </a:cubicBezTo>
                  <a:cubicBezTo>
                    <a:pt x="441740" y="427100"/>
                    <a:pt x="432503" y="461668"/>
                    <a:pt x="414020" y="490879"/>
                  </a:cubicBezTo>
                  <a:cubicBezTo>
                    <a:pt x="395536" y="520681"/>
                    <a:pt x="369309" y="543928"/>
                    <a:pt x="335329" y="560621"/>
                  </a:cubicBezTo>
                  <a:lnTo>
                    <a:pt x="544574" y="857474"/>
                  </a:lnTo>
                  <a:lnTo>
                    <a:pt x="382722" y="857474"/>
                  </a:lnTo>
                  <a:lnTo>
                    <a:pt x="204774" y="586551"/>
                  </a:lnTo>
                  <a:lnTo>
                    <a:pt x="135920" y="586551"/>
                  </a:lnTo>
                  <a:lnTo>
                    <a:pt x="135920" y="857474"/>
                  </a:lnTo>
                  <a:close/>
                  <a:moveTo>
                    <a:pt x="135920" y="471208"/>
                  </a:moveTo>
                  <a:lnTo>
                    <a:pt x="211928" y="471208"/>
                  </a:lnTo>
                  <a:cubicBezTo>
                    <a:pt x="240543" y="471208"/>
                    <a:pt x="262603" y="463760"/>
                    <a:pt x="278100" y="448855"/>
                  </a:cubicBezTo>
                  <a:cubicBezTo>
                    <a:pt x="294195" y="433950"/>
                    <a:pt x="302243" y="412794"/>
                    <a:pt x="302243" y="385371"/>
                  </a:cubicBezTo>
                  <a:cubicBezTo>
                    <a:pt x="302243" y="359737"/>
                    <a:pt x="294195" y="339475"/>
                    <a:pt x="278100" y="324570"/>
                  </a:cubicBezTo>
                  <a:cubicBezTo>
                    <a:pt x="262004" y="309665"/>
                    <a:pt x="239944" y="302512"/>
                    <a:pt x="211928" y="303111"/>
                  </a:cubicBezTo>
                  <a:lnTo>
                    <a:pt x="135920" y="303111"/>
                  </a:lnTo>
                  <a:close/>
                  <a:moveTo>
                    <a:pt x="639361" y="857474"/>
                  </a:moveTo>
                  <a:lnTo>
                    <a:pt x="639361" y="186874"/>
                  </a:lnTo>
                  <a:lnTo>
                    <a:pt x="1028342" y="186874"/>
                  </a:lnTo>
                  <a:lnTo>
                    <a:pt x="1028342" y="303111"/>
                  </a:lnTo>
                  <a:lnTo>
                    <a:pt x="774387" y="303111"/>
                  </a:lnTo>
                  <a:lnTo>
                    <a:pt x="774387" y="457796"/>
                  </a:lnTo>
                  <a:lnTo>
                    <a:pt x="989891" y="457796"/>
                  </a:lnTo>
                  <a:lnTo>
                    <a:pt x="989891" y="574033"/>
                  </a:lnTo>
                  <a:lnTo>
                    <a:pt x="774387" y="574033"/>
                  </a:lnTo>
                  <a:lnTo>
                    <a:pt x="774387" y="741236"/>
                  </a:lnTo>
                  <a:lnTo>
                    <a:pt x="1028342" y="741236"/>
                  </a:lnTo>
                  <a:lnTo>
                    <a:pt x="1028342" y="857474"/>
                  </a:lnTo>
                  <a:close/>
                  <a:moveTo>
                    <a:pt x="770810" y="129649"/>
                  </a:moveTo>
                  <a:lnTo>
                    <a:pt x="878115" y="0"/>
                  </a:lnTo>
                  <a:lnTo>
                    <a:pt x="1017612" y="0"/>
                  </a:lnTo>
                  <a:lnTo>
                    <a:pt x="894211" y="129649"/>
                  </a:lnTo>
                  <a:close/>
                  <a:moveTo>
                    <a:pt x="1193771" y="857474"/>
                  </a:moveTo>
                  <a:lnTo>
                    <a:pt x="1193771" y="186874"/>
                  </a:lnTo>
                  <a:lnTo>
                    <a:pt x="1414641" y="186874"/>
                  </a:lnTo>
                  <a:cubicBezTo>
                    <a:pt x="1487967" y="186874"/>
                    <a:pt x="1545491" y="204756"/>
                    <a:pt x="1587224" y="240522"/>
                  </a:cubicBezTo>
                  <a:cubicBezTo>
                    <a:pt x="1629547" y="276287"/>
                    <a:pt x="1650713" y="325169"/>
                    <a:pt x="1650713" y="387160"/>
                  </a:cubicBezTo>
                  <a:cubicBezTo>
                    <a:pt x="1650713" y="449150"/>
                    <a:pt x="1629547" y="497737"/>
                    <a:pt x="1587224" y="532903"/>
                  </a:cubicBezTo>
                  <a:cubicBezTo>
                    <a:pt x="1544901" y="568669"/>
                    <a:pt x="1487368" y="586551"/>
                    <a:pt x="1414641" y="586551"/>
                  </a:cubicBezTo>
                  <a:lnTo>
                    <a:pt x="1329691" y="586551"/>
                  </a:lnTo>
                  <a:lnTo>
                    <a:pt x="1329691" y="857474"/>
                  </a:lnTo>
                  <a:close/>
                  <a:moveTo>
                    <a:pt x="1329691" y="471208"/>
                  </a:moveTo>
                  <a:lnTo>
                    <a:pt x="1420007" y="471208"/>
                  </a:lnTo>
                  <a:cubicBezTo>
                    <a:pt x="1449220" y="471208"/>
                    <a:pt x="1471871" y="463456"/>
                    <a:pt x="1487967" y="447961"/>
                  </a:cubicBezTo>
                  <a:cubicBezTo>
                    <a:pt x="1504062" y="433056"/>
                    <a:pt x="1512110" y="412195"/>
                    <a:pt x="1512110" y="385371"/>
                  </a:cubicBezTo>
                  <a:cubicBezTo>
                    <a:pt x="1512110" y="359737"/>
                    <a:pt x="1503767" y="339475"/>
                    <a:pt x="1487072" y="324570"/>
                  </a:cubicBezTo>
                  <a:cubicBezTo>
                    <a:pt x="1470977" y="309665"/>
                    <a:pt x="1448621" y="302512"/>
                    <a:pt x="1420007" y="303111"/>
                  </a:cubicBezTo>
                  <a:lnTo>
                    <a:pt x="1329691" y="303111"/>
                  </a:lnTo>
                  <a:close/>
                  <a:moveTo>
                    <a:pt x="1759807" y="595493"/>
                  </a:moveTo>
                  <a:lnTo>
                    <a:pt x="1759807" y="186874"/>
                  </a:lnTo>
                  <a:lnTo>
                    <a:pt x="1895727" y="186874"/>
                  </a:lnTo>
                  <a:lnTo>
                    <a:pt x="1895727" y="606222"/>
                  </a:lnTo>
                  <a:cubicBezTo>
                    <a:pt x="1895727" y="650929"/>
                    <a:pt x="1907647" y="686095"/>
                    <a:pt x="1931495" y="711730"/>
                  </a:cubicBezTo>
                  <a:cubicBezTo>
                    <a:pt x="1955344" y="736766"/>
                    <a:pt x="1988430" y="749283"/>
                    <a:pt x="2030753" y="749283"/>
                  </a:cubicBezTo>
                  <a:cubicBezTo>
                    <a:pt x="2072485" y="749283"/>
                    <a:pt x="2105267" y="736766"/>
                    <a:pt x="2129116" y="711730"/>
                  </a:cubicBezTo>
                  <a:cubicBezTo>
                    <a:pt x="2152964" y="686694"/>
                    <a:pt x="2164884" y="651528"/>
                    <a:pt x="2164884" y="606222"/>
                  </a:cubicBezTo>
                  <a:lnTo>
                    <a:pt x="2164884" y="186874"/>
                  </a:lnTo>
                  <a:lnTo>
                    <a:pt x="2300804" y="186874"/>
                  </a:lnTo>
                  <a:lnTo>
                    <a:pt x="2300804" y="595493"/>
                  </a:lnTo>
                  <a:cubicBezTo>
                    <a:pt x="2300804" y="683717"/>
                    <a:pt x="2276661" y="752565"/>
                    <a:pt x="2228373" y="802037"/>
                  </a:cubicBezTo>
                  <a:cubicBezTo>
                    <a:pt x="2180086" y="851510"/>
                    <a:pt x="2113914" y="876250"/>
                    <a:pt x="2029858" y="876250"/>
                  </a:cubicBezTo>
                  <a:cubicBezTo>
                    <a:pt x="1946402" y="876250"/>
                    <a:pt x="1880525" y="851510"/>
                    <a:pt x="1832238" y="802037"/>
                  </a:cubicBezTo>
                  <a:cubicBezTo>
                    <a:pt x="1783950" y="751966"/>
                    <a:pt x="1759807" y="683118"/>
                    <a:pt x="1759807" y="595493"/>
                  </a:cubicBezTo>
                  <a:close/>
                  <a:moveTo>
                    <a:pt x="2477858" y="857474"/>
                  </a:moveTo>
                  <a:lnTo>
                    <a:pt x="2477858" y="186874"/>
                  </a:lnTo>
                  <a:lnTo>
                    <a:pt x="2667431" y="186874"/>
                  </a:lnTo>
                  <a:cubicBezTo>
                    <a:pt x="2737179" y="186874"/>
                    <a:pt x="2791726" y="202968"/>
                    <a:pt x="2831071" y="235157"/>
                  </a:cubicBezTo>
                  <a:cubicBezTo>
                    <a:pt x="2871016" y="267346"/>
                    <a:pt x="2890983" y="312052"/>
                    <a:pt x="2890983" y="369277"/>
                  </a:cubicBezTo>
                  <a:cubicBezTo>
                    <a:pt x="2890983" y="424713"/>
                    <a:pt x="2867439" y="468821"/>
                    <a:pt x="2820341" y="501609"/>
                  </a:cubicBezTo>
                  <a:cubicBezTo>
                    <a:pt x="2855510" y="517703"/>
                    <a:pt x="2882640" y="539162"/>
                    <a:pt x="2901714" y="565986"/>
                  </a:cubicBezTo>
                  <a:cubicBezTo>
                    <a:pt x="2920787" y="593409"/>
                    <a:pt x="2930329" y="624704"/>
                    <a:pt x="2930329" y="659870"/>
                  </a:cubicBezTo>
                  <a:cubicBezTo>
                    <a:pt x="2930329" y="721270"/>
                    <a:pt x="2907973" y="769553"/>
                    <a:pt x="2863263" y="804720"/>
                  </a:cubicBezTo>
                  <a:cubicBezTo>
                    <a:pt x="2819151" y="839886"/>
                    <a:pt x="2758640" y="857474"/>
                    <a:pt x="2681738" y="857474"/>
                  </a:cubicBezTo>
                  <a:close/>
                  <a:moveTo>
                    <a:pt x="2612884" y="741236"/>
                  </a:moveTo>
                  <a:lnTo>
                    <a:pt x="2689786" y="741236"/>
                  </a:lnTo>
                  <a:cubicBezTo>
                    <a:pt x="2721378" y="741236"/>
                    <a:pt x="2746121" y="733484"/>
                    <a:pt x="2764005" y="717989"/>
                  </a:cubicBezTo>
                  <a:cubicBezTo>
                    <a:pt x="2781890" y="701894"/>
                    <a:pt x="2790832" y="680140"/>
                    <a:pt x="2790832" y="652717"/>
                  </a:cubicBezTo>
                  <a:cubicBezTo>
                    <a:pt x="2790832" y="625294"/>
                    <a:pt x="2781890" y="603835"/>
                    <a:pt x="2764005" y="588340"/>
                  </a:cubicBezTo>
                  <a:cubicBezTo>
                    <a:pt x="2746121" y="573434"/>
                    <a:pt x="2721378" y="565986"/>
                    <a:pt x="2689786" y="565986"/>
                  </a:cubicBezTo>
                  <a:lnTo>
                    <a:pt x="2612884" y="565986"/>
                  </a:lnTo>
                  <a:close/>
                  <a:moveTo>
                    <a:pt x="2612884" y="449749"/>
                  </a:moveTo>
                  <a:lnTo>
                    <a:pt x="2670113" y="449749"/>
                  </a:lnTo>
                  <a:cubicBezTo>
                    <a:pt x="2695750" y="449749"/>
                    <a:pt x="2715718" y="443195"/>
                    <a:pt x="2730025" y="430078"/>
                  </a:cubicBezTo>
                  <a:cubicBezTo>
                    <a:pt x="2744333" y="417560"/>
                    <a:pt x="2751486" y="399382"/>
                    <a:pt x="2751486" y="375536"/>
                  </a:cubicBezTo>
                  <a:cubicBezTo>
                    <a:pt x="2751486" y="352887"/>
                    <a:pt x="2744333" y="335300"/>
                    <a:pt x="2730025" y="322782"/>
                  </a:cubicBezTo>
                  <a:cubicBezTo>
                    <a:pt x="2716317" y="309665"/>
                    <a:pt x="2696341" y="303111"/>
                    <a:pt x="2670113" y="303111"/>
                  </a:cubicBezTo>
                  <a:lnTo>
                    <a:pt x="2612884" y="303111"/>
                  </a:lnTo>
                  <a:close/>
                  <a:moveTo>
                    <a:pt x="3077873" y="857474"/>
                  </a:moveTo>
                  <a:lnTo>
                    <a:pt x="3077873" y="186874"/>
                  </a:lnTo>
                  <a:lnTo>
                    <a:pt x="3212899" y="186874"/>
                  </a:lnTo>
                  <a:lnTo>
                    <a:pt x="3212899" y="734083"/>
                  </a:lnTo>
                  <a:lnTo>
                    <a:pt x="3466855" y="734083"/>
                  </a:lnTo>
                  <a:lnTo>
                    <a:pt x="3466855" y="857474"/>
                  </a:lnTo>
                  <a:close/>
                  <a:moveTo>
                    <a:pt x="3595621" y="857474"/>
                  </a:moveTo>
                  <a:lnTo>
                    <a:pt x="3595621" y="186874"/>
                  </a:lnTo>
                  <a:lnTo>
                    <a:pt x="3730647" y="186874"/>
                  </a:lnTo>
                  <a:lnTo>
                    <a:pt x="3730647" y="857474"/>
                  </a:lnTo>
                  <a:close/>
                  <a:moveTo>
                    <a:pt x="3896076" y="658976"/>
                  </a:moveTo>
                  <a:cubicBezTo>
                    <a:pt x="3878791" y="615459"/>
                    <a:pt x="3870144" y="569858"/>
                    <a:pt x="3870144" y="522174"/>
                  </a:cubicBezTo>
                  <a:cubicBezTo>
                    <a:pt x="3870144" y="474489"/>
                    <a:pt x="3878791" y="429184"/>
                    <a:pt x="3896076" y="386265"/>
                  </a:cubicBezTo>
                  <a:cubicBezTo>
                    <a:pt x="3913361" y="342748"/>
                    <a:pt x="3937210" y="304899"/>
                    <a:pt x="3967613" y="272711"/>
                  </a:cubicBezTo>
                  <a:cubicBezTo>
                    <a:pt x="3998615" y="240522"/>
                    <a:pt x="4036172" y="214887"/>
                    <a:pt x="4080284" y="195815"/>
                  </a:cubicBezTo>
                  <a:cubicBezTo>
                    <a:pt x="4124994" y="176743"/>
                    <a:pt x="4172986" y="167203"/>
                    <a:pt x="4224252" y="167203"/>
                  </a:cubicBezTo>
                  <a:cubicBezTo>
                    <a:pt x="4275517" y="167203"/>
                    <a:pt x="4323509" y="176743"/>
                    <a:pt x="4368220" y="195815"/>
                  </a:cubicBezTo>
                  <a:cubicBezTo>
                    <a:pt x="4412930" y="214887"/>
                    <a:pt x="4450487" y="240522"/>
                    <a:pt x="4480890" y="272711"/>
                  </a:cubicBezTo>
                  <a:cubicBezTo>
                    <a:pt x="4511293" y="304899"/>
                    <a:pt x="4535142" y="342748"/>
                    <a:pt x="4552427" y="386265"/>
                  </a:cubicBezTo>
                  <a:cubicBezTo>
                    <a:pt x="4569712" y="429184"/>
                    <a:pt x="4578359" y="474489"/>
                    <a:pt x="4578359" y="522174"/>
                  </a:cubicBezTo>
                  <a:cubicBezTo>
                    <a:pt x="4578359" y="578209"/>
                    <a:pt x="4566734" y="630659"/>
                    <a:pt x="4543485" y="679541"/>
                  </a:cubicBezTo>
                  <a:cubicBezTo>
                    <a:pt x="4520235" y="728423"/>
                    <a:pt x="4488044" y="769250"/>
                    <a:pt x="4446910" y="802037"/>
                  </a:cubicBezTo>
                  <a:lnTo>
                    <a:pt x="4487150" y="840485"/>
                  </a:lnTo>
                  <a:cubicBezTo>
                    <a:pt x="4534248" y="883403"/>
                    <a:pt x="4580747" y="904567"/>
                    <a:pt x="4626646" y="903968"/>
                  </a:cubicBezTo>
                  <a:cubicBezTo>
                    <a:pt x="4645720" y="903968"/>
                    <a:pt x="4661816" y="901581"/>
                    <a:pt x="4674934" y="896815"/>
                  </a:cubicBezTo>
                  <a:lnTo>
                    <a:pt x="4674934" y="1012159"/>
                  </a:lnTo>
                  <a:cubicBezTo>
                    <a:pt x="4654072" y="1020501"/>
                    <a:pt x="4630518" y="1024381"/>
                    <a:pt x="4604291" y="1023782"/>
                  </a:cubicBezTo>
                  <a:cubicBezTo>
                    <a:pt x="4532155" y="1023782"/>
                    <a:pt x="4462711" y="994571"/>
                    <a:pt x="4395940" y="936157"/>
                  </a:cubicBezTo>
                  <a:lnTo>
                    <a:pt x="4316355" y="864627"/>
                  </a:lnTo>
                  <a:cubicBezTo>
                    <a:pt x="4287142" y="872379"/>
                    <a:pt x="4256443" y="876250"/>
                    <a:pt x="4224252" y="876250"/>
                  </a:cubicBezTo>
                  <a:cubicBezTo>
                    <a:pt x="4172986" y="876250"/>
                    <a:pt x="4124994" y="866710"/>
                    <a:pt x="4080284" y="847638"/>
                  </a:cubicBezTo>
                  <a:cubicBezTo>
                    <a:pt x="4036172" y="828566"/>
                    <a:pt x="3998615" y="803227"/>
                    <a:pt x="3967613" y="771637"/>
                  </a:cubicBezTo>
                  <a:cubicBezTo>
                    <a:pt x="3937210" y="739448"/>
                    <a:pt x="3913361" y="701894"/>
                    <a:pt x="3896076" y="658976"/>
                  </a:cubicBezTo>
                  <a:close/>
                  <a:moveTo>
                    <a:pt x="4070447" y="360336"/>
                  </a:moveTo>
                  <a:cubicBezTo>
                    <a:pt x="4029913" y="403853"/>
                    <a:pt x="4009346" y="457796"/>
                    <a:pt x="4008747" y="522174"/>
                  </a:cubicBezTo>
                  <a:cubicBezTo>
                    <a:pt x="4008747" y="586551"/>
                    <a:pt x="4029314" y="640494"/>
                    <a:pt x="4070447" y="684012"/>
                  </a:cubicBezTo>
                  <a:cubicBezTo>
                    <a:pt x="4110982" y="727529"/>
                    <a:pt x="4162551" y="749283"/>
                    <a:pt x="4225146" y="749283"/>
                  </a:cubicBezTo>
                  <a:cubicBezTo>
                    <a:pt x="4266280" y="749283"/>
                    <a:pt x="4302942" y="739448"/>
                    <a:pt x="4335134" y="719777"/>
                  </a:cubicBezTo>
                  <a:cubicBezTo>
                    <a:pt x="4367924" y="700106"/>
                    <a:pt x="4393553" y="672683"/>
                    <a:pt x="4412036" y="637517"/>
                  </a:cubicBezTo>
                  <a:cubicBezTo>
                    <a:pt x="4430519" y="602941"/>
                    <a:pt x="4439756" y="564493"/>
                    <a:pt x="4439756" y="522174"/>
                  </a:cubicBezTo>
                  <a:cubicBezTo>
                    <a:pt x="4439756" y="457796"/>
                    <a:pt x="4419190" y="403853"/>
                    <a:pt x="4378056" y="360336"/>
                  </a:cubicBezTo>
                  <a:cubicBezTo>
                    <a:pt x="4337521" y="316818"/>
                    <a:pt x="4286247" y="295064"/>
                    <a:pt x="4224252" y="295064"/>
                  </a:cubicBezTo>
                  <a:cubicBezTo>
                    <a:pt x="4161657" y="295064"/>
                    <a:pt x="4110088" y="316818"/>
                    <a:pt x="4069553" y="360336"/>
                  </a:cubicBezTo>
                  <a:close/>
                  <a:moveTo>
                    <a:pt x="4705337" y="595493"/>
                  </a:moveTo>
                  <a:lnTo>
                    <a:pt x="4705337" y="186874"/>
                  </a:lnTo>
                  <a:lnTo>
                    <a:pt x="4841257" y="186874"/>
                  </a:lnTo>
                  <a:lnTo>
                    <a:pt x="4841257" y="606222"/>
                  </a:lnTo>
                  <a:cubicBezTo>
                    <a:pt x="4841257" y="650929"/>
                    <a:pt x="4853177" y="686095"/>
                    <a:pt x="4877025" y="711730"/>
                  </a:cubicBezTo>
                  <a:cubicBezTo>
                    <a:pt x="4900874" y="736766"/>
                    <a:pt x="4933960" y="749283"/>
                    <a:pt x="4976283" y="749283"/>
                  </a:cubicBezTo>
                  <a:cubicBezTo>
                    <a:pt x="5018016" y="749283"/>
                    <a:pt x="5050797" y="736766"/>
                    <a:pt x="5074646" y="711730"/>
                  </a:cubicBezTo>
                  <a:cubicBezTo>
                    <a:pt x="5098495" y="686694"/>
                    <a:pt x="5110414" y="651528"/>
                    <a:pt x="5110414" y="606222"/>
                  </a:cubicBezTo>
                  <a:lnTo>
                    <a:pt x="5110414" y="186874"/>
                  </a:lnTo>
                  <a:lnTo>
                    <a:pt x="5246334" y="186874"/>
                  </a:lnTo>
                  <a:lnTo>
                    <a:pt x="5246334" y="595493"/>
                  </a:lnTo>
                  <a:cubicBezTo>
                    <a:pt x="5246334" y="683717"/>
                    <a:pt x="5222191" y="752565"/>
                    <a:pt x="5173903" y="802037"/>
                  </a:cubicBezTo>
                  <a:cubicBezTo>
                    <a:pt x="5125616" y="852109"/>
                    <a:pt x="5059444" y="876849"/>
                    <a:pt x="4975389" y="876250"/>
                  </a:cubicBezTo>
                  <a:cubicBezTo>
                    <a:pt x="4891932" y="876250"/>
                    <a:pt x="4826055" y="851510"/>
                    <a:pt x="4777768" y="802037"/>
                  </a:cubicBezTo>
                  <a:cubicBezTo>
                    <a:pt x="4729481" y="751966"/>
                    <a:pt x="4705337" y="683118"/>
                    <a:pt x="4705337" y="595493"/>
                  </a:cubicBezTo>
                  <a:close/>
                  <a:moveTo>
                    <a:pt x="5423388" y="857474"/>
                  </a:moveTo>
                  <a:lnTo>
                    <a:pt x="5423388" y="186874"/>
                  </a:lnTo>
                  <a:lnTo>
                    <a:pt x="5812370" y="186874"/>
                  </a:lnTo>
                  <a:lnTo>
                    <a:pt x="5812370" y="303111"/>
                  </a:lnTo>
                  <a:lnTo>
                    <a:pt x="5558414" y="303111"/>
                  </a:lnTo>
                  <a:lnTo>
                    <a:pt x="5558414" y="457796"/>
                  </a:lnTo>
                  <a:lnTo>
                    <a:pt x="5773919" y="457796"/>
                  </a:lnTo>
                  <a:lnTo>
                    <a:pt x="5773919" y="574033"/>
                  </a:lnTo>
                  <a:lnTo>
                    <a:pt x="5558414" y="574033"/>
                  </a:lnTo>
                  <a:lnTo>
                    <a:pt x="5558414" y="741236"/>
                  </a:lnTo>
                  <a:lnTo>
                    <a:pt x="5812370" y="741236"/>
                  </a:lnTo>
                  <a:lnTo>
                    <a:pt x="5812370" y="857474"/>
                  </a:lnTo>
                  <a:close/>
                  <a:moveTo>
                    <a:pt x="0" y="1827608"/>
                  </a:moveTo>
                  <a:lnTo>
                    <a:pt x="0" y="1157008"/>
                  </a:lnTo>
                  <a:lnTo>
                    <a:pt x="388982" y="1157008"/>
                  </a:lnTo>
                  <a:lnTo>
                    <a:pt x="388982" y="1273245"/>
                  </a:lnTo>
                  <a:lnTo>
                    <a:pt x="135920" y="1273245"/>
                  </a:lnTo>
                  <a:lnTo>
                    <a:pt x="135920" y="1427930"/>
                  </a:lnTo>
                  <a:lnTo>
                    <a:pt x="351425" y="1427930"/>
                  </a:lnTo>
                  <a:lnTo>
                    <a:pt x="351425" y="1544168"/>
                  </a:lnTo>
                  <a:lnTo>
                    <a:pt x="135920" y="1544168"/>
                  </a:lnTo>
                  <a:lnTo>
                    <a:pt x="135920" y="1827608"/>
                  </a:lnTo>
                  <a:close/>
                  <a:moveTo>
                    <a:pt x="517748" y="1827608"/>
                  </a:moveTo>
                  <a:lnTo>
                    <a:pt x="517748" y="1157008"/>
                  </a:lnTo>
                  <a:lnTo>
                    <a:pt x="721628" y="1157008"/>
                  </a:lnTo>
                  <a:cubicBezTo>
                    <a:pt x="794953" y="1157008"/>
                    <a:pt x="853077" y="1174891"/>
                    <a:pt x="895999" y="1210656"/>
                  </a:cubicBezTo>
                  <a:cubicBezTo>
                    <a:pt x="938322" y="1246421"/>
                    <a:pt x="959488" y="1295304"/>
                    <a:pt x="959488" y="1357294"/>
                  </a:cubicBezTo>
                  <a:cubicBezTo>
                    <a:pt x="959488" y="1397235"/>
                    <a:pt x="950251" y="1432106"/>
                    <a:pt x="931768" y="1461907"/>
                  </a:cubicBezTo>
                  <a:cubicBezTo>
                    <a:pt x="913284" y="1491709"/>
                    <a:pt x="887057" y="1514661"/>
                    <a:pt x="853077" y="1530756"/>
                  </a:cubicBezTo>
                  <a:lnTo>
                    <a:pt x="1062322" y="1827608"/>
                  </a:lnTo>
                  <a:lnTo>
                    <a:pt x="900470" y="1827608"/>
                  </a:lnTo>
                  <a:lnTo>
                    <a:pt x="722522" y="1556686"/>
                  </a:lnTo>
                  <a:lnTo>
                    <a:pt x="653668" y="1556686"/>
                  </a:lnTo>
                  <a:lnTo>
                    <a:pt x="653668" y="1827608"/>
                  </a:lnTo>
                  <a:close/>
                  <a:moveTo>
                    <a:pt x="653668" y="1441342"/>
                  </a:moveTo>
                  <a:lnTo>
                    <a:pt x="729676" y="1441342"/>
                  </a:lnTo>
                  <a:cubicBezTo>
                    <a:pt x="758291" y="1441342"/>
                    <a:pt x="780646" y="1433894"/>
                    <a:pt x="796742" y="1418989"/>
                  </a:cubicBezTo>
                  <a:cubicBezTo>
                    <a:pt x="812838" y="1404084"/>
                    <a:pt x="820590" y="1382929"/>
                    <a:pt x="819991" y="1355506"/>
                  </a:cubicBezTo>
                  <a:cubicBezTo>
                    <a:pt x="819991" y="1329871"/>
                    <a:pt x="812238" y="1309610"/>
                    <a:pt x="796742" y="1294705"/>
                  </a:cubicBezTo>
                  <a:cubicBezTo>
                    <a:pt x="781245" y="1279799"/>
                    <a:pt x="758890" y="1272646"/>
                    <a:pt x="729676" y="1273245"/>
                  </a:cubicBezTo>
                  <a:lnTo>
                    <a:pt x="653668" y="1273245"/>
                  </a:lnTo>
                  <a:close/>
                  <a:moveTo>
                    <a:pt x="1100773" y="1827608"/>
                  </a:moveTo>
                  <a:lnTo>
                    <a:pt x="1353835" y="1157008"/>
                  </a:lnTo>
                  <a:lnTo>
                    <a:pt x="1530889" y="1157008"/>
                  </a:lnTo>
                  <a:lnTo>
                    <a:pt x="1783950" y="1827608"/>
                  </a:lnTo>
                  <a:lnTo>
                    <a:pt x="1639982" y="1827608"/>
                  </a:lnTo>
                  <a:lnTo>
                    <a:pt x="1575599" y="1653252"/>
                  </a:lnTo>
                  <a:lnTo>
                    <a:pt x="1308230" y="1653252"/>
                  </a:lnTo>
                  <a:lnTo>
                    <a:pt x="1244741" y="1827608"/>
                  </a:lnTo>
                  <a:close/>
                  <a:moveTo>
                    <a:pt x="1350258" y="1537015"/>
                  </a:moveTo>
                  <a:lnTo>
                    <a:pt x="1534466" y="1537015"/>
                  </a:lnTo>
                  <a:lnTo>
                    <a:pt x="1442362" y="1285763"/>
                  </a:lnTo>
                  <a:close/>
                  <a:moveTo>
                    <a:pt x="1896621" y="1827608"/>
                  </a:moveTo>
                  <a:lnTo>
                    <a:pt x="1896621" y="1157008"/>
                  </a:lnTo>
                  <a:lnTo>
                    <a:pt x="2070098" y="1157008"/>
                  </a:lnTo>
                  <a:lnTo>
                    <a:pt x="2368764" y="1637158"/>
                  </a:lnTo>
                  <a:lnTo>
                    <a:pt x="2368764" y="1157008"/>
                  </a:lnTo>
                  <a:lnTo>
                    <a:pt x="2503790" y="1157008"/>
                  </a:lnTo>
                  <a:lnTo>
                    <a:pt x="2503790" y="1827608"/>
                  </a:lnTo>
                  <a:lnTo>
                    <a:pt x="2330313" y="1827608"/>
                  </a:lnTo>
                  <a:lnTo>
                    <a:pt x="2031647" y="1345670"/>
                  </a:lnTo>
                  <a:lnTo>
                    <a:pt x="2031647" y="1827608"/>
                  </a:lnTo>
                  <a:close/>
                  <a:moveTo>
                    <a:pt x="2644181" y="1492308"/>
                  </a:moveTo>
                  <a:cubicBezTo>
                    <a:pt x="2644181" y="1444624"/>
                    <a:pt x="2652828" y="1399318"/>
                    <a:pt x="2670113" y="1356400"/>
                  </a:cubicBezTo>
                  <a:cubicBezTo>
                    <a:pt x="2687398" y="1312882"/>
                    <a:pt x="2711247" y="1275034"/>
                    <a:pt x="2741650" y="1242845"/>
                  </a:cubicBezTo>
                  <a:cubicBezTo>
                    <a:pt x="2772652" y="1210656"/>
                    <a:pt x="2810209" y="1185325"/>
                    <a:pt x="2854321" y="1166844"/>
                  </a:cubicBezTo>
                  <a:cubicBezTo>
                    <a:pt x="2899031" y="1147772"/>
                    <a:pt x="2947319" y="1138231"/>
                    <a:pt x="2999183" y="1138231"/>
                  </a:cubicBezTo>
                  <a:cubicBezTo>
                    <a:pt x="3058201" y="1138231"/>
                    <a:pt x="3111853" y="1150150"/>
                    <a:pt x="3160141" y="1173997"/>
                  </a:cubicBezTo>
                  <a:cubicBezTo>
                    <a:pt x="3209027" y="1198433"/>
                    <a:pt x="3248963" y="1231820"/>
                    <a:pt x="3279965" y="1274140"/>
                  </a:cubicBezTo>
                  <a:lnTo>
                    <a:pt x="3173554" y="1357294"/>
                  </a:lnTo>
                  <a:cubicBezTo>
                    <a:pt x="3153881" y="1329281"/>
                    <a:pt x="3129139" y="1306927"/>
                    <a:pt x="3099334" y="1290234"/>
                  </a:cubicBezTo>
                  <a:cubicBezTo>
                    <a:pt x="3069530" y="1273541"/>
                    <a:pt x="3036141" y="1265198"/>
                    <a:pt x="2999183" y="1265198"/>
                  </a:cubicBezTo>
                  <a:cubicBezTo>
                    <a:pt x="2936588" y="1265198"/>
                    <a:pt x="2885019" y="1286953"/>
                    <a:pt x="2844484" y="1330470"/>
                  </a:cubicBezTo>
                  <a:cubicBezTo>
                    <a:pt x="2803950" y="1373987"/>
                    <a:pt x="2783383" y="1427930"/>
                    <a:pt x="2782784" y="1492308"/>
                  </a:cubicBezTo>
                  <a:cubicBezTo>
                    <a:pt x="2782784" y="1556686"/>
                    <a:pt x="2803351" y="1610933"/>
                    <a:pt x="2844484" y="1655040"/>
                  </a:cubicBezTo>
                  <a:cubicBezTo>
                    <a:pt x="2885019" y="1698558"/>
                    <a:pt x="2936588" y="1720017"/>
                    <a:pt x="2999183" y="1719418"/>
                  </a:cubicBezTo>
                  <a:cubicBezTo>
                    <a:pt x="3036141" y="1719418"/>
                    <a:pt x="3069530" y="1711371"/>
                    <a:pt x="3099334" y="1695276"/>
                  </a:cubicBezTo>
                  <a:cubicBezTo>
                    <a:pt x="3129139" y="1678583"/>
                    <a:pt x="3153881" y="1655934"/>
                    <a:pt x="3173554" y="1627322"/>
                  </a:cubicBezTo>
                  <a:lnTo>
                    <a:pt x="3279965" y="1709582"/>
                  </a:lnTo>
                  <a:cubicBezTo>
                    <a:pt x="3253738" y="1745947"/>
                    <a:pt x="3220947" y="1775748"/>
                    <a:pt x="3181602" y="1798996"/>
                  </a:cubicBezTo>
                  <a:cubicBezTo>
                    <a:pt x="3142257" y="1822243"/>
                    <a:pt x="3098735" y="1836844"/>
                    <a:pt x="3051047" y="1842808"/>
                  </a:cubicBezTo>
                  <a:lnTo>
                    <a:pt x="2967885" y="1982293"/>
                  </a:lnTo>
                  <a:lnTo>
                    <a:pt x="2848061" y="1982293"/>
                  </a:lnTo>
                  <a:lnTo>
                    <a:pt x="2932117" y="1841020"/>
                  </a:lnTo>
                  <a:cubicBezTo>
                    <a:pt x="2875487" y="1830889"/>
                    <a:pt x="2825107" y="1809126"/>
                    <a:pt x="2780995" y="1775748"/>
                  </a:cubicBezTo>
                  <a:cubicBezTo>
                    <a:pt x="2736884" y="1742370"/>
                    <a:pt x="2702904" y="1700936"/>
                    <a:pt x="2679055" y="1651464"/>
                  </a:cubicBezTo>
                  <a:cubicBezTo>
                    <a:pt x="2655207" y="1601991"/>
                    <a:pt x="2643582" y="1548934"/>
                    <a:pt x="2644181" y="1492308"/>
                  </a:cubicBezTo>
                  <a:close/>
                  <a:moveTo>
                    <a:pt x="3319310" y="1827608"/>
                  </a:moveTo>
                  <a:lnTo>
                    <a:pt x="3572372" y="1157008"/>
                  </a:lnTo>
                  <a:lnTo>
                    <a:pt x="3749426" y="1157008"/>
                  </a:lnTo>
                  <a:lnTo>
                    <a:pt x="4002487" y="1827608"/>
                  </a:lnTo>
                  <a:lnTo>
                    <a:pt x="3858519" y="1827608"/>
                  </a:lnTo>
                  <a:lnTo>
                    <a:pt x="3795030" y="1653252"/>
                  </a:lnTo>
                  <a:lnTo>
                    <a:pt x="3527661" y="1653252"/>
                  </a:lnTo>
                  <a:lnTo>
                    <a:pt x="3463278" y="1827608"/>
                  </a:lnTo>
                  <a:close/>
                  <a:moveTo>
                    <a:pt x="3569689" y="1537015"/>
                  </a:moveTo>
                  <a:lnTo>
                    <a:pt x="3753002" y="1537015"/>
                  </a:lnTo>
                  <a:lnTo>
                    <a:pt x="3660899" y="1285763"/>
                  </a:lnTo>
                  <a:close/>
                  <a:moveTo>
                    <a:pt x="4115158" y="1827608"/>
                  </a:moveTo>
                  <a:lnTo>
                    <a:pt x="4115158" y="1157008"/>
                  </a:lnTo>
                  <a:lnTo>
                    <a:pt x="4251078" y="1157008"/>
                  </a:lnTo>
                  <a:lnTo>
                    <a:pt x="4251078" y="1827608"/>
                  </a:lnTo>
                  <a:close/>
                  <a:moveTo>
                    <a:pt x="4386998" y="1734618"/>
                  </a:moveTo>
                  <a:lnTo>
                    <a:pt x="4485361" y="1644311"/>
                  </a:lnTo>
                  <a:cubicBezTo>
                    <a:pt x="4505633" y="1670536"/>
                    <a:pt x="4528283" y="1690806"/>
                    <a:pt x="4553321" y="1705112"/>
                  </a:cubicBezTo>
                  <a:cubicBezTo>
                    <a:pt x="4578958" y="1719418"/>
                    <a:pt x="4605481" y="1726571"/>
                    <a:pt x="4632906" y="1726571"/>
                  </a:cubicBezTo>
                  <a:cubicBezTo>
                    <a:pt x="4659732" y="1726571"/>
                    <a:pt x="4680594" y="1719713"/>
                    <a:pt x="4695501" y="1706006"/>
                  </a:cubicBezTo>
                  <a:cubicBezTo>
                    <a:pt x="4710997" y="1692299"/>
                    <a:pt x="4718750" y="1673218"/>
                    <a:pt x="4718750" y="1648781"/>
                  </a:cubicBezTo>
                  <a:cubicBezTo>
                    <a:pt x="4718750" y="1634475"/>
                    <a:pt x="4714574" y="1621358"/>
                    <a:pt x="4706231" y="1609439"/>
                  </a:cubicBezTo>
                  <a:cubicBezTo>
                    <a:pt x="4697289" y="1597521"/>
                    <a:pt x="4685664" y="1587685"/>
                    <a:pt x="4671357" y="1579933"/>
                  </a:cubicBezTo>
                  <a:cubicBezTo>
                    <a:pt x="4657050" y="1571591"/>
                    <a:pt x="4640659" y="1563240"/>
                    <a:pt x="4622175" y="1554897"/>
                  </a:cubicBezTo>
                  <a:cubicBezTo>
                    <a:pt x="4603692" y="1545956"/>
                    <a:pt x="4584914" y="1537310"/>
                    <a:pt x="4565840" y="1528967"/>
                  </a:cubicBezTo>
                  <a:cubicBezTo>
                    <a:pt x="4546767" y="1520625"/>
                    <a:pt x="4528283" y="1510486"/>
                    <a:pt x="4510399" y="1498567"/>
                  </a:cubicBezTo>
                  <a:cubicBezTo>
                    <a:pt x="4491916" y="1486648"/>
                    <a:pt x="4475525" y="1473531"/>
                    <a:pt x="4461217" y="1459225"/>
                  </a:cubicBezTo>
                  <a:cubicBezTo>
                    <a:pt x="4446910" y="1444919"/>
                    <a:pt x="4435285" y="1426741"/>
                    <a:pt x="4426343" y="1404683"/>
                  </a:cubicBezTo>
                  <a:cubicBezTo>
                    <a:pt x="4417401" y="1382625"/>
                    <a:pt x="4412930" y="1358483"/>
                    <a:pt x="4412930" y="1332258"/>
                  </a:cubicBezTo>
                  <a:cubicBezTo>
                    <a:pt x="4412930" y="1278011"/>
                    <a:pt x="4433202" y="1232115"/>
                    <a:pt x="4473736" y="1194562"/>
                  </a:cubicBezTo>
                  <a:cubicBezTo>
                    <a:pt x="4514271" y="1157008"/>
                    <a:pt x="4565545" y="1138231"/>
                    <a:pt x="4627541" y="1138231"/>
                  </a:cubicBezTo>
                  <a:cubicBezTo>
                    <a:pt x="4720539" y="1138231"/>
                    <a:pt x="4798335" y="1175785"/>
                    <a:pt x="4860930" y="1250892"/>
                  </a:cubicBezTo>
                  <a:lnTo>
                    <a:pt x="4761672" y="1340305"/>
                  </a:lnTo>
                  <a:cubicBezTo>
                    <a:pt x="4718750" y="1284270"/>
                    <a:pt x="4674335" y="1256257"/>
                    <a:pt x="4628435" y="1256257"/>
                  </a:cubicBezTo>
                  <a:cubicBezTo>
                    <a:pt x="4605784" y="1256257"/>
                    <a:pt x="4587006" y="1263115"/>
                    <a:pt x="4572100" y="1276822"/>
                  </a:cubicBezTo>
                  <a:cubicBezTo>
                    <a:pt x="4557193" y="1290529"/>
                    <a:pt x="4550039" y="1307222"/>
                    <a:pt x="4550639" y="1326893"/>
                  </a:cubicBezTo>
                  <a:cubicBezTo>
                    <a:pt x="4550639" y="1339411"/>
                    <a:pt x="4554215" y="1351035"/>
                    <a:pt x="4561369" y="1361765"/>
                  </a:cubicBezTo>
                  <a:cubicBezTo>
                    <a:pt x="4568523" y="1371895"/>
                    <a:pt x="4577760" y="1381140"/>
                    <a:pt x="4589090" y="1389483"/>
                  </a:cubicBezTo>
                  <a:cubicBezTo>
                    <a:pt x="4601009" y="1397235"/>
                    <a:pt x="4614727" y="1404978"/>
                    <a:pt x="4630223" y="1412730"/>
                  </a:cubicBezTo>
                  <a:lnTo>
                    <a:pt x="4677616" y="1435084"/>
                  </a:lnTo>
                  <a:cubicBezTo>
                    <a:pt x="4694902" y="1442836"/>
                    <a:pt x="4711892" y="1450579"/>
                    <a:pt x="4728586" y="1458331"/>
                  </a:cubicBezTo>
                  <a:cubicBezTo>
                    <a:pt x="4745872" y="1466673"/>
                    <a:pt x="4761967" y="1476813"/>
                    <a:pt x="4776874" y="1488731"/>
                  </a:cubicBezTo>
                  <a:cubicBezTo>
                    <a:pt x="4792371" y="1500060"/>
                    <a:pt x="4806088" y="1513168"/>
                    <a:pt x="4818008" y="1528073"/>
                  </a:cubicBezTo>
                  <a:cubicBezTo>
                    <a:pt x="4829927" y="1542379"/>
                    <a:pt x="4839173" y="1559368"/>
                    <a:pt x="4845728" y="1579039"/>
                  </a:cubicBezTo>
                  <a:cubicBezTo>
                    <a:pt x="4852882" y="1599309"/>
                    <a:pt x="4856459" y="1621662"/>
                    <a:pt x="4856459" y="1646099"/>
                  </a:cubicBezTo>
                  <a:cubicBezTo>
                    <a:pt x="4855269" y="1706900"/>
                    <a:pt x="4833504" y="1755478"/>
                    <a:pt x="4791181" y="1791843"/>
                  </a:cubicBezTo>
                  <a:cubicBezTo>
                    <a:pt x="4749448" y="1828207"/>
                    <a:pt x="4697289" y="1846385"/>
                    <a:pt x="4634694" y="1846385"/>
                  </a:cubicBezTo>
                  <a:cubicBezTo>
                    <a:pt x="4579852" y="1846385"/>
                    <a:pt x="4532459" y="1837148"/>
                    <a:pt x="4492515" y="1818667"/>
                  </a:cubicBezTo>
                  <a:cubicBezTo>
                    <a:pt x="4452571" y="1799595"/>
                    <a:pt x="4417401" y="1771573"/>
                    <a:pt x="4386998" y="1734618"/>
                  </a:cubicBezTo>
                  <a:close/>
                  <a:moveTo>
                    <a:pt x="5007580" y="1827608"/>
                  </a:moveTo>
                  <a:lnTo>
                    <a:pt x="5007580" y="1157008"/>
                  </a:lnTo>
                  <a:lnTo>
                    <a:pt x="5396562" y="1157008"/>
                  </a:lnTo>
                  <a:lnTo>
                    <a:pt x="5396562" y="1273245"/>
                  </a:lnTo>
                  <a:lnTo>
                    <a:pt x="5143500" y="1273245"/>
                  </a:lnTo>
                  <a:lnTo>
                    <a:pt x="5143500" y="1427930"/>
                  </a:lnTo>
                  <a:lnTo>
                    <a:pt x="5359005" y="1427930"/>
                  </a:lnTo>
                  <a:lnTo>
                    <a:pt x="5359005" y="1544168"/>
                  </a:lnTo>
                  <a:lnTo>
                    <a:pt x="5143500" y="1544168"/>
                  </a:lnTo>
                  <a:lnTo>
                    <a:pt x="5143500" y="1711371"/>
                  </a:lnTo>
                  <a:lnTo>
                    <a:pt x="5396562" y="1711371"/>
                  </a:lnTo>
                  <a:lnTo>
                    <a:pt x="5396562" y="1827608"/>
                  </a:lnTo>
                  <a:close/>
                </a:path>
              </a:pathLst>
            </a:custGeom>
            <a:solidFill>
              <a:srgbClr val="000000"/>
            </a:solidFill>
            <a:ln w="893" cap="flat">
              <a:noFill/>
              <a:prstDash val="solid"/>
              <a:miter/>
            </a:ln>
          </p:spPr>
          <p:txBody>
            <a:bodyPr rtlCol="0" anchor="ctr"/>
            <a:lstStyle/>
            <a:p>
              <a:endParaRPr lang="fr-FR"/>
            </a:p>
          </p:txBody>
        </p:sp>
        <p:sp>
          <p:nvSpPr>
            <p:cNvPr id="57" name="Forme libre 56">
              <a:extLst>
                <a:ext uri="{FF2B5EF4-FFF2-40B4-BE49-F238E27FC236}">
                  <a16:creationId xmlns:a16="http://schemas.microsoft.com/office/drawing/2014/main" id="{A67DDEBC-F8C8-11FB-9276-095A734242B9}"/>
                </a:ext>
              </a:extLst>
            </p:cNvPr>
            <p:cNvSpPr/>
            <p:nvPr/>
          </p:nvSpPr>
          <p:spPr>
            <a:xfrm>
              <a:off x="3189814" y="4323132"/>
              <a:ext cx="2331207" cy="1640734"/>
            </a:xfrm>
            <a:custGeom>
              <a:avLst/>
              <a:gdLst>
                <a:gd name="connsiteX0" fmla="*/ 2221220 w 2331207"/>
                <a:gd name="connsiteY0" fmla="*/ 1391271 h 1640734"/>
                <a:gd name="connsiteX1" fmla="*/ 2248940 w 2331207"/>
                <a:gd name="connsiteY1" fmla="*/ 1441342 h 1640734"/>
                <a:gd name="connsiteX2" fmla="*/ 2158625 w 2331207"/>
                <a:gd name="connsiteY2" fmla="*/ 1465484 h 1640734"/>
                <a:gd name="connsiteX3" fmla="*/ 2221220 w 2331207"/>
                <a:gd name="connsiteY3" fmla="*/ 1391271 h 1640734"/>
                <a:gd name="connsiteX4" fmla="*/ 2271295 w 2331207"/>
                <a:gd name="connsiteY4" fmla="*/ 1537909 h 1640734"/>
                <a:gd name="connsiteX5" fmla="*/ 2253411 w 2331207"/>
                <a:gd name="connsiteY5" fmla="*/ 1537909 h 1640734"/>
                <a:gd name="connsiteX6" fmla="*/ 2181874 w 2331207"/>
                <a:gd name="connsiteY6" fmla="*/ 1586192 h 1640734"/>
                <a:gd name="connsiteX7" fmla="*/ 2144317 w 2331207"/>
                <a:gd name="connsiteY7" fmla="*/ 1537909 h 1640734"/>
                <a:gd name="connsiteX8" fmla="*/ 2148788 w 2331207"/>
                <a:gd name="connsiteY8" fmla="*/ 1497673 h 1640734"/>
                <a:gd name="connsiteX9" fmla="*/ 2295439 w 2331207"/>
                <a:gd name="connsiteY9" fmla="*/ 1449390 h 1640734"/>
                <a:gd name="connsiteX10" fmla="*/ 2248940 w 2331207"/>
                <a:gd name="connsiteY10" fmla="*/ 1351929 h 1640734"/>
                <a:gd name="connsiteX11" fmla="*/ 2100501 w 2331207"/>
                <a:gd name="connsiteY11" fmla="*/ 1569203 h 1640734"/>
                <a:gd name="connsiteX12" fmla="*/ 2155942 w 2331207"/>
                <a:gd name="connsiteY12" fmla="*/ 1639840 h 1640734"/>
                <a:gd name="connsiteX13" fmla="*/ 2271295 w 2331207"/>
                <a:gd name="connsiteY13" fmla="*/ 1537909 h 1640734"/>
                <a:gd name="connsiteX14" fmla="*/ 2248046 w 2331207"/>
                <a:gd name="connsiteY14" fmla="*/ 1319740 h 1640734"/>
                <a:gd name="connsiteX15" fmla="*/ 2331207 w 2331207"/>
                <a:gd name="connsiteY15" fmla="*/ 1243739 h 1640734"/>
                <a:gd name="connsiteX16" fmla="*/ 2331207 w 2331207"/>
                <a:gd name="connsiteY16" fmla="*/ 1233009 h 1640734"/>
                <a:gd name="connsiteX17" fmla="*/ 2275766 w 2331207"/>
                <a:gd name="connsiteY17" fmla="*/ 1233009 h 1640734"/>
                <a:gd name="connsiteX18" fmla="*/ 2226585 w 2331207"/>
                <a:gd name="connsiteY18" fmla="*/ 1320634 h 1640734"/>
                <a:gd name="connsiteX19" fmla="*/ 2248046 w 2331207"/>
                <a:gd name="connsiteY19" fmla="*/ 1320634 h 1640734"/>
                <a:gd name="connsiteX20" fmla="*/ 1935966 w 2331207"/>
                <a:gd name="connsiteY20" fmla="*/ 1393059 h 1640734"/>
                <a:gd name="connsiteX21" fmla="*/ 1984254 w 2331207"/>
                <a:gd name="connsiteY21" fmla="*/ 1393059 h 1640734"/>
                <a:gd name="connsiteX22" fmla="*/ 1907351 w 2331207"/>
                <a:gd name="connsiteY22" fmla="*/ 1604075 h 1640734"/>
                <a:gd name="connsiteX23" fmla="*/ 1928813 w 2331207"/>
                <a:gd name="connsiteY23" fmla="*/ 1639840 h 1640734"/>
                <a:gd name="connsiteX24" fmla="*/ 2073675 w 2331207"/>
                <a:gd name="connsiteY24" fmla="*/ 1527179 h 1640734"/>
                <a:gd name="connsiteX25" fmla="*/ 2060262 w 2331207"/>
                <a:gd name="connsiteY25" fmla="*/ 1527179 h 1640734"/>
                <a:gd name="connsiteX26" fmla="*/ 1965475 w 2331207"/>
                <a:gd name="connsiteY26" fmla="*/ 1591557 h 1640734"/>
                <a:gd name="connsiteX27" fmla="*/ 2036118 w 2331207"/>
                <a:gd name="connsiteY27" fmla="*/ 1393059 h 1640734"/>
                <a:gd name="connsiteX28" fmla="*/ 2108549 w 2331207"/>
                <a:gd name="connsiteY28" fmla="*/ 1393059 h 1640734"/>
                <a:gd name="connsiteX29" fmla="*/ 2117491 w 2331207"/>
                <a:gd name="connsiteY29" fmla="*/ 1362659 h 1640734"/>
                <a:gd name="connsiteX30" fmla="*/ 2046848 w 2331207"/>
                <a:gd name="connsiteY30" fmla="*/ 1362659 h 1640734"/>
                <a:gd name="connsiteX31" fmla="*/ 2073675 w 2331207"/>
                <a:gd name="connsiteY31" fmla="*/ 1286657 h 1640734"/>
                <a:gd name="connsiteX32" fmla="*/ 2045954 w 2331207"/>
                <a:gd name="connsiteY32" fmla="*/ 1286657 h 1640734"/>
                <a:gd name="connsiteX33" fmla="*/ 1995878 w 2331207"/>
                <a:gd name="connsiteY33" fmla="*/ 1362659 h 1640734"/>
                <a:gd name="connsiteX34" fmla="*/ 1935966 w 2331207"/>
                <a:gd name="connsiteY34" fmla="*/ 1370706 h 1640734"/>
                <a:gd name="connsiteX35" fmla="*/ 1885890 w 2331207"/>
                <a:gd name="connsiteY35" fmla="*/ 1382330 h 1640734"/>
                <a:gd name="connsiteX36" fmla="*/ 1868900 w 2331207"/>
                <a:gd name="connsiteY36" fmla="*/ 1351929 h 1640734"/>
                <a:gd name="connsiteX37" fmla="*/ 1756230 w 2331207"/>
                <a:gd name="connsiteY37" fmla="*/ 1443131 h 1640734"/>
                <a:gd name="connsiteX38" fmla="*/ 1769643 w 2331207"/>
                <a:gd name="connsiteY38" fmla="*/ 1443131 h 1640734"/>
                <a:gd name="connsiteX39" fmla="*/ 1828661 w 2331207"/>
                <a:gd name="connsiteY39" fmla="*/ 1398424 h 1640734"/>
                <a:gd name="connsiteX40" fmla="*/ 1747288 w 2331207"/>
                <a:gd name="connsiteY40" fmla="*/ 1609439 h 1640734"/>
                <a:gd name="connsiteX41" fmla="*/ 1765172 w 2331207"/>
                <a:gd name="connsiteY41" fmla="*/ 1639840 h 1640734"/>
                <a:gd name="connsiteX42" fmla="*/ 1872477 w 2331207"/>
                <a:gd name="connsiteY42" fmla="*/ 1548638 h 1640734"/>
                <a:gd name="connsiteX43" fmla="*/ 1859064 w 2331207"/>
                <a:gd name="connsiteY43" fmla="*/ 1548638 h 1640734"/>
                <a:gd name="connsiteX44" fmla="*/ 1800046 w 2331207"/>
                <a:gd name="connsiteY44" fmla="*/ 1593345 h 1640734"/>
                <a:gd name="connsiteX45" fmla="*/ 1893938 w 2331207"/>
                <a:gd name="connsiteY45" fmla="*/ 1298281 h 1640734"/>
                <a:gd name="connsiteX46" fmla="*/ 1927024 w 2331207"/>
                <a:gd name="connsiteY46" fmla="*/ 1265198 h 1640734"/>
                <a:gd name="connsiteX47" fmla="*/ 1893938 w 2331207"/>
                <a:gd name="connsiteY47" fmla="*/ 1232115 h 1640734"/>
                <a:gd name="connsiteX48" fmla="*/ 1870689 w 2331207"/>
                <a:gd name="connsiteY48" fmla="*/ 1241951 h 1640734"/>
                <a:gd name="connsiteX49" fmla="*/ 1860853 w 2331207"/>
                <a:gd name="connsiteY49" fmla="*/ 1265198 h 1640734"/>
                <a:gd name="connsiteX50" fmla="*/ 1893938 w 2331207"/>
                <a:gd name="connsiteY50" fmla="*/ 1298281 h 1640734"/>
                <a:gd name="connsiteX51" fmla="*/ 1501380 w 2331207"/>
                <a:gd name="connsiteY51" fmla="*/ 1410942 h 1640734"/>
                <a:gd name="connsiteX52" fmla="*/ 1501380 w 2331207"/>
                <a:gd name="connsiteY52" fmla="*/ 1474425 h 1640734"/>
                <a:gd name="connsiteX53" fmla="*/ 1444150 w 2331207"/>
                <a:gd name="connsiteY53" fmla="*/ 1601392 h 1640734"/>
                <a:gd name="connsiteX54" fmla="*/ 1468294 w 2331207"/>
                <a:gd name="connsiteY54" fmla="*/ 1640734 h 1640734"/>
                <a:gd name="connsiteX55" fmla="*/ 1495120 w 2331207"/>
                <a:gd name="connsiteY55" fmla="*/ 1621957 h 1640734"/>
                <a:gd name="connsiteX56" fmla="*/ 1551456 w 2331207"/>
                <a:gd name="connsiteY56" fmla="*/ 1473531 h 1640734"/>
                <a:gd name="connsiteX57" fmla="*/ 1647136 w 2331207"/>
                <a:gd name="connsiteY57" fmla="*/ 1407365 h 1640734"/>
                <a:gd name="connsiteX58" fmla="*/ 1650713 w 2331207"/>
                <a:gd name="connsiteY58" fmla="*/ 1439554 h 1640734"/>
                <a:gd name="connsiteX59" fmla="*/ 1563975 w 2331207"/>
                <a:gd name="connsiteY59" fmla="*/ 1604969 h 1640734"/>
                <a:gd name="connsiteX60" fmla="*/ 1585436 w 2331207"/>
                <a:gd name="connsiteY60" fmla="*/ 1640734 h 1640734"/>
                <a:gd name="connsiteX61" fmla="*/ 1698106 w 2331207"/>
                <a:gd name="connsiteY61" fmla="*/ 1549533 h 1640734"/>
                <a:gd name="connsiteX62" fmla="*/ 1682905 w 2331207"/>
                <a:gd name="connsiteY62" fmla="*/ 1549533 h 1640734"/>
                <a:gd name="connsiteX63" fmla="*/ 1623887 w 2331207"/>
                <a:gd name="connsiteY63" fmla="*/ 1594239 h 1640734"/>
                <a:gd name="connsiteX64" fmla="*/ 1698106 w 2331207"/>
                <a:gd name="connsiteY64" fmla="*/ 1444025 h 1640734"/>
                <a:gd name="connsiteX65" fmla="*/ 1712414 w 2331207"/>
                <a:gd name="connsiteY65" fmla="*/ 1393059 h 1640734"/>
                <a:gd name="connsiteX66" fmla="*/ 1673068 w 2331207"/>
                <a:gd name="connsiteY66" fmla="*/ 1352823 h 1640734"/>
                <a:gd name="connsiteX67" fmla="*/ 1560398 w 2331207"/>
                <a:gd name="connsiteY67" fmla="*/ 1444919 h 1640734"/>
                <a:gd name="connsiteX68" fmla="*/ 1560398 w 2331207"/>
                <a:gd name="connsiteY68" fmla="*/ 1405577 h 1640734"/>
                <a:gd name="connsiteX69" fmla="*/ 1526418 w 2331207"/>
                <a:gd name="connsiteY69" fmla="*/ 1352823 h 1640734"/>
                <a:gd name="connsiteX70" fmla="*/ 1448621 w 2331207"/>
                <a:gd name="connsiteY70" fmla="*/ 1444025 h 1640734"/>
                <a:gd name="connsiteX71" fmla="*/ 1462035 w 2331207"/>
                <a:gd name="connsiteY71" fmla="*/ 1444025 h 1640734"/>
                <a:gd name="connsiteX72" fmla="*/ 1501380 w 2331207"/>
                <a:gd name="connsiteY72" fmla="*/ 1410942 h 1640734"/>
                <a:gd name="connsiteX73" fmla="*/ 1443256 w 2331207"/>
                <a:gd name="connsiteY73" fmla="*/ 1416307 h 1640734"/>
                <a:gd name="connsiteX74" fmla="*/ 1421795 w 2331207"/>
                <a:gd name="connsiteY74" fmla="*/ 1351929 h 1640734"/>
                <a:gd name="connsiteX75" fmla="*/ 1345787 w 2331207"/>
                <a:gd name="connsiteY75" fmla="*/ 1444025 h 1640734"/>
                <a:gd name="connsiteX76" fmla="*/ 1345787 w 2331207"/>
                <a:gd name="connsiteY76" fmla="*/ 1404683 h 1640734"/>
                <a:gd name="connsiteX77" fmla="*/ 1311807 w 2331207"/>
                <a:gd name="connsiteY77" fmla="*/ 1351929 h 1640734"/>
                <a:gd name="connsiteX78" fmla="*/ 1234011 w 2331207"/>
                <a:gd name="connsiteY78" fmla="*/ 1443131 h 1640734"/>
                <a:gd name="connsiteX79" fmla="*/ 1247424 w 2331207"/>
                <a:gd name="connsiteY79" fmla="*/ 1443131 h 1640734"/>
                <a:gd name="connsiteX80" fmla="*/ 1285875 w 2331207"/>
                <a:gd name="connsiteY80" fmla="*/ 1410048 h 1640734"/>
                <a:gd name="connsiteX81" fmla="*/ 1285875 w 2331207"/>
                <a:gd name="connsiteY81" fmla="*/ 1473531 h 1640734"/>
                <a:gd name="connsiteX82" fmla="*/ 1228646 w 2331207"/>
                <a:gd name="connsiteY82" fmla="*/ 1600498 h 1640734"/>
                <a:gd name="connsiteX83" fmla="*/ 1252789 w 2331207"/>
                <a:gd name="connsiteY83" fmla="*/ 1639840 h 1640734"/>
                <a:gd name="connsiteX84" fmla="*/ 1279616 w 2331207"/>
                <a:gd name="connsiteY84" fmla="*/ 1621063 h 1640734"/>
                <a:gd name="connsiteX85" fmla="*/ 1334162 w 2331207"/>
                <a:gd name="connsiteY85" fmla="*/ 1472637 h 1640734"/>
                <a:gd name="connsiteX86" fmla="*/ 1382450 w 2331207"/>
                <a:gd name="connsiteY86" fmla="*/ 1417201 h 1640734"/>
                <a:gd name="connsiteX87" fmla="*/ 1443256 w 2331207"/>
                <a:gd name="connsiteY87" fmla="*/ 1417201 h 1640734"/>
                <a:gd name="connsiteX88" fmla="*/ 1131177 w 2331207"/>
                <a:gd name="connsiteY88" fmla="*/ 1391271 h 1640734"/>
                <a:gd name="connsiteX89" fmla="*/ 1158897 w 2331207"/>
                <a:gd name="connsiteY89" fmla="*/ 1441342 h 1640734"/>
                <a:gd name="connsiteX90" fmla="*/ 1068582 w 2331207"/>
                <a:gd name="connsiteY90" fmla="*/ 1465484 h 1640734"/>
                <a:gd name="connsiteX91" fmla="*/ 1131177 w 2331207"/>
                <a:gd name="connsiteY91" fmla="*/ 1391271 h 1640734"/>
                <a:gd name="connsiteX92" fmla="*/ 1181252 w 2331207"/>
                <a:gd name="connsiteY92" fmla="*/ 1537909 h 1640734"/>
                <a:gd name="connsiteX93" fmla="*/ 1163368 w 2331207"/>
                <a:gd name="connsiteY93" fmla="*/ 1537909 h 1640734"/>
                <a:gd name="connsiteX94" fmla="*/ 1091831 w 2331207"/>
                <a:gd name="connsiteY94" fmla="*/ 1586192 h 1640734"/>
                <a:gd name="connsiteX95" fmla="*/ 1054274 w 2331207"/>
                <a:gd name="connsiteY95" fmla="*/ 1537909 h 1640734"/>
                <a:gd name="connsiteX96" fmla="*/ 1058746 w 2331207"/>
                <a:gd name="connsiteY96" fmla="*/ 1497673 h 1640734"/>
                <a:gd name="connsiteX97" fmla="*/ 1205396 w 2331207"/>
                <a:gd name="connsiteY97" fmla="*/ 1449390 h 1640734"/>
                <a:gd name="connsiteX98" fmla="*/ 1158897 w 2331207"/>
                <a:gd name="connsiteY98" fmla="*/ 1351929 h 1640734"/>
                <a:gd name="connsiteX99" fmla="*/ 1010458 w 2331207"/>
                <a:gd name="connsiteY99" fmla="*/ 1569203 h 1640734"/>
                <a:gd name="connsiteX100" fmla="*/ 1065899 w 2331207"/>
                <a:gd name="connsiteY100" fmla="*/ 1639840 h 1640734"/>
                <a:gd name="connsiteX101" fmla="*/ 1181252 w 2331207"/>
                <a:gd name="connsiteY101" fmla="*/ 1537909 h 1640734"/>
                <a:gd name="connsiteX102" fmla="*/ 845923 w 2331207"/>
                <a:gd name="connsiteY102" fmla="*/ 1393059 h 1640734"/>
                <a:gd name="connsiteX103" fmla="*/ 894211 w 2331207"/>
                <a:gd name="connsiteY103" fmla="*/ 1393059 h 1640734"/>
                <a:gd name="connsiteX104" fmla="*/ 817309 w 2331207"/>
                <a:gd name="connsiteY104" fmla="*/ 1604075 h 1640734"/>
                <a:gd name="connsiteX105" fmla="*/ 838770 w 2331207"/>
                <a:gd name="connsiteY105" fmla="*/ 1639840 h 1640734"/>
                <a:gd name="connsiteX106" fmla="*/ 983632 w 2331207"/>
                <a:gd name="connsiteY106" fmla="*/ 1527179 h 1640734"/>
                <a:gd name="connsiteX107" fmla="*/ 970219 w 2331207"/>
                <a:gd name="connsiteY107" fmla="*/ 1527179 h 1640734"/>
                <a:gd name="connsiteX108" fmla="*/ 875432 w 2331207"/>
                <a:gd name="connsiteY108" fmla="*/ 1591557 h 1640734"/>
                <a:gd name="connsiteX109" fmla="*/ 946075 w 2331207"/>
                <a:gd name="connsiteY109" fmla="*/ 1393059 h 1640734"/>
                <a:gd name="connsiteX110" fmla="*/ 1018506 w 2331207"/>
                <a:gd name="connsiteY110" fmla="*/ 1393059 h 1640734"/>
                <a:gd name="connsiteX111" fmla="*/ 1027448 w 2331207"/>
                <a:gd name="connsiteY111" fmla="*/ 1362659 h 1640734"/>
                <a:gd name="connsiteX112" fmla="*/ 956805 w 2331207"/>
                <a:gd name="connsiteY112" fmla="*/ 1362659 h 1640734"/>
                <a:gd name="connsiteX113" fmla="*/ 983632 w 2331207"/>
                <a:gd name="connsiteY113" fmla="*/ 1286657 h 1640734"/>
                <a:gd name="connsiteX114" fmla="*/ 955911 w 2331207"/>
                <a:gd name="connsiteY114" fmla="*/ 1286657 h 1640734"/>
                <a:gd name="connsiteX115" fmla="*/ 905835 w 2331207"/>
                <a:gd name="connsiteY115" fmla="*/ 1362659 h 1640734"/>
                <a:gd name="connsiteX116" fmla="*/ 845923 w 2331207"/>
                <a:gd name="connsiteY116" fmla="*/ 1370706 h 1640734"/>
                <a:gd name="connsiteX117" fmla="*/ 589285 w 2331207"/>
                <a:gd name="connsiteY117" fmla="*/ 1557580 h 1640734"/>
                <a:gd name="connsiteX118" fmla="*/ 702850 w 2331207"/>
                <a:gd name="connsiteY118" fmla="*/ 1403789 h 1640734"/>
                <a:gd name="connsiteX119" fmla="*/ 727888 w 2331207"/>
                <a:gd name="connsiteY119" fmla="*/ 1407365 h 1640734"/>
                <a:gd name="connsiteX120" fmla="*/ 685860 w 2331207"/>
                <a:gd name="connsiteY120" fmla="*/ 1520026 h 1640734"/>
                <a:gd name="connsiteX121" fmla="*/ 606275 w 2331207"/>
                <a:gd name="connsiteY121" fmla="*/ 1585298 h 1640734"/>
                <a:gd name="connsiteX122" fmla="*/ 589285 w 2331207"/>
                <a:gd name="connsiteY122" fmla="*/ 1557580 h 1640734"/>
                <a:gd name="connsiteX123" fmla="*/ 811943 w 2331207"/>
                <a:gd name="connsiteY123" fmla="*/ 1339411 h 1640734"/>
                <a:gd name="connsiteX124" fmla="*/ 789588 w 2331207"/>
                <a:gd name="connsiteY124" fmla="*/ 1337623 h 1640734"/>
                <a:gd name="connsiteX125" fmla="*/ 764550 w 2331207"/>
                <a:gd name="connsiteY125" fmla="*/ 1362659 h 1640734"/>
                <a:gd name="connsiteX126" fmla="*/ 760079 w 2331207"/>
                <a:gd name="connsiteY126" fmla="*/ 1362659 h 1640734"/>
                <a:gd name="connsiteX127" fmla="*/ 539209 w 2331207"/>
                <a:gd name="connsiteY127" fmla="*/ 1599604 h 1640734"/>
                <a:gd name="connsiteX128" fmla="*/ 578554 w 2331207"/>
                <a:gd name="connsiteY128" fmla="*/ 1639840 h 1640734"/>
                <a:gd name="connsiteX129" fmla="*/ 675129 w 2331207"/>
                <a:gd name="connsiteY129" fmla="*/ 1547744 h 1640734"/>
                <a:gd name="connsiteX130" fmla="*/ 673341 w 2331207"/>
                <a:gd name="connsiteY130" fmla="*/ 1564733 h 1640734"/>
                <a:gd name="connsiteX131" fmla="*/ 709109 w 2331207"/>
                <a:gd name="connsiteY131" fmla="*/ 1639840 h 1640734"/>
                <a:gd name="connsiteX132" fmla="*/ 786011 w 2331207"/>
                <a:gd name="connsiteY132" fmla="*/ 1548638 h 1640734"/>
                <a:gd name="connsiteX133" fmla="*/ 772598 w 2331207"/>
                <a:gd name="connsiteY133" fmla="*/ 1548638 h 1640734"/>
                <a:gd name="connsiteX134" fmla="*/ 734147 w 2331207"/>
                <a:gd name="connsiteY134" fmla="*/ 1581721 h 1640734"/>
                <a:gd name="connsiteX135" fmla="*/ 734147 w 2331207"/>
                <a:gd name="connsiteY135" fmla="*/ 1518238 h 1640734"/>
                <a:gd name="connsiteX136" fmla="*/ 583920 w 2331207"/>
                <a:gd name="connsiteY136" fmla="*/ 1416307 h 1640734"/>
                <a:gd name="connsiteX137" fmla="*/ 562459 w 2331207"/>
                <a:gd name="connsiteY137" fmla="*/ 1351929 h 1640734"/>
                <a:gd name="connsiteX138" fmla="*/ 486451 w 2331207"/>
                <a:gd name="connsiteY138" fmla="*/ 1444025 h 1640734"/>
                <a:gd name="connsiteX139" fmla="*/ 486451 w 2331207"/>
                <a:gd name="connsiteY139" fmla="*/ 1404683 h 1640734"/>
                <a:gd name="connsiteX140" fmla="*/ 451576 w 2331207"/>
                <a:gd name="connsiteY140" fmla="*/ 1351929 h 1640734"/>
                <a:gd name="connsiteX141" fmla="*/ 374674 w 2331207"/>
                <a:gd name="connsiteY141" fmla="*/ 1443131 h 1640734"/>
                <a:gd name="connsiteX142" fmla="*/ 388087 w 2331207"/>
                <a:gd name="connsiteY142" fmla="*/ 1443131 h 1640734"/>
                <a:gd name="connsiteX143" fmla="*/ 426539 w 2331207"/>
                <a:gd name="connsiteY143" fmla="*/ 1410048 h 1640734"/>
                <a:gd name="connsiteX144" fmla="*/ 426539 w 2331207"/>
                <a:gd name="connsiteY144" fmla="*/ 1473531 h 1640734"/>
                <a:gd name="connsiteX145" fmla="*/ 368415 w 2331207"/>
                <a:gd name="connsiteY145" fmla="*/ 1601392 h 1640734"/>
                <a:gd name="connsiteX146" fmla="*/ 392559 w 2331207"/>
                <a:gd name="connsiteY146" fmla="*/ 1640734 h 1640734"/>
                <a:gd name="connsiteX147" fmla="*/ 419385 w 2331207"/>
                <a:gd name="connsiteY147" fmla="*/ 1621957 h 1640734"/>
                <a:gd name="connsiteX148" fmla="*/ 475720 w 2331207"/>
                <a:gd name="connsiteY148" fmla="*/ 1472637 h 1640734"/>
                <a:gd name="connsiteX149" fmla="*/ 524007 w 2331207"/>
                <a:gd name="connsiteY149" fmla="*/ 1417201 h 1640734"/>
                <a:gd name="connsiteX150" fmla="*/ 583920 w 2331207"/>
                <a:gd name="connsiteY150" fmla="*/ 1417201 h 1640734"/>
                <a:gd name="connsiteX151" fmla="*/ 209245 w 2331207"/>
                <a:gd name="connsiteY151" fmla="*/ 1630004 h 1640734"/>
                <a:gd name="connsiteX152" fmla="*/ 214611 w 2331207"/>
                <a:gd name="connsiteY152" fmla="*/ 1613910 h 1640734"/>
                <a:gd name="connsiteX153" fmla="*/ 163641 w 2331207"/>
                <a:gd name="connsiteY153" fmla="*/ 1523603 h 1640734"/>
                <a:gd name="connsiteX154" fmla="*/ 190467 w 2331207"/>
                <a:gd name="connsiteY154" fmla="*/ 1451178 h 1640734"/>
                <a:gd name="connsiteX155" fmla="*/ 246802 w 2331207"/>
                <a:gd name="connsiteY155" fmla="*/ 1451178 h 1640734"/>
                <a:gd name="connsiteX156" fmla="*/ 277205 w 2331207"/>
                <a:gd name="connsiteY156" fmla="*/ 1504826 h 1640734"/>
                <a:gd name="connsiteX157" fmla="*/ 297772 w 2331207"/>
                <a:gd name="connsiteY157" fmla="*/ 1504826 h 1640734"/>
                <a:gd name="connsiteX158" fmla="*/ 344271 w 2331207"/>
                <a:gd name="connsiteY158" fmla="*/ 1376965 h 1640734"/>
                <a:gd name="connsiteX159" fmla="*/ 323704 w 2331207"/>
                <a:gd name="connsiteY159" fmla="*/ 1376965 h 1640734"/>
                <a:gd name="connsiteX160" fmla="*/ 253956 w 2331207"/>
                <a:gd name="connsiteY160" fmla="*/ 1430613 h 1640734"/>
                <a:gd name="connsiteX161" fmla="*/ 197621 w 2331207"/>
                <a:gd name="connsiteY161" fmla="*/ 1430613 h 1640734"/>
                <a:gd name="connsiteX162" fmla="*/ 236072 w 2331207"/>
                <a:gd name="connsiteY162" fmla="*/ 1325999 h 1640734"/>
                <a:gd name="connsiteX163" fmla="*/ 304032 w 2331207"/>
                <a:gd name="connsiteY163" fmla="*/ 1281293 h 1640734"/>
                <a:gd name="connsiteX164" fmla="*/ 316551 w 2331207"/>
                <a:gd name="connsiteY164" fmla="*/ 1281293 h 1640734"/>
                <a:gd name="connsiteX165" fmla="*/ 371992 w 2331207"/>
                <a:gd name="connsiteY165" fmla="*/ 1346564 h 1640734"/>
                <a:gd name="connsiteX166" fmla="*/ 391664 w 2331207"/>
                <a:gd name="connsiteY166" fmla="*/ 1346564 h 1640734"/>
                <a:gd name="connsiteX167" fmla="*/ 407760 w 2331207"/>
                <a:gd name="connsiteY167" fmla="*/ 1259833 h 1640734"/>
                <a:gd name="connsiteX168" fmla="*/ 135026 w 2331207"/>
                <a:gd name="connsiteY168" fmla="*/ 1259833 h 1640734"/>
                <a:gd name="connsiteX169" fmla="*/ 129661 w 2331207"/>
                <a:gd name="connsiteY169" fmla="*/ 1275928 h 1640734"/>
                <a:gd name="connsiteX170" fmla="*/ 165429 w 2331207"/>
                <a:gd name="connsiteY170" fmla="*/ 1366235 h 1640734"/>
                <a:gd name="connsiteX171" fmla="*/ 107305 w 2331207"/>
                <a:gd name="connsiteY171" fmla="*/ 1524497 h 1640734"/>
                <a:gd name="connsiteX172" fmla="*/ 4471 w 2331207"/>
                <a:gd name="connsiteY172" fmla="*/ 1614804 h 1640734"/>
                <a:gd name="connsiteX173" fmla="*/ 0 w 2331207"/>
                <a:gd name="connsiteY173" fmla="*/ 1630899 h 1640734"/>
                <a:gd name="connsiteX174" fmla="*/ 209245 w 2331207"/>
                <a:gd name="connsiteY174" fmla="*/ 1630899 h 1640734"/>
                <a:gd name="connsiteX175" fmla="*/ 1562186 w 2331207"/>
                <a:gd name="connsiteY175" fmla="*/ 775213 h 1640734"/>
                <a:gd name="connsiteX176" fmla="*/ 1589907 w 2331207"/>
                <a:gd name="connsiteY176" fmla="*/ 825285 h 1640734"/>
                <a:gd name="connsiteX177" fmla="*/ 1499591 w 2331207"/>
                <a:gd name="connsiteY177" fmla="*/ 849426 h 1640734"/>
                <a:gd name="connsiteX178" fmla="*/ 1562186 w 2331207"/>
                <a:gd name="connsiteY178" fmla="*/ 775213 h 1640734"/>
                <a:gd name="connsiteX179" fmla="*/ 1612262 w 2331207"/>
                <a:gd name="connsiteY179" fmla="*/ 921851 h 1640734"/>
                <a:gd name="connsiteX180" fmla="*/ 1594378 w 2331207"/>
                <a:gd name="connsiteY180" fmla="*/ 921851 h 1640734"/>
                <a:gd name="connsiteX181" fmla="*/ 1522841 w 2331207"/>
                <a:gd name="connsiteY181" fmla="*/ 970134 h 1640734"/>
                <a:gd name="connsiteX182" fmla="*/ 1485284 w 2331207"/>
                <a:gd name="connsiteY182" fmla="*/ 921851 h 1640734"/>
                <a:gd name="connsiteX183" fmla="*/ 1489755 w 2331207"/>
                <a:gd name="connsiteY183" fmla="*/ 881615 h 1640734"/>
                <a:gd name="connsiteX184" fmla="*/ 1636406 w 2331207"/>
                <a:gd name="connsiteY184" fmla="*/ 833332 h 1640734"/>
                <a:gd name="connsiteX185" fmla="*/ 1589907 w 2331207"/>
                <a:gd name="connsiteY185" fmla="*/ 735871 h 1640734"/>
                <a:gd name="connsiteX186" fmla="*/ 1441468 w 2331207"/>
                <a:gd name="connsiteY186" fmla="*/ 953146 h 1640734"/>
                <a:gd name="connsiteX187" fmla="*/ 1496909 w 2331207"/>
                <a:gd name="connsiteY187" fmla="*/ 1023782 h 1640734"/>
                <a:gd name="connsiteX188" fmla="*/ 1612262 w 2331207"/>
                <a:gd name="connsiteY188" fmla="*/ 921851 h 1640734"/>
                <a:gd name="connsiteX189" fmla="*/ 1589012 w 2331207"/>
                <a:gd name="connsiteY189" fmla="*/ 703683 h 1640734"/>
                <a:gd name="connsiteX190" fmla="*/ 1672174 w 2331207"/>
                <a:gd name="connsiteY190" fmla="*/ 627681 h 1640734"/>
                <a:gd name="connsiteX191" fmla="*/ 1672174 w 2331207"/>
                <a:gd name="connsiteY191" fmla="*/ 616952 h 1640734"/>
                <a:gd name="connsiteX192" fmla="*/ 1616733 w 2331207"/>
                <a:gd name="connsiteY192" fmla="*/ 616952 h 1640734"/>
                <a:gd name="connsiteX193" fmla="*/ 1567551 w 2331207"/>
                <a:gd name="connsiteY193" fmla="*/ 704577 h 1640734"/>
                <a:gd name="connsiteX194" fmla="*/ 1589012 w 2331207"/>
                <a:gd name="connsiteY194" fmla="*/ 704577 h 1640734"/>
                <a:gd name="connsiteX195" fmla="*/ 1276933 w 2331207"/>
                <a:gd name="connsiteY195" fmla="*/ 777002 h 1640734"/>
                <a:gd name="connsiteX196" fmla="*/ 1325220 w 2331207"/>
                <a:gd name="connsiteY196" fmla="*/ 777002 h 1640734"/>
                <a:gd name="connsiteX197" fmla="*/ 1248318 w 2331207"/>
                <a:gd name="connsiteY197" fmla="*/ 988017 h 1640734"/>
                <a:gd name="connsiteX198" fmla="*/ 1269779 w 2331207"/>
                <a:gd name="connsiteY198" fmla="*/ 1023782 h 1640734"/>
                <a:gd name="connsiteX199" fmla="*/ 1414641 w 2331207"/>
                <a:gd name="connsiteY199" fmla="*/ 911122 h 1640734"/>
                <a:gd name="connsiteX200" fmla="*/ 1401228 w 2331207"/>
                <a:gd name="connsiteY200" fmla="*/ 911122 h 1640734"/>
                <a:gd name="connsiteX201" fmla="*/ 1306442 w 2331207"/>
                <a:gd name="connsiteY201" fmla="*/ 975499 h 1640734"/>
                <a:gd name="connsiteX202" fmla="*/ 1377085 w 2331207"/>
                <a:gd name="connsiteY202" fmla="*/ 777002 h 1640734"/>
                <a:gd name="connsiteX203" fmla="*/ 1449516 w 2331207"/>
                <a:gd name="connsiteY203" fmla="*/ 777002 h 1640734"/>
                <a:gd name="connsiteX204" fmla="*/ 1458458 w 2331207"/>
                <a:gd name="connsiteY204" fmla="*/ 746601 h 1640734"/>
                <a:gd name="connsiteX205" fmla="*/ 1387815 w 2331207"/>
                <a:gd name="connsiteY205" fmla="*/ 746601 h 1640734"/>
                <a:gd name="connsiteX206" fmla="*/ 1414641 w 2331207"/>
                <a:gd name="connsiteY206" fmla="*/ 670600 h 1640734"/>
                <a:gd name="connsiteX207" fmla="*/ 1386921 w 2331207"/>
                <a:gd name="connsiteY207" fmla="*/ 670600 h 1640734"/>
                <a:gd name="connsiteX208" fmla="*/ 1336845 w 2331207"/>
                <a:gd name="connsiteY208" fmla="*/ 746601 h 1640734"/>
                <a:gd name="connsiteX209" fmla="*/ 1276933 w 2331207"/>
                <a:gd name="connsiteY209" fmla="*/ 755542 h 1640734"/>
                <a:gd name="connsiteX210" fmla="*/ 1226857 w 2331207"/>
                <a:gd name="connsiteY210" fmla="*/ 767166 h 1640734"/>
                <a:gd name="connsiteX211" fmla="*/ 1208973 w 2331207"/>
                <a:gd name="connsiteY211" fmla="*/ 736766 h 1640734"/>
                <a:gd name="connsiteX212" fmla="*/ 1096302 w 2331207"/>
                <a:gd name="connsiteY212" fmla="*/ 827967 h 1640734"/>
                <a:gd name="connsiteX213" fmla="*/ 1109716 w 2331207"/>
                <a:gd name="connsiteY213" fmla="*/ 827967 h 1640734"/>
                <a:gd name="connsiteX214" fmla="*/ 1168733 w 2331207"/>
                <a:gd name="connsiteY214" fmla="*/ 783261 h 1640734"/>
                <a:gd name="connsiteX215" fmla="*/ 1087360 w 2331207"/>
                <a:gd name="connsiteY215" fmla="*/ 994276 h 1640734"/>
                <a:gd name="connsiteX216" fmla="*/ 1105244 w 2331207"/>
                <a:gd name="connsiteY216" fmla="*/ 1024676 h 1640734"/>
                <a:gd name="connsiteX217" fmla="*/ 1212550 w 2331207"/>
                <a:gd name="connsiteY217" fmla="*/ 933475 h 1640734"/>
                <a:gd name="connsiteX218" fmla="*/ 1199137 w 2331207"/>
                <a:gd name="connsiteY218" fmla="*/ 933475 h 1640734"/>
                <a:gd name="connsiteX219" fmla="*/ 1140119 w 2331207"/>
                <a:gd name="connsiteY219" fmla="*/ 978182 h 1640734"/>
                <a:gd name="connsiteX220" fmla="*/ 1234905 w 2331207"/>
                <a:gd name="connsiteY220" fmla="*/ 683118 h 1640734"/>
                <a:gd name="connsiteX221" fmla="*/ 1267991 w 2331207"/>
                <a:gd name="connsiteY221" fmla="*/ 650035 h 1640734"/>
                <a:gd name="connsiteX222" fmla="*/ 1234905 w 2331207"/>
                <a:gd name="connsiteY222" fmla="*/ 616952 h 1640734"/>
                <a:gd name="connsiteX223" fmla="*/ 1206290 w 2331207"/>
                <a:gd name="connsiteY223" fmla="*/ 633046 h 1640734"/>
                <a:gd name="connsiteX224" fmla="*/ 1206290 w 2331207"/>
                <a:gd name="connsiteY224" fmla="*/ 667023 h 1640734"/>
                <a:gd name="connsiteX225" fmla="*/ 1234905 w 2331207"/>
                <a:gd name="connsiteY225" fmla="*/ 683118 h 1640734"/>
                <a:gd name="connsiteX226" fmla="*/ 975584 w 2331207"/>
                <a:gd name="connsiteY226" fmla="*/ 978182 h 1640734"/>
                <a:gd name="connsiteX227" fmla="*/ 1109716 w 2331207"/>
                <a:gd name="connsiteY227" fmla="*/ 622317 h 1640734"/>
                <a:gd name="connsiteX228" fmla="*/ 1105244 w 2331207"/>
                <a:gd name="connsiteY228" fmla="*/ 616058 h 1640734"/>
                <a:gd name="connsiteX229" fmla="*/ 1012247 w 2331207"/>
                <a:gd name="connsiteY229" fmla="*/ 626787 h 1640734"/>
                <a:gd name="connsiteX230" fmla="*/ 1012247 w 2331207"/>
                <a:gd name="connsiteY230" fmla="*/ 637517 h 1640734"/>
                <a:gd name="connsiteX231" fmla="*/ 1030131 w 2331207"/>
                <a:gd name="connsiteY231" fmla="*/ 650929 h 1640734"/>
                <a:gd name="connsiteX232" fmla="*/ 1026554 w 2331207"/>
                <a:gd name="connsiteY232" fmla="*/ 715306 h 1640734"/>
                <a:gd name="connsiteX233" fmla="*/ 924614 w 2331207"/>
                <a:gd name="connsiteY233" fmla="*/ 987123 h 1640734"/>
                <a:gd name="connsiteX234" fmla="*/ 946075 w 2331207"/>
                <a:gd name="connsiteY234" fmla="*/ 1022888 h 1640734"/>
                <a:gd name="connsiteX235" fmla="*/ 1053380 w 2331207"/>
                <a:gd name="connsiteY235" fmla="*/ 931687 h 1640734"/>
                <a:gd name="connsiteX236" fmla="*/ 1039967 w 2331207"/>
                <a:gd name="connsiteY236" fmla="*/ 931687 h 1640734"/>
                <a:gd name="connsiteX237" fmla="*/ 975584 w 2331207"/>
                <a:gd name="connsiteY237" fmla="*/ 978182 h 1640734"/>
                <a:gd name="connsiteX238" fmla="*/ 701955 w 2331207"/>
                <a:gd name="connsiteY238" fmla="*/ 941522 h 1640734"/>
                <a:gd name="connsiteX239" fmla="*/ 815520 w 2331207"/>
                <a:gd name="connsiteY239" fmla="*/ 787731 h 1640734"/>
                <a:gd name="connsiteX240" fmla="*/ 840558 w 2331207"/>
                <a:gd name="connsiteY240" fmla="*/ 791308 h 1640734"/>
                <a:gd name="connsiteX241" fmla="*/ 797636 w 2331207"/>
                <a:gd name="connsiteY241" fmla="*/ 903968 h 1640734"/>
                <a:gd name="connsiteX242" fmla="*/ 718051 w 2331207"/>
                <a:gd name="connsiteY242" fmla="*/ 969240 h 1640734"/>
                <a:gd name="connsiteX243" fmla="*/ 701955 w 2331207"/>
                <a:gd name="connsiteY243" fmla="*/ 941522 h 1640734"/>
                <a:gd name="connsiteX244" fmla="*/ 924614 w 2331207"/>
                <a:gd name="connsiteY244" fmla="*/ 724248 h 1640734"/>
                <a:gd name="connsiteX245" fmla="*/ 902259 w 2331207"/>
                <a:gd name="connsiteY245" fmla="*/ 722459 h 1640734"/>
                <a:gd name="connsiteX246" fmla="*/ 877221 w 2331207"/>
                <a:gd name="connsiteY246" fmla="*/ 747495 h 1640734"/>
                <a:gd name="connsiteX247" fmla="*/ 872750 w 2331207"/>
                <a:gd name="connsiteY247" fmla="*/ 747495 h 1640734"/>
                <a:gd name="connsiteX248" fmla="*/ 651880 w 2331207"/>
                <a:gd name="connsiteY248" fmla="*/ 984440 h 1640734"/>
                <a:gd name="connsiteX249" fmla="*/ 691225 w 2331207"/>
                <a:gd name="connsiteY249" fmla="*/ 1024676 h 1640734"/>
                <a:gd name="connsiteX250" fmla="*/ 787800 w 2331207"/>
                <a:gd name="connsiteY250" fmla="*/ 932581 h 1640734"/>
                <a:gd name="connsiteX251" fmla="*/ 786011 w 2331207"/>
                <a:gd name="connsiteY251" fmla="*/ 949569 h 1640734"/>
                <a:gd name="connsiteX252" fmla="*/ 821780 w 2331207"/>
                <a:gd name="connsiteY252" fmla="*/ 1024676 h 1640734"/>
                <a:gd name="connsiteX253" fmla="*/ 898682 w 2331207"/>
                <a:gd name="connsiteY253" fmla="*/ 933475 h 1640734"/>
                <a:gd name="connsiteX254" fmla="*/ 885269 w 2331207"/>
                <a:gd name="connsiteY254" fmla="*/ 933475 h 1640734"/>
                <a:gd name="connsiteX255" fmla="*/ 846818 w 2331207"/>
                <a:gd name="connsiteY255" fmla="*/ 966558 h 1640734"/>
                <a:gd name="connsiteX256" fmla="*/ 846818 w 2331207"/>
                <a:gd name="connsiteY256" fmla="*/ 903968 h 1640734"/>
                <a:gd name="connsiteX257" fmla="*/ 406866 w 2331207"/>
                <a:gd name="connsiteY257" fmla="*/ 1075642 h 1640734"/>
                <a:gd name="connsiteX258" fmla="*/ 472143 w 2331207"/>
                <a:gd name="connsiteY258" fmla="*/ 1014841 h 1640734"/>
                <a:gd name="connsiteX259" fmla="*/ 529373 w 2331207"/>
                <a:gd name="connsiteY259" fmla="*/ 1036300 h 1640734"/>
                <a:gd name="connsiteX260" fmla="*/ 584814 w 2331207"/>
                <a:gd name="connsiteY260" fmla="*/ 1066701 h 1640734"/>
                <a:gd name="connsiteX261" fmla="*/ 481085 w 2331207"/>
                <a:gd name="connsiteY261" fmla="*/ 1112301 h 1640734"/>
                <a:gd name="connsiteX262" fmla="*/ 406866 w 2331207"/>
                <a:gd name="connsiteY262" fmla="*/ 1075642 h 1640734"/>
                <a:gd name="connsiteX263" fmla="*/ 516854 w 2331207"/>
                <a:gd name="connsiteY263" fmla="*/ 904863 h 1640734"/>
                <a:gd name="connsiteX264" fmla="*/ 492710 w 2331207"/>
                <a:gd name="connsiteY264" fmla="*/ 872674 h 1640734"/>
                <a:gd name="connsiteX265" fmla="*/ 557988 w 2331207"/>
                <a:gd name="connsiteY265" fmla="*/ 756437 h 1640734"/>
                <a:gd name="connsiteX266" fmla="*/ 582131 w 2331207"/>
                <a:gd name="connsiteY266" fmla="*/ 788625 h 1640734"/>
                <a:gd name="connsiteX267" fmla="*/ 516854 w 2331207"/>
                <a:gd name="connsiteY267" fmla="*/ 904863 h 1640734"/>
                <a:gd name="connsiteX268" fmla="*/ 631313 w 2331207"/>
                <a:gd name="connsiteY268" fmla="*/ 1049712 h 1640734"/>
                <a:gd name="connsiteX269" fmla="*/ 551728 w 2331207"/>
                <a:gd name="connsiteY269" fmla="*/ 988911 h 1640734"/>
                <a:gd name="connsiteX270" fmla="*/ 490027 w 2331207"/>
                <a:gd name="connsiteY270" fmla="*/ 958511 h 1640734"/>
                <a:gd name="connsiteX271" fmla="*/ 516854 w 2331207"/>
                <a:gd name="connsiteY271" fmla="*/ 924534 h 1640734"/>
                <a:gd name="connsiteX272" fmla="*/ 630419 w 2331207"/>
                <a:gd name="connsiteY272" fmla="*/ 802931 h 1640734"/>
                <a:gd name="connsiteX273" fmla="*/ 625948 w 2331207"/>
                <a:gd name="connsiteY273" fmla="*/ 776107 h 1640734"/>
                <a:gd name="connsiteX274" fmla="*/ 673341 w 2331207"/>
                <a:gd name="connsiteY274" fmla="*/ 776107 h 1640734"/>
                <a:gd name="connsiteX275" fmla="*/ 682283 w 2331207"/>
                <a:gd name="connsiteY275" fmla="*/ 745707 h 1640734"/>
                <a:gd name="connsiteX276" fmla="*/ 601804 w 2331207"/>
                <a:gd name="connsiteY276" fmla="*/ 745707 h 1640734"/>
                <a:gd name="connsiteX277" fmla="*/ 562459 w 2331207"/>
                <a:gd name="connsiteY277" fmla="*/ 734977 h 1640734"/>
                <a:gd name="connsiteX278" fmla="*/ 441740 w 2331207"/>
                <a:gd name="connsiteY278" fmla="*/ 856579 h 1640734"/>
                <a:gd name="connsiteX279" fmla="*/ 497181 w 2331207"/>
                <a:gd name="connsiteY279" fmla="*/ 922745 h 1640734"/>
                <a:gd name="connsiteX280" fmla="*/ 443529 w 2331207"/>
                <a:gd name="connsiteY280" fmla="*/ 977287 h 1640734"/>
                <a:gd name="connsiteX281" fmla="*/ 458730 w 2331207"/>
                <a:gd name="connsiteY281" fmla="*/ 1006794 h 1640734"/>
                <a:gd name="connsiteX282" fmla="*/ 347848 w 2331207"/>
                <a:gd name="connsiteY282" fmla="*/ 1093525 h 1640734"/>
                <a:gd name="connsiteX283" fmla="*/ 453365 w 2331207"/>
                <a:gd name="connsiteY283" fmla="*/ 1145384 h 1640734"/>
                <a:gd name="connsiteX284" fmla="*/ 631313 w 2331207"/>
                <a:gd name="connsiteY284" fmla="*/ 1049712 h 1640734"/>
                <a:gd name="connsiteX285" fmla="*/ 266475 w 2331207"/>
                <a:gd name="connsiteY285" fmla="*/ 835120 h 1640734"/>
                <a:gd name="connsiteX286" fmla="*/ 296878 w 2331207"/>
                <a:gd name="connsiteY286" fmla="*/ 888768 h 1640734"/>
                <a:gd name="connsiteX287" fmla="*/ 317445 w 2331207"/>
                <a:gd name="connsiteY287" fmla="*/ 888768 h 1640734"/>
                <a:gd name="connsiteX288" fmla="*/ 363944 w 2331207"/>
                <a:gd name="connsiteY288" fmla="*/ 760907 h 1640734"/>
                <a:gd name="connsiteX289" fmla="*/ 343377 w 2331207"/>
                <a:gd name="connsiteY289" fmla="*/ 760907 h 1640734"/>
                <a:gd name="connsiteX290" fmla="*/ 273628 w 2331207"/>
                <a:gd name="connsiteY290" fmla="*/ 814555 h 1640734"/>
                <a:gd name="connsiteX291" fmla="*/ 195832 w 2331207"/>
                <a:gd name="connsiteY291" fmla="*/ 814555 h 1640734"/>
                <a:gd name="connsiteX292" fmla="*/ 234283 w 2331207"/>
                <a:gd name="connsiteY292" fmla="*/ 709942 h 1640734"/>
                <a:gd name="connsiteX293" fmla="*/ 302243 w 2331207"/>
                <a:gd name="connsiteY293" fmla="*/ 665235 h 1640734"/>
                <a:gd name="connsiteX294" fmla="*/ 336223 w 2331207"/>
                <a:gd name="connsiteY294" fmla="*/ 665235 h 1640734"/>
                <a:gd name="connsiteX295" fmla="*/ 391664 w 2331207"/>
                <a:gd name="connsiteY295" fmla="*/ 730507 h 1640734"/>
                <a:gd name="connsiteX296" fmla="*/ 411337 w 2331207"/>
                <a:gd name="connsiteY296" fmla="*/ 730507 h 1640734"/>
                <a:gd name="connsiteX297" fmla="*/ 427433 w 2331207"/>
                <a:gd name="connsiteY297" fmla="*/ 643776 h 1640734"/>
                <a:gd name="connsiteX298" fmla="*/ 135026 w 2331207"/>
                <a:gd name="connsiteY298" fmla="*/ 643776 h 1640734"/>
                <a:gd name="connsiteX299" fmla="*/ 129661 w 2331207"/>
                <a:gd name="connsiteY299" fmla="*/ 659870 h 1640734"/>
                <a:gd name="connsiteX300" fmla="*/ 165429 w 2331207"/>
                <a:gd name="connsiteY300" fmla="*/ 750178 h 1640734"/>
                <a:gd name="connsiteX301" fmla="*/ 107305 w 2331207"/>
                <a:gd name="connsiteY301" fmla="*/ 908439 h 1640734"/>
                <a:gd name="connsiteX302" fmla="*/ 4471 w 2331207"/>
                <a:gd name="connsiteY302" fmla="*/ 998747 h 1640734"/>
                <a:gd name="connsiteX303" fmla="*/ 0 w 2331207"/>
                <a:gd name="connsiteY303" fmla="*/ 1014841 h 1640734"/>
                <a:gd name="connsiteX304" fmla="*/ 325493 w 2331207"/>
                <a:gd name="connsiteY304" fmla="*/ 1014841 h 1640734"/>
                <a:gd name="connsiteX305" fmla="*/ 383616 w 2331207"/>
                <a:gd name="connsiteY305" fmla="*/ 922745 h 1640734"/>
                <a:gd name="connsiteX306" fmla="*/ 361261 w 2331207"/>
                <a:gd name="connsiteY306" fmla="*/ 922745 h 1640734"/>
                <a:gd name="connsiteX307" fmla="*/ 212822 w 2331207"/>
                <a:gd name="connsiteY307" fmla="*/ 993382 h 1640734"/>
                <a:gd name="connsiteX308" fmla="*/ 162746 w 2331207"/>
                <a:gd name="connsiteY308" fmla="*/ 908439 h 1640734"/>
                <a:gd name="connsiteX309" fmla="*/ 189573 w 2331207"/>
                <a:gd name="connsiteY309" fmla="*/ 836014 h 1640734"/>
                <a:gd name="connsiteX310" fmla="*/ 266475 w 2331207"/>
                <a:gd name="connsiteY310" fmla="*/ 836014 h 1640734"/>
                <a:gd name="connsiteX311" fmla="*/ 308503 w 2331207"/>
                <a:gd name="connsiteY311" fmla="*/ 616952 h 1640734"/>
                <a:gd name="connsiteX312" fmla="*/ 391664 w 2331207"/>
                <a:gd name="connsiteY312" fmla="*/ 556151 h 1640734"/>
                <a:gd name="connsiteX313" fmla="*/ 391664 w 2331207"/>
                <a:gd name="connsiteY313" fmla="*/ 545421 h 1640734"/>
                <a:gd name="connsiteX314" fmla="*/ 336223 w 2331207"/>
                <a:gd name="connsiteY314" fmla="*/ 545421 h 1640734"/>
                <a:gd name="connsiteX315" fmla="*/ 287042 w 2331207"/>
                <a:gd name="connsiteY315" fmla="*/ 616952 h 1640734"/>
                <a:gd name="connsiteX316" fmla="*/ 1551456 w 2331207"/>
                <a:gd name="connsiteY316" fmla="*/ 160050 h 1640734"/>
                <a:gd name="connsiteX317" fmla="*/ 1579176 w 2331207"/>
                <a:gd name="connsiteY317" fmla="*/ 210121 h 1640734"/>
                <a:gd name="connsiteX318" fmla="*/ 1488861 w 2331207"/>
                <a:gd name="connsiteY318" fmla="*/ 234263 h 1640734"/>
                <a:gd name="connsiteX319" fmla="*/ 1551456 w 2331207"/>
                <a:gd name="connsiteY319" fmla="*/ 160050 h 1640734"/>
                <a:gd name="connsiteX320" fmla="*/ 1601531 w 2331207"/>
                <a:gd name="connsiteY320" fmla="*/ 306688 h 1640734"/>
                <a:gd name="connsiteX321" fmla="*/ 1583647 w 2331207"/>
                <a:gd name="connsiteY321" fmla="*/ 306688 h 1640734"/>
                <a:gd name="connsiteX322" fmla="*/ 1512110 w 2331207"/>
                <a:gd name="connsiteY322" fmla="*/ 354971 h 1640734"/>
                <a:gd name="connsiteX323" fmla="*/ 1474554 w 2331207"/>
                <a:gd name="connsiteY323" fmla="*/ 306688 h 1640734"/>
                <a:gd name="connsiteX324" fmla="*/ 1479025 w 2331207"/>
                <a:gd name="connsiteY324" fmla="*/ 266452 h 1640734"/>
                <a:gd name="connsiteX325" fmla="*/ 1625675 w 2331207"/>
                <a:gd name="connsiteY325" fmla="*/ 218168 h 1640734"/>
                <a:gd name="connsiteX326" fmla="*/ 1579176 w 2331207"/>
                <a:gd name="connsiteY326" fmla="*/ 120708 h 1640734"/>
                <a:gd name="connsiteX327" fmla="*/ 1430737 w 2331207"/>
                <a:gd name="connsiteY327" fmla="*/ 337982 h 1640734"/>
                <a:gd name="connsiteX328" fmla="*/ 1486178 w 2331207"/>
                <a:gd name="connsiteY328" fmla="*/ 408619 h 1640734"/>
                <a:gd name="connsiteX329" fmla="*/ 1601531 w 2331207"/>
                <a:gd name="connsiteY329" fmla="*/ 306688 h 1640734"/>
                <a:gd name="connsiteX330" fmla="*/ 1578282 w 2331207"/>
                <a:gd name="connsiteY330" fmla="*/ 88519 h 1640734"/>
                <a:gd name="connsiteX331" fmla="*/ 1661444 w 2331207"/>
                <a:gd name="connsiteY331" fmla="*/ 12518 h 1640734"/>
                <a:gd name="connsiteX332" fmla="*/ 1661444 w 2331207"/>
                <a:gd name="connsiteY332" fmla="*/ 1788 h 1640734"/>
                <a:gd name="connsiteX333" fmla="*/ 1606002 w 2331207"/>
                <a:gd name="connsiteY333" fmla="*/ 1788 h 1640734"/>
                <a:gd name="connsiteX334" fmla="*/ 1556821 w 2331207"/>
                <a:gd name="connsiteY334" fmla="*/ 89413 h 1640734"/>
                <a:gd name="connsiteX335" fmla="*/ 1578282 w 2331207"/>
                <a:gd name="connsiteY335" fmla="*/ 89413 h 1640734"/>
                <a:gd name="connsiteX336" fmla="*/ 1266202 w 2331207"/>
                <a:gd name="connsiteY336" fmla="*/ 160944 h 1640734"/>
                <a:gd name="connsiteX337" fmla="*/ 1315384 w 2331207"/>
                <a:gd name="connsiteY337" fmla="*/ 160944 h 1640734"/>
                <a:gd name="connsiteX338" fmla="*/ 1238482 w 2331207"/>
                <a:gd name="connsiteY338" fmla="*/ 371959 h 1640734"/>
                <a:gd name="connsiteX339" fmla="*/ 1259943 w 2331207"/>
                <a:gd name="connsiteY339" fmla="*/ 407725 h 1640734"/>
                <a:gd name="connsiteX340" fmla="*/ 1404805 w 2331207"/>
                <a:gd name="connsiteY340" fmla="*/ 295064 h 1640734"/>
                <a:gd name="connsiteX341" fmla="*/ 1391392 w 2331207"/>
                <a:gd name="connsiteY341" fmla="*/ 295064 h 1640734"/>
                <a:gd name="connsiteX342" fmla="*/ 1296606 w 2331207"/>
                <a:gd name="connsiteY342" fmla="*/ 359441 h 1640734"/>
                <a:gd name="connsiteX343" fmla="*/ 1367248 w 2331207"/>
                <a:gd name="connsiteY343" fmla="*/ 160944 h 1640734"/>
                <a:gd name="connsiteX344" fmla="*/ 1439679 w 2331207"/>
                <a:gd name="connsiteY344" fmla="*/ 160944 h 1640734"/>
                <a:gd name="connsiteX345" fmla="*/ 1448621 w 2331207"/>
                <a:gd name="connsiteY345" fmla="*/ 130543 h 1640734"/>
                <a:gd name="connsiteX346" fmla="*/ 1377979 w 2331207"/>
                <a:gd name="connsiteY346" fmla="*/ 130543 h 1640734"/>
                <a:gd name="connsiteX347" fmla="*/ 1404805 w 2331207"/>
                <a:gd name="connsiteY347" fmla="*/ 54542 h 1640734"/>
                <a:gd name="connsiteX348" fmla="*/ 1377085 w 2331207"/>
                <a:gd name="connsiteY348" fmla="*/ 54542 h 1640734"/>
                <a:gd name="connsiteX349" fmla="*/ 1327009 w 2331207"/>
                <a:gd name="connsiteY349" fmla="*/ 130543 h 1640734"/>
                <a:gd name="connsiteX350" fmla="*/ 1267097 w 2331207"/>
                <a:gd name="connsiteY350" fmla="*/ 138591 h 1640734"/>
                <a:gd name="connsiteX351" fmla="*/ 1267097 w 2331207"/>
                <a:gd name="connsiteY351" fmla="*/ 160944 h 1640734"/>
                <a:gd name="connsiteX352" fmla="*/ 1241165 w 2331207"/>
                <a:gd name="connsiteY352" fmla="*/ 185086 h 1640734"/>
                <a:gd name="connsiteX353" fmla="*/ 1219703 w 2331207"/>
                <a:gd name="connsiteY353" fmla="*/ 120708 h 1640734"/>
                <a:gd name="connsiteX354" fmla="*/ 1143696 w 2331207"/>
                <a:gd name="connsiteY354" fmla="*/ 212804 h 1640734"/>
                <a:gd name="connsiteX355" fmla="*/ 1143696 w 2331207"/>
                <a:gd name="connsiteY355" fmla="*/ 173462 h 1640734"/>
                <a:gd name="connsiteX356" fmla="*/ 1109716 w 2331207"/>
                <a:gd name="connsiteY356" fmla="*/ 120708 h 1640734"/>
                <a:gd name="connsiteX357" fmla="*/ 1031919 w 2331207"/>
                <a:gd name="connsiteY357" fmla="*/ 211910 h 1640734"/>
                <a:gd name="connsiteX358" fmla="*/ 1045332 w 2331207"/>
                <a:gd name="connsiteY358" fmla="*/ 211910 h 1640734"/>
                <a:gd name="connsiteX359" fmla="*/ 1083783 w 2331207"/>
                <a:gd name="connsiteY359" fmla="*/ 178827 h 1640734"/>
                <a:gd name="connsiteX360" fmla="*/ 1083783 w 2331207"/>
                <a:gd name="connsiteY360" fmla="*/ 242310 h 1640734"/>
                <a:gd name="connsiteX361" fmla="*/ 1026554 w 2331207"/>
                <a:gd name="connsiteY361" fmla="*/ 369277 h 1640734"/>
                <a:gd name="connsiteX362" fmla="*/ 1050698 w 2331207"/>
                <a:gd name="connsiteY362" fmla="*/ 408619 h 1640734"/>
                <a:gd name="connsiteX363" fmla="*/ 1077524 w 2331207"/>
                <a:gd name="connsiteY363" fmla="*/ 389842 h 1640734"/>
                <a:gd name="connsiteX364" fmla="*/ 1133859 w 2331207"/>
                <a:gd name="connsiteY364" fmla="*/ 241416 h 1640734"/>
                <a:gd name="connsiteX365" fmla="*/ 1182147 w 2331207"/>
                <a:gd name="connsiteY365" fmla="*/ 185980 h 1640734"/>
                <a:gd name="connsiteX366" fmla="*/ 1241165 w 2331207"/>
                <a:gd name="connsiteY366" fmla="*/ 185980 h 1640734"/>
                <a:gd name="connsiteX367" fmla="*/ 929085 w 2331207"/>
                <a:gd name="connsiteY367" fmla="*/ 160050 h 1640734"/>
                <a:gd name="connsiteX368" fmla="*/ 956805 w 2331207"/>
                <a:gd name="connsiteY368" fmla="*/ 210121 h 1640734"/>
                <a:gd name="connsiteX369" fmla="*/ 866490 w 2331207"/>
                <a:gd name="connsiteY369" fmla="*/ 234263 h 1640734"/>
                <a:gd name="connsiteX370" fmla="*/ 929085 w 2331207"/>
                <a:gd name="connsiteY370" fmla="*/ 160050 h 1640734"/>
                <a:gd name="connsiteX371" fmla="*/ 979161 w 2331207"/>
                <a:gd name="connsiteY371" fmla="*/ 306688 h 1640734"/>
                <a:gd name="connsiteX372" fmla="*/ 961277 w 2331207"/>
                <a:gd name="connsiteY372" fmla="*/ 306688 h 1640734"/>
                <a:gd name="connsiteX373" fmla="*/ 889740 w 2331207"/>
                <a:gd name="connsiteY373" fmla="*/ 354971 h 1640734"/>
                <a:gd name="connsiteX374" fmla="*/ 852183 w 2331207"/>
                <a:gd name="connsiteY374" fmla="*/ 306688 h 1640734"/>
                <a:gd name="connsiteX375" fmla="*/ 856654 w 2331207"/>
                <a:gd name="connsiteY375" fmla="*/ 266452 h 1640734"/>
                <a:gd name="connsiteX376" fmla="*/ 1003304 w 2331207"/>
                <a:gd name="connsiteY376" fmla="*/ 218168 h 1640734"/>
                <a:gd name="connsiteX377" fmla="*/ 956805 w 2331207"/>
                <a:gd name="connsiteY377" fmla="*/ 120708 h 1640734"/>
                <a:gd name="connsiteX378" fmla="*/ 808367 w 2331207"/>
                <a:gd name="connsiteY378" fmla="*/ 337982 h 1640734"/>
                <a:gd name="connsiteX379" fmla="*/ 863808 w 2331207"/>
                <a:gd name="connsiteY379" fmla="*/ 408619 h 1640734"/>
                <a:gd name="connsiteX380" fmla="*/ 979161 w 2331207"/>
                <a:gd name="connsiteY380" fmla="*/ 306688 h 1640734"/>
                <a:gd name="connsiteX381" fmla="*/ 637572 w 2331207"/>
                <a:gd name="connsiteY381" fmla="*/ 365700 h 1640734"/>
                <a:gd name="connsiteX382" fmla="*/ 602698 w 2331207"/>
                <a:gd name="connsiteY382" fmla="*/ 340665 h 1640734"/>
                <a:gd name="connsiteX383" fmla="*/ 617005 w 2331207"/>
                <a:gd name="connsiteY383" fmla="*/ 299535 h 1640734"/>
                <a:gd name="connsiteX384" fmla="*/ 640255 w 2331207"/>
                <a:gd name="connsiteY384" fmla="*/ 236945 h 1640734"/>
                <a:gd name="connsiteX385" fmla="*/ 726993 w 2331207"/>
                <a:gd name="connsiteY385" fmla="*/ 173462 h 1640734"/>
                <a:gd name="connsiteX386" fmla="*/ 750243 w 2331207"/>
                <a:gd name="connsiteY386" fmla="*/ 201180 h 1640734"/>
                <a:gd name="connsiteX387" fmla="*/ 637572 w 2331207"/>
                <a:gd name="connsiteY387" fmla="*/ 365700 h 1640734"/>
                <a:gd name="connsiteX388" fmla="*/ 800319 w 2331207"/>
                <a:gd name="connsiteY388" fmla="*/ 178827 h 1640734"/>
                <a:gd name="connsiteX389" fmla="*/ 759185 w 2331207"/>
                <a:gd name="connsiteY389" fmla="*/ 119814 h 1640734"/>
                <a:gd name="connsiteX390" fmla="*/ 650985 w 2331207"/>
                <a:gd name="connsiteY390" fmla="*/ 208333 h 1640734"/>
                <a:gd name="connsiteX391" fmla="*/ 726099 w 2331207"/>
                <a:gd name="connsiteY391" fmla="*/ 6259 h 1640734"/>
                <a:gd name="connsiteX392" fmla="*/ 721628 w 2331207"/>
                <a:gd name="connsiteY392" fmla="*/ 0 h 1640734"/>
                <a:gd name="connsiteX393" fmla="*/ 628630 w 2331207"/>
                <a:gd name="connsiteY393" fmla="*/ 10730 h 1640734"/>
                <a:gd name="connsiteX394" fmla="*/ 628630 w 2331207"/>
                <a:gd name="connsiteY394" fmla="*/ 21459 h 1640734"/>
                <a:gd name="connsiteX395" fmla="*/ 646514 w 2331207"/>
                <a:gd name="connsiteY395" fmla="*/ 34871 h 1640734"/>
                <a:gd name="connsiteX396" fmla="*/ 642938 w 2331207"/>
                <a:gd name="connsiteY396" fmla="*/ 99249 h 1640734"/>
                <a:gd name="connsiteX397" fmla="*/ 561564 w 2331207"/>
                <a:gd name="connsiteY397" fmla="*/ 312947 h 1640734"/>
                <a:gd name="connsiteX398" fmla="*/ 546363 w 2331207"/>
                <a:gd name="connsiteY398" fmla="*/ 357653 h 1640734"/>
                <a:gd name="connsiteX399" fmla="*/ 611640 w 2331207"/>
                <a:gd name="connsiteY399" fmla="*/ 406831 h 1640734"/>
                <a:gd name="connsiteX400" fmla="*/ 800319 w 2331207"/>
                <a:gd name="connsiteY400" fmla="*/ 178827 h 1640734"/>
                <a:gd name="connsiteX401" fmla="*/ 525796 w 2331207"/>
                <a:gd name="connsiteY401" fmla="*/ 151108 h 1640734"/>
                <a:gd name="connsiteX402" fmla="*/ 507912 w 2331207"/>
                <a:gd name="connsiteY402" fmla="*/ 120708 h 1640734"/>
                <a:gd name="connsiteX403" fmla="*/ 395241 w 2331207"/>
                <a:gd name="connsiteY403" fmla="*/ 211910 h 1640734"/>
                <a:gd name="connsiteX404" fmla="*/ 408654 w 2331207"/>
                <a:gd name="connsiteY404" fmla="*/ 211910 h 1640734"/>
                <a:gd name="connsiteX405" fmla="*/ 467672 w 2331207"/>
                <a:gd name="connsiteY405" fmla="*/ 167203 h 1640734"/>
                <a:gd name="connsiteX406" fmla="*/ 386299 w 2331207"/>
                <a:gd name="connsiteY406" fmla="*/ 378218 h 1640734"/>
                <a:gd name="connsiteX407" fmla="*/ 404183 w 2331207"/>
                <a:gd name="connsiteY407" fmla="*/ 408619 h 1640734"/>
                <a:gd name="connsiteX408" fmla="*/ 511489 w 2331207"/>
                <a:gd name="connsiteY408" fmla="*/ 317417 h 1640734"/>
                <a:gd name="connsiteX409" fmla="*/ 498075 w 2331207"/>
                <a:gd name="connsiteY409" fmla="*/ 317417 h 1640734"/>
                <a:gd name="connsiteX410" fmla="*/ 439057 w 2331207"/>
                <a:gd name="connsiteY410" fmla="*/ 362124 h 1640734"/>
                <a:gd name="connsiteX411" fmla="*/ 534738 w 2331207"/>
                <a:gd name="connsiteY411" fmla="*/ 67060 h 1640734"/>
                <a:gd name="connsiteX412" fmla="*/ 567824 w 2331207"/>
                <a:gd name="connsiteY412" fmla="*/ 33977 h 1640734"/>
                <a:gd name="connsiteX413" fmla="*/ 534738 w 2331207"/>
                <a:gd name="connsiteY413" fmla="*/ 894 h 1640734"/>
                <a:gd name="connsiteX414" fmla="*/ 506123 w 2331207"/>
                <a:gd name="connsiteY414" fmla="*/ 16989 h 1640734"/>
                <a:gd name="connsiteX415" fmla="*/ 506123 w 2331207"/>
                <a:gd name="connsiteY415" fmla="*/ 50966 h 1640734"/>
                <a:gd name="connsiteX416" fmla="*/ 534738 w 2331207"/>
                <a:gd name="connsiteY416" fmla="*/ 67060 h 1640734"/>
                <a:gd name="connsiteX417" fmla="*/ 328175 w 2331207"/>
                <a:gd name="connsiteY417" fmla="*/ 26824 h 1640734"/>
                <a:gd name="connsiteX418" fmla="*/ 135026 w 2331207"/>
                <a:gd name="connsiteY418" fmla="*/ 26824 h 1640734"/>
                <a:gd name="connsiteX419" fmla="*/ 129661 w 2331207"/>
                <a:gd name="connsiteY419" fmla="*/ 42918 h 1640734"/>
                <a:gd name="connsiteX420" fmla="*/ 165429 w 2331207"/>
                <a:gd name="connsiteY420" fmla="*/ 133226 h 1640734"/>
                <a:gd name="connsiteX421" fmla="*/ 107305 w 2331207"/>
                <a:gd name="connsiteY421" fmla="*/ 291487 h 1640734"/>
                <a:gd name="connsiteX422" fmla="*/ 4471 w 2331207"/>
                <a:gd name="connsiteY422" fmla="*/ 381795 h 1640734"/>
                <a:gd name="connsiteX423" fmla="*/ 0 w 2331207"/>
                <a:gd name="connsiteY423" fmla="*/ 397889 h 1640734"/>
                <a:gd name="connsiteX424" fmla="*/ 293301 w 2331207"/>
                <a:gd name="connsiteY424" fmla="*/ 397889 h 1640734"/>
                <a:gd name="connsiteX425" fmla="*/ 356790 w 2331207"/>
                <a:gd name="connsiteY425" fmla="*/ 284334 h 1640734"/>
                <a:gd name="connsiteX426" fmla="*/ 334435 w 2331207"/>
                <a:gd name="connsiteY426" fmla="*/ 284334 h 1640734"/>
                <a:gd name="connsiteX427" fmla="*/ 190467 w 2331207"/>
                <a:gd name="connsiteY427" fmla="*/ 375536 h 1640734"/>
                <a:gd name="connsiteX428" fmla="*/ 161852 w 2331207"/>
                <a:gd name="connsiteY428" fmla="*/ 290593 h 1640734"/>
                <a:gd name="connsiteX429" fmla="*/ 219976 w 2331207"/>
                <a:gd name="connsiteY429" fmla="*/ 132332 h 1640734"/>
                <a:gd name="connsiteX430" fmla="*/ 322810 w 2331207"/>
                <a:gd name="connsiteY430" fmla="*/ 42024 h 1640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Lst>
              <a:rect l="l" t="t" r="r" b="b"/>
              <a:pathLst>
                <a:path w="2331207" h="1640734">
                  <a:moveTo>
                    <a:pt x="2221220" y="1391271"/>
                  </a:moveTo>
                  <a:cubicBezTo>
                    <a:pt x="2240892" y="1391271"/>
                    <a:pt x="2257882" y="1406471"/>
                    <a:pt x="2248940" y="1441342"/>
                  </a:cubicBezTo>
                  <a:lnTo>
                    <a:pt x="2158625" y="1465484"/>
                  </a:lnTo>
                  <a:cubicBezTo>
                    <a:pt x="2172932" y="1422566"/>
                    <a:pt x="2199758" y="1391271"/>
                    <a:pt x="2221220" y="1391271"/>
                  </a:cubicBezTo>
                  <a:moveTo>
                    <a:pt x="2271295" y="1537909"/>
                  </a:moveTo>
                  <a:lnTo>
                    <a:pt x="2253411" y="1537909"/>
                  </a:lnTo>
                  <a:cubicBezTo>
                    <a:pt x="2231056" y="1564733"/>
                    <a:pt x="2206018" y="1586192"/>
                    <a:pt x="2181874" y="1586192"/>
                  </a:cubicBezTo>
                  <a:cubicBezTo>
                    <a:pt x="2156836" y="1586192"/>
                    <a:pt x="2144317" y="1570992"/>
                    <a:pt x="2144317" y="1537909"/>
                  </a:cubicBezTo>
                  <a:cubicBezTo>
                    <a:pt x="2144317" y="1524497"/>
                    <a:pt x="2146106" y="1510191"/>
                    <a:pt x="2148788" y="1497673"/>
                  </a:cubicBezTo>
                  <a:lnTo>
                    <a:pt x="2295439" y="1449390"/>
                  </a:lnTo>
                  <a:cubicBezTo>
                    <a:pt x="2324054" y="1381436"/>
                    <a:pt x="2289180" y="1351929"/>
                    <a:pt x="2248940" y="1351929"/>
                  </a:cubicBezTo>
                  <a:cubicBezTo>
                    <a:pt x="2179192" y="1351929"/>
                    <a:pt x="2100501" y="1473531"/>
                    <a:pt x="2100501" y="1569203"/>
                  </a:cubicBezTo>
                  <a:cubicBezTo>
                    <a:pt x="2100501" y="1614804"/>
                    <a:pt x="2121962" y="1639840"/>
                    <a:pt x="2155942" y="1639840"/>
                  </a:cubicBezTo>
                  <a:cubicBezTo>
                    <a:pt x="2196182" y="1639840"/>
                    <a:pt x="2237315" y="1601392"/>
                    <a:pt x="2271295" y="1537909"/>
                  </a:cubicBezTo>
                  <a:moveTo>
                    <a:pt x="2248046" y="1319740"/>
                  </a:moveTo>
                  <a:lnTo>
                    <a:pt x="2331207" y="1243739"/>
                  </a:lnTo>
                  <a:lnTo>
                    <a:pt x="2331207" y="1233009"/>
                  </a:lnTo>
                  <a:lnTo>
                    <a:pt x="2275766" y="1233009"/>
                  </a:lnTo>
                  <a:lnTo>
                    <a:pt x="2226585" y="1320634"/>
                  </a:lnTo>
                  <a:lnTo>
                    <a:pt x="2248046" y="1320634"/>
                  </a:lnTo>
                  <a:close/>
                  <a:moveTo>
                    <a:pt x="1935966" y="1393059"/>
                  </a:moveTo>
                  <a:lnTo>
                    <a:pt x="1984254" y="1393059"/>
                  </a:lnTo>
                  <a:lnTo>
                    <a:pt x="1907351" y="1604075"/>
                  </a:lnTo>
                  <a:cubicBezTo>
                    <a:pt x="1900198" y="1621957"/>
                    <a:pt x="1910034" y="1639840"/>
                    <a:pt x="1928813" y="1639840"/>
                  </a:cubicBezTo>
                  <a:cubicBezTo>
                    <a:pt x="1983359" y="1639840"/>
                    <a:pt x="2048637" y="1593345"/>
                    <a:pt x="2073675" y="1527179"/>
                  </a:cubicBezTo>
                  <a:lnTo>
                    <a:pt x="2060262" y="1527179"/>
                  </a:lnTo>
                  <a:cubicBezTo>
                    <a:pt x="2040589" y="1554897"/>
                    <a:pt x="1997667" y="1585298"/>
                    <a:pt x="1965475" y="1591557"/>
                  </a:cubicBezTo>
                  <a:lnTo>
                    <a:pt x="2036118" y="1393059"/>
                  </a:lnTo>
                  <a:lnTo>
                    <a:pt x="2108549" y="1393059"/>
                  </a:lnTo>
                  <a:lnTo>
                    <a:pt x="2117491" y="1362659"/>
                  </a:lnTo>
                  <a:lnTo>
                    <a:pt x="2046848" y="1362659"/>
                  </a:lnTo>
                  <a:lnTo>
                    <a:pt x="2073675" y="1286657"/>
                  </a:lnTo>
                  <a:lnTo>
                    <a:pt x="2045954" y="1286657"/>
                  </a:lnTo>
                  <a:lnTo>
                    <a:pt x="1995878" y="1362659"/>
                  </a:lnTo>
                  <a:lnTo>
                    <a:pt x="1935966" y="1370706"/>
                  </a:lnTo>
                  <a:close/>
                  <a:moveTo>
                    <a:pt x="1885890" y="1382330"/>
                  </a:moveTo>
                  <a:cubicBezTo>
                    <a:pt x="1892150" y="1362659"/>
                    <a:pt x="1878737" y="1351929"/>
                    <a:pt x="1868900" y="1351929"/>
                  </a:cubicBezTo>
                  <a:cubicBezTo>
                    <a:pt x="1826873" y="1351929"/>
                    <a:pt x="1775903" y="1390377"/>
                    <a:pt x="1756230" y="1443131"/>
                  </a:cubicBezTo>
                  <a:lnTo>
                    <a:pt x="1769643" y="1443131"/>
                  </a:lnTo>
                  <a:cubicBezTo>
                    <a:pt x="1783056" y="1423460"/>
                    <a:pt x="1806306" y="1402001"/>
                    <a:pt x="1828661" y="1398424"/>
                  </a:cubicBezTo>
                  <a:lnTo>
                    <a:pt x="1747288" y="1609439"/>
                  </a:lnTo>
                  <a:cubicBezTo>
                    <a:pt x="1740134" y="1629110"/>
                    <a:pt x="1754441" y="1639840"/>
                    <a:pt x="1765172" y="1639840"/>
                  </a:cubicBezTo>
                  <a:cubicBezTo>
                    <a:pt x="1805411" y="1639840"/>
                    <a:pt x="1852805" y="1601392"/>
                    <a:pt x="1872477" y="1548638"/>
                  </a:cubicBezTo>
                  <a:lnTo>
                    <a:pt x="1859064" y="1548638"/>
                  </a:lnTo>
                  <a:cubicBezTo>
                    <a:pt x="1845651" y="1568309"/>
                    <a:pt x="1822401" y="1589769"/>
                    <a:pt x="1800046" y="1593345"/>
                  </a:cubicBezTo>
                  <a:close/>
                  <a:moveTo>
                    <a:pt x="1893938" y="1298281"/>
                  </a:moveTo>
                  <a:cubicBezTo>
                    <a:pt x="1911823" y="1298281"/>
                    <a:pt x="1927024" y="1283081"/>
                    <a:pt x="1927024" y="1265198"/>
                  </a:cubicBezTo>
                  <a:cubicBezTo>
                    <a:pt x="1927024" y="1247316"/>
                    <a:pt x="1911823" y="1232115"/>
                    <a:pt x="1893938" y="1232115"/>
                  </a:cubicBezTo>
                  <a:cubicBezTo>
                    <a:pt x="1884996" y="1232115"/>
                    <a:pt x="1876948" y="1235692"/>
                    <a:pt x="1870689" y="1241951"/>
                  </a:cubicBezTo>
                  <a:cubicBezTo>
                    <a:pt x="1864429" y="1248210"/>
                    <a:pt x="1860853" y="1256257"/>
                    <a:pt x="1860853" y="1265198"/>
                  </a:cubicBezTo>
                  <a:cubicBezTo>
                    <a:pt x="1860853" y="1283975"/>
                    <a:pt x="1875160" y="1298281"/>
                    <a:pt x="1893938" y="1298281"/>
                  </a:cubicBezTo>
                  <a:moveTo>
                    <a:pt x="1501380" y="1410942"/>
                  </a:moveTo>
                  <a:cubicBezTo>
                    <a:pt x="1513899" y="1410942"/>
                    <a:pt x="1521052" y="1430613"/>
                    <a:pt x="1501380" y="1474425"/>
                  </a:cubicBezTo>
                  <a:lnTo>
                    <a:pt x="1444150" y="1601392"/>
                  </a:lnTo>
                  <a:cubicBezTo>
                    <a:pt x="1433420" y="1625534"/>
                    <a:pt x="1445045" y="1640734"/>
                    <a:pt x="1468294" y="1640734"/>
                  </a:cubicBezTo>
                  <a:cubicBezTo>
                    <a:pt x="1482601" y="1640734"/>
                    <a:pt x="1488861" y="1637158"/>
                    <a:pt x="1495120" y="1621957"/>
                  </a:cubicBezTo>
                  <a:lnTo>
                    <a:pt x="1551456" y="1473531"/>
                  </a:lnTo>
                  <a:cubicBezTo>
                    <a:pt x="1577388" y="1441342"/>
                    <a:pt x="1625675" y="1407365"/>
                    <a:pt x="1647136" y="1407365"/>
                  </a:cubicBezTo>
                  <a:cubicBezTo>
                    <a:pt x="1662338" y="1407365"/>
                    <a:pt x="1660549" y="1419883"/>
                    <a:pt x="1650713" y="1439554"/>
                  </a:cubicBezTo>
                  <a:lnTo>
                    <a:pt x="1563975" y="1604969"/>
                  </a:lnTo>
                  <a:cubicBezTo>
                    <a:pt x="1555927" y="1621063"/>
                    <a:pt x="1566657" y="1640734"/>
                    <a:pt x="1585436" y="1640734"/>
                  </a:cubicBezTo>
                  <a:cubicBezTo>
                    <a:pt x="1627464" y="1640734"/>
                    <a:pt x="1678434" y="1602286"/>
                    <a:pt x="1698106" y="1549533"/>
                  </a:cubicBezTo>
                  <a:lnTo>
                    <a:pt x="1682905" y="1549533"/>
                  </a:lnTo>
                  <a:cubicBezTo>
                    <a:pt x="1669491" y="1569203"/>
                    <a:pt x="1646242" y="1590663"/>
                    <a:pt x="1623887" y="1594239"/>
                  </a:cubicBezTo>
                  <a:lnTo>
                    <a:pt x="1698106" y="1444025"/>
                  </a:lnTo>
                  <a:cubicBezTo>
                    <a:pt x="1707943" y="1425248"/>
                    <a:pt x="1712414" y="1407365"/>
                    <a:pt x="1712414" y="1393059"/>
                  </a:cubicBezTo>
                  <a:cubicBezTo>
                    <a:pt x="1712414" y="1368918"/>
                    <a:pt x="1699000" y="1352823"/>
                    <a:pt x="1673068" y="1352823"/>
                  </a:cubicBezTo>
                  <a:cubicBezTo>
                    <a:pt x="1636406" y="1352823"/>
                    <a:pt x="1605108" y="1393953"/>
                    <a:pt x="1560398" y="1444919"/>
                  </a:cubicBezTo>
                  <a:lnTo>
                    <a:pt x="1560398" y="1405577"/>
                  </a:lnTo>
                  <a:cubicBezTo>
                    <a:pt x="1560398" y="1377859"/>
                    <a:pt x="1551456" y="1352823"/>
                    <a:pt x="1526418" y="1352823"/>
                  </a:cubicBezTo>
                  <a:cubicBezTo>
                    <a:pt x="1496909" y="1352823"/>
                    <a:pt x="1470082" y="1399318"/>
                    <a:pt x="1448621" y="1444025"/>
                  </a:cubicBezTo>
                  <a:lnTo>
                    <a:pt x="1462035" y="1444025"/>
                  </a:lnTo>
                  <a:cubicBezTo>
                    <a:pt x="1477236" y="1422566"/>
                    <a:pt x="1490649" y="1410942"/>
                    <a:pt x="1501380" y="1410942"/>
                  </a:cubicBezTo>
                  <a:moveTo>
                    <a:pt x="1443256" y="1416307"/>
                  </a:moveTo>
                  <a:cubicBezTo>
                    <a:pt x="1453092" y="1381436"/>
                    <a:pt x="1447727" y="1351929"/>
                    <a:pt x="1421795" y="1351929"/>
                  </a:cubicBezTo>
                  <a:cubicBezTo>
                    <a:pt x="1388709" y="1351929"/>
                    <a:pt x="1377979" y="1374282"/>
                    <a:pt x="1345787" y="1444025"/>
                  </a:cubicBezTo>
                  <a:lnTo>
                    <a:pt x="1345787" y="1404683"/>
                  </a:lnTo>
                  <a:cubicBezTo>
                    <a:pt x="1345787" y="1376965"/>
                    <a:pt x="1336845" y="1351929"/>
                    <a:pt x="1311807" y="1351929"/>
                  </a:cubicBezTo>
                  <a:cubicBezTo>
                    <a:pt x="1282298" y="1351929"/>
                    <a:pt x="1255472" y="1398424"/>
                    <a:pt x="1234011" y="1443131"/>
                  </a:cubicBezTo>
                  <a:lnTo>
                    <a:pt x="1247424" y="1443131"/>
                  </a:lnTo>
                  <a:cubicBezTo>
                    <a:pt x="1261731" y="1422566"/>
                    <a:pt x="1275145" y="1410048"/>
                    <a:pt x="1285875" y="1410048"/>
                  </a:cubicBezTo>
                  <a:cubicBezTo>
                    <a:pt x="1298394" y="1410048"/>
                    <a:pt x="1305548" y="1429719"/>
                    <a:pt x="1285875" y="1473531"/>
                  </a:cubicBezTo>
                  <a:lnTo>
                    <a:pt x="1228646" y="1600498"/>
                  </a:lnTo>
                  <a:cubicBezTo>
                    <a:pt x="1217915" y="1624640"/>
                    <a:pt x="1229540" y="1639840"/>
                    <a:pt x="1252789" y="1639840"/>
                  </a:cubicBezTo>
                  <a:cubicBezTo>
                    <a:pt x="1267097" y="1639840"/>
                    <a:pt x="1273356" y="1636263"/>
                    <a:pt x="1279616" y="1621063"/>
                  </a:cubicBezTo>
                  <a:lnTo>
                    <a:pt x="1334162" y="1472637"/>
                  </a:lnTo>
                  <a:cubicBezTo>
                    <a:pt x="1350258" y="1452966"/>
                    <a:pt x="1364566" y="1435978"/>
                    <a:pt x="1382450" y="1417201"/>
                  </a:cubicBezTo>
                  <a:lnTo>
                    <a:pt x="1443256" y="1417201"/>
                  </a:lnTo>
                  <a:close/>
                  <a:moveTo>
                    <a:pt x="1131177" y="1391271"/>
                  </a:moveTo>
                  <a:cubicBezTo>
                    <a:pt x="1150849" y="1391271"/>
                    <a:pt x="1167839" y="1406471"/>
                    <a:pt x="1158897" y="1441342"/>
                  </a:cubicBezTo>
                  <a:lnTo>
                    <a:pt x="1068582" y="1465484"/>
                  </a:lnTo>
                  <a:cubicBezTo>
                    <a:pt x="1083783" y="1422566"/>
                    <a:pt x="1109716" y="1391271"/>
                    <a:pt x="1131177" y="1391271"/>
                  </a:cubicBezTo>
                  <a:moveTo>
                    <a:pt x="1181252" y="1537909"/>
                  </a:moveTo>
                  <a:lnTo>
                    <a:pt x="1163368" y="1537909"/>
                  </a:lnTo>
                  <a:cubicBezTo>
                    <a:pt x="1141013" y="1564733"/>
                    <a:pt x="1115975" y="1586192"/>
                    <a:pt x="1091831" y="1586192"/>
                  </a:cubicBezTo>
                  <a:cubicBezTo>
                    <a:pt x="1066793" y="1586192"/>
                    <a:pt x="1054274" y="1570992"/>
                    <a:pt x="1054274" y="1537909"/>
                  </a:cubicBezTo>
                  <a:cubicBezTo>
                    <a:pt x="1054274" y="1524497"/>
                    <a:pt x="1056063" y="1510191"/>
                    <a:pt x="1058746" y="1497673"/>
                  </a:cubicBezTo>
                  <a:lnTo>
                    <a:pt x="1205396" y="1449390"/>
                  </a:lnTo>
                  <a:cubicBezTo>
                    <a:pt x="1234011" y="1381436"/>
                    <a:pt x="1200031" y="1351929"/>
                    <a:pt x="1158897" y="1351929"/>
                  </a:cubicBezTo>
                  <a:cubicBezTo>
                    <a:pt x="1089149" y="1351929"/>
                    <a:pt x="1010458" y="1473531"/>
                    <a:pt x="1010458" y="1569203"/>
                  </a:cubicBezTo>
                  <a:cubicBezTo>
                    <a:pt x="1010458" y="1614804"/>
                    <a:pt x="1031919" y="1639840"/>
                    <a:pt x="1065899" y="1639840"/>
                  </a:cubicBezTo>
                  <a:cubicBezTo>
                    <a:pt x="1106139" y="1639840"/>
                    <a:pt x="1147272" y="1601392"/>
                    <a:pt x="1181252" y="1537909"/>
                  </a:cubicBezTo>
                  <a:moveTo>
                    <a:pt x="845923" y="1393059"/>
                  </a:moveTo>
                  <a:lnTo>
                    <a:pt x="894211" y="1393059"/>
                  </a:lnTo>
                  <a:lnTo>
                    <a:pt x="817309" y="1604075"/>
                  </a:lnTo>
                  <a:cubicBezTo>
                    <a:pt x="810155" y="1621957"/>
                    <a:pt x="819991" y="1639840"/>
                    <a:pt x="838770" y="1639840"/>
                  </a:cubicBezTo>
                  <a:cubicBezTo>
                    <a:pt x="893317" y="1639840"/>
                    <a:pt x="959488" y="1593345"/>
                    <a:pt x="983632" y="1527179"/>
                  </a:cubicBezTo>
                  <a:lnTo>
                    <a:pt x="970219" y="1527179"/>
                  </a:lnTo>
                  <a:cubicBezTo>
                    <a:pt x="950546" y="1554897"/>
                    <a:pt x="907624" y="1585298"/>
                    <a:pt x="875432" y="1591557"/>
                  </a:cubicBezTo>
                  <a:lnTo>
                    <a:pt x="946075" y="1393059"/>
                  </a:lnTo>
                  <a:lnTo>
                    <a:pt x="1018506" y="1393059"/>
                  </a:lnTo>
                  <a:lnTo>
                    <a:pt x="1027448" y="1362659"/>
                  </a:lnTo>
                  <a:lnTo>
                    <a:pt x="956805" y="1362659"/>
                  </a:lnTo>
                  <a:lnTo>
                    <a:pt x="983632" y="1286657"/>
                  </a:lnTo>
                  <a:lnTo>
                    <a:pt x="955911" y="1286657"/>
                  </a:lnTo>
                  <a:lnTo>
                    <a:pt x="905835" y="1362659"/>
                  </a:lnTo>
                  <a:lnTo>
                    <a:pt x="845923" y="1370706"/>
                  </a:lnTo>
                  <a:close/>
                  <a:moveTo>
                    <a:pt x="589285" y="1557580"/>
                  </a:moveTo>
                  <a:cubicBezTo>
                    <a:pt x="589285" y="1492308"/>
                    <a:pt x="661716" y="1403789"/>
                    <a:pt x="702850" y="1403789"/>
                  </a:cubicBezTo>
                  <a:cubicBezTo>
                    <a:pt x="711792" y="1403789"/>
                    <a:pt x="720734" y="1404683"/>
                    <a:pt x="727888" y="1407365"/>
                  </a:cubicBezTo>
                  <a:lnTo>
                    <a:pt x="685860" y="1520026"/>
                  </a:lnTo>
                  <a:cubicBezTo>
                    <a:pt x="661716" y="1549533"/>
                    <a:pt x="624159" y="1585298"/>
                    <a:pt x="606275" y="1585298"/>
                  </a:cubicBezTo>
                  <a:cubicBezTo>
                    <a:pt x="595544" y="1585298"/>
                    <a:pt x="589285" y="1577251"/>
                    <a:pt x="589285" y="1557580"/>
                  </a:cubicBezTo>
                  <a:moveTo>
                    <a:pt x="811943" y="1339411"/>
                  </a:moveTo>
                  <a:lnTo>
                    <a:pt x="789588" y="1337623"/>
                  </a:lnTo>
                  <a:lnTo>
                    <a:pt x="764550" y="1362659"/>
                  </a:lnTo>
                  <a:lnTo>
                    <a:pt x="760079" y="1362659"/>
                  </a:lnTo>
                  <a:cubicBezTo>
                    <a:pt x="653668" y="1362659"/>
                    <a:pt x="539209" y="1494990"/>
                    <a:pt x="539209" y="1599604"/>
                  </a:cubicBezTo>
                  <a:cubicBezTo>
                    <a:pt x="539209" y="1623746"/>
                    <a:pt x="552622" y="1639840"/>
                    <a:pt x="578554" y="1639840"/>
                  </a:cubicBezTo>
                  <a:cubicBezTo>
                    <a:pt x="609852" y="1639840"/>
                    <a:pt x="640255" y="1595133"/>
                    <a:pt x="675129" y="1547744"/>
                  </a:cubicBezTo>
                  <a:lnTo>
                    <a:pt x="673341" y="1564733"/>
                  </a:lnTo>
                  <a:cubicBezTo>
                    <a:pt x="668870" y="1613016"/>
                    <a:pt x="684071" y="1639840"/>
                    <a:pt x="709109" y="1639840"/>
                  </a:cubicBezTo>
                  <a:cubicBezTo>
                    <a:pt x="738618" y="1639840"/>
                    <a:pt x="765444" y="1593345"/>
                    <a:pt x="786011" y="1548638"/>
                  </a:cubicBezTo>
                  <a:lnTo>
                    <a:pt x="772598" y="1548638"/>
                  </a:lnTo>
                  <a:cubicBezTo>
                    <a:pt x="758291" y="1569203"/>
                    <a:pt x="744878" y="1581721"/>
                    <a:pt x="734147" y="1581721"/>
                  </a:cubicBezTo>
                  <a:cubicBezTo>
                    <a:pt x="723416" y="1581721"/>
                    <a:pt x="715369" y="1561156"/>
                    <a:pt x="734147" y="1518238"/>
                  </a:cubicBezTo>
                  <a:close/>
                  <a:moveTo>
                    <a:pt x="583920" y="1416307"/>
                  </a:moveTo>
                  <a:cubicBezTo>
                    <a:pt x="593756" y="1381436"/>
                    <a:pt x="588391" y="1351929"/>
                    <a:pt x="562459" y="1351929"/>
                  </a:cubicBezTo>
                  <a:cubicBezTo>
                    <a:pt x="529373" y="1351929"/>
                    <a:pt x="518642" y="1374282"/>
                    <a:pt x="486451" y="1444025"/>
                  </a:cubicBezTo>
                  <a:lnTo>
                    <a:pt x="486451" y="1404683"/>
                  </a:lnTo>
                  <a:cubicBezTo>
                    <a:pt x="486451" y="1376965"/>
                    <a:pt x="477509" y="1351929"/>
                    <a:pt x="451576" y="1351929"/>
                  </a:cubicBezTo>
                  <a:cubicBezTo>
                    <a:pt x="422067" y="1351929"/>
                    <a:pt x="395241" y="1398424"/>
                    <a:pt x="374674" y="1443131"/>
                  </a:cubicBezTo>
                  <a:lnTo>
                    <a:pt x="388087" y="1443131"/>
                  </a:lnTo>
                  <a:cubicBezTo>
                    <a:pt x="402395" y="1422566"/>
                    <a:pt x="415808" y="1410048"/>
                    <a:pt x="426539" y="1410048"/>
                  </a:cubicBezTo>
                  <a:cubicBezTo>
                    <a:pt x="439057" y="1410048"/>
                    <a:pt x="446211" y="1429719"/>
                    <a:pt x="426539" y="1473531"/>
                  </a:cubicBezTo>
                  <a:lnTo>
                    <a:pt x="368415" y="1601392"/>
                  </a:lnTo>
                  <a:cubicBezTo>
                    <a:pt x="357684" y="1625534"/>
                    <a:pt x="369309" y="1640734"/>
                    <a:pt x="392559" y="1640734"/>
                  </a:cubicBezTo>
                  <a:cubicBezTo>
                    <a:pt x="406866" y="1640734"/>
                    <a:pt x="413125" y="1637158"/>
                    <a:pt x="419385" y="1621957"/>
                  </a:cubicBezTo>
                  <a:lnTo>
                    <a:pt x="475720" y="1472637"/>
                  </a:lnTo>
                  <a:cubicBezTo>
                    <a:pt x="491816" y="1452966"/>
                    <a:pt x="506123" y="1435978"/>
                    <a:pt x="524007" y="1417201"/>
                  </a:cubicBezTo>
                  <a:lnTo>
                    <a:pt x="583920" y="1417201"/>
                  </a:lnTo>
                  <a:close/>
                  <a:moveTo>
                    <a:pt x="209245" y="1630004"/>
                  </a:moveTo>
                  <a:lnTo>
                    <a:pt x="214611" y="1613910"/>
                  </a:lnTo>
                  <a:cubicBezTo>
                    <a:pt x="143968" y="1600498"/>
                    <a:pt x="135026" y="1600498"/>
                    <a:pt x="163641" y="1523603"/>
                  </a:cubicBezTo>
                  <a:lnTo>
                    <a:pt x="190467" y="1451178"/>
                  </a:lnTo>
                  <a:lnTo>
                    <a:pt x="246802" y="1451178"/>
                  </a:lnTo>
                  <a:cubicBezTo>
                    <a:pt x="281676" y="1451178"/>
                    <a:pt x="282571" y="1466378"/>
                    <a:pt x="277205" y="1504826"/>
                  </a:cubicBezTo>
                  <a:lnTo>
                    <a:pt x="297772" y="1504826"/>
                  </a:lnTo>
                  <a:lnTo>
                    <a:pt x="344271" y="1376965"/>
                  </a:lnTo>
                  <a:lnTo>
                    <a:pt x="323704" y="1376965"/>
                  </a:lnTo>
                  <a:cubicBezTo>
                    <a:pt x="305820" y="1407365"/>
                    <a:pt x="292407" y="1430613"/>
                    <a:pt x="253956" y="1430613"/>
                  </a:cubicBezTo>
                  <a:lnTo>
                    <a:pt x="197621" y="1430613"/>
                  </a:lnTo>
                  <a:lnTo>
                    <a:pt x="236072" y="1325999"/>
                  </a:lnTo>
                  <a:cubicBezTo>
                    <a:pt x="249485" y="1288446"/>
                    <a:pt x="255744" y="1281293"/>
                    <a:pt x="304032" y="1281293"/>
                  </a:cubicBezTo>
                  <a:lnTo>
                    <a:pt x="316551" y="1281293"/>
                  </a:lnTo>
                  <a:cubicBezTo>
                    <a:pt x="365732" y="1281293"/>
                    <a:pt x="371992" y="1294705"/>
                    <a:pt x="371992" y="1346564"/>
                  </a:cubicBezTo>
                  <a:lnTo>
                    <a:pt x="391664" y="1346564"/>
                  </a:lnTo>
                  <a:lnTo>
                    <a:pt x="407760" y="1259833"/>
                  </a:lnTo>
                  <a:lnTo>
                    <a:pt x="135026" y="1259833"/>
                  </a:lnTo>
                  <a:lnTo>
                    <a:pt x="129661" y="1275928"/>
                  </a:lnTo>
                  <a:cubicBezTo>
                    <a:pt x="185996" y="1287552"/>
                    <a:pt x="191361" y="1292916"/>
                    <a:pt x="165429" y="1366235"/>
                  </a:cubicBezTo>
                  <a:lnTo>
                    <a:pt x="107305" y="1524497"/>
                  </a:lnTo>
                  <a:cubicBezTo>
                    <a:pt x="80479" y="1596922"/>
                    <a:pt x="69748" y="1603181"/>
                    <a:pt x="4471" y="1614804"/>
                  </a:cubicBezTo>
                  <a:lnTo>
                    <a:pt x="0" y="1630899"/>
                  </a:lnTo>
                  <a:lnTo>
                    <a:pt x="209245" y="1630899"/>
                  </a:lnTo>
                  <a:close/>
                  <a:moveTo>
                    <a:pt x="1562186" y="775213"/>
                  </a:moveTo>
                  <a:cubicBezTo>
                    <a:pt x="1581859" y="775213"/>
                    <a:pt x="1598849" y="790414"/>
                    <a:pt x="1589907" y="825285"/>
                  </a:cubicBezTo>
                  <a:lnTo>
                    <a:pt x="1499591" y="849426"/>
                  </a:lnTo>
                  <a:cubicBezTo>
                    <a:pt x="1513899" y="806508"/>
                    <a:pt x="1540725" y="775213"/>
                    <a:pt x="1562186" y="775213"/>
                  </a:cubicBezTo>
                  <a:moveTo>
                    <a:pt x="1612262" y="921851"/>
                  </a:moveTo>
                  <a:lnTo>
                    <a:pt x="1594378" y="921851"/>
                  </a:lnTo>
                  <a:cubicBezTo>
                    <a:pt x="1572022" y="948675"/>
                    <a:pt x="1546985" y="970134"/>
                    <a:pt x="1522841" y="970134"/>
                  </a:cubicBezTo>
                  <a:cubicBezTo>
                    <a:pt x="1497803" y="970134"/>
                    <a:pt x="1485284" y="954934"/>
                    <a:pt x="1485284" y="921851"/>
                  </a:cubicBezTo>
                  <a:cubicBezTo>
                    <a:pt x="1485284" y="908439"/>
                    <a:pt x="1487072" y="894133"/>
                    <a:pt x="1489755" y="881615"/>
                  </a:cubicBezTo>
                  <a:lnTo>
                    <a:pt x="1636406" y="833332"/>
                  </a:lnTo>
                  <a:cubicBezTo>
                    <a:pt x="1665020" y="765378"/>
                    <a:pt x="1630146" y="735871"/>
                    <a:pt x="1589907" y="735871"/>
                  </a:cubicBezTo>
                  <a:cubicBezTo>
                    <a:pt x="1520158" y="735871"/>
                    <a:pt x="1441468" y="857474"/>
                    <a:pt x="1441468" y="953146"/>
                  </a:cubicBezTo>
                  <a:cubicBezTo>
                    <a:pt x="1441468" y="998747"/>
                    <a:pt x="1462929" y="1023782"/>
                    <a:pt x="1496909" y="1023782"/>
                  </a:cubicBezTo>
                  <a:cubicBezTo>
                    <a:pt x="1537148" y="1024676"/>
                    <a:pt x="1578282" y="985335"/>
                    <a:pt x="1612262" y="921851"/>
                  </a:cubicBezTo>
                  <a:moveTo>
                    <a:pt x="1589012" y="703683"/>
                  </a:moveTo>
                  <a:lnTo>
                    <a:pt x="1672174" y="627681"/>
                  </a:lnTo>
                  <a:lnTo>
                    <a:pt x="1672174" y="616952"/>
                  </a:lnTo>
                  <a:lnTo>
                    <a:pt x="1616733" y="616952"/>
                  </a:lnTo>
                  <a:lnTo>
                    <a:pt x="1567551" y="704577"/>
                  </a:lnTo>
                  <a:lnTo>
                    <a:pt x="1589012" y="704577"/>
                  </a:lnTo>
                  <a:close/>
                  <a:moveTo>
                    <a:pt x="1276933" y="777002"/>
                  </a:moveTo>
                  <a:lnTo>
                    <a:pt x="1325220" y="777002"/>
                  </a:lnTo>
                  <a:lnTo>
                    <a:pt x="1248318" y="988017"/>
                  </a:lnTo>
                  <a:cubicBezTo>
                    <a:pt x="1241165" y="1005900"/>
                    <a:pt x="1251001" y="1023782"/>
                    <a:pt x="1269779" y="1023782"/>
                  </a:cubicBezTo>
                  <a:cubicBezTo>
                    <a:pt x="1324326" y="1023782"/>
                    <a:pt x="1389603" y="977287"/>
                    <a:pt x="1414641" y="911122"/>
                  </a:cubicBezTo>
                  <a:lnTo>
                    <a:pt x="1401228" y="911122"/>
                  </a:lnTo>
                  <a:cubicBezTo>
                    <a:pt x="1381556" y="938840"/>
                    <a:pt x="1338633" y="969240"/>
                    <a:pt x="1306442" y="975499"/>
                  </a:cubicBezTo>
                  <a:lnTo>
                    <a:pt x="1377085" y="777002"/>
                  </a:lnTo>
                  <a:lnTo>
                    <a:pt x="1449516" y="777002"/>
                  </a:lnTo>
                  <a:lnTo>
                    <a:pt x="1458458" y="746601"/>
                  </a:lnTo>
                  <a:lnTo>
                    <a:pt x="1387815" y="746601"/>
                  </a:lnTo>
                  <a:lnTo>
                    <a:pt x="1414641" y="670600"/>
                  </a:lnTo>
                  <a:lnTo>
                    <a:pt x="1386921" y="670600"/>
                  </a:lnTo>
                  <a:lnTo>
                    <a:pt x="1336845" y="746601"/>
                  </a:lnTo>
                  <a:lnTo>
                    <a:pt x="1276933" y="755542"/>
                  </a:lnTo>
                  <a:close/>
                  <a:moveTo>
                    <a:pt x="1226857" y="767166"/>
                  </a:moveTo>
                  <a:cubicBezTo>
                    <a:pt x="1233117" y="747495"/>
                    <a:pt x="1219703" y="736766"/>
                    <a:pt x="1208973" y="736766"/>
                  </a:cubicBezTo>
                  <a:cubicBezTo>
                    <a:pt x="1166945" y="736766"/>
                    <a:pt x="1115975" y="775213"/>
                    <a:pt x="1096302" y="827967"/>
                  </a:cubicBezTo>
                  <a:lnTo>
                    <a:pt x="1109716" y="827967"/>
                  </a:lnTo>
                  <a:cubicBezTo>
                    <a:pt x="1123129" y="808296"/>
                    <a:pt x="1146378" y="786837"/>
                    <a:pt x="1168733" y="783261"/>
                  </a:cubicBezTo>
                  <a:lnTo>
                    <a:pt x="1087360" y="994276"/>
                  </a:lnTo>
                  <a:cubicBezTo>
                    <a:pt x="1080207" y="1013947"/>
                    <a:pt x="1094514" y="1024676"/>
                    <a:pt x="1105244" y="1024676"/>
                  </a:cubicBezTo>
                  <a:cubicBezTo>
                    <a:pt x="1145484" y="1024676"/>
                    <a:pt x="1192877" y="986229"/>
                    <a:pt x="1212550" y="933475"/>
                  </a:cubicBezTo>
                  <a:lnTo>
                    <a:pt x="1199137" y="933475"/>
                  </a:lnTo>
                  <a:cubicBezTo>
                    <a:pt x="1185723" y="953146"/>
                    <a:pt x="1162474" y="974605"/>
                    <a:pt x="1140119" y="978182"/>
                  </a:cubicBezTo>
                  <a:close/>
                  <a:moveTo>
                    <a:pt x="1234905" y="683118"/>
                  </a:moveTo>
                  <a:cubicBezTo>
                    <a:pt x="1252789" y="683118"/>
                    <a:pt x="1267991" y="667917"/>
                    <a:pt x="1267991" y="650035"/>
                  </a:cubicBezTo>
                  <a:cubicBezTo>
                    <a:pt x="1267991" y="632152"/>
                    <a:pt x="1252789" y="616952"/>
                    <a:pt x="1234905" y="616952"/>
                  </a:cubicBezTo>
                  <a:cubicBezTo>
                    <a:pt x="1223280" y="616952"/>
                    <a:pt x="1212550" y="623211"/>
                    <a:pt x="1206290" y="633046"/>
                  </a:cubicBezTo>
                  <a:cubicBezTo>
                    <a:pt x="1200031" y="642882"/>
                    <a:pt x="1200031" y="656294"/>
                    <a:pt x="1206290" y="667023"/>
                  </a:cubicBezTo>
                  <a:cubicBezTo>
                    <a:pt x="1212550" y="676859"/>
                    <a:pt x="1223280" y="684012"/>
                    <a:pt x="1234905" y="683118"/>
                  </a:cubicBezTo>
                  <a:moveTo>
                    <a:pt x="975584" y="978182"/>
                  </a:moveTo>
                  <a:lnTo>
                    <a:pt x="1109716" y="622317"/>
                  </a:lnTo>
                  <a:lnTo>
                    <a:pt x="1105244" y="616058"/>
                  </a:lnTo>
                  <a:lnTo>
                    <a:pt x="1012247" y="626787"/>
                  </a:lnTo>
                  <a:lnTo>
                    <a:pt x="1012247" y="637517"/>
                  </a:lnTo>
                  <a:lnTo>
                    <a:pt x="1030131" y="650929"/>
                  </a:lnTo>
                  <a:cubicBezTo>
                    <a:pt x="1046227" y="663447"/>
                    <a:pt x="1040861" y="675070"/>
                    <a:pt x="1026554" y="715306"/>
                  </a:cubicBezTo>
                  <a:lnTo>
                    <a:pt x="924614" y="987123"/>
                  </a:lnTo>
                  <a:cubicBezTo>
                    <a:pt x="915672" y="1003217"/>
                    <a:pt x="927297" y="1022888"/>
                    <a:pt x="946075" y="1022888"/>
                  </a:cubicBezTo>
                  <a:cubicBezTo>
                    <a:pt x="988103" y="1022888"/>
                    <a:pt x="1033708" y="984440"/>
                    <a:pt x="1053380" y="931687"/>
                  </a:cubicBezTo>
                  <a:lnTo>
                    <a:pt x="1039967" y="931687"/>
                  </a:lnTo>
                  <a:cubicBezTo>
                    <a:pt x="1025660" y="952252"/>
                    <a:pt x="997045" y="973711"/>
                    <a:pt x="975584" y="978182"/>
                  </a:cubicBezTo>
                  <a:moveTo>
                    <a:pt x="701955" y="941522"/>
                  </a:moveTo>
                  <a:cubicBezTo>
                    <a:pt x="701955" y="876250"/>
                    <a:pt x="774387" y="787731"/>
                    <a:pt x="815520" y="787731"/>
                  </a:cubicBezTo>
                  <a:cubicBezTo>
                    <a:pt x="824462" y="787731"/>
                    <a:pt x="832510" y="788625"/>
                    <a:pt x="840558" y="791308"/>
                  </a:cubicBezTo>
                  <a:lnTo>
                    <a:pt x="797636" y="903968"/>
                  </a:lnTo>
                  <a:cubicBezTo>
                    <a:pt x="773492" y="933475"/>
                    <a:pt x="735935" y="969240"/>
                    <a:pt x="718051" y="969240"/>
                  </a:cubicBezTo>
                  <a:cubicBezTo>
                    <a:pt x="708215" y="970134"/>
                    <a:pt x="701955" y="961193"/>
                    <a:pt x="701955" y="941522"/>
                  </a:cubicBezTo>
                  <a:moveTo>
                    <a:pt x="924614" y="724248"/>
                  </a:moveTo>
                  <a:lnTo>
                    <a:pt x="902259" y="722459"/>
                  </a:lnTo>
                  <a:lnTo>
                    <a:pt x="877221" y="747495"/>
                  </a:lnTo>
                  <a:lnTo>
                    <a:pt x="872750" y="747495"/>
                  </a:lnTo>
                  <a:cubicBezTo>
                    <a:pt x="766339" y="747495"/>
                    <a:pt x="651880" y="879827"/>
                    <a:pt x="651880" y="984440"/>
                  </a:cubicBezTo>
                  <a:cubicBezTo>
                    <a:pt x="651880" y="1008582"/>
                    <a:pt x="665293" y="1024676"/>
                    <a:pt x="691225" y="1024676"/>
                  </a:cubicBezTo>
                  <a:cubicBezTo>
                    <a:pt x="722522" y="1024676"/>
                    <a:pt x="752925" y="979970"/>
                    <a:pt x="787800" y="932581"/>
                  </a:cubicBezTo>
                  <a:lnTo>
                    <a:pt x="786011" y="949569"/>
                  </a:lnTo>
                  <a:cubicBezTo>
                    <a:pt x="781540" y="997852"/>
                    <a:pt x="796742" y="1024676"/>
                    <a:pt x="821780" y="1024676"/>
                  </a:cubicBezTo>
                  <a:cubicBezTo>
                    <a:pt x="851289" y="1024676"/>
                    <a:pt x="878115" y="978182"/>
                    <a:pt x="898682" y="933475"/>
                  </a:cubicBezTo>
                  <a:lnTo>
                    <a:pt x="885269" y="933475"/>
                  </a:lnTo>
                  <a:cubicBezTo>
                    <a:pt x="870961" y="954040"/>
                    <a:pt x="857548" y="966558"/>
                    <a:pt x="846818" y="966558"/>
                  </a:cubicBezTo>
                  <a:cubicBezTo>
                    <a:pt x="836087" y="966558"/>
                    <a:pt x="828039" y="945993"/>
                    <a:pt x="846818" y="903968"/>
                  </a:cubicBezTo>
                  <a:close/>
                  <a:moveTo>
                    <a:pt x="406866" y="1075642"/>
                  </a:moveTo>
                  <a:cubicBezTo>
                    <a:pt x="406866" y="1047924"/>
                    <a:pt x="433692" y="1030041"/>
                    <a:pt x="472143" y="1014841"/>
                  </a:cubicBezTo>
                  <a:cubicBezTo>
                    <a:pt x="484662" y="1021100"/>
                    <a:pt x="504335" y="1028253"/>
                    <a:pt x="529373" y="1036300"/>
                  </a:cubicBezTo>
                  <a:cubicBezTo>
                    <a:pt x="569612" y="1049712"/>
                    <a:pt x="584814" y="1055077"/>
                    <a:pt x="584814" y="1066701"/>
                  </a:cubicBezTo>
                  <a:cubicBezTo>
                    <a:pt x="584814" y="1092631"/>
                    <a:pt x="548151" y="1112301"/>
                    <a:pt x="481085" y="1112301"/>
                  </a:cubicBezTo>
                  <a:cubicBezTo>
                    <a:pt x="431010" y="1113196"/>
                    <a:pt x="406866" y="1102466"/>
                    <a:pt x="406866" y="1075642"/>
                  </a:cubicBezTo>
                  <a:moveTo>
                    <a:pt x="516854" y="904863"/>
                  </a:moveTo>
                  <a:cubicBezTo>
                    <a:pt x="498970" y="904863"/>
                    <a:pt x="492710" y="889662"/>
                    <a:pt x="492710" y="872674"/>
                  </a:cubicBezTo>
                  <a:cubicBezTo>
                    <a:pt x="492710" y="819920"/>
                    <a:pt x="517748" y="756437"/>
                    <a:pt x="557988" y="756437"/>
                  </a:cubicBezTo>
                  <a:cubicBezTo>
                    <a:pt x="575872" y="756437"/>
                    <a:pt x="582131" y="771637"/>
                    <a:pt x="582131" y="788625"/>
                  </a:cubicBezTo>
                  <a:cubicBezTo>
                    <a:pt x="582131" y="840485"/>
                    <a:pt x="556199" y="904863"/>
                    <a:pt x="516854" y="904863"/>
                  </a:cubicBezTo>
                  <a:moveTo>
                    <a:pt x="631313" y="1049712"/>
                  </a:moveTo>
                  <a:cubicBezTo>
                    <a:pt x="631313" y="1015735"/>
                    <a:pt x="600910" y="1003217"/>
                    <a:pt x="551728" y="988911"/>
                  </a:cubicBezTo>
                  <a:cubicBezTo>
                    <a:pt x="509700" y="976393"/>
                    <a:pt x="490027" y="972817"/>
                    <a:pt x="490027" y="958511"/>
                  </a:cubicBezTo>
                  <a:cubicBezTo>
                    <a:pt x="490027" y="947781"/>
                    <a:pt x="498970" y="934369"/>
                    <a:pt x="516854" y="924534"/>
                  </a:cubicBezTo>
                  <a:cubicBezTo>
                    <a:pt x="586602" y="920957"/>
                    <a:pt x="630419" y="858368"/>
                    <a:pt x="630419" y="802931"/>
                  </a:cubicBezTo>
                  <a:cubicBezTo>
                    <a:pt x="630419" y="793096"/>
                    <a:pt x="628630" y="784155"/>
                    <a:pt x="625948" y="776107"/>
                  </a:cubicBezTo>
                  <a:lnTo>
                    <a:pt x="673341" y="776107"/>
                  </a:lnTo>
                  <a:lnTo>
                    <a:pt x="682283" y="745707"/>
                  </a:lnTo>
                  <a:lnTo>
                    <a:pt x="601804" y="745707"/>
                  </a:lnTo>
                  <a:cubicBezTo>
                    <a:pt x="591073" y="738554"/>
                    <a:pt x="577660" y="734977"/>
                    <a:pt x="562459" y="734977"/>
                  </a:cubicBezTo>
                  <a:cubicBezTo>
                    <a:pt x="489133" y="734977"/>
                    <a:pt x="441740" y="799355"/>
                    <a:pt x="441740" y="856579"/>
                  </a:cubicBezTo>
                  <a:cubicBezTo>
                    <a:pt x="441740" y="893239"/>
                    <a:pt x="463201" y="918275"/>
                    <a:pt x="497181" y="922745"/>
                  </a:cubicBezTo>
                  <a:cubicBezTo>
                    <a:pt x="463201" y="938840"/>
                    <a:pt x="443529" y="955828"/>
                    <a:pt x="443529" y="977287"/>
                  </a:cubicBezTo>
                  <a:cubicBezTo>
                    <a:pt x="443529" y="989805"/>
                    <a:pt x="448000" y="998747"/>
                    <a:pt x="458730" y="1006794"/>
                  </a:cubicBezTo>
                  <a:cubicBezTo>
                    <a:pt x="380040" y="1030041"/>
                    <a:pt x="347848" y="1059548"/>
                    <a:pt x="347848" y="1093525"/>
                  </a:cubicBezTo>
                  <a:cubicBezTo>
                    <a:pt x="347848" y="1130184"/>
                    <a:pt x="396135" y="1145384"/>
                    <a:pt x="453365" y="1145384"/>
                  </a:cubicBezTo>
                  <a:cubicBezTo>
                    <a:pt x="549940" y="1146279"/>
                    <a:pt x="631313" y="1093525"/>
                    <a:pt x="631313" y="1049712"/>
                  </a:cubicBezTo>
                  <a:moveTo>
                    <a:pt x="266475" y="835120"/>
                  </a:moveTo>
                  <a:cubicBezTo>
                    <a:pt x="301349" y="835120"/>
                    <a:pt x="302243" y="850321"/>
                    <a:pt x="296878" y="888768"/>
                  </a:cubicBezTo>
                  <a:lnTo>
                    <a:pt x="317445" y="888768"/>
                  </a:lnTo>
                  <a:lnTo>
                    <a:pt x="363944" y="760907"/>
                  </a:lnTo>
                  <a:lnTo>
                    <a:pt x="343377" y="760907"/>
                  </a:lnTo>
                  <a:cubicBezTo>
                    <a:pt x="325493" y="791308"/>
                    <a:pt x="312080" y="814555"/>
                    <a:pt x="273628" y="814555"/>
                  </a:cubicBezTo>
                  <a:lnTo>
                    <a:pt x="195832" y="814555"/>
                  </a:lnTo>
                  <a:lnTo>
                    <a:pt x="234283" y="709942"/>
                  </a:lnTo>
                  <a:cubicBezTo>
                    <a:pt x="247696" y="672388"/>
                    <a:pt x="254850" y="665235"/>
                    <a:pt x="302243" y="665235"/>
                  </a:cubicBezTo>
                  <a:lnTo>
                    <a:pt x="336223" y="665235"/>
                  </a:lnTo>
                  <a:cubicBezTo>
                    <a:pt x="385405" y="665235"/>
                    <a:pt x="391664" y="678647"/>
                    <a:pt x="391664" y="730507"/>
                  </a:cubicBezTo>
                  <a:lnTo>
                    <a:pt x="411337" y="730507"/>
                  </a:lnTo>
                  <a:lnTo>
                    <a:pt x="427433" y="643776"/>
                  </a:lnTo>
                  <a:lnTo>
                    <a:pt x="135026" y="643776"/>
                  </a:lnTo>
                  <a:lnTo>
                    <a:pt x="129661" y="659870"/>
                  </a:lnTo>
                  <a:cubicBezTo>
                    <a:pt x="185996" y="671494"/>
                    <a:pt x="191361" y="676859"/>
                    <a:pt x="165429" y="750178"/>
                  </a:cubicBezTo>
                  <a:lnTo>
                    <a:pt x="107305" y="908439"/>
                  </a:lnTo>
                  <a:cubicBezTo>
                    <a:pt x="80479" y="980864"/>
                    <a:pt x="69748" y="987123"/>
                    <a:pt x="4471" y="998747"/>
                  </a:cubicBezTo>
                  <a:lnTo>
                    <a:pt x="0" y="1014841"/>
                  </a:lnTo>
                  <a:lnTo>
                    <a:pt x="325493" y="1014841"/>
                  </a:lnTo>
                  <a:lnTo>
                    <a:pt x="383616" y="922745"/>
                  </a:lnTo>
                  <a:lnTo>
                    <a:pt x="361261" y="922745"/>
                  </a:lnTo>
                  <a:cubicBezTo>
                    <a:pt x="323704" y="960299"/>
                    <a:pt x="285253" y="993382"/>
                    <a:pt x="212822" y="993382"/>
                  </a:cubicBezTo>
                  <a:cubicBezTo>
                    <a:pt x="126084" y="993382"/>
                    <a:pt x="134132" y="988911"/>
                    <a:pt x="162746" y="908439"/>
                  </a:cubicBezTo>
                  <a:lnTo>
                    <a:pt x="189573" y="836014"/>
                  </a:lnTo>
                  <a:lnTo>
                    <a:pt x="266475" y="836014"/>
                  </a:lnTo>
                  <a:close/>
                  <a:moveTo>
                    <a:pt x="308503" y="616952"/>
                  </a:moveTo>
                  <a:lnTo>
                    <a:pt x="391664" y="556151"/>
                  </a:lnTo>
                  <a:lnTo>
                    <a:pt x="391664" y="545421"/>
                  </a:lnTo>
                  <a:lnTo>
                    <a:pt x="336223" y="545421"/>
                  </a:lnTo>
                  <a:lnTo>
                    <a:pt x="287042" y="616952"/>
                  </a:lnTo>
                  <a:close/>
                  <a:moveTo>
                    <a:pt x="1551456" y="160050"/>
                  </a:moveTo>
                  <a:cubicBezTo>
                    <a:pt x="1571128" y="160050"/>
                    <a:pt x="1588118" y="175250"/>
                    <a:pt x="1579176" y="210121"/>
                  </a:cubicBezTo>
                  <a:lnTo>
                    <a:pt x="1488861" y="234263"/>
                  </a:lnTo>
                  <a:cubicBezTo>
                    <a:pt x="1503168" y="190450"/>
                    <a:pt x="1529995" y="160050"/>
                    <a:pt x="1551456" y="160050"/>
                  </a:cubicBezTo>
                  <a:moveTo>
                    <a:pt x="1601531" y="306688"/>
                  </a:moveTo>
                  <a:lnTo>
                    <a:pt x="1583647" y="306688"/>
                  </a:lnTo>
                  <a:cubicBezTo>
                    <a:pt x="1561292" y="333512"/>
                    <a:pt x="1536254" y="354971"/>
                    <a:pt x="1512110" y="354971"/>
                  </a:cubicBezTo>
                  <a:cubicBezTo>
                    <a:pt x="1487072" y="354971"/>
                    <a:pt x="1474554" y="339771"/>
                    <a:pt x="1474554" y="306688"/>
                  </a:cubicBezTo>
                  <a:cubicBezTo>
                    <a:pt x="1474554" y="293276"/>
                    <a:pt x="1476342" y="278970"/>
                    <a:pt x="1479025" y="266452"/>
                  </a:cubicBezTo>
                  <a:lnTo>
                    <a:pt x="1625675" y="218168"/>
                  </a:lnTo>
                  <a:cubicBezTo>
                    <a:pt x="1654290" y="150214"/>
                    <a:pt x="1619416" y="120708"/>
                    <a:pt x="1579176" y="120708"/>
                  </a:cubicBezTo>
                  <a:cubicBezTo>
                    <a:pt x="1509428" y="120708"/>
                    <a:pt x="1430737" y="242310"/>
                    <a:pt x="1430737" y="337982"/>
                  </a:cubicBezTo>
                  <a:cubicBezTo>
                    <a:pt x="1430737" y="383583"/>
                    <a:pt x="1452198" y="408619"/>
                    <a:pt x="1486178" y="408619"/>
                  </a:cubicBezTo>
                  <a:cubicBezTo>
                    <a:pt x="1526418" y="408619"/>
                    <a:pt x="1567551" y="370171"/>
                    <a:pt x="1601531" y="306688"/>
                  </a:cubicBezTo>
                  <a:moveTo>
                    <a:pt x="1578282" y="88519"/>
                  </a:moveTo>
                  <a:lnTo>
                    <a:pt x="1661444" y="12518"/>
                  </a:lnTo>
                  <a:lnTo>
                    <a:pt x="1661444" y="1788"/>
                  </a:lnTo>
                  <a:lnTo>
                    <a:pt x="1606002" y="1788"/>
                  </a:lnTo>
                  <a:lnTo>
                    <a:pt x="1556821" y="89413"/>
                  </a:lnTo>
                  <a:lnTo>
                    <a:pt x="1578282" y="89413"/>
                  </a:lnTo>
                  <a:close/>
                  <a:moveTo>
                    <a:pt x="1266202" y="160944"/>
                  </a:moveTo>
                  <a:lnTo>
                    <a:pt x="1315384" y="160944"/>
                  </a:lnTo>
                  <a:lnTo>
                    <a:pt x="1238482" y="371959"/>
                  </a:lnTo>
                  <a:cubicBezTo>
                    <a:pt x="1231328" y="389842"/>
                    <a:pt x="1241165" y="407725"/>
                    <a:pt x="1259943" y="407725"/>
                  </a:cubicBezTo>
                  <a:cubicBezTo>
                    <a:pt x="1314490" y="407725"/>
                    <a:pt x="1380661" y="361230"/>
                    <a:pt x="1404805" y="295064"/>
                  </a:cubicBezTo>
                  <a:lnTo>
                    <a:pt x="1391392" y="295064"/>
                  </a:lnTo>
                  <a:cubicBezTo>
                    <a:pt x="1371719" y="322782"/>
                    <a:pt x="1328797" y="353183"/>
                    <a:pt x="1296606" y="359441"/>
                  </a:cubicBezTo>
                  <a:lnTo>
                    <a:pt x="1367248" y="160944"/>
                  </a:lnTo>
                  <a:lnTo>
                    <a:pt x="1439679" y="160944"/>
                  </a:lnTo>
                  <a:lnTo>
                    <a:pt x="1448621" y="130543"/>
                  </a:lnTo>
                  <a:lnTo>
                    <a:pt x="1377979" y="130543"/>
                  </a:lnTo>
                  <a:lnTo>
                    <a:pt x="1404805" y="54542"/>
                  </a:lnTo>
                  <a:lnTo>
                    <a:pt x="1377085" y="54542"/>
                  </a:lnTo>
                  <a:lnTo>
                    <a:pt x="1327009" y="130543"/>
                  </a:lnTo>
                  <a:lnTo>
                    <a:pt x="1267097" y="138591"/>
                  </a:lnTo>
                  <a:lnTo>
                    <a:pt x="1267097" y="160944"/>
                  </a:lnTo>
                  <a:close/>
                  <a:moveTo>
                    <a:pt x="1241165" y="185086"/>
                  </a:moveTo>
                  <a:cubicBezTo>
                    <a:pt x="1251001" y="150214"/>
                    <a:pt x="1245636" y="120708"/>
                    <a:pt x="1219703" y="120708"/>
                  </a:cubicBezTo>
                  <a:cubicBezTo>
                    <a:pt x="1186618" y="120708"/>
                    <a:pt x="1175887" y="143061"/>
                    <a:pt x="1143696" y="212804"/>
                  </a:cubicBezTo>
                  <a:lnTo>
                    <a:pt x="1143696" y="173462"/>
                  </a:lnTo>
                  <a:cubicBezTo>
                    <a:pt x="1143696" y="145744"/>
                    <a:pt x="1134753" y="120708"/>
                    <a:pt x="1109716" y="120708"/>
                  </a:cubicBezTo>
                  <a:cubicBezTo>
                    <a:pt x="1080207" y="120708"/>
                    <a:pt x="1053380" y="167203"/>
                    <a:pt x="1031919" y="211910"/>
                  </a:cubicBezTo>
                  <a:lnTo>
                    <a:pt x="1045332" y="211910"/>
                  </a:lnTo>
                  <a:cubicBezTo>
                    <a:pt x="1059640" y="191344"/>
                    <a:pt x="1073053" y="178827"/>
                    <a:pt x="1083783" y="178827"/>
                  </a:cubicBezTo>
                  <a:cubicBezTo>
                    <a:pt x="1096302" y="178827"/>
                    <a:pt x="1103456" y="198498"/>
                    <a:pt x="1083783" y="242310"/>
                  </a:cubicBezTo>
                  <a:lnTo>
                    <a:pt x="1026554" y="369277"/>
                  </a:lnTo>
                  <a:cubicBezTo>
                    <a:pt x="1015823" y="393419"/>
                    <a:pt x="1027448" y="408619"/>
                    <a:pt x="1050698" y="408619"/>
                  </a:cubicBezTo>
                  <a:cubicBezTo>
                    <a:pt x="1065005" y="408619"/>
                    <a:pt x="1071264" y="405042"/>
                    <a:pt x="1077524" y="389842"/>
                  </a:cubicBezTo>
                  <a:lnTo>
                    <a:pt x="1133859" y="241416"/>
                  </a:lnTo>
                  <a:cubicBezTo>
                    <a:pt x="1149955" y="221745"/>
                    <a:pt x="1164262" y="204756"/>
                    <a:pt x="1182147" y="185980"/>
                  </a:cubicBezTo>
                  <a:lnTo>
                    <a:pt x="1241165" y="185980"/>
                  </a:lnTo>
                  <a:close/>
                  <a:moveTo>
                    <a:pt x="929085" y="160050"/>
                  </a:moveTo>
                  <a:cubicBezTo>
                    <a:pt x="948758" y="160050"/>
                    <a:pt x="965748" y="175250"/>
                    <a:pt x="956805" y="210121"/>
                  </a:cubicBezTo>
                  <a:lnTo>
                    <a:pt x="866490" y="234263"/>
                  </a:lnTo>
                  <a:cubicBezTo>
                    <a:pt x="880798" y="190450"/>
                    <a:pt x="907624" y="160050"/>
                    <a:pt x="929085" y="160050"/>
                  </a:cubicBezTo>
                  <a:moveTo>
                    <a:pt x="979161" y="306688"/>
                  </a:moveTo>
                  <a:lnTo>
                    <a:pt x="961277" y="306688"/>
                  </a:lnTo>
                  <a:cubicBezTo>
                    <a:pt x="938921" y="333512"/>
                    <a:pt x="913883" y="354971"/>
                    <a:pt x="889740" y="354971"/>
                  </a:cubicBezTo>
                  <a:cubicBezTo>
                    <a:pt x="864702" y="354971"/>
                    <a:pt x="852183" y="339771"/>
                    <a:pt x="852183" y="306688"/>
                  </a:cubicBezTo>
                  <a:cubicBezTo>
                    <a:pt x="852183" y="293276"/>
                    <a:pt x="853971" y="278970"/>
                    <a:pt x="856654" y="266452"/>
                  </a:cubicBezTo>
                  <a:lnTo>
                    <a:pt x="1003304" y="218168"/>
                  </a:lnTo>
                  <a:cubicBezTo>
                    <a:pt x="1031919" y="150214"/>
                    <a:pt x="997939" y="120708"/>
                    <a:pt x="956805" y="120708"/>
                  </a:cubicBezTo>
                  <a:cubicBezTo>
                    <a:pt x="887057" y="120708"/>
                    <a:pt x="808367" y="242310"/>
                    <a:pt x="808367" y="337982"/>
                  </a:cubicBezTo>
                  <a:cubicBezTo>
                    <a:pt x="808367" y="383583"/>
                    <a:pt x="829828" y="408619"/>
                    <a:pt x="863808" y="408619"/>
                  </a:cubicBezTo>
                  <a:cubicBezTo>
                    <a:pt x="904047" y="408619"/>
                    <a:pt x="945181" y="370171"/>
                    <a:pt x="979161" y="306688"/>
                  </a:cubicBezTo>
                  <a:moveTo>
                    <a:pt x="637572" y="365700"/>
                  </a:moveTo>
                  <a:cubicBezTo>
                    <a:pt x="623265" y="365700"/>
                    <a:pt x="602698" y="352288"/>
                    <a:pt x="602698" y="340665"/>
                  </a:cubicBezTo>
                  <a:cubicBezTo>
                    <a:pt x="602698" y="337088"/>
                    <a:pt x="608958" y="320100"/>
                    <a:pt x="617005" y="299535"/>
                  </a:cubicBezTo>
                  <a:lnTo>
                    <a:pt x="640255" y="236945"/>
                  </a:lnTo>
                  <a:cubicBezTo>
                    <a:pt x="665293" y="206545"/>
                    <a:pt x="704638" y="173462"/>
                    <a:pt x="726993" y="173462"/>
                  </a:cubicBezTo>
                  <a:cubicBezTo>
                    <a:pt x="740406" y="173462"/>
                    <a:pt x="750243" y="182403"/>
                    <a:pt x="750243" y="201180"/>
                  </a:cubicBezTo>
                  <a:cubicBezTo>
                    <a:pt x="749349" y="260193"/>
                    <a:pt x="695696" y="365700"/>
                    <a:pt x="637572" y="365700"/>
                  </a:cubicBezTo>
                  <a:moveTo>
                    <a:pt x="800319" y="178827"/>
                  </a:moveTo>
                  <a:cubicBezTo>
                    <a:pt x="800319" y="135908"/>
                    <a:pt x="789588" y="119814"/>
                    <a:pt x="759185" y="119814"/>
                  </a:cubicBezTo>
                  <a:cubicBezTo>
                    <a:pt x="721628" y="119814"/>
                    <a:pt x="686754" y="160050"/>
                    <a:pt x="650985" y="208333"/>
                  </a:cubicBezTo>
                  <a:lnTo>
                    <a:pt x="726099" y="6259"/>
                  </a:lnTo>
                  <a:lnTo>
                    <a:pt x="721628" y="0"/>
                  </a:lnTo>
                  <a:lnTo>
                    <a:pt x="628630" y="10730"/>
                  </a:lnTo>
                  <a:lnTo>
                    <a:pt x="628630" y="21459"/>
                  </a:lnTo>
                  <a:lnTo>
                    <a:pt x="646514" y="34871"/>
                  </a:lnTo>
                  <a:cubicBezTo>
                    <a:pt x="662610" y="47389"/>
                    <a:pt x="657245" y="59907"/>
                    <a:pt x="642938" y="99249"/>
                  </a:cubicBezTo>
                  <a:lnTo>
                    <a:pt x="561564" y="312947"/>
                  </a:lnTo>
                  <a:cubicBezTo>
                    <a:pt x="554411" y="330829"/>
                    <a:pt x="546363" y="352288"/>
                    <a:pt x="546363" y="357653"/>
                  </a:cubicBezTo>
                  <a:cubicBezTo>
                    <a:pt x="546363" y="382689"/>
                    <a:pt x="580343" y="406831"/>
                    <a:pt x="611640" y="406831"/>
                  </a:cubicBezTo>
                  <a:cubicBezTo>
                    <a:pt x="682283" y="408619"/>
                    <a:pt x="800319" y="278970"/>
                    <a:pt x="800319" y="178827"/>
                  </a:cubicBezTo>
                  <a:moveTo>
                    <a:pt x="525796" y="151108"/>
                  </a:moveTo>
                  <a:cubicBezTo>
                    <a:pt x="531161" y="131438"/>
                    <a:pt x="518642" y="120708"/>
                    <a:pt x="507912" y="120708"/>
                  </a:cubicBezTo>
                  <a:cubicBezTo>
                    <a:pt x="465884" y="120708"/>
                    <a:pt x="414914" y="159156"/>
                    <a:pt x="395241" y="211910"/>
                  </a:cubicBezTo>
                  <a:lnTo>
                    <a:pt x="408654" y="211910"/>
                  </a:lnTo>
                  <a:cubicBezTo>
                    <a:pt x="422067" y="192239"/>
                    <a:pt x="445317" y="170779"/>
                    <a:pt x="467672" y="167203"/>
                  </a:cubicBezTo>
                  <a:lnTo>
                    <a:pt x="386299" y="378218"/>
                  </a:lnTo>
                  <a:cubicBezTo>
                    <a:pt x="379145" y="397889"/>
                    <a:pt x="393453" y="408619"/>
                    <a:pt x="404183" y="408619"/>
                  </a:cubicBezTo>
                  <a:cubicBezTo>
                    <a:pt x="444423" y="408619"/>
                    <a:pt x="491816" y="370171"/>
                    <a:pt x="511489" y="317417"/>
                  </a:cubicBezTo>
                  <a:lnTo>
                    <a:pt x="498075" y="317417"/>
                  </a:lnTo>
                  <a:cubicBezTo>
                    <a:pt x="484662" y="337088"/>
                    <a:pt x="461413" y="358547"/>
                    <a:pt x="439057" y="362124"/>
                  </a:cubicBezTo>
                  <a:close/>
                  <a:moveTo>
                    <a:pt x="534738" y="67060"/>
                  </a:moveTo>
                  <a:cubicBezTo>
                    <a:pt x="552622" y="67060"/>
                    <a:pt x="567824" y="51860"/>
                    <a:pt x="567824" y="33977"/>
                  </a:cubicBezTo>
                  <a:cubicBezTo>
                    <a:pt x="567824" y="16094"/>
                    <a:pt x="552622" y="894"/>
                    <a:pt x="534738" y="894"/>
                  </a:cubicBezTo>
                  <a:cubicBezTo>
                    <a:pt x="523113" y="894"/>
                    <a:pt x="512383" y="7153"/>
                    <a:pt x="506123" y="16989"/>
                  </a:cubicBezTo>
                  <a:cubicBezTo>
                    <a:pt x="499864" y="26824"/>
                    <a:pt x="499864" y="40236"/>
                    <a:pt x="506123" y="50966"/>
                  </a:cubicBezTo>
                  <a:cubicBezTo>
                    <a:pt x="512383" y="60801"/>
                    <a:pt x="523113" y="67954"/>
                    <a:pt x="534738" y="67060"/>
                  </a:cubicBezTo>
                  <a:moveTo>
                    <a:pt x="328175" y="26824"/>
                  </a:moveTo>
                  <a:lnTo>
                    <a:pt x="135026" y="26824"/>
                  </a:lnTo>
                  <a:lnTo>
                    <a:pt x="129661" y="42918"/>
                  </a:lnTo>
                  <a:cubicBezTo>
                    <a:pt x="185996" y="54542"/>
                    <a:pt x="191361" y="59907"/>
                    <a:pt x="165429" y="133226"/>
                  </a:cubicBezTo>
                  <a:lnTo>
                    <a:pt x="107305" y="291487"/>
                  </a:lnTo>
                  <a:cubicBezTo>
                    <a:pt x="80479" y="363912"/>
                    <a:pt x="69748" y="370171"/>
                    <a:pt x="4471" y="381795"/>
                  </a:cubicBezTo>
                  <a:lnTo>
                    <a:pt x="0" y="397889"/>
                  </a:lnTo>
                  <a:lnTo>
                    <a:pt x="293301" y="397889"/>
                  </a:lnTo>
                  <a:lnTo>
                    <a:pt x="356790" y="284334"/>
                  </a:lnTo>
                  <a:lnTo>
                    <a:pt x="334435" y="284334"/>
                  </a:lnTo>
                  <a:cubicBezTo>
                    <a:pt x="297772" y="324570"/>
                    <a:pt x="255744" y="375536"/>
                    <a:pt x="190467" y="375536"/>
                  </a:cubicBezTo>
                  <a:cubicBezTo>
                    <a:pt x="141285" y="375536"/>
                    <a:pt x="134132" y="366595"/>
                    <a:pt x="161852" y="290593"/>
                  </a:cubicBezTo>
                  <a:lnTo>
                    <a:pt x="219976" y="132332"/>
                  </a:lnTo>
                  <a:cubicBezTo>
                    <a:pt x="246802" y="59907"/>
                    <a:pt x="257533" y="53648"/>
                    <a:pt x="322810" y="42024"/>
                  </a:cubicBezTo>
                  <a:close/>
                </a:path>
              </a:pathLst>
            </a:custGeom>
            <a:solidFill>
              <a:srgbClr val="000000"/>
            </a:solidFill>
            <a:ln w="893" cap="flat">
              <a:noFill/>
              <a:prstDash val="solid"/>
              <a:miter/>
            </a:ln>
          </p:spPr>
          <p:txBody>
            <a:bodyPr rtlCol="0" anchor="ctr"/>
            <a:lstStyle/>
            <a:p>
              <a:endParaRPr lang="fr-FR"/>
            </a:p>
          </p:txBody>
        </p:sp>
      </p:grpSp>
      <p:sp>
        <p:nvSpPr>
          <p:cNvPr id="5" name="Espace réservé du texte 6">
            <a:extLst>
              <a:ext uri="{FF2B5EF4-FFF2-40B4-BE49-F238E27FC236}">
                <a16:creationId xmlns:a16="http://schemas.microsoft.com/office/drawing/2014/main" id="{17752A10-25B3-158D-5947-98A3A3429AAA}"/>
              </a:ext>
            </a:extLst>
          </p:cNvPr>
          <p:cNvSpPr>
            <a:spLocks noGrp="1"/>
          </p:cNvSpPr>
          <p:nvPr>
            <p:ph type="body" sz="quarter" idx="12" hasCustomPrompt="1"/>
          </p:nvPr>
        </p:nvSpPr>
        <p:spPr>
          <a:xfrm>
            <a:off x="3947246" y="6008923"/>
            <a:ext cx="4302828" cy="250317"/>
          </a:xfrm>
        </p:spPr>
        <p:txBody>
          <a:bodyPr anchor="ctr">
            <a:noAutofit/>
          </a:bodyPr>
          <a:lstStyle>
            <a:lvl1pPr algn="ctr">
              <a:defRPr sz="2000" cap="all" baseline="0"/>
            </a:lvl1pPr>
          </a:lstStyle>
          <a:p>
            <a:pPr lvl="0"/>
            <a:r>
              <a:rPr lang="fr-FR" dirty="0"/>
              <a:t>LIEU &amp; INFOS</a:t>
            </a:r>
          </a:p>
        </p:txBody>
      </p:sp>
      <p:sp>
        <p:nvSpPr>
          <p:cNvPr id="6" name="Espace réservé du texte 6">
            <a:extLst>
              <a:ext uri="{FF2B5EF4-FFF2-40B4-BE49-F238E27FC236}">
                <a16:creationId xmlns:a16="http://schemas.microsoft.com/office/drawing/2014/main" id="{EC718C4A-5ABB-B237-D139-90AB6A5D31DF}"/>
              </a:ext>
            </a:extLst>
          </p:cNvPr>
          <p:cNvSpPr>
            <a:spLocks noGrp="1"/>
          </p:cNvSpPr>
          <p:nvPr>
            <p:ph type="body" sz="quarter" idx="13" hasCustomPrompt="1"/>
          </p:nvPr>
        </p:nvSpPr>
        <p:spPr>
          <a:xfrm>
            <a:off x="3947246" y="6292665"/>
            <a:ext cx="4302828" cy="202097"/>
          </a:xfrm>
        </p:spPr>
        <p:txBody>
          <a:bodyPr anchor="ctr">
            <a:noAutofit/>
          </a:bodyPr>
          <a:lstStyle>
            <a:lvl1pPr marL="0" algn="ctr" defTabSz="914400" rtl="0" eaLnBrk="1" latinLnBrk="0" hangingPunct="1">
              <a:defRPr lang="fr-FR" sz="1600" kern="1200" cap="all" baseline="0" dirty="0">
                <a:solidFill>
                  <a:schemeClr val="tx1"/>
                </a:solidFill>
                <a:latin typeface="CNES Poster" pitchFamily="2" charset="77"/>
                <a:ea typeface="+mn-ea"/>
                <a:cs typeface="+mn-cs"/>
              </a:defRPr>
            </a:lvl1pPr>
          </a:lstStyle>
          <a:p>
            <a:pPr lvl="0"/>
            <a:r>
              <a:rPr lang="fr-FR" dirty="0"/>
              <a:t>DATE</a:t>
            </a:r>
          </a:p>
        </p:txBody>
      </p:sp>
    </p:spTree>
    <p:extLst>
      <p:ext uri="{BB962C8B-B14F-4D97-AF65-F5344CB8AC3E}">
        <p14:creationId xmlns:p14="http://schemas.microsoft.com/office/powerpoint/2010/main" val="12510905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LIDE TEXTE UN BLOC CLAIR">
    <p:bg>
      <p:bgPr>
        <a:solidFill>
          <a:schemeClr val="bg1"/>
        </a:solidFill>
        <a:effectLst/>
      </p:bgPr>
    </p:bg>
    <p:spTree>
      <p:nvGrpSpPr>
        <p:cNvPr id="1" name=""/>
        <p:cNvGrpSpPr/>
        <p:nvPr/>
      </p:nvGrpSpPr>
      <p:grpSpPr>
        <a:xfrm>
          <a:off x="0" y="0"/>
          <a:ext cx="0" cy="0"/>
          <a:chOff x="0" y="0"/>
          <a:chExt cx="0" cy="0"/>
        </a:xfrm>
      </p:grpSpPr>
      <p:sp>
        <p:nvSpPr>
          <p:cNvPr id="2" name="Forme libre 1">
            <a:extLst>
              <a:ext uri="{FF2B5EF4-FFF2-40B4-BE49-F238E27FC236}">
                <a16:creationId xmlns:a16="http://schemas.microsoft.com/office/drawing/2014/main" id="{801105D2-529C-7586-24BA-3D38E0157693}"/>
              </a:ext>
            </a:extLst>
          </p:cNvPr>
          <p:cNvSpPr/>
          <p:nvPr userDrawn="1"/>
        </p:nvSpPr>
        <p:spPr>
          <a:xfrm>
            <a:off x="185502" y="-7617"/>
            <a:ext cx="2179391" cy="6902506"/>
          </a:xfrm>
          <a:custGeom>
            <a:avLst/>
            <a:gdLst>
              <a:gd name="connsiteX0" fmla="*/ 1015729 w 2179391"/>
              <a:gd name="connsiteY0" fmla="*/ 0 h 6902506"/>
              <a:gd name="connsiteX1" fmla="*/ 1944898 w 2179391"/>
              <a:gd name="connsiteY1" fmla="*/ 0 h 6902506"/>
              <a:gd name="connsiteX2" fmla="*/ 1928057 w 2179391"/>
              <a:gd name="connsiteY2" fmla="*/ 19442 h 6902506"/>
              <a:gd name="connsiteX3" fmla="*/ 742988 w 2179391"/>
              <a:gd name="connsiteY3" fmla="*/ 3320556 h 6902506"/>
              <a:gd name="connsiteX4" fmla="*/ 2091171 w 2179391"/>
              <a:gd name="connsiteY4" fmla="*/ 6809975 h 6902506"/>
              <a:gd name="connsiteX5" fmla="*/ 2179391 w 2179391"/>
              <a:gd name="connsiteY5" fmla="*/ 6902506 h 6902506"/>
              <a:gd name="connsiteX6" fmla="*/ 1204027 w 2179391"/>
              <a:gd name="connsiteY6" fmla="*/ 6902506 h 6902506"/>
              <a:gd name="connsiteX7" fmla="*/ 1178610 w 2179391"/>
              <a:gd name="connsiteY7" fmla="*/ 6870162 h 6902506"/>
              <a:gd name="connsiteX8" fmla="*/ 0 w 2179391"/>
              <a:gd name="connsiteY8" fmla="*/ 3320556 h 6902506"/>
              <a:gd name="connsiteX9" fmla="*/ 1013205 w 2179391"/>
              <a:gd name="connsiteY9" fmla="*/ 3549 h 6902506"/>
              <a:gd name="connsiteX10" fmla="*/ 1015729 w 2179391"/>
              <a:gd name="connsiteY10" fmla="*/ 0 h 6902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79391" h="6902506">
                <a:moveTo>
                  <a:pt x="1015729" y="0"/>
                </a:moveTo>
                <a:lnTo>
                  <a:pt x="1944898" y="0"/>
                </a:lnTo>
                <a:lnTo>
                  <a:pt x="1928057" y="19442"/>
                </a:lnTo>
                <a:cubicBezTo>
                  <a:pt x="1187720" y="916524"/>
                  <a:pt x="742988" y="2066604"/>
                  <a:pt x="742988" y="3320556"/>
                </a:cubicBezTo>
                <a:cubicBezTo>
                  <a:pt x="742988" y="4664077"/>
                  <a:pt x="1253522" y="5888356"/>
                  <a:pt x="2091171" y="6809975"/>
                </a:cubicBezTo>
                <a:lnTo>
                  <a:pt x="2179391" y="6902506"/>
                </a:lnTo>
                <a:lnTo>
                  <a:pt x="1204027" y="6902506"/>
                </a:lnTo>
                <a:lnTo>
                  <a:pt x="1178610" y="6870162"/>
                </a:lnTo>
                <a:cubicBezTo>
                  <a:pt x="438367" y="5880341"/>
                  <a:pt x="0" y="4651642"/>
                  <a:pt x="0" y="3320556"/>
                </a:cubicBezTo>
                <a:cubicBezTo>
                  <a:pt x="0" y="2091862"/>
                  <a:pt x="373520" y="950408"/>
                  <a:pt x="1013205" y="3549"/>
                </a:cubicBezTo>
                <a:lnTo>
                  <a:pt x="1015729" y="0"/>
                </a:lnTo>
                <a:close/>
              </a:path>
            </a:pathLst>
          </a:custGeom>
          <a:noFill/>
          <a:ln w="9525">
            <a:solidFill>
              <a:schemeClr val="bg1">
                <a:lumMod val="50000"/>
                <a:alpha val="44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p>
        </p:txBody>
      </p:sp>
      <p:sp>
        <p:nvSpPr>
          <p:cNvPr id="10" name="Forme libre 9">
            <a:extLst>
              <a:ext uri="{FF2B5EF4-FFF2-40B4-BE49-F238E27FC236}">
                <a16:creationId xmlns:a16="http://schemas.microsoft.com/office/drawing/2014/main" id="{11F4BFF0-058D-CEAA-8346-9EE0F7CE4B74}"/>
              </a:ext>
            </a:extLst>
          </p:cNvPr>
          <p:cNvSpPr/>
          <p:nvPr userDrawn="1"/>
        </p:nvSpPr>
        <p:spPr>
          <a:xfrm>
            <a:off x="9871433" y="-7617"/>
            <a:ext cx="2179391" cy="6902506"/>
          </a:xfrm>
          <a:custGeom>
            <a:avLst/>
            <a:gdLst>
              <a:gd name="connsiteX0" fmla="*/ 234493 w 2179391"/>
              <a:gd name="connsiteY0" fmla="*/ 0 h 6902506"/>
              <a:gd name="connsiteX1" fmla="*/ 1163662 w 2179391"/>
              <a:gd name="connsiteY1" fmla="*/ 0 h 6902506"/>
              <a:gd name="connsiteX2" fmla="*/ 1166186 w 2179391"/>
              <a:gd name="connsiteY2" fmla="*/ 3549 h 6902506"/>
              <a:gd name="connsiteX3" fmla="*/ 2179391 w 2179391"/>
              <a:gd name="connsiteY3" fmla="*/ 3320556 h 6902506"/>
              <a:gd name="connsiteX4" fmla="*/ 1000781 w 2179391"/>
              <a:gd name="connsiteY4" fmla="*/ 6870162 h 6902506"/>
              <a:gd name="connsiteX5" fmla="*/ 975364 w 2179391"/>
              <a:gd name="connsiteY5" fmla="*/ 6902506 h 6902506"/>
              <a:gd name="connsiteX6" fmla="*/ 0 w 2179391"/>
              <a:gd name="connsiteY6" fmla="*/ 6902506 h 6902506"/>
              <a:gd name="connsiteX7" fmla="*/ 88220 w 2179391"/>
              <a:gd name="connsiteY7" fmla="*/ 6809975 h 6902506"/>
              <a:gd name="connsiteX8" fmla="*/ 1436403 w 2179391"/>
              <a:gd name="connsiteY8" fmla="*/ 3320556 h 6902506"/>
              <a:gd name="connsiteX9" fmla="*/ 251334 w 2179391"/>
              <a:gd name="connsiteY9" fmla="*/ 19442 h 6902506"/>
              <a:gd name="connsiteX10" fmla="*/ 234493 w 2179391"/>
              <a:gd name="connsiteY10" fmla="*/ 0 h 6902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79391" h="6902506">
                <a:moveTo>
                  <a:pt x="234493" y="0"/>
                </a:moveTo>
                <a:lnTo>
                  <a:pt x="1163662" y="0"/>
                </a:lnTo>
                <a:lnTo>
                  <a:pt x="1166186" y="3549"/>
                </a:lnTo>
                <a:cubicBezTo>
                  <a:pt x="1805871" y="950408"/>
                  <a:pt x="2179391" y="2091862"/>
                  <a:pt x="2179391" y="3320556"/>
                </a:cubicBezTo>
                <a:cubicBezTo>
                  <a:pt x="2179391" y="4651642"/>
                  <a:pt x="1741024" y="5880341"/>
                  <a:pt x="1000781" y="6870162"/>
                </a:cubicBezTo>
                <a:lnTo>
                  <a:pt x="975364" y="6902506"/>
                </a:lnTo>
                <a:lnTo>
                  <a:pt x="0" y="6902506"/>
                </a:lnTo>
                <a:lnTo>
                  <a:pt x="88220" y="6809975"/>
                </a:lnTo>
                <a:cubicBezTo>
                  <a:pt x="925869" y="5888356"/>
                  <a:pt x="1436403" y="4664077"/>
                  <a:pt x="1436403" y="3320556"/>
                </a:cubicBezTo>
                <a:cubicBezTo>
                  <a:pt x="1436403" y="2066604"/>
                  <a:pt x="991671" y="916524"/>
                  <a:pt x="251334" y="19442"/>
                </a:cubicBezTo>
                <a:lnTo>
                  <a:pt x="234493" y="0"/>
                </a:lnTo>
                <a:close/>
              </a:path>
            </a:pathLst>
          </a:custGeom>
          <a:noFill/>
          <a:ln w="9525">
            <a:solidFill>
              <a:schemeClr val="bg1">
                <a:lumMod val="50000"/>
                <a:alpha val="44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p>
        </p:txBody>
      </p:sp>
      <p:sp>
        <p:nvSpPr>
          <p:cNvPr id="6" name="Rectangle 5">
            <a:extLst>
              <a:ext uri="{FF2B5EF4-FFF2-40B4-BE49-F238E27FC236}">
                <a16:creationId xmlns:a16="http://schemas.microsoft.com/office/drawing/2014/main" id="{95F8F55C-6B31-40F9-44D8-26FD296A4120}"/>
              </a:ext>
            </a:extLst>
          </p:cNvPr>
          <p:cNvSpPr/>
          <p:nvPr userDrawn="1"/>
        </p:nvSpPr>
        <p:spPr>
          <a:xfrm>
            <a:off x="0" y="6149975"/>
            <a:ext cx="12192000" cy="7080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1" name="Groupe 10">
            <a:extLst>
              <a:ext uri="{FF2B5EF4-FFF2-40B4-BE49-F238E27FC236}">
                <a16:creationId xmlns:a16="http://schemas.microsoft.com/office/drawing/2014/main" id="{9FC8835A-7CFB-D691-6827-139C58D0C5DE}"/>
              </a:ext>
            </a:extLst>
          </p:cNvPr>
          <p:cNvGrpSpPr/>
          <p:nvPr userDrawn="1"/>
        </p:nvGrpSpPr>
        <p:grpSpPr>
          <a:xfrm>
            <a:off x="359170" y="6153060"/>
            <a:ext cx="781291" cy="704939"/>
            <a:chOff x="2295604" y="0"/>
            <a:chExt cx="7600791" cy="6858000"/>
          </a:xfrm>
        </p:grpSpPr>
        <p:sp>
          <p:nvSpPr>
            <p:cNvPr id="12" name="Forme libre 11">
              <a:extLst>
                <a:ext uri="{FF2B5EF4-FFF2-40B4-BE49-F238E27FC236}">
                  <a16:creationId xmlns:a16="http://schemas.microsoft.com/office/drawing/2014/main" id="{47729041-8899-A4AF-ABE4-A94CF572DC95}"/>
                </a:ext>
              </a:extLst>
            </p:cNvPr>
            <p:cNvSpPr/>
            <p:nvPr/>
          </p:nvSpPr>
          <p:spPr>
            <a:xfrm>
              <a:off x="2295604" y="0"/>
              <a:ext cx="7600791" cy="6858000"/>
            </a:xfrm>
            <a:custGeom>
              <a:avLst/>
              <a:gdLst>
                <a:gd name="connsiteX0" fmla="*/ 0 w 7600791"/>
                <a:gd name="connsiteY0" fmla="*/ 0 h 6858000"/>
                <a:gd name="connsiteX1" fmla="*/ 7600791 w 7600791"/>
                <a:gd name="connsiteY1" fmla="*/ 0 h 6858000"/>
                <a:gd name="connsiteX2" fmla="*/ 7600791 w 7600791"/>
                <a:gd name="connsiteY2" fmla="*/ 6858000 h 6858000"/>
                <a:gd name="connsiteX3" fmla="*/ 0 w 76007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600791" h="6858000">
                  <a:moveTo>
                    <a:pt x="0" y="0"/>
                  </a:moveTo>
                  <a:lnTo>
                    <a:pt x="7600791" y="0"/>
                  </a:lnTo>
                  <a:lnTo>
                    <a:pt x="7600791" y="6858000"/>
                  </a:lnTo>
                  <a:lnTo>
                    <a:pt x="0" y="6858000"/>
                  </a:lnTo>
                  <a:close/>
                </a:path>
              </a:pathLst>
            </a:custGeom>
            <a:solidFill>
              <a:srgbClr val="FFFFFF"/>
            </a:solidFill>
            <a:ln w="893" cap="flat">
              <a:noFill/>
              <a:prstDash val="solid"/>
              <a:miter/>
            </a:ln>
          </p:spPr>
          <p:txBody>
            <a:bodyPr rtlCol="0" anchor="ctr"/>
            <a:lstStyle/>
            <a:p>
              <a:endParaRPr lang="fr-FR" dirty="0"/>
            </a:p>
          </p:txBody>
        </p:sp>
        <p:grpSp>
          <p:nvGrpSpPr>
            <p:cNvPr id="13" name="Graphique 12">
              <a:extLst>
                <a:ext uri="{FF2B5EF4-FFF2-40B4-BE49-F238E27FC236}">
                  <a16:creationId xmlns:a16="http://schemas.microsoft.com/office/drawing/2014/main" id="{FA8D4AAA-C09A-C6CA-BA54-8F72EB9777F6}"/>
                </a:ext>
              </a:extLst>
            </p:cNvPr>
            <p:cNvGrpSpPr/>
            <p:nvPr/>
          </p:nvGrpSpPr>
          <p:grpSpPr>
            <a:xfrm>
              <a:off x="3189814" y="894132"/>
              <a:ext cx="2464444" cy="894132"/>
              <a:chOff x="3189814" y="894132"/>
              <a:chExt cx="2464444" cy="894132"/>
            </a:xfrm>
          </p:grpSpPr>
          <p:sp>
            <p:nvSpPr>
              <p:cNvPr id="62" name="Forme libre 61">
                <a:extLst>
                  <a:ext uri="{FF2B5EF4-FFF2-40B4-BE49-F238E27FC236}">
                    <a16:creationId xmlns:a16="http://schemas.microsoft.com/office/drawing/2014/main" id="{00CB1C74-08A1-4F67-DB6E-4C0065B969B8}"/>
                  </a:ext>
                </a:extLst>
              </p:cNvPr>
              <p:cNvSpPr/>
              <p:nvPr/>
            </p:nvSpPr>
            <p:spPr>
              <a:xfrm>
                <a:off x="3189814" y="894132"/>
                <a:ext cx="1166050" cy="894132"/>
              </a:xfrm>
              <a:custGeom>
                <a:avLst/>
                <a:gdLst>
                  <a:gd name="connsiteX0" fmla="*/ 1023871 w 1166050"/>
                  <a:gd name="connsiteY0" fmla="*/ 790414 h 894132"/>
                  <a:gd name="connsiteX1" fmla="*/ 1052486 w 1166050"/>
                  <a:gd name="connsiteY1" fmla="*/ 760013 h 894132"/>
                  <a:gd name="connsiteX2" fmla="*/ 1108821 w 1166050"/>
                  <a:gd name="connsiteY2" fmla="*/ 702789 h 894132"/>
                  <a:gd name="connsiteX3" fmla="*/ 1127600 w 1166050"/>
                  <a:gd name="connsiteY3" fmla="*/ 688482 h 894132"/>
                  <a:gd name="connsiteX4" fmla="*/ 1131177 w 1166050"/>
                  <a:gd name="connsiteY4" fmla="*/ 681329 h 894132"/>
                  <a:gd name="connsiteX5" fmla="*/ 1108821 w 1166050"/>
                  <a:gd name="connsiteY5" fmla="*/ 694741 h 894132"/>
                  <a:gd name="connsiteX6" fmla="*/ 1107033 w 1166050"/>
                  <a:gd name="connsiteY6" fmla="*/ 691165 h 894132"/>
                  <a:gd name="connsiteX7" fmla="*/ 1124917 w 1166050"/>
                  <a:gd name="connsiteY7" fmla="*/ 677753 h 894132"/>
                  <a:gd name="connsiteX8" fmla="*/ 1124023 w 1166050"/>
                  <a:gd name="connsiteY8" fmla="*/ 677753 h 894132"/>
                  <a:gd name="connsiteX9" fmla="*/ 1122234 w 1166050"/>
                  <a:gd name="connsiteY9" fmla="*/ 674176 h 894132"/>
                  <a:gd name="connsiteX10" fmla="*/ 1068582 w 1166050"/>
                  <a:gd name="connsiteY10" fmla="*/ 699212 h 894132"/>
                  <a:gd name="connsiteX11" fmla="*/ 1060534 w 1166050"/>
                  <a:gd name="connsiteY11" fmla="*/ 697424 h 894132"/>
                  <a:gd name="connsiteX12" fmla="*/ 991680 w 1166050"/>
                  <a:gd name="connsiteY12" fmla="*/ 737660 h 894132"/>
                  <a:gd name="connsiteX13" fmla="*/ 991680 w 1166050"/>
                  <a:gd name="connsiteY13" fmla="*/ 734083 h 894132"/>
                  <a:gd name="connsiteX14" fmla="*/ 961277 w 1166050"/>
                  <a:gd name="connsiteY14" fmla="*/ 745707 h 894132"/>
                  <a:gd name="connsiteX15" fmla="*/ 919249 w 1166050"/>
                  <a:gd name="connsiteY15" fmla="*/ 747495 h 894132"/>
                  <a:gd name="connsiteX16" fmla="*/ 857548 w 1166050"/>
                  <a:gd name="connsiteY16" fmla="*/ 758225 h 894132"/>
                  <a:gd name="connsiteX17" fmla="*/ 855760 w 1166050"/>
                  <a:gd name="connsiteY17" fmla="*/ 759119 h 894132"/>
                  <a:gd name="connsiteX18" fmla="*/ 824462 w 1166050"/>
                  <a:gd name="connsiteY18" fmla="*/ 771637 h 894132"/>
                  <a:gd name="connsiteX19" fmla="*/ 820885 w 1166050"/>
                  <a:gd name="connsiteY19" fmla="*/ 775213 h 894132"/>
                  <a:gd name="connsiteX20" fmla="*/ 809261 w 1166050"/>
                  <a:gd name="connsiteY20" fmla="*/ 785049 h 894132"/>
                  <a:gd name="connsiteX21" fmla="*/ 781540 w 1166050"/>
                  <a:gd name="connsiteY21" fmla="*/ 807402 h 894132"/>
                  <a:gd name="connsiteX22" fmla="*/ 778858 w 1166050"/>
                  <a:gd name="connsiteY22" fmla="*/ 808296 h 894132"/>
                  <a:gd name="connsiteX23" fmla="*/ 752031 w 1166050"/>
                  <a:gd name="connsiteY23" fmla="*/ 834226 h 894132"/>
                  <a:gd name="connsiteX24" fmla="*/ 746666 w 1166050"/>
                  <a:gd name="connsiteY24" fmla="*/ 835120 h 894132"/>
                  <a:gd name="connsiteX25" fmla="*/ 747560 w 1166050"/>
                  <a:gd name="connsiteY25" fmla="*/ 833332 h 894132"/>
                  <a:gd name="connsiteX26" fmla="*/ 752031 w 1166050"/>
                  <a:gd name="connsiteY26" fmla="*/ 826179 h 894132"/>
                  <a:gd name="connsiteX27" fmla="*/ 757396 w 1166050"/>
                  <a:gd name="connsiteY27" fmla="*/ 818132 h 894132"/>
                  <a:gd name="connsiteX28" fmla="*/ 764550 w 1166050"/>
                  <a:gd name="connsiteY28" fmla="*/ 808296 h 894132"/>
                  <a:gd name="connsiteX29" fmla="*/ 764550 w 1166050"/>
                  <a:gd name="connsiteY29" fmla="*/ 806508 h 894132"/>
                  <a:gd name="connsiteX30" fmla="*/ 761868 w 1166050"/>
                  <a:gd name="connsiteY30" fmla="*/ 805614 h 894132"/>
                  <a:gd name="connsiteX31" fmla="*/ 790482 w 1166050"/>
                  <a:gd name="connsiteY31" fmla="*/ 784155 h 894132"/>
                  <a:gd name="connsiteX32" fmla="*/ 788694 w 1166050"/>
                  <a:gd name="connsiteY32" fmla="*/ 782366 h 894132"/>
                  <a:gd name="connsiteX33" fmla="*/ 791377 w 1166050"/>
                  <a:gd name="connsiteY33" fmla="*/ 777896 h 894132"/>
                  <a:gd name="connsiteX34" fmla="*/ 792271 w 1166050"/>
                  <a:gd name="connsiteY34" fmla="*/ 776107 h 894132"/>
                  <a:gd name="connsiteX35" fmla="*/ 791377 w 1166050"/>
                  <a:gd name="connsiteY35" fmla="*/ 774319 h 894132"/>
                  <a:gd name="connsiteX36" fmla="*/ 783329 w 1166050"/>
                  <a:gd name="connsiteY36" fmla="*/ 779684 h 894132"/>
                  <a:gd name="connsiteX37" fmla="*/ 769915 w 1166050"/>
                  <a:gd name="connsiteY37" fmla="*/ 790414 h 894132"/>
                  <a:gd name="connsiteX38" fmla="*/ 767233 w 1166050"/>
                  <a:gd name="connsiteY38" fmla="*/ 790414 h 894132"/>
                  <a:gd name="connsiteX39" fmla="*/ 765444 w 1166050"/>
                  <a:gd name="connsiteY39" fmla="*/ 789519 h 894132"/>
                  <a:gd name="connsiteX40" fmla="*/ 765444 w 1166050"/>
                  <a:gd name="connsiteY40" fmla="*/ 788625 h 894132"/>
                  <a:gd name="connsiteX41" fmla="*/ 766339 w 1166050"/>
                  <a:gd name="connsiteY41" fmla="*/ 786837 h 894132"/>
                  <a:gd name="connsiteX42" fmla="*/ 767233 w 1166050"/>
                  <a:gd name="connsiteY42" fmla="*/ 785049 h 894132"/>
                  <a:gd name="connsiteX43" fmla="*/ 768127 w 1166050"/>
                  <a:gd name="connsiteY43" fmla="*/ 784155 h 894132"/>
                  <a:gd name="connsiteX44" fmla="*/ 769021 w 1166050"/>
                  <a:gd name="connsiteY44" fmla="*/ 782366 h 894132"/>
                  <a:gd name="connsiteX45" fmla="*/ 769915 w 1166050"/>
                  <a:gd name="connsiteY45" fmla="*/ 780578 h 894132"/>
                  <a:gd name="connsiteX46" fmla="*/ 771704 w 1166050"/>
                  <a:gd name="connsiteY46" fmla="*/ 777002 h 894132"/>
                  <a:gd name="connsiteX47" fmla="*/ 772598 w 1166050"/>
                  <a:gd name="connsiteY47" fmla="*/ 775213 h 894132"/>
                  <a:gd name="connsiteX48" fmla="*/ 774387 w 1166050"/>
                  <a:gd name="connsiteY48" fmla="*/ 772531 h 894132"/>
                  <a:gd name="connsiteX49" fmla="*/ 773492 w 1166050"/>
                  <a:gd name="connsiteY49" fmla="*/ 769849 h 894132"/>
                  <a:gd name="connsiteX50" fmla="*/ 785117 w 1166050"/>
                  <a:gd name="connsiteY50" fmla="*/ 760013 h 894132"/>
                  <a:gd name="connsiteX51" fmla="*/ 784223 w 1166050"/>
                  <a:gd name="connsiteY51" fmla="*/ 760013 h 894132"/>
                  <a:gd name="connsiteX52" fmla="*/ 803895 w 1166050"/>
                  <a:gd name="connsiteY52" fmla="*/ 749283 h 894132"/>
                  <a:gd name="connsiteX53" fmla="*/ 806578 w 1166050"/>
                  <a:gd name="connsiteY53" fmla="*/ 746601 h 894132"/>
                  <a:gd name="connsiteX54" fmla="*/ 779752 w 1166050"/>
                  <a:gd name="connsiteY54" fmla="*/ 760013 h 894132"/>
                  <a:gd name="connsiteX55" fmla="*/ 777069 w 1166050"/>
                  <a:gd name="connsiteY55" fmla="*/ 761801 h 894132"/>
                  <a:gd name="connsiteX56" fmla="*/ 772598 w 1166050"/>
                  <a:gd name="connsiteY56" fmla="*/ 760013 h 894132"/>
                  <a:gd name="connsiteX57" fmla="*/ 772598 w 1166050"/>
                  <a:gd name="connsiteY57" fmla="*/ 759119 h 894132"/>
                  <a:gd name="connsiteX58" fmla="*/ 782434 w 1166050"/>
                  <a:gd name="connsiteY58" fmla="*/ 751072 h 894132"/>
                  <a:gd name="connsiteX59" fmla="*/ 786011 w 1166050"/>
                  <a:gd name="connsiteY59" fmla="*/ 752860 h 894132"/>
                  <a:gd name="connsiteX60" fmla="*/ 977372 w 1166050"/>
                  <a:gd name="connsiteY60" fmla="*/ 699212 h 894132"/>
                  <a:gd name="connsiteX61" fmla="*/ 992574 w 1166050"/>
                  <a:gd name="connsiteY61" fmla="*/ 689377 h 894132"/>
                  <a:gd name="connsiteX62" fmla="*/ 1017612 w 1166050"/>
                  <a:gd name="connsiteY62" fmla="*/ 672388 h 894132"/>
                  <a:gd name="connsiteX63" fmla="*/ 1046227 w 1166050"/>
                  <a:gd name="connsiteY63" fmla="*/ 633940 h 894132"/>
                  <a:gd name="connsiteX64" fmla="*/ 1044438 w 1166050"/>
                  <a:gd name="connsiteY64" fmla="*/ 630364 h 894132"/>
                  <a:gd name="connsiteX65" fmla="*/ 970219 w 1166050"/>
                  <a:gd name="connsiteY65" fmla="*/ 685800 h 894132"/>
                  <a:gd name="connsiteX66" fmla="*/ 858442 w 1166050"/>
                  <a:gd name="connsiteY66" fmla="*/ 706365 h 894132"/>
                  <a:gd name="connsiteX67" fmla="*/ 866490 w 1166050"/>
                  <a:gd name="connsiteY67" fmla="*/ 702789 h 894132"/>
                  <a:gd name="connsiteX68" fmla="*/ 873644 w 1166050"/>
                  <a:gd name="connsiteY68" fmla="*/ 692953 h 894132"/>
                  <a:gd name="connsiteX69" fmla="*/ 879009 w 1166050"/>
                  <a:gd name="connsiteY69" fmla="*/ 692953 h 894132"/>
                  <a:gd name="connsiteX70" fmla="*/ 882586 w 1166050"/>
                  <a:gd name="connsiteY70" fmla="*/ 689377 h 894132"/>
                  <a:gd name="connsiteX71" fmla="*/ 889740 w 1166050"/>
                  <a:gd name="connsiteY71" fmla="*/ 687588 h 894132"/>
                  <a:gd name="connsiteX72" fmla="*/ 866490 w 1166050"/>
                  <a:gd name="connsiteY72" fmla="*/ 687588 h 894132"/>
                  <a:gd name="connsiteX73" fmla="*/ 871855 w 1166050"/>
                  <a:gd name="connsiteY73" fmla="*/ 677753 h 894132"/>
                  <a:gd name="connsiteX74" fmla="*/ 879009 w 1166050"/>
                  <a:gd name="connsiteY74" fmla="*/ 677753 h 894132"/>
                  <a:gd name="connsiteX75" fmla="*/ 882586 w 1166050"/>
                  <a:gd name="connsiteY75" fmla="*/ 670600 h 894132"/>
                  <a:gd name="connsiteX76" fmla="*/ 955017 w 1166050"/>
                  <a:gd name="connsiteY76" fmla="*/ 630364 h 894132"/>
                  <a:gd name="connsiteX77" fmla="*/ 941604 w 1166050"/>
                  <a:gd name="connsiteY77" fmla="*/ 632152 h 894132"/>
                  <a:gd name="connsiteX78" fmla="*/ 945181 w 1166050"/>
                  <a:gd name="connsiteY78" fmla="*/ 626787 h 894132"/>
                  <a:gd name="connsiteX79" fmla="*/ 997939 w 1166050"/>
                  <a:gd name="connsiteY79" fmla="*/ 604434 h 894132"/>
                  <a:gd name="connsiteX80" fmla="*/ 979161 w 1166050"/>
                  <a:gd name="connsiteY80" fmla="*/ 604434 h 894132"/>
                  <a:gd name="connsiteX81" fmla="*/ 988997 w 1166050"/>
                  <a:gd name="connsiteY81" fmla="*/ 599069 h 894132"/>
                  <a:gd name="connsiteX82" fmla="*/ 988997 w 1166050"/>
                  <a:gd name="connsiteY82" fmla="*/ 593704 h 894132"/>
                  <a:gd name="connsiteX83" fmla="*/ 992574 w 1166050"/>
                  <a:gd name="connsiteY83" fmla="*/ 591916 h 894132"/>
                  <a:gd name="connsiteX84" fmla="*/ 988997 w 1166050"/>
                  <a:gd name="connsiteY84" fmla="*/ 590128 h 894132"/>
                  <a:gd name="connsiteX85" fmla="*/ 998833 w 1166050"/>
                  <a:gd name="connsiteY85" fmla="*/ 584763 h 894132"/>
                  <a:gd name="connsiteX86" fmla="*/ 993468 w 1166050"/>
                  <a:gd name="connsiteY86" fmla="*/ 582975 h 894132"/>
                  <a:gd name="connsiteX87" fmla="*/ 1015823 w 1166050"/>
                  <a:gd name="connsiteY87" fmla="*/ 573139 h 894132"/>
                  <a:gd name="connsiteX88" fmla="*/ 1008670 w 1166050"/>
                  <a:gd name="connsiteY88" fmla="*/ 569563 h 894132"/>
                  <a:gd name="connsiteX89" fmla="*/ 1012247 w 1166050"/>
                  <a:gd name="connsiteY89" fmla="*/ 567774 h 894132"/>
                  <a:gd name="connsiteX90" fmla="*/ 1008670 w 1166050"/>
                  <a:gd name="connsiteY90" fmla="*/ 567774 h 894132"/>
                  <a:gd name="connsiteX91" fmla="*/ 1006881 w 1166050"/>
                  <a:gd name="connsiteY91" fmla="*/ 560621 h 894132"/>
                  <a:gd name="connsiteX92" fmla="*/ 1022083 w 1166050"/>
                  <a:gd name="connsiteY92" fmla="*/ 520385 h 894132"/>
                  <a:gd name="connsiteX93" fmla="*/ 1018506 w 1166050"/>
                  <a:gd name="connsiteY93" fmla="*/ 518597 h 894132"/>
                  <a:gd name="connsiteX94" fmla="*/ 949652 w 1166050"/>
                  <a:gd name="connsiteY94" fmla="*/ 550786 h 894132"/>
                  <a:gd name="connsiteX95" fmla="*/ 938027 w 1166050"/>
                  <a:gd name="connsiteY95" fmla="*/ 550786 h 894132"/>
                  <a:gd name="connsiteX96" fmla="*/ 909412 w 1166050"/>
                  <a:gd name="connsiteY96" fmla="*/ 548998 h 894132"/>
                  <a:gd name="connsiteX97" fmla="*/ 892422 w 1166050"/>
                  <a:gd name="connsiteY97" fmla="*/ 535586 h 894132"/>
                  <a:gd name="connsiteX98" fmla="*/ 850394 w 1166050"/>
                  <a:gd name="connsiteY98" fmla="*/ 515021 h 894132"/>
                  <a:gd name="connsiteX99" fmla="*/ 720734 w 1166050"/>
                  <a:gd name="connsiteY99" fmla="*/ 496244 h 894132"/>
                  <a:gd name="connsiteX100" fmla="*/ 779752 w 1166050"/>
                  <a:gd name="connsiteY100" fmla="*/ 479255 h 894132"/>
                  <a:gd name="connsiteX101" fmla="*/ 865596 w 1166050"/>
                  <a:gd name="connsiteY101" fmla="*/ 462267 h 894132"/>
                  <a:gd name="connsiteX102" fmla="*/ 848606 w 1166050"/>
                  <a:gd name="connsiteY102" fmla="*/ 462267 h 894132"/>
                  <a:gd name="connsiteX103" fmla="*/ 776175 w 1166050"/>
                  <a:gd name="connsiteY103" fmla="*/ 472102 h 894132"/>
                  <a:gd name="connsiteX104" fmla="*/ 726993 w 1166050"/>
                  <a:gd name="connsiteY104" fmla="*/ 485514 h 894132"/>
                  <a:gd name="connsiteX105" fmla="*/ 700167 w 1166050"/>
                  <a:gd name="connsiteY105" fmla="*/ 497138 h 894132"/>
                  <a:gd name="connsiteX106" fmla="*/ 700167 w 1166050"/>
                  <a:gd name="connsiteY106" fmla="*/ 491773 h 894132"/>
                  <a:gd name="connsiteX107" fmla="*/ 764550 w 1166050"/>
                  <a:gd name="connsiteY107" fmla="*/ 449749 h 894132"/>
                  <a:gd name="connsiteX108" fmla="*/ 853971 w 1166050"/>
                  <a:gd name="connsiteY108" fmla="*/ 453325 h 894132"/>
                  <a:gd name="connsiteX109" fmla="*/ 918354 w 1166050"/>
                  <a:gd name="connsiteY109" fmla="*/ 464949 h 894132"/>
                  <a:gd name="connsiteX110" fmla="*/ 935344 w 1166050"/>
                  <a:gd name="connsiteY110" fmla="*/ 480149 h 894132"/>
                  <a:gd name="connsiteX111" fmla="*/ 965748 w 1166050"/>
                  <a:gd name="connsiteY111" fmla="*/ 487302 h 894132"/>
                  <a:gd name="connsiteX112" fmla="*/ 965748 w 1166050"/>
                  <a:gd name="connsiteY112" fmla="*/ 477467 h 894132"/>
                  <a:gd name="connsiteX113" fmla="*/ 988103 w 1166050"/>
                  <a:gd name="connsiteY113" fmla="*/ 475679 h 894132"/>
                  <a:gd name="connsiteX114" fmla="*/ 969324 w 1166050"/>
                  <a:gd name="connsiteY114" fmla="*/ 439913 h 894132"/>
                  <a:gd name="connsiteX115" fmla="*/ 971113 w 1166050"/>
                  <a:gd name="connsiteY115" fmla="*/ 436337 h 894132"/>
                  <a:gd name="connsiteX116" fmla="*/ 1011352 w 1166050"/>
                  <a:gd name="connsiteY116" fmla="*/ 470314 h 894132"/>
                  <a:gd name="connsiteX117" fmla="*/ 1036390 w 1166050"/>
                  <a:gd name="connsiteY117" fmla="*/ 468526 h 894132"/>
                  <a:gd name="connsiteX118" fmla="*/ 997045 w 1166050"/>
                  <a:gd name="connsiteY118" fmla="*/ 417560 h 894132"/>
                  <a:gd name="connsiteX119" fmla="*/ 997045 w 1166050"/>
                  <a:gd name="connsiteY119" fmla="*/ 410407 h 894132"/>
                  <a:gd name="connsiteX120" fmla="*/ 991680 w 1166050"/>
                  <a:gd name="connsiteY120" fmla="*/ 406831 h 894132"/>
                  <a:gd name="connsiteX121" fmla="*/ 991680 w 1166050"/>
                  <a:gd name="connsiteY121" fmla="*/ 399677 h 894132"/>
                  <a:gd name="connsiteX122" fmla="*/ 983632 w 1166050"/>
                  <a:gd name="connsiteY122" fmla="*/ 384477 h 894132"/>
                  <a:gd name="connsiteX123" fmla="*/ 978267 w 1166050"/>
                  <a:gd name="connsiteY123" fmla="*/ 354077 h 894132"/>
                  <a:gd name="connsiteX124" fmla="*/ 971113 w 1166050"/>
                  <a:gd name="connsiteY124" fmla="*/ 325464 h 894132"/>
                  <a:gd name="connsiteX125" fmla="*/ 955911 w 1166050"/>
                  <a:gd name="connsiteY125" fmla="*/ 244098 h 894132"/>
                  <a:gd name="connsiteX126" fmla="*/ 989891 w 1166050"/>
                  <a:gd name="connsiteY126" fmla="*/ 158262 h 894132"/>
                  <a:gd name="connsiteX127" fmla="*/ 1037284 w 1166050"/>
                  <a:gd name="connsiteY127" fmla="*/ 104614 h 894132"/>
                  <a:gd name="connsiteX128" fmla="*/ 1069476 w 1166050"/>
                  <a:gd name="connsiteY128" fmla="*/ 50966 h 894132"/>
                  <a:gd name="connsiteX129" fmla="*/ 1121340 w 1166050"/>
                  <a:gd name="connsiteY129" fmla="*/ 16989 h 894132"/>
                  <a:gd name="connsiteX130" fmla="*/ 1166051 w 1166050"/>
                  <a:gd name="connsiteY130" fmla="*/ 0 h 894132"/>
                  <a:gd name="connsiteX131" fmla="*/ 0 w 1166050"/>
                  <a:gd name="connsiteY131" fmla="*/ 0 h 894132"/>
                  <a:gd name="connsiteX132" fmla="*/ 0 w 1166050"/>
                  <a:gd name="connsiteY132" fmla="*/ 894133 h 894132"/>
                  <a:gd name="connsiteX133" fmla="*/ 828933 w 1166050"/>
                  <a:gd name="connsiteY133" fmla="*/ 894133 h 894132"/>
                  <a:gd name="connsiteX134" fmla="*/ 938027 w 1166050"/>
                  <a:gd name="connsiteY134" fmla="*/ 837803 h 894132"/>
                  <a:gd name="connsiteX135" fmla="*/ 1023871 w 1166050"/>
                  <a:gd name="connsiteY135" fmla="*/ 790414 h 894132"/>
                  <a:gd name="connsiteX136" fmla="*/ 764550 w 1166050"/>
                  <a:gd name="connsiteY136" fmla="*/ 668812 h 894132"/>
                  <a:gd name="connsiteX137" fmla="*/ 756502 w 1166050"/>
                  <a:gd name="connsiteY137" fmla="*/ 667023 h 894132"/>
                  <a:gd name="connsiteX138" fmla="*/ 777069 w 1166050"/>
                  <a:gd name="connsiteY138" fmla="*/ 655400 h 894132"/>
                  <a:gd name="connsiteX139" fmla="*/ 788694 w 1166050"/>
                  <a:gd name="connsiteY139" fmla="*/ 651823 h 894132"/>
                  <a:gd name="connsiteX140" fmla="*/ 800319 w 1166050"/>
                  <a:gd name="connsiteY140" fmla="*/ 658976 h 894132"/>
                  <a:gd name="connsiteX141" fmla="*/ 764550 w 1166050"/>
                  <a:gd name="connsiteY141" fmla="*/ 668812 h 894132"/>
                  <a:gd name="connsiteX142" fmla="*/ 505229 w 1166050"/>
                  <a:gd name="connsiteY142" fmla="*/ 632152 h 894132"/>
                  <a:gd name="connsiteX143" fmla="*/ 503441 w 1166050"/>
                  <a:gd name="connsiteY143" fmla="*/ 628576 h 894132"/>
                  <a:gd name="connsiteX144" fmla="*/ 557988 w 1166050"/>
                  <a:gd name="connsiteY144" fmla="*/ 542739 h 894132"/>
                  <a:gd name="connsiteX145" fmla="*/ 615217 w 1166050"/>
                  <a:gd name="connsiteY145" fmla="*/ 495350 h 894132"/>
                  <a:gd name="connsiteX146" fmla="*/ 710003 w 1166050"/>
                  <a:gd name="connsiteY146" fmla="*/ 421137 h 894132"/>
                  <a:gd name="connsiteX147" fmla="*/ 753820 w 1166050"/>
                  <a:gd name="connsiteY147" fmla="*/ 422925 h 894132"/>
                  <a:gd name="connsiteX148" fmla="*/ 733253 w 1166050"/>
                  <a:gd name="connsiteY148" fmla="*/ 432760 h 894132"/>
                  <a:gd name="connsiteX149" fmla="*/ 727888 w 1166050"/>
                  <a:gd name="connsiteY149" fmla="*/ 430972 h 894132"/>
                  <a:gd name="connsiteX150" fmla="*/ 729676 w 1166050"/>
                  <a:gd name="connsiteY150" fmla="*/ 425607 h 894132"/>
                  <a:gd name="connsiteX151" fmla="*/ 676023 w 1166050"/>
                  <a:gd name="connsiteY151" fmla="*/ 474785 h 894132"/>
                  <a:gd name="connsiteX152" fmla="*/ 637572 w 1166050"/>
                  <a:gd name="connsiteY152" fmla="*/ 518597 h 894132"/>
                  <a:gd name="connsiteX153" fmla="*/ 635784 w 1166050"/>
                  <a:gd name="connsiteY153" fmla="*/ 515021 h 894132"/>
                  <a:gd name="connsiteX154" fmla="*/ 505229 w 1166050"/>
                  <a:gd name="connsiteY154" fmla="*/ 632152 h 894132"/>
                  <a:gd name="connsiteX155" fmla="*/ 645620 w 1166050"/>
                  <a:gd name="connsiteY155" fmla="*/ 520385 h 894132"/>
                  <a:gd name="connsiteX156" fmla="*/ 640255 w 1166050"/>
                  <a:gd name="connsiteY156" fmla="*/ 527538 h 894132"/>
                  <a:gd name="connsiteX157" fmla="*/ 633101 w 1166050"/>
                  <a:gd name="connsiteY157" fmla="*/ 534692 h 894132"/>
                  <a:gd name="connsiteX158" fmla="*/ 629524 w 1166050"/>
                  <a:gd name="connsiteY158" fmla="*/ 532903 h 894132"/>
                  <a:gd name="connsiteX159" fmla="*/ 642938 w 1166050"/>
                  <a:gd name="connsiteY159" fmla="*/ 517703 h 894132"/>
                  <a:gd name="connsiteX160" fmla="*/ 645620 w 1166050"/>
                  <a:gd name="connsiteY160" fmla="*/ 520385 h 894132"/>
                  <a:gd name="connsiteX161" fmla="*/ 724311 w 1166050"/>
                  <a:gd name="connsiteY161" fmla="*/ 773425 h 894132"/>
                  <a:gd name="connsiteX162" fmla="*/ 719840 w 1166050"/>
                  <a:gd name="connsiteY162" fmla="*/ 778790 h 894132"/>
                  <a:gd name="connsiteX163" fmla="*/ 721628 w 1166050"/>
                  <a:gd name="connsiteY163" fmla="*/ 781472 h 894132"/>
                  <a:gd name="connsiteX164" fmla="*/ 709109 w 1166050"/>
                  <a:gd name="connsiteY164" fmla="*/ 790414 h 894132"/>
                  <a:gd name="connsiteX165" fmla="*/ 706426 w 1166050"/>
                  <a:gd name="connsiteY165" fmla="*/ 790414 h 894132"/>
                  <a:gd name="connsiteX166" fmla="*/ 700167 w 1166050"/>
                  <a:gd name="connsiteY166" fmla="*/ 796673 h 894132"/>
                  <a:gd name="connsiteX167" fmla="*/ 691225 w 1166050"/>
                  <a:gd name="connsiteY167" fmla="*/ 794884 h 894132"/>
                  <a:gd name="connsiteX168" fmla="*/ 703744 w 1166050"/>
                  <a:gd name="connsiteY168" fmla="*/ 783261 h 894132"/>
                  <a:gd name="connsiteX169" fmla="*/ 710898 w 1166050"/>
                  <a:gd name="connsiteY169" fmla="*/ 776107 h 894132"/>
                  <a:gd name="connsiteX170" fmla="*/ 714474 w 1166050"/>
                  <a:gd name="connsiteY170" fmla="*/ 772531 h 894132"/>
                  <a:gd name="connsiteX171" fmla="*/ 724311 w 1166050"/>
                  <a:gd name="connsiteY171" fmla="*/ 773425 h 894132"/>
                  <a:gd name="connsiteX172" fmla="*/ 693908 w 1166050"/>
                  <a:gd name="connsiteY172" fmla="*/ 760013 h 894132"/>
                  <a:gd name="connsiteX173" fmla="*/ 674235 w 1166050"/>
                  <a:gd name="connsiteY173" fmla="*/ 773425 h 894132"/>
                  <a:gd name="connsiteX174" fmla="*/ 651880 w 1166050"/>
                  <a:gd name="connsiteY174" fmla="*/ 784155 h 894132"/>
                  <a:gd name="connsiteX175" fmla="*/ 649197 w 1166050"/>
                  <a:gd name="connsiteY175" fmla="*/ 783261 h 894132"/>
                  <a:gd name="connsiteX176" fmla="*/ 632207 w 1166050"/>
                  <a:gd name="connsiteY176" fmla="*/ 796673 h 894132"/>
                  <a:gd name="connsiteX177" fmla="*/ 629524 w 1166050"/>
                  <a:gd name="connsiteY177" fmla="*/ 799355 h 894132"/>
                  <a:gd name="connsiteX178" fmla="*/ 626842 w 1166050"/>
                  <a:gd name="connsiteY178" fmla="*/ 802037 h 894132"/>
                  <a:gd name="connsiteX179" fmla="*/ 623265 w 1166050"/>
                  <a:gd name="connsiteY179" fmla="*/ 805614 h 894132"/>
                  <a:gd name="connsiteX180" fmla="*/ 620582 w 1166050"/>
                  <a:gd name="connsiteY180" fmla="*/ 808296 h 894132"/>
                  <a:gd name="connsiteX181" fmla="*/ 617005 w 1166050"/>
                  <a:gd name="connsiteY181" fmla="*/ 807402 h 894132"/>
                  <a:gd name="connsiteX182" fmla="*/ 614323 w 1166050"/>
                  <a:gd name="connsiteY182" fmla="*/ 809190 h 894132"/>
                  <a:gd name="connsiteX183" fmla="*/ 611640 w 1166050"/>
                  <a:gd name="connsiteY183" fmla="*/ 810979 h 894132"/>
                  <a:gd name="connsiteX184" fmla="*/ 609852 w 1166050"/>
                  <a:gd name="connsiteY184" fmla="*/ 810979 h 894132"/>
                  <a:gd name="connsiteX185" fmla="*/ 603592 w 1166050"/>
                  <a:gd name="connsiteY185" fmla="*/ 816343 h 894132"/>
                  <a:gd name="connsiteX186" fmla="*/ 593756 w 1166050"/>
                  <a:gd name="connsiteY186" fmla="*/ 827073 h 894132"/>
                  <a:gd name="connsiteX187" fmla="*/ 593756 w 1166050"/>
                  <a:gd name="connsiteY187" fmla="*/ 827967 h 894132"/>
                  <a:gd name="connsiteX188" fmla="*/ 592862 w 1166050"/>
                  <a:gd name="connsiteY188" fmla="*/ 828861 h 894132"/>
                  <a:gd name="connsiteX189" fmla="*/ 591968 w 1166050"/>
                  <a:gd name="connsiteY189" fmla="*/ 829755 h 894132"/>
                  <a:gd name="connsiteX190" fmla="*/ 591073 w 1166050"/>
                  <a:gd name="connsiteY190" fmla="*/ 831544 h 894132"/>
                  <a:gd name="connsiteX191" fmla="*/ 589285 w 1166050"/>
                  <a:gd name="connsiteY191" fmla="*/ 832438 h 894132"/>
                  <a:gd name="connsiteX192" fmla="*/ 588391 w 1166050"/>
                  <a:gd name="connsiteY192" fmla="*/ 831544 h 894132"/>
                  <a:gd name="connsiteX193" fmla="*/ 587496 w 1166050"/>
                  <a:gd name="connsiteY193" fmla="*/ 830650 h 894132"/>
                  <a:gd name="connsiteX194" fmla="*/ 585708 w 1166050"/>
                  <a:gd name="connsiteY194" fmla="*/ 827967 h 894132"/>
                  <a:gd name="connsiteX195" fmla="*/ 585708 w 1166050"/>
                  <a:gd name="connsiteY195" fmla="*/ 827073 h 894132"/>
                  <a:gd name="connsiteX196" fmla="*/ 591073 w 1166050"/>
                  <a:gd name="connsiteY196" fmla="*/ 820814 h 894132"/>
                  <a:gd name="connsiteX197" fmla="*/ 592862 w 1166050"/>
                  <a:gd name="connsiteY197" fmla="*/ 819026 h 894132"/>
                  <a:gd name="connsiteX198" fmla="*/ 595544 w 1166050"/>
                  <a:gd name="connsiteY198" fmla="*/ 815449 h 894132"/>
                  <a:gd name="connsiteX199" fmla="*/ 596439 w 1166050"/>
                  <a:gd name="connsiteY199" fmla="*/ 813661 h 894132"/>
                  <a:gd name="connsiteX200" fmla="*/ 601804 w 1166050"/>
                  <a:gd name="connsiteY200" fmla="*/ 806508 h 894132"/>
                  <a:gd name="connsiteX201" fmla="*/ 602698 w 1166050"/>
                  <a:gd name="connsiteY201" fmla="*/ 805614 h 894132"/>
                  <a:gd name="connsiteX202" fmla="*/ 605381 w 1166050"/>
                  <a:gd name="connsiteY202" fmla="*/ 802037 h 894132"/>
                  <a:gd name="connsiteX203" fmla="*/ 607169 w 1166050"/>
                  <a:gd name="connsiteY203" fmla="*/ 798461 h 894132"/>
                  <a:gd name="connsiteX204" fmla="*/ 607169 w 1166050"/>
                  <a:gd name="connsiteY204" fmla="*/ 797567 h 894132"/>
                  <a:gd name="connsiteX205" fmla="*/ 608958 w 1166050"/>
                  <a:gd name="connsiteY205" fmla="*/ 793990 h 894132"/>
                  <a:gd name="connsiteX206" fmla="*/ 608958 w 1166050"/>
                  <a:gd name="connsiteY206" fmla="*/ 793096 h 894132"/>
                  <a:gd name="connsiteX207" fmla="*/ 609852 w 1166050"/>
                  <a:gd name="connsiteY207" fmla="*/ 791308 h 894132"/>
                  <a:gd name="connsiteX208" fmla="*/ 610746 w 1166050"/>
                  <a:gd name="connsiteY208" fmla="*/ 788625 h 894132"/>
                  <a:gd name="connsiteX209" fmla="*/ 610746 w 1166050"/>
                  <a:gd name="connsiteY209" fmla="*/ 787731 h 894132"/>
                  <a:gd name="connsiteX210" fmla="*/ 617900 w 1166050"/>
                  <a:gd name="connsiteY210" fmla="*/ 778790 h 894132"/>
                  <a:gd name="connsiteX211" fmla="*/ 617005 w 1166050"/>
                  <a:gd name="connsiteY211" fmla="*/ 778790 h 894132"/>
                  <a:gd name="connsiteX212" fmla="*/ 610746 w 1166050"/>
                  <a:gd name="connsiteY212" fmla="*/ 784155 h 894132"/>
                  <a:gd name="connsiteX213" fmla="*/ 608063 w 1166050"/>
                  <a:gd name="connsiteY213" fmla="*/ 781472 h 894132"/>
                  <a:gd name="connsiteX214" fmla="*/ 611640 w 1166050"/>
                  <a:gd name="connsiteY214" fmla="*/ 777896 h 894132"/>
                  <a:gd name="connsiteX215" fmla="*/ 620582 w 1166050"/>
                  <a:gd name="connsiteY215" fmla="*/ 768954 h 894132"/>
                  <a:gd name="connsiteX216" fmla="*/ 625948 w 1166050"/>
                  <a:gd name="connsiteY216" fmla="*/ 765378 h 894132"/>
                  <a:gd name="connsiteX217" fmla="*/ 626842 w 1166050"/>
                  <a:gd name="connsiteY217" fmla="*/ 764484 h 894132"/>
                  <a:gd name="connsiteX218" fmla="*/ 630419 w 1166050"/>
                  <a:gd name="connsiteY218" fmla="*/ 760013 h 894132"/>
                  <a:gd name="connsiteX219" fmla="*/ 694802 w 1166050"/>
                  <a:gd name="connsiteY219" fmla="*/ 734977 h 894132"/>
                  <a:gd name="connsiteX220" fmla="*/ 721628 w 1166050"/>
                  <a:gd name="connsiteY220" fmla="*/ 734977 h 894132"/>
                  <a:gd name="connsiteX221" fmla="*/ 736830 w 1166050"/>
                  <a:gd name="connsiteY221" fmla="*/ 738554 h 894132"/>
                  <a:gd name="connsiteX222" fmla="*/ 693908 w 1166050"/>
                  <a:gd name="connsiteY222" fmla="*/ 760013 h 894132"/>
                  <a:gd name="connsiteX223" fmla="*/ 728782 w 1166050"/>
                  <a:gd name="connsiteY223" fmla="*/ 641988 h 894132"/>
                  <a:gd name="connsiteX224" fmla="*/ 735935 w 1166050"/>
                  <a:gd name="connsiteY224" fmla="*/ 638411 h 894132"/>
                  <a:gd name="connsiteX225" fmla="*/ 722522 w 1166050"/>
                  <a:gd name="connsiteY225" fmla="*/ 638411 h 894132"/>
                  <a:gd name="connsiteX226" fmla="*/ 720734 w 1166050"/>
                  <a:gd name="connsiteY226" fmla="*/ 634834 h 894132"/>
                  <a:gd name="connsiteX227" fmla="*/ 693908 w 1166050"/>
                  <a:gd name="connsiteY227" fmla="*/ 641988 h 894132"/>
                  <a:gd name="connsiteX228" fmla="*/ 658139 w 1166050"/>
                  <a:gd name="connsiteY228" fmla="*/ 657188 h 894132"/>
                  <a:gd name="connsiteX229" fmla="*/ 604486 w 1166050"/>
                  <a:gd name="connsiteY229" fmla="*/ 685800 h 894132"/>
                  <a:gd name="connsiteX230" fmla="*/ 602698 w 1166050"/>
                  <a:gd name="connsiteY230" fmla="*/ 682223 h 894132"/>
                  <a:gd name="connsiteX231" fmla="*/ 614323 w 1166050"/>
                  <a:gd name="connsiteY231" fmla="*/ 670600 h 894132"/>
                  <a:gd name="connsiteX232" fmla="*/ 612534 w 1166050"/>
                  <a:gd name="connsiteY232" fmla="*/ 667023 h 894132"/>
                  <a:gd name="connsiteX233" fmla="*/ 661716 w 1166050"/>
                  <a:gd name="connsiteY233" fmla="*/ 623211 h 894132"/>
                  <a:gd name="connsiteX234" fmla="*/ 661716 w 1166050"/>
                  <a:gd name="connsiteY234" fmla="*/ 617846 h 894132"/>
                  <a:gd name="connsiteX235" fmla="*/ 678706 w 1166050"/>
                  <a:gd name="connsiteY235" fmla="*/ 599069 h 894132"/>
                  <a:gd name="connsiteX236" fmla="*/ 695696 w 1166050"/>
                  <a:gd name="connsiteY236" fmla="*/ 583869 h 894132"/>
                  <a:gd name="connsiteX237" fmla="*/ 690331 w 1166050"/>
                  <a:gd name="connsiteY237" fmla="*/ 578504 h 894132"/>
                  <a:gd name="connsiteX238" fmla="*/ 669764 w 1166050"/>
                  <a:gd name="connsiteY238" fmla="*/ 576716 h 894132"/>
                  <a:gd name="connsiteX239" fmla="*/ 680494 w 1166050"/>
                  <a:gd name="connsiteY239" fmla="*/ 570457 h 894132"/>
                  <a:gd name="connsiteX240" fmla="*/ 676918 w 1166050"/>
                  <a:gd name="connsiteY240" fmla="*/ 567774 h 894132"/>
                  <a:gd name="connsiteX241" fmla="*/ 684965 w 1166050"/>
                  <a:gd name="connsiteY241" fmla="*/ 559727 h 894132"/>
                  <a:gd name="connsiteX242" fmla="*/ 705532 w 1166050"/>
                  <a:gd name="connsiteY242" fmla="*/ 552574 h 894132"/>
                  <a:gd name="connsiteX243" fmla="*/ 667975 w 1166050"/>
                  <a:gd name="connsiteY243" fmla="*/ 548998 h 894132"/>
                  <a:gd name="connsiteX244" fmla="*/ 710003 w 1166050"/>
                  <a:gd name="connsiteY244" fmla="*/ 498032 h 894132"/>
                  <a:gd name="connsiteX245" fmla="*/ 715369 w 1166050"/>
                  <a:gd name="connsiteY245" fmla="*/ 499820 h 894132"/>
                  <a:gd name="connsiteX246" fmla="*/ 701955 w 1166050"/>
                  <a:gd name="connsiteY246" fmla="*/ 516809 h 894132"/>
                  <a:gd name="connsiteX247" fmla="*/ 742195 w 1166050"/>
                  <a:gd name="connsiteY247" fmla="*/ 526644 h 894132"/>
                  <a:gd name="connsiteX248" fmla="*/ 735041 w 1166050"/>
                  <a:gd name="connsiteY248" fmla="*/ 528433 h 894132"/>
                  <a:gd name="connsiteX249" fmla="*/ 761868 w 1166050"/>
                  <a:gd name="connsiteY249" fmla="*/ 536480 h 894132"/>
                  <a:gd name="connsiteX250" fmla="*/ 746666 w 1166050"/>
                  <a:gd name="connsiteY250" fmla="*/ 536480 h 894132"/>
                  <a:gd name="connsiteX251" fmla="*/ 898682 w 1166050"/>
                  <a:gd name="connsiteY251" fmla="*/ 597281 h 894132"/>
                  <a:gd name="connsiteX252" fmla="*/ 782434 w 1166050"/>
                  <a:gd name="connsiteY252" fmla="*/ 633046 h 894132"/>
                  <a:gd name="connsiteX253" fmla="*/ 769021 w 1166050"/>
                  <a:gd name="connsiteY253" fmla="*/ 631258 h 894132"/>
                  <a:gd name="connsiteX254" fmla="*/ 767233 w 1166050"/>
                  <a:gd name="connsiteY254" fmla="*/ 636623 h 894132"/>
                  <a:gd name="connsiteX255" fmla="*/ 750243 w 1166050"/>
                  <a:gd name="connsiteY255" fmla="*/ 640199 h 894132"/>
                  <a:gd name="connsiteX256" fmla="*/ 728782 w 1166050"/>
                  <a:gd name="connsiteY256" fmla="*/ 641988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Lst>
                <a:rect l="l" t="t" r="r" b="b"/>
                <a:pathLst>
                  <a:path w="1166050" h="894132">
                    <a:moveTo>
                      <a:pt x="1023871" y="790414"/>
                    </a:moveTo>
                    <a:cubicBezTo>
                      <a:pt x="1033708" y="780578"/>
                      <a:pt x="1043544" y="770743"/>
                      <a:pt x="1052486" y="760013"/>
                    </a:cubicBezTo>
                    <a:cubicBezTo>
                      <a:pt x="1070370" y="739448"/>
                      <a:pt x="1088254" y="720671"/>
                      <a:pt x="1108821" y="702789"/>
                    </a:cubicBezTo>
                    <a:cubicBezTo>
                      <a:pt x="1115081" y="697424"/>
                      <a:pt x="1121340" y="692059"/>
                      <a:pt x="1127600" y="688482"/>
                    </a:cubicBezTo>
                    <a:cubicBezTo>
                      <a:pt x="1129388" y="686694"/>
                      <a:pt x="1129388" y="683118"/>
                      <a:pt x="1131177" y="681329"/>
                    </a:cubicBezTo>
                    <a:cubicBezTo>
                      <a:pt x="1123129" y="684906"/>
                      <a:pt x="1117763" y="691165"/>
                      <a:pt x="1108821" y="694741"/>
                    </a:cubicBezTo>
                    <a:cubicBezTo>
                      <a:pt x="1107033" y="694741"/>
                      <a:pt x="1105244" y="692953"/>
                      <a:pt x="1107033" y="691165"/>
                    </a:cubicBezTo>
                    <a:cubicBezTo>
                      <a:pt x="1113292" y="686694"/>
                      <a:pt x="1119552" y="682223"/>
                      <a:pt x="1124917" y="677753"/>
                    </a:cubicBezTo>
                    <a:lnTo>
                      <a:pt x="1124023" y="677753"/>
                    </a:lnTo>
                    <a:cubicBezTo>
                      <a:pt x="1122234" y="677753"/>
                      <a:pt x="1122234" y="675965"/>
                      <a:pt x="1122234" y="674176"/>
                    </a:cubicBezTo>
                    <a:cubicBezTo>
                      <a:pt x="1099879" y="670600"/>
                      <a:pt x="1083783" y="685800"/>
                      <a:pt x="1068582" y="699212"/>
                    </a:cubicBezTo>
                    <a:cubicBezTo>
                      <a:pt x="1065005" y="701000"/>
                      <a:pt x="1061428" y="697424"/>
                      <a:pt x="1060534" y="697424"/>
                    </a:cubicBezTo>
                    <a:cubicBezTo>
                      <a:pt x="1035496" y="705471"/>
                      <a:pt x="1016718" y="727824"/>
                      <a:pt x="991680" y="737660"/>
                    </a:cubicBezTo>
                    <a:lnTo>
                      <a:pt x="991680" y="734083"/>
                    </a:lnTo>
                    <a:cubicBezTo>
                      <a:pt x="981843" y="737660"/>
                      <a:pt x="972007" y="743919"/>
                      <a:pt x="961277" y="745707"/>
                    </a:cubicBezTo>
                    <a:cubicBezTo>
                      <a:pt x="946075" y="749283"/>
                      <a:pt x="932662" y="747495"/>
                      <a:pt x="919249" y="747495"/>
                    </a:cubicBezTo>
                    <a:cubicBezTo>
                      <a:pt x="898682" y="749283"/>
                      <a:pt x="878115" y="753754"/>
                      <a:pt x="857548" y="758225"/>
                    </a:cubicBezTo>
                    <a:cubicBezTo>
                      <a:pt x="856654" y="758225"/>
                      <a:pt x="856654" y="758225"/>
                      <a:pt x="855760" y="759119"/>
                    </a:cubicBezTo>
                    <a:cubicBezTo>
                      <a:pt x="845029" y="761801"/>
                      <a:pt x="834299" y="766272"/>
                      <a:pt x="824462" y="771637"/>
                    </a:cubicBezTo>
                    <a:lnTo>
                      <a:pt x="820885" y="775213"/>
                    </a:lnTo>
                    <a:cubicBezTo>
                      <a:pt x="817309" y="778790"/>
                      <a:pt x="813732" y="783261"/>
                      <a:pt x="809261" y="785049"/>
                    </a:cubicBezTo>
                    <a:cubicBezTo>
                      <a:pt x="798530" y="790414"/>
                      <a:pt x="790482" y="799355"/>
                      <a:pt x="781540" y="807402"/>
                    </a:cubicBezTo>
                    <a:cubicBezTo>
                      <a:pt x="780646" y="808296"/>
                      <a:pt x="779752" y="808296"/>
                      <a:pt x="778858" y="808296"/>
                    </a:cubicBezTo>
                    <a:cubicBezTo>
                      <a:pt x="769915" y="817238"/>
                      <a:pt x="760973" y="826179"/>
                      <a:pt x="752031" y="834226"/>
                    </a:cubicBezTo>
                    <a:cubicBezTo>
                      <a:pt x="751137" y="835120"/>
                      <a:pt x="748454" y="835120"/>
                      <a:pt x="746666" y="835120"/>
                    </a:cubicBezTo>
                    <a:cubicBezTo>
                      <a:pt x="746666" y="834226"/>
                      <a:pt x="747560" y="834226"/>
                      <a:pt x="747560" y="833332"/>
                    </a:cubicBezTo>
                    <a:cubicBezTo>
                      <a:pt x="749349" y="830650"/>
                      <a:pt x="750243" y="828861"/>
                      <a:pt x="752031" y="826179"/>
                    </a:cubicBezTo>
                    <a:lnTo>
                      <a:pt x="757396" y="818132"/>
                    </a:lnTo>
                    <a:cubicBezTo>
                      <a:pt x="760079" y="814555"/>
                      <a:pt x="761868" y="810979"/>
                      <a:pt x="764550" y="808296"/>
                    </a:cubicBezTo>
                    <a:cubicBezTo>
                      <a:pt x="765444" y="807402"/>
                      <a:pt x="765444" y="806508"/>
                      <a:pt x="764550" y="806508"/>
                    </a:cubicBezTo>
                    <a:cubicBezTo>
                      <a:pt x="763656" y="805614"/>
                      <a:pt x="762762" y="805614"/>
                      <a:pt x="761868" y="805614"/>
                    </a:cubicBezTo>
                    <a:cubicBezTo>
                      <a:pt x="769915" y="797567"/>
                      <a:pt x="780646" y="790414"/>
                      <a:pt x="790482" y="784155"/>
                    </a:cubicBezTo>
                    <a:cubicBezTo>
                      <a:pt x="789588" y="784155"/>
                      <a:pt x="787800" y="783261"/>
                      <a:pt x="788694" y="782366"/>
                    </a:cubicBezTo>
                    <a:cubicBezTo>
                      <a:pt x="789588" y="780578"/>
                      <a:pt x="790482" y="779684"/>
                      <a:pt x="791377" y="777896"/>
                    </a:cubicBezTo>
                    <a:cubicBezTo>
                      <a:pt x="791377" y="777002"/>
                      <a:pt x="791377" y="777002"/>
                      <a:pt x="792271" y="776107"/>
                    </a:cubicBezTo>
                    <a:cubicBezTo>
                      <a:pt x="792271" y="775213"/>
                      <a:pt x="791377" y="775213"/>
                      <a:pt x="791377" y="774319"/>
                    </a:cubicBezTo>
                    <a:lnTo>
                      <a:pt x="783329" y="779684"/>
                    </a:lnTo>
                    <a:cubicBezTo>
                      <a:pt x="778858" y="783261"/>
                      <a:pt x="776175" y="790414"/>
                      <a:pt x="769915" y="790414"/>
                    </a:cubicBezTo>
                    <a:lnTo>
                      <a:pt x="767233" y="790414"/>
                    </a:lnTo>
                    <a:cubicBezTo>
                      <a:pt x="766339" y="790414"/>
                      <a:pt x="765444" y="790414"/>
                      <a:pt x="765444" y="789519"/>
                    </a:cubicBezTo>
                    <a:lnTo>
                      <a:pt x="765444" y="788625"/>
                    </a:lnTo>
                    <a:cubicBezTo>
                      <a:pt x="765444" y="787731"/>
                      <a:pt x="766339" y="787731"/>
                      <a:pt x="766339" y="786837"/>
                    </a:cubicBezTo>
                    <a:cubicBezTo>
                      <a:pt x="766339" y="785943"/>
                      <a:pt x="767233" y="785943"/>
                      <a:pt x="767233" y="785049"/>
                    </a:cubicBezTo>
                    <a:cubicBezTo>
                      <a:pt x="767233" y="785049"/>
                      <a:pt x="767233" y="784155"/>
                      <a:pt x="768127" y="784155"/>
                    </a:cubicBezTo>
                    <a:cubicBezTo>
                      <a:pt x="768127" y="783261"/>
                      <a:pt x="769021" y="782366"/>
                      <a:pt x="769021" y="782366"/>
                    </a:cubicBezTo>
                    <a:cubicBezTo>
                      <a:pt x="769021" y="781472"/>
                      <a:pt x="769915" y="781472"/>
                      <a:pt x="769915" y="780578"/>
                    </a:cubicBezTo>
                    <a:cubicBezTo>
                      <a:pt x="770810" y="779684"/>
                      <a:pt x="771704" y="777896"/>
                      <a:pt x="771704" y="777002"/>
                    </a:cubicBezTo>
                    <a:cubicBezTo>
                      <a:pt x="771704" y="776107"/>
                      <a:pt x="772598" y="776107"/>
                      <a:pt x="772598" y="775213"/>
                    </a:cubicBezTo>
                    <a:cubicBezTo>
                      <a:pt x="773492" y="774319"/>
                      <a:pt x="773492" y="773425"/>
                      <a:pt x="774387" y="772531"/>
                    </a:cubicBezTo>
                    <a:cubicBezTo>
                      <a:pt x="775281" y="770743"/>
                      <a:pt x="774387" y="769849"/>
                      <a:pt x="773492" y="769849"/>
                    </a:cubicBezTo>
                    <a:cubicBezTo>
                      <a:pt x="776175" y="765378"/>
                      <a:pt x="780646" y="762695"/>
                      <a:pt x="785117" y="760013"/>
                    </a:cubicBezTo>
                    <a:lnTo>
                      <a:pt x="784223" y="760013"/>
                    </a:lnTo>
                    <a:cubicBezTo>
                      <a:pt x="790482" y="756437"/>
                      <a:pt x="797636" y="752860"/>
                      <a:pt x="803895" y="749283"/>
                    </a:cubicBezTo>
                    <a:lnTo>
                      <a:pt x="806578" y="746601"/>
                    </a:lnTo>
                    <a:cubicBezTo>
                      <a:pt x="796742" y="750178"/>
                      <a:pt x="788694" y="754648"/>
                      <a:pt x="779752" y="760013"/>
                    </a:cubicBezTo>
                    <a:cubicBezTo>
                      <a:pt x="779752" y="760013"/>
                      <a:pt x="777963" y="760907"/>
                      <a:pt x="777069" y="761801"/>
                    </a:cubicBezTo>
                    <a:cubicBezTo>
                      <a:pt x="777069" y="761801"/>
                      <a:pt x="775281" y="762695"/>
                      <a:pt x="772598" y="760013"/>
                    </a:cubicBezTo>
                    <a:lnTo>
                      <a:pt x="772598" y="759119"/>
                    </a:lnTo>
                    <a:cubicBezTo>
                      <a:pt x="774387" y="755542"/>
                      <a:pt x="779752" y="753754"/>
                      <a:pt x="782434" y="751072"/>
                    </a:cubicBezTo>
                    <a:cubicBezTo>
                      <a:pt x="784223" y="751072"/>
                      <a:pt x="786011" y="751072"/>
                      <a:pt x="786011" y="752860"/>
                    </a:cubicBezTo>
                    <a:cubicBezTo>
                      <a:pt x="840558" y="710836"/>
                      <a:pt x="914778" y="720671"/>
                      <a:pt x="977372" y="699212"/>
                    </a:cubicBezTo>
                    <a:cubicBezTo>
                      <a:pt x="982738" y="695635"/>
                      <a:pt x="987209" y="692059"/>
                      <a:pt x="992574" y="689377"/>
                    </a:cubicBezTo>
                    <a:cubicBezTo>
                      <a:pt x="1000622" y="685800"/>
                      <a:pt x="1007775" y="677753"/>
                      <a:pt x="1017612" y="672388"/>
                    </a:cubicBezTo>
                    <a:cubicBezTo>
                      <a:pt x="1031025" y="662553"/>
                      <a:pt x="1040861" y="650035"/>
                      <a:pt x="1046227" y="633940"/>
                    </a:cubicBezTo>
                    <a:cubicBezTo>
                      <a:pt x="1046227" y="632152"/>
                      <a:pt x="1044438" y="630364"/>
                      <a:pt x="1044438" y="630364"/>
                    </a:cubicBezTo>
                    <a:cubicBezTo>
                      <a:pt x="1022083" y="653611"/>
                      <a:pt x="997045" y="672388"/>
                      <a:pt x="970219" y="685800"/>
                    </a:cubicBezTo>
                    <a:cubicBezTo>
                      <a:pt x="934450" y="704577"/>
                      <a:pt x="895999" y="701000"/>
                      <a:pt x="858442" y="706365"/>
                    </a:cubicBezTo>
                    <a:cubicBezTo>
                      <a:pt x="860231" y="702789"/>
                      <a:pt x="863808" y="702789"/>
                      <a:pt x="866490" y="702789"/>
                    </a:cubicBezTo>
                    <a:cubicBezTo>
                      <a:pt x="866490" y="697424"/>
                      <a:pt x="870067" y="695635"/>
                      <a:pt x="873644" y="692953"/>
                    </a:cubicBezTo>
                    <a:lnTo>
                      <a:pt x="879009" y="692953"/>
                    </a:lnTo>
                    <a:cubicBezTo>
                      <a:pt x="880798" y="692953"/>
                      <a:pt x="880798" y="689377"/>
                      <a:pt x="882586" y="689377"/>
                    </a:cubicBezTo>
                    <a:cubicBezTo>
                      <a:pt x="886163" y="689377"/>
                      <a:pt x="891528" y="687588"/>
                      <a:pt x="889740" y="687588"/>
                    </a:cubicBezTo>
                    <a:cubicBezTo>
                      <a:pt x="884374" y="680435"/>
                      <a:pt x="874538" y="692953"/>
                      <a:pt x="866490" y="687588"/>
                    </a:cubicBezTo>
                    <a:cubicBezTo>
                      <a:pt x="870067" y="684012"/>
                      <a:pt x="868279" y="679541"/>
                      <a:pt x="871855" y="677753"/>
                    </a:cubicBezTo>
                    <a:lnTo>
                      <a:pt x="879009" y="677753"/>
                    </a:lnTo>
                    <a:cubicBezTo>
                      <a:pt x="879009" y="674176"/>
                      <a:pt x="882586" y="670600"/>
                      <a:pt x="882586" y="670600"/>
                    </a:cubicBezTo>
                    <a:cubicBezTo>
                      <a:pt x="907624" y="655400"/>
                      <a:pt x="931768" y="643776"/>
                      <a:pt x="955017" y="630364"/>
                    </a:cubicBezTo>
                    <a:cubicBezTo>
                      <a:pt x="949652" y="630364"/>
                      <a:pt x="946969" y="635729"/>
                      <a:pt x="941604" y="632152"/>
                    </a:cubicBezTo>
                    <a:cubicBezTo>
                      <a:pt x="945181" y="632152"/>
                      <a:pt x="941604" y="626787"/>
                      <a:pt x="945181" y="626787"/>
                    </a:cubicBezTo>
                    <a:cubicBezTo>
                      <a:pt x="963959" y="621422"/>
                      <a:pt x="979161" y="611587"/>
                      <a:pt x="997939" y="604434"/>
                    </a:cubicBezTo>
                    <a:cubicBezTo>
                      <a:pt x="990785" y="604434"/>
                      <a:pt x="986314" y="609799"/>
                      <a:pt x="979161" y="604434"/>
                    </a:cubicBezTo>
                    <a:cubicBezTo>
                      <a:pt x="982738" y="602646"/>
                      <a:pt x="984526" y="599069"/>
                      <a:pt x="988997" y="599069"/>
                    </a:cubicBezTo>
                    <a:lnTo>
                      <a:pt x="988997" y="593704"/>
                    </a:lnTo>
                    <a:cubicBezTo>
                      <a:pt x="988997" y="591916"/>
                      <a:pt x="990785" y="591916"/>
                      <a:pt x="992574" y="591916"/>
                    </a:cubicBezTo>
                    <a:cubicBezTo>
                      <a:pt x="990785" y="591916"/>
                      <a:pt x="988997" y="590128"/>
                      <a:pt x="988997" y="590128"/>
                    </a:cubicBezTo>
                    <a:cubicBezTo>
                      <a:pt x="990785" y="586551"/>
                      <a:pt x="996151" y="588340"/>
                      <a:pt x="998833" y="584763"/>
                    </a:cubicBezTo>
                    <a:cubicBezTo>
                      <a:pt x="997045" y="584763"/>
                      <a:pt x="993468" y="584763"/>
                      <a:pt x="993468" y="582975"/>
                    </a:cubicBezTo>
                    <a:cubicBezTo>
                      <a:pt x="998833" y="575822"/>
                      <a:pt x="1006881" y="574928"/>
                      <a:pt x="1015823" y="573139"/>
                    </a:cubicBezTo>
                    <a:cubicBezTo>
                      <a:pt x="1014035" y="569563"/>
                      <a:pt x="1008670" y="573139"/>
                      <a:pt x="1008670" y="569563"/>
                    </a:cubicBezTo>
                    <a:cubicBezTo>
                      <a:pt x="1008670" y="567774"/>
                      <a:pt x="1010458" y="567774"/>
                      <a:pt x="1012247" y="567774"/>
                    </a:cubicBezTo>
                    <a:lnTo>
                      <a:pt x="1008670" y="567774"/>
                    </a:lnTo>
                    <a:cubicBezTo>
                      <a:pt x="1005093" y="565986"/>
                      <a:pt x="1006881" y="562410"/>
                      <a:pt x="1006881" y="560621"/>
                    </a:cubicBezTo>
                    <a:cubicBezTo>
                      <a:pt x="1016718" y="548998"/>
                      <a:pt x="1016718" y="533797"/>
                      <a:pt x="1022083" y="520385"/>
                    </a:cubicBezTo>
                    <a:cubicBezTo>
                      <a:pt x="1020294" y="520385"/>
                      <a:pt x="1018506" y="520385"/>
                      <a:pt x="1018506" y="518597"/>
                    </a:cubicBezTo>
                    <a:cubicBezTo>
                      <a:pt x="1001516" y="537374"/>
                      <a:pt x="974690" y="543633"/>
                      <a:pt x="949652" y="550786"/>
                    </a:cubicBezTo>
                    <a:lnTo>
                      <a:pt x="938027" y="550786"/>
                    </a:lnTo>
                    <a:cubicBezTo>
                      <a:pt x="929979" y="554362"/>
                      <a:pt x="917460" y="554362"/>
                      <a:pt x="909412" y="548998"/>
                    </a:cubicBezTo>
                    <a:cubicBezTo>
                      <a:pt x="902259" y="545421"/>
                      <a:pt x="899576" y="540950"/>
                      <a:pt x="892422" y="535586"/>
                    </a:cubicBezTo>
                    <a:cubicBezTo>
                      <a:pt x="879009" y="527538"/>
                      <a:pt x="865596" y="520385"/>
                      <a:pt x="850394" y="515021"/>
                    </a:cubicBezTo>
                    <a:cubicBezTo>
                      <a:pt x="808367" y="501609"/>
                      <a:pt x="764550" y="494456"/>
                      <a:pt x="720734" y="496244"/>
                    </a:cubicBezTo>
                    <a:cubicBezTo>
                      <a:pt x="739512" y="486408"/>
                      <a:pt x="760079" y="485514"/>
                      <a:pt x="779752" y="479255"/>
                    </a:cubicBezTo>
                    <a:cubicBezTo>
                      <a:pt x="808367" y="471208"/>
                      <a:pt x="835193" y="460479"/>
                      <a:pt x="865596" y="462267"/>
                    </a:cubicBezTo>
                    <a:cubicBezTo>
                      <a:pt x="860231" y="460479"/>
                      <a:pt x="853971" y="462267"/>
                      <a:pt x="848606" y="462267"/>
                    </a:cubicBezTo>
                    <a:cubicBezTo>
                      <a:pt x="825357" y="460479"/>
                      <a:pt x="801213" y="467632"/>
                      <a:pt x="776175" y="472102"/>
                    </a:cubicBezTo>
                    <a:cubicBezTo>
                      <a:pt x="759185" y="475679"/>
                      <a:pt x="743983" y="481938"/>
                      <a:pt x="726993" y="485514"/>
                    </a:cubicBezTo>
                    <a:cubicBezTo>
                      <a:pt x="717157" y="489091"/>
                      <a:pt x="711792" y="498926"/>
                      <a:pt x="700167" y="497138"/>
                    </a:cubicBezTo>
                    <a:lnTo>
                      <a:pt x="700167" y="491773"/>
                    </a:lnTo>
                    <a:cubicBezTo>
                      <a:pt x="717157" y="471208"/>
                      <a:pt x="737724" y="451537"/>
                      <a:pt x="764550" y="449749"/>
                    </a:cubicBezTo>
                    <a:cubicBezTo>
                      <a:pt x="794953" y="444384"/>
                      <a:pt x="823568" y="449749"/>
                      <a:pt x="853971" y="453325"/>
                    </a:cubicBezTo>
                    <a:cubicBezTo>
                      <a:pt x="876327" y="455114"/>
                      <a:pt x="895999" y="460479"/>
                      <a:pt x="918354" y="464949"/>
                    </a:cubicBezTo>
                    <a:cubicBezTo>
                      <a:pt x="926402" y="464949"/>
                      <a:pt x="928191" y="478361"/>
                      <a:pt x="935344" y="480149"/>
                    </a:cubicBezTo>
                    <a:cubicBezTo>
                      <a:pt x="945181" y="483726"/>
                      <a:pt x="955911" y="480149"/>
                      <a:pt x="965748" y="487302"/>
                    </a:cubicBezTo>
                    <a:cubicBezTo>
                      <a:pt x="965748" y="483726"/>
                      <a:pt x="963959" y="480149"/>
                      <a:pt x="965748" y="477467"/>
                    </a:cubicBezTo>
                    <a:cubicBezTo>
                      <a:pt x="972901" y="470314"/>
                      <a:pt x="980949" y="479255"/>
                      <a:pt x="988103" y="475679"/>
                    </a:cubicBezTo>
                    <a:cubicBezTo>
                      <a:pt x="1001516" y="467632"/>
                      <a:pt x="976478" y="452431"/>
                      <a:pt x="969324" y="439913"/>
                    </a:cubicBezTo>
                    <a:cubicBezTo>
                      <a:pt x="969324" y="438125"/>
                      <a:pt x="971113" y="436337"/>
                      <a:pt x="971113" y="436337"/>
                    </a:cubicBezTo>
                    <a:cubicBezTo>
                      <a:pt x="984526" y="447961"/>
                      <a:pt x="994362" y="461373"/>
                      <a:pt x="1011352" y="470314"/>
                    </a:cubicBezTo>
                    <a:cubicBezTo>
                      <a:pt x="1019400" y="473890"/>
                      <a:pt x="1039967" y="478361"/>
                      <a:pt x="1036390" y="468526"/>
                    </a:cubicBezTo>
                    <a:cubicBezTo>
                      <a:pt x="1028342" y="449749"/>
                      <a:pt x="1011352" y="434549"/>
                      <a:pt x="997045" y="417560"/>
                    </a:cubicBezTo>
                    <a:lnTo>
                      <a:pt x="997045" y="410407"/>
                    </a:lnTo>
                    <a:cubicBezTo>
                      <a:pt x="993468" y="410407"/>
                      <a:pt x="993468" y="408619"/>
                      <a:pt x="991680" y="406831"/>
                    </a:cubicBezTo>
                    <a:lnTo>
                      <a:pt x="991680" y="399677"/>
                    </a:lnTo>
                    <a:cubicBezTo>
                      <a:pt x="984526" y="396101"/>
                      <a:pt x="986314" y="389842"/>
                      <a:pt x="983632" y="384477"/>
                    </a:cubicBezTo>
                    <a:cubicBezTo>
                      <a:pt x="978267" y="376430"/>
                      <a:pt x="981843" y="363912"/>
                      <a:pt x="978267" y="354077"/>
                    </a:cubicBezTo>
                    <a:cubicBezTo>
                      <a:pt x="974690" y="344241"/>
                      <a:pt x="972901" y="335300"/>
                      <a:pt x="971113" y="325464"/>
                    </a:cubicBezTo>
                    <a:cubicBezTo>
                      <a:pt x="965748" y="296852"/>
                      <a:pt x="959488" y="271816"/>
                      <a:pt x="955911" y="244098"/>
                    </a:cubicBezTo>
                    <a:cubicBezTo>
                      <a:pt x="952334" y="211910"/>
                      <a:pt x="974690" y="186874"/>
                      <a:pt x="989891" y="158262"/>
                    </a:cubicBezTo>
                    <a:cubicBezTo>
                      <a:pt x="1001516" y="137696"/>
                      <a:pt x="1014929" y="118026"/>
                      <a:pt x="1037284" y="104614"/>
                    </a:cubicBezTo>
                    <a:cubicBezTo>
                      <a:pt x="1042650" y="84049"/>
                      <a:pt x="1056063" y="67060"/>
                      <a:pt x="1069476" y="50966"/>
                    </a:cubicBezTo>
                    <a:cubicBezTo>
                      <a:pt x="1082889" y="34871"/>
                      <a:pt x="1105244" y="24142"/>
                      <a:pt x="1121340" y="16989"/>
                    </a:cubicBezTo>
                    <a:cubicBezTo>
                      <a:pt x="1144590" y="6259"/>
                      <a:pt x="1166051" y="0"/>
                      <a:pt x="1166051" y="0"/>
                    </a:cubicBezTo>
                    <a:lnTo>
                      <a:pt x="0" y="0"/>
                    </a:lnTo>
                    <a:lnTo>
                      <a:pt x="0" y="894133"/>
                    </a:lnTo>
                    <a:lnTo>
                      <a:pt x="828933" y="894133"/>
                    </a:lnTo>
                    <a:cubicBezTo>
                      <a:pt x="861125" y="870886"/>
                      <a:pt x="893317" y="860156"/>
                      <a:pt x="938027" y="837803"/>
                    </a:cubicBezTo>
                    <a:cubicBezTo>
                      <a:pt x="959488" y="828861"/>
                      <a:pt x="1007775" y="806508"/>
                      <a:pt x="1023871" y="790414"/>
                    </a:cubicBezTo>
                    <a:moveTo>
                      <a:pt x="764550" y="668812"/>
                    </a:moveTo>
                    <a:cubicBezTo>
                      <a:pt x="760973" y="668812"/>
                      <a:pt x="754714" y="670600"/>
                      <a:pt x="756502" y="667023"/>
                    </a:cubicBezTo>
                    <a:cubicBezTo>
                      <a:pt x="758291" y="658976"/>
                      <a:pt x="769915" y="658976"/>
                      <a:pt x="777069" y="655400"/>
                    </a:cubicBezTo>
                    <a:cubicBezTo>
                      <a:pt x="780646" y="653611"/>
                      <a:pt x="785117" y="650035"/>
                      <a:pt x="788694" y="651823"/>
                    </a:cubicBezTo>
                    <a:cubicBezTo>
                      <a:pt x="792271" y="657188"/>
                      <a:pt x="796742" y="655400"/>
                      <a:pt x="800319" y="658976"/>
                    </a:cubicBezTo>
                    <a:cubicBezTo>
                      <a:pt x="789588" y="668812"/>
                      <a:pt x="776175" y="664341"/>
                      <a:pt x="764550" y="668812"/>
                    </a:cubicBezTo>
                    <a:moveTo>
                      <a:pt x="505229" y="632152"/>
                    </a:moveTo>
                    <a:cubicBezTo>
                      <a:pt x="505229" y="632152"/>
                      <a:pt x="503441" y="630364"/>
                      <a:pt x="503441" y="628576"/>
                    </a:cubicBezTo>
                    <a:cubicBezTo>
                      <a:pt x="525796" y="599963"/>
                      <a:pt x="541892" y="573139"/>
                      <a:pt x="557988" y="542739"/>
                    </a:cubicBezTo>
                    <a:cubicBezTo>
                      <a:pt x="580343" y="531115"/>
                      <a:pt x="598227" y="514126"/>
                      <a:pt x="615217" y="495350"/>
                    </a:cubicBezTo>
                    <a:cubicBezTo>
                      <a:pt x="643832" y="464949"/>
                      <a:pt x="674235" y="438125"/>
                      <a:pt x="710003" y="421137"/>
                    </a:cubicBezTo>
                    <a:cubicBezTo>
                      <a:pt x="723416" y="415772"/>
                      <a:pt x="740406" y="417560"/>
                      <a:pt x="753820" y="422925"/>
                    </a:cubicBezTo>
                    <a:cubicBezTo>
                      <a:pt x="748454" y="430078"/>
                      <a:pt x="740406" y="428290"/>
                      <a:pt x="733253" y="432760"/>
                    </a:cubicBezTo>
                    <a:cubicBezTo>
                      <a:pt x="731464" y="432760"/>
                      <a:pt x="729676" y="432760"/>
                      <a:pt x="727888" y="430972"/>
                    </a:cubicBezTo>
                    <a:cubicBezTo>
                      <a:pt x="729676" y="429184"/>
                      <a:pt x="729676" y="427396"/>
                      <a:pt x="729676" y="425607"/>
                    </a:cubicBezTo>
                    <a:cubicBezTo>
                      <a:pt x="712686" y="444384"/>
                      <a:pt x="689436" y="452431"/>
                      <a:pt x="676023" y="474785"/>
                    </a:cubicBezTo>
                    <a:cubicBezTo>
                      <a:pt x="666187" y="491773"/>
                      <a:pt x="659033" y="513232"/>
                      <a:pt x="637572" y="518597"/>
                    </a:cubicBezTo>
                    <a:cubicBezTo>
                      <a:pt x="630419" y="520385"/>
                      <a:pt x="639361" y="513232"/>
                      <a:pt x="635784" y="515021"/>
                    </a:cubicBezTo>
                    <a:cubicBezTo>
                      <a:pt x="583025" y="547209"/>
                      <a:pt x="546363" y="586551"/>
                      <a:pt x="505229" y="632152"/>
                    </a:cubicBezTo>
                    <a:moveTo>
                      <a:pt x="645620" y="520385"/>
                    </a:moveTo>
                    <a:cubicBezTo>
                      <a:pt x="643832" y="523962"/>
                      <a:pt x="642043" y="523962"/>
                      <a:pt x="640255" y="527538"/>
                    </a:cubicBezTo>
                    <a:cubicBezTo>
                      <a:pt x="638466" y="531115"/>
                      <a:pt x="636678" y="532903"/>
                      <a:pt x="633101" y="534692"/>
                    </a:cubicBezTo>
                    <a:cubicBezTo>
                      <a:pt x="631313" y="534692"/>
                      <a:pt x="629524" y="534692"/>
                      <a:pt x="629524" y="532903"/>
                    </a:cubicBezTo>
                    <a:cubicBezTo>
                      <a:pt x="631313" y="525750"/>
                      <a:pt x="636678" y="519491"/>
                      <a:pt x="642938" y="517703"/>
                    </a:cubicBezTo>
                    <a:cubicBezTo>
                      <a:pt x="645620" y="516809"/>
                      <a:pt x="645620" y="518597"/>
                      <a:pt x="645620" y="520385"/>
                    </a:cubicBezTo>
                    <a:moveTo>
                      <a:pt x="724311" y="773425"/>
                    </a:moveTo>
                    <a:cubicBezTo>
                      <a:pt x="723416" y="775213"/>
                      <a:pt x="721628" y="777002"/>
                      <a:pt x="719840" y="778790"/>
                    </a:cubicBezTo>
                    <a:cubicBezTo>
                      <a:pt x="721628" y="778790"/>
                      <a:pt x="723416" y="780578"/>
                      <a:pt x="721628" y="781472"/>
                    </a:cubicBezTo>
                    <a:cubicBezTo>
                      <a:pt x="718051" y="785049"/>
                      <a:pt x="713580" y="788625"/>
                      <a:pt x="709109" y="790414"/>
                    </a:cubicBezTo>
                    <a:lnTo>
                      <a:pt x="706426" y="790414"/>
                    </a:lnTo>
                    <a:cubicBezTo>
                      <a:pt x="704638" y="792202"/>
                      <a:pt x="701955" y="793990"/>
                      <a:pt x="700167" y="796673"/>
                    </a:cubicBezTo>
                    <a:cubicBezTo>
                      <a:pt x="698379" y="798461"/>
                      <a:pt x="688542" y="797567"/>
                      <a:pt x="691225" y="794884"/>
                    </a:cubicBezTo>
                    <a:cubicBezTo>
                      <a:pt x="695696" y="791308"/>
                      <a:pt x="699273" y="786837"/>
                      <a:pt x="703744" y="783261"/>
                    </a:cubicBezTo>
                    <a:cubicBezTo>
                      <a:pt x="706426" y="781472"/>
                      <a:pt x="709109" y="778790"/>
                      <a:pt x="710898" y="776107"/>
                    </a:cubicBezTo>
                    <a:cubicBezTo>
                      <a:pt x="711792" y="774319"/>
                      <a:pt x="712686" y="773425"/>
                      <a:pt x="714474" y="772531"/>
                    </a:cubicBezTo>
                    <a:cubicBezTo>
                      <a:pt x="717157" y="770743"/>
                      <a:pt x="726099" y="769849"/>
                      <a:pt x="724311" y="773425"/>
                    </a:cubicBezTo>
                    <a:moveTo>
                      <a:pt x="693908" y="760013"/>
                    </a:moveTo>
                    <a:cubicBezTo>
                      <a:pt x="686754" y="764484"/>
                      <a:pt x="680494" y="768954"/>
                      <a:pt x="674235" y="773425"/>
                    </a:cubicBezTo>
                    <a:cubicBezTo>
                      <a:pt x="667081" y="777896"/>
                      <a:pt x="659033" y="780578"/>
                      <a:pt x="651880" y="784155"/>
                    </a:cubicBezTo>
                    <a:cubicBezTo>
                      <a:pt x="650985" y="783261"/>
                      <a:pt x="650091" y="783261"/>
                      <a:pt x="649197" y="783261"/>
                    </a:cubicBezTo>
                    <a:cubicBezTo>
                      <a:pt x="642938" y="786837"/>
                      <a:pt x="637572" y="791308"/>
                      <a:pt x="632207" y="796673"/>
                    </a:cubicBezTo>
                    <a:lnTo>
                      <a:pt x="629524" y="799355"/>
                    </a:lnTo>
                    <a:lnTo>
                      <a:pt x="626842" y="802037"/>
                    </a:lnTo>
                    <a:lnTo>
                      <a:pt x="623265" y="805614"/>
                    </a:lnTo>
                    <a:cubicBezTo>
                      <a:pt x="622371" y="806508"/>
                      <a:pt x="622371" y="807402"/>
                      <a:pt x="620582" y="808296"/>
                    </a:cubicBezTo>
                    <a:cubicBezTo>
                      <a:pt x="619688" y="809190"/>
                      <a:pt x="617005" y="809190"/>
                      <a:pt x="617005" y="807402"/>
                    </a:cubicBezTo>
                    <a:cubicBezTo>
                      <a:pt x="616111" y="808296"/>
                      <a:pt x="615217" y="808296"/>
                      <a:pt x="614323" y="809190"/>
                    </a:cubicBezTo>
                    <a:cubicBezTo>
                      <a:pt x="613429" y="810085"/>
                      <a:pt x="612534" y="810085"/>
                      <a:pt x="611640" y="810979"/>
                    </a:cubicBezTo>
                    <a:lnTo>
                      <a:pt x="609852" y="810979"/>
                    </a:lnTo>
                    <a:cubicBezTo>
                      <a:pt x="608063" y="812767"/>
                      <a:pt x="605381" y="814555"/>
                      <a:pt x="603592" y="816343"/>
                    </a:cubicBezTo>
                    <a:cubicBezTo>
                      <a:pt x="600015" y="819920"/>
                      <a:pt x="596439" y="822602"/>
                      <a:pt x="593756" y="827073"/>
                    </a:cubicBezTo>
                    <a:lnTo>
                      <a:pt x="593756" y="827967"/>
                    </a:lnTo>
                    <a:lnTo>
                      <a:pt x="592862" y="828861"/>
                    </a:lnTo>
                    <a:cubicBezTo>
                      <a:pt x="592862" y="828861"/>
                      <a:pt x="592862" y="829755"/>
                      <a:pt x="591968" y="829755"/>
                    </a:cubicBezTo>
                    <a:cubicBezTo>
                      <a:pt x="591968" y="830650"/>
                      <a:pt x="591073" y="830650"/>
                      <a:pt x="591073" y="831544"/>
                    </a:cubicBezTo>
                    <a:cubicBezTo>
                      <a:pt x="591073" y="831544"/>
                      <a:pt x="590179" y="832438"/>
                      <a:pt x="589285" y="832438"/>
                    </a:cubicBezTo>
                    <a:lnTo>
                      <a:pt x="588391" y="831544"/>
                    </a:lnTo>
                    <a:cubicBezTo>
                      <a:pt x="588391" y="831544"/>
                      <a:pt x="588391" y="830650"/>
                      <a:pt x="587496" y="830650"/>
                    </a:cubicBezTo>
                    <a:cubicBezTo>
                      <a:pt x="586602" y="829755"/>
                      <a:pt x="586602" y="828861"/>
                      <a:pt x="585708" y="827967"/>
                    </a:cubicBezTo>
                    <a:lnTo>
                      <a:pt x="585708" y="827073"/>
                    </a:lnTo>
                    <a:cubicBezTo>
                      <a:pt x="587496" y="825285"/>
                      <a:pt x="589285" y="823497"/>
                      <a:pt x="591073" y="820814"/>
                    </a:cubicBezTo>
                    <a:cubicBezTo>
                      <a:pt x="591968" y="819920"/>
                      <a:pt x="591968" y="819026"/>
                      <a:pt x="592862" y="819026"/>
                    </a:cubicBezTo>
                    <a:cubicBezTo>
                      <a:pt x="593756" y="818132"/>
                      <a:pt x="594650" y="816343"/>
                      <a:pt x="595544" y="815449"/>
                    </a:cubicBezTo>
                    <a:cubicBezTo>
                      <a:pt x="595544" y="814555"/>
                      <a:pt x="596439" y="814555"/>
                      <a:pt x="596439" y="813661"/>
                    </a:cubicBezTo>
                    <a:cubicBezTo>
                      <a:pt x="598227" y="810979"/>
                      <a:pt x="600015" y="809190"/>
                      <a:pt x="601804" y="806508"/>
                    </a:cubicBezTo>
                    <a:lnTo>
                      <a:pt x="602698" y="805614"/>
                    </a:lnTo>
                    <a:cubicBezTo>
                      <a:pt x="603592" y="804720"/>
                      <a:pt x="604486" y="802931"/>
                      <a:pt x="605381" y="802037"/>
                    </a:cubicBezTo>
                    <a:cubicBezTo>
                      <a:pt x="606275" y="801143"/>
                      <a:pt x="606275" y="800249"/>
                      <a:pt x="607169" y="798461"/>
                    </a:cubicBezTo>
                    <a:lnTo>
                      <a:pt x="607169" y="797567"/>
                    </a:lnTo>
                    <a:cubicBezTo>
                      <a:pt x="608063" y="795778"/>
                      <a:pt x="608063" y="794884"/>
                      <a:pt x="608958" y="793990"/>
                    </a:cubicBezTo>
                    <a:lnTo>
                      <a:pt x="608958" y="793096"/>
                    </a:lnTo>
                    <a:cubicBezTo>
                      <a:pt x="608958" y="792202"/>
                      <a:pt x="608958" y="792202"/>
                      <a:pt x="609852" y="791308"/>
                    </a:cubicBezTo>
                    <a:cubicBezTo>
                      <a:pt x="609852" y="790414"/>
                      <a:pt x="609852" y="789519"/>
                      <a:pt x="610746" y="788625"/>
                    </a:cubicBezTo>
                    <a:lnTo>
                      <a:pt x="610746" y="787731"/>
                    </a:lnTo>
                    <a:cubicBezTo>
                      <a:pt x="612534" y="784155"/>
                      <a:pt x="615217" y="781472"/>
                      <a:pt x="617900" y="778790"/>
                    </a:cubicBezTo>
                    <a:lnTo>
                      <a:pt x="617005" y="778790"/>
                    </a:lnTo>
                    <a:cubicBezTo>
                      <a:pt x="614323" y="780578"/>
                      <a:pt x="612534" y="782366"/>
                      <a:pt x="610746" y="784155"/>
                    </a:cubicBezTo>
                    <a:cubicBezTo>
                      <a:pt x="608958" y="785943"/>
                      <a:pt x="605381" y="783261"/>
                      <a:pt x="608063" y="781472"/>
                    </a:cubicBezTo>
                    <a:cubicBezTo>
                      <a:pt x="609852" y="780578"/>
                      <a:pt x="610746" y="778790"/>
                      <a:pt x="611640" y="777896"/>
                    </a:cubicBezTo>
                    <a:cubicBezTo>
                      <a:pt x="614323" y="775213"/>
                      <a:pt x="617005" y="771637"/>
                      <a:pt x="620582" y="768954"/>
                    </a:cubicBezTo>
                    <a:cubicBezTo>
                      <a:pt x="622371" y="767166"/>
                      <a:pt x="624159" y="766272"/>
                      <a:pt x="625948" y="765378"/>
                    </a:cubicBezTo>
                    <a:lnTo>
                      <a:pt x="626842" y="764484"/>
                    </a:lnTo>
                    <a:cubicBezTo>
                      <a:pt x="627736" y="762695"/>
                      <a:pt x="629524" y="761801"/>
                      <a:pt x="630419" y="760013"/>
                    </a:cubicBezTo>
                    <a:cubicBezTo>
                      <a:pt x="646514" y="744813"/>
                      <a:pt x="674235" y="744813"/>
                      <a:pt x="694802" y="734977"/>
                    </a:cubicBezTo>
                    <a:cubicBezTo>
                      <a:pt x="702850" y="731401"/>
                      <a:pt x="713580" y="736766"/>
                      <a:pt x="721628" y="734977"/>
                    </a:cubicBezTo>
                    <a:cubicBezTo>
                      <a:pt x="726993" y="734977"/>
                      <a:pt x="731464" y="734977"/>
                      <a:pt x="736830" y="738554"/>
                    </a:cubicBezTo>
                    <a:cubicBezTo>
                      <a:pt x="721628" y="741236"/>
                      <a:pt x="708215" y="751072"/>
                      <a:pt x="693908" y="760013"/>
                    </a:cubicBezTo>
                    <a:moveTo>
                      <a:pt x="728782" y="641988"/>
                    </a:moveTo>
                    <a:cubicBezTo>
                      <a:pt x="726993" y="640199"/>
                      <a:pt x="734147" y="641988"/>
                      <a:pt x="735935" y="638411"/>
                    </a:cubicBezTo>
                    <a:lnTo>
                      <a:pt x="722522" y="638411"/>
                    </a:lnTo>
                    <a:cubicBezTo>
                      <a:pt x="720734" y="638411"/>
                      <a:pt x="720734" y="636623"/>
                      <a:pt x="720734" y="634834"/>
                    </a:cubicBezTo>
                    <a:cubicBezTo>
                      <a:pt x="712686" y="636623"/>
                      <a:pt x="701955" y="640199"/>
                      <a:pt x="693908" y="641988"/>
                    </a:cubicBezTo>
                    <a:cubicBezTo>
                      <a:pt x="682283" y="645564"/>
                      <a:pt x="671552" y="653611"/>
                      <a:pt x="658139" y="657188"/>
                    </a:cubicBezTo>
                    <a:cubicBezTo>
                      <a:pt x="639361" y="664341"/>
                      <a:pt x="624159" y="679541"/>
                      <a:pt x="604486" y="685800"/>
                    </a:cubicBezTo>
                    <a:cubicBezTo>
                      <a:pt x="602698" y="685800"/>
                      <a:pt x="602698" y="684012"/>
                      <a:pt x="602698" y="682223"/>
                    </a:cubicBezTo>
                    <a:cubicBezTo>
                      <a:pt x="604486" y="676859"/>
                      <a:pt x="610746" y="675070"/>
                      <a:pt x="614323" y="670600"/>
                    </a:cubicBezTo>
                    <a:cubicBezTo>
                      <a:pt x="614323" y="668812"/>
                      <a:pt x="614323" y="667023"/>
                      <a:pt x="612534" y="667023"/>
                    </a:cubicBezTo>
                    <a:cubicBezTo>
                      <a:pt x="625948" y="648246"/>
                      <a:pt x="644726" y="638411"/>
                      <a:pt x="661716" y="623211"/>
                    </a:cubicBezTo>
                    <a:lnTo>
                      <a:pt x="661716" y="617846"/>
                    </a:lnTo>
                    <a:cubicBezTo>
                      <a:pt x="667081" y="610693"/>
                      <a:pt x="675129" y="608010"/>
                      <a:pt x="678706" y="599069"/>
                    </a:cubicBezTo>
                    <a:cubicBezTo>
                      <a:pt x="680494" y="593704"/>
                      <a:pt x="687648" y="587445"/>
                      <a:pt x="695696" y="583869"/>
                    </a:cubicBezTo>
                    <a:cubicBezTo>
                      <a:pt x="693908" y="582081"/>
                      <a:pt x="690331" y="582081"/>
                      <a:pt x="690331" y="578504"/>
                    </a:cubicBezTo>
                    <a:cubicBezTo>
                      <a:pt x="683177" y="578504"/>
                      <a:pt x="676918" y="582081"/>
                      <a:pt x="669764" y="576716"/>
                    </a:cubicBezTo>
                    <a:cubicBezTo>
                      <a:pt x="673341" y="574033"/>
                      <a:pt x="676918" y="572245"/>
                      <a:pt x="680494" y="570457"/>
                    </a:cubicBezTo>
                    <a:cubicBezTo>
                      <a:pt x="678706" y="570457"/>
                      <a:pt x="677812" y="569563"/>
                      <a:pt x="676918" y="567774"/>
                    </a:cubicBezTo>
                    <a:cubicBezTo>
                      <a:pt x="675129" y="564198"/>
                      <a:pt x="680494" y="560621"/>
                      <a:pt x="684965" y="559727"/>
                    </a:cubicBezTo>
                    <a:cubicBezTo>
                      <a:pt x="692119" y="557939"/>
                      <a:pt x="700167" y="557939"/>
                      <a:pt x="705532" y="552574"/>
                    </a:cubicBezTo>
                    <a:cubicBezTo>
                      <a:pt x="693908" y="550786"/>
                      <a:pt x="680494" y="556151"/>
                      <a:pt x="667975" y="548998"/>
                    </a:cubicBezTo>
                    <a:cubicBezTo>
                      <a:pt x="676023" y="526644"/>
                      <a:pt x="690331" y="508762"/>
                      <a:pt x="710003" y="498032"/>
                    </a:cubicBezTo>
                    <a:cubicBezTo>
                      <a:pt x="711792" y="498032"/>
                      <a:pt x="715369" y="498032"/>
                      <a:pt x="715369" y="499820"/>
                    </a:cubicBezTo>
                    <a:cubicBezTo>
                      <a:pt x="715369" y="507868"/>
                      <a:pt x="710003" y="515021"/>
                      <a:pt x="701955" y="516809"/>
                    </a:cubicBezTo>
                    <a:cubicBezTo>
                      <a:pt x="715369" y="520385"/>
                      <a:pt x="728782" y="520385"/>
                      <a:pt x="742195" y="526644"/>
                    </a:cubicBezTo>
                    <a:cubicBezTo>
                      <a:pt x="740406" y="530221"/>
                      <a:pt x="736830" y="528433"/>
                      <a:pt x="735041" y="528433"/>
                    </a:cubicBezTo>
                    <a:cubicBezTo>
                      <a:pt x="743089" y="533797"/>
                      <a:pt x="753820" y="530221"/>
                      <a:pt x="761868" y="536480"/>
                    </a:cubicBezTo>
                    <a:cubicBezTo>
                      <a:pt x="756502" y="541845"/>
                      <a:pt x="752031" y="536480"/>
                      <a:pt x="746666" y="536480"/>
                    </a:cubicBezTo>
                    <a:cubicBezTo>
                      <a:pt x="799424" y="551680"/>
                      <a:pt x="854865" y="563304"/>
                      <a:pt x="898682" y="597281"/>
                    </a:cubicBezTo>
                    <a:cubicBezTo>
                      <a:pt x="861125" y="616058"/>
                      <a:pt x="822674" y="624105"/>
                      <a:pt x="782434" y="633046"/>
                    </a:cubicBezTo>
                    <a:cubicBezTo>
                      <a:pt x="777069" y="633046"/>
                      <a:pt x="774387" y="633046"/>
                      <a:pt x="769021" y="631258"/>
                    </a:cubicBezTo>
                    <a:cubicBezTo>
                      <a:pt x="769021" y="633046"/>
                      <a:pt x="769021" y="636623"/>
                      <a:pt x="767233" y="636623"/>
                    </a:cubicBezTo>
                    <a:cubicBezTo>
                      <a:pt x="760079" y="636623"/>
                      <a:pt x="755608" y="636623"/>
                      <a:pt x="750243" y="640199"/>
                    </a:cubicBezTo>
                    <a:cubicBezTo>
                      <a:pt x="743983" y="645564"/>
                      <a:pt x="734147" y="647352"/>
                      <a:pt x="728782" y="641988"/>
                    </a:cubicBezTo>
                  </a:path>
                </a:pathLst>
              </a:custGeom>
              <a:solidFill>
                <a:srgbClr val="000091"/>
              </a:solidFill>
              <a:ln w="893" cap="flat">
                <a:noFill/>
                <a:prstDash val="solid"/>
                <a:miter/>
              </a:ln>
            </p:spPr>
            <p:txBody>
              <a:bodyPr rtlCol="0" anchor="ctr"/>
              <a:lstStyle/>
              <a:p>
                <a:endParaRPr lang="fr-FR"/>
              </a:p>
            </p:txBody>
          </p:sp>
          <p:sp>
            <p:nvSpPr>
              <p:cNvPr id="63" name="Forme libre 62">
                <a:extLst>
                  <a:ext uri="{FF2B5EF4-FFF2-40B4-BE49-F238E27FC236}">
                    <a16:creationId xmlns:a16="http://schemas.microsoft.com/office/drawing/2014/main" id="{B4F883C2-212D-B627-13CB-8C849DE88486}"/>
                  </a:ext>
                </a:extLst>
              </p:cNvPr>
              <p:cNvSpPr/>
              <p:nvPr/>
            </p:nvSpPr>
            <p:spPr>
              <a:xfrm>
                <a:off x="4569124" y="894132"/>
                <a:ext cx="1085135" cy="894132"/>
              </a:xfrm>
              <a:custGeom>
                <a:avLst/>
                <a:gdLst>
                  <a:gd name="connsiteX0" fmla="*/ 1084241 w 1085135"/>
                  <a:gd name="connsiteY0" fmla="*/ 0 h 894132"/>
                  <a:gd name="connsiteX1" fmla="*/ 123859 w 1085135"/>
                  <a:gd name="connsiteY1" fmla="*/ 0 h 894132"/>
                  <a:gd name="connsiteX2" fmla="*/ 132801 w 1085135"/>
                  <a:gd name="connsiteY2" fmla="*/ 4471 h 894132"/>
                  <a:gd name="connsiteX3" fmla="*/ 156945 w 1085135"/>
                  <a:gd name="connsiteY3" fmla="*/ 16989 h 894132"/>
                  <a:gd name="connsiteX4" fmla="*/ 189136 w 1085135"/>
                  <a:gd name="connsiteY4" fmla="*/ 43813 h 894132"/>
                  <a:gd name="connsiteX5" fmla="*/ 194501 w 1085135"/>
                  <a:gd name="connsiteY5" fmla="*/ 66166 h 894132"/>
                  <a:gd name="connsiteX6" fmla="*/ 181088 w 1085135"/>
                  <a:gd name="connsiteY6" fmla="*/ 91202 h 894132"/>
                  <a:gd name="connsiteX7" fmla="*/ 145320 w 1085135"/>
                  <a:gd name="connsiteY7" fmla="*/ 94778 h 894132"/>
                  <a:gd name="connsiteX8" fmla="*/ 124753 w 1085135"/>
                  <a:gd name="connsiteY8" fmla="*/ 91202 h 894132"/>
                  <a:gd name="connsiteX9" fmla="*/ 190925 w 1085135"/>
                  <a:gd name="connsiteY9" fmla="*/ 136802 h 894132"/>
                  <a:gd name="connsiteX10" fmla="*/ 206126 w 1085135"/>
                  <a:gd name="connsiteY10" fmla="*/ 142167 h 894132"/>
                  <a:gd name="connsiteX11" fmla="*/ 207915 w 1085135"/>
                  <a:gd name="connsiteY11" fmla="*/ 147532 h 894132"/>
                  <a:gd name="connsiteX12" fmla="*/ 202549 w 1085135"/>
                  <a:gd name="connsiteY12" fmla="*/ 157367 h 894132"/>
                  <a:gd name="connsiteX13" fmla="*/ 207915 w 1085135"/>
                  <a:gd name="connsiteY13" fmla="*/ 157367 h 894132"/>
                  <a:gd name="connsiteX14" fmla="*/ 226693 w 1085135"/>
                  <a:gd name="connsiteY14" fmla="*/ 142167 h 894132"/>
                  <a:gd name="connsiteX15" fmla="*/ 233847 w 1085135"/>
                  <a:gd name="connsiteY15" fmla="*/ 167203 h 894132"/>
                  <a:gd name="connsiteX16" fmla="*/ 213280 w 1085135"/>
                  <a:gd name="connsiteY16" fmla="*/ 184191 h 894132"/>
                  <a:gd name="connsiteX17" fmla="*/ 213280 w 1085135"/>
                  <a:gd name="connsiteY17" fmla="*/ 195815 h 894132"/>
                  <a:gd name="connsiteX18" fmla="*/ 221328 w 1085135"/>
                  <a:gd name="connsiteY18" fmla="*/ 216380 h 894132"/>
                  <a:gd name="connsiteX19" fmla="*/ 232952 w 1085135"/>
                  <a:gd name="connsiteY19" fmla="*/ 253934 h 894132"/>
                  <a:gd name="connsiteX20" fmla="*/ 244577 w 1085135"/>
                  <a:gd name="connsiteY20" fmla="*/ 329935 h 894132"/>
                  <a:gd name="connsiteX21" fmla="*/ 242789 w 1085135"/>
                  <a:gd name="connsiteY21" fmla="*/ 368383 h 894132"/>
                  <a:gd name="connsiteX22" fmla="*/ 261567 w 1085135"/>
                  <a:gd name="connsiteY22" fmla="*/ 404148 h 894132"/>
                  <a:gd name="connsiteX23" fmla="*/ 280346 w 1085135"/>
                  <a:gd name="connsiteY23" fmla="*/ 430972 h 894132"/>
                  <a:gd name="connsiteX24" fmla="*/ 300912 w 1085135"/>
                  <a:gd name="connsiteY24" fmla="*/ 484620 h 894132"/>
                  <a:gd name="connsiteX25" fmla="*/ 265144 w 1085135"/>
                  <a:gd name="connsiteY25" fmla="*/ 501609 h 894132"/>
                  <a:gd name="connsiteX26" fmla="*/ 268721 w 1085135"/>
                  <a:gd name="connsiteY26" fmla="*/ 532009 h 894132"/>
                  <a:gd name="connsiteX27" fmla="*/ 246366 w 1085135"/>
                  <a:gd name="connsiteY27" fmla="*/ 561516 h 894132"/>
                  <a:gd name="connsiteX28" fmla="*/ 257990 w 1085135"/>
                  <a:gd name="connsiteY28" fmla="*/ 568669 h 894132"/>
                  <a:gd name="connsiteX29" fmla="*/ 263356 w 1085135"/>
                  <a:gd name="connsiteY29" fmla="*/ 591022 h 894132"/>
                  <a:gd name="connsiteX30" fmla="*/ 246366 w 1085135"/>
                  <a:gd name="connsiteY30" fmla="*/ 621422 h 894132"/>
                  <a:gd name="connsiteX31" fmla="*/ 244577 w 1085135"/>
                  <a:gd name="connsiteY31" fmla="*/ 658976 h 894132"/>
                  <a:gd name="connsiteX32" fmla="*/ 214174 w 1085135"/>
                  <a:gd name="connsiteY32" fmla="*/ 684012 h 894132"/>
                  <a:gd name="connsiteX33" fmla="*/ 181982 w 1085135"/>
                  <a:gd name="connsiteY33" fmla="*/ 685800 h 894132"/>
                  <a:gd name="connsiteX34" fmla="*/ 172146 w 1085135"/>
                  <a:gd name="connsiteY34" fmla="*/ 682223 h 894132"/>
                  <a:gd name="connsiteX35" fmla="*/ 86302 w 1085135"/>
                  <a:gd name="connsiteY35" fmla="*/ 670600 h 894132"/>
                  <a:gd name="connsiteX36" fmla="*/ 63052 w 1085135"/>
                  <a:gd name="connsiteY36" fmla="*/ 676859 h 894132"/>
                  <a:gd name="connsiteX37" fmla="*/ 42486 w 1085135"/>
                  <a:gd name="connsiteY37" fmla="*/ 694741 h 894132"/>
                  <a:gd name="connsiteX38" fmla="*/ 38909 w 1085135"/>
                  <a:gd name="connsiteY38" fmla="*/ 699212 h 894132"/>
                  <a:gd name="connsiteX39" fmla="*/ 37120 w 1085135"/>
                  <a:gd name="connsiteY39" fmla="*/ 701894 h 894132"/>
                  <a:gd name="connsiteX40" fmla="*/ 35332 w 1085135"/>
                  <a:gd name="connsiteY40" fmla="*/ 703683 h 894132"/>
                  <a:gd name="connsiteX41" fmla="*/ 21919 w 1085135"/>
                  <a:gd name="connsiteY41" fmla="*/ 723354 h 894132"/>
                  <a:gd name="connsiteX42" fmla="*/ 21024 w 1085135"/>
                  <a:gd name="connsiteY42" fmla="*/ 724248 h 894132"/>
                  <a:gd name="connsiteX43" fmla="*/ 19236 w 1085135"/>
                  <a:gd name="connsiteY43" fmla="*/ 726930 h 894132"/>
                  <a:gd name="connsiteX44" fmla="*/ 6717 w 1085135"/>
                  <a:gd name="connsiteY44" fmla="*/ 758225 h 894132"/>
                  <a:gd name="connsiteX45" fmla="*/ 8506 w 1085135"/>
                  <a:gd name="connsiteY45" fmla="*/ 837803 h 894132"/>
                  <a:gd name="connsiteX46" fmla="*/ 101503 w 1085135"/>
                  <a:gd name="connsiteY46" fmla="*/ 873568 h 894132"/>
                  <a:gd name="connsiteX47" fmla="*/ 141743 w 1085135"/>
                  <a:gd name="connsiteY47" fmla="*/ 894133 h 894132"/>
                  <a:gd name="connsiteX48" fmla="*/ 1085135 w 1085135"/>
                  <a:gd name="connsiteY48" fmla="*/ 894133 h 894132"/>
                  <a:gd name="connsiteX49" fmla="*/ 1085135 w 1085135"/>
                  <a:gd name="connsiteY49" fmla="*/ 0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085135" h="894132">
                    <a:moveTo>
                      <a:pt x="1084241" y="0"/>
                    </a:moveTo>
                    <a:lnTo>
                      <a:pt x="123859" y="0"/>
                    </a:lnTo>
                    <a:cubicBezTo>
                      <a:pt x="123859" y="0"/>
                      <a:pt x="125647" y="0"/>
                      <a:pt x="132801" y="4471"/>
                    </a:cubicBezTo>
                    <a:cubicBezTo>
                      <a:pt x="140849" y="8941"/>
                      <a:pt x="150685" y="14306"/>
                      <a:pt x="156945" y="16989"/>
                    </a:cubicBezTo>
                    <a:cubicBezTo>
                      <a:pt x="169463" y="23247"/>
                      <a:pt x="181088" y="31295"/>
                      <a:pt x="189136" y="43813"/>
                    </a:cubicBezTo>
                    <a:cubicBezTo>
                      <a:pt x="192713" y="49177"/>
                      <a:pt x="197184" y="59013"/>
                      <a:pt x="194501" y="66166"/>
                    </a:cubicBezTo>
                    <a:cubicBezTo>
                      <a:pt x="190925" y="74213"/>
                      <a:pt x="189136" y="88519"/>
                      <a:pt x="181088" y="91202"/>
                    </a:cubicBezTo>
                    <a:cubicBezTo>
                      <a:pt x="171252" y="96566"/>
                      <a:pt x="157839" y="96566"/>
                      <a:pt x="145320" y="94778"/>
                    </a:cubicBezTo>
                    <a:cubicBezTo>
                      <a:pt x="138166" y="94778"/>
                      <a:pt x="131907" y="92990"/>
                      <a:pt x="124753" y="91202"/>
                    </a:cubicBezTo>
                    <a:cubicBezTo>
                      <a:pt x="149791" y="101037"/>
                      <a:pt x="173935" y="113555"/>
                      <a:pt x="190925" y="136802"/>
                    </a:cubicBezTo>
                    <a:cubicBezTo>
                      <a:pt x="192713" y="140379"/>
                      <a:pt x="198972" y="142167"/>
                      <a:pt x="206126" y="142167"/>
                    </a:cubicBezTo>
                    <a:cubicBezTo>
                      <a:pt x="207915" y="142167"/>
                      <a:pt x="207915" y="145744"/>
                      <a:pt x="207915" y="147532"/>
                    </a:cubicBezTo>
                    <a:cubicBezTo>
                      <a:pt x="204338" y="151108"/>
                      <a:pt x="200761" y="152897"/>
                      <a:pt x="202549" y="157367"/>
                    </a:cubicBezTo>
                    <a:lnTo>
                      <a:pt x="207915" y="157367"/>
                    </a:lnTo>
                    <a:cubicBezTo>
                      <a:pt x="215962" y="153791"/>
                      <a:pt x="215068" y="136802"/>
                      <a:pt x="226693" y="142167"/>
                    </a:cubicBezTo>
                    <a:cubicBezTo>
                      <a:pt x="234741" y="147532"/>
                      <a:pt x="238318" y="159156"/>
                      <a:pt x="233847" y="167203"/>
                    </a:cubicBezTo>
                    <a:cubicBezTo>
                      <a:pt x="226693" y="174356"/>
                      <a:pt x="220433" y="178827"/>
                      <a:pt x="213280" y="184191"/>
                    </a:cubicBezTo>
                    <a:cubicBezTo>
                      <a:pt x="211491" y="187768"/>
                      <a:pt x="211491" y="192239"/>
                      <a:pt x="213280" y="195815"/>
                    </a:cubicBezTo>
                    <a:cubicBezTo>
                      <a:pt x="218645" y="202968"/>
                      <a:pt x="220433" y="209227"/>
                      <a:pt x="221328" y="216380"/>
                    </a:cubicBezTo>
                    <a:cubicBezTo>
                      <a:pt x="226693" y="228004"/>
                      <a:pt x="228481" y="241416"/>
                      <a:pt x="232952" y="253934"/>
                    </a:cubicBezTo>
                    <a:cubicBezTo>
                      <a:pt x="240106" y="278970"/>
                      <a:pt x="246366" y="304899"/>
                      <a:pt x="244577" y="329935"/>
                    </a:cubicBezTo>
                    <a:cubicBezTo>
                      <a:pt x="244577" y="343347"/>
                      <a:pt x="237423" y="354971"/>
                      <a:pt x="242789" y="368383"/>
                    </a:cubicBezTo>
                    <a:cubicBezTo>
                      <a:pt x="246366" y="381795"/>
                      <a:pt x="254413" y="391630"/>
                      <a:pt x="261567" y="404148"/>
                    </a:cubicBezTo>
                    <a:cubicBezTo>
                      <a:pt x="268721" y="413984"/>
                      <a:pt x="274980" y="421137"/>
                      <a:pt x="280346" y="430972"/>
                    </a:cubicBezTo>
                    <a:cubicBezTo>
                      <a:pt x="290182" y="447961"/>
                      <a:pt x="308960" y="464949"/>
                      <a:pt x="300912" y="484620"/>
                    </a:cubicBezTo>
                    <a:cubicBezTo>
                      <a:pt x="295547" y="496244"/>
                      <a:pt x="277663" y="494456"/>
                      <a:pt x="265144" y="501609"/>
                    </a:cubicBezTo>
                    <a:cubicBezTo>
                      <a:pt x="255308" y="509656"/>
                      <a:pt x="263356" y="523962"/>
                      <a:pt x="268721" y="532009"/>
                    </a:cubicBezTo>
                    <a:cubicBezTo>
                      <a:pt x="276769" y="547209"/>
                      <a:pt x="258885" y="557045"/>
                      <a:pt x="246366" y="561516"/>
                    </a:cubicBezTo>
                    <a:cubicBezTo>
                      <a:pt x="249942" y="566880"/>
                      <a:pt x="256202" y="565092"/>
                      <a:pt x="257990" y="568669"/>
                    </a:cubicBezTo>
                    <a:cubicBezTo>
                      <a:pt x="259779" y="576716"/>
                      <a:pt x="267827" y="582081"/>
                      <a:pt x="263356" y="591022"/>
                    </a:cubicBezTo>
                    <a:cubicBezTo>
                      <a:pt x="256202" y="600857"/>
                      <a:pt x="236529" y="606222"/>
                      <a:pt x="246366" y="621422"/>
                    </a:cubicBezTo>
                    <a:cubicBezTo>
                      <a:pt x="253519" y="633046"/>
                      <a:pt x="249048" y="646458"/>
                      <a:pt x="244577" y="658976"/>
                    </a:cubicBezTo>
                    <a:cubicBezTo>
                      <a:pt x="239212" y="672388"/>
                      <a:pt x="227587" y="681329"/>
                      <a:pt x="214174" y="684012"/>
                    </a:cubicBezTo>
                    <a:cubicBezTo>
                      <a:pt x="204338" y="687588"/>
                      <a:pt x="191819" y="687588"/>
                      <a:pt x="181982" y="685800"/>
                    </a:cubicBezTo>
                    <a:cubicBezTo>
                      <a:pt x="178406" y="684012"/>
                      <a:pt x="174829" y="682223"/>
                      <a:pt x="172146" y="682223"/>
                    </a:cubicBezTo>
                    <a:cubicBezTo>
                      <a:pt x="143531" y="678647"/>
                      <a:pt x="114917" y="670600"/>
                      <a:pt x="86302" y="670600"/>
                    </a:cubicBezTo>
                    <a:cubicBezTo>
                      <a:pt x="78254" y="672388"/>
                      <a:pt x="69312" y="674176"/>
                      <a:pt x="63052" y="676859"/>
                    </a:cubicBezTo>
                    <a:cubicBezTo>
                      <a:pt x="55899" y="682223"/>
                      <a:pt x="48745" y="688482"/>
                      <a:pt x="42486" y="694741"/>
                    </a:cubicBezTo>
                    <a:cubicBezTo>
                      <a:pt x="41591" y="696530"/>
                      <a:pt x="39803" y="697424"/>
                      <a:pt x="38909" y="699212"/>
                    </a:cubicBezTo>
                    <a:cubicBezTo>
                      <a:pt x="38014" y="700106"/>
                      <a:pt x="37120" y="701000"/>
                      <a:pt x="37120" y="701894"/>
                    </a:cubicBezTo>
                    <a:lnTo>
                      <a:pt x="35332" y="703683"/>
                    </a:lnTo>
                    <a:cubicBezTo>
                      <a:pt x="29967" y="709942"/>
                      <a:pt x="26390" y="716201"/>
                      <a:pt x="21919" y="723354"/>
                    </a:cubicBezTo>
                    <a:cubicBezTo>
                      <a:pt x="21919" y="724248"/>
                      <a:pt x="21024" y="724248"/>
                      <a:pt x="21024" y="724248"/>
                    </a:cubicBezTo>
                    <a:cubicBezTo>
                      <a:pt x="21024" y="725142"/>
                      <a:pt x="20130" y="726036"/>
                      <a:pt x="19236" y="726930"/>
                    </a:cubicBezTo>
                    <a:cubicBezTo>
                      <a:pt x="13871" y="736766"/>
                      <a:pt x="9400" y="747495"/>
                      <a:pt x="6717" y="758225"/>
                    </a:cubicBezTo>
                    <a:cubicBezTo>
                      <a:pt x="-4908" y="796673"/>
                      <a:pt x="458" y="829755"/>
                      <a:pt x="8506" y="837803"/>
                    </a:cubicBezTo>
                    <a:cubicBezTo>
                      <a:pt x="10294" y="839591"/>
                      <a:pt x="63947" y="856579"/>
                      <a:pt x="101503" y="873568"/>
                    </a:cubicBezTo>
                    <a:cubicBezTo>
                      <a:pt x="119388" y="881615"/>
                      <a:pt x="131012" y="886980"/>
                      <a:pt x="141743" y="894133"/>
                    </a:cubicBezTo>
                    <a:lnTo>
                      <a:pt x="1085135" y="894133"/>
                    </a:lnTo>
                    <a:lnTo>
                      <a:pt x="1085135" y="0"/>
                    </a:lnTo>
                    <a:close/>
                  </a:path>
                </a:pathLst>
              </a:custGeom>
              <a:solidFill>
                <a:srgbClr val="E1000F"/>
              </a:solidFill>
              <a:ln w="893" cap="flat">
                <a:noFill/>
                <a:prstDash val="solid"/>
                <a:miter/>
              </a:ln>
            </p:spPr>
            <p:txBody>
              <a:bodyPr rtlCol="0" anchor="ctr"/>
              <a:lstStyle/>
              <a:p>
                <a:endParaRPr lang="fr-FR"/>
              </a:p>
            </p:txBody>
          </p:sp>
          <p:sp>
            <p:nvSpPr>
              <p:cNvPr id="64" name="Forme libre 63">
                <a:extLst>
                  <a:ext uri="{FF2B5EF4-FFF2-40B4-BE49-F238E27FC236}">
                    <a16:creationId xmlns:a16="http://schemas.microsoft.com/office/drawing/2014/main" id="{1882FA65-38E4-B7CC-52E0-5F8A2C7AD656}"/>
                  </a:ext>
                </a:extLst>
              </p:cNvPr>
              <p:cNvSpPr/>
              <p:nvPr/>
            </p:nvSpPr>
            <p:spPr>
              <a:xfrm>
                <a:off x="4684935" y="1205549"/>
                <a:ext cx="109897" cy="97202"/>
              </a:xfrm>
              <a:custGeom>
                <a:avLst/>
                <a:gdLst>
                  <a:gd name="connsiteX0" fmla="*/ 65277 w 109897"/>
                  <a:gd name="connsiteY0" fmla="*/ 15836 h 97202"/>
                  <a:gd name="connsiteX1" fmla="*/ 82267 w 109897"/>
                  <a:gd name="connsiteY1" fmla="*/ 21201 h 97202"/>
                  <a:gd name="connsiteX2" fmla="*/ 48287 w 109897"/>
                  <a:gd name="connsiteY2" fmla="*/ 51602 h 97202"/>
                  <a:gd name="connsiteX3" fmla="*/ 42922 w 109897"/>
                  <a:gd name="connsiteY3" fmla="*/ 51602 h 97202"/>
                  <a:gd name="connsiteX4" fmla="*/ 34874 w 109897"/>
                  <a:gd name="connsiteY4" fmla="*/ 63225 h 97202"/>
                  <a:gd name="connsiteX5" fmla="*/ 19673 w 109897"/>
                  <a:gd name="connsiteY5" fmla="*/ 65014 h 97202"/>
                  <a:gd name="connsiteX6" fmla="*/ 44711 w 109897"/>
                  <a:gd name="connsiteY6" fmla="*/ 74849 h 97202"/>
                  <a:gd name="connsiteX7" fmla="*/ 50076 w 109897"/>
                  <a:gd name="connsiteY7" fmla="*/ 82002 h 97202"/>
                  <a:gd name="connsiteX8" fmla="*/ 53653 w 109897"/>
                  <a:gd name="connsiteY8" fmla="*/ 80214 h 97202"/>
                  <a:gd name="connsiteX9" fmla="*/ 57229 w 109897"/>
                  <a:gd name="connsiteY9" fmla="*/ 82002 h 97202"/>
                  <a:gd name="connsiteX10" fmla="*/ 57229 w 109897"/>
                  <a:gd name="connsiteY10" fmla="*/ 89155 h 97202"/>
                  <a:gd name="connsiteX11" fmla="*/ 36663 w 109897"/>
                  <a:gd name="connsiteY11" fmla="*/ 94520 h 97202"/>
                  <a:gd name="connsiteX12" fmla="*/ 76008 w 109897"/>
                  <a:gd name="connsiteY12" fmla="*/ 94520 h 97202"/>
                  <a:gd name="connsiteX13" fmla="*/ 83162 w 109897"/>
                  <a:gd name="connsiteY13" fmla="*/ 65908 h 97202"/>
                  <a:gd name="connsiteX14" fmla="*/ 79585 w 109897"/>
                  <a:gd name="connsiteY14" fmla="*/ 60543 h 97202"/>
                  <a:gd name="connsiteX15" fmla="*/ 89421 w 109897"/>
                  <a:gd name="connsiteY15" fmla="*/ 50708 h 97202"/>
                  <a:gd name="connsiteX16" fmla="*/ 99257 w 109897"/>
                  <a:gd name="connsiteY16" fmla="*/ 45343 h 97202"/>
                  <a:gd name="connsiteX17" fmla="*/ 93892 w 109897"/>
                  <a:gd name="connsiteY17" fmla="*/ 37296 h 97202"/>
                  <a:gd name="connsiteX18" fmla="*/ 109094 w 109897"/>
                  <a:gd name="connsiteY18" fmla="*/ 10472 h 97202"/>
                  <a:gd name="connsiteX19" fmla="*/ 85844 w 109897"/>
                  <a:gd name="connsiteY19" fmla="*/ 1530 h 97202"/>
                  <a:gd name="connsiteX20" fmla="*/ 57229 w 109897"/>
                  <a:gd name="connsiteY20" fmla="*/ 3319 h 97202"/>
                  <a:gd name="connsiteX21" fmla="*/ 32192 w 109897"/>
                  <a:gd name="connsiteY21" fmla="*/ 10472 h 97202"/>
                  <a:gd name="connsiteX22" fmla="*/ 0 w 109897"/>
                  <a:gd name="connsiteY22" fmla="*/ 27460 h 97202"/>
                  <a:gd name="connsiteX23" fmla="*/ 36663 w 109897"/>
                  <a:gd name="connsiteY23" fmla="*/ 17625 h 97202"/>
                  <a:gd name="connsiteX24" fmla="*/ 65277 w 109897"/>
                  <a:gd name="connsiteY24" fmla="*/ 15836 h 97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9897" h="97202">
                    <a:moveTo>
                      <a:pt x="65277" y="15836"/>
                    </a:moveTo>
                    <a:cubicBezTo>
                      <a:pt x="72431" y="17625"/>
                      <a:pt x="82267" y="17625"/>
                      <a:pt x="82267" y="21201"/>
                    </a:cubicBezTo>
                    <a:cubicBezTo>
                      <a:pt x="78691" y="34613"/>
                      <a:pt x="59018" y="38190"/>
                      <a:pt x="48287" y="51602"/>
                    </a:cubicBezTo>
                    <a:lnTo>
                      <a:pt x="42922" y="51602"/>
                    </a:lnTo>
                    <a:cubicBezTo>
                      <a:pt x="37557" y="55178"/>
                      <a:pt x="39345" y="63225"/>
                      <a:pt x="34874" y="63225"/>
                    </a:cubicBezTo>
                    <a:cubicBezTo>
                      <a:pt x="29509" y="61437"/>
                      <a:pt x="25038" y="63225"/>
                      <a:pt x="19673" y="65014"/>
                    </a:cubicBezTo>
                    <a:cubicBezTo>
                      <a:pt x="26826" y="72167"/>
                      <a:pt x="34874" y="76637"/>
                      <a:pt x="44711" y="74849"/>
                    </a:cubicBezTo>
                    <a:cubicBezTo>
                      <a:pt x="46499" y="74849"/>
                      <a:pt x="50076" y="78426"/>
                      <a:pt x="50076" y="82002"/>
                    </a:cubicBezTo>
                    <a:cubicBezTo>
                      <a:pt x="50076" y="82002"/>
                      <a:pt x="51864" y="82002"/>
                      <a:pt x="53653" y="80214"/>
                    </a:cubicBezTo>
                    <a:cubicBezTo>
                      <a:pt x="55441" y="80214"/>
                      <a:pt x="57229" y="80214"/>
                      <a:pt x="57229" y="82002"/>
                    </a:cubicBezTo>
                    <a:lnTo>
                      <a:pt x="57229" y="89155"/>
                    </a:lnTo>
                    <a:cubicBezTo>
                      <a:pt x="51864" y="96308"/>
                      <a:pt x="43816" y="92732"/>
                      <a:pt x="36663" y="94520"/>
                    </a:cubicBezTo>
                    <a:cubicBezTo>
                      <a:pt x="50076" y="98097"/>
                      <a:pt x="63489" y="98097"/>
                      <a:pt x="76008" y="94520"/>
                    </a:cubicBezTo>
                    <a:cubicBezTo>
                      <a:pt x="85844" y="90944"/>
                      <a:pt x="76008" y="73955"/>
                      <a:pt x="83162" y="65908"/>
                    </a:cubicBezTo>
                    <a:cubicBezTo>
                      <a:pt x="79585" y="65908"/>
                      <a:pt x="83162" y="60543"/>
                      <a:pt x="79585" y="60543"/>
                    </a:cubicBezTo>
                    <a:cubicBezTo>
                      <a:pt x="83162" y="56967"/>
                      <a:pt x="86738" y="52496"/>
                      <a:pt x="89421" y="50708"/>
                    </a:cubicBezTo>
                    <a:cubicBezTo>
                      <a:pt x="92998" y="50708"/>
                      <a:pt x="97469" y="48919"/>
                      <a:pt x="99257" y="45343"/>
                    </a:cubicBezTo>
                    <a:cubicBezTo>
                      <a:pt x="99257" y="41766"/>
                      <a:pt x="92104" y="39978"/>
                      <a:pt x="93892" y="37296"/>
                    </a:cubicBezTo>
                    <a:cubicBezTo>
                      <a:pt x="103728" y="30143"/>
                      <a:pt x="112671" y="20307"/>
                      <a:pt x="109094" y="10472"/>
                    </a:cubicBezTo>
                    <a:cubicBezTo>
                      <a:pt x="107305" y="5107"/>
                      <a:pt x="93892" y="5107"/>
                      <a:pt x="85844" y="1530"/>
                    </a:cubicBezTo>
                    <a:cubicBezTo>
                      <a:pt x="77796" y="-2046"/>
                      <a:pt x="67066" y="1530"/>
                      <a:pt x="57229" y="3319"/>
                    </a:cubicBezTo>
                    <a:cubicBezTo>
                      <a:pt x="49182" y="3319"/>
                      <a:pt x="40239" y="8683"/>
                      <a:pt x="32192" y="10472"/>
                    </a:cubicBezTo>
                    <a:cubicBezTo>
                      <a:pt x="20567" y="14048"/>
                      <a:pt x="9836" y="20307"/>
                      <a:pt x="0" y="27460"/>
                    </a:cubicBezTo>
                    <a:cubicBezTo>
                      <a:pt x="11625" y="22095"/>
                      <a:pt x="23249" y="20307"/>
                      <a:pt x="36663" y="17625"/>
                    </a:cubicBezTo>
                    <a:cubicBezTo>
                      <a:pt x="46499" y="15836"/>
                      <a:pt x="54547" y="14048"/>
                      <a:pt x="65277" y="15836"/>
                    </a:cubicBezTo>
                  </a:path>
                </a:pathLst>
              </a:custGeom>
              <a:solidFill>
                <a:srgbClr val="808080"/>
              </a:solidFill>
              <a:ln w="893" cap="flat">
                <a:noFill/>
                <a:prstDash val="solid"/>
                <a:miter/>
              </a:ln>
            </p:spPr>
            <p:txBody>
              <a:bodyPr rtlCol="0" anchor="ctr"/>
              <a:lstStyle/>
              <a:p>
                <a:endParaRPr lang="fr-FR"/>
              </a:p>
            </p:txBody>
          </p:sp>
        </p:grpSp>
        <p:sp>
          <p:nvSpPr>
            <p:cNvPr id="60" name="Forme libre 59">
              <a:extLst>
                <a:ext uri="{FF2B5EF4-FFF2-40B4-BE49-F238E27FC236}">
                  <a16:creationId xmlns:a16="http://schemas.microsoft.com/office/drawing/2014/main" id="{B664CACB-77F3-F987-1723-74C2CAFF7160}"/>
                </a:ext>
              </a:extLst>
            </p:cNvPr>
            <p:cNvSpPr/>
            <p:nvPr/>
          </p:nvSpPr>
          <p:spPr>
            <a:xfrm>
              <a:off x="3189814" y="2048458"/>
              <a:ext cx="5812369" cy="1982292"/>
            </a:xfrm>
            <a:custGeom>
              <a:avLst/>
              <a:gdLst>
                <a:gd name="connsiteX0" fmla="*/ 0 w 5812369"/>
                <a:gd name="connsiteY0" fmla="*/ 857474 h 1982292"/>
                <a:gd name="connsiteX1" fmla="*/ 0 w 5812369"/>
                <a:gd name="connsiteY1" fmla="*/ 186874 h 1982292"/>
                <a:gd name="connsiteX2" fmla="*/ 203880 w 5812369"/>
                <a:gd name="connsiteY2" fmla="*/ 186874 h 1982292"/>
                <a:gd name="connsiteX3" fmla="*/ 377357 w 5812369"/>
                <a:gd name="connsiteY3" fmla="*/ 240522 h 1982292"/>
                <a:gd name="connsiteX4" fmla="*/ 441740 w 5812369"/>
                <a:gd name="connsiteY4" fmla="*/ 387160 h 1982292"/>
                <a:gd name="connsiteX5" fmla="*/ 414020 w 5812369"/>
                <a:gd name="connsiteY5" fmla="*/ 490879 h 1982292"/>
                <a:gd name="connsiteX6" fmla="*/ 335329 w 5812369"/>
                <a:gd name="connsiteY6" fmla="*/ 560621 h 1982292"/>
                <a:gd name="connsiteX7" fmla="*/ 544574 w 5812369"/>
                <a:gd name="connsiteY7" fmla="*/ 857474 h 1982292"/>
                <a:gd name="connsiteX8" fmla="*/ 382722 w 5812369"/>
                <a:gd name="connsiteY8" fmla="*/ 857474 h 1982292"/>
                <a:gd name="connsiteX9" fmla="*/ 204774 w 5812369"/>
                <a:gd name="connsiteY9" fmla="*/ 586551 h 1982292"/>
                <a:gd name="connsiteX10" fmla="*/ 135920 w 5812369"/>
                <a:gd name="connsiteY10" fmla="*/ 586551 h 1982292"/>
                <a:gd name="connsiteX11" fmla="*/ 135920 w 5812369"/>
                <a:gd name="connsiteY11" fmla="*/ 857474 h 1982292"/>
                <a:gd name="connsiteX12" fmla="*/ 135920 w 5812369"/>
                <a:gd name="connsiteY12" fmla="*/ 471208 h 1982292"/>
                <a:gd name="connsiteX13" fmla="*/ 211928 w 5812369"/>
                <a:gd name="connsiteY13" fmla="*/ 471208 h 1982292"/>
                <a:gd name="connsiteX14" fmla="*/ 278100 w 5812369"/>
                <a:gd name="connsiteY14" fmla="*/ 448855 h 1982292"/>
                <a:gd name="connsiteX15" fmla="*/ 302243 w 5812369"/>
                <a:gd name="connsiteY15" fmla="*/ 385371 h 1982292"/>
                <a:gd name="connsiteX16" fmla="*/ 278100 w 5812369"/>
                <a:gd name="connsiteY16" fmla="*/ 324570 h 1982292"/>
                <a:gd name="connsiteX17" fmla="*/ 211928 w 5812369"/>
                <a:gd name="connsiteY17" fmla="*/ 303111 h 1982292"/>
                <a:gd name="connsiteX18" fmla="*/ 135920 w 5812369"/>
                <a:gd name="connsiteY18" fmla="*/ 303111 h 1982292"/>
                <a:gd name="connsiteX19" fmla="*/ 639361 w 5812369"/>
                <a:gd name="connsiteY19" fmla="*/ 857474 h 1982292"/>
                <a:gd name="connsiteX20" fmla="*/ 639361 w 5812369"/>
                <a:gd name="connsiteY20" fmla="*/ 186874 h 1982292"/>
                <a:gd name="connsiteX21" fmla="*/ 1028342 w 5812369"/>
                <a:gd name="connsiteY21" fmla="*/ 186874 h 1982292"/>
                <a:gd name="connsiteX22" fmla="*/ 1028342 w 5812369"/>
                <a:gd name="connsiteY22" fmla="*/ 303111 h 1982292"/>
                <a:gd name="connsiteX23" fmla="*/ 774387 w 5812369"/>
                <a:gd name="connsiteY23" fmla="*/ 303111 h 1982292"/>
                <a:gd name="connsiteX24" fmla="*/ 774387 w 5812369"/>
                <a:gd name="connsiteY24" fmla="*/ 457796 h 1982292"/>
                <a:gd name="connsiteX25" fmla="*/ 989891 w 5812369"/>
                <a:gd name="connsiteY25" fmla="*/ 457796 h 1982292"/>
                <a:gd name="connsiteX26" fmla="*/ 989891 w 5812369"/>
                <a:gd name="connsiteY26" fmla="*/ 574033 h 1982292"/>
                <a:gd name="connsiteX27" fmla="*/ 774387 w 5812369"/>
                <a:gd name="connsiteY27" fmla="*/ 574033 h 1982292"/>
                <a:gd name="connsiteX28" fmla="*/ 774387 w 5812369"/>
                <a:gd name="connsiteY28" fmla="*/ 741236 h 1982292"/>
                <a:gd name="connsiteX29" fmla="*/ 1028342 w 5812369"/>
                <a:gd name="connsiteY29" fmla="*/ 741236 h 1982292"/>
                <a:gd name="connsiteX30" fmla="*/ 1028342 w 5812369"/>
                <a:gd name="connsiteY30" fmla="*/ 857474 h 1982292"/>
                <a:gd name="connsiteX31" fmla="*/ 770810 w 5812369"/>
                <a:gd name="connsiteY31" fmla="*/ 129649 h 1982292"/>
                <a:gd name="connsiteX32" fmla="*/ 878115 w 5812369"/>
                <a:gd name="connsiteY32" fmla="*/ 0 h 1982292"/>
                <a:gd name="connsiteX33" fmla="*/ 1017612 w 5812369"/>
                <a:gd name="connsiteY33" fmla="*/ 0 h 1982292"/>
                <a:gd name="connsiteX34" fmla="*/ 894211 w 5812369"/>
                <a:gd name="connsiteY34" fmla="*/ 129649 h 1982292"/>
                <a:gd name="connsiteX35" fmla="*/ 1193771 w 5812369"/>
                <a:gd name="connsiteY35" fmla="*/ 857474 h 1982292"/>
                <a:gd name="connsiteX36" fmla="*/ 1193771 w 5812369"/>
                <a:gd name="connsiteY36" fmla="*/ 186874 h 1982292"/>
                <a:gd name="connsiteX37" fmla="*/ 1414641 w 5812369"/>
                <a:gd name="connsiteY37" fmla="*/ 186874 h 1982292"/>
                <a:gd name="connsiteX38" fmla="*/ 1587224 w 5812369"/>
                <a:gd name="connsiteY38" fmla="*/ 240522 h 1982292"/>
                <a:gd name="connsiteX39" fmla="*/ 1650713 w 5812369"/>
                <a:gd name="connsiteY39" fmla="*/ 387160 h 1982292"/>
                <a:gd name="connsiteX40" fmla="*/ 1587224 w 5812369"/>
                <a:gd name="connsiteY40" fmla="*/ 532903 h 1982292"/>
                <a:gd name="connsiteX41" fmla="*/ 1414641 w 5812369"/>
                <a:gd name="connsiteY41" fmla="*/ 586551 h 1982292"/>
                <a:gd name="connsiteX42" fmla="*/ 1329691 w 5812369"/>
                <a:gd name="connsiteY42" fmla="*/ 586551 h 1982292"/>
                <a:gd name="connsiteX43" fmla="*/ 1329691 w 5812369"/>
                <a:gd name="connsiteY43" fmla="*/ 857474 h 1982292"/>
                <a:gd name="connsiteX44" fmla="*/ 1329691 w 5812369"/>
                <a:gd name="connsiteY44" fmla="*/ 471208 h 1982292"/>
                <a:gd name="connsiteX45" fmla="*/ 1420007 w 5812369"/>
                <a:gd name="connsiteY45" fmla="*/ 471208 h 1982292"/>
                <a:gd name="connsiteX46" fmla="*/ 1487967 w 5812369"/>
                <a:gd name="connsiteY46" fmla="*/ 447961 h 1982292"/>
                <a:gd name="connsiteX47" fmla="*/ 1512110 w 5812369"/>
                <a:gd name="connsiteY47" fmla="*/ 385371 h 1982292"/>
                <a:gd name="connsiteX48" fmla="*/ 1487072 w 5812369"/>
                <a:gd name="connsiteY48" fmla="*/ 324570 h 1982292"/>
                <a:gd name="connsiteX49" fmla="*/ 1420007 w 5812369"/>
                <a:gd name="connsiteY49" fmla="*/ 303111 h 1982292"/>
                <a:gd name="connsiteX50" fmla="*/ 1329691 w 5812369"/>
                <a:gd name="connsiteY50" fmla="*/ 303111 h 1982292"/>
                <a:gd name="connsiteX51" fmla="*/ 1759807 w 5812369"/>
                <a:gd name="connsiteY51" fmla="*/ 595493 h 1982292"/>
                <a:gd name="connsiteX52" fmla="*/ 1759807 w 5812369"/>
                <a:gd name="connsiteY52" fmla="*/ 186874 h 1982292"/>
                <a:gd name="connsiteX53" fmla="*/ 1895727 w 5812369"/>
                <a:gd name="connsiteY53" fmla="*/ 186874 h 1982292"/>
                <a:gd name="connsiteX54" fmla="*/ 1895727 w 5812369"/>
                <a:gd name="connsiteY54" fmla="*/ 606222 h 1982292"/>
                <a:gd name="connsiteX55" fmla="*/ 1931495 w 5812369"/>
                <a:gd name="connsiteY55" fmla="*/ 711730 h 1982292"/>
                <a:gd name="connsiteX56" fmla="*/ 2030753 w 5812369"/>
                <a:gd name="connsiteY56" fmla="*/ 749283 h 1982292"/>
                <a:gd name="connsiteX57" fmla="*/ 2129116 w 5812369"/>
                <a:gd name="connsiteY57" fmla="*/ 711730 h 1982292"/>
                <a:gd name="connsiteX58" fmla="*/ 2164884 w 5812369"/>
                <a:gd name="connsiteY58" fmla="*/ 606222 h 1982292"/>
                <a:gd name="connsiteX59" fmla="*/ 2164884 w 5812369"/>
                <a:gd name="connsiteY59" fmla="*/ 186874 h 1982292"/>
                <a:gd name="connsiteX60" fmla="*/ 2300804 w 5812369"/>
                <a:gd name="connsiteY60" fmla="*/ 186874 h 1982292"/>
                <a:gd name="connsiteX61" fmla="*/ 2300804 w 5812369"/>
                <a:gd name="connsiteY61" fmla="*/ 595493 h 1982292"/>
                <a:gd name="connsiteX62" fmla="*/ 2228373 w 5812369"/>
                <a:gd name="connsiteY62" fmla="*/ 802037 h 1982292"/>
                <a:gd name="connsiteX63" fmla="*/ 2029858 w 5812369"/>
                <a:gd name="connsiteY63" fmla="*/ 876250 h 1982292"/>
                <a:gd name="connsiteX64" fmla="*/ 1832238 w 5812369"/>
                <a:gd name="connsiteY64" fmla="*/ 802037 h 1982292"/>
                <a:gd name="connsiteX65" fmla="*/ 1759807 w 5812369"/>
                <a:gd name="connsiteY65" fmla="*/ 595493 h 1982292"/>
                <a:gd name="connsiteX66" fmla="*/ 2477858 w 5812369"/>
                <a:gd name="connsiteY66" fmla="*/ 857474 h 1982292"/>
                <a:gd name="connsiteX67" fmla="*/ 2477858 w 5812369"/>
                <a:gd name="connsiteY67" fmla="*/ 186874 h 1982292"/>
                <a:gd name="connsiteX68" fmla="*/ 2667431 w 5812369"/>
                <a:gd name="connsiteY68" fmla="*/ 186874 h 1982292"/>
                <a:gd name="connsiteX69" fmla="*/ 2831071 w 5812369"/>
                <a:gd name="connsiteY69" fmla="*/ 235157 h 1982292"/>
                <a:gd name="connsiteX70" fmla="*/ 2890983 w 5812369"/>
                <a:gd name="connsiteY70" fmla="*/ 369277 h 1982292"/>
                <a:gd name="connsiteX71" fmla="*/ 2820341 w 5812369"/>
                <a:gd name="connsiteY71" fmla="*/ 501609 h 1982292"/>
                <a:gd name="connsiteX72" fmla="*/ 2901714 w 5812369"/>
                <a:gd name="connsiteY72" fmla="*/ 565986 h 1982292"/>
                <a:gd name="connsiteX73" fmla="*/ 2930329 w 5812369"/>
                <a:gd name="connsiteY73" fmla="*/ 659870 h 1982292"/>
                <a:gd name="connsiteX74" fmla="*/ 2863263 w 5812369"/>
                <a:gd name="connsiteY74" fmla="*/ 804720 h 1982292"/>
                <a:gd name="connsiteX75" fmla="*/ 2681738 w 5812369"/>
                <a:gd name="connsiteY75" fmla="*/ 857474 h 1982292"/>
                <a:gd name="connsiteX76" fmla="*/ 2612884 w 5812369"/>
                <a:gd name="connsiteY76" fmla="*/ 741236 h 1982292"/>
                <a:gd name="connsiteX77" fmla="*/ 2689786 w 5812369"/>
                <a:gd name="connsiteY77" fmla="*/ 741236 h 1982292"/>
                <a:gd name="connsiteX78" fmla="*/ 2764005 w 5812369"/>
                <a:gd name="connsiteY78" fmla="*/ 717989 h 1982292"/>
                <a:gd name="connsiteX79" fmla="*/ 2790832 w 5812369"/>
                <a:gd name="connsiteY79" fmla="*/ 652717 h 1982292"/>
                <a:gd name="connsiteX80" fmla="*/ 2764005 w 5812369"/>
                <a:gd name="connsiteY80" fmla="*/ 588340 h 1982292"/>
                <a:gd name="connsiteX81" fmla="*/ 2689786 w 5812369"/>
                <a:gd name="connsiteY81" fmla="*/ 565986 h 1982292"/>
                <a:gd name="connsiteX82" fmla="*/ 2612884 w 5812369"/>
                <a:gd name="connsiteY82" fmla="*/ 565986 h 1982292"/>
                <a:gd name="connsiteX83" fmla="*/ 2612884 w 5812369"/>
                <a:gd name="connsiteY83" fmla="*/ 449749 h 1982292"/>
                <a:gd name="connsiteX84" fmla="*/ 2670113 w 5812369"/>
                <a:gd name="connsiteY84" fmla="*/ 449749 h 1982292"/>
                <a:gd name="connsiteX85" fmla="*/ 2730025 w 5812369"/>
                <a:gd name="connsiteY85" fmla="*/ 430078 h 1982292"/>
                <a:gd name="connsiteX86" fmla="*/ 2751486 w 5812369"/>
                <a:gd name="connsiteY86" fmla="*/ 375536 h 1982292"/>
                <a:gd name="connsiteX87" fmla="*/ 2730025 w 5812369"/>
                <a:gd name="connsiteY87" fmla="*/ 322782 h 1982292"/>
                <a:gd name="connsiteX88" fmla="*/ 2670113 w 5812369"/>
                <a:gd name="connsiteY88" fmla="*/ 303111 h 1982292"/>
                <a:gd name="connsiteX89" fmla="*/ 2612884 w 5812369"/>
                <a:gd name="connsiteY89" fmla="*/ 303111 h 1982292"/>
                <a:gd name="connsiteX90" fmla="*/ 3077873 w 5812369"/>
                <a:gd name="connsiteY90" fmla="*/ 857474 h 1982292"/>
                <a:gd name="connsiteX91" fmla="*/ 3077873 w 5812369"/>
                <a:gd name="connsiteY91" fmla="*/ 186874 h 1982292"/>
                <a:gd name="connsiteX92" fmla="*/ 3212899 w 5812369"/>
                <a:gd name="connsiteY92" fmla="*/ 186874 h 1982292"/>
                <a:gd name="connsiteX93" fmla="*/ 3212899 w 5812369"/>
                <a:gd name="connsiteY93" fmla="*/ 734083 h 1982292"/>
                <a:gd name="connsiteX94" fmla="*/ 3466855 w 5812369"/>
                <a:gd name="connsiteY94" fmla="*/ 734083 h 1982292"/>
                <a:gd name="connsiteX95" fmla="*/ 3466855 w 5812369"/>
                <a:gd name="connsiteY95" fmla="*/ 857474 h 1982292"/>
                <a:gd name="connsiteX96" fmla="*/ 3595621 w 5812369"/>
                <a:gd name="connsiteY96" fmla="*/ 857474 h 1982292"/>
                <a:gd name="connsiteX97" fmla="*/ 3595621 w 5812369"/>
                <a:gd name="connsiteY97" fmla="*/ 186874 h 1982292"/>
                <a:gd name="connsiteX98" fmla="*/ 3730647 w 5812369"/>
                <a:gd name="connsiteY98" fmla="*/ 186874 h 1982292"/>
                <a:gd name="connsiteX99" fmla="*/ 3730647 w 5812369"/>
                <a:gd name="connsiteY99" fmla="*/ 857474 h 1982292"/>
                <a:gd name="connsiteX100" fmla="*/ 3896076 w 5812369"/>
                <a:gd name="connsiteY100" fmla="*/ 658976 h 1982292"/>
                <a:gd name="connsiteX101" fmla="*/ 3870144 w 5812369"/>
                <a:gd name="connsiteY101" fmla="*/ 522174 h 1982292"/>
                <a:gd name="connsiteX102" fmla="*/ 3896076 w 5812369"/>
                <a:gd name="connsiteY102" fmla="*/ 386265 h 1982292"/>
                <a:gd name="connsiteX103" fmla="*/ 3967613 w 5812369"/>
                <a:gd name="connsiteY103" fmla="*/ 272711 h 1982292"/>
                <a:gd name="connsiteX104" fmla="*/ 4080284 w 5812369"/>
                <a:gd name="connsiteY104" fmla="*/ 195815 h 1982292"/>
                <a:gd name="connsiteX105" fmla="*/ 4224252 w 5812369"/>
                <a:gd name="connsiteY105" fmla="*/ 167203 h 1982292"/>
                <a:gd name="connsiteX106" fmla="*/ 4368220 w 5812369"/>
                <a:gd name="connsiteY106" fmla="*/ 195815 h 1982292"/>
                <a:gd name="connsiteX107" fmla="*/ 4480890 w 5812369"/>
                <a:gd name="connsiteY107" fmla="*/ 272711 h 1982292"/>
                <a:gd name="connsiteX108" fmla="*/ 4552427 w 5812369"/>
                <a:gd name="connsiteY108" fmla="*/ 386265 h 1982292"/>
                <a:gd name="connsiteX109" fmla="*/ 4578359 w 5812369"/>
                <a:gd name="connsiteY109" fmla="*/ 522174 h 1982292"/>
                <a:gd name="connsiteX110" fmla="*/ 4543485 w 5812369"/>
                <a:gd name="connsiteY110" fmla="*/ 679541 h 1982292"/>
                <a:gd name="connsiteX111" fmla="*/ 4446910 w 5812369"/>
                <a:gd name="connsiteY111" fmla="*/ 802037 h 1982292"/>
                <a:gd name="connsiteX112" fmla="*/ 4487150 w 5812369"/>
                <a:gd name="connsiteY112" fmla="*/ 840485 h 1982292"/>
                <a:gd name="connsiteX113" fmla="*/ 4626646 w 5812369"/>
                <a:gd name="connsiteY113" fmla="*/ 903968 h 1982292"/>
                <a:gd name="connsiteX114" fmla="*/ 4674934 w 5812369"/>
                <a:gd name="connsiteY114" fmla="*/ 896815 h 1982292"/>
                <a:gd name="connsiteX115" fmla="*/ 4674934 w 5812369"/>
                <a:gd name="connsiteY115" fmla="*/ 1012159 h 1982292"/>
                <a:gd name="connsiteX116" fmla="*/ 4604291 w 5812369"/>
                <a:gd name="connsiteY116" fmla="*/ 1023782 h 1982292"/>
                <a:gd name="connsiteX117" fmla="*/ 4395940 w 5812369"/>
                <a:gd name="connsiteY117" fmla="*/ 936157 h 1982292"/>
                <a:gd name="connsiteX118" fmla="*/ 4316355 w 5812369"/>
                <a:gd name="connsiteY118" fmla="*/ 864627 h 1982292"/>
                <a:gd name="connsiteX119" fmla="*/ 4224252 w 5812369"/>
                <a:gd name="connsiteY119" fmla="*/ 876250 h 1982292"/>
                <a:gd name="connsiteX120" fmla="*/ 4080284 w 5812369"/>
                <a:gd name="connsiteY120" fmla="*/ 847638 h 1982292"/>
                <a:gd name="connsiteX121" fmla="*/ 3967613 w 5812369"/>
                <a:gd name="connsiteY121" fmla="*/ 771637 h 1982292"/>
                <a:gd name="connsiteX122" fmla="*/ 3896076 w 5812369"/>
                <a:gd name="connsiteY122" fmla="*/ 658976 h 1982292"/>
                <a:gd name="connsiteX123" fmla="*/ 4070447 w 5812369"/>
                <a:gd name="connsiteY123" fmla="*/ 360336 h 1982292"/>
                <a:gd name="connsiteX124" fmla="*/ 4008747 w 5812369"/>
                <a:gd name="connsiteY124" fmla="*/ 522174 h 1982292"/>
                <a:gd name="connsiteX125" fmla="*/ 4070447 w 5812369"/>
                <a:gd name="connsiteY125" fmla="*/ 684012 h 1982292"/>
                <a:gd name="connsiteX126" fmla="*/ 4225146 w 5812369"/>
                <a:gd name="connsiteY126" fmla="*/ 749283 h 1982292"/>
                <a:gd name="connsiteX127" fmla="*/ 4335134 w 5812369"/>
                <a:gd name="connsiteY127" fmla="*/ 719777 h 1982292"/>
                <a:gd name="connsiteX128" fmla="*/ 4412036 w 5812369"/>
                <a:gd name="connsiteY128" fmla="*/ 637517 h 1982292"/>
                <a:gd name="connsiteX129" fmla="*/ 4439756 w 5812369"/>
                <a:gd name="connsiteY129" fmla="*/ 522174 h 1982292"/>
                <a:gd name="connsiteX130" fmla="*/ 4378056 w 5812369"/>
                <a:gd name="connsiteY130" fmla="*/ 360336 h 1982292"/>
                <a:gd name="connsiteX131" fmla="*/ 4224252 w 5812369"/>
                <a:gd name="connsiteY131" fmla="*/ 295064 h 1982292"/>
                <a:gd name="connsiteX132" fmla="*/ 4069553 w 5812369"/>
                <a:gd name="connsiteY132" fmla="*/ 360336 h 1982292"/>
                <a:gd name="connsiteX133" fmla="*/ 4705337 w 5812369"/>
                <a:gd name="connsiteY133" fmla="*/ 595493 h 1982292"/>
                <a:gd name="connsiteX134" fmla="*/ 4705337 w 5812369"/>
                <a:gd name="connsiteY134" fmla="*/ 186874 h 1982292"/>
                <a:gd name="connsiteX135" fmla="*/ 4841257 w 5812369"/>
                <a:gd name="connsiteY135" fmla="*/ 186874 h 1982292"/>
                <a:gd name="connsiteX136" fmla="*/ 4841257 w 5812369"/>
                <a:gd name="connsiteY136" fmla="*/ 606222 h 1982292"/>
                <a:gd name="connsiteX137" fmla="*/ 4877025 w 5812369"/>
                <a:gd name="connsiteY137" fmla="*/ 711730 h 1982292"/>
                <a:gd name="connsiteX138" fmla="*/ 4976283 w 5812369"/>
                <a:gd name="connsiteY138" fmla="*/ 749283 h 1982292"/>
                <a:gd name="connsiteX139" fmla="*/ 5074646 w 5812369"/>
                <a:gd name="connsiteY139" fmla="*/ 711730 h 1982292"/>
                <a:gd name="connsiteX140" fmla="*/ 5110414 w 5812369"/>
                <a:gd name="connsiteY140" fmla="*/ 606222 h 1982292"/>
                <a:gd name="connsiteX141" fmla="*/ 5110414 w 5812369"/>
                <a:gd name="connsiteY141" fmla="*/ 186874 h 1982292"/>
                <a:gd name="connsiteX142" fmla="*/ 5246334 w 5812369"/>
                <a:gd name="connsiteY142" fmla="*/ 186874 h 1982292"/>
                <a:gd name="connsiteX143" fmla="*/ 5246334 w 5812369"/>
                <a:gd name="connsiteY143" fmla="*/ 595493 h 1982292"/>
                <a:gd name="connsiteX144" fmla="*/ 5173903 w 5812369"/>
                <a:gd name="connsiteY144" fmla="*/ 802037 h 1982292"/>
                <a:gd name="connsiteX145" fmla="*/ 4975389 w 5812369"/>
                <a:gd name="connsiteY145" fmla="*/ 876250 h 1982292"/>
                <a:gd name="connsiteX146" fmla="*/ 4777768 w 5812369"/>
                <a:gd name="connsiteY146" fmla="*/ 802037 h 1982292"/>
                <a:gd name="connsiteX147" fmla="*/ 4705337 w 5812369"/>
                <a:gd name="connsiteY147" fmla="*/ 595493 h 1982292"/>
                <a:gd name="connsiteX148" fmla="*/ 5423388 w 5812369"/>
                <a:gd name="connsiteY148" fmla="*/ 857474 h 1982292"/>
                <a:gd name="connsiteX149" fmla="*/ 5423388 w 5812369"/>
                <a:gd name="connsiteY149" fmla="*/ 186874 h 1982292"/>
                <a:gd name="connsiteX150" fmla="*/ 5812370 w 5812369"/>
                <a:gd name="connsiteY150" fmla="*/ 186874 h 1982292"/>
                <a:gd name="connsiteX151" fmla="*/ 5812370 w 5812369"/>
                <a:gd name="connsiteY151" fmla="*/ 303111 h 1982292"/>
                <a:gd name="connsiteX152" fmla="*/ 5558414 w 5812369"/>
                <a:gd name="connsiteY152" fmla="*/ 303111 h 1982292"/>
                <a:gd name="connsiteX153" fmla="*/ 5558414 w 5812369"/>
                <a:gd name="connsiteY153" fmla="*/ 457796 h 1982292"/>
                <a:gd name="connsiteX154" fmla="*/ 5773919 w 5812369"/>
                <a:gd name="connsiteY154" fmla="*/ 457796 h 1982292"/>
                <a:gd name="connsiteX155" fmla="*/ 5773919 w 5812369"/>
                <a:gd name="connsiteY155" fmla="*/ 574033 h 1982292"/>
                <a:gd name="connsiteX156" fmla="*/ 5558414 w 5812369"/>
                <a:gd name="connsiteY156" fmla="*/ 574033 h 1982292"/>
                <a:gd name="connsiteX157" fmla="*/ 5558414 w 5812369"/>
                <a:gd name="connsiteY157" fmla="*/ 741236 h 1982292"/>
                <a:gd name="connsiteX158" fmla="*/ 5812370 w 5812369"/>
                <a:gd name="connsiteY158" fmla="*/ 741236 h 1982292"/>
                <a:gd name="connsiteX159" fmla="*/ 5812370 w 5812369"/>
                <a:gd name="connsiteY159" fmla="*/ 857474 h 1982292"/>
                <a:gd name="connsiteX160" fmla="*/ 0 w 5812369"/>
                <a:gd name="connsiteY160" fmla="*/ 1827608 h 1982292"/>
                <a:gd name="connsiteX161" fmla="*/ 0 w 5812369"/>
                <a:gd name="connsiteY161" fmla="*/ 1157008 h 1982292"/>
                <a:gd name="connsiteX162" fmla="*/ 388982 w 5812369"/>
                <a:gd name="connsiteY162" fmla="*/ 1157008 h 1982292"/>
                <a:gd name="connsiteX163" fmla="*/ 388982 w 5812369"/>
                <a:gd name="connsiteY163" fmla="*/ 1273245 h 1982292"/>
                <a:gd name="connsiteX164" fmla="*/ 135920 w 5812369"/>
                <a:gd name="connsiteY164" fmla="*/ 1273245 h 1982292"/>
                <a:gd name="connsiteX165" fmla="*/ 135920 w 5812369"/>
                <a:gd name="connsiteY165" fmla="*/ 1427930 h 1982292"/>
                <a:gd name="connsiteX166" fmla="*/ 351425 w 5812369"/>
                <a:gd name="connsiteY166" fmla="*/ 1427930 h 1982292"/>
                <a:gd name="connsiteX167" fmla="*/ 351425 w 5812369"/>
                <a:gd name="connsiteY167" fmla="*/ 1544168 h 1982292"/>
                <a:gd name="connsiteX168" fmla="*/ 135920 w 5812369"/>
                <a:gd name="connsiteY168" fmla="*/ 1544168 h 1982292"/>
                <a:gd name="connsiteX169" fmla="*/ 135920 w 5812369"/>
                <a:gd name="connsiteY169" fmla="*/ 1827608 h 1982292"/>
                <a:gd name="connsiteX170" fmla="*/ 517748 w 5812369"/>
                <a:gd name="connsiteY170" fmla="*/ 1827608 h 1982292"/>
                <a:gd name="connsiteX171" fmla="*/ 517748 w 5812369"/>
                <a:gd name="connsiteY171" fmla="*/ 1157008 h 1982292"/>
                <a:gd name="connsiteX172" fmla="*/ 721628 w 5812369"/>
                <a:gd name="connsiteY172" fmla="*/ 1157008 h 1982292"/>
                <a:gd name="connsiteX173" fmla="*/ 895999 w 5812369"/>
                <a:gd name="connsiteY173" fmla="*/ 1210656 h 1982292"/>
                <a:gd name="connsiteX174" fmla="*/ 959488 w 5812369"/>
                <a:gd name="connsiteY174" fmla="*/ 1357294 h 1982292"/>
                <a:gd name="connsiteX175" fmla="*/ 931768 w 5812369"/>
                <a:gd name="connsiteY175" fmla="*/ 1461907 h 1982292"/>
                <a:gd name="connsiteX176" fmla="*/ 853077 w 5812369"/>
                <a:gd name="connsiteY176" fmla="*/ 1530756 h 1982292"/>
                <a:gd name="connsiteX177" fmla="*/ 1062322 w 5812369"/>
                <a:gd name="connsiteY177" fmla="*/ 1827608 h 1982292"/>
                <a:gd name="connsiteX178" fmla="*/ 900470 w 5812369"/>
                <a:gd name="connsiteY178" fmla="*/ 1827608 h 1982292"/>
                <a:gd name="connsiteX179" fmla="*/ 722522 w 5812369"/>
                <a:gd name="connsiteY179" fmla="*/ 1556686 h 1982292"/>
                <a:gd name="connsiteX180" fmla="*/ 653668 w 5812369"/>
                <a:gd name="connsiteY180" fmla="*/ 1556686 h 1982292"/>
                <a:gd name="connsiteX181" fmla="*/ 653668 w 5812369"/>
                <a:gd name="connsiteY181" fmla="*/ 1827608 h 1982292"/>
                <a:gd name="connsiteX182" fmla="*/ 653668 w 5812369"/>
                <a:gd name="connsiteY182" fmla="*/ 1441342 h 1982292"/>
                <a:gd name="connsiteX183" fmla="*/ 729676 w 5812369"/>
                <a:gd name="connsiteY183" fmla="*/ 1441342 h 1982292"/>
                <a:gd name="connsiteX184" fmla="*/ 796742 w 5812369"/>
                <a:gd name="connsiteY184" fmla="*/ 1418989 h 1982292"/>
                <a:gd name="connsiteX185" fmla="*/ 819991 w 5812369"/>
                <a:gd name="connsiteY185" fmla="*/ 1355506 h 1982292"/>
                <a:gd name="connsiteX186" fmla="*/ 796742 w 5812369"/>
                <a:gd name="connsiteY186" fmla="*/ 1294705 h 1982292"/>
                <a:gd name="connsiteX187" fmla="*/ 729676 w 5812369"/>
                <a:gd name="connsiteY187" fmla="*/ 1273245 h 1982292"/>
                <a:gd name="connsiteX188" fmla="*/ 653668 w 5812369"/>
                <a:gd name="connsiteY188" fmla="*/ 1273245 h 1982292"/>
                <a:gd name="connsiteX189" fmla="*/ 1100773 w 5812369"/>
                <a:gd name="connsiteY189" fmla="*/ 1827608 h 1982292"/>
                <a:gd name="connsiteX190" fmla="*/ 1353835 w 5812369"/>
                <a:gd name="connsiteY190" fmla="*/ 1157008 h 1982292"/>
                <a:gd name="connsiteX191" fmla="*/ 1530889 w 5812369"/>
                <a:gd name="connsiteY191" fmla="*/ 1157008 h 1982292"/>
                <a:gd name="connsiteX192" fmla="*/ 1783950 w 5812369"/>
                <a:gd name="connsiteY192" fmla="*/ 1827608 h 1982292"/>
                <a:gd name="connsiteX193" fmla="*/ 1639982 w 5812369"/>
                <a:gd name="connsiteY193" fmla="*/ 1827608 h 1982292"/>
                <a:gd name="connsiteX194" fmla="*/ 1575599 w 5812369"/>
                <a:gd name="connsiteY194" fmla="*/ 1653252 h 1982292"/>
                <a:gd name="connsiteX195" fmla="*/ 1308230 w 5812369"/>
                <a:gd name="connsiteY195" fmla="*/ 1653252 h 1982292"/>
                <a:gd name="connsiteX196" fmla="*/ 1244741 w 5812369"/>
                <a:gd name="connsiteY196" fmla="*/ 1827608 h 1982292"/>
                <a:gd name="connsiteX197" fmla="*/ 1350258 w 5812369"/>
                <a:gd name="connsiteY197" fmla="*/ 1537015 h 1982292"/>
                <a:gd name="connsiteX198" fmla="*/ 1534466 w 5812369"/>
                <a:gd name="connsiteY198" fmla="*/ 1537015 h 1982292"/>
                <a:gd name="connsiteX199" fmla="*/ 1442362 w 5812369"/>
                <a:gd name="connsiteY199" fmla="*/ 1285763 h 1982292"/>
                <a:gd name="connsiteX200" fmla="*/ 1896621 w 5812369"/>
                <a:gd name="connsiteY200" fmla="*/ 1827608 h 1982292"/>
                <a:gd name="connsiteX201" fmla="*/ 1896621 w 5812369"/>
                <a:gd name="connsiteY201" fmla="*/ 1157008 h 1982292"/>
                <a:gd name="connsiteX202" fmla="*/ 2070098 w 5812369"/>
                <a:gd name="connsiteY202" fmla="*/ 1157008 h 1982292"/>
                <a:gd name="connsiteX203" fmla="*/ 2368764 w 5812369"/>
                <a:gd name="connsiteY203" fmla="*/ 1637158 h 1982292"/>
                <a:gd name="connsiteX204" fmla="*/ 2368764 w 5812369"/>
                <a:gd name="connsiteY204" fmla="*/ 1157008 h 1982292"/>
                <a:gd name="connsiteX205" fmla="*/ 2503790 w 5812369"/>
                <a:gd name="connsiteY205" fmla="*/ 1157008 h 1982292"/>
                <a:gd name="connsiteX206" fmla="*/ 2503790 w 5812369"/>
                <a:gd name="connsiteY206" fmla="*/ 1827608 h 1982292"/>
                <a:gd name="connsiteX207" fmla="*/ 2330313 w 5812369"/>
                <a:gd name="connsiteY207" fmla="*/ 1827608 h 1982292"/>
                <a:gd name="connsiteX208" fmla="*/ 2031647 w 5812369"/>
                <a:gd name="connsiteY208" fmla="*/ 1345670 h 1982292"/>
                <a:gd name="connsiteX209" fmla="*/ 2031647 w 5812369"/>
                <a:gd name="connsiteY209" fmla="*/ 1827608 h 1982292"/>
                <a:gd name="connsiteX210" fmla="*/ 2644181 w 5812369"/>
                <a:gd name="connsiteY210" fmla="*/ 1492308 h 1982292"/>
                <a:gd name="connsiteX211" fmla="*/ 2670113 w 5812369"/>
                <a:gd name="connsiteY211" fmla="*/ 1356400 h 1982292"/>
                <a:gd name="connsiteX212" fmla="*/ 2741650 w 5812369"/>
                <a:gd name="connsiteY212" fmla="*/ 1242845 h 1982292"/>
                <a:gd name="connsiteX213" fmla="*/ 2854321 w 5812369"/>
                <a:gd name="connsiteY213" fmla="*/ 1166844 h 1982292"/>
                <a:gd name="connsiteX214" fmla="*/ 2999183 w 5812369"/>
                <a:gd name="connsiteY214" fmla="*/ 1138231 h 1982292"/>
                <a:gd name="connsiteX215" fmla="*/ 3160141 w 5812369"/>
                <a:gd name="connsiteY215" fmla="*/ 1173997 h 1982292"/>
                <a:gd name="connsiteX216" fmla="*/ 3279965 w 5812369"/>
                <a:gd name="connsiteY216" fmla="*/ 1274140 h 1982292"/>
                <a:gd name="connsiteX217" fmla="*/ 3173554 w 5812369"/>
                <a:gd name="connsiteY217" fmla="*/ 1357294 h 1982292"/>
                <a:gd name="connsiteX218" fmla="*/ 3099334 w 5812369"/>
                <a:gd name="connsiteY218" fmla="*/ 1290234 h 1982292"/>
                <a:gd name="connsiteX219" fmla="*/ 2999183 w 5812369"/>
                <a:gd name="connsiteY219" fmla="*/ 1265198 h 1982292"/>
                <a:gd name="connsiteX220" fmla="*/ 2844484 w 5812369"/>
                <a:gd name="connsiteY220" fmla="*/ 1330470 h 1982292"/>
                <a:gd name="connsiteX221" fmla="*/ 2782784 w 5812369"/>
                <a:gd name="connsiteY221" fmla="*/ 1492308 h 1982292"/>
                <a:gd name="connsiteX222" fmla="*/ 2844484 w 5812369"/>
                <a:gd name="connsiteY222" fmla="*/ 1655040 h 1982292"/>
                <a:gd name="connsiteX223" fmla="*/ 2999183 w 5812369"/>
                <a:gd name="connsiteY223" fmla="*/ 1719418 h 1982292"/>
                <a:gd name="connsiteX224" fmla="*/ 3099334 w 5812369"/>
                <a:gd name="connsiteY224" fmla="*/ 1695276 h 1982292"/>
                <a:gd name="connsiteX225" fmla="*/ 3173554 w 5812369"/>
                <a:gd name="connsiteY225" fmla="*/ 1627322 h 1982292"/>
                <a:gd name="connsiteX226" fmla="*/ 3279965 w 5812369"/>
                <a:gd name="connsiteY226" fmla="*/ 1709582 h 1982292"/>
                <a:gd name="connsiteX227" fmla="*/ 3181602 w 5812369"/>
                <a:gd name="connsiteY227" fmla="*/ 1798996 h 1982292"/>
                <a:gd name="connsiteX228" fmla="*/ 3051047 w 5812369"/>
                <a:gd name="connsiteY228" fmla="*/ 1842808 h 1982292"/>
                <a:gd name="connsiteX229" fmla="*/ 2967885 w 5812369"/>
                <a:gd name="connsiteY229" fmla="*/ 1982293 h 1982292"/>
                <a:gd name="connsiteX230" fmla="*/ 2848061 w 5812369"/>
                <a:gd name="connsiteY230" fmla="*/ 1982293 h 1982292"/>
                <a:gd name="connsiteX231" fmla="*/ 2932117 w 5812369"/>
                <a:gd name="connsiteY231" fmla="*/ 1841020 h 1982292"/>
                <a:gd name="connsiteX232" fmla="*/ 2780995 w 5812369"/>
                <a:gd name="connsiteY232" fmla="*/ 1775748 h 1982292"/>
                <a:gd name="connsiteX233" fmla="*/ 2679055 w 5812369"/>
                <a:gd name="connsiteY233" fmla="*/ 1651464 h 1982292"/>
                <a:gd name="connsiteX234" fmla="*/ 2644181 w 5812369"/>
                <a:gd name="connsiteY234" fmla="*/ 1492308 h 1982292"/>
                <a:gd name="connsiteX235" fmla="*/ 3319310 w 5812369"/>
                <a:gd name="connsiteY235" fmla="*/ 1827608 h 1982292"/>
                <a:gd name="connsiteX236" fmla="*/ 3572372 w 5812369"/>
                <a:gd name="connsiteY236" fmla="*/ 1157008 h 1982292"/>
                <a:gd name="connsiteX237" fmla="*/ 3749426 w 5812369"/>
                <a:gd name="connsiteY237" fmla="*/ 1157008 h 1982292"/>
                <a:gd name="connsiteX238" fmla="*/ 4002487 w 5812369"/>
                <a:gd name="connsiteY238" fmla="*/ 1827608 h 1982292"/>
                <a:gd name="connsiteX239" fmla="*/ 3858519 w 5812369"/>
                <a:gd name="connsiteY239" fmla="*/ 1827608 h 1982292"/>
                <a:gd name="connsiteX240" fmla="*/ 3795030 w 5812369"/>
                <a:gd name="connsiteY240" fmla="*/ 1653252 h 1982292"/>
                <a:gd name="connsiteX241" fmla="*/ 3527661 w 5812369"/>
                <a:gd name="connsiteY241" fmla="*/ 1653252 h 1982292"/>
                <a:gd name="connsiteX242" fmla="*/ 3463278 w 5812369"/>
                <a:gd name="connsiteY242" fmla="*/ 1827608 h 1982292"/>
                <a:gd name="connsiteX243" fmla="*/ 3569689 w 5812369"/>
                <a:gd name="connsiteY243" fmla="*/ 1537015 h 1982292"/>
                <a:gd name="connsiteX244" fmla="*/ 3753002 w 5812369"/>
                <a:gd name="connsiteY244" fmla="*/ 1537015 h 1982292"/>
                <a:gd name="connsiteX245" fmla="*/ 3660899 w 5812369"/>
                <a:gd name="connsiteY245" fmla="*/ 1285763 h 1982292"/>
                <a:gd name="connsiteX246" fmla="*/ 4115158 w 5812369"/>
                <a:gd name="connsiteY246" fmla="*/ 1827608 h 1982292"/>
                <a:gd name="connsiteX247" fmla="*/ 4115158 w 5812369"/>
                <a:gd name="connsiteY247" fmla="*/ 1157008 h 1982292"/>
                <a:gd name="connsiteX248" fmla="*/ 4251078 w 5812369"/>
                <a:gd name="connsiteY248" fmla="*/ 1157008 h 1982292"/>
                <a:gd name="connsiteX249" fmla="*/ 4251078 w 5812369"/>
                <a:gd name="connsiteY249" fmla="*/ 1827608 h 1982292"/>
                <a:gd name="connsiteX250" fmla="*/ 4386998 w 5812369"/>
                <a:gd name="connsiteY250" fmla="*/ 1734618 h 1982292"/>
                <a:gd name="connsiteX251" fmla="*/ 4485361 w 5812369"/>
                <a:gd name="connsiteY251" fmla="*/ 1644311 h 1982292"/>
                <a:gd name="connsiteX252" fmla="*/ 4553321 w 5812369"/>
                <a:gd name="connsiteY252" fmla="*/ 1705112 h 1982292"/>
                <a:gd name="connsiteX253" fmla="*/ 4632906 w 5812369"/>
                <a:gd name="connsiteY253" fmla="*/ 1726571 h 1982292"/>
                <a:gd name="connsiteX254" fmla="*/ 4695501 w 5812369"/>
                <a:gd name="connsiteY254" fmla="*/ 1706006 h 1982292"/>
                <a:gd name="connsiteX255" fmla="*/ 4718750 w 5812369"/>
                <a:gd name="connsiteY255" fmla="*/ 1648781 h 1982292"/>
                <a:gd name="connsiteX256" fmla="*/ 4706231 w 5812369"/>
                <a:gd name="connsiteY256" fmla="*/ 1609439 h 1982292"/>
                <a:gd name="connsiteX257" fmla="*/ 4671357 w 5812369"/>
                <a:gd name="connsiteY257" fmla="*/ 1579933 h 1982292"/>
                <a:gd name="connsiteX258" fmla="*/ 4622175 w 5812369"/>
                <a:gd name="connsiteY258" fmla="*/ 1554897 h 1982292"/>
                <a:gd name="connsiteX259" fmla="*/ 4565840 w 5812369"/>
                <a:gd name="connsiteY259" fmla="*/ 1528967 h 1982292"/>
                <a:gd name="connsiteX260" fmla="*/ 4510399 w 5812369"/>
                <a:gd name="connsiteY260" fmla="*/ 1498567 h 1982292"/>
                <a:gd name="connsiteX261" fmla="*/ 4461217 w 5812369"/>
                <a:gd name="connsiteY261" fmla="*/ 1459225 h 1982292"/>
                <a:gd name="connsiteX262" fmla="*/ 4426343 w 5812369"/>
                <a:gd name="connsiteY262" fmla="*/ 1404683 h 1982292"/>
                <a:gd name="connsiteX263" fmla="*/ 4412930 w 5812369"/>
                <a:gd name="connsiteY263" fmla="*/ 1332258 h 1982292"/>
                <a:gd name="connsiteX264" fmla="*/ 4473736 w 5812369"/>
                <a:gd name="connsiteY264" fmla="*/ 1194562 h 1982292"/>
                <a:gd name="connsiteX265" fmla="*/ 4627541 w 5812369"/>
                <a:gd name="connsiteY265" fmla="*/ 1138231 h 1982292"/>
                <a:gd name="connsiteX266" fmla="*/ 4860930 w 5812369"/>
                <a:gd name="connsiteY266" fmla="*/ 1250892 h 1982292"/>
                <a:gd name="connsiteX267" fmla="*/ 4761672 w 5812369"/>
                <a:gd name="connsiteY267" fmla="*/ 1340305 h 1982292"/>
                <a:gd name="connsiteX268" fmla="*/ 4628435 w 5812369"/>
                <a:gd name="connsiteY268" fmla="*/ 1256257 h 1982292"/>
                <a:gd name="connsiteX269" fmla="*/ 4572100 w 5812369"/>
                <a:gd name="connsiteY269" fmla="*/ 1276822 h 1982292"/>
                <a:gd name="connsiteX270" fmla="*/ 4550639 w 5812369"/>
                <a:gd name="connsiteY270" fmla="*/ 1326893 h 1982292"/>
                <a:gd name="connsiteX271" fmla="*/ 4561369 w 5812369"/>
                <a:gd name="connsiteY271" fmla="*/ 1361765 h 1982292"/>
                <a:gd name="connsiteX272" fmla="*/ 4589090 w 5812369"/>
                <a:gd name="connsiteY272" fmla="*/ 1389483 h 1982292"/>
                <a:gd name="connsiteX273" fmla="*/ 4630223 w 5812369"/>
                <a:gd name="connsiteY273" fmla="*/ 1412730 h 1982292"/>
                <a:gd name="connsiteX274" fmla="*/ 4677616 w 5812369"/>
                <a:gd name="connsiteY274" fmla="*/ 1435084 h 1982292"/>
                <a:gd name="connsiteX275" fmla="*/ 4728586 w 5812369"/>
                <a:gd name="connsiteY275" fmla="*/ 1458331 h 1982292"/>
                <a:gd name="connsiteX276" fmla="*/ 4776874 w 5812369"/>
                <a:gd name="connsiteY276" fmla="*/ 1488731 h 1982292"/>
                <a:gd name="connsiteX277" fmla="*/ 4818008 w 5812369"/>
                <a:gd name="connsiteY277" fmla="*/ 1528073 h 1982292"/>
                <a:gd name="connsiteX278" fmla="*/ 4845728 w 5812369"/>
                <a:gd name="connsiteY278" fmla="*/ 1579039 h 1982292"/>
                <a:gd name="connsiteX279" fmla="*/ 4856459 w 5812369"/>
                <a:gd name="connsiteY279" fmla="*/ 1646099 h 1982292"/>
                <a:gd name="connsiteX280" fmla="*/ 4791181 w 5812369"/>
                <a:gd name="connsiteY280" fmla="*/ 1791843 h 1982292"/>
                <a:gd name="connsiteX281" fmla="*/ 4634694 w 5812369"/>
                <a:gd name="connsiteY281" fmla="*/ 1846385 h 1982292"/>
                <a:gd name="connsiteX282" fmla="*/ 4492515 w 5812369"/>
                <a:gd name="connsiteY282" fmla="*/ 1818667 h 1982292"/>
                <a:gd name="connsiteX283" fmla="*/ 4386998 w 5812369"/>
                <a:gd name="connsiteY283" fmla="*/ 1734618 h 1982292"/>
                <a:gd name="connsiteX284" fmla="*/ 5007580 w 5812369"/>
                <a:gd name="connsiteY284" fmla="*/ 1827608 h 1982292"/>
                <a:gd name="connsiteX285" fmla="*/ 5007580 w 5812369"/>
                <a:gd name="connsiteY285" fmla="*/ 1157008 h 1982292"/>
                <a:gd name="connsiteX286" fmla="*/ 5396562 w 5812369"/>
                <a:gd name="connsiteY286" fmla="*/ 1157008 h 1982292"/>
                <a:gd name="connsiteX287" fmla="*/ 5396562 w 5812369"/>
                <a:gd name="connsiteY287" fmla="*/ 1273245 h 1982292"/>
                <a:gd name="connsiteX288" fmla="*/ 5143500 w 5812369"/>
                <a:gd name="connsiteY288" fmla="*/ 1273245 h 1982292"/>
                <a:gd name="connsiteX289" fmla="*/ 5143500 w 5812369"/>
                <a:gd name="connsiteY289" fmla="*/ 1427930 h 1982292"/>
                <a:gd name="connsiteX290" fmla="*/ 5359005 w 5812369"/>
                <a:gd name="connsiteY290" fmla="*/ 1427930 h 1982292"/>
                <a:gd name="connsiteX291" fmla="*/ 5359005 w 5812369"/>
                <a:gd name="connsiteY291" fmla="*/ 1544168 h 1982292"/>
                <a:gd name="connsiteX292" fmla="*/ 5143500 w 5812369"/>
                <a:gd name="connsiteY292" fmla="*/ 1544168 h 1982292"/>
                <a:gd name="connsiteX293" fmla="*/ 5143500 w 5812369"/>
                <a:gd name="connsiteY293" fmla="*/ 1711371 h 1982292"/>
                <a:gd name="connsiteX294" fmla="*/ 5396562 w 5812369"/>
                <a:gd name="connsiteY294" fmla="*/ 1711371 h 1982292"/>
                <a:gd name="connsiteX295" fmla="*/ 5396562 w 5812369"/>
                <a:gd name="connsiteY295" fmla="*/ 1827608 h 198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Lst>
              <a:rect l="l" t="t" r="r" b="b"/>
              <a:pathLst>
                <a:path w="5812369" h="1982292">
                  <a:moveTo>
                    <a:pt x="0" y="857474"/>
                  </a:moveTo>
                  <a:lnTo>
                    <a:pt x="0" y="186874"/>
                  </a:lnTo>
                  <a:lnTo>
                    <a:pt x="203880" y="186874"/>
                  </a:lnTo>
                  <a:cubicBezTo>
                    <a:pt x="277804" y="186874"/>
                    <a:pt x="335624" y="204756"/>
                    <a:pt x="377357" y="240522"/>
                  </a:cubicBezTo>
                  <a:cubicBezTo>
                    <a:pt x="419680" y="276287"/>
                    <a:pt x="441141" y="325169"/>
                    <a:pt x="441740" y="387160"/>
                  </a:cubicBezTo>
                  <a:cubicBezTo>
                    <a:pt x="441740" y="427100"/>
                    <a:pt x="432503" y="461668"/>
                    <a:pt x="414020" y="490879"/>
                  </a:cubicBezTo>
                  <a:cubicBezTo>
                    <a:pt x="395536" y="520681"/>
                    <a:pt x="369309" y="543928"/>
                    <a:pt x="335329" y="560621"/>
                  </a:cubicBezTo>
                  <a:lnTo>
                    <a:pt x="544574" y="857474"/>
                  </a:lnTo>
                  <a:lnTo>
                    <a:pt x="382722" y="857474"/>
                  </a:lnTo>
                  <a:lnTo>
                    <a:pt x="204774" y="586551"/>
                  </a:lnTo>
                  <a:lnTo>
                    <a:pt x="135920" y="586551"/>
                  </a:lnTo>
                  <a:lnTo>
                    <a:pt x="135920" y="857474"/>
                  </a:lnTo>
                  <a:close/>
                  <a:moveTo>
                    <a:pt x="135920" y="471208"/>
                  </a:moveTo>
                  <a:lnTo>
                    <a:pt x="211928" y="471208"/>
                  </a:lnTo>
                  <a:cubicBezTo>
                    <a:pt x="240543" y="471208"/>
                    <a:pt x="262603" y="463760"/>
                    <a:pt x="278100" y="448855"/>
                  </a:cubicBezTo>
                  <a:cubicBezTo>
                    <a:pt x="294195" y="433950"/>
                    <a:pt x="302243" y="412794"/>
                    <a:pt x="302243" y="385371"/>
                  </a:cubicBezTo>
                  <a:cubicBezTo>
                    <a:pt x="302243" y="359737"/>
                    <a:pt x="294195" y="339475"/>
                    <a:pt x="278100" y="324570"/>
                  </a:cubicBezTo>
                  <a:cubicBezTo>
                    <a:pt x="262004" y="309665"/>
                    <a:pt x="239944" y="302512"/>
                    <a:pt x="211928" y="303111"/>
                  </a:cubicBezTo>
                  <a:lnTo>
                    <a:pt x="135920" y="303111"/>
                  </a:lnTo>
                  <a:close/>
                  <a:moveTo>
                    <a:pt x="639361" y="857474"/>
                  </a:moveTo>
                  <a:lnTo>
                    <a:pt x="639361" y="186874"/>
                  </a:lnTo>
                  <a:lnTo>
                    <a:pt x="1028342" y="186874"/>
                  </a:lnTo>
                  <a:lnTo>
                    <a:pt x="1028342" y="303111"/>
                  </a:lnTo>
                  <a:lnTo>
                    <a:pt x="774387" y="303111"/>
                  </a:lnTo>
                  <a:lnTo>
                    <a:pt x="774387" y="457796"/>
                  </a:lnTo>
                  <a:lnTo>
                    <a:pt x="989891" y="457796"/>
                  </a:lnTo>
                  <a:lnTo>
                    <a:pt x="989891" y="574033"/>
                  </a:lnTo>
                  <a:lnTo>
                    <a:pt x="774387" y="574033"/>
                  </a:lnTo>
                  <a:lnTo>
                    <a:pt x="774387" y="741236"/>
                  </a:lnTo>
                  <a:lnTo>
                    <a:pt x="1028342" y="741236"/>
                  </a:lnTo>
                  <a:lnTo>
                    <a:pt x="1028342" y="857474"/>
                  </a:lnTo>
                  <a:close/>
                  <a:moveTo>
                    <a:pt x="770810" y="129649"/>
                  </a:moveTo>
                  <a:lnTo>
                    <a:pt x="878115" y="0"/>
                  </a:lnTo>
                  <a:lnTo>
                    <a:pt x="1017612" y="0"/>
                  </a:lnTo>
                  <a:lnTo>
                    <a:pt x="894211" y="129649"/>
                  </a:lnTo>
                  <a:close/>
                  <a:moveTo>
                    <a:pt x="1193771" y="857474"/>
                  </a:moveTo>
                  <a:lnTo>
                    <a:pt x="1193771" y="186874"/>
                  </a:lnTo>
                  <a:lnTo>
                    <a:pt x="1414641" y="186874"/>
                  </a:lnTo>
                  <a:cubicBezTo>
                    <a:pt x="1487967" y="186874"/>
                    <a:pt x="1545491" y="204756"/>
                    <a:pt x="1587224" y="240522"/>
                  </a:cubicBezTo>
                  <a:cubicBezTo>
                    <a:pt x="1629547" y="276287"/>
                    <a:pt x="1650713" y="325169"/>
                    <a:pt x="1650713" y="387160"/>
                  </a:cubicBezTo>
                  <a:cubicBezTo>
                    <a:pt x="1650713" y="449150"/>
                    <a:pt x="1629547" y="497737"/>
                    <a:pt x="1587224" y="532903"/>
                  </a:cubicBezTo>
                  <a:cubicBezTo>
                    <a:pt x="1544901" y="568669"/>
                    <a:pt x="1487368" y="586551"/>
                    <a:pt x="1414641" y="586551"/>
                  </a:cubicBezTo>
                  <a:lnTo>
                    <a:pt x="1329691" y="586551"/>
                  </a:lnTo>
                  <a:lnTo>
                    <a:pt x="1329691" y="857474"/>
                  </a:lnTo>
                  <a:close/>
                  <a:moveTo>
                    <a:pt x="1329691" y="471208"/>
                  </a:moveTo>
                  <a:lnTo>
                    <a:pt x="1420007" y="471208"/>
                  </a:lnTo>
                  <a:cubicBezTo>
                    <a:pt x="1449220" y="471208"/>
                    <a:pt x="1471871" y="463456"/>
                    <a:pt x="1487967" y="447961"/>
                  </a:cubicBezTo>
                  <a:cubicBezTo>
                    <a:pt x="1504062" y="433056"/>
                    <a:pt x="1512110" y="412195"/>
                    <a:pt x="1512110" y="385371"/>
                  </a:cubicBezTo>
                  <a:cubicBezTo>
                    <a:pt x="1512110" y="359737"/>
                    <a:pt x="1503767" y="339475"/>
                    <a:pt x="1487072" y="324570"/>
                  </a:cubicBezTo>
                  <a:cubicBezTo>
                    <a:pt x="1470977" y="309665"/>
                    <a:pt x="1448621" y="302512"/>
                    <a:pt x="1420007" y="303111"/>
                  </a:cubicBezTo>
                  <a:lnTo>
                    <a:pt x="1329691" y="303111"/>
                  </a:lnTo>
                  <a:close/>
                  <a:moveTo>
                    <a:pt x="1759807" y="595493"/>
                  </a:moveTo>
                  <a:lnTo>
                    <a:pt x="1759807" y="186874"/>
                  </a:lnTo>
                  <a:lnTo>
                    <a:pt x="1895727" y="186874"/>
                  </a:lnTo>
                  <a:lnTo>
                    <a:pt x="1895727" y="606222"/>
                  </a:lnTo>
                  <a:cubicBezTo>
                    <a:pt x="1895727" y="650929"/>
                    <a:pt x="1907647" y="686095"/>
                    <a:pt x="1931495" y="711730"/>
                  </a:cubicBezTo>
                  <a:cubicBezTo>
                    <a:pt x="1955344" y="736766"/>
                    <a:pt x="1988430" y="749283"/>
                    <a:pt x="2030753" y="749283"/>
                  </a:cubicBezTo>
                  <a:cubicBezTo>
                    <a:pt x="2072485" y="749283"/>
                    <a:pt x="2105267" y="736766"/>
                    <a:pt x="2129116" y="711730"/>
                  </a:cubicBezTo>
                  <a:cubicBezTo>
                    <a:pt x="2152964" y="686694"/>
                    <a:pt x="2164884" y="651528"/>
                    <a:pt x="2164884" y="606222"/>
                  </a:cubicBezTo>
                  <a:lnTo>
                    <a:pt x="2164884" y="186874"/>
                  </a:lnTo>
                  <a:lnTo>
                    <a:pt x="2300804" y="186874"/>
                  </a:lnTo>
                  <a:lnTo>
                    <a:pt x="2300804" y="595493"/>
                  </a:lnTo>
                  <a:cubicBezTo>
                    <a:pt x="2300804" y="683717"/>
                    <a:pt x="2276661" y="752565"/>
                    <a:pt x="2228373" y="802037"/>
                  </a:cubicBezTo>
                  <a:cubicBezTo>
                    <a:pt x="2180086" y="851510"/>
                    <a:pt x="2113914" y="876250"/>
                    <a:pt x="2029858" y="876250"/>
                  </a:cubicBezTo>
                  <a:cubicBezTo>
                    <a:pt x="1946402" y="876250"/>
                    <a:pt x="1880525" y="851510"/>
                    <a:pt x="1832238" y="802037"/>
                  </a:cubicBezTo>
                  <a:cubicBezTo>
                    <a:pt x="1783950" y="751966"/>
                    <a:pt x="1759807" y="683118"/>
                    <a:pt x="1759807" y="595493"/>
                  </a:cubicBezTo>
                  <a:close/>
                  <a:moveTo>
                    <a:pt x="2477858" y="857474"/>
                  </a:moveTo>
                  <a:lnTo>
                    <a:pt x="2477858" y="186874"/>
                  </a:lnTo>
                  <a:lnTo>
                    <a:pt x="2667431" y="186874"/>
                  </a:lnTo>
                  <a:cubicBezTo>
                    <a:pt x="2737179" y="186874"/>
                    <a:pt x="2791726" y="202968"/>
                    <a:pt x="2831071" y="235157"/>
                  </a:cubicBezTo>
                  <a:cubicBezTo>
                    <a:pt x="2871016" y="267346"/>
                    <a:pt x="2890983" y="312052"/>
                    <a:pt x="2890983" y="369277"/>
                  </a:cubicBezTo>
                  <a:cubicBezTo>
                    <a:pt x="2890983" y="424713"/>
                    <a:pt x="2867439" y="468821"/>
                    <a:pt x="2820341" y="501609"/>
                  </a:cubicBezTo>
                  <a:cubicBezTo>
                    <a:pt x="2855510" y="517703"/>
                    <a:pt x="2882640" y="539162"/>
                    <a:pt x="2901714" y="565986"/>
                  </a:cubicBezTo>
                  <a:cubicBezTo>
                    <a:pt x="2920787" y="593409"/>
                    <a:pt x="2930329" y="624704"/>
                    <a:pt x="2930329" y="659870"/>
                  </a:cubicBezTo>
                  <a:cubicBezTo>
                    <a:pt x="2930329" y="721270"/>
                    <a:pt x="2907973" y="769553"/>
                    <a:pt x="2863263" y="804720"/>
                  </a:cubicBezTo>
                  <a:cubicBezTo>
                    <a:pt x="2819151" y="839886"/>
                    <a:pt x="2758640" y="857474"/>
                    <a:pt x="2681738" y="857474"/>
                  </a:cubicBezTo>
                  <a:close/>
                  <a:moveTo>
                    <a:pt x="2612884" y="741236"/>
                  </a:moveTo>
                  <a:lnTo>
                    <a:pt x="2689786" y="741236"/>
                  </a:lnTo>
                  <a:cubicBezTo>
                    <a:pt x="2721378" y="741236"/>
                    <a:pt x="2746121" y="733484"/>
                    <a:pt x="2764005" y="717989"/>
                  </a:cubicBezTo>
                  <a:cubicBezTo>
                    <a:pt x="2781890" y="701894"/>
                    <a:pt x="2790832" y="680140"/>
                    <a:pt x="2790832" y="652717"/>
                  </a:cubicBezTo>
                  <a:cubicBezTo>
                    <a:pt x="2790832" y="625294"/>
                    <a:pt x="2781890" y="603835"/>
                    <a:pt x="2764005" y="588340"/>
                  </a:cubicBezTo>
                  <a:cubicBezTo>
                    <a:pt x="2746121" y="573434"/>
                    <a:pt x="2721378" y="565986"/>
                    <a:pt x="2689786" y="565986"/>
                  </a:cubicBezTo>
                  <a:lnTo>
                    <a:pt x="2612884" y="565986"/>
                  </a:lnTo>
                  <a:close/>
                  <a:moveTo>
                    <a:pt x="2612884" y="449749"/>
                  </a:moveTo>
                  <a:lnTo>
                    <a:pt x="2670113" y="449749"/>
                  </a:lnTo>
                  <a:cubicBezTo>
                    <a:pt x="2695750" y="449749"/>
                    <a:pt x="2715718" y="443195"/>
                    <a:pt x="2730025" y="430078"/>
                  </a:cubicBezTo>
                  <a:cubicBezTo>
                    <a:pt x="2744333" y="417560"/>
                    <a:pt x="2751486" y="399382"/>
                    <a:pt x="2751486" y="375536"/>
                  </a:cubicBezTo>
                  <a:cubicBezTo>
                    <a:pt x="2751486" y="352887"/>
                    <a:pt x="2744333" y="335300"/>
                    <a:pt x="2730025" y="322782"/>
                  </a:cubicBezTo>
                  <a:cubicBezTo>
                    <a:pt x="2716317" y="309665"/>
                    <a:pt x="2696341" y="303111"/>
                    <a:pt x="2670113" y="303111"/>
                  </a:cubicBezTo>
                  <a:lnTo>
                    <a:pt x="2612884" y="303111"/>
                  </a:lnTo>
                  <a:close/>
                  <a:moveTo>
                    <a:pt x="3077873" y="857474"/>
                  </a:moveTo>
                  <a:lnTo>
                    <a:pt x="3077873" y="186874"/>
                  </a:lnTo>
                  <a:lnTo>
                    <a:pt x="3212899" y="186874"/>
                  </a:lnTo>
                  <a:lnTo>
                    <a:pt x="3212899" y="734083"/>
                  </a:lnTo>
                  <a:lnTo>
                    <a:pt x="3466855" y="734083"/>
                  </a:lnTo>
                  <a:lnTo>
                    <a:pt x="3466855" y="857474"/>
                  </a:lnTo>
                  <a:close/>
                  <a:moveTo>
                    <a:pt x="3595621" y="857474"/>
                  </a:moveTo>
                  <a:lnTo>
                    <a:pt x="3595621" y="186874"/>
                  </a:lnTo>
                  <a:lnTo>
                    <a:pt x="3730647" y="186874"/>
                  </a:lnTo>
                  <a:lnTo>
                    <a:pt x="3730647" y="857474"/>
                  </a:lnTo>
                  <a:close/>
                  <a:moveTo>
                    <a:pt x="3896076" y="658976"/>
                  </a:moveTo>
                  <a:cubicBezTo>
                    <a:pt x="3878791" y="615459"/>
                    <a:pt x="3870144" y="569858"/>
                    <a:pt x="3870144" y="522174"/>
                  </a:cubicBezTo>
                  <a:cubicBezTo>
                    <a:pt x="3870144" y="474489"/>
                    <a:pt x="3878791" y="429184"/>
                    <a:pt x="3896076" y="386265"/>
                  </a:cubicBezTo>
                  <a:cubicBezTo>
                    <a:pt x="3913361" y="342748"/>
                    <a:pt x="3937210" y="304899"/>
                    <a:pt x="3967613" y="272711"/>
                  </a:cubicBezTo>
                  <a:cubicBezTo>
                    <a:pt x="3998615" y="240522"/>
                    <a:pt x="4036172" y="214887"/>
                    <a:pt x="4080284" y="195815"/>
                  </a:cubicBezTo>
                  <a:cubicBezTo>
                    <a:pt x="4124994" y="176743"/>
                    <a:pt x="4172986" y="167203"/>
                    <a:pt x="4224252" y="167203"/>
                  </a:cubicBezTo>
                  <a:cubicBezTo>
                    <a:pt x="4275517" y="167203"/>
                    <a:pt x="4323509" y="176743"/>
                    <a:pt x="4368220" y="195815"/>
                  </a:cubicBezTo>
                  <a:cubicBezTo>
                    <a:pt x="4412930" y="214887"/>
                    <a:pt x="4450487" y="240522"/>
                    <a:pt x="4480890" y="272711"/>
                  </a:cubicBezTo>
                  <a:cubicBezTo>
                    <a:pt x="4511293" y="304899"/>
                    <a:pt x="4535142" y="342748"/>
                    <a:pt x="4552427" y="386265"/>
                  </a:cubicBezTo>
                  <a:cubicBezTo>
                    <a:pt x="4569712" y="429184"/>
                    <a:pt x="4578359" y="474489"/>
                    <a:pt x="4578359" y="522174"/>
                  </a:cubicBezTo>
                  <a:cubicBezTo>
                    <a:pt x="4578359" y="578209"/>
                    <a:pt x="4566734" y="630659"/>
                    <a:pt x="4543485" y="679541"/>
                  </a:cubicBezTo>
                  <a:cubicBezTo>
                    <a:pt x="4520235" y="728423"/>
                    <a:pt x="4488044" y="769250"/>
                    <a:pt x="4446910" y="802037"/>
                  </a:cubicBezTo>
                  <a:lnTo>
                    <a:pt x="4487150" y="840485"/>
                  </a:lnTo>
                  <a:cubicBezTo>
                    <a:pt x="4534248" y="883403"/>
                    <a:pt x="4580747" y="904567"/>
                    <a:pt x="4626646" y="903968"/>
                  </a:cubicBezTo>
                  <a:cubicBezTo>
                    <a:pt x="4645720" y="903968"/>
                    <a:pt x="4661816" y="901581"/>
                    <a:pt x="4674934" y="896815"/>
                  </a:cubicBezTo>
                  <a:lnTo>
                    <a:pt x="4674934" y="1012159"/>
                  </a:lnTo>
                  <a:cubicBezTo>
                    <a:pt x="4654072" y="1020501"/>
                    <a:pt x="4630518" y="1024381"/>
                    <a:pt x="4604291" y="1023782"/>
                  </a:cubicBezTo>
                  <a:cubicBezTo>
                    <a:pt x="4532155" y="1023782"/>
                    <a:pt x="4462711" y="994571"/>
                    <a:pt x="4395940" y="936157"/>
                  </a:cubicBezTo>
                  <a:lnTo>
                    <a:pt x="4316355" y="864627"/>
                  </a:lnTo>
                  <a:cubicBezTo>
                    <a:pt x="4287142" y="872379"/>
                    <a:pt x="4256443" y="876250"/>
                    <a:pt x="4224252" y="876250"/>
                  </a:cubicBezTo>
                  <a:cubicBezTo>
                    <a:pt x="4172986" y="876250"/>
                    <a:pt x="4124994" y="866710"/>
                    <a:pt x="4080284" y="847638"/>
                  </a:cubicBezTo>
                  <a:cubicBezTo>
                    <a:pt x="4036172" y="828566"/>
                    <a:pt x="3998615" y="803227"/>
                    <a:pt x="3967613" y="771637"/>
                  </a:cubicBezTo>
                  <a:cubicBezTo>
                    <a:pt x="3937210" y="739448"/>
                    <a:pt x="3913361" y="701894"/>
                    <a:pt x="3896076" y="658976"/>
                  </a:cubicBezTo>
                  <a:close/>
                  <a:moveTo>
                    <a:pt x="4070447" y="360336"/>
                  </a:moveTo>
                  <a:cubicBezTo>
                    <a:pt x="4029913" y="403853"/>
                    <a:pt x="4009346" y="457796"/>
                    <a:pt x="4008747" y="522174"/>
                  </a:cubicBezTo>
                  <a:cubicBezTo>
                    <a:pt x="4008747" y="586551"/>
                    <a:pt x="4029314" y="640494"/>
                    <a:pt x="4070447" y="684012"/>
                  </a:cubicBezTo>
                  <a:cubicBezTo>
                    <a:pt x="4110982" y="727529"/>
                    <a:pt x="4162551" y="749283"/>
                    <a:pt x="4225146" y="749283"/>
                  </a:cubicBezTo>
                  <a:cubicBezTo>
                    <a:pt x="4266280" y="749283"/>
                    <a:pt x="4302942" y="739448"/>
                    <a:pt x="4335134" y="719777"/>
                  </a:cubicBezTo>
                  <a:cubicBezTo>
                    <a:pt x="4367924" y="700106"/>
                    <a:pt x="4393553" y="672683"/>
                    <a:pt x="4412036" y="637517"/>
                  </a:cubicBezTo>
                  <a:cubicBezTo>
                    <a:pt x="4430519" y="602941"/>
                    <a:pt x="4439756" y="564493"/>
                    <a:pt x="4439756" y="522174"/>
                  </a:cubicBezTo>
                  <a:cubicBezTo>
                    <a:pt x="4439756" y="457796"/>
                    <a:pt x="4419190" y="403853"/>
                    <a:pt x="4378056" y="360336"/>
                  </a:cubicBezTo>
                  <a:cubicBezTo>
                    <a:pt x="4337521" y="316818"/>
                    <a:pt x="4286247" y="295064"/>
                    <a:pt x="4224252" y="295064"/>
                  </a:cubicBezTo>
                  <a:cubicBezTo>
                    <a:pt x="4161657" y="295064"/>
                    <a:pt x="4110088" y="316818"/>
                    <a:pt x="4069553" y="360336"/>
                  </a:cubicBezTo>
                  <a:close/>
                  <a:moveTo>
                    <a:pt x="4705337" y="595493"/>
                  </a:moveTo>
                  <a:lnTo>
                    <a:pt x="4705337" y="186874"/>
                  </a:lnTo>
                  <a:lnTo>
                    <a:pt x="4841257" y="186874"/>
                  </a:lnTo>
                  <a:lnTo>
                    <a:pt x="4841257" y="606222"/>
                  </a:lnTo>
                  <a:cubicBezTo>
                    <a:pt x="4841257" y="650929"/>
                    <a:pt x="4853177" y="686095"/>
                    <a:pt x="4877025" y="711730"/>
                  </a:cubicBezTo>
                  <a:cubicBezTo>
                    <a:pt x="4900874" y="736766"/>
                    <a:pt x="4933960" y="749283"/>
                    <a:pt x="4976283" y="749283"/>
                  </a:cubicBezTo>
                  <a:cubicBezTo>
                    <a:pt x="5018016" y="749283"/>
                    <a:pt x="5050797" y="736766"/>
                    <a:pt x="5074646" y="711730"/>
                  </a:cubicBezTo>
                  <a:cubicBezTo>
                    <a:pt x="5098495" y="686694"/>
                    <a:pt x="5110414" y="651528"/>
                    <a:pt x="5110414" y="606222"/>
                  </a:cubicBezTo>
                  <a:lnTo>
                    <a:pt x="5110414" y="186874"/>
                  </a:lnTo>
                  <a:lnTo>
                    <a:pt x="5246334" y="186874"/>
                  </a:lnTo>
                  <a:lnTo>
                    <a:pt x="5246334" y="595493"/>
                  </a:lnTo>
                  <a:cubicBezTo>
                    <a:pt x="5246334" y="683717"/>
                    <a:pt x="5222191" y="752565"/>
                    <a:pt x="5173903" y="802037"/>
                  </a:cubicBezTo>
                  <a:cubicBezTo>
                    <a:pt x="5125616" y="852109"/>
                    <a:pt x="5059444" y="876849"/>
                    <a:pt x="4975389" y="876250"/>
                  </a:cubicBezTo>
                  <a:cubicBezTo>
                    <a:pt x="4891932" y="876250"/>
                    <a:pt x="4826055" y="851510"/>
                    <a:pt x="4777768" y="802037"/>
                  </a:cubicBezTo>
                  <a:cubicBezTo>
                    <a:pt x="4729481" y="751966"/>
                    <a:pt x="4705337" y="683118"/>
                    <a:pt x="4705337" y="595493"/>
                  </a:cubicBezTo>
                  <a:close/>
                  <a:moveTo>
                    <a:pt x="5423388" y="857474"/>
                  </a:moveTo>
                  <a:lnTo>
                    <a:pt x="5423388" y="186874"/>
                  </a:lnTo>
                  <a:lnTo>
                    <a:pt x="5812370" y="186874"/>
                  </a:lnTo>
                  <a:lnTo>
                    <a:pt x="5812370" y="303111"/>
                  </a:lnTo>
                  <a:lnTo>
                    <a:pt x="5558414" y="303111"/>
                  </a:lnTo>
                  <a:lnTo>
                    <a:pt x="5558414" y="457796"/>
                  </a:lnTo>
                  <a:lnTo>
                    <a:pt x="5773919" y="457796"/>
                  </a:lnTo>
                  <a:lnTo>
                    <a:pt x="5773919" y="574033"/>
                  </a:lnTo>
                  <a:lnTo>
                    <a:pt x="5558414" y="574033"/>
                  </a:lnTo>
                  <a:lnTo>
                    <a:pt x="5558414" y="741236"/>
                  </a:lnTo>
                  <a:lnTo>
                    <a:pt x="5812370" y="741236"/>
                  </a:lnTo>
                  <a:lnTo>
                    <a:pt x="5812370" y="857474"/>
                  </a:lnTo>
                  <a:close/>
                  <a:moveTo>
                    <a:pt x="0" y="1827608"/>
                  </a:moveTo>
                  <a:lnTo>
                    <a:pt x="0" y="1157008"/>
                  </a:lnTo>
                  <a:lnTo>
                    <a:pt x="388982" y="1157008"/>
                  </a:lnTo>
                  <a:lnTo>
                    <a:pt x="388982" y="1273245"/>
                  </a:lnTo>
                  <a:lnTo>
                    <a:pt x="135920" y="1273245"/>
                  </a:lnTo>
                  <a:lnTo>
                    <a:pt x="135920" y="1427930"/>
                  </a:lnTo>
                  <a:lnTo>
                    <a:pt x="351425" y="1427930"/>
                  </a:lnTo>
                  <a:lnTo>
                    <a:pt x="351425" y="1544168"/>
                  </a:lnTo>
                  <a:lnTo>
                    <a:pt x="135920" y="1544168"/>
                  </a:lnTo>
                  <a:lnTo>
                    <a:pt x="135920" y="1827608"/>
                  </a:lnTo>
                  <a:close/>
                  <a:moveTo>
                    <a:pt x="517748" y="1827608"/>
                  </a:moveTo>
                  <a:lnTo>
                    <a:pt x="517748" y="1157008"/>
                  </a:lnTo>
                  <a:lnTo>
                    <a:pt x="721628" y="1157008"/>
                  </a:lnTo>
                  <a:cubicBezTo>
                    <a:pt x="794953" y="1157008"/>
                    <a:pt x="853077" y="1174891"/>
                    <a:pt x="895999" y="1210656"/>
                  </a:cubicBezTo>
                  <a:cubicBezTo>
                    <a:pt x="938322" y="1246421"/>
                    <a:pt x="959488" y="1295304"/>
                    <a:pt x="959488" y="1357294"/>
                  </a:cubicBezTo>
                  <a:cubicBezTo>
                    <a:pt x="959488" y="1397235"/>
                    <a:pt x="950251" y="1432106"/>
                    <a:pt x="931768" y="1461907"/>
                  </a:cubicBezTo>
                  <a:cubicBezTo>
                    <a:pt x="913284" y="1491709"/>
                    <a:pt x="887057" y="1514661"/>
                    <a:pt x="853077" y="1530756"/>
                  </a:cubicBezTo>
                  <a:lnTo>
                    <a:pt x="1062322" y="1827608"/>
                  </a:lnTo>
                  <a:lnTo>
                    <a:pt x="900470" y="1827608"/>
                  </a:lnTo>
                  <a:lnTo>
                    <a:pt x="722522" y="1556686"/>
                  </a:lnTo>
                  <a:lnTo>
                    <a:pt x="653668" y="1556686"/>
                  </a:lnTo>
                  <a:lnTo>
                    <a:pt x="653668" y="1827608"/>
                  </a:lnTo>
                  <a:close/>
                  <a:moveTo>
                    <a:pt x="653668" y="1441342"/>
                  </a:moveTo>
                  <a:lnTo>
                    <a:pt x="729676" y="1441342"/>
                  </a:lnTo>
                  <a:cubicBezTo>
                    <a:pt x="758291" y="1441342"/>
                    <a:pt x="780646" y="1433894"/>
                    <a:pt x="796742" y="1418989"/>
                  </a:cubicBezTo>
                  <a:cubicBezTo>
                    <a:pt x="812838" y="1404084"/>
                    <a:pt x="820590" y="1382929"/>
                    <a:pt x="819991" y="1355506"/>
                  </a:cubicBezTo>
                  <a:cubicBezTo>
                    <a:pt x="819991" y="1329871"/>
                    <a:pt x="812238" y="1309610"/>
                    <a:pt x="796742" y="1294705"/>
                  </a:cubicBezTo>
                  <a:cubicBezTo>
                    <a:pt x="781245" y="1279799"/>
                    <a:pt x="758890" y="1272646"/>
                    <a:pt x="729676" y="1273245"/>
                  </a:cubicBezTo>
                  <a:lnTo>
                    <a:pt x="653668" y="1273245"/>
                  </a:lnTo>
                  <a:close/>
                  <a:moveTo>
                    <a:pt x="1100773" y="1827608"/>
                  </a:moveTo>
                  <a:lnTo>
                    <a:pt x="1353835" y="1157008"/>
                  </a:lnTo>
                  <a:lnTo>
                    <a:pt x="1530889" y="1157008"/>
                  </a:lnTo>
                  <a:lnTo>
                    <a:pt x="1783950" y="1827608"/>
                  </a:lnTo>
                  <a:lnTo>
                    <a:pt x="1639982" y="1827608"/>
                  </a:lnTo>
                  <a:lnTo>
                    <a:pt x="1575599" y="1653252"/>
                  </a:lnTo>
                  <a:lnTo>
                    <a:pt x="1308230" y="1653252"/>
                  </a:lnTo>
                  <a:lnTo>
                    <a:pt x="1244741" y="1827608"/>
                  </a:lnTo>
                  <a:close/>
                  <a:moveTo>
                    <a:pt x="1350258" y="1537015"/>
                  </a:moveTo>
                  <a:lnTo>
                    <a:pt x="1534466" y="1537015"/>
                  </a:lnTo>
                  <a:lnTo>
                    <a:pt x="1442362" y="1285763"/>
                  </a:lnTo>
                  <a:close/>
                  <a:moveTo>
                    <a:pt x="1896621" y="1827608"/>
                  </a:moveTo>
                  <a:lnTo>
                    <a:pt x="1896621" y="1157008"/>
                  </a:lnTo>
                  <a:lnTo>
                    <a:pt x="2070098" y="1157008"/>
                  </a:lnTo>
                  <a:lnTo>
                    <a:pt x="2368764" y="1637158"/>
                  </a:lnTo>
                  <a:lnTo>
                    <a:pt x="2368764" y="1157008"/>
                  </a:lnTo>
                  <a:lnTo>
                    <a:pt x="2503790" y="1157008"/>
                  </a:lnTo>
                  <a:lnTo>
                    <a:pt x="2503790" y="1827608"/>
                  </a:lnTo>
                  <a:lnTo>
                    <a:pt x="2330313" y="1827608"/>
                  </a:lnTo>
                  <a:lnTo>
                    <a:pt x="2031647" y="1345670"/>
                  </a:lnTo>
                  <a:lnTo>
                    <a:pt x="2031647" y="1827608"/>
                  </a:lnTo>
                  <a:close/>
                  <a:moveTo>
                    <a:pt x="2644181" y="1492308"/>
                  </a:moveTo>
                  <a:cubicBezTo>
                    <a:pt x="2644181" y="1444624"/>
                    <a:pt x="2652828" y="1399318"/>
                    <a:pt x="2670113" y="1356400"/>
                  </a:cubicBezTo>
                  <a:cubicBezTo>
                    <a:pt x="2687398" y="1312882"/>
                    <a:pt x="2711247" y="1275034"/>
                    <a:pt x="2741650" y="1242845"/>
                  </a:cubicBezTo>
                  <a:cubicBezTo>
                    <a:pt x="2772652" y="1210656"/>
                    <a:pt x="2810209" y="1185325"/>
                    <a:pt x="2854321" y="1166844"/>
                  </a:cubicBezTo>
                  <a:cubicBezTo>
                    <a:pt x="2899031" y="1147772"/>
                    <a:pt x="2947319" y="1138231"/>
                    <a:pt x="2999183" y="1138231"/>
                  </a:cubicBezTo>
                  <a:cubicBezTo>
                    <a:pt x="3058201" y="1138231"/>
                    <a:pt x="3111853" y="1150150"/>
                    <a:pt x="3160141" y="1173997"/>
                  </a:cubicBezTo>
                  <a:cubicBezTo>
                    <a:pt x="3209027" y="1198433"/>
                    <a:pt x="3248963" y="1231820"/>
                    <a:pt x="3279965" y="1274140"/>
                  </a:cubicBezTo>
                  <a:lnTo>
                    <a:pt x="3173554" y="1357294"/>
                  </a:lnTo>
                  <a:cubicBezTo>
                    <a:pt x="3153881" y="1329281"/>
                    <a:pt x="3129139" y="1306927"/>
                    <a:pt x="3099334" y="1290234"/>
                  </a:cubicBezTo>
                  <a:cubicBezTo>
                    <a:pt x="3069530" y="1273541"/>
                    <a:pt x="3036141" y="1265198"/>
                    <a:pt x="2999183" y="1265198"/>
                  </a:cubicBezTo>
                  <a:cubicBezTo>
                    <a:pt x="2936588" y="1265198"/>
                    <a:pt x="2885019" y="1286953"/>
                    <a:pt x="2844484" y="1330470"/>
                  </a:cubicBezTo>
                  <a:cubicBezTo>
                    <a:pt x="2803950" y="1373987"/>
                    <a:pt x="2783383" y="1427930"/>
                    <a:pt x="2782784" y="1492308"/>
                  </a:cubicBezTo>
                  <a:cubicBezTo>
                    <a:pt x="2782784" y="1556686"/>
                    <a:pt x="2803351" y="1610933"/>
                    <a:pt x="2844484" y="1655040"/>
                  </a:cubicBezTo>
                  <a:cubicBezTo>
                    <a:pt x="2885019" y="1698558"/>
                    <a:pt x="2936588" y="1720017"/>
                    <a:pt x="2999183" y="1719418"/>
                  </a:cubicBezTo>
                  <a:cubicBezTo>
                    <a:pt x="3036141" y="1719418"/>
                    <a:pt x="3069530" y="1711371"/>
                    <a:pt x="3099334" y="1695276"/>
                  </a:cubicBezTo>
                  <a:cubicBezTo>
                    <a:pt x="3129139" y="1678583"/>
                    <a:pt x="3153881" y="1655934"/>
                    <a:pt x="3173554" y="1627322"/>
                  </a:cubicBezTo>
                  <a:lnTo>
                    <a:pt x="3279965" y="1709582"/>
                  </a:lnTo>
                  <a:cubicBezTo>
                    <a:pt x="3253738" y="1745947"/>
                    <a:pt x="3220947" y="1775748"/>
                    <a:pt x="3181602" y="1798996"/>
                  </a:cubicBezTo>
                  <a:cubicBezTo>
                    <a:pt x="3142257" y="1822243"/>
                    <a:pt x="3098735" y="1836844"/>
                    <a:pt x="3051047" y="1842808"/>
                  </a:cubicBezTo>
                  <a:lnTo>
                    <a:pt x="2967885" y="1982293"/>
                  </a:lnTo>
                  <a:lnTo>
                    <a:pt x="2848061" y="1982293"/>
                  </a:lnTo>
                  <a:lnTo>
                    <a:pt x="2932117" y="1841020"/>
                  </a:lnTo>
                  <a:cubicBezTo>
                    <a:pt x="2875487" y="1830889"/>
                    <a:pt x="2825107" y="1809126"/>
                    <a:pt x="2780995" y="1775748"/>
                  </a:cubicBezTo>
                  <a:cubicBezTo>
                    <a:pt x="2736884" y="1742370"/>
                    <a:pt x="2702904" y="1700936"/>
                    <a:pt x="2679055" y="1651464"/>
                  </a:cubicBezTo>
                  <a:cubicBezTo>
                    <a:pt x="2655207" y="1601991"/>
                    <a:pt x="2643582" y="1548934"/>
                    <a:pt x="2644181" y="1492308"/>
                  </a:cubicBezTo>
                  <a:close/>
                  <a:moveTo>
                    <a:pt x="3319310" y="1827608"/>
                  </a:moveTo>
                  <a:lnTo>
                    <a:pt x="3572372" y="1157008"/>
                  </a:lnTo>
                  <a:lnTo>
                    <a:pt x="3749426" y="1157008"/>
                  </a:lnTo>
                  <a:lnTo>
                    <a:pt x="4002487" y="1827608"/>
                  </a:lnTo>
                  <a:lnTo>
                    <a:pt x="3858519" y="1827608"/>
                  </a:lnTo>
                  <a:lnTo>
                    <a:pt x="3795030" y="1653252"/>
                  </a:lnTo>
                  <a:lnTo>
                    <a:pt x="3527661" y="1653252"/>
                  </a:lnTo>
                  <a:lnTo>
                    <a:pt x="3463278" y="1827608"/>
                  </a:lnTo>
                  <a:close/>
                  <a:moveTo>
                    <a:pt x="3569689" y="1537015"/>
                  </a:moveTo>
                  <a:lnTo>
                    <a:pt x="3753002" y="1537015"/>
                  </a:lnTo>
                  <a:lnTo>
                    <a:pt x="3660899" y="1285763"/>
                  </a:lnTo>
                  <a:close/>
                  <a:moveTo>
                    <a:pt x="4115158" y="1827608"/>
                  </a:moveTo>
                  <a:lnTo>
                    <a:pt x="4115158" y="1157008"/>
                  </a:lnTo>
                  <a:lnTo>
                    <a:pt x="4251078" y="1157008"/>
                  </a:lnTo>
                  <a:lnTo>
                    <a:pt x="4251078" y="1827608"/>
                  </a:lnTo>
                  <a:close/>
                  <a:moveTo>
                    <a:pt x="4386998" y="1734618"/>
                  </a:moveTo>
                  <a:lnTo>
                    <a:pt x="4485361" y="1644311"/>
                  </a:lnTo>
                  <a:cubicBezTo>
                    <a:pt x="4505633" y="1670536"/>
                    <a:pt x="4528283" y="1690806"/>
                    <a:pt x="4553321" y="1705112"/>
                  </a:cubicBezTo>
                  <a:cubicBezTo>
                    <a:pt x="4578958" y="1719418"/>
                    <a:pt x="4605481" y="1726571"/>
                    <a:pt x="4632906" y="1726571"/>
                  </a:cubicBezTo>
                  <a:cubicBezTo>
                    <a:pt x="4659732" y="1726571"/>
                    <a:pt x="4680594" y="1719713"/>
                    <a:pt x="4695501" y="1706006"/>
                  </a:cubicBezTo>
                  <a:cubicBezTo>
                    <a:pt x="4710997" y="1692299"/>
                    <a:pt x="4718750" y="1673218"/>
                    <a:pt x="4718750" y="1648781"/>
                  </a:cubicBezTo>
                  <a:cubicBezTo>
                    <a:pt x="4718750" y="1634475"/>
                    <a:pt x="4714574" y="1621358"/>
                    <a:pt x="4706231" y="1609439"/>
                  </a:cubicBezTo>
                  <a:cubicBezTo>
                    <a:pt x="4697289" y="1597521"/>
                    <a:pt x="4685664" y="1587685"/>
                    <a:pt x="4671357" y="1579933"/>
                  </a:cubicBezTo>
                  <a:cubicBezTo>
                    <a:pt x="4657050" y="1571591"/>
                    <a:pt x="4640659" y="1563240"/>
                    <a:pt x="4622175" y="1554897"/>
                  </a:cubicBezTo>
                  <a:cubicBezTo>
                    <a:pt x="4603692" y="1545956"/>
                    <a:pt x="4584914" y="1537310"/>
                    <a:pt x="4565840" y="1528967"/>
                  </a:cubicBezTo>
                  <a:cubicBezTo>
                    <a:pt x="4546767" y="1520625"/>
                    <a:pt x="4528283" y="1510486"/>
                    <a:pt x="4510399" y="1498567"/>
                  </a:cubicBezTo>
                  <a:cubicBezTo>
                    <a:pt x="4491916" y="1486648"/>
                    <a:pt x="4475525" y="1473531"/>
                    <a:pt x="4461217" y="1459225"/>
                  </a:cubicBezTo>
                  <a:cubicBezTo>
                    <a:pt x="4446910" y="1444919"/>
                    <a:pt x="4435285" y="1426741"/>
                    <a:pt x="4426343" y="1404683"/>
                  </a:cubicBezTo>
                  <a:cubicBezTo>
                    <a:pt x="4417401" y="1382625"/>
                    <a:pt x="4412930" y="1358483"/>
                    <a:pt x="4412930" y="1332258"/>
                  </a:cubicBezTo>
                  <a:cubicBezTo>
                    <a:pt x="4412930" y="1278011"/>
                    <a:pt x="4433202" y="1232115"/>
                    <a:pt x="4473736" y="1194562"/>
                  </a:cubicBezTo>
                  <a:cubicBezTo>
                    <a:pt x="4514271" y="1157008"/>
                    <a:pt x="4565545" y="1138231"/>
                    <a:pt x="4627541" y="1138231"/>
                  </a:cubicBezTo>
                  <a:cubicBezTo>
                    <a:pt x="4720539" y="1138231"/>
                    <a:pt x="4798335" y="1175785"/>
                    <a:pt x="4860930" y="1250892"/>
                  </a:cubicBezTo>
                  <a:lnTo>
                    <a:pt x="4761672" y="1340305"/>
                  </a:lnTo>
                  <a:cubicBezTo>
                    <a:pt x="4718750" y="1284270"/>
                    <a:pt x="4674335" y="1256257"/>
                    <a:pt x="4628435" y="1256257"/>
                  </a:cubicBezTo>
                  <a:cubicBezTo>
                    <a:pt x="4605784" y="1256257"/>
                    <a:pt x="4587006" y="1263115"/>
                    <a:pt x="4572100" y="1276822"/>
                  </a:cubicBezTo>
                  <a:cubicBezTo>
                    <a:pt x="4557193" y="1290529"/>
                    <a:pt x="4550039" y="1307222"/>
                    <a:pt x="4550639" y="1326893"/>
                  </a:cubicBezTo>
                  <a:cubicBezTo>
                    <a:pt x="4550639" y="1339411"/>
                    <a:pt x="4554215" y="1351035"/>
                    <a:pt x="4561369" y="1361765"/>
                  </a:cubicBezTo>
                  <a:cubicBezTo>
                    <a:pt x="4568523" y="1371895"/>
                    <a:pt x="4577760" y="1381140"/>
                    <a:pt x="4589090" y="1389483"/>
                  </a:cubicBezTo>
                  <a:cubicBezTo>
                    <a:pt x="4601009" y="1397235"/>
                    <a:pt x="4614727" y="1404978"/>
                    <a:pt x="4630223" y="1412730"/>
                  </a:cubicBezTo>
                  <a:lnTo>
                    <a:pt x="4677616" y="1435084"/>
                  </a:lnTo>
                  <a:cubicBezTo>
                    <a:pt x="4694902" y="1442836"/>
                    <a:pt x="4711892" y="1450579"/>
                    <a:pt x="4728586" y="1458331"/>
                  </a:cubicBezTo>
                  <a:cubicBezTo>
                    <a:pt x="4745872" y="1466673"/>
                    <a:pt x="4761967" y="1476813"/>
                    <a:pt x="4776874" y="1488731"/>
                  </a:cubicBezTo>
                  <a:cubicBezTo>
                    <a:pt x="4792371" y="1500060"/>
                    <a:pt x="4806088" y="1513168"/>
                    <a:pt x="4818008" y="1528073"/>
                  </a:cubicBezTo>
                  <a:cubicBezTo>
                    <a:pt x="4829927" y="1542379"/>
                    <a:pt x="4839173" y="1559368"/>
                    <a:pt x="4845728" y="1579039"/>
                  </a:cubicBezTo>
                  <a:cubicBezTo>
                    <a:pt x="4852882" y="1599309"/>
                    <a:pt x="4856459" y="1621662"/>
                    <a:pt x="4856459" y="1646099"/>
                  </a:cubicBezTo>
                  <a:cubicBezTo>
                    <a:pt x="4855269" y="1706900"/>
                    <a:pt x="4833504" y="1755478"/>
                    <a:pt x="4791181" y="1791843"/>
                  </a:cubicBezTo>
                  <a:cubicBezTo>
                    <a:pt x="4749448" y="1828207"/>
                    <a:pt x="4697289" y="1846385"/>
                    <a:pt x="4634694" y="1846385"/>
                  </a:cubicBezTo>
                  <a:cubicBezTo>
                    <a:pt x="4579852" y="1846385"/>
                    <a:pt x="4532459" y="1837148"/>
                    <a:pt x="4492515" y="1818667"/>
                  </a:cubicBezTo>
                  <a:cubicBezTo>
                    <a:pt x="4452571" y="1799595"/>
                    <a:pt x="4417401" y="1771573"/>
                    <a:pt x="4386998" y="1734618"/>
                  </a:cubicBezTo>
                  <a:close/>
                  <a:moveTo>
                    <a:pt x="5007580" y="1827608"/>
                  </a:moveTo>
                  <a:lnTo>
                    <a:pt x="5007580" y="1157008"/>
                  </a:lnTo>
                  <a:lnTo>
                    <a:pt x="5396562" y="1157008"/>
                  </a:lnTo>
                  <a:lnTo>
                    <a:pt x="5396562" y="1273245"/>
                  </a:lnTo>
                  <a:lnTo>
                    <a:pt x="5143500" y="1273245"/>
                  </a:lnTo>
                  <a:lnTo>
                    <a:pt x="5143500" y="1427930"/>
                  </a:lnTo>
                  <a:lnTo>
                    <a:pt x="5359005" y="1427930"/>
                  </a:lnTo>
                  <a:lnTo>
                    <a:pt x="5359005" y="1544168"/>
                  </a:lnTo>
                  <a:lnTo>
                    <a:pt x="5143500" y="1544168"/>
                  </a:lnTo>
                  <a:lnTo>
                    <a:pt x="5143500" y="1711371"/>
                  </a:lnTo>
                  <a:lnTo>
                    <a:pt x="5396562" y="1711371"/>
                  </a:lnTo>
                  <a:lnTo>
                    <a:pt x="5396562" y="1827608"/>
                  </a:lnTo>
                  <a:close/>
                </a:path>
              </a:pathLst>
            </a:custGeom>
            <a:solidFill>
              <a:srgbClr val="000000"/>
            </a:solidFill>
            <a:ln w="893" cap="flat">
              <a:noFill/>
              <a:prstDash val="solid"/>
              <a:miter/>
            </a:ln>
          </p:spPr>
          <p:txBody>
            <a:bodyPr rtlCol="0" anchor="ctr"/>
            <a:lstStyle/>
            <a:p>
              <a:endParaRPr lang="fr-FR"/>
            </a:p>
          </p:txBody>
        </p:sp>
        <p:sp>
          <p:nvSpPr>
            <p:cNvPr id="61" name="Forme libre 60">
              <a:extLst>
                <a:ext uri="{FF2B5EF4-FFF2-40B4-BE49-F238E27FC236}">
                  <a16:creationId xmlns:a16="http://schemas.microsoft.com/office/drawing/2014/main" id="{C6E10063-98BC-DBF7-D81D-6019CB375F06}"/>
                </a:ext>
              </a:extLst>
            </p:cNvPr>
            <p:cNvSpPr/>
            <p:nvPr/>
          </p:nvSpPr>
          <p:spPr>
            <a:xfrm>
              <a:off x="3189814" y="4323132"/>
              <a:ext cx="2331207" cy="1640734"/>
            </a:xfrm>
            <a:custGeom>
              <a:avLst/>
              <a:gdLst>
                <a:gd name="connsiteX0" fmla="*/ 2221220 w 2331207"/>
                <a:gd name="connsiteY0" fmla="*/ 1391271 h 1640734"/>
                <a:gd name="connsiteX1" fmla="*/ 2248940 w 2331207"/>
                <a:gd name="connsiteY1" fmla="*/ 1441342 h 1640734"/>
                <a:gd name="connsiteX2" fmla="*/ 2158625 w 2331207"/>
                <a:gd name="connsiteY2" fmla="*/ 1465484 h 1640734"/>
                <a:gd name="connsiteX3" fmla="*/ 2221220 w 2331207"/>
                <a:gd name="connsiteY3" fmla="*/ 1391271 h 1640734"/>
                <a:gd name="connsiteX4" fmla="*/ 2271295 w 2331207"/>
                <a:gd name="connsiteY4" fmla="*/ 1537909 h 1640734"/>
                <a:gd name="connsiteX5" fmla="*/ 2253411 w 2331207"/>
                <a:gd name="connsiteY5" fmla="*/ 1537909 h 1640734"/>
                <a:gd name="connsiteX6" fmla="*/ 2181874 w 2331207"/>
                <a:gd name="connsiteY6" fmla="*/ 1586192 h 1640734"/>
                <a:gd name="connsiteX7" fmla="*/ 2144317 w 2331207"/>
                <a:gd name="connsiteY7" fmla="*/ 1537909 h 1640734"/>
                <a:gd name="connsiteX8" fmla="*/ 2148788 w 2331207"/>
                <a:gd name="connsiteY8" fmla="*/ 1497673 h 1640734"/>
                <a:gd name="connsiteX9" fmla="*/ 2295439 w 2331207"/>
                <a:gd name="connsiteY9" fmla="*/ 1449390 h 1640734"/>
                <a:gd name="connsiteX10" fmla="*/ 2248940 w 2331207"/>
                <a:gd name="connsiteY10" fmla="*/ 1351929 h 1640734"/>
                <a:gd name="connsiteX11" fmla="*/ 2100501 w 2331207"/>
                <a:gd name="connsiteY11" fmla="*/ 1569203 h 1640734"/>
                <a:gd name="connsiteX12" fmla="*/ 2155942 w 2331207"/>
                <a:gd name="connsiteY12" fmla="*/ 1639840 h 1640734"/>
                <a:gd name="connsiteX13" fmla="*/ 2271295 w 2331207"/>
                <a:gd name="connsiteY13" fmla="*/ 1537909 h 1640734"/>
                <a:gd name="connsiteX14" fmla="*/ 2248046 w 2331207"/>
                <a:gd name="connsiteY14" fmla="*/ 1319740 h 1640734"/>
                <a:gd name="connsiteX15" fmla="*/ 2331207 w 2331207"/>
                <a:gd name="connsiteY15" fmla="*/ 1243739 h 1640734"/>
                <a:gd name="connsiteX16" fmla="*/ 2331207 w 2331207"/>
                <a:gd name="connsiteY16" fmla="*/ 1233009 h 1640734"/>
                <a:gd name="connsiteX17" fmla="*/ 2275766 w 2331207"/>
                <a:gd name="connsiteY17" fmla="*/ 1233009 h 1640734"/>
                <a:gd name="connsiteX18" fmla="*/ 2226585 w 2331207"/>
                <a:gd name="connsiteY18" fmla="*/ 1320634 h 1640734"/>
                <a:gd name="connsiteX19" fmla="*/ 2248046 w 2331207"/>
                <a:gd name="connsiteY19" fmla="*/ 1320634 h 1640734"/>
                <a:gd name="connsiteX20" fmla="*/ 1935966 w 2331207"/>
                <a:gd name="connsiteY20" fmla="*/ 1393059 h 1640734"/>
                <a:gd name="connsiteX21" fmla="*/ 1984254 w 2331207"/>
                <a:gd name="connsiteY21" fmla="*/ 1393059 h 1640734"/>
                <a:gd name="connsiteX22" fmla="*/ 1907351 w 2331207"/>
                <a:gd name="connsiteY22" fmla="*/ 1604075 h 1640734"/>
                <a:gd name="connsiteX23" fmla="*/ 1928813 w 2331207"/>
                <a:gd name="connsiteY23" fmla="*/ 1639840 h 1640734"/>
                <a:gd name="connsiteX24" fmla="*/ 2073675 w 2331207"/>
                <a:gd name="connsiteY24" fmla="*/ 1527179 h 1640734"/>
                <a:gd name="connsiteX25" fmla="*/ 2060262 w 2331207"/>
                <a:gd name="connsiteY25" fmla="*/ 1527179 h 1640734"/>
                <a:gd name="connsiteX26" fmla="*/ 1965475 w 2331207"/>
                <a:gd name="connsiteY26" fmla="*/ 1591557 h 1640734"/>
                <a:gd name="connsiteX27" fmla="*/ 2036118 w 2331207"/>
                <a:gd name="connsiteY27" fmla="*/ 1393059 h 1640734"/>
                <a:gd name="connsiteX28" fmla="*/ 2108549 w 2331207"/>
                <a:gd name="connsiteY28" fmla="*/ 1393059 h 1640734"/>
                <a:gd name="connsiteX29" fmla="*/ 2117491 w 2331207"/>
                <a:gd name="connsiteY29" fmla="*/ 1362659 h 1640734"/>
                <a:gd name="connsiteX30" fmla="*/ 2046848 w 2331207"/>
                <a:gd name="connsiteY30" fmla="*/ 1362659 h 1640734"/>
                <a:gd name="connsiteX31" fmla="*/ 2073675 w 2331207"/>
                <a:gd name="connsiteY31" fmla="*/ 1286657 h 1640734"/>
                <a:gd name="connsiteX32" fmla="*/ 2045954 w 2331207"/>
                <a:gd name="connsiteY32" fmla="*/ 1286657 h 1640734"/>
                <a:gd name="connsiteX33" fmla="*/ 1995878 w 2331207"/>
                <a:gd name="connsiteY33" fmla="*/ 1362659 h 1640734"/>
                <a:gd name="connsiteX34" fmla="*/ 1935966 w 2331207"/>
                <a:gd name="connsiteY34" fmla="*/ 1370706 h 1640734"/>
                <a:gd name="connsiteX35" fmla="*/ 1885890 w 2331207"/>
                <a:gd name="connsiteY35" fmla="*/ 1382330 h 1640734"/>
                <a:gd name="connsiteX36" fmla="*/ 1868900 w 2331207"/>
                <a:gd name="connsiteY36" fmla="*/ 1351929 h 1640734"/>
                <a:gd name="connsiteX37" fmla="*/ 1756230 w 2331207"/>
                <a:gd name="connsiteY37" fmla="*/ 1443131 h 1640734"/>
                <a:gd name="connsiteX38" fmla="*/ 1769643 w 2331207"/>
                <a:gd name="connsiteY38" fmla="*/ 1443131 h 1640734"/>
                <a:gd name="connsiteX39" fmla="*/ 1828661 w 2331207"/>
                <a:gd name="connsiteY39" fmla="*/ 1398424 h 1640734"/>
                <a:gd name="connsiteX40" fmla="*/ 1747288 w 2331207"/>
                <a:gd name="connsiteY40" fmla="*/ 1609439 h 1640734"/>
                <a:gd name="connsiteX41" fmla="*/ 1765172 w 2331207"/>
                <a:gd name="connsiteY41" fmla="*/ 1639840 h 1640734"/>
                <a:gd name="connsiteX42" fmla="*/ 1872477 w 2331207"/>
                <a:gd name="connsiteY42" fmla="*/ 1548638 h 1640734"/>
                <a:gd name="connsiteX43" fmla="*/ 1859064 w 2331207"/>
                <a:gd name="connsiteY43" fmla="*/ 1548638 h 1640734"/>
                <a:gd name="connsiteX44" fmla="*/ 1800046 w 2331207"/>
                <a:gd name="connsiteY44" fmla="*/ 1593345 h 1640734"/>
                <a:gd name="connsiteX45" fmla="*/ 1893938 w 2331207"/>
                <a:gd name="connsiteY45" fmla="*/ 1298281 h 1640734"/>
                <a:gd name="connsiteX46" fmla="*/ 1927024 w 2331207"/>
                <a:gd name="connsiteY46" fmla="*/ 1265198 h 1640734"/>
                <a:gd name="connsiteX47" fmla="*/ 1893938 w 2331207"/>
                <a:gd name="connsiteY47" fmla="*/ 1232115 h 1640734"/>
                <a:gd name="connsiteX48" fmla="*/ 1870689 w 2331207"/>
                <a:gd name="connsiteY48" fmla="*/ 1241951 h 1640734"/>
                <a:gd name="connsiteX49" fmla="*/ 1860853 w 2331207"/>
                <a:gd name="connsiteY49" fmla="*/ 1265198 h 1640734"/>
                <a:gd name="connsiteX50" fmla="*/ 1893938 w 2331207"/>
                <a:gd name="connsiteY50" fmla="*/ 1298281 h 1640734"/>
                <a:gd name="connsiteX51" fmla="*/ 1501380 w 2331207"/>
                <a:gd name="connsiteY51" fmla="*/ 1410942 h 1640734"/>
                <a:gd name="connsiteX52" fmla="*/ 1501380 w 2331207"/>
                <a:gd name="connsiteY52" fmla="*/ 1474425 h 1640734"/>
                <a:gd name="connsiteX53" fmla="*/ 1444150 w 2331207"/>
                <a:gd name="connsiteY53" fmla="*/ 1601392 h 1640734"/>
                <a:gd name="connsiteX54" fmla="*/ 1468294 w 2331207"/>
                <a:gd name="connsiteY54" fmla="*/ 1640734 h 1640734"/>
                <a:gd name="connsiteX55" fmla="*/ 1495120 w 2331207"/>
                <a:gd name="connsiteY55" fmla="*/ 1621957 h 1640734"/>
                <a:gd name="connsiteX56" fmla="*/ 1551456 w 2331207"/>
                <a:gd name="connsiteY56" fmla="*/ 1473531 h 1640734"/>
                <a:gd name="connsiteX57" fmla="*/ 1647136 w 2331207"/>
                <a:gd name="connsiteY57" fmla="*/ 1407365 h 1640734"/>
                <a:gd name="connsiteX58" fmla="*/ 1650713 w 2331207"/>
                <a:gd name="connsiteY58" fmla="*/ 1439554 h 1640734"/>
                <a:gd name="connsiteX59" fmla="*/ 1563975 w 2331207"/>
                <a:gd name="connsiteY59" fmla="*/ 1604969 h 1640734"/>
                <a:gd name="connsiteX60" fmla="*/ 1585436 w 2331207"/>
                <a:gd name="connsiteY60" fmla="*/ 1640734 h 1640734"/>
                <a:gd name="connsiteX61" fmla="*/ 1698106 w 2331207"/>
                <a:gd name="connsiteY61" fmla="*/ 1549533 h 1640734"/>
                <a:gd name="connsiteX62" fmla="*/ 1682905 w 2331207"/>
                <a:gd name="connsiteY62" fmla="*/ 1549533 h 1640734"/>
                <a:gd name="connsiteX63" fmla="*/ 1623887 w 2331207"/>
                <a:gd name="connsiteY63" fmla="*/ 1594239 h 1640734"/>
                <a:gd name="connsiteX64" fmla="*/ 1698106 w 2331207"/>
                <a:gd name="connsiteY64" fmla="*/ 1444025 h 1640734"/>
                <a:gd name="connsiteX65" fmla="*/ 1712414 w 2331207"/>
                <a:gd name="connsiteY65" fmla="*/ 1393059 h 1640734"/>
                <a:gd name="connsiteX66" fmla="*/ 1673068 w 2331207"/>
                <a:gd name="connsiteY66" fmla="*/ 1352823 h 1640734"/>
                <a:gd name="connsiteX67" fmla="*/ 1560398 w 2331207"/>
                <a:gd name="connsiteY67" fmla="*/ 1444919 h 1640734"/>
                <a:gd name="connsiteX68" fmla="*/ 1560398 w 2331207"/>
                <a:gd name="connsiteY68" fmla="*/ 1405577 h 1640734"/>
                <a:gd name="connsiteX69" fmla="*/ 1526418 w 2331207"/>
                <a:gd name="connsiteY69" fmla="*/ 1352823 h 1640734"/>
                <a:gd name="connsiteX70" fmla="*/ 1448621 w 2331207"/>
                <a:gd name="connsiteY70" fmla="*/ 1444025 h 1640734"/>
                <a:gd name="connsiteX71" fmla="*/ 1462035 w 2331207"/>
                <a:gd name="connsiteY71" fmla="*/ 1444025 h 1640734"/>
                <a:gd name="connsiteX72" fmla="*/ 1501380 w 2331207"/>
                <a:gd name="connsiteY72" fmla="*/ 1410942 h 1640734"/>
                <a:gd name="connsiteX73" fmla="*/ 1443256 w 2331207"/>
                <a:gd name="connsiteY73" fmla="*/ 1416307 h 1640734"/>
                <a:gd name="connsiteX74" fmla="*/ 1421795 w 2331207"/>
                <a:gd name="connsiteY74" fmla="*/ 1351929 h 1640734"/>
                <a:gd name="connsiteX75" fmla="*/ 1345787 w 2331207"/>
                <a:gd name="connsiteY75" fmla="*/ 1444025 h 1640734"/>
                <a:gd name="connsiteX76" fmla="*/ 1345787 w 2331207"/>
                <a:gd name="connsiteY76" fmla="*/ 1404683 h 1640734"/>
                <a:gd name="connsiteX77" fmla="*/ 1311807 w 2331207"/>
                <a:gd name="connsiteY77" fmla="*/ 1351929 h 1640734"/>
                <a:gd name="connsiteX78" fmla="*/ 1234011 w 2331207"/>
                <a:gd name="connsiteY78" fmla="*/ 1443131 h 1640734"/>
                <a:gd name="connsiteX79" fmla="*/ 1247424 w 2331207"/>
                <a:gd name="connsiteY79" fmla="*/ 1443131 h 1640734"/>
                <a:gd name="connsiteX80" fmla="*/ 1285875 w 2331207"/>
                <a:gd name="connsiteY80" fmla="*/ 1410048 h 1640734"/>
                <a:gd name="connsiteX81" fmla="*/ 1285875 w 2331207"/>
                <a:gd name="connsiteY81" fmla="*/ 1473531 h 1640734"/>
                <a:gd name="connsiteX82" fmla="*/ 1228646 w 2331207"/>
                <a:gd name="connsiteY82" fmla="*/ 1600498 h 1640734"/>
                <a:gd name="connsiteX83" fmla="*/ 1252789 w 2331207"/>
                <a:gd name="connsiteY83" fmla="*/ 1639840 h 1640734"/>
                <a:gd name="connsiteX84" fmla="*/ 1279616 w 2331207"/>
                <a:gd name="connsiteY84" fmla="*/ 1621063 h 1640734"/>
                <a:gd name="connsiteX85" fmla="*/ 1334162 w 2331207"/>
                <a:gd name="connsiteY85" fmla="*/ 1472637 h 1640734"/>
                <a:gd name="connsiteX86" fmla="*/ 1382450 w 2331207"/>
                <a:gd name="connsiteY86" fmla="*/ 1417201 h 1640734"/>
                <a:gd name="connsiteX87" fmla="*/ 1443256 w 2331207"/>
                <a:gd name="connsiteY87" fmla="*/ 1417201 h 1640734"/>
                <a:gd name="connsiteX88" fmla="*/ 1131177 w 2331207"/>
                <a:gd name="connsiteY88" fmla="*/ 1391271 h 1640734"/>
                <a:gd name="connsiteX89" fmla="*/ 1158897 w 2331207"/>
                <a:gd name="connsiteY89" fmla="*/ 1441342 h 1640734"/>
                <a:gd name="connsiteX90" fmla="*/ 1068582 w 2331207"/>
                <a:gd name="connsiteY90" fmla="*/ 1465484 h 1640734"/>
                <a:gd name="connsiteX91" fmla="*/ 1131177 w 2331207"/>
                <a:gd name="connsiteY91" fmla="*/ 1391271 h 1640734"/>
                <a:gd name="connsiteX92" fmla="*/ 1181252 w 2331207"/>
                <a:gd name="connsiteY92" fmla="*/ 1537909 h 1640734"/>
                <a:gd name="connsiteX93" fmla="*/ 1163368 w 2331207"/>
                <a:gd name="connsiteY93" fmla="*/ 1537909 h 1640734"/>
                <a:gd name="connsiteX94" fmla="*/ 1091831 w 2331207"/>
                <a:gd name="connsiteY94" fmla="*/ 1586192 h 1640734"/>
                <a:gd name="connsiteX95" fmla="*/ 1054274 w 2331207"/>
                <a:gd name="connsiteY95" fmla="*/ 1537909 h 1640734"/>
                <a:gd name="connsiteX96" fmla="*/ 1058746 w 2331207"/>
                <a:gd name="connsiteY96" fmla="*/ 1497673 h 1640734"/>
                <a:gd name="connsiteX97" fmla="*/ 1205396 w 2331207"/>
                <a:gd name="connsiteY97" fmla="*/ 1449390 h 1640734"/>
                <a:gd name="connsiteX98" fmla="*/ 1158897 w 2331207"/>
                <a:gd name="connsiteY98" fmla="*/ 1351929 h 1640734"/>
                <a:gd name="connsiteX99" fmla="*/ 1010458 w 2331207"/>
                <a:gd name="connsiteY99" fmla="*/ 1569203 h 1640734"/>
                <a:gd name="connsiteX100" fmla="*/ 1065899 w 2331207"/>
                <a:gd name="connsiteY100" fmla="*/ 1639840 h 1640734"/>
                <a:gd name="connsiteX101" fmla="*/ 1181252 w 2331207"/>
                <a:gd name="connsiteY101" fmla="*/ 1537909 h 1640734"/>
                <a:gd name="connsiteX102" fmla="*/ 845923 w 2331207"/>
                <a:gd name="connsiteY102" fmla="*/ 1393059 h 1640734"/>
                <a:gd name="connsiteX103" fmla="*/ 894211 w 2331207"/>
                <a:gd name="connsiteY103" fmla="*/ 1393059 h 1640734"/>
                <a:gd name="connsiteX104" fmla="*/ 817309 w 2331207"/>
                <a:gd name="connsiteY104" fmla="*/ 1604075 h 1640734"/>
                <a:gd name="connsiteX105" fmla="*/ 838770 w 2331207"/>
                <a:gd name="connsiteY105" fmla="*/ 1639840 h 1640734"/>
                <a:gd name="connsiteX106" fmla="*/ 983632 w 2331207"/>
                <a:gd name="connsiteY106" fmla="*/ 1527179 h 1640734"/>
                <a:gd name="connsiteX107" fmla="*/ 970219 w 2331207"/>
                <a:gd name="connsiteY107" fmla="*/ 1527179 h 1640734"/>
                <a:gd name="connsiteX108" fmla="*/ 875432 w 2331207"/>
                <a:gd name="connsiteY108" fmla="*/ 1591557 h 1640734"/>
                <a:gd name="connsiteX109" fmla="*/ 946075 w 2331207"/>
                <a:gd name="connsiteY109" fmla="*/ 1393059 h 1640734"/>
                <a:gd name="connsiteX110" fmla="*/ 1018506 w 2331207"/>
                <a:gd name="connsiteY110" fmla="*/ 1393059 h 1640734"/>
                <a:gd name="connsiteX111" fmla="*/ 1027448 w 2331207"/>
                <a:gd name="connsiteY111" fmla="*/ 1362659 h 1640734"/>
                <a:gd name="connsiteX112" fmla="*/ 956805 w 2331207"/>
                <a:gd name="connsiteY112" fmla="*/ 1362659 h 1640734"/>
                <a:gd name="connsiteX113" fmla="*/ 983632 w 2331207"/>
                <a:gd name="connsiteY113" fmla="*/ 1286657 h 1640734"/>
                <a:gd name="connsiteX114" fmla="*/ 955911 w 2331207"/>
                <a:gd name="connsiteY114" fmla="*/ 1286657 h 1640734"/>
                <a:gd name="connsiteX115" fmla="*/ 905835 w 2331207"/>
                <a:gd name="connsiteY115" fmla="*/ 1362659 h 1640734"/>
                <a:gd name="connsiteX116" fmla="*/ 845923 w 2331207"/>
                <a:gd name="connsiteY116" fmla="*/ 1370706 h 1640734"/>
                <a:gd name="connsiteX117" fmla="*/ 589285 w 2331207"/>
                <a:gd name="connsiteY117" fmla="*/ 1557580 h 1640734"/>
                <a:gd name="connsiteX118" fmla="*/ 702850 w 2331207"/>
                <a:gd name="connsiteY118" fmla="*/ 1403789 h 1640734"/>
                <a:gd name="connsiteX119" fmla="*/ 727888 w 2331207"/>
                <a:gd name="connsiteY119" fmla="*/ 1407365 h 1640734"/>
                <a:gd name="connsiteX120" fmla="*/ 685860 w 2331207"/>
                <a:gd name="connsiteY120" fmla="*/ 1520026 h 1640734"/>
                <a:gd name="connsiteX121" fmla="*/ 606275 w 2331207"/>
                <a:gd name="connsiteY121" fmla="*/ 1585298 h 1640734"/>
                <a:gd name="connsiteX122" fmla="*/ 589285 w 2331207"/>
                <a:gd name="connsiteY122" fmla="*/ 1557580 h 1640734"/>
                <a:gd name="connsiteX123" fmla="*/ 811943 w 2331207"/>
                <a:gd name="connsiteY123" fmla="*/ 1339411 h 1640734"/>
                <a:gd name="connsiteX124" fmla="*/ 789588 w 2331207"/>
                <a:gd name="connsiteY124" fmla="*/ 1337623 h 1640734"/>
                <a:gd name="connsiteX125" fmla="*/ 764550 w 2331207"/>
                <a:gd name="connsiteY125" fmla="*/ 1362659 h 1640734"/>
                <a:gd name="connsiteX126" fmla="*/ 760079 w 2331207"/>
                <a:gd name="connsiteY126" fmla="*/ 1362659 h 1640734"/>
                <a:gd name="connsiteX127" fmla="*/ 539209 w 2331207"/>
                <a:gd name="connsiteY127" fmla="*/ 1599604 h 1640734"/>
                <a:gd name="connsiteX128" fmla="*/ 578554 w 2331207"/>
                <a:gd name="connsiteY128" fmla="*/ 1639840 h 1640734"/>
                <a:gd name="connsiteX129" fmla="*/ 675129 w 2331207"/>
                <a:gd name="connsiteY129" fmla="*/ 1547744 h 1640734"/>
                <a:gd name="connsiteX130" fmla="*/ 673341 w 2331207"/>
                <a:gd name="connsiteY130" fmla="*/ 1564733 h 1640734"/>
                <a:gd name="connsiteX131" fmla="*/ 709109 w 2331207"/>
                <a:gd name="connsiteY131" fmla="*/ 1639840 h 1640734"/>
                <a:gd name="connsiteX132" fmla="*/ 786011 w 2331207"/>
                <a:gd name="connsiteY132" fmla="*/ 1548638 h 1640734"/>
                <a:gd name="connsiteX133" fmla="*/ 772598 w 2331207"/>
                <a:gd name="connsiteY133" fmla="*/ 1548638 h 1640734"/>
                <a:gd name="connsiteX134" fmla="*/ 734147 w 2331207"/>
                <a:gd name="connsiteY134" fmla="*/ 1581721 h 1640734"/>
                <a:gd name="connsiteX135" fmla="*/ 734147 w 2331207"/>
                <a:gd name="connsiteY135" fmla="*/ 1518238 h 1640734"/>
                <a:gd name="connsiteX136" fmla="*/ 583920 w 2331207"/>
                <a:gd name="connsiteY136" fmla="*/ 1416307 h 1640734"/>
                <a:gd name="connsiteX137" fmla="*/ 562459 w 2331207"/>
                <a:gd name="connsiteY137" fmla="*/ 1351929 h 1640734"/>
                <a:gd name="connsiteX138" fmla="*/ 486451 w 2331207"/>
                <a:gd name="connsiteY138" fmla="*/ 1444025 h 1640734"/>
                <a:gd name="connsiteX139" fmla="*/ 486451 w 2331207"/>
                <a:gd name="connsiteY139" fmla="*/ 1404683 h 1640734"/>
                <a:gd name="connsiteX140" fmla="*/ 451576 w 2331207"/>
                <a:gd name="connsiteY140" fmla="*/ 1351929 h 1640734"/>
                <a:gd name="connsiteX141" fmla="*/ 374674 w 2331207"/>
                <a:gd name="connsiteY141" fmla="*/ 1443131 h 1640734"/>
                <a:gd name="connsiteX142" fmla="*/ 388087 w 2331207"/>
                <a:gd name="connsiteY142" fmla="*/ 1443131 h 1640734"/>
                <a:gd name="connsiteX143" fmla="*/ 426539 w 2331207"/>
                <a:gd name="connsiteY143" fmla="*/ 1410048 h 1640734"/>
                <a:gd name="connsiteX144" fmla="*/ 426539 w 2331207"/>
                <a:gd name="connsiteY144" fmla="*/ 1473531 h 1640734"/>
                <a:gd name="connsiteX145" fmla="*/ 368415 w 2331207"/>
                <a:gd name="connsiteY145" fmla="*/ 1601392 h 1640734"/>
                <a:gd name="connsiteX146" fmla="*/ 392559 w 2331207"/>
                <a:gd name="connsiteY146" fmla="*/ 1640734 h 1640734"/>
                <a:gd name="connsiteX147" fmla="*/ 419385 w 2331207"/>
                <a:gd name="connsiteY147" fmla="*/ 1621957 h 1640734"/>
                <a:gd name="connsiteX148" fmla="*/ 475720 w 2331207"/>
                <a:gd name="connsiteY148" fmla="*/ 1472637 h 1640734"/>
                <a:gd name="connsiteX149" fmla="*/ 524007 w 2331207"/>
                <a:gd name="connsiteY149" fmla="*/ 1417201 h 1640734"/>
                <a:gd name="connsiteX150" fmla="*/ 583920 w 2331207"/>
                <a:gd name="connsiteY150" fmla="*/ 1417201 h 1640734"/>
                <a:gd name="connsiteX151" fmla="*/ 209245 w 2331207"/>
                <a:gd name="connsiteY151" fmla="*/ 1630004 h 1640734"/>
                <a:gd name="connsiteX152" fmla="*/ 214611 w 2331207"/>
                <a:gd name="connsiteY152" fmla="*/ 1613910 h 1640734"/>
                <a:gd name="connsiteX153" fmla="*/ 163641 w 2331207"/>
                <a:gd name="connsiteY153" fmla="*/ 1523603 h 1640734"/>
                <a:gd name="connsiteX154" fmla="*/ 190467 w 2331207"/>
                <a:gd name="connsiteY154" fmla="*/ 1451178 h 1640734"/>
                <a:gd name="connsiteX155" fmla="*/ 246802 w 2331207"/>
                <a:gd name="connsiteY155" fmla="*/ 1451178 h 1640734"/>
                <a:gd name="connsiteX156" fmla="*/ 277205 w 2331207"/>
                <a:gd name="connsiteY156" fmla="*/ 1504826 h 1640734"/>
                <a:gd name="connsiteX157" fmla="*/ 297772 w 2331207"/>
                <a:gd name="connsiteY157" fmla="*/ 1504826 h 1640734"/>
                <a:gd name="connsiteX158" fmla="*/ 344271 w 2331207"/>
                <a:gd name="connsiteY158" fmla="*/ 1376965 h 1640734"/>
                <a:gd name="connsiteX159" fmla="*/ 323704 w 2331207"/>
                <a:gd name="connsiteY159" fmla="*/ 1376965 h 1640734"/>
                <a:gd name="connsiteX160" fmla="*/ 253956 w 2331207"/>
                <a:gd name="connsiteY160" fmla="*/ 1430613 h 1640734"/>
                <a:gd name="connsiteX161" fmla="*/ 197621 w 2331207"/>
                <a:gd name="connsiteY161" fmla="*/ 1430613 h 1640734"/>
                <a:gd name="connsiteX162" fmla="*/ 236072 w 2331207"/>
                <a:gd name="connsiteY162" fmla="*/ 1325999 h 1640734"/>
                <a:gd name="connsiteX163" fmla="*/ 304032 w 2331207"/>
                <a:gd name="connsiteY163" fmla="*/ 1281293 h 1640734"/>
                <a:gd name="connsiteX164" fmla="*/ 316551 w 2331207"/>
                <a:gd name="connsiteY164" fmla="*/ 1281293 h 1640734"/>
                <a:gd name="connsiteX165" fmla="*/ 371992 w 2331207"/>
                <a:gd name="connsiteY165" fmla="*/ 1346564 h 1640734"/>
                <a:gd name="connsiteX166" fmla="*/ 391664 w 2331207"/>
                <a:gd name="connsiteY166" fmla="*/ 1346564 h 1640734"/>
                <a:gd name="connsiteX167" fmla="*/ 407760 w 2331207"/>
                <a:gd name="connsiteY167" fmla="*/ 1259833 h 1640734"/>
                <a:gd name="connsiteX168" fmla="*/ 135026 w 2331207"/>
                <a:gd name="connsiteY168" fmla="*/ 1259833 h 1640734"/>
                <a:gd name="connsiteX169" fmla="*/ 129661 w 2331207"/>
                <a:gd name="connsiteY169" fmla="*/ 1275928 h 1640734"/>
                <a:gd name="connsiteX170" fmla="*/ 165429 w 2331207"/>
                <a:gd name="connsiteY170" fmla="*/ 1366235 h 1640734"/>
                <a:gd name="connsiteX171" fmla="*/ 107305 w 2331207"/>
                <a:gd name="connsiteY171" fmla="*/ 1524497 h 1640734"/>
                <a:gd name="connsiteX172" fmla="*/ 4471 w 2331207"/>
                <a:gd name="connsiteY172" fmla="*/ 1614804 h 1640734"/>
                <a:gd name="connsiteX173" fmla="*/ 0 w 2331207"/>
                <a:gd name="connsiteY173" fmla="*/ 1630899 h 1640734"/>
                <a:gd name="connsiteX174" fmla="*/ 209245 w 2331207"/>
                <a:gd name="connsiteY174" fmla="*/ 1630899 h 1640734"/>
                <a:gd name="connsiteX175" fmla="*/ 1562186 w 2331207"/>
                <a:gd name="connsiteY175" fmla="*/ 775213 h 1640734"/>
                <a:gd name="connsiteX176" fmla="*/ 1589907 w 2331207"/>
                <a:gd name="connsiteY176" fmla="*/ 825285 h 1640734"/>
                <a:gd name="connsiteX177" fmla="*/ 1499591 w 2331207"/>
                <a:gd name="connsiteY177" fmla="*/ 849426 h 1640734"/>
                <a:gd name="connsiteX178" fmla="*/ 1562186 w 2331207"/>
                <a:gd name="connsiteY178" fmla="*/ 775213 h 1640734"/>
                <a:gd name="connsiteX179" fmla="*/ 1612262 w 2331207"/>
                <a:gd name="connsiteY179" fmla="*/ 921851 h 1640734"/>
                <a:gd name="connsiteX180" fmla="*/ 1594378 w 2331207"/>
                <a:gd name="connsiteY180" fmla="*/ 921851 h 1640734"/>
                <a:gd name="connsiteX181" fmla="*/ 1522841 w 2331207"/>
                <a:gd name="connsiteY181" fmla="*/ 970134 h 1640734"/>
                <a:gd name="connsiteX182" fmla="*/ 1485284 w 2331207"/>
                <a:gd name="connsiteY182" fmla="*/ 921851 h 1640734"/>
                <a:gd name="connsiteX183" fmla="*/ 1489755 w 2331207"/>
                <a:gd name="connsiteY183" fmla="*/ 881615 h 1640734"/>
                <a:gd name="connsiteX184" fmla="*/ 1636406 w 2331207"/>
                <a:gd name="connsiteY184" fmla="*/ 833332 h 1640734"/>
                <a:gd name="connsiteX185" fmla="*/ 1589907 w 2331207"/>
                <a:gd name="connsiteY185" fmla="*/ 735871 h 1640734"/>
                <a:gd name="connsiteX186" fmla="*/ 1441468 w 2331207"/>
                <a:gd name="connsiteY186" fmla="*/ 953146 h 1640734"/>
                <a:gd name="connsiteX187" fmla="*/ 1496909 w 2331207"/>
                <a:gd name="connsiteY187" fmla="*/ 1023782 h 1640734"/>
                <a:gd name="connsiteX188" fmla="*/ 1612262 w 2331207"/>
                <a:gd name="connsiteY188" fmla="*/ 921851 h 1640734"/>
                <a:gd name="connsiteX189" fmla="*/ 1589012 w 2331207"/>
                <a:gd name="connsiteY189" fmla="*/ 703683 h 1640734"/>
                <a:gd name="connsiteX190" fmla="*/ 1672174 w 2331207"/>
                <a:gd name="connsiteY190" fmla="*/ 627681 h 1640734"/>
                <a:gd name="connsiteX191" fmla="*/ 1672174 w 2331207"/>
                <a:gd name="connsiteY191" fmla="*/ 616952 h 1640734"/>
                <a:gd name="connsiteX192" fmla="*/ 1616733 w 2331207"/>
                <a:gd name="connsiteY192" fmla="*/ 616952 h 1640734"/>
                <a:gd name="connsiteX193" fmla="*/ 1567551 w 2331207"/>
                <a:gd name="connsiteY193" fmla="*/ 704577 h 1640734"/>
                <a:gd name="connsiteX194" fmla="*/ 1589012 w 2331207"/>
                <a:gd name="connsiteY194" fmla="*/ 704577 h 1640734"/>
                <a:gd name="connsiteX195" fmla="*/ 1276933 w 2331207"/>
                <a:gd name="connsiteY195" fmla="*/ 777002 h 1640734"/>
                <a:gd name="connsiteX196" fmla="*/ 1325220 w 2331207"/>
                <a:gd name="connsiteY196" fmla="*/ 777002 h 1640734"/>
                <a:gd name="connsiteX197" fmla="*/ 1248318 w 2331207"/>
                <a:gd name="connsiteY197" fmla="*/ 988017 h 1640734"/>
                <a:gd name="connsiteX198" fmla="*/ 1269779 w 2331207"/>
                <a:gd name="connsiteY198" fmla="*/ 1023782 h 1640734"/>
                <a:gd name="connsiteX199" fmla="*/ 1414641 w 2331207"/>
                <a:gd name="connsiteY199" fmla="*/ 911122 h 1640734"/>
                <a:gd name="connsiteX200" fmla="*/ 1401228 w 2331207"/>
                <a:gd name="connsiteY200" fmla="*/ 911122 h 1640734"/>
                <a:gd name="connsiteX201" fmla="*/ 1306442 w 2331207"/>
                <a:gd name="connsiteY201" fmla="*/ 975499 h 1640734"/>
                <a:gd name="connsiteX202" fmla="*/ 1377085 w 2331207"/>
                <a:gd name="connsiteY202" fmla="*/ 777002 h 1640734"/>
                <a:gd name="connsiteX203" fmla="*/ 1449516 w 2331207"/>
                <a:gd name="connsiteY203" fmla="*/ 777002 h 1640734"/>
                <a:gd name="connsiteX204" fmla="*/ 1458458 w 2331207"/>
                <a:gd name="connsiteY204" fmla="*/ 746601 h 1640734"/>
                <a:gd name="connsiteX205" fmla="*/ 1387815 w 2331207"/>
                <a:gd name="connsiteY205" fmla="*/ 746601 h 1640734"/>
                <a:gd name="connsiteX206" fmla="*/ 1414641 w 2331207"/>
                <a:gd name="connsiteY206" fmla="*/ 670600 h 1640734"/>
                <a:gd name="connsiteX207" fmla="*/ 1386921 w 2331207"/>
                <a:gd name="connsiteY207" fmla="*/ 670600 h 1640734"/>
                <a:gd name="connsiteX208" fmla="*/ 1336845 w 2331207"/>
                <a:gd name="connsiteY208" fmla="*/ 746601 h 1640734"/>
                <a:gd name="connsiteX209" fmla="*/ 1276933 w 2331207"/>
                <a:gd name="connsiteY209" fmla="*/ 755542 h 1640734"/>
                <a:gd name="connsiteX210" fmla="*/ 1226857 w 2331207"/>
                <a:gd name="connsiteY210" fmla="*/ 767166 h 1640734"/>
                <a:gd name="connsiteX211" fmla="*/ 1208973 w 2331207"/>
                <a:gd name="connsiteY211" fmla="*/ 736766 h 1640734"/>
                <a:gd name="connsiteX212" fmla="*/ 1096302 w 2331207"/>
                <a:gd name="connsiteY212" fmla="*/ 827967 h 1640734"/>
                <a:gd name="connsiteX213" fmla="*/ 1109716 w 2331207"/>
                <a:gd name="connsiteY213" fmla="*/ 827967 h 1640734"/>
                <a:gd name="connsiteX214" fmla="*/ 1168733 w 2331207"/>
                <a:gd name="connsiteY214" fmla="*/ 783261 h 1640734"/>
                <a:gd name="connsiteX215" fmla="*/ 1087360 w 2331207"/>
                <a:gd name="connsiteY215" fmla="*/ 994276 h 1640734"/>
                <a:gd name="connsiteX216" fmla="*/ 1105244 w 2331207"/>
                <a:gd name="connsiteY216" fmla="*/ 1024676 h 1640734"/>
                <a:gd name="connsiteX217" fmla="*/ 1212550 w 2331207"/>
                <a:gd name="connsiteY217" fmla="*/ 933475 h 1640734"/>
                <a:gd name="connsiteX218" fmla="*/ 1199137 w 2331207"/>
                <a:gd name="connsiteY218" fmla="*/ 933475 h 1640734"/>
                <a:gd name="connsiteX219" fmla="*/ 1140119 w 2331207"/>
                <a:gd name="connsiteY219" fmla="*/ 978182 h 1640734"/>
                <a:gd name="connsiteX220" fmla="*/ 1234905 w 2331207"/>
                <a:gd name="connsiteY220" fmla="*/ 683118 h 1640734"/>
                <a:gd name="connsiteX221" fmla="*/ 1267991 w 2331207"/>
                <a:gd name="connsiteY221" fmla="*/ 650035 h 1640734"/>
                <a:gd name="connsiteX222" fmla="*/ 1234905 w 2331207"/>
                <a:gd name="connsiteY222" fmla="*/ 616952 h 1640734"/>
                <a:gd name="connsiteX223" fmla="*/ 1206290 w 2331207"/>
                <a:gd name="connsiteY223" fmla="*/ 633046 h 1640734"/>
                <a:gd name="connsiteX224" fmla="*/ 1206290 w 2331207"/>
                <a:gd name="connsiteY224" fmla="*/ 667023 h 1640734"/>
                <a:gd name="connsiteX225" fmla="*/ 1234905 w 2331207"/>
                <a:gd name="connsiteY225" fmla="*/ 683118 h 1640734"/>
                <a:gd name="connsiteX226" fmla="*/ 975584 w 2331207"/>
                <a:gd name="connsiteY226" fmla="*/ 978182 h 1640734"/>
                <a:gd name="connsiteX227" fmla="*/ 1109716 w 2331207"/>
                <a:gd name="connsiteY227" fmla="*/ 622317 h 1640734"/>
                <a:gd name="connsiteX228" fmla="*/ 1105244 w 2331207"/>
                <a:gd name="connsiteY228" fmla="*/ 616058 h 1640734"/>
                <a:gd name="connsiteX229" fmla="*/ 1012247 w 2331207"/>
                <a:gd name="connsiteY229" fmla="*/ 626787 h 1640734"/>
                <a:gd name="connsiteX230" fmla="*/ 1012247 w 2331207"/>
                <a:gd name="connsiteY230" fmla="*/ 637517 h 1640734"/>
                <a:gd name="connsiteX231" fmla="*/ 1030131 w 2331207"/>
                <a:gd name="connsiteY231" fmla="*/ 650929 h 1640734"/>
                <a:gd name="connsiteX232" fmla="*/ 1026554 w 2331207"/>
                <a:gd name="connsiteY232" fmla="*/ 715306 h 1640734"/>
                <a:gd name="connsiteX233" fmla="*/ 924614 w 2331207"/>
                <a:gd name="connsiteY233" fmla="*/ 987123 h 1640734"/>
                <a:gd name="connsiteX234" fmla="*/ 946075 w 2331207"/>
                <a:gd name="connsiteY234" fmla="*/ 1022888 h 1640734"/>
                <a:gd name="connsiteX235" fmla="*/ 1053380 w 2331207"/>
                <a:gd name="connsiteY235" fmla="*/ 931687 h 1640734"/>
                <a:gd name="connsiteX236" fmla="*/ 1039967 w 2331207"/>
                <a:gd name="connsiteY236" fmla="*/ 931687 h 1640734"/>
                <a:gd name="connsiteX237" fmla="*/ 975584 w 2331207"/>
                <a:gd name="connsiteY237" fmla="*/ 978182 h 1640734"/>
                <a:gd name="connsiteX238" fmla="*/ 701955 w 2331207"/>
                <a:gd name="connsiteY238" fmla="*/ 941522 h 1640734"/>
                <a:gd name="connsiteX239" fmla="*/ 815520 w 2331207"/>
                <a:gd name="connsiteY239" fmla="*/ 787731 h 1640734"/>
                <a:gd name="connsiteX240" fmla="*/ 840558 w 2331207"/>
                <a:gd name="connsiteY240" fmla="*/ 791308 h 1640734"/>
                <a:gd name="connsiteX241" fmla="*/ 797636 w 2331207"/>
                <a:gd name="connsiteY241" fmla="*/ 903968 h 1640734"/>
                <a:gd name="connsiteX242" fmla="*/ 718051 w 2331207"/>
                <a:gd name="connsiteY242" fmla="*/ 969240 h 1640734"/>
                <a:gd name="connsiteX243" fmla="*/ 701955 w 2331207"/>
                <a:gd name="connsiteY243" fmla="*/ 941522 h 1640734"/>
                <a:gd name="connsiteX244" fmla="*/ 924614 w 2331207"/>
                <a:gd name="connsiteY244" fmla="*/ 724248 h 1640734"/>
                <a:gd name="connsiteX245" fmla="*/ 902259 w 2331207"/>
                <a:gd name="connsiteY245" fmla="*/ 722459 h 1640734"/>
                <a:gd name="connsiteX246" fmla="*/ 877221 w 2331207"/>
                <a:gd name="connsiteY246" fmla="*/ 747495 h 1640734"/>
                <a:gd name="connsiteX247" fmla="*/ 872750 w 2331207"/>
                <a:gd name="connsiteY247" fmla="*/ 747495 h 1640734"/>
                <a:gd name="connsiteX248" fmla="*/ 651880 w 2331207"/>
                <a:gd name="connsiteY248" fmla="*/ 984440 h 1640734"/>
                <a:gd name="connsiteX249" fmla="*/ 691225 w 2331207"/>
                <a:gd name="connsiteY249" fmla="*/ 1024676 h 1640734"/>
                <a:gd name="connsiteX250" fmla="*/ 787800 w 2331207"/>
                <a:gd name="connsiteY250" fmla="*/ 932581 h 1640734"/>
                <a:gd name="connsiteX251" fmla="*/ 786011 w 2331207"/>
                <a:gd name="connsiteY251" fmla="*/ 949569 h 1640734"/>
                <a:gd name="connsiteX252" fmla="*/ 821780 w 2331207"/>
                <a:gd name="connsiteY252" fmla="*/ 1024676 h 1640734"/>
                <a:gd name="connsiteX253" fmla="*/ 898682 w 2331207"/>
                <a:gd name="connsiteY253" fmla="*/ 933475 h 1640734"/>
                <a:gd name="connsiteX254" fmla="*/ 885269 w 2331207"/>
                <a:gd name="connsiteY254" fmla="*/ 933475 h 1640734"/>
                <a:gd name="connsiteX255" fmla="*/ 846818 w 2331207"/>
                <a:gd name="connsiteY255" fmla="*/ 966558 h 1640734"/>
                <a:gd name="connsiteX256" fmla="*/ 846818 w 2331207"/>
                <a:gd name="connsiteY256" fmla="*/ 903968 h 1640734"/>
                <a:gd name="connsiteX257" fmla="*/ 406866 w 2331207"/>
                <a:gd name="connsiteY257" fmla="*/ 1075642 h 1640734"/>
                <a:gd name="connsiteX258" fmla="*/ 472143 w 2331207"/>
                <a:gd name="connsiteY258" fmla="*/ 1014841 h 1640734"/>
                <a:gd name="connsiteX259" fmla="*/ 529373 w 2331207"/>
                <a:gd name="connsiteY259" fmla="*/ 1036300 h 1640734"/>
                <a:gd name="connsiteX260" fmla="*/ 584814 w 2331207"/>
                <a:gd name="connsiteY260" fmla="*/ 1066701 h 1640734"/>
                <a:gd name="connsiteX261" fmla="*/ 481085 w 2331207"/>
                <a:gd name="connsiteY261" fmla="*/ 1112301 h 1640734"/>
                <a:gd name="connsiteX262" fmla="*/ 406866 w 2331207"/>
                <a:gd name="connsiteY262" fmla="*/ 1075642 h 1640734"/>
                <a:gd name="connsiteX263" fmla="*/ 516854 w 2331207"/>
                <a:gd name="connsiteY263" fmla="*/ 904863 h 1640734"/>
                <a:gd name="connsiteX264" fmla="*/ 492710 w 2331207"/>
                <a:gd name="connsiteY264" fmla="*/ 872674 h 1640734"/>
                <a:gd name="connsiteX265" fmla="*/ 557988 w 2331207"/>
                <a:gd name="connsiteY265" fmla="*/ 756437 h 1640734"/>
                <a:gd name="connsiteX266" fmla="*/ 582131 w 2331207"/>
                <a:gd name="connsiteY266" fmla="*/ 788625 h 1640734"/>
                <a:gd name="connsiteX267" fmla="*/ 516854 w 2331207"/>
                <a:gd name="connsiteY267" fmla="*/ 904863 h 1640734"/>
                <a:gd name="connsiteX268" fmla="*/ 631313 w 2331207"/>
                <a:gd name="connsiteY268" fmla="*/ 1049712 h 1640734"/>
                <a:gd name="connsiteX269" fmla="*/ 551728 w 2331207"/>
                <a:gd name="connsiteY269" fmla="*/ 988911 h 1640734"/>
                <a:gd name="connsiteX270" fmla="*/ 490027 w 2331207"/>
                <a:gd name="connsiteY270" fmla="*/ 958511 h 1640734"/>
                <a:gd name="connsiteX271" fmla="*/ 516854 w 2331207"/>
                <a:gd name="connsiteY271" fmla="*/ 924534 h 1640734"/>
                <a:gd name="connsiteX272" fmla="*/ 630419 w 2331207"/>
                <a:gd name="connsiteY272" fmla="*/ 802931 h 1640734"/>
                <a:gd name="connsiteX273" fmla="*/ 625948 w 2331207"/>
                <a:gd name="connsiteY273" fmla="*/ 776107 h 1640734"/>
                <a:gd name="connsiteX274" fmla="*/ 673341 w 2331207"/>
                <a:gd name="connsiteY274" fmla="*/ 776107 h 1640734"/>
                <a:gd name="connsiteX275" fmla="*/ 682283 w 2331207"/>
                <a:gd name="connsiteY275" fmla="*/ 745707 h 1640734"/>
                <a:gd name="connsiteX276" fmla="*/ 601804 w 2331207"/>
                <a:gd name="connsiteY276" fmla="*/ 745707 h 1640734"/>
                <a:gd name="connsiteX277" fmla="*/ 562459 w 2331207"/>
                <a:gd name="connsiteY277" fmla="*/ 734977 h 1640734"/>
                <a:gd name="connsiteX278" fmla="*/ 441740 w 2331207"/>
                <a:gd name="connsiteY278" fmla="*/ 856579 h 1640734"/>
                <a:gd name="connsiteX279" fmla="*/ 497181 w 2331207"/>
                <a:gd name="connsiteY279" fmla="*/ 922745 h 1640734"/>
                <a:gd name="connsiteX280" fmla="*/ 443529 w 2331207"/>
                <a:gd name="connsiteY280" fmla="*/ 977287 h 1640734"/>
                <a:gd name="connsiteX281" fmla="*/ 458730 w 2331207"/>
                <a:gd name="connsiteY281" fmla="*/ 1006794 h 1640734"/>
                <a:gd name="connsiteX282" fmla="*/ 347848 w 2331207"/>
                <a:gd name="connsiteY282" fmla="*/ 1093525 h 1640734"/>
                <a:gd name="connsiteX283" fmla="*/ 453365 w 2331207"/>
                <a:gd name="connsiteY283" fmla="*/ 1145384 h 1640734"/>
                <a:gd name="connsiteX284" fmla="*/ 631313 w 2331207"/>
                <a:gd name="connsiteY284" fmla="*/ 1049712 h 1640734"/>
                <a:gd name="connsiteX285" fmla="*/ 266475 w 2331207"/>
                <a:gd name="connsiteY285" fmla="*/ 835120 h 1640734"/>
                <a:gd name="connsiteX286" fmla="*/ 296878 w 2331207"/>
                <a:gd name="connsiteY286" fmla="*/ 888768 h 1640734"/>
                <a:gd name="connsiteX287" fmla="*/ 317445 w 2331207"/>
                <a:gd name="connsiteY287" fmla="*/ 888768 h 1640734"/>
                <a:gd name="connsiteX288" fmla="*/ 363944 w 2331207"/>
                <a:gd name="connsiteY288" fmla="*/ 760907 h 1640734"/>
                <a:gd name="connsiteX289" fmla="*/ 343377 w 2331207"/>
                <a:gd name="connsiteY289" fmla="*/ 760907 h 1640734"/>
                <a:gd name="connsiteX290" fmla="*/ 273628 w 2331207"/>
                <a:gd name="connsiteY290" fmla="*/ 814555 h 1640734"/>
                <a:gd name="connsiteX291" fmla="*/ 195832 w 2331207"/>
                <a:gd name="connsiteY291" fmla="*/ 814555 h 1640734"/>
                <a:gd name="connsiteX292" fmla="*/ 234283 w 2331207"/>
                <a:gd name="connsiteY292" fmla="*/ 709942 h 1640734"/>
                <a:gd name="connsiteX293" fmla="*/ 302243 w 2331207"/>
                <a:gd name="connsiteY293" fmla="*/ 665235 h 1640734"/>
                <a:gd name="connsiteX294" fmla="*/ 336223 w 2331207"/>
                <a:gd name="connsiteY294" fmla="*/ 665235 h 1640734"/>
                <a:gd name="connsiteX295" fmla="*/ 391664 w 2331207"/>
                <a:gd name="connsiteY295" fmla="*/ 730507 h 1640734"/>
                <a:gd name="connsiteX296" fmla="*/ 411337 w 2331207"/>
                <a:gd name="connsiteY296" fmla="*/ 730507 h 1640734"/>
                <a:gd name="connsiteX297" fmla="*/ 427433 w 2331207"/>
                <a:gd name="connsiteY297" fmla="*/ 643776 h 1640734"/>
                <a:gd name="connsiteX298" fmla="*/ 135026 w 2331207"/>
                <a:gd name="connsiteY298" fmla="*/ 643776 h 1640734"/>
                <a:gd name="connsiteX299" fmla="*/ 129661 w 2331207"/>
                <a:gd name="connsiteY299" fmla="*/ 659870 h 1640734"/>
                <a:gd name="connsiteX300" fmla="*/ 165429 w 2331207"/>
                <a:gd name="connsiteY300" fmla="*/ 750178 h 1640734"/>
                <a:gd name="connsiteX301" fmla="*/ 107305 w 2331207"/>
                <a:gd name="connsiteY301" fmla="*/ 908439 h 1640734"/>
                <a:gd name="connsiteX302" fmla="*/ 4471 w 2331207"/>
                <a:gd name="connsiteY302" fmla="*/ 998747 h 1640734"/>
                <a:gd name="connsiteX303" fmla="*/ 0 w 2331207"/>
                <a:gd name="connsiteY303" fmla="*/ 1014841 h 1640734"/>
                <a:gd name="connsiteX304" fmla="*/ 325493 w 2331207"/>
                <a:gd name="connsiteY304" fmla="*/ 1014841 h 1640734"/>
                <a:gd name="connsiteX305" fmla="*/ 383616 w 2331207"/>
                <a:gd name="connsiteY305" fmla="*/ 922745 h 1640734"/>
                <a:gd name="connsiteX306" fmla="*/ 361261 w 2331207"/>
                <a:gd name="connsiteY306" fmla="*/ 922745 h 1640734"/>
                <a:gd name="connsiteX307" fmla="*/ 212822 w 2331207"/>
                <a:gd name="connsiteY307" fmla="*/ 993382 h 1640734"/>
                <a:gd name="connsiteX308" fmla="*/ 162746 w 2331207"/>
                <a:gd name="connsiteY308" fmla="*/ 908439 h 1640734"/>
                <a:gd name="connsiteX309" fmla="*/ 189573 w 2331207"/>
                <a:gd name="connsiteY309" fmla="*/ 836014 h 1640734"/>
                <a:gd name="connsiteX310" fmla="*/ 266475 w 2331207"/>
                <a:gd name="connsiteY310" fmla="*/ 836014 h 1640734"/>
                <a:gd name="connsiteX311" fmla="*/ 308503 w 2331207"/>
                <a:gd name="connsiteY311" fmla="*/ 616952 h 1640734"/>
                <a:gd name="connsiteX312" fmla="*/ 391664 w 2331207"/>
                <a:gd name="connsiteY312" fmla="*/ 556151 h 1640734"/>
                <a:gd name="connsiteX313" fmla="*/ 391664 w 2331207"/>
                <a:gd name="connsiteY313" fmla="*/ 545421 h 1640734"/>
                <a:gd name="connsiteX314" fmla="*/ 336223 w 2331207"/>
                <a:gd name="connsiteY314" fmla="*/ 545421 h 1640734"/>
                <a:gd name="connsiteX315" fmla="*/ 287042 w 2331207"/>
                <a:gd name="connsiteY315" fmla="*/ 616952 h 1640734"/>
                <a:gd name="connsiteX316" fmla="*/ 1551456 w 2331207"/>
                <a:gd name="connsiteY316" fmla="*/ 160050 h 1640734"/>
                <a:gd name="connsiteX317" fmla="*/ 1579176 w 2331207"/>
                <a:gd name="connsiteY317" fmla="*/ 210121 h 1640734"/>
                <a:gd name="connsiteX318" fmla="*/ 1488861 w 2331207"/>
                <a:gd name="connsiteY318" fmla="*/ 234263 h 1640734"/>
                <a:gd name="connsiteX319" fmla="*/ 1551456 w 2331207"/>
                <a:gd name="connsiteY319" fmla="*/ 160050 h 1640734"/>
                <a:gd name="connsiteX320" fmla="*/ 1601531 w 2331207"/>
                <a:gd name="connsiteY320" fmla="*/ 306688 h 1640734"/>
                <a:gd name="connsiteX321" fmla="*/ 1583647 w 2331207"/>
                <a:gd name="connsiteY321" fmla="*/ 306688 h 1640734"/>
                <a:gd name="connsiteX322" fmla="*/ 1512110 w 2331207"/>
                <a:gd name="connsiteY322" fmla="*/ 354971 h 1640734"/>
                <a:gd name="connsiteX323" fmla="*/ 1474554 w 2331207"/>
                <a:gd name="connsiteY323" fmla="*/ 306688 h 1640734"/>
                <a:gd name="connsiteX324" fmla="*/ 1479025 w 2331207"/>
                <a:gd name="connsiteY324" fmla="*/ 266452 h 1640734"/>
                <a:gd name="connsiteX325" fmla="*/ 1625675 w 2331207"/>
                <a:gd name="connsiteY325" fmla="*/ 218168 h 1640734"/>
                <a:gd name="connsiteX326" fmla="*/ 1579176 w 2331207"/>
                <a:gd name="connsiteY326" fmla="*/ 120708 h 1640734"/>
                <a:gd name="connsiteX327" fmla="*/ 1430737 w 2331207"/>
                <a:gd name="connsiteY327" fmla="*/ 337982 h 1640734"/>
                <a:gd name="connsiteX328" fmla="*/ 1486178 w 2331207"/>
                <a:gd name="connsiteY328" fmla="*/ 408619 h 1640734"/>
                <a:gd name="connsiteX329" fmla="*/ 1601531 w 2331207"/>
                <a:gd name="connsiteY329" fmla="*/ 306688 h 1640734"/>
                <a:gd name="connsiteX330" fmla="*/ 1578282 w 2331207"/>
                <a:gd name="connsiteY330" fmla="*/ 88519 h 1640734"/>
                <a:gd name="connsiteX331" fmla="*/ 1661444 w 2331207"/>
                <a:gd name="connsiteY331" fmla="*/ 12518 h 1640734"/>
                <a:gd name="connsiteX332" fmla="*/ 1661444 w 2331207"/>
                <a:gd name="connsiteY332" fmla="*/ 1788 h 1640734"/>
                <a:gd name="connsiteX333" fmla="*/ 1606002 w 2331207"/>
                <a:gd name="connsiteY333" fmla="*/ 1788 h 1640734"/>
                <a:gd name="connsiteX334" fmla="*/ 1556821 w 2331207"/>
                <a:gd name="connsiteY334" fmla="*/ 89413 h 1640734"/>
                <a:gd name="connsiteX335" fmla="*/ 1578282 w 2331207"/>
                <a:gd name="connsiteY335" fmla="*/ 89413 h 1640734"/>
                <a:gd name="connsiteX336" fmla="*/ 1266202 w 2331207"/>
                <a:gd name="connsiteY336" fmla="*/ 160944 h 1640734"/>
                <a:gd name="connsiteX337" fmla="*/ 1315384 w 2331207"/>
                <a:gd name="connsiteY337" fmla="*/ 160944 h 1640734"/>
                <a:gd name="connsiteX338" fmla="*/ 1238482 w 2331207"/>
                <a:gd name="connsiteY338" fmla="*/ 371959 h 1640734"/>
                <a:gd name="connsiteX339" fmla="*/ 1259943 w 2331207"/>
                <a:gd name="connsiteY339" fmla="*/ 407725 h 1640734"/>
                <a:gd name="connsiteX340" fmla="*/ 1404805 w 2331207"/>
                <a:gd name="connsiteY340" fmla="*/ 295064 h 1640734"/>
                <a:gd name="connsiteX341" fmla="*/ 1391392 w 2331207"/>
                <a:gd name="connsiteY341" fmla="*/ 295064 h 1640734"/>
                <a:gd name="connsiteX342" fmla="*/ 1296606 w 2331207"/>
                <a:gd name="connsiteY342" fmla="*/ 359441 h 1640734"/>
                <a:gd name="connsiteX343" fmla="*/ 1367248 w 2331207"/>
                <a:gd name="connsiteY343" fmla="*/ 160944 h 1640734"/>
                <a:gd name="connsiteX344" fmla="*/ 1439679 w 2331207"/>
                <a:gd name="connsiteY344" fmla="*/ 160944 h 1640734"/>
                <a:gd name="connsiteX345" fmla="*/ 1448621 w 2331207"/>
                <a:gd name="connsiteY345" fmla="*/ 130543 h 1640734"/>
                <a:gd name="connsiteX346" fmla="*/ 1377979 w 2331207"/>
                <a:gd name="connsiteY346" fmla="*/ 130543 h 1640734"/>
                <a:gd name="connsiteX347" fmla="*/ 1404805 w 2331207"/>
                <a:gd name="connsiteY347" fmla="*/ 54542 h 1640734"/>
                <a:gd name="connsiteX348" fmla="*/ 1377085 w 2331207"/>
                <a:gd name="connsiteY348" fmla="*/ 54542 h 1640734"/>
                <a:gd name="connsiteX349" fmla="*/ 1327009 w 2331207"/>
                <a:gd name="connsiteY349" fmla="*/ 130543 h 1640734"/>
                <a:gd name="connsiteX350" fmla="*/ 1267097 w 2331207"/>
                <a:gd name="connsiteY350" fmla="*/ 138591 h 1640734"/>
                <a:gd name="connsiteX351" fmla="*/ 1267097 w 2331207"/>
                <a:gd name="connsiteY351" fmla="*/ 160944 h 1640734"/>
                <a:gd name="connsiteX352" fmla="*/ 1241165 w 2331207"/>
                <a:gd name="connsiteY352" fmla="*/ 185086 h 1640734"/>
                <a:gd name="connsiteX353" fmla="*/ 1219703 w 2331207"/>
                <a:gd name="connsiteY353" fmla="*/ 120708 h 1640734"/>
                <a:gd name="connsiteX354" fmla="*/ 1143696 w 2331207"/>
                <a:gd name="connsiteY354" fmla="*/ 212804 h 1640734"/>
                <a:gd name="connsiteX355" fmla="*/ 1143696 w 2331207"/>
                <a:gd name="connsiteY355" fmla="*/ 173462 h 1640734"/>
                <a:gd name="connsiteX356" fmla="*/ 1109716 w 2331207"/>
                <a:gd name="connsiteY356" fmla="*/ 120708 h 1640734"/>
                <a:gd name="connsiteX357" fmla="*/ 1031919 w 2331207"/>
                <a:gd name="connsiteY357" fmla="*/ 211910 h 1640734"/>
                <a:gd name="connsiteX358" fmla="*/ 1045332 w 2331207"/>
                <a:gd name="connsiteY358" fmla="*/ 211910 h 1640734"/>
                <a:gd name="connsiteX359" fmla="*/ 1083783 w 2331207"/>
                <a:gd name="connsiteY359" fmla="*/ 178827 h 1640734"/>
                <a:gd name="connsiteX360" fmla="*/ 1083783 w 2331207"/>
                <a:gd name="connsiteY360" fmla="*/ 242310 h 1640734"/>
                <a:gd name="connsiteX361" fmla="*/ 1026554 w 2331207"/>
                <a:gd name="connsiteY361" fmla="*/ 369277 h 1640734"/>
                <a:gd name="connsiteX362" fmla="*/ 1050698 w 2331207"/>
                <a:gd name="connsiteY362" fmla="*/ 408619 h 1640734"/>
                <a:gd name="connsiteX363" fmla="*/ 1077524 w 2331207"/>
                <a:gd name="connsiteY363" fmla="*/ 389842 h 1640734"/>
                <a:gd name="connsiteX364" fmla="*/ 1133859 w 2331207"/>
                <a:gd name="connsiteY364" fmla="*/ 241416 h 1640734"/>
                <a:gd name="connsiteX365" fmla="*/ 1182147 w 2331207"/>
                <a:gd name="connsiteY365" fmla="*/ 185980 h 1640734"/>
                <a:gd name="connsiteX366" fmla="*/ 1241165 w 2331207"/>
                <a:gd name="connsiteY366" fmla="*/ 185980 h 1640734"/>
                <a:gd name="connsiteX367" fmla="*/ 929085 w 2331207"/>
                <a:gd name="connsiteY367" fmla="*/ 160050 h 1640734"/>
                <a:gd name="connsiteX368" fmla="*/ 956805 w 2331207"/>
                <a:gd name="connsiteY368" fmla="*/ 210121 h 1640734"/>
                <a:gd name="connsiteX369" fmla="*/ 866490 w 2331207"/>
                <a:gd name="connsiteY369" fmla="*/ 234263 h 1640734"/>
                <a:gd name="connsiteX370" fmla="*/ 929085 w 2331207"/>
                <a:gd name="connsiteY370" fmla="*/ 160050 h 1640734"/>
                <a:gd name="connsiteX371" fmla="*/ 979161 w 2331207"/>
                <a:gd name="connsiteY371" fmla="*/ 306688 h 1640734"/>
                <a:gd name="connsiteX372" fmla="*/ 961277 w 2331207"/>
                <a:gd name="connsiteY372" fmla="*/ 306688 h 1640734"/>
                <a:gd name="connsiteX373" fmla="*/ 889740 w 2331207"/>
                <a:gd name="connsiteY373" fmla="*/ 354971 h 1640734"/>
                <a:gd name="connsiteX374" fmla="*/ 852183 w 2331207"/>
                <a:gd name="connsiteY374" fmla="*/ 306688 h 1640734"/>
                <a:gd name="connsiteX375" fmla="*/ 856654 w 2331207"/>
                <a:gd name="connsiteY375" fmla="*/ 266452 h 1640734"/>
                <a:gd name="connsiteX376" fmla="*/ 1003304 w 2331207"/>
                <a:gd name="connsiteY376" fmla="*/ 218168 h 1640734"/>
                <a:gd name="connsiteX377" fmla="*/ 956805 w 2331207"/>
                <a:gd name="connsiteY377" fmla="*/ 120708 h 1640734"/>
                <a:gd name="connsiteX378" fmla="*/ 808367 w 2331207"/>
                <a:gd name="connsiteY378" fmla="*/ 337982 h 1640734"/>
                <a:gd name="connsiteX379" fmla="*/ 863808 w 2331207"/>
                <a:gd name="connsiteY379" fmla="*/ 408619 h 1640734"/>
                <a:gd name="connsiteX380" fmla="*/ 979161 w 2331207"/>
                <a:gd name="connsiteY380" fmla="*/ 306688 h 1640734"/>
                <a:gd name="connsiteX381" fmla="*/ 637572 w 2331207"/>
                <a:gd name="connsiteY381" fmla="*/ 365700 h 1640734"/>
                <a:gd name="connsiteX382" fmla="*/ 602698 w 2331207"/>
                <a:gd name="connsiteY382" fmla="*/ 340665 h 1640734"/>
                <a:gd name="connsiteX383" fmla="*/ 617005 w 2331207"/>
                <a:gd name="connsiteY383" fmla="*/ 299535 h 1640734"/>
                <a:gd name="connsiteX384" fmla="*/ 640255 w 2331207"/>
                <a:gd name="connsiteY384" fmla="*/ 236945 h 1640734"/>
                <a:gd name="connsiteX385" fmla="*/ 726993 w 2331207"/>
                <a:gd name="connsiteY385" fmla="*/ 173462 h 1640734"/>
                <a:gd name="connsiteX386" fmla="*/ 750243 w 2331207"/>
                <a:gd name="connsiteY386" fmla="*/ 201180 h 1640734"/>
                <a:gd name="connsiteX387" fmla="*/ 637572 w 2331207"/>
                <a:gd name="connsiteY387" fmla="*/ 365700 h 1640734"/>
                <a:gd name="connsiteX388" fmla="*/ 800319 w 2331207"/>
                <a:gd name="connsiteY388" fmla="*/ 178827 h 1640734"/>
                <a:gd name="connsiteX389" fmla="*/ 759185 w 2331207"/>
                <a:gd name="connsiteY389" fmla="*/ 119814 h 1640734"/>
                <a:gd name="connsiteX390" fmla="*/ 650985 w 2331207"/>
                <a:gd name="connsiteY390" fmla="*/ 208333 h 1640734"/>
                <a:gd name="connsiteX391" fmla="*/ 726099 w 2331207"/>
                <a:gd name="connsiteY391" fmla="*/ 6259 h 1640734"/>
                <a:gd name="connsiteX392" fmla="*/ 721628 w 2331207"/>
                <a:gd name="connsiteY392" fmla="*/ 0 h 1640734"/>
                <a:gd name="connsiteX393" fmla="*/ 628630 w 2331207"/>
                <a:gd name="connsiteY393" fmla="*/ 10730 h 1640734"/>
                <a:gd name="connsiteX394" fmla="*/ 628630 w 2331207"/>
                <a:gd name="connsiteY394" fmla="*/ 21459 h 1640734"/>
                <a:gd name="connsiteX395" fmla="*/ 646514 w 2331207"/>
                <a:gd name="connsiteY395" fmla="*/ 34871 h 1640734"/>
                <a:gd name="connsiteX396" fmla="*/ 642938 w 2331207"/>
                <a:gd name="connsiteY396" fmla="*/ 99249 h 1640734"/>
                <a:gd name="connsiteX397" fmla="*/ 561564 w 2331207"/>
                <a:gd name="connsiteY397" fmla="*/ 312947 h 1640734"/>
                <a:gd name="connsiteX398" fmla="*/ 546363 w 2331207"/>
                <a:gd name="connsiteY398" fmla="*/ 357653 h 1640734"/>
                <a:gd name="connsiteX399" fmla="*/ 611640 w 2331207"/>
                <a:gd name="connsiteY399" fmla="*/ 406831 h 1640734"/>
                <a:gd name="connsiteX400" fmla="*/ 800319 w 2331207"/>
                <a:gd name="connsiteY400" fmla="*/ 178827 h 1640734"/>
                <a:gd name="connsiteX401" fmla="*/ 525796 w 2331207"/>
                <a:gd name="connsiteY401" fmla="*/ 151108 h 1640734"/>
                <a:gd name="connsiteX402" fmla="*/ 507912 w 2331207"/>
                <a:gd name="connsiteY402" fmla="*/ 120708 h 1640734"/>
                <a:gd name="connsiteX403" fmla="*/ 395241 w 2331207"/>
                <a:gd name="connsiteY403" fmla="*/ 211910 h 1640734"/>
                <a:gd name="connsiteX404" fmla="*/ 408654 w 2331207"/>
                <a:gd name="connsiteY404" fmla="*/ 211910 h 1640734"/>
                <a:gd name="connsiteX405" fmla="*/ 467672 w 2331207"/>
                <a:gd name="connsiteY405" fmla="*/ 167203 h 1640734"/>
                <a:gd name="connsiteX406" fmla="*/ 386299 w 2331207"/>
                <a:gd name="connsiteY406" fmla="*/ 378218 h 1640734"/>
                <a:gd name="connsiteX407" fmla="*/ 404183 w 2331207"/>
                <a:gd name="connsiteY407" fmla="*/ 408619 h 1640734"/>
                <a:gd name="connsiteX408" fmla="*/ 511489 w 2331207"/>
                <a:gd name="connsiteY408" fmla="*/ 317417 h 1640734"/>
                <a:gd name="connsiteX409" fmla="*/ 498075 w 2331207"/>
                <a:gd name="connsiteY409" fmla="*/ 317417 h 1640734"/>
                <a:gd name="connsiteX410" fmla="*/ 439057 w 2331207"/>
                <a:gd name="connsiteY410" fmla="*/ 362124 h 1640734"/>
                <a:gd name="connsiteX411" fmla="*/ 534738 w 2331207"/>
                <a:gd name="connsiteY411" fmla="*/ 67060 h 1640734"/>
                <a:gd name="connsiteX412" fmla="*/ 567824 w 2331207"/>
                <a:gd name="connsiteY412" fmla="*/ 33977 h 1640734"/>
                <a:gd name="connsiteX413" fmla="*/ 534738 w 2331207"/>
                <a:gd name="connsiteY413" fmla="*/ 894 h 1640734"/>
                <a:gd name="connsiteX414" fmla="*/ 506123 w 2331207"/>
                <a:gd name="connsiteY414" fmla="*/ 16989 h 1640734"/>
                <a:gd name="connsiteX415" fmla="*/ 506123 w 2331207"/>
                <a:gd name="connsiteY415" fmla="*/ 50966 h 1640734"/>
                <a:gd name="connsiteX416" fmla="*/ 534738 w 2331207"/>
                <a:gd name="connsiteY416" fmla="*/ 67060 h 1640734"/>
                <a:gd name="connsiteX417" fmla="*/ 328175 w 2331207"/>
                <a:gd name="connsiteY417" fmla="*/ 26824 h 1640734"/>
                <a:gd name="connsiteX418" fmla="*/ 135026 w 2331207"/>
                <a:gd name="connsiteY418" fmla="*/ 26824 h 1640734"/>
                <a:gd name="connsiteX419" fmla="*/ 129661 w 2331207"/>
                <a:gd name="connsiteY419" fmla="*/ 42918 h 1640734"/>
                <a:gd name="connsiteX420" fmla="*/ 165429 w 2331207"/>
                <a:gd name="connsiteY420" fmla="*/ 133226 h 1640734"/>
                <a:gd name="connsiteX421" fmla="*/ 107305 w 2331207"/>
                <a:gd name="connsiteY421" fmla="*/ 291487 h 1640734"/>
                <a:gd name="connsiteX422" fmla="*/ 4471 w 2331207"/>
                <a:gd name="connsiteY422" fmla="*/ 381795 h 1640734"/>
                <a:gd name="connsiteX423" fmla="*/ 0 w 2331207"/>
                <a:gd name="connsiteY423" fmla="*/ 397889 h 1640734"/>
                <a:gd name="connsiteX424" fmla="*/ 293301 w 2331207"/>
                <a:gd name="connsiteY424" fmla="*/ 397889 h 1640734"/>
                <a:gd name="connsiteX425" fmla="*/ 356790 w 2331207"/>
                <a:gd name="connsiteY425" fmla="*/ 284334 h 1640734"/>
                <a:gd name="connsiteX426" fmla="*/ 334435 w 2331207"/>
                <a:gd name="connsiteY426" fmla="*/ 284334 h 1640734"/>
                <a:gd name="connsiteX427" fmla="*/ 190467 w 2331207"/>
                <a:gd name="connsiteY427" fmla="*/ 375536 h 1640734"/>
                <a:gd name="connsiteX428" fmla="*/ 161852 w 2331207"/>
                <a:gd name="connsiteY428" fmla="*/ 290593 h 1640734"/>
                <a:gd name="connsiteX429" fmla="*/ 219976 w 2331207"/>
                <a:gd name="connsiteY429" fmla="*/ 132332 h 1640734"/>
                <a:gd name="connsiteX430" fmla="*/ 322810 w 2331207"/>
                <a:gd name="connsiteY430" fmla="*/ 42024 h 1640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Lst>
              <a:rect l="l" t="t" r="r" b="b"/>
              <a:pathLst>
                <a:path w="2331207" h="1640734">
                  <a:moveTo>
                    <a:pt x="2221220" y="1391271"/>
                  </a:moveTo>
                  <a:cubicBezTo>
                    <a:pt x="2240892" y="1391271"/>
                    <a:pt x="2257882" y="1406471"/>
                    <a:pt x="2248940" y="1441342"/>
                  </a:cubicBezTo>
                  <a:lnTo>
                    <a:pt x="2158625" y="1465484"/>
                  </a:lnTo>
                  <a:cubicBezTo>
                    <a:pt x="2172932" y="1422566"/>
                    <a:pt x="2199758" y="1391271"/>
                    <a:pt x="2221220" y="1391271"/>
                  </a:cubicBezTo>
                  <a:moveTo>
                    <a:pt x="2271295" y="1537909"/>
                  </a:moveTo>
                  <a:lnTo>
                    <a:pt x="2253411" y="1537909"/>
                  </a:lnTo>
                  <a:cubicBezTo>
                    <a:pt x="2231056" y="1564733"/>
                    <a:pt x="2206018" y="1586192"/>
                    <a:pt x="2181874" y="1586192"/>
                  </a:cubicBezTo>
                  <a:cubicBezTo>
                    <a:pt x="2156836" y="1586192"/>
                    <a:pt x="2144317" y="1570992"/>
                    <a:pt x="2144317" y="1537909"/>
                  </a:cubicBezTo>
                  <a:cubicBezTo>
                    <a:pt x="2144317" y="1524497"/>
                    <a:pt x="2146106" y="1510191"/>
                    <a:pt x="2148788" y="1497673"/>
                  </a:cubicBezTo>
                  <a:lnTo>
                    <a:pt x="2295439" y="1449390"/>
                  </a:lnTo>
                  <a:cubicBezTo>
                    <a:pt x="2324054" y="1381436"/>
                    <a:pt x="2289180" y="1351929"/>
                    <a:pt x="2248940" y="1351929"/>
                  </a:cubicBezTo>
                  <a:cubicBezTo>
                    <a:pt x="2179192" y="1351929"/>
                    <a:pt x="2100501" y="1473531"/>
                    <a:pt x="2100501" y="1569203"/>
                  </a:cubicBezTo>
                  <a:cubicBezTo>
                    <a:pt x="2100501" y="1614804"/>
                    <a:pt x="2121962" y="1639840"/>
                    <a:pt x="2155942" y="1639840"/>
                  </a:cubicBezTo>
                  <a:cubicBezTo>
                    <a:pt x="2196182" y="1639840"/>
                    <a:pt x="2237315" y="1601392"/>
                    <a:pt x="2271295" y="1537909"/>
                  </a:cubicBezTo>
                  <a:moveTo>
                    <a:pt x="2248046" y="1319740"/>
                  </a:moveTo>
                  <a:lnTo>
                    <a:pt x="2331207" y="1243739"/>
                  </a:lnTo>
                  <a:lnTo>
                    <a:pt x="2331207" y="1233009"/>
                  </a:lnTo>
                  <a:lnTo>
                    <a:pt x="2275766" y="1233009"/>
                  </a:lnTo>
                  <a:lnTo>
                    <a:pt x="2226585" y="1320634"/>
                  </a:lnTo>
                  <a:lnTo>
                    <a:pt x="2248046" y="1320634"/>
                  </a:lnTo>
                  <a:close/>
                  <a:moveTo>
                    <a:pt x="1935966" y="1393059"/>
                  </a:moveTo>
                  <a:lnTo>
                    <a:pt x="1984254" y="1393059"/>
                  </a:lnTo>
                  <a:lnTo>
                    <a:pt x="1907351" y="1604075"/>
                  </a:lnTo>
                  <a:cubicBezTo>
                    <a:pt x="1900198" y="1621957"/>
                    <a:pt x="1910034" y="1639840"/>
                    <a:pt x="1928813" y="1639840"/>
                  </a:cubicBezTo>
                  <a:cubicBezTo>
                    <a:pt x="1983359" y="1639840"/>
                    <a:pt x="2048637" y="1593345"/>
                    <a:pt x="2073675" y="1527179"/>
                  </a:cubicBezTo>
                  <a:lnTo>
                    <a:pt x="2060262" y="1527179"/>
                  </a:lnTo>
                  <a:cubicBezTo>
                    <a:pt x="2040589" y="1554897"/>
                    <a:pt x="1997667" y="1585298"/>
                    <a:pt x="1965475" y="1591557"/>
                  </a:cubicBezTo>
                  <a:lnTo>
                    <a:pt x="2036118" y="1393059"/>
                  </a:lnTo>
                  <a:lnTo>
                    <a:pt x="2108549" y="1393059"/>
                  </a:lnTo>
                  <a:lnTo>
                    <a:pt x="2117491" y="1362659"/>
                  </a:lnTo>
                  <a:lnTo>
                    <a:pt x="2046848" y="1362659"/>
                  </a:lnTo>
                  <a:lnTo>
                    <a:pt x="2073675" y="1286657"/>
                  </a:lnTo>
                  <a:lnTo>
                    <a:pt x="2045954" y="1286657"/>
                  </a:lnTo>
                  <a:lnTo>
                    <a:pt x="1995878" y="1362659"/>
                  </a:lnTo>
                  <a:lnTo>
                    <a:pt x="1935966" y="1370706"/>
                  </a:lnTo>
                  <a:close/>
                  <a:moveTo>
                    <a:pt x="1885890" y="1382330"/>
                  </a:moveTo>
                  <a:cubicBezTo>
                    <a:pt x="1892150" y="1362659"/>
                    <a:pt x="1878737" y="1351929"/>
                    <a:pt x="1868900" y="1351929"/>
                  </a:cubicBezTo>
                  <a:cubicBezTo>
                    <a:pt x="1826873" y="1351929"/>
                    <a:pt x="1775903" y="1390377"/>
                    <a:pt x="1756230" y="1443131"/>
                  </a:cubicBezTo>
                  <a:lnTo>
                    <a:pt x="1769643" y="1443131"/>
                  </a:lnTo>
                  <a:cubicBezTo>
                    <a:pt x="1783056" y="1423460"/>
                    <a:pt x="1806306" y="1402001"/>
                    <a:pt x="1828661" y="1398424"/>
                  </a:cubicBezTo>
                  <a:lnTo>
                    <a:pt x="1747288" y="1609439"/>
                  </a:lnTo>
                  <a:cubicBezTo>
                    <a:pt x="1740134" y="1629110"/>
                    <a:pt x="1754441" y="1639840"/>
                    <a:pt x="1765172" y="1639840"/>
                  </a:cubicBezTo>
                  <a:cubicBezTo>
                    <a:pt x="1805411" y="1639840"/>
                    <a:pt x="1852805" y="1601392"/>
                    <a:pt x="1872477" y="1548638"/>
                  </a:cubicBezTo>
                  <a:lnTo>
                    <a:pt x="1859064" y="1548638"/>
                  </a:lnTo>
                  <a:cubicBezTo>
                    <a:pt x="1845651" y="1568309"/>
                    <a:pt x="1822401" y="1589769"/>
                    <a:pt x="1800046" y="1593345"/>
                  </a:cubicBezTo>
                  <a:close/>
                  <a:moveTo>
                    <a:pt x="1893938" y="1298281"/>
                  </a:moveTo>
                  <a:cubicBezTo>
                    <a:pt x="1911823" y="1298281"/>
                    <a:pt x="1927024" y="1283081"/>
                    <a:pt x="1927024" y="1265198"/>
                  </a:cubicBezTo>
                  <a:cubicBezTo>
                    <a:pt x="1927024" y="1247316"/>
                    <a:pt x="1911823" y="1232115"/>
                    <a:pt x="1893938" y="1232115"/>
                  </a:cubicBezTo>
                  <a:cubicBezTo>
                    <a:pt x="1884996" y="1232115"/>
                    <a:pt x="1876948" y="1235692"/>
                    <a:pt x="1870689" y="1241951"/>
                  </a:cubicBezTo>
                  <a:cubicBezTo>
                    <a:pt x="1864429" y="1248210"/>
                    <a:pt x="1860853" y="1256257"/>
                    <a:pt x="1860853" y="1265198"/>
                  </a:cubicBezTo>
                  <a:cubicBezTo>
                    <a:pt x="1860853" y="1283975"/>
                    <a:pt x="1875160" y="1298281"/>
                    <a:pt x="1893938" y="1298281"/>
                  </a:cubicBezTo>
                  <a:moveTo>
                    <a:pt x="1501380" y="1410942"/>
                  </a:moveTo>
                  <a:cubicBezTo>
                    <a:pt x="1513899" y="1410942"/>
                    <a:pt x="1521052" y="1430613"/>
                    <a:pt x="1501380" y="1474425"/>
                  </a:cubicBezTo>
                  <a:lnTo>
                    <a:pt x="1444150" y="1601392"/>
                  </a:lnTo>
                  <a:cubicBezTo>
                    <a:pt x="1433420" y="1625534"/>
                    <a:pt x="1445045" y="1640734"/>
                    <a:pt x="1468294" y="1640734"/>
                  </a:cubicBezTo>
                  <a:cubicBezTo>
                    <a:pt x="1482601" y="1640734"/>
                    <a:pt x="1488861" y="1637158"/>
                    <a:pt x="1495120" y="1621957"/>
                  </a:cubicBezTo>
                  <a:lnTo>
                    <a:pt x="1551456" y="1473531"/>
                  </a:lnTo>
                  <a:cubicBezTo>
                    <a:pt x="1577388" y="1441342"/>
                    <a:pt x="1625675" y="1407365"/>
                    <a:pt x="1647136" y="1407365"/>
                  </a:cubicBezTo>
                  <a:cubicBezTo>
                    <a:pt x="1662338" y="1407365"/>
                    <a:pt x="1660549" y="1419883"/>
                    <a:pt x="1650713" y="1439554"/>
                  </a:cubicBezTo>
                  <a:lnTo>
                    <a:pt x="1563975" y="1604969"/>
                  </a:lnTo>
                  <a:cubicBezTo>
                    <a:pt x="1555927" y="1621063"/>
                    <a:pt x="1566657" y="1640734"/>
                    <a:pt x="1585436" y="1640734"/>
                  </a:cubicBezTo>
                  <a:cubicBezTo>
                    <a:pt x="1627464" y="1640734"/>
                    <a:pt x="1678434" y="1602286"/>
                    <a:pt x="1698106" y="1549533"/>
                  </a:cubicBezTo>
                  <a:lnTo>
                    <a:pt x="1682905" y="1549533"/>
                  </a:lnTo>
                  <a:cubicBezTo>
                    <a:pt x="1669491" y="1569203"/>
                    <a:pt x="1646242" y="1590663"/>
                    <a:pt x="1623887" y="1594239"/>
                  </a:cubicBezTo>
                  <a:lnTo>
                    <a:pt x="1698106" y="1444025"/>
                  </a:lnTo>
                  <a:cubicBezTo>
                    <a:pt x="1707943" y="1425248"/>
                    <a:pt x="1712414" y="1407365"/>
                    <a:pt x="1712414" y="1393059"/>
                  </a:cubicBezTo>
                  <a:cubicBezTo>
                    <a:pt x="1712414" y="1368918"/>
                    <a:pt x="1699000" y="1352823"/>
                    <a:pt x="1673068" y="1352823"/>
                  </a:cubicBezTo>
                  <a:cubicBezTo>
                    <a:pt x="1636406" y="1352823"/>
                    <a:pt x="1605108" y="1393953"/>
                    <a:pt x="1560398" y="1444919"/>
                  </a:cubicBezTo>
                  <a:lnTo>
                    <a:pt x="1560398" y="1405577"/>
                  </a:lnTo>
                  <a:cubicBezTo>
                    <a:pt x="1560398" y="1377859"/>
                    <a:pt x="1551456" y="1352823"/>
                    <a:pt x="1526418" y="1352823"/>
                  </a:cubicBezTo>
                  <a:cubicBezTo>
                    <a:pt x="1496909" y="1352823"/>
                    <a:pt x="1470082" y="1399318"/>
                    <a:pt x="1448621" y="1444025"/>
                  </a:cubicBezTo>
                  <a:lnTo>
                    <a:pt x="1462035" y="1444025"/>
                  </a:lnTo>
                  <a:cubicBezTo>
                    <a:pt x="1477236" y="1422566"/>
                    <a:pt x="1490649" y="1410942"/>
                    <a:pt x="1501380" y="1410942"/>
                  </a:cubicBezTo>
                  <a:moveTo>
                    <a:pt x="1443256" y="1416307"/>
                  </a:moveTo>
                  <a:cubicBezTo>
                    <a:pt x="1453092" y="1381436"/>
                    <a:pt x="1447727" y="1351929"/>
                    <a:pt x="1421795" y="1351929"/>
                  </a:cubicBezTo>
                  <a:cubicBezTo>
                    <a:pt x="1388709" y="1351929"/>
                    <a:pt x="1377979" y="1374282"/>
                    <a:pt x="1345787" y="1444025"/>
                  </a:cubicBezTo>
                  <a:lnTo>
                    <a:pt x="1345787" y="1404683"/>
                  </a:lnTo>
                  <a:cubicBezTo>
                    <a:pt x="1345787" y="1376965"/>
                    <a:pt x="1336845" y="1351929"/>
                    <a:pt x="1311807" y="1351929"/>
                  </a:cubicBezTo>
                  <a:cubicBezTo>
                    <a:pt x="1282298" y="1351929"/>
                    <a:pt x="1255472" y="1398424"/>
                    <a:pt x="1234011" y="1443131"/>
                  </a:cubicBezTo>
                  <a:lnTo>
                    <a:pt x="1247424" y="1443131"/>
                  </a:lnTo>
                  <a:cubicBezTo>
                    <a:pt x="1261731" y="1422566"/>
                    <a:pt x="1275145" y="1410048"/>
                    <a:pt x="1285875" y="1410048"/>
                  </a:cubicBezTo>
                  <a:cubicBezTo>
                    <a:pt x="1298394" y="1410048"/>
                    <a:pt x="1305548" y="1429719"/>
                    <a:pt x="1285875" y="1473531"/>
                  </a:cubicBezTo>
                  <a:lnTo>
                    <a:pt x="1228646" y="1600498"/>
                  </a:lnTo>
                  <a:cubicBezTo>
                    <a:pt x="1217915" y="1624640"/>
                    <a:pt x="1229540" y="1639840"/>
                    <a:pt x="1252789" y="1639840"/>
                  </a:cubicBezTo>
                  <a:cubicBezTo>
                    <a:pt x="1267097" y="1639840"/>
                    <a:pt x="1273356" y="1636263"/>
                    <a:pt x="1279616" y="1621063"/>
                  </a:cubicBezTo>
                  <a:lnTo>
                    <a:pt x="1334162" y="1472637"/>
                  </a:lnTo>
                  <a:cubicBezTo>
                    <a:pt x="1350258" y="1452966"/>
                    <a:pt x="1364566" y="1435978"/>
                    <a:pt x="1382450" y="1417201"/>
                  </a:cubicBezTo>
                  <a:lnTo>
                    <a:pt x="1443256" y="1417201"/>
                  </a:lnTo>
                  <a:close/>
                  <a:moveTo>
                    <a:pt x="1131177" y="1391271"/>
                  </a:moveTo>
                  <a:cubicBezTo>
                    <a:pt x="1150849" y="1391271"/>
                    <a:pt x="1167839" y="1406471"/>
                    <a:pt x="1158897" y="1441342"/>
                  </a:cubicBezTo>
                  <a:lnTo>
                    <a:pt x="1068582" y="1465484"/>
                  </a:lnTo>
                  <a:cubicBezTo>
                    <a:pt x="1083783" y="1422566"/>
                    <a:pt x="1109716" y="1391271"/>
                    <a:pt x="1131177" y="1391271"/>
                  </a:cubicBezTo>
                  <a:moveTo>
                    <a:pt x="1181252" y="1537909"/>
                  </a:moveTo>
                  <a:lnTo>
                    <a:pt x="1163368" y="1537909"/>
                  </a:lnTo>
                  <a:cubicBezTo>
                    <a:pt x="1141013" y="1564733"/>
                    <a:pt x="1115975" y="1586192"/>
                    <a:pt x="1091831" y="1586192"/>
                  </a:cubicBezTo>
                  <a:cubicBezTo>
                    <a:pt x="1066793" y="1586192"/>
                    <a:pt x="1054274" y="1570992"/>
                    <a:pt x="1054274" y="1537909"/>
                  </a:cubicBezTo>
                  <a:cubicBezTo>
                    <a:pt x="1054274" y="1524497"/>
                    <a:pt x="1056063" y="1510191"/>
                    <a:pt x="1058746" y="1497673"/>
                  </a:cubicBezTo>
                  <a:lnTo>
                    <a:pt x="1205396" y="1449390"/>
                  </a:lnTo>
                  <a:cubicBezTo>
                    <a:pt x="1234011" y="1381436"/>
                    <a:pt x="1200031" y="1351929"/>
                    <a:pt x="1158897" y="1351929"/>
                  </a:cubicBezTo>
                  <a:cubicBezTo>
                    <a:pt x="1089149" y="1351929"/>
                    <a:pt x="1010458" y="1473531"/>
                    <a:pt x="1010458" y="1569203"/>
                  </a:cubicBezTo>
                  <a:cubicBezTo>
                    <a:pt x="1010458" y="1614804"/>
                    <a:pt x="1031919" y="1639840"/>
                    <a:pt x="1065899" y="1639840"/>
                  </a:cubicBezTo>
                  <a:cubicBezTo>
                    <a:pt x="1106139" y="1639840"/>
                    <a:pt x="1147272" y="1601392"/>
                    <a:pt x="1181252" y="1537909"/>
                  </a:cubicBezTo>
                  <a:moveTo>
                    <a:pt x="845923" y="1393059"/>
                  </a:moveTo>
                  <a:lnTo>
                    <a:pt x="894211" y="1393059"/>
                  </a:lnTo>
                  <a:lnTo>
                    <a:pt x="817309" y="1604075"/>
                  </a:lnTo>
                  <a:cubicBezTo>
                    <a:pt x="810155" y="1621957"/>
                    <a:pt x="819991" y="1639840"/>
                    <a:pt x="838770" y="1639840"/>
                  </a:cubicBezTo>
                  <a:cubicBezTo>
                    <a:pt x="893317" y="1639840"/>
                    <a:pt x="959488" y="1593345"/>
                    <a:pt x="983632" y="1527179"/>
                  </a:cubicBezTo>
                  <a:lnTo>
                    <a:pt x="970219" y="1527179"/>
                  </a:lnTo>
                  <a:cubicBezTo>
                    <a:pt x="950546" y="1554897"/>
                    <a:pt x="907624" y="1585298"/>
                    <a:pt x="875432" y="1591557"/>
                  </a:cubicBezTo>
                  <a:lnTo>
                    <a:pt x="946075" y="1393059"/>
                  </a:lnTo>
                  <a:lnTo>
                    <a:pt x="1018506" y="1393059"/>
                  </a:lnTo>
                  <a:lnTo>
                    <a:pt x="1027448" y="1362659"/>
                  </a:lnTo>
                  <a:lnTo>
                    <a:pt x="956805" y="1362659"/>
                  </a:lnTo>
                  <a:lnTo>
                    <a:pt x="983632" y="1286657"/>
                  </a:lnTo>
                  <a:lnTo>
                    <a:pt x="955911" y="1286657"/>
                  </a:lnTo>
                  <a:lnTo>
                    <a:pt x="905835" y="1362659"/>
                  </a:lnTo>
                  <a:lnTo>
                    <a:pt x="845923" y="1370706"/>
                  </a:lnTo>
                  <a:close/>
                  <a:moveTo>
                    <a:pt x="589285" y="1557580"/>
                  </a:moveTo>
                  <a:cubicBezTo>
                    <a:pt x="589285" y="1492308"/>
                    <a:pt x="661716" y="1403789"/>
                    <a:pt x="702850" y="1403789"/>
                  </a:cubicBezTo>
                  <a:cubicBezTo>
                    <a:pt x="711792" y="1403789"/>
                    <a:pt x="720734" y="1404683"/>
                    <a:pt x="727888" y="1407365"/>
                  </a:cubicBezTo>
                  <a:lnTo>
                    <a:pt x="685860" y="1520026"/>
                  </a:lnTo>
                  <a:cubicBezTo>
                    <a:pt x="661716" y="1549533"/>
                    <a:pt x="624159" y="1585298"/>
                    <a:pt x="606275" y="1585298"/>
                  </a:cubicBezTo>
                  <a:cubicBezTo>
                    <a:pt x="595544" y="1585298"/>
                    <a:pt x="589285" y="1577251"/>
                    <a:pt x="589285" y="1557580"/>
                  </a:cubicBezTo>
                  <a:moveTo>
                    <a:pt x="811943" y="1339411"/>
                  </a:moveTo>
                  <a:lnTo>
                    <a:pt x="789588" y="1337623"/>
                  </a:lnTo>
                  <a:lnTo>
                    <a:pt x="764550" y="1362659"/>
                  </a:lnTo>
                  <a:lnTo>
                    <a:pt x="760079" y="1362659"/>
                  </a:lnTo>
                  <a:cubicBezTo>
                    <a:pt x="653668" y="1362659"/>
                    <a:pt x="539209" y="1494990"/>
                    <a:pt x="539209" y="1599604"/>
                  </a:cubicBezTo>
                  <a:cubicBezTo>
                    <a:pt x="539209" y="1623746"/>
                    <a:pt x="552622" y="1639840"/>
                    <a:pt x="578554" y="1639840"/>
                  </a:cubicBezTo>
                  <a:cubicBezTo>
                    <a:pt x="609852" y="1639840"/>
                    <a:pt x="640255" y="1595133"/>
                    <a:pt x="675129" y="1547744"/>
                  </a:cubicBezTo>
                  <a:lnTo>
                    <a:pt x="673341" y="1564733"/>
                  </a:lnTo>
                  <a:cubicBezTo>
                    <a:pt x="668870" y="1613016"/>
                    <a:pt x="684071" y="1639840"/>
                    <a:pt x="709109" y="1639840"/>
                  </a:cubicBezTo>
                  <a:cubicBezTo>
                    <a:pt x="738618" y="1639840"/>
                    <a:pt x="765444" y="1593345"/>
                    <a:pt x="786011" y="1548638"/>
                  </a:cubicBezTo>
                  <a:lnTo>
                    <a:pt x="772598" y="1548638"/>
                  </a:lnTo>
                  <a:cubicBezTo>
                    <a:pt x="758291" y="1569203"/>
                    <a:pt x="744878" y="1581721"/>
                    <a:pt x="734147" y="1581721"/>
                  </a:cubicBezTo>
                  <a:cubicBezTo>
                    <a:pt x="723416" y="1581721"/>
                    <a:pt x="715369" y="1561156"/>
                    <a:pt x="734147" y="1518238"/>
                  </a:cubicBezTo>
                  <a:close/>
                  <a:moveTo>
                    <a:pt x="583920" y="1416307"/>
                  </a:moveTo>
                  <a:cubicBezTo>
                    <a:pt x="593756" y="1381436"/>
                    <a:pt x="588391" y="1351929"/>
                    <a:pt x="562459" y="1351929"/>
                  </a:cubicBezTo>
                  <a:cubicBezTo>
                    <a:pt x="529373" y="1351929"/>
                    <a:pt x="518642" y="1374282"/>
                    <a:pt x="486451" y="1444025"/>
                  </a:cubicBezTo>
                  <a:lnTo>
                    <a:pt x="486451" y="1404683"/>
                  </a:lnTo>
                  <a:cubicBezTo>
                    <a:pt x="486451" y="1376965"/>
                    <a:pt x="477509" y="1351929"/>
                    <a:pt x="451576" y="1351929"/>
                  </a:cubicBezTo>
                  <a:cubicBezTo>
                    <a:pt x="422067" y="1351929"/>
                    <a:pt x="395241" y="1398424"/>
                    <a:pt x="374674" y="1443131"/>
                  </a:cubicBezTo>
                  <a:lnTo>
                    <a:pt x="388087" y="1443131"/>
                  </a:lnTo>
                  <a:cubicBezTo>
                    <a:pt x="402395" y="1422566"/>
                    <a:pt x="415808" y="1410048"/>
                    <a:pt x="426539" y="1410048"/>
                  </a:cubicBezTo>
                  <a:cubicBezTo>
                    <a:pt x="439057" y="1410048"/>
                    <a:pt x="446211" y="1429719"/>
                    <a:pt x="426539" y="1473531"/>
                  </a:cubicBezTo>
                  <a:lnTo>
                    <a:pt x="368415" y="1601392"/>
                  </a:lnTo>
                  <a:cubicBezTo>
                    <a:pt x="357684" y="1625534"/>
                    <a:pt x="369309" y="1640734"/>
                    <a:pt x="392559" y="1640734"/>
                  </a:cubicBezTo>
                  <a:cubicBezTo>
                    <a:pt x="406866" y="1640734"/>
                    <a:pt x="413125" y="1637158"/>
                    <a:pt x="419385" y="1621957"/>
                  </a:cubicBezTo>
                  <a:lnTo>
                    <a:pt x="475720" y="1472637"/>
                  </a:lnTo>
                  <a:cubicBezTo>
                    <a:pt x="491816" y="1452966"/>
                    <a:pt x="506123" y="1435978"/>
                    <a:pt x="524007" y="1417201"/>
                  </a:cubicBezTo>
                  <a:lnTo>
                    <a:pt x="583920" y="1417201"/>
                  </a:lnTo>
                  <a:close/>
                  <a:moveTo>
                    <a:pt x="209245" y="1630004"/>
                  </a:moveTo>
                  <a:lnTo>
                    <a:pt x="214611" y="1613910"/>
                  </a:lnTo>
                  <a:cubicBezTo>
                    <a:pt x="143968" y="1600498"/>
                    <a:pt x="135026" y="1600498"/>
                    <a:pt x="163641" y="1523603"/>
                  </a:cubicBezTo>
                  <a:lnTo>
                    <a:pt x="190467" y="1451178"/>
                  </a:lnTo>
                  <a:lnTo>
                    <a:pt x="246802" y="1451178"/>
                  </a:lnTo>
                  <a:cubicBezTo>
                    <a:pt x="281676" y="1451178"/>
                    <a:pt x="282571" y="1466378"/>
                    <a:pt x="277205" y="1504826"/>
                  </a:cubicBezTo>
                  <a:lnTo>
                    <a:pt x="297772" y="1504826"/>
                  </a:lnTo>
                  <a:lnTo>
                    <a:pt x="344271" y="1376965"/>
                  </a:lnTo>
                  <a:lnTo>
                    <a:pt x="323704" y="1376965"/>
                  </a:lnTo>
                  <a:cubicBezTo>
                    <a:pt x="305820" y="1407365"/>
                    <a:pt x="292407" y="1430613"/>
                    <a:pt x="253956" y="1430613"/>
                  </a:cubicBezTo>
                  <a:lnTo>
                    <a:pt x="197621" y="1430613"/>
                  </a:lnTo>
                  <a:lnTo>
                    <a:pt x="236072" y="1325999"/>
                  </a:lnTo>
                  <a:cubicBezTo>
                    <a:pt x="249485" y="1288446"/>
                    <a:pt x="255744" y="1281293"/>
                    <a:pt x="304032" y="1281293"/>
                  </a:cubicBezTo>
                  <a:lnTo>
                    <a:pt x="316551" y="1281293"/>
                  </a:lnTo>
                  <a:cubicBezTo>
                    <a:pt x="365732" y="1281293"/>
                    <a:pt x="371992" y="1294705"/>
                    <a:pt x="371992" y="1346564"/>
                  </a:cubicBezTo>
                  <a:lnTo>
                    <a:pt x="391664" y="1346564"/>
                  </a:lnTo>
                  <a:lnTo>
                    <a:pt x="407760" y="1259833"/>
                  </a:lnTo>
                  <a:lnTo>
                    <a:pt x="135026" y="1259833"/>
                  </a:lnTo>
                  <a:lnTo>
                    <a:pt x="129661" y="1275928"/>
                  </a:lnTo>
                  <a:cubicBezTo>
                    <a:pt x="185996" y="1287552"/>
                    <a:pt x="191361" y="1292916"/>
                    <a:pt x="165429" y="1366235"/>
                  </a:cubicBezTo>
                  <a:lnTo>
                    <a:pt x="107305" y="1524497"/>
                  </a:lnTo>
                  <a:cubicBezTo>
                    <a:pt x="80479" y="1596922"/>
                    <a:pt x="69748" y="1603181"/>
                    <a:pt x="4471" y="1614804"/>
                  </a:cubicBezTo>
                  <a:lnTo>
                    <a:pt x="0" y="1630899"/>
                  </a:lnTo>
                  <a:lnTo>
                    <a:pt x="209245" y="1630899"/>
                  </a:lnTo>
                  <a:close/>
                  <a:moveTo>
                    <a:pt x="1562186" y="775213"/>
                  </a:moveTo>
                  <a:cubicBezTo>
                    <a:pt x="1581859" y="775213"/>
                    <a:pt x="1598849" y="790414"/>
                    <a:pt x="1589907" y="825285"/>
                  </a:cubicBezTo>
                  <a:lnTo>
                    <a:pt x="1499591" y="849426"/>
                  </a:lnTo>
                  <a:cubicBezTo>
                    <a:pt x="1513899" y="806508"/>
                    <a:pt x="1540725" y="775213"/>
                    <a:pt x="1562186" y="775213"/>
                  </a:cubicBezTo>
                  <a:moveTo>
                    <a:pt x="1612262" y="921851"/>
                  </a:moveTo>
                  <a:lnTo>
                    <a:pt x="1594378" y="921851"/>
                  </a:lnTo>
                  <a:cubicBezTo>
                    <a:pt x="1572022" y="948675"/>
                    <a:pt x="1546985" y="970134"/>
                    <a:pt x="1522841" y="970134"/>
                  </a:cubicBezTo>
                  <a:cubicBezTo>
                    <a:pt x="1497803" y="970134"/>
                    <a:pt x="1485284" y="954934"/>
                    <a:pt x="1485284" y="921851"/>
                  </a:cubicBezTo>
                  <a:cubicBezTo>
                    <a:pt x="1485284" y="908439"/>
                    <a:pt x="1487072" y="894133"/>
                    <a:pt x="1489755" y="881615"/>
                  </a:cubicBezTo>
                  <a:lnTo>
                    <a:pt x="1636406" y="833332"/>
                  </a:lnTo>
                  <a:cubicBezTo>
                    <a:pt x="1665020" y="765378"/>
                    <a:pt x="1630146" y="735871"/>
                    <a:pt x="1589907" y="735871"/>
                  </a:cubicBezTo>
                  <a:cubicBezTo>
                    <a:pt x="1520158" y="735871"/>
                    <a:pt x="1441468" y="857474"/>
                    <a:pt x="1441468" y="953146"/>
                  </a:cubicBezTo>
                  <a:cubicBezTo>
                    <a:pt x="1441468" y="998747"/>
                    <a:pt x="1462929" y="1023782"/>
                    <a:pt x="1496909" y="1023782"/>
                  </a:cubicBezTo>
                  <a:cubicBezTo>
                    <a:pt x="1537148" y="1024676"/>
                    <a:pt x="1578282" y="985335"/>
                    <a:pt x="1612262" y="921851"/>
                  </a:cubicBezTo>
                  <a:moveTo>
                    <a:pt x="1589012" y="703683"/>
                  </a:moveTo>
                  <a:lnTo>
                    <a:pt x="1672174" y="627681"/>
                  </a:lnTo>
                  <a:lnTo>
                    <a:pt x="1672174" y="616952"/>
                  </a:lnTo>
                  <a:lnTo>
                    <a:pt x="1616733" y="616952"/>
                  </a:lnTo>
                  <a:lnTo>
                    <a:pt x="1567551" y="704577"/>
                  </a:lnTo>
                  <a:lnTo>
                    <a:pt x="1589012" y="704577"/>
                  </a:lnTo>
                  <a:close/>
                  <a:moveTo>
                    <a:pt x="1276933" y="777002"/>
                  </a:moveTo>
                  <a:lnTo>
                    <a:pt x="1325220" y="777002"/>
                  </a:lnTo>
                  <a:lnTo>
                    <a:pt x="1248318" y="988017"/>
                  </a:lnTo>
                  <a:cubicBezTo>
                    <a:pt x="1241165" y="1005900"/>
                    <a:pt x="1251001" y="1023782"/>
                    <a:pt x="1269779" y="1023782"/>
                  </a:cubicBezTo>
                  <a:cubicBezTo>
                    <a:pt x="1324326" y="1023782"/>
                    <a:pt x="1389603" y="977287"/>
                    <a:pt x="1414641" y="911122"/>
                  </a:cubicBezTo>
                  <a:lnTo>
                    <a:pt x="1401228" y="911122"/>
                  </a:lnTo>
                  <a:cubicBezTo>
                    <a:pt x="1381556" y="938840"/>
                    <a:pt x="1338633" y="969240"/>
                    <a:pt x="1306442" y="975499"/>
                  </a:cubicBezTo>
                  <a:lnTo>
                    <a:pt x="1377085" y="777002"/>
                  </a:lnTo>
                  <a:lnTo>
                    <a:pt x="1449516" y="777002"/>
                  </a:lnTo>
                  <a:lnTo>
                    <a:pt x="1458458" y="746601"/>
                  </a:lnTo>
                  <a:lnTo>
                    <a:pt x="1387815" y="746601"/>
                  </a:lnTo>
                  <a:lnTo>
                    <a:pt x="1414641" y="670600"/>
                  </a:lnTo>
                  <a:lnTo>
                    <a:pt x="1386921" y="670600"/>
                  </a:lnTo>
                  <a:lnTo>
                    <a:pt x="1336845" y="746601"/>
                  </a:lnTo>
                  <a:lnTo>
                    <a:pt x="1276933" y="755542"/>
                  </a:lnTo>
                  <a:close/>
                  <a:moveTo>
                    <a:pt x="1226857" y="767166"/>
                  </a:moveTo>
                  <a:cubicBezTo>
                    <a:pt x="1233117" y="747495"/>
                    <a:pt x="1219703" y="736766"/>
                    <a:pt x="1208973" y="736766"/>
                  </a:cubicBezTo>
                  <a:cubicBezTo>
                    <a:pt x="1166945" y="736766"/>
                    <a:pt x="1115975" y="775213"/>
                    <a:pt x="1096302" y="827967"/>
                  </a:cubicBezTo>
                  <a:lnTo>
                    <a:pt x="1109716" y="827967"/>
                  </a:lnTo>
                  <a:cubicBezTo>
                    <a:pt x="1123129" y="808296"/>
                    <a:pt x="1146378" y="786837"/>
                    <a:pt x="1168733" y="783261"/>
                  </a:cubicBezTo>
                  <a:lnTo>
                    <a:pt x="1087360" y="994276"/>
                  </a:lnTo>
                  <a:cubicBezTo>
                    <a:pt x="1080207" y="1013947"/>
                    <a:pt x="1094514" y="1024676"/>
                    <a:pt x="1105244" y="1024676"/>
                  </a:cubicBezTo>
                  <a:cubicBezTo>
                    <a:pt x="1145484" y="1024676"/>
                    <a:pt x="1192877" y="986229"/>
                    <a:pt x="1212550" y="933475"/>
                  </a:cubicBezTo>
                  <a:lnTo>
                    <a:pt x="1199137" y="933475"/>
                  </a:lnTo>
                  <a:cubicBezTo>
                    <a:pt x="1185723" y="953146"/>
                    <a:pt x="1162474" y="974605"/>
                    <a:pt x="1140119" y="978182"/>
                  </a:cubicBezTo>
                  <a:close/>
                  <a:moveTo>
                    <a:pt x="1234905" y="683118"/>
                  </a:moveTo>
                  <a:cubicBezTo>
                    <a:pt x="1252789" y="683118"/>
                    <a:pt x="1267991" y="667917"/>
                    <a:pt x="1267991" y="650035"/>
                  </a:cubicBezTo>
                  <a:cubicBezTo>
                    <a:pt x="1267991" y="632152"/>
                    <a:pt x="1252789" y="616952"/>
                    <a:pt x="1234905" y="616952"/>
                  </a:cubicBezTo>
                  <a:cubicBezTo>
                    <a:pt x="1223280" y="616952"/>
                    <a:pt x="1212550" y="623211"/>
                    <a:pt x="1206290" y="633046"/>
                  </a:cubicBezTo>
                  <a:cubicBezTo>
                    <a:pt x="1200031" y="642882"/>
                    <a:pt x="1200031" y="656294"/>
                    <a:pt x="1206290" y="667023"/>
                  </a:cubicBezTo>
                  <a:cubicBezTo>
                    <a:pt x="1212550" y="676859"/>
                    <a:pt x="1223280" y="684012"/>
                    <a:pt x="1234905" y="683118"/>
                  </a:cubicBezTo>
                  <a:moveTo>
                    <a:pt x="975584" y="978182"/>
                  </a:moveTo>
                  <a:lnTo>
                    <a:pt x="1109716" y="622317"/>
                  </a:lnTo>
                  <a:lnTo>
                    <a:pt x="1105244" y="616058"/>
                  </a:lnTo>
                  <a:lnTo>
                    <a:pt x="1012247" y="626787"/>
                  </a:lnTo>
                  <a:lnTo>
                    <a:pt x="1012247" y="637517"/>
                  </a:lnTo>
                  <a:lnTo>
                    <a:pt x="1030131" y="650929"/>
                  </a:lnTo>
                  <a:cubicBezTo>
                    <a:pt x="1046227" y="663447"/>
                    <a:pt x="1040861" y="675070"/>
                    <a:pt x="1026554" y="715306"/>
                  </a:cubicBezTo>
                  <a:lnTo>
                    <a:pt x="924614" y="987123"/>
                  </a:lnTo>
                  <a:cubicBezTo>
                    <a:pt x="915672" y="1003217"/>
                    <a:pt x="927297" y="1022888"/>
                    <a:pt x="946075" y="1022888"/>
                  </a:cubicBezTo>
                  <a:cubicBezTo>
                    <a:pt x="988103" y="1022888"/>
                    <a:pt x="1033708" y="984440"/>
                    <a:pt x="1053380" y="931687"/>
                  </a:cubicBezTo>
                  <a:lnTo>
                    <a:pt x="1039967" y="931687"/>
                  </a:lnTo>
                  <a:cubicBezTo>
                    <a:pt x="1025660" y="952252"/>
                    <a:pt x="997045" y="973711"/>
                    <a:pt x="975584" y="978182"/>
                  </a:cubicBezTo>
                  <a:moveTo>
                    <a:pt x="701955" y="941522"/>
                  </a:moveTo>
                  <a:cubicBezTo>
                    <a:pt x="701955" y="876250"/>
                    <a:pt x="774387" y="787731"/>
                    <a:pt x="815520" y="787731"/>
                  </a:cubicBezTo>
                  <a:cubicBezTo>
                    <a:pt x="824462" y="787731"/>
                    <a:pt x="832510" y="788625"/>
                    <a:pt x="840558" y="791308"/>
                  </a:cubicBezTo>
                  <a:lnTo>
                    <a:pt x="797636" y="903968"/>
                  </a:lnTo>
                  <a:cubicBezTo>
                    <a:pt x="773492" y="933475"/>
                    <a:pt x="735935" y="969240"/>
                    <a:pt x="718051" y="969240"/>
                  </a:cubicBezTo>
                  <a:cubicBezTo>
                    <a:pt x="708215" y="970134"/>
                    <a:pt x="701955" y="961193"/>
                    <a:pt x="701955" y="941522"/>
                  </a:cubicBezTo>
                  <a:moveTo>
                    <a:pt x="924614" y="724248"/>
                  </a:moveTo>
                  <a:lnTo>
                    <a:pt x="902259" y="722459"/>
                  </a:lnTo>
                  <a:lnTo>
                    <a:pt x="877221" y="747495"/>
                  </a:lnTo>
                  <a:lnTo>
                    <a:pt x="872750" y="747495"/>
                  </a:lnTo>
                  <a:cubicBezTo>
                    <a:pt x="766339" y="747495"/>
                    <a:pt x="651880" y="879827"/>
                    <a:pt x="651880" y="984440"/>
                  </a:cubicBezTo>
                  <a:cubicBezTo>
                    <a:pt x="651880" y="1008582"/>
                    <a:pt x="665293" y="1024676"/>
                    <a:pt x="691225" y="1024676"/>
                  </a:cubicBezTo>
                  <a:cubicBezTo>
                    <a:pt x="722522" y="1024676"/>
                    <a:pt x="752925" y="979970"/>
                    <a:pt x="787800" y="932581"/>
                  </a:cubicBezTo>
                  <a:lnTo>
                    <a:pt x="786011" y="949569"/>
                  </a:lnTo>
                  <a:cubicBezTo>
                    <a:pt x="781540" y="997852"/>
                    <a:pt x="796742" y="1024676"/>
                    <a:pt x="821780" y="1024676"/>
                  </a:cubicBezTo>
                  <a:cubicBezTo>
                    <a:pt x="851289" y="1024676"/>
                    <a:pt x="878115" y="978182"/>
                    <a:pt x="898682" y="933475"/>
                  </a:cubicBezTo>
                  <a:lnTo>
                    <a:pt x="885269" y="933475"/>
                  </a:lnTo>
                  <a:cubicBezTo>
                    <a:pt x="870961" y="954040"/>
                    <a:pt x="857548" y="966558"/>
                    <a:pt x="846818" y="966558"/>
                  </a:cubicBezTo>
                  <a:cubicBezTo>
                    <a:pt x="836087" y="966558"/>
                    <a:pt x="828039" y="945993"/>
                    <a:pt x="846818" y="903968"/>
                  </a:cubicBezTo>
                  <a:close/>
                  <a:moveTo>
                    <a:pt x="406866" y="1075642"/>
                  </a:moveTo>
                  <a:cubicBezTo>
                    <a:pt x="406866" y="1047924"/>
                    <a:pt x="433692" y="1030041"/>
                    <a:pt x="472143" y="1014841"/>
                  </a:cubicBezTo>
                  <a:cubicBezTo>
                    <a:pt x="484662" y="1021100"/>
                    <a:pt x="504335" y="1028253"/>
                    <a:pt x="529373" y="1036300"/>
                  </a:cubicBezTo>
                  <a:cubicBezTo>
                    <a:pt x="569612" y="1049712"/>
                    <a:pt x="584814" y="1055077"/>
                    <a:pt x="584814" y="1066701"/>
                  </a:cubicBezTo>
                  <a:cubicBezTo>
                    <a:pt x="584814" y="1092631"/>
                    <a:pt x="548151" y="1112301"/>
                    <a:pt x="481085" y="1112301"/>
                  </a:cubicBezTo>
                  <a:cubicBezTo>
                    <a:pt x="431010" y="1113196"/>
                    <a:pt x="406866" y="1102466"/>
                    <a:pt x="406866" y="1075642"/>
                  </a:cubicBezTo>
                  <a:moveTo>
                    <a:pt x="516854" y="904863"/>
                  </a:moveTo>
                  <a:cubicBezTo>
                    <a:pt x="498970" y="904863"/>
                    <a:pt x="492710" y="889662"/>
                    <a:pt x="492710" y="872674"/>
                  </a:cubicBezTo>
                  <a:cubicBezTo>
                    <a:pt x="492710" y="819920"/>
                    <a:pt x="517748" y="756437"/>
                    <a:pt x="557988" y="756437"/>
                  </a:cubicBezTo>
                  <a:cubicBezTo>
                    <a:pt x="575872" y="756437"/>
                    <a:pt x="582131" y="771637"/>
                    <a:pt x="582131" y="788625"/>
                  </a:cubicBezTo>
                  <a:cubicBezTo>
                    <a:pt x="582131" y="840485"/>
                    <a:pt x="556199" y="904863"/>
                    <a:pt x="516854" y="904863"/>
                  </a:cubicBezTo>
                  <a:moveTo>
                    <a:pt x="631313" y="1049712"/>
                  </a:moveTo>
                  <a:cubicBezTo>
                    <a:pt x="631313" y="1015735"/>
                    <a:pt x="600910" y="1003217"/>
                    <a:pt x="551728" y="988911"/>
                  </a:cubicBezTo>
                  <a:cubicBezTo>
                    <a:pt x="509700" y="976393"/>
                    <a:pt x="490027" y="972817"/>
                    <a:pt x="490027" y="958511"/>
                  </a:cubicBezTo>
                  <a:cubicBezTo>
                    <a:pt x="490027" y="947781"/>
                    <a:pt x="498970" y="934369"/>
                    <a:pt x="516854" y="924534"/>
                  </a:cubicBezTo>
                  <a:cubicBezTo>
                    <a:pt x="586602" y="920957"/>
                    <a:pt x="630419" y="858368"/>
                    <a:pt x="630419" y="802931"/>
                  </a:cubicBezTo>
                  <a:cubicBezTo>
                    <a:pt x="630419" y="793096"/>
                    <a:pt x="628630" y="784155"/>
                    <a:pt x="625948" y="776107"/>
                  </a:cubicBezTo>
                  <a:lnTo>
                    <a:pt x="673341" y="776107"/>
                  </a:lnTo>
                  <a:lnTo>
                    <a:pt x="682283" y="745707"/>
                  </a:lnTo>
                  <a:lnTo>
                    <a:pt x="601804" y="745707"/>
                  </a:lnTo>
                  <a:cubicBezTo>
                    <a:pt x="591073" y="738554"/>
                    <a:pt x="577660" y="734977"/>
                    <a:pt x="562459" y="734977"/>
                  </a:cubicBezTo>
                  <a:cubicBezTo>
                    <a:pt x="489133" y="734977"/>
                    <a:pt x="441740" y="799355"/>
                    <a:pt x="441740" y="856579"/>
                  </a:cubicBezTo>
                  <a:cubicBezTo>
                    <a:pt x="441740" y="893239"/>
                    <a:pt x="463201" y="918275"/>
                    <a:pt x="497181" y="922745"/>
                  </a:cubicBezTo>
                  <a:cubicBezTo>
                    <a:pt x="463201" y="938840"/>
                    <a:pt x="443529" y="955828"/>
                    <a:pt x="443529" y="977287"/>
                  </a:cubicBezTo>
                  <a:cubicBezTo>
                    <a:pt x="443529" y="989805"/>
                    <a:pt x="448000" y="998747"/>
                    <a:pt x="458730" y="1006794"/>
                  </a:cubicBezTo>
                  <a:cubicBezTo>
                    <a:pt x="380040" y="1030041"/>
                    <a:pt x="347848" y="1059548"/>
                    <a:pt x="347848" y="1093525"/>
                  </a:cubicBezTo>
                  <a:cubicBezTo>
                    <a:pt x="347848" y="1130184"/>
                    <a:pt x="396135" y="1145384"/>
                    <a:pt x="453365" y="1145384"/>
                  </a:cubicBezTo>
                  <a:cubicBezTo>
                    <a:pt x="549940" y="1146279"/>
                    <a:pt x="631313" y="1093525"/>
                    <a:pt x="631313" y="1049712"/>
                  </a:cubicBezTo>
                  <a:moveTo>
                    <a:pt x="266475" y="835120"/>
                  </a:moveTo>
                  <a:cubicBezTo>
                    <a:pt x="301349" y="835120"/>
                    <a:pt x="302243" y="850321"/>
                    <a:pt x="296878" y="888768"/>
                  </a:cubicBezTo>
                  <a:lnTo>
                    <a:pt x="317445" y="888768"/>
                  </a:lnTo>
                  <a:lnTo>
                    <a:pt x="363944" y="760907"/>
                  </a:lnTo>
                  <a:lnTo>
                    <a:pt x="343377" y="760907"/>
                  </a:lnTo>
                  <a:cubicBezTo>
                    <a:pt x="325493" y="791308"/>
                    <a:pt x="312080" y="814555"/>
                    <a:pt x="273628" y="814555"/>
                  </a:cubicBezTo>
                  <a:lnTo>
                    <a:pt x="195832" y="814555"/>
                  </a:lnTo>
                  <a:lnTo>
                    <a:pt x="234283" y="709942"/>
                  </a:lnTo>
                  <a:cubicBezTo>
                    <a:pt x="247696" y="672388"/>
                    <a:pt x="254850" y="665235"/>
                    <a:pt x="302243" y="665235"/>
                  </a:cubicBezTo>
                  <a:lnTo>
                    <a:pt x="336223" y="665235"/>
                  </a:lnTo>
                  <a:cubicBezTo>
                    <a:pt x="385405" y="665235"/>
                    <a:pt x="391664" y="678647"/>
                    <a:pt x="391664" y="730507"/>
                  </a:cubicBezTo>
                  <a:lnTo>
                    <a:pt x="411337" y="730507"/>
                  </a:lnTo>
                  <a:lnTo>
                    <a:pt x="427433" y="643776"/>
                  </a:lnTo>
                  <a:lnTo>
                    <a:pt x="135026" y="643776"/>
                  </a:lnTo>
                  <a:lnTo>
                    <a:pt x="129661" y="659870"/>
                  </a:lnTo>
                  <a:cubicBezTo>
                    <a:pt x="185996" y="671494"/>
                    <a:pt x="191361" y="676859"/>
                    <a:pt x="165429" y="750178"/>
                  </a:cubicBezTo>
                  <a:lnTo>
                    <a:pt x="107305" y="908439"/>
                  </a:lnTo>
                  <a:cubicBezTo>
                    <a:pt x="80479" y="980864"/>
                    <a:pt x="69748" y="987123"/>
                    <a:pt x="4471" y="998747"/>
                  </a:cubicBezTo>
                  <a:lnTo>
                    <a:pt x="0" y="1014841"/>
                  </a:lnTo>
                  <a:lnTo>
                    <a:pt x="325493" y="1014841"/>
                  </a:lnTo>
                  <a:lnTo>
                    <a:pt x="383616" y="922745"/>
                  </a:lnTo>
                  <a:lnTo>
                    <a:pt x="361261" y="922745"/>
                  </a:lnTo>
                  <a:cubicBezTo>
                    <a:pt x="323704" y="960299"/>
                    <a:pt x="285253" y="993382"/>
                    <a:pt x="212822" y="993382"/>
                  </a:cubicBezTo>
                  <a:cubicBezTo>
                    <a:pt x="126084" y="993382"/>
                    <a:pt x="134132" y="988911"/>
                    <a:pt x="162746" y="908439"/>
                  </a:cubicBezTo>
                  <a:lnTo>
                    <a:pt x="189573" y="836014"/>
                  </a:lnTo>
                  <a:lnTo>
                    <a:pt x="266475" y="836014"/>
                  </a:lnTo>
                  <a:close/>
                  <a:moveTo>
                    <a:pt x="308503" y="616952"/>
                  </a:moveTo>
                  <a:lnTo>
                    <a:pt x="391664" y="556151"/>
                  </a:lnTo>
                  <a:lnTo>
                    <a:pt x="391664" y="545421"/>
                  </a:lnTo>
                  <a:lnTo>
                    <a:pt x="336223" y="545421"/>
                  </a:lnTo>
                  <a:lnTo>
                    <a:pt x="287042" y="616952"/>
                  </a:lnTo>
                  <a:close/>
                  <a:moveTo>
                    <a:pt x="1551456" y="160050"/>
                  </a:moveTo>
                  <a:cubicBezTo>
                    <a:pt x="1571128" y="160050"/>
                    <a:pt x="1588118" y="175250"/>
                    <a:pt x="1579176" y="210121"/>
                  </a:cubicBezTo>
                  <a:lnTo>
                    <a:pt x="1488861" y="234263"/>
                  </a:lnTo>
                  <a:cubicBezTo>
                    <a:pt x="1503168" y="190450"/>
                    <a:pt x="1529995" y="160050"/>
                    <a:pt x="1551456" y="160050"/>
                  </a:cubicBezTo>
                  <a:moveTo>
                    <a:pt x="1601531" y="306688"/>
                  </a:moveTo>
                  <a:lnTo>
                    <a:pt x="1583647" y="306688"/>
                  </a:lnTo>
                  <a:cubicBezTo>
                    <a:pt x="1561292" y="333512"/>
                    <a:pt x="1536254" y="354971"/>
                    <a:pt x="1512110" y="354971"/>
                  </a:cubicBezTo>
                  <a:cubicBezTo>
                    <a:pt x="1487072" y="354971"/>
                    <a:pt x="1474554" y="339771"/>
                    <a:pt x="1474554" y="306688"/>
                  </a:cubicBezTo>
                  <a:cubicBezTo>
                    <a:pt x="1474554" y="293276"/>
                    <a:pt x="1476342" y="278970"/>
                    <a:pt x="1479025" y="266452"/>
                  </a:cubicBezTo>
                  <a:lnTo>
                    <a:pt x="1625675" y="218168"/>
                  </a:lnTo>
                  <a:cubicBezTo>
                    <a:pt x="1654290" y="150214"/>
                    <a:pt x="1619416" y="120708"/>
                    <a:pt x="1579176" y="120708"/>
                  </a:cubicBezTo>
                  <a:cubicBezTo>
                    <a:pt x="1509428" y="120708"/>
                    <a:pt x="1430737" y="242310"/>
                    <a:pt x="1430737" y="337982"/>
                  </a:cubicBezTo>
                  <a:cubicBezTo>
                    <a:pt x="1430737" y="383583"/>
                    <a:pt x="1452198" y="408619"/>
                    <a:pt x="1486178" y="408619"/>
                  </a:cubicBezTo>
                  <a:cubicBezTo>
                    <a:pt x="1526418" y="408619"/>
                    <a:pt x="1567551" y="370171"/>
                    <a:pt x="1601531" y="306688"/>
                  </a:cubicBezTo>
                  <a:moveTo>
                    <a:pt x="1578282" y="88519"/>
                  </a:moveTo>
                  <a:lnTo>
                    <a:pt x="1661444" y="12518"/>
                  </a:lnTo>
                  <a:lnTo>
                    <a:pt x="1661444" y="1788"/>
                  </a:lnTo>
                  <a:lnTo>
                    <a:pt x="1606002" y="1788"/>
                  </a:lnTo>
                  <a:lnTo>
                    <a:pt x="1556821" y="89413"/>
                  </a:lnTo>
                  <a:lnTo>
                    <a:pt x="1578282" y="89413"/>
                  </a:lnTo>
                  <a:close/>
                  <a:moveTo>
                    <a:pt x="1266202" y="160944"/>
                  </a:moveTo>
                  <a:lnTo>
                    <a:pt x="1315384" y="160944"/>
                  </a:lnTo>
                  <a:lnTo>
                    <a:pt x="1238482" y="371959"/>
                  </a:lnTo>
                  <a:cubicBezTo>
                    <a:pt x="1231328" y="389842"/>
                    <a:pt x="1241165" y="407725"/>
                    <a:pt x="1259943" y="407725"/>
                  </a:cubicBezTo>
                  <a:cubicBezTo>
                    <a:pt x="1314490" y="407725"/>
                    <a:pt x="1380661" y="361230"/>
                    <a:pt x="1404805" y="295064"/>
                  </a:cubicBezTo>
                  <a:lnTo>
                    <a:pt x="1391392" y="295064"/>
                  </a:lnTo>
                  <a:cubicBezTo>
                    <a:pt x="1371719" y="322782"/>
                    <a:pt x="1328797" y="353183"/>
                    <a:pt x="1296606" y="359441"/>
                  </a:cubicBezTo>
                  <a:lnTo>
                    <a:pt x="1367248" y="160944"/>
                  </a:lnTo>
                  <a:lnTo>
                    <a:pt x="1439679" y="160944"/>
                  </a:lnTo>
                  <a:lnTo>
                    <a:pt x="1448621" y="130543"/>
                  </a:lnTo>
                  <a:lnTo>
                    <a:pt x="1377979" y="130543"/>
                  </a:lnTo>
                  <a:lnTo>
                    <a:pt x="1404805" y="54542"/>
                  </a:lnTo>
                  <a:lnTo>
                    <a:pt x="1377085" y="54542"/>
                  </a:lnTo>
                  <a:lnTo>
                    <a:pt x="1327009" y="130543"/>
                  </a:lnTo>
                  <a:lnTo>
                    <a:pt x="1267097" y="138591"/>
                  </a:lnTo>
                  <a:lnTo>
                    <a:pt x="1267097" y="160944"/>
                  </a:lnTo>
                  <a:close/>
                  <a:moveTo>
                    <a:pt x="1241165" y="185086"/>
                  </a:moveTo>
                  <a:cubicBezTo>
                    <a:pt x="1251001" y="150214"/>
                    <a:pt x="1245636" y="120708"/>
                    <a:pt x="1219703" y="120708"/>
                  </a:cubicBezTo>
                  <a:cubicBezTo>
                    <a:pt x="1186618" y="120708"/>
                    <a:pt x="1175887" y="143061"/>
                    <a:pt x="1143696" y="212804"/>
                  </a:cubicBezTo>
                  <a:lnTo>
                    <a:pt x="1143696" y="173462"/>
                  </a:lnTo>
                  <a:cubicBezTo>
                    <a:pt x="1143696" y="145744"/>
                    <a:pt x="1134753" y="120708"/>
                    <a:pt x="1109716" y="120708"/>
                  </a:cubicBezTo>
                  <a:cubicBezTo>
                    <a:pt x="1080207" y="120708"/>
                    <a:pt x="1053380" y="167203"/>
                    <a:pt x="1031919" y="211910"/>
                  </a:cubicBezTo>
                  <a:lnTo>
                    <a:pt x="1045332" y="211910"/>
                  </a:lnTo>
                  <a:cubicBezTo>
                    <a:pt x="1059640" y="191344"/>
                    <a:pt x="1073053" y="178827"/>
                    <a:pt x="1083783" y="178827"/>
                  </a:cubicBezTo>
                  <a:cubicBezTo>
                    <a:pt x="1096302" y="178827"/>
                    <a:pt x="1103456" y="198498"/>
                    <a:pt x="1083783" y="242310"/>
                  </a:cubicBezTo>
                  <a:lnTo>
                    <a:pt x="1026554" y="369277"/>
                  </a:lnTo>
                  <a:cubicBezTo>
                    <a:pt x="1015823" y="393419"/>
                    <a:pt x="1027448" y="408619"/>
                    <a:pt x="1050698" y="408619"/>
                  </a:cubicBezTo>
                  <a:cubicBezTo>
                    <a:pt x="1065005" y="408619"/>
                    <a:pt x="1071264" y="405042"/>
                    <a:pt x="1077524" y="389842"/>
                  </a:cubicBezTo>
                  <a:lnTo>
                    <a:pt x="1133859" y="241416"/>
                  </a:lnTo>
                  <a:cubicBezTo>
                    <a:pt x="1149955" y="221745"/>
                    <a:pt x="1164262" y="204756"/>
                    <a:pt x="1182147" y="185980"/>
                  </a:cubicBezTo>
                  <a:lnTo>
                    <a:pt x="1241165" y="185980"/>
                  </a:lnTo>
                  <a:close/>
                  <a:moveTo>
                    <a:pt x="929085" y="160050"/>
                  </a:moveTo>
                  <a:cubicBezTo>
                    <a:pt x="948758" y="160050"/>
                    <a:pt x="965748" y="175250"/>
                    <a:pt x="956805" y="210121"/>
                  </a:cubicBezTo>
                  <a:lnTo>
                    <a:pt x="866490" y="234263"/>
                  </a:lnTo>
                  <a:cubicBezTo>
                    <a:pt x="880798" y="190450"/>
                    <a:pt x="907624" y="160050"/>
                    <a:pt x="929085" y="160050"/>
                  </a:cubicBezTo>
                  <a:moveTo>
                    <a:pt x="979161" y="306688"/>
                  </a:moveTo>
                  <a:lnTo>
                    <a:pt x="961277" y="306688"/>
                  </a:lnTo>
                  <a:cubicBezTo>
                    <a:pt x="938921" y="333512"/>
                    <a:pt x="913883" y="354971"/>
                    <a:pt x="889740" y="354971"/>
                  </a:cubicBezTo>
                  <a:cubicBezTo>
                    <a:pt x="864702" y="354971"/>
                    <a:pt x="852183" y="339771"/>
                    <a:pt x="852183" y="306688"/>
                  </a:cubicBezTo>
                  <a:cubicBezTo>
                    <a:pt x="852183" y="293276"/>
                    <a:pt x="853971" y="278970"/>
                    <a:pt x="856654" y="266452"/>
                  </a:cubicBezTo>
                  <a:lnTo>
                    <a:pt x="1003304" y="218168"/>
                  </a:lnTo>
                  <a:cubicBezTo>
                    <a:pt x="1031919" y="150214"/>
                    <a:pt x="997939" y="120708"/>
                    <a:pt x="956805" y="120708"/>
                  </a:cubicBezTo>
                  <a:cubicBezTo>
                    <a:pt x="887057" y="120708"/>
                    <a:pt x="808367" y="242310"/>
                    <a:pt x="808367" y="337982"/>
                  </a:cubicBezTo>
                  <a:cubicBezTo>
                    <a:pt x="808367" y="383583"/>
                    <a:pt x="829828" y="408619"/>
                    <a:pt x="863808" y="408619"/>
                  </a:cubicBezTo>
                  <a:cubicBezTo>
                    <a:pt x="904047" y="408619"/>
                    <a:pt x="945181" y="370171"/>
                    <a:pt x="979161" y="306688"/>
                  </a:cubicBezTo>
                  <a:moveTo>
                    <a:pt x="637572" y="365700"/>
                  </a:moveTo>
                  <a:cubicBezTo>
                    <a:pt x="623265" y="365700"/>
                    <a:pt x="602698" y="352288"/>
                    <a:pt x="602698" y="340665"/>
                  </a:cubicBezTo>
                  <a:cubicBezTo>
                    <a:pt x="602698" y="337088"/>
                    <a:pt x="608958" y="320100"/>
                    <a:pt x="617005" y="299535"/>
                  </a:cubicBezTo>
                  <a:lnTo>
                    <a:pt x="640255" y="236945"/>
                  </a:lnTo>
                  <a:cubicBezTo>
                    <a:pt x="665293" y="206545"/>
                    <a:pt x="704638" y="173462"/>
                    <a:pt x="726993" y="173462"/>
                  </a:cubicBezTo>
                  <a:cubicBezTo>
                    <a:pt x="740406" y="173462"/>
                    <a:pt x="750243" y="182403"/>
                    <a:pt x="750243" y="201180"/>
                  </a:cubicBezTo>
                  <a:cubicBezTo>
                    <a:pt x="749349" y="260193"/>
                    <a:pt x="695696" y="365700"/>
                    <a:pt x="637572" y="365700"/>
                  </a:cubicBezTo>
                  <a:moveTo>
                    <a:pt x="800319" y="178827"/>
                  </a:moveTo>
                  <a:cubicBezTo>
                    <a:pt x="800319" y="135908"/>
                    <a:pt x="789588" y="119814"/>
                    <a:pt x="759185" y="119814"/>
                  </a:cubicBezTo>
                  <a:cubicBezTo>
                    <a:pt x="721628" y="119814"/>
                    <a:pt x="686754" y="160050"/>
                    <a:pt x="650985" y="208333"/>
                  </a:cubicBezTo>
                  <a:lnTo>
                    <a:pt x="726099" y="6259"/>
                  </a:lnTo>
                  <a:lnTo>
                    <a:pt x="721628" y="0"/>
                  </a:lnTo>
                  <a:lnTo>
                    <a:pt x="628630" y="10730"/>
                  </a:lnTo>
                  <a:lnTo>
                    <a:pt x="628630" y="21459"/>
                  </a:lnTo>
                  <a:lnTo>
                    <a:pt x="646514" y="34871"/>
                  </a:lnTo>
                  <a:cubicBezTo>
                    <a:pt x="662610" y="47389"/>
                    <a:pt x="657245" y="59907"/>
                    <a:pt x="642938" y="99249"/>
                  </a:cubicBezTo>
                  <a:lnTo>
                    <a:pt x="561564" y="312947"/>
                  </a:lnTo>
                  <a:cubicBezTo>
                    <a:pt x="554411" y="330829"/>
                    <a:pt x="546363" y="352288"/>
                    <a:pt x="546363" y="357653"/>
                  </a:cubicBezTo>
                  <a:cubicBezTo>
                    <a:pt x="546363" y="382689"/>
                    <a:pt x="580343" y="406831"/>
                    <a:pt x="611640" y="406831"/>
                  </a:cubicBezTo>
                  <a:cubicBezTo>
                    <a:pt x="682283" y="408619"/>
                    <a:pt x="800319" y="278970"/>
                    <a:pt x="800319" y="178827"/>
                  </a:cubicBezTo>
                  <a:moveTo>
                    <a:pt x="525796" y="151108"/>
                  </a:moveTo>
                  <a:cubicBezTo>
                    <a:pt x="531161" y="131438"/>
                    <a:pt x="518642" y="120708"/>
                    <a:pt x="507912" y="120708"/>
                  </a:cubicBezTo>
                  <a:cubicBezTo>
                    <a:pt x="465884" y="120708"/>
                    <a:pt x="414914" y="159156"/>
                    <a:pt x="395241" y="211910"/>
                  </a:cubicBezTo>
                  <a:lnTo>
                    <a:pt x="408654" y="211910"/>
                  </a:lnTo>
                  <a:cubicBezTo>
                    <a:pt x="422067" y="192239"/>
                    <a:pt x="445317" y="170779"/>
                    <a:pt x="467672" y="167203"/>
                  </a:cubicBezTo>
                  <a:lnTo>
                    <a:pt x="386299" y="378218"/>
                  </a:lnTo>
                  <a:cubicBezTo>
                    <a:pt x="379145" y="397889"/>
                    <a:pt x="393453" y="408619"/>
                    <a:pt x="404183" y="408619"/>
                  </a:cubicBezTo>
                  <a:cubicBezTo>
                    <a:pt x="444423" y="408619"/>
                    <a:pt x="491816" y="370171"/>
                    <a:pt x="511489" y="317417"/>
                  </a:cubicBezTo>
                  <a:lnTo>
                    <a:pt x="498075" y="317417"/>
                  </a:lnTo>
                  <a:cubicBezTo>
                    <a:pt x="484662" y="337088"/>
                    <a:pt x="461413" y="358547"/>
                    <a:pt x="439057" y="362124"/>
                  </a:cubicBezTo>
                  <a:close/>
                  <a:moveTo>
                    <a:pt x="534738" y="67060"/>
                  </a:moveTo>
                  <a:cubicBezTo>
                    <a:pt x="552622" y="67060"/>
                    <a:pt x="567824" y="51860"/>
                    <a:pt x="567824" y="33977"/>
                  </a:cubicBezTo>
                  <a:cubicBezTo>
                    <a:pt x="567824" y="16094"/>
                    <a:pt x="552622" y="894"/>
                    <a:pt x="534738" y="894"/>
                  </a:cubicBezTo>
                  <a:cubicBezTo>
                    <a:pt x="523113" y="894"/>
                    <a:pt x="512383" y="7153"/>
                    <a:pt x="506123" y="16989"/>
                  </a:cubicBezTo>
                  <a:cubicBezTo>
                    <a:pt x="499864" y="26824"/>
                    <a:pt x="499864" y="40236"/>
                    <a:pt x="506123" y="50966"/>
                  </a:cubicBezTo>
                  <a:cubicBezTo>
                    <a:pt x="512383" y="60801"/>
                    <a:pt x="523113" y="67954"/>
                    <a:pt x="534738" y="67060"/>
                  </a:cubicBezTo>
                  <a:moveTo>
                    <a:pt x="328175" y="26824"/>
                  </a:moveTo>
                  <a:lnTo>
                    <a:pt x="135026" y="26824"/>
                  </a:lnTo>
                  <a:lnTo>
                    <a:pt x="129661" y="42918"/>
                  </a:lnTo>
                  <a:cubicBezTo>
                    <a:pt x="185996" y="54542"/>
                    <a:pt x="191361" y="59907"/>
                    <a:pt x="165429" y="133226"/>
                  </a:cubicBezTo>
                  <a:lnTo>
                    <a:pt x="107305" y="291487"/>
                  </a:lnTo>
                  <a:cubicBezTo>
                    <a:pt x="80479" y="363912"/>
                    <a:pt x="69748" y="370171"/>
                    <a:pt x="4471" y="381795"/>
                  </a:cubicBezTo>
                  <a:lnTo>
                    <a:pt x="0" y="397889"/>
                  </a:lnTo>
                  <a:lnTo>
                    <a:pt x="293301" y="397889"/>
                  </a:lnTo>
                  <a:lnTo>
                    <a:pt x="356790" y="284334"/>
                  </a:lnTo>
                  <a:lnTo>
                    <a:pt x="334435" y="284334"/>
                  </a:lnTo>
                  <a:cubicBezTo>
                    <a:pt x="297772" y="324570"/>
                    <a:pt x="255744" y="375536"/>
                    <a:pt x="190467" y="375536"/>
                  </a:cubicBezTo>
                  <a:cubicBezTo>
                    <a:pt x="141285" y="375536"/>
                    <a:pt x="134132" y="366595"/>
                    <a:pt x="161852" y="290593"/>
                  </a:cubicBezTo>
                  <a:lnTo>
                    <a:pt x="219976" y="132332"/>
                  </a:lnTo>
                  <a:cubicBezTo>
                    <a:pt x="246802" y="59907"/>
                    <a:pt x="257533" y="53648"/>
                    <a:pt x="322810" y="42024"/>
                  </a:cubicBezTo>
                  <a:close/>
                </a:path>
              </a:pathLst>
            </a:custGeom>
            <a:solidFill>
              <a:srgbClr val="000000"/>
            </a:solidFill>
            <a:ln w="893" cap="flat">
              <a:noFill/>
              <a:prstDash val="solid"/>
              <a:miter/>
            </a:ln>
          </p:spPr>
          <p:txBody>
            <a:bodyPr rtlCol="0" anchor="ctr"/>
            <a:lstStyle/>
            <a:p>
              <a:endParaRPr lang="fr-FR"/>
            </a:p>
          </p:txBody>
        </p:sp>
      </p:grpSp>
      <p:cxnSp>
        <p:nvCxnSpPr>
          <p:cNvPr id="105" name="Connecteur droit 104">
            <a:extLst>
              <a:ext uri="{FF2B5EF4-FFF2-40B4-BE49-F238E27FC236}">
                <a16:creationId xmlns:a16="http://schemas.microsoft.com/office/drawing/2014/main" id="{6F701B75-FA18-D27B-8120-48DEC9CB8B65}"/>
              </a:ext>
            </a:extLst>
          </p:cNvPr>
          <p:cNvCxnSpPr>
            <a:cxnSpLocks/>
          </p:cNvCxnSpPr>
          <p:nvPr userDrawn="1"/>
        </p:nvCxnSpPr>
        <p:spPr>
          <a:xfrm flipH="1">
            <a:off x="357115" y="6149975"/>
            <a:ext cx="3047" cy="708024"/>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Espace réservé du numéro de diapositive 5">
            <a:extLst>
              <a:ext uri="{FF2B5EF4-FFF2-40B4-BE49-F238E27FC236}">
                <a16:creationId xmlns:a16="http://schemas.microsoft.com/office/drawing/2014/main" id="{C385A2E7-3629-61C0-F5B4-025735822762}"/>
              </a:ext>
            </a:extLst>
          </p:cNvPr>
          <p:cNvSpPr>
            <a:spLocks noGrp="1"/>
          </p:cNvSpPr>
          <p:nvPr>
            <p:ph type="sldNum" sz="quarter" idx="12"/>
          </p:nvPr>
        </p:nvSpPr>
        <p:spPr>
          <a:xfrm>
            <a:off x="11835420" y="6319201"/>
            <a:ext cx="365127" cy="365125"/>
          </a:xfrm>
        </p:spPr>
        <p:txBody>
          <a:bodyPr/>
          <a:lstStyle>
            <a:lvl1pPr>
              <a:defRPr>
                <a:solidFill>
                  <a:schemeClr val="tx1">
                    <a:lumMod val="65000"/>
                    <a:lumOff val="35000"/>
                  </a:schemeClr>
                </a:solidFill>
              </a:defRPr>
            </a:lvl1pPr>
          </a:lstStyle>
          <a:p>
            <a:fld id="{6E739F3C-2768-A14F-A11C-037BCBCB7D23}" type="slidenum">
              <a:rPr lang="fr-FR" smtClean="0"/>
              <a:pPr/>
              <a:t>‹N°›</a:t>
            </a:fld>
            <a:endParaRPr lang="fr-FR" dirty="0"/>
          </a:p>
        </p:txBody>
      </p:sp>
      <p:sp>
        <p:nvSpPr>
          <p:cNvPr id="16" name="Forme libre 15">
            <a:extLst>
              <a:ext uri="{FF2B5EF4-FFF2-40B4-BE49-F238E27FC236}">
                <a16:creationId xmlns:a16="http://schemas.microsoft.com/office/drawing/2014/main" id="{A72A6274-4450-AE40-AA49-BABC730EC06F}"/>
              </a:ext>
            </a:extLst>
          </p:cNvPr>
          <p:cNvSpPr/>
          <p:nvPr userDrawn="1"/>
        </p:nvSpPr>
        <p:spPr>
          <a:xfrm>
            <a:off x="11826875" y="6303211"/>
            <a:ext cx="415636" cy="403761"/>
          </a:xfrm>
          <a:custGeom>
            <a:avLst/>
            <a:gdLst>
              <a:gd name="connsiteX0" fmla="*/ 201881 w 415636"/>
              <a:gd name="connsiteY0" fmla="*/ 0 h 403761"/>
              <a:gd name="connsiteX1" fmla="*/ 415636 w 415636"/>
              <a:gd name="connsiteY1" fmla="*/ 0 h 403761"/>
              <a:gd name="connsiteX2" fmla="*/ 415636 w 415636"/>
              <a:gd name="connsiteY2" fmla="*/ 403761 h 403761"/>
              <a:gd name="connsiteX3" fmla="*/ 201881 w 415636"/>
              <a:gd name="connsiteY3" fmla="*/ 403761 h 403761"/>
              <a:gd name="connsiteX4" fmla="*/ 4101 w 415636"/>
              <a:gd name="connsiteY4" fmla="*/ 242566 h 403761"/>
              <a:gd name="connsiteX5" fmla="*/ 0 w 415636"/>
              <a:gd name="connsiteY5" fmla="*/ 201881 h 403761"/>
              <a:gd name="connsiteX6" fmla="*/ 4101 w 415636"/>
              <a:gd name="connsiteY6" fmla="*/ 161195 h 403761"/>
              <a:gd name="connsiteX7" fmla="*/ 201881 w 415636"/>
              <a:gd name="connsiteY7" fmla="*/ 0 h 403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5636" h="403761">
                <a:moveTo>
                  <a:pt x="201881" y="0"/>
                </a:moveTo>
                <a:lnTo>
                  <a:pt x="415636" y="0"/>
                </a:lnTo>
                <a:lnTo>
                  <a:pt x="415636" y="403761"/>
                </a:lnTo>
                <a:lnTo>
                  <a:pt x="201881" y="403761"/>
                </a:lnTo>
                <a:cubicBezTo>
                  <a:pt x="104322" y="403761"/>
                  <a:pt x="22926" y="334560"/>
                  <a:pt x="4101" y="242566"/>
                </a:cubicBezTo>
                <a:lnTo>
                  <a:pt x="0" y="201881"/>
                </a:lnTo>
                <a:lnTo>
                  <a:pt x="4101" y="161195"/>
                </a:lnTo>
                <a:cubicBezTo>
                  <a:pt x="22926" y="69201"/>
                  <a:pt x="104322" y="0"/>
                  <a:pt x="201881" y="0"/>
                </a:cubicBezTo>
                <a:close/>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5" name="Espace réservé du texte 24">
            <a:extLst>
              <a:ext uri="{FF2B5EF4-FFF2-40B4-BE49-F238E27FC236}">
                <a16:creationId xmlns:a16="http://schemas.microsoft.com/office/drawing/2014/main" id="{E4A77AA8-24B0-C2C3-30D4-96FEB12BD698}"/>
              </a:ext>
            </a:extLst>
          </p:cNvPr>
          <p:cNvSpPr>
            <a:spLocks noGrp="1"/>
          </p:cNvSpPr>
          <p:nvPr>
            <p:ph type="body" sz="quarter" idx="17"/>
          </p:nvPr>
        </p:nvSpPr>
        <p:spPr>
          <a:xfrm>
            <a:off x="346075" y="1806575"/>
            <a:ext cx="11318875" cy="4184650"/>
          </a:xfr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p:txBody>
      </p:sp>
      <p:cxnSp>
        <p:nvCxnSpPr>
          <p:cNvPr id="7" name="Connecteur droit 6">
            <a:extLst>
              <a:ext uri="{FF2B5EF4-FFF2-40B4-BE49-F238E27FC236}">
                <a16:creationId xmlns:a16="http://schemas.microsoft.com/office/drawing/2014/main" id="{64A94391-FED4-246C-1469-B4F07D787A4C}"/>
              </a:ext>
            </a:extLst>
          </p:cNvPr>
          <p:cNvCxnSpPr>
            <a:cxnSpLocks/>
          </p:cNvCxnSpPr>
          <p:nvPr userDrawn="1"/>
        </p:nvCxnSpPr>
        <p:spPr>
          <a:xfrm>
            <a:off x="1960396" y="6153150"/>
            <a:ext cx="0" cy="70493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 name="Groupe 8">
            <a:extLst>
              <a:ext uri="{FF2B5EF4-FFF2-40B4-BE49-F238E27FC236}">
                <a16:creationId xmlns:a16="http://schemas.microsoft.com/office/drawing/2014/main" id="{35CD277E-DB30-EC03-EFE9-9C6AA29E31DD}"/>
              </a:ext>
            </a:extLst>
          </p:cNvPr>
          <p:cNvGrpSpPr/>
          <p:nvPr userDrawn="1"/>
        </p:nvGrpSpPr>
        <p:grpSpPr>
          <a:xfrm>
            <a:off x="1274524" y="6279025"/>
            <a:ext cx="517010" cy="449924"/>
            <a:chOff x="1301606" y="6252162"/>
            <a:chExt cx="462845" cy="402788"/>
          </a:xfrm>
          <a:solidFill>
            <a:srgbClr val="004F91"/>
          </a:solidFill>
        </p:grpSpPr>
        <p:sp>
          <p:nvSpPr>
            <p:cNvPr id="24" name="Forme libre 23">
              <a:extLst>
                <a:ext uri="{FF2B5EF4-FFF2-40B4-BE49-F238E27FC236}">
                  <a16:creationId xmlns:a16="http://schemas.microsoft.com/office/drawing/2014/main" id="{2213F842-C205-31AA-0CFA-7C4791C89CD3}"/>
                </a:ext>
              </a:extLst>
            </p:cNvPr>
            <p:cNvSpPr/>
            <p:nvPr/>
          </p:nvSpPr>
          <p:spPr>
            <a:xfrm>
              <a:off x="1434300" y="6252162"/>
              <a:ext cx="199811" cy="269202"/>
            </a:xfrm>
            <a:custGeom>
              <a:avLst/>
              <a:gdLst>
                <a:gd name="connsiteX0" fmla="*/ 1235075 w 1563369"/>
                <a:gd name="connsiteY0" fmla="*/ 1745615 h 2106294"/>
                <a:gd name="connsiteX1" fmla="*/ 708660 w 1563369"/>
                <a:gd name="connsiteY1" fmla="*/ 1172845 h 2106294"/>
                <a:gd name="connsiteX2" fmla="*/ 708660 w 1563369"/>
                <a:gd name="connsiteY2" fmla="*/ 0 h 2106294"/>
                <a:gd name="connsiteX3" fmla="*/ 626110 w 1563369"/>
                <a:gd name="connsiteY3" fmla="*/ 0 h 2106294"/>
                <a:gd name="connsiteX4" fmla="*/ 626110 w 1563369"/>
                <a:gd name="connsiteY4" fmla="*/ 624840 h 2106294"/>
                <a:gd name="connsiteX5" fmla="*/ 0 w 1563369"/>
                <a:gd name="connsiteY5" fmla="*/ 1355725 h 2106294"/>
                <a:gd name="connsiteX6" fmla="*/ 811530 w 1563369"/>
                <a:gd name="connsiteY6" fmla="*/ 2106295 h 2106294"/>
                <a:gd name="connsiteX7" fmla="*/ 1563370 w 1563369"/>
                <a:gd name="connsiteY7" fmla="*/ 1634490 h 2106294"/>
                <a:gd name="connsiteX8" fmla="*/ 1235075 w 1563369"/>
                <a:gd name="connsiteY8" fmla="*/ 1745615 h 2106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3369" h="2106294">
                  <a:moveTo>
                    <a:pt x="1235075" y="1745615"/>
                  </a:moveTo>
                  <a:cubicBezTo>
                    <a:pt x="986155" y="1741805"/>
                    <a:pt x="708660" y="1526540"/>
                    <a:pt x="708660" y="1172845"/>
                  </a:cubicBezTo>
                  <a:lnTo>
                    <a:pt x="708660" y="0"/>
                  </a:lnTo>
                  <a:lnTo>
                    <a:pt x="626110" y="0"/>
                  </a:lnTo>
                  <a:lnTo>
                    <a:pt x="626110" y="624840"/>
                  </a:lnTo>
                  <a:cubicBezTo>
                    <a:pt x="267335" y="702945"/>
                    <a:pt x="0" y="1000125"/>
                    <a:pt x="0" y="1355725"/>
                  </a:cubicBezTo>
                  <a:cubicBezTo>
                    <a:pt x="0" y="1770380"/>
                    <a:pt x="362585" y="2106295"/>
                    <a:pt x="811530" y="2106295"/>
                  </a:cubicBezTo>
                  <a:cubicBezTo>
                    <a:pt x="1152525" y="2106295"/>
                    <a:pt x="1443355" y="1910715"/>
                    <a:pt x="1563370" y="1634490"/>
                  </a:cubicBezTo>
                  <a:cubicBezTo>
                    <a:pt x="1486535" y="1701165"/>
                    <a:pt x="1355090" y="1747520"/>
                    <a:pt x="1235075" y="1745615"/>
                  </a:cubicBezTo>
                </a:path>
              </a:pathLst>
            </a:custGeom>
            <a:grpFill/>
            <a:ln w="6350" cap="flat">
              <a:noFill/>
              <a:prstDash val="solid"/>
              <a:miter/>
            </a:ln>
          </p:spPr>
          <p:txBody>
            <a:bodyPr rtlCol="0" anchor="ctr"/>
            <a:lstStyle/>
            <a:p>
              <a:endParaRPr lang="fr-FR" dirty="0"/>
            </a:p>
          </p:txBody>
        </p:sp>
        <p:sp>
          <p:nvSpPr>
            <p:cNvPr id="26" name="Forme libre 25">
              <a:extLst>
                <a:ext uri="{FF2B5EF4-FFF2-40B4-BE49-F238E27FC236}">
                  <a16:creationId xmlns:a16="http://schemas.microsoft.com/office/drawing/2014/main" id="{8984FAD5-DD14-7D72-5A4C-CDD4492817C3}"/>
                </a:ext>
              </a:extLst>
            </p:cNvPr>
            <p:cNvSpPr/>
            <p:nvPr/>
          </p:nvSpPr>
          <p:spPr>
            <a:xfrm>
              <a:off x="1538669" y="6329417"/>
              <a:ext cx="92507" cy="83933"/>
            </a:xfrm>
            <a:custGeom>
              <a:avLst/>
              <a:gdLst>
                <a:gd name="connsiteX0" fmla="*/ 0 w 723792"/>
                <a:gd name="connsiteY0" fmla="*/ 698 h 656710"/>
                <a:gd name="connsiteX1" fmla="*/ 692785 w 723792"/>
                <a:gd name="connsiteY1" fmla="*/ 369633 h 656710"/>
                <a:gd name="connsiteX2" fmla="*/ 448310 w 723792"/>
                <a:gd name="connsiteY2" fmla="*/ 656653 h 656710"/>
                <a:gd name="connsiteX3" fmla="*/ 0 w 723792"/>
                <a:gd name="connsiteY3" fmla="*/ 698 h 656710"/>
              </a:gdLst>
              <a:ahLst/>
              <a:cxnLst>
                <a:cxn ang="0">
                  <a:pos x="connsiteX0" y="connsiteY0"/>
                </a:cxn>
                <a:cxn ang="0">
                  <a:pos x="connsiteX1" y="connsiteY1"/>
                </a:cxn>
                <a:cxn ang="0">
                  <a:pos x="connsiteX2" y="connsiteY2"/>
                </a:cxn>
                <a:cxn ang="0">
                  <a:pos x="connsiteX3" y="connsiteY3"/>
                </a:cxn>
              </a:cxnLst>
              <a:rect l="l" t="t" r="r" b="b"/>
              <a:pathLst>
                <a:path w="723792" h="656710">
                  <a:moveTo>
                    <a:pt x="0" y="698"/>
                  </a:moveTo>
                  <a:cubicBezTo>
                    <a:pt x="34290" y="-3747"/>
                    <a:pt x="450215" y="1968"/>
                    <a:pt x="692785" y="369633"/>
                  </a:cubicBezTo>
                  <a:cubicBezTo>
                    <a:pt x="774700" y="493458"/>
                    <a:pt x="694690" y="648398"/>
                    <a:pt x="448310" y="656653"/>
                  </a:cubicBezTo>
                  <a:cubicBezTo>
                    <a:pt x="360680" y="659193"/>
                    <a:pt x="46355" y="579818"/>
                    <a:pt x="0" y="698"/>
                  </a:cubicBezTo>
                </a:path>
              </a:pathLst>
            </a:custGeom>
            <a:grpFill/>
            <a:ln w="6350" cap="flat">
              <a:noFill/>
              <a:prstDash val="solid"/>
              <a:miter/>
            </a:ln>
          </p:spPr>
          <p:txBody>
            <a:bodyPr rtlCol="0" anchor="ctr"/>
            <a:lstStyle/>
            <a:p>
              <a:endParaRPr lang="fr-FR"/>
            </a:p>
          </p:txBody>
        </p:sp>
        <p:sp>
          <p:nvSpPr>
            <p:cNvPr id="27" name="Forme libre 26">
              <a:extLst>
                <a:ext uri="{FF2B5EF4-FFF2-40B4-BE49-F238E27FC236}">
                  <a16:creationId xmlns:a16="http://schemas.microsoft.com/office/drawing/2014/main" id="{F0791A2E-9F2B-5F93-89A3-AAAF0E5CEC53}"/>
                </a:ext>
              </a:extLst>
            </p:cNvPr>
            <p:cNvSpPr/>
            <p:nvPr/>
          </p:nvSpPr>
          <p:spPr>
            <a:xfrm>
              <a:off x="1416851" y="6550012"/>
              <a:ext cx="107778" cy="104856"/>
            </a:xfrm>
            <a:custGeom>
              <a:avLst/>
              <a:gdLst>
                <a:gd name="connsiteX0" fmla="*/ 421640 w 843281"/>
                <a:gd name="connsiteY0" fmla="*/ 0 h 820420"/>
                <a:gd name="connsiteX1" fmla="*/ 0 w 843281"/>
                <a:gd name="connsiteY1" fmla="*/ 398145 h 820420"/>
                <a:gd name="connsiteX2" fmla="*/ 0 w 843281"/>
                <a:gd name="connsiteY2" fmla="*/ 820420 h 820420"/>
                <a:gd name="connsiteX3" fmla="*/ 187325 w 843281"/>
                <a:gd name="connsiteY3" fmla="*/ 820420 h 820420"/>
                <a:gd name="connsiteX4" fmla="*/ 187325 w 843281"/>
                <a:gd name="connsiteY4" fmla="*/ 401320 h 820420"/>
                <a:gd name="connsiteX5" fmla="*/ 421640 w 843281"/>
                <a:gd name="connsiteY5" fmla="*/ 142875 h 820420"/>
                <a:gd name="connsiteX6" fmla="*/ 655955 w 843281"/>
                <a:gd name="connsiteY6" fmla="*/ 401320 h 820420"/>
                <a:gd name="connsiteX7" fmla="*/ 655955 w 843281"/>
                <a:gd name="connsiteY7" fmla="*/ 820420 h 820420"/>
                <a:gd name="connsiteX8" fmla="*/ 843280 w 843281"/>
                <a:gd name="connsiteY8" fmla="*/ 820420 h 820420"/>
                <a:gd name="connsiteX9" fmla="*/ 843280 w 843281"/>
                <a:gd name="connsiteY9" fmla="*/ 398780 h 820420"/>
                <a:gd name="connsiteX10" fmla="*/ 421640 w 843281"/>
                <a:gd name="connsiteY10" fmla="*/ 0 h 820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3281" h="820420">
                  <a:moveTo>
                    <a:pt x="421640" y="0"/>
                  </a:moveTo>
                  <a:cubicBezTo>
                    <a:pt x="212090" y="0"/>
                    <a:pt x="0" y="86360"/>
                    <a:pt x="0" y="398145"/>
                  </a:cubicBezTo>
                  <a:lnTo>
                    <a:pt x="0" y="820420"/>
                  </a:lnTo>
                  <a:lnTo>
                    <a:pt x="187325" y="820420"/>
                  </a:lnTo>
                  <a:lnTo>
                    <a:pt x="187325" y="401320"/>
                  </a:lnTo>
                  <a:cubicBezTo>
                    <a:pt x="187325" y="191135"/>
                    <a:pt x="322580" y="142875"/>
                    <a:pt x="421640" y="142875"/>
                  </a:cubicBezTo>
                  <a:cubicBezTo>
                    <a:pt x="520700" y="142875"/>
                    <a:pt x="655955" y="191770"/>
                    <a:pt x="655955" y="401320"/>
                  </a:cubicBezTo>
                  <a:lnTo>
                    <a:pt x="655955" y="820420"/>
                  </a:lnTo>
                  <a:lnTo>
                    <a:pt x="843280" y="820420"/>
                  </a:lnTo>
                  <a:lnTo>
                    <a:pt x="843280" y="398780"/>
                  </a:lnTo>
                  <a:cubicBezTo>
                    <a:pt x="843915" y="86995"/>
                    <a:pt x="631825" y="0"/>
                    <a:pt x="421640" y="0"/>
                  </a:cubicBezTo>
                </a:path>
              </a:pathLst>
            </a:custGeom>
            <a:grpFill/>
            <a:ln w="6350" cap="flat">
              <a:noFill/>
              <a:prstDash val="solid"/>
              <a:miter/>
            </a:ln>
          </p:spPr>
          <p:txBody>
            <a:bodyPr rtlCol="0" anchor="ctr"/>
            <a:lstStyle/>
            <a:p>
              <a:endParaRPr lang="fr-FR"/>
            </a:p>
          </p:txBody>
        </p:sp>
        <p:sp>
          <p:nvSpPr>
            <p:cNvPr id="28" name="Forme libre 27">
              <a:extLst>
                <a:ext uri="{FF2B5EF4-FFF2-40B4-BE49-F238E27FC236}">
                  <a16:creationId xmlns:a16="http://schemas.microsoft.com/office/drawing/2014/main" id="{F67A0A11-B45B-CE3F-AA99-68A4865D48EC}"/>
                </a:ext>
              </a:extLst>
            </p:cNvPr>
            <p:cNvSpPr/>
            <p:nvPr/>
          </p:nvSpPr>
          <p:spPr>
            <a:xfrm>
              <a:off x="1301606" y="6552934"/>
              <a:ext cx="99581" cy="101935"/>
            </a:xfrm>
            <a:custGeom>
              <a:avLst/>
              <a:gdLst>
                <a:gd name="connsiteX0" fmla="*/ 0 w 779145"/>
                <a:gd name="connsiteY0" fmla="*/ 398780 h 797559"/>
                <a:gd name="connsiteX1" fmla="*/ 398145 w 779145"/>
                <a:gd name="connsiteY1" fmla="*/ 797560 h 797559"/>
                <a:gd name="connsiteX2" fmla="*/ 779145 w 779145"/>
                <a:gd name="connsiteY2" fmla="*/ 797560 h 797559"/>
                <a:gd name="connsiteX3" fmla="*/ 779145 w 779145"/>
                <a:gd name="connsiteY3" fmla="*/ 657860 h 797559"/>
                <a:gd name="connsiteX4" fmla="*/ 446405 w 779145"/>
                <a:gd name="connsiteY4" fmla="*/ 657860 h 797559"/>
                <a:gd name="connsiteX5" fmla="*/ 194945 w 779145"/>
                <a:gd name="connsiteY5" fmla="*/ 398780 h 797559"/>
                <a:gd name="connsiteX6" fmla="*/ 446405 w 779145"/>
                <a:gd name="connsiteY6" fmla="*/ 137795 h 797559"/>
                <a:gd name="connsiteX7" fmla="*/ 779145 w 779145"/>
                <a:gd name="connsiteY7" fmla="*/ 137795 h 797559"/>
                <a:gd name="connsiteX8" fmla="*/ 779145 w 779145"/>
                <a:gd name="connsiteY8" fmla="*/ 0 h 797559"/>
                <a:gd name="connsiteX9" fmla="*/ 398145 w 779145"/>
                <a:gd name="connsiteY9" fmla="*/ 0 h 797559"/>
                <a:gd name="connsiteX10" fmla="*/ 0 w 779145"/>
                <a:gd name="connsiteY10" fmla="*/ 398780 h 797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145" h="797559">
                  <a:moveTo>
                    <a:pt x="0" y="398780"/>
                  </a:moveTo>
                  <a:cubicBezTo>
                    <a:pt x="0" y="596900"/>
                    <a:pt x="86360" y="797560"/>
                    <a:pt x="398145" y="797560"/>
                  </a:cubicBezTo>
                  <a:lnTo>
                    <a:pt x="779145" y="797560"/>
                  </a:lnTo>
                  <a:lnTo>
                    <a:pt x="779145" y="657860"/>
                  </a:lnTo>
                  <a:lnTo>
                    <a:pt x="446405" y="657860"/>
                  </a:lnTo>
                  <a:cubicBezTo>
                    <a:pt x="236220" y="657860"/>
                    <a:pt x="194945" y="495935"/>
                    <a:pt x="194945" y="398780"/>
                  </a:cubicBezTo>
                  <a:cubicBezTo>
                    <a:pt x="194945" y="302260"/>
                    <a:pt x="236220" y="137795"/>
                    <a:pt x="446405" y="137795"/>
                  </a:cubicBezTo>
                  <a:lnTo>
                    <a:pt x="779145" y="137795"/>
                  </a:lnTo>
                  <a:lnTo>
                    <a:pt x="779145" y="0"/>
                  </a:lnTo>
                  <a:lnTo>
                    <a:pt x="398145" y="0"/>
                  </a:lnTo>
                  <a:cubicBezTo>
                    <a:pt x="86360" y="0"/>
                    <a:pt x="0" y="200660"/>
                    <a:pt x="0" y="398780"/>
                  </a:cubicBezTo>
                </a:path>
              </a:pathLst>
            </a:custGeom>
            <a:grpFill/>
            <a:ln w="6350" cap="flat">
              <a:noFill/>
              <a:prstDash val="solid"/>
              <a:miter/>
            </a:ln>
          </p:spPr>
          <p:txBody>
            <a:bodyPr rtlCol="0" anchor="ctr"/>
            <a:lstStyle/>
            <a:p>
              <a:endParaRPr lang="fr-FR"/>
            </a:p>
          </p:txBody>
        </p:sp>
        <p:sp>
          <p:nvSpPr>
            <p:cNvPr id="29" name="Forme libre 28">
              <a:extLst>
                <a:ext uri="{FF2B5EF4-FFF2-40B4-BE49-F238E27FC236}">
                  <a16:creationId xmlns:a16="http://schemas.microsoft.com/office/drawing/2014/main" id="{AFCA0403-7F62-64F3-3CA3-5E570BD32AB0}"/>
                </a:ext>
              </a:extLst>
            </p:cNvPr>
            <p:cNvSpPr/>
            <p:nvPr/>
          </p:nvSpPr>
          <p:spPr>
            <a:xfrm>
              <a:off x="1538994" y="6550094"/>
              <a:ext cx="108914" cy="104856"/>
            </a:xfrm>
            <a:custGeom>
              <a:avLst/>
              <a:gdLst>
                <a:gd name="connsiteX0" fmla="*/ 652145 w 852169"/>
                <a:gd name="connsiteY0" fmla="*/ 365125 h 820419"/>
                <a:gd name="connsiteX1" fmla="*/ 200025 w 852169"/>
                <a:gd name="connsiteY1" fmla="*/ 365125 h 820419"/>
                <a:gd name="connsiteX2" fmla="*/ 424180 w 852169"/>
                <a:gd name="connsiteY2" fmla="*/ 121920 h 820419"/>
                <a:gd name="connsiteX3" fmla="*/ 652145 w 852169"/>
                <a:gd name="connsiteY3" fmla="*/ 365125 h 820419"/>
                <a:gd name="connsiteX4" fmla="*/ 199390 w 852169"/>
                <a:gd name="connsiteY4" fmla="*/ 485775 h 820419"/>
                <a:gd name="connsiteX5" fmla="*/ 852170 w 852169"/>
                <a:gd name="connsiteY5" fmla="*/ 485775 h 820419"/>
                <a:gd name="connsiteX6" fmla="*/ 852170 w 852169"/>
                <a:gd name="connsiteY6" fmla="*/ 426720 h 820419"/>
                <a:gd name="connsiteX7" fmla="*/ 407670 w 852169"/>
                <a:gd name="connsiteY7" fmla="*/ 0 h 820419"/>
                <a:gd name="connsiteX8" fmla="*/ 0 w 852169"/>
                <a:gd name="connsiteY8" fmla="*/ 410210 h 820419"/>
                <a:gd name="connsiteX9" fmla="*/ 0 w 852169"/>
                <a:gd name="connsiteY9" fmla="*/ 421640 h 820419"/>
                <a:gd name="connsiteX10" fmla="*/ 398145 w 852169"/>
                <a:gd name="connsiteY10" fmla="*/ 820420 h 820419"/>
                <a:gd name="connsiteX11" fmla="*/ 828675 w 852169"/>
                <a:gd name="connsiteY11" fmla="*/ 820420 h 820419"/>
                <a:gd name="connsiteX12" fmla="*/ 828675 w 852169"/>
                <a:gd name="connsiteY12" fmla="*/ 680720 h 820419"/>
                <a:gd name="connsiteX13" fmla="*/ 447040 w 852169"/>
                <a:gd name="connsiteY13" fmla="*/ 680720 h 820419"/>
                <a:gd name="connsiteX14" fmla="*/ 199390 w 852169"/>
                <a:gd name="connsiteY14" fmla="*/ 485775 h 82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2169" h="820419">
                  <a:moveTo>
                    <a:pt x="652145" y="365125"/>
                  </a:moveTo>
                  <a:lnTo>
                    <a:pt x="200025" y="365125"/>
                  </a:lnTo>
                  <a:cubicBezTo>
                    <a:pt x="200025" y="297180"/>
                    <a:pt x="204470" y="121920"/>
                    <a:pt x="424180" y="121920"/>
                  </a:cubicBezTo>
                  <a:cubicBezTo>
                    <a:pt x="683895" y="121285"/>
                    <a:pt x="652145" y="365125"/>
                    <a:pt x="652145" y="365125"/>
                  </a:cubicBezTo>
                  <a:moveTo>
                    <a:pt x="199390" y="485775"/>
                  </a:moveTo>
                  <a:lnTo>
                    <a:pt x="852170" y="485775"/>
                  </a:lnTo>
                  <a:cubicBezTo>
                    <a:pt x="852170" y="463550"/>
                    <a:pt x="852170" y="426720"/>
                    <a:pt x="852170" y="426720"/>
                  </a:cubicBezTo>
                  <a:cubicBezTo>
                    <a:pt x="852170" y="71755"/>
                    <a:pt x="619125" y="0"/>
                    <a:pt x="407670" y="0"/>
                  </a:cubicBezTo>
                  <a:cubicBezTo>
                    <a:pt x="109855" y="0"/>
                    <a:pt x="0" y="212725"/>
                    <a:pt x="0" y="410210"/>
                  </a:cubicBezTo>
                  <a:lnTo>
                    <a:pt x="0" y="421640"/>
                  </a:lnTo>
                  <a:cubicBezTo>
                    <a:pt x="0" y="619760"/>
                    <a:pt x="86995" y="820420"/>
                    <a:pt x="398145" y="820420"/>
                  </a:cubicBezTo>
                  <a:lnTo>
                    <a:pt x="828675" y="820420"/>
                  </a:lnTo>
                  <a:lnTo>
                    <a:pt x="828675" y="680720"/>
                  </a:lnTo>
                  <a:lnTo>
                    <a:pt x="447040" y="680720"/>
                  </a:lnTo>
                  <a:cubicBezTo>
                    <a:pt x="271780" y="679450"/>
                    <a:pt x="213995" y="579120"/>
                    <a:pt x="199390" y="485775"/>
                  </a:cubicBezTo>
                </a:path>
              </a:pathLst>
            </a:custGeom>
            <a:grpFill/>
            <a:ln w="6350" cap="flat">
              <a:noFill/>
              <a:prstDash val="solid"/>
              <a:miter/>
            </a:ln>
          </p:spPr>
          <p:txBody>
            <a:bodyPr rtlCol="0" anchor="ctr"/>
            <a:lstStyle/>
            <a:p>
              <a:endParaRPr lang="fr-FR"/>
            </a:p>
          </p:txBody>
        </p:sp>
        <p:sp>
          <p:nvSpPr>
            <p:cNvPr id="30" name="Forme libre 29">
              <a:extLst>
                <a:ext uri="{FF2B5EF4-FFF2-40B4-BE49-F238E27FC236}">
                  <a16:creationId xmlns:a16="http://schemas.microsoft.com/office/drawing/2014/main" id="{0AF1CAD3-C5AD-8CF0-6826-46020345805E}"/>
                </a:ext>
              </a:extLst>
            </p:cNvPr>
            <p:cNvSpPr/>
            <p:nvPr/>
          </p:nvSpPr>
          <p:spPr>
            <a:xfrm>
              <a:off x="1662192" y="6552934"/>
              <a:ext cx="102259" cy="101366"/>
            </a:xfrm>
            <a:custGeom>
              <a:avLst/>
              <a:gdLst>
                <a:gd name="connsiteX0" fmla="*/ 472440 w 800100"/>
                <a:gd name="connsiteY0" fmla="*/ 336550 h 793114"/>
                <a:gd name="connsiteX1" fmla="*/ 367030 w 800100"/>
                <a:gd name="connsiteY1" fmla="*/ 336550 h 793114"/>
                <a:gd name="connsiteX2" fmla="*/ 207010 w 800100"/>
                <a:gd name="connsiteY2" fmla="*/ 234950 h 793114"/>
                <a:gd name="connsiteX3" fmla="*/ 355600 w 800100"/>
                <a:gd name="connsiteY3" fmla="*/ 137795 h 793114"/>
                <a:gd name="connsiteX4" fmla="*/ 769620 w 800100"/>
                <a:gd name="connsiteY4" fmla="*/ 137795 h 793114"/>
                <a:gd name="connsiteX5" fmla="*/ 769620 w 800100"/>
                <a:gd name="connsiteY5" fmla="*/ 0 h 793114"/>
                <a:gd name="connsiteX6" fmla="*/ 357505 w 800100"/>
                <a:gd name="connsiteY6" fmla="*/ 0 h 793114"/>
                <a:gd name="connsiteX7" fmla="*/ 0 w 800100"/>
                <a:gd name="connsiteY7" fmla="*/ 234315 h 793114"/>
                <a:gd name="connsiteX8" fmla="*/ 327660 w 800100"/>
                <a:gd name="connsiteY8" fmla="*/ 456565 h 793114"/>
                <a:gd name="connsiteX9" fmla="*/ 433070 w 800100"/>
                <a:gd name="connsiteY9" fmla="*/ 456565 h 793114"/>
                <a:gd name="connsiteX10" fmla="*/ 593090 w 800100"/>
                <a:gd name="connsiteY10" fmla="*/ 558165 h 793114"/>
                <a:gd name="connsiteX11" fmla="*/ 444500 w 800100"/>
                <a:gd name="connsiteY11" fmla="*/ 655320 h 793114"/>
                <a:gd name="connsiteX12" fmla="*/ 30480 w 800100"/>
                <a:gd name="connsiteY12" fmla="*/ 655320 h 793114"/>
                <a:gd name="connsiteX13" fmla="*/ 30480 w 800100"/>
                <a:gd name="connsiteY13" fmla="*/ 793115 h 793114"/>
                <a:gd name="connsiteX14" fmla="*/ 442595 w 800100"/>
                <a:gd name="connsiteY14" fmla="*/ 793115 h 793114"/>
                <a:gd name="connsiteX15" fmla="*/ 800100 w 800100"/>
                <a:gd name="connsiteY15" fmla="*/ 558800 h 793114"/>
                <a:gd name="connsiteX16" fmla="*/ 472440 w 800100"/>
                <a:gd name="connsiteY16" fmla="*/ 336550 h 79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00100" h="793114">
                  <a:moveTo>
                    <a:pt x="472440" y="336550"/>
                  </a:moveTo>
                  <a:lnTo>
                    <a:pt x="367030" y="336550"/>
                  </a:lnTo>
                  <a:cubicBezTo>
                    <a:pt x="268605" y="336550"/>
                    <a:pt x="207010" y="305435"/>
                    <a:pt x="207010" y="234950"/>
                  </a:cubicBezTo>
                  <a:cubicBezTo>
                    <a:pt x="207010" y="166370"/>
                    <a:pt x="255270" y="139065"/>
                    <a:pt x="355600" y="137795"/>
                  </a:cubicBezTo>
                  <a:lnTo>
                    <a:pt x="769620" y="137795"/>
                  </a:lnTo>
                  <a:lnTo>
                    <a:pt x="769620" y="0"/>
                  </a:lnTo>
                  <a:lnTo>
                    <a:pt x="357505" y="0"/>
                  </a:lnTo>
                  <a:cubicBezTo>
                    <a:pt x="189865" y="0"/>
                    <a:pt x="0" y="27940"/>
                    <a:pt x="0" y="234315"/>
                  </a:cubicBezTo>
                  <a:cubicBezTo>
                    <a:pt x="0" y="459740"/>
                    <a:pt x="252730" y="456565"/>
                    <a:pt x="327660" y="456565"/>
                  </a:cubicBezTo>
                  <a:lnTo>
                    <a:pt x="433070" y="456565"/>
                  </a:lnTo>
                  <a:cubicBezTo>
                    <a:pt x="532130" y="456565"/>
                    <a:pt x="593090" y="487680"/>
                    <a:pt x="593090" y="558165"/>
                  </a:cubicBezTo>
                  <a:cubicBezTo>
                    <a:pt x="593090" y="626110"/>
                    <a:pt x="544830" y="654050"/>
                    <a:pt x="444500" y="655320"/>
                  </a:cubicBezTo>
                  <a:lnTo>
                    <a:pt x="30480" y="655320"/>
                  </a:lnTo>
                  <a:lnTo>
                    <a:pt x="30480" y="793115"/>
                  </a:lnTo>
                  <a:lnTo>
                    <a:pt x="442595" y="793115"/>
                  </a:lnTo>
                  <a:cubicBezTo>
                    <a:pt x="610235" y="793115"/>
                    <a:pt x="800100" y="765175"/>
                    <a:pt x="800100" y="558800"/>
                  </a:cubicBezTo>
                  <a:cubicBezTo>
                    <a:pt x="799465" y="332740"/>
                    <a:pt x="546735" y="336550"/>
                    <a:pt x="472440" y="336550"/>
                  </a:cubicBezTo>
                </a:path>
              </a:pathLst>
            </a:custGeom>
            <a:grpFill/>
            <a:ln w="6350" cap="flat">
              <a:noFill/>
              <a:prstDash val="solid"/>
              <a:miter/>
            </a:ln>
          </p:spPr>
          <p:txBody>
            <a:bodyPr rtlCol="0" anchor="ctr"/>
            <a:lstStyle/>
            <a:p>
              <a:endParaRPr lang="fr-FR"/>
            </a:p>
          </p:txBody>
        </p:sp>
      </p:grpSp>
      <p:sp>
        <p:nvSpPr>
          <p:cNvPr id="17" name="Espace réservé du pied de page 4">
            <a:extLst>
              <a:ext uri="{FF2B5EF4-FFF2-40B4-BE49-F238E27FC236}">
                <a16:creationId xmlns:a16="http://schemas.microsoft.com/office/drawing/2014/main" id="{8555F06C-3768-AD74-7B66-35407D2001A7}"/>
              </a:ext>
            </a:extLst>
          </p:cNvPr>
          <p:cNvSpPr>
            <a:spLocks noGrp="1"/>
          </p:cNvSpPr>
          <p:nvPr>
            <p:ph type="ftr" sz="quarter" idx="3"/>
          </p:nvPr>
        </p:nvSpPr>
        <p:spPr>
          <a:xfrm>
            <a:off x="6096000" y="6319202"/>
            <a:ext cx="5572539" cy="365125"/>
          </a:xfrm>
          <a:prstGeom prst="rect">
            <a:avLst/>
          </a:prstGeom>
        </p:spPr>
        <p:txBody>
          <a:bodyPr vert="horz" lIns="91440" tIns="45720" rIns="91440" bIns="45720" rtlCol="0" anchor="ctr"/>
          <a:lstStyle>
            <a:lvl1pPr algn="l">
              <a:defRPr sz="900" b="0" i="0">
                <a:solidFill>
                  <a:schemeClr val="tx1">
                    <a:lumMod val="65000"/>
                    <a:lumOff val="35000"/>
                  </a:schemeClr>
                </a:solidFill>
                <a:latin typeface="CNES Sans Light" pitchFamily="2" charset="77"/>
              </a:defRPr>
            </a:lvl1pPr>
          </a:lstStyle>
          <a:p>
            <a:endParaRPr lang="fr-FR" dirty="0"/>
          </a:p>
        </p:txBody>
      </p:sp>
      <p:sp>
        <p:nvSpPr>
          <p:cNvPr id="3" name="Titre 1">
            <a:extLst>
              <a:ext uri="{FF2B5EF4-FFF2-40B4-BE49-F238E27FC236}">
                <a16:creationId xmlns:a16="http://schemas.microsoft.com/office/drawing/2014/main" id="{15302256-A6B0-29BA-70BC-08E653A38F84}"/>
              </a:ext>
            </a:extLst>
          </p:cNvPr>
          <p:cNvSpPr>
            <a:spLocks noGrp="1"/>
          </p:cNvSpPr>
          <p:nvPr>
            <p:ph type="title" hasCustomPrompt="1"/>
          </p:nvPr>
        </p:nvSpPr>
        <p:spPr>
          <a:xfrm>
            <a:off x="365124" y="364930"/>
            <a:ext cx="9236076" cy="1298460"/>
          </a:xfrm>
        </p:spPr>
        <p:txBody>
          <a:bodyPr anchor="t">
            <a:normAutofit/>
          </a:bodyPr>
          <a:lstStyle>
            <a:lvl1pPr algn="l">
              <a:defRPr sz="2800" cap="all" baseline="0">
                <a:solidFill>
                  <a:schemeClr val="tx1"/>
                </a:solidFill>
                <a:latin typeface="CNES Poster" pitchFamily="2" charset="77"/>
              </a:defRPr>
            </a:lvl1pPr>
          </a:lstStyle>
          <a:p>
            <a:r>
              <a:rPr lang="fr-FR" dirty="0"/>
              <a:t>MODIFIEZ LE STYLE DU TITRE</a:t>
            </a:r>
          </a:p>
        </p:txBody>
      </p:sp>
      <p:cxnSp>
        <p:nvCxnSpPr>
          <p:cNvPr id="4" name="Connecteur droit 3">
            <a:extLst>
              <a:ext uri="{FF2B5EF4-FFF2-40B4-BE49-F238E27FC236}">
                <a16:creationId xmlns:a16="http://schemas.microsoft.com/office/drawing/2014/main" id="{0618B8D7-41CC-99AC-CA69-08B191D44C1D}"/>
              </a:ext>
            </a:extLst>
          </p:cNvPr>
          <p:cNvCxnSpPr/>
          <p:nvPr userDrawn="1"/>
        </p:nvCxnSpPr>
        <p:spPr>
          <a:xfrm>
            <a:off x="0" y="6149975"/>
            <a:ext cx="12192000" cy="0"/>
          </a:xfrm>
          <a:prstGeom prst="line">
            <a:avLst/>
          </a:prstGeom>
          <a:ln w="12700">
            <a:gradFill flip="none" rotWithShape="1">
              <a:gsLst>
                <a:gs pos="100000">
                  <a:schemeClr val="accent4"/>
                </a:gs>
                <a:gs pos="45000">
                  <a:schemeClr val="accent2"/>
                </a:gs>
                <a:gs pos="75000">
                  <a:schemeClr val="accent3"/>
                </a:gs>
                <a:gs pos="14000">
                  <a:schemeClr val="tx2"/>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5" name="Espace réservé du texte 14">
            <a:extLst>
              <a:ext uri="{FF2B5EF4-FFF2-40B4-BE49-F238E27FC236}">
                <a16:creationId xmlns:a16="http://schemas.microsoft.com/office/drawing/2014/main" id="{2880690E-CC14-65F7-FF5A-1319E5318E5B}"/>
              </a:ext>
            </a:extLst>
          </p:cNvPr>
          <p:cNvSpPr>
            <a:spLocks noGrp="1"/>
          </p:cNvSpPr>
          <p:nvPr>
            <p:ph type="body" sz="quarter" idx="23" hasCustomPrompt="1"/>
          </p:nvPr>
        </p:nvSpPr>
        <p:spPr>
          <a:xfrm>
            <a:off x="9629521" y="346074"/>
            <a:ext cx="2018959" cy="666937"/>
          </a:xfrm>
        </p:spPr>
        <p:txBody>
          <a:bodyPr/>
          <a:lstStyle>
            <a:lvl1pPr algn="r">
              <a:defRPr cap="all" baseline="0">
                <a:solidFill>
                  <a:schemeClr val="accent3"/>
                </a:solidFill>
              </a:defRPr>
            </a:lvl1pPr>
          </a:lstStyle>
          <a:p>
            <a:pPr lvl="0"/>
            <a:r>
              <a:rPr lang="fr-FR" dirty="0"/>
              <a:t>RAPPEL DE LA PARTIE</a:t>
            </a:r>
          </a:p>
        </p:txBody>
      </p:sp>
    </p:spTree>
    <p:extLst>
      <p:ext uri="{BB962C8B-B14F-4D97-AF65-F5344CB8AC3E}">
        <p14:creationId xmlns:p14="http://schemas.microsoft.com/office/powerpoint/2010/main" val="29768123"/>
      </p:ext>
    </p:extLst>
  </p:cSld>
  <p:clrMapOvr>
    <a:masterClrMapping/>
  </p:clrMapOvr>
  <p:extLst>
    <p:ext uri="{DCECCB84-F9BA-43D5-87BE-67443E8EF086}">
      <p15:sldGuideLst xmlns:p15="http://schemas.microsoft.com/office/powerpoint/2012/main">
        <p15:guide id="1" orient="horz" pos="3874" userDrawn="1">
          <p15:clr>
            <a:srgbClr val="FBAE40"/>
          </p15:clr>
        </p15:guide>
        <p15:guide id="2" orient="horz" pos="3775"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LIDE SOMMAIRE LONG CLAIR">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A2BCB33-6DB0-7398-EC0D-BD258D40652D}"/>
              </a:ext>
            </a:extLst>
          </p:cNvPr>
          <p:cNvSpPr/>
          <p:nvPr userDrawn="1"/>
        </p:nvSpPr>
        <p:spPr>
          <a:xfrm>
            <a:off x="6087444" y="0"/>
            <a:ext cx="6096000" cy="61836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2" name="Forme libre 31">
            <a:extLst>
              <a:ext uri="{FF2B5EF4-FFF2-40B4-BE49-F238E27FC236}">
                <a16:creationId xmlns:a16="http://schemas.microsoft.com/office/drawing/2014/main" id="{2E56E105-CC46-9258-BDCE-45CC5629BAE8}"/>
              </a:ext>
            </a:extLst>
          </p:cNvPr>
          <p:cNvSpPr/>
          <p:nvPr userDrawn="1"/>
        </p:nvSpPr>
        <p:spPr>
          <a:xfrm>
            <a:off x="8079638" y="-49200"/>
            <a:ext cx="61056" cy="17553"/>
          </a:xfrm>
          <a:custGeom>
            <a:avLst/>
            <a:gdLst>
              <a:gd name="connsiteX0" fmla="*/ 30528 w 61056"/>
              <a:gd name="connsiteY0" fmla="*/ 0 h 17553"/>
              <a:gd name="connsiteX1" fmla="*/ 61056 w 61056"/>
              <a:gd name="connsiteY1" fmla="*/ 17553 h 17553"/>
              <a:gd name="connsiteX2" fmla="*/ 0 w 61056"/>
              <a:gd name="connsiteY2" fmla="*/ 17553 h 17553"/>
              <a:gd name="connsiteX3" fmla="*/ 30528 w 61056"/>
              <a:gd name="connsiteY3" fmla="*/ 0 h 17553"/>
            </a:gdLst>
            <a:ahLst/>
            <a:cxnLst>
              <a:cxn ang="0">
                <a:pos x="connsiteX0" y="connsiteY0"/>
              </a:cxn>
              <a:cxn ang="0">
                <a:pos x="connsiteX1" y="connsiteY1"/>
              </a:cxn>
              <a:cxn ang="0">
                <a:pos x="connsiteX2" y="connsiteY2"/>
              </a:cxn>
              <a:cxn ang="0">
                <a:pos x="connsiteX3" y="connsiteY3"/>
              </a:cxn>
            </a:cxnLst>
            <a:rect l="l" t="t" r="r" b="b"/>
            <a:pathLst>
              <a:path w="61056" h="17553">
                <a:moveTo>
                  <a:pt x="30528" y="0"/>
                </a:moveTo>
                <a:lnTo>
                  <a:pt x="61056" y="17553"/>
                </a:lnTo>
                <a:lnTo>
                  <a:pt x="0" y="17553"/>
                </a:lnTo>
                <a:lnTo>
                  <a:pt x="30528" y="0"/>
                </a:lnTo>
                <a:close/>
              </a:path>
            </a:pathLst>
          </a:custGeom>
          <a:noFill/>
          <a:ln w="6350">
            <a:solidFill>
              <a:schemeClr val="bg1">
                <a:lumMod val="7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40" name="Forme libre 39">
            <a:extLst>
              <a:ext uri="{FF2B5EF4-FFF2-40B4-BE49-F238E27FC236}">
                <a16:creationId xmlns:a16="http://schemas.microsoft.com/office/drawing/2014/main" id="{3AFCAAA6-4246-76DB-573C-9ADBC80BB672}"/>
              </a:ext>
            </a:extLst>
          </p:cNvPr>
          <p:cNvSpPr/>
          <p:nvPr userDrawn="1"/>
        </p:nvSpPr>
        <p:spPr>
          <a:xfrm>
            <a:off x="2076226" y="-31648"/>
            <a:ext cx="6003412" cy="6910494"/>
          </a:xfrm>
          <a:custGeom>
            <a:avLst/>
            <a:gdLst>
              <a:gd name="connsiteX0" fmla="*/ 1975080 w 6003412"/>
              <a:gd name="connsiteY0" fmla="*/ 0 h 6910494"/>
              <a:gd name="connsiteX1" fmla="*/ 6003412 w 6003412"/>
              <a:gd name="connsiteY1" fmla="*/ 0 h 6910494"/>
              <a:gd name="connsiteX2" fmla="*/ 5963706 w 6003412"/>
              <a:gd name="connsiteY2" fmla="*/ 22830 h 6910494"/>
              <a:gd name="connsiteX3" fmla="*/ 4028331 w 6003412"/>
              <a:gd name="connsiteY3" fmla="*/ 3460648 h 6910494"/>
              <a:gd name="connsiteX4" fmla="*/ 5963706 w 6003412"/>
              <a:gd name="connsiteY4" fmla="*/ 6898466 h 6910494"/>
              <a:gd name="connsiteX5" fmla="*/ 5984624 w 6003412"/>
              <a:gd name="connsiteY5" fmla="*/ 6910494 h 6910494"/>
              <a:gd name="connsiteX6" fmla="*/ 1956294 w 6003412"/>
              <a:gd name="connsiteY6" fmla="*/ 6910494 h 6910494"/>
              <a:gd name="connsiteX7" fmla="*/ 1935375 w 6003412"/>
              <a:gd name="connsiteY7" fmla="*/ 6898466 h 6910494"/>
              <a:gd name="connsiteX8" fmla="*/ 0 w 6003412"/>
              <a:gd name="connsiteY8" fmla="*/ 3460648 h 6910494"/>
              <a:gd name="connsiteX9" fmla="*/ 1935375 w 6003412"/>
              <a:gd name="connsiteY9" fmla="*/ 22830 h 6910494"/>
              <a:gd name="connsiteX10" fmla="*/ 1975080 w 6003412"/>
              <a:gd name="connsiteY10" fmla="*/ 0 h 6910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03412" h="6910494">
                <a:moveTo>
                  <a:pt x="1975080" y="0"/>
                </a:moveTo>
                <a:lnTo>
                  <a:pt x="6003412" y="0"/>
                </a:lnTo>
                <a:lnTo>
                  <a:pt x="5963706" y="22830"/>
                </a:lnTo>
                <a:cubicBezTo>
                  <a:pt x="4803403" y="727847"/>
                  <a:pt x="4028331" y="2003734"/>
                  <a:pt x="4028331" y="3460648"/>
                </a:cubicBezTo>
                <a:cubicBezTo>
                  <a:pt x="4028331" y="4917563"/>
                  <a:pt x="4803403" y="6193449"/>
                  <a:pt x="5963706" y="6898466"/>
                </a:cubicBezTo>
                <a:lnTo>
                  <a:pt x="5984624" y="6910494"/>
                </a:lnTo>
                <a:lnTo>
                  <a:pt x="1956294" y="6910494"/>
                </a:lnTo>
                <a:lnTo>
                  <a:pt x="1935375" y="6898466"/>
                </a:lnTo>
                <a:cubicBezTo>
                  <a:pt x="775072" y="6193449"/>
                  <a:pt x="0" y="4917563"/>
                  <a:pt x="0" y="3460648"/>
                </a:cubicBezTo>
                <a:cubicBezTo>
                  <a:pt x="0" y="2003734"/>
                  <a:pt x="775072" y="727847"/>
                  <a:pt x="1935375" y="22830"/>
                </a:cubicBezTo>
                <a:lnTo>
                  <a:pt x="1975080" y="0"/>
                </a:lnTo>
                <a:close/>
              </a:path>
            </a:pathLst>
          </a:custGeom>
          <a:noFill/>
          <a:ln w="6350">
            <a:solidFill>
              <a:schemeClr val="bg1">
                <a:lumMod val="5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2" name="Rectangle 21">
            <a:extLst>
              <a:ext uri="{FF2B5EF4-FFF2-40B4-BE49-F238E27FC236}">
                <a16:creationId xmlns:a16="http://schemas.microsoft.com/office/drawing/2014/main" id="{AB453E3B-45EE-B90B-D426-76D376C2B7A5}"/>
              </a:ext>
            </a:extLst>
          </p:cNvPr>
          <p:cNvSpPr/>
          <p:nvPr userDrawn="1"/>
        </p:nvSpPr>
        <p:spPr>
          <a:xfrm>
            <a:off x="2365422" y="6145528"/>
            <a:ext cx="9344418" cy="71247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1" name="Groupe 10">
            <a:extLst>
              <a:ext uri="{FF2B5EF4-FFF2-40B4-BE49-F238E27FC236}">
                <a16:creationId xmlns:a16="http://schemas.microsoft.com/office/drawing/2014/main" id="{9FC8835A-7CFB-D691-6827-139C58D0C5DE}"/>
              </a:ext>
            </a:extLst>
          </p:cNvPr>
          <p:cNvGrpSpPr/>
          <p:nvPr userDrawn="1"/>
        </p:nvGrpSpPr>
        <p:grpSpPr>
          <a:xfrm>
            <a:off x="359170" y="6153060"/>
            <a:ext cx="781291" cy="704939"/>
            <a:chOff x="2295604" y="0"/>
            <a:chExt cx="7600791" cy="6858000"/>
          </a:xfrm>
        </p:grpSpPr>
        <p:sp>
          <p:nvSpPr>
            <p:cNvPr id="12" name="Forme libre 11">
              <a:extLst>
                <a:ext uri="{FF2B5EF4-FFF2-40B4-BE49-F238E27FC236}">
                  <a16:creationId xmlns:a16="http://schemas.microsoft.com/office/drawing/2014/main" id="{47729041-8899-A4AF-ABE4-A94CF572DC95}"/>
                </a:ext>
              </a:extLst>
            </p:cNvPr>
            <p:cNvSpPr/>
            <p:nvPr/>
          </p:nvSpPr>
          <p:spPr>
            <a:xfrm>
              <a:off x="2295604" y="0"/>
              <a:ext cx="7600791" cy="6858000"/>
            </a:xfrm>
            <a:custGeom>
              <a:avLst/>
              <a:gdLst>
                <a:gd name="connsiteX0" fmla="*/ 0 w 7600791"/>
                <a:gd name="connsiteY0" fmla="*/ 0 h 6858000"/>
                <a:gd name="connsiteX1" fmla="*/ 7600791 w 7600791"/>
                <a:gd name="connsiteY1" fmla="*/ 0 h 6858000"/>
                <a:gd name="connsiteX2" fmla="*/ 7600791 w 7600791"/>
                <a:gd name="connsiteY2" fmla="*/ 6858000 h 6858000"/>
                <a:gd name="connsiteX3" fmla="*/ 0 w 76007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600791" h="6858000">
                  <a:moveTo>
                    <a:pt x="0" y="0"/>
                  </a:moveTo>
                  <a:lnTo>
                    <a:pt x="7600791" y="0"/>
                  </a:lnTo>
                  <a:lnTo>
                    <a:pt x="7600791" y="6858000"/>
                  </a:lnTo>
                  <a:lnTo>
                    <a:pt x="0" y="6858000"/>
                  </a:lnTo>
                  <a:close/>
                </a:path>
              </a:pathLst>
            </a:custGeom>
            <a:solidFill>
              <a:srgbClr val="FFFFFF"/>
            </a:solidFill>
            <a:ln w="893" cap="flat">
              <a:noFill/>
              <a:prstDash val="solid"/>
              <a:miter/>
            </a:ln>
          </p:spPr>
          <p:txBody>
            <a:bodyPr rtlCol="0" anchor="ctr"/>
            <a:lstStyle/>
            <a:p>
              <a:endParaRPr lang="fr-FR"/>
            </a:p>
          </p:txBody>
        </p:sp>
        <p:grpSp>
          <p:nvGrpSpPr>
            <p:cNvPr id="13" name="Graphique 12">
              <a:extLst>
                <a:ext uri="{FF2B5EF4-FFF2-40B4-BE49-F238E27FC236}">
                  <a16:creationId xmlns:a16="http://schemas.microsoft.com/office/drawing/2014/main" id="{FA8D4AAA-C09A-C6CA-BA54-8F72EB9777F6}"/>
                </a:ext>
              </a:extLst>
            </p:cNvPr>
            <p:cNvGrpSpPr/>
            <p:nvPr/>
          </p:nvGrpSpPr>
          <p:grpSpPr>
            <a:xfrm>
              <a:off x="3189814" y="894132"/>
              <a:ext cx="2464444" cy="894132"/>
              <a:chOff x="3189814" y="894132"/>
              <a:chExt cx="2464444" cy="894132"/>
            </a:xfrm>
          </p:grpSpPr>
          <p:sp>
            <p:nvSpPr>
              <p:cNvPr id="62" name="Forme libre 61">
                <a:extLst>
                  <a:ext uri="{FF2B5EF4-FFF2-40B4-BE49-F238E27FC236}">
                    <a16:creationId xmlns:a16="http://schemas.microsoft.com/office/drawing/2014/main" id="{00CB1C74-08A1-4F67-DB6E-4C0065B969B8}"/>
                  </a:ext>
                </a:extLst>
              </p:cNvPr>
              <p:cNvSpPr/>
              <p:nvPr/>
            </p:nvSpPr>
            <p:spPr>
              <a:xfrm>
                <a:off x="3189814" y="894132"/>
                <a:ext cx="1166050" cy="894132"/>
              </a:xfrm>
              <a:custGeom>
                <a:avLst/>
                <a:gdLst>
                  <a:gd name="connsiteX0" fmla="*/ 1023871 w 1166050"/>
                  <a:gd name="connsiteY0" fmla="*/ 790414 h 894132"/>
                  <a:gd name="connsiteX1" fmla="*/ 1052486 w 1166050"/>
                  <a:gd name="connsiteY1" fmla="*/ 760013 h 894132"/>
                  <a:gd name="connsiteX2" fmla="*/ 1108821 w 1166050"/>
                  <a:gd name="connsiteY2" fmla="*/ 702789 h 894132"/>
                  <a:gd name="connsiteX3" fmla="*/ 1127600 w 1166050"/>
                  <a:gd name="connsiteY3" fmla="*/ 688482 h 894132"/>
                  <a:gd name="connsiteX4" fmla="*/ 1131177 w 1166050"/>
                  <a:gd name="connsiteY4" fmla="*/ 681329 h 894132"/>
                  <a:gd name="connsiteX5" fmla="*/ 1108821 w 1166050"/>
                  <a:gd name="connsiteY5" fmla="*/ 694741 h 894132"/>
                  <a:gd name="connsiteX6" fmla="*/ 1107033 w 1166050"/>
                  <a:gd name="connsiteY6" fmla="*/ 691165 h 894132"/>
                  <a:gd name="connsiteX7" fmla="*/ 1124917 w 1166050"/>
                  <a:gd name="connsiteY7" fmla="*/ 677753 h 894132"/>
                  <a:gd name="connsiteX8" fmla="*/ 1124023 w 1166050"/>
                  <a:gd name="connsiteY8" fmla="*/ 677753 h 894132"/>
                  <a:gd name="connsiteX9" fmla="*/ 1122234 w 1166050"/>
                  <a:gd name="connsiteY9" fmla="*/ 674176 h 894132"/>
                  <a:gd name="connsiteX10" fmla="*/ 1068582 w 1166050"/>
                  <a:gd name="connsiteY10" fmla="*/ 699212 h 894132"/>
                  <a:gd name="connsiteX11" fmla="*/ 1060534 w 1166050"/>
                  <a:gd name="connsiteY11" fmla="*/ 697424 h 894132"/>
                  <a:gd name="connsiteX12" fmla="*/ 991680 w 1166050"/>
                  <a:gd name="connsiteY12" fmla="*/ 737660 h 894132"/>
                  <a:gd name="connsiteX13" fmla="*/ 991680 w 1166050"/>
                  <a:gd name="connsiteY13" fmla="*/ 734083 h 894132"/>
                  <a:gd name="connsiteX14" fmla="*/ 961277 w 1166050"/>
                  <a:gd name="connsiteY14" fmla="*/ 745707 h 894132"/>
                  <a:gd name="connsiteX15" fmla="*/ 919249 w 1166050"/>
                  <a:gd name="connsiteY15" fmla="*/ 747495 h 894132"/>
                  <a:gd name="connsiteX16" fmla="*/ 857548 w 1166050"/>
                  <a:gd name="connsiteY16" fmla="*/ 758225 h 894132"/>
                  <a:gd name="connsiteX17" fmla="*/ 855760 w 1166050"/>
                  <a:gd name="connsiteY17" fmla="*/ 759119 h 894132"/>
                  <a:gd name="connsiteX18" fmla="*/ 824462 w 1166050"/>
                  <a:gd name="connsiteY18" fmla="*/ 771637 h 894132"/>
                  <a:gd name="connsiteX19" fmla="*/ 820885 w 1166050"/>
                  <a:gd name="connsiteY19" fmla="*/ 775213 h 894132"/>
                  <a:gd name="connsiteX20" fmla="*/ 809261 w 1166050"/>
                  <a:gd name="connsiteY20" fmla="*/ 785049 h 894132"/>
                  <a:gd name="connsiteX21" fmla="*/ 781540 w 1166050"/>
                  <a:gd name="connsiteY21" fmla="*/ 807402 h 894132"/>
                  <a:gd name="connsiteX22" fmla="*/ 778858 w 1166050"/>
                  <a:gd name="connsiteY22" fmla="*/ 808296 h 894132"/>
                  <a:gd name="connsiteX23" fmla="*/ 752031 w 1166050"/>
                  <a:gd name="connsiteY23" fmla="*/ 834226 h 894132"/>
                  <a:gd name="connsiteX24" fmla="*/ 746666 w 1166050"/>
                  <a:gd name="connsiteY24" fmla="*/ 835120 h 894132"/>
                  <a:gd name="connsiteX25" fmla="*/ 747560 w 1166050"/>
                  <a:gd name="connsiteY25" fmla="*/ 833332 h 894132"/>
                  <a:gd name="connsiteX26" fmla="*/ 752031 w 1166050"/>
                  <a:gd name="connsiteY26" fmla="*/ 826179 h 894132"/>
                  <a:gd name="connsiteX27" fmla="*/ 757396 w 1166050"/>
                  <a:gd name="connsiteY27" fmla="*/ 818132 h 894132"/>
                  <a:gd name="connsiteX28" fmla="*/ 764550 w 1166050"/>
                  <a:gd name="connsiteY28" fmla="*/ 808296 h 894132"/>
                  <a:gd name="connsiteX29" fmla="*/ 764550 w 1166050"/>
                  <a:gd name="connsiteY29" fmla="*/ 806508 h 894132"/>
                  <a:gd name="connsiteX30" fmla="*/ 761868 w 1166050"/>
                  <a:gd name="connsiteY30" fmla="*/ 805614 h 894132"/>
                  <a:gd name="connsiteX31" fmla="*/ 790482 w 1166050"/>
                  <a:gd name="connsiteY31" fmla="*/ 784155 h 894132"/>
                  <a:gd name="connsiteX32" fmla="*/ 788694 w 1166050"/>
                  <a:gd name="connsiteY32" fmla="*/ 782366 h 894132"/>
                  <a:gd name="connsiteX33" fmla="*/ 791377 w 1166050"/>
                  <a:gd name="connsiteY33" fmla="*/ 777896 h 894132"/>
                  <a:gd name="connsiteX34" fmla="*/ 792271 w 1166050"/>
                  <a:gd name="connsiteY34" fmla="*/ 776107 h 894132"/>
                  <a:gd name="connsiteX35" fmla="*/ 791377 w 1166050"/>
                  <a:gd name="connsiteY35" fmla="*/ 774319 h 894132"/>
                  <a:gd name="connsiteX36" fmla="*/ 783329 w 1166050"/>
                  <a:gd name="connsiteY36" fmla="*/ 779684 h 894132"/>
                  <a:gd name="connsiteX37" fmla="*/ 769915 w 1166050"/>
                  <a:gd name="connsiteY37" fmla="*/ 790414 h 894132"/>
                  <a:gd name="connsiteX38" fmla="*/ 767233 w 1166050"/>
                  <a:gd name="connsiteY38" fmla="*/ 790414 h 894132"/>
                  <a:gd name="connsiteX39" fmla="*/ 765444 w 1166050"/>
                  <a:gd name="connsiteY39" fmla="*/ 789519 h 894132"/>
                  <a:gd name="connsiteX40" fmla="*/ 765444 w 1166050"/>
                  <a:gd name="connsiteY40" fmla="*/ 788625 h 894132"/>
                  <a:gd name="connsiteX41" fmla="*/ 766339 w 1166050"/>
                  <a:gd name="connsiteY41" fmla="*/ 786837 h 894132"/>
                  <a:gd name="connsiteX42" fmla="*/ 767233 w 1166050"/>
                  <a:gd name="connsiteY42" fmla="*/ 785049 h 894132"/>
                  <a:gd name="connsiteX43" fmla="*/ 768127 w 1166050"/>
                  <a:gd name="connsiteY43" fmla="*/ 784155 h 894132"/>
                  <a:gd name="connsiteX44" fmla="*/ 769021 w 1166050"/>
                  <a:gd name="connsiteY44" fmla="*/ 782366 h 894132"/>
                  <a:gd name="connsiteX45" fmla="*/ 769915 w 1166050"/>
                  <a:gd name="connsiteY45" fmla="*/ 780578 h 894132"/>
                  <a:gd name="connsiteX46" fmla="*/ 771704 w 1166050"/>
                  <a:gd name="connsiteY46" fmla="*/ 777002 h 894132"/>
                  <a:gd name="connsiteX47" fmla="*/ 772598 w 1166050"/>
                  <a:gd name="connsiteY47" fmla="*/ 775213 h 894132"/>
                  <a:gd name="connsiteX48" fmla="*/ 774387 w 1166050"/>
                  <a:gd name="connsiteY48" fmla="*/ 772531 h 894132"/>
                  <a:gd name="connsiteX49" fmla="*/ 773492 w 1166050"/>
                  <a:gd name="connsiteY49" fmla="*/ 769849 h 894132"/>
                  <a:gd name="connsiteX50" fmla="*/ 785117 w 1166050"/>
                  <a:gd name="connsiteY50" fmla="*/ 760013 h 894132"/>
                  <a:gd name="connsiteX51" fmla="*/ 784223 w 1166050"/>
                  <a:gd name="connsiteY51" fmla="*/ 760013 h 894132"/>
                  <a:gd name="connsiteX52" fmla="*/ 803895 w 1166050"/>
                  <a:gd name="connsiteY52" fmla="*/ 749283 h 894132"/>
                  <a:gd name="connsiteX53" fmla="*/ 806578 w 1166050"/>
                  <a:gd name="connsiteY53" fmla="*/ 746601 h 894132"/>
                  <a:gd name="connsiteX54" fmla="*/ 779752 w 1166050"/>
                  <a:gd name="connsiteY54" fmla="*/ 760013 h 894132"/>
                  <a:gd name="connsiteX55" fmla="*/ 777069 w 1166050"/>
                  <a:gd name="connsiteY55" fmla="*/ 761801 h 894132"/>
                  <a:gd name="connsiteX56" fmla="*/ 772598 w 1166050"/>
                  <a:gd name="connsiteY56" fmla="*/ 760013 h 894132"/>
                  <a:gd name="connsiteX57" fmla="*/ 772598 w 1166050"/>
                  <a:gd name="connsiteY57" fmla="*/ 759119 h 894132"/>
                  <a:gd name="connsiteX58" fmla="*/ 782434 w 1166050"/>
                  <a:gd name="connsiteY58" fmla="*/ 751072 h 894132"/>
                  <a:gd name="connsiteX59" fmla="*/ 786011 w 1166050"/>
                  <a:gd name="connsiteY59" fmla="*/ 752860 h 894132"/>
                  <a:gd name="connsiteX60" fmla="*/ 977372 w 1166050"/>
                  <a:gd name="connsiteY60" fmla="*/ 699212 h 894132"/>
                  <a:gd name="connsiteX61" fmla="*/ 992574 w 1166050"/>
                  <a:gd name="connsiteY61" fmla="*/ 689377 h 894132"/>
                  <a:gd name="connsiteX62" fmla="*/ 1017612 w 1166050"/>
                  <a:gd name="connsiteY62" fmla="*/ 672388 h 894132"/>
                  <a:gd name="connsiteX63" fmla="*/ 1046227 w 1166050"/>
                  <a:gd name="connsiteY63" fmla="*/ 633940 h 894132"/>
                  <a:gd name="connsiteX64" fmla="*/ 1044438 w 1166050"/>
                  <a:gd name="connsiteY64" fmla="*/ 630364 h 894132"/>
                  <a:gd name="connsiteX65" fmla="*/ 970219 w 1166050"/>
                  <a:gd name="connsiteY65" fmla="*/ 685800 h 894132"/>
                  <a:gd name="connsiteX66" fmla="*/ 858442 w 1166050"/>
                  <a:gd name="connsiteY66" fmla="*/ 706365 h 894132"/>
                  <a:gd name="connsiteX67" fmla="*/ 866490 w 1166050"/>
                  <a:gd name="connsiteY67" fmla="*/ 702789 h 894132"/>
                  <a:gd name="connsiteX68" fmla="*/ 873644 w 1166050"/>
                  <a:gd name="connsiteY68" fmla="*/ 692953 h 894132"/>
                  <a:gd name="connsiteX69" fmla="*/ 879009 w 1166050"/>
                  <a:gd name="connsiteY69" fmla="*/ 692953 h 894132"/>
                  <a:gd name="connsiteX70" fmla="*/ 882586 w 1166050"/>
                  <a:gd name="connsiteY70" fmla="*/ 689377 h 894132"/>
                  <a:gd name="connsiteX71" fmla="*/ 889740 w 1166050"/>
                  <a:gd name="connsiteY71" fmla="*/ 687588 h 894132"/>
                  <a:gd name="connsiteX72" fmla="*/ 866490 w 1166050"/>
                  <a:gd name="connsiteY72" fmla="*/ 687588 h 894132"/>
                  <a:gd name="connsiteX73" fmla="*/ 871855 w 1166050"/>
                  <a:gd name="connsiteY73" fmla="*/ 677753 h 894132"/>
                  <a:gd name="connsiteX74" fmla="*/ 879009 w 1166050"/>
                  <a:gd name="connsiteY74" fmla="*/ 677753 h 894132"/>
                  <a:gd name="connsiteX75" fmla="*/ 882586 w 1166050"/>
                  <a:gd name="connsiteY75" fmla="*/ 670600 h 894132"/>
                  <a:gd name="connsiteX76" fmla="*/ 955017 w 1166050"/>
                  <a:gd name="connsiteY76" fmla="*/ 630364 h 894132"/>
                  <a:gd name="connsiteX77" fmla="*/ 941604 w 1166050"/>
                  <a:gd name="connsiteY77" fmla="*/ 632152 h 894132"/>
                  <a:gd name="connsiteX78" fmla="*/ 945181 w 1166050"/>
                  <a:gd name="connsiteY78" fmla="*/ 626787 h 894132"/>
                  <a:gd name="connsiteX79" fmla="*/ 997939 w 1166050"/>
                  <a:gd name="connsiteY79" fmla="*/ 604434 h 894132"/>
                  <a:gd name="connsiteX80" fmla="*/ 979161 w 1166050"/>
                  <a:gd name="connsiteY80" fmla="*/ 604434 h 894132"/>
                  <a:gd name="connsiteX81" fmla="*/ 988997 w 1166050"/>
                  <a:gd name="connsiteY81" fmla="*/ 599069 h 894132"/>
                  <a:gd name="connsiteX82" fmla="*/ 988997 w 1166050"/>
                  <a:gd name="connsiteY82" fmla="*/ 593704 h 894132"/>
                  <a:gd name="connsiteX83" fmla="*/ 992574 w 1166050"/>
                  <a:gd name="connsiteY83" fmla="*/ 591916 h 894132"/>
                  <a:gd name="connsiteX84" fmla="*/ 988997 w 1166050"/>
                  <a:gd name="connsiteY84" fmla="*/ 590128 h 894132"/>
                  <a:gd name="connsiteX85" fmla="*/ 998833 w 1166050"/>
                  <a:gd name="connsiteY85" fmla="*/ 584763 h 894132"/>
                  <a:gd name="connsiteX86" fmla="*/ 993468 w 1166050"/>
                  <a:gd name="connsiteY86" fmla="*/ 582975 h 894132"/>
                  <a:gd name="connsiteX87" fmla="*/ 1015823 w 1166050"/>
                  <a:gd name="connsiteY87" fmla="*/ 573139 h 894132"/>
                  <a:gd name="connsiteX88" fmla="*/ 1008670 w 1166050"/>
                  <a:gd name="connsiteY88" fmla="*/ 569563 h 894132"/>
                  <a:gd name="connsiteX89" fmla="*/ 1012247 w 1166050"/>
                  <a:gd name="connsiteY89" fmla="*/ 567774 h 894132"/>
                  <a:gd name="connsiteX90" fmla="*/ 1008670 w 1166050"/>
                  <a:gd name="connsiteY90" fmla="*/ 567774 h 894132"/>
                  <a:gd name="connsiteX91" fmla="*/ 1006881 w 1166050"/>
                  <a:gd name="connsiteY91" fmla="*/ 560621 h 894132"/>
                  <a:gd name="connsiteX92" fmla="*/ 1022083 w 1166050"/>
                  <a:gd name="connsiteY92" fmla="*/ 520385 h 894132"/>
                  <a:gd name="connsiteX93" fmla="*/ 1018506 w 1166050"/>
                  <a:gd name="connsiteY93" fmla="*/ 518597 h 894132"/>
                  <a:gd name="connsiteX94" fmla="*/ 949652 w 1166050"/>
                  <a:gd name="connsiteY94" fmla="*/ 550786 h 894132"/>
                  <a:gd name="connsiteX95" fmla="*/ 938027 w 1166050"/>
                  <a:gd name="connsiteY95" fmla="*/ 550786 h 894132"/>
                  <a:gd name="connsiteX96" fmla="*/ 909412 w 1166050"/>
                  <a:gd name="connsiteY96" fmla="*/ 548998 h 894132"/>
                  <a:gd name="connsiteX97" fmla="*/ 892422 w 1166050"/>
                  <a:gd name="connsiteY97" fmla="*/ 535586 h 894132"/>
                  <a:gd name="connsiteX98" fmla="*/ 850394 w 1166050"/>
                  <a:gd name="connsiteY98" fmla="*/ 515021 h 894132"/>
                  <a:gd name="connsiteX99" fmla="*/ 720734 w 1166050"/>
                  <a:gd name="connsiteY99" fmla="*/ 496244 h 894132"/>
                  <a:gd name="connsiteX100" fmla="*/ 779752 w 1166050"/>
                  <a:gd name="connsiteY100" fmla="*/ 479255 h 894132"/>
                  <a:gd name="connsiteX101" fmla="*/ 865596 w 1166050"/>
                  <a:gd name="connsiteY101" fmla="*/ 462267 h 894132"/>
                  <a:gd name="connsiteX102" fmla="*/ 848606 w 1166050"/>
                  <a:gd name="connsiteY102" fmla="*/ 462267 h 894132"/>
                  <a:gd name="connsiteX103" fmla="*/ 776175 w 1166050"/>
                  <a:gd name="connsiteY103" fmla="*/ 472102 h 894132"/>
                  <a:gd name="connsiteX104" fmla="*/ 726993 w 1166050"/>
                  <a:gd name="connsiteY104" fmla="*/ 485514 h 894132"/>
                  <a:gd name="connsiteX105" fmla="*/ 700167 w 1166050"/>
                  <a:gd name="connsiteY105" fmla="*/ 497138 h 894132"/>
                  <a:gd name="connsiteX106" fmla="*/ 700167 w 1166050"/>
                  <a:gd name="connsiteY106" fmla="*/ 491773 h 894132"/>
                  <a:gd name="connsiteX107" fmla="*/ 764550 w 1166050"/>
                  <a:gd name="connsiteY107" fmla="*/ 449749 h 894132"/>
                  <a:gd name="connsiteX108" fmla="*/ 853971 w 1166050"/>
                  <a:gd name="connsiteY108" fmla="*/ 453325 h 894132"/>
                  <a:gd name="connsiteX109" fmla="*/ 918354 w 1166050"/>
                  <a:gd name="connsiteY109" fmla="*/ 464949 h 894132"/>
                  <a:gd name="connsiteX110" fmla="*/ 935344 w 1166050"/>
                  <a:gd name="connsiteY110" fmla="*/ 480149 h 894132"/>
                  <a:gd name="connsiteX111" fmla="*/ 965748 w 1166050"/>
                  <a:gd name="connsiteY111" fmla="*/ 487302 h 894132"/>
                  <a:gd name="connsiteX112" fmla="*/ 965748 w 1166050"/>
                  <a:gd name="connsiteY112" fmla="*/ 477467 h 894132"/>
                  <a:gd name="connsiteX113" fmla="*/ 988103 w 1166050"/>
                  <a:gd name="connsiteY113" fmla="*/ 475679 h 894132"/>
                  <a:gd name="connsiteX114" fmla="*/ 969324 w 1166050"/>
                  <a:gd name="connsiteY114" fmla="*/ 439913 h 894132"/>
                  <a:gd name="connsiteX115" fmla="*/ 971113 w 1166050"/>
                  <a:gd name="connsiteY115" fmla="*/ 436337 h 894132"/>
                  <a:gd name="connsiteX116" fmla="*/ 1011352 w 1166050"/>
                  <a:gd name="connsiteY116" fmla="*/ 470314 h 894132"/>
                  <a:gd name="connsiteX117" fmla="*/ 1036390 w 1166050"/>
                  <a:gd name="connsiteY117" fmla="*/ 468526 h 894132"/>
                  <a:gd name="connsiteX118" fmla="*/ 997045 w 1166050"/>
                  <a:gd name="connsiteY118" fmla="*/ 417560 h 894132"/>
                  <a:gd name="connsiteX119" fmla="*/ 997045 w 1166050"/>
                  <a:gd name="connsiteY119" fmla="*/ 410407 h 894132"/>
                  <a:gd name="connsiteX120" fmla="*/ 991680 w 1166050"/>
                  <a:gd name="connsiteY120" fmla="*/ 406831 h 894132"/>
                  <a:gd name="connsiteX121" fmla="*/ 991680 w 1166050"/>
                  <a:gd name="connsiteY121" fmla="*/ 399677 h 894132"/>
                  <a:gd name="connsiteX122" fmla="*/ 983632 w 1166050"/>
                  <a:gd name="connsiteY122" fmla="*/ 384477 h 894132"/>
                  <a:gd name="connsiteX123" fmla="*/ 978267 w 1166050"/>
                  <a:gd name="connsiteY123" fmla="*/ 354077 h 894132"/>
                  <a:gd name="connsiteX124" fmla="*/ 971113 w 1166050"/>
                  <a:gd name="connsiteY124" fmla="*/ 325464 h 894132"/>
                  <a:gd name="connsiteX125" fmla="*/ 955911 w 1166050"/>
                  <a:gd name="connsiteY125" fmla="*/ 244098 h 894132"/>
                  <a:gd name="connsiteX126" fmla="*/ 989891 w 1166050"/>
                  <a:gd name="connsiteY126" fmla="*/ 158262 h 894132"/>
                  <a:gd name="connsiteX127" fmla="*/ 1037284 w 1166050"/>
                  <a:gd name="connsiteY127" fmla="*/ 104614 h 894132"/>
                  <a:gd name="connsiteX128" fmla="*/ 1069476 w 1166050"/>
                  <a:gd name="connsiteY128" fmla="*/ 50966 h 894132"/>
                  <a:gd name="connsiteX129" fmla="*/ 1121340 w 1166050"/>
                  <a:gd name="connsiteY129" fmla="*/ 16989 h 894132"/>
                  <a:gd name="connsiteX130" fmla="*/ 1166051 w 1166050"/>
                  <a:gd name="connsiteY130" fmla="*/ 0 h 894132"/>
                  <a:gd name="connsiteX131" fmla="*/ 0 w 1166050"/>
                  <a:gd name="connsiteY131" fmla="*/ 0 h 894132"/>
                  <a:gd name="connsiteX132" fmla="*/ 0 w 1166050"/>
                  <a:gd name="connsiteY132" fmla="*/ 894133 h 894132"/>
                  <a:gd name="connsiteX133" fmla="*/ 828933 w 1166050"/>
                  <a:gd name="connsiteY133" fmla="*/ 894133 h 894132"/>
                  <a:gd name="connsiteX134" fmla="*/ 938027 w 1166050"/>
                  <a:gd name="connsiteY134" fmla="*/ 837803 h 894132"/>
                  <a:gd name="connsiteX135" fmla="*/ 1023871 w 1166050"/>
                  <a:gd name="connsiteY135" fmla="*/ 790414 h 894132"/>
                  <a:gd name="connsiteX136" fmla="*/ 764550 w 1166050"/>
                  <a:gd name="connsiteY136" fmla="*/ 668812 h 894132"/>
                  <a:gd name="connsiteX137" fmla="*/ 756502 w 1166050"/>
                  <a:gd name="connsiteY137" fmla="*/ 667023 h 894132"/>
                  <a:gd name="connsiteX138" fmla="*/ 777069 w 1166050"/>
                  <a:gd name="connsiteY138" fmla="*/ 655400 h 894132"/>
                  <a:gd name="connsiteX139" fmla="*/ 788694 w 1166050"/>
                  <a:gd name="connsiteY139" fmla="*/ 651823 h 894132"/>
                  <a:gd name="connsiteX140" fmla="*/ 800319 w 1166050"/>
                  <a:gd name="connsiteY140" fmla="*/ 658976 h 894132"/>
                  <a:gd name="connsiteX141" fmla="*/ 764550 w 1166050"/>
                  <a:gd name="connsiteY141" fmla="*/ 668812 h 894132"/>
                  <a:gd name="connsiteX142" fmla="*/ 505229 w 1166050"/>
                  <a:gd name="connsiteY142" fmla="*/ 632152 h 894132"/>
                  <a:gd name="connsiteX143" fmla="*/ 503441 w 1166050"/>
                  <a:gd name="connsiteY143" fmla="*/ 628576 h 894132"/>
                  <a:gd name="connsiteX144" fmla="*/ 557988 w 1166050"/>
                  <a:gd name="connsiteY144" fmla="*/ 542739 h 894132"/>
                  <a:gd name="connsiteX145" fmla="*/ 615217 w 1166050"/>
                  <a:gd name="connsiteY145" fmla="*/ 495350 h 894132"/>
                  <a:gd name="connsiteX146" fmla="*/ 710003 w 1166050"/>
                  <a:gd name="connsiteY146" fmla="*/ 421137 h 894132"/>
                  <a:gd name="connsiteX147" fmla="*/ 753820 w 1166050"/>
                  <a:gd name="connsiteY147" fmla="*/ 422925 h 894132"/>
                  <a:gd name="connsiteX148" fmla="*/ 733253 w 1166050"/>
                  <a:gd name="connsiteY148" fmla="*/ 432760 h 894132"/>
                  <a:gd name="connsiteX149" fmla="*/ 727888 w 1166050"/>
                  <a:gd name="connsiteY149" fmla="*/ 430972 h 894132"/>
                  <a:gd name="connsiteX150" fmla="*/ 729676 w 1166050"/>
                  <a:gd name="connsiteY150" fmla="*/ 425607 h 894132"/>
                  <a:gd name="connsiteX151" fmla="*/ 676023 w 1166050"/>
                  <a:gd name="connsiteY151" fmla="*/ 474785 h 894132"/>
                  <a:gd name="connsiteX152" fmla="*/ 637572 w 1166050"/>
                  <a:gd name="connsiteY152" fmla="*/ 518597 h 894132"/>
                  <a:gd name="connsiteX153" fmla="*/ 635784 w 1166050"/>
                  <a:gd name="connsiteY153" fmla="*/ 515021 h 894132"/>
                  <a:gd name="connsiteX154" fmla="*/ 505229 w 1166050"/>
                  <a:gd name="connsiteY154" fmla="*/ 632152 h 894132"/>
                  <a:gd name="connsiteX155" fmla="*/ 645620 w 1166050"/>
                  <a:gd name="connsiteY155" fmla="*/ 520385 h 894132"/>
                  <a:gd name="connsiteX156" fmla="*/ 640255 w 1166050"/>
                  <a:gd name="connsiteY156" fmla="*/ 527538 h 894132"/>
                  <a:gd name="connsiteX157" fmla="*/ 633101 w 1166050"/>
                  <a:gd name="connsiteY157" fmla="*/ 534692 h 894132"/>
                  <a:gd name="connsiteX158" fmla="*/ 629524 w 1166050"/>
                  <a:gd name="connsiteY158" fmla="*/ 532903 h 894132"/>
                  <a:gd name="connsiteX159" fmla="*/ 642938 w 1166050"/>
                  <a:gd name="connsiteY159" fmla="*/ 517703 h 894132"/>
                  <a:gd name="connsiteX160" fmla="*/ 645620 w 1166050"/>
                  <a:gd name="connsiteY160" fmla="*/ 520385 h 894132"/>
                  <a:gd name="connsiteX161" fmla="*/ 724311 w 1166050"/>
                  <a:gd name="connsiteY161" fmla="*/ 773425 h 894132"/>
                  <a:gd name="connsiteX162" fmla="*/ 719840 w 1166050"/>
                  <a:gd name="connsiteY162" fmla="*/ 778790 h 894132"/>
                  <a:gd name="connsiteX163" fmla="*/ 721628 w 1166050"/>
                  <a:gd name="connsiteY163" fmla="*/ 781472 h 894132"/>
                  <a:gd name="connsiteX164" fmla="*/ 709109 w 1166050"/>
                  <a:gd name="connsiteY164" fmla="*/ 790414 h 894132"/>
                  <a:gd name="connsiteX165" fmla="*/ 706426 w 1166050"/>
                  <a:gd name="connsiteY165" fmla="*/ 790414 h 894132"/>
                  <a:gd name="connsiteX166" fmla="*/ 700167 w 1166050"/>
                  <a:gd name="connsiteY166" fmla="*/ 796673 h 894132"/>
                  <a:gd name="connsiteX167" fmla="*/ 691225 w 1166050"/>
                  <a:gd name="connsiteY167" fmla="*/ 794884 h 894132"/>
                  <a:gd name="connsiteX168" fmla="*/ 703744 w 1166050"/>
                  <a:gd name="connsiteY168" fmla="*/ 783261 h 894132"/>
                  <a:gd name="connsiteX169" fmla="*/ 710898 w 1166050"/>
                  <a:gd name="connsiteY169" fmla="*/ 776107 h 894132"/>
                  <a:gd name="connsiteX170" fmla="*/ 714474 w 1166050"/>
                  <a:gd name="connsiteY170" fmla="*/ 772531 h 894132"/>
                  <a:gd name="connsiteX171" fmla="*/ 724311 w 1166050"/>
                  <a:gd name="connsiteY171" fmla="*/ 773425 h 894132"/>
                  <a:gd name="connsiteX172" fmla="*/ 693908 w 1166050"/>
                  <a:gd name="connsiteY172" fmla="*/ 760013 h 894132"/>
                  <a:gd name="connsiteX173" fmla="*/ 674235 w 1166050"/>
                  <a:gd name="connsiteY173" fmla="*/ 773425 h 894132"/>
                  <a:gd name="connsiteX174" fmla="*/ 651880 w 1166050"/>
                  <a:gd name="connsiteY174" fmla="*/ 784155 h 894132"/>
                  <a:gd name="connsiteX175" fmla="*/ 649197 w 1166050"/>
                  <a:gd name="connsiteY175" fmla="*/ 783261 h 894132"/>
                  <a:gd name="connsiteX176" fmla="*/ 632207 w 1166050"/>
                  <a:gd name="connsiteY176" fmla="*/ 796673 h 894132"/>
                  <a:gd name="connsiteX177" fmla="*/ 629524 w 1166050"/>
                  <a:gd name="connsiteY177" fmla="*/ 799355 h 894132"/>
                  <a:gd name="connsiteX178" fmla="*/ 626842 w 1166050"/>
                  <a:gd name="connsiteY178" fmla="*/ 802037 h 894132"/>
                  <a:gd name="connsiteX179" fmla="*/ 623265 w 1166050"/>
                  <a:gd name="connsiteY179" fmla="*/ 805614 h 894132"/>
                  <a:gd name="connsiteX180" fmla="*/ 620582 w 1166050"/>
                  <a:gd name="connsiteY180" fmla="*/ 808296 h 894132"/>
                  <a:gd name="connsiteX181" fmla="*/ 617005 w 1166050"/>
                  <a:gd name="connsiteY181" fmla="*/ 807402 h 894132"/>
                  <a:gd name="connsiteX182" fmla="*/ 614323 w 1166050"/>
                  <a:gd name="connsiteY182" fmla="*/ 809190 h 894132"/>
                  <a:gd name="connsiteX183" fmla="*/ 611640 w 1166050"/>
                  <a:gd name="connsiteY183" fmla="*/ 810979 h 894132"/>
                  <a:gd name="connsiteX184" fmla="*/ 609852 w 1166050"/>
                  <a:gd name="connsiteY184" fmla="*/ 810979 h 894132"/>
                  <a:gd name="connsiteX185" fmla="*/ 603592 w 1166050"/>
                  <a:gd name="connsiteY185" fmla="*/ 816343 h 894132"/>
                  <a:gd name="connsiteX186" fmla="*/ 593756 w 1166050"/>
                  <a:gd name="connsiteY186" fmla="*/ 827073 h 894132"/>
                  <a:gd name="connsiteX187" fmla="*/ 593756 w 1166050"/>
                  <a:gd name="connsiteY187" fmla="*/ 827967 h 894132"/>
                  <a:gd name="connsiteX188" fmla="*/ 592862 w 1166050"/>
                  <a:gd name="connsiteY188" fmla="*/ 828861 h 894132"/>
                  <a:gd name="connsiteX189" fmla="*/ 591968 w 1166050"/>
                  <a:gd name="connsiteY189" fmla="*/ 829755 h 894132"/>
                  <a:gd name="connsiteX190" fmla="*/ 591073 w 1166050"/>
                  <a:gd name="connsiteY190" fmla="*/ 831544 h 894132"/>
                  <a:gd name="connsiteX191" fmla="*/ 589285 w 1166050"/>
                  <a:gd name="connsiteY191" fmla="*/ 832438 h 894132"/>
                  <a:gd name="connsiteX192" fmla="*/ 588391 w 1166050"/>
                  <a:gd name="connsiteY192" fmla="*/ 831544 h 894132"/>
                  <a:gd name="connsiteX193" fmla="*/ 587496 w 1166050"/>
                  <a:gd name="connsiteY193" fmla="*/ 830650 h 894132"/>
                  <a:gd name="connsiteX194" fmla="*/ 585708 w 1166050"/>
                  <a:gd name="connsiteY194" fmla="*/ 827967 h 894132"/>
                  <a:gd name="connsiteX195" fmla="*/ 585708 w 1166050"/>
                  <a:gd name="connsiteY195" fmla="*/ 827073 h 894132"/>
                  <a:gd name="connsiteX196" fmla="*/ 591073 w 1166050"/>
                  <a:gd name="connsiteY196" fmla="*/ 820814 h 894132"/>
                  <a:gd name="connsiteX197" fmla="*/ 592862 w 1166050"/>
                  <a:gd name="connsiteY197" fmla="*/ 819026 h 894132"/>
                  <a:gd name="connsiteX198" fmla="*/ 595544 w 1166050"/>
                  <a:gd name="connsiteY198" fmla="*/ 815449 h 894132"/>
                  <a:gd name="connsiteX199" fmla="*/ 596439 w 1166050"/>
                  <a:gd name="connsiteY199" fmla="*/ 813661 h 894132"/>
                  <a:gd name="connsiteX200" fmla="*/ 601804 w 1166050"/>
                  <a:gd name="connsiteY200" fmla="*/ 806508 h 894132"/>
                  <a:gd name="connsiteX201" fmla="*/ 602698 w 1166050"/>
                  <a:gd name="connsiteY201" fmla="*/ 805614 h 894132"/>
                  <a:gd name="connsiteX202" fmla="*/ 605381 w 1166050"/>
                  <a:gd name="connsiteY202" fmla="*/ 802037 h 894132"/>
                  <a:gd name="connsiteX203" fmla="*/ 607169 w 1166050"/>
                  <a:gd name="connsiteY203" fmla="*/ 798461 h 894132"/>
                  <a:gd name="connsiteX204" fmla="*/ 607169 w 1166050"/>
                  <a:gd name="connsiteY204" fmla="*/ 797567 h 894132"/>
                  <a:gd name="connsiteX205" fmla="*/ 608958 w 1166050"/>
                  <a:gd name="connsiteY205" fmla="*/ 793990 h 894132"/>
                  <a:gd name="connsiteX206" fmla="*/ 608958 w 1166050"/>
                  <a:gd name="connsiteY206" fmla="*/ 793096 h 894132"/>
                  <a:gd name="connsiteX207" fmla="*/ 609852 w 1166050"/>
                  <a:gd name="connsiteY207" fmla="*/ 791308 h 894132"/>
                  <a:gd name="connsiteX208" fmla="*/ 610746 w 1166050"/>
                  <a:gd name="connsiteY208" fmla="*/ 788625 h 894132"/>
                  <a:gd name="connsiteX209" fmla="*/ 610746 w 1166050"/>
                  <a:gd name="connsiteY209" fmla="*/ 787731 h 894132"/>
                  <a:gd name="connsiteX210" fmla="*/ 617900 w 1166050"/>
                  <a:gd name="connsiteY210" fmla="*/ 778790 h 894132"/>
                  <a:gd name="connsiteX211" fmla="*/ 617005 w 1166050"/>
                  <a:gd name="connsiteY211" fmla="*/ 778790 h 894132"/>
                  <a:gd name="connsiteX212" fmla="*/ 610746 w 1166050"/>
                  <a:gd name="connsiteY212" fmla="*/ 784155 h 894132"/>
                  <a:gd name="connsiteX213" fmla="*/ 608063 w 1166050"/>
                  <a:gd name="connsiteY213" fmla="*/ 781472 h 894132"/>
                  <a:gd name="connsiteX214" fmla="*/ 611640 w 1166050"/>
                  <a:gd name="connsiteY214" fmla="*/ 777896 h 894132"/>
                  <a:gd name="connsiteX215" fmla="*/ 620582 w 1166050"/>
                  <a:gd name="connsiteY215" fmla="*/ 768954 h 894132"/>
                  <a:gd name="connsiteX216" fmla="*/ 625948 w 1166050"/>
                  <a:gd name="connsiteY216" fmla="*/ 765378 h 894132"/>
                  <a:gd name="connsiteX217" fmla="*/ 626842 w 1166050"/>
                  <a:gd name="connsiteY217" fmla="*/ 764484 h 894132"/>
                  <a:gd name="connsiteX218" fmla="*/ 630419 w 1166050"/>
                  <a:gd name="connsiteY218" fmla="*/ 760013 h 894132"/>
                  <a:gd name="connsiteX219" fmla="*/ 694802 w 1166050"/>
                  <a:gd name="connsiteY219" fmla="*/ 734977 h 894132"/>
                  <a:gd name="connsiteX220" fmla="*/ 721628 w 1166050"/>
                  <a:gd name="connsiteY220" fmla="*/ 734977 h 894132"/>
                  <a:gd name="connsiteX221" fmla="*/ 736830 w 1166050"/>
                  <a:gd name="connsiteY221" fmla="*/ 738554 h 894132"/>
                  <a:gd name="connsiteX222" fmla="*/ 693908 w 1166050"/>
                  <a:gd name="connsiteY222" fmla="*/ 760013 h 894132"/>
                  <a:gd name="connsiteX223" fmla="*/ 728782 w 1166050"/>
                  <a:gd name="connsiteY223" fmla="*/ 641988 h 894132"/>
                  <a:gd name="connsiteX224" fmla="*/ 735935 w 1166050"/>
                  <a:gd name="connsiteY224" fmla="*/ 638411 h 894132"/>
                  <a:gd name="connsiteX225" fmla="*/ 722522 w 1166050"/>
                  <a:gd name="connsiteY225" fmla="*/ 638411 h 894132"/>
                  <a:gd name="connsiteX226" fmla="*/ 720734 w 1166050"/>
                  <a:gd name="connsiteY226" fmla="*/ 634834 h 894132"/>
                  <a:gd name="connsiteX227" fmla="*/ 693908 w 1166050"/>
                  <a:gd name="connsiteY227" fmla="*/ 641988 h 894132"/>
                  <a:gd name="connsiteX228" fmla="*/ 658139 w 1166050"/>
                  <a:gd name="connsiteY228" fmla="*/ 657188 h 894132"/>
                  <a:gd name="connsiteX229" fmla="*/ 604486 w 1166050"/>
                  <a:gd name="connsiteY229" fmla="*/ 685800 h 894132"/>
                  <a:gd name="connsiteX230" fmla="*/ 602698 w 1166050"/>
                  <a:gd name="connsiteY230" fmla="*/ 682223 h 894132"/>
                  <a:gd name="connsiteX231" fmla="*/ 614323 w 1166050"/>
                  <a:gd name="connsiteY231" fmla="*/ 670600 h 894132"/>
                  <a:gd name="connsiteX232" fmla="*/ 612534 w 1166050"/>
                  <a:gd name="connsiteY232" fmla="*/ 667023 h 894132"/>
                  <a:gd name="connsiteX233" fmla="*/ 661716 w 1166050"/>
                  <a:gd name="connsiteY233" fmla="*/ 623211 h 894132"/>
                  <a:gd name="connsiteX234" fmla="*/ 661716 w 1166050"/>
                  <a:gd name="connsiteY234" fmla="*/ 617846 h 894132"/>
                  <a:gd name="connsiteX235" fmla="*/ 678706 w 1166050"/>
                  <a:gd name="connsiteY235" fmla="*/ 599069 h 894132"/>
                  <a:gd name="connsiteX236" fmla="*/ 695696 w 1166050"/>
                  <a:gd name="connsiteY236" fmla="*/ 583869 h 894132"/>
                  <a:gd name="connsiteX237" fmla="*/ 690331 w 1166050"/>
                  <a:gd name="connsiteY237" fmla="*/ 578504 h 894132"/>
                  <a:gd name="connsiteX238" fmla="*/ 669764 w 1166050"/>
                  <a:gd name="connsiteY238" fmla="*/ 576716 h 894132"/>
                  <a:gd name="connsiteX239" fmla="*/ 680494 w 1166050"/>
                  <a:gd name="connsiteY239" fmla="*/ 570457 h 894132"/>
                  <a:gd name="connsiteX240" fmla="*/ 676918 w 1166050"/>
                  <a:gd name="connsiteY240" fmla="*/ 567774 h 894132"/>
                  <a:gd name="connsiteX241" fmla="*/ 684965 w 1166050"/>
                  <a:gd name="connsiteY241" fmla="*/ 559727 h 894132"/>
                  <a:gd name="connsiteX242" fmla="*/ 705532 w 1166050"/>
                  <a:gd name="connsiteY242" fmla="*/ 552574 h 894132"/>
                  <a:gd name="connsiteX243" fmla="*/ 667975 w 1166050"/>
                  <a:gd name="connsiteY243" fmla="*/ 548998 h 894132"/>
                  <a:gd name="connsiteX244" fmla="*/ 710003 w 1166050"/>
                  <a:gd name="connsiteY244" fmla="*/ 498032 h 894132"/>
                  <a:gd name="connsiteX245" fmla="*/ 715369 w 1166050"/>
                  <a:gd name="connsiteY245" fmla="*/ 499820 h 894132"/>
                  <a:gd name="connsiteX246" fmla="*/ 701955 w 1166050"/>
                  <a:gd name="connsiteY246" fmla="*/ 516809 h 894132"/>
                  <a:gd name="connsiteX247" fmla="*/ 742195 w 1166050"/>
                  <a:gd name="connsiteY247" fmla="*/ 526644 h 894132"/>
                  <a:gd name="connsiteX248" fmla="*/ 735041 w 1166050"/>
                  <a:gd name="connsiteY248" fmla="*/ 528433 h 894132"/>
                  <a:gd name="connsiteX249" fmla="*/ 761868 w 1166050"/>
                  <a:gd name="connsiteY249" fmla="*/ 536480 h 894132"/>
                  <a:gd name="connsiteX250" fmla="*/ 746666 w 1166050"/>
                  <a:gd name="connsiteY250" fmla="*/ 536480 h 894132"/>
                  <a:gd name="connsiteX251" fmla="*/ 898682 w 1166050"/>
                  <a:gd name="connsiteY251" fmla="*/ 597281 h 894132"/>
                  <a:gd name="connsiteX252" fmla="*/ 782434 w 1166050"/>
                  <a:gd name="connsiteY252" fmla="*/ 633046 h 894132"/>
                  <a:gd name="connsiteX253" fmla="*/ 769021 w 1166050"/>
                  <a:gd name="connsiteY253" fmla="*/ 631258 h 894132"/>
                  <a:gd name="connsiteX254" fmla="*/ 767233 w 1166050"/>
                  <a:gd name="connsiteY254" fmla="*/ 636623 h 894132"/>
                  <a:gd name="connsiteX255" fmla="*/ 750243 w 1166050"/>
                  <a:gd name="connsiteY255" fmla="*/ 640199 h 894132"/>
                  <a:gd name="connsiteX256" fmla="*/ 728782 w 1166050"/>
                  <a:gd name="connsiteY256" fmla="*/ 641988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Lst>
                <a:rect l="l" t="t" r="r" b="b"/>
                <a:pathLst>
                  <a:path w="1166050" h="894132">
                    <a:moveTo>
                      <a:pt x="1023871" y="790414"/>
                    </a:moveTo>
                    <a:cubicBezTo>
                      <a:pt x="1033708" y="780578"/>
                      <a:pt x="1043544" y="770743"/>
                      <a:pt x="1052486" y="760013"/>
                    </a:cubicBezTo>
                    <a:cubicBezTo>
                      <a:pt x="1070370" y="739448"/>
                      <a:pt x="1088254" y="720671"/>
                      <a:pt x="1108821" y="702789"/>
                    </a:cubicBezTo>
                    <a:cubicBezTo>
                      <a:pt x="1115081" y="697424"/>
                      <a:pt x="1121340" y="692059"/>
                      <a:pt x="1127600" y="688482"/>
                    </a:cubicBezTo>
                    <a:cubicBezTo>
                      <a:pt x="1129388" y="686694"/>
                      <a:pt x="1129388" y="683118"/>
                      <a:pt x="1131177" y="681329"/>
                    </a:cubicBezTo>
                    <a:cubicBezTo>
                      <a:pt x="1123129" y="684906"/>
                      <a:pt x="1117763" y="691165"/>
                      <a:pt x="1108821" y="694741"/>
                    </a:cubicBezTo>
                    <a:cubicBezTo>
                      <a:pt x="1107033" y="694741"/>
                      <a:pt x="1105244" y="692953"/>
                      <a:pt x="1107033" y="691165"/>
                    </a:cubicBezTo>
                    <a:cubicBezTo>
                      <a:pt x="1113292" y="686694"/>
                      <a:pt x="1119552" y="682223"/>
                      <a:pt x="1124917" y="677753"/>
                    </a:cubicBezTo>
                    <a:lnTo>
                      <a:pt x="1124023" y="677753"/>
                    </a:lnTo>
                    <a:cubicBezTo>
                      <a:pt x="1122234" y="677753"/>
                      <a:pt x="1122234" y="675965"/>
                      <a:pt x="1122234" y="674176"/>
                    </a:cubicBezTo>
                    <a:cubicBezTo>
                      <a:pt x="1099879" y="670600"/>
                      <a:pt x="1083783" y="685800"/>
                      <a:pt x="1068582" y="699212"/>
                    </a:cubicBezTo>
                    <a:cubicBezTo>
                      <a:pt x="1065005" y="701000"/>
                      <a:pt x="1061428" y="697424"/>
                      <a:pt x="1060534" y="697424"/>
                    </a:cubicBezTo>
                    <a:cubicBezTo>
                      <a:pt x="1035496" y="705471"/>
                      <a:pt x="1016718" y="727824"/>
                      <a:pt x="991680" y="737660"/>
                    </a:cubicBezTo>
                    <a:lnTo>
                      <a:pt x="991680" y="734083"/>
                    </a:lnTo>
                    <a:cubicBezTo>
                      <a:pt x="981843" y="737660"/>
                      <a:pt x="972007" y="743919"/>
                      <a:pt x="961277" y="745707"/>
                    </a:cubicBezTo>
                    <a:cubicBezTo>
                      <a:pt x="946075" y="749283"/>
                      <a:pt x="932662" y="747495"/>
                      <a:pt x="919249" y="747495"/>
                    </a:cubicBezTo>
                    <a:cubicBezTo>
                      <a:pt x="898682" y="749283"/>
                      <a:pt x="878115" y="753754"/>
                      <a:pt x="857548" y="758225"/>
                    </a:cubicBezTo>
                    <a:cubicBezTo>
                      <a:pt x="856654" y="758225"/>
                      <a:pt x="856654" y="758225"/>
                      <a:pt x="855760" y="759119"/>
                    </a:cubicBezTo>
                    <a:cubicBezTo>
                      <a:pt x="845029" y="761801"/>
                      <a:pt x="834299" y="766272"/>
                      <a:pt x="824462" y="771637"/>
                    </a:cubicBezTo>
                    <a:lnTo>
                      <a:pt x="820885" y="775213"/>
                    </a:lnTo>
                    <a:cubicBezTo>
                      <a:pt x="817309" y="778790"/>
                      <a:pt x="813732" y="783261"/>
                      <a:pt x="809261" y="785049"/>
                    </a:cubicBezTo>
                    <a:cubicBezTo>
                      <a:pt x="798530" y="790414"/>
                      <a:pt x="790482" y="799355"/>
                      <a:pt x="781540" y="807402"/>
                    </a:cubicBezTo>
                    <a:cubicBezTo>
                      <a:pt x="780646" y="808296"/>
                      <a:pt x="779752" y="808296"/>
                      <a:pt x="778858" y="808296"/>
                    </a:cubicBezTo>
                    <a:cubicBezTo>
                      <a:pt x="769915" y="817238"/>
                      <a:pt x="760973" y="826179"/>
                      <a:pt x="752031" y="834226"/>
                    </a:cubicBezTo>
                    <a:cubicBezTo>
                      <a:pt x="751137" y="835120"/>
                      <a:pt x="748454" y="835120"/>
                      <a:pt x="746666" y="835120"/>
                    </a:cubicBezTo>
                    <a:cubicBezTo>
                      <a:pt x="746666" y="834226"/>
                      <a:pt x="747560" y="834226"/>
                      <a:pt x="747560" y="833332"/>
                    </a:cubicBezTo>
                    <a:cubicBezTo>
                      <a:pt x="749349" y="830650"/>
                      <a:pt x="750243" y="828861"/>
                      <a:pt x="752031" y="826179"/>
                    </a:cubicBezTo>
                    <a:lnTo>
                      <a:pt x="757396" y="818132"/>
                    </a:lnTo>
                    <a:cubicBezTo>
                      <a:pt x="760079" y="814555"/>
                      <a:pt x="761868" y="810979"/>
                      <a:pt x="764550" y="808296"/>
                    </a:cubicBezTo>
                    <a:cubicBezTo>
                      <a:pt x="765444" y="807402"/>
                      <a:pt x="765444" y="806508"/>
                      <a:pt x="764550" y="806508"/>
                    </a:cubicBezTo>
                    <a:cubicBezTo>
                      <a:pt x="763656" y="805614"/>
                      <a:pt x="762762" y="805614"/>
                      <a:pt x="761868" y="805614"/>
                    </a:cubicBezTo>
                    <a:cubicBezTo>
                      <a:pt x="769915" y="797567"/>
                      <a:pt x="780646" y="790414"/>
                      <a:pt x="790482" y="784155"/>
                    </a:cubicBezTo>
                    <a:cubicBezTo>
                      <a:pt x="789588" y="784155"/>
                      <a:pt x="787800" y="783261"/>
                      <a:pt x="788694" y="782366"/>
                    </a:cubicBezTo>
                    <a:cubicBezTo>
                      <a:pt x="789588" y="780578"/>
                      <a:pt x="790482" y="779684"/>
                      <a:pt x="791377" y="777896"/>
                    </a:cubicBezTo>
                    <a:cubicBezTo>
                      <a:pt x="791377" y="777002"/>
                      <a:pt x="791377" y="777002"/>
                      <a:pt x="792271" y="776107"/>
                    </a:cubicBezTo>
                    <a:cubicBezTo>
                      <a:pt x="792271" y="775213"/>
                      <a:pt x="791377" y="775213"/>
                      <a:pt x="791377" y="774319"/>
                    </a:cubicBezTo>
                    <a:lnTo>
                      <a:pt x="783329" y="779684"/>
                    </a:lnTo>
                    <a:cubicBezTo>
                      <a:pt x="778858" y="783261"/>
                      <a:pt x="776175" y="790414"/>
                      <a:pt x="769915" y="790414"/>
                    </a:cubicBezTo>
                    <a:lnTo>
                      <a:pt x="767233" y="790414"/>
                    </a:lnTo>
                    <a:cubicBezTo>
                      <a:pt x="766339" y="790414"/>
                      <a:pt x="765444" y="790414"/>
                      <a:pt x="765444" y="789519"/>
                    </a:cubicBezTo>
                    <a:lnTo>
                      <a:pt x="765444" y="788625"/>
                    </a:lnTo>
                    <a:cubicBezTo>
                      <a:pt x="765444" y="787731"/>
                      <a:pt x="766339" y="787731"/>
                      <a:pt x="766339" y="786837"/>
                    </a:cubicBezTo>
                    <a:cubicBezTo>
                      <a:pt x="766339" y="785943"/>
                      <a:pt x="767233" y="785943"/>
                      <a:pt x="767233" y="785049"/>
                    </a:cubicBezTo>
                    <a:cubicBezTo>
                      <a:pt x="767233" y="785049"/>
                      <a:pt x="767233" y="784155"/>
                      <a:pt x="768127" y="784155"/>
                    </a:cubicBezTo>
                    <a:cubicBezTo>
                      <a:pt x="768127" y="783261"/>
                      <a:pt x="769021" y="782366"/>
                      <a:pt x="769021" y="782366"/>
                    </a:cubicBezTo>
                    <a:cubicBezTo>
                      <a:pt x="769021" y="781472"/>
                      <a:pt x="769915" y="781472"/>
                      <a:pt x="769915" y="780578"/>
                    </a:cubicBezTo>
                    <a:cubicBezTo>
                      <a:pt x="770810" y="779684"/>
                      <a:pt x="771704" y="777896"/>
                      <a:pt x="771704" y="777002"/>
                    </a:cubicBezTo>
                    <a:cubicBezTo>
                      <a:pt x="771704" y="776107"/>
                      <a:pt x="772598" y="776107"/>
                      <a:pt x="772598" y="775213"/>
                    </a:cubicBezTo>
                    <a:cubicBezTo>
                      <a:pt x="773492" y="774319"/>
                      <a:pt x="773492" y="773425"/>
                      <a:pt x="774387" y="772531"/>
                    </a:cubicBezTo>
                    <a:cubicBezTo>
                      <a:pt x="775281" y="770743"/>
                      <a:pt x="774387" y="769849"/>
                      <a:pt x="773492" y="769849"/>
                    </a:cubicBezTo>
                    <a:cubicBezTo>
                      <a:pt x="776175" y="765378"/>
                      <a:pt x="780646" y="762695"/>
                      <a:pt x="785117" y="760013"/>
                    </a:cubicBezTo>
                    <a:lnTo>
                      <a:pt x="784223" y="760013"/>
                    </a:lnTo>
                    <a:cubicBezTo>
                      <a:pt x="790482" y="756437"/>
                      <a:pt x="797636" y="752860"/>
                      <a:pt x="803895" y="749283"/>
                    </a:cubicBezTo>
                    <a:lnTo>
                      <a:pt x="806578" y="746601"/>
                    </a:lnTo>
                    <a:cubicBezTo>
                      <a:pt x="796742" y="750178"/>
                      <a:pt x="788694" y="754648"/>
                      <a:pt x="779752" y="760013"/>
                    </a:cubicBezTo>
                    <a:cubicBezTo>
                      <a:pt x="779752" y="760013"/>
                      <a:pt x="777963" y="760907"/>
                      <a:pt x="777069" y="761801"/>
                    </a:cubicBezTo>
                    <a:cubicBezTo>
                      <a:pt x="777069" y="761801"/>
                      <a:pt x="775281" y="762695"/>
                      <a:pt x="772598" y="760013"/>
                    </a:cubicBezTo>
                    <a:lnTo>
                      <a:pt x="772598" y="759119"/>
                    </a:lnTo>
                    <a:cubicBezTo>
                      <a:pt x="774387" y="755542"/>
                      <a:pt x="779752" y="753754"/>
                      <a:pt x="782434" y="751072"/>
                    </a:cubicBezTo>
                    <a:cubicBezTo>
                      <a:pt x="784223" y="751072"/>
                      <a:pt x="786011" y="751072"/>
                      <a:pt x="786011" y="752860"/>
                    </a:cubicBezTo>
                    <a:cubicBezTo>
                      <a:pt x="840558" y="710836"/>
                      <a:pt x="914778" y="720671"/>
                      <a:pt x="977372" y="699212"/>
                    </a:cubicBezTo>
                    <a:cubicBezTo>
                      <a:pt x="982738" y="695635"/>
                      <a:pt x="987209" y="692059"/>
                      <a:pt x="992574" y="689377"/>
                    </a:cubicBezTo>
                    <a:cubicBezTo>
                      <a:pt x="1000622" y="685800"/>
                      <a:pt x="1007775" y="677753"/>
                      <a:pt x="1017612" y="672388"/>
                    </a:cubicBezTo>
                    <a:cubicBezTo>
                      <a:pt x="1031025" y="662553"/>
                      <a:pt x="1040861" y="650035"/>
                      <a:pt x="1046227" y="633940"/>
                    </a:cubicBezTo>
                    <a:cubicBezTo>
                      <a:pt x="1046227" y="632152"/>
                      <a:pt x="1044438" y="630364"/>
                      <a:pt x="1044438" y="630364"/>
                    </a:cubicBezTo>
                    <a:cubicBezTo>
                      <a:pt x="1022083" y="653611"/>
                      <a:pt x="997045" y="672388"/>
                      <a:pt x="970219" y="685800"/>
                    </a:cubicBezTo>
                    <a:cubicBezTo>
                      <a:pt x="934450" y="704577"/>
                      <a:pt x="895999" y="701000"/>
                      <a:pt x="858442" y="706365"/>
                    </a:cubicBezTo>
                    <a:cubicBezTo>
                      <a:pt x="860231" y="702789"/>
                      <a:pt x="863808" y="702789"/>
                      <a:pt x="866490" y="702789"/>
                    </a:cubicBezTo>
                    <a:cubicBezTo>
                      <a:pt x="866490" y="697424"/>
                      <a:pt x="870067" y="695635"/>
                      <a:pt x="873644" y="692953"/>
                    </a:cubicBezTo>
                    <a:lnTo>
                      <a:pt x="879009" y="692953"/>
                    </a:lnTo>
                    <a:cubicBezTo>
                      <a:pt x="880798" y="692953"/>
                      <a:pt x="880798" y="689377"/>
                      <a:pt x="882586" y="689377"/>
                    </a:cubicBezTo>
                    <a:cubicBezTo>
                      <a:pt x="886163" y="689377"/>
                      <a:pt x="891528" y="687588"/>
                      <a:pt x="889740" y="687588"/>
                    </a:cubicBezTo>
                    <a:cubicBezTo>
                      <a:pt x="884374" y="680435"/>
                      <a:pt x="874538" y="692953"/>
                      <a:pt x="866490" y="687588"/>
                    </a:cubicBezTo>
                    <a:cubicBezTo>
                      <a:pt x="870067" y="684012"/>
                      <a:pt x="868279" y="679541"/>
                      <a:pt x="871855" y="677753"/>
                    </a:cubicBezTo>
                    <a:lnTo>
                      <a:pt x="879009" y="677753"/>
                    </a:lnTo>
                    <a:cubicBezTo>
                      <a:pt x="879009" y="674176"/>
                      <a:pt x="882586" y="670600"/>
                      <a:pt x="882586" y="670600"/>
                    </a:cubicBezTo>
                    <a:cubicBezTo>
                      <a:pt x="907624" y="655400"/>
                      <a:pt x="931768" y="643776"/>
                      <a:pt x="955017" y="630364"/>
                    </a:cubicBezTo>
                    <a:cubicBezTo>
                      <a:pt x="949652" y="630364"/>
                      <a:pt x="946969" y="635729"/>
                      <a:pt x="941604" y="632152"/>
                    </a:cubicBezTo>
                    <a:cubicBezTo>
                      <a:pt x="945181" y="632152"/>
                      <a:pt x="941604" y="626787"/>
                      <a:pt x="945181" y="626787"/>
                    </a:cubicBezTo>
                    <a:cubicBezTo>
                      <a:pt x="963959" y="621422"/>
                      <a:pt x="979161" y="611587"/>
                      <a:pt x="997939" y="604434"/>
                    </a:cubicBezTo>
                    <a:cubicBezTo>
                      <a:pt x="990785" y="604434"/>
                      <a:pt x="986314" y="609799"/>
                      <a:pt x="979161" y="604434"/>
                    </a:cubicBezTo>
                    <a:cubicBezTo>
                      <a:pt x="982738" y="602646"/>
                      <a:pt x="984526" y="599069"/>
                      <a:pt x="988997" y="599069"/>
                    </a:cubicBezTo>
                    <a:lnTo>
                      <a:pt x="988997" y="593704"/>
                    </a:lnTo>
                    <a:cubicBezTo>
                      <a:pt x="988997" y="591916"/>
                      <a:pt x="990785" y="591916"/>
                      <a:pt x="992574" y="591916"/>
                    </a:cubicBezTo>
                    <a:cubicBezTo>
                      <a:pt x="990785" y="591916"/>
                      <a:pt x="988997" y="590128"/>
                      <a:pt x="988997" y="590128"/>
                    </a:cubicBezTo>
                    <a:cubicBezTo>
                      <a:pt x="990785" y="586551"/>
                      <a:pt x="996151" y="588340"/>
                      <a:pt x="998833" y="584763"/>
                    </a:cubicBezTo>
                    <a:cubicBezTo>
                      <a:pt x="997045" y="584763"/>
                      <a:pt x="993468" y="584763"/>
                      <a:pt x="993468" y="582975"/>
                    </a:cubicBezTo>
                    <a:cubicBezTo>
                      <a:pt x="998833" y="575822"/>
                      <a:pt x="1006881" y="574928"/>
                      <a:pt x="1015823" y="573139"/>
                    </a:cubicBezTo>
                    <a:cubicBezTo>
                      <a:pt x="1014035" y="569563"/>
                      <a:pt x="1008670" y="573139"/>
                      <a:pt x="1008670" y="569563"/>
                    </a:cubicBezTo>
                    <a:cubicBezTo>
                      <a:pt x="1008670" y="567774"/>
                      <a:pt x="1010458" y="567774"/>
                      <a:pt x="1012247" y="567774"/>
                    </a:cubicBezTo>
                    <a:lnTo>
                      <a:pt x="1008670" y="567774"/>
                    </a:lnTo>
                    <a:cubicBezTo>
                      <a:pt x="1005093" y="565986"/>
                      <a:pt x="1006881" y="562410"/>
                      <a:pt x="1006881" y="560621"/>
                    </a:cubicBezTo>
                    <a:cubicBezTo>
                      <a:pt x="1016718" y="548998"/>
                      <a:pt x="1016718" y="533797"/>
                      <a:pt x="1022083" y="520385"/>
                    </a:cubicBezTo>
                    <a:cubicBezTo>
                      <a:pt x="1020294" y="520385"/>
                      <a:pt x="1018506" y="520385"/>
                      <a:pt x="1018506" y="518597"/>
                    </a:cubicBezTo>
                    <a:cubicBezTo>
                      <a:pt x="1001516" y="537374"/>
                      <a:pt x="974690" y="543633"/>
                      <a:pt x="949652" y="550786"/>
                    </a:cubicBezTo>
                    <a:lnTo>
                      <a:pt x="938027" y="550786"/>
                    </a:lnTo>
                    <a:cubicBezTo>
                      <a:pt x="929979" y="554362"/>
                      <a:pt x="917460" y="554362"/>
                      <a:pt x="909412" y="548998"/>
                    </a:cubicBezTo>
                    <a:cubicBezTo>
                      <a:pt x="902259" y="545421"/>
                      <a:pt x="899576" y="540950"/>
                      <a:pt x="892422" y="535586"/>
                    </a:cubicBezTo>
                    <a:cubicBezTo>
                      <a:pt x="879009" y="527538"/>
                      <a:pt x="865596" y="520385"/>
                      <a:pt x="850394" y="515021"/>
                    </a:cubicBezTo>
                    <a:cubicBezTo>
                      <a:pt x="808367" y="501609"/>
                      <a:pt x="764550" y="494456"/>
                      <a:pt x="720734" y="496244"/>
                    </a:cubicBezTo>
                    <a:cubicBezTo>
                      <a:pt x="739512" y="486408"/>
                      <a:pt x="760079" y="485514"/>
                      <a:pt x="779752" y="479255"/>
                    </a:cubicBezTo>
                    <a:cubicBezTo>
                      <a:pt x="808367" y="471208"/>
                      <a:pt x="835193" y="460479"/>
                      <a:pt x="865596" y="462267"/>
                    </a:cubicBezTo>
                    <a:cubicBezTo>
                      <a:pt x="860231" y="460479"/>
                      <a:pt x="853971" y="462267"/>
                      <a:pt x="848606" y="462267"/>
                    </a:cubicBezTo>
                    <a:cubicBezTo>
                      <a:pt x="825357" y="460479"/>
                      <a:pt x="801213" y="467632"/>
                      <a:pt x="776175" y="472102"/>
                    </a:cubicBezTo>
                    <a:cubicBezTo>
                      <a:pt x="759185" y="475679"/>
                      <a:pt x="743983" y="481938"/>
                      <a:pt x="726993" y="485514"/>
                    </a:cubicBezTo>
                    <a:cubicBezTo>
                      <a:pt x="717157" y="489091"/>
                      <a:pt x="711792" y="498926"/>
                      <a:pt x="700167" y="497138"/>
                    </a:cubicBezTo>
                    <a:lnTo>
                      <a:pt x="700167" y="491773"/>
                    </a:lnTo>
                    <a:cubicBezTo>
                      <a:pt x="717157" y="471208"/>
                      <a:pt x="737724" y="451537"/>
                      <a:pt x="764550" y="449749"/>
                    </a:cubicBezTo>
                    <a:cubicBezTo>
                      <a:pt x="794953" y="444384"/>
                      <a:pt x="823568" y="449749"/>
                      <a:pt x="853971" y="453325"/>
                    </a:cubicBezTo>
                    <a:cubicBezTo>
                      <a:pt x="876327" y="455114"/>
                      <a:pt x="895999" y="460479"/>
                      <a:pt x="918354" y="464949"/>
                    </a:cubicBezTo>
                    <a:cubicBezTo>
                      <a:pt x="926402" y="464949"/>
                      <a:pt x="928191" y="478361"/>
                      <a:pt x="935344" y="480149"/>
                    </a:cubicBezTo>
                    <a:cubicBezTo>
                      <a:pt x="945181" y="483726"/>
                      <a:pt x="955911" y="480149"/>
                      <a:pt x="965748" y="487302"/>
                    </a:cubicBezTo>
                    <a:cubicBezTo>
                      <a:pt x="965748" y="483726"/>
                      <a:pt x="963959" y="480149"/>
                      <a:pt x="965748" y="477467"/>
                    </a:cubicBezTo>
                    <a:cubicBezTo>
                      <a:pt x="972901" y="470314"/>
                      <a:pt x="980949" y="479255"/>
                      <a:pt x="988103" y="475679"/>
                    </a:cubicBezTo>
                    <a:cubicBezTo>
                      <a:pt x="1001516" y="467632"/>
                      <a:pt x="976478" y="452431"/>
                      <a:pt x="969324" y="439913"/>
                    </a:cubicBezTo>
                    <a:cubicBezTo>
                      <a:pt x="969324" y="438125"/>
                      <a:pt x="971113" y="436337"/>
                      <a:pt x="971113" y="436337"/>
                    </a:cubicBezTo>
                    <a:cubicBezTo>
                      <a:pt x="984526" y="447961"/>
                      <a:pt x="994362" y="461373"/>
                      <a:pt x="1011352" y="470314"/>
                    </a:cubicBezTo>
                    <a:cubicBezTo>
                      <a:pt x="1019400" y="473890"/>
                      <a:pt x="1039967" y="478361"/>
                      <a:pt x="1036390" y="468526"/>
                    </a:cubicBezTo>
                    <a:cubicBezTo>
                      <a:pt x="1028342" y="449749"/>
                      <a:pt x="1011352" y="434549"/>
                      <a:pt x="997045" y="417560"/>
                    </a:cubicBezTo>
                    <a:lnTo>
                      <a:pt x="997045" y="410407"/>
                    </a:lnTo>
                    <a:cubicBezTo>
                      <a:pt x="993468" y="410407"/>
                      <a:pt x="993468" y="408619"/>
                      <a:pt x="991680" y="406831"/>
                    </a:cubicBezTo>
                    <a:lnTo>
                      <a:pt x="991680" y="399677"/>
                    </a:lnTo>
                    <a:cubicBezTo>
                      <a:pt x="984526" y="396101"/>
                      <a:pt x="986314" y="389842"/>
                      <a:pt x="983632" y="384477"/>
                    </a:cubicBezTo>
                    <a:cubicBezTo>
                      <a:pt x="978267" y="376430"/>
                      <a:pt x="981843" y="363912"/>
                      <a:pt x="978267" y="354077"/>
                    </a:cubicBezTo>
                    <a:cubicBezTo>
                      <a:pt x="974690" y="344241"/>
                      <a:pt x="972901" y="335300"/>
                      <a:pt x="971113" y="325464"/>
                    </a:cubicBezTo>
                    <a:cubicBezTo>
                      <a:pt x="965748" y="296852"/>
                      <a:pt x="959488" y="271816"/>
                      <a:pt x="955911" y="244098"/>
                    </a:cubicBezTo>
                    <a:cubicBezTo>
                      <a:pt x="952334" y="211910"/>
                      <a:pt x="974690" y="186874"/>
                      <a:pt x="989891" y="158262"/>
                    </a:cubicBezTo>
                    <a:cubicBezTo>
                      <a:pt x="1001516" y="137696"/>
                      <a:pt x="1014929" y="118026"/>
                      <a:pt x="1037284" y="104614"/>
                    </a:cubicBezTo>
                    <a:cubicBezTo>
                      <a:pt x="1042650" y="84049"/>
                      <a:pt x="1056063" y="67060"/>
                      <a:pt x="1069476" y="50966"/>
                    </a:cubicBezTo>
                    <a:cubicBezTo>
                      <a:pt x="1082889" y="34871"/>
                      <a:pt x="1105244" y="24142"/>
                      <a:pt x="1121340" y="16989"/>
                    </a:cubicBezTo>
                    <a:cubicBezTo>
                      <a:pt x="1144590" y="6259"/>
                      <a:pt x="1166051" y="0"/>
                      <a:pt x="1166051" y="0"/>
                    </a:cubicBezTo>
                    <a:lnTo>
                      <a:pt x="0" y="0"/>
                    </a:lnTo>
                    <a:lnTo>
                      <a:pt x="0" y="894133"/>
                    </a:lnTo>
                    <a:lnTo>
                      <a:pt x="828933" y="894133"/>
                    </a:lnTo>
                    <a:cubicBezTo>
                      <a:pt x="861125" y="870886"/>
                      <a:pt x="893317" y="860156"/>
                      <a:pt x="938027" y="837803"/>
                    </a:cubicBezTo>
                    <a:cubicBezTo>
                      <a:pt x="959488" y="828861"/>
                      <a:pt x="1007775" y="806508"/>
                      <a:pt x="1023871" y="790414"/>
                    </a:cubicBezTo>
                    <a:moveTo>
                      <a:pt x="764550" y="668812"/>
                    </a:moveTo>
                    <a:cubicBezTo>
                      <a:pt x="760973" y="668812"/>
                      <a:pt x="754714" y="670600"/>
                      <a:pt x="756502" y="667023"/>
                    </a:cubicBezTo>
                    <a:cubicBezTo>
                      <a:pt x="758291" y="658976"/>
                      <a:pt x="769915" y="658976"/>
                      <a:pt x="777069" y="655400"/>
                    </a:cubicBezTo>
                    <a:cubicBezTo>
                      <a:pt x="780646" y="653611"/>
                      <a:pt x="785117" y="650035"/>
                      <a:pt x="788694" y="651823"/>
                    </a:cubicBezTo>
                    <a:cubicBezTo>
                      <a:pt x="792271" y="657188"/>
                      <a:pt x="796742" y="655400"/>
                      <a:pt x="800319" y="658976"/>
                    </a:cubicBezTo>
                    <a:cubicBezTo>
                      <a:pt x="789588" y="668812"/>
                      <a:pt x="776175" y="664341"/>
                      <a:pt x="764550" y="668812"/>
                    </a:cubicBezTo>
                    <a:moveTo>
                      <a:pt x="505229" y="632152"/>
                    </a:moveTo>
                    <a:cubicBezTo>
                      <a:pt x="505229" y="632152"/>
                      <a:pt x="503441" y="630364"/>
                      <a:pt x="503441" y="628576"/>
                    </a:cubicBezTo>
                    <a:cubicBezTo>
                      <a:pt x="525796" y="599963"/>
                      <a:pt x="541892" y="573139"/>
                      <a:pt x="557988" y="542739"/>
                    </a:cubicBezTo>
                    <a:cubicBezTo>
                      <a:pt x="580343" y="531115"/>
                      <a:pt x="598227" y="514126"/>
                      <a:pt x="615217" y="495350"/>
                    </a:cubicBezTo>
                    <a:cubicBezTo>
                      <a:pt x="643832" y="464949"/>
                      <a:pt x="674235" y="438125"/>
                      <a:pt x="710003" y="421137"/>
                    </a:cubicBezTo>
                    <a:cubicBezTo>
                      <a:pt x="723416" y="415772"/>
                      <a:pt x="740406" y="417560"/>
                      <a:pt x="753820" y="422925"/>
                    </a:cubicBezTo>
                    <a:cubicBezTo>
                      <a:pt x="748454" y="430078"/>
                      <a:pt x="740406" y="428290"/>
                      <a:pt x="733253" y="432760"/>
                    </a:cubicBezTo>
                    <a:cubicBezTo>
                      <a:pt x="731464" y="432760"/>
                      <a:pt x="729676" y="432760"/>
                      <a:pt x="727888" y="430972"/>
                    </a:cubicBezTo>
                    <a:cubicBezTo>
                      <a:pt x="729676" y="429184"/>
                      <a:pt x="729676" y="427396"/>
                      <a:pt x="729676" y="425607"/>
                    </a:cubicBezTo>
                    <a:cubicBezTo>
                      <a:pt x="712686" y="444384"/>
                      <a:pt x="689436" y="452431"/>
                      <a:pt x="676023" y="474785"/>
                    </a:cubicBezTo>
                    <a:cubicBezTo>
                      <a:pt x="666187" y="491773"/>
                      <a:pt x="659033" y="513232"/>
                      <a:pt x="637572" y="518597"/>
                    </a:cubicBezTo>
                    <a:cubicBezTo>
                      <a:pt x="630419" y="520385"/>
                      <a:pt x="639361" y="513232"/>
                      <a:pt x="635784" y="515021"/>
                    </a:cubicBezTo>
                    <a:cubicBezTo>
                      <a:pt x="583025" y="547209"/>
                      <a:pt x="546363" y="586551"/>
                      <a:pt x="505229" y="632152"/>
                    </a:cubicBezTo>
                    <a:moveTo>
                      <a:pt x="645620" y="520385"/>
                    </a:moveTo>
                    <a:cubicBezTo>
                      <a:pt x="643832" y="523962"/>
                      <a:pt x="642043" y="523962"/>
                      <a:pt x="640255" y="527538"/>
                    </a:cubicBezTo>
                    <a:cubicBezTo>
                      <a:pt x="638466" y="531115"/>
                      <a:pt x="636678" y="532903"/>
                      <a:pt x="633101" y="534692"/>
                    </a:cubicBezTo>
                    <a:cubicBezTo>
                      <a:pt x="631313" y="534692"/>
                      <a:pt x="629524" y="534692"/>
                      <a:pt x="629524" y="532903"/>
                    </a:cubicBezTo>
                    <a:cubicBezTo>
                      <a:pt x="631313" y="525750"/>
                      <a:pt x="636678" y="519491"/>
                      <a:pt x="642938" y="517703"/>
                    </a:cubicBezTo>
                    <a:cubicBezTo>
                      <a:pt x="645620" y="516809"/>
                      <a:pt x="645620" y="518597"/>
                      <a:pt x="645620" y="520385"/>
                    </a:cubicBezTo>
                    <a:moveTo>
                      <a:pt x="724311" y="773425"/>
                    </a:moveTo>
                    <a:cubicBezTo>
                      <a:pt x="723416" y="775213"/>
                      <a:pt x="721628" y="777002"/>
                      <a:pt x="719840" y="778790"/>
                    </a:cubicBezTo>
                    <a:cubicBezTo>
                      <a:pt x="721628" y="778790"/>
                      <a:pt x="723416" y="780578"/>
                      <a:pt x="721628" y="781472"/>
                    </a:cubicBezTo>
                    <a:cubicBezTo>
                      <a:pt x="718051" y="785049"/>
                      <a:pt x="713580" y="788625"/>
                      <a:pt x="709109" y="790414"/>
                    </a:cubicBezTo>
                    <a:lnTo>
                      <a:pt x="706426" y="790414"/>
                    </a:lnTo>
                    <a:cubicBezTo>
                      <a:pt x="704638" y="792202"/>
                      <a:pt x="701955" y="793990"/>
                      <a:pt x="700167" y="796673"/>
                    </a:cubicBezTo>
                    <a:cubicBezTo>
                      <a:pt x="698379" y="798461"/>
                      <a:pt x="688542" y="797567"/>
                      <a:pt x="691225" y="794884"/>
                    </a:cubicBezTo>
                    <a:cubicBezTo>
                      <a:pt x="695696" y="791308"/>
                      <a:pt x="699273" y="786837"/>
                      <a:pt x="703744" y="783261"/>
                    </a:cubicBezTo>
                    <a:cubicBezTo>
                      <a:pt x="706426" y="781472"/>
                      <a:pt x="709109" y="778790"/>
                      <a:pt x="710898" y="776107"/>
                    </a:cubicBezTo>
                    <a:cubicBezTo>
                      <a:pt x="711792" y="774319"/>
                      <a:pt x="712686" y="773425"/>
                      <a:pt x="714474" y="772531"/>
                    </a:cubicBezTo>
                    <a:cubicBezTo>
                      <a:pt x="717157" y="770743"/>
                      <a:pt x="726099" y="769849"/>
                      <a:pt x="724311" y="773425"/>
                    </a:cubicBezTo>
                    <a:moveTo>
                      <a:pt x="693908" y="760013"/>
                    </a:moveTo>
                    <a:cubicBezTo>
                      <a:pt x="686754" y="764484"/>
                      <a:pt x="680494" y="768954"/>
                      <a:pt x="674235" y="773425"/>
                    </a:cubicBezTo>
                    <a:cubicBezTo>
                      <a:pt x="667081" y="777896"/>
                      <a:pt x="659033" y="780578"/>
                      <a:pt x="651880" y="784155"/>
                    </a:cubicBezTo>
                    <a:cubicBezTo>
                      <a:pt x="650985" y="783261"/>
                      <a:pt x="650091" y="783261"/>
                      <a:pt x="649197" y="783261"/>
                    </a:cubicBezTo>
                    <a:cubicBezTo>
                      <a:pt x="642938" y="786837"/>
                      <a:pt x="637572" y="791308"/>
                      <a:pt x="632207" y="796673"/>
                    </a:cubicBezTo>
                    <a:lnTo>
                      <a:pt x="629524" y="799355"/>
                    </a:lnTo>
                    <a:lnTo>
                      <a:pt x="626842" y="802037"/>
                    </a:lnTo>
                    <a:lnTo>
                      <a:pt x="623265" y="805614"/>
                    </a:lnTo>
                    <a:cubicBezTo>
                      <a:pt x="622371" y="806508"/>
                      <a:pt x="622371" y="807402"/>
                      <a:pt x="620582" y="808296"/>
                    </a:cubicBezTo>
                    <a:cubicBezTo>
                      <a:pt x="619688" y="809190"/>
                      <a:pt x="617005" y="809190"/>
                      <a:pt x="617005" y="807402"/>
                    </a:cubicBezTo>
                    <a:cubicBezTo>
                      <a:pt x="616111" y="808296"/>
                      <a:pt x="615217" y="808296"/>
                      <a:pt x="614323" y="809190"/>
                    </a:cubicBezTo>
                    <a:cubicBezTo>
                      <a:pt x="613429" y="810085"/>
                      <a:pt x="612534" y="810085"/>
                      <a:pt x="611640" y="810979"/>
                    </a:cubicBezTo>
                    <a:lnTo>
                      <a:pt x="609852" y="810979"/>
                    </a:lnTo>
                    <a:cubicBezTo>
                      <a:pt x="608063" y="812767"/>
                      <a:pt x="605381" y="814555"/>
                      <a:pt x="603592" y="816343"/>
                    </a:cubicBezTo>
                    <a:cubicBezTo>
                      <a:pt x="600015" y="819920"/>
                      <a:pt x="596439" y="822602"/>
                      <a:pt x="593756" y="827073"/>
                    </a:cubicBezTo>
                    <a:lnTo>
                      <a:pt x="593756" y="827967"/>
                    </a:lnTo>
                    <a:lnTo>
                      <a:pt x="592862" y="828861"/>
                    </a:lnTo>
                    <a:cubicBezTo>
                      <a:pt x="592862" y="828861"/>
                      <a:pt x="592862" y="829755"/>
                      <a:pt x="591968" y="829755"/>
                    </a:cubicBezTo>
                    <a:cubicBezTo>
                      <a:pt x="591968" y="830650"/>
                      <a:pt x="591073" y="830650"/>
                      <a:pt x="591073" y="831544"/>
                    </a:cubicBezTo>
                    <a:cubicBezTo>
                      <a:pt x="591073" y="831544"/>
                      <a:pt x="590179" y="832438"/>
                      <a:pt x="589285" y="832438"/>
                    </a:cubicBezTo>
                    <a:lnTo>
                      <a:pt x="588391" y="831544"/>
                    </a:lnTo>
                    <a:cubicBezTo>
                      <a:pt x="588391" y="831544"/>
                      <a:pt x="588391" y="830650"/>
                      <a:pt x="587496" y="830650"/>
                    </a:cubicBezTo>
                    <a:cubicBezTo>
                      <a:pt x="586602" y="829755"/>
                      <a:pt x="586602" y="828861"/>
                      <a:pt x="585708" y="827967"/>
                    </a:cubicBezTo>
                    <a:lnTo>
                      <a:pt x="585708" y="827073"/>
                    </a:lnTo>
                    <a:cubicBezTo>
                      <a:pt x="587496" y="825285"/>
                      <a:pt x="589285" y="823497"/>
                      <a:pt x="591073" y="820814"/>
                    </a:cubicBezTo>
                    <a:cubicBezTo>
                      <a:pt x="591968" y="819920"/>
                      <a:pt x="591968" y="819026"/>
                      <a:pt x="592862" y="819026"/>
                    </a:cubicBezTo>
                    <a:cubicBezTo>
                      <a:pt x="593756" y="818132"/>
                      <a:pt x="594650" y="816343"/>
                      <a:pt x="595544" y="815449"/>
                    </a:cubicBezTo>
                    <a:cubicBezTo>
                      <a:pt x="595544" y="814555"/>
                      <a:pt x="596439" y="814555"/>
                      <a:pt x="596439" y="813661"/>
                    </a:cubicBezTo>
                    <a:cubicBezTo>
                      <a:pt x="598227" y="810979"/>
                      <a:pt x="600015" y="809190"/>
                      <a:pt x="601804" y="806508"/>
                    </a:cubicBezTo>
                    <a:lnTo>
                      <a:pt x="602698" y="805614"/>
                    </a:lnTo>
                    <a:cubicBezTo>
                      <a:pt x="603592" y="804720"/>
                      <a:pt x="604486" y="802931"/>
                      <a:pt x="605381" y="802037"/>
                    </a:cubicBezTo>
                    <a:cubicBezTo>
                      <a:pt x="606275" y="801143"/>
                      <a:pt x="606275" y="800249"/>
                      <a:pt x="607169" y="798461"/>
                    </a:cubicBezTo>
                    <a:lnTo>
                      <a:pt x="607169" y="797567"/>
                    </a:lnTo>
                    <a:cubicBezTo>
                      <a:pt x="608063" y="795778"/>
                      <a:pt x="608063" y="794884"/>
                      <a:pt x="608958" y="793990"/>
                    </a:cubicBezTo>
                    <a:lnTo>
                      <a:pt x="608958" y="793096"/>
                    </a:lnTo>
                    <a:cubicBezTo>
                      <a:pt x="608958" y="792202"/>
                      <a:pt x="608958" y="792202"/>
                      <a:pt x="609852" y="791308"/>
                    </a:cubicBezTo>
                    <a:cubicBezTo>
                      <a:pt x="609852" y="790414"/>
                      <a:pt x="609852" y="789519"/>
                      <a:pt x="610746" y="788625"/>
                    </a:cubicBezTo>
                    <a:lnTo>
                      <a:pt x="610746" y="787731"/>
                    </a:lnTo>
                    <a:cubicBezTo>
                      <a:pt x="612534" y="784155"/>
                      <a:pt x="615217" y="781472"/>
                      <a:pt x="617900" y="778790"/>
                    </a:cubicBezTo>
                    <a:lnTo>
                      <a:pt x="617005" y="778790"/>
                    </a:lnTo>
                    <a:cubicBezTo>
                      <a:pt x="614323" y="780578"/>
                      <a:pt x="612534" y="782366"/>
                      <a:pt x="610746" y="784155"/>
                    </a:cubicBezTo>
                    <a:cubicBezTo>
                      <a:pt x="608958" y="785943"/>
                      <a:pt x="605381" y="783261"/>
                      <a:pt x="608063" y="781472"/>
                    </a:cubicBezTo>
                    <a:cubicBezTo>
                      <a:pt x="609852" y="780578"/>
                      <a:pt x="610746" y="778790"/>
                      <a:pt x="611640" y="777896"/>
                    </a:cubicBezTo>
                    <a:cubicBezTo>
                      <a:pt x="614323" y="775213"/>
                      <a:pt x="617005" y="771637"/>
                      <a:pt x="620582" y="768954"/>
                    </a:cubicBezTo>
                    <a:cubicBezTo>
                      <a:pt x="622371" y="767166"/>
                      <a:pt x="624159" y="766272"/>
                      <a:pt x="625948" y="765378"/>
                    </a:cubicBezTo>
                    <a:lnTo>
                      <a:pt x="626842" y="764484"/>
                    </a:lnTo>
                    <a:cubicBezTo>
                      <a:pt x="627736" y="762695"/>
                      <a:pt x="629524" y="761801"/>
                      <a:pt x="630419" y="760013"/>
                    </a:cubicBezTo>
                    <a:cubicBezTo>
                      <a:pt x="646514" y="744813"/>
                      <a:pt x="674235" y="744813"/>
                      <a:pt x="694802" y="734977"/>
                    </a:cubicBezTo>
                    <a:cubicBezTo>
                      <a:pt x="702850" y="731401"/>
                      <a:pt x="713580" y="736766"/>
                      <a:pt x="721628" y="734977"/>
                    </a:cubicBezTo>
                    <a:cubicBezTo>
                      <a:pt x="726993" y="734977"/>
                      <a:pt x="731464" y="734977"/>
                      <a:pt x="736830" y="738554"/>
                    </a:cubicBezTo>
                    <a:cubicBezTo>
                      <a:pt x="721628" y="741236"/>
                      <a:pt x="708215" y="751072"/>
                      <a:pt x="693908" y="760013"/>
                    </a:cubicBezTo>
                    <a:moveTo>
                      <a:pt x="728782" y="641988"/>
                    </a:moveTo>
                    <a:cubicBezTo>
                      <a:pt x="726993" y="640199"/>
                      <a:pt x="734147" y="641988"/>
                      <a:pt x="735935" y="638411"/>
                    </a:cubicBezTo>
                    <a:lnTo>
                      <a:pt x="722522" y="638411"/>
                    </a:lnTo>
                    <a:cubicBezTo>
                      <a:pt x="720734" y="638411"/>
                      <a:pt x="720734" y="636623"/>
                      <a:pt x="720734" y="634834"/>
                    </a:cubicBezTo>
                    <a:cubicBezTo>
                      <a:pt x="712686" y="636623"/>
                      <a:pt x="701955" y="640199"/>
                      <a:pt x="693908" y="641988"/>
                    </a:cubicBezTo>
                    <a:cubicBezTo>
                      <a:pt x="682283" y="645564"/>
                      <a:pt x="671552" y="653611"/>
                      <a:pt x="658139" y="657188"/>
                    </a:cubicBezTo>
                    <a:cubicBezTo>
                      <a:pt x="639361" y="664341"/>
                      <a:pt x="624159" y="679541"/>
                      <a:pt x="604486" y="685800"/>
                    </a:cubicBezTo>
                    <a:cubicBezTo>
                      <a:pt x="602698" y="685800"/>
                      <a:pt x="602698" y="684012"/>
                      <a:pt x="602698" y="682223"/>
                    </a:cubicBezTo>
                    <a:cubicBezTo>
                      <a:pt x="604486" y="676859"/>
                      <a:pt x="610746" y="675070"/>
                      <a:pt x="614323" y="670600"/>
                    </a:cubicBezTo>
                    <a:cubicBezTo>
                      <a:pt x="614323" y="668812"/>
                      <a:pt x="614323" y="667023"/>
                      <a:pt x="612534" y="667023"/>
                    </a:cubicBezTo>
                    <a:cubicBezTo>
                      <a:pt x="625948" y="648246"/>
                      <a:pt x="644726" y="638411"/>
                      <a:pt x="661716" y="623211"/>
                    </a:cubicBezTo>
                    <a:lnTo>
                      <a:pt x="661716" y="617846"/>
                    </a:lnTo>
                    <a:cubicBezTo>
                      <a:pt x="667081" y="610693"/>
                      <a:pt x="675129" y="608010"/>
                      <a:pt x="678706" y="599069"/>
                    </a:cubicBezTo>
                    <a:cubicBezTo>
                      <a:pt x="680494" y="593704"/>
                      <a:pt x="687648" y="587445"/>
                      <a:pt x="695696" y="583869"/>
                    </a:cubicBezTo>
                    <a:cubicBezTo>
                      <a:pt x="693908" y="582081"/>
                      <a:pt x="690331" y="582081"/>
                      <a:pt x="690331" y="578504"/>
                    </a:cubicBezTo>
                    <a:cubicBezTo>
                      <a:pt x="683177" y="578504"/>
                      <a:pt x="676918" y="582081"/>
                      <a:pt x="669764" y="576716"/>
                    </a:cubicBezTo>
                    <a:cubicBezTo>
                      <a:pt x="673341" y="574033"/>
                      <a:pt x="676918" y="572245"/>
                      <a:pt x="680494" y="570457"/>
                    </a:cubicBezTo>
                    <a:cubicBezTo>
                      <a:pt x="678706" y="570457"/>
                      <a:pt x="677812" y="569563"/>
                      <a:pt x="676918" y="567774"/>
                    </a:cubicBezTo>
                    <a:cubicBezTo>
                      <a:pt x="675129" y="564198"/>
                      <a:pt x="680494" y="560621"/>
                      <a:pt x="684965" y="559727"/>
                    </a:cubicBezTo>
                    <a:cubicBezTo>
                      <a:pt x="692119" y="557939"/>
                      <a:pt x="700167" y="557939"/>
                      <a:pt x="705532" y="552574"/>
                    </a:cubicBezTo>
                    <a:cubicBezTo>
                      <a:pt x="693908" y="550786"/>
                      <a:pt x="680494" y="556151"/>
                      <a:pt x="667975" y="548998"/>
                    </a:cubicBezTo>
                    <a:cubicBezTo>
                      <a:pt x="676023" y="526644"/>
                      <a:pt x="690331" y="508762"/>
                      <a:pt x="710003" y="498032"/>
                    </a:cubicBezTo>
                    <a:cubicBezTo>
                      <a:pt x="711792" y="498032"/>
                      <a:pt x="715369" y="498032"/>
                      <a:pt x="715369" y="499820"/>
                    </a:cubicBezTo>
                    <a:cubicBezTo>
                      <a:pt x="715369" y="507868"/>
                      <a:pt x="710003" y="515021"/>
                      <a:pt x="701955" y="516809"/>
                    </a:cubicBezTo>
                    <a:cubicBezTo>
                      <a:pt x="715369" y="520385"/>
                      <a:pt x="728782" y="520385"/>
                      <a:pt x="742195" y="526644"/>
                    </a:cubicBezTo>
                    <a:cubicBezTo>
                      <a:pt x="740406" y="530221"/>
                      <a:pt x="736830" y="528433"/>
                      <a:pt x="735041" y="528433"/>
                    </a:cubicBezTo>
                    <a:cubicBezTo>
                      <a:pt x="743089" y="533797"/>
                      <a:pt x="753820" y="530221"/>
                      <a:pt x="761868" y="536480"/>
                    </a:cubicBezTo>
                    <a:cubicBezTo>
                      <a:pt x="756502" y="541845"/>
                      <a:pt x="752031" y="536480"/>
                      <a:pt x="746666" y="536480"/>
                    </a:cubicBezTo>
                    <a:cubicBezTo>
                      <a:pt x="799424" y="551680"/>
                      <a:pt x="854865" y="563304"/>
                      <a:pt x="898682" y="597281"/>
                    </a:cubicBezTo>
                    <a:cubicBezTo>
                      <a:pt x="861125" y="616058"/>
                      <a:pt x="822674" y="624105"/>
                      <a:pt x="782434" y="633046"/>
                    </a:cubicBezTo>
                    <a:cubicBezTo>
                      <a:pt x="777069" y="633046"/>
                      <a:pt x="774387" y="633046"/>
                      <a:pt x="769021" y="631258"/>
                    </a:cubicBezTo>
                    <a:cubicBezTo>
                      <a:pt x="769021" y="633046"/>
                      <a:pt x="769021" y="636623"/>
                      <a:pt x="767233" y="636623"/>
                    </a:cubicBezTo>
                    <a:cubicBezTo>
                      <a:pt x="760079" y="636623"/>
                      <a:pt x="755608" y="636623"/>
                      <a:pt x="750243" y="640199"/>
                    </a:cubicBezTo>
                    <a:cubicBezTo>
                      <a:pt x="743983" y="645564"/>
                      <a:pt x="734147" y="647352"/>
                      <a:pt x="728782" y="641988"/>
                    </a:cubicBezTo>
                  </a:path>
                </a:pathLst>
              </a:custGeom>
              <a:solidFill>
                <a:srgbClr val="000091"/>
              </a:solidFill>
              <a:ln w="893" cap="flat">
                <a:noFill/>
                <a:prstDash val="solid"/>
                <a:miter/>
              </a:ln>
            </p:spPr>
            <p:txBody>
              <a:bodyPr rtlCol="0" anchor="ctr"/>
              <a:lstStyle/>
              <a:p>
                <a:endParaRPr lang="fr-FR"/>
              </a:p>
            </p:txBody>
          </p:sp>
          <p:sp>
            <p:nvSpPr>
              <p:cNvPr id="63" name="Forme libre 62">
                <a:extLst>
                  <a:ext uri="{FF2B5EF4-FFF2-40B4-BE49-F238E27FC236}">
                    <a16:creationId xmlns:a16="http://schemas.microsoft.com/office/drawing/2014/main" id="{B4F883C2-212D-B627-13CB-8C849DE88486}"/>
                  </a:ext>
                </a:extLst>
              </p:cNvPr>
              <p:cNvSpPr/>
              <p:nvPr/>
            </p:nvSpPr>
            <p:spPr>
              <a:xfrm>
                <a:off x="4569124" y="894132"/>
                <a:ext cx="1085135" cy="894132"/>
              </a:xfrm>
              <a:custGeom>
                <a:avLst/>
                <a:gdLst>
                  <a:gd name="connsiteX0" fmla="*/ 1084241 w 1085135"/>
                  <a:gd name="connsiteY0" fmla="*/ 0 h 894132"/>
                  <a:gd name="connsiteX1" fmla="*/ 123859 w 1085135"/>
                  <a:gd name="connsiteY1" fmla="*/ 0 h 894132"/>
                  <a:gd name="connsiteX2" fmla="*/ 132801 w 1085135"/>
                  <a:gd name="connsiteY2" fmla="*/ 4471 h 894132"/>
                  <a:gd name="connsiteX3" fmla="*/ 156945 w 1085135"/>
                  <a:gd name="connsiteY3" fmla="*/ 16989 h 894132"/>
                  <a:gd name="connsiteX4" fmla="*/ 189136 w 1085135"/>
                  <a:gd name="connsiteY4" fmla="*/ 43813 h 894132"/>
                  <a:gd name="connsiteX5" fmla="*/ 194501 w 1085135"/>
                  <a:gd name="connsiteY5" fmla="*/ 66166 h 894132"/>
                  <a:gd name="connsiteX6" fmla="*/ 181088 w 1085135"/>
                  <a:gd name="connsiteY6" fmla="*/ 91202 h 894132"/>
                  <a:gd name="connsiteX7" fmla="*/ 145320 w 1085135"/>
                  <a:gd name="connsiteY7" fmla="*/ 94778 h 894132"/>
                  <a:gd name="connsiteX8" fmla="*/ 124753 w 1085135"/>
                  <a:gd name="connsiteY8" fmla="*/ 91202 h 894132"/>
                  <a:gd name="connsiteX9" fmla="*/ 190925 w 1085135"/>
                  <a:gd name="connsiteY9" fmla="*/ 136802 h 894132"/>
                  <a:gd name="connsiteX10" fmla="*/ 206126 w 1085135"/>
                  <a:gd name="connsiteY10" fmla="*/ 142167 h 894132"/>
                  <a:gd name="connsiteX11" fmla="*/ 207915 w 1085135"/>
                  <a:gd name="connsiteY11" fmla="*/ 147532 h 894132"/>
                  <a:gd name="connsiteX12" fmla="*/ 202549 w 1085135"/>
                  <a:gd name="connsiteY12" fmla="*/ 157367 h 894132"/>
                  <a:gd name="connsiteX13" fmla="*/ 207915 w 1085135"/>
                  <a:gd name="connsiteY13" fmla="*/ 157367 h 894132"/>
                  <a:gd name="connsiteX14" fmla="*/ 226693 w 1085135"/>
                  <a:gd name="connsiteY14" fmla="*/ 142167 h 894132"/>
                  <a:gd name="connsiteX15" fmla="*/ 233847 w 1085135"/>
                  <a:gd name="connsiteY15" fmla="*/ 167203 h 894132"/>
                  <a:gd name="connsiteX16" fmla="*/ 213280 w 1085135"/>
                  <a:gd name="connsiteY16" fmla="*/ 184191 h 894132"/>
                  <a:gd name="connsiteX17" fmla="*/ 213280 w 1085135"/>
                  <a:gd name="connsiteY17" fmla="*/ 195815 h 894132"/>
                  <a:gd name="connsiteX18" fmla="*/ 221328 w 1085135"/>
                  <a:gd name="connsiteY18" fmla="*/ 216380 h 894132"/>
                  <a:gd name="connsiteX19" fmla="*/ 232952 w 1085135"/>
                  <a:gd name="connsiteY19" fmla="*/ 253934 h 894132"/>
                  <a:gd name="connsiteX20" fmla="*/ 244577 w 1085135"/>
                  <a:gd name="connsiteY20" fmla="*/ 329935 h 894132"/>
                  <a:gd name="connsiteX21" fmla="*/ 242789 w 1085135"/>
                  <a:gd name="connsiteY21" fmla="*/ 368383 h 894132"/>
                  <a:gd name="connsiteX22" fmla="*/ 261567 w 1085135"/>
                  <a:gd name="connsiteY22" fmla="*/ 404148 h 894132"/>
                  <a:gd name="connsiteX23" fmla="*/ 280346 w 1085135"/>
                  <a:gd name="connsiteY23" fmla="*/ 430972 h 894132"/>
                  <a:gd name="connsiteX24" fmla="*/ 300912 w 1085135"/>
                  <a:gd name="connsiteY24" fmla="*/ 484620 h 894132"/>
                  <a:gd name="connsiteX25" fmla="*/ 265144 w 1085135"/>
                  <a:gd name="connsiteY25" fmla="*/ 501609 h 894132"/>
                  <a:gd name="connsiteX26" fmla="*/ 268721 w 1085135"/>
                  <a:gd name="connsiteY26" fmla="*/ 532009 h 894132"/>
                  <a:gd name="connsiteX27" fmla="*/ 246366 w 1085135"/>
                  <a:gd name="connsiteY27" fmla="*/ 561516 h 894132"/>
                  <a:gd name="connsiteX28" fmla="*/ 257990 w 1085135"/>
                  <a:gd name="connsiteY28" fmla="*/ 568669 h 894132"/>
                  <a:gd name="connsiteX29" fmla="*/ 263356 w 1085135"/>
                  <a:gd name="connsiteY29" fmla="*/ 591022 h 894132"/>
                  <a:gd name="connsiteX30" fmla="*/ 246366 w 1085135"/>
                  <a:gd name="connsiteY30" fmla="*/ 621422 h 894132"/>
                  <a:gd name="connsiteX31" fmla="*/ 244577 w 1085135"/>
                  <a:gd name="connsiteY31" fmla="*/ 658976 h 894132"/>
                  <a:gd name="connsiteX32" fmla="*/ 214174 w 1085135"/>
                  <a:gd name="connsiteY32" fmla="*/ 684012 h 894132"/>
                  <a:gd name="connsiteX33" fmla="*/ 181982 w 1085135"/>
                  <a:gd name="connsiteY33" fmla="*/ 685800 h 894132"/>
                  <a:gd name="connsiteX34" fmla="*/ 172146 w 1085135"/>
                  <a:gd name="connsiteY34" fmla="*/ 682223 h 894132"/>
                  <a:gd name="connsiteX35" fmla="*/ 86302 w 1085135"/>
                  <a:gd name="connsiteY35" fmla="*/ 670600 h 894132"/>
                  <a:gd name="connsiteX36" fmla="*/ 63052 w 1085135"/>
                  <a:gd name="connsiteY36" fmla="*/ 676859 h 894132"/>
                  <a:gd name="connsiteX37" fmla="*/ 42486 w 1085135"/>
                  <a:gd name="connsiteY37" fmla="*/ 694741 h 894132"/>
                  <a:gd name="connsiteX38" fmla="*/ 38909 w 1085135"/>
                  <a:gd name="connsiteY38" fmla="*/ 699212 h 894132"/>
                  <a:gd name="connsiteX39" fmla="*/ 37120 w 1085135"/>
                  <a:gd name="connsiteY39" fmla="*/ 701894 h 894132"/>
                  <a:gd name="connsiteX40" fmla="*/ 35332 w 1085135"/>
                  <a:gd name="connsiteY40" fmla="*/ 703683 h 894132"/>
                  <a:gd name="connsiteX41" fmla="*/ 21919 w 1085135"/>
                  <a:gd name="connsiteY41" fmla="*/ 723354 h 894132"/>
                  <a:gd name="connsiteX42" fmla="*/ 21024 w 1085135"/>
                  <a:gd name="connsiteY42" fmla="*/ 724248 h 894132"/>
                  <a:gd name="connsiteX43" fmla="*/ 19236 w 1085135"/>
                  <a:gd name="connsiteY43" fmla="*/ 726930 h 894132"/>
                  <a:gd name="connsiteX44" fmla="*/ 6717 w 1085135"/>
                  <a:gd name="connsiteY44" fmla="*/ 758225 h 894132"/>
                  <a:gd name="connsiteX45" fmla="*/ 8506 w 1085135"/>
                  <a:gd name="connsiteY45" fmla="*/ 837803 h 894132"/>
                  <a:gd name="connsiteX46" fmla="*/ 101503 w 1085135"/>
                  <a:gd name="connsiteY46" fmla="*/ 873568 h 894132"/>
                  <a:gd name="connsiteX47" fmla="*/ 141743 w 1085135"/>
                  <a:gd name="connsiteY47" fmla="*/ 894133 h 894132"/>
                  <a:gd name="connsiteX48" fmla="*/ 1085135 w 1085135"/>
                  <a:gd name="connsiteY48" fmla="*/ 894133 h 894132"/>
                  <a:gd name="connsiteX49" fmla="*/ 1085135 w 1085135"/>
                  <a:gd name="connsiteY49" fmla="*/ 0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085135" h="894132">
                    <a:moveTo>
                      <a:pt x="1084241" y="0"/>
                    </a:moveTo>
                    <a:lnTo>
                      <a:pt x="123859" y="0"/>
                    </a:lnTo>
                    <a:cubicBezTo>
                      <a:pt x="123859" y="0"/>
                      <a:pt x="125647" y="0"/>
                      <a:pt x="132801" y="4471"/>
                    </a:cubicBezTo>
                    <a:cubicBezTo>
                      <a:pt x="140849" y="8941"/>
                      <a:pt x="150685" y="14306"/>
                      <a:pt x="156945" y="16989"/>
                    </a:cubicBezTo>
                    <a:cubicBezTo>
                      <a:pt x="169463" y="23247"/>
                      <a:pt x="181088" y="31295"/>
                      <a:pt x="189136" y="43813"/>
                    </a:cubicBezTo>
                    <a:cubicBezTo>
                      <a:pt x="192713" y="49177"/>
                      <a:pt x="197184" y="59013"/>
                      <a:pt x="194501" y="66166"/>
                    </a:cubicBezTo>
                    <a:cubicBezTo>
                      <a:pt x="190925" y="74213"/>
                      <a:pt x="189136" y="88519"/>
                      <a:pt x="181088" y="91202"/>
                    </a:cubicBezTo>
                    <a:cubicBezTo>
                      <a:pt x="171252" y="96566"/>
                      <a:pt x="157839" y="96566"/>
                      <a:pt x="145320" y="94778"/>
                    </a:cubicBezTo>
                    <a:cubicBezTo>
                      <a:pt x="138166" y="94778"/>
                      <a:pt x="131907" y="92990"/>
                      <a:pt x="124753" y="91202"/>
                    </a:cubicBezTo>
                    <a:cubicBezTo>
                      <a:pt x="149791" y="101037"/>
                      <a:pt x="173935" y="113555"/>
                      <a:pt x="190925" y="136802"/>
                    </a:cubicBezTo>
                    <a:cubicBezTo>
                      <a:pt x="192713" y="140379"/>
                      <a:pt x="198972" y="142167"/>
                      <a:pt x="206126" y="142167"/>
                    </a:cubicBezTo>
                    <a:cubicBezTo>
                      <a:pt x="207915" y="142167"/>
                      <a:pt x="207915" y="145744"/>
                      <a:pt x="207915" y="147532"/>
                    </a:cubicBezTo>
                    <a:cubicBezTo>
                      <a:pt x="204338" y="151108"/>
                      <a:pt x="200761" y="152897"/>
                      <a:pt x="202549" y="157367"/>
                    </a:cubicBezTo>
                    <a:lnTo>
                      <a:pt x="207915" y="157367"/>
                    </a:lnTo>
                    <a:cubicBezTo>
                      <a:pt x="215962" y="153791"/>
                      <a:pt x="215068" y="136802"/>
                      <a:pt x="226693" y="142167"/>
                    </a:cubicBezTo>
                    <a:cubicBezTo>
                      <a:pt x="234741" y="147532"/>
                      <a:pt x="238318" y="159156"/>
                      <a:pt x="233847" y="167203"/>
                    </a:cubicBezTo>
                    <a:cubicBezTo>
                      <a:pt x="226693" y="174356"/>
                      <a:pt x="220433" y="178827"/>
                      <a:pt x="213280" y="184191"/>
                    </a:cubicBezTo>
                    <a:cubicBezTo>
                      <a:pt x="211491" y="187768"/>
                      <a:pt x="211491" y="192239"/>
                      <a:pt x="213280" y="195815"/>
                    </a:cubicBezTo>
                    <a:cubicBezTo>
                      <a:pt x="218645" y="202968"/>
                      <a:pt x="220433" y="209227"/>
                      <a:pt x="221328" y="216380"/>
                    </a:cubicBezTo>
                    <a:cubicBezTo>
                      <a:pt x="226693" y="228004"/>
                      <a:pt x="228481" y="241416"/>
                      <a:pt x="232952" y="253934"/>
                    </a:cubicBezTo>
                    <a:cubicBezTo>
                      <a:pt x="240106" y="278970"/>
                      <a:pt x="246366" y="304899"/>
                      <a:pt x="244577" y="329935"/>
                    </a:cubicBezTo>
                    <a:cubicBezTo>
                      <a:pt x="244577" y="343347"/>
                      <a:pt x="237423" y="354971"/>
                      <a:pt x="242789" y="368383"/>
                    </a:cubicBezTo>
                    <a:cubicBezTo>
                      <a:pt x="246366" y="381795"/>
                      <a:pt x="254413" y="391630"/>
                      <a:pt x="261567" y="404148"/>
                    </a:cubicBezTo>
                    <a:cubicBezTo>
                      <a:pt x="268721" y="413984"/>
                      <a:pt x="274980" y="421137"/>
                      <a:pt x="280346" y="430972"/>
                    </a:cubicBezTo>
                    <a:cubicBezTo>
                      <a:pt x="290182" y="447961"/>
                      <a:pt x="308960" y="464949"/>
                      <a:pt x="300912" y="484620"/>
                    </a:cubicBezTo>
                    <a:cubicBezTo>
                      <a:pt x="295547" y="496244"/>
                      <a:pt x="277663" y="494456"/>
                      <a:pt x="265144" y="501609"/>
                    </a:cubicBezTo>
                    <a:cubicBezTo>
                      <a:pt x="255308" y="509656"/>
                      <a:pt x="263356" y="523962"/>
                      <a:pt x="268721" y="532009"/>
                    </a:cubicBezTo>
                    <a:cubicBezTo>
                      <a:pt x="276769" y="547209"/>
                      <a:pt x="258885" y="557045"/>
                      <a:pt x="246366" y="561516"/>
                    </a:cubicBezTo>
                    <a:cubicBezTo>
                      <a:pt x="249942" y="566880"/>
                      <a:pt x="256202" y="565092"/>
                      <a:pt x="257990" y="568669"/>
                    </a:cubicBezTo>
                    <a:cubicBezTo>
                      <a:pt x="259779" y="576716"/>
                      <a:pt x="267827" y="582081"/>
                      <a:pt x="263356" y="591022"/>
                    </a:cubicBezTo>
                    <a:cubicBezTo>
                      <a:pt x="256202" y="600857"/>
                      <a:pt x="236529" y="606222"/>
                      <a:pt x="246366" y="621422"/>
                    </a:cubicBezTo>
                    <a:cubicBezTo>
                      <a:pt x="253519" y="633046"/>
                      <a:pt x="249048" y="646458"/>
                      <a:pt x="244577" y="658976"/>
                    </a:cubicBezTo>
                    <a:cubicBezTo>
                      <a:pt x="239212" y="672388"/>
                      <a:pt x="227587" y="681329"/>
                      <a:pt x="214174" y="684012"/>
                    </a:cubicBezTo>
                    <a:cubicBezTo>
                      <a:pt x="204338" y="687588"/>
                      <a:pt x="191819" y="687588"/>
                      <a:pt x="181982" y="685800"/>
                    </a:cubicBezTo>
                    <a:cubicBezTo>
                      <a:pt x="178406" y="684012"/>
                      <a:pt x="174829" y="682223"/>
                      <a:pt x="172146" y="682223"/>
                    </a:cubicBezTo>
                    <a:cubicBezTo>
                      <a:pt x="143531" y="678647"/>
                      <a:pt x="114917" y="670600"/>
                      <a:pt x="86302" y="670600"/>
                    </a:cubicBezTo>
                    <a:cubicBezTo>
                      <a:pt x="78254" y="672388"/>
                      <a:pt x="69312" y="674176"/>
                      <a:pt x="63052" y="676859"/>
                    </a:cubicBezTo>
                    <a:cubicBezTo>
                      <a:pt x="55899" y="682223"/>
                      <a:pt x="48745" y="688482"/>
                      <a:pt x="42486" y="694741"/>
                    </a:cubicBezTo>
                    <a:cubicBezTo>
                      <a:pt x="41591" y="696530"/>
                      <a:pt x="39803" y="697424"/>
                      <a:pt x="38909" y="699212"/>
                    </a:cubicBezTo>
                    <a:cubicBezTo>
                      <a:pt x="38014" y="700106"/>
                      <a:pt x="37120" y="701000"/>
                      <a:pt x="37120" y="701894"/>
                    </a:cubicBezTo>
                    <a:lnTo>
                      <a:pt x="35332" y="703683"/>
                    </a:lnTo>
                    <a:cubicBezTo>
                      <a:pt x="29967" y="709942"/>
                      <a:pt x="26390" y="716201"/>
                      <a:pt x="21919" y="723354"/>
                    </a:cubicBezTo>
                    <a:cubicBezTo>
                      <a:pt x="21919" y="724248"/>
                      <a:pt x="21024" y="724248"/>
                      <a:pt x="21024" y="724248"/>
                    </a:cubicBezTo>
                    <a:cubicBezTo>
                      <a:pt x="21024" y="725142"/>
                      <a:pt x="20130" y="726036"/>
                      <a:pt x="19236" y="726930"/>
                    </a:cubicBezTo>
                    <a:cubicBezTo>
                      <a:pt x="13871" y="736766"/>
                      <a:pt x="9400" y="747495"/>
                      <a:pt x="6717" y="758225"/>
                    </a:cubicBezTo>
                    <a:cubicBezTo>
                      <a:pt x="-4908" y="796673"/>
                      <a:pt x="458" y="829755"/>
                      <a:pt x="8506" y="837803"/>
                    </a:cubicBezTo>
                    <a:cubicBezTo>
                      <a:pt x="10294" y="839591"/>
                      <a:pt x="63947" y="856579"/>
                      <a:pt x="101503" y="873568"/>
                    </a:cubicBezTo>
                    <a:cubicBezTo>
                      <a:pt x="119388" y="881615"/>
                      <a:pt x="131012" y="886980"/>
                      <a:pt x="141743" y="894133"/>
                    </a:cubicBezTo>
                    <a:lnTo>
                      <a:pt x="1085135" y="894133"/>
                    </a:lnTo>
                    <a:lnTo>
                      <a:pt x="1085135" y="0"/>
                    </a:lnTo>
                    <a:close/>
                  </a:path>
                </a:pathLst>
              </a:custGeom>
              <a:solidFill>
                <a:srgbClr val="E1000F"/>
              </a:solidFill>
              <a:ln w="893" cap="flat">
                <a:noFill/>
                <a:prstDash val="solid"/>
                <a:miter/>
              </a:ln>
            </p:spPr>
            <p:txBody>
              <a:bodyPr rtlCol="0" anchor="ctr"/>
              <a:lstStyle/>
              <a:p>
                <a:endParaRPr lang="fr-FR"/>
              </a:p>
            </p:txBody>
          </p:sp>
          <p:sp>
            <p:nvSpPr>
              <p:cNvPr id="64" name="Forme libre 63">
                <a:extLst>
                  <a:ext uri="{FF2B5EF4-FFF2-40B4-BE49-F238E27FC236}">
                    <a16:creationId xmlns:a16="http://schemas.microsoft.com/office/drawing/2014/main" id="{1882FA65-38E4-B7CC-52E0-5F8A2C7AD656}"/>
                  </a:ext>
                </a:extLst>
              </p:cNvPr>
              <p:cNvSpPr/>
              <p:nvPr/>
            </p:nvSpPr>
            <p:spPr>
              <a:xfrm>
                <a:off x="4684935" y="1205549"/>
                <a:ext cx="109897" cy="97202"/>
              </a:xfrm>
              <a:custGeom>
                <a:avLst/>
                <a:gdLst>
                  <a:gd name="connsiteX0" fmla="*/ 65277 w 109897"/>
                  <a:gd name="connsiteY0" fmla="*/ 15836 h 97202"/>
                  <a:gd name="connsiteX1" fmla="*/ 82267 w 109897"/>
                  <a:gd name="connsiteY1" fmla="*/ 21201 h 97202"/>
                  <a:gd name="connsiteX2" fmla="*/ 48287 w 109897"/>
                  <a:gd name="connsiteY2" fmla="*/ 51602 h 97202"/>
                  <a:gd name="connsiteX3" fmla="*/ 42922 w 109897"/>
                  <a:gd name="connsiteY3" fmla="*/ 51602 h 97202"/>
                  <a:gd name="connsiteX4" fmla="*/ 34874 w 109897"/>
                  <a:gd name="connsiteY4" fmla="*/ 63225 h 97202"/>
                  <a:gd name="connsiteX5" fmla="*/ 19673 w 109897"/>
                  <a:gd name="connsiteY5" fmla="*/ 65014 h 97202"/>
                  <a:gd name="connsiteX6" fmla="*/ 44711 w 109897"/>
                  <a:gd name="connsiteY6" fmla="*/ 74849 h 97202"/>
                  <a:gd name="connsiteX7" fmla="*/ 50076 w 109897"/>
                  <a:gd name="connsiteY7" fmla="*/ 82002 h 97202"/>
                  <a:gd name="connsiteX8" fmla="*/ 53653 w 109897"/>
                  <a:gd name="connsiteY8" fmla="*/ 80214 h 97202"/>
                  <a:gd name="connsiteX9" fmla="*/ 57229 w 109897"/>
                  <a:gd name="connsiteY9" fmla="*/ 82002 h 97202"/>
                  <a:gd name="connsiteX10" fmla="*/ 57229 w 109897"/>
                  <a:gd name="connsiteY10" fmla="*/ 89155 h 97202"/>
                  <a:gd name="connsiteX11" fmla="*/ 36663 w 109897"/>
                  <a:gd name="connsiteY11" fmla="*/ 94520 h 97202"/>
                  <a:gd name="connsiteX12" fmla="*/ 76008 w 109897"/>
                  <a:gd name="connsiteY12" fmla="*/ 94520 h 97202"/>
                  <a:gd name="connsiteX13" fmla="*/ 83162 w 109897"/>
                  <a:gd name="connsiteY13" fmla="*/ 65908 h 97202"/>
                  <a:gd name="connsiteX14" fmla="*/ 79585 w 109897"/>
                  <a:gd name="connsiteY14" fmla="*/ 60543 h 97202"/>
                  <a:gd name="connsiteX15" fmla="*/ 89421 w 109897"/>
                  <a:gd name="connsiteY15" fmla="*/ 50708 h 97202"/>
                  <a:gd name="connsiteX16" fmla="*/ 99257 w 109897"/>
                  <a:gd name="connsiteY16" fmla="*/ 45343 h 97202"/>
                  <a:gd name="connsiteX17" fmla="*/ 93892 w 109897"/>
                  <a:gd name="connsiteY17" fmla="*/ 37296 h 97202"/>
                  <a:gd name="connsiteX18" fmla="*/ 109094 w 109897"/>
                  <a:gd name="connsiteY18" fmla="*/ 10472 h 97202"/>
                  <a:gd name="connsiteX19" fmla="*/ 85844 w 109897"/>
                  <a:gd name="connsiteY19" fmla="*/ 1530 h 97202"/>
                  <a:gd name="connsiteX20" fmla="*/ 57229 w 109897"/>
                  <a:gd name="connsiteY20" fmla="*/ 3319 h 97202"/>
                  <a:gd name="connsiteX21" fmla="*/ 32192 w 109897"/>
                  <a:gd name="connsiteY21" fmla="*/ 10472 h 97202"/>
                  <a:gd name="connsiteX22" fmla="*/ 0 w 109897"/>
                  <a:gd name="connsiteY22" fmla="*/ 27460 h 97202"/>
                  <a:gd name="connsiteX23" fmla="*/ 36663 w 109897"/>
                  <a:gd name="connsiteY23" fmla="*/ 17625 h 97202"/>
                  <a:gd name="connsiteX24" fmla="*/ 65277 w 109897"/>
                  <a:gd name="connsiteY24" fmla="*/ 15836 h 97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9897" h="97202">
                    <a:moveTo>
                      <a:pt x="65277" y="15836"/>
                    </a:moveTo>
                    <a:cubicBezTo>
                      <a:pt x="72431" y="17625"/>
                      <a:pt x="82267" y="17625"/>
                      <a:pt x="82267" y="21201"/>
                    </a:cubicBezTo>
                    <a:cubicBezTo>
                      <a:pt x="78691" y="34613"/>
                      <a:pt x="59018" y="38190"/>
                      <a:pt x="48287" y="51602"/>
                    </a:cubicBezTo>
                    <a:lnTo>
                      <a:pt x="42922" y="51602"/>
                    </a:lnTo>
                    <a:cubicBezTo>
                      <a:pt x="37557" y="55178"/>
                      <a:pt x="39345" y="63225"/>
                      <a:pt x="34874" y="63225"/>
                    </a:cubicBezTo>
                    <a:cubicBezTo>
                      <a:pt x="29509" y="61437"/>
                      <a:pt x="25038" y="63225"/>
                      <a:pt x="19673" y="65014"/>
                    </a:cubicBezTo>
                    <a:cubicBezTo>
                      <a:pt x="26826" y="72167"/>
                      <a:pt x="34874" y="76637"/>
                      <a:pt x="44711" y="74849"/>
                    </a:cubicBezTo>
                    <a:cubicBezTo>
                      <a:pt x="46499" y="74849"/>
                      <a:pt x="50076" y="78426"/>
                      <a:pt x="50076" y="82002"/>
                    </a:cubicBezTo>
                    <a:cubicBezTo>
                      <a:pt x="50076" y="82002"/>
                      <a:pt x="51864" y="82002"/>
                      <a:pt x="53653" y="80214"/>
                    </a:cubicBezTo>
                    <a:cubicBezTo>
                      <a:pt x="55441" y="80214"/>
                      <a:pt x="57229" y="80214"/>
                      <a:pt x="57229" y="82002"/>
                    </a:cubicBezTo>
                    <a:lnTo>
                      <a:pt x="57229" y="89155"/>
                    </a:lnTo>
                    <a:cubicBezTo>
                      <a:pt x="51864" y="96308"/>
                      <a:pt x="43816" y="92732"/>
                      <a:pt x="36663" y="94520"/>
                    </a:cubicBezTo>
                    <a:cubicBezTo>
                      <a:pt x="50076" y="98097"/>
                      <a:pt x="63489" y="98097"/>
                      <a:pt x="76008" y="94520"/>
                    </a:cubicBezTo>
                    <a:cubicBezTo>
                      <a:pt x="85844" y="90944"/>
                      <a:pt x="76008" y="73955"/>
                      <a:pt x="83162" y="65908"/>
                    </a:cubicBezTo>
                    <a:cubicBezTo>
                      <a:pt x="79585" y="65908"/>
                      <a:pt x="83162" y="60543"/>
                      <a:pt x="79585" y="60543"/>
                    </a:cubicBezTo>
                    <a:cubicBezTo>
                      <a:pt x="83162" y="56967"/>
                      <a:pt x="86738" y="52496"/>
                      <a:pt x="89421" y="50708"/>
                    </a:cubicBezTo>
                    <a:cubicBezTo>
                      <a:pt x="92998" y="50708"/>
                      <a:pt x="97469" y="48919"/>
                      <a:pt x="99257" y="45343"/>
                    </a:cubicBezTo>
                    <a:cubicBezTo>
                      <a:pt x="99257" y="41766"/>
                      <a:pt x="92104" y="39978"/>
                      <a:pt x="93892" y="37296"/>
                    </a:cubicBezTo>
                    <a:cubicBezTo>
                      <a:pt x="103728" y="30143"/>
                      <a:pt x="112671" y="20307"/>
                      <a:pt x="109094" y="10472"/>
                    </a:cubicBezTo>
                    <a:cubicBezTo>
                      <a:pt x="107305" y="5107"/>
                      <a:pt x="93892" y="5107"/>
                      <a:pt x="85844" y="1530"/>
                    </a:cubicBezTo>
                    <a:cubicBezTo>
                      <a:pt x="77796" y="-2046"/>
                      <a:pt x="67066" y="1530"/>
                      <a:pt x="57229" y="3319"/>
                    </a:cubicBezTo>
                    <a:cubicBezTo>
                      <a:pt x="49182" y="3319"/>
                      <a:pt x="40239" y="8683"/>
                      <a:pt x="32192" y="10472"/>
                    </a:cubicBezTo>
                    <a:cubicBezTo>
                      <a:pt x="20567" y="14048"/>
                      <a:pt x="9836" y="20307"/>
                      <a:pt x="0" y="27460"/>
                    </a:cubicBezTo>
                    <a:cubicBezTo>
                      <a:pt x="11625" y="22095"/>
                      <a:pt x="23249" y="20307"/>
                      <a:pt x="36663" y="17625"/>
                    </a:cubicBezTo>
                    <a:cubicBezTo>
                      <a:pt x="46499" y="15836"/>
                      <a:pt x="54547" y="14048"/>
                      <a:pt x="65277" y="15836"/>
                    </a:cubicBezTo>
                  </a:path>
                </a:pathLst>
              </a:custGeom>
              <a:solidFill>
                <a:srgbClr val="808080"/>
              </a:solidFill>
              <a:ln w="893" cap="flat">
                <a:noFill/>
                <a:prstDash val="solid"/>
                <a:miter/>
              </a:ln>
            </p:spPr>
            <p:txBody>
              <a:bodyPr rtlCol="0" anchor="ctr"/>
              <a:lstStyle/>
              <a:p>
                <a:endParaRPr lang="fr-FR"/>
              </a:p>
            </p:txBody>
          </p:sp>
        </p:grpSp>
        <p:sp>
          <p:nvSpPr>
            <p:cNvPr id="60" name="Forme libre 59">
              <a:extLst>
                <a:ext uri="{FF2B5EF4-FFF2-40B4-BE49-F238E27FC236}">
                  <a16:creationId xmlns:a16="http://schemas.microsoft.com/office/drawing/2014/main" id="{B664CACB-77F3-F987-1723-74C2CAFF7160}"/>
                </a:ext>
              </a:extLst>
            </p:cNvPr>
            <p:cNvSpPr/>
            <p:nvPr/>
          </p:nvSpPr>
          <p:spPr>
            <a:xfrm>
              <a:off x="3189814" y="2048458"/>
              <a:ext cx="5812369" cy="1982292"/>
            </a:xfrm>
            <a:custGeom>
              <a:avLst/>
              <a:gdLst>
                <a:gd name="connsiteX0" fmla="*/ 0 w 5812369"/>
                <a:gd name="connsiteY0" fmla="*/ 857474 h 1982292"/>
                <a:gd name="connsiteX1" fmla="*/ 0 w 5812369"/>
                <a:gd name="connsiteY1" fmla="*/ 186874 h 1982292"/>
                <a:gd name="connsiteX2" fmla="*/ 203880 w 5812369"/>
                <a:gd name="connsiteY2" fmla="*/ 186874 h 1982292"/>
                <a:gd name="connsiteX3" fmla="*/ 377357 w 5812369"/>
                <a:gd name="connsiteY3" fmla="*/ 240522 h 1982292"/>
                <a:gd name="connsiteX4" fmla="*/ 441740 w 5812369"/>
                <a:gd name="connsiteY4" fmla="*/ 387160 h 1982292"/>
                <a:gd name="connsiteX5" fmla="*/ 414020 w 5812369"/>
                <a:gd name="connsiteY5" fmla="*/ 490879 h 1982292"/>
                <a:gd name="connsiteX6" fmla="*/ 335329 w 5812369"/>
                <a:gd name="connsiteY6" fmla="*/ 560621 h 1982292"/>
                <a:gd name="connsiteX7" fmla="*/ 544574 w 5812369"/>
                <a:gd name="connsiteY7" fmla="*/ 857474 h 1982292"/>
                <a:gd name="connsiteX8" fmla="*/ 382722 w 5812369"/>
                <a:gd name="connsiteY8" fmla="*/ 857474 h 1982292"/>
                <a:gd name="connsiteX9" fmla="*/ 204774 w 5812369"/>
                <a:gd name="connsiteY9" fmla="*/ 586551 h 1982292"/>
                <a:gd name="connsiteX10" fmla="*/ 135920 w 5812369"/>
                <a:gd name="connsiteY10" fmla="*/ 586551 h 1982292"/>
                <a:gd name="connsiteX11" fmla="*/ 135920 w 5812369"/>
                <a:gd name="connsiteY11" fmla="*/ 857474 h 1982292"/>
                <a:gd name="connsiteX12" fmla="*/ 135920 w 5812369"/>
                <a:gd name="connsiteY12" fmla="*/ 471208 h 1982292"/>
                <a:gd name="connsiteX13" fmla="*/ 211928 w 5812369"/>
                <a:gd name="connsiteY13" fmla="*/ 471208 h 1982292"/>
                <a:gd name="connsiteX14" fmla="*/ 278100 w 5812369"/>
                <a:gd name="connsiteY14" fmla="*/ 448855 h 1982292"/>
                <a:gd name="connsiteX15" fmla="*/ 302243 w 5812369"/>
                <a:gd name="connsiteY15" fmla="*/ 385371 h 1982292"/>
                <a:gd name="connsiteX16" fmla="*/ 278100 w 5812369"/>
                <a:gd name="connsiteY16" fmla="*/ 324570 h 1982292"/>
                <a:gd name="connsiteX17" fmla="*/ 211928 w 5812369"/>
                <a:gd name="connsiteY17" fmla="*/ 303111 h 1982292"/>
                <a:gd name="connsiteX18" fmla="*/ 135920 w 5812369"/>
                <a:gd name="connsiteY18" fmla="*/ 303111 h 1982292"/>
                <a:gd name="connsiteX19" fmla="*/ 639361 w 5812369"/>
                <a:gd name="connsiteY19" fmla="*/ 857474 h 1982292"/>
                <a:gd name="connsiteX20" fmla="*/ 639361 w 5812369"/>
                <a:gd name="connsiteY20" fmla="*/ 186874 h 1982292"/>
                <a:gd name="connsiteX21" fmla="*/ 1028342 w 5812369"/>
                <a:gd name="connsiteY21" fmla="*/ 186874 h 1982292"/>
                <a:gd name="connsiteX22" fmla="*/ 1028342 w 5812369"/>
                <a:gd name="connsiteY22" fmla="*/ 303111 h 1982292"/>
                <a:gd name="connsiteX23" fmla="*/ 774387 w 5812369"/>
                <a:gd name="connsiteY23" fmla="*/ 303111 h 1982292"/>
                <a:gd name="connsiteX24" fmla="*/ 774387 w 5812369"/>
                <a:gd name="connsiteY24" fmla="*/ 457796 h 1982292"/>
                <a:gd name="connsiteX25" fmla="*/ 989891 w 5812369"/>
                <a:gd name="connsiteY25" fmla="*/ 457796 h 1982292"/>
                <a:gd name="connsiteX26" fmla="*/ 989891 w 5812369"/>
                <a:gd name="connsiteY26" fmla="*/ 574033 h 1982292"/>
                <a:gd name="connsiteX27" fmla="*/ 774387 w 5812369"/>
                <a:gd name="connsiteY27" fmla="*/ 574033 h 1982292"/>
                <a:gd name="connsiteX28" fmla="*/ 774387 w 5812369"/>
                <a:gd name="connsiteY28" fmla="*/ 741236 h 1982292"/>
                <a:gd name="connsiteX29" fmla="*/ 1028342 w 5812369"/>
                <a:gd name="connsiteY29" fmla="*/ 741236 h 1982292"/>
                <a:gd name="connsiteX30" fmla="*/ 1028342 w 5812369"/>
                <a:gd name="connsiteY30" fmla="*/ 857474 h 1982292"/>
                <a:gd name="connsiteX31" fmla="*/ 770810 w 5812369"/>
                <a:gd name="connsiteY31" fmla="*/ 129649 h 1982292"/>
                <a:gd name="connsiteX32" fmla="*/ 878115 w 5812369"/>
                <a:gd name="connsiteY32" fmla="*/ 0 h 1982292"/>
                <a:gd name="connsiteX33" fmla="*/ 1017612 w 5812369"/>
                <a:gd name="connsiteY33" fmla="*/ 0 h 1982292"/>
                <a:gd name="connsiteX34" fmla="*/ 894211 w 5812369"/>
                <a:gd name="connsiteY34" fmla="*/ 129649 h 1982292"/>
                <a:gd name="connsiteX35" fmla="*/ 1193771 w 5812369"/>
                <a:gd name="connsiteY35" fmla="*/ 857474 h 1982292"/>
                <a:gd name="connsiteX36" fmla="*/ 1193771 w 5812369"/>
                <a:gd name="connsiteY36" fmla="*/ 186874 h 1982292"/>
                <a:gd name="connsiteX37" fmla="*/ 1414641 w 5812369"/>
                <a:gd name="connsiteY37" fmla="*/ 186874 h 1982292"/>
                <a:gd name="connsiteX38" fmla="*/ 1587224 w 5812369"/>
                <a:gd name="connsiteY38" fmla="*/ 240522 h 1982292"/>
                <a:gd name="connsiteX39" fmla="*/ 1650713 w 5812369"/>
                <a:gd name="connsiteY39" fmla="*/ 387160 h 1982292"/>
                <a:gd name="connsiteX40" fmla="*/ 1587224 w 5812369"/>
                <a:gd name="connsiteY40" fmla="*/ 532903 h 1982292"/>
                <a:gd name="connsiteX41" fmla="*/ 1414641 w 5812369"/>
                <a:gd name="connsiteY41" fmla="*/ 586551 h 1982292"/>
                <a:gd name="connsiteX42" fmla="*/ 1329691 w 5812369"/>
                <a:gd name="connsiteY42" fmla="*/ 586551 h 1982292"/>
                <a:gd name="connsiteX43" fmla="*/ 1329691 w 5812369"/>
                <a:gd name="connsiteY43" fmla="*/ 857474 h 1982292"/>
                <a:gd name="connsiteX44" fmla="*/ 1329691 w 5812369"/>
                <a:gd name="connsiteY44" fmla="*/ 471208 h 1982292"/>
                <a:gd name="connsiteX45" fmla="*/ 1420007 w 5812369"/>
                <a:gd name="connsiteY45" fmla="*/ 471208 h 1982292"/>
                <a:gd name="connsiteX46" fmla="*/ 1487967 w 5812369"/>
                <a:gd name="connsiteY46" fmla="*/ 447961 h 1982292"/>
                <a:gd name="connsiteX47" fmla="*/ 1512110 w 5812369"/>
                <a:gd name="connsiteY47" fmla="*/ 385371 h 1982292"/>
                <a:gd name="connsiteX48" fmla="*/ 1487072 w 5812369"/>
                <a:gd name="connsiteY48" fmla="*/ 324570 h 1982292"/>
                <a:gd name="connsiteX49" fmla="*/ 1420007 w 5812369"/>
                <a:gd name="connsiteY49" fmla="*/ 303111 h 1982292"/>
                <a:gd name="connsiteX50" fmla="*/ 1329691 w 5812369"/>
                <a:gd name="connsiteY50" fmla="*/ 303111 h 1982292"/>
                <a:gd name="connsiteX51" fmla="*/ 1759807 w 5812369"/>
                <a:gd name="connsiteY51" fmla="*/ 595493 h 1982292"/>
                <a:gd name="connsiteX52" fmla="*/ 1759807 w 5812369"/>
                <a:gd name="connsiteY52" fmla="*/ 186874 h 1982292"/>
                <a:gd name="connsiteX53" fmla="*/ 1895727 w 5812369"/>
                <a:gd name="connsiteY53" fmla="*/ 186874 h 1982292"/>
                <a:gd name="connsiteX54" fmla="*/ 1895727 w 5812369"/>
                <a:gd name="connsiteY54" fmla="*/ 606222 h 1982292"/>
                <a:gd name="connsiteX55" fmla="*/ 1931495 w 5812369"/>
                <a:gd name="connsiteY55" fmla="*/ 711730 h 1982292"/>
                <a:gd name="connsiteX56" fmla="*/ 2030753 w 5812369"/>
                <a:gd name="connsiteY56" fmla="*/ 749283 h 1982292"/>
                <a:gd name="connsiteX57" fmla="*/ 2129116 w 5812369"/>
                <a:gd name="connsiteY57" fmla="*/ 711730 h 1982292"/>
                <a:gd name="connsiteX58" fmla="*/ 2164884 w 5812369"/>
                <a:gd name="connsiteY58" fmla="*/ 606222 h 1982292"/>
                <a:gd name="connsiteX59" fmla="*/ 2164884 w 5812369"/>
                <a:gd name="connsiteY59" fmla="*/ 186874 h 1982292"/>
                <a:gd name="connsiteX60" fmla="*/ 2300804 w 5812369"/>
                <a:gd name="connsiteY60" fmla="*/ 186874 h 1982292"/>
                <a:gd name="connsiteX61" fmla="*/ 2300804 w 5812369"/>
                <a:gd name="connsiteY61" fmla="*/ 595493 h 1982292"/>
                <a:gd name="connsiteX62" fmla="*/ 2228373 w 5812369"/>
                <a:gd name="connsiteY62" fmla="*/ 802037 h 1982292"/>
                <a:gd name="connsiteX63" fmla="*/ 2029858 w 5812369"/>
                <a:gd name="connsiteY63" fmla="*/ 876250 h 1982292"/>
                <a:gd name="connsiteX64" fmla="*/ 1832238 w 5812369"/>
                <a:gd name="connsiteY64" fmla="*/ 802037 h 1982292"/>
                <a:gd name="connsiteX65" fmla="*/ 1759807 w 5812369"/>
                <a:gd name="connsiteY65" fmla="*/ 595493 h 1982292"/>
                <a:gd name="connsiteX66" fmla="*/ 2477858 w 5812369"/>
                <a:gd name="connsiteY66" fmla="*/ 857474 h 1982292"/>
                <a:gd name="connsiteX67" fmla="*/ 2477858 w 5812369"/>
                <a:gd name="connsiteY67" fmla="*/ 186874 h 1982292"/>
                <a:gd name="connsiteX68" fmla="*/ 2667431 w 5812369"/>
                <a:gd name="connsiteY68" fmla="*/ 186874 h 1982292"/>
                <a:gd name="connsiteX69" fmla="*/ 2831071 w 5812369"/>
                <a:gd name="connsiteY69" fmla="*/ 235157 h 1982292"/>
                <a:gd name="connsiteX70" fmla="*/ 2890983 w 5812369"/>
                <a:gd name="connsiteY70" fmla="*/ 369277 h 1982292"/>
                <a:gd name="connsiteX71" fmla="*/ 2820341 w 5812369"/>
                <a:gd name="connsiteY71" fmla="*/ 501609 h 1982292"/>
                <a:gd name="connsiteX72" fmla="*/ 2901714 w 5812369"/>
                <a:gd name="connsiteY72" fmla="*/ 565986 h 1982292"/>
                <a:gd name="connsiteX73" fmla="*/ 2930329 w 5812369"/>
                <a:gd name="connsiteY73" fmla="*/ 659870 h 1982292"/>
                <a:gd name="connsiteX74" fmla="*/ 2863263 w 5812369"/>
                <a:gd name="connsiteY74" fmla="*/ 804720 h 1982292"/>
                <a:gd name="connsiteX75" fmla="*/ 2681738 w 5812369"/>
                <a:gd name="connsiteY75" fmla="*/ 857474 h 1982292"/>
                <a:gd name="connsiteX76" fmla="*/ 2612884 w 5812369"/>
                <a:gd name="connsiteY76" fmla="*/ 741236 h 1982292"/>
                <a:gd name="connsiteX77" fmla="*/ 2689786 w 5812369"/>
                <a:gd name="connsiteY77" fmla="*/ 741236 h 1982292"/>
                <a:gd name="connsiteX78" fmla="*/ 2764005 w 5812369"/>
                <a:gd name="connsiteY78" fmla="*/ 717989 h 1982292"/>
                <a:gd name="connsiteX79" fmla="*/ 2790832 w 5812369"/>
                <a:gd name="connsiteY79" fmla="*/ 652717 h 1982292"/>
                <a:gd name="connsiteX80" fmla="*/ 2764005 w 5812369"/>
                <a:gd name="connsiteY80" fmla="*/ 588340 h 1982292"/>
                <a:gd name="connsiteX81" fmla="*/ 2689786 w 5812369"/>
                <a:gd name="connsiteY81" fmla="*/ 565986 h 1982292"/>
                <a:gd name="connsiteX82" fmla="*/ 2612884 w 5812369"/>
                <a:gd name="connsiteY82" fmla="*/ 565986 h 1982292"/>
                <a:gd name="connsiteX83" fmla="*/ 2612884 w 5812369"/>
                <a:gd name="connsiteY83" fmla="*/ 449749 h 1982292"/>
                <a:gd name="connsiteX84" fmla="*/ 2670113 w 5812369"/>
                <a:gd name="connsiteY84" fmla="*/ 449749 h 1982292"/>
                <a:gd name="connsiteX85" fmla="*/ 2730025 w 5812369"/>
                <a:gd name="connsiteY85" fmla="*/ 430078 h 1982292"/>
                <a:gd name="connsiteX86" fmla="*/ 2751486 w 5812369"/>
                <a:gd name="connsiteY86" fmla="*/ 375536 h 1982292"/>
                <a:gd name="connsiteX87" fmla="*/ 2730025 w 5812369"/>
                <a:gd name="connsiteY87" fmla="*/ 322782 h 1982292"/>
                <a:gd name="connsiteX88" fmla="*/ 2670113 w 5812369"/>
                <a:gd name="connsiteY88" fmla="*/ 303111 h 1982292"/>
                <a:gd name="connsiteX89" fmla="*/ 2612884 w 5812369"/>
                <a:gd name="connsiteY89" fmla="*/ 303111 h 1982292"/>
                <a:gd name="connsiteX90" fmla="*/ 3077873 w 5812369"/>
                <a:gd name="connsiteY90" fmla="*/ 857474 h 1982292"/>
                <a:gd name="connsiteX91" fmla="*/ 3077873 w 5812369"/>
                <a:gd name="connsiteY91" fmla="*/ 186874 h 1982292"/>
                <a:gd name="connsiteX92" fmla="*/ 3212899 w 5812369"/>
                <a:gd name="connsiteY92" fmla="*/ 186874 h 1982292"/>
                <a:gd name="connsiteX93" fmla="*/ 3212899 w 5812369"/>
                <a:gd name="connsiteY93" fmla="*/ 734083 h 1982292"/>
                <a:gd name="connsiteX94" fmla="*/ 3466855 w 5812369"/>
                <a:gd name="connsiteY94" fmla="*/ 734083 h 1982292"/>
                <a:gd name="connsiteX95" fmla="*/ 3466855 w 5812369"/>
                <a:gd name="connsiteY95" fmla="*/ 857474 h 1982292"/>
                <a:gd name="connsiteX96" fmla="*/ 3595621 w 5812369"/>
                <a:gd name="connsiteY96" fmla="*/ 857474 h 1982292"/>
                <a:gd name="connsiteX97" fmla="*/ 3595621 w 5812369"/>
                <a:gd name="connsiteY97" fmla="*/ 186874 h 1982292"/>
                <a:gd name="connsiteX98" fmla="*/ 3730647 w 5812369"/>
                <a:gd name="connsiteY98" fmla="*/ 186874 h 1982292"/>
                <a:gd name="connsiteX99" fmla="*/ 3730647 w 5812369"/>
                <a:gd name="connsiteY99" fmla="*/ 857474 h 1982292"/>
                <a:gd name="connsiteX100" fmla="*/ 3896076 w 5812369"/>
                <a:gd name="connsiteY100" fmla="*/ 658976 h 1982292"/>
                <a:gd name="connsiteX101" fmla="*/ 3870144 w 5812369"/>
                <a:gd name="connsiteY101" fmla="*/ 522174 h 1982292"/>
                <a:gd name="connsiteX102" fmla="*/ 3896076 w 5812369"/>
                <a:gd name="connsiteY102" fmla="*/ 386265 h 1982292"/>
                <a:gd name="connsiteX103" fmla="*/ 3967613 w 5812369"/>
                <a:gd name="connsiteY103" fmla="*/ 272711 h 1982292"/>
                <a:gd name="connsiteX104" fmla="*/ 4080284 w 5812369"/>
                <a:gd name="connsiteY104" fmla="*/ 195815 h 1982292"/>
                <a:gd name="connsiteX105" fmla="*/ 4224252 w 5812369"/>
                <a:gd name="connsiteY105" fmla="*/ 167203 h 1982292"/>
                <a:gd name="connsiteX106" fmla="*/ 4368220 w 5812369"/>
                <a:gd name="connsiteY106" fmla="*/ 195815 h 1982292"/>
                <a:gd name="connsiteX107" fmla="*/ 4480890 w 5812369"/>
                <a:gd name="connsiteY107" fmla="*/ 272711 h 1982292"/>
                <a:gd name="connsiteX108" fmla="*/ 4552427 w 5812369"/>
                <a:gd name="connsiteY108" fmla="*/ 386265 h 1982292"/>
                <a:gd name="connsiteX109" fmla="*/ 4578359 w 5812369"/>
                <a:gd name="connsiteY109" fmla="*/ 522174 h 1982292"/>
                <a:gd name="connsiteX110" fmla="*/ 4543485 w 5812369"/>
                <a:gd name="connsiteY110" fmla="*/ 679541 h 1982292"/>
                <a:gd name="connsiteX111" fmla="*/ 4446910 w 5812369"/>
                <a:gd name="connsiteY111" fmla="*/ 802037 h 1982292"/>
                <a:gd name="connsiteX112" fmla="*/ 4487150 w 5812369"/>
                <a:gd name="connsiteY112" fmla="*/ 840485 h 1982292"/>
                <a:gd name="connsiteX113" fmla="*/ 4626646 w 5812369"/>
                <a:gd name="connsiteY113" fmla="*/ 903968 h 1982292"/>
                <a:gd name="connsiteX114" fmla="*/ 4674934 w 5812369"/>
                <a:gd name="connsiteY114" fmla="*/ 896815 h 1982292"/>
                <a:gd name="connsiteX115" fmla="*/ 4674934 w 5812369"/>
                <a:gd name="connsiteY115" fmla="*/ 1012159 h 1982292"/>
                <a:gd name="connsiteX116" fmla="*/ 4604291 w 5812369"/>
                <a:gd name="connsiteY116" fmla="*/ 1023782 h 1982292"/>
                <a:gd name="connsiteX117" fmla="*/ 4395940 w 5812369"/>
                <a:gd name="connsiteY117" fmla="*/ 936157 h 1982292"/>
                <a:gd name="connsiteX118" fmla="*/ 4316355 w 5812369"/>
                <a:gd name="connsiteY118" fmla="*/ 864627 h 1982292"/>
                <a:gd name="connsiteX119" fmla="*/ 4224252 w 5812369"/>
                <a:gd name="connsiteY119" fmla="*/ 876250 h 1982292"/>
                <a:gd name="connsiteX120" fmla="*/ 4080284 w 5812369"/>
                <a:gd name="connsiteY120" fmla="*/ 847638 h 1982292"/>
                <a:gd name="connsiteX121" fmla="*/ 3967613 w 5812369"/>
                <a:gd name="connsiteY121" fmla="*/ 771637 h 1982292"/>
                <a:gd name="connsiteX122" fmla="*/ 3896076 w 5812369"/>
                <a:gd name="connsiteY122" fmla="*/ 658976 h 1982292"/>
                <a:gd name="connsiteX123" fmla="*/ 4070447 w 5812369"/>
                <a:gd name="connsiteY123" fmla="*/ 360336 h 1982292"/>
                <a:gd name="connsiteX124" fmla="*/ 4008747 w 5812369"/>
                <a:gd name="connsiteY124" fmla="*/ 522174 h 1982292"/>
                <a:gd name="connsiteX125" fmla="*/ 4070447 w 5812369"/>
                <a:gd name="connsiteY125" fmla="*/ 684012 h 1982292"/>
                <a:gd name="connsiteX126" fmla="*/ 4225146 w 5812369"/>
                <a:gd name="connsiteY126" fmla="*/ 749283 h 1982292"/>
                <a:gd name="connsiteX127" fmla="*/ 4335134 w 5812369"/>
                <a:gd name="connsiteY127" fmla="*/ 719777 h 1982292"/>
                <a:gd name="connsiteX128" fmla="*/ 4412036 w 5812369"/>
                <a:gd name="connsiteY128" fmla="*/ 637517 h 1982292"/>
                <a:gd name="connsiteX129" fmla="*/ 4439756 w 5812369"/>
                <a:gd name="connsiteY129" fmla="*/ 522174 h 1982292"/>
                <a:gd name="connsiteX130" fmla="*/ 4378056 w 5812369"/>
                <a:gd name="connsiteY130" fmla="*/ 360336 h 1982292"/>
                <a:gd name="connsiteX131" fmla="*/ 4224252 w 5812369"/>
                <a:gd name="connsiteY131" fmla="*/ 295064 h 1982292"/>
                <a:gd name="connsiteX132" fmla="*/ 4069553 w 5812369"/>
                <a:gd name="connsiteY132" fmla="*/ 360336 h 1982292"/>
                <a:gd name="connsiteX133" fmla="*/ 4705337 w 5812369"/>
                <a:gd name="connsiteY133" fmla="*/ 595493 h 1982292"/>
                <a:gd name="connsiteX134" fmla="*/ 4705337 w 5812369"/>
                <a:gd name="connsiteY134" fmla="*/ 186874 h 1982292"/>
                <a:gd name="connsiteX135" fmla="*/ 4841257 w 5812369"/>
                <a:gd name="connsiteY135" fmla="*/ 186874 h 1982292"/>
                <a:gd name="connsiteX136" fmla="*/ 4841257 w 5812369"/>
                <a:gd name="connsiteY136" fmla="*/ 606222 h 1982292"/>
                <a:gd name="connsiteX137" fmla="*/ 4877025 w 5812369"/>
                <a:gd name="connsiteY137" fmla="*/ 711730 h 1982292"/>
                <a:gd name="connsiteX138" fmla="*/ 4976283 w 5812369"/>
                <a:gd name="connsiteY138" fmla="*/ 749283 h 1982292"/>
                <a:gd name="connsiteX139" fmla="*/ 5074646 w 5812369"/>
                <a:gd name="connsiteY139" fmla="*/ 711730 h 1982292"/>
                <a:gd name="connsiteX140" fmla="*/ 5110414 w 5812369"/>
                <a:gd name="connsiteY140" fmla="*/ 606222 h 1982292"/>
                <a:gd name="connsiteX141" fmla="*/ 5110414 w 5812369"/>
                <a:gd name="connsiteY141" fmla="*/ 186874 h 1982292"/>
                <a:gd name="connsiteX142" fmla="*/ 5246334 w 5812369"/>
                <a:gd name="connsiteY142" fmla="*/ 186874 h 1982292"/>
                <a:gd name="connsiteX143" fmla="*/ 5246334 w 5812369"/>
                <a:gd name="connsiteY143" fmla="*/ 595493 h 1982292"/>
                <a:gd name="connsiteX144" fmla="*/ 5173903 w 5812369"/>
                <a:gd name="connsiteY144" fmla="*/ 802037 h 1982292"/>
                <a:gd name="connsiteX145" fmla="*/ 4975389 w 5812369"/>
                <a:gd name="connsiteY145" fmla="*/ 876250 h 1982292"/>
                <a:gd name="connsiteX146" fmla="*/ 4777768 w 5812369"/>
                <a:gd name="connsiteY146" fmla="*/ 802037 h 1982292"/>
                <a:gd name="connsiteX147" fmla="*/ 4705337 w 5812369"/>
                <a:gd name="connsiteY147" fmla="*/ 595493 h 1982292"/>
                <a:gd name="connsiteX148" fmla="*/ 5423388 w 5812369"/>
                <a:gd name="connsiteY148" fmla="*/ 857474 h 1982292"/>
                <a:gd name="connsiteX149" fmla="*/ 5423388 w 5812369"/>
                <a:gd name="connsiteY149" fmla="*/ 186874 h 1982292"/>
                <a:gd name="connsiteX150" fmla="*/ 5812370 w 5812369"/>
                <a:gd name="connsiteY150" fmla="*/ 186874 h 1982292"/>
                <a:gd name="connsiteX151" fmla="*/ 5812370 w 5812369"/>
                <a:gd name="connsiteY151" fmla="*/ 303111 h 1982292"/>
                <a:gd name="connsiteX152" fmla="*/ 5558414 w 5812369"/>
                <a:gd name="connsiteY152" fmla="*/ 303111 h 1982292"/>
                <a:gd name="connsiteX153" fmla="*/ 5558414 w 5812369"/>
                <a:gd name="connsiteY153" fmla="*/ 457796 h 1982292"/>
                <a:gd name="connsiteX154" fmla="*/ 5773919 w 5812369"/>
                <a:gd name="connsiteY154" fmla="*/ 457796 h 1982292"/>
                <a:gd name="connsiteX155" fmla="*/ 5773919 w 5812369"/>
                <a:gd name="connsiteY155" fmla="*/ 574033 h 1982292"/>
                <a:gd name="connsiteX156" fmla="*/ 5558414 w 5812369"/>
                <a:gd name="connsiteY156" fmla="*/ 574033 h 1982292"/>
                <a:gd name="connsiteX157" fmla="*/ 5558414 w 5812369"/>
                <a:gd name="connsiteY157" fmla="*/ 741236 h 1982292"/>
                <a:gd name="connsiteX158" fmla="*/ 5812370 w 5812369"/>
                <a:gd name="connsiteY158" fmla="*/ 741236 h 1982292"/>
                <a:gd name="connsiteX159" fmla="*/ 5812370 w 5812369"/>
                <a:gd name="connsiteY159" fmla="*/ 857474 h 1982292"/>
                <a:gd name="connsiteX160" fmla="*/ 0 w 5812369"/>
                <a:gd name="connsiteY160" fmla="*/ 1827608 h 1982292"/>
                <a:gd name="connsiteX161" fmla="*/ 0 w 5812369"/>
                <a:gd name="connsiteY161" fmla="*/ 1157008 h 1982292"/>
                <a:gd name="connsiteX162" fmla="*/ 388982 w 5812369"/>
                <a:gd name="connsiteY162" fmla="*/ 1157008 h 1982292"/>
                <a:gd name="connsiteX163" fmla="*/ 388982 w 5812369"/>
                <a:gd name="connsiteY163" fmla="*/ 1273245 h 1982292"/>
                <a:gd name="connsiteX164" fmla="*/ 135920 w 5812369"/>
                <a:gd name="connsiteY164" fmla="*/ 1273245 h 1982292"/>
                <a:gd name="connsiteX165" fmla="*/ 135920 w 5812369"/>
                <a:gd name="connsiteY165" fmla="*/ 1427930 h 1982292"/>
                <a:gd name="connsiteX166" fmla="*/ 351425 w 5812369"/>
                <a:gd name="connsiteY166" fmla="*/ 1427930 h 1982292"/>
                <a:gd name="connsiteX167" fmla="*/ 351425 w 5812369"/>
                <a:gd name="connsiteY167" fmla="*/ 1544168 h 1982292"/>
                <a:gd name="connsiteX168" fmla="*/ 135920 w 5812369"/>
                <a:gd name="connsiteY168" fmla="*/ 1544168 h 1982292"/>
                <a:gd name="connsiteX169" fmla="*/ 135920 w 5812369"/>
                <a:gd name="connsiteY169" fmla="*/ 1827608 h 1982292"/>
                <a:gd name="connsiteX170" fmla="*/ 517748 w 5812369"/>
                <a:gd name="connsiteY170" fmla="*/ 1827608 h 1982292"/>
                <a:gd name="connsiteX171" fmla="*/ 517748 w 5812369"/>
                <a:gd name="connsiteY171" fmla="*/ 1157008 h 1982292"/>
                <a:gd name="connsiteX172" fmla="*/ 721628 w 5812369"/>
                <a:gd name="connsiteY172" fmla="*/ 1157008 h 1982292"/>
                <a:gd name="connsiteX173" fmla="*/ 895999 w 5812369"/>
                <a:gd name="connsiteY173" fmla="*/ 1210656 h 1982292"/>
                <a:gd name="connsiteX174" fmla="*/ 959488 w 5812369"/>
                <a:gd name="connsiteY174" fmla="*/ 1357294 h 1982292"/>
                <a:gd name="connsiteX175" fmla="*/ 931768 w 5812369"/>
                <a:gd name="connsiteY175" fmla="*/ 1461907 h 1982292"/>
                <a:gd name="connsiteX176" fmla="*/ 853077 w 5812369"/>
                <a:gd name="connsiteY176" fmla="*/ 1530756 h 1982292"/>
                <a:gd name="connsiteX177" fmla="*/ 1062322 w 5812369"/>
                <a:gd name="connsiteY177" fmla="*/ 1827608 h 1982292"/>
                <a:gd name="connsiteX178" fmla="*/ 900470 w 5812369"/>
                <a:gd name="connsiteY178" fmla="*/ 1827608 h 1982292"/>
                <a:gd name="connsiteX179" fmla="*/ 722522 w 5812369"/>
                <a:gd name="connsiteY179" fmla="*/ 1556686 h 1982292"/>
                <a:gd name="connsiteX180" fmla="*/ 653668 w 5812369"/>
                <a:gd name="connsiteY180" fmla="*/ 1556686 h 1982292"/>
                <a:gd name="connsiteX181" fmla="*/ 653668 w 5812369"/>
                <a:gd name="connsiteY181" fmla="*/ 1827608 h 1982292"/>
                <a:gd name="connsiteX182" fmla="*/ 653668 w 5812369"/>
                <a:gd name="connsiteY182" fmla="*/ 1441342 h 1982292"/>
                <a:gd name="connsiteX183" fmla="*/ 729676 w 5812369"/>
                <a:gd name="connsiteY183" fmla="*/ 1441342 h 1982292"/>
                <a:gd name="connsiteX184" fmla="*/ 796742 w 5812369"/>
                <a:gd name="connsiteY184" fmla="*/ 1418989 h 1982292"/>
                <a:gd name="connsiteX185" fmla="*/ 819991 w 5812369"/>
                <a:gd name="connsiteY185" fmla="*/ 1355506 h 1982292"/>
                <a:gd name="connsiteX186" fmla="*/ 796742 w 5812369"/>
                <a:gd name="connsiteY186" fmla="*/ 1294705 h 1982292"/>
                <a:gd name="connsiteX187" fmla="*/ 729676 w 5812369"/>
                <a:gd name="connsiteY187" fmla="*/ 1273245 h 1982292"/>
                <a:gd name="connsiteX188" fmla="*/ 653668 w 5812369"/>
                <a:gd name="connsiteY188" fmla="*/ 1273245 h 1982292"/>
                <a:gd name="connsiteX189" fmla="*/ 1100773 w 5812369"/>
                <a:gd name="connsiteY189" fmla="*/ 1827608 h 1982292"/>
                <a:gd name="connsiteX190" fmla="*/ 1353835 w 5812369"/>
                <a:gd name="connsiteY190" fmla="*/ 1157008 h 1982292"/>
                <a:gd name="connsiteX191" fmla="*/ 1530889 w 5812369"/>
                <a:gd name="connsiteY191" fmla="*/ 1157008 h 1982292"/>
                <a:gd name="connsiteX192" fmla="*/ 1783950 w 5812369"/>
                <a:gd name="connsiteY192" fmla="*/ 1827608 h 1982292"/>
                <a:gd name="connsiteX193" fmla="*/ 1639982 w 5812369"/>
                <a:gd name="connsiteY193" fmla="*/ 1827608 h 1982292"/>
                <a:gd name="connsiteX194" fmla="*/ 1575599 w 5812369"/>
                <a:gd name="connsiteY194" fmla="*/ 1653252 h 1982292"/>
                <a:gd name="connsiteX195" fmla="*/ 1308230 w 5812369"/>
                <a:gd name="connsiteY195" fmla="*/ 1653252 h 1982292"/>
                <a:gd name="connsiteX196" fmla="*/ 1244741 w 5812369"/>
                <a:gd name="connsiteY196" fmla="*/ 1827608 h 1982292"/>
                <a:gd name="connsiteX197" fmla="*/ 1350258 w 5812369"/>
                <a:gd name="connsiteY197" fmla="*/ 1537015 h 1982292"/>
                <a:gd name="connsiteX198" fmla="*/ 1534466 w 5812369"/>
                <a:gd name="connsiteY198" fmla="*/ 1537015 h 1982292"/>
                <a:gd name="connsiteX199" fmla="*/ 1442362 w 5812369"/>
                <a:gd name="connsiteY199" fmla="*/ 1285763 h 1982292"/>
                <a:gd name="connsiteX200" fmla="*/ 1896621 w 5812369"/>
                <a:gd name="connsiteY200" fmla="*/ 1827608 h 1982292"/>
                <a:gd name="connsiteX201" fmla="*/ 1896621 w 5812369"/>
                <a:gd name="connsiteY201" fmla="*/ 1157008 h 1982292"/>
                <a:gd name="connsiteX202" fmla="*/ 2070098 w 5812369"/>
                <a:gd name="connsiteY202" fmla="*/ 1157008 h 1982292"/>
                <a:gd name="connsiteX203" fmla="*/ 2368764 w 5812369"/>
                <a:gd name="connsiteY203" fmla="*/ 1637158 h 1982292"/>
                <a:gd name="connsiteX204" fmla="*/ 2368764 w 5812369"/>
                <a:gd name="connsiteY204" fmla="*/ 1157008 h 1982292"/>
                <a:gd name="connsiteX205" fmla="*/ 2503790 w 5812369"/>
                <a:gd name="connsiteY205" fmla="*/ 1157008 h 1982292"/>
                <a:gd name="connsiteX206" fmla="*/ 2503790 w 5812369"/>
                <a:gd name="connsiteY206" fmla="*/ 1827608 h 1982292"/>
                <a:gd name="connsiteX207" fmla="*/ 2330313 w 5812369"/>
                <a:gd name="connsiteY207" fmla="*/ 1827608 h 1982292"/>
                <a:gd name="connsiteX208" fmla="*/ 2031647 w 5812369"/>
                <a:gd name="connsiteY208" fmla="*/ 1345670 h 1982292"/>
                <a:gd name="connsiteX209" fmla="*/ 2031647 w 5812369"/>
                <a:gd name="connsiteY209" fmla="*/ 1827608 h 1982292"/>
                <a:gd name="connsiteX210" fmla="*/ 2644181 w 5812369"/>
                <a:gd name="connsiteY210" fmla="*/ 1492308 h 1982292"/>
                <a:gd name="connsiteX211" fmla="*/ 2670113 w 5812369"/>
                <a:gd name="connsiteY211" fmla="*/ 1356400 h 1982292"/>
                <a:gd name="connsiteX212" fmla="*/ 2741650 w 5812369"/>
                <a:gd name="connsiteY212" fmla="*/ 1242845 h 1982292"/>
                <a:gd name="connsiteX213" fmla="*/ 2854321 w 5812369"/>
                <a:gd name="connsiteY213" fmla="*/ 1166844 h 1982292"/>
                <a:gd name="connsiteX214" fmla="*/ 2999183 w 5812369"/>
                <a:gd name="connsiteY214" fmla="*/ 1138231 h 1982292"/>
                <a:gd name="connsiteX215" fmla="*/ 3160141 w 5812369"/>
                <a:gd name="connsiteY215" fmla="*/ 1173997 h 1982292"/>
                <a:gd name="connsiteX216" fmla="*/ 3279965 w 5812369"/>
                <a:gd name="connsiteY216" fmla="*/ 1274140 h 1982292"/>
                <a:gd name="connsiteX217" fmla="*/ 3173554 w 5812369"/>
                <a:gd name="connsiteY217" fmla="*/ 1357294 h 1982292"/>
                <a:gd name="connsiteX218" fmla="*/ 3099334 w 5812369"/>
                <a:gd name="connsiteY218" fmla="*/ 1290234 h 1982292"/>
                <a:gd name="connsiteX219" fmla="*/ 2999183 w 5812369"/>
                <a:gd name="connsiteY219" fmla="*/ 1265198 h 1982292"/>
                <a:gd name="connsiteX220" fmla="*/ 2844484 w 5812369"/>
                <a:gd name="connsiteY220" fmla="*/ 1330470 h 1982292"/>
                <a:gd name="connsiteX221" fmla="*/ 2782784 w 5812369"/>
                <a:gd name="connsiteY221" fmla="*/ 1492308 h 1982292"/>
                <a:gd name="connsiteX222" fmla="*/ 2844484 w 5812369"/>
                <a:gd name="connsiteY222" fmla="*/ 1655040 h 1982292"/>
                <a:gd name="connsiteX223" fmla="*/ 2999183 w 5812369"/>
                <a:gd name="connsiteY223" fmla="*/ 1719418 h 1982292"/>
                <a:gd name="connsiteX224" fmla="*/ 3099334 w 5812369"/>
                <a:gd name="connsiteY224" fmla="*/ 1695276 h 1982292"/>
                <a:gd name="connsiteX225" fmla="*/ 3173554 w 5812369"/>
                <a:gd name="connsiteY225" fmla="*/ 1627322 h 1982292"/>
                <a:gd name="connsiteX226" fmla="*/ 3279965 w 5812369"/>
                <a:gd name="connsiteY226" fmla="*/ 1709582 h 1982292"/>
                <a:gd name="connsiteX227" fmla="*/ 3181602 w 5812369"/>
                <a:gd name="connsiteY227" fmla="*/ 1798996 h 1982292"/>
                <a:gd name="connsiteX228" fmla="*/ 3051047 w 5812369"/>
                <a:gd name="connsiteY228" fmla="*/ 1842808 h 1982292"/>
                <a:gd name="connsiteX229" fmla="*/ 2967885 w 5812369"/>
                <a:gd name="connsiteY229" fmla="*/ 1982293 h 1982292"/>
                <a:gd name="connsiteX230" fmla="*/ 2848061 w 5812369"/>
                <a:gd name="connsiteY230" fmla="*/ 1982293 h 1982292"/>
                <a:gd name="connsiteX231" fmla="*/ 2932117 w 5812369"/>
                <a:gd name="connsiteY231" fmla="*/ 1841020 h 1982292"/>
                <a:gd name="connsiteX232" fmla="*/ 2780995 w 5812369"/>
                <a:gd name="connsiteY232" fmla="*/ 1775748 h 1982292"/>
                <a:gd name="connsiteX233" fmla="*/ 2679055 w 5812369"/>
                <a:gd name="connsiteY233" fmla="*/ 1651464 h 1982292"/>
                <a:gd name="connsiteX234" fmla="*/ 2644181 w 5812369"/>
                <a:gd name="connsiteY234" fmla="*/ 1492308 h 1982292"/>
                <a:gd name="connsiteX235" fmla="*/ 3319310 w 5812369"/>
                <a:gd name="connsiteY235" fmla="*/ 1827608 h 1982292"/>
                <a:gd name="connsiteX236" fmla="*/ 3572372 w 5812369"/>
                <a:gd name="connsiteY236" fmla="*/ 1157008 h 1982292"/>
                <a:gd name="connsiteX237" fmla="*/ 3749426 w 5812369"/>
                <a:gd name="connsiteY237" fmla="*/ 1157008 h 1982292"/>
                <a:gd name="connsiteX238" fmla="*/ 4002487 w 5812369"/>
                <a:gd name="connsiteY238" fmla="*/ 1827608 h 1982292"/>
                <a:gd name="connsiteX239" fmla="*/ 3858519 w 5812369"/>
                <a:gd name="connsiteY239" fmla="*/ 1827608 h 1982292"/>
                <a:gd name="connsiteX240" fmla="*/ 3795030 w 5812369"/>
                <a:gd name="connsiteY240" fmla="*/ 1653252 h 1982292"/>
                <a:gd name="connsiteX241" fmla="*/ 3527661 w 5812369"/>
                <a:gd name="connsiteY241" fmla="*/ 1653252 h 1982292"/>
                <a:gd name="connsiteX242" fmla="*/ 3463278 w 5812369"/>
                <a:gd name="connsiteY242" fmla="*/ 1827608 h 1982292"/>
                <a:gd name="connsiteX243" fmla="*/ 3569689 w 5812369"/>
                <a:gd name="connsiteY243" fmla="*/ 1537015 h 1982292"/>
                <a:gd name="connsiteX244" fmla="*/ 3753002 w 5812369"/>
                <a:gd name="connsiteY244" fmla="*/ 1537015 h 1982292"/>
                <a:gd name="connsiteX245" fmla="*/ 3660899 w 5812369"/>
                <a:gd name="connsiteY245" fmla="*/ 1285763 h 1982292"/>
                <a:gd name="connsiteX246" fmla="*/ 4115158 w 5812369"/>
                <a:gd name="connsiteY246" fmla="*/ 1827608 h 1982292"/>
                <a:gd name="connsiteX247" fmla="*/ 4115158 w 5812369"/>
                <a:gd name="connsiteY247" fmla="*/ 1157008 h 1982292"/>
                <a:gd name="connsiteX248" fmla="*/ 4251078 w 5812369"/>
                <a:gd name="connsiteY248" fmla="*/ 1157008 h 1982292"/>
                <a:gd name="connsiteX249" fmla="*/ 4251078 w 5812369"/>
                <a:gd name="connsiteY249" fmla="*/ 1827608 h 1982292"/>
                <a:gd name="connsiteX250" fmla="*/ 4386998 w 5812369"/>
                <a:gd name="connsiteY250" fmla="*/ 1734618 h 1982292"/>
                <a:gd name="connsiteX251" fmla="*/ 4485361 w 5812369"/>
                <a:gd name="connsiteY251" fmla="*/ 1644311 h 1982292"/>
                <a:gd name="connsiteX252" fmla="*/ 4553321 w 5812369"/>
                <a:gd name="connsiteY252" fmla="*/ 1705112 h 1982292"/>
                <a:gd name="connsiteX253" fmla="*/ 4632906 w 5812369"/>
                <a:gd name="connsiteY253" fmla="*/ 1726571 h 1982292"/>
                <a:gd name="connsiteX254" fmla="*/ 4695501 w 5812369"/>
                <a:gd name="connsiteY254" fmla="*/ 1706006 h 1982292"/>
                <a:gd name="connsiteX255" fmla="*/ 4718750 w 5812369"/>
                <a:gd name="connsiteY255" fmla="*/ 1648781 h 1982292"/>
                <a:gd name="connsiteX256" fmla="*/ 4706231 w 5812369"/>
                <a:gd name="connsiteY256" fmla="*/ 1609439 h 1982292"/>
                <a:gd name="connsiteX257" fmla="*/ 4671357 w 5812369"/>
                <a:gd name="connsiteY257" fmla="*/ 1579933 h 1982292"/>
                <a:gd name="connsiteX258" fmla="*/ 4622175 w 5812369"/>
                <a:gd name="connsiteY258" fmla="*/ 1554897 h 1982292"/>
                <a:gd name="connsiteX259" fmla="*/ 4565840 w 5812369"/>
                <a:gd name="connsiteY259" fmla="*/ 1528967 h 1982292"/>
                <a:gd name="connsiteX260" fmla="*/ 4510399 w 5812369"/>
                <a:gd name="connsiteY260" fmla="*/ 1498567 h 1982292"/>
                <a:gd name="connsiteX261" fmla="*/ 4461217 w 5812369"/>
                <a:gd name="connsiteY261" fmla="*/ 1459225 h 1982292"/>
                <a:gd name="connsiteX262" fmla="*/ 4426343 w 5812369"/>
                <a:gd name="connsiteY262" fmla="*/ 1404683 h 1982292"/>
                <a:gd name="connsiteX263" fmla="*/ 4412930 w 5812369"/>
                <a:gd name="connsiteY263" fmla="*/ 1332258 h 1982292"/>
                <a:gd name="connsiteX264" fmla="*/ 4473736 w 5812369"/>
                <a:gd name="connsiteY264" fmla="*/ 1194562 h 1982292"/>
                <a:gd name="connsiteX265" fmla="*/ 4627541 w 5812369"/>
                <a:gd name="connsiteY265" fmla="*/ 1138231 h 1982292"/>
                <a:gd name="connsiteX266" fmla="*/ 4860930 w 5812369"/>
                <a:gd name="connsiteY266" fmla="*/ 1250892 h 1982292"/>
                <a:gd name="connsiteX267" fmla="*/ 4761672 w 5812369"/>
                <a:gd name="connsiteY267" fmla="*/ 1340305 h 1982292"/>
                <a:gd name="connsiteX268" fmla="*/ 4628435 w 5812369"/>
                <a:gd name="connsiteY268" fmla="*/ 1256257 h 1982292"/>
                <a:gd name="connsiteX269" fmla="*/ 4572100 w 5812369"/>
                <a:gd name="connsiteY269" fmla="*/ 1276822 h 1982292"/>
                <a:gd name="connsiteX270" fmla="*/ 4550639 w 5812369"/>
                <a:gd name="connsiteY270" fmla="*/ 1326893 h 1982292"/>
                <a:gd name="connsiteX271" fmla="*/ 4561369 w 5812369"/>
                <a:gd name="connsiteY271" fmla="*/ 1361765 h 1982292"/>
                <a:gd name="connsiteX272" fmla="*/ 4589090 w 5812369"/>
                <a:gd name="connsiteY272" fmla="*/ 1389483 h 1982292"/>
                <a:gd name="connsiteX273" fmla="*/ 4630223 w 5812369"/>
                <a:gd name="connsiteY273" fmla="*/ 1412730 h 1982292"/>
                <a:gd name="connsiteX274" fmla="*/ 4677616 w 5812369"/>
                <a:gd name="connsiteY274" fmla="*/ 1435084 h 1982292"/>
                <a:gd name="connsiteX275" fmla="*/ 4728586 w 5812369"/>
                <a:gd name="connsiteY275" fmla="*/ 1458331 h 1982292"/>
                <a:gd name="connsiteX276" fmla="*/ 4776874 w 5812369"/>
                <a:gd name="connsiteY276" fmla="*/ 1488731 h 1982292"/>
                <a:gd name="connsiteX277" fmla="*/ 4818008 w 5812369"/>
                <a:gd name="connsiteY277" fmla="*/ 1528073 h 1982292"/>
                <a:gd name="connsiteX278" fmla="*/ 4845728 w 5812369"/>
                <a:gd name="connsiteY278" fmla="*/ 1579039 h 1982292"/>
                <a:gd name="connsiteX279" fmla="*/ 4856459 w 5812369"/>
                <a:gd name="connsiteY279" fmla="*/ 1646099 h 1982292"/>
                <a:gd name="connsiteX280" fmla="*/ 4791181 w 5812369"/>
                <a:gd name="connsiteY280" fmla="*/ 1791843 h 1982292"/>
                <a:gd name="connsiteX281" fmla="*/ 4634694 w 5812369"/>
                <a:gd name="connsiteY281" fmla="*/ 1846385 h 1982292"/>
                <a:gd name="connsiteX282" fmla="*/ 4492515 w 5812369"/>
                <a:gd name="connsiteY282" fmla="*/ 1818667 h 1982292"/>
                <a:gd name="connsiteX283" fmla="*/ 4386998 w 5812369"/>
                <a:gd name="connsiteY283" fmla="*/ 1734618 h 1982292"/>
                <a:gd name="connsiteX284" fmla="*/ 5007580 w 5812369"/>
                <a:gd name="connsiteY284" fmla="*/ 1827608 h 1982292"/>
                <a:gd name="connsiteX285" fmla="*/ 5007580 w 5812369"/>
                <a:gd name="connsiteY285" fmla="*/ 1157008 h 1982292"/>
                <a:gd name="connsiteX286" fmla="*/ 5396562 w 5812369"/>
                <a:gd name="connsiteY286" fmla="*/ 1157008 h 1982292"/>
                <a:gd name="connsiteX287" fmla="*/ 5396562 w 5812369"/>
                <a:gd name="connsiteY287" fmla="*/ 1273245 h 1982292"/>
                <a:gd name="connsiteX288" fmla="*/ 5143500 w 5812369"/>
                <a:gd name="connsiteY288" fmla="*/ 1273245 h 1982292"/>
                <a:gd name="connsiteX289" fmla="*/ 5143500 w 5812369"/>
                <a:gd name="connsiteY289" fmla="*/ 1427930 h 1982292"/>
                <a:gd name="connsiteX290" fmla="*/ 5359005 w 5812369"/>
                <a:gd name="connsiteY290" fmla="*/ 1427930 h 1982292"/>
                <a:gd name="connsiteX291" fmla="*/ 5359005 w 5812369"/>
                <a:gd name="connsiteY291" fmla="*/ 1544168 h 1982292"/>
                <a:gd name="connsiteX292" fmla="*/ 5143500 w 5812369"/>
                <a:gd name="connsiteY292" fmla="*/ 1544168 h 1982292"/>
                <a:gd name="connsiteX293" fmla="*/ 5143500 w 5812369"/>
                <a:gd name="connsiteY293" fmla="*/ 1711371 h 1982292"/>
                <a:gd name="connsiteX294" fmla="*/ 5396562 w 5812369"/>
                <a:gd name="connsiteY294" fmla="*/ 1711371 h 1982292"/>
                <a:gd name="connsiteX295" fmla="*/ 5396562 w 5812369"/>
                <a:gd name="connsiteY295" fmla="*/ 1827608 h 198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Lst>
              <a:rect l="l" t="t" r="r" b="b"/>
              <a:pathLst>
                <a:path w="5812369" h="1982292">
                  <a:moveTo>
                    <a:pt x="0" y="857474"/>
                  </a:moveTo>
                  <a:lnTo>
                    <a:pt x="0" y="186874"/>
                  </a:lnTo>
                  <a:lnTo>
                    <a:pt x="203880" y="186874"/>
                  </a:lnTo>
                  <a:cubicBezTo>
                    <a:pt x="277804" y="186874"/>
                    <a:pt x="335624" y="204756"/>
                    <a:pt x="377357" y="240522"/>
                  </a:cubicBezTo>
                  <a:cubicBezTo>
                    <a:pt x="419680" y="276287"/>
                    <a:pt x="441141" y="325169"/>
                    <a:pt x="441740" y="387160"/>
                  </a:cubicBezTo>
                  <a:cubicBezTo>
                    <a:pt x="441740" y="427100"/>
                    <a:pt x="432503" y="461668"/>
                    <a:pt x="414020" y="490879"/>
                  </a:cubicBezTo>
                  <a:cubicBezTo>
                    <a:pt x="395536" y="520681"/>
                    <a:pt x="369309" y="543928"/>
                    <a:pt x="335329" y="560621"/>
                  </a:cubicBezTo>
                  <a:lnTo>
                    <a:pt x="544574" y="857474"/>
                  </a:lnTo>
                  <a:lnTo>
                    <a:pt x="382722" y="857474"/>
                  </a:lnTo>
                  <a:lnTo>
                    <a:pt x="204774" y="586551"/>
                  </a:lnTo>
                  <a:lnTo>
                    <a:pt x="135920" y="586551"/>
                  </a:lnTo>
                  <a:lnTo>
                    <a:pt x="135920" y="857474"/>
                  </a:lnTo>
                  <a:close/>
                  <a:moveTo>
                    <a:pt x="135920" y="471208"/>
                  </a:moveTo>
                  <a:lnTo>
                    <a:pt x="211928" y="471208"/>
                  </a:lnTo>
                  <a:cubicBezTo>
                    <a:pt x="240543" y="471208"/>
                    <a:pt x="262603" y="463760"/>
                    <a:pt x="278100" y="448855"/>
                  </a:cubicBezTo>
                  <a:cubicBezTo>
                    <a:pt x="294195" y="433950"/>
                    <a:pt x="302243" y="412794"/>
                    <a:pt x="302243" y="385371"/>
                  </a:cubicBezTo>
                  <a:cubicBezTo>
                    <a:pt x="302243" y="359737"/>
                    <a:pt x="294195" y="339475"/>
                    <a:pt x="278100" y="324570"/>
                  </a:cubicBezTo>
                  <a:cubicBezTo>
                    <a:pt x="262004" y="309665"/>
                    <a:pt x="239944" y="302512"/>
                    <a:pt x="211928" y="303111"/>
                  </a:cubicBezTo>
                  <a:lnTo>
                    <a:pt x="135920" y="303111"/>
                  </a:lnTo>
                  <a:close/>
                  <a:moveTo>
                    <a:pt x="639361" y="857474"/>
                  </a:moveTo>
                  <a:lnTo>
                    <a:pt x="639361" y="186874"/>
                  </a:lnTo>
                  <a:lnTo>
                    <a:pt x="1028342" y="186874"/>
                  </a:lnTo>
                  <a:lnTo>
                    <a:pt x="1028342" y="303111"/>
                  </a:lnTo>
                  <a:lnTo>
                    <a:pt x="774387" y="303111"/>
                  </a:lnTo>
                  <a:lnTo>
                    <a:pt x="774387" y="457796"/>
                  </a:lnTo>
                  <a:lnTo>
                    <a:pt x="989891" y="457796"/>
                  </a:lnTo>
                  <a:lnTo>
                    <a:pt x="989891" y="574033"/>
                  </a:lnTo>
                  <a:lnTo>
                    <a:pt x="774387" y="574033"/>
                  </a:lnTo>
                  <a:lnTo>
                    <a:pt x="774387" y="741236"/>
                  </a:lnTo>
                  <a:lnTo>
                    <a:pt x="1028342" y="741236"/>
                  </a:lnTo>
                  <a:lnTo>
                    <a:pt x="1028342" y="857474"/>
                  </a:lnTo>
                  <a:close/>
                  <a:moveTo>
                    <a:pt x="770810" y="129649"/>
                  </a:moveTo>
                  <a:lnTo>
                    <a:pt x="878115" y="0"/>
                  </a:lnTo>
                  <a:lnTo>
                    <a:pt x="1017612" y="0"/>
                  </a:lnTo>
                  <a:lnTo>
                    <a:pt x="894211" y="129649"/>
                  </a:lnTo>
                  <a:close/>
                  <a:moveTo>
                    <a:pt x="1193771" y="857474"/>
                  </a:moveTo>
                  <a:lnTo>
                    <a:pt x="1193771" y="186874"/>
                  </a:lnTo>
                  <a:lnTo>
                    <a:pt x="1414641" y="186874"/>
                  </a:lnTo>
                  <a:cubicBezTo>
                    <a:pt x="1487967" y="186874"/>
                    <a:pt x="1545491" y="204756"/>
                    <a:pt x="1587224" y="240522"/>
                  </a:cubicBezTo>
                  <a:cubicBezTo>
                    <a:pt x="1629547" y="276287"/>
                    <a:pt x="1650713" y="325169"/>
                    <a:pt x="1650713" y="387160"/>
                  </a:cubicBezTo>
                  <a:cubicBezTo>
                    <a:pt x="1650713" y="449150"/>
                    <a:pt x="1629547" y="497737"/>
                    <a:pt x="1587224" y="532903"/>
                  </a:cubicBezTo>
                  <a:cubicBezTo>
                    <a:pt x="1544901" y="568669"/>
                    <a:pt x="1487368" y="586551"/>
                    <a:pt x="1414641" y="586551"/>
                  </a:cubicBezTo>
                  <a:lnTo>
                    <a:pt x="1329691" y="586551"/>
                  </a:lnTo>
                  <a:lnTo>
                    <a:pt x="1329691" y="857474"/>
                  </a:lnTo>
                  <a:close/>
                  <a:moveTo>
                    <a:pt x="1329691" y="471208"/>
                  </a:moveTo>
                  <a:lnTo>
                    <a:pt x="1420007" y="471208"/>
                  </a:lnTo>
                  <a:cubicBezTo>
                    <a:pt x="1449220" y="471208"/>
                    <a:pt x="1471871" y="463456"/>
                    <a:pt x="1487967" y="447961"/>
                  </a:cubicBezTo>
                  <a:cubicBezTo>
                    <a:pt x="1504062" y="433056"/>
                    <a:pt x="1512110" y="412195"/>
                    <a:pt x="1512110" y="385371"/>
                  </a:cubicBezTo>
                  <a:cubicBezTo>
                    <a:pt x="1512110" y="359737"/>
                    <a:pt x="1503767" y="339475"/>
                    <a:pt x="1487072" y="324570"/>
                  </a:cubicBezTo>
                  <a:cubicBezTo>
                    <a:pt x="1470977" y="309665"/>
                    <a:pt x="1448621" y="302512"/>
                    <a:pt x="1420007" y="303111"/>
                  </a:cubicBezTo>
                  <a:lnTo>
                    <a:pt x="1329691" y="303111"/>
                  </a:lnTo>
                  <a:close/>
                  <a:moveTo>
                    <a:pt x="1759807" y="595493"/>
                  </a:moveTo>
                  <a:lnTo>
                    <a:pt x="1759807" y="186874"/>
                  </a:lnTo>
                  <a:lnTo>
                    <a:pt x="1895727" y="186874"/>
                  </a:lnTo>
                  <a:lnTo>
                    <a:pt x="1895727" y="606222"/>
                  </a:lnTo>
                  <a:cubicBezTo>
                    <a:pt x="1895727" y="650929"/>
                    <a:pt x="1907647" y="686095"/>
                    <a:pt x="1931495" y="711730"/>
                  </a:cubicBezTo>
                  <a:cubicBezTo>
                    <a:pt x="1955344" y="736766"/>
                    <a:pt x="1988430" y="749283"/>
                    <a:pt x="2030753" y="749283"/>
                  </a:cubicBezTo>
                  <a:cubicBezTo>
                    <a:pt x="2072485" y="749283"/>
                    <a:pt x="2105267" y="736766"/>
                    <a:pt x="2129116" y="711730"/>
                  </a:cubicBezTo>
                  <a:cubicBezTo>
                    <a:pt x="2152964" y="686694"/>
                    <a:pt x="2164884" y="651528"/>
                    <a:pt x="2164884" y="606222"/>
                  </a:cubicBezTo>
                  <a:lnTo>
                    <a:pt x="2164884" y="186874"/>
                  </a:lnTo>
                  <a:lnTo>
                    <a:pt x="2300804" y="186874"/>
                  </a:lnTo>
                  <a:lnTo>
                    <a:pt x="2300804" y="595493"/>
                  </a:lnTo>
                  <a:cubicBezTo>
                    <a:pt x="2300804" y="683717"/>
                    <a:pt x="2276661" y="752565"/>
                    <a:pt x="2228373" y="802037"/>
                  </a:cubicBezTo>
                  <a:cubicBezTo>
                    <a:pt x="2180086" y="851510"/>
                    <a:pt x="2113914" y="876250"/>
                    <a:pt x="2029858" y="876250"/>
                  </a:cubicBezTo>
                  <a:cubicBezTo>
                    <a:pt x="1946402" y="876250"/>
                    <a:pt x="1880525" y="851510"/>
                    <a:pt x="1832238" y="802037"/>
                  </a:cubicBezTo>
                  <a:cubicBezTo>
                    <a:pt x="1783950" y="751966"/>
                    <a:pt x="1759807" y="683118"/>
                    <a:pt x="1759807" y="595493"/>
                  </a:cubicBezTo>
                  <a:close/>
                  <a:moveTo>
                    <a:pt x="2477858" y="857474"/>
                  </a:moveTo>
                  <a:lnTo>
                    <a:pt x="2477858" y="186874"/>
                  </a:lnTo>
                  <a:lnTo>
                    <a:pt x="2667431" y="186874"/>
                  </a:lnTo>
                  <a:cubicBezTo>
                    <a:pt x="2737179" y="186874"/>
                    <a:pt x="2791726" y="202968"/>
                    <a:pt x="2831071" y="235157"/>
                  </a:cubicBezTo>
                  <a:cubicBezTo>
                    <a:pt x="2871016" y="267346"/>
                    <a:pt x="2890983" y="312052"/>
                    <a:pt x="2890983" y="369277"/>
                  </a:cubicBezTo>
                  <a:cubicBezTo>
                    <a:pt x="2890983" y="424713"/>
                    <a:pt x="2867439" y="468821"/>
                    <a:pt x="2820341" y="501609"/>
                  </a:cubicBezTo>
                  <a:cubicBezTo>
                    <a:pt x="2855510" y="517703"/>
                    <a:pt x="2882640" y="539162"/>
                    <a:pt x="2901714" y="565986"/>
                  </a:cubicBezTo>
                  <a:cubicBezTo>
                    <a:pt x="2920787" y="593409"/>
                    <a:pt x="2930329" y="624704"/>
                    <a:pt x="2930329" y="659870"/>
                  </a:cubicBezTo>
                  <a:cubicBezTo>
                    <a:pt x="2930329" y="721270"/>
                    <a:pt x="2907973" y="769553"/>
                    <a:pt x="2863263" y="804720"/>
                  </a:cubicBezTo>
                  <a:cubicBezTo>
                    <a:pt x="2819151" y="839886"/>
                    <a:pt x="2758640" y="857474"/>
                    <a:pt x="2681738" y="857474"/>
                  </a:cubicBezTo>
                  <a:close/>
                  <a:moveTo>
                    <a:pt x="2612884" y="741236"/>
                  </a:moveTo>
                  <a:lnTo>
                    <a:pt x="2689786" y="741236"/>
                  </a:lnTo>
                  <a:cubicBezTo>
                    <a:pt x="2721378" y="741236"/>
                    <a:pt x="2746121" y="733484"/>
                    <a:pt x="2764005" y="717989"/>
                  </a:cubicBezTo>
                  <a:cubicBezTo>
                    <a:pt x="2781890" y="701894"/>
                    <a:pt x="2790832" y="680140"/>
                    <a:pt x="2790832" y="652717"/>
                  </a:cubicBezTo>
                  <a:cubicBezTo>
                    <a:pt x="2790832" y="625294"/>
                    <a:pt x="2781890" y="603835"/>
                    <a:pt x="2764005" y="588340"/>
                  </a:cubicBezTo>
                  <a:cubicBezTo>
                    <a:pt x="2746121" y="573434"/>
                    <a:pt x="2721378" y="565986"/>
                    <a:pt x="2689786" y="565986"/>
                  </a:cubicBezTo>
                  <a:lnTo>
                    <a:pt x="2612884" y="565986"/>
                  </a:lnTo>
                  <a:close/>
                  <a:moveTo>
                    <a:pt x="2612884" y="449749"/>
                  </a:moveTo>
                  <a:lnTo>
                    <a:pt x="2670113" y="449749"/>
                  </a:lnTo>
                  <a:cubicBezTo>
                    <a:pt x="2695750" y="449749"/>
                    <a:pt x="2715718" y="443195"/>
                    <a:pt x="2730025" y="430078"/>
                  </a:cubicBezTo>
                  <a:cubicBezTo>
                    <a:pt x="2744333" y="417560"/>
                    <a:pt x="2751486" y="399382"/>
                    <a:pt x="2751486" y="375536"/>
                  </a:cubicBezTo>
                  <a:cubicBezTo>
                    <a:pt x="2751486" y="352887"/>
                    <a:pt x="2744333" y="335300"/>
                    <a:pt x="2730025" y="322782"/>
                  </a:cubicBezTo>
                  <a:cubicBezTo>
                    <a:pt x="2716317" y="309665"/>
                    <a:pt x="2696341" y="303111"/>
                    <a:pt x="2670113" y="303111"/>
                  </a:cubicBezTo>
                  <a:lnTo>
                    <a:pt x="2612884" y="303111"/>
                  </a:lnTo>
                  <a:close/>
                  <a:moveTo>
                    <a:pt x="3077873" y="857474"/>
                  </a:moveTo>
                  <a:lnTo>
                    <a:pt x="3077873" y="186874"/>
                  </a:lnTo>
                  <a:lnTo>
                    <a:pt x="3212899" y="186874"/>
                  </a:lnTo>
                  <a:lnTo>
                    <a:pt x="3212899" y="734083"/>
                  </a:lnTo>
                  <a:lnTo>
                    <a:pt x="3466855" y="734083"/>
                  </a:lnTo>
                  <a:lnTo>
                    <a:pt x="3466855" y="857474"/>
                  </a:lnTo>
                  <a:close/>
                  <a:moveTo>
                    <a:pt x="3595621" y="857474"/>
                  </a:moveTo>
                  <a:lnTo>
                    <a:pt x="3595621" y="186874"/>
                  </a:lnTo>
                  <a:lnTo>
                    <a:pt x="3730647" y="186874"/>
                  </a:lnTo>
                  <a:lnTo>
                    <a:pt x="3730647" y="857474"/>
                  </a:lnTo>
                  <a:close/>
                  <a:moveTo>
                    <a:pt x="3896076" y="658976"/>
                  </a:moveTo>
                  <a:cubicBezTo>
                    <a:pt x="3878791" y="615459"/>
                    <a:pt x="3870144" y="569858"/>
                    <a:pt x="3870144" y="522174"/>
                  </a:cubicBezTo>
                  <a:cubicBezTo>
                    <a:pt x="3870144" y="474489"/>
                    <a:pt x="3878791" y="429184"/>
                    <a:pt x="3896076" y="386265"/>
                  </a:cubicBezTo>
                  <a:cubicBezTo>
                    <a:pt x="3913361" y="342748"/>
                    <a:pt x="3937210" y="304899"/>
                    <a:pt x="3967613" y="272711"/>
                  </a:cubicBezTo>
                  <a:cubicBezTo>
                    <a:pt x="3998615" y="240522"/>
                    <a:pt x="4036172" y="214887"/>
                    <a:pt x="4080284" y="195815"/>
                  </a:cubicBezTo>
                  <a:cubicBezTo>
                    <a:pt x="4124994" y="176743"/>
                    <a:pt x="4172986" y="167203"/>
                    <a:pt x="4224252" y="167203"/>
                  </a:cubicBezTo>
                  <a:cubicBezTo>
                    <a:pt x="4275517" y="167203"/>
                    <a:pt x="4323509" y="176743"/>
                    <a:pt x="4368220" y="195815"/>
                  </a:cubicBezTo>
                  <a:cubicBezTo>
                    <a:pt x="4412930" y="214887"/>
                    <a:pt x="4450487" y="240522"/>
                    <a:pt x="4480890" y="272711"/>
                  </a:cubicBezTo>
                  <a:cubicBezTo>
                    <a:pt x="4511293" y="304899"/>
                    <a:pt x="4535142" y="342748"/>
                    <a:pt x="4552427" y="386265"/>
                  </a:cubicBezTo>
                  <a:cubicBezTo>
                    <a:pt x="4569712" y="429184"/>
                    <a:pt x="4578359" y="474489"/>
                    <a:pt x="4578359" y="522174"/>
                  </a:cubicBezTo>
                  <a:cubicBezTo>
                    <a:pt x="4578359" y="578209"/>
                    <a:pt x="4566734" y="630659"/>
                    <a:pt x="4543485" y="679541"/>
                  </a:cubicBezTo>
                  <a:cubicBezTo>
                    <a:pt x="4520235" y="728423"/>
                    <a:pt x="4488044" y="769250"/>
                    <a:pt x="4446910" y="802037"/>
                  </a:cubicBezTo>
                  <a:lnTo>
                    <a:pt x="4487150" y="840485"/>
                  </a:lnTo>
                  <a:cubicBezTo>
                    <a:pt x="4534248" y="883403"/>
                    <a:pt x="4580747" y="904567"/>
                    <a:pt x="4626646" y="903968"/>
                  </a:cubicBezTo>
                  <a:cubicBezTo>
                    <a:pt x="4645720" y="903968"/>
                    <a:pt x="4661816" y="901581"/>
                    <a:pt x="4674934" y="896815"/>
                  </a:cubicBezTo>
                  <a:lnTo>
                    <a:pt x="4674934" y="1012159"/>
                  </a:lnTo>
                  <a:cubicBezTo>
                    <a:pt x="4654072" y="1020501"/>
                    <a:pt x="4630518" y="1024381"/>
                    <a:pt x="4604291" y="1023782"/>
                  </a:cubicBezTo>
                  <a:cubicBezTo>
                    <a:pt x="4532155" y="1023782"/>
                    <a:pt x="4462711" y="994571"/>
                    <a:pt x="4395940" y="936157"/>
                  </a:cubicBezTo>
                  <a:lnTo>
                    <a:pt x="4316355" y="864627"/>
                  </a:lnTo>
                  <a:cubicBezTo>
                    <a:pt x="4287142" y="872379"/>
                    <a:pt x="4256443" y="876250"/>
                    <a:pt x="4224252" y="876250"/>
                  </a:cubicBezTo>
                  <a:cubicBezTo>
                    <a:pt x="4172986" y="876250"/>
                    <a:pt x="4124994" y="866710"/>
                    <a:pt x="4080284" y="847638"/>
                  </a:cubicBezTo>
                  <a:cubicBezTo>
                    <a:pt x="4036172" y="828566"/>
                    <a:pt x="3998615" y="803227"/>
                    <a:pt x="3967613" y="771637"/>
                  </a:cubicBezTo>
                  <a:cubicBezTo>
                    <a:pt x="3937210" y="739448"/>
                    <a:pt x="3913361" y="701894"/>
                    <a:pt x="3896076" y="658976"/>
                  </a:cubicBezTo>
                  <a:close/>
                  <a:moveTo>
                    <a:pt x="4070447" y="360336"/>
                  </a:moveTo>
                  <a:cubicBezTo>
                    <a:pt x="4029913" y="403853"/>
                    <a:pt x="4009346" y="457796"/>
                    <a:pt x="4008747" y="522174"/>
                  </a:cubicBezTo>
                  <a:cubicBezTo>
                    <a:pt x="4008747" y="586551"/>
                    <a:pt x="4029314" y="640494"/>
                    <a:pt x="4070447" y="684012"/>
                  </a:cubicBezTo>
                  <a:cubicBezTo>
                    <a:pt x="4110982" y="727529"/>
                    <a:pt x="4162551" y="749283"/>
                    <a:pt x="4225146" y="749283"/>
                  </a:cubicBezTo>
                  <a:cubicBezTo>
                    <a:pt x="4266280" y="749283"/>
                    <a:pt x="4302942" y="739448"/>
                    <a:pt x="4335134" y="719777"/>
                  </a:cubicBezTo>
                  <a:cubicBezTo>
                    <a:pt x="4367924" y="700106"/>
                    <a:pt x="4393553" y="672683"/>
                    <a:pt x="4412036" y="637517"/>
                  </a:cubicBezTo>
                  <a:cubicBezTo>
                    <a:pt x="4430519" y="602941"/>
                    <a:pt x="4439756" y="564493"/>
                    <a:pt x="4439756" y="522174"/>
                  </a:cubicBezTo>
                  <a:cubicBezTo>
                    <a:pt x="4439756" y="457796"/>
                    <a:pt x="4419190" y="403853"/>
                    <a:pt x="4378056" y="360336"/>
                  </a:cubicBezTo>
                  <a:cubicBezTo>
                    <a:pt x="4337521" y="316818"/>
                    <a:pt x="4286247" y="295064"/>
                    <a:pt x="4224252" y="295064"/>
                  </a:cubicBezTo>
                  <a:cubicBezTo>
                    <a:pt x="4161657" y="295064"/>
                    <a:pt x="4110088" y="316818"/>
                    <a:pt x="4069553" y="360336"/>
                  </a:cubicBezTo>
                  <a:close/>
                  <a:moveTo>
                    <a:pt x="4705337" y="595493"/>
                  </a:moveTo>
                  <a:lnTo>
                    <a:pt x="4705337" y="186874"/>
                  </a:lnTo>
                  <a:lnTo>
                    <a:pt x="4841257" y="186874"/>
                  </a:lnTo>
                  <a:lnTo>
                    <a:pt x="4841257" y="606222"/>
                  </a:lnTo>
                  <a:cubicBezTo>
                    <a:pt x="4841257" y="650929"/>
                    <a:pt x="4853177" y="686095"/>
                    <a:pt x="4877025" y="711730"/>
                  </a:cubicBezTo>
                  <a:cubicBezTo>
                    <a:pt x="4900874" y="736766"/>
                    <a:pt x="4933960" y="749283"/>
                    <a:pt x="4976283" y="749283"/>
                  </a:cubicBezTo>
                  <a:cubicBezTo>
                    <a:pt x="5018016" y="749283"/>
                    <a:pt x="5050797" y="736766"/>
                    <a:pt x="5074646" y="711730"/>
                  </a:cubicBezTo>
                  <a:cubicBezTo>
                    <a:pt x="5098495" y="686694"/>
                    <a:pt x="5110414" y="651528"/>
                    <a:pt x="5110414" y="606222"/>
                  </a:cubicBezTo>
                  <a:lnTo>
                    <a:pt x="5110414" y="186874"/>
                  </a:lnTo>
                  <a:lnTo>
                    <a:pt x="5246334" y="186874"/>
                  </a:lnTo>
                  <a:lnTo>
                    <a:pt x="5246334" y="595493"/>
                  </a:lnTo>
                  <a:cubicBezTo>
                    <a:pt x="5246334" y="683717"/>
                    <a:pt x="5222191" y="752565"/>
                    <a:pt x="5173903" y="802037"/>
                  </a:cubicBezTo>
                  <a:cubicBezTo>
                    <a:pt x="5125616" y="852109"/>
                    <a:pt x="5059444" y="876849"/>
                    <a:pt x="4975389" y="876250"/>
                  </a:cubicBezTo>
                  <a:cubicBezTo>
                    <a:pt x="4891932" y="876250"/>
                    <a:pt x="4826055" y="851510"/>
                    <a:pt x="4777768" y="802037"/>
                  </a:cubicBezTo>
                  <a:cubicBezTo>
                    <a:pt x="4729481" y="751966"/>
                    <a:pt x="4705337" y="683118"/>
                    <a:pt x="4705337" y="595493"/>
                  </a:cubicBezTo>
                  <a:close/>
                  <a:moveTo>
                    <a:pt x="5423388" y="857474"/>
                  </a:moveTo>
                  <a:lnTo>
                    <a:pt x="5423388" y="186874"/>
                  </a:lnTo>
                  <a:lnTo>
                    <a:pt x="5812370" y="186874"/>
                  </a:lnTo>
                  <a:lnTo>
                    <a:pt x="5812370" y="303111"/>
                  </a:lnTo>
                  <a:lnTo>
                    <a:pt x="5558414" y="303111"/>
                  </a:lnTo>
                  <a:lnTo>
                    <a:pt x="5558414" y="457796"/>
                  </a:lnTo>
                  <a:lnTo>
                    <a:pt x="5773919" y="457796"/>
                  </a:lnTo>
                  <a:lnTo>
                    <a:pt x="5773919" y="574033"/>
                  </a:lnTo>
                  <a:lnTo>
                    <a:pt x="5558414" y="574033"/>
                  </a:lnTo>
                  <a:lnTo>
                    <a:pt x="5558414" y="741236"/>
                  </a:lnTo>
                  <a:lnTo>
                    <a:pt x="5812370" y="741236"/>
                  </a:lnTo>
                  <a:lnTo>
                    <a:pt x="5812370" y="857474"/>
                  </a:lnTo>
                  <a:close/>
                  <a:moveTo>
                    <a:pt x="0" y="1827608"/>
                  </a:moveTo>
                  <a:lnTo>
                    <a:pt x="0" y="1157008"/>
                  </a:lnTo>
                  <a:lnTo>
                    <a:pt x="388982" y="1157008"/>
                  </a:lnTo>
                  <a:lnTo>
                    <a:pt x="388982" y="1273245"/>
                  </a:lnTo>
                  <a:lnTo>
                    <a:pt x="135920" y="1273245"/>
                  </a:lnTo>
                  <a:lnTo>
                    <a:pt x="135920" y="1427930"/>
                  </a:lnTo>
                  <a:lnTo>
                    <a:pt x="351425" y="1427930"/>
                  </a:lnTo>
                  <a:lnTo>
                    <a:pt x="351425" y="1544168"/>
                  </a:lnTo>
                  <a:lnTo>
                    <a:pt x="135920" y="1544168"/>
                  </a:lnTo>
                  <a:lnTo>
                    <a:pt x="135920" y="1827608"/>
                  </a:lnTo>
                  <a:close/>
                  <a:moveTo>
                    <a:pt x="517748" y="1827608"/>
                  </a:moveTo>
                  <a:lnTo>
                    <a:pt x="517748" y="1157008"/>
                  </a:lnTo>
                  <a:lnTo>
                    <a:pt x="721628" y="1157008"/>
                  </a:lnTo>
                  <a:cubicBezTo>
                    <a:pt x="794953" y="1157008"/>
                    <a:pt x="853077" y="1174891"/>
                    <a:pt x="895999" y="1210656"/>
                  </a:cubicBezTo>
                  <a:cubicBezTo>
                    <a:pt x="938322" y="1246421"/>
                    <a:pt x="959488" y="1295304"/>
                    <a:pt x="959488" y="1357294"/>
                  </a:cubicBezTo>
                  <a:cubicBezTo>
                    <a:pt x="959488" y="1397235"/>
                    <a:pt x="950251" y="1432106"/>
                    <a:pt x="931768" y="1461907"/>
                  </a:cubicBezTo>
                  <a:cubicBezTo>
                    <a:pt x="913284" y="1491709"/>
                    <a:pt x="887057" y="1514661"/>
                    <a:pt x="853077" y="1530756"/>
                  </a:cubicBezTo>
                  <a:lnTo>
                    <a:pt x="1062322" y="1827608"/>
                  </a:lnTo>
                  <a:lnTo>
                    <a:pt x="900470" y="1827608"/>
                  </a:lnTo>
                  <a:lnTo>
                    <a:pt x="722522" y="1556686"/>
                  </a:lnTo>
                  <a:lnTo>
                    <a:pt x="653668" y="1556686"/>
                  </a:lnTo>
                  <a:lnTo>
                    <a:pt x="653668" y="1827608"/>
                  </a:lnTo>
                  <a:close/>
                  <a:moveTo>
                    <a:pt x="653668" y="1441342"/>
                  </a:moveTo>
                  <a:lnTo>
                    <a:pt x="729676" y="1441342"/>
                  </a:lnTo>
                  <a:cubicBezTo>
                    <a:pt x="758291" y="1441342"/>
                    <a:pt x="780646" y="1433894"/>
                    <a:pt x="796742" y="1418989"/>
                  </a:cubicBezTo>
                  <a:cubicBezTo>
                    <a:pt x="812838" y="1404084"/>
                    <a:pt x="820590" y="1382929"/>
                    <a:pt x="819991" y="1355506"/>
                  </a:cubicBezTo>
                  <a:cubicBezTo>
                    <a:pt x="819991" y="1329871"/>
                    <a:pt x="812238" y="1309610"/>
                    <a:pt x="796742" y="1294705"/>
                  </a:cubicBezTo>
                  <a:cubicBezTo>
                    <a:pt x="781245" y="1279799"/>
                    <a:pt x="758890" y="1272646"/>
                    <a:pt x="729676" y="1273245"/>
                  </a:cubicBezTo>
                  <a:lnTo>
                    <a:pt x="653668" y="1273245"/>
                  </a:lnTo>
                  <a:close/>
                  <a:moveTo>
                    <a:pt x="1100773" y="1827608"/>
                  </a:moveTo>
                  <a:lnTo>
                    <a:pt x="1353835" y="1157008"/>
                  </a:lnTo>
                  <a:lnTo>
                    <a:pt x="1530889" y="1157008"/>
                  </a:lnTo>
                  <a:lnTo>
                    <a:pt x="1783950" y="1827608"/>
                  </a:lnTo>
                  <a:lnTo>
                    <a:pt x="1639982" y="1827608"/>
                  </a:lnTo>
                  <a:lnTo>
                    <a:pt x="1575599" y="1653252"/>
                  </a:lnTo>
                  <a:lnTo>
                    <a:pt x="1308230" y="1653252"/>
                  </a:lnTo>
                  <a:lnTo>
                    <a:pt x="1244741" y="1827608"/>
                  </a:lnTo>
                  <a:close/>
                  <a:moveTo>
                    <a:pt x="1350258" y="1537015"/>
                  </a:moveTo>
                  <a:lnTo>
                    <a:pt x="1534466" y="1537015"/>
                  </a:lnTo>
                  <a:lnTo>
                    <a:pt x="1442362" y="1285763"/>
                  </a:lnTo>
                  <a:close/>
                  <a:moveTo>
                    <a:pt x="1896621" y="1827608"/>
                  </a:moveTo>
                  <a:lnTo>
                    <a:pt x="1896621" y="1157008"/>
                  </a:lnTo>
                  <a:lnTo>
                    <a:pt x="2070098" y="1157008"/>
                  </a:lnTo>
                  <a:lnTo>
                    <a:pt x="2368764" y="1637158"/>
                  </a:lnTo>
                  <a:lnTo>
                    <a:pt x="2368764" y="1157008"/>
                  </a:lnTo>
                  <a:lnTo>
                    <a:pt x="2503790" y="1157008"/>
                  </a:lnTo>
                  <a:lnTo>
                    <a:pt x="2503790" y="1827608"/>
                  </a:lnTo>
                  <a:lnTo>
                    <a:pt x="2330313" y="1827608"/>
                  </a:lnTo>
                  <a:lnTo>
                    <a:pt x="2031647" y="1345670"/>
                  </a:lnTo>
                  <a:lnTo>
                    <a:pt x="2031647" y="1827608"/>
                  </a:lnTo>
                  <a:close/>
                  <a:moveTo>
                    <a:pt x="2644181" y="1492308"/>
                  </a:moveTo>
                  <a:cubicBezTo>
                    <a:pt x="2644181" y="1444624"/>
                    <a:pt x="2652828" y="1399318"/>
                    <a:pt x="2670113" y="1356400"/>
                  </a:cubicBezTo>
                  <a:cubicBezTo>
                    <a:pt x="2687398" y="1312882"/>
                    <a:pt x="2711247" y="1275034"/>
                    <a:pt x="2741650" y="1242845"/>
                  </a:cubicBezTo>
                  <a:cubicBezTo>
                    <a:pt x="2772652" y="1210656"/>
                    <a:pt x="2810209" y="1185325"/>
                    <a:pt x="2854321" y="1166844"/>
                  </a:cubicBezTo>
                  <a:cubicBezTo>
                    <a:pt x="2899031" y="1147772"/>
                    <a:pt x="2947319" y="1138231"/>
                    <a:pt x="2999183" y="1138231"/>
                  </a:cubicBezTo>
                  <a:cubicBezTo>
                    <a:pt x="3058201" y="1138231"/>
                    <a:pt x="3111853" y="1150150"/>
                    <a:pt x="3160141" y="1173997"/>
                  </a:cubicBezTo>
                  <a:cubicBezTo>
                    <a:pt x="3209027" y="1198433"/>
                    <a:pt x="3248963" y="1231820"/>
                    <a:pt x="3279965" y="1274140"/>
                  </a:cubicBezTo>
                  <a:lnTo>
                    <a:pt x="3173554" y="1357294"/>
                  </a:lnTo>
                  <a:cubicBezTo>
                    <a:pt x="3153881" y="1329281"/>
                    <a:pt x="3129139" y="1306927"/>
                    <a:pt x="3099334" y="1290234"/>
                  </a:cubicBezTo>
                  <a:cubicBezTo>
                    <a:pt x="3069530" y="1273541"/>
                    <a:pt x="3036141" y="1265198"/>
                    <a:pt x="2999183" y="1265198"/>
                  </a:cubicBezTo>
                  <a:cubicBezTo>
                    <a:pt x="2936588" y="1265198"/>
                    <a:pt x="2885019" y="1286953"/>
                    <a:pt x="2844484" y="1330470"/>
                  </a:cubicBezTo>
                  <a:cubicBezTo>
                    <a:pt x="2803950" y="1373987"/>
                    <a:pt x="2783383" y="1427930"/>
                    <a:pt x="2782784" y="1492308"/>
                  </a:cubicBezTo>
                  <a:cubicBezTo>
                    <a:pt x="2782784" y="1556686"/>
                    <a:pt x="2803351" y="1610933"/>
                    <a:pt x="2844484" y="1655040"/>
                  </a:cubicBezTo>
                  <a:cubicBezTo>
                    <a:pt x="2885019" y="1698558"/>
                    <a:pt x="2936588" y="1720017"/>
                    <a:pt x="2999183" y="1719418"/>
                  </a:cubicBezTo>
                  <a:cubicBezTo>
                    <a:pt x="3036141" y="1719418"/>
                    <a:pt x="3069530" y="1711371"/>
                    <a:pt x="3099334" y="1695276"/>
                  </a:cubicBezTo>
                  <a:cubicBezTo>
                    <a:pt x="3129139" y="1678583"/>
                    <a:pt x="3153881" y="1655934"/>
                    <a:pt x="3173554" y="1627322"/>
                  </a:cubicBezTo>
                  <a:lnTo>
                    <a:pt x="3279965" y="1709582"/>
                  </a:lnTo>
                  <a:cubicBezTo>
                    <a:pt x="3253738" y="1745947"/>
                    <a:pt x="3220947" y="1775748"/>
                    <a:pt x="3181602" y="1798996"/>
                  </a:cubicBezTo>
                  <a:cubicBezTo>
                    <a:pt x="3142257" y="1822243"/>
                    <a:pt x="3098735" y="1836844"/>
                    <a:pt x="3051047" y="1842808"/>
                  </a:cubicBezTo>
                  <a:lnTo>
                    <a:pt x="2967885" y="1982293"/>
                  </a:lnTo>
                  <a:lnTo>
                    <a:pt x="2848061" y="1982293"/>
                  </a:lnTo>
                  <a:lnTo>
                    <a:pt x="2932117" y="1841020"/>
                  </a:lnTo>
                  <a:cubicBezTo>
                    <a:pt x="2875487" y="1830889"/>
                    <a:pt x="2825107" y="1809126"/>
                    <a:pt x="2780995" y="1775748"/>
                  </a:cubicBezTo>
                  <a:cubicBezTo>
                    <a:pt x="2736884" y="1742370"/>
                    <a:pt x="2702904" y="1700936"/>
                    <a:pt x="2679055" y="1651464"/>
                  </a:cubicBezTo>
                  <a:cubicBezTo>
                    <a:pt x="2655207" y="1601991"/>
                    <a:pt x="2643582" y="1548934"/>
                    <a:pt x="2644181" y="1492308"/>
                  </a:cubicBezTo>
                  <a:close/>
                  <a:moveTo>
                    <a:pt x="3319310" y="1827608"/>
                  </a:moveTo>
                  <a:lnTo>
                    <a:pt x="3572372" y="1157008"/>
                  </a:lnTo>
                  <a:lnTo>
                    <a:pt x="3749426" y="1157008"/>
                  </a:lnTo>
                  <a:lnTo>
                    <a:pt x="4002487" y="1827608"/>
                  </a:lnTo>
                  <a:lnTo>
                    <a:pt x="3858519" y="1827608"/>
                  </a:lnTo>
                  <a:lnTo>
                    <a:pt x="3795030" y="1653252"/>
                  </a:lnTo>
                  <a:lnTo>
                    <a:pt x="3527661" y="1653252"/>
                  </a:lnTo>
                  <a:lnTo>
                    <a:pt x="3463278" y="1827608"/>
                  </a:lnTo>
                  <a:close/>
                  <a:moveTo>
                    <a:pt x="3569689" y="1537015"/>
                  </a:moveTo>
                  <a:lnTo>
                    <a:pt x="3753002" y="1537015"/>
                  </a:lnTo>
                  <a:lnTo>
                    <a:pt x="3660899" y="1285763"/>
                  </a:lnTo>
                  <a:close/>
                  <a:moveTo>
                    <a:pt x="4115158" y="1827608"/>
                  </a:moveTo>
                  <a:lnTo>
                    <a:pt x="4115158" y="1157008"/>
                  </a:lnTo>
                  <a:lnTo>
                    <a:pt x="4251078" y="1157008"/>
                  </a:lnTo>
                  <a:lnTo>
                    <a:pt x="4251078" y="1827608"/>
                  </a:lnTo>
                  <a:close/>
                  <a:moveTo>
                    <a:pt x="4386998" y="1734618"/>
                  </a:moveTo>
                  <a:lnTo>
                    <a:pt x="4485361" y="1644311"/>
                  </a:lnTo>
                  <a:cubicBezTo>
                    <a:pt x="4505633" y="1670536"/>
                    <a:pt x="4528283" y="1690806"/>
                    <a:pt x="4553321" y="1705112"/>
                  </a:cubicBezTo>
                  <a:cubicBezTo>
                    <a:pt x="4578958" y="1719418"/>
                    <a:pt x="4605481" y="1726571"/>
                    <a:pt x="4632906" y="1726571"/>
                  </a:cubicBezTo>
                  <a:cubicBezTo>
                    <a:pt x="4659732" y="1726571"/>
                    <a:pt x="4680594" y="1719713"/>
                    <a:pt x="4695501" y="1706006"/>
                  </a:cubicBezTo>
                  <a:cubicBezTo>
                    <a:pt x="4710997" y="1692299"/>
                    <a:pt x="4718750" y="1673218"/>
                    <a:pt x="4718750" y="1648781"/>
                  </a:cubicBezTo>
                  <a:cubicBezTo>
                    <a:pt x="4718750" y="1634475"/>
                    <a:pt x="4714574" y="1621358"/>
                    <a:pt x="4706231" y="1609439"/>
                  </a:cubicBezTo>
                  <a:cubicBezTo>
                    <a:pt x="4697289" y="1597521"/>
                    <a:pt x="4685664" y="1587685"/>
                    <a:pt x="4671357" y="1579933"/>
                  </a:cubicBezTo>
                  <a:cubicBezTo>
                    <a:pt x="4657050" y="1571591"/>
                    <a:pt x="4640659" y="1563240"/>
                    <a:pt x="4622175" y="1554897"/>
                  </a:cubicBezTo>
                  <a:cubicBezTo>
                    <a:pt x="4603692" y="1545956"/>
                    <a:pt x="4584914" y="1537310"/>
                    <a:pt x="4565840" y="1528967"/>
                  </a:cubicBezTo>
                  <a:cubicBezTo>
                    <a:pt x="4546767" y="1520625"/>
                    <a:pt x="4528283" y="1510486"/>
                    <a:pt x="4510399" y="1498567"/>
                  </a:cubicBezTo>
                  <a:cubicBezTo>
                    <a:pt x="4491916" y="1486648"/>
                    <a:pt x="4475525" y="1473531"/>
                    <a:pt x="4461217" y="1459225"/>
                  </a:cubicBezTo>
                  <a:cubicBezTo>
                    <a:pt x="4446910" y="1444919"/>
                    <a:pt x="4435285" y="1426741"/>
                    <a:pt x="4426343" y="1404683"/>
                  </a:cubicBezTo>
                  <a:cubicBezTo>
                    <a:pt x="4417401" y="1382625"/>
                    <a:pt x="4412930" y="1358483"/>
                    <a:pt x="4412930" y="1332258"/>
                  </a:cubicBezTo>
                  <a:cubicBezTo>
                    <a:pt x="4412930" y="1278011"/>
                    <a:pt x="4433202" y="1232115"/>
                    <a:pt x="4473736" y="1194562"/>
                  </a:cubicBezTo>
                  <a:cubicBezTo>
                    <a:pt x="4514271" y="1157008"/>
                    <a:pt x="4565545" y="1138231"/>
                    <a:pt x="4627541" y="1138231"/>
                  </a:cubicBezTo>
                  <a:cubicBezTo>
                    <a:pt x="4720539" y="1138231"/>
                    <a:pt x="4798335" y="1175785"/>
                    <a:pt x="4860930" y="1250892"/>
                  </a:cubicBezTo>
                  <a:lnTo>
                    <a:pt x="4761672" y="1340305"/>
                  </a:lnTo>
                  <a:cubicBezTo>
                    <a:pt x="4718750" y="1284270"/>
                    <a:pt x="4674335" y="1256257"/>
                    <a:pt x="4628435" y="1256257"/>
                  </a:cubicBezTo>
                  <a:cubicBezTo>
                    <a:pt x="4605784" y="1256257"/>
                    <a:pt x="4587006" y="1263115"/>
                    <a:pt x="4572100" y="1276822"/>
                  </a:cubicBezTo>
                  <a:cubicBezTo>
                    <a:pt x="4557193" y="1290529"/>
                    <a:pt x="4550039" y="1307222"/>
                    <a:pt x="4550639" y="1326893"/>
                  </a:cubicBezTo>
                  <a:cubicBezTo>
                    <a:pt x="4550639" y="1339411"/>
                    <a:pt x="4554215" y="1351035"/>
                    <a:pt x="4561369" y="1361765"/>
                  </a:cubicBezTo>
                  <a:cubicBezTo>
                    <a:pt x="4568523" y="1371895"/>
                    <a:pt x="4577760" y="1381140"/>
                    <a:pt x="4589090" y="1389483"/>
                  </a:cubicBezTo>
                  <a:cubicBezTo>
                    <a:pt x="4601009" y="1397235"/>
                    <a:pt x="4614727" y="1404978"/>
                    <a:pt x="4630223" y="1412730"/>
                  </a:cubicBezTo>
                  <a:lnTo>
                    <a:pt x="4677616" y="1435084"/>
                  </a:lnTo>
                  <a:cubicBezTo>
                    <a:pt x="4694902" y="1442836"/>
                    <a:pt x="4711892" y="1450579"/>
                    <a:pt x="4728586" y="1458331"/>
                  </a:cubicBezTo>
                  <a:cubicBezTo>
                    <a:pt x="4745872" y="1466673"/>
                    <a:pt x="4761967" y="1476813"/>
                    <a:pt x="4776874" y="1488731"/>
                  </a:cubicBezTo>
                  <a:cubicBezTo>
                    <a:pt x="4792371" y="1500060"/>
                    <a:pt x="4806088" y="1513168"/>
                    <a:pt x="4818008" y="1528073"/>
                  </a:cubicBezTo>
                  <a:cubicBezTo>
                    <a:pt x="4829927" y="1542379"/>
                    <a:pt x="4839173" y="1559368"/>
                    <a:pt x="4845728" y="1579039"/>
                  </a:cubicBezTo>
                  <a:cubicBezTo>
                    <a:pt x="4852882" y="1599309"/>
                    <a:pt x="4856459" y="1621662"/>
                    <a:pt x="4856459" y="1646099"/>
                  </a:cubicBezTo>
                  <a:cubicBezTo>
                    <a:pt x="4855269" y="1706900"/>
                    <a:pt x="4833504" y="1755478"/>
                    <a:pt x="4791181" y="1791843"/>
                  </a:cubicBezTo>
                  <a:cubicBezTo>
                    <a:pt x="4749448" y="1828207"/>
                    <a:pt x="4697289" y="1846385"/>
                    <a:pt x="4634694" y="1846385"/>
                  </a:cubicBezTo>
                  <a:cubicBezTo>
                    <a:pt x="4579852" y="1846385"/>
                    <a:pt x="4532459" y="1837148"/>
                    <a:pt x="4492515" y="1818667"/>
                  </a:cubicBezTo>
                  <a:cubicBezTo>
                    <a:pt x="4452571" y="1799595"/>
                    <a:pt x="4417401" y="1771573"/>
                    <a:pt x="4386998" y="1734618"/>
                  </a:cubicBezTo>
                  <a:close/>
                  <a:moveTo>
                    <a:pt x="5007580" y="1827608"/>
                  </a:moveTo>
                  <a:lnTo>
                    <a:pt x="5007580" y="1157008"/>
                  </a:lnTo>
                  <a:lnTo>
                    <a:pt x="5396562" y="1157008"/>
                  </a:lnTo>
                  <a:lnTo>
                    <a:pt x="5396562" y="1273245"/>
                  </a:lnTo>
                  <a:lnTo>
                    <a:pt x="5143500" y="1273245"/>
                  </a:lnTo>
                  <a:lnTo>
                    <a:pt x="5143500" y="1427930"/>
                  </a:lnTo>
                  <a:lnTo>
                    <a:pt x="5359005" y="1427930"/>
                  </a:lnTo>
                  <a:lnTo>
                    <a:pt x="5359005" y="1544168"/>
                  </a:lnTo>
                  <a:lnTo>
                    <a:pt x="5143500" y="1544168"/>
                  </a:lnTo>
                  <a:lnTo>
                    <a:pt x="5143500" y="1711371"/>
                  </a:lnTo>
                  <a:lnTo>
                    <a:pt x="5396562" y="1711371"/>
                  </a:lnTo>
                  <a:lnTo>
                    <a:pt x="5396562" y="1827608"/>
                  </a:lnTo>
                  <a:close/>
                </a:path>
              </a:pathLst>
            </a:custGeom>
            <a:solidFill>
              <a:srgbClr val="000000"/>
            </a:solidFill>
            <a:ln w="893" cap="flat">
              <a:noFill/>
              <a:prstDash val="solid"/>
              <a:miter/>
            </a:ln>
          </p:spPr>
          <p:txBody>
            <a:bodyPr rtlCol="0" anchor="ctr"/>
            <a:lstStyle/>
            <a:p>
              <a:endParaRPr lang="fr-FR"/>
            </a:p>
          </p:txBody>
        </p:sp>
        <p:sp>
          <p:nvSpPr>
            <p:cNvPr id="61" name="Forme libre 60">
              <a:extLst>
                <a:ext uri="{FF2B5EF4-FFF2-40B4-BE49-F238E27FC236}">
                  <a16:creationId xmlns:a16="http://schemas.microsoft.com/office/drawing/2014/main" id="{C6E10063-98BC-DBF7-D81D-6019CB375F06}"/>
                </a:ext>
              </a:extLst>
            </p:cNvPr>
            <p:cNvSpPr/>
            <p:nvPr/>
          </p:nvSpPr>
          <p:spPr>
            <a:xfrm>
              <a:off x="3189814" y="4323132"/>
              <a:ext cx="2331207" cy="1640734"/>
            </a:xfrm>
            <a:custGeom>
              <a:avLst/>
              <a:gdLst>
                <a:gd name="connsiteX0" fmla="*/ 2221220 w 2331207"/>
                <a:gd name="connsiteY0" fmla="*/ 1391271 h 1640734"/>
                <a:gd name="connsiteX1" fmla="*/ 2248940 w 2331207"/>
                <a:gd name="connsiteY1" fmla="*/ 1441342 h 1640734"/>
                <a:gd name="connsiteX2" fmla="*/ 2158625 w 2331207"/>
                <a:gd name="connsiteY2" fmla="*/ 1465484 h 1640734"/>
                <a:gd name="connsiteX3" fmla="*/ 2221220 w 2331207"/>
                <a:gd name="connsiteY3" fmla="*/ 1391271 h 1640734"/>
                <a:gd name="connsiteX4" fmla="*/ 2271295 w 2331207"/>
                <a:gd name="connsiteY4" fmla="*/ 1537909 h 1640734"/>
                <a:gd name="connsiteX5" fmla="*/ 2253411 w 2331207"/>
                <a:gd name="connsiteY5" fmla="*/ 1537909 h 1640734"/>
                <a:gd name="connsiteX6" fmla="*/ 2181874 w 2331207"/>
                <a:gd name="connsiteY6" fmla="*/ 1586192 h 1640734"/>
                <a:gd name="connsiteX7" fmla="*/ 2144317 w 2331207"/>
                <a:gd name="connsiteY7" fmla="*/ 1537909 h 1640734"/>
                <a:gd name="connsiteX8" fmla="*/ 2148788 w 2331207"/>
                <a:gd name="connsiteY8" fmla="*/ 1497673 h 1640734"/>
                <a:gd name="connsiteX9" fmla="*/ 2295439 w 2331207"/>
                <a:gd name="connsiteY9" fmla="*/ 1449390 h 1640734"/>
                <a:gd name="connsiteX10" fmla="*/ 2248940 w 2331207"/>
                <a:gd name="connsiteY10" fmla="*/ 1351929 h 1640734"/>
                <a:gd name="connsiteX11" fmla="*/ 2100501 w 2331207"/>
                <a:gd name="connsiteY11" fmla="*/ 1569203 h 1640734"/>
                <a:gd name="connsiteX12" fmla="*/ 2155942 w 2331207"/>
                <a:gd name="connsiteY12" fmla="*/ 1639840 h 1640734"/>
                <a:gd name="connsiteX13" fmla="*/ 2271295 w 2331207"/>
                <a:gd name="connsiteY13" fmla="*/ 1537909 h 1640734"/>
                <a:gd name="connsiteX14" fmla="*/ 2248046 w 2331207"/>
                <a:gd name="connsiteY14" fmla="*/ 1319740 h 1640734"/>
                <a:gd name="connsiteX15" fmla="*/ 2331207 w 2331207"/>
                <a:gd name="connsiteY15" fmla="*/ 1243739 h 1640734"/>
                <a:gd name="connsiteX16" fmla="*/ 2331207 w 2331207"/>
                <a:gd name="connsiteY16" fmla="*/ 1233009 h 1640734"/>
                <a:gd name="connsiteX17" fmla="*/ 2275766 w 2331207"/>
                <a:gd name="connsiteY17" fmla="*/ 1233009 h 1640734"/>
                <a:gd name="connsiteX18" fmla="*/ 2226585 w 2331207"/>
                <a:gd name="connsiteY18" fmla="*/ 1320634 h 1640734"/>
                <a:gd name="connsiteX19" fmla="*/ 2248046 w 2331207"/>
                <a:gd name="connsiteY19" fmla="*/ 1320634 h 1640734"/>
                <a:gd name="connsiteX20" fmla="*/ 1935966 w 2331207"/>
                <a:gd name="connsiteY20" fmla="*/ 1393059 h 1640734"/>
                <a:gd name="connsiteX21" fmla="*/ 1984254 w 2331207"/>
                <a:gd name="connsiteY21" fmla="*/ 1393059 h 1640734"/>
                <a:gd name="connsiteX22" fmla="*/ 1907351 w 2331207"/>
                <a:gd name="connsiteY22" fmla="*/ 1604075 h 1640734"/>
                <a:gd name="connsiteX23" fmla="*/ 1928813 w 2331207"/>
                <a:gd name="connsiteY23" fmla="*/ 1639840 h 1640734"/>
                <a:gd name="connsiteX24" fmla="*/ 2073675 w 2331207"/>
                <a:gd name="connsiteY24" fmla="*/ 1527179 h 1640734"/>
                <a:gd name="connsiteX25" fmla="*/ 2060262 w 2331207"/>
                <a:gd name="connsiteY25" fmla="*/ 1527179 h 1640734"/>
                <a:gd name="connsiteX26" fmla="*/ 1965475 w 2331207"/>
                <a:gd name="connsiteY26" fmla="*/ 1591557 h 1640734"/>
                <a:gd name="connsiteX27" fmla="*/ 2036118 w 2331207"/>
                <a:gd name="connsiteY27" fmla="*/ 1393059 h 1640734"/>
                <a:gd name="connsiteX28" fmla="*/ 2108549 w 2331207"/>
                <a:gd name="connsiteY28" fmla="*/ 1393059 h 1640734"/>
                <a:gd name="connsiteX29" fmla="*/ 2117491 w 2331207"/>
                <a:gd name="connsiteY29" fmla="*/ 1362659 h 1640734"/>
                <a:gd name="connsiteX30" fmla="*/ 2046848 w 2331207"/>
                <a:gd name="connsiteY30" fmla="*/ 1362659 h 1640734"/>
                <a:gd name="connsiteX31" fmla="*/ 2073675 w 2331207"/>
                <a:gd name="connsiteY31" fmla="*/ 1286657 h 1640734"/>
                <a:gd name="connsiteX32" fmla="*/ 2045954 w 2331207"/>
                <a:gd name="connsiteY32" fmla="*/ 1286657 h 1640734"/>
                <a:gd name="connsiteX33" fmla="*/ 1995878 w 2331207"/>
                <a:gd name="connsiteY33" fmla="*/ 1362659 h 1640734"/>
                <a:gd name="connsiteX34" fmla="*/ 1935966 w 2331207"/>
                <a:gd name="connsiteY34" fmla="*/ 1370706 h 1640734"/>
                <a:gd name="connsiteX35" fmla="*/ 1885890 w 2331207"/>
                <a:gd name="connsiteY35" fmla="*/ 1382330 h 1640734"/>
                <a:gd name="connsiteX36" fmla="*/ 1868900 w 2331207"/>
                <a:gd name="connsiteY36" fmla="*/ 1351929 h 1640734"/>
                <a:gd name="connsiteX37" fmla="*/ 1756230 w 2331207"/>
                <a:gd name="connsiteY37" fmla="*/ 1443131 h 1640734"/>
                <a:gd name="connsiteX38" fmla="*/ 1769643 w 2331207"/>
                <a:gd name="connsiteY38" fmla="*/ 1443131 h 1640734"/>
                <a:gd name="connsiteX39" fmla="*/ 1828661 w 2331207"/>
                <a:gd name="connsiteY39" fmla="*/ 1398424 h 1640734"/>
                <a:gd name="connsiteX40" fmla="*/ 1747288 w 2331207"/>
                <a:gd name="connsiteY40" fmla="*/ 1609439 h 1640734"/>
                <a:gd name="connsiteX41" fmla="*/ 1765172 w 2331207"/>
                <a:gd name="connsiteY41" fmla="*/ 1639840 h 1640734"/>
                <a:gd name="connsiteX42" fmla="*/ 1872477 w 2331207"/>
                <a:gd name="connsiteY42" fmla="*/ 1548638 h 1640734"/>
                <a:gd name="connsiteX43" fmla="*/ 1859064 w 2331207"/>
                <a:gd name="connsiteY43" fmla="*/ 1548638 h 1640734"/>
                <a:gd name="connsiteX44" fmla="*/ 1800046 w 2331207"/>
                <a:gd name="connsiteY44" fmla="*/ 1593345 h 1640734"/>
                <a:gd name="connsiteX45" fmla="*/ 1893938 w 2331207"/>
                <a:gd name="connsiteY45" fmla="*/ 1298281 h 1640734"/>
                <a:gd name="connsiteX46" fmla="*/ 1927024 w 2331207"/>
                <a:gd name="connsiteY46" fmla="*/ 1265198 h 1640734"/>
                <a:gd name="connsiteX47" fmla="*/ 1893938 w 2331207"/>
                <a:gd name="connsiteY47" fmla="*/ 1232115 h 1640734"/>
                <a:gd name="connsiteX48" fmla="*/ 1870689 w 2331207"/>
                <a:gd name="connsiteY48" fmla="*/ 1241951 h 1640734"/>
                <a:gd name="connsiteX49" fmla="*/ 1860853 w 2331207"/>
                <a:gd name="connsiteY49" fmla="*/ 1265198 h 1640734"/>
                <a:gd name="connsiteX50" fmla="*/ 1893938 w 2331207"/>
                <a:gd name="connsiteY50" fmla="*/ 1298281 h 1640734"/>
                <a:gd name="connsiteX51" fmla="*/ 1501380 w 2331207"/>
                <a:gd name="connsiteY51" fmla="*/ 1410942 h 1640734"/>
                <a:gd name="connsiteX52" fmla="*/ 1501380 w 2331207"/>
                <a:gd name="connsiteY52" fmla="*/ 1474425 h 1640734"/>
                <a:gd name="connsiteX53" fmla="*/ 1444150 w 2331207"/>
                <a:gd name="connsiteY53" fmla="*/ 1601392 h 1640734"/>
                <a:gd name="connsiteX54" fmla="*/ 1468294 w 2331207"/>
                <a:gd name="connsiteY54" fmla="*/ 1640734 h 1640734"/>
                <a:gd name="connsiteX55" fmla="*/ 1495120 w 2331207"/>
                <a:gd name="connsiteY55" fmla="*/ 1621957 h 1640734"/>
                <a:gd name="connsiteX56" fmla="*/ 1551456 w 2331207"/>
                <a:gd name="connsiteY56" fmla="*/ 1473531 h 1640734"/>
                <a:gd name="connsiteX57" fmla="*/ 1647136 w 2331207"/>
                <a:gd name="connsiteY57" fmla="*/ 1407365 h 1640734"/>
                <a:gd name="connsiteX58" fmla="*/ 1650713 w 2331207"/>
                <a:gd name="connsiteY58" fmla="*/ 1439554 h 1640734"/>
                <a:gd name="connsiteX59" fmla="*/ 1563975 w 2331207"/>
                <a:gd name="connsiteY59" fmla="*/ 1604969 h 1640734"/>
                <a:gd name="connsiteX60" fmla="*/ 1585436 w 2331207"/>
                <a:gd name="connsiteY60" fmla="*/ 1640734 h 1640734"/>
                <a:gd name="connsiteX61" fmla="*/ 1698106 w 2331207"/>
                <a:gd name="connsiteY61" fmla="*/ 1549533 h 1640734"/>
                <a:gd name="connsiteX62" fmla="*/ 1682905 w 2331207"/>
                <a:gd name="connsiteY62" fmla="*/ 1549533 h 1640734"/>
                <a:gd name="connsiteX63" fmla="*/ 1623887 w 2331207"/>
                <a:gd name="connsiteY63" fmla="*/ 1594239 h 1640734"/>
                <a:gd name="connsiteX64" fmla="*/ 1698106 w 2331207"/>
                <a:gd name="connsiteY64" fmla="*/ 1444025 h 1640734"/>
                <a:gd name="connsiteX65" fmla="*/ 1712414 w 2331207"/>
                <a:gd name="connsiteY65" fmla="*/ 1393059 h 1640734"/>
                <a:gd name="connsiteX66" fmla="*/ 1673068 w 2331207"/>
                <a:gd name="connsiteY66" fmla="*/ 1352823 h 1640734"/>
                <a:gd name="connsiteX67" fmla="*/ 1560398 w 2331207"/>
                <a:gd name="connsiteY67" fmla="*/ 1444919 h 1640734"/>
                <a:gd name="connsiteX68" fmla="*/ 1560398 w 2331207"/>
                <a:gd name="connsiteY68" fmla="*/ 1405577 h 1640734"/>
                <a:gd name="connsiteX69" fmla="*/ 1526418 w 2331207"/>
                <a:gd name="connsiteY69" fmla="*/ 1352823 h 1640734"/>
                <a:gd name="connsiteX70" fmla="*/ 1448621 w 2331207"/>
                <a:gd name="connsiteY70" fmla="*/ 1444025 h 1640734"/>
                <a:gd name="connsiteX71" fmla="*/ 1462035 w 2331207"/>
                <a:gd name="connsiteY71" fmla="*/ 1444025 h 1640734"/>
                <a:gd name="connsiteX72" fmla="*/ 1501380 w 2331207"/>
                <a:gd name="connsiteY72" fmla="*/ 1410942 h 1640734"/>
                <a:gd name="connsiteX73" fmla="*/ 1443256 w 2331207"/>
                <a:gd name="connsiteY73" fmla="*/ 1416307 h 1640734"/>
                <a:gd name="connsiteX74" fmla="*/ 1421795 w 2331207"/>
                <a:gd name="connsiteY74" fmla="*/ 1351929 h 1640734"/>
                <a:gd name="connsiteX75" fmla="*/ 1345787 w 2331207"/>
                <a:gd name="connsiteY75" fmla="*/ 1444025 h 1640734"/>
                <a:gd name="connsiteX76" fmla="*/ 1345787 w 2331207"/>
                <a:gd name="connsiteY76" fmla="*/ 1404683 h 1640734"/>
                <a:gd name="connsiteX77" fmla="*/ 1311807 w 2331207"/>
                <a:gd name="connsiteY77" fmla="*/ 1351929 h 1640734"/>
                <a:gd name="connsiteX78" fmla="*/ 1234011 w 2331207"/>
                <a:gd name="connsiteY78" fmla="*/ 1443131 h 1640734"/>
                <a:gd name="connsiteX79" fmla="*/ 1247424 w 2331207"/>
                <a:gd name="connsiteY79" fmla="*/ 1443131 h 1640734"/>
                <a:gd name="connsiteX80" fmla="*/ 1285875 w 2331207"/>
                <a:gd name="connsiteY80" fmla="*/ 1410048 h 1640734"/>
                <a:gd name="connsiteX81" fmla="*/ 1285875 w 2331207"/>
                <a:gd name="connsiteY81" fmla="*/ 1473531 h 1640734"/>
                <a:gd name="connsiteX82" fmla="*/ 1228646 w 2331207"/>
                <a:gd name="connsiteY82" fmla="*/ 1600498 h 1640734"/>
                <a:gd name="connsiteX83" fmla="*/ 1252789 w 2331207"/>
                <a:gd name="connsiteY83" fmla="*/ 1639840 h 1640734"/>
                <a:gd name="connsiteX84" fmla="*/ 1279616 w 2331207"/>
                <a:gd name="connsiteY84" fmla="*/ 1621063 h 1640734"/>
                <a:gd name="connsiteX85" fmla="*/ 1334162 w 2331207"/>
                <a:gd name="connsiteY85" fmla="*/ 1472637 h 1640734"/>
                <a:gd name="connsiteX86" fmla="*/ 1382450 w 2331207"/>
                <a:gd name="connsiteY86" fmla="*/ 1417201 h 1640734"/>
                <a:gd name="connsiteX87" fmla="*/ 1443256 w 2331207"/>
                <a:gd name="connsiteY87" fmla="*/ 1417201 h 1640734"/>
                <a:gd name="connsiteX88" fmla="*/ 1131177 w 2331207"/>
                <a:gd name="connsiteY88" fmla="*/ 1391271 h 1640734"/>
                <a:gd name="connsiteX89" fmla="*/ 1158897 w 2331207"/>
                <a:gd name="connsiteY89" fmla="*/ 1441342 h 1640734"/>
                <a:gd name="connsiteX90" fmla="*/ 1068582 w 2331207"/>
                <a:gd name="connsiteY90" fmla="*/ 1465484 h 1640734"/>
                <a:gd name="connsiteX91" fmla="*/ 1131177 w 2331207"/>
                <a:gd name="connsiteY91" fmla="*/ 1391271 h 1640734"/>
                <a:gd name="connsiteX92" fmla="*/ 1181252 w 2331207"/>
                <a:gd name="connsiteY92" fmla="*/ 1537909 h 1640734"/>
                <a:gd name="connsiteX93" fmla="*/ 1163368 w 2331207"/>
                <a:gd name="connsiteY93" fmla="*/ 1537909 h 1640734"/>
                <a:gd name="connsiteX94" fmla="*/ 1091831 w 2331207"/>
                <a:gd name="connsiteY94" fmla="*/ 1586192 h 1640734"/>
                <a:gd name="connsiteX95" fmla="*/ 1054274 w 2331207"/>
                <a:gd name="connsiteY95" fmla="*/ 1537909 h 1640734"/>
                <a:gd name="connsiteX96" fmla="*/ 1058746 w 2331207"/>
                <a:gd name="connsiteY96" fmla="*/ 1497673 h 1640734"/>
                <a:gd name="connsiteX97" fmla="*/ 1205396 w 2331207"/>
                <a:gd name="connsiteY97" fmla="*/ 1449390 h 1640734"/>
                <a:gd name="connsiteX98" fmla="*/ 1158897 w 2331207"/>
                <a:gd name="connsiteY98" fmla="*/ 1351929 h 1640734"/>
                <a:gd name="connsiteX99" fmla="*/ 1010458 w 2331207"/>
                <a:gd name="connsiteY99" fmla="*/ 1569203 h 1640734"/>
                <a:gd name="connsiteX100" fmla="*/ 1065899 w 2331207"/>
                <a:gd name="connsiteY100" fmla="*/ 1639840 h 1640734"/>
                <a:gd name="connsiteX101" fmla="*/ 1181252 w 2331207"/>
                <a:gd name="connsiteY101" fmla="*/ 1537909 h 1640734"/>
                <a:gd name="connsiteX102" fmla="*/ 845923 w 2331207"/>
                <a:gd name="connsiteY102" fmla="*/ 1393059 h 1640734"/>
                <a:gd name="connsiteX103" fmla="*/ 894211 w 2331207"/>
                <a:gd name="connsiteY103" fmla="*/ 1393059 h 1640734"/>
                <a:gd name="connsiteX104" fmla="*/ 817309 w 2331207"/>
                <a:gd name="connsiteY104" fmla="*/ 1604075 h 1640734"/>
                <a:gd name="connsiteX105" fmla="*/ 838770 w 2331207"/>
                <a:gd name="connsiteY105" fmla="*/ 1639840 h 1640734"/>
                <a:gd name="connsiteX106" fmla="*/ 983632 w 2331207"/>
                <a:gd name="connsiteY106" fmla="*/ 1527179 h 1640734"/>
                <a:gd name="connsiteX107" fmla="*/ 970219 w 2331207"/>
                <a:gd name="connsiteY107" fmla="*/ 1527179 h 1640734"/>
                <a:gd name="connsiteX108" fmla="*/ 875432 w 2331207"/>
                <a:gd name="connsiteY108" fmla="*/ 1591557 h 1640734"/>
                <a:gd name="connsiteX109" fmla="*/ 946075 w 2331207"/>
                <a:gd name="connsiteY109" fmla="*/ 1393059 h 1640734"/>
                <a:gd name="connsiteX110" fmla="*/ 1018506 w 2331207"/>
                <a:gd name="connsiteY110" fmla="*/ 1393059 h 1640734"/>
                <a:gd name="connsiteX111" fmla="*/ 1027448 w 2331207"/>
                <a:gd name="connsiteY111" fmla="*/ 1362659 h 1640734"/>
                <a:gd name="connsiteX112" fmla="*/ 956805 w 2331207"/>
                <a:gd name="connsiteY112" fmla="*/ 1362659 h 1640734"/>
                <a:gd name="connsiteX113" fmla="*/ 983632 w 2331207"/>
                <a:gd name="connsiteY113" fmla="*/ 1286657 h 1640734"/>
                <a:gd name="connsiteX114" fmla="*/ 955911 w 2331207"/>
                <a:gd name="connsiteY114" fmla="*/ 1286657 h 1640734"/>
                <a:gd name="connsiteX115" fmla="*/ 905835 w 2331207"/>
                <a:gd name="connsiteY115" fmla="*/ 1362659 h 1640734"/>
                <a:gd name="connsiteX116" fmla="*/ 845923 w 2331207"/>
                <a:gd name="connsiteY116" fmla="*/ 1370706 h 1640734"/>
                <a:gd name="connsiteX117" fmla="*/ 589285 w 2331207"/>
                <a:gd name="connsiteY117" fmla="*/ 1557580 h 1640734"/>
                <a:gd name="connsiteX118" fmla="*/ 702850 w 2331207"/>
                <a:gd name="connsiteY118" fmla="*/ 1403789 h 1640734"/>
                <a:gd name="connsiteX119" fmla="*/ 727888 w 2331207"/>
                <a:gd name="connsiteY119" fmla="*/ 1407365 h 1640734"/>
                <a:gd name="connsiteX120" fmla="*/ 685860 w 2331207"/>
                <a:gd name="connsiteY120" fmla="*/ 1520026 h 1640734"/>
                <a:gd name="connsiteX121" fmla="*/ 606275 w 2331207"/>
                <a:gd name="connsiteY121" fmla="*/ 1585298 h 1640734"/>
                <a:gd name="connsiteX122" fmla="*/ 589285 w 2331207"/>
                <a:gd name="connsiteY122" fmla="*/ 1557580 h 1640734"/>
                <a:gd name="connsiteX123" fmla="*/ 811943 w 2331207"/>
                <a:gd name="connsiteY123" fmla="*/ 1339411 h 1640734"/>
                <a:gd name="connsiteX124" fmla="*/ 789588 w 2331207"/>
                <a:gd name="connsiteY124" fmla="*/ 1337623 h 1640734"/>
                <a:gd name="connsiteX125" fmla="*/ 764550 w 2331207"/>
                <a:gd name="connsiteY125" fmla="*/ 1362659 h 1640734"/>
                <a:gd name="connsiteX126" fmla="*/ 760079 w 2331207"/>
                <a:gd name="connsiteY126" fmla="*/ 1362659 h 1640734"/>
                <a:gd name="connsiteX127" fmla="*/ 539209 w 2331207"/>
                <a:gd name="connsiteY127" fmla="*/ 1599604 h 1640734"/>
                <a:gd name="connsiteX128" fmla="*/ 578554 w 2331207"/>
                <a:gd name="connsiteY128" fmla="*/ 1639840 h 1640734"/>
                <a:gd name="connsiteX129" fmla="*/ 675129 w 2331207"/>
                <a:gd name="connsiteY129" fmla="*/ 1547744 h 1640734"/>
                <a:gd name="connsiteX130" fmla="*/ 673341 w 2331207"/>
                <a:gd name="connsiteY130" fmla="*/ 1564733 h 1640734"/>
                <a:gd name="connsiteX131" fmla="*/ 709109 w 2331207"/>
                <a:gd name="connsiteY131" fmla="*/ 1639840 h 1640734"/>
                <a:gd name="connsiteX132" fmla="*/ 786011 w 2331207"/>
                <a:gd name="connsiteY132" fmla="*/ 1548638 h 1640734"/>
                <a:gd name="connsiteX133" fmla="*/ 772598 w 2331207"/>
                <a:gd name="connsiteY133" fmla="*/ 1548638 h 1640734"/>
                <a:gd name="connsiteX134" fmla="*/ 734147 w 2331207"/>
                <a:gd name="connsiteY134" fmla="*/ 1581721 h 1640734"/>
                <a:gd name="connsiteX135" fmla="*/ 734147 w 2331207"/>
                <a:gd name="connsiteY135" fmla="*/ 1518238 h 1640734"/>
                <a:gd name="connsiteX136" fmla="*/ 583920 w 2331207"/>
                <a:gd name="connsiteY136" fmla="*/ 1416307 h 1640734"/>
                <a:gd name="connsiteX137" fmla="*/ 562459 w 2331207"/>
                <a:gd name="connsiteY137" fmla="*/ 1351929 h 1640734"/>
                <a:gd name="connsiteX138" fmla="*/ 486451 w 2331207"/>
                <a:gd name="connsiteY138" fmla="*/ 1444025 h 1640734"/>
                <a:gd name="connsiteX139" fmla="*/ 486451 w 2331207"/>
                <a:gd name="connsiteY139" fmla="*/ 1404683 h 1640734"/>
                <a:gd name="connsiteX140" fmla="*/ 451576 w 2331207"/>
                <a:gd name="connsiteY140" fmla="*/ 1351929 h 1640734"/>
                <a:gd name="connsiteX141" fmla="*/ 374674 w 2331207"/>
                <a:gd name="connsiteY141" fmla="*/ 1443131 h 1640734"/>
                <a:gd name="connsiteX142" fmla="*/ 388087 w 2331207"/>
                <a:gd name="connsiteY142" fmla="*/ 1443131 h 1640734"/>
                <a:gd name="connsiteX143" fmla="*/ 426539 w 2331207"/>
                <a:gd name="connsiteY143" fmla="*/ 1410048 h 1640734"/>
                <a:gd name="connsiteX144" fmla="*/ 426539 w 2331207"/>
                <a:gd name="connsiteY144" fmla="*/ 1473531 h 1640734"/>
                <a:gd name="connsiteX145" fmla="*/ 368415 w 2331207"/>
                <a:gd name="connsiteY145" fmla="*/ 1601392 h 1640734"/>
                <a:gd name="connsiteX146" fmla="*/ 392559 w 2331207"/>
                <a:gd name="connsiteY146" fmla="*/ 1640734 h 1640734"/>
                <a:gd name="connsiteX147" fmla="*/ 419385 w 2331207"/>
                <a:gd name="connsiteY147" fmla="*/ 1621957 h 1640734"/>
                <a:gd name="connsiteX148" fmla="*/ 475720 w 2331207"/>
                <a:gd name="connsiteY148" fmla="*/ 1472637 h 1640734"/>
                <a:gd name="connsiteX149" fmla="*/ 524007 w 2331207"/>
                <a:gd name="connsiteY149" fmla="*/ 1417201 h 1640734"/>
                <a:gd name="connsiteX150" fmla="*/ 583920 w 2331207"/>
                <a:gd name="connsiteY150" fmla="*/ 1417201 h 1640734"/>
                <a:gd name="connsiteX151" fmla="*/ 209245 w 2331207"/>
                <a:gd name="connsiteY151" fmla="*/ 1630004 h 1640734"/>
                <a:gd name="connsiteX152" fmla="*/ 214611 w 2331207"/>
                <a:gd name="connsiteY152" fmla="*/ 1613910 h 1640734"/>
                <a:gd name="connsiteX153" fmla="*/ 163641 w 2331207"/>
                <a:gd name="connsiteY153" fmla="*/ 1523603 h 1640734"/>
                <a:gd name="connsiteX154" fmla="*/ 190467 w 2331207"/>
                <a:gd name="connsiteY154" fmla="*/ 1451178 h 1640734"/>
                <a:gd name="connsiteX155" fmla="*/ 246802 w 2331207"/>
                <a:gd name="connsiteY155" fmla="*/ 1451178 h 1640734"/>
                <a:gd name="connsiteX156" fmla="*/ 277205 w 2331207"/>
                <a:gd name="connsiteY156" fmla="*/ 1504826 h 1640734"/>
                <a:gd name="connsiteX157" fmla="*/ 297772 w 2331207"/>
                <a:gd name="connsiteY157" fmla="*/ 1504826 h 1640734"/>
                <a:gd name="connsiteX158" fmla="*/ 344271 w 2331207"/>
                <a:gd name="connsiteY158" fmla="*/ 1376965 h 1640734"/>
                <a:gd name="connsiteX159" fmla="*/ 323704 w 2331207"/>
                <a:gd name="connsiteY159" fmla="*/ 1376965 h 1640734"/>
                <a:gd name="connsiteX160" fmla="*/ 253956 w 2331207"/>
                <a:gd name="connsiteY160" fmla="*/ 1430613 h 1640734"/>
                <a:gd name="connsiteX161" fmla="*/ 197621 w 2331207"/>
                <a:gd name="connsiteY161" fmla="*/ 1430613 h 1640734"/>
                <a:gd name="connsiteX162" fmla="*/ 236072 w 2331207"/>
                <a:gd name="connsiteY162" fmla="*/ 1325999 h 1640734"/>
                <a:gd name="connsiteX163" fmla="*/ 304032 w 2331207"/>
                <a:gd name="connsiteY163" fmla="*/ 1281293 h 1640734"/>
                <a:gd name="connsiteX164" fmla="*/ 316551 w 2331207"/>
                <a:gd name="connsiteY164" fmla="*/ 1281293 h 1640734"/>
                <a:gd name="connsiteX165" fmla="*/ 371992 w 2331207"/>
                <a:gd name="connsiteY165" fmla="*/ 1346564 h 1640734"/>
                <a:gd name="connsiteX166" fmla="*/ 391664 w 2331207"/>
                <a:gd name="connsiteY166" fmla="*/ 1346564 h 1640734"/>
                <a:gd name="connsiteX167" fmla="*/ 407760 w 2331207"/>
                <a:gd name="connsiteY167" fmla="*/ 1259833 h 1640734"/>
                <a:gd name="connsiteX168" fmla="*/ 135026 w 2331207"/>
                <a:gd name="connsiteY168" fmla="*/ 1259833 h 1640734"/>
                <a:gd name="connsiteX169" fmla="*/ 129661 w 2331207"/>
                <a:gd name="connsiteY169" fmla="*/ 1275928 h 1640734"/>
                <a:gd name="connsiteX170" fmla="*/ 165429 w 2331207"/>
                <a:gd name="connsiteY170" fmla="*/ 1366235 h 1640734"/>
                <a:gd name="connsiteX171" fmla="*/ 107305 w 2331207"/>
                <a:gd name="connsiteY171" fmla="*/ 1524497 h 1640734"/>
                <a:gd name="connsiteX172" fmla="*/ 4471 w 2331207"/>
                <a:gd name="connsiteY172" fmla="*/ 1614804 h 1640734"/>
                <a:gd name="connsiteX173" fmla="*/ 0 w 2331207"/>
                <a:gd name="connsiteY173" fmla="*/ 1630899 h 1640734"/>
                <a:gd name="connsiteX174" fmla="*/ 209245 w 2331207"/>
                <a:gd name="connsiteY174" fmla="*/ 1630899 h 1640734"/>
                <a:gd name="connsiteX175" fmla="*/ 1562186 w 2331207"/>
                <a:gd name="connsiteY175" fmla="*/ 775213 h 1640734"/>
                <a:gd name="connsiteX176" fmla="*/ 1589907 w 2331207"/>
                <a:gd name="connsiteY176" fmla="*/ 825285 h 1640734"/>
                <a:gd name="connsiteX177" fmla="*/ 1499591 w 2331207"/>
                <a:gd name="connsiteY177" fmla="*/ 849426 h 1640734"/>
                <a:gd name="connsiteX178" fmla="*/ 1562186 w 2331207"/>
                <a:gd name="connsiteY178" fmla="*/ 775213 h 1640734"/>
                <a:gd name="connsiteX179" fmla="*/ 1612262 w 2331207"/>
                <a:gd name="connsiteY179" fmla="*/ 921851 h 1640734"/>
                <a:gd name="connsiteX180" fmla="*/ 1594378 w 2331207"/>
                <a:gd name="connsiteY180" fmla="*/ 921851 h 1640734"/>
                <a:gd name="connsiteX181" fmla="*/ 1522841 w 2331207"/>
                <a:gd name="connsiteY181" fmla="*/ 970134 h 1640734"/>
                <a:gd name="connsiteX182" fmla="*/ 1485284 w 2331207"/>
                <a:gd name="connsiteY182" fmla="*/ 921851 h 1640734"/>
                <a:gd name="connsiteX183" fmla="*/ 1489755 w 2331207"/>
                <a:gd name="connsiteY183" fmla="*/ 881615 h 1640734"/>
                <a:gd name="connsiteX184" fmla="*/ 1636406 w 2331207"/>
                <a:gd name="connsiteY184" fmla="*/ 833332 h 1640734"/>
                <a:gd name="connsiteX185" fmla="*/ 1589907 w 2331207"/>
                <a:gd name="connsiteY185" fmla="*/ 735871 h 1640734"/>
                <a:gd name="connsiteX186" fmla="*/ 1441468 w 2331207"/>
                <a:gd name="connsiteY186" fmla="*/ 953146 h 1640734"/>
                <a:gd name="connsiteX187" fmla="*/ 1496909 w 2331207"/>
                <a:gd name="connsiteY187" fmla="*/ 1023782 h 1640734"/>
                <a:gd name="connsiteX188" fmla="*/ 1612262 w 2331207"/>
                <a:gd name="connsiteY188" fmla="*/ 921851 h 1640734"/>
                <a:gd name="connsiteX189" fmla="*/ 1589012 w 2331207"/>
                <a:gd name="connsiteY189" fmla="*/ 703683 h 1640734"/>
                <a:gd name="connsiteX190" fmla="*/ 1672174 w 2331207"/>
                <a:gd name="connsiteY190" fmla="*/ 627681 h 1640734"/>
                <a:gd name="connsiteX191" fmla="*/ 1672174 w 2331207"/>
                <a:gd name="connsiteY191" fmla="*/ 616952 h 1640734"/>
                <a:gd name="connsiteX192" fmla="*/ 1616733 w 2331207"/>
                <a:gd name="connsiteY192" fmla="*/ 616952 h 1640734"/>
                <a:gd name="connsiteX193" fmla="*/ 1567551 w 2331207"/>
                <a:gd name="connsiteY193" fmla="*/ 704577 h 1640734"/>
                <a:gd name="connsiteX194" fmla="*/ 1589012 w 2331207"/>
                <a:gd name="connsiteY194" fmla="*/ 704577 h 1640734"/>
                <a:gd name="connsiteX195" fmla="*/ 1276933 w 2331207"/>
                <a:gd name="connsiteY195" fmla="*/ 777002 h 1640734"/>
                <a:gd name="connsiteX196" fmla="*/ 1325220 w 2331207"/>
                <a:gd name="connsiteY196" fmla="*/ 777002 h 1640734"/>
                <a:gd name="connsiteX197" fmla="*/ 1248318 w 2331207"/>
                <a:gd name="connsiteY197" fmla="*/ 988017 h 1640734"/>
                <a:gd name="connsiteX198" fmla="*/ 1269779 w 2331207"/>
                <a:gd name="connsiteY198" fmla="*/ 1023782 h 1640734"/>
                <a:gd name="connsiteX199" fmla="*/ 1414641 w 2331207"/>
                <a:gd name="connsiteY199" fmla="*/ 911122 h 1640734"/>
                <a:gd name="connsiteX200" fmla="*/ 1401228 w 2331207"/>
                <a:gd name="connsiteY200" fmla="*/ 911122 h 1640734"/>
                <a:gd name="connsiteX201" fmla="*/ 1306442 w 2331207"/>
                <a:gd name="connsiteY201" fmla="*/ 975499 h 1640734"/>
                <a:gd name="connsiteX202" fmla="*/ 1377085 w 2331207"/>
                <a:gd name="connsiteY202" fmla="*/ 777002 h 1640734"/>
                <a:gd name="connsiteX203" fmla="*/ 1449516 w 2331207"/>
                <a:gd name="connsiteY203" fmla="*/ 777002 h 1640734"/>
                <a:gd name="connsiteX204" fmla="*/ 1458458 w 2331207"/>
                <a:gd name="connsiteY204" fmla="*/ 746601 h 1640734"/>
                <a:gd name="connsiteX205" fmla="*/ 1387815 w 2331207"/>
                <a:gd name="connsiteY205" fmla="*/ 746601 h 1640734"/>
                <a:gd name="connsiteX206" fmla="*/ 1414641 w 2331207"/>
                <a:gd name="connsiteY206" fmla="*/ 670600 h 1640734"/>
                <a:gd name="connsiteX207" fmla="*/ 1386921 w 2331207"/>
                <a:gd name="connsiteY207" fmla="*/ 670600 h 1640734"/>
                <a:gd name="connsiteX208" fmla="*/ 1336845 w 2331207"/>
                <a:gd name="connsiteY208" fmla="*/ 746601 h 1640734"/>
                <a:gd name="connsiteX209" fmla="*/ 1276933 w 2331207"/>
                <a:gd name="connsiteY209" fmla="*/ 755542 h 1640734"/>
                <a:gd name="connsiteX210" fmla="*/ 1226857 w 2331207"/>
                <a:gd name="connsiteY210" fmla="*/ 767166 h 1640734"/>
                <a:gd name="connsiteX211" fmla="*/ 1208973 w 2331207"/>
                <a:gd name="connsiteY211" fmla="*/ 736766 h 1640734"/>
                <a:gd name="connsiteX212" fmla="*/ 1096302 w 2331207"/>
                <a:gd name="connsiteY212" fmla="*/ 827967 h 1640734"/>
                <a:gd name="connsiteX213" fmla="*/ 1109716 w 2331207"/>
                <a:gd name="connsiteY213" fmla="*/ 827967 h 1640734"/>
                <a:gd name="connsiteX214" fmla="*/ 1168733 w 2331207"/>
                <a:gd name="connsiteY214" fmla="*/ 783261 h 1640734"/>
                <a:gd name="connsiteX215" fmla="*/ 1087360 w 2331207"/>
                <a:gd name="connsiteY215" fmla="*/ 994276 h 1640734"/>
                <a:gd name="connsiteX216" fmla="*/ 1105244 w 2331207"/>
                <a:gd name="connsiteY216" fmla="*/ 1024676 h 1640734"/>
                <a:gd name="connsiteX217" fmla="*/ 1212550 w 2331207"/>
                <a:gd name="connsiteY217" fmla="*/ 933475 h 1640734"/>
                <a:gd name="connsiteX218" fmla="*/ 1199137 w 2331207"/>
                <a:gd name="connsiteY218" fmla="*/ 933475 h 1640734"/>
                <a:gd name="connsiteX219" fmla="*/ 1140119 w 2331207"/>
                <a:gd name="connsiteY219" fmla="*/ 978182 h 1640734"/>
                <a:gd name="connsiteX220" fmla="*/ 1234905 w 2331207"/>
                <a:gd name="connsiteY220" fmla="*/ 683118 h 1640734"/>
                <a:gd name="connsiteX221" fmla="*/ 1267991 w 2331207"/>
                <a:gd name="connsiteY221" fmla="*/ 650035 h 1640734"/>
                <a:gd name="connsiteX222" fmla="*/ 1234905 w 2331207"/>
                <a:gd name="connsiteY222" fmla="*/ 616952 h 1640734"/>
                <a:gd name="connsiteX223" fmla="*/ 1206290 w 2331207"/>
                <a:gd name="connsiteY223" fmla="*/ 633046 h 1640734"/>
                <a:gd name="connsiteX224" fmla="*/ 1206290 w 2331207"/>
                <a:gd name="connsiteY224" fmla="*/ 667023 h 1640734"/>
                <a:gd name="connsiteX225" fmla="*/ 1234905 w 2331207"/>
                <a:gd name="connsiteY225" fmla="*/ 683118 h 1640734"/>
                <a:gd name="connsiteX226" fmla="*/ 975584 w 2331207"/>
                <a:gd name="connsiteY226" fmla="*/ 978182 h 1640734"/>
                <a:gd name="connsiteX227" fmla="*/ 1109716 w 2331207"/>
                <a:gd name="connsiteY227" fmla="*/ 622317 h 1640734"/>
                <a:gd name="connsiteX228" fmla="*/ 1105244 w 2331207"/>
                <a:gd name="connsiteY228" fmla="*/ 616058 h 1640734"/>
                <a:gd name="connsiteX229" fmla="*/ 1012247 w 2331207"/>
                <a:gd name="connsiteY229" fmla="*/ 626787 h 1640734"/>
                <a:gd name="connsiteX230" fmla="*/ 1012247 w 2331207"/>
                <a:gd name="connsiteY230" fmla="*/ 637517 h 1640734"/>
                <a:gd name="connsiteX231" fmla="*/ 1030131 w 2331207"/>
                <a:gd name="connsiteY231" fmla="*/ 650929 h 1640734"/>
                <a:gd name="connsiteX232" fmla="*/ 1026554 w 2331207"/>
                <a:gd name="connsiteY232" fmla="*/ 715306 h 1640734"/>
                <a:gd name="connsiteX233" fmla="*/ 924614 w 2331207"/>
                <a:gd name="connsiteY233" fmla="*/ 987123 h 1640734"/>
                <a:gd name="connsiteX234" fmla="*/ 946075 w 2331207"/>
                <a:gd name="connsiteY234" fmla="*/ 1022888 h 1640734"/>
                <a:gd name="connsiteX235" fmla="*/ 1053380 w 2331207"/>
                <a:gd name="connsiteY235" fmla="*/ 931687 h 1640734"/>
                <a:gd name="connsiteX236" fmla="*/ 1039967 w 2331207"/>
                <a:gd name="connsiteY236" fmla="*/ 931687 h 1640734"/>
                <a:gd name="connsiteX237" fmla="*/ 975584 w 2331207"/>
                <a:gd name="connsiteY237" fmla="*/ 978182 h 1640734"/>
                <a:gd name="connsiteX238" fmla="*/ 701955 w 2331207"/>
                <a:gd name="connsiteY238" fmla="*/ 941522 h 1640734"/>
                <a:gd name="connsiteX239" fmla="*/ 815520 w 2331207"/>
                <a:gd name="connsiteY239" fmla="*/ 787731 h 1640734"/>
                <a:gd name="connsiteX240" fmla="*/ 840558 w 2331207"/>
                <a:gd name="connsiteY240" fmla="*/ 791308 h 1640734"/>
                <a:gd name="connsiteX241" fmla="*/ 797636 w 2331207"/>
                <a:gd name="connsiteY241" fmla="*/ 903968 h 1640734"/>
                <a:gd name="connsiteX242" fmla="*/ 718051 w 2331207"/>
                <a:gd name="connsiteY242" fmla="*/ 969240 h 1640734"/>
                <a:gd name="connsiteX243" fmla="*/ 701955 w 2331207"/>
                <a:gd name="connsiteY243" fmla="*/ 941522 h 1640734"/>
                <a:gd name="connsiteX244" fmla="*/ 924614 w 2331207"/>
                <a:gd name="connsiteY244" fmla="*/ 724248 h 1640734"/>
                <a:gd name="connsiteX245" fmla="*/ 902259 w 2331207"/>
                <a:gd name="connsiteY245" fmla="*/ 722459 h 1640734"/>
                <a:gd name="connsiteX246" fmla="*/ 877221 w 2331207"/>
                <a:gd name="connsiteY246" fmla="*/ 747495 h 1640734"/>
                <a:gd name="connsiteX247" fmla="*/ 872750 w 2331207"/>
                <a:gd name="connsiteY247" fmla="*/ 747495 h 1640734"/>
                <a:gd name="connsiteX248" fmla="*/ 651880 w 2331207"/>
                <a:gd name="connsiteY248" fmla="*/ 984440 h 1640734"/>
                <a:gd name="connsiteX249" fmla="*/ 691225 w 2331207"/>
                <a:gd name="connsiteY249" fmla="*/ 1024676 h 1640734"/>
                <a:gd name="connsiteX250" fmla="*/ 787800 w 2331207"/>
                <a:gd name="connsiteY250" fmla="*/ 932581 h 1640734"/>
                <a:gd name="connsiteX251" fmla="*/ 786011 w 2331207"/>
                <a:gd name="connsiteY251" fmla="*/ 949569 h 1640734"/>
                <a:gd name="connsiteX252" fmla="*/ 821780 w 2331207"/>
                <a:gd name="connsiteY252" fmla="*/ 1024676 h 1640734"/>
                <a:gd name="connsiteX253" fmla="*/ 898682 w 2331207"/>
                <a:gd name="connsiteY253" fmla="*/ 933475 h 1640734"/>
                <a:gd name="connsiteX254" fmla="*/ 885269 w 2331207"/>
                <a:gd name="connsiteY254" fmla="*/ 933475 h 1640734"/>
                <a:gd name="connsiteX255" fmla="*/ 846818 w 2331207"/>
                <a:gd name="connsiteY255" fmla="*/ 966558 h 1640734"/>
                <a:gd name="connsiteX256" fmla="*/ 846818 w 2331207"/>
                <a:gd name="connsiteY256" fmla="*/ 903968 h 1640734"/>
                <a:gd name="connsiteX257" fmla="*/ 406866 w 2331207"/>
                <a:gd name="connsiteY257" fmla="*/ 1075642 h 1640734"/>
                <a:gd name="connsiteX258" fmla="*/ 472143 w 2331207"/>
                <a:gd name="connsiteY258" fmla="*/ 1014841 h 1640734"/>
                <a:gd name="connsiteX259" fmla="*/ 529373 w 2331207"/>
                <a:gd name="connsiteY259" fmla="*/ 1036300 h 1640734"/>
                <a:gd name="connsiteX260" fmla="*/ 584814 w 2331207"/>
                <a:gd name="connsiteY260" fmla="*/ 1066701 h 1640734"/>
                <a:gd name="connsiteX261" fmla="*/ 481085 w 2331207"/>
                <a:gd name="connsiteY261" fmla="*/ 1112301 h 1640734"/>
                <a:gd name="connsiteX262" fmla="*/ 406866 w 2331207"/>
                <a:gd name="connsiteY262" fmla="*/ 1075642 h 1640734"/>
                <a:gd name="connsiteX263" fmla="*/ 516854 w 2331207"/>
                <a:gd name="connsiteY263" fmla="*/ 904863 h 1640734"/>
                <a:gd name="connsiteX264" fmla="*/ 492710 w 2331207"/>
                <a:gd name="connsiteY264" fmla="*/ 872674 h 1640734"/>
                <a:gd name="connsiteX265" fmla="*/ 557988 w 2331207"/>
                <a:gd name="connsiteY265" fmla="*/ 756437 h 1640734"/>
                <a:gd name="connsiteX266" fmla="*/ 582131 w 2331207"/>
                <a:gd name="connsiteY266" fmla="*/ 788625 h 1640734"/>
                <a:gd name="connsiteX267" fmla="*/ 516854 w 2331207"/>
                <a:gd name="connsiteY267" fmla="*/ 904863 h 1640734"/>
                <a:gd name="connsiteX268" fmla="*/ 631313 w 2331207"/>
                <a:gd name="connsiteY268" fmla="*/ 1049712 h 1640734"/>
                <a:gd name="connsiteX269" fmla="*/ 551728 w 2331207"/>
                <a:gd name="connsiteY269" fmla="*/ 988911 h 1640734"/>
                <a:gd name="connsiteX270" fmla="*/ 490027 w 2331207"/>
                <a:gd name="connsiteY270" fmla="*/ 958511 h 1640734"/>
                <a:gd name="connsiteX271" fmla="*/ 516854 w 2331207"/>
                <a:gd name="connsiteY271" fmla="*/ 924534 h 1640734"/>
                <a:gd name="connsiteX272" fmla="*/ 630419 w 2331207"/>
                <a:gd name="connsiteY272" fmla="*/ 802931 h 1640734"/>
                <a:gd name="connsiteX273" fmla="*/ 625948 w 2331207"/>
                <a:gd name="connsiteY273" fmla="*/ 776107 h 1640734"/>
                <a:gd name="connsiteX274" fmla="*/ 673341 w 2331207"/>
                <a:gd name="connsiteY274" fmla="*/ 776107 h 1640734"/>
                <a:gd name="connsiteX275" fmla="*/ 682283 w 2331207"/>
                <a:gd name="connsiteY275" fmla="*/ 745707 h 1640734"/>
                <a:gd name="connsiteX276" fmla="*/ 601804 w 2331207"/>
                <a:gd name="connsiteY276" fmla="*/ 745707 h 1640734"/>
                <a:gd name="connsiteX277" fmla="*/ 562459 w 2331207"/>
                <a:gd name="connsiteY277" fmla="*/ 734977 h 1640734"/>
                <a:gd name="connsiteX278" fmla="*/ 441740 w 2331207"/>
                <a:gd name="connsiteY278" fmla="*/ 856579 h 1640734"/>
                <a:gd name="connsiteX279" fmla="*/ 497181 w 2331207"/>
                <a:gd name="connsiteY279" fmla="*/ 922745 h 1640734"/>
                <a:gd name="connsiteX280" fmla="*/ 443529 w 2331207"/>
                <a:gd name="connsiteY280" fmla="*/ 977287 h 1640734"/>
                <a:gd name="connsiteX281" fmla="*/ 458730 w 2331207"/>
                <a:gd name="connsiteY281" fmla="*/ 1006794 h 1640734"/>
                <a:gd name="connsiteX282" fmla="*/ 347848 w 2331207"/>
                <a:gd name="connsiteY282" fmla="*/ 1093525 h 1640734"/>
                <a:gd name="connsiteX283" fmla="*/ 453365 w 2331207"/>
                <a:gd name="connsiteY283" fmla="*/ 1145384 h 1640734"/>
                <a:gd name="connsiteX284" fmla="*/ 631313 w 2331207"/>
                <a:gd name="connsiteY284" fmla="*/ 1049712 h 1640734"/>
                <a:gd name="connsiteX285" fmla="*/ 266475 w 2331207"/>
                <a:gd name="connsiteY285" fmla="*/ 835120 h 1640734"/>
                <a:gd name="connsiteX286" fmla="*/ 296878 w 2331207"/>
                <a:gd name="connsiteY286" fmla="*/ 888768 h 1640734"/>
                <a:gd name="connsiteX287" fmla="*/ 317445 w 2331207"/>
                <a:gd name="connsiteY287" fmla="*/ 888768 h 1640734"/>
                <a:gd name="connsiteX288" fmla="*/ 363944 w 2331207"/>
                <a:gd name="connsiteY288" fmla="*/ 760907 h 1640734"/>
                <a:gd name="connsiteX289" fmla="*/ 343377 w 2331207"/>
                <a:gd name="connsiteY289" fmla="*/ 760907 h 1640734"/>
                <a:gd name="connsiteX290" fmla="*/ 273628 w 2331207"/>
                <a:gd name="connsiteY290" fmla="*/ 814555 h 1640734"/>
                <a:gd name="connsiteX291" fmla="*/ 195832 w 2331207"/>
                <a:gd name="connsiteY291" fmla="*/ 814555 h 1640734"/>
                <a:gd name="connsiteX292" fmla="*/ 234283 w 2331207"/>
                <a:gd name="connsiteY292" fmla="*/ 709942 h 1640734"/>
                <a:gd name="connsiteX293" fmla="*/ 302243 w 2331207"/>
                <a:gd name="connsiteY293" fmla="*/ 665235 h 1640734"/>
                <a:gd name="connsiteX294" fmla="*/ 336223 w 2331207"/>
                <a:gd name="connsiteY294" fmla="*/ 665235 h 1640734"/>
                <a:gd name="connsiteX295" fmla="*/ 391664 w 2331207"/>
                <a:gd name="connsiteY295" fmla="*/ 730507 h 1640734"/>
                <a:gd name="connsiteX296" fmla="*/ 411337 w 2331207"/>
                <a:gd name="connsiteY296" fmla="*/ 730507 h 1640734"/>
                <a:gd name="connsiteX297" fmla="*/ 427433 w 2331207"/>
                <a:gd name="connsiteY297" fmla="*/ 643776 h 1640734"/>
                <a:gd name="connsiteX298" fmla="*/ 135026 w 2331207"/>
                <a:gd name="connsiteY298" fmla="*/ 643776 h 1640734"/>
                <a:gd name="connsiteX299" fmla="*/ 129661 w 2331207"/>
                <a:gd name="connsiteY299" fmla="*/ 659870 h 1640734"/>
                <a:gd name="connsiteX300" fmla="*/ 165429 w 2331207"/>
                <a:gd name="connsiteY300" fmla="*/ 750178 h 1640734"/>
                <a:gd name="connsiteX301" fmla="*/ 107305 w 2331207"/>
                <a:gd name="connsiteY301" fmla="*/ 908439 h 1640734"/>
                <a:gd name="connsiteX302" fmla="*/ 4471 w 2331207"/>
                <a:gd name="connsiteY302" fmla="*/ 998747 h 1640734"/>
                <a:gd name="connsiteX303" fmla="*/ 0 w 2331207"/>
                <a:gd name="connsiteY303" fmla="*/ 1014841 h 1640734"/>
                <a:gd name="connsiteX304" fmla="*/ 325493 w 2331207"/>
                <a:gd name="connsiteY304" fmla="*/ 1014841 h 1640734"/>
                <a:gd name="connsiteX305" fmla="*/ 383616 w 2331207"/>
                <a:gd name="connsiteY305" fmla="*/ 922745 h 1640734"/>
                <a:gd name="connsiteX306" fmla="*/ 361261 w 2331207"/>
                <a:gd name="connsiteY306" fmla="*/ 922745 h 1640734"/>
                <a:gd name="connsiteX307" fmla="*/ 212822 w 2331207"/>
                <a:gd name="connsiteY307" fmla="*/ 993382 h 1640734"/>
                <a:gd name="connsiteX308" fmla="*/ 162746 w 2331207"/>
                <a:gd name="connsiteY308" fmla="*/ 908439 h 1640734"/>
                <a:gd name="connsiteX309" fmla="*/ 189573 w 2331207"/>
                <a:gd name="connsiteY309" fmla="*/ 836014 h 1640734"/>
                <a:gd name="connsiteX310" fmla="*/ 266475 w 2331207"/>
                <a:gd name="connsiteY310" fmla="*/ 836014 h 1640734"/>
                <a:gd name="connsiteX311" fmla="*/ 308503 w 2331207"/>
                <a:gd name="connsiteY311" fmla="*/ 616952 h 1640734"/>
                <a:gd name="connsiteX312" fmla="*/ 391664 w 2331207"/>
                <a:gd name="connsiteY312" fmla="*/ 556151 h 1640734"/>
                <a:gd name="connsiteX313" fmla="*/ 391664 w 2331207"/>
                <a:gd name="connsiteY313" fmla="*/ 545421 h 1640734"/>
                <a:gd name="connsiteX314" fmla="*/ 336223 w 2331207"/>
                <a:gd name="connsiteY314" fmla="*/ 545421 h 1640734"/>
                <a:gd name="connsiteX315" fmla="*/ 287042 w 2331207"/>
                <a:gd name="connsiteY315" fmla="*/ 616952 h 1640734"/>
                <a:gd name="connsiteX316" fmla="*/ 1551456 w 2331207"/>
                <a:gd name="connsiteY316" fmla="*/ 160050 h 1640734"/>
                <a:gd name="connsiteX317" fmla="*/ 1579176 w 2331207"/>
                <a:gd name="connsiteY317" fmla="*/ 210121 h 1640734"/>
                <a:gd name="connsiteX318" fmla="*/ 1488861 w 2331207"/>
                <a:gd name="connsiteY318" fmla="*/ 234263 h 1640734"/>
                <a:gd name="connsiteX319" fmla="*/ 1551456 w 2331207"/>
                <a:gd name="connsiteY319" fmla="*/ 160050 h 1640734"/>
                <a:gd name="connsiteX320" fmla="*/ 1601531 w 2331207"/>
                <a:gd name="connsiteY320" fmla="*/ 306688 h 1640734"/>
                <a:gd name="connsiteX321" fmla="*/ 1583647 w 2331207"/>
                <a:gd name="connsiteY321" fmla="*/ 306688 h 1640734"/>
                <a:gd name="connsiteX322" fmla="*/ 1512110 w 2331207"/>
                <a:gd name="connsiteY322" fmla="*/ 354971 h 1640734"/>
                <a:gd name="connsiteX323" fmla="*/ 1474554 w 2331207"/>
                <a:gd name="connsiteY323" fmla="*/ 306688 h 1640734"/>
                <a:gd name="connsiteX324" fmla="*/ 1479025 w 2331207"/>
                <a:gd name="connsiteY324" fmla="*/ 266452 h 1640734"/>
                <a:gd name="connsiteX325" fmla="*/ 1625675 w 2331207"/>
                <a:gd name="connsiteY325" fmla="*/ 218168 h 1640734"/>
                <a:gd name="connsiteX326" fmla="*/ 1579176 w 2331207"/>
                <a:gd name="connsiteY326" fmla="*/ 120708 h 1640734"/>
                <a:gd name="connsiteX327" fmla="*/ 1430737 w 2331207"/>
                <a:gd name="connsiteY327" fmla="*/ 337982 h 1640734"/>
                <a:gd name="connsiteX328" fmla="*/ 1486178 w 2331207"/>
                <a:gd name="connsiteY328" fmla="*/ 408619 h 1640734"/>
                <a:gd name="connsiteX329" fmla="*/ 1601531 w 2331207"/>
                <a:gd name="connsiteY329" fmla="*/ 306688 h 1640734"/>
                <a:gd name="connsiteX330" fmla="*/ 1578282 w 2331207"/>
                <a:gd name="connsiteY330" fmla="*/ 88519 h 1640734"/>
                <a:gd name="connsiteX331" fmla="*/ 1661444 w 2331207"/>
                <a:gd name="connsiteY331" fmla="*/ 12518 h 1640734"/>
                <a:gd name="connsiteX332" fmla="*/ 1661444 w 2331207"/>
                <a:gd name="connsiteY332" fmla="*/ 1788 h 1640734"/>
                <a:gd name="connsiteX333" fmla="*/ 1606002 w 2331207"/>
                <a:gd name="connsiteY333" fmla="*/ 1788 h 1640734"/>
                <a:gd name="connsiteX334" fmla="*/ 1556821 w 2331207"/>
                <a:gd name="connsiteY334" fmla="*/ 89413 h 1640734"/>
                <a:gd name="connsiteX335" fmla="*/ 1578282 w 2331207"/>
                <a:gd name="connsiteY335" fmla="*/ 89413 h 1640734"/>
                <a:gd name="connsiteX336" fmla="*/ 1266202 w 2331207"/>
                <a:gd name="connsiteY336" fmla="*/ 160944 h 1640734"/>
                <a:gd name="connsiteX337" fmla="*/ 1315384 w 2331207"/>
                <a:gd name="connsiteY337" fmla="*/ 160944 h 1640734"/>
                <a:gd name="connsiteX338" fmla="*/ 1238482 w 2331207"/>
                <a:gd name="connsiteY338" fmla="*/ 371959 h 1640734"/>
                <a:gd name="connsiteX339" fmla="*/ 1259943 w 2331207"/>
                <a:gd name="connsiteY339" fmla="*/ 407725 h 1640734"/>
                <a:gd name="connsiteX340" fmla="*/ 1404805 w 2331207"/>
                <a:gd name="connsiteY340" fmla="*/ 295064 h 1640734"/>
                <a:gd name="connsiteX341" fmla="*/ 1391392 w 2331207"/>
                <a:gd name="connsiteY341" fmla="*/ 295064 h 1640734"/>
                <a:gd name="connsiteX342" fmla="*/ 1296606 w 2331207"/>
                <a:gd name="connsiteY342" fmla="*/ 359441 h 1640734"/>
                <a:gd name="connsiteX343" fmla="*/ 1367248 w 2331207"/>
                <a:gd name="connsiteY343" fmla="*/ 160944 h 1640734"/>
                <a:gd name="connsiteX344" fmla="*/ 1439679 w 2331207"/>
                <a:gd name="connsiteY344" fmla="*/ 160944 h 1640734"/>
                <a:gd name="connsiteX345" fmla="*/ 1448621 w 2331207"/>
                <a:gd name="connsiteY345" fmla="*/ 130543 h 1640734"/>
                <a:gd name="connsiteX346" fmla="*/ 1377979 w 2331207"/>
                <a:gd name="connsiteY346" fmla="*/ 130543 h 1640734"/>
                <a:gd name="connsiteX347" fmla="*/ 1404805 w 2331207"/>
                <a:gd name="connsiteY347" fmla="*/ 54542 h 1640734"/>
                <a:gd name="connsiteX348" fmla="*/ 1377085 w 2331207"/>
                <a:gd name="connsiteY348" fmla="*/ 54542 h 1640734"/>
                <a:gd name="connsiteX349" fmla="*/ 1327009 w 2331207"/>
                <a:gd name="connsiteY349" fmla="*/ 130543 h 1640734"/>
                <a:gd name="connsiteX350" fmla="*/ 1267097 w 2331207"/>
                <a:gd name="connsiteY350" fmla="*/ 138591 h 1640734"/>
                <a:gd name="connsiteX351" fmla="*/ 1267097 w 2331207"/>
                <a:gd name="connsiteY351" fmla="*/ 160944 h 1640734"/>
                <a:gd name="connsiteX352" fmla="*/ 1241165 w 2331207"/>
                <a:gd name="connsiteY352" fmla="*/ 185086 h 1640734"/>
                <a:gd name="connsiteX353" fmla="*/ 1219703 w 2331207"/>
                <a:gd name="connsiteY353" fmla="*/ 120708 h 1640734"/>
                <a:gd name="connsiteX354" fmla="*/ 1143696 w 2331207"/>
                <a:gd name="connsiteY354" fmla="*/ 212804 h 1640734"/>
                <a:gd name="connsiteX355" fmla="*/ 1143696 w 2331207"/>
                <a:gd name="connsiteY355" fmla="*/ 173462 h 1640734"/>
                <a:gd name="connsiteX356" fmla="*/ 1109716 w 2331207"/>
                <a:gd name="connsiteY356" fmla="*/ 120708 h 1640734"/>
                <a:gd name="connsiteX357" fmla="*/ 1031919 w 2331207"/>
                <a:gd name="connsiteY357" fmla="*/ 211910 h 1640734"/>
                <a:gd name="connsiteX358" fmla="*/ 1045332 w 2331207"/>
                <a:gd name="connsiteY358" fmla="*/ 211910 h 1640734"/>
                <a:gd name="connsiteX359" fmla="*/ 1083783 w 2331207"/>
                <a:gd name="connsiteY359" fmla="*/ 178827 h 1640734"/>
                <a:gd name="connsiteX360" fmla="*/ 1083783 w 2331207"/>
                <a:gd name="connsiteY360" fmla="*/ 242310 h 1640734"/>
                <a:gd name="connsiteX361" fmla="*/ 1026554 w 2331207"/>
                <a:gd name="connsiteY361" fmla="*/ 369277 h 1640734"/>
                <a:gd name="connsiteX362" fmla="*/ 1050698 w 2331207"/>
                <a:gd name="connsiteY362" fmla="*/ 408619 h 1640734"/>
                <a:gd name="connsiteX363" fmla="*/ 1077524 w 2331207"/>
                <a:gd name="connsiteY363" fmla="*/ 389842 h 1640734"/>
                <a:gd name="connsiteX364" fmla="*/ 1133859 w 2331207"/>
                <a:gd name="connsiteY364" fmla="*/ 241416 h 1640734"/>
                <a:gd name="connsiteX365" fmla="*/ 1182147 w 2331207"/>
                <a:gd name="connsiteY365" fmla="*/ 185980 h 1640734"/>
                <a:gd name="connsiteX366" fmla="*/ 1241165 w 2331207"/>
                <a:gd name="connsiteY366" fmla="*/ 185980 h 1640734"/>
                <a:gd name="connsiteX367" fmla="*/ 929085 w 2331207"/>
                <a:gd name="connsiteY367" fmla="*/ 160050 h 1640734"/>
                <a:gd name="connsiteX368" fmla="*/ 956805 w 2331207"/>
                <a:gd name="connsiteY368" fmla="*/ 210121 h 1640734"/>
                <a:gd name="connsiteX369" fmla="*/ 866490 w 2331207"/>
                <a:gd name="connsiteY369" fmla="*/ 234263 h 1640734"/>
                <a:gd name="connsiteX370" fmla="*/ 929085 w 2331207"/>
                <a:gd name="connsiteY370" fmla="*/ 160050 h 1640734"/>
                <a:gd name="connsiteX371" fmla="*/ 979161 w 2331207"/>
                <a:gd name="connsiteY371" fmla="*/ 306688 h 1640734"/>
                <a:gd name="connsiteX372" fmla="*/ 961277 w 2331207"/>
                <a:gd name="connsiteY372" fmla="*/ 306688 h 1640734"/>
                <a:gd name="connsiteX373" fmla="*/ 889740 w 2331207"/>
                <a:gd name="connsiteY373" fmla="*/ 354971 h 1640734"/>
                <a:gd name="connsiteX374" fmla="*/ 852183 w 2331207"/>
                <a:gd name="connsiteY374" fmla="*/ 306688 h 1640734"/>
                <a:gd name="connsiteX375" fmla="*/ 856654 w 2331207"/>
                <a:gd name="connsiteY375" fmla="*/ 266452 h 1640734"/>
                <a:gd name="connsiteX376" fmla="*/ 1003304 w 2331207"/>
                <a:gd name="connsiteY376" fmla="*/ 218168 h 1640734"/>
                <a:gd name="connsiteX377" fmla="*/ 956805 w 2331207"/>
                <a:gd name="connsiteY377" fmla="*/ 120708 h 1640734"/>
                <a:gd name="connsiteX378" fmla="*/ 808367 w 2331207"/>
                <a:gd name="connsiteY378" fmla="*/ 337982 h 1640734"/>
                <a:gd name="connsiteX379" fmla="*/ 863808 w 2331207"/>
                <a:gd name="connsiteY379" fmla="*/ 408619 h 1640734"/>
                <a:gd name="connsiteX380" fmla="*/ 979161 w 2331207"/>
                <a:gd name="connsiteY380" fmla="*/ 306688 h 1640734"/>
                <a:gd name="connsiteX381" fmla="*/ 637572 w 2331207"/>
                <a:gd name="connsiteY381" fmla="*/ 365700 h 1640734"/>
                <a:gd name="connsiteX382" fmla="*/ 602698 w 2331207"/>
                <a:gd name="connsiteY382" fmla="*/ 340665 h 1640734"/>
                <a:gd name="connsiteX383" fmla="*/ 617005 w 2331207"/>
                <a:gd name="connsiteY383" fmla="*/ 299535 h 1640734"/>
                <a:gd name="connsiteX384" fmla="*/ 640255 w 2331207"/>
                <a:gd name="connsiteY384" fmla="*/ 236945 h 1640734"/>
                <a:gd name="connsiteX385" fmla="*/ 726993 w 2331207"/>
                <a:gd name="connsiteY385" fmla="*/ 173462 h 1640734"/>
                <a:gd name="connsiteX386" fmla="*/ 750243 w 2331207"/>
                <a:gd name="connsiteY386" fmla="*/ 201180 h 1640734"/>
                <a:gd name="connsiteX387" fmla="*/ 637572 w 2331207"/>
                <a:gd name="connsiteY387" fmla="*/ 365700 h 1640734"/>
                <a:gd name="connsiteX388" fmla="*/ 800319 w 2331207"/>
                <a:gd name="connsiteY388" fmla="*/ 178827 h 1640734"/>
                <a:gd name="connsiteX389" fmla="*/ 759185 w 2331207"/>
                <a:gd name="connsiteY389" fmla="*/ 119814 h 1640734"/>
                <a:gd name="connsiteX390" fmla="*/ 650985 w 2331207"/>
                <a:gd name="connsiteY390" fmla="*/ 208333 h 1640734"/>
                <a:gd name="connsiteX391" fmla="*/ 726099 w 2331207"/>
                <a:gd name="connsiteY391" fmla="*/ 6259 h 1640734"/>
                <a:gd name="connsiteX392" fmla="*/ 721628 w 2331207"/>
                <a:gd name="connsiteY392" fmla="*/ 0 h 1640734"/>
                <a:gd name="connsiteX393" fmla="*/ 628630 w 2331207"/>
                <a:gd name="connsiteY393" fmla="*/ 10730 h 1640734"/>
                <a:gd name="connsiteX394" fmla="*/ 628630 w 2331207"/>
                <a:gd name="connsiteY394" fmla="*/ 21459 h 1640734"/>
                <a:gd name="connsiteX395" fmla="*/ 646514 w 2331207"/>
                <a:gd name="connsiteY395" fmla="*/ 34871 h 1640734"/>
                <a:gd name="connsiteX396" fmla="*/ 642938 w 2331207"/>
                <a:gd name="connsiteY396" fmla="*/ 99249 h 1640734"/>
                <a:gd name="connsiteX397" fmla="*/ 561564 w 2331207"/>
                <a:gd name="connsiteY397" fmla="*/ 312947 h 1640734"/>
                <a:gd name="connsiteX398" fmla="*/ 546363 w 2331207"/>
                <a:gd name="connsiteY398" fmla="*/ 357653 h 1640734"/>
                <a:gd name="connsiteX399" fmla="*/ 611640 w 2331207"/>
                <a:gd name="connsiteY399" fmla="*/ 406831 h 1640734"/>
                <a:gd name="connsiteX400" fmla="*/ 800319 w 2331207"/>
                <a:gd name="connsiteY400" fmla="*/ 178827 h 1640734"/>
                <a:gd name="connsiteX401" fmla="*/ 525796 w 2331207"/>
                <a:gd name="connsiteY401" fmla="*/ 151108 h 1640734"/>
                <a:gd name="connsiteX402" fmla="*/ 507912 w 2331207"/>
                <a:gd name="connsiteY402" fmla="*/ 120708 h 1640734"/>
                <a:gd name="connsiteX403" fmla="*/ 395241 w 2331207"/>
                <a:gd name="connsiteY403" fmla="*/ 211910 h 1640734"/>
                <a:gd name="connsiteX404" fmla="*/ 408654 w 2331207"/>
                <a:gd name="connsiteY404" fmla="*/ 211910 h 1640734"/>
                <a:gd name="connsiteX405" fmla="*/ 467672 w 2331207"/>
                <a:gd name="connsiteY405" fmla="*/ 167203 h 1640734"/>
                <a:gd name="connsiteX406" fmla="*/ 386299 w 2331207"/>
                <a:gd name="connsiteY406" fmla="*/ 378218 h 1640734"/>
                <a:gd name="connsiteX407" fmla="*/ 404183 w 2331207"/>
                <a:gd name="connsiteY407" fmla="*/ 408619 h 1640734"/>
                <a:gd name="connsiteX408" fmla="*/ 511489 w 2331207"/>
                <a:gd name="connsiteY408" fmla="*/ 317417 h 1640734"/>
                <a:gd name="connsiteX409" fmla="*/ 498075 w 2331207"/>
                <a:gd name="connsiteY409" fmla="*/ 317417 h 1640734"/>
                <a:gd name="connsiteX410" fmla="*/ 439057 w 2331207"/>
                <a:gd name="connsiteY410" fmla="*/ 362124 h 1640734"/>
                <a:gd name="connsiteX411" fmla="*/ 534738 w 2331207"/>
                <a:gd name="connsiteY411" fmla="*/ 67060 h 1640734"/>
                <a:gd name="connsiteX412" fmla="*/ 567824 w 2331207"/>
                <a:gd name="connsiteY412" fmla="*/ 33977 h 1640734"/>
                <a:gd name="connsiteX413" fmla="*/ 534738 w 2331207"/>
                <a:gd name="connsiteY413" fmla="*/ 894 h 1640734"/>
                <a:gd name="connsiteX414" fmla="*/ 506123 w 2331207"/>
                <a:gd name="connsiteY414" fmla="*/ 16989 h 1640734"/>
                <a:gd name="connsiteX415" fmla="*/ 506123 w 2331207"/>
                <a:gd name="connsiteY415" fmla="*/ 50966 h 1640734"/>
                <a:gd name="connsiteX416" fmla="*/ 534738 w 2331207"/>
                <a:gd name="connsiteY416" fmla="*/ 67060 h 1640734"/>
                <a:gd name="connsiteX417" fmla="*/ 328175 w 2331207"/>
                <a:gd name="connsiteY417" fmla="*/ 26824 h 1640734"/>
                <a:gd name="connsiteX418" fmla="*/ 135026 w 2331207"/>
                <a:gd name="connsiteY418" fmla="*/ 26824 h 1640734"/>
                <a:gd name="connsiteX419" fmla="*/ 129661 w 2331207"/>
                <a:gd name="connsiteY419" fmla="*/ 42918 h 1640734"/>
                <a:gd name="connsiteX420" fmla="*/ 165429 w 2331207"/>
                <a:gd name="connsiteY420" fmla="*/ 133226 h 1640734"/>
                <a:gd name="connsiteX421" fmla="*/ 107305 w 2331207"/>
                <a:gd name="connsiteY421" fmla="*/ 291487 h 1640734"/>
                <a:gd name="connsiteX422" fmla="*/ 4471 w 2331207"/>
                <a:gd name="connsiteY422" fmla="*/ 381795 h 1640734"/>
                <a:gd name="connsiteX423" fmla="*/ 0 w 2331207"/>
                <a:gd name="connsiteY423" fmla="*/ 397889 h 1640734"/>
                <a:gd name="connsiteX424" fmla="*/ 293301 w 2331207"/>
                <a:gd name="connsiteY424" fmla="*/ 397889 h 1640734"/>
                <a:gd name="connsiteX425" fmla="*/ 356790 w 2331207"/>
                <a:gd name="connsiteY425" fmla="*/ 284334 h 1640734"/>
                <a:gd name="connsiteX426" fmla="*/ 334435 w 2331207"/>
                <a:gd name="connsiteY426" fmla="*/ 284334 h 1640734"/>
                <a:gd name="connsiteX427" fmla="*/ 190467 w 2331207"/>
                <a:gd name="connsiteY427" fmla="*/ 375536 h 1640734"/>
                <a:gd name="connsiteX428" fmla="*/ 161852 w 2331207"/>
                <a:gd name="connsiteY428" fmla="*/ 290593 h 1640734"/>
                <a:gd name="connsiteX429" fmla="*/ 219976 w 2331207"/>
                <a:gd name="connsiteY429" fmla="*/ 132332 h 1640734"/>
                <a:gd name="connsiteX430" fmla="*/ 322810 w 2331207"/>
                <a:gd name="connsiteY430" fmla="*/ 42024 h 1640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Lst>
              <a:rect l="l" t="t" r="r" b="b"/>
              <a:pathLst>
                <a:path w="2331207" h="1640734">
                  <a:moveTo>
                    <a:pt x="2221220" y="1391271"/>
                  </a:moveTo>
                  <a:cubicBezTo>
                    <a:pt x="2240892" y="1391271"/>
                    <a:pt x="2257882" y="1406471"/>
                    <a:pt x="2248940" y="1441342"/>
                  </a:cubicBezTo>
                  <a:lnTo>
                    <a:pt x="2158625" y="1465484"/>
                  </a:lnTo>
                  <a:cubicBezTo>
                    <a:pt x="2172932" y="1422566"/>
                    <a:pt x="2199758" y="1391271"/>
                    <a:pt x="2221220" y="1391271"/>
                  </a:cubicBezTo>
                  <a:moveTo>
                    <a:pt x="2271295" y="1537909"/>
                  </a:moveTo>
                  <a:lnTo>
                    <a:pt x="2253411" y="1537909"/>
                  </a:lnTo>
                  <a:cubicBezTo>
                    <a:pt x="2231056" y="1564733"/>
                    <a:pt x="2206018" y="1586192"/>
                    <a:pt x="2181874" y="1586192"/>
                  </a:cubicBezTo>
                  <a:cubicBezTo>
                    <a:pt x="2156836" y="1586192"/>
                    <a:pt x="2144317" y="1570992"/>
                    <a:pt x="2144317" y="1537909"/>
                  </a:cubicBezTo>
                  <a:cubicBezTo>
                    <a:pt x="2144317" y="1524497"/>
                    <a:pt x="2146106" y="1510191"/>
                    <a:pt x="2148788" y="1497673"/>
                  </a:cubicBezTo>
                  <a:lnTo>
                    <a:pt x="2295439" y="1449390"/>
                  </a:lnTo>
                  <a:cubicBezTo>
                    <a:pt x="2324054" y="1381436"/>
                    <a:pt x="2289180" y="1351929"/>
                    <a:pt x="2248940" y="1351929"/>
                  </a:cubicBezTo>
                  <a:cubicBezTo>
                    <a:pt x="2179192" y="1351929"/>
                    <a:pt x="2100501" y="1473531"/>
                    <a:pt x="2100501" y="1569203"/>
                  </a:cubicBezTo>
                  <a:cubicBezTo>
                    <a:pt x="2100501" y="1614804"/>
                    <a:pt x="2121962" y="1639840"/>
                    <a:pt x="2155942" y="1639840"/>
                  </a:cubicBezTo>
                  <a:cubicBezTo>
                    <a:pt x="2196182" y="1639840"/>
                    <a:pt x="2237315" y="1601392"/>
                    <a:pt x="2271295" y="1537909"/>
                  </a:cubicBezTo>
                  <a:moveTo>
                    <a:pt x="2248046" y="1319740"/>
                  </a:moveTo>
                  <a:lnTo>
                    <a:pt x="2331207" y="1243739"/>
                  </a:lnTo>
                  <a:lnTo>
                    <a:pt x="2331207" y="1233009"/>
                  </a:lnTo>
                  <a:lnTo>
                    <a:pt x="2275766" y="1233009"/>
                  </a:lnTo>
                  <a:lnTo>
                    <a:pt x="2226585" y="1320634"/>
                  </a:lnTo>
                  <a:lnTo>
                    <a:pt x="2248046" y="1320634"/>
                  </a:lnTo>
                  <a:close/>
                  <a:moveTo>
                    <a:pt x="1935966" y="1393059"/>
                  </a:moveTo>
                  <a:lnTo>
                    <a:pt x="1984254" y="1393059"/>
                  </a:lnTo>
                  <a:lnTo>
                    <a:pt x="1907351" y="1604075"/>
                  </a:lnTo>
                  <a:cubicBezTo>
                    <a:pt x="1900198" y="1621957"/>
                    <a:pt x="1910034" y="1639840"/>
                    <a:pt x="1928813" y="1639840"/>
                  </a:cubicBezTo>
                  <a:cubicBezTo>
                    <a:pt x="1983359" y="1639840"/>
                    <a:pt x="2048637" y="1593345"/>
                    <a:pt x="2073675" y="1527179"/>
                  </a:cubicBezTo>
                  <a:lnTo>
                    <a:pt x="2060262" y="1527179"/>
                  </a:lnTo>
                  <a:cubicBezTo>
                    <a:pt x="2040589" y="1554897"/>
                    <a:pt x="1997667" y="1585298"/>
                    <a:pt x="1965475" y="1591557"/>
                  </a:cubicBezTo>
                  <a:lnTo>
                    <a:pt x="2036118" y="1393059"/>
                  </a:lnTo>
                  <a:lnTo>
                    <a:pt x="2108549" y="1393059"/>
                  </a:lnTo>
                  <a:lnTo>
                    <a:pt x="2117491" y="1362659"/>
                  </a:lnTo>
                  <a:lnTo>
                    <a:pt x="2046848" y="1362659"/>
                  </a:lnTo>
                  <a:lnTo>
                    <a:pt x="2073675" y="1286657"/>
                  </a:lnTo>
                  <a:lnTo>
                    <a:pt x="2045954" y="1286657"/>
                  </a:lnTo>
                  <a:lnTo>
                    <a:pt x="1995878" y="1362659"/>
                  </a:lnTo>
                  <a:lnTo>
                    <a:pt x="1935966" y="1370706"/>
                  </a:lnTo>
                  <a:close/>
                  <a:moveTo>
                    <a:pt x="1885890" y="1382330"/>
                  </a:moveTo>
                  <a:cubicBezTo>
                    <a:pt x="1892150" y="1362659"/>
                    <a:pt x="1878737" y="1351929"/>
                    <a:pt x="1868900" y="1351929"/>
                  </a:cubicBezTo>
                  <a:cubicBezTo>
                    <a:pt x="1826873" y="1351929"/>
                    <a:pt x="1775903" y="1390377"/>
                    <a:pt x="1756230" y="1443131"/>
                  </a:cubicBezTo>
                  <a:lnTo>
                    <a:pt x="1769643" y="1443131"/>
                  </a:lnTo>
                  <a:cubicBezTo>
                    <a:pt x="1783056" y="1423460"/>
                    <a:pt x="1806306" y="1402001"/>
                    <a:pt x="1828661" y="1398424"/>
                  </a:cubicBezTo>
                  <a:lnTo>
                    <a:pt x="1747288" y="1609439"/>
                  </a:lnTo>
                  <a:cubicBezTo>
                    <a:pt x="1740134" y="1629110"/>
                    <a:pt x="1754441" y="1639840"/>
                    <a:pt x="1765172" y="1639840"/>
                  </a:cubicBezTo>
                  <a:cubicBezTo>
                    <a:pt x="1805411" y="1639840"/>
                    <a:pt x="1852805" y="1601392"/>
                    <a:pt x="1872477" y="1548638"/>
                  </a:cubicBezTo>
                  <a:lnTo>
                    <a:pt x="1859064" y="1548638"/>
                  </a:lnTo>
                  <a:cubicBezTo>
                    <a:pt x="1845651" y="1568309"/>
                    <a:pt x="1822401" y="1589769"/>
                    <a:pt x="1800046" y="1593345"/>
                  </a:cubicBezTo>
                  <a:close/>
                  <a:moveTo>
                    <a:pt x="1893938" y="1298281"/>
                  </a:moveTo>
                  <a:cubicBezTo>
                    <a:pt x="1911823" y="1298281"/>
                    <a:pt x="1927024" y="1283081"/>
                    <a:pt x="1927024" y="1265198"/>
                  </a:cubicBezTo>
                  <a:cubicBezTo>
                    <a:pt x="1927024" y="1247316"/>
                    <a:pt x="1911823" y="1232115"/>
                    <a:pt x="1893938" y="1232115"/>
                  </a:cubicBezTo>
                  <a:cubicBezTo>
                    <a:pt x="1884996" y="1232115"/>
                    <a:pt x="1876948" y="1235692"/>
                    <a:pt x="1870689" y="1241951"/>
                  </a:cubicBezTo>
                  <a:cubicBezTo>
                    <a:pt x="1864429" y="1248210"/>
                    <a:pt x="1860853" y="1256257"/>
                    <a:pt x="1860853" y="1265198"/>
                  </a:cubicBezTo>
                  <a:cubicBezTo>
                    <a:pt x="1860853" y="1283975"/>
                    <a:pt x="1875160" y="1298281"/>
                    <a:pt x="1893938" y="1298281"/>
                  </a:cubicBezTo>
                  <a:moveTo>
                    <a:pt x="1501380" y="1410942"/>
                  </a:moveTo>
                  <a:cubicBezTo>
                    <a:pt x="1513899" y="1410942"/>
                    <a:pt x="1521052" y="1430613"/>
                    <a:pt x="1501380" y="1474425"/>
                  </a:cubicBezTo>
                  <a:lnTo>
                    <a:pt x="1444150" y="1601392"/>
                  </a:lnTo>
                  <a:cubicBezTo>
                    <a:pt x="1433420" y="1625534"/>
                    <a:pt x="1445045" y="1640734"/>
                    <a:pt x="1468294" y="1640734"/>
                  </a:cubicBezTo>
                  <a:cubicBezTo>
                    <a:pt x="1482601" y="1640734"/>
                    <a:pt x="1488861" y="1637158"/>
                    <a:pt x="1495120" y="1621957"/>
                  </a:cubicBezTo>
                  <a:lnTo>
                    <a:pt x="1551456" y="1473531"/>
                  </a:lnTo>
                  <a:cubicBezTo>
                    <a:pt x="1577388" y="1441342"/>
                    <a:pt x="1625675" y="1407365"/>
                    <a:pt x="1647136" y="1407365"/>
                  </a:cubicBezTo>
                  <a:cubicBezTo>
                    <a:pt x="1662338" y="1407365"/>
                    <a:pt x="1660549" y="1419883"/>
                    <a:pt x="1650713" y="1439554"/>
                  </a:cubicBezTo>
                  <a:lnTo>
                    <a:pt x="1563975" y="1604969"/>
                  </a:lnTo>
                  <a:cubicBezTo>
                    <a:pt x="1555927" y="1621063"/>
                    <a:pt x="1566657" y="1640734"/>
                    <a:pt x="1585436" y="1640734"/>
                  </a:cubicBezTo>
                  <a:cubicBezTo>
                    <a:pt x="1627464" y="1640734"/>
                    <a:pt x="1678434" y="1602286"/>
                    <a:pt x="1698106" y="1549533"/>
                  </a:cubicBezTo>
                  <a:lnTo>
                    <a:pt x="1682905" y="1549533"/>
                  </a:lnTo>
                  <a:cubicBezTo>
                    <a:pt x="1669491" y="1569203"/>
                    <a:pt x="1646242" y="1590663"/>
                    <a:pt x="1623887" y="1594239"/>
                  </a:cubicBezTo>
                  <a:lnTo>
                    <a:pt x="1698106" y="1444025"/>
                  </a:lnTo>
                  <a:cubicBezTo>
                    <a:pt x="1707943" y="1425248"/>
                    <a:pt x="1712414" y="1407365"/>
                    <a:pt x="1712414" y="1393059"/>
                  </a:cubicBezTo>
                  <a:cubicBezTo>
                    <a:pt x="1712414" y="1368918"/>
                    <a:pt x="1699000" y="1352823"/>
                    <a:pt x="1673068" y="1352823"/>
                  </a:cubicBezTo>
                  <a:cubicBezTo>
                    <a:pt x="1636406" y="1352823"/>
                    <a:pt x="1605108" y="1393953"/>
                    <a:pt x="1560398" y="1444919"/>
                  </a:cubicBezTo>
                  <a:lnTo>
                    <a:pt x="1560398" y="1405577"/>
                  </a:lnTo>
                  <a:cubicBezTo>
                    <a:pt x="1560398" y="1377859"/>
                    <a:pt x="1551456" y="1352823"/>
                    <a:pt x="1526418" y="1352823"/>
                  </a:cubicBezTo>
                  <a:cubicBezTo>
                    <a:pt x="1496909" y="1352823"/>
                    <a:pt x="1470082" y="1399318"/>
                    <a:pt x="1448621" y="1444025"/>
                  </a:cubicBezTo>
                  <a:lnTo>
                    <a:pt x="1462035" y="1444025"/>
                  </a:lnTo>
                  <a:cubicBezTo>
                    <a:pt x="1477236" y="1422566"/>
                    <a:pt x="1490649" y="1410942"/>
                    <a:pt x="1501380" y="1410942"/>
                  </a:cubicBezTo>
                  <a:moveTo>
                    <a:pt x="1443256" y="1416307"/>
                  </a:moveTo>
                  <a:cubicBezTo>
                    <a:pt x="1453092" y="1381436"/>
                    <a:pt x="1447727" y="1351929"/>
                    <a:pt x="1421795" y="1351929"/>
                  </a:cubicBezTo>
                  <a:cubicBezTo>
                    <a:pt x="1388709" y="1351929"/>
                    <a:pt x="1377979" y="1374282"/>
                    <a:pt x="1345787" y="1444025"/>
                  </a:cubicBezTo>
                  <a:lnTo>
                    <a:pt x="1345787" y="1404683"/>
                  </a:lnTo>
                  <a:cubicBezTo>
                    <a:pt x="1345787" y="1376965"/>
                    <a:pt x="1336845" y="1351929"/>
                    <a:pt x="1311807" y="1351929"/>
                  </a:cubicBezTo>
                  <a:cubicBezTo>
                    <a:pt x="1282298" y="1351929"/>
                    <a:pt x="1255472" y="1398424"/>
                    <a:pt x="1234011" y="1443131"/>
                  </a:cubicBezTo>
                  <a:lnTo>
                    <a:pt x="1247424" y="1443131"/>
                  </a:lnTo>
                  <a:cubicBezTo>
                    <a:pt x="1261731" y="1422566"/>
                    <a:pt x="1275145" y="1410048"/>
                    <a:pt x="1285875" y="1410048"/>
                  </a:cubicBezTo>
                  <a:cubicBezTo>
                    <a:pt x="1298394" y="1410048"/>
                    <a:pt x="1305548" y="1429719"/>
                    <a:pt x="1285875" y="1473531"/>
                  </a:cubicBezTo>
                  <a:lnTo>
                    <a:pt x="1228646" y="1600498"/>
                  </a:lnTo>
                  <a:cubicBezTo>
                    <a:pt x="1217915" y="1624640"/>
                    <a:pt x="1229540" y="1639840"/>
                    <a:pt x="1252789" y="1639840"/>
                  </a:cubicBezTo>
                  <a:cubicBezTo>
                    <a:pt x="1267097" y="1639840"/>
                    <a:pt x="1273356" y="1636263"/>
                    <a:pt x="1279616" y="1621063"/>
                  </a:cubicBezTo>
                  <a:lnTo>
                    <a:pt x="1334162" y="1472637"/>
                  </a:lnTo>
                  <a:cubicBezTo>
                    <a:pt x="1350258" y="1452966"/>
                    <a:pt x="1364566" y="1435978"/>
                    <a:pt x="1382450" y="1417201"/>
                  </a:cubicBezTo>
                  <a:lnTo>
                    <a:pt x="1443256" y="1417201"/>
                  </a:lnTo>
                  <a:close/>
                  <a:moveTo>
                    <a:pt x="1131177" y="1391271"/>
                  </a:moveTo>
                  <a:cubicBezTo>
                    <a:pt x="1150849" y="1391271"/>
                    <a:pt x="1167839" y="1406471"/>
                    <a:pt x="1158897" y="1441342"/>
                  </a:cubicBezTo>
                  <a:lnTo>
                    <a:pt x="1068582" y="1465484"/>
                  </a:lnTo>
                  <a:cubicBezTo>
                    <a:pt x="1083783" y="1422566"/>
                    <a:pt x="1109716" y="1391271"/>
                    <a:pt x="1131177" y="1391271"/>
                  </a:cubicBezTo>
                  <a:moveTo>
                    <a:pt x="1181252" y="1537909"/>
                  </a:moveTo>
                  <a:lnTo>
                    <a:pt x="1163368" y="1537909"/>
                  </a:lnTo>
                  <a:cubicBezTo>
                    <a:pt x="1141013" y="1564733"/>
                    <a:pt x="1115975" y="1586192"/>
                    <a:pt x="1091831" y="1586192"/>
                  </a:cubicBezTo>
                  <a:cubicBezTo>
                    <a:pt x="1066793" y="1586192"/>
                    <a:pt x="1054274" y="1570992"/>
                    <a:pt x="1054274" y="1537909"/>
                  </a:cubicBezTo>
                  <a:cubicBezTo>
                    <a:pt x="1054274" y="1524497"/>
                    <a:pt x="1056063" y="1510191"/>
                    <a:pt x="1058746" y="1497673"/>
                  </a:cubicBezTo>
                  <a:lnTo>
                    <a:pt x="1205396" y="1449390"/>
                  </a:lnTo>
                  <a:cubicBezTo>
                    <a:pt x="1234011" y="1381436"/>
                    <a:pt x="1200031" y="1351929"/>
                    <a:pt x="1158897" y="1351929"/>
                  </a:cubicBezTo>
                  <a:cubicBezTo>
                    <a:pt x="1089149" y="1351929"/>
                    <a:pt x="1010458" y="1473531"/>
                    <a:pt x="1010458" y="1569203"/>
                  </a:cubicBezTo>
                  <a:cubicBezTo>
                    <a:pt x="1010458" y="1614804"/>
                    <a:pt x="1031919" y="1639840"/>
                    <a:pt x="1065899" y="1639840"/>
                  </a:cubicBezTo>
                  <a:cubicBezTo>
                    <a:pt x="1106139" y="1639840"/>
                    <a:pt x="1147272" y="1601392"/>
                    <a:pt x="1181252" y="1537909"/>
                  </a:cubicBezTo>
                  <a:moveTo>
                    <a:pt x="845923" y="1393059"/>
                  </a:moveTo>
                  <a:lnTo>
                    <a:pt x="894211" y="1393059"/>
                  </a:lnTo>
                  <a:lnTo>
                    <a:pt x="817309" y="1604075"/>
                  </a:lnTo>
                  <a:cubicBezTo>
                    <a:pt x="810155" y="1621957"/>
                    <a:pt x="819991" y="1639840"/>
                    <a:pt x="838770" y="1639840"/>
                  </a:cubicBezTo>
                  <a:cubicBezTo>
                    <a:pt x="893317" y="1639840"/>
                    <a:pt x="959488" y="1593345"/>
                    <a:pt x="983632" y="1527179"/>
                  </a:cubicBezTo>
                  <a:lnTo>
                    <a:pt x="970219" y="1527179"/>
                  </a:lnTo>
                  <a:cubicBezTo>
                    <a:pt x="950546" y="1554897"/>
                    <a:pt x="907624" y="1585298"/>
                    <a:pt x="875432" y="1591557"/>
                  </a:cubicBezTo>
                  <a:lnTo>
                    <a:pt x="946075" y="1393059"/>
                  </a:lnTo>
                  <a:lnTo>
                    <a:pt x="1018506" y="1393059"/>
                  </a:lnTo>
                  <a:lnTo>
                    <a:pt x="1027448" y="1362659"/>
                  </a:lnTo>
                  <a:lnTo>
                    <a:pt x="956805" y="1362659"/>
                  </a:lnTo>
                  <a:lnTo>
                    <a:pt x="983632" y="1286657"/>
                  </a:lnTo>
                  <a:lnTo>
                    <a:pt x="955911" y="1286657"/>
                  </a:lnTo>
                  <a:lnTo>
                    <a:pt x="905835" y="1362659"/>
                  </a:lnTo>
                  <a:lnTo>
                    <a:pt x="845923" y="1370706"/>
                  </a:lnTo>
                  <a:close/>
                  <a:moveTo>
                    <a:pt x="589285" y="1557580"/>
                  </a:moveTo>
                  <a:cubicBezTo>
                    <a:pt x="589285" y="1492308"/>
                    <a:pt x="661716" y="1403789"/>
                    <a:pt x="702850" y="1403789"/>
                  </a:cubicBezTo>
                  <a:cubicBezTo>
                    <a:pt x="711792" y="1403789"/>
                    <a:pt x="720734" y="1404683"/>
                    <a:pt x="727888" y="1407365"/>
                  </a:cubicBezTo>
                  <a:lnTo>
                    <a:pt x="685860" y="1520026"/>
                  </a:lnTo>
                  <a:cubicBezTo>
                    <a:pt x="661716" y="1549533"/>
                    <a:pt x="624159" y="1585298"/>
                    <a:pt x="606275" y="1585298"/>
                  </a:cubicBezTo>
                  <a:cubicBezTo>
                    <a:pt x="595544" y="1585298"/>
                    <a:pt x="589285" y="1577251"/>
                    <a:pt x="589285" y="1557580"/>
                  </a:cubicBezTo>
                  <a:moveTo>
                    <a:pt x="811943" y="1339411"/>
                  </a:moveTo>
                  <a:lnTo>
                    <a:pt x="789588" y="1337623"/>
                  </a:lnTo>
                  <a:lnTo>
                    <a:pt x="764550" y="1362659"/>
                  </a:lnTo>
                  <a:lnTo>
                    <a:pt x="760079" y="1362659"/>
                  </a:lnTo>
                  <a:cubicBezTo>
                    <a:pt x="653668" y="1362659"/>
                    <a:pt x="539209" y="1494990"/>
                    <a:pt x="539209" y="1599604"/>
                  </a:cubicBezTo>
                  <a:cubicBezTo>
                    <a:pt x="539209" y="1623746"/>
                    <a:pt x="552622" y="1639840"/>
                    <a:pt x="578554" y="1639840"/>
                  </a:cubicBezTo>
                  <a:cubicBezTo>
                    <a:pt x="609852" y="1639840"/>
                    <a:pt x="640255" y="1595133"/>
                    <a:pt x="675129" y="1547744"/>
                  </a:cubicBezTo>
                  <a:lnTo>
                    <a:pt x="673341" y="1564733"/>
                  </a:lnTo>
                  <a:cubicBezTo>
                    <a:pt x="668870" y="1613016"/>
                    <a:pt x="684071" y="1639840"/>
                    <a:pt x="709109" y="1639840"/>
                  </a:cubicBezTo>
                  <a:cubicBezTo>
                    <a:pt x="738618" y="1639840"/>
                    <a:pt x="765444" y="1593345"/>
                    <a:pt x="786011" y="1548638"/>
                  </a:cubicBezTo>
                  <a:lnTo>
                    <a:pt x="772598" y="1548638"/>
                  </a:lnTo>
                  <a:cubicBezTo>
                    <a:pt x="758291" y="1569203"/>
                    <a:pt x="744878" y="1581721"/>
                    <a:pt x="734147" y="1581721"/>
                  </a:cubicBezTo>
                  <a:cubicBezTo>
                    <a:pt x="723416" y="1581721"/>
                    <a:pt x="715369" y="1561156"/>
                    <a:pt x="734147" y="1518238"/>
                  </a:cubicBezTo>
                  <a:close/>
                  <a:moveTo>
                    <a:pt x="583920" y="1416307"/>
                  </a:moveTo>
                  <a:cubicBezTo>
                    <a:pt x="593756" y="1381436"/>
                    <a:pt x="588391" y="1351929"/>
                    <a:pt x="562459" y="1351929"/>
                  </a:cubicBezTo>
                  <a:cubicBezTo>
                    <a:pt x="529373" y="1351929"/>
                    <a:pt x="518642" y="1374282"/>
                    <a:pt x="486451" y="1444025"/>
                  </a:cubicBezTo>
                  <a:lnTo>
                    <a:pt x="486451" y="1404683"/>
                  </a:lnTo>
                  <a:cubicBezTo>
                    <a:pt x="486451" y="1376965"/>
                    <a:pt x="477509" y="1351929"/>
                    <a:pt x="451576" y="1351929"/>
                  </a:cubicBezTo>
                  <a:cubicBezTo>
                    <a:pt x="422067" y="1351929"/>
                    <a:pt x="395241" y="1398424"/>
                    <a:pt x="374674" y="1443131"/>
                  </a:cubicBezTo>
                  <a:lnTo>
                    <a:pt x="388087" y="1443131"/>
                  </a:lnTo>
                  <a:cubicBezTo>
                    <a:pt x="402395" y="1422566"/>
                    <a:pt x="415808" y="1410048"/>
                    <a:pt x="426539" y="1410048"/>
                  </a:cubicBezTo>
                  <a:cubicBezTo>
                    <a:pt x="439057" y="1410048"/>
                    <a:pt x="446211" y="1429719"/>
                    <a:pt x="426539" y="1473531"/>
                  </a:cubicBezTo>
                  <a:lnTo>
                    <a:pt x="368415" y="1601392"/>
                  </a:lnTo>
                  <a:cubicBezTo>
                    <a:pt x="357684" y="1625534"/>
                    <a:pt x="369309" y="1640734"/>
                    <a:pt x="392559" y="1640734"/>
                  </a:cubicBezTo>
                  <a:cubicBezTo>
                    <a:pt x="406866" y="1640734"/>
                    <a:pt x="413125" y="1637158"/>
                    <a:pt x="419385" y="1621957"/>
                  </a:cubicBezTo>
                  <a:lnTo>
                    <a:pt x="475720" y="1472637"/>
                  </a:lnTo>
                  <a:cubicBezTo>
                    <a:pt x="491816" y="1452966"/>
                    <a:pt x="506123" y="1435978"/>
                    <a:pt x="524007" y="1417201"/>
                  </a:cubicBezTo>
                  <a:lnTo>
                    <a:pt x="583920" y="1417201"/>
                  </a:lnTo>
                  <a:close/>
                  <a:moveTo>
                    <a:pt x="209245" y="1630004"/>
                  </a:moveTo>
                  <a:lnTo>
                    <a:pt x="214611" y="1613910"/>
                  </a:lnTo>
                  <a:cubicBezTo>
                    <a:pt x="143968" y="1600498"/>
                    <a:pt x="135026" y="1600498"/>
                    <a:pt x="163641" y="1523603"/>
                  </a:cubicBezTo>
                  <a:lnTo>
                    <a:pt x="190467" y="1451178"/>
                  </a:lnTo>
                  <a:lnTo>
                    <a:pt x="246802" y="1451178"/>
                  </a:lnTo>
                  <a:cubicBezTo>
                    <a:pt x="281676" y="1451178"/>
                    <a:pt x="282571" y="1466378"/>
                    <a:pt x="277205" y="1504826"/>
                  </a:cubicBezTo>
                  <a:lnTo>
                    <a:pt x="297772" y="1504826"/>
                  </a:lnTo>
                  <a:lnTo>
                    <a:pt x="344271" y="1376965"/>
                  </a:lnTo>
                  <a:lnTo>
                    <a:pt x="323704" y="1376965"/>
                  </a:lnTo>
                  <a:cubicBezTo>
                    <a:pt x="305820" y="1407365"/>
                    <a:pt x="292407" y="1430613"/>
                    <a:pt x="253956" y="1430613"/>
                  </a:cubicBezTo>
                  <a:lnTo>
                    <a:pt x="197621" y="1430613"/>
                  </a:lnTo>
                  <a:lnTo>
                    <a:pt x="236072" y="1325999"/>
                  </a:lnTo>
                  <a:cubicBezTo>
                    <a:pt x="249485" y="1288446"/>
                    <a:pt x="255744" y="1281293"/>
                    <a:pt x="304032" y="1281293"/>
                  </a:cubicBezTo>
                  <a:lnTo>
                    <a:pt x="316551" y="1281293"/>
                  </a:lnTo>
                  <a:cubicBezTo>
                    <a:pt x="365732" y="1281293"/>
                    <a:pt x="371992" y="1294705"/>
                    <a:pt x="371992" y="1346564"/>
                  </a:cubicBezTo>
                  <a:lnTo>
                    <a:pt x="391664" y="1346564"/>
                  </a:lnTo>
                  <a:lnTo>
                    <a:pt x="407760" y="1259833"/>
                  </a:lnTo>
                  <a:lnTo>
                    <a:pt x="135026" y="1259833"/>
                  </a:lnTo>
                  <a:lnTo>
                    <a:pt x="129661" y="1275928"/>
                  </a:lnTo>
                  <a:cubicBezTo>
                    <a:pt x="185996" y="1287552"/>
                    <a:pt x="191361" y="1292916"/>
                    <a:pt x="165429" y="1366235"/>
                  </a:cubicBezTo>
                  <a:lnTo>
                    <a:pt x="107305" y="1524497"/>
                  </a:lnTo>
                  <a:cubicBezTo>
                    <a:pt x="80479" y="1596922"/>
                    <a:pt x="69748" y="1603181"/>
                    <a:pt x="4471" y="1614804"/>
                  </a:cubicBezTo>
                  <a:lnTo>
                    <a:pt x="0" y="1630899"/>
                  </a:lnTo>
                  <a:lnTo>
                    <a:pt x="209245" y="1630899"/>
                  </a:lnTo>
                  <a:close/>
                  <a:moveTo>
                    <a:pt x="1562186" y="775213"/>
                  </a:moveTo>
                  <a:cubicBezTo>
                    <a:pt x="1581859" y="775213"/>
                    <a:pt x="1598849" y="790414"/>
                    <a:pt x="1589907" y="825285"/>
                  </a:cubicBezTo>
                  <a:lnTo>
                    <a:pt x="1499591" y="849426"/>
                  </a:lnTo>
                  <a:cubicBezTo>
                    <a:pt x="1513899" y="806508"/>
                    <a:pt x="1540725" y="775213"/>
                    <a:pt x="1562186" y="775213"/>
                  </a:cubicBezTo>
                  <a:moveTo>
                    <a:pt x="1612262" y="921851"/>
                  </a:moveTo>
                  <a:lnTo>
                    <a:pt x="1594378" y="921851"/>
                  </a:lnTo>
                  <a:cubicBezTo>
                    <a:pt x="1572022" y="948675"/>
                    <a:pt x="1546985" y="970134"/>
                    <a:pt x="1522841" y="970134"/>
                  </a:cubicBezTo>
                  <a:cubicBezTo>
                    <a:pt x="1497803" y="970134"/>
                    <a:pt x="1485284" y="954934"/>
                    <a:pt x="1485284" y="921851"/>
                  </a:cubicBezTo>
                  <a:cubicBezTo>
                    <a:pt x="1485284" y="908439"/>
                    <a:pt x="1487072" y="894133"/>
                    <a:pt x="1489755" y="881615"/>
                  </a:cubicBezTo>
                  <a:lnTo>
                    <a:pt x="1636406" y="833332"/>
                  </a:lnTo>
                  <a:cubicBezTo>
                    <a:pt x="1665020" y="765378"/>
                    <a:pt x="1630146" y="735871"/>
                    <a:pt x="1589907" y="735871"/>
                  </a:cubicBezTo>
                  <a:cubicBezTo>
                    <a:pt x="1520158" y="735871"/>
                    <a:pt x="1441468" y="857474"/>
                    <a:pt x="1441468" y="953146"/>
                  </a:cubicBezTo>
                  <a:cubicBezTo>
                    <a:pt x="1441468" y="998747"/>
                    <a:pt x="1462929" y="1023782"/>
                    <a:pt x="1496909" y="1023782"/>
                  </a:cubicBezTo>
                  <a:cubicBezTo>
                    <a:pt x="1537148" y="1024676"/>
                    <a:pt x="1578282" y="985335"/>
                    <a:pt x="1612262" y="921851"/>
                  </a:cubicBezTo>
                  <a:moveTo>
                    <a:pt x="1589012" y="703683"/>
                  </a:moveTo>
                  <a:lnTo>
                    <a:pt x="1672174" y="627681"/>
                  </a:lnTo>
                  <a:lnTo>
                    <a:pt x="1672174" y="616952"/>
                  </a:lnTo>
                  <a:lnTo>
                    <a:pt x="1616733" y="616952"/>
                  </a:lnTo>
                  <a:lnTo>
                    <a:pt x="1567551" y="704577"/>
                  </a:lnTo>
                  <a:lnTo>
                    <a:pt x="1589012" y="704577"/>
                  </a:lnTo>
                  <a:close/>
                  <a:moveTo>
                    <a:pt x="1276933" y="777002"/>
                  </a:moveTo>
                  <a:lnTo>
                    <a:pt x="1325220" y="777002"/>
                  </a:lnTo>
                  <a:lnTo>
                    <a:pt x="1248318" y="988017"/>
                  </a:lnTo>
                  <a:cubicBezTo>
                    <a:pt x="1241165" y="1005900"/>
                    <a:pt x="1251001" y="1023782"/>
                    <a:pt x="1269779" y="1023782"/>
                  </a:cubicBezTo>
                  <a:cubicBezTo>
                    <a:pt x="1324326" y="1023782"/>
                    <a:pt x="1389603" y="977287"/>
                    <a:pt x="1414641" y="911122"/>
                  </a:cubicBezTo>
                  <a:lnTo>
                    <a:pt x="1401228" y="911122"/>
                  </a:lnTo>
                  <a:cubicBezTo>
                    <a:pt x="1381556" y="938840"/>
                    <a:pt x="1338633" y="969240"/>
                    <a:pt x="1306442" y="975499"/>
                  </a:cubicBezTo>
                  <a:lnTo>
                    <a:pt x="1377085" y="777002"/>
                  </a:lnTo>
                  <a:lnTo>
                    <a:pt x="1449516" y="777002"/>
                  </a:lnTo>
                  <a:lnTo>
                    <a:pt x="1458458" y="746601"/>
                  </a:lnTo>
                  <a:lnTo>
                    <a:pt x="1387815" y="746601"/>
                  </a:lnTo>
                  <a:lnTo>
                    <a:pt x="1414641" y="670600"/>
                  </a:lnTo>
                  <a:lnTo>
                    <a:pt x="1386921" y="670600"/>
                  </a:lnTo>
                  <a:lnTo>
                    <a:pt x="1336845" y="746601"/>
                  </a:lnTo>
                  <a:lnTo>
                    <a:pt x="1276933" y="755542"/>
                  </a:lnTo>
                  <a:close/>
                  <a:moveTo>
                    <a:pt x="1226857" y="767166"/>
                  </a:moveTo>
                  <a:cubicBezTo>
                    <a:pt x="1233117" y="747495"/>
                    <a:pt x="1219703" y="736766"/>
                    <a:pt x="1208973" y="736766"/>
                  </a:cubicBezTo>
                  <a:cubicBezTo>
                    <a:pt x="1166945" y="736766"/>
                    <a:pt x="1115975" y="775213"/>
                    <a:pt x="1096302" y="827967"/>
                  </a:cubicBezTo>
                  <a:lnTo>
                    <a:pt x="1109716" y="827967"/>
                  </a:lnTo>
                  <a:cubicBezTo>
                    <a:pt x="1123129" y="808296"/>
                    <a:pt x="1146378" y="786837"/>
                    <a:pt x="1168733" y="783261"/>
                  </a:cubicBezTo>
                  <a:lnTo>
                    <a:pt x="1087360" y="994276"/>
                  </a:lnTo>
                  <a:cubicBezTo>
                    <a:pt x="1080207" y="1013947"/>
                    <a:pt x="1094514" y="1024676"/>
                    <a:pt x="1105244" y="1024676"/>
                  </a:cubicBezTo>
                  <a:cubicBezTo>
                    <a:pt x="1145484" y="1024676"/>
                    <a:pt x="1192877" y="986229"/>
                    <a:pt x="1212550" y="933475"/>
                  </a:cubicBezTo>
                  <a:lnTo>
                    <a:pt x="1199137" y="933475"/>
                  </a:lnTo>
                  <a:cubicBezTo>
                    <a:pt x="1185723" y="953146"/>
                    <a:pt x="1162474" y="974605"/>
                    <a:pt x="1140119" y="978182"/>
                  </a:cubicBezTo>
                  <a:close/>
                  <a:moveTo>
                    <a:pt x="1234905" y="683118"/>
                  </a:moveTo>
                  <a:cubicBezTo>
                    <a:pt x="1252789" y="683118"/>
                    <a:pt x="1267991" y="667917"/>
                    <a:pt x="1267991" y="650035"/>
                  </a:cubicBezTo>
                  <a:cubicBezTo>
                    <a:pt x="1267991" y="632152"/>
                    <a:pt x="1252789" y="616952"/>
                    <a:pt x="1234905" y="616952"/>
                  </a:cubicBezTo>
                  <a:cubicBezTo>
                    <a:pt x="1223280" y="616952"/>
                    <a:pt x="1212550" y="623211"/>
                    <a:pt x="1206290" y="633046"/>
                  </a:cubicBezTo>
                  <a:cubicBezTo>
                    <a:pt x="1200031" y="642882"/>
                    <a:pt x="1200031" y="656294"/>
                    <a:pt x="1206290" y="667023"/>
                  </a:cubicBezTo>
                  <a:cubicBezTo>
                    <a:pt x="1212550" y="676859"/>
                    <a:pt x="1223280" y="684012"/>
                    <a:pt x="1234905" y="683118"/>
                  </a:cubicBezTo>
                  <a:moveTo>
                    <a:pt x="975584" y="978182"/>
                  </a:moveTo>
                  <a:lnTo>
                    <a:pt x="1109716" y="622317"/>
                  </a:lnTo>
                  <a:lnTo>
                    <a:pt x="1105244" y="616058"/>
                  </a:lnTo>
                  <a:lnTo>
                    <a:pt x="1012247" y="626787"/>
                  </a:lnTo>
                  <a:lnTo>
                    <a:pt x="1012247" y="637517"/>
                  </a:lnTo>
                  <a:lnTo>
                    <a:pt x="1030131" y="650929"/>
                  </a:lnTo>
                  <a:cubicBezTo>
                    <a:pt x="1046227" y="663447"/>
                    <a:pt x="1040861" y="675070"/>
                    <a:pt x="1026554" y="715306"/>
                  </a:cubicBezTo>
                  <a:lnTo>
                    <a:pt x="924614" y="987123"/>
                  </a:lnTo>
                  <a:cubicBezTo>
                    <a:pt x="915672" y="1003217"/>
                    <a:pt x="927297" y="1022888"/>
                    <a:pt x="946075" y="1022888"/>
                  </a:cubicBezTo>
                  <a:cubicBezTo>
                    <a:pt x="988103" y="1022888"/>
                    <a:pt x="1033708" y="984440"/>
                    <a:pt x="1053380" y="931687"/>
                  </a:cubicBezTo>
                  <a:lnTo>
                    <a:pt x="1039967" y="931687"/>
                  </a:lnTo>
                  <a:cubicBezTo>
                    <a:pt x="1025660" y="952252"/>
                    <a:pt x="997045" y="973711"/>
                    <a:pt x="975584" y="978182"/>
                  </a:cubicBezTo>
                  <a:moveTo>
                    <a:pt x="701955" y="941522"/>
                  </a:moveTo>
                  <a:cubicBezTo>
                    <a:pt x="701955" y="876250"/>
                    <a:pt x="774387" y="787731"/>
                    <a:pt x="815520" y="787731"/>
                  </a:cubicBezTo>
                  <a:cubicBezTo>
                    <a:pt x="824462" y="787731"/>
                    <a:pt x="832510" y="788625"/>
                    <a:pt x="840558" y="791308"/>
                  </a:cubicBezTo>
                  <a:lnTo>
                    <a:pt x="797636" y="903968"/>
                  </a:lnTo>
                  <a:cubicBezTo>
                    <a:pt x="773492" y="933475"/>
                    <a:pt x="735935" y="969240"/>
                    <a:pt x="718051" y="969240"/>
                  </a:cubicBezTo>
                  <a:cubicBezTo>
                    <a:pt x="708215" y="970134"/>
                    <a:pt x="701955" y="961193"/>
                    <a:pt x="701955" y="941522"/>
                  </a:cubicBezTo>
                  <a:moveTo>
                    <a:pt x="924614" y="724248"/>
                  </a:moveTo>
                  <a:lnTo>
                    <a:pt x="902259" y="722459"/>
                  </a:lnTo>
                  <a:lnTo>
                    <a:pt x="877221" y="747495"/>
                  </a:lnTo>
                  <a:lnTo>
                    <a:pt x="872750" y="747495"/>
                  </a:lnTo>
                  <a:cubicBezTo>
                    <a:pt x="766339" y="747495"/>
                    <a:pt x="651880" y="879827"/>
                    <a:pt x="651880" y="984440"/>
                  </a:cubicBezTo>
                  <a:cubicBezTo>
                    <a:pt x="651880" y="1008582"/>
                    <a:pt x="665293" y="1024676"/>
                    <a:pt x="691225" y="1024676"/>
                  </a:cubicBezTo>
                  <a:cubicBezTo>
                    <a:pt x="722522" y="1024676"/>
                    <a:pt x="752925" y="979970"/>
                    <a:pt x="787800" y="932581"/>
                  </a:cubicBezTo>
                  <a:lnTo>
                    <a:pt x="786011" y="949569"/>
                  </a:lnTo>
                  <a:cubicBezTo>
                    <a:pt x="781540" y="997852"/>
                    <a:pt x="796742" y="1024676"/>
                    <a:pt x="821780" y="1024676"/>
                  </a:cubicBezTo>
                  <a:cubicBezTo>
                    <a:pt x="851289" y="1024676"/>
                    <a:pt x="878115" y="978182"/>
                    <a:pt x="898682" y="933475"/>
                  </a:cubicBezTo>
                  <a:lnTo>
                    <a:pt x="885269" y="933475"/>
                  </a:lnTo>
                  <a:cubicBezTo>
                    <a:pt x="870961" y="954040"/>
                    <a:pt x="857548" y="966558"/>
                    <a:pt x="846818" y="966558"/>
                  </a:cubicBezTo>
                  <a:cubicBezTo>
                    <a:pt x="836087" y="966558"/>
                    <a:pt x="828039" y="945993"/>
                    <a:pt x="846818" y="903968"/>
                  </a:cubicBezTo>
                  <a:close/>
                  <a:moveTo>
                    <a:pt x="406866" y="1075642"/>
                  </a:moveTo>
                  <a:cubicBezTo>
                    <a:pt x="406866" y="1047924"/>
                    <a:pt x="433692" y="1030041"/>
                    <a:pt x="472143" y="1014841"/>
                  </a:cubicBezTo>
                  <a:cubicBezTo>
                    <a:pt x="484662" y="1021100"/>
                    <a:pt x="504335" y="1028253"/>
                    <a:pt x="529373" y="1036300"/>
                  </a:cubicBezTo>
                  <a:cubicBezTo>
                    <a:pt x="569612" y="1049712"/>
                    <a:pt x="584814" y="1055077"/>
                    <a:pt x="584814" y="1066701"/>
                  </a:cubicBezTo>
                  <a:cubicBezTo>
                    <a:pt x="584814" y="1092631"/>
                    <a:pt x="548151" y="1112301"/>
                    <a:pt x="481085" y="1112301"/>
                  </a:cubicBezTo>
                  <a:cubicBezTo>
                    <a:pt x="431010" y="1113196"/>
                    <a:pt x="406866" y="1102466"/>
                    <a:pt x="406866" y="1075642"/>
                  </a:cubicBezTo>
                  <a:moveTo>
                    <a:pt x="516854" y="904863"/>
                  </a:moveTo>
                  <a:cubicBezTo>
                    <a:pt x="498970" y="904863"/>
                    <a:pt x="492710" y="889662"/>
                    <a:pt x="492710" y="872674"/>
                  </a:cubicBezTo>
                  <a:cubicBezTo>
                    <a:pt x="492710" y="819920"/>
                    <a:pt x="517748" y="756437"/>
                    <a:pt x="557988" y="756437"/>
                  </a:cubicBezTo>
                  <a:cubicBezTo>
                    <a:pt x="575872" y="756437"/>
                    <a:pt x="582131" y="771637"/>
                    <a:pt x="582131" y="788625"/>
                  </a:cubicBezTo>
                  <a:cubicBezTo>
                    <a:pt x="582131" y="840485"/>
                    <a:pt x="556199" y="904863"/>
                    <a:pt x="516854" y="904863"/>
                  </a:cubicBezTo>
                  <a:moveTo>
                    <a:pt x="631313" y="1049712"/>
                  </a:moveTo>
                  <a:cubicBezTo>
                    <a:pt x="631313" y="1015735"/>
                    <a:pt x="600910" y="1003217"/>
                    <a:pt x="551728" y="988911"/>
                  </a:cubicBezTo>
                  <a:cubicBezTo>
                    <a:pt x="509700" y="976393"/>
                    <a:pt x="490027" y="972817"/>
                    <a:pt x="490027" y="958511"/>
                  </a:cubicBezTo>
                  <a:cubicBezTo>
                    <a:pt x="490027" y="947781"/>
                    <a:pt x="498970" y="934369"/>
                    <a:pt x="516854" y="924534"/>
                  </a:cubicBezTo>
                  <a:cubicBezTo>
                    <a:pt x="586602" y="920957"/>
                    <a:pt x="630419" y="858368"/>
                    <a:pt x="630419" y="802931"/>
                  </a:cubicBezTo>
                  <a:cubicBezTo>
                    <a:pt x="630419" y="793096"/>
                    <a:pt x="628630" y="784155"/>
                    <a:pt x="625948" y="776107"/>
                  </a:cubicBezTo>
                  <a:lnTo>
                    <a:pt x="673341" y="776107"/>
                  </a:lnTo>
                  <a:lnTo>
                    <a:pt x="682283" y="745707"/>
                  </a:lnTo>
                  <a:lnTo>
                    <a:pt x="601804" y="745707"/>
                  </a:lnTo>
                  <a:cubicBezTo>
                    <a:pt x="591073" y="738554"/>
                    <a:pt x="577660" y="734977"/>
                    <a:pt x="562459" y="734977"/>
                  </a:cubicBezTo>
                  <a:cubicBezTo>
                    <a:pt x="489133" y="734977"/>
                    <a:pt x="441740" y="799355"/>
                    <a:pt x="441740" y="856579"/>
                  </a:cubicBezTo>
                  <a:cubicBezTo>
                    <a:pt x="441740" y="893239"/>
                    <a:pt x="463201" y="918275"/>
                    <a:pt x="497181" y="922745"/>
                  </a:cubicBezTo>
                  <a:cubicBezTo>
                    <a:pt x="463201" y="938840"/>
                    <a:pt x="443529" y="955828"/>
                    <a:pt x="443529" y="977287"/>
                  </a:cubicBezTo>
                  <a:cubicBezTo>
                    <a:pt x="443529" y="989805"/>
                    <a:pt x="448000" y="998747"/>
                    <a:pt x="458730" y="1006794"/>
                  </a:cubicBezTo>
                  <a:cubicBezTo>
                    <a:pt x="380040" y="1030041"/>
                    <a:pt x="347848" y="1059548"/>
                    <a:pt x="347848" y="1093525"/>
                  </a:cubicBezTo>
                  <a:cubicBezTo>
                    <a:pt x="347848" y="1130184"/>
                    <a:pt x="396135" y="1145384"/>
                    <a:pt x="453365" y="1145384"/>
                  </a:cubicBezTo>
                  <a:cubicBezTo>
                    <a:pt x="549940" y="1146279"/>
                    <a:pt x="631313" y="1093525"/>
                    <a:pt x="631313" y="1049712"/>
                  </a:cubicBezTo>
                  <a:moveTo>
                    <a:pt x="266475" y="835120"/>
                  </a:moveTo>
                  <a:cubicBezTo>
                    <a:pt x="301349" y="835120"/>
                    <a:pt x="302243" y="850321"/>
                    <a:pt x="296878" y="888768"/>
                  </a:cubicBezTo>
                  <a:lnTo>
                    <a:pt x="317445" y="888768"/>
                  </a:lnTo>
                  <a:lnTo>
                    <a:pt x="363944" y="760907"/>
                  </a:lnTo>
                  <a:lnTo>
                    <a:pt x="343377" y="760907"/>
                  </a:lnTo>
                  <a:cubicBezTo>
                    <a:pt x="325493" y="791308"/>
                    <a:pt x="312080" y="814555"/>
                    <a:pt x="273628" y="814555"/>
                  </a:cubicBezTo>
                  <a:lnTo>
                    <a:pt x="195832" y="814555"/>
                  </a:lnTo>
                  <a:lnTo>
                    <a:pt x="234283" y="709942"/>
                  </a:lnTo>
                  <a:cubicBezTo>
                    <a:pt x="247696" y="672388"/>
                    <a:pt x="254850" y="665235"/>
                    <a:pt x="302243" y="665235"/>
                  </a:cubicBezTo>
                  <a:lnTo>
                    <a:pt x="336223" y="665235"/>
                  </a:lnTo>
                  <a:cubicBezTo>
                    <a:pt x="385405" y="665235"/>
                    <a:pt x="391664" y="678647"/>
                    <a:pt x="391664" y="730507"/>
                  </a:cubicBezTo>
                  <a:lnTo>
                    <a:pt x="411337" y="730507"/>
                  </a:lnTo>
                  <a:lnTo>
                    <a:pt x="427433" y="643776"/>
                  </a:lnTo>
                  <a:lnTo>
                    <a:pt x="135026" y="643776"/>
                  </a:lnTo>
                  <a:lnTo>
                    <a:pt x="129661" y="659870"/>
                  </a:lnTo>
                  <a:cubicBezTo>
                    <a:pt x="185996" y="671494"/>
                    <a:pt x="191361" y="676859"/>
                    <a:pt x="165429" y="750178"/>
                  </a:cubicBezTo>
                  <a:lnTo>
                    <a:pt x="107305" y="908439"/>
                  </a:lnTo>
                  <a:cubicBezTo>
                    <a:pt x="80479" y="980864"/>
                    <a:pt x="69748" y="987123"/>
                    <a:pt x="4471" y="998747"/>
                  </a:cubicBezTo>
                  <a:lnTo>
                    <a:pt x="0" y="1014841"/>
                  </a:lnTo>
                  <a:lnTo>
                    <a:pt x="325493" y="1014841"/>
                  </a:lnTo>
                  <a:lnTo>
                    <a:pt x="383616" y="922745"/>
                  </a:lnTo>
                  <a:lnTo>
                    <a:pt x="361261" y="922745"/>
                  </a:lnTo>
                  <a:cubicBezTo>
                    <a:pt x="323704" y="960299"/>
                    <a:pt x="285253" y="993382"/>
                    <a:pt x="212822" y="993382"/>
                  </a:cubicBezTo>
                  <a:cubicBezTo>
                    <a:pt x="126084" y="993382"/>
                    <a:pt x="134132" y="988911"/>
                    <a:pt x="162746" y="908439"/>
                  </a:cubicBezTo>
                  <a:lnTo>
                    <a:pt x="189573" y="836014"/>
                  </a:lnTo>
                  <a:lnTo>
                    <a:pt x="266475" y="836014"/>
                  </a:lnTo>
                  <a:close/>
                  <a:moveTo>
                    <a:pt x="308503" y="616952"/>
                  </a:moveTo>
                  <a:lnTo>
                    <a:pt x="391664" y="556151"/>
                  </a:lnTo>
                  <a:lnTo>
                    <a:pt x="391664" y="545421"/>
                  </a:lnTo>
                  <a:lnTo>
                    <a:pt x="336223" y="545421"/>
                  </a:lnTo>
                  <a:lnTo>
                    <a:pt x="287042" y="616952"/>
                  </a:lnTo>
                  <a:close/>
                  <a:moveTo>
                    <a:pt x="1551456" y="160050"/>
                  </a:moveTo>
                  <a:cubicBezTo>
                    <a:pt x="1571128" y="160050"/>
                    <a:pt x="1588118" y="175250"/>
                    <a:pt x="1579176" y="210121"/>
                  </a:cubicBezTo>
                  <a:lnTo>
                    <a:pt x="1488861" y="234263"/>
                  </a:lnTo>
                  <a:cubicBezTo>
                    <a:pt x="1503168" y="190450"/>
                    <a:pt x="1529995" y="160050"/>
                    <a:pt x="1551456" y="160050"/>
                  </a:cubicBezTo>
                  <a:moveTo>
                    <a:pt x="1601531" y="306688"/>
                  </a:moveTo>
                  <a:lnTo>
                    <a:pt x="1583647" y="306688"/>
                  </a:lnTo>
                  <a:cubicBezTo>
                    <a:pt x="1561292" y="333512"/>
                    <a:pt x="1536254" y="354971"/>
                    <a:pt x="1512110" y="354971"/>
                  </a:cubicBezTo>
                  <a:cubicBezTo>
                    <a:pt x="1487072" y="354971"/>
                    <a:pt x="1474554" y="339771"/>
                    <a:pt x="1474554" y="306688"/>
                  </a:cubicBezTo>
                  <a:cubicBezTo>
                    <a:pt x="1474554" y="293276"/>
                    <a:pt x="1476342" y="278970"/>
                    <a:pt x="1479025" y="266452"/>
                  </a:cubicBezTo>
                  <a:lnTo>
                    <a:pt x="1625675" y="218168"/>
                  </a:lnTo>
                  <a:cubicBezTo>
                    <a:pt x="1654290" y="150214"/>
                    <a:pt x="1619416" y="120708"/>
                    <a:pt x="1579176" y="120708"/>
                  </a:cubicBezTo>
                  <a:cubicBezTo>
                    <a:pt x="1509428" y="120708"/>
                    <a:pt x="1430737" y="242310"/>
                    <a:pt x="1430737" y="337982"/>
                  </a:cubicBezTo>
                  <a:cubicBezTo>
                    <a:pt x="1430737" y="383583"/>
                    <a:pt x="1452198" y="408619"/>
                    <a:pt x="1486178" y="408619"/>
                  </a:cubicBezTo>
                  <a:cubicBezTo>
                    <a:pt x="1526418" y="408619"/>
                    <a:pt x="1567551" y="370171"/>
                    <a:pt x="1601531" y="306688"/>
                  </a:cubicBezTo>
                  <a:moveTo>
                    <a:pt x="1578282" y="88519"/>
                  </a:moveTo>
                  <a:lnTo>
                    <a:pt x="1661444" y="12518"/>
                  </a:lnTo>
                  <a:lnTo>
                    <a:pt x="1661444" y="1788"/>
                  </a:lnTo>
                  <a:lnTo>
                    <a:pt x="1606002" y="1788"/>
                  </a:lnTo>
                  <a:lnTo>
                    <a:pt x="1556821" y="89413"/>
                  </a:lnTo>
                  <a:lnTo>
                    <a:pt x="1578282" y="89413"/>
                  </a:lnTo>
                  <a:close/>
                  <a:moveTo>
                    <a:pt x="1266202" y="160944"/>
                  </a:moveTo>
                  <a:lnTo>
                    <a:pt x="1315384" y="160944"/>
                  </a:lnTo>
                  <a:lnTo>
                    <a:pt x="1238482" y="371959"/>
                  </a:lnTo>
                  <a:cubicBezTo>
                    <a:pt x="1231328" y="389842"/>
                    <a:pt x="1241165" y="407725"/>
                    <a:pt x="1259943" y="407725"/>
                  </a:cubicBezTo>
                  <a:cubicBezTo>
                    <a:pt x="1314490" y="407725"/>
                    <a:pt x="1380661" y="361230"/>
                    <a:pt x="1404805" y="295064"/>
                  </a:cubicBezTo>
                  <a:lnTo>
                    <a:pt x="1391392" y="295064"/>
                  </a:lnTo>
                  <a:cubicBezTo>
                    <a:pt x="1371719" y="322782"/>
                    <a:pt x="1328797" y="353183"/>
                    <a:pt x="1296606" y="359441"/>
                  </a:cubicBezTo>
                  <a:lnTo>
                    <a:pt x="1367248" y="160944"/>
                  </a:lnTo>
                  <a:lnTo>
                    <a:pt x="1439679" y="160944"/>
                  </a:lnTo>
                  <a:lnTo>
                    <a:pt x="1448621" y="130543"/>
                  </a:lnTo>
                  <a:lnTo>
                    <a:pt x="1377979" y="130543"/>
                  </a:lnTo>
                  <a:lnTo>
                    <a:pt x="1404805" y="54542"/>
                  </a:lnTo>
                  <a:lnTo>
                    <a:pt x="1377085" y="54542"/>
                  </a:lnTo>
                  <a:lnTo>
                    <a:pt x="1327009" y="130543"/>
                  </a:lnTo>
                  <a:lnTo>
                    <a:pt x="1267097" y="138591"/>
                  </a:lnTo>
                  <a:lnTo>
                    <a:pt x="1267097" y="160944"/>
                  </a:lnTo>
                  <a:close/>
                  <a:moveTo>
                    <a:pt x="1241165" y="185086"/>
                  </a:moveTo>
                  <a:cubicBezTo>
                    <a:pt x="1251001" y="150214"/>
                    <a:pt x="1245636" y="120708"/>
                    <a:pt x="1219703" y="120708"/>
                  </a:cubicBezTo>
                  <a:cubicBezTo>
                    <a:pt x="1186618" y="120708"/>
                    <a:pt x="1175887" y="143061"/>
                    <a:pt x="1143696" y="212804"/>
                  </a:cubicBezTo>
                  <a:lnTo>
                    <a:pt x="1143696" y="173462"/>
                  </a:lnTo>
                  <a:cubicBezTo>
                    <a:pt x="1143696" y="145744"/>
                    <a:pt x="1134753" y="120708"/>
                    <a:pt x="1109716" y="120708"/>
                  </a:cubicBezTo>
                  <a:cubicBezTo>
                    <a:pt x="1080207" y="120708"/>
                    <a:pt x="1053380" y="167203"/>
                    <a:pt x="1031919" y="211910"/>
                  </a:cubicBezTo>
                  <a:lnTo>
                    <a:pt x="1045332" y="211910"/>
                  </a:lnTo>
                  <a:cubicBezTo>
                    <a:pt x="1059640" y="191344"/>
                    <a:pt x="1073053" y="178827"/>
                    <a:pt x="1083783" y="178827"/>
                  </a:cubicBezTo>
                  <a:cubicBezTo>
                    <a:pt x="1096302" y="178827"/>
                    <a:pt x="1103456" y="198498"/>
                    <a:pt x="1083783" y="242310"/>
                  </a:cubicBezTo>
                  <a:lnTo>
                    <a:pt x="1026554" y="369277"/>
                  </a:lnTo>
                  <a:cubicBezTo>
                    <a:pt x="1015823" y="393419"/>
                    <a:pt x="1027448" y="408619"/>
                    <a:pt x="1050698" y="408619"/>
                  </a:cubicBezTo>
                  <a:cubicBezTo>
                    <a:pt x="1065005" y="408619"/>
                    <a:pt x="1071264" y="405042"/>
                    <a:pt x="1077524" y="389842"/>
                  </a:cubicBezTo>
                  <a:lnTo>
                    <a:pt x="1133859" y="241416"/>
                  </a:lnTo>
                  <a:cubicBezTo>
                    <a:pt x="1149955" y="221745"/>
                    <a:pt x="1164262" y="204756"/>
                    <a:pt x="1182147" y="185980"/>
                  </a:cubicBezTo>
                  <a:lnTo>
                    <a:pt x="1241165" y="185980"/>
                  </a:lnTo>
                  <a:close/>
                  <a:moveTo>
                    <a:pt x="929085" y="160050"/>
                  </a:moveTo>
                  <a:cubicBezTo>
                    <a:pt x="948758" y="160050"/>
                    <a:pt x="965748" y="175250"/>
                    <a:pt x="956805" y="210121"/>
                  </a:cubicBezTo>
                  <a:lnTo>
                    <a:pt x="866490" y="234263"/>
                  </a:lnTo>
                  <a:cubicBezTo>
                    <a:pt x="880798" y="190450"/>
                    <a:pt x="907624" y="160050"/>
                    <a:pt x="929085" y="160050"/>
                  </a:cubicBezTo>
                  <a:moveTo>
                    <a:pt x="979161" y="306688"/>
                  </a:moveTo>
                  <a:lnTo>
                    <a:pt x="961277" y="306688"/>
                  </a:lnTo>
                  <a:cubicBezTo>
                    <a:pt x="938921" y="333512"/>
                    <a:pt x="913883" y="354971"/>
                    <a:pt x="889740" y="354971"/>
                  </a:cubicBezTo>
                  <a:cubicBezTo>
                    <a:pt x="864702" y="354971"/>
                    <a:pt x="852183" y="339771"/>
                    <a:pt x="852183" y="306688"/>
                  </a:cubicBezTo>
                  <a:cubicBezTo>
                    <a:pt x="852183" y="293276"/>
                    <a:pt x="853971" y="278970"/>
                    <a:pt x="856654" y="266452"/>
                  </a:cubicBezTo>
                  <a:lnTo>
                    <a:pt x="1003304" y="218168"/>
                  </a:lnTo>
                  <a:cubicBezTo>
                    <a:pt x="1031919" y="150214"/>
                    <a:pt x="997939" y="120708"/>
                    <a:pt x="956805" y="120708"/>
                  </a:cubicBezTo>
                  <a:cubicBezTo>
                    <a:pt x="887057" y="120708"/>
                    <a:pt x="808367" y="242310"/>
                    <a:pt x="808367" y="337982"/>
                  </a:cubicBezTo>
                  <a:cubicBezTo>
                    <a:pt x="808367" y="383583"/>
                    <a:pt x="829828" y="408619"/>
                    <a:pt x="863808" y="408619"/>
                  </a:cubicBezTo>
                  <a:cubicBezTo>
                    <a:pt x="904047" y="408619"/>
                    <a:pt x="945181" y="370171"/>
                    <a:pt x="979161" y="306688"/>
                  </a:cubicBezTo>
                  <a:moveTo>
                    <a:pt x="637572" y="365700"/>
                  </a:moveTo>
                  <a:cubicBezTo>
                    <a:pt x="623265" y="365700"/>
                    <a:pt x="602698" y="352288"/>
                    <a:pt x="602698" y="340665"/>
                  </a:cubicBezTo>
                  <a:cubicBezTo>
                    <a:pt x="602698" y="337088"/>
                    <a:pt x="608958" y="320100"/>
                    <a:pt x="617005" y="299535"/>
                  </a:cubicBezTo>
                  <a:lnTo>
                    <a:pt x="640255" y="236945"/>
                  </a:lnTo>
                  <a:cubicBezTo>
                    <a:pt x="665293" y="206545"/>
                    <a:pt x="704638" y="173462"/>
                    <a:pt x="726993" y="173462"/>
                  </a:cubicBezTo>
                  <a:cubicBezTo>
                    <a:pt x="740406" y="173462"/>
                    <a:pt x="750243" y="182403"/>
                    <a:pt x="750243" y="201180"/>
                  </a:cubicBezTo>
                  <a:cubicBezTo>
                    <a:pt x="749349" y="260193"/>
                    <a:pt x="695696" y="365700"/>
                    <a:pt x="637572" y="365700"/>
                  </a:cubicBezTo>
                  <a:moveTo>
                    <a:pt x="800319" y="178827"/>
                  </a:moveTo>
                  <a:cubicBezTo>
                    <a:pt x="800319" y="135908"/>
                    <a:pt x="789588" y="119814"/>
                    <a:pt x="759185" y="119814"/>
                  </a:cubicBezTo>
                  <a:cubicBezTo>
                    <a:pt x="721628" y="119814"/>
                    <a:pt x="686754" y="160050"/>
                    <a:pt x="650985" y="208333"/>
                  </a:cubicBezTo>
                  <a:lnTo>
                    <a:pt x="726099" y="6259"/>
                  </a:lnTo>
                  <a:lnTo>
                    <a:pt x="721628" y="0"/>
                  </a:lnTo>
                  <a:lnTo>
                    <a:pt x="628630" y="10730"/>
                  </a:lnTo>
                  <a:lnTo>
                    <a:pt x="628630" y="21459"/>
                  </a:lnTo>
                  <a:lnTo>
                    <a:pt x="646514" y="34871"/>
                  </a:lnTo>
                  <a:cubicBezTo>
                    <a:pt x="662610" y="47389"/>
                    <a:pt x="657245" y="59907"/>
                    <a:pt x="642938" y="99249"/>
                  </a:cubicBezTo>
                  <a:lnTo>
                    <a:pt x="561564" y="312947"/>
                  </a:lnTo>
                  <a:cubicBezTo>
                    <a:pt x="554411" y="330829"/>
                    <a:pt x="546363" y="352288"/>
                    <a:pt x="546363" y="357653"/>
                  </a:cubicBezTo>
                  <a:cubicBezTo>
                    <a:pt x="546363" y="382689"/>
                    <a:pt x="580343" y="406831"/>
                    <a:pt x="611640" y="406831"/>
                  </a:cubicBezTo>
                  <a:cubicBezTo>
                    <a:pt x="682283" y="408619"/>
                    <a:pt x="800319" y="278970"/>
                    <a:pt x="800319" y="178827"/>
                  </a:cubicBezTo>
                  <a:moveTo>
                    <a:pt x="525796" y="151108"/>
                  </a:moveTo>
                  <a:cubicBezTo>
                    <a:pt x="531161" y="131438"/>
                    <a:pt x="518642" y="120708"/>
                    <a:pt x="507912" y="120708"/>
                  </a:cubicBezTo>
                  <a:cubicBezTo>
                    <a:pt x="465884" y="120708"/>
                    <a:pt x="414914" y="159156"/>
                    <a:pt x="395241" y="211910"/>
                  </a:cubicBezTo>
                  <a:lnTo>
                    <a:pt x="408654" y="211910"/>
                  </a:lnTo>
                  <a:cubicBezTo>
                    <a:pt x="422067" y="192239"/>
                    <a:pt x="445317" y="170779"/>
                    <a:pt x="467672" y="167203"/>
                  </a:cubicBezTo>
                  <a:lnTo>
                    <a:pt x="386299" y="378218"/>
                  </a:lnTo>
                  <a:cubicBezTo>
                    <a:pt x="379145" y="397889"/>
                    <a:pt x="393453" y="408619"/>
                    <a:pt x="404183" y="408619"/>
                  </a:cubicBezTo>
                  <a:cubicBezTo>
                    <a:pt x="444423" y="408619"/>
                    <a:pt x="491816" y="370171"/>
                    <a:pt x="511489" y="317417"/>
                  </a:cubicBezTo>
                  <a:lnTo>
                    <a:pt x="498075" y="317417"/>
                  </a:lnTo>
                  <a:cubicBezTo>
                    <a:pt x="484662" y="337088"/>
                    <a:pt x="461413" y="358547"/>
                    <a:pt x="439057" y="362124"/>
                  </a:cubicBezTo>
                  <a:close/>
                  <a:moveTo>
                    <a:pt x="534738" y="67060"/>
                  </a:moveTo>
                  <a:cubicBezTo>
                    <a:pt x="552622" y="67060"/>
                    <a:pt x="567824" y="51860"/>
                    <a:pt x="567824" y="33977"/>
                  </a:cubicBezTo>
                  <a:cubicBezTo>
                    <a:pt x="567824" y="16094"/>
                    <a:pt x="552622" y="894"/>
                    <a:pt x="534738" y="894"/>
                  </a:cubicBezTo>
                  <a:cubicBezTo>
                    <a:pt x="523113" y="894"/>
                    <a:pt x="512383" y="7153"/>
                    <a:pt x="506123" y="16989"/>
                  </a:cubicBezTo>
                  <a:cubicBezTo>
                    <a:pt x="499864" y="26824"/>
                    <a:pt x="499864" y="40236"/>
                    <a:pt x="506123" y="50966"/>
                  </a:cubicBezTo>
                  <a:cubicBezTo>
                    <a:pt x="512383" y="60801"/>
                    <a:pt x="523113" y="67954"/>
                    <a:pt x="534738" y="67060"/>
                  </a:cubicBezTo>
                  <a:moveTo>
                    <a:pt x="328175" y="26824"/>
                  </a:moveTo>
                  <a:lnTo>
                    <a:pt x="135026" y="26824"/>
                  </a:lnTo>
                  <a:lnTo>
                    <a:pt x="129661" y="42918"/>
                  </a:lnTo>
                  <a:cubicBezTo>
                    <a:pt x="185996" y="54542"/>
                    <a:pt x="191361" y="59907"/>
                    <a:pt x="165429" y="133226"/>
                  </a:cubicBezTo>
                  <a:lnTo>
                    <a:pt x="107305" y="291487"/>
                  </a:lnTo>
                  <a:cubicBezTo>
                    <a:pt x="80479" y="363912"/>
                    <a:pt x="69748" y="370171"/>
                    <a:pt x="4471" y="381795"/>
                  </a:cubicBezTo>
                  <a:lnTo>
                    <a:pt x="0" y="397889"/>
                  </a:lnTo>
                  <a:lnTo>
                    <a:pt x="293301" y="397889"/>
                  </a:lnTo>
                  <a:lnTo>
                    <a:pt x="356790" y="284334"/>
                  </a:lnTo>
                  <a:lnTo>
                    <a:pt x="334435" y="284334"/>
                  </a:lnTo>
                  <a:cubicBezTo>
                    <a:pt x="297772" y="324570"/>
                    <a:pt x="255744" y="375536"/>
                    <a:pt x="190467" y="375536"/>
                  </a:cubicBezTo>
                  <a:cubicBezTo>
                    <a:pt x="141285" y="375536"/>
                    <a:pt x="134132" y="366595"/>
                    <a:pt x="161852" y="290593"/>
                  </a:cubicBezTo>
                  <a:lnTo>
                    <a:pt x="219976" y="132332"/>
                  </a:lnTo>
                  <a:cubicBezTo>
                    <a:pt x="246802" y="59907"/>
                    <a:pt x="257533" y="53648"/>
                    <a:pt x="322810" y="42024"/>
                  </a:cubicBezTo>
                  <a:close/>
                </a:path>
              </a:pathLst>
            </a:custGeom>
            <a:solidFill>
              <a:srgbClr val="000000"/>
            </a:solidFill>
            <a:ln w="893" cap="flat">
              <a:noFill/>
              <a:prstDash val="solid"/>
              <a:miter/>
            </a:ln>
          </p:spPr>
          <p:txBody>
            <a:bodyPr rtlCol="0" anchor="ctr"/>
            <a:lstStyle/>
            <a:p>
              <a:endParaRPr lang="fr-FR"/>
            </a:p>
          </p:txBody>
        </p:sp>
      </p:grpSp>
      <p:cxnSp>
        <p:nvCxnSpPr>
          <p:cNvPr id="105" name="Connecteur droit 104">
            <a:extLst>
              <a:ext uri="{FF2B5EF4-FFF2-40B4-BE49-F238E27FC236}">
                <a16:creationId xmlns:a16="http://schemas.microsoft.com/office/drawing/2014/main" id="{6F701B75-FA18-D27B-8120-48DEC9CB8B65}"/>
              </a:ext>
            </a:extLst>
          </p:cNvPr>
          <p:cNvCxnSpPr>
            <a:cxnSpLocks/>
          </p:cNvCxnSpPr>
          <p:nvPr userDrawn="1"/>
        </p:nvCxnSpPr>
        <p:spPr>
          <a:xfrm flipH="1">
            <a:off x="357115" y="6149975"/>
            <a:ext cx="3047" cy="708024"/>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Espace réservé du numéro de diapositive 5">
            <a:extLst>
              <a:ext uri="{FF2B5EF4-FFF2-40B4-BE49-F238E27FC236}">
                <a16:creationId xmlns:a16="http://schemas.microsoft.com/office/drawing/2014/main" id="{BF99B84A-DC2A-1A22-02D5-98E7BA9850A3}"/>
              </a:ext>
            </a:extLst>
          </p:cNvPr>
          <p:cNvSpPr>
            <a:spLocks noGrp="1"/>
          </p:cNvSpPr>
          <p:nvPr>
            <p:ph type="sldNum" sz="quarter" idx="12"/>
          </p:nvPr>
        </p:nvSpPr>
        <p:spPr>
          <a:xfrm>
            <a:off x="11835420" y="6319201"/>
            <a:ext cx="365127" cy="365125"/>
          </a:xfrm>
        </p:spPr>
        <p:txBody>
          <a:bodyPr/>
          <a:lstStyle>
            <a:lvl1pPr>
              <a:defRPr>
                <a:solidFill>
                  <a:schemeClr val="tx1">
                    <a:lumMod val="65000"/>
                    <a:lumOff val="35000"/>
                  </a:schemeClr>
                </a:solidFill>
              </a:defRPr>
            </a:lvl1pPr>
          </a:lstStyle>
          <a:p>
            <a:fld id="{6E739F3C-2768-A14F-A11C-037BCBCB7D23}" type="slidenum">
              <a:rPr lang="fr-FR" smtClean="0"/>
              <a:pPr/>
              <a:t>‹N°›</a:t>
            </a:fld>
            <a:endParaRPr lang="fr-FR" dirty="0"/>
          </a:p>
        </p:txBody>
      </p:sp>
      <p:sp>
        <p:nvSpPr>
          <p:cNvPr id="8" name="Forme libre 7">
            <a:extLst>
              <a:ext uri="{FF2B5EF4-FFF2-40B4-BE49-F238E27FC236}">
                <a16:creationId xmlns:a16="http://schemas.microsoft.com/office/drawing/2014/main" id="{8AE8E2CD-FAA1-7703-C8A1-3E037A144160}"/>
              </a:ext>
            </a:extLst>
          </p:cNvPr>
          <p:cNvSpPr/>
          <p:nvPr userDrawn="1"/>
        </p:nvSpPr>
        <p:spPr>
          <a:xfrm>
            <a:off x="11826875" y="6303211"/>
            <a:ext cx="415636" cy="403761"/>
          </a:xfrm>
          <a:custGeom>
            <a:avLst/>
            <a:gdLst>
              <a:gd name="connsiteX0" fmla="*/ 201881 w 415636"/>
              <a:gd name="connsiteY0" fmla="*/ 0 h 403761"/>
              <a:gd name="connsiteX1" fmla="*/ 415636 w 415636"/>
              <a:gd name="connsiteY1" fmla="*/ 0 h 403761"/>
              <a:gd name="connsiteX2" fmla="*/ 415636 w 415636"/>
              <a:gd name="connsiteY2" fmla="*/ 403761 h 403761"/>
              <a:gd name="connsiteX3" fmla="*/ 201881 w 415636"/>
              <a:gd name="connsiteY3" fmla="*/ 403761 h 403761"/>
              <a:gd name="connsiteX4" fmla="*/ 4101 w 415636"/>
              <a:gd name="connsiteY4" fmla="*/ 242566 h 403761"/>
              <a:gd name="connsiteX5" fmla="*/ 0 w 415636"/>
              <a:gd name="connsiteY5" fmla="*/ 201881 h 403761"/>
              <a:gd name="connsiteX6" fmla="*/ 4101 w 415636"/>
              <a:gd name="connsiteY6" fmla="*/ 161195 h 403761"/>
              <a:gd name="connsiteX7" fmla="*/ 201881 w 415636"/>
              <a:gd name="connsiteY7" fmla="*/ 0 h 403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5636" h="403761">
                <a:moveTo>
                  <a:pt x="201881" y="0"/>
                </a:moveTo>
                <a:lnTo>
                  <a:pt x="415636" y="0"/>
                </a:lnTo>
                <a:lnTo>
                  <a:pt x="415636" y="403761"/>
                </a:lnTo>
                <a:lnTo>
                  <a:pt x="201881" y="403761"/>
                </a:lnTo>
                <a:cubicBezTo>
                  <a:pt x="104322" y="403761"/>
                  <a:pt x="22926" y="334560"/>
                  <a:pt x="4101" y="242566"/>
                </a:cubicBezTo>
                <a:lnTo>
                  <a:pt x="0" y="201881"/>
                </a:lnTo>
                <a:lnTo>
                  <a:pt x="4101" y="161195"/>
                </a:lnTo>
                <a:cubicBezTo>
                  <a:pt x="22926" y="69201"/>
                  <a:pt x="104322" y="0"/>
                  <a:pt x="201881" y="0"/>
                </a:cubicBezTo>
                <a:close/>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cxnSp>
        <p:nvCxnSpPr>
          <p:cNvPr id="4" name="Connecteur droit 3">
            <a:extLst>
              <a:ext uri="{FF2B5EF4-FFF2-40B4-BE49-F238E27FC236}">
                <a16:creationId xmlns:a16="http://schemas.microsoft.com/office/drawing/2014/main" id="{2FD3DEC8-C6FA-149D-30D5-BBEFF977610A}"/>
              </a:ext>
            </a:extLst>
          </p:cNvPr>
          <p:cNvCxnSpPr>
            <a:cxnSpLocks/>
          </p:cNvCxnSpPr>
          <p:nvPr userDrawn="1"/>
        </p:nvCxnSpPr>
        <p:spPr>
          <a:xfrm>
            <a:off x="1960396" y="6153150"/>
            <a:ext cx="0" cy="70493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 name="Groupe 8">
            <a:extLst>
              <a:ext uri="{FF2B5EF4-FFF2-40B4-BE49-F238E27FC236}">
                <a16:creationId xmlns:a16="http://schemas.microsoft.com/office/drawing/2014/main" id="{181454DF-B040-6800-50F6-B2A2EC8BEFB9}"/>
              </a:ext>
            </a:extLst>
          </p:cNvPr>
          <p:cNvGrpSpPr/>
          <p:nvPr userDrawn="1"/>
        </p:nvGrpSpPr>
        <p:grpSpPr>
          <a:xfrm>
            <a:off x="1274524" y="6279025"/>
            <a:ext cx="517010" cy="449924"/>
            <a:chOff x="1301606" y="6252162"/>
            <a:chExt cx="462845" cy="402788"/>
          </a:xfrm>
          <a:solidFill>
            <a:srgbClr val="004F91"/>
          </a:solidFill>
        </p:grpSpPr>
        <p:sp>
          <p:nvSpPr>
            <p:cNvPr id="15" name="Forme libre 14">
              <a:extLst>
                <a:ext uri="{FF2B5EF4-FFF2-40B4-BE49-F238E27FC236}">
                  <a16:creationId xmlns:a16="http://schemas.microsoft.com/office/drawing/2014/main" id="{3300649B-D55D-9715-C6FD-24DC05B7F420}"/>
                </a:ext>
              </a:extLst>
            </p:cNvPr>
            <p:cNvSpPr/>
            <p:nvPr/>
          </p:nvSpPr>
          <p:spPr>
            <a:xfrm>
              <a:off x="1434300" y="6252162"/>
              <a:ext cx="199811" cy="269202"/>
            </a:xfrm>
            <a:custGeom>
              <a:avLst/>
              <a:gdLst>
                <a:gd name="connsiteX0" fmla="*/ 1235075 w 1563369"/>
                <a:gd name="connsiteY0" fmla="*/ 1745615 h 2106294"/>
                <a:gd name="connsiteX1" fmla="*/ 708660 w 1563369"/>
                <a:gd name="connsiteY1" fmla="*/ 1172845 h 2106294"/>
                <a:gd name="connsiteX2" fmla="*/ 708660 w 1563369"/>
                <a:gd name="connsiteY2" fmla="*/ 0 h 2106294"/>
                <a:gd name="connsiteX3" fmla="*/ 626110 w 1563369"/>
                <a:gd name="connsiteY3" fmla="*/ 0 h 2106294"/>
                <a:gd name="connsiteX4" fmla="*/ 626110 w 1563369"/>
                <a:gd name="connsiteY4" fmla="*/ 624840 h 2106294"/>
                <a:gd name="connsiteX5" fmla="*/ 0 w 1563369"/>
                <a:gd name="connsiteY5" fmla="*/ 1355725 h 2106294"/>
                <a:gd name="connsiteX6" fmla="*/ 811530 w 1563369"/>
                <a:gd name="connsiteY6" fmla="*/ 2106295 h 2106294"/>
                <a:gd name="connsiteX7" fmla="*/ 1563370 w 1563369"/>
                <a:gd name="connsiteY7" fmla="*/ 1634490 h 2106294"/>
                <a:gd name="connsiteX8" fmla="*/ 1235075 w 1563369"/>
                <a:gd name="connsiteY8" fmla="*/ 1745615 h 2106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3369" h="2106294">
                  <a:moveTo>
                    <a:pt x="1235075" y="1745615"/>
                  </a:moveTo>
                  <a:cubicBezTo>
                    <a:pt x="986155" y="1741805"/>
                    <a:pt x="708660" y="1526540"/>
                    <a:pt x="708660" y="1172845"/>
                  </a:cubicBezTo>
                  <a:lnTo>
                    <a:pt x="708660" y="0"/>
                  </a:lnTo>
                  <a:lnTo>
                    <a:pt x="626110" y="0"/>
                  </a:lnTo>
                  <a:lnTo>
                    <a:pt x="626110" y="624840"/>
                  </a:lnTo>
                  <a:cubicBezTo>
                    <a:pt x="267335" y="702945"/>
                    <a:pt x="0" y="1000125"/>
                    <a:pt x="0" y="1355725"/>
                  </a:cubicBezTo>
                  <a:cubicBezTo>
                    <a:pt x="0" y="1770380"/>
                    <a:pt x="362585" y="2106295"/>
                    <a:pt x="811530" y="2106295"/>
                  </a:cubicBezTo>
                  <a:cubicBezTo>
                    <a:pt x="1152525" y="2106295"/>
                    <a:pt x="1443355" y="1910715"/>
                    <a:pt x="1563370" y="1634490"/>
                  </a:cubicBezTo>
                  <a:cubicBezTo>
                    <a:pt x="1486535" y="1701165"/>
                    <a:pt x="1355090" y="1747520"/>
                    <a:pt x="1235075" y="1745615"/>
                  </a:cubicBezTo>
                </a:path>
              </a:pathLst>
            </a:custGeom>
            <a:grpFill/>
            <a:ln w="6350" cap="flat">
              <a:noFill/>
              <a:prstDash val="solid"/>
              <a:miter/>
            </a:ln>
          </p:spPr>
          <p:txBody>
            <a:bodyPr rtlCol="0" anchor="ctr"/>
            <a:lstStyle/>
            <a:p>
              <a:endParaRPr lang="fr-FR" dirty="0"/>
            </a:p>
          </p:txBody>
        </p:sp>
        <p:sp>
          <p:nvSpPr>
            <p:cNvPr id="23" name="Forme libre 22">
              <a:extLst>
                <a:ext uri="{FF2B5EF4-FFF2-40B4-BE49-F238E27FC236}">
                  <a16:creationId xmlns:a16="http://schemas.microsoft.com/office/drawing/2014/main" id="{AECB97EA-27EB-D077-11D9-987679E0FAF0}"/>
                </a:ext>
              </a:extLst>
            </p:cNvPr>
            <p:cNvSpPr/>
            <p:nvPr/>
          </p:nvSpPr>
          <p:spPr>
            <a:xfrm>
              <a:off x="1538669" y="6329417"/>
              <a:ext cx="92507" cy="83933"/>
            </a:xfrm>
            <a:custGeom>
              <a:avLst/>
              <a:gdLst>
                <a:gd name="connsiteX0" fmla="*/ 0 w 723792"/>
                <a:gd name="connsiteY0" fmla="*/ 698 h 656710"/>
                <a:gd name="connsiteX1" fmla="*/ 692785 w 723792"/>
                <a:gd name="connsiteY1" fmla="*/ 369633 h 656710"/>
                <a:gd name="connsiteX2" fmla="*/ 448310 w 723792"/>
                <a:gd name="connsiteY2" fmla="*/ 656653 h 656710"/>
                <a:gd name="connsiteX3" fmla="*/ 0 w 723792"/>
                <a:gd name="connsiteY3" fmla="*/ 698 h 656710"/>
              </a:gdLst>
              <a:ahLst/>
              <a:cxnLst>
                <a:cxn ang="0">
                  <a:pos x="connsiteX0" y="connsiteY0"/>
                </a:cxn>
                <a:cxn ang="0">
                  <a:pos x="connsiteX1" y="connsiteY1"/>
                </a:cxn>
                <a:cxn ang="0">
                  <a:pos x="connsiteX2" y="connsiteY2"/>
                </a:cxn>
                <a:cxn ang="0">
                  <a:pos x="connsiteX3" y="connsiteY3"/>
                </a:cxn>
              </a:cxnLst>
              <a:rect l="l" t="t" r="r" b="b"/>
              <a:pathLst>
                <a:path w="723792" h="656710">
                  <a:moveTo>
                    <a:pt x="0" y="698"/>
                  </a:moveTo>
                  <a:cubicBezTo>
                    <a:pt x="34290" y="-3747"/>
                    <a:pt x="450215" y="1968"/>
                    <a:pt x="692785" y="369633"/>
                  </a:cubicBezTo>
                  <a:cubicBezTo>
                    <a:pt x="774700" y="493458"/>
                    <a:pt x="694690" y="648398"/>
                    <a:pt x="448310" y="656653"/>
                  </a:cubicBezTo>
                  <a:cubicBezTo>
                    <a:pt x="360680" y="659193"/>
                    <a:pt x="46355" y="579818"/>
                    <a:pt x="0" y="698"/>
                  </a:cubicBezTo>
                </a:path>
              </a:pathLst>
            </a:custGeom>
            <a:grpFill/>
            <a:ln w="6350" cap="flat">
              <a:noFill/>
              <a:prstDash val="solid"/>
              <a:miter/>
            </a:ln>
          </p:spPr>
          <p:txBody>
            <a:bodyPr rtlCol="0" anchor="ctr"/>
            <a:lstStyle/>
            <a:p>
              <a:endParaRPr lang="fr-FR"/>
            </a:p>
          </p:txBody>
        </p:sp>
        <p:sp>
          <p:nvSpPr>
            <p:cNvPr id="24" name="Forme libre 23">
              <a:extLst>
                <a:ext uri="{FF2B5EF4-FFF2-40B4-BE49-F238E27FC236}">
                  <a16:creationId xmlns:a16="http://schemas.microsoft.com/office/drawing/2014/main" id="{4BD02F39-E227-B103-8CFE-05A8BE6A0072}"/>
                </a:ext>
              </a:extLst>
            </p:cNvPr>
            <p:cNvSpPr/>
            <p:nvPr/>
          </p:nvSpPr>
          <p:spPr>
            <a:xfrm>
              <a:off x="1416851" y="6550012"/>
              <a:ext cx="107778" cy="104856"/>
            </a:xfrm>
            <a:custGeom>
              <a:avLst/>
              <a:gdLst>
                <a:gd name="connsiteX0" fmla="*/ 421640 w 843281"/>
                <a:gd name="connsiteY0" fmla="*/ 0 h 820420"/>
                <a:gd name="connsiteX1" fmla="*/ 0 w 843281"/>
                <a:gd name="connsiteY1" fmla="*/ 398145 h 820420"/>
                <a:gd name="connsiteX2" fmla="*/ 0 w 843281"/>
                <a:gd name="connsiteY2" fmla="*/ 820420 h 820420"/>
                <a:gd name="connsiteX3" fmla="*/ 187325 w 843281"/>
                <a:gd name="connsiteY3" fmla="*/ 820420 h 820420"/>
                <a:gd name="connsiteX4" fmla="*/ 187325 w 843281"/>
                <a:gd name="connsiteY4" fmla="*/ 401320 h 820420"/>
                <a:gd name="connsiteX5" fmla="*/ 421640 w 843281"/>
                <a:gd name="connsiteY5" fmla="*/ 142875 h 820420"/>
                <a:gd name="connsiteX6" fmla="*/ 655955 w 843281"/>
                <a:gd name="connsiteY6" fmla="*/ 401320 h 820420"/>
                <a:gd name="connsiteX7" fmla="*/ 655955 w 843281"/>
                <a:gd name="connsiteY7" fmla="*/ 820420 h 820420"/>
                <a:gd name="connsiteX8" fmla="*/ 843280 w 843281"/>
                <a:gd name="connsiteY8" fmla="*/ 820420 h 820420"/>
                <a:gd name="connsiteX9" fmla="*/ 843280 w 843281"/>
                <a:gd name="connsiteY9" fmla="*/ 398780 h 820420"/>
                <a:gd name="connsiteX10" fmla="*/ 421640 w 843281"/>
                <a:gd name="connsiteY10" fmla="*/ 0 h 820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3281" h="820420">
                  <a:moveTo>
                    <a:pt x="421640" y="0"/>
                  </a:moveTo>
                  <a:cubicBezTo>
                    <a:pt x="212090" y="0"/>
                    <a:pt x="0" y="86360"/>
                    <a:pt x="0" y="398145"/>
                  </a:cubicBezTo>
                  <a:lnTo>
                    <a:pt x="0" y="820420"/>
                  </a:lnTo>
                  <a:lnTo>
                    <a:pt x="187325" y="820420"/>
                  </a:lnTo>
                  <a:lnTo>
                    <a:pt x="187325" y="401320"/>
                  </a:lnTo>
                  <a:cubicBezTo>
                    <a:pt x="187325" y="191135"/>
                    <a:pt x="322580" y="142875"/>
                    <a:pt x="421640" y="142875"/>
                  </a:cubicBezTo>
                  <a:cubicBezTo>
                    <a:pt x="520700" y="142875"/>
                    <a:pt x="655955" y="191770"/>
                    <a:pt x="655955" y="401320"/>
                  </a:cubicBezTo>
                  <a:lnTo>
                    <a:pt x="655955" y="820420"/>
                  </a:lnTo>
                  <a:lnTo>
                    <a:pt x="843280" y="820420"/>
                  </a:lnTo>
                  <a:lnTo>
                    <a:pt x="843280" y="398780"/>
                  </a:lnTo>
                  <a:cubicBezTo>
                    <a:pt x="843915" y="86995"/>
                    <a:pt x="631825" y="0"/>
                    <a:pt x="421640" y="0"/>
                  </a:cubicBezTo>
                </a:path>
              </a:pathLst>
            </a:custGeom>
            <a:grpFill/>
            <a:ln w="6350" cap="flat">
              <a:noFill/>
              <a:prstDash val="solid"/>
              <a:miter/>
            </a:ln>
          </p:spPr>
          <p:txBody>
            <a:bodyPr rtlCol="0" anchor="ctr"/>
            <a:lstStyle/>
            <a:p>
              <a:endParaRPr lang="fr-FR"/>
            </a:p>
          </p:txBody>
        </p:sp>
        <p:sp>
          <p:nvSpPr>
            <p:cNvPr id="25" name="Forme libre 24">
              <a:extLst>
                <a:ext uri="{FF2B5EF4-FFF2-40B4-BE49-F238E27FC236}">
                  <a16:creationId xmlns:a16="http://schemas.microsoft.com/office/drawing/2014/main" id="{75112B09-5F3C-F045-59C6-2094922DB1C4}"/>
                </a:ext>
              </a:extLst>
            </p:cNvPr>
            <p:cNvSpPr/>
            <p:nvPr/>
          </p:nvSpPr>
          <p:spPr>
            <a:xfrm>
              <a:off x="1301606" y="6552934"/>
              <a:ext cx="99581" cy="101935"/>
            </a:xfrm>
            <a:custGeom>
              <a:avLst/>
              <a:gdLst>
                <a:gd name="connsiteX0" fmla="*/ 0 w 779145"/>
                <a:gd name="connsiteY0" fmla="*/ 398780 h 797559"/>
                <a:gd name="connsiteX1" fmla="*/ 398145 w 779145"/>
                <a:gd name="connsiteY1" fmla="*/ 797560 h 797559"/>
                <a:gd name="connsiteX2" fmla="*/ 779145 w 779145"/>
                <a:gd name="connsiteY2" fmla="*/ 797560 h 797559"/>
                <a:gd name="connsiteX3" fmla="*/ 779145 w 779145"/>
                <a:gd name="connsiteY3" fmla="*/ 657860 h 797559"/>
                <a:gd name="connsiteX4" fmla="*/ 446405 w 779145"/>
                <a:gd name="connsiteY4" fmla="*/ 657860 h 797559"/>
                <a:gd name="connsiteX5" fmla="*/ 194945 w 779145"/>
                <a:gd name="connsiteY5" fmla="*/ 398780 h 797559"/>
                <a:gd name="connsiteX6" fmla="*/ 446405 w 779145"/>
                <a:gd name="connsiteY6" fmla="*/ 137795 h 797559"/>
                <a:gd name="connsiteX7" fmla="*/ 779145 w 779145"/>
                <a:gd name="connsiteY7" fmla="*/ 137795 h 797559"/>
                <a:gd name="connsiteX8" fmla="*/ 779145 w 779145"/>
                <a:gd name="connsiteY8" fmla="*/ 0 h 797559"/>
                <a:gd name="connsiteX9" fmla="*/ 398145 w 779145"/>
                <a:gd name="connsiteY9" fmla="*/ 0 h 797559"/>
                <a:gd name="connsiteX10" fmla="*/ 0 w 779145"/>
                <a:gd name="connsiteY10" fmla="*/ 398780 h 797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145" h="797559">
                  <a:moveTo>
                    <a:pt x="0" y="398780"/>
                  </a:moveTo>
                  <a:cubicBezTo>
                    <a:pt x="0" y="596900"/>
                    <a:pt x="86360" y="797560"/>
                    <a:pt x="398145" y="797560"/>
                  </a:cubicBezTo>
                  <a:lnTo>
                    <a:pt x="779145" y="797560"/>
                  </a:lnTo>
                  <a:lnTo>
                    <a:pt x="779145" y="657860"/>
                  </a:lnTo>
                  <a:lnTo>
                    <a:pt x="446405" y="657860"/>
                  </a:lnTo>
                  <a:cubicBezTo>
                    <a:pt x="236220" y="657860"/>
                    <a:pt x="194945" y="495935"/>
                    <a:pt x="194945" y="398780"/>
                  </a:cubicBezTo>
                  <a:cubicBezTo>
                    <a:pt x="194945" y="302260"/>
                    <a:pt x="236220" y="137795"/>
                    <a:pt x="446405" y="137795"/>
                  </a:cubicBezTo>
                  <a:lnTo>
                    <a:pt x="779145" y="137795"/>
                  </a:lnTo>
                  <a:lnTo>
                    <a:pt x="779145" y="0"/>
                  </a:lnTo>
                  <a:lnTo>
                    <a:pt x="398145" y="0"/>
                  </a:lnTo>
                  <a:cubicBezTo>
                    <a:pt x="86360" y="0"/>
                    <a:pt x="0" y="200660"/>
                    <a:pt x="0" y="398780"/>
                  </a:cubicBezTo>
                </a:path>
              </a:pathLst>
            </a:custGeom>
            <a:grpFill/>
            <a:ln w="6350" cap="flat">
              <a:noFill/>
              <a:prstDash val="solid"/>
              <a:miter/>
            </a:ln>
          </p:spPr>
          <p:txBody>
            <a:bodyPr rtlCol="0" anchor="ctr"/>
            <a:lstStyle/>
            <a:p>
              <a:endParaRPr lang="fr-FR"/>
            </a:p>
          </p:txBody>
        </p:sp>
        <p:sp>
          <p:nvSpPr>
            <p:cNvPr id="26" name="Forme libre 25">
              <a:extLst>
                <a:ext uri="{FF2B5EF4-FFF2-40B4-BE49-F238E27FC236}">
                  <a16:creationId xmlns:a16="http://schemas.microsoft.com/office/drawing/2014/main" id="{41EC700D-819A-7763-F5A6-4F0DD9E7A1ED}"/>
                </a:ext>
              </a:extLst>
            </p:cNvPr>
            <p:cNvSpPr/>
            <p:nvPr/>
          </p:nvSpPr>
          <p:spPr>
            <a:xfrm>
              <a:off x="1538994" y="6550094"/>
              <a:ext cx="108914" cy="104856"/>
            </a:xfrm>
            <a:custGeom>
              <a:avLst/>
              <a:gdLst>
                <a:gd name="connsiteX0" fmla="*/ 652145 w 852169"/>
                <a:gd name="connsiteY0" fmla="*/ 365125 h 820419"/>
                <a:gd name="connsiteX1" fmla="*/ 200025 w 852169"/>
                <a:gd name="connsiteY1" fmla="*/ 365125 h 820419"/>
                <a:gd name="connsiteX2" fmla="*/ 424180 w 852169"/>
                <a:gd name="connsiteY2" fmla="*/ 121920 h 820419"/>
                <a:gd name="connsiteX3" fmla="*/ 652145 w 852169"/>
                <a:gd name="connsiteY3" fmla="*/ 365125 h 820419"/>
                <a:gd name="connsiteX4" fmla="*/ 199390 w 852169"/>
                <a:gd name="connsiteY4" fmla="*/ 485775 h 820419"/>
                <a:gd name="connsiteX5" fmla="*/ 852170 w 852169"/>
                <a:gd name="connsiteY5" fmla="*/ 485775 h 820419"/>
                <a:gd name="connsiteX6" fmla="*/ 852170 w 852169"/>
                <a:gd name="connsiteY6" fmla="*/ 426720 h 820419"/>
                <a:gd name="connsiteX7" fmla="*/ 407670 w 852169"/>
                <a:gd name="connsiteY7" fmla="*/ 0 h 820419"/>
                <a:gd name="connsiteX8" fmla="*/ 0 w 852169"/>
                <a:gd name="connsiteY8" fmla="*/ 410210 h 820419"/>
                <a:gd name="connsiteX9" fmla="*/ 0 w 852169"/>
                <a:gd name="connsiteY9" fmla="*/ 421640 h 820419"/>
                <a:gd name="connsiteX10" fmla="*/ 398145 w 852169"/>
                <a:gd name="connsiteY10" fmla="*/ 820420 h 820419"/>
                <a:gd name="connsiteX11" fmla="*/ 828675 w 852169"/>
                <a:gd name="connsiteY11" fmla="*/ 820420 h 820419"/>
                <a:gd name="connsiteX12" fmla="*/ 828675 w 852169"/>
                <a:gd name="connsiteY12" fmla="*/ 680720 h 820419"/>
                <a:gd name="connsiteX13" fmla="*/ 447040 w 852169"/>
                <a:gd name="connsiteY13" fmla="*/ 680720 h 820419"/>
                <a:gd name="connsiteX14" fmla="*/ 199390 w 852169"/>
                <a:gd name="connsiteY14" fmla="*/ 485775 h 82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2169" h="820419">
                  <a:moveTo>
                    <a:pt x="652145" y="365125"/>
                  </a:moveTo>
                  <a:lnTo>
                    <a:pt x="200025" y="365125"/>
                  </a:lnTo>
                  <a:cubicBezTo>
                    <a:pt x="200025" y="297180"/>
                    <a:pt x="204470" y="121920"/>
                    <a:pt x="424180" y="121920"/>
                  </a:cubicBezTo>
                  <a:cubicBezTo>
                    <a:pt x="683895" y="121285"/>
                    <a:pt x="652145" y="365125"/>
                    <a:pt x="652145" y="365125"/>
                  </a:cubicBezTo>
                  <a:moveTo>
                    <a:pt x="199390" y="485775"/>
                  </a:moveTo>
                  <a:lnTo>
                    <a:pt x="852170" y="485775"/>
                  </a:lnTo>
                  <a:cubicBezTo>
                    <a:pt x="852170" y="463550"/>
                    <a:pt x="852170" y="426720"/>
                    <a:pt x="852170" y="426720"/>
                  </a:cubicBezTo>
                  <a:cubicBezTo>
                    <a:pt x="852170" y="71755"/>
                    <a:pt x="619125" y="0"/>
                    <a:pt x="407670" y="0"/>
                  </a:cubicBezTo>
                  <a:cubicBezTo>
                    <a:pt x="109855" y="0"/>
                    <a:pt x="0" y="212725"/>
                    <a:pt x="0" y="410210"/>
                  </a:cubicBezTo>
                  <a:lnTo>
                    <a:pt x="0" y="421640"/>
                  </a:lnTo>
                  <a:cubicBezTo>
                    <a:pt x="0" y="619760"/>
                    <a:pt x="86995" y="820420"/>
                    <a:pt x="398145" y="820420"/>
                  </a:cubicBezTo>
                  <a:lnTo>
                    <a:pt x="828675" y="820420"/>
                  </a:lnTo>
                  <a:lnTo>
                    <a:pt x="828675" y="680720"/>
                  </a:lnTo>
                  <a:lnTo>
                    <a:pt x="447040" y="680720"/>
                  </a:lnTo>
                  <a:cubicBezTo>
                    <a:pt x="271780" y="679450"/>
                    <a:pt x="213995" y="579120"/>
                    <a:pt x="199390" y="485775"/>
                  </a:cubicBezTo>
                </a:path>
              </a:pathLst>
            </a:custGeom>
            <a:grpFill/>
            <a:ln w="6350" cap="flat">
              <a:noFill/>
              <a:prstDash val="solid"/>
              <a:miter/>
            </a:ln>
          </p:spPr>
          <p:txBody>
            <a:bodyPr rtlCol="0" anchor="ctr"/>
            <a:lstStyle/>
            <a:p>
              <a:endParaRPr lang="fr-FR"/>
            </a:p>
          </p:txBody>
        </p:sp>
        <p:sp>
          <p:nvSpPr>
            <p:cNvPr id="27" name="Forme libre 26">
              <a:extLst>
                <a:ext uri="{FF2B5EF4-FFF2-40B4-BE49-F238E27FC236}">
                  <a16:creationId xmlns:a16="http://schemas.microsoft.com/office/drawing/2014/main" id="{00E00466-A05B-31CF-D066-7CC085A534D9}"/>
                </a:ext>
              </a:extLst>
            </p:cNvPr>
            <p:cNvSpPr/>
            <p:nvPr/>
          </p:nvSpPr>
          <p:spPr>
            <a:xfrm>
              <a:off x="1662192" y="6552934"/>
              <a:ext cx="102259" cy="101366"/>
            </a:xfrm>
            <a:custGeom>
              <a:avLst/>
              <a:gdLst>
                <a:gd name="connsiteX0" fmla="*/ 472440 w 800100"/>
                <a:gd name="connsiteY0" fmla="*/ 336550 h 793114"/>
                <a:gd name="connsiteX1" fmla="*/ 367030 w 800100"/>
                <a:gd name="connsiteY1" fmla="*/ 336550 h 793114"/>
                <a:gd name="connsiteX2" fmla="*/ 207010 w 800100"/>
                <a:gd name="connsiteY2" fmla="*/ 234950 h 793114"/>
                <a:gd name="connsiteX3" fmla="*/ 355600 w 800100"/>
                <a:gd name="connsiteY3" fmla="*/ 137795 h 793114"/>
                <a:gd name="connsiteX4" fmla="*/ 769620 w 800100"/>
                <a:gd name="connsiteY4" fmla="*/ 137795 h 793114"/>
                <a:gd name="connsiteX5" fmla="*/ 769620 w 800100"/>
                <a:gd name="connsiteY5" fmla="*/ 0 h 793114"/>
                <a:gd name="connsiteX6" fmla="*/ 357505 w 800100"/>
                <a:gd name="connsiteY6" fmla="*/ 0 h 793114"/>
                <a:gd name="connsiteX7" fmla="*/ 0 w 800100"/>
                <a:gd name="connsiteY7" fmla="*/ 234315 h 793114"/>
                <a:gd name="connsiteX8" fmla="*/ 327660 w 800100"/>
                <a:gd name="connsiteY8" fmla="*/ 456565 h 793114"/>
                <a:gd name="connsiteX9" fmla="*/ 433070 w 800100"/>
                <a:gd name="connsiteY9" fmla="*/ 456565 h 793114"/>
                <a:gd name="connsiteX10" fmla="*/ 593090 w 800100"/>
                <a:gd name="connsiteY10" fmla="*/ 558165 h 793114"/>
                <a:gd name="connsiteX11" fmla="*/ 444500 w 800100"/>
                <a:gd name="connsiteY11" fmla="*/ 655320 h 793114"/>
                <a:gd name="connsiteX12" fmla="*/ 30480 w 800100"/>
                <a:gd name="connsiteY12" fmla="*/ 655320 h 793114"/>
                <a:gd name="connsiteX13" fmla="*/ 30480 w 800100"/>
                <a:gd name="connsiteY13" fmla="*/ 793115 h 793114"/>
                <a:gd name="connsiteX14" fmla="*/ 442595 w 800100"/>
                <a:gd name="connsiteY14" fmla="*/ 793115 h 793114"/>
                <a:gd name="connsiteX15" fmla="*/ 800100 w 800100"/>
                <a:gd name="connsiteY15" fmla="*/ 558800 h 793114"/>
                <a:gd name="connsiteX16" fmla="*/ 472440 w 800100"/>
                <a:gd name="connsiteY16" fmla="*/ 336550 h 79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00100" h="793114">
                  <a:moveTo>
                    <a:pt x="472440" y="336550"/>
                  </a:moveTo>
                  <a:lnTo>
                    <a:pt x="367030" y="336550"/>
                  </a:lnTo>
                  <a:cubicBezTo>
                    <a:pt x="268605" y="336550"/>
                    <a:pt x="207010" y="305435"/>
                    <a:pt x="207010" y="234950"/>
                  </a:cubicBezTo>
                  <a:cubicBezTo>
                    <a:pt x="207010" y="166370"/>
                    <a:pt x="255270" y="139065"/>
                    <a:pt x="355600" y="137795"/>
                  </a:cubicBezTo>
                  <a:lnTo>
                    <a:pt x="769620" y="137795"/>
                  </a:lnTo>
                  <a:lnTo>
                    <a:pt x="769620" y="0"/>
                  </a:lnTo>
                  <a:lnTo>
                    <a:pt x="357505" y="0"/>
                  </a:lnTo>
                  <a:cubicBezTo>
                    <a:pt x="189865" y="0"/>
                    <a:pt x="0" y="27940"/>
                    <a:pt x="0" y="234315"/>
                  </a:cubicBezTo>
                  <a:cubicBezTo>
                    <a:pt x="0" y="459740"/>
                    <a:pt x="252730" y="456565"/>
                    <a:pt x="327660" y="456565"/>
                  </a:cubicBezTo>
                  <a:lnTo>
                    <a:pt x="433070" y="456565"/>
                  </a:lnTo>
                  <a:cubicBezTo>
                    <a:pt x="532130" y="456565"/>
                    <a:pt x="593090" y="487680"/>
                    <a:pt x="593090" y="558165"/>
                  </a:cubicBezTo>
                  <a:cubicBezTo>
                    <a:pt x="593090" y="626110"/>
                    <a:pt x="544830" y="654050"/>
                    <a:pt x="444500" y="655320"/>
                  </a:cubicBezTo>
                  <a:lnTo>
                    <a:pt x="30480" y="655320"/>
                  </a:lnTo>
                  <a:lnTo>
                    <a:pt x="30480" y="793115"/>
                  </a:lnTo>
                  <a:lnTo>
                    <a:pt x="442595" y="793115"/>
                  </a:lnTo>
                  <a:cubicBezTo>
                    <a:pt x="610235" y="793115"/>
                    <a:pt x="800100" y="765175"/>
                    <a:pt x="800100" y="558800"/>
                  </a:cubicBezTo>
                  <a:cubicBezTo>
                    <a:pt x="799465" y="332740"/>
                    <a:pt x="546735" y="336550"/>
                    <a:pt x="472440" y="336550"/>
                  </a:cubicBezTo>
                </a:path>
              </a:pathLst>
            </a:custGeom>
            <a:grpFill/>
            <a:ln w="6350" cap="flat">
              <a:noFill/>
              <a:prstDash val="solid"/>
              <a:miter/>
            </a:ln>
          </p:spPr>
          <p:txBody>
            <a:bodyPr rtlCol="0" anchor="ctr"/>
            <a:lstStyle/>
            <a:p>
              <a:endParaRPr lang="fr-FR"/>
            </a:p>
          </p:txBody>
        </p:sp>
      </p:grpSp>
      <p:sp>
        <p:nvSpPr>
          <p:cNvPr id="10" name="Espace réservé du pied de page 4">
            <a:extLst>
              <a:ext uri="{FF2B5EF4-FFF2-40B4-BE49-F238E27FC236}">
                <a16:creationId xmlns:a16="http://schemas.microsoft.com/office/drawing/2014/main" id="{C0B34801-24CE-5940-CD57-A9259553DF6D}"/>
              </a:ext>
            </a:extLst>
          </p:cNvPr>
          <p:cNvSpPr>
            <a:spLocks noGrp="1"/>
          </p:cNvSpPr>
          <p:nvPr>
            <p:ph type="ftr" sz="quarter" idx="3"/>
          </p:nvPr>
        </p:nvSpPr>
        <p:spPr>
          <a:xfrm>
            <a:off x="6096000" y="6319202"/>
            <a:ext cx="5572539" cy="365125"/>
          </a:xfrm>
          <a:prstGeom prst="rect">
            <a:avLst/>
          </a:prstGeom>
        </p:spPr>
        <p:txBody>
          <a:bodyPr vert="horz" lIns="91440" tIns="45720" rIns="91440" bIns="45720" rtlCol="0" anchor="ctr"/>
          <a:lstStyle>
            <a:lvl1pPr algn="l">
              <a:defRPr sz="900" b="0" i="0">
                <a:solidFill>
                  <a:schemeClr val="tx1">
                    <a:lumMod val="65000"/>
                    <a:lumOff val="35000"/>
                  </a:schemeClr>
                </a:solidFill>
                <a:latin typeface="CNES Sans Light" pitchFamily="2" charset="77"/>
              </a:defRPr>
            </a:lvl1pPr>
          </a:lstStyle>
          <a:p>
            <a:endParaRPr lang="fr-FR" dirty="0"/>
          </a:p>
        </p:txBody>
      </p:sp>
      <p:cxnSp>
        <p:nvCxnSpPr>
          <p:cNvPr id="2" name="Connecteur droit 1">
            <a:extLst>
              <a:ext uri="{FF2B5EF4-FFF2-40B4-BE49-F238E27FC236}">
                <a16:creationId xmlns:a16="http://schemas.microsoft.com/office/drawing/2014/main" id="{DED7A40A-CFEE-53B0-128A-6AA4C2471F4D}"/>
              </a:ext>
            </a:extLst>
          </p:cNvPr>
          <p:cNvCxnSpPr/>
          <p:nvPr userDrawn="1"/>
        </p:nvCxnSpPr>
        <p:spPr>
          <a:xfrm>
            <a:off x="0" y="6149975"/>
            <a:ext cx="12192000" cy="0"/>
          </a:xfrm>
          <a:prstGeom prst="line">
            <a:avLst/>
          </a:prstGeom>
          <a:ln w="12700">
            <a:gradFill flip="none" rotWithShape="1">
              <a:gsLst>
                <a:gs pos="100000">
                  <a:schemeClr val="accent4"/>
                </a:gs>
                <a:gs pos="45000">
                  <a:schemeClr val="accent2"/>
                </a:gs>
                <a:gs pos="75000">
                  <a:schemeClr val="accent3"/>
                </a:gs>
                <a:gs pos="14000">
                  <a:schemeClr val="tx2"/>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5" name="Espace réservé du texte 14">
            <a:extLst>
              <a:ext uri="{FF2B5EF4-FFF2-40B4-BE49-F238E27FC236}">
                <a16:creationId xmlns:a16="http://schemas.microsoft.com/office/drawing/2014/main" id="{3EFB96FF-847E-42A7-80E7-7C7DB4C6D90E}"/>
              </a:ext>
            </a:extLst>
          </p:cNvPr>
          <p:cNvSpPr>
            <a:spLocks noGrp="1"/>
          </p:cNvSpPr>
          <p:nvPr>
            <p:ph type="body" sz="quarter" idx="23" hasCustomPrompt="1"/>
          </p:nvPr>
        </p:nvSpPr>
        <p:spPr>
          <a:xfrm>
            <a:off x="9629521" y="346074"/>
            <a:ext cx="2018959" cy="666937"/>
          </a:xfrm>
        </p:spPr>
        <p:txBody>
          <a:bodyPr/>
          <a:lstStyle>
            <a:lvl1pPr algn="r">
              <a:defRPr cap="all" baseline="0">
                <a:solidFill>
                  <a:schemeClr val="accent3"/>
                </a:solidFill>
              </a:defRPr>
            </a:lvl1pPr>
          </a:lstStyle>
          <a:p>
            <a:pPr lvl="0"/>
            <a:r>
              <a:rPr lang="fr-FR" dirty="0"/>
              <a:t>RAPPEL DE LA PARTIE</a:t>
            </a:r>
          </a:p>
        </p:txBody>
      </p:sp>
      <p:sp>
        <p:nvSpPr>
          <p:cNvPr id="14" name="Titre 1">
            <a:extLst>
              <a:ext uri="{FF2B5EF4-FFF2-40B4-BE49-F238E27FC236}">
                <a16:creationId xmlns:a16="http://schemas.microsoft.com/office/drawing/2014/main" id="{605B5A2E-AEF5-6C81-968F-DB18A03499D2}"/>
              </a:ext>
            </a:extLst>
          </p:cNvPr>
          <p:cNvSpPr>
            <a:spLocks noGrp="1"/>
          </p:cNvSpPr>
          <p:nvPr>
            <p:ph type="title" hasCustomPrompt="1"/>
          </p:nvPr>
        </p:nvSpPr>
        <p:spPr>
          <a:xfrm>
            <a:off x="365125" y="364930"/>
            <a:ext cx="9264396" cy="1298460"/>
          </a:xfrm>
        </p:spPr>
        <p:txBody>
          <a:bodyPr anchor="t">
            <a:noAutofit/>
          </a:bodyPr>
          <a:lstStyle>
            <a:lvl1pPr algn="l">
              <a:defRPr sz="5400" cap="all" baseline="0">
                <a:ln w="15875">
                  <a:noFill/>
                </a:ln>
                <a:gradFill>
                  <a:gsLst>
                    <a:gs pos="0">
                      <a:schemeClr val="tx2"/>
                    </a:gs>
                    <a:gs pos="26000">
                      <a:schemeClr val="bg2"/>
                    </a:gs>
                    <a:gs pos="74000">
                      <a:schemeClr val="accent3"/>
                    </a:gs>
                    <a:gs pos="100000">
                      <a:schemeClr val="accent4"/>
                    </a:gs>
                  </a:gsLst>
                  <a:path path="circle">
                    <a:fillToRect t="100000" r="100000"/>
                  </a:path>
                </a:gradFill>
                <a:latin typeface="CNES Poster" pitchFamily="2" charset="77"/>
              </a:defRPr>
            </a:lvl1pPr>
          </a:lstStyle>
          <a:p>
            <a:r>
              <a:rPr lang="fr-FR" dirty="0"/>
              <a:t>SOMMAIRE</a:t>
            </a:r>
          </a:p>
        </p:txBody>
      </p:sp>
    </p:spTree>
    <p:extLst>
      <p:ext uri="{BB962C8B-B14F-4D97-AF65-F5344CB8AC3E}">
        <p14:creationId xmlns:p14="http://schemas.microsoft.com/office/powerpoint/2010/main" val="1469426679"/>
      </p:ext>
    </p:extLst>
  </p:cSld>
  <p:clrMapOvr>
    <a:masterClrMapping/>
  </p:clrMapOvr>
  <p:extLst>
    <p:ext uri="{DCECCB84-F9BA-43D5-87BE-67443E8EF086}">
      <p15:sldGuideLst xmlns:p15="http://schemas.microsoft.com/office/powerpoint/2012/main">
        <p15:guide id="1" orient="horz" pos="3874" userDrawn="1">
          <p15:clr>
            <a:srgbClr val="FBAE40"/>
          </p15:clr>
        </p15:guide>
        <p15:guide id="2" orient="horz" pos="3775"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SLIDE TITRE UNIQUEMENT">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DCAAB5EB-9C22-3437-D94D-32C4A774F539}"/>
              </a:ext>
            </a:extLst>
          </p:cNvPr>
          <p:cNvGrpSpPr/>
          <p:nvPr userDrawn="1"/>
        </p:nvGrpSpPr>
        <p:grpSpPr>
          <a:xfrm>
            <a:off x="359170" y="6153060"/>
            <a:ext cx="781291" cy="704939"/>
            <a:chOff x="2295604" y="0"/>
            <a:chExt cx="7600791" cy="6858000"/>
          </a:xfrm>
        </p:grpSpPr>
        <p:sp>
          <p:nvSpPr>
            <p:cNvPr id="6" name="Forme libre 5">
              <a:extLst>
                <a:ext uri="{FF2B5EF4-FFF2-40B4-BE49-F238E27FC236}">
                  <a16:creationId xmlns:a16="http://schemas.microsoft.com/office/drawing/2014/main" id="{2AF54BE1-2B64-7CC1-B499-1C1514F96209}"/>
                </a:ext>
              </a:extLst>
            </p:cNvPr>
            <p:cNvSpPr/>
            <p:nvPr/>
          </p:nvSpPr>
          <p:spPr>
            <a:xfrm>
              <a:off x="2295604" y="0"/>
              <a:ext cx="7600791" cy="6858000"/>
            </a:xfrm>
            <a:custGeom>
              <a:avLst/>
              <a:gdLst>
                <a:gd name="connsiteX0" fmla="*/ 0 w 7600791"/>
                <a:gd name="connsiteY0" fmla="*/ 0 h 6858000"/>
                <a:gd name="connsiteX1" fmla="*/ 7600791 w 7600791"/>
                <a:gd name="connsiteY1" fmla="*/ 0 h 6858000"/>
                <a:gd name="connsiteX2" fmla="*/ 7600791 w 7600791"/>
                <a:gd name="connsiteY2" fmla="*/ 6858000 h 6858000"/>
                <a:gd name="connsiteX3" fmla="*/ 0 w 76007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600791" h="6858000">
                  <a:moveTo>
                    <a:pt x="0" y="0"/>
                  </a:moveTo>
                  <a:lnTo>
                    <a:pt x="7600791" y="0"/>
                  </a:lnTo>
                  <a:lnTo>
                    <a:pt x="7600791" y="6858000"/>
                  </a:lnTo>
                  <a:lnTo>
                    <a:pt x="0" y="6858000"/>
                  </a:lnTo>
                  <a:close/>
                </a:path>
              </a:pathLst>
            </a:custGeom>
            <a:solidFill>
              <a:srgbClr val="FFFFFF"/>
            </a:solidFill>
            <a:ln w="893" cap="flat">
              <a:noFill/>
              <a:prstDash val="solid"/>
              <a:miter/>
            </a:ln>
          </p:spPr>
          <p:txBody>
            <a:bodyPr rtlCol="0" anchor="ctr"/>
            <a:lstStyle/>
            <a:p>
              <a:endParaRPr lang="fr-FR"/>
            </a:p>
          </p:txBody>
        </p:sp>
        <p:grpSp>
          <p:nvGrpSpPr>
            <p:cNvPr id="7" name="Graphique 12">
              <a:extLst>
                <a:ext uri="{FF2B5EF4-FFF2-40B4-BE49-F238E27FC236}">
                  <a16:creationId xmlns:a16="http://schemas.microsoft.com/office/drawing/2014/main" id="{230D0D24-96CD-491C-8B48-64B4172B8A80}"/>
                </a:ext>
              </a:extLst>
            </p:cNvPr>
            <p:cNvGrpSpPr/>
            <p:nvPr/>
          </p:nvGrpSpPr>
          <p:grpSpPr>
            <a:xfrm>
              <a:off x="3189814" y="894132"/>
              <a:ext cx="2464444" cy="894132"/>
              <a:chOff x="3189814" y="894132"/>
              <a:chExt cx="2464444" cy="894132"/>
            </a:xfrm>
          </p:grpSpPr>
          <p:sp>
            <p:nvSpPr>
              <p:cNvPr id="10" name="Forme libre 9">
                <a:extLst>
                  <a:ext uri="{FF2B5EF4-FFF2-40B4-BE49-F238E27FC236}">
                    <a16:creationId xmlns:a16="http://schemas.microsoft.com/office/drawing/2014/main" id="{B61906F8-6E65-0945-933A-1AB7E5EC4D30}"/>
                  </a:ext>
                </a:extLst>
              </p:cNvPr>
              <p:cNvSpPr/>
              <p:nvPr/>
            </p:nvSpPr>
            <p:spPr>
              <a:xfrm>
                <a:off x="3189814" y="894132"/>
                <a:ext cx="1166050" cy="894132"/>
              </a:xfrm>
              <a:custGeom>
                <a:avLst/>
                <a:gdLst>
                  <a:gd name="connsiteX0" fmla="*/ 1023871 w 1166050"/>
                  <a:gd name="connsiteY0" fmla="*/ 790414 h 894132"/>
                  <a:gd name="connsiteX1" fmla="*/ 1052486 w 1166050"/>
                  <a:gd name="connsiteY1" fmla="*/ 760013 h 894132"/>
                  <a:gd name="connsiteX2" fmla="*/ 1108821 w 1166050"/>
                  <a:gd name="connsiteY2" fmla="*/ 702789 h 894132"/>
                  <a:gd name="connsiteX3" fmla="*/ 1127600 w 1166050"/>
                  <a:gd name="connsiteY3" fmla="*/ 688482 h 894132"/>
                  <a:gd name="connsiteX4" fmla="*/ 1131177 w 1166050"/>
                  <a:gd name="connsiteY4" fmla="*/ 681329 h 894132"/>
                  <a:gd name="connsiteX5" fmla="*/ 1108821 w 1166050"/>
                  <a:gd name="connsiteY5" fmla="*/ 694741 h 894132"/>
                  <a:gd name="connsiteX6" fmla="*/ 1107033 w 1166050"/>
                  <a:gd name="connsiteY6" fmla="*/ 691165 h 894132"/>
                  <a:gd name="connsiteX7" fmla="*/ 1124917 w 1166050"/>
                  <a:gd name="connsiteY7" fmla="*/ 677753 h 894132"/>
                  <a:gd name="connsiteX8" fmla="*/ 1124023 w 1166050"/>
                  <a:gd name="connsiteY8" fmla="*/ 677753 h 894132"/>
                  <a:gd name="connsiteX9" fmla="*/ 1122234 w 1166050"/>
                  <a:gd name="connsiteY9" fmla="*/ 674176 h 894132"/>
                  <a:gd name="connsiteX10" fmla="*/ 1068582 w 1166050"/>
                  <a:gd name="connsiteY10" fmla="*/ 699212 h 894132"/>
                  <a:gd name="connsiteX11" fmla="*/ 1060534 w 1166050"/>
                  <a:gd name="connsiteY11" fmla="*/ 697424 h 894132"/>
                  <a:gd name="connsiteX12" fmla="*/ 991680 w 1166050"/>
                  <a:gd name="connsiteY12" fmla="*/ 737660 h 894132"/>
                  <a:gd name="connsiteX13" fmla="*/ 991680 w 1166050"/>
                  <a:gd name="connsiteY13" fmla="*/ 734083 h 894132"/>
                  <a:gd name="connsiteX14" fmla="*/ 961277 w 1166050"/>
                  <a:gd name="connsiteY14" fmla="*/ 745707 h 894132"/>
                  <a:gd name="connsiteX15" fmla="*/ 919249 w 1166050"/>
                  <a:gd name="connsiteY15" fmla="*/ 747495 h 894132"/>
                  <a:gd name="connsiteX16" fmla="*/ 857548 w 1166050"/>
                  <a:gd name="connsiteY16" fmla="*/ 758225 h 894132"/>
                  <a:gd name="connsiteX17" fmla="*/ 855760 w 1166050"/>
                  <a:gd name="connsiteY17" fmla="*/ 759119 h 894132"/>
                  <a:gd name="connsiteX18" fmla="*/ 824462 w 1166050"/>
                  <a:gd name="connsiteY18" fmla="*/ 771637 h 894132"/>
                  <a:gd name="connsiteX19" fmla="*/ 820885 w 1166050"/>
                  <a:gd name="connsiteY19" fmla="*/ 775213 h 894132"/>
                  <a:gd name="connsiteX20" fmla="*/ 809261 w 1166050"/>
                  <a:gd name="connsiteY20" fmla="*/ 785049 h 894132"/>
                  <a:gd name="connsiteX21" fmla="*/ 781540 w 1166050"/>
                  <a:gd name="connsiteY21" fmla="*/ 807402 h 894132"/>
                  <a:gd name="connsiteX22" fmla="*/ 778858 w 1166050"/>
                  <a:gd name="connsiteY22" fmla="*/ 808296 h 894132"/>
                  <a:gd name="connsiteX23" fmla="*/ 752031 w 1166050"/>
                  <a:gd name="connsiteY23" fmla="*/ 834226 h 894132"/>
                  <a:gd name="connsiteX24" fmla="*/ 746666 w 1166050"/>
                  <a:gd name="connsiteY24" fmla="*/ 835120 h 894132"/>
                  <a:gd name="connsiteX25" fmla="*/ 747560 w 1166050"/>
                  <a:gd name="connsiteY25" fmla="*/ 833332 h 894132"/>
                  <a:gd name="connsiteX26" fmla="*/ 752031 w 1166050"/>
                  <a:gd name="connsiteY26" fmla="*/ 826179 h 894132"/>
                  <a:gd name="connsiteX27" fmla="*/ 757396 w 1166050"/>
                  <a:gd name="connsiteY27" fmla="*/ 818132 h 894132"/>
                  <a:gd name="connsiteX28" fmla="*/ 764550 w 1166050"/>
                  <a:gd name="connsiteY28" fmla="*/ 808296 h 894132"/>
                  <a:gd name="connsiteX29" fmla="*/ 764550 w 1166050"/>
                  <a:gd name="connsiteY29" fmla="*/ 806508 h 894132"/>
                  <a:gd name="connsiteX30" fmla="*/ 761868 w 1166050"/>
                  <a:gd name="connsiteY30" fmla="*/ 805614 h 894132"/>
                  <a:gd name="connsiteX31" fmla="*/ 790482 w 1166050"/>
                  <a:gd name="connsiteY31" fmla="*/ 784155 h 894132"/>
                  <a:gd name="connsiteX32" fmla="*/ 788694 w 1166050"/>
                  <a:gd name="connsiteY32" fmla="*/ 782366 h 894132"/>
                  <a:gd name="connsiteX33" fmla="*/ 791377 w 1166050"/>
                  <a:gd name="connsiteY33" fmla="*/ 777896 h 894132"/>
                  <a:gd name="connsiteX34" fmla="*/ 792271 w 1166050"/>
                  <a:gd name="connsiteY34" fmla="*/ 776107 h 894132"/>
                  <a:gd name="connsiteX35" fmla="*/ 791377 w 1166050"/>
                  <a:gd name="connsiteY35" fmla="*/ 774319 h 894132"/>
                  <a:gd name="connsiteX36" fmla="*/ 783329 w 1166050"/>
                  <a:gd name="connsiteY36" fmla="*/ 779684 h 894132"/>
                  <a:gd name="connsiteX37" fmla="*/ 769915 w 1166050"/>
                  <a:gd name="connsiteY37" fmla="*/ 790414 h 894132"/>
                  <a:gd name="connsiteX38" fmla="*/ 767233 w 1166050"/>
                  <a:gd name="connsiteY38" fmla="*/ 790414 h 894132"/>
                  <a:gd name="connsiteX39" fmla="*/ 765444 w 1166050"/>
                  <a:gd name="connsiteY39" fmla="*/ 789519 h 894132"/>
                  <a:gd name="connsiteX40" fmla="*/ 765444 w 1166050"/>
                  <a:gd name="connsiteY40" fmla="*/ 788625 h 894132"/>
                  <a:gd name="connsiteX41" fmla="*/ 766339 w 1166050"/>
                  <a:gd name="connsiteY41" fmla="*/ 786837 h 894132"/>
                  <a:gd name="connsiteX42" fmla="*/ 767233 w 1166050"/>
                  <a:gd name="connsiteY42" fmla="*/ 785049 h 894132"/>
                  <a:gd name="connsiteX43" fmla="*/ 768127 w 1166050"/>
                  <a:gd name="connsiteY43" fmla="*/ 784155 h 894132"/>
                  <a:gd name="connsiteX44" fmla="*/ 769021 w 1166050"/>
                  <a:gd name="connsiteY44" fmla="*/ 782366 h 894132"/>
                  <a:gd name="connsiteX45" fmla="*/ 769915 w 1166050"/>
                  <a:gd name="connsiteY45" fmla="*/ 780578 h 894132"/>
                  <a:gd name="connsiteX46" fmla="*/ 771704 w 1166050"/>
                  <a:gd name="connsiteY46" fmla="*/ 777002 h 894132"/>
                  <a:gd name="connsiteX47" fmla="*/ 772598 w 1166050"/>
                  <a:gd name="connsiteY47" fmla="*/ 775213 h 894132"/>
                  <a:gd name="connsiteX48" fmla="*/ 774387 w 1166050"/>
                  <a:gd name="connsiteY48" fmla="*/ 772531 h 894132"/>
                  <a:gd name="connsiteX49" fmla="*/ 773492 w 1166050"/>
                  <a:gd name="connsiteY49" fmla="*/ 769849 h 894132"/>
                  <a:gd name="connsiteX50" fmla="*/ 785117 w 1166050"/>
                  <a:gd name="connsiteY50" fmla="*/ 760013 h 894132"/>
                  <a:gd name="connsiteX51" fmla="*/ 784223 w 1166050"/>
                  <a:gd name="connsiteY51" fmla="*/ 760013 h 894132"/>
                  <a:gd name="connsiteX52" fmla="*/ 803895 w 1166050"/>
                  <a:gd name="connsiteY52" fmla="*/ 749283 h 894132"/>
                  <a:gd name="connsiteX53" fmla="*/ 806578 w 1166050"/>
                  <a:gd name="connsiteY53" fmla="*/ 746601 h 894132"/>
                  <a:gd name="connsiteX54" fmla="*/ 779752 w 1166050"/>
                  <a:gd name="connsiteY54" fmla="*/ 760013 h 894132"/>
                  <a:gd name="connsiteX55" fmla="*/ 777069 w 1166050"/>
                  <a:gd name="connsiteY55" fmla="*/ 761801 h 894132"/>
                  <a:gd name="connsiteX56" fmla="*/ 772598 w 1166050"/>
                  <a:gd name="connsiteY56" fmla="*/ 760013 h 894132"/>
                  <a:gd name="connsiteX57" fmla="*/ 772598 w 1166050"/>
                  <a:gd name="connsiteY57" fmla="*/ 759119 h 894132"/>
                  <a:gd name="connsiteX58" fmla="*/ 782434 w 1166050"/>
                  <a:gd name="connsiteY58" fmla="*/ 751072 h 894132"/>
                  <a:gd name="connsiteX59" fmla="*/ 786011 w 1166050"/>
                  <a:gd name="connsiteY59" fmla="*/ 752860 h 894132"/>
                  <a:gd name="connsiteX60" fmla="*/ 977372 w 1166050"/>
                  <a:gd name="connsiteY60" fmla="*/ 699212 h 894132"/>
                  <a:gd name="connsiteX61" fmla="*/ 992574 w 1166050"/>
                  <a:gd name="connsiteY61" fmla="*/ 689377 h 894132"/>
                  <a:gd name="connsiteX62" fmla="*/ 1017612 w 1166050"/>
                  <a:gd name="connsiteY62" fmla="*/ 672388 h 894132"/>
                  <a:gd name="connsiteX63" fmla="*/ 1046227 w 1166050"/>
                  <a:gd name="connsiteY63" fmla="*/ 633940 h 894132"/>
                  <a:gd name="connsiteX64" fmla="*/ 1044438 w 1166050"/>
                  <a:gd name="connsiteY64" fmla="*/ 630364 h 894132"/>
                  <a:gd name="connsiteX65" fmla="*/ 970219 w 1166050"/>
                  <a:gd name="connsiteY65" fmla="*/ 685800 h 894132"/>
                  <a:gd name="connsiteX66" fmla="*/ 858442 w 1166050"/>
                  <a:gd name="connsiteY66" fmla="*/ 706365 h 894132"/>
                  <a:gd name="connsiteX67" fmla="*/ 866490 w 1166050"/>
                  <a:gd name="connsiteY67" fmla="*/ 702789 h 894132"/>
                  <a:gd name="connsiteX68" fmla="*/ 873644 w 1166050"/>
                  <a:gd name="connsiteY68" fmla="*/ 692953 h 894132"/>
                  <a:gd name="connsiteX69" fmla="*/ 879009 w 1166050"/>
                  <a:gd name="connsiteY69" fmla="*/ 692953 h 894132"/>
                  <a:gd name="connsiteX70" fmla="*/ 882586 w 1166050"/>
                  <a:gd name="connsiteY70" fmla="*/ 689377 h 894132"/>
                  <a:gd name="connsiteX71" fmla="*/ 889740 w 1166050"/>
                  <a:gd name="connsiteY71" fmla="*/ 687588 h 894132"/>
                  <a:gd name="connsiteX72" fmla="*/ 866490 w 1166050"/>
                  <a:gd name="connsiteY72" fmla="*/ 687588 h 894132"/>
                  <a:gd name="connsiteX73" fmla="*/ 871855 w 1166050"/>
                  <a:gd name="connsiteY73" fmla="*/ 677753 h 894132"/>
                  <a:gd name="connsiteX74" fmla="*/ 879009 w 1166050"/>
                  <a:gd name="connsiteY74" fmla="*/ 677753 h 894132"/>
                  <a:gd name="connsiteX75" fmla="*/ 882586 w 1166050"/>
                  <a:gd name="connsiteY75" fmla="*/ 670600 h 894132"/>
                  <a:gd name="connsiteX76" fmla="*/ 955017 w 1166050"/>
                  <a:gd name="connsiteY76" fmla="*/ 630364 h 894132"/>
                  <a:gd name="connsiteX77" fmla="*/ 941604 w 1166050"/>
                  <a:gd name="connsiteY77" fmla="*/ 632152 h 894132"/>
                  <a:gd name="connsiteX78" fmla="*/ 945181 w 1166050"/>
                  <a:gd name="connsiteY78" fmla="*/ 626787 h 894132"/>
                  <a:gd name="connsiteX79" fmla="*/ 997939 w 1166050"/>
                  <a:gd name="connsiteY79" fmla="*/ 604434 h 894132"/>
                  <a:gd name="connsiteX80" fmla="*/ 979161 w 1166050"/>
                  <a:gd name="connsiteY80" fmla="*/ 604434 h 894132"/>
                  <a:gd name="connsiteX81" fmla="*/ 988997 w 1166050"/>
                  <a:gd name="connsiteY81" fmla="*/ 599069 h 894132"/>
                  <a:gd name="connsiteX82" fmla="*/ 988997 w 1166050"/>
                  <a:gd name="connsiteY82" fmla="*/ 593704 h 894132"/>
                  <a:gd name="connsiteX83" fmla="*/ 992574 w 1166050"/>
                  <a:gd name="connsiteY83" fmla="*/ 591916 h 894132"/>
                  <a:gd name="connsiteX84" fmla="*/ 988997 w 1166050"/>
                  <a:gd name="connsiteY84" fmla="*/ 590128 h 894132"/>
                  <a:gd name="connsiteX85" fmla="*/ 998833 w 1166050"/>
                  <a:gd name="connsiteY85" fmla="*/ 584763 h 894132"/>
                  <a:gd name="connsiteX86" fmla="*/ 993468 w 1166050"/>
                  <a:gd name="connsiteY86" fmla="*/ 582975 h 894132"/>
                  <a:gd name="connsiteX87" fmla="*/ 1015823 w 1166050"/>
                  <a:gd name="connsiteY87" fmla="*/ 573139 h 894132"/>
                  <a:gd name="connsiteX88" fmla="*/ 1008670 w 1166050"/>
                  <a:gd name="connsiteY88" fmla="*/ 569563 h 894132"/>
                  <a:gd name="connsiteX89" fmla="*/ 1012247 w 1166050"/>
                  <a:gd name="connsiteY89" fmla="*/ 567774 h 894132"/>
                  <a:gd name="connsiteX90" fmla="*/ 1008670 w 1166050"/>
                  <a:gd name="connsiteY90" fmla="*/ 567774 h 894132"/>
                  <a:gd name="connsiteX91" fmla="*/ 1006881 w 1166050"/>
                  <a:gd name="connsiteY91" fmla="*/ 560621 h 894132"/>
                  <a:gd name="connsiteX92" fmla="*/ 1022083 w 1166050"/>
                  <a:gd name="connsiteY92" fmla="*/ 520385 h 894132"/>
                  <a:gd name="connsiteX93" fmla="*/ 1018506 w 1166050"/>
                  <a:gd name="connsiteY93" fmla="*/ 518597 h 894132"/>
                  <a:gd name="connsiteX94" fmla="*/ 949652 w 1166050"/>
                  <a:gd name="connsiteY94" fmla="*/ 550786 h 894132"/>
                  <a:gd name="connsiteX95" fmla="*/ 938027 w 1166050"/>
                  <a:gd name="connsiteY95" fmla="*/ 550786 h 894132"/>
                  <a:gd name="connsiteX96" fmla="*/ 909412 w 1166050"/>
                  <a:gd name="connsiteY96" fmla="*/ 548998 h 894132"/>
                  <a:gd name="connsiteX97" fmla="*/ 892422 w 1166050"/>
                  <a:gd name="connsiteY97" fmla="*/ 535586 h 894132"/>
                  <a:gd name="connsiteX98" fmla="*/ 850394 w 1166050"/>
                  <a:gd name="connsiteY98" fmla="*/ 515021 h 894132"/>
                  <a:gd name="connsiteX99" fmla="*/ 720734 w 1166050"/>
                  <a:gd name="connsiteY99" fmla="*/ 496244 h 894132"/>
                  <a:gd name="connsiteX100" fmla="*/ 779752 w 1166050"/>
                  <a:gd name="connsiteY100" fmla="*/ 479255 h 894132"/>
                  <a:gd name="connsiteX101" fmla="*/ 865596 w 1166050"/>
                  <a:gd name="connsiteY101" fmla="*/ 462267 h 894132"/>
                  <a:gd name="connsiteX102" fmla="*/ 848606 w 1166050"/>
                  <a:gd name="connsiteY102" fmla="*/ 462267 h 894132"/>
                  <a:gd name="connsiteX103" fmla="*/ 776175 w 1166050"/>
                  <a:gd name="connsiteY103" fmla="*/ 472102 h 894132"/>
                  <a:gd name="connsiteX104" fmla="*/ 726993 w 1166050"/>
                  <a:gd name="connsiteY104" fmla="*/ 485514 h 894132"/>
                  <a:gd name="connsiteX105" fmla="*/ 700167 w 1166050"/>
                  <a:gd name="connsiteY105" fmla="*/ 497138 h 894132"/>
                  <a:gd name="connsiteX106" fmla="*/ 700167 w 1166050"/>
                  <a:gd name="connsiteY106" fmla="*/ 491773 h 894132"/>
                  <a:gd name="connsiteX107" fmla="*/ 764550 w 1166050"/>
                  <a:gd name="connsiteY107" fmla="*/ 449749 h 894132"/>
                  <a:gd name="connsiteX108" fmla="*/ 853971 w 1166050"/>
                  <a:gd name="connsiteY108" fmla="*/ 453325 h 894132"/>
                  <a:gd name="connsiteX109" fmla="*/ 918354 w 1166050"/>
                  <a:gd name="connsiteY109" fmla="*/ 464949 h 894132"/>
                  <a:gd name="connsiteX110" fmla="*/ 935344 w 1166050"/>
                  <a:gd name="connsiteY110" fmla="*/ 480149 h 894132"/>
                  <a:gd name="connsiteX111" fmla="*/ 965748 w 1166050"/>
                  <a:gd name="connsiteY111" fmla="*/ 487302 h 894132"/>
                  <a:gd name="connsiteX112" fmla="*/ 965748 w 1166050"/>
                  <a:gd name="connsiteY112" fmla="*/ 477467 h 894132"/>
                  <a:gd name="connsiteX113" fmla="*/ 988103 w 1166050"/>
                  <a:gd name="connsiteY113" fmla="*/ 475679 h 894132"/>
                  <a:gd name="connsiteX114" fmla="*/ 969324 w 1166050"/>
                  <a:gd name="connsiteY114" fmla="*/ 439913 h 894132"/>
                  <a:gd name="connsiteX115" fmla="*/ 971113 w 1166050"/>
                  <a:gd name="connsiteY115" fmla="*/ 436337 h 894132"/>
                  <a:gd name="connsiteX116" fmla="*/ 1011352 w 1166050"/>
                  <a:gd name="connsiteY116" fmla="*/ 470314 h 894132"/>
                  <a:gd name="connsiteX117" fmla="*/ 1036390 w 1166050"/>
                  <a:gd name="connsiteY117" fmla="*/ 468526 h 894132"/>
                  <a:gd name="connsiteX118" fmla="*/ 997045 w 1166050"/>
                  <a:gd name="connsiteY118" fmla="*/ 417560 h 894132"/>
                  <a:gd name="connsiteX119" fmla="*/ 997045 w 1166050"/>
                  <a:gd name="connsiteY119" fmla="*/ 410407 h 894132"/>
                  <a:gd name="connsiteX120" fmla="*/ 991680 w 1166050"/>
                  <a:gd name="connsiteY120" fmla="*/ 406831 h 894132"/>
                  <a:gd name="connsiteX121" fmla="*/ 991680 w 1166050"/>
                  <a:gd name="connsiteY121" fmla="*/ 399677 h 894132"/>
                  <a:gd name="connsiteX122" fmla="*/ 983632 w 1166050"/>
                  <a:gd name="connsiteY122" fmla="*/ 384477 h 894132"/>
                  <a:gd name="connsiteX123" fmla="*/ 978267 w 1166050"/>
                  <a:gd name="connsiteY123" fmla="*/ 354077 h 894132"/>
                  <a:gd name="connsiteX124" fmla="*/ 971113 w 1166050"/>
                  <a:gd name="connsiteY124" fmla="*/ 325464 h 894132"/>
                  <a:gd name="connsiteX125" fmla="*/ 955911 w 1166050"/>
                  <a:gd name="connsiteY125" fmla="*/ 244098 h 894132"/>
                  <a:gd name="connsiteX126" fmla="*/ 989891 w 1166050"/>
                  <a:gd name="connsiteY126" fmla="*/ 158262 h 894132"/>
                  <a:gd name="connsiteX127" fmla="*/ 1037284 w 1166050"/>
                  <a:gd name="connsiteY127" fmla="*/ 104614 h 894132"/>
                  <a:gd name="connsiteX128" fmla="*/ 1069476 w 1166050"/>
                  <a:gd name="connsiteY128" fmla="*/ 50966 h 894132"/>
                  <a:gd name="connsiteX129" fmla="*/ 1121340 w 1166050"/>
                  <a:gd name="connsiteY129" fmla="*/ 16989 h 894132"/>
                  <a:gd name="connsiteX130" fmla="*/ 1166051 w 1166050"/>
                  <a:gd name="connsiteY130" fmla="*/ 0 h 894132"/>
                  <a:gd name="connsiteX131" fmla="*/ 0 w 1166050"/>
                  <a:gd name="connsiteY131" fmla="*/ 0 h 894132"/>
                  <a:gd name="connsiteX132" fmla="*/ 0 w 1166050"/>
                  <a:gd name="connsiteY132" fmla="*/ 894133 h 894132"/>
                  <a:gd name="connsiteX133" fmla="*/ 828933 w 1166050"/>
                  <a:gd name="connsiteY133" fmla="*/ 894133 h 894132"/>
                  <a:gd name="connsiteX134" fmla="*/ 938027 w 1166050"/>
                  <a:gd name="connsiteY134" fmla="*/ 837803 h 894132"/>
                  <a:gd name="connsiteX135" fmla="*/ 1023871 w 1166050"/>
                  <a:gd name="connsiteY135" fmla="*/ 790414 h 894132"/>
                  <a:gd name="connsiteX136" fmla="*/ 764550 w 1166050"/>
                  <a:gd name="connsiteY136" fmla="*/ 668812 h 894132"/>
                  <a:gd name="connsiteX137" fmla="*/ 756502 w 1166050"/>
                  <a:gd name="connsiteY137" fmla="*/ 667023 h 894132"/>
                  <a:gd name="connsiteX138" fmla="*/ 777069 w 1166050"/>
                  <a:gd name="connsiteY138" fmla="*/ 655400 h 894132"/>
                  <a:gd name="connsiteX139" fmla="*/ 788694 w 1166050"/>
                  <a:gd name="connsiteY139" fmla="*/ 651823 h 894132"/>
                  <a:gd name="connsiteX140" fmla="*/ 800319 w 1166050"/>
                  <a:gd name="connsiteY140" fmla="*/ 658976 h 894132"/>
                  <a:gd name="connsiteX141" fmla="*/ 764550 w 1166050"/>
                  <a:gd name="connsiteY141" fmla="*/ 668812 h 894132"/>
                  <a:gd name="connsiteX142" fmla="*/ 505229 w 1166050"/>
                  <a:gd name="connsiteY142" fmla="*/ 632152 h 894132"/>
                  <a:gd name="connsiteX143" fmla="*/ 503441 w 1166050"/>
                  <a:gd name="connsiteY143" fmla="*/ 628576 h 894132"/>
                  <a:gd name="connsiteX144" fmla="*/ 557988 w 1166050"/>
                  <a:gd name="connsiteY144" fmla="*/ 542739 h 894132"/>
                  <a:gd name="connsiteX145" fmla="*/ 615217 w 1166050"/>
                  <a:gd name="connsiteY145" fmla="*/ 495350 h 894132"/>
                  <a:gd name="connsiteX146" fmla="*/ 710003 w 1166050"/>
                  <a:gd name="connsiteY146" fmla="*/ 421137 h 894132"/>
                  <a:gd name="connsiteX147" fmla="*/ 753820 w 1166050"/>
                  <a:gd name="connsiteY147" fmla="*/ 422925 h 894132"/>
                  <a:gd name="connsiteX148" fmla="*/ 733253 w 1166050"/>
                  <a:gd name="connsiteY148" fmla="*/ 432760 h 894132"/>
                  <a:gd name="connsiteX149" fmla="*/ 727888 w 1166050"/>
                  <a:gd name="connsiteY149" fmla="*/ 430972 h 894132"/>
                  <a:gd name="connsiteX150" fmla="*/ 729676 w 1166050"/>
                  <a:gd name="connsiteY150" fmla="*/ 425607 h 894132"/>
                  <a:gd name="connsiteX151" fmla="*/ 676023 w 1166050"/>
                  <a:gd name="connsiteY151" fmla="*/ 474785 h 894132"/>
                  <a:gd name="connsiteX152" fmla="*/ 637572 w 1166050"/>
                  <a:gd name="connsiteY152" fmla="*/ 518597 h 894132"/>
                  <a:gd name="connsiteX153" fmla="*/ 635784 w 1166050"/>
                  <a:gd name="connsiteY153" fmla="*/ 515021 h 894132"/>
                  <a:gd name="connsiteX154" fmla="*/ 505229 w 1166050"/>
                  <a:gd name="connsiteY154" fmla="*/ 632152 h 894132"/>
                  <a:gd name="connsiteX155" fmla="*/ 645620 w 1166050"/>
                  <a:gd name="connsiteY155" fmla="*/ 520385 h 894132"/>
                  <a:gd name="connsiteX156" fmla="*/ 640255 w 1166050"/>
                  <a:gd name="connsiteY156" fmla="*/ 527538 h 894132"/>
                  <a:gd name="connsiteX157" fmla="*/ 633101 w 1166050"/>
                  <a:gd name="connsiteY157" fmla="*/ 534692 h 894132"/>
                  <a:gd name="connsiteX158" fmla="*/ 629524 w 1166050"/>
                  <a:gd name="connsiteY158" fmla="*/ 532903 h 894132"/>
                  <a:gd name="connsiteX159" fmla="*/ 642938 w 1166050"/>
                  <a:gd name="connsiteY159" fmla="*/ 517703 h 894132"/>
                  <a:gd name="connsiteX160" fmla="*/ 645620 w 1166050"/>
                  <a:gd name="connsiteY160" fmla="*/ 520385 h 894132"/>
                  <a:gd name="connsiteX161" fmla="*/ 724311 w 1166050"/>
                  <a:gd name="connsiteY161" fmla="*/ 773425 h 894132"/>
                  <a:gd name="connsiteX162" fmla="*/ 719840 w 1166050"/>
                  <a:gd name="connsiteY162" fmla="*/ 778790 h 894132"/>
                  <a:gd name="connsiteX163" fmla="*/ 721628 w 1166050"/>
                  <a:gd name="connsiteY163" fmla="*/ 781472 h 894132"/>
                  <a:gd name="connsiteX164" fmla="*/ 709109 w 1166050"/>
                  <a:gd name="connsiteY164" fmla="*/ 790414 h 894132"/>
                  <a:gd name="connsiteX165" fmla="*/ 706426 w 1166050"/>
                  <a:gd name="connsiteY165" fmla="*/ 790414 h 894132"/>
                  <a:gd name="connsiteX166" fmla="*/ 700167 w 1166050"/>
                  <a:gd name="connsiteY166" fmla="*/ 796673 h 894132"/>
                  <a:gd name="connsiteX167" fmla="*/ 691225 w 1166050"/>
                  <a:gd name="connsiteY167" fmla="*/ 794884 h 894132"/>
                  <a:gd name="connsiteX168" fmla="*/ 703744 w 1166050"/>
                  <a:gd name="connsiteY168" fmla="*/ 783261 h 894132"/>
                  <a:gd name="connsiteX169" fmla="*/ 710898 w 1166050"/>
                  <a:gd name="connsiteY169" fmla="*/ 776107 h 894132"/>
                  <a:gd name="connsiteX170" fmla="*/ 714474 w 1166050"/>
                  <a:gd name="connsiteY170" fmla="*/ 772531 h 894132"/>
                  <a:gd name="connsiteX171" fmla="*/ 724311 w 1166050"/>
                  <a:gd name="connsiteY171" fmla="*/ 773425 h 894132"/>
                  <a:gd name="connsiteX172" fmla="*/ 693908 w 1166050"/>
                  <a:gd name="connsiteY172" fmla="*/ 760013 h 894132"/>
                  <a:gd name="connsiteX173" fmla="*/ 674235 w 1166050"/>
                  <a:gd name="connsiteY173" fmla="*/ 773425 h 894132"/>
                  <a:gd name="connsiteX174" fmla="*/ 651880 w 1166050"/>
                  <a:gd name="connsiteY174" fmla="*/ 784155 h 894132"/>
                  <a:gd name="connsiteX175" fmla="*/ 649197 w 1166050"/>
                  <a:gd name="connsiteY175" fmla="*/ 783261 h 894132"/>
                  <a:gd name="connsiteX176" fmla="*/ 632207 w 1166050"/>
                  <a:gd name="connsiteY176" fmla="*/ 796673 h 894132"/>
                  <a:gd name="connsiteX177" fmla="*/ 629524 w 1166050"/>
                  <a:gd name="connsiteY177" fmla="*/ 799355 h 894132"/>
                  <a:gd name="connsiteX178" fmla="*/ 626842 w 1166050"/>
                  <a:gd name="connsiteY178" fmla="*/ 802037 h 894132"/>
                  <a:gd name="connsiteX179" fmla="*/ 623265 w 1166050"/>
                  <a:gd name="connsiteY179" fmla="*/ 805614 h 894132"/>
                  <a:gd name="connsiteX180" fmla="*/ 620582 w 1166050"/>
                  <a:gd name="connsiteY180" fmla="*/ 808296 h 894132"/>
                  <a:gd name="connsiteX181" fmla="*/ 617005 w 1166050"/>
                  <a:gd name="connsiteY181" fmla="*/ 807402 h 894132"/>
                  <a:gd name="connsiteX182" fmla="*/ 614323 w 1166050"/>
                  <a:gd name="connsiteY182" fmla="*/ 809190 h 894132"/>
                  <a:gd name="connsiteX183" fmla="*/ 611640 w 1166050"/>
                  <a:gd name="connsiteY183" fmla="*/ 810979 h 894132"/>
                  <a:gd name="connsiteX184" fmla="*/ 609852 w 1166050"/>
                  <a:gd name="connsiteY184" fmla="*/ 810979 h 894132"/>
                  <a:gd name="connsiteX185" fmla="*/ 603592 w 1166050"/>
                  <a:gd name="connsiteY185" fmla="*/ 816343 h 894132"/>
                  <a:gd name="connsiteX186" fmla="*/ 593756 w 1166050"/>
                  <a:gd name="connsiteY186" fmla="*/ 827073 h 894132"/>
                  <a:gd name="connsiteX187" fmla="*/ 593756 w 1166050"/>
                  <a:gd name="connsiteY187" fmla="*/ 827967 h 894132"/>
                  <a:gd name="connsiteX188" fmla="*/ 592862 w 1166050"/>
                  <a:gd name="connsiteY188" fmla="*/ 828861 h 894132"/>
                  <a:gd name="connsiteX189" fmla="*/ 591968 w 1166050"/>
                  <a:gd name="connsiteY189" fmla="*/ 829755 h 894132"/>
                  <a:gd name="connsiteX190" fmla="*/ 591073 w 1166050"/>
                  <a:gd name="connsiteY190" fmla="*/ 831544 h 894132"/>
                  <a:gd name="connsiteX191" fmla="*/ 589285 w 1166050"/>
                  <a:gd name="connsiteY191" fmla="*/ 832438 h 894132"/>
                  <a:gd name="connsiteX192" fmla="*/ 588391 w 1166050"/>
                  <a:gd name="connsiteY192" fmla="*/ 831544 h 894132"/>
                  <a:gd name="connsiteX193" fmla="*/ 587496 w 1166050"/>
                  <a:gd name="connsiteY193" fmla="*/ 830650 h 894132"/>
                  <a:gd name="connsiteX194" fmla="*/ 585708 w 1166050"/>
                  <a:gd name="connsiteY194" fmla="*/ 827967 h 894132"/>
                  <a:gd name="connsiteX195" fmla="*/ 585708 w 1166050"/>
                  <a:gd name="connsiteY195" fmla="*/ 827073 h 894132"/>
                  <a:gd name="connsiteX196" fmla="*/ 591073 w 1166050"/>
                  <a:gd name="connsiteY196" fmla="*/ 820814 h 894132"/>
                  <a:gd name="connsiteX197" fmla="*/ 592862 w 1166050"/>
                  <a:gd name="connsiteY197" fmla="*/ 819026 h 894132"/>
                  <a:gd name="connsiteX198" fmla="*/ 595544 w 1166050"/>
                  <a:gd name="connsiteY198" fmla="*/ 815449 h 894132"/>
                  <a:gd name="connsiteX199" fmla="*/ 596439 w 1166050"/>
                  <a:gd name="connsiteY199" fmla="*/ 813661 h 894132"/>
                  <a:gd name="connsiteX200" fmla="*/ 601804 w 1166050"/>
                  <a:gd name="connsiteY200" fmla="*/ 806508 h 894132"/>
                  <a:gd name="connsiteX201" fmla="*/ 602698 w 1166050"/>
                  <a:gd name="connsiteY201" fmla="*/ 805614 h 894132"/>
                  <a:gd name="connsiteX202" fmla="*/ 605381 w 1166050"/>
                  <a:gd name="connsiteY202" fmla="*/ 802037 h 894132"/>
                  <a:gd name="connsiteX203" fmla="*/ 607169 w 1166050"/>
                  <a:gd name="connsiteY203" fmla="*/ 798461 h 894132"/>
                  <a:gd name="connsiteX204" fmla="*/ 607169 w 1166050"/>
                  <a:gd name="connsiteY204" fmla="*/ 797567 h 894132"/>
                  <a:gd name="connsiteX205" fmla="*/ 608958 w 1166050"/>
                  <a:gd name="connsiteY205" fmla="*/ 793990 h 894132"/>
                  <a:gd name="connsiteX206" fmla="*/ 608958 w 1166050"/>
                  <a:gd name="connsiteY206" fmla="*/ 793096 h 894132"/>
                  <a:gd name="connsiteX207" fmla="*/ 609852 w 1166050"/>
                  <a:gd name="connsiteY207" fmla="*/ 791308 h 894132"/>
                  <a:gd name="connsiteX208" fmla="*/ 610746 w 1166050"/>
                  <a:gd name="connsiteY208" fmla="*/ 788625 h 894132"/>
                  <a:gd name="connsiteX209" fmla="*/ 610746 w 1166050"/>
                  <a:gd name="connsiteY209" fmla="*/ 787731 h 894132"/>
                  <a:gd name="connsiteX210" fmla="*/ 617900 w 1166050"/>
                  <a:gd name="connsiteY210" fmla="*/ 778790 h 894132"/>
                  <a:gd name="connsiteX211" fmla="*/ 617005 w 1166050"/>
                  <a:gd name="connsiteY211" fmla="*/ 778790 h 894132"/>
                  <a:gd name="connsiteX212" fmla="*/ 610746 w 1166050"/>
                  <a:gd name="connsiteY212" fmla="*/ 784155 h 894132"/>
                  <a:gd name="connsiteX213" fmla="*/ 608063 w 1166050"/>
                  <a:gd name="connsiteY213" fmla="*/ 781472 h 894132"/>
                  <a:gd name="connsiteX214" fmla="*/ 611640 w 1166050"/>
                  <a:gd name="connsiteY214" fmla="*/ 777896 h 894132"/>
                  <a:gd name="connsiteX215" fmla="*/ 620582 w 1166050"/>
                  <a:gd name="connsiteY215" fmla="*/ 768954 h 894132"/>
                  <a:gd name="connsiteX216" fmla="*/ 625948 w 1166050"/>
                  <a:gd name="connsiteY216" fmla="*/ 765378 h 894132"/>
                  <a:gd name="connsiteX217" fmla="*/ 626842 w 1166050"/>
                  <a:gd name="connsiteY217" fmla="*/ 764484 h 894132"/>
                  <a:gd name="connsiteX218" fmla="*/ 630419 w 1166050"/>
                  <a:gd name="connsiteY218" fmla="*/ 760013 h 894132"/>
                  <a:gd name="connsiteX219" fmla="*/ 694802 w 1166050"/>
                  <a:gd name="connsiteY219" fmla="*/ 734977 h 894132"/>
                  <a:gd name="connsiteX220" fmla="*/ 721628 w 1166050"/>
                  <a:gd name="connsiteY220" fmla="*/ 734977 h 894132"/>
                  <a:gd name="connsiteX221" fmla="*/ 736830 w 1166050"/>
                  <a:gd name="connsiteY221" fmla="*/ 738554 h 894132"/>
                  <a:gd name="connsiteX222" fmla="*/ 693908 w 1166050"/>
                  <a:gd name="connsiteY222" fmla="*/ 760013 h 894132"/>
                  <a:gd name="connsiteX223" fmla="*/ 728782 w 1166050"/>
                  <a:gd name="connsiteY223" fmla="*/ 641988 h 894132"/>
                  <a:gd name="connsiteX224" fmla="*/ 735935 w 1166050"/>
                  <a:gd name="connsiteY224" fmla="*/ 638411 h 894132"/>
                  <a:gd name="connsiteX225" fmla="*/ 722522 w 1166050"/>
                  <a:gd name="connsiteY225" fmla="*/ 638411 h 894132"/>
                  <a:gd name="connsiteX226" fmla="*/ 720734 w 1166050"/>
                  <a:gd name="connsiteY226" fmla="*/ 634834 h 894132"/>
                  <a:gd name="connsiteX227" fmla="*/ 693908 w 1166050"/>
                  <a:gd name="connsiteY227" fmla="*/ 641988 h 894132"/>
                  <a:gd name="connsiteX228" fmla="*/ 658139 w 1166050"/>
                  <a:gd name="connsiteY228" fmla="*/ 657188 h 894132"/>
                  <a:gd name="connsiteX229" fmla="*/ 604486 w 1166050"/>
                  <a:gd name="connsiteY229" fmla="*/ 685800 h 894132"/>
                  <a:gd name="connsiteX230" fmla="*/ 602698 w 1166050"/>
                  <a:gd name="connsiteY230" fmla="*/ 682223 h 894132"/>
                  <a:gd name="connsiteX231" fmla="*/ 614323 w 1166050"/>
                  <a:gd name="connsiteY231" fmla="*/ 670600 h 894132"/>
                  <a:gd name="connsiteX232" fmla="*/ 612534 w 1166050"/>
                  <a:gd name="connsiteY232" fmla="*/ 667023 h 894132"/>
                  <a:gd name="connsiteX233" fmla="*/ 661716 w 1166050"/>
                  <a:gd name="connsiteY233" fmla="*/ 623211 h 894132"/>
                  <a:gd name="connsiteX234" fmla="*/ 661716 w 1166050"/>
                  <a:gd name="connsiteY234" fmla="*/ 617846 h 894132"/>
                  <a:gd name="connsiteX235" fmla="*/ 678706 w 1166050"/>
                  <a:gd name="connsiteY235" fmla="*/ 599069 h 894132"/>
                  <a:gd name="connsiteX236" fmla="*/ 695696 w 1166050"/>
                  <a:gd name="connsiteY236" fmla="*/ 583869 h 894132"/>
                  <a:gd name="connsiteX237" fmla="*/ 690331 w 1166050"/>
                  <a:gd name="connsiteY237" fmla="*/ 578504 h 894132"/>
                  <a:gd name="connsiteX238" fmla="*/ 669764 w 1166050"/>
                  <a:gd name="connsiteY238" fmla="*/ 576716 h 894132"/>
                  <a:gd name="connsiteX239" fmla="*/ 680494 w 1166050"/>
                  <a:gd name="connsiteY239" fmla="*/ 570457 h 894132"/>
                  <a:gd name="connsiteX240" fmla="*/ 676918 w 1166050"/>
                  <a:gd name="connsiteY240" fmla="*/ 567774 h 894132"/>
                  <a:gd name="connsiteX241" fmla="*/ 684965 w 1166050"/>
                  <a:gd name="connsiteY241" fmla="*/ 559727 h 894132"/>
                  <a:gd name="connsiteX242" fmla="*/ 705532 w 1166050"/>
                  <a:gd name="connsiteY242" fmla="*/ 552574 h 894132"/>
                  <a:gd name="connsiteX243" fmla="*/ 667975 w 1166050"/>
                  <a:gd name="connsiteY243" fmla="*/ 548998 h 894132"/>
                  <a:gd name="connsiteX244" fmla="*/ 710003 w 1166050"/>
                  <a:gd name="connsiteY244" fmla="*/ 498032 h 894132"/>
                  <a:gd name="connsiteX245" fmla="*/ 715369 w 1166050"/>
                  <a:gd name="connsiteY245" fmla="*/ 499820 h 894132"/>
                  <a:gd name="connsiteX246" fmla="*/ 701955 w 1166050"/>
                  <a:gd name="connsiteY246" fmla="*/ 516809 h 894132"/>
                  <a:gd name="connsiteX247" fmla="*/ 742195 w 1166050"/>
                  <a:gd name="connsiteY247" fmla="*/ 526644 h 894132"/>
                  <a:gd name="connsiteX248" fmla="*/ 735041 w 1166050"/>
                  <a:gd name="connsiteY248" fmla="*/ 528433 h 894132"/>
                  <a:gd name="connsiteX249" fmla="*/ 761868 w 1166050"/>
                  <a:gd name="connsiteY249" fmla="*/ 536480 h 894132"/>
                  <a:gd name="connsiteX250" fmla="*/ 746666 w 1166050"/>
                  <a:gd name="connsiteY250" fmla="*/ 536480 h 894132"/>
                  <a:gd name="connsiteX251" fmla="*/ 898682 w 1166050"/>
                  <a:gd name="connsiteY251" fmla="*/ 597281 h 894132"/>
                  <a:gd name="connsiteX252" fmla="*/ 782434 w 1166050"/>
                  <a:gd name="connsiteY252" fmla="*/ 633046 h 894132"/>
                  <a:gd name="connsiteX253" fmla="*/ 769021 w 1166050"/>
                  <a:gd name="connsiteY253" fmla="*/ 631258 h 894132"/>
                  <a:gd name="connsiteX254" fmla="*/ 767233 w 1166050"/>
                  <a:gd name="connsiteY254" fmla="*/ 636623 h 894132"/>
                  <a:gd name="connsiteX255" fmla="*/ 750243 w 1166050"/>
                  <a:gd name="connsiteY255" fmla="*/ 640199 h 894132"/>
                  <a:gd name="connsiteX256" fmla="*/ 728782 w 1166050"/>
                  <a:gd name="connsiteY256" fmla="*/ 641988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Lst>
                <a:rect l="l" t="t" r="r" b="b"/>
                <a:pathLst>
                  <a:path w="1166050" h="894132">
                    <a:moveTo>
                      <a:pt x="1023871" y="790414"/>
                    </a:moveTo>
                    <a:cubicBezTo>
                      <a:pt x="1033708" y="780578"/>
                      <a:pt x="1043544" y="770743"/>
                      <a:pt x="1052486" y="760013"/>
                    </a:cubicBezTo>
                    <a:cubicBezTo>
                      <a:pt x="1070370" y="739448"/>
                      <a:pt x="1088254" y="720671"/>
                      <a:pt x="1108821" y="702789"/>
                    </a:cubicBezTo>
                    <a:cubicBezTo>
                      <a:pt x="1115081" y="697424"/>
                      <a:pt x="1121340" y="692059"/>
                      <a:pt x="1127600" y="688482"/>
                    </a:cubicBezTo>
                    <a:cubicBezTo>
                      <a:pt x="1129388" y="686694"/>
                      <a:pt x="1129388" y="683118"/>
                      <a:pt x="1131177" y="681329"/>
                    </a:cubicBezTo>
                    <a:cubicBezTo>
                      <a:pt x="1123129" y="684906"/>
                      <a:pt x="1117763" y="691165"/>
                      <a:pt x="1108821" y="694741"/>
                    </a:cubicBezTo>
                    <a:cubicBezTo>
                      <a:pt x="1107033" y="694741"/>
                      <a:pt x="1105244" y="692953"/>
                      <a:pt x="1107033" y="691165"/>
                    </a:cubicBezTo>
                    <a:cubicBezTo>
                      <a:pt x="1113292" y="686694"/>
                      <a:pt x="1119552" y="682223"/>
                      <a:pt x="1124917" y="677753"/>
                    </a:cubicBezTo>
                    <a:lnTo>
                      <a:pt x="1124023" y="677753"/>
                    </a:lnTo>
                    <a:cubicBezTo>
                      <a:pt x="1122234" y="677753"/>
                      <a:pt x="1122234" y="675965"/>
                      <a:pt x="1122234" y="674176"/>
                    </a:cubicBezTo>
                    <a:cubicBezTo>
                      <a:pt x="1099879" y="670600"/>
                      <a:pt x="1083783" y="685800"/>
                      <a:pt x="1068582" y="699212"/>
                    </a:cubicBezTo>
                    <a:cubicBezTo>
                      <a:pt x="1065005" y="701000"/>
                      <a:pt x="1061428" y="697424"/>
                      <a:pt x="1060534" y="697424"/>
                    </a:cubicBezTo>
                    <a:cubicBezTo>
                      <a:pt x="1035496" y="705471"/>
                      <a:pt x="1016718" y="727824"/>
                      <a:pt x="991680" y="737660"/>
                    </a:cubicBezTo>
                    <a:lnTo>
                      <a:pt x="991680" y="734083"/>
                    </a:lnTo>
                    <a:cubicBezTo>
                      <a:pt x="981843" y="737660"/>
                      <a:pt x="972007" y="743919"/>
                      <a:pt x="961277" y="745707"/>
                    </a:cubicBezTo>
                    <a:cubicBezTo>
                      <a:pt x="946075" y="749283"/>
                      <a:pt x="932662" y="747495"/>
                      <a:pt x="919249" y="747495"/>
                    </a:cubicBezTo>
                    <a:cubicBezTo>
                      <a:pt x="898682" y="749283"/>
                      <a:pt x="878115" y="753754"/>
                      <a:pt x="857548" y="758225"/>
                    </a:cubicBezTo>
                    <a:cubicBezTo>
                      <a:pt x="856654" y="758225"/>
                      <a:pt x="856654" y="758225"/>
                      <a:pt x="855760" y="759119"/>
                    </a:cubicBezTo>
                    <a:cubicBezTo>
                      <a:pt x="845029" y="761801"/>
                      <a:pt x="834299" y="766272"/>
                      <a:pt x="824462" y="771637"/>
                    </a:cubicBezTo>
                    <a:lnTo>
                      <a:pt x="820885" y="775213"/>
                    </a:lnTo>
                    <a:cubicBezTo>
                      <a:pt x="817309" y="778790"/>
                      <a:pt x="813732" y="783261"/>
                      <a:pt x="809261" y="785049"/>
                    </a:cubicBezTo>
                    <a:cubicBezTo>
                      <a:pt x="798530" y="790414"/>
                      <a:pt x="790482" y="799355"/>
                      <a:pt x="781540" y="807402"/>
                    </a:cubicBezTo>
                    <a:cubicBezTo>
                      <a:pt x="780646" y="808296"/>
                      <a:pt x="779752" y="808296"/>
                      <a:pt x="778858" y="808296"/>
                    </a:cubicBezTo>
                    <a:cubicBezTo>
                      <a:pt x="769915" y="817238"/>
                      <a:pt x="760973" y="826179"/>
                      <a:pt x="752031" y="834226"/>
                    </a:cubicBezTo>
                    <a:cubicBezTo>
                      <a:pt x="751137" y="835120"/>
                      <a:pt x="748454" y="835120"/>
                      <a:pt x="746666" y="835120"/>
                    </a:cubicBezTo>
                    <a:cubicBezTo>
                      <a:pt x="746666" y="834226"/>
                      <a:pt x="747560" y="834226"/>
                      <a:pt x="747560" y="833332"/>
                    </a:cubicBezTo>
                    <a:cubicBezTo>
                      <a:pt x="749349" y="830650"/>
                      <a:pt x="750243" y="828861"/>
                      <a:pt x="752031" y="826179"/>
                    </a:cubicBezTo>
                    <a:lnTo>
                      <a:pt x="757396" y="818132"/>
                    </a:lnTo>
                    <a:cubicBezTo>
                      <a:pt x="760079" y="814555"/>
                      <a:pt x="761868" y="810979"/>
                      <a:pt x="764550" y="808296"/>
                    </a:cubicBezTo>
                    <a:cubicBezTo>
                      <a:pt x="765444" y="807402"/>
                      <a:pt x="765444" y="806508"/>
                      <a:pt x="764550" y="806508"/>
                    </a:cubicBezTo>
                    <a:cubicBezTo>
                      <a:pt x="763656" y="805614"/>
                      <a:pt x="762762" y="805614"/>
                      <a:pt x="761868" y="805614"/>
                    </a:cubicBezTo>
                    <a:cubicBezTo>
                      <a:pt x="769915" y="797567"/>
                      <a:pt x="780646" y="790414"/>
                      <a:pt x="790482" y="784155"/>
                    </a:cubicBezTo>
                    <a:cubicBezTo>
                      <a:pt x="789588" y="784155"/>
                      <a:pt x="787800" y="783261"/>
                      <a:pt x="788694" y="782366"/>
                    </a:cubicBezTo>
                    <a:cubicBezTo>
                      <a:pt x="789588" y="780578"/>
                      <a:pt x="790482" y="779684"/>
                      <a:pt x="791377" y="777896"/>
                    </a:cubicBezTo>
                    <a:cubicBezTo>
                      <a:pt x="791377" y="777002"/>
                      <a:pt x="791377" y="777002"/>
                      <a:pt x="792271" y="776107"/>
                    </a:cubicBezTo>
                    <a:cubicBezTo>
                      <a:pt x="792271" y="775213"/>
                      <a:pt x="791377" y="775213"/>
                      <a:pt x="791377" y="774319"/>
                    </a:cubicBezTo>
                    <a:lnTo>
                      <a:pt x="783329" y="779684"/>
                    </a:lnTo>
                    <a:cubicBezTo>
                      <a:pt x="778858" y="783261"/>
                      <a:pt x="776175" y="790414"/>
                      <a:pt x="769915" y="790414"/>
                    </a:cubicBezTo>
                    <a:lnTo>
                      <a:pt x="767233" y="790414"/>
                    </a:lnTo>
                    <a:cubicBezTo>
                      <a:pt x="766339" y="790414"/>
                      <a:pt x="765444" y="790414"/>
                      <a:pt x="765444" y="789519"/>
                    </a:cubicBezTo>
                    <a:lnTo>
                      <a:pt x="765444" y="788625"/>
                    </a:lnTo>
                    <a:cubicBezTo>
                      <a:pt x="765444" y="787731"/>
                      <a:pt x="766339" y="787731"/>
                      <a:pt x="766339" y="786837"/>
                    </a:cubicBezTo>
                    <a:cubicBezTo>
                      <a:pt x="766339" y="785943"/>
                      <a:pt x="767233" y="785943"/>
                      <a:pt x="767233" y="785049"/>
                    </a:cubicBezTo>
                    <a:cubicBezTo>
                      <a:pt x="767233" y="785049"/>
                      <a:pt x="767233" y="784155"/>
                      <a:pt x="768127" y="784155"/>
                    </a:cubicBezTo>
                    <a:cubicBezTo>
                      <a:pt x="768127" y="783261"/>
                      <a:pt x="769021" y="782366"/>
                      <a:pt x="769021" y="782366"/>
                    </a:cubicBezTo>
                    <a:cubicBezTo>
                      <a:pt x="769021" y="781472"/>
                      <a:pt x="769915" y="781472"/>
                      <a:pt x="769915" y="780578"/>
                    </a:cubicBezTo>
                    <a:cubicBezTo>
                      <a:pt x="770810" y="779684"/>
                      <a:pt x="771704" y="777896"/>
                      <a:pt x="771704" y="777002"/>
                    </a:cubicBezTo>
                    <a:cubicBezTo>
                      <a:pt x="771704" y="776107"/>
                      <a:pt x="772598" y="776107"/>
                      <a:pt x="772598" y="775213"/>
                    </a:cubicBezTo>
                    <a:cubicBezTo>
                      <a:pt x="773492" y="774319"/>
                      <a:pt x="773492" y="773425"/>
                      <a:pt x="774387" y="772531"/>
                    </a:cubicBezTo>
                    <a:cubicBezTo>
                      <a:pt x="775281" y="770743"/>
                      <a:pt x="774387" y="769849"/>
                      <a:pt x="773492" y="769849"/>
                    </a:cubicBezTo>
                    <a:cubicBezTo>
                      <a:pt x="776175" y="765378"/>
                      <a:pt x="780646" y="762695"/>
                      <a:pt x="785117" y="760013"/>
                    </a:cubicBezTo>
                    <a:lnTo>
                      <a:pt x="784223" y="760013"/>
                    </a:lnTo>
                    <a:cubicBezTo>
                      <a:pt x="790482" y="756437"/>
                      <a:pt x="797636" y="752860"/>
                      <a:pt x="803895" y="749283"/>
                    </a:cubicBezTo>
                    <a:lnTo>
                      <a:pt x="806578" y="746601"/>
                    </a:lnTo>
                    <a:cubicBezTo>
                      <a:pt x="796742" y="750178"/>
                      <a:pt x="788694" y="754648"/>
                      <a:pt x="779752" y="760013"/>
                    </a:cubicBezTo>
                    <a:cubicBezTo>
                      <a:pt x="779752" y="760013"/>
                      <a:pt x="777963" y="760907"/>
                      <a:pt x="777069" y="761801"/>
                    </a:cubicBezTo>
                    <a:cubicBezTo>
                      <a:pt x="777069" y="761801"/>
                      <a:pt x="775281" y="762695"/>
                      <a:pt x="772598" y="760013"/>
                    </a:cubicBezTo>
                    <a:lnTo>
                      <a:pt x="772598" y="759119"/>
                    </a:lnTo>
                    <a:cubicBezTo>
                      <a:pt x="774387" y="755542"/>
                      <a:pt x="779752" y="753754"/>
                      <a:pt x="782434" y="751072"/>
                    </a:cubicBezTo>
                    <a:cubicBezTo>
                      <a:pt x="784223" y="751072"/>
                      <a:pt x="786011" y="751072"/>
                      <a:pt x="786011" y="752860"/>
                    </a:cubicBezTo>
                    <a:cubicBezTo>
                      <a:pt x="840558" y="710836"/>
                      <a:pt x="914778" y="720671"/>
                      <a:pt x="977372" y="699212"/>
                    </a:cubicBezTo>
                    <a:cubicBezTo>
                      <a:pt x="982738" y="695635"/>
                      <a:pt x="987209" y="692059"/>
                      <a:pt x="992574" y="689377"/>
                    </a:cubicBezTo>
                    <a:cubicBezTo>
                      <a:pt x="1000622" y="685800"/>
                      <a:pt x="1007775" y="677753"/>
                      <a:pt x="1017612" y="672388"/>
                    </a:cubicBezTo>
                    <a:cubicBezTo>
                      <a:pt x="1031025" y="662553"/>
                      <a:pt x="1040861" y="650035"/>
                      <a:pt x="1046227" y="633940"/>
                    </a:cubicBezTo>
                    <a:cubicBezTo>
                      <a:pt x="1046227" y="632152"/>
                      <a:pt x="1044438" y="630364"/>
                      <a:pt x="1044438" y="630364"/>
                    </a:cubicBezTo>
                    <a:cubicBezTo>
                      <a:pt x="1022083" y="653611"/>
                      <a:pt x="997045" y="672388"/>
                      <a:pt x="970219" y="685800"/>
                    </a:cubicBezTo>
                    <a:cubicBezTo>
                      <a:pt x="934450" y="704577"/>
                      <a:pt x="895999" y="701000"/>
                      <a:pt x="858442" y="706365"/>
                    </a:cubicBezTo>
                    <a:cubicBezTo>
                      <a:pt x="860231" y="702789"/>
                      <a:pt x="863808" y="702789"/>
                      <a:pt x="866490" y="702789"/>
                    </a:cubicBezTo>
                    <a:cubicBezTo>
                      <a:pt x="866490" y="697424"/>
                      <a:pt x="870067" y="695635"/>
                      <a:pt x="873644" y="692953"/>
                    </a:cubicBezTo>
                    <a:lnTo>
                      <a:pt x="879009" y="692953"/>
                    </a:lnTo>
                    <a:cubicBezTo>
                      <a:pt x="880798" y="692953"/>
                      <a:pt x="880798" y="689377"/>
                      <a:pt x="882586" y="689377"/>
                    </a:cubicBezTo>
                    <a:cubicBezTo>
                      <a:pt x="886163" y="689377"/>
                      <a:pt x="891528" y="687588"/>
                      <a:pt x="889740" y="687588"/>
                    </a:cubicBezTo>
                    <a:cubicBezTo>
                      <a:pt x="884374" y="680435"/>
                      <a:pt x="874538" y="692953"/>
                      <a:pt x="866490" y="687588"/>
                    </a:cubicBezTo>
                    <a:cubicBezTo>
                      <a:pt x="870067" y="684012"/>
                      <a:pt x="868279" y="679541"/>
                      <a:pt x="871855" y="677753"/>
                    </a:cubicBezTo>
                    <a:lnTo>
                      <a:pt x="879009" y="677753"/>
                    </a:lnTo>
                    <a:cubicBezTo>
                      <a:pt x="879009" y="674176"/>
                      <a:pt x="882586" y="670600"/>
                      <a:pt x="882586" y="670600"/>
                    </a:cubicBezTo>
                    <a:cubicBezTo>
                      <a:pt x="907624" y="655400"/>
                      <a:pt x="931768" y="643776"/>
                      <a:pt x="955017" y="630364"/>
                    </a:cubicBezTo>
                    <a:cubicBezTo>
                      <a:pt x="949652" y="630364"/>
                      <a:pt x="946969" y="635729"/>
                      <a:pt x="941604" y="632152"/>
                    </a:cubicBezTo>
                    <a:cubicBezTo>
                      <a:pt x="945181" y="632152"/>
                      <a:pt x="941604" y="626787"/>
                      <a:pt x="945181" y="626787"/>
                    </a:cubicBezTo>
                    <a:cubicBezTo>
                      <a:pt x="963959" y="621422"/>
                      <a:pt x="979161" y="611587"/>
                      <a:pt x="997939" y="604434"/>
                    </a:cubicBezTo>
                    <a:cubicBezTo>
                      <a:pt x="990785" y="604434"/>
                      <a:pt x="986314" y="609799"/>
                      <a:pt x="979161" y="604434"/>
                    </a:cubicBezTo>
                    <a:cubicBezTo>
                      <a:pt x="982738" y="602646"/>
                      <a:pt x="984526" y="599069"/>
                      <a:pt x="988997" y="599069"/>
                    </a:cubicBezTo>
                    <a:lnTo>
                      <a:pt x="988997" y="593704"/>
                    </a:lnTo>
                    <a:cubicBezTo>
                      <a:pt x="988997" y="591916"/>
                      <a:pt x="990785" y="591916"/>
                      <a:pt x="992574" y="591916"/>
                    </a:cubicBezTo>
                    <a:cubicBezTo>
                      <a:pt x="990785" y="591916"/>
                      <a:pt x="988997" y="590128"/>
                      <a:pt x="988997" y="590128"/>
                    </a:cubicBezTo>
                    <a:cubicBezTo>
                      <a:pt x="990785" y="586551"/>
                      <a:pt x="996151" y="588340"/>
                      <a:pt x="998833" y="584763"/>
                    </a:cubicBezTo>
                    <a:cubicBezTo>
                      <a:pt x="997045" y="584763"/>
                      <a:pt x="993468" y="584763"/>
                      <a:pt x="993468" y="582975"/>
                    </a:cubicBezTo>
                    <a:cubicBezTo>
                      <a:pt x="998833" y="575822"/>
                      <a:pt x="1006881" y="574928"/>
                      <a:pt x="1015823" y="573139"/>
                    </a:cubicBezTo>
                    <a:cubicBezTo>
                      <a:pt x="1014035" y="569563"/>
                      <a:pt x="1008670" y="573139"/>
                      <a:pt x="1008670" y="569563"/>
                    </a:cubicBezTo>
                    <a:cubicBezTo>
                      <a:pt x="1008670" y="567774"/>
                      <a:pt x="1010458" y="567774"/>
                      <a:pt x="1012247" y="567774"/>
                    </a:cubicBezTo>
                    <a:lnTo>
                      <a:pt x="1008670" y="567774"/>
                    </a:lnTo>
                    <a:cubicBezTo>
                      <a:pt x="1005093" y="565986"/>
                      <a:pt x="1006881" y="562410"/>
                      <a:pt x="1006881" y="560621"/>
                    </a:cubicBezTo>
                    <a:cubicBezTo>
                      <a:pt x="1016718" y="548998"/>
                      <a:pt x="1016718" y="533797"/>
                      <a:pt x="1022083" y="520385"/>
                    </a:cubicBezTo>
                    <a:cubicBezTo>
                      <a:pt x="1020294" y="520385"/>
                      <a:pt x="1018506" y="520385"/>
                      <a:pt x="1018506" y="518597"/>
                    </a:cubicBezTo>
                    <a:cubicBezTo>
                      <a:pt x="1001516" y="537374"/>
                      <a:pt x="974690" y="543633"/>
                      <a:pt x="949652" y="550786"/>
                    </a:cubicBezTo>
                    <a:lnTo>
                      <a:pt x="938027" y="550786"/>
                    </a:lnTo>
                    <a:cubicBezTo>
                      <a:pt x="929979" y="554362"/>
                      <a:pt x="917460" y="554362"/>
                      <a:pt x="909412" y="548998"/>
                    </a:cubicBezTo>
                    <a:cubicBezTo>
                      <a:pt x="902259" y="545421"/>
                      <a:pt x="899576" y="540950"/>
                      <a:pt x="892422" y="535586"/>
                    </a:cubicBezTo>
                    <a:cubicBezTo>
                      <a:pt x="879009" y="527538"/>
                      <a:pt x="865596" y="520385"/>
                      <a:pt x="850394" y="515021"/>
                    </a:cubicBezTo>
                    <a:cubicBezTo>
                      <a:pt x="808367" y="501609"/>
                      <a:pt x="764550" y="494456"/>
                      <a:pt x="720734" y="496244"/>
                    </a:cubicBezTo>
                    <a:cubicBezTo>
                      <a:pt x="739512" y="486408"/>
                      <a:pt x="760079" y="485514"/>
                      <a:pt x="779752" y="479255"/>
                    </a:cubicBezTo>
                    <a:cubicBezTo>
                      <a:pt x="808367" y="471208"/>
                      <a:pt x="835193" y="460479"/>
                      <a:pt x="865596" y="462267"/>
                    </a:cubicBezTo>
                    <a:cubicBezTo>
                      <a:pt x="860231" y="460479"/>
                      <a:pt x="853971" y="462267"/>
                      <a:pt x="848606" y="462267"/>
                    </a:cubicBezTo>
                    <a:cubicBezTo>
                      <a:pt x="825357" y="460479"/>
                      <a:pt x="801213" y="467632"/>
                      <a:pt x="776175" y="472102"/>
                    </a:cubicBezTo>
                    <a:cubicBezTo>
                      <a:pt x="759185" y="475679"/>
                      <a:pt x="743983" y="481938"/>
                      <a:pt x="726993" y="485514"/>
                    </a:cubicBezTo>
                    <a:cubicBezTo>
                      <a:pt x="717157" y="489091"/>
                      <a:pt x="711792" y="498926"/>
                      <a:pt x="700167" y="497138"/>
                    </a:cubicBezTo>
                    <a:lnTo>
                      <a:pt x="700167" y="491773"/>
                    </a:lnTo>
                    <a:cubicBezTo>
                      <a:pt x="717157" y="471208"/>
                      <a:pt x="737724" y="451537"/>
                      <a:pt x="764550" y="449749"/>
                    </a:cubicBezTo>
                    <a:cubicBezTo>
                      <a:pt x="794953" y="444384"/>
                      <a:pt x="823568" y="449749"/>
                      <a:pt x="853971" y="453325"/>
                    </a:cubicBezTo>
                    <a:cubicBezTo>
                      <a:pt x="876327" y="455114"/>
                      <a:pt x="895999" y="460479"/>
                      <a:pt x="918354" y="464949"/>
                    </a:cubicBezTo>
                    <a:cubicBezTo>
                      <a:pt x="926402" y="464949"/>
                      <a:pt x="928191" y="478361"/>
                      <a:pt x="935344" y="480149"/>
                    </a:cubicBezTo>
                    <a:cubicBezTo>
                      <a:pt x="945181" y="483726"/>
                      <a:pt x="955911" y="480149"/>
                      <a:pt x="965748" y="487302"/>
                    </a:cubicBezTo>
                    <a:cubicBezTo>
                      <a:pt x="965748" y="483726"/>
                      <a:pt x="963959" y="480149"/>
                      <a:pt x="965748" y="477467"/>
                    </a:cubicBezTo>
                    <a:cubicBezTo>
                      <a:pt x="972901" y="470314"/>
                      <a:pt x="980949" y="479255"/>
                      <a:pt x="988103" y="475679"/>
                    </a:cubicBezTo>
                    <a:cubicBezTo>
                      <a:pt x="1001516" y="467632"/>
                      <a:pt x="976478" y="452431"/>
                      <a:pt x="969324" y="439913"/>
                    </a:cubicBezTo>
                    <a:cubicBezTo>
                      <a:pt x="969324" y="438125"/>
                      <a:pt x="971113" y="436337"/>
                      <a:pt x="971113" y="436337"/>
                    </a:cubicBezTo>
                    <a:cubicBezTo>
                      <a:pt x="984526" y="447961"/>
                      <a:pt x="994362" y="461373"/>
                      <a:pt x="1011352" y="470314"/>
                    </a:cubicBezTo>
                    <a:cubicBezTo>
                      <a:pt x="1019400" y="473890"/>
                      <a:pt x="1039967" y="478361"/>
                      <a:pt x="1036390" y="468526"/>
                    </a:cubicBezTo>
                    <a:cubicBezTo>
                      <a:pt x="1028342" y="449749"/>
                      <a:pt x="1011352" y="434549"/>
                      <a:pt x="997045" y="417560"/>
                    </a:cubicBezTo>
                    <a:lnTo>
                      <a:pt x="997045" y="410407"/>
                    </a:lnTo>
                    <a:cubicBezTo>
                      <a:pt x="993468" y="410407"/>
                      <a:pt x="993468" y="408619"/>
                      <a:pt x="991680" y="406831"/>
                    </a:cubicBezTo>
                    <a:lnTo>
                      <a:pt x="991680" y="399677"/>
                    </a:lnTo>
                    <a:cubicBezTo>
                      <a:pt x="984526" y="396101"/>
                      <a:pt x="986314" y="389842"/>
                      <a:pt x="983632" y="384477"/>
                    </a:cubicBezTo>
                    <a:cubicBezTo>
                      <a:pt x="978267" y="376430"/>
                      <a:pt x="981843" y="363912"/>
                      <a:pt x="978267" y="354077"/>
                    </a:cubicBezTo>
                    <a:cubicBezTo>
                      <a:pt x="974690" y="344241"/>
                      <a:pt x="972901" y="335300"/>
                      <a:pt x="971113" y="325464"/>
                    </a:cubicBezTo>
                    <a:cubicBezTo>
                      <a:pt x="965748" y="296852"/>
                      <a:pt x="959488" y="271816"/>
                      <a:pt x="955911" y="244098"/>
                    </a:cubicBezTo>
                    <a:cubicBezTo>
                      <a:pt x="952334" y="211910"/>
                      <a:pt x="974690" y="186874"/>
                      <a:pt x="989891" y="158262"/>
                    </a:cubicBezTo>
                    <a:cubicBezTo>
                      <a:pt x="1001516" y="137696"/>
                      <a:pt x="1014929" y="118026"/>
                      <a:pt x="1037284" y="104614"/>
                    </a:cubicBezTo>
                    <a:cubicBezTo>
                      <a:pt x="1042650" y="84049"/>
                      <a:pt x="1056063" y="67060"/>
                      <a:pt x="1069476" y="50966"/>
                    </a:cubicBezTo>
                    <a:cubicBezTo>
                      <a:pt x="1082889" y="34871"/>
                      <a:pt x="1105244" y="24142"/>
                      <a:pt x="1121340" y="16989"/>
                    </a:cubicBezTo>
                    <a:cubicBezTo>
                      <a:pt x="1144590" y="6259"/>
                      <a:pt x="1166051" y="0"/>
                      <a:pt x="1166051" y="0"/>
                    </a:cubicBezTo>
                    <a:lnTo>
                      <a:pt x="0" y="0"/>
                    </a:lnTo>
                    <a:lnTo>
                      <a:pt x="0" y="894133"/>
                    </a:lnTo>
                    <a:lnTo>
                      <a:pt x="828933" y="894133"/>
                    </a:lnTo>
                    <a:cubicBezTo>
                      <a:pt x="861125" y="870886"/>
                      <a:pt x="893317" y="860156"/>
                      <a:pt x="938027" y="837803"/>
                    </a:cubicBezTo>
                    <a:cubicBezTo>
                      <a:pt x="959488" y="828861"/>
                      <a:pt x="1007775" y="806508"/>
                      <a:pt x="1023871" y="790414"/>
                    </a:cubicBezTo>
                    <a:moveTo>
                      <a:pt x="764550" y="668812"/>
                    </a:moveTo>
                    <a:cubicBezTo>
                      <a:pt x="760973" y="668812"/>
                      <a:pt x="754714" y="670600"/>
                      <a:pt x="756502" y="667023"/>
                    </a:cubicBezTo>
                    <a:cubicBezTo>
                      <a:pt x="758291" y="658976"/>
                      <a:pt x="769915" y="658976"/>
                      <a:pt x="777069" y="655400"/>
                    </a:cubicBezTo>
                    <a:cubicBezTo>
                      <a:pt x="780646" y="653611"/>
                      <a:pt x="785117" y="650035"/>
                      <a:pt x="788694" y="651823"/>
                    </a:cubicBezTo>
                    <a:cubicBezTo>
                      <a:pt x="792271" y="657188"/>
                      <a:pt x="796742" y="655400"/>
                      <a:pt x="800319" y="658976"/>
                    </a:cubicBezTo>
                    <a:cubicBezTo>
                      <a:pt x="789588" y="668812"/>
                      <a:pt x="776175" y="664341"/>
                      <a:pt x="764550" y="668812"/>
                    </a:cubicBezTo>
                    <a:moveTo>
                      <a:pt x="505229" y="632152"/>
                    </a:moveTo>
                    <a:cubicBezTo>
                      <a:pt x="505229" y="632152"/>
                      <a:pt x="503441" y="630364"/>
                      <a:pt x="503441" y="628576"/>
                    </a:cubicBezTo>
                    <a:cubicBezTo>
                      <a:pt x="525796" y="599963"/>
                      <a:pt x="541892" y="573139"/>
                      <a:pt x="557988" y="542739"/>
                    </a:cubicBezTo>
                    <a:cubicBezTo>
                      <a:pt x="580343" y="531115"/>
                      <a:pt x="598227" y="514126"/>
                      <a:pt x="615217" y="495350"/>
                    </a:cubicBezTo>
                    <a:cubicBezTo>
                      <a:pt x="643832" y="464949"/>
                      <a:pt x="674235" y="438125"/>
                      <a:pt x="710003" y="421137"/>
                    </a:cubicBezTo>
                    <a:cubicBezTo>
                      <a:pt x="723416" y="415772"/>
                      <a:pt x="740406" y="417560"/>
                      <a:pt x="753820" y="422925"/>
                    </a:cubicBezTo>
                    <a:cubicBezTo>
                      <a:pt x="748454" y="430078"/>
                      <a:pt x="740406" y="428290"/>
                      <a:pt x="733253" y="432760"/>
                    </a:cubicBezTo>
                    <a:cubicBezTo>
                      <a:pt x="731464" y="432760"/>
                      <a:pt x="729676" y="432760"/>
                      <a:pt x="727888" y="430972"/>
                    </a:cubicBezTo>
                    <a:cubicBezTo>
                      <a:pt x="729676" y="429184"/>
                      <a:pt x="729676" y="427396"/>
                      <a:pt x="729676" y="425607"/>
                    </a:cubicBezTo>
                    <a:cubicBezTo>
                      <a:pt x="712686" y="444384"/>
                      <a:pt x="689436" y="452431"/>
                      <a:pt x="676023" y="474785"/>
                    </a:cubicBezTo>
                    <a:cubicBezTo>
                      <a:pt x="666187" y="491773"/>
                      <a:pt x="659033" y="513232"/>
                      <a:pt x="637572" y="518597"/>
                    </a:cubicBezTo>
                    <a:cubicBezTo>
                      <a:pt x="630419" y="520385"/>
                      <a:pt x="639361" y="513232"/>
                      <a:pt x="635784" y="515021"/>
                    </a:cubicBezTo>
                    <a:cubicBezTo>
                      <a:pt x="583025" y="547209"/>
                      <a:pt x="546363" y="586551"/>
                      <a:pt x="505229" y="632152"/>
                    </a:cubicBezTo>
                    <a:moveTo>
                      <a:pt x="645620" y="520385"/>
                    </a:moveTo>
                    <a:cubicBezTo>
                      <a:pt x="643832" y="523962"/>
                      <a:pt x="642043" y="523962"/>
                      <a:pt x="640255" y="527538"/>
                    </a:cubicBezTo>
                    <a:cubicBezTo>
                      <a:pt x="638466" y="531115"/>
                      <a:pt x="636678" y="532903"/>
                      <a:pt x="633101" y="534692"/>
                    </a:cubicBezTo>
                    <a:cubicBezTo>
                      <a:pt x="631313" y="534692"/>
                      <a:pt x="629524" y="534692"/>
                      <a:pt x="629524" y="532903"/>
                    </a:cubicBezTo>
                    <a:cubicBezTo>
                      <a:pt x="631313" y="525750"/>
                      <a:pt x="636678" y="519491"/>
                      <a:pt x="642938" y="517703"/>
                    </a:cubicBezTo>
                    <a:cubicBezTo>
                      <a:pt x="645620" y="516809"/>
                      <a:pt x="645620" y="518597"/>
                      <a:pt x="645620" y="520385"/>
                    </a:cubicBezTo>
                    <a:moveTo>
                      <a:pt x="724311" y="773425"/>
                    </a:moveTo>
                    <a:cubicBezTo>
                      <a:pt x="723416" y="775213"/>
                      <a:pt x="721628" y="777002"/>
                      <a:pt x="719840" y="778790"/>
                    </a:cubicBezTo>
                    <a:cubicBezTo>
                      <a:pt x="721628" y="778790"/>
                      <a:pt x="723416" y="780578"/>
                      <a:pt x="721628" y="781472"/>
                    </a:cubicBezTo>
                    <a:cubicBezTo>
                      <a:pt x="718051" y="785049"/>
                      <a:pt x="713580" y="788625"/>
                      <a:pt x="709109" y="790414"/>
                    </a:cubicBezTo>
                    <a:lnTo>
                      <a:pt x="706426" y="790414"/>
                    </a:lnTo>
                    <a:cubicBezTo>
                      <a:pt x="704638" y="792202"/>
                      <a:pt x="701955" y="793990"/>
                      <a:pt x="700167" y="796673"/>
                    </a:cubicBezTo>
                    <a:cubicBezTo>
                      <a:pt x="698379" y="798461"/>
                      <a:pt x="688542" y="797567"/>
                      <a:pt x="691225" y="794884"/>
                    </a:cubicBezTo>
                    <a:cubicBezTo>
                      <a:pt x="695696" y="791308"/>
                      <a:pt x="699273" y="786837"/>
                      <a:pt x="703744" y="783261"/>
                    </a:cubicBezTo>
                    <a:cubicBezTo>
                      <a:pt x="706426" y="781472"/>
                      <a:pt x="709109" y="778790"/>
                      <a:pt x="710898" y="776107"/>
                    </a:cubicBezTo>
                    <a:cubicBezTo>
                      <a:pt x="711792" y="774319"/>
                      <a:pt x="712686" y="773425"/>
                      <a:pt x="714474" y="772531"/>
                    </a:cubicBezTo>
                    <a:cubicBezTo>
                      <a:pt x="717157" y="770743"/>
                      <a:pt x="726099" y="769849"/>
                      <a:pt x="724311" y="773425"/>
                    </a:cubicBezTo>
                    <a:moveTo>
                      <a:pt x="693908" y="760013"/>
                    </a:moveTo>
                    <a:cubicBezTo>
                      <a:pt x="686754" y="764484"/>
                      <a:pt x="680494" y="768954"/>
                      <a:pt x="674235" y="773425"/>
                    </a:cubicBezTo>
                    <a:cubicBezTo>
                      <a:pt x="667081" y="777896"/>
                      <a:pt x="659033" y="780578"/>
                      <a:pt x="651880" y="784155"/>
                    </a:cubicBezTo>
                    <a:cubicBezTo>
                      <a:pt x="650985" y="783261"/>
                      <a:pt x="650091" y="783261"/>
                      <a:pt x="649197" y="783261"/>
                    </a:cubicBezTo>
                    <a:cubicBezTo>
                      <a:pt x="642938" y="786837"/>
                      <a:pt x="637572" y="791308"/>
                      <a:pt x="632207" y="796673"/>
                    </a:cubicBezTo>
                    <a:lnTo>
                      <a:pt x="629524" y="799355"/>
                    </a:lnTo>
                    <a:lnTo>
                      <a:pt x="626842" y="802037"/>
                    </a:lnTo>
                    <a:lnTo>
                      <a:pt x="623265" y="805614"/>
                    </a:lnTo>
                    <a:cubicBezTo>
                      <a:pt x="622371" y="806508"/>
                      <a:pt x="622371" y="807402"/>
                      <a:pt x="620582" y="808296"/>
                    </a:cubicBezTo>
                    <a:cubicBezTo>
                      <a:pt x="619688" y="809190"/>
                      <a:pt x="617005" y="809190"/>
                      <a:pt x="617005" y="807402"/>
                    </a:cubicBezTo>
                    <a:cubicBezTo>
                      <a:pt x="616111" y="808296"/>
                      <a:pt x="615217" y="808296"/>
                      <a:pt x="614323" y="809190"/>
                    </a:cubicBezTo>
                    <a:cubicBezTo>
                      <a:pt x="613429" y="810085"/>
                      <a:pt x="612534" y="810085"/>
                      <a:pt x="611640" y="810979"/>
                    </a:cubicBezTo>
                    <a:lnTo>
                      <a:pt x="609852" y="810979"/>
                    </a:lnTo>
                    <a:cubicBezTo>
                      <a:pt x="608063" y="812767"/>
                      <a:pt x="605381" y="814555"/>
                      <a:pt x="603592" y="816343"/>
                    </a:cubicBezTo>
                    <a:cubicBezTo>
                      <a:pt x="600015" y="819920"/>
                      <a:pt x="596439" y="822602"/>
                      <a:pt x="593756" y="827073"/>
                    </a:cubicBezTo>
                    <a:lnTo>
                      <a:pt x="593756" y="827967"/>
                    </a:lnTo>
                    <a:lnTo>
                      <a:pt x="592862" y="828861"/>
                    </a:lnTo>
                    <a:cubicBezTo>
                      <a:pt x="592862" y="828861"/>
                      <a:pt x="592862" y="829755"/>
                      <a:pt x="591968" y="829755"/>
                    </a:cubicBezTo>
                    <a:cubicBezTo>
                      <a:pt x="591968" y="830650"/>
                      <a:pt x="591073" y="830650"/>
                      <a:pt x="591073" y="831544"/>
                    </a:cubicBezTo>
                    <a:cubicBezTo>
                      <a:pt x="591073" y="831544"/>
                      <a:pt x="590179" y="832438"/>
                      <a:pt x="589285" y="832438"/>
                    </a:cubicBezTo>
                    <a:lnTo>
                      <a:pt x="588391" y="831544"/>
                    </a:lnTo>
                    <a:cubicBezTo>
                      <a:pt x="588391" y="831544"/>
                      <a:pt x="588391" y="830650"/>
                      <a:pt x="587496" y="830650"/>
                    </a:cubicBezTo>
                    <a:cubicBezTo>
                      <a:pt x="586602" y="829755"/>
                      <a:pt x="586602" y="828861"/>
                      <a:pt x="585708" y="827967"/>
                    </a:cubicBezTo>
                    <a:lnTo>
                      <a:pt x="585708" y="827073"/>
                    </a:lnTo>
                    <a:cubicBezTo>
                      <a:pt x="587496" y="825285"/>
                      <a:pt x="589285" y="823497"/>
                      <a:pt x="591073" y="820814"/>
                    </a:cubicBezTo>
                    <a:cubicBezTo>
                      <a:pt x="591968" y="819920"/>
                      <a:pt x="591968" y="819026"/>
                      <a:pt x="592862" y="819026"/>
                    </a:cubicBezTo>
                    <a:cubicBezTo>
                      <a:pt x="593756" y="818132"/>
                      <a:pt x="594650" y="816343"/>
                      <a:pt x="595544" y="815449"/>
                    </a:cubicBezTo>
                    <a:cubicBezTo>
                      <a:pt x="595544" y="814555"/>
                      <a:pt x="596439" y="814555"/>
                      <a:pt x="596439" y="813661"/>
                    </a:cubicBezTo>
                    <a:cubicBezTo>
                      <a:pt x="598227" y="810979"/>
                      <a:pt x="600015" y="809190"/>
                      <a:pt x="601804" y="806508"/>
                    </a:cubicBezTo>
                    <a:lnTo>
                      <a:pt x="602698" y="805614"/>
                    </a:lnTo>
                    <a:cubicBezTo>
                      <a:pt x="603592" y="804720"/>
                      <a:pt x="604486" y="802931"/>
                      <a:pt x="605381" y="802037"/>
                    </a:cubicBezTo>
                    <a:cubicBezTo>
                      <a:pt x="606275" y="801143"/>
                      <a:pt x="606275" y="800249"/>
                      <a:pt x="607169" y="798461"/>
                    </a:cubicBezTo>
                    <a:lnTo>
                      <a:pt x="607169" y="797567"/>
                    </a:lnTo>
                    <a:cubicBezTo>
                      <a:pt x="608063" y="795778"/>
                      <a:pt x="608063" y="794884"/>
                      <a:pt x="608958" y="793990"/>
                    </a:cubicBezTo>
                    <a:lnTo>
                      <a:pt x="608958" y="793096"/>
                    </a:lnTo>
                    <a:cubicBezTo>
                      <a:pt x="608958" y="792202"/>
                      <a:pt x="608958" y="792202"/>
                      <a:pt x="609852" y="791308"/>
                    </a:cubicBezTo>
                    <a:cubicBezTo>
                      <a:pt x="609852" y="790414"/>
                      <a:pt x="609852" y="789519"/>
                      <a:pt x="610746" y="788625"/>
                    </a:cubicBezTo>
                    <a:lnTo>
                      <a:pt x="610746" y="787731"/>
                    </a:lnTo>
                    <a:cubicBezTo>
                      <a:pt x="612534" y="784155"/>
                      <a:pt x="615217" y="781472"/>
                      <a:pt x="617900" y="778790"/>
                    </a:cubicBezTo>
                    <a:lnTo>
                      <a:pt x="617005" y="778790"/>
                    </a:lnTo>
                    <a:cubicBezTo>
                      <a:pt x="614323" y="780578"/>
                      <a:pt x="612534" y="782366"/>
                      <a:pt x="610746" y="784155"/>
                    </a:cubicBezTo>
                    <a:cubicBezTo>
                      <a:pt x="608958" y="785943"/>
                      <a:pt x="605381" y="783261"/>
                      <a:pt x="608063" y="781472"/>
                    </a:cubicBezTo>
                    <a:cubicBezTo>
                      <a:pt x="609852" y="780578"/>
                      <a:pt x="610746" y="778790"/>
                      <a:pt x="611640" y="777896"/>
                    </a:cubicBezTo>
                    <a:cubicBezTo>
                      <a:pt x="614323" y="775213"/>
                      <a:pt x="617005" y="771637"/>
                      <a:pt x="620582" y="768954"/>
                    </a:cubicBezTo>
                    <a:cubicBezTo>
                      <a:pt x="622371" y="767166"/>
                      <a:pt x="624159" y="766272"/>
                      <a:pt x="625948" y="765378"/>
                    </a:cubicBezTo>
                    <a:lnTo>
                      <a:pt x="626842" y="764484"/>
                    </a:lnTo>
                    <a:cubicBezTo>
                      <a:pt x="627736" y="762695"/>
                      <a:pt x="629524" y="761801"/>
                      <a:pt x="630419" y="760013"/>
                    </a:cubicBezTo>
                    <a:cubicBezTo>
                      <a:pt x="646514" y="744813"/>
                      <a:pt x="674235" y="744813"/>
                      <a:pt x="694802" y="734977"/>
                    </a:cubicBezTo>
                    <a:cubicBezTo>
                      <a:pt x="702850" y="731401"/>
                      <a:pt x="713580" y="736766"/>
                      <a:pt x="721628" y="734977"/>
                    </a:cubicBezTo>
                    <a:cubicBezTo>
                      <a:pt x="726993" y="734977"/>
                      <a:pt x="731464" y="734977"/>
                      <a:pt x="736830" y="738554"/>
                    </a:cubicBezTo>
                    <a:cubicBezTo>
                      <a:pt x="721628" y="741236"/>
                      <a:pt x="708215" y="751072"/>
                      <a:pt x="693908" y="760013"/>
                    </a:cubicBezTo>
                    <a:moveTo>
                      <a:pt x="728782" y="641988"/>
                    </a:moveTo>
                    <a:cubicBezTo>
                      <a:pt x="726993" y="640199"/>
                      <a:pt x="734147" y="641988"/>
                      <a:pt x="735935" y="638411"/>
                    </a:cubicBezTo>
                    <a:lnTo>
                      <a:pt x="722522" y="638411"/>
                    </a:lnTo>
                    <a:cubicBezTo>
                      <a:pt x="720734" y="638411"/>
                      <a:pt x="720734" y="636623"/>
                      <a:pt x="720734" y="634834"/>
                    </a:cubicBezTo>
                    <a:cubicBezTo>
                      <a:pt x="712686" y="636623"/>
                      <a:pt x="701955" y="640199"/>
                      <a:pt x="693908" y="641988"/>
                    </a:cubicBezTo>
                    <a:cubicBezTo>
                      <a:pt x="682283" y="645564"/>
                      <a:pt x="671552" y="653611"/>
                      <a:pt x="658139" y="657188"/>
                    </a:cubicBezTo>
                    <a:cubicBezTo>
                      <a:pt x="639361" y="664341"/>
                      <a:pt x="624159" y="679541"/>
                      <a:pt x="604486" y="685800"/>
                    </a:cubicBezTo>
                    <a:cubicBezTo>
                      <a:pt x="602698" y="685800"/>
                      <a:pt x="602698" y="684012"/>
                      <a:pt x="602698" y="682223"/>
                    </a:cubicBezTo>
                    <a:cubicBezTo>
                      <a:pt x="604486" y="676859"/>
                      <a:pt x="610746" y="675070"/>
                      <a:pt x="614323" y="670600"/>
                    </a:cubicBezTo>
                    <a:cubicBezTo>
                      <a:pt x="614323" y="668812"/>
                      <a:pt x="614323" y="667023"/>
                      <a:pt x="612534" y="667023"/>
                    </a:cubicBezTo>
                    <a:cubicBezTo>
                      <a:pt x="625948" y="648246"/>
                      <a:pt x="644726" y="638411"/>
                      <a:pt x="661716" y="623211"/>
                    </a:cubicBezTo>
                    <a:lnTo>
                      <a:pt x="661716" y="617846"/>
                    </a:lnTo>
                    <a:cubicBezTo>
                      <a:pt x="667081" y="610693"/>
                      <a:pt x="675129" y="608010"/>
                      <a:pt x="678706" y="599069"/>
                    </a:cubicBezTo>
                    <a:cubicBezTo>
                      <a:pt x="680494" y="593704"/>
                      <a:pt x="687648" y="587445"/>
                      <a:pt x="695696" y="583869"/>
                    </a:cubicBezTo>
                    <a:cubicBezTo>
                      <a:pt x="693908" y="582081"/>
                      <a:pt x="690331" y="582081"/>
                      <a:pt x="690331" y="578504"/>
                    </a:cubicBezTo>
                    <a:cubicBezTo>
                      <a:pt x="683177" y="578504"/>
                      <a:pt x="676918" y="582081"/>
                      <a:pt x="669764" y="576716"/>
                    </a:cubicBezTo>
                    <a:cubicBezTo>
                      <a:pt x="673341" y="574033"/>
                      <a:pt x="676918" y="572245"/>
                      <a:pt x="680494" y="570457"/>
                    </a:cubicBezTo>
                    <a:cubicBezTo>
                      <a:pt x="678706" y="570457"/>
                      <a:pt x="677812" y="569563"/>
                      <a:pt x="676918" y="567774"/>
                    </a:cubicBezTo>
                    <a:cubicBezTo>
                      <a:pt x="675129" y="564198"/>
                      <a:pt x="680494" y="560621"/>
                      <a:pt x="684965" y="559727"/>
                    </a:cubicBezTo>
                    <a:cubicBezTo>
                      <a:pt x="692119" y="557939"/>
                      <a:pt x="700167" y="557939"/>
                      <a:pt x="705532" y="552574"/>
                    </a:cubicBezTo>
                    <a:cubicBezTo>
                      <a:pt x="693908" y="550786"/>
                      <a:pt x="680494" y="556151"/>
                      <a:pt x="667975" y="548998"/>
                    </a:cubicBezTo>
                    <a:cubicBezTo>
                      <a:pt x="676023" y="526644"/>
                      <a:pt x="690331" y="508762"/>
                      <a:pt x="710003" y="498032"/>
                    </a:cubicBezTo>
                    <a:cubicBezTo>
                      <a:pt x="711792" y="498032"/>
                      <a:pt x="715369" y="498032"/>
                      <a:pt x="715369" y="499820"/>
                    </a:cubicBezTo>
                    <a:cubicBezTo>
                      <a:pt x="715369" y="507868"/>
                      <a:pt x="710003" y="515021"/>
                      <a:pt x="701955" y="516809"/>
                    </a:cubicBezTo>
                    <a:cubicBezTo>
                      <a:pt x="715369" y="520385"/>
                      <a:pt x="728782" y="520385"/>
                      <a:pt x="742195" y="526644"/>
                    </a:cubicBezTo>
                    <a:cubicBezTo>
                      <a:pt x="740406" y="530221"/>
                      <a:pt x="736830" y="528433"/>
                      <a:pt x="735041" y="528433"/>
                    </a:cubicBezTo>
                    <a:cubicBezTo>
                      <a:pt x="743089" y="533797"/>
                      <a:pt x="753820" y="530221"/>
                      <a:pt x="761868" y="536480"/>
                    </a:cubicBezTo>
                    <a:cubicBezTo>
                      <a:pt x="756502" y="541845"/>
                      <a:pt x="752031" y="536480"/>
                      <a:pt x="746666" y="536480"/>
                    </a:cubicBezTo>
                    <a:cubicBezTo>
                      <a:pt x="799424" y="551680"/>
                      <a:pt x="854865" y="563304"/>
                      <a:pt x="898682" y="597281"/>
                    </a:cubicBezTo>
                    <a:cubicBezTo>
                      <a:pt x="861125" y="616058"/>
                      <a:pt x="822674" y="624105"/>
                      <a:pt x="782434" y="633046"/>
                    </a:cubicBezTo>
                    <a:cubicBezTo>
                      <a:pt x="777069" y="633046"/>
                      <a:pt x="774387" y="633046"/>
                      <a:pt x="769021" y="631258"/>
                    </a:cubicBezTo>
                    <a:cubicBezTo>
                      <a:pt x="769021" y="633046"/>
                      <a:pt x="769021" y="636623"/>
                      <a:pt x="767233" y="636623"/>
                    </a:cubicBezTo>
                    <a:cubicBezTo>
                      <a:pt x="760079" y="636623"/>
                      <a:pt x="755608" y="636623"/>
                      <a:pt x="750243" y="640199"/>
                    </a:cubicBezTo>
                    <a:cubicBezTo>
                      <a:pt x="743983" y="645564"/>
                      <a:pt x="734147" y="647352"/>
                      <a:pt x="728782" y="641988"/>
                    </a:cubicBezTo>
                  </a:path>
                </a:pathLst>
              </a:custGeom>
              <a:solidFill>
                <a:srgbClr val="000091"/>
              </a:solidFill>
              <a:ln w="893" cap="flat">
                <a:noFill/>
                <a:prstDash val="solid"/>
                <a:miter/>
              </a:ln>
            </p:spPr>
            <p:txBody>
              <a:bodyPr rtlCol="0" anchor="ctr"/>
              <a:lstStyle/>
              <a:p>
                <a:endParaRPr lang="fr-FR"/>
              </a:p>
            </p:txBody>
          </p:sp>
          <p:sp>
            <p:nvSpPr>
              <p:cNvPr id="11" name="Forme libre 10">
                <a:extLst>
                  <a:ext uri="{FF2B5EF4-FFF2-40B4-BE49-F238E27FC236}">
                    <a16:creationId xmlns:a16="http://schemas.microsoft.com/office/drawing/2014/main" id="{19497B61-1444-6ACD-9373-4506BA6DA70B}"/>
                  </a:ext>
                </a:extLst>
              </p:cNvPr>
              <p:cNvSpPr/>
              <p:nvPr/>
            </p:nvSpPr>
            <p:spPr>
              <a:xfrm>
                <a:off x="4569124" y="894132"/>
                <a:ext cx="1085135" cy="894132"/>
              </a:xfrm>
              <a:custGeom>
                <a:avLst/>
                <a:gdLst>
                  <a:gd name="connsiteX0" fmla="*/ 1084241 w 1085135"/>
                  <a:gd name="connsiteY0" fmla="*/ 0 h 894132"/>
                  <a:gd name="connsiteX1" fmla="*/ 123859 w 1085135"/>
                  <a:gd name="connsiteY1" fmla="*/ 0 h 894132"/>
                  <a:gd name="connsiteX2" fmla="*/ 132801 w 1085135"/>
                  <a:gd name="connsiteY2" fmla="*/ 4471 h 894132"/>
                  <a:gd name="connsiteX3" fmla="*/ 156945 w 1085135"/>
                  <a:gd name="connsiteY3" fmla="*/ 16989 h 894132"/>
                  <a:gd name="connsiteX4" fmla="*/ 189136 w 1085135"/>
                  <a:gd name="connsiteY4" fmla="*/ 43813 h 894132"/>
                  <a:gd name="connsiteX5" fmla="*/ 194501 w 1085135"/>
                  <a:gd name="connsiteY5" fmla="*/ 66166 h 894132"/>
                  <a:gd name="connsiteX6" fmla="*/ 181088 w 1085135"/>
                  <a:gd name="connsiteY6" fmla="*/ 91202 h 894132"/>
                  <a:gd name="connsiteX7" fmla="*/ 145320 w 1085135"/>
                  <a:gd name="connsiteY7" fmla="*/ 94778 h 894132"/>
                  <a:gd name="connsiteX8" fmla="*/ 124753 w 1085135"/>
                  <a:gd name="connsiteY8" fmla="*/ 91202 h 894132"/>
                  <a:gd name="connsiteX9" fmla="*/ 190925 w 1085135"/>
                  <a:gd name="connsiteY9" fmla="*/ 136802 h 894132"/>
                  <a:gd name="connsiteX10" fmla="*/ 206126 w 1085135"/>
                  <a:gd name="connsiteY10" fmla="*/ 142167 h 894132"/>
                  <a:gd name="connsiteX11" fmla="*/ 207915 w 1085135"/>
                  <a:gd name="connsiteY11" fmla="*/ 147532 h 894132"/>
                  <a:gd name="connsiteX12" fmla="*/ 202549 w 1085135"/>
                  <a:gd name="connsiteY12" fmla="*/ 157367 h 894132"/>
                  <a:gd name="connsiteX13" fmla="*/ 207915 w 1085135"/>
                  <a:gd name="connsiteY13" fmla="*/ 157367 h 894132"/>
                  <a:gd name="connsiteX14" fmla="*/ 226693 w 1085135"/>
                  <a:gd name="connsiteY14" fmla="*/ 142167 h 894132"/>
                  <a:gd name="connsiteX15" fmla="*/ 233847 w 1085135"/>
                  <a:gd name="connsiteY15" fmla="*/ 167203 h 894132"/>
                  <a:gd name="connsiteX16" fmla="*/ 213280 w 1085135"/>
                  <a:gd name="connsiteY16" fmla="*/ 184191 h 894132"/>
                  <a:gd name="connsiteX17" fmla="*/ 213280 w 1085135"/>
                  <a:gd name="connsiteY17" fmla="*/ 195815 h 894132"/>
                  <a:gd name="connsiteX18" fmla="*/ 221328 w 1085135"/>
                  <a:gd name="connsiteY18" fmla="*/ 216380 h 894132"/>
                  <a:gd name="connsiteX19" fmla="*/ 232952 w 1085135"/>
                  <a:gd name="connsiteY19" fmla="*/ 253934 h 894132"/>
                  <a:gd name="connsiteX20" fmla="*/ 244577 w 1085135"/>
                  <a:gd name="connsiteY20" fmla="*/ 329935 h 894132"/>
                  <a:gd name="connsiteX21" fmla="*/ 242789 w 1085135"/>
                  <a:gd name="connsiteY21" fmla="*/ 368383 h 894132"/>
                  <a:gd name="connsiteX22" fmla="*/ 261567 w 1085135"/>
                  <a:gd name="connsiteY22" fmla="*/ 404148 h 894132"/>
                  <a:gd name="connsiteX23" fmla="*/ 280346 w 1085135"/>
                  <a:gd name="connsiteY23" fmla="*/ 430972 h 894132"/>
                  <a:gd name="connsiteX24" fmla="*/ 300912 w 1085135"/>
                  <a:gd name="connsiteY24" fmla="*/ 484620 h 894132"/>
                  <a:gd name="connsiteX25" fmla="*/ 265144 w 1085135"/>
                  <a:gd name="connsiteY25" fmla="*/ 501609 h 894132"/>
                  <a:gd name="connsiteX26" fmla="*/ 268721 w 1085135"/>
                  <a:gd name="connsiteY26" fmla="*/ 532009 h 894132"/>
                  <a:gd name="connsiteX27" fmla="*/ 246366 w 1085135"/>
                  <a:gd name="connsiteY27" fmla="*/ 561516 h 894132"/>
                  <a:gd name="connsiteX28" fmla="*/ 257990 w 1085135"/>
                  <a:gd name="connsiteY28" fmla="*/ 568669 h 894132"/>
                  <a:gd name="connsiteX29" fmla="*/ 263356 w 1085135"/>
                  <a:gd name="connsiteY29" fmla="*/ 591022 h 894132"/>
                  <a:gd name="connsiteX30" fmla="*/ 246366 w 1085135"/>
                  <a:gd name="connsiteY30" fmla="*/ 621422 h 894132"/>
                  <a:gd name="connsiteX31" fmla="*/ 244577 w 1085135"/>
                  <a:gd name="connsiteY31" fmla="*/ 658976 h 894132"/>
                  <a:gd name="connsiteX32" fmla="*/ 214174 w 1085135"/>
                  <a:gd name="connsiteY32" fmla="*/ 684012 h 894132"/>
                  <a:gd name="connsiteX33" fmla="*/ 181982 w 1085135"/>
                  <a:gd name="connsiteY33" fmla="*/ 685800 h 894132"/>
                  <a:gd name="connsiteX34" fmla="*/ 172146 w 1085135"/>
                  <a:gd name="connsiteY34" fmla="*/ 682223 h 894132"/>
                  <a:gd name="connsiteX35" fmla="*/ 86302 w 1085135"/>
                  <a:gd name="connsiteY35" fmla="*/ 670600 h 894132"/>
                  <a:gd name="connsiteX36" fmla="*/ 63052 w 1085135"/>
                  <a:gd name="connsiteY36" fmla="*/ 676859 h 894132"/>
                  <a:gd name="connsiteX37" fmla="*/ 42486 w 1085135"/>
                  <a:gd name="connsiteY37" fmla="*/ 694741 h 894132"/>
                  <a:gd name="connsiteX38" fmla="*/ 38909 w 1085135"/>
                  <a:gd name="connsiteY38" fmla="*/ 699212 h 894132"/>
                  <a:gd name="connsiteX39" fmla="*/ 37120 w 1085135"/>
                  <a:gd name="connsiteY39" fmla="*/ 701894 h 894132"/>
                  <a:gd name="connsiteX40" fmla="*/ 35332 w 1085135"/>
                  <a:gd name="connsiteY40" fmla="*/ 703683 h 894132"/>
                  <a:gd name="connsiteX41" fmla="*/ 21919 w 1085135"/>
                  <a:gd name="connsiteY41" fmla="*/ 723354 h 894132"/>
                  <a:gd name="connsiteX42" fmla="*/ 21024 w 1085135"/>
                  <a:gd name="connsiteY42" fmla="*/ 724248 h 894132"/>
                  <a:gd name="connsiteX43" fmla="*/ 19236 w 1085135"/>
                  <a:gd name="connsiteY43" fmla="*/ 726930 h 894132"/>
                  <a:gd name="connsiteX44" fmla="*/ 6717 w 1085135"/>
                  <a:gd name="connsiteY44" fmla="*/ 758225 h 894132"/>
                  <a:gd name="connsiteX45" fmla="*/ 8506 w 1085135"/>
                  <a:gd name="connsiteY45" fmla="*/ 837803 h 894132"/>
                  <a:gd name="connsiteX46" fmla="*/ 101503 w 1085135"/>
                  <a:gd name="connsiteY46" fmla="*/ 873568 h 894132"/>
                  <a:gd name="connsiteX47" fmla="*/ 141743 w 1085135"/>
                  <a:gd name="connsiteY47" fmla="*/ 894133 h 894132"/>
                  <a:gd name="connsiteX48" fmla="*/ 1085135 w 1085135"/>
                  <a:gd name="connsiteY48" fmla="*/ 894133 h 894132"/>
                  <a:gd name="connsiteX49" fmla="*/ 1085135 w 1085135"/>
                  <a:gd name="connsiteY49" fmla="*/ 0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085135" h="894132">
                    <a:moveTo>
                      <a:pt x="1084241" y="0"/>
                    </a:moveTo>
                    <a:lnTo>
                      <a:pt x="123859" y="0"/>
                    </a:lnTo>
                    <a:cubicBezTo>
                      <a:pt x="123859" y="0"/>
                      <a:pt x="125647" y="0"/>
                      <a:pt x="132801" y="4471"/>
                    </a:cubicBezTo>
                    <a:cubicBezTo>
                      <a:pt x="140849" y="8941"/>
                      <a:pt x="150685" y="14306"/>
                      <a:pt x="156945" y="16989"/>
                    </a:cubicBezTo>
                    <a:cubicBezTo>
                      <a:pt x="169463" y="23247"/>
                      <a:pt x="181088" y="31295"/>
                      <a:pt x="189136" y="43813"/>
                    </a:cubicBezTo>
                    <a:cubicBezTo>
                      <a:pt x="192713" y="49177"/>
                      <a:pt x="197184" y="59013"/>
                      <a:pt x="194501" y="66166"/>
                    </a:cubicBezTo>
                    <a:cubicBezTo>
                      <a:pt x="190925" y="74213"/>
                      <a:pt x="189136" y="88519"/>
                      <a:pt x="181088" y="91202"/>
                    </a:cubicBezTo>
                    <a:cubicBezTo>
                      <a:pt x="171252" y="96566"/>
                      <a:pt x="157839" y="96566"/>
                      <a:pt x="145320" y="94778"/>
                    </a:cubicBezTo>
                    <a:cubicBezTo>
                      <a:pt x="138166" y="94778"/>
                      <a:pt x="131907" y="92990"/>
                      <a:pt x="124753" y="91202"/>
                    </a:cubicBezTo>
                    <a:cubicBezTo>
                      <a:pt x="149791" y="101037"/>
                      <a:pt x="173935" y="113555"/>
                      <a:pt x="190925" y="136802"/>
                    </a:cubicBezTo>
                    <a:cubicBezTo>
                      <a:pt x="192713" y="140379"/>
                      <a:pt x="198972" y="142167"/>
                      <a:pt x="206126" y="142167"/>
                    </a:cubicBezTo>
                    <a:cubicBezTo>
                      <a:pt x="207915" y="142167"/>
                      <a:pt x="207915" y="145744"/>
                      <a:pt x="207915" y="147532"/>
                    </a:cubicBezTo>
                    <a:cubicBezTo>
                      <a:pt x="204338" y="151108"/>
                      <a:pt x="200761" y="152897"/>
                      <a:pt x="202549" y="157367"/>
                    </a:cubicBezTo>
                    <a:lnTo>
                      <a:pt x="207915" y="157367"/>
                    </a:lnTo>
                    <a:cubicBezTo>
                      <a:pt x="215962" y="153791"/>
                      <a:pt x="215068" y="136802"/>
                      <a:pt x="226693" y="142167"/>
                    </a:cubicBezTo>
                    <a:cubicBezTo>
                      <a:pt x="234741" y="147532"/>
                      <a:pt x="238318" y="159156"/>
                      <a:pt x="233847" y="167203"/>
                    </a:cubicBezTo>
                    <a:cubicBezTo>
                      <a:pt x="226693" y="174356"/>
                      <a:pt x="220433" y="178827"/>
                      <a:pt x="213280" y="184191"/>
                    </a:cubicBezTo>
                    <a:cubicBezTo>
                      <a:pt x="211491" y="187768"/>
                      <a:pt x="211491" y="192239"/>
                      <a:pt x="213280" y="195815"/>
                    </a:cubicBezTo>
                    <a:cubicBezTo>
                      <a:pt x="218645" y="202968"/>
                      <a:pt x="220433" y="209227"/>
                      <a:pt x="221328" y="216380"/>
                    </a:cubicBezTo>
                    <a:cubicBezTo>
                      <a:pt x="226693" y="228004"/>
                      <a:pt x="228481" y="241416"/>
                      <a:pt x="232952" y="253934"/>
                    </a:cubicBezTo>
                    <a:cubicBezTo>
                      <a:pt x="240106" y="278970"/>
                      <a:pt x="246366" y="304899"/>
                      <a:pt x="244577" y="329935"/>
                    </a:cubicBezTo>
                    <a:cubicBezTo>
                      <a:pt x="244577" y="343347"/>
                      <a:pt x="237423" y="354971"/>
                      <a:pt x="242789" y="368383"/>
                    </a:cubicBezTo>
                    <a:cubicBezTo>
                      <a:pt x="246366" y="381795"/>
                      <a:pt x="254413" y="391630"/>
                      <a:pt x="261567" y="404148"/>
                    </a:cubicBezTo>
                    <a:cubicBezTo>
                      <a:pt x="268721" y="413984"/>
                      <a:pt x="274980" y="421137"/>
                      <a:pt x="280346" y="430972"/>
                    </a:cubicBezTo>
                    <a:cubicBezTo>
                      <a:pt x="290182" y="447961"/>
                      <a:pt x="308960" y="464949"/>
                      <a:pt x="300912" y="484620"/>
                    </a:cubicBezTo>
                    <a:cubicBezTo>
                      <a:pt x="295547" y="496244"/>
                      <a:pt x="277663" y="494456"/>
                      <a:pt x="265144" y="501609"/>
                    </a:cubicBezTo>
                    <a:cubicBezTo>
                      <a:pt x="255308" y="509656"/>
                      <a:pt x="263356" y="523962"/>
                      <a:pt x="268721" y="532009"/>
                    </a:cubicBezTo>
                    <a:cubicBezTo>
                      <a:pt x="276769" y="547209"/>
                      <a:pt x="258885" y="557045"/>
                      <a:pt x="246366" y="561516"/>
                    </a:cubicBezTo>
                    <a:cubicBezTo>
                      <a:pt x="249942" y="566880"/>
                      <a:pt x="256202" y="565092"/>
                      <a:pt x="257990" y="568669"/>
                    </a:cubicBezTo>
                    <a:cubicBezTo>
                      <a:pt x="259779" y="576716"/>
                      <a:pt x="267827" y="582081"/>
                      <a:pt x="263356" y="591022"/>
                    </a:cubicBezTo>
                    <a:cubicBezTo>
                      <a:pt x="256202" y="600857"/>
                      <a:pt x="236529" y="606222"/>
                      <a:pt x="246366" y="621422"/>
                    </a:cubicBezTo>
                    <a:cubicBezTo>
                      <a:pt x="253519" y="633046"/>
                      <a:pt x="249048" y="646458"/>
                      <a:pt x="244577" y="658976"/>
                    </a:cubicBezTo>
                    <a:cubicBezTo>
                      <a:pt x="239212" y="672388"/>
                      <a:pt x="227587" y="681329"/>
                      <a:pt x="214174" y="684012"/>
                    </a:cubicBezTo>
                    <a:cubicBezTo>
                      <a:pt x="204338" y="687588"/>
                      <a:pt x="191819" y="687588"/>
                      <a:pt x="181982" y="685800"/>
                    </a:cubicBezTo>
                    <a:cubicBezTo>
                      <a:pt x="178406" y="684012"/>
                      <a:pt x="174829" y="682223"/>
                      <a:pt x="172146" y="682223"/>
                    </a:cubicBezTo>
                    <a:cubicBezTo>
                      <a:pt x="143531" y="678647"/>
                      <a:pt x="114917" y="670600"/>
                      <a:pt x="86302" y="670600"/>
                    </a:cubicBezTo>
                    <a:cubicBezTo>
                      <a:pt x="78254" y="672388"/>
                      <a:pt x="69312" y="674176"/>
                      <a:pt x="63052" y="676859"/>
                    </a:cubicBezTo>
                    <a:cubicBezTo>
                      <a:pt x="55899" y="682223"/>
                      <a:pt x="48745" y="688482"/>
                      <a:pt x="42486" y="694741"/>
                    </a:cubicBezTo>
                    <a:cubicBezTo>
                      <a:pt x="41591" y="696530"/>
                      <a:pt x="39803" y="697424"/>
                      <a:pt x="38909" y="699212"/>
                    </a:cubicBezTo>
                    <a:cubicBezTo>
                      <a:pt x="38014" y="700106"/>
                      <a:pt x="37120" y="701000"/>
                      <a:pt x="37120" y="701894"/>
                    </a:cubicBezTo>
                    <a:lnTo>
                      <a:pt x="35332" y="703683"/>
                    </a:lnTo>
                    <a:cubicBezTo>
                      <a:pt x="29967" y="709942"/>
                      <a:pt x="26390" y="716201"/>
                      <a:pt x="21919" y="723354"/>
                    </a:cubicBezTo>
                    <a:cubicBezTo>
                      <a:pt x="21919" y="724248"/>
                      <a:pt x="21024" y="724248"/>
                      <a:pt x="21024" y="724248"/>
                    </a:cubicBezTo>
                    <a:cubicBezTo>
                      <a:pt x="21024" y="725142"/>
                      <a:pt x="20130" y="726036"/>
                      <a:pt x="19236" y="726930"/>
                    </a:cubicBezTo>
                    <a:cubicBezTo>
                      <a:pt x="13871" y="736766"/>
                      <a:pt x="9400" y="747495"/>
                      <a:pt x="6717" y="758225"/>
                    </a:cubicBezTo>
                    <a:cubicBezTo>
                      <a:pt x="-4908" y="796673"/>
                      <a:pt x="458" y="829755"/>
                      <a:pt x="8506" y="837803"/>
                    </a:cubicBezTo>
                    <a:cubicBezTo>
                      <a:pt x="10294" y="839591"/>
                      <a:pt x="63947" y="856579"/>
                      <a:pt x="101503" y="873568"/>
                    </a:cubicBezTo>
                    <a:cubicBezTo>
                      <a:pt x="119388" y="881615"/>
                      <a:pt x="131012" y="886980"/>
                      <a:pt x="141743" y="894133"/>
                    </a:cubicBezTo>
                    <a:lnTo>
                      <a:pt x="1085135" y="894133"/>
                    </a:lnTo>
                    <a:lnTo>
                      <a:pt x="1085135" y="0"/>
                    </a:lnTo>
                    <a:close/>
                  </a:path>
                </a:pathLst>
              </a:custGeom>
              <a:solidFill>
                <a:srgbClr val="E1000F"/>
              </a:solidFill>
              <a:ln w="893" cap="flat">
                <a:noFill/>
                <a:prstDash val="solid"/>
                <a:miter/>
              </a:ln>
            </p:spPr>
            <p:txBody>
              <a:bodyPr rtlCol="0" anchor="ctr"/>
              <a:lstStyle/>
              <a:p>
                <a:endParaRPr lang="fr-FR"/>
              </a:p>
            </p:txBody>
          </p:sp>
          <p:sp>
            <p:nvSpPr>
              <p:cNvPr id="12" name="Forme libre 11">
                <a:extLst>
                  <a:ext uri="{FF2B5EF4-FFF2-40B4-BE49-F238E27FC236}">
                    <a16:creationId xmlns:a16="http://schemas.microsoft.com/office/drawing/2014/main" id="{F1CAF52E-F37C-D341-08D5-C687A5441082}"/>
                  </a:ext>
                </a:extLst>
              </p:cNvPr>
              <p:cNvSpPr/>
              <p:nvPr/>
            </p:nvSpPr>
            <p:spPr>
              <a:xfrm>
                <a:off x="4684935" y="1205549"/>
                <a:ext cx="109897" cy="97202"/>
              </a:xfrm>
              <a:custGeom>
                <a:avLst/>
                <a:gdLst>
                  <a:gd name="connsiteX0" fmla="*/ 65277 w 109897"/>
                  <a:gd name="connsiteY0" fmla="*/ 15836 h 97202"/>
                  <a:gd name="connsiteX1" fmla="*/ 82267 w 109897"/>
                  <a:gd name="connsiteY1" fmla="*/ 21201 h 97202"/>
                  <a:gd name="connsiteX2" fmla="*/ 48287 w 109897"/>
                  <a:gd name="connsiteY2" fmla="*/ 51602 h 97202"/>
                  <a:gd name="connsiteX3" fmla="*/ 42922 w 109897"/>
                  <a:gd name="connsiteY3" fmla="*/ 51602 h 97202"/>
                  <a:gd name="connsiteX4" fmla="*/ 34874 w 109897"/>
                  <a:gd name="connsiteY4" fmla="*/ 63225 h 97202"/>
                  <a:gd name="connsiteX5" fmla="*/ 19673 w 109897"/>
                  <a:gd name="connsiteY5" fmla="*/ 65014 h 97202"/>
                  <a:gd name="connsiteX6" fmla="*/ 44711 w 109897"/>
                  <a:gd name="connsiteY6" fmla="*/ 74849 h 97202"/>
                  <a:gd name="connsiteX7" fmla="*/ 50076 w 109897"/>
                  <a:gd name="connsiteY7" fmla="*/ 82002 h 97202"/>
                  <a:gd name="connsiteX8" fmla="*/ 53653 w 109897"/>
                  <a:gd name="connsiteY8" fmla="*/ 80214 h 97202"/>
                  <a:gd name="connsiteX9" fmla="*/ 57229 w 109897"/>
                  <a:gd name="connsiteY9" fmla="*/ 82002 h 97202"/>
                  <a:gd name="connsiteX10" fmla="*/ 57229 w 109897"/>
                  <a:gd name="connsiteY10" fmla="*/ 89155 h 97202"/>
                  <a:gd name="connsiteX11" fmla="*/ 36663 w 109897"/>
                  <a:gd name="connsiteY11" fmla="*/ 94520 h 97202"/>
                  <a:gd name="connsiteX12" fmla="*/ 76008 w 109897"/>
                  <a:gd name="connsiteY12" fmla="*/ 94520 h 97202"/>
                  <a:gd name="connsiteX13" fmla="*/ 83162 w 109897"/>
                  <a:gd name="connsiteY13" fmla="*/ 65908 h 97202"/>
                  <a:gd name="connsiteX14" fmla="*/ 79585 w 109897"/>
                  <a:gd name="connsiteY14" fmla="*/ 60543 h 97202"/>
                  <a:gd name="connsiteX15" fmla="*/ 89421 w 109897"/>
                  <a:gd name="connsiteY15" fmla="*/ 50708 h 97202"/>
                  <a:gd name="connsiteX16" fmla="*/ 99257 w 109897"/>
                  <a:gd name="connsiteY16" fmla="*/ 45343 h 97202"/>
                  <a:gd name="connsiteX17" fmla="*/ 93892 w 109897"/>
                  <a:gd name="connsiteY17" fmla="*/ 37296 h 97202"/>
                  <a:gd name="connsiteX18" fmla="*/ 109094 w 109897"/>
                  <a:gd name="connsiteY18" fmla="*/ 10472 h 97202"/>
                  <a:gd name="connsiteX19" fmla="*/ 85844 w 109897"/>
                  <a:gd name="connsiteY19" fmla="*/ 1530 h 97202"/>
                  <a:gd name="connsiteX20" fmla="*/ 57229 w 109897"/>
                  <a:gd name="connsiteY20" fmla="*/ 3319 h 97202"/>
                  <a:gd name="connsiteX21" fmla="*/ 32192 w 109897"/>
                  <a:gd name="connsiteY21" fmla="*/ 10472 h 97202"/>
                  <a:gd name="connsiteX22" fmla="*/ 0 w 109897"/>
                  <a:gd name="connsiteY22" fmla="*/ 27460 h 97202"/>
                  <a:gd name="connsiteX23" fmla="*/ 36663 w 109897"/>
                  <a:gd name="connsiteY23" fmla="*/ 17625 h 97202"/>
                  <a:gd name="connsiteX24" fmla="*/ 65277 w 109897"/>
                  <a:gd name="connsiteY24" fmla="*/ 15836 h 97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9897" h="97202">
                    <a:moveTo>
                      <a:pt x="65277" y="15836"/>
                    </a:moveTo>
                    <a:cubicBezTo>
                      <a:pt x="72431" y="17625"/>
                      <a:pt x="82267" y="17625"/>
                      <a:pt x="82267" y="21201"/>
                    </a:cubicBezTo>
                    <a:cubicBezTo>
                      <a:pt x="78691" y="34613"/>
                      <a:pt x="59018" y="38190"/>
                      <a:pt x="48287" y="51602"/>
                    </a:cubicBezTo>
                    <a:lnTo>
                      <a:pt x="42922" y="51602"/>
                    </a:lnTo>
                    <a:cubicBezTo>
                      <a:pt x="37557" y="55178"/>
                      <a:pt x="39345" y="63225"/>
                      <a:pt x="34874" y="63225"/>
                    </a:cubicBezTo>
                    <a:cubicBezTo>
                      <a:pt x="29509" y="61437"/>
                      <a:pt x="25038" y="63225"/>
                      <a:pt x="19673" y="65014"/>
                    </a:cubicBezTo>
                    <a:cubicBezTo>
                      <a:pt x="26826" y="72167"/>
                      <a:pt x="34874" y="76637"/>
                      <a:pt x="44711" y="74849"/>
                    </a:cubicBezTo>
                    <a:cubicBezTo>
                      <a:pt x="46499" y="74849"/>
                      <a:pt x="50076" y="78426"/>
                      <a:pt x="50076" y="82002"/>
                    </a:cubicBezTo>
                    <a:cubicBezTo>
                      <a:pt x="50076" y="82002"/>
                      <a:pt x="51864" y="82002"/>
                      <a:pt x="53653" y="80214"/>
                    </a:cubicBezTo>
                    <a:cubicBezTo>
                      <a:pt x="55441" y="80214"/>
                      <a:pt x="57229" y="80214"/>
                      <a:pt x="57229" y="82002"/>
                    </a:cubicBezTo>
                    <a:lnTo>
                      <a:pt x="57229" y="89155"/>
                    </a:lnTo>
                    <a:cubicBezTo>
                      <a:pt x="51864" y="96308"/>
                      <a:pt x="43816" y="92732"/>
                      <a:pt x="36663" y="94520"/>
                    </a:cubicBezTo>
                    <a:cubicBezTo>
                      <a:pt x="50076" y="98097"/>
                      <a:pt x="63489" y="98097"/>
                      <a:pt x="76008" y="94520"/>
                    </a:cubicBezTo>
                    <a:cubicBezTo>
                      <a:pt x="85844" y="90944"/>
                      <a:pt x="76008" y="73955"/>
                      <a:pt x="83162" y="65908"/>
                    </a:cubicBezTo>
                    <a:cubicBezTo>
                      <a:pt x="79585" y="65908"/>
                      <a:pt x="83162" y="60543"/>
                      <a:pt x="79585" y="60543"/>
                    </a:cubicBezTo>
                    <a:cubicBezTo>
                      <a:pt x="83162" y="56967"/>
                      <a:pt x="86738" y="52496"/>
                      <a:pt x="89421" y="50708"/>
                    </a:cubicBezTo>
                    <a:cubicBezTo>
                      <a:pt x="92998" y="50708"/>
                      <a:pt x="97469" y="48919"/>
                      <a:pt x="99257" y="45343"/>
                    </a:cubicBezTo>
                    <a:cubicBezTo>
                      <a:pt x="99257" y="41766"/>
                      <a:pt x="92104" y="39978"/>
                      <a:pt x="93892" y="37296"/>
                    </a:cubicBezTo>
                    <a:cubicBezTo>
                      <a:pt x="103728" y="30143"/>
                      <a:pt x="112671" y="20307"/>
                      <a:pt x="109094" y="10472"/>
                    </a:cubicBezTo>
                    <a:cubicBezTo>
                      <a:pt x="107305" y="5107"/>
                      <a:pt x="93892" y="5107"/>
                      <a:pt x="85844" y="1530"/>
                    </a:cubicBezTo>
                    <a:cubicBezTo>
                      <a:pt x="77796" y="-2046"/>
                      <a:pt x="67066" y="1530"/>
                      <a:pt x="57229" y="3319"/>
                    </a:cubicBezTo>
                    <a:cubicBezTo>
                      <a:pt x="49182" y="3319"/>
                      <a:pt x="40239" y="8683"/>
                      <a:pt x="32192" y="10472"/>
                    </a:cubicBezTo>
                    <a:cubicBezTo>
                      <a:pt x="20567" y="14048"/>
                      <a:pt x="9836" y="20307"/>
                      <a:pt x="0" y="27460"/>
                    </a:cubicBezTo>
                    <a:cubicBezTo>
                      <a:pt x="11625" y="22095"/>
                      <a:pt x="23249" y="20307"/>
                      <a:pt x="36663" y="17625"/>
                    </a:cubicBezTo>
                    <a:cubicBezTo>
                      <a:pt x="46499" y="15836"/>
                      <a:pt x="54547" y="14048"/>
                      <a:pt x="65277" y="15836"/>
                    </a:cubicBezTo>
                  </a:path>
                </a:pathLst>
              </a:custGeom>
              <a:solidFill>
                <a:srgbClr val="808080"/>
              </a:solidFill>
              <a:ln w="893" cap="flat">
                <a:noFill/>
                <a:prstDash val="solid"/>
                <a:miter/>
              </a:ln>
            </p:spPr>
            <p:txBody>
              <a:bodyPr rtlCol="0" anchor="ctr"/>
              <a:lstStyle/>
              <a:p>
                <a:endParaRPr lang="fr-FR"/>
              </a:p>
            </p:txBody>
          </p:sp>
        </p:grpSp>
        <p:sp>
          <p:nvSpPr>
            <p:cNvPr id="8" name="Forme libre 7">
              <a:extLst>
                <a:ext uri="{FF2B5EF4-FFF2-40B4-BE49-F238E27FC236}">
                  <a16:creationId xmlns:a16="http://schemas.microsoft.com/office/drawing/2014/main" id="{9FA5455C-E39F-9FDE-E321-12891E195B33}"/>
                </a:ext>
              </a:extLst>
            </p:cNvPr>
            <p:cNvSpPr/>
            <p:nvPr/>
          </p:nvSpPr>
          <p:spPr>
            <a:xfrm>
              <a:off x="3189814" y="2048458"/>
              <a:ext cx="5812369" cy="1982292"/>
            </a:xfrm>
            <a:custGeom>
              <a:avLst/>
              <a:gdLst>
                <a:gd name="connsiteX0" fmla="*/ 0 w 5812369"/>
                <a:gd name="connsiteY0" fmla="*/ 857474 h 1982292"/>
                <a:gd name="connsiteX1" fmla="*/ 0 w 5812369"/>
                <a:gd name="connsiteY1" fmla="*/ 186874 h 1982292"/>
                <a:gd name="connsiteX2" fmla="*/ 203880 w 5812369"/>
                <a:gd name="connsiteY2" fmla="*/ 186874 h 1982292"/>
                <a:gd name="connsiteX3" fmla="*/ 377357 w 5812369"/>
                <a:gd name="connsiteY3" fmla="*/ 240522 h 1982292"/>
                <a:gd name="connsiteX4" fmla="*/ 441740 w 5812369"/>
                <a:gd name="connsiteY4" fmla="*/ 387160 h 1982292"/>
                <a:gd name="connsiteX5" fmla="*/ 414020 w 5812369"/>
                <a:gd name="connsiteY5" fmla="*/ 490879 h 1982292"/>
                <a:gd name="connsiteX6" fmla="*/ 335329 w 5812369"/>
                <a:gd name="connsiteY6" fmla="*/ 560621 h 1982292"/>
                <a:gd name="connsiteX7" fmla="*/ 544574 w 5812369"/>
                <a:gd name="connsiteY7" fmla="*/ 857474 h 1982292"/>
                <a:gd name="connsiteX8" fmla="*/ 382722 w 5812369"/>
                <a:gd name="connsiteY8" fmla="*/ 857474 h 1982292"/>
                <a:gd name="connsiteX9" fmla="*/ 204774 w 5812369"/>
                <a:gd name="connsiteY9" fmla="*/ 586551 h 1982292"/>
                <a:gd name="connsiteX10" fmla="*/ 135920 w 5812369"/>
                <a:gd name="connsiteY10" fmla="*/ 586551 h 1982292"/>
                <a:gd name="connsiteX11" fmla="*/ 135920 w 5812369"/>
                <a:gd name="connsiteY11" fmla="*/ 857474 h 1982292"/>
                <a:gd name="connsiteX12" fmla="*/ 135920 w 5812369"/>
                <a:gd name="connsiteY12" fmla="*/ 471208 h 1982292"/>
                <a:gd name="connsiteX13" fmla="*/ 211928 w 5812369"/>
                <a:gd name="connsiteY13" fmla="*/ 471208 h 1982292"/>
                <a:gd name="connsiteX14" fmla="*/ 278100 w 5812369"/>
                <a:gd name="connsiteY14" fmla="*/ 448855 h 1982292"/>
                <a:gd name="connsiteX15" fmla="*/ 302243 w 5812369"/>
                <a:gd name="connsiteY15" fmla="*/ 385371 h 1982292"/>
                <a:gd name="connsiteX16" fmla="*/ 278100 w 5812369"/>
                <a:gd name="connsiteY16" fmla="*/ 324570 h 1982292"/>
                <a:gd name="connsiteX17" fmla="*/ 211928 w 5812369"/>
                <a:gd name="connsiteY17" fmla="*/ 303111 h 1982292"/>
                <a:gd name="connsiteX18" fmla="*/ 135920 w 5812369"/>
                <a:gd name="connsiteY18" fmla="*/ 303111 h 1982292"/>
                <a:gd name="connsiteX19" fmla="*/ 639361 w 5812369"/>
                <a:gd name="connsiteY19" fmla="*/ 857474 h 1982292"/>
                <a:gd name="connsiteX20" fmla="*/ 639361 w 5812369"/>
                <a:gd name="connsiteY20" fmla="*/ 186874 h 1982292"/>
                <a:gd name="connsiteX21" fmla="*/ 1028342 w 5812369"/>
                <a:gd name="connsiteY21" fmla="*/ 186874 h 1982292"/>
                <a:gd name="connsiteX22" fmla="*/ 1028342 w 5812369"/>
                <a:gd name="connsiteY22" fmla="*/ 303111 h 1982292"/>
                <a:gd name="connsiteX23" fmla="*/ 774387 w 5812369"/>
                <a:gd name="connsiteY23" fmla="*/ 303111 h 1982292"/>
                <a:gd name="connsiteX24" fmla="*/ 774387 w 5812369"/>
                <a:gd name="connsiteY24" fmla="*/ 457796 h 1982292"/>
                <a:gd name="connsiteX25" fmla="*/ 989891 w 5812369"/>
                <a:gd name="connsiteY25" fmla="*/ 457796 h 1982292"/>
                <a:gd name="connsiteX26" fmla="*/ 989891 w 5812369"/>
                <a:gd name="connsiteY26" fmla="*/ 574033 h 1982292"/>
                <a:gd name="connsiteX27" fmla="*/ 774387 w 5812369"/>
                <a:gd name="connsiteY27" fmla="*/ 574033 h 1982292"/>
                <a:gd name="connsiteX28" fmla="*/ 774387 w 5812369"/>
                <a:gd name="connsiteY28" fmla="*/ 741236 h 1982292"/>
                <a:gd name="connsiteX29" fmla="*/ 1028342 w 5812369"/>
                <a:gd name="connsiteY29" fmla="*/ 741236 h 1982292"/>
                <a:gd name="connsiteX30" fmla="*/ 1028342 w 5812369"/>
                <a:gd name="connsiteY30" fmla="*/ 857474 h 1982292"/>
                <a:gd name="connsiteX31" fmla="*/ 770810 w 5812369"/>
                <a:gd name="connsiteY31" fmla="*/ 129649 h 1982292"/>
                <a:gd name="connsiteX32" fmla="*/ 878115 w 5812369"/>
                <a:gd name="connsiteY32" fmla="*/ 0 h 1982292"/>
                <a:gd name="connsiteX33" fmla="*/ 1017612 w 5812369"/>
                <a:gd name="connsiteY33" fmla="*/ 0 h 1982292"/>
                <a:gd name="connsiteX34" fmla="*/ 894211 w 5812369"/>
                <a:gd name="connsiteY34" fmla="*/ 129649 h 1982292"/>
                <a:gd name="connsiteX35" fmla="*/ 1193771 w 5812369"/>
                <a:gd name="connsiteY35" fmla="*/ 857474 h 1982292"/>
                <a:gd name="connsiteX36" fmla="*/ 1193771 w 5812369"/>
                <a:gd name="connsiteY36" fmla="*/ 186874 h 1982292"/>
                <a:gd name="connsiteX37" fmla="*/ 1414641 w 5812369"/>
                <a:gd name="connsiteY37" fmla="*/ 186874 h 1982292"/>
                <a:gd name="connsiteX38" fmla="*/ 1587224 w 5812369"/>
                <a:gd name="connsiteY38" fmla="*/ 240522 h 1982292"/>
                <a:gd name="connsiteX39" fmla="*/ 1650713 w 5812369"/>
                <a:gd name="connsiteY39" fmla="*/ 387160 h 1982292"/>
                <a:gd name="connsiteX40" fmla="*/ 1587224 w 5812369"/>
                <a:gd name="connsiteY40" fmla="*/ 532903 h 1982292"/>
                <a:gd name="connsiteX41" fmla="*/ 1414641 w 5812369"/>
                <a:gd name="connsiteY41" fmla="*/ 586551 h 1982292"/>
                <a:gd name="connsiteX42" fmla="*/ 1329691 w 5812369"/>
                <a:gd name="connsiteY42" fmla="*/ 586551 h 1982292"/>
                <a:gd name="connsiteX43" fmla="*/ 1329691 w 5812369"/>
                <a:gd name="connsiteY43" fmla="*/ 857474 h 1982292"/>
                <a:gd name="connsiteX44" fmla="*/ 1329691 w 5812369"/>
                <a:gd name="connsiteY44" fmla="*/ 471208 h 1982292"/>
                <a:gd name="connsiteX45" fmla="*/ 1420007 w 5812369"/>
                <a:gd name="connsiteY45" fmla="*/ 471208 h 1982292"/>
                <a:gd name="connsiteX46" fmla="*/ 1487967 w 5812369"/>
                <a:gd name="connsiteY46" fmla="*/ 447961 h 1982292"/>
                <a:gd name="connsiteX47" fmla="*/ 1512110 w 5812369"/>
                <a:gd name="connsiteY47" fmla="*/ 385371 h 1982292"/>
                <a:gd name="connsiteX48" fmla="*/ 1487072 w 5812369"/>
                <a:gd name="connsiteY48" fmla="*/ 324570 h 1982292"/>
                <a:gd name="connsiteX49" fmla="*/ 1420007 w 5812369"/>
                <a:gd name="connsiteY49" fmla="*/ 303111 h 1982292"/>
                <a:gd name="connsiteX50" fmla="*/ 1329691 w 5812369"/>
                <a:gd name="connsiteY50" fmla="*/ 303111 h 1982292"/>
                <a:gd name="connsiteX51" fmla="*/ 1759807 w 5812369"/>
                <a:gd name="connsiteY51" fmla="*/ 595493 h 1982292"/>
                <a:gd name="connsiteX52" fmla="*/ 1759807 w 5812369"/>
                <a:gd name="connsiteY52" fmla="*/ 186874 h 1982292"/>
                <a:gd name="connsiteX53" fmla="*/ 1895727 w 5812369"/>
                <a:gd name="connsiteY53" fmla="*/ 186874 h 1982292"/>
                <a:gd name="connsiteX54" fmla="*/ 1895727 w 5812369"/>
                <a:gd name="connsiteY54" fmla="*/ 606222 h 1982292"/>
                <a:gd name="connsiteX55" fmla="*/ 1931495 w 5812369"/>
                <a:gd name="connsiteY55" fmla="*/ 711730 h 1982292"/>
                <a:gd name="connsiteX56" fmla="*/ 2030753 w 5812369"/>
                <a:gd name="connsiteY56" fmla="*/ 749283 h 1982292"/>
                <a:gd name="connsiteX57" fmla="*/ 2129116 w 5812369"/>
                <a:gd name="connsiteY57" fmla="*/ 711730 h 1982292"/>
                <a:gd name="connsiteX58" fmla="*/ 2164884 w 5812369"/>
                <a:gd name="connsiteY58" fmla="*/ 606222 h 1982292"/>
                <a:gd name="connsiteX59" fmla="*/ 2164884 w 5812369"/>
                <a:gd name="connsiteY59" fmla="*/ 186874 h 1982292"/>
                <a:gd name="connsiteX60" fmla="*/ 2300804 w 5812369"/>
                <a:gd name="connsiteY60" fmla="*/ 186874 h 1982292"/>
                <a:gd name="connsiteX61" fmla="*/ 2300804 w 5812369"/>
                <a:gd name="connsiteY61" fmla="*/ 595493 h 1982292"/>
                <a:gd name="connsiteX62" fmla="*/ 2228373 w 5812369"/>
                <a:gd name="connsiteY62" fmla="*/ 802037 h 1982292"/>
                <a:gd name="connsiteX63" fmla="*/ 2029858 w 5812369"/>
                <a:gd name="connsiteY63" fmla="*/ 876250 h 1982292"/>
                <a:gd name="connsiteX64" fmla="*/ 1832238 w 5812369"/>
                <a:gd name="connsiteY64" fmla="*/ 802037 h 1982292"/>
                <a:gd name="connsiteX65" fmla="*/ 1759807 w 5812369"/>
                <a:gd name="connsiteY65" fmla="*/ 595493 h 1982292"/>
                <a:gd name="connsiteX66" fmla="*/ 2477858 w 5812369"/>
                <a:gd name="connsiteY66" fmla="*/ 857474 h 1982292"/>
                <a:gd name="connsiteX67" fmla="*/ 2477858 w 5812369"/>
                <a:gd name="connsiteY67" fmla="*/ 186874 h 1982292"/>
                <a:gd name="connsiteX68" fmla="*/ 2667431 w 5812369"/>
                <a:gd name="connsiteY68" fmla="*/ 186874 h 1982292"/>
                <a:gd name="connsiteX69" fmla="*/ 2831071 w 5812369"/>
                <a:gd name="connsiteY69" fmla="*/ 235157 h 1982292"/>
                <a:gd name="connsiteX70" fmla="*/ 2890983 w 5812369"/>
                <a:gd name="connsiteY70" fmla="*/ 369277 h 1982292"/>
                <a:gd name="connsiteX71" fmla="*/ 2820341 w 5812369"/>
                <a:gd name="connsiteY71" fmla="*/ 501609 h 1982292"/>
                <a:gd name="connsiteX72" fmla="*/ 2901714 w 5812369"/>
                <a:gd name="connsiteY72" fmla="*/ 565986 h 1982292"/>
                <a:gd name="connsiteX73" fmla="*/ 2930329 w 5812369"/>
                <a:gd name="connsiteY73" fmla="*/ 659870 h 1982292"/>
                <a:gd name="connsiteX74" fmla="*/ 2863263 w 5812369"/>
                <a:gd name="connsiteY74" fmla="*/ 804720 h 1982292"/>
                <a:gd name="connsiteX75" fmla="*/ 2681738 w 5812369"/>
                <a:gd name="connsiteY75" fmla="*/ 857474 h 1982292"/>
                <a:gd name="connsiteX76" fmla="*/ 2612884 w 5812369"/>
                <a:gd name="connsiteY76" fmla="*/ 741236 h 1982292"/>
                <a:gd name="connsiteX77" fmla="*/ 2689786 w 5812369"/>
                <a:gd name="connsiteY77" fmla="*/ 741236 h 1982292"/>
                <a:gd name="connsiteX78" fmla="*/ 2764005 w 5812369"/>
                <a:gd name="connsiteY78" fmla="*/ 717989 h 1982292"/>
                <a:gd name="connsiteX79" fmla="*/ 2790832 w 5812369"/>
                <a:gd name="connsiteY79" fmla="*/ 652717 h 1982292"/>
                <a:gd name="connsiteX80" fmla="*/ 2764005 w 5812369"/>
                <a:gd name="connsiteY80" fmla="*/ 588340 h 1982292"/>
                <a:gd name="connsiteX81" fmla="*/ 2689786 w 5812369"/>
                <a:gd name="connsiteY81" fmla="*/ 565986 h 1982292"/>
                <a:gd name="connsiteX82" fmla="*/ 2612884 w 5812369"/>
                <a:gd name="connsiteY82" fmla="*/ 565986 h 1982292"/>
                <a:gd name="connsiteX83" fmla="*/ 2612884 w 5812369"/>
                <a:gd name="connsiteY83" fmla="*/ 449749 h 1982292"/>
                <a:gd name="connsiteX84" fmla="*/ 2670113 w 5812369"/>
                <a:gd name="connsiteY84" fmla="*/ 449749 h 1982292"/>
                <a:gd name="connsiteX85" fmla="*/ 2730025 w 5812369"/>
                <a:gd name="connsiteY85" fmla="*/ 430078 h 1982292"/>
                <a:gd name="connsiteX86" fmla="*/ 2751486 w 5812369"/>
                <a:gd name="connsiteY86" fmla="*/ 375536 h 1982292"/>
                <a:gd name="connsiteX87" fmla="*/ 2730025 w 5812369"/>
                <a:gd name="connsiteY87" fmla="*/ 322782 h 1982292"/>
                <a:gd name="connsiteX88" fmla="*/ 2670113 w 5812369"/>
                <a:gd name="connsiteY88" fmla="*/ 303111 h 1982292"/>
                <a:gd name="connsiteX89" fmla="*/ 2612884 w 5812369"/>
                <a:gd name="connsiteY89" fmla="*/ 303111 h 1982292"/>
                <a:gd name="connsiteX90" fmla="*/ 3077873 w 5812369"/>
                <a:gd name="connsiteY90" fmla="*/ 857474 h 1982292"/>
                <a:gd name="connsiteX91" fmla="*/ 3077873 w 5812369"/>
                <a:gd name="connsiteY91" fmla="*/ 186874 h 1982292"/>
                <a:gd name="connsiteX92" fmla="*/ 3212899 w 5812369"/>
                <a:gd name="connsiteY92" fmla="*/ 186874 h 1982292"/>
                <a:gd name="connsiteX93" fmla="*/ 3212899 w 5812369"/>
                <a:gd name="connsiteY93" fmla="*/ 734083 h 1982292"/>
                <a:gd name="connsiteX94" fmla="*/ 3466855 w 5812369"/>
                <a:gd name="connsiteY94" fmla="*/ 734083 h 1982292"/>
                <a:gd name="connsiteX95" fmla="*/ 3466855 w 5812369"/>
                <a:gd name="connsiteY95" fmla="*/ 857474 h 1982292"/>
                <a:gd name="connsiteX96" fmla="*/ 3595621 w 5812369"/>
                <a:gd name="connsiteY96" fmla="*/ 857474 h 1982292"/>
                <a:gd name="connsiteX97" fmla="*/ 3595621 w 5812369"/>
                <a:gd name="connsiteY97" fmla="*/ 186874 h 1982292"/>
                <a:gd name="connsiteX98" fmla="*/ 3730647 w 5812369"/>
                <a:gd name="connsiteY98" fmla="*/ 186874 h 1982292"/>
                <a:gd name="connsiteX99" fmla="*/ 3730647 w 5812369"/>
                <a:gd name="connsiteY99" fmla="*/ 857474 h 1982292"/>
                <a:gd name="connsiteX100" fmla="*/ 3896076 w 5812369"/>
                <a:gd name="connsiteY100" fmla="*/ 658976 h 1982292"/>
                <a:gd name="connsiteX101" fmla="*/ 3870144 w 5812369"/>
                <a:gd name="connsiteY101" fmla="*/ 522174 h 1982292"/>
                <a:gd name="connsiteX102" fmla="*/ 3896076 w 5812369"/>
                <a:gd name="connsiteY102" fmla="*/ 386265 h 1982292"/>
                <a:gd name="connsiteX103" fmla="*/ 3967613 w 5812369"/>
                <a:gd name="connsiteY103" fmla="*/ 272711 h 1982292"/>
                <a:gd name="connsiteX104" fmla="*/ 4080284 w 5812369"/>
                <a:gd name="connsiteY104" fmla="*/ 195815 h 1982292"/>
                <a:gd name="connsiteX105" fmla="*/ 4224252 w 5812369"/>
                <a:gd name="connsiteY105" fmla="*/ 167203 h 1982292"/>
                <a:gd name="connsiteX106" fmla="*/ 4368220 w 5812369"/>
                <a:gd name="connsiteY106" fmla="*/ 195815 h 1982292"/>
                <a:gd name="connsiteX107" fmla="*/ 4480890 w 5812369"/>
                <a:gd name="connsiteY107" fmla="*/ 272711 h 1982292"/>
                <a:gd name="connsiteX108" fmla="*/ 4552427 w 5812369"/>
                <a:gd name="connsiteY108" fmla="*/ 386265 h 1982292"/>
                <a:gd name="connsiteX109" fmla="*/ 4578359 w 5812369"/>
                <a:gd name="connsiteY109" fmla="*/ 522174 h 1982292"/>
                <a:gd name="connsiteX110" fmla="*/ 4543485 w 5812369"/>
                <a:gd name="connsiteY110" fmla="*/ 679541 h 1982292"/>
                <a:gd name="connsiteX111" fmla="*/ 4446910 w 5812369"/>
                <a:gd name="connsiteY111" fmla="*/ 802037 h 1982292"/>
                <a:gd name="connsiteX112" fmla="*/ 4487150 w 5812369"/>
                <a:gd name="connsiteY112" fmla="*/ 840485 h 1982292"/>
                <a:gd name="connsiteX113" fmla="*/ 4626646 w 5812369"/>
                <a:gd name="connsiteY113" fmla="*/ 903968 h 1982292"/>
                <a:gd name="connsiteX114" fmla="*/ 4674934 w 5812369"/>
                <a:gd name="connsiteY114" fmla="*/ 896815 h 1982292"/>
                <a:gd name="connsiteX115" fmla="*/ 4674934 w 5812369"/>
                <a:gd name="connsiteY115" fmla="*/ 1012159 h 1982292"/>
                <a:gd name="connsiteX116" fmla="*/ 4604291 w 5812369"/>
                <a:gd name="connsiteY116" fmla="*/ 1023782 h 1982292"/>
                <a:gd name="connsiteX117" fmla="*/ 4395940 w 5812369"/>
                <a:gd name="connsiteY117" fmla="*/ 936157 h 1982292"/>
                <a:gd name="connsiteX118" fmla="*/ 4316355 w 5812369"/>
                <a:gd name="connsiteY118" fmla="*/ 864627 h 1982292"/>
                <a:gd name="connsiteX119" fmla="*/ 4224252 w 5812369"/>
                <a:gd name="connsiteY119" fmla="*/ 876250 h 1982292"/>
                <a:gd name="connsiteX120" fmla="*/ 4080284 w 5812369"/>
                <a:gd name="connsiteY120" fmla="*/ 847638 h 1982292"/>
                <a:gd name="connsiteX121" fmla="*/ 3967613 w 5812369"/>
                <a:gd name="connsiteY121" fmla="*/ 771637 h 1982292"/>
                <a:gd name="connsiteX122" fmla="*/ 3896076 w 5812369"/>
                <a:gd name="connsiteY122" fmla="*/ 658976 h 1982292"/>
                <a:gd name="connsiteX123" fmla="*/ 4070447 w 5812369"/>
                <a:gd name="connsiteY123" fmla="*/ 360336 h 1982292"/>
                <a:gd name="connsiteX124" fmla="*/ 4008747 w 5812369"/>
                <a:gd name="connsiteY124" fmla="*/ 522174 h 1982292"/>
                <a:gd name="connsiteX125" fmla="*/ 4070447 w 5812369"/>
                <a:gd name="connsiteY125" fmla="*/ 684012 h 1982292"/>
                <a:gd name="connsiteX126" fmla="*/ 4225146 w 5812369"/>
                <a:gd name="connsiteY126" fmla="*/ 749283 h 1982292"/>
                <a:gd name="connsiteX127" fmla="*/ 4335134 w 5812369"/>
                <a:gd name="connsiteY127" fmla="*/ 719777 h 1982292"/>
                <a:gd name="connsiteX128" fmla="*/ 4412036 w 5812369"/>
                <a:gd name="connsiteY128" fmla="*/ 637517 h 1982292"/>
                <a:gd name="connsiteX129" fmla="*/ 4439756 w 5812369"/>
                <a:gd name="connsiteY129" fmla="*/ 522174 h 1982292"/>
                <a:gd name="connsiteX130" fmla="*/ 4378056 w 5812369"/>
                <a:gd name="connsiteY130" fmla="*/ 360336 h 1982292"/>
                <a:gd name="connsiteX131" fmla="*/ 4224252 w 5812369"/>
                <a:gd name="connsiteY131" fmla="*/ 295064 h 1982292"/>
                <a:gd name="connsiteX132" fmla="*/ 4069553 w 5812369"/>
                <a:gd name="connsiteY132" fmla="*/ 360336 h 1982292"/>
                <a:gd name="connsiteX133" fmla="*/ 4705337 w 5812369"/>
                <a:gd name="connsiteY133" fmla="*/ 595493 h 1982292"/>
                <a:gd name="connsiteX134" fmla="*/ 4705337 w 5812369"/>
                <a:gd name="connsiteY134" fmla="*/ 186874 h 1982292"/>
                <a:gd name="connsiteX135" fmla="*/ 4841257 w 5812369"/>
                <a:gd name="connsiteY135" fmla="*/ 186874 h 1982292"/>
                <a:gd name="connsiteX136" fmla="*/ 4841257 w 5812369"/>
                <a:gd name="connsiteY136" fmla="*/ 606222 h 1982292"/>
                <a:gd name="connsiteX137" fmla="*/ 4877025 w 5812369"/>
                <a:gd name="connsiteY137" fmla="*/ 711730 h 1982292"/>
                <a:gd name="connsiteX138" fmla="*/ 4976283 w 5812369"/>
                <a:gd name="connsiteY138" fmla="*/ 749283 h 1982292"/>
                <a:gd name="connsiteX139" fmla="*/ 5074646 w 5812369"/>
                <a:gd name="connsiteY139" fmla="*/ 711730 h 1982292"/>
                <a:gd name="connsiteX140" fmla="*/ 5110414 w 5812369"/>
                <a:gd name="connsiteY140" fmla="*/ 606222 h 1982292"/>
                <a:gd name="connsiteX141" fmla="*/ 5110414 w 5812369"/>
                <a:gd name="connsiteY141" fmla="*/ 186874 h 1982292"/>
                <a:gd name="connsiteX142" fmla="*/ 5246334 w 5812369"/>
                <a:gd name="connsiteY142" fmla="*/ 186874 h 1982292"/>
                <a:gd name="connsiteX143" fmla="*/ 5246334 w 5812369"/>
                <a:gd name="connsiteY143" fmla="*/ 595493 h 1982292"/>
                <a:gd name="connsiteX144" fmla="*/ 5173903 w 5812369"/>
                <a:gd name="connsiteY144" fmla="*/ 802037 h 1982292"/>
                <a:gd name="connsiteX145" fmla="*/ 4975389 w 5812369"/>
                <a:gd name="connsiteY145" fmla="*/ 876250 h 1982292"/>
                <a:gd name="connsiteX146" fmla="*/ 4777768 w 5812369"/>
                <a:gd name="connsiteY146" fmla="*/ 802037 h 1982292"/>
                <a:gd name="connsiteX147" fmla="*/ 4705337 w 5812369"/>
                <a:gd name="connsiteY147" fmla="*/ 595493 h 1982292"/>
                <a:gd name="connsiteX148" fmla="*/ 5423388 w 5812369"/>
                <a:gd name="connsiteY148" fmla="*/ 857474 h 1982292"/>
                <a:gd name="connsiteX149" fmla="*/ 5423388 w 5812369"/>
                <a:gd name="connsiteY149" fmla="*/ 186874 h 1982292"/>
                <a:gd name="connsiteX150" fmla="*/ 5812370 w 5812369"/>
                <a:gd name="connsiteY150" fmla="*/ 186874 h 1982292"/>
                <a:gd name="connsiteX151" fmla="*/ 5812370 w 5812369"/>
                <a:gd name="connsiteY151" fmla="*/ 303111 h 1982292"/>
                <a:gd name="connsiteX152" fmla="*/ 5558414 w 5812369"/>
                <a:gd name="connsiteY152" fmla="*/ 303111 h 1982292"/>
                <a:gd name="connsiteX153" fmla="*/ 5558414 w 5812369"/>
                <a:gd name="connsiteY153" fmla="*/ 457796 h 1982292"/>
                <a:gd name="connsiteX154" fmla="*/ 5773919 w 5812369"/>
                <a:gd name="connsiteY154" fmla="*/ 457796 h 1982292"/>
                <a:gd name="connsiteX155" fmla="*/ 5773919 w 5812369"/>
                <a:gd name="connsiteY155" fmla="*/ 574033 h 1982292"/>
                <a:gd name="connsiteX156" fmla="*/ 5558414 w 5812369"/>
                <a:gd name="connsiteY156" fmla="*/ 574033 h 1982292"/>
                <a:gd name="connsiteX157" fmla="*/ 5558414 w 5812369"/>
                <a:gd name="connsiteY157" fmla="*/ 741236 h 1982292"/>
                <a:gd name="connsiteX158" fmla="*/ 5812370 w 5812369"/>
                <a:gd name="connsiteY158" fmla="*/ 741236 h 1982292"/>
                <a:gd name="connsiteX159" fmla="*/ 5812370 w 5812369"/>
                <a:gd name="connsiteY159" fmla="*/ 857474 h 1982292"/>
                <a:gd name="connsiteX160" fmla="*/ 0 w 5812369"/>
                <a:gd name="connsiteY160" fmla="*/ 1827608 h 1982292"/>
                <a:gd name="connsiteX161" fmla="*/ 0 w 5812369"/>
                <a:gd name="connsiteY161" fmla="*/ 1157008 h 1982292"/>
                <a:gd name="connsiteX162" fmla="*/ 388982 w 5812369"/>
                <a:gd name="connsiteY162" fmla="*/ 1157008 h 1982292"/>
                <a:gd name="connsiteX163" fmla="*/ 388982 w 5812369"/>
                <a:gd name="connsiteY163" fmla="*/ 1273245 h 1982292"/>
                <a:gd name="connsiteX164" fmla="*/ 135920 w 5812369"/>
                <a:gd name="connsiteY164" fmla="*/ 1273245 h 1982292"/>
                <a:gd name="connsiteX165" fmla="*/ 135920 w 5812369"/>
                <a:gd name="connsiteY165" fmla="*/ 1427930 h 1982292"/>
                <a:gd name="connsiteX166" fmla="*/ 351425 w 5812369"/>
                <a:gd name="connsiteY166" fmla="*/ 1427930 h 1982292"/>
                <a:gd name="connsiteX167" fmla="*/ 351425 w 5812369"/>
                <a:gd name="connsiteY167" fmla="*/ 1544168 h 1982292"/>
                <a:gd name="connsiteX168" fmla="*/ 135920 w 5812369"/>
                <a:gd name="connsiteY168" fmla="*/ 1544168 h 1982292"/>
                <a:gd name="connsiteX169" fmla="*/ 135920 w 5812369"/>
                <a:gd name="connsiteY169" fmla="*/ 1827608 h 1982292"/>
                <a:gd name="connsiteX170" fmla="*/ 517748 w 5812369"/>
                <a:gd name="connsiteY170" fmla="*/ 1827608 h 1982292"/>
                <a:gd name="connsiteX171" fmla="*/ 517748 w 5812369"/>
                <a:gd name="connsiteY171" fmla="*/ 1157008 h 1982292"/>
                <a:gd name="connsiteX172" fmla="*/ 721628 w 5812369"/>
                <a:gd name="connsiteY172" fmla="*/ 1157008 h 1982292"/>
                <a:gd name="connsiteX173" fmla="*/ 895999 w 5812369"/>
                <a:gd name="connsiteY173" fmla="*/ 1210656 h 1982292"/>
                <a:gd name="connsiteX174" fmla="*/ 959488 w 5812369"/>
                <a:gd name="connsiteY174" fmla="*/ 1357294 h 1982292"/>
                <a:gd name="connsiteX175" fmla="*/ 931768 w 5812369"/>
                <a:gd name="connsiteY175" fmla="*/ 1461907 h 1982292"/>
                <a:gd name="connsiteX176" fmla="*/ 853077 w 5812369"/>
                <a:gd name="connsiteY176" fmla="*/ 1530756 h 1982292"/>
                <a:gd name="connsiteX177" fmla="*/ 1062322 w 5812369"/>
                <a:gd name="connsiteY177" fmla="*/ 1827608 h 1982292"/>
                <a:gd name="connsiteX178" fmla="*/ 900470 w 5812369"/>
                <a:gd name="connsiteY178" fmla="*/ 1827608 h 1982292"/>
                <a:gd name="connsiteX179" fmla="*/ 722522 w 5812369"/>
                <a:gd name="connsiteY179" fmla="*/ 1556686 h 1982292"/>
                <a:gd name="connsiteX180" fmla="*/ 653668 w 5812369"/>
                <a:gd name="connsiteY180" fmla="*/ 1556686 h 1982292"/>
                <a:gd name="connsiteX181" fmla="*/ 653668 w 5812369"/>
                <a:gd name="connsiteY181" fmla="*/ 1827608 h 1982292"/>
                <a:gd name="connsiteX182" fmla="*/ 653668 w 5812369"/>
                <a:gd name="connsiteY182" fmla="*/ 1441342 h 1982292"/>
                <a:gd name="connsiteX183" fmla="*/ 729676 w 5812369"/>
                <a:gd name="connsiteY183" fmla="*/ 1441342 h 1982292"/>
                <a:gd name="connsiteX184" fmla="*/ 796742 w 5812369"/>
                <a:gd name="connsiteY184" fmla="*/ 1418989 h 1982292"/>
                <a:gd name="connsiteX185" fmla="*/ 819991 w 5812369"/>
                <a:gd name="connsiteY185" fmla="*/ 1355506 h 1982292"/>
                <a:gd name="connsiteX186" fmla="*/ 796742 w 5812369"/>
                <a:gd name="connsiteY186" fmla="*/ 1294705 h 1982292"/>
                <a:gd name="connsiteX187" fmla="*/ 729676 w 5812369"/>
                <a:gd name="connsiteY187" fmla="*/ 1273245 h 1982292"/>
                <a:gd name="connsiteX188" fmla="*/ 653668 w 5812369"/>
                <a:gd name="connsiteY188" fmla="*/ 1273245 h 1982292"/>
                <a:gd name="connsiteX189" fmla="*/ 1100773 w 5812369"/>
                <a:gd name="connsiteY189" fmla="*/ 1827608 h 1982292"/>
                <a:gd name="connsiteX190" fmla="*/ 1353835 w 5812369"/>
                <a:gd name="connsiteY190" fmla="*/ 1157008 h 1982292"/>
                <a:gd name="connsiteX191" fmla="*/ 1530889 w 5812369"/>
                <a:gd name="connsiteY191" fmla="*/ 1157008 h 1982292"/>
                <a:gd name="connsiteX192" fmla="*/ 1783950 w 5812369"/>
                <a:gd name="connsiteY192" fmla="*/ 1827608 h 1982292"/>
                <a:gd name="connsiteX193" fmla="*/ 1639982 w 5812369"/>
                <a:gd name="connsiteY193" fmla="*/ 1827608 h 1982292"/>
                <a:gd name="connsiteX194" fmla="*/ 1575599 w 5812369"/>
                <a:gd name="connsiteY194" fmla="*/ 1653252 h 1982292"/>
                <a:gd name="connsiteX195" fmla="*/ 1308230 w 5812369"/>
                <a:gd name="connsiteY195" fmla="*/ 1653252 h 1982292"/>
                <a:gd name="connsiteX196" fmla="*/ 1244741 w 5812369"/>
                <a:gd name="connsiteY196" fmla="*/ 1827608 h 1982292"/>
                <a:gd name="connsiteX197" fmla="*/ 1350258 w 5812369"/>
                <a:gd name="connsiteY197" fmla="*/ 1537015 h 1982292"/>
                <a:gd name="connsiteX198" fmla="*/ 1534466 w 5812369"/>
                <a:gd name="connsiteY198" fmla="*/ 1537015 h 1982292"/>
                <a:gd name="connsiteX199" fmla="*/ 1442362 w 5812369"/>
                <a:gd name="connsiteY199" fmla="*/ 1285763 h 1982292"/>
                <a:gd name="connsiteX200" fmla="*/ 1896621 w 5812369"/>
                <a:gd name="connsiteY200" fmla="*/ 1827608 h 1982292"/>
                <a:gd name="connsiteX201" fmla="*/ 1896621 w 5812369"/>
                <a:gd name="connsiteY201" fmla="*/ 1157008 h 1982292"/>
                <a:gd name="connsiteX202" fmla="*/ 2070098 w 5812369"/>
                <a:gd name="connsiteY202" fmla="*/ 1157008 h 1982292"/>
                <a:gd name="connsiteX203" fmla="*/ 2368764 w 5812369"/>
                <a:gd name="connsiteY203" fmla="*/ 1637158 h 1982292"/>
                <a:gd name="connsiteX204" fmla="*/ 2368764 w 5812369"/>
                <a:gd name="connsiteY204" fmla="*/ 1157008 h 1982292"/>
                <a:gd name="connsiteX205" fmla="*/ 2503790 w 5812369"/>
                <a:gd name="connsiteY205" fmla="*/ 1157008 h 1982292"/>
                <a:gd name="connsiteX206" fmla="*/ 2503790 w 5812369"/>
                <a:gd name="connsiteY206" fmla="*/ 1827608 h 1982292"/>
                <a:gd name="connsiteX207" fmla="*/ 2330313 w 5812369"/>
                <a:gd name="connsiteY207" fmla="*/ 1827608 h 1982292"/>
                <a:gd name="connsiteX208" fmla="*/ 2031647 w 5812369"/>
                <a:gd name="connsiteY208" fmla="*/ 1345670 h 1982292"/>
                <a:gd name="connsiteX209" fmla="*/ 2031647 w 5812369"/>
                <a:gd name="connsiteY209" fmla="*/ 1827608 h 1982292"/>
                <a:gd name="connsiteX210" fmla="*/ 2644181 w 5812369"/>
                <a:gd name="connsiteY210" fmla="*/ 1492308 h 1982292"/>
                <a:gd name="connsiteX211" fmla="*/ 2670113 w 5812369"/>
                <a:gd name="connsiteY211" fmla="*/ 1356400 h 1982292"/>
                <a:gd name="connsiteX212" fmla="*/ 2741650 w 5812369"/>
                <a:gd name="connsiteY212" fmla="*/ 1242845 h 1982292"/>
                <a:gd name="connsiteX213" fmla="*/ 2854321 w 5812369"/>
                <a:gd name="connsiteY213" fmla="*/ 1166844 h 1982292"/>
                <a:gd name="connsiteX214" fmla="*/ 2999183 w 5812369"/>
                <a:gd name="connsiteY214" fmla="*/ 1138231 h 1982292"/>
                <a:gd name="connsiteX215" fmla="*/ 3160141 w 5812369"/>
                <a:gd name="connsiteY215" fmla="*/ 1173997 h 1982292"/>
                <a:gd name="connsiteX216" fmla="*/ 3279965 w 5812369"/>
                <a:gd name="connsiteY216" fmla="*/ 1274140 h 1982292"/>
                <a:gd name="connsiteX217" fmla="*/ 3173554 w 5812369"/>
                <a:gd name="connsiteY217" fmla="*/ 1357294 h 1982292"/>
                <a:gd name="connsiteX218" fmla="*/ 3099334 w 5812369"/>
                <a:gd name="connsiteY218" fmla="*/ 1290234 h 1982292"/>
                <a:gd name="connsiteX219" fmla="*/ 2999183 w 5812369"/>
                <a:gd name="connsiteY219" fmla="*/ 1265198 h 1982292"/>
                <a:gd name="connsiteX220" fmla="*/ 2844484 w 5812369"/>
                <a:gd name="connsiteY220" fmla="*/ 1330470 h 1982292"/>
                <a:gd name="connsiteX221" fmla="*/ 2782784 w 5812369"/>
                <a:gd name="connsiteY221" fmla="*/ 1492308 h 1982292"/>
                <a:gd name="connsiteX222" fmla="*/ 2844484 w 5812369"/>
                <a:gd name="connsiteY222" fmla="*/ 1655040 h 1982292"/>
                <a:gd name="connsiteX223" fmla="*/ 2999183 w 5812369"/>
                <a:gd name="connsiteY223" fmla="*/ 1719418 h 1982292"/>
                <a:gd name="connsiteX224" fmla="*/ 3099334 w 5812369"/>
                <a:gd name="connsiteY224" fmla="*/ 1695276 h 1982292"/>
                <a:gd name="connsiteX225" fmla="*/ 3173554 w 5812369"/>
                <a:gd name="connsiteY225" fmla="*/ 1627322 h 1982292"/>
                <a:gd name="connsiteX226" fmla="*/ 3279965 w 5812369"/>
                <a:gd name="connsiteY226" fmla="*/ 1709582 h 1982292"/>
                <a:gd name="connsiteX227" fmla="*/ 3181602 w 5812369"/>
                <a:gd name="connsiteY227" fmla="*/ 1798996 h 1982292"/>
                <a:gd name="connsiteX228" fmla="*/ 3051047 w 5812369"/>
                <a:gd name="connsiteY228" fmla="*/ 1842808 h 1982292"/>
                <a:gd name="connsiteX229" fmla="*/ 2967885 w 5812369"/>
                <a:gd name="connsiteY229" fmla="*/ 1982293 h 1982292"/>
                <a:gd name="connsiteX230" fmla="*/ 2848061 w 5812369"/>
                <a:gd name="connsiteY230" fmla="*/ 1982293 h 1982292"/>
                <a:gd name="connsiteX231" fmla="*/ 2932117 w 5812369"/>
                <a:gd name="connsiteY231" fmla="*/ 1841020 h 1982292"/>
                <a:gd name="connsiteX232" fmla="*/ 2780995 w 5812369"/>
                <a:gd name="connsiteY232" fmla="*/ 1775748 h 1982292"/>
                <a:gd name="connsiteX233" fmla="*/ 2679055 w 5812369"/>
                <a:gd name="connsiteY233" fmla="*/ 1651464 h 1982292"/>
                <a:gd name="connsiteX234" fmla="*/ 2644181 w 5812369"/>
                <a:gd name="connsiteY234" fmla="*/ 1492308 h 1982292"/>
                <a:gd name="connsiteX235" fmla="*/ 3319310 w 5812369"/>
                <a:gd name="connsiteY235" fmla="*/ 1827608 h 1982292"/>
                <a:gd name="connsiteX236" fmla="*/ 3572372 w 5812369"/>
                <a:gd name="connsiteY236" fmla="*/ 1157008 h 1982292"/>
                <a:gd name="connsiteX237" fmla="*/ 3749426 w 5812369"/>
                <a:gd name="connsiteY237" fmla="*/ 1157008 h 1982292"/>
                <a:gd name="connsiteX238" fmla="*/ 4002487 w 5812369"/>
                <a:gd name="connsiteY238" fmla="*/ 1827608 h 1982292"/>
                <a:gd name="connsiteX239" fmla="*/ 3858519 w 5812369"/>
                <a:gd name="connsiteY239" fmla="*/ 1827608 h 1982292"/>
                <a:gd name="connsiteX240" fmla="*/ 3795030 w 5812369"/>
                <a:gd name="connsiteY240" fmla="*/ 1653252 h 1982292"/>
                <a:gd name="connsiteX241" fmla="*/ 3527661 w 5812369"/>
                <a:gd name="connsiteY241" fmla="*/ 1653252 h 1982292"/>
                <a:gd name="connsiteX242" fmla="*/ 3463278 w 5812369"/>
                <a:gd name="connsiteY242" fmla="*/ 1827608 h 1982292"/>
                <a:gd name="connsiteX243" fmla="*/ 3569689 w 5812369"/>
                <a:gd name="connsiteY243" fmla="*/ 1537015 h 1982292"/>
                <a:gd name="connsiteX244" fmla="*/ 3753002 w 5812369"/>
                <a:gd name="connsiteY244" fmla="*/ 1537015 h 1982292"/>
                <a:gd name="connsiteX245" fmla="*/ 3660899 w 5812369"/>
                <a:gd name="connsiteY245" fmla="*/ 1285763 h 1982292"/>
                <a:gd name="connsiteX246" fmla="*/ 4115158 w 5812369"/>
                <a:gd name="connsiteY246" fmla="*/ 1827608 h 1982292"/>
                <a:gd name="connsiteX247" fmla="*/ 4115158 w 5812369"/>
                <a:gd name="connsiteY247" fmla="*/ 1157008 h 1982292"/>
                <a:gd name="connsiteX248" fmla="*/ 4251078 w 5812369"/>
                <a:gd name="connsiteY248" fmla="*/ 1157008 h 1982292"/>
                <a:gd name="connsiteX249" fmla="*/ 4251078 w 5812369"/>
                <a:gd name="connsiteY249" fmla="*/ 1827608 h 1982292"/>
                <a:gd name="connsiteX250" fmla="*/ 4386998 w 5812369"/>
                <a:gd name="connsiteY250" fmla="*/ 1734618 h 1982292"/>
                <a:gd name="connsiteX251" fmla="*/ 4485361 w 5812369"/>
                <a:gd name="connsiteY251" fmla="*/ 1644311 h 1982292"/>
                <a:gd name="connsiteX252" fmla="*/ 4553321 w 5812369"/>
                <a:gd name="connsiteY252" fmla="*/ 1705112 h 1982292"/>
                <a:gd name="connsiteX253" fmla="*/ 4632906 w 5812369"/>
                <a:gd name="connsiteY253" fmla="*/ 1726571 h 1982292"/>
                <a:gd name="connsiteX254" fmla="*/ 4695501 w 5812369"/>
                <a:gd name="connsiteY254" fmla="*/ 1706006 h 1982292"/>
                <a:gd name="connsiteX255" fmla="*/ 4718750 w 5812369"/>
                <a:gd name="connsiteY255" fmla="*/ 1648781 h 1982292"/>
                <a:gd name="connsiteX256" fmla="*/ 4706231 w 5812369"/>
                <a:gd name="connsiteY256" fmla="*/ 1609439 h 1982292"/>
                <a:gd name="connsiteX257" fmla="*/ 4671357 w 5812369"/>
                <a:gd name="connsiteY257" fmla="*/ 1579933 h 1982292"/>
                <a:gd name="connsiteX258" fmla="*/ 4622175 w 5812369"/>
                <a:gd name="connsiteY258" fmla="*/ 1554897 h 1982292"/>
                <a:gd name="connsiteX259" fmla="*/ 4565840 w 5812369"/>
                <a:gd name="connsiteY259" fmla="*/ 1528967 h 1982292"/>
                <a:gd name="connsiteX260" fmla="*/ 4510399 w 5812369"/>
                <a:gd name="connsiteY260" fmla="*/ 1498567 h 1982292"/>
                <a:gd name="connsiteX261" fmla="*/ 4461217 w 5812369"/>
                <a:gd name="connsiteY261" fmla="*/ 1459225 h 1982292"/>
                <a:gd name="connsiteX262" fmla="*/ 4426343 w 5812369"/>
                <a:gd name="connsiteY262" fmla="*/ 1404683 h 1982292"/>
                <a:gd name="connsiteX263" fmla="*/ 4412930 w 5812369"/>
                <a:gd name="connsiteY263" fmla="*/ 1332258 h 1982292"/>
                <a:gd name="connsiteX264" fmla="*/ 4473736 w 5812369"/>
                <a:gd name="connsiteY264" fmla="*/ 1194562 h 1982292"/>
                <a:gd name="connsiteX265" fmla="*/ 4627541 w 5812369"/>
                <a:gd name="connsiteY265" fmla="*/ 1138231 h 1982292"/>
                <a:gd name="connsiteX266" fmla="*/ 4860930 w 5812369"/>
                <a:gd name="connsiteY266" fmla="*/ 1250892 h 1982292"/>
                <a:gd name="connsiteX267" fmla="*/ 4761672 w 5812369"/>
                <a:gd name="connsiteY267" fmla="*/ 1340305 h 1982292"/>
                <a:gd name="connsiteX268" fmla="*/ 4628435 w 5812369"/>
                <a:gd name="connsiteY268" fmla="*/ 1256257 h 1982292"/>
                <a:gd name="connsiteX269" fmla="*/ 4572100 w 5812369"/>
                <a:gd name="connsiteY269" fmla="*/ 1276822 h 1982292"/>
                <a:gd name="connsiteX270" fmla="*/ 4550639 w 5812369"/>
                <a:gd name="connsiteY270" fmla="*/ 1326893 h 1982292"/>
                <a:gd name="connsiteX271" fmla="*/ 4561369 w 5812369"/>
                <a:gd name="connsiteY271" fmla="*/ 1361765 h 1982292"/>
                <a:gd name="connsiteX272" fmla="*/ 4589090 w 5812369"/>
                <a:gd name="connsiteY272" fmla="*/ 1389483 h 1982292"/>
                <a:gd name="connsiteX273" fmla="*/ 4630223 w 5812369"/>
                <a:gd name="connsiteY273" fmla="*/ 1412730 h 1982292"/>
                <a:gd name="connsiteX274" fmla="*/ 4677616 w 5812369"/>
                <a:gd name="connsiteY274" fmla="*/ 1435084 h 1982292"/>
                <a:gd name="connsiteX275" fmla="*/ 4728586 w 5812369"/>
                <a:gd name="connsiteY275" fmla="*/ 1458331 h 1982292"/>
                <a:gd name="connsiteX276" fmla="*/ 4776874 w 5812369"/>
                <a:gd name="connsiteY276" fmla="*/ 1488731 h 1982292"/>
                <a:gd name="connsiteX277" fmla="*/ 4818008 w 5812369"/>
                <a:gd name="connsiteY277" fmla="*/ 1528073 h 1982292"/>
                <a:gd name="connsiteX278" fmla="*/ 4845728 w 5812369"/>
                <a:gd name="connsiteY278" fmla="*/ 1579039 h 1982292"/>
                <a:gd name="connsiteX279" fmla="*/ 4856459 w 5812369"/>
                <a:gd name="connsiteY279" fmla="*/ 1646099 h 1982292"/>
                <a:gd name="connsiteX280" fmla="*/ 4791181 w 5812369"/>
                <a:gd name="connsiteY280" fmla="*/ 1791843 h 1982292"/>
                <a:gd name="connsiteX281" fmla="*/ 4634694 w 5812369"/>
                <a:gd name="connsiteY281" fmla="*/ 1846385 h 1982292"/>
                <a:gd name="connsiteX282" fmla="*/ 4492515 w 5812369"/>
                <a:gd name="connsiteY282" fmla="*/ 1818667 h 1982292"/>
                <a:gd name="connsiteX283" fmla="*/ 4386998 w 5812369"/>
                <a:gd name="connsiteY283" fmla="*/ 1734618 h 1982292"/>
                <a:gd name="connsiteX284" fmla="*/ 5007580 w 5812369"/>
                <a:gd name="connsiteY284" fmla="*/ 1827608 h 1982292"/>
                <a:gd name="connsiteX285" fmla="*/ 5007580 w 5812369"/>
                <a:gd name="connsiteY285" fmla="*/ 1157008 h 1982292"/>
                <a:gd name="connsiteX286" fmla="*/ 5396562 w 5812369"/>
                <a:gd name="connsiteY286" fmla="*/ 1157008 h 1982292"/>
                <a:gd name="connsiteX287" fmla="*/ 5396562 w 5812369"/>
                <a:gd name="connsiteY287" fmla="*/ 1273245 h 1982292"/>
                <a:gd name="connsiteX288" fmla="*/ 5143500 w 5812369"/>
                <a:gd name="connsiteY288" fmla="*/ 1273245 h 1982292"/>
                <a:gd name="connsiteX289" fmla="*/ 5143500 w 5812369"/>
                <a:gd name="connsiteY289" fmla="*/ 1427930 h 1982292"/>
                <a:gd name="connsiteX290" fmla="*/ 5359005 w 5812369"/>
                <a:gd name="connsiteY290" fmla="*/ 1427930 h 1982292"/>
                <a:gd name="connsiteX291" fmla="*/ 5359005 w 5812369"/>
                <a:gd name="connsiteY291" fmla="*/ 1544168 h 1982292"/>
                <a:gd name="connsiteX292" fmla="*/ 5143500 w 5812369"/>
                <a:gd name="connsiteY292" fmla="*/ 1544168 h 1982292"/>
                <a:gd name="connsiteX293" fmla="*/ 5143500 w 5812369"/>
                <a:gd name="connsiteY293" fmla="*/ 1711371 h 1982292"/>
                <a:gd name="connsiteX294" fmla="*/ 5396562 w 5812369"/>
                <a:gd name="connsiteY294" fmla="*/ 1711371 h 1982292"/>
                <a:gd name="connsiteX295" fmla="*/ 5396562 w 5812369"/>
                <a:gd name="connsiteY295" fmla="*/ 1827608 h 198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Lst>
              <a:rect l="l" t="t" r="r" b="b"/>
              <a:pathLst>
                <a:path w="5812369" h="1982292">
                  <a:moveTo>
                    <a:pt x="0" y="857474"/>
                  </a:moveTo>
                  <a:lnTo>
                    <a:pt x="0" y="186874"/>
                  </a:lnTo>
                  <a:lnTo>
                    <a:pt x="203880" y="186874"/>
                  </a:lnTo>
                  <a:cubicBezTo>
                    <a:pt x="277804" y="186874"/>
                    <a:pt x="335624" y="204756"/>
                    <a:pt x="377357" y="240522"/>
                  </a:cubicBezTo>
                  <a:cubicBezTo>
                    <a:pt x="419680" y="276287"/>
                    <a:pt x="441141" y="325169"/>
                    <a:pt x="441740" y="387160"/>
                  </a:cubicBezTo>
                  <a:cubicBezTo>
                    <a:pt x="441740" y="427100"/>
                    <a:pt x="432503" y="461668"/>
                    <a:pt x="414020" y="490879"/>
                  </a:cubicBezTo>
                  <a:cubicBezTo>
                    <a:pt x="395536" y="520681"/>
                    <a:pt x="369309" y="543928"/>
                    <a:pt x="335329" y="560621"/>
                  </a:cubicBezTo>
                  <a:lnTo>
                    <a:pt x="544574" y="857474"/>
                  </a:lnTo>
                  <a:lnTo>
                    <a:pt x="382722" y="857474"/>
                  </a:lnTo>
                  <a:lnTo>
                    <a:pt x="204774" y="586551"/>
                  </a:lnTo>
                  <a:lnTo>
                    <a:pt x="135920" y="586551"/>
                  </a:lnTo>
                  <a:lnTo>
                    <a:pt x="135920" y="857474"/>
                  </a:lnTo>
                  <a:close/>
                  <a:moveTo>
                    <a:pt x="135920" y="471208"/>
                  </a:moveTo>
                  <a:lnTo>
                    <a:pt x="211928" y="471208"/>
                  </a:lnTo>
                  <a:cubicBezTo>
                    <a:pt x="240543" y="471208"/>
                    <a:pt x="262603" y="463760"/>
                    <a:pt x="278100" y="448855"/>
                  </a:cubicBezTo>
                  <a:cubicBezTo>
                    <a:pt x="294195" y="433950"/>
                    <a:pt x="302243" y="412794"/>
                    <a:pt x="302243" y="385371"/>
                  </a:cubicBezTo>
                  <a:cubicBezTo>
                    <a:pt x="302243" y="359737"/>
                    <a:pt x="294195" y="339475"/>
                    <a:pt x="278100" y="324570"/>
                  </a:cubicBezTo>
                  <a:cubicBezTo>
                    <a:pt x="262004" y="309665"/>
                    <a:pt x="239944" y="302512"/>
                    <a:pt x="211928" y="303111"/>
                  </a:cubicBezTo>
                  <a:lnTo>
                    <a:pt x="135920" y="303111"/>
                  </a:lnTo>
                  <a:close/>
                  <a:moveTo>
                    <a:pt x="639361" y="857474"/>
                  </a:moveTo>
                  <a:lnTo>
                    <a:pt x="639361" y="186874"/>
                  </a:lnTo>
                  <a:lnTo>
                    <a:pt x="1028342" y="186874"/>
                  </a:lnTo>
                  <a:lnTo>
                    <a:pt x="1028342" y="303111"/>
                  </a:lnTo>
                  <a:lnTo>
                    <a:pt x="774387" y="303111"/>
                  </a:lnTo>
                  <a:lnTo>
                    <a:pt x="774387" y="457796"/>
                  </a:lnTo>
                  <a:lnTo>
                    <a:pt x="989891" y="457796"/>
                  </a:lnTo>
                  <a:lnTo>
                    <a:pt x="989891" y="574033"/>
                  </a:lnTo>
                  <a:lnTo>
                    <a:pt x="774387" y="574033"/>
                  </a:lnTo>
                  <a:lnTo>
                    <a:pt x="774387" y="741236"/>
                  </a:lnTo>
                  <a:lnTo>
                    <a:pt x="1028342" y="741236"/>
                  </a:lnTo>
                  <a:lnTo>
                    <a:pt x="1028342" y="857474"/>
                  </a:lnTo>
                  <a:close/>
                  <a:moveTo>
                    <a:pt x="770810" y="129649"/>
                  </a:moveTo>
                  <a:lnTo>
                    <a:pt x="878115" y="0"/>
                  </a:lnTo>
                  <a:lnTo>
                    <a:pt x="1017612" y="0"/>
                  </a:lnTo>
                  <a:lnTo>
                    <a:pt x="894211" y="129649"/>
                  </a:lnTo>
                  <a:close/>
                  <a:moveTo>
                    <a:pt x="1193771" y="857474"/>
                  </a:moveTo>
                  <a:lnTo>
                    <a:pt x="1193771" y="186874"/>
                  </a:lnTo>
                  <a:lnTo>
                    <a:pt x="1414641" y="186874"/>
                  </a:lnTo>
                  <a:cubicBezTo>
                    <a:pt x="1487967" y="186874"/>
                    <a:pt x="1545491" y="204756"/>
                    <a:pt x="1587224" y="240522"/>
                  </a:cubicBezTo>
                  <a:cubicBezTo>
                    <a:pt x="1629547" y="276287"/>
                    <a:pt x="1650713" y="325169"/>
                    <a:pt x="1650713" y="387160"/>
                  </a:cubicBezTo>
                  <a:cubicBezTo>
                    <a:pt x="1650713" y="449150"/>
                    <a:pt x="1629547" y="497737"/>
                    <a:pt x="1587224" y="532903"/>
                  </a:cubicBezTo>
                  <a:cubicBezTo>
                    <a:pt x="1544901" y="568669"/>
                    <a:pt x="1487368" y="586551"/>
                    <a:pt x="1414641" y="586551"/>
                  </a:cubicBezTo>
                  <a:lnTo>
                    <a:pt x="1329691" y="586551"/>
                  </a:lnTo>
                  <a:lnTo>
                    <a:pt x="1329691" y="857474"/>
                  </a:lnTo>
                  <a:close/>
                  <a:moveTo>
                    <a:pt x="1329691" y="471208"/>
                  </a:moveTo>
                  <a:lnTo>
                    <a:pt x="1420007" y="471208"/>
                  </a:lnTo>
                  <a:cubicBezTo>
                    <a:pt x="1449220" y="471208"/>
                    <a:pt x="1471871" y="463456"/>
                    <a:pt x="1487967" y="447961"/>
                  </a:cubicBezTo>
                  <a:cubicBezTo>
                    <a:pt x="1504062" y="433056"/>
                    <a:pt x="1512110" y="412195"/>
                    <a:pt x="1512110" y="385371"/>
                  </a:cubicBezTo>
                  <a:cubicBezTo>
                    <a:pt x="1512110" y="359737"/>
                    <a:pt x="1503767" y="339475"/>
                    <a:pt x="1487072" y="324570"/>
                  </a:cubicBezTo>
                  <a:cubicBezTo>
                    <a:pt x="1470977" y="309665"/>
                    <a:pt x="1448621" y="302512"/>
                    <a:pt x="1420007" y="303111"/>
                  </a:cubicBezTo>
                  <a:lnTo>
                    <a:pt x="1329691" y="303111"/>
                  </a:lnTo>
                  <a:close/>
                  <a:moveTo>
                    <a:pt x="1759807" y="595493"/>
                  </a:moveTo>
                  <a:lnTo>
                    <a:pt x="1759807" y="186874"/>
                  </a:lnTo>
                  <a:lnTo>
                    <a:pt x="1895727" y="186874"/>
                  </a:lnTo>
                  <a:lnTo>
                    <a:pt x="1895727" y="606222"/>
                  </a:lnTo>
                  <a:cubicBezTo>
                    <a:pt x="1895727" y="650929"/>
                    <a:pt x="1907647" y="686095"/>
                    <a:pt x="1931495" y="711730"/>
                  </a:cubicBezTo>
                  <a:cubicBezTo>
                    <a:pt x="1955344" y="736766"/>
                    <a:pt x="1988430" y="749283"/>
                    <a:pt x="2030753" y="749283"/>
                  </a:cubicBezTo>
                  <a:cubicBezTo>
                    <a:pt x="2072485" y="749283"/>
                    <a:pt x="2105267" y="736766"/>
                    <a:pt x="2129116" y="711730"/>
                  </a:cubicBezTo>
                  <a:cubicBezTo>
                    <a:pt x="2152964" y="686694"/>
                    <a:pt x="2164884" y="651528"/>
                    <a:pt x="2164884" y="606222"/>
                  </a:cubicBezTo>
                  <a:lnTo>
                    <a:pt x="2164884" y="186874"/>
                  </a:lnTo>
                  <a:lnTo>
                    <a:pt x="2300804" y="186874"/>
                  </a:lnTo>
                  <a:lnTo>
                    <a:pt x="2300804" y="595493"/>
                  </a:lnTo>
                  <a:cubicBezTo>
                    <a:pt x="2300804" y="683717"/>
                    <a:pt x="2276661" y="752565"/>
                    <a:pt x="2228373" y="802037"/>
                  </a:cubicBezTo>
                  <a:cubicBezTo>
                    <a:pt x="2180086" y="851510"/>
                    <a:pt x="2113914" y="876250"/>
                    <a:pt x="2029858" y="876250"/>
                  </a:cubicBezTo>
                  <a:cubicBezTo>
                    <a:pt x="1946402" y="876250"/>
                    <a:pt x="1880525" y="851510"/>
                    <a:pt x="1832238" y="802037"/>
                  </a:cubicBezTo>
                  <a:cubicBezTo>
                    <a:pt x="1783950" y="751966"/>
                    <a:pt x="1759807" y="683118"/>
                    <a:pt x="1759807" y="595493"/>
                  </a:cubicBezTo>
                  <a:close/>
                  <a:moveTo>
                    <a:pt x="2477858" y="857474"/>
                  </a:moveTo>
                  <a:lnTo>
                    <a:pt x="2477858" y="186874"/>
                  </a:lnTo>
                  <a:lnTo>
                    <a:pt x="2667431" y="186874"/>
                  </a:lnTo>
                  <a:cubicBezTo>
                    <a:pt x="2737179" y="186874"/>
                    <a:pt x="2791726" y="202968"/>
                    <a:pt x="2831071" y="235157"/>
                  </a:cubicBezTo>
                  <a:cubicBezTo>
                    <a:pt x="2871016" y="267346"/>
                    <a:pt x="2890983" y="312052"/>
                    <a:pt x="2890983" y="369277"/>
                  </a:cubicBezTo>
                  <a:cubicBezTo>
                    <a:pt x="2890983" y="424713"/>
                    <a:pt x="2867439" y="468821"/>
                    <a:pt x="2820341" y="501609"/>
                  </a:cubicBezTo>
                  <a:cubicBezTo>
                    <a:pt x="2855510" y="517703"/>
                    <a:pt x="2882640" y="539162"/>
                    <a:pt x="2901714" y="565986"/>
                  </a:cubicBezTo>
                  <a:cubicBezTo>
                    <a:pt x="2920787" y="593409"/>
                    <a:pt x="2930329" y="624704"/>
                    <a:pt x="2930329" y="659870"/>
                  </a:cubicBezTo>
                  <a:cubicBezTo>
                    <a:pt x="2930329" y="721270"/>
                    <a:pt x="2907973" y="769553"/>
                    <a:pt x="2863263" y="804720"/>
                  </a:cubicBezTo>
                  <a:cubicBezTo>
                    <a:pt x="2819151" y="839886"/>
                    <a:pt x="2758640" y="857474"/>
                    <a:pt x="2681738" y="857474"/>
                  </a:cubicBezTo>
                  <a:close/>
                  <a:moveTo>
                    <a:pt x="2612884" y="741236"/>
                  </a:moveTo>
                  <a:lnTo>
                    <a:pt x="2689786" y="741236"/>
                  </a:lnTo>
                  <a:cubicBezTo>
                    <a:pt x="2721378" y="741236"/>
                    <a:pt x="2746121" y="733484"/>
                    <a:pt x="2764005" y="717989"/>
                  </a:cubicBezTo>
                  <a:cubicBezTo>
                    <a:pt x="2781890" y="701894"/>
                    <a:pt x="2790832" y="680140"/>
                    <a:pt x="2790832" y="652717"/>
                  </a:cubicBezTo>
                  <a:cubicBezTo>
                    <a:pt x="2790832" y="625294"/>
                    <a:pt x="2781890" y="603835"/>
                    <a:pt x="2764005" y="588340"/>
                  </a:cubicBezTo>
                  <a:cubicBezTo>
                    <a:pt x="2746121" y="573434"/>
                    <a:pt x="2721378" y="565986"/>
                    <a:pt x="2689786" y="565986"/>
                  </a:cubicBezTo>
                  <a:lnTo>
                    <a:pt x="2612884" y="565986"/>
                  </a:lnTo>
                  <a:close/>
                  <a:moveTo>
                    <a:pt x="2612884" y="449749"/>
                  </a:moveTo>
                  <a:lnTo>
                    <a:pt x="2670113" y="449749"/>
                  </a:lnTo>
                  <a:cubicBezTo>
                    <a:pt x="2695750" y="449749"/>
                    <a:pt x="2715718" y="443195"/>
                    <a:pt x="2730025" y="430078"/>
                  </a:cubicBezTo>
                  <a:cubicBezTo>
                    <a:pt x="2744333" y="417560"/>
                    <a:pt x="2751486" y="399382"/>
                    <a:pt x="2751486" y="375536"/>
                  </a:cubicBezTo>
                  <a:cubicBezTo>
                    <a:pt x="2751486" y="352887"/>
                    <a:pt x="2744333" y="335300"/>
                    <a:pt x="2730025" y="322782"/>
                  </a:cubicBezTo>
                  <a:cubicBezTo>
                    <a:pt x="2716317" y="309665"/>
                    <a:pt x="2696341" y="303111"/>
                    <a:pt x="2670113" y="303111"/>
                  </a:cubicBezTo>
                  <a:lnTo>
                    <a:pt x="2612884" y="303111"/>
                  </a:lnTo>
                  <a:close/>
                  <a:moveTo>
                    <a:pt x="3077873" y="857474"/>
                  </a:moveTo>
                  <a:lnTo>
                    <a:pt x="3077873" y="186874"/>
                  </a:lnTo>
                  <a:lnTo>
                    <a:pt x="3212899" y="186874"/>
                  </a:lnTo>
                  <a:lnTo>
                    <a:pt x="3212899" y="734083"/>
                  </a:lnTo>
                  <a:lnTo>
                    <a:pt x="3466855" y="734083"/>
                  </a:lnTo>
                  <a:lnTo>
                    <a:pt x="3466855" y="857474"/>
                  </a:lnTo>
                  <a:close/>
                  <a:moveTo>
                    <a:pt x="3595621" y="857474"/>
                  </a:moveTo>
                  <a:lnTo>
                    <a:pt x="3595621" y="186874"/>
                  </a:lnTo>
                  <a:lnTo>
                    <a:pt x="3730647" y="186874"/>
                  </a:lnTo>
                  <a:lnTo>
                    <a:pt x="3730647" y="857474"/>
                  </a:lnTo>
                  <a:close/>
                  <a:moveTo>
                    <a:pt x="3896076" y="658976"/>
                  </a:moveTo>
                  <a:cubicBezTo>
                    <a:pt x="3878791" y="615459"/>
                    <a:pt x="3870144" y="569858"/>
                    <a:pt x="3870144" y="522174"/>
                  </a:cubicBezTo>
                  <a:cubicBezTo>
                    <a:pt x="3870144" y="474489"/>
                    <a:pt x="3878791" y="429184"/>
                    <a:pt x="3896076" y="386265"/>
                  </a:cubicBezTo>
                  <a:cubicBezTo>
                    <a:pt x="3913361" y="342748"/>
                    <a:pt x="3937210" y="304899"/>
                    <a:pt x="3967613" y="272711"/>
                  </a:cubicBezTo>
                  <a:cubicBezTo>
                    <a:pt x="3998615" y="240522"/>
                    <a:pt x="4036172" y="214887"/>
                    <a:pt x="4080284" y="195815"/>
                  </a:cubicBezTo>
                  <a:cubicBezTo>
                    <a:pt x="4124994" y="176743"/>
                    <a:pt x="4172986" y="167203"/>
                    <a:pt x="4224252" y="167203"/>
                  </a:cubicBezTo>
                  <a:cubicBezTo>
                    <a:pt x="4275517" y="167203"/>
                    <a:pt x="4323509" y="176743"/>
                    <a:pt x="4368220" y="195815"/>
                  </a:cubicBezTo>
                  <a:cubicBezTo>
                    <a:pt x="4412930" y="214887"/>
                    <a:pt x="4450487" y="240522"/>
                    <a:pt x="4480890" y="272711"/>
                  </a:cubicBezTo>
                  <a:cubicBezTo>
                    <a:pt x="4511293" y="304899"/>
                    <a:pt x="4535142" y="342748"/>
                    <a:pt x="4552427" y="386265"/>
                  </a:cubicBezTo>
                  <a:cubicBezTo>
                    <a:pt x="4569712" y="429184"/>
                    <a:pt x="4578359" y="474489"/>
                    <a:pt x="4578359" y="522174"/>
                  </a:cubicBezTo>
                  <a:cubicBezTo>
                    <a:pt x="4578359" y="578209"/>
                    <a:pt x="4566734" y="630659"/>
                    <a:pt x="4543485" y="679541"/>
                  </a:cubicBezTo>
                  <a:cubicBezTo>
                    <a:pt x="4520235" y="728423"/>
                    <a:pt x="4488044" y="769250"/>
                    <a:pt x="4446910" y="802037"/>
                  </a:cubicBezTo>
                  <a:lnTo>
                    <a:pt x="4487150" y="840485"/>
                  </a:lnTo>
                  <a:cubicBezTo>
                    <a:pt x="4534248" y="883403"/>
                    <a:pt x="4580747" y="904567"/>
                    <a:pt x="4626646" y="903968"/>
                  </a:cubicBezTo>
                  <a:cubicBezTo>
                    <a:pt x="4645720" y="903968"/>
                    <a:pt x="4661816" y="901581"/>
                    <a:pt x="4674934" y="896815"/>
                  </a:cubicBezTo>
                  <a:lnTo>
                    <a:pt x="4674934" y="1012159"/>
                  </a:lnTo>
                  <a:cubicBezTo>
                    <a:pt x="4654072" y="1020501"/>
                    <a:pt x="4630518" y="1024381"/>
                    <a:pt x="4604291" y="1023782"/>
                  </a:cubicBezTo>
                  <a:cubicBezTo>
                    <a:pt x="4532155" y="1023782"/>
                    <a:pt x="4462711" y="994571"/>
                    <a:pt x="4395940" y="936157"/>
                  </a:cubicBezTo>
                  <a:lnTo>
                    <a:pt x="4316355" y="864627"/>
                  </a:lnTo>
                  <a:cubicBezTo>
                    <a:pt x="4287142" y="872379"/>
                    <a:pt x="4256443" y="876250"/>
                    <a:pt x="4224252" y="876250"/>
                  </a:cubicBezTo>
                  <a:cubicBezTo>
                    <a:pt x="4172986" y="876250"/>
                    <a:pt x="4124994" y="866710"/>
                    <a:pt x="4080284" y="847638"/>
                  </a:cubicBezTo>
                  <a:cubicBezTo>
                    <a:pt x="4036172" y="828566"/>
                    <a:pt x="3998615" y="803227"/>
                    <a:pt x="3967613" y="771637"/>
                  </a:cubicBezTo>
                  <a:cubicBezTo>
                    <a:pt x="3937210" y="739448"/>
                    <a:pt x="3913361" y="701894"/>
                    <a:pt x="3896076" y="658976"/>
                  </a:cubicBezTo>
                  <a:close/>
                  <a:moveTo>
                    <a:pt x="4070447" y="360336"/>
                  </a:moveTo>
                  <a:cubicBezTo>
                    <a:pt x="4029913" y="403853"/>
                    <a:pt x="4009346" y="457796"/>
                    <a:pt x="4008747" y="522174"/>
                  </a:cubicBezTo>
                  <a:cubicBezTo>
                    <a:pt x="4008747" y="586551"/>
                    <a:pt x="4029314" y="640494"/>
                    <a:pt x="4070447" y="684012"/>
                  </a:cubicBezTo>
                  <a:cubicBezTo>
                    <a:pt x="4110982" y="727529"/>
                    <a:pt x="4162551" y="749283"/>
                    <a:pt x="4225146" y="749283"/>
                  </a:cubicBezTo>
                  <a:cubicBezTo>
                    <a:pt x="4266280" y="749283"/>
                    <a:pt x="4302942" y="739448"/>
                    <a:pt x="4335134" y="719777"/>
                  </a:cubicBezTo>
                  <a:cubicBezTo>
                    <a:pt x="4367924" y="700106"/>
                    <a:pt x="4393553" y="672683"/>
                    <a:pt x="4412036" y="637517"/>
                  </a:cubicBezTo>
                  <a:cubicBezTo>
                    <a:pt x="4430519" y="602941"/>
                    <a:pt x="4439756" y="564493"/>
                    <a:pt x="4439756" y="522174"/>
                  </a:cubicBezTo>
                  <a:cubicBezTo>
                    <a:pt x="4439756" y="457796"/>
                    <a:pt x="4419190" y="403853"/>
                    <a:pt x="4378056" y="360336"/>
                  </a:cubicBezTo>
                  <a:cubicBezTo>
                    <a:pt x="4337521" y="316818"/>
                    <a:pt x="4286247" y="295064"/>
                    <a:pt x="4224252" y="295064"/>
                  </a:cubicBezTo>
                  <a:cubicBezTo>
                    <a:pt x="4161657" y="295064"/>
                    <a:pt x="4110088" y="316818"/>
                    <a:pt x="4069553" y="360336"/>
                  </a:cubicBezTo>
                  <a:close/>
                  <a:moveTo>
                    <a:pt x="4705337" y="595493"/>
                  </a:moveTo>
                  <a:lnTo>
                    <a:pt x="4705337" y="186874"/>
                  </a:lnTo>
                  <a:lnTo>
                    <a:pt x="4841257" y="186874"/>
                  </a:lnTo>
                  <a:lnTo>
                    <a:pt x="4841257" y="606222"/>
                  </a:lnTo>
                  <a:cubicBezTo>
                    <a:pt x="4841257" y="650929"/>
                    <a:pt x="4853177" y="686095"/>
                    <a:pt x="4877025" y="711730"/>
                  </a:cubicBezTo>
                  <a:cubicBezTo>
                    <a:pt x="4900874" y="736766"/>
                    <a:pt x="4933960" y="749283"/>
                    <a:pt x="4976283" y="749283"/>
                  </a:cubicBezTo>
                  <a:cubicBezTo>
                    <a:pt x="5018016" y="749283"/>
                    <a:pt x="5050797" y="736766"/>
                    <a:pt x="5074646" y="711730"/>
                  </a:cubicBezTo>
                  <a:cubicBezTo>
                    <a:pt x="5098495" y="686694"/>
                    <a:pt x="5110414" y="651528"/>
                    <a:pt x="5110414" y="606222"/>
                  </a:cubicBezTo>
                  <a:lnTo>
                    <a:pt x="5110414" y="186874"/>
                  </a:lnTo>
                  <a:lnTo>
                    <a:pt x="5246334" y="186874"/>
                  </a:lnTo>
                  <a:lnTo>
                    <a:pt x="5246334" y="595493"/>
                  </a:lnTo>
                  <a:cubicBezTo>
                    <a:pt x="5246334" y="683717"/>
                    <a:pt x="5222191" y="752565"/>
                    <a:pt x="5173903" y="802037"/>
                  </a:cubicBezTo>
                  <a:cubicBezTo>
                    <a:pt x="5125616" y="852109"/>
                    <a:pt x="5059444" y="876849"/>
                    <a:pt x="4975389" y="876250"/>
                  </a:cubicBezTo>
                  <a:cubicBezTo>
                    <a:pt x="4891932" y="876250"/>
                    <a:pt x="4826055" y="851510"/>
                    <a:pt x="4777768" y="802037"/>
                  </a:cubicBezTo>
                  <a:cubicBezTo>
                    <a:pt x="4729481" y="751966"/>
                    <a:pt x="4705337" y="683118"/>
                    <a:pt x="4705337" y="595493"/>
                  </a:cubicBezTo>
                  <a:close/>
                  <a:moveTo>
                    <a:pt x="5423388" y="857474"/>
                  </a:moveTo>
                  <a:lnTo>
                    <a:pt x="5423388" y="186874"/>
                  </a:lnTo>
                  <a:lnTo>
                    <a:pt x="5812370" y="186874"/>
                  </a:lnTo>
                  <a:lnTo>
                    <a:pt x="5812370" y="303111"/>
                  </a:lnTo>
                  <a:lnTo>
                    <a:pt x="5558414" y="303111"/>
                  </a:lnTo>
                  <a:lnTo>
                    <a:pt x="5558414" y="457796"/>
                  </a:lnTo>
                  <a:lnTo>
                    <a:pt x="5773919" y="457796"/>
                  </a:lnTo>
                  <a:lnTo>
                    <a:pt x="5773919" y="574033"/>
                  </a:lnTo>
                  <a:lnTo>
                    <a:pt x="5558414" y="574033"/>
                  </a:lnTo>
                  <a:lnTo>
                    <a:pt x="5558414" y="741236"/>
                  </a:lnTo>
                  <a:lnTo>
                    <a:pt x="5812370" y="741236"/>
                  </a:lnTo>
                  <a:lnTo>
                    <a:pt x="5812370" y="857474"/>
                  </a:lnTo>
                  <a:close/>
                  <a:moveTo>
                    <a:pt x="0" y="1827608"/>
                  </a:moveTo>
                  <a:lnTo>
                    <a:pt x="0" y="1157008"/>
                  </a:lnTo>
                  <a:lnTo>
                    <a:pt x="388982" y="1157008"/>
                  </a:lnTo>
                  <a:lnTo>
                    <a:pt x="388982" y="1273245"/>
                  </a:lnTo>
                  <a:lnTo>
                    <a:pt x="135920" y="1273245"/>
                  </a:lnTo>
                  <a:lnTo>
                    <a:pt x="135920" y="1427930"/>
                  </a:lnTo>
                  <a:lnTo>
                    <a:pt x="351425" y="1427930"/>
                  </a:lnTo>
                  <a:lnTo>
                    <a:pt x="351425" y="1544168"/>
                  </a:lnTo>
                  <a:lnTo>
                    <a:pt x="135920" y="1544168"/>
                  </a:lnTo>
                  <a:lnTo>
                    <a:pt x="135920" y="1827608"/>
                  </a:lnTo>
                  <a:close/>
                  <a:moveTo>
                    <a:pt x="517748" y="1827608"/>
                  </a:moveTo>
                  <a:lnTo>
                    <a:pt x="517748" y="1157008"/>
                  </a:lnTo>
                  <a:lnTo>
                    <a:pt x="721628" y="1157008"/>
                  </a:lnTo>
                  <a:cubicBezTo>
                    <a:pt x="794953" y="1157008"/>
                    <a:pt x="853077" y="1174891"/>
                    <a:pt x="895999" y="1210656"/>
                  </a:cubicBezTo>
                  <a:cubicBezTo>
                    <a:pt x="938322" y="1246421"/>
                    <a:pt x="959488" y="1295304"/>
                    <a:pt x="959488" y="1357294"/>
                  </a:cubicBezTo>
                  <a:cubicBezTo>
                    <a:pt x="959488" y="1397235"/>
                    <a:pt x="950251" y="1432106"/>
                    <a:pt x="931768" y="1461907"/>
                  </a:cubicBezTo>
                  <a:cubicBezTo>
                    <a:pt x="913284" y="1491709"/>
                    <a:pt x="887057" y="1514661"/>
                    <a:pt x="853077" y="1530756"/>
                  </a:cubicBezTo>
                  <a:lnTo>
                    <a:pt x="1062322" y="1827608"/>
                  </a:lnTo>
                  <a:lnTo>
                    <a:pt x="900470" y="1827608"/>
                  </a:lnTo>
                  <a:lnTo>
                    <a:pt x="722522" y="1556686"/>
                  </a:lnTo>
                  <a:lnTo>
                    <a:pt x="653668" y="1556686"/>
                  </a:lnTo>
                  <a:lnTo>
                    <a:pt x="653668" y="1827608"/>
                  </a:lnTo>
                  <a:close/>
                  <a:moveTo>
                    <a:pt x="653668" y="1441342"/>
                  </a:moveTo>
                  <a:lnTo>
                    <a:pt x="729676" y="1441342"/>
                  </a:lnTo>
                  <a:cubicBezTo>
                    <a:pt x="758291" y="1441342"/>
                    <a:pt x="780646" y="1433894"/>
                    <a:pt x="796742" y="1418989"/>
                  </a:cubicBezTo>
                  <a:cubicBezTo>
                    <a:pt x="812838" y="1404084"/>
                    <a:pt x="820590" y="1382929"/>
                    <a:pt x="819991" y="1355506"/>
                  </a:cubicBezTo>
                  <a:cubicBezTo>
                    <a:pt x="819991" y="1329871"/>
                    <a:pt x="812238" y="1309610"/>
                    <a:pt x="796742" y="1294705"/>
                  </a:cubicBezTo>
                  <a:cubicBezTo>
                    <a:pt x="781245" y="1279799"/>
                    <a:pt x="758890" y="1272646"/>
                    <a:pt x="729676" y="1273245"/>
                  </a:cubicBezTo>
                  <a:lnTo>
                    <a:pt x="653668" y="1273245"/>
                  </a:lnTo>
                  <a:close/>
                  <a:moveTo>
                    <a:pt x="1100773" y="1827608"/>
                  </a:moveTo>
                  <a:lnTo>
                    <a:pt x="1353835" y="1157008"/>
                  </a:lnTo>
                  <a:lnTo>
                    <a:pt x="1530889" y="1157008"/>
                  </a:lnTo>
                  <a:lnTo>
                    <a:pt x="1783950" y="1827608"/>
                  </a:lnTo>
                  <a:lnTo>
                    <a:pt x="1639982" y="1827608"/>
                  </a:lnTo>
                  <a:lnTo>
                    <a:pt x="1575599" y="1653252"/>
                  </a:lnTo>
                  <a:lnTo>
                    <a:pt x="1308230" y="1653252"/>
                  </a:lnTo>
                  <a:lnTo>
                    <a:pt x="1244741" y="1827608"/>
                  </a:lnTo>
                  <a:close/>
                  <a:moveTo>
                    <a:pt x="1350258" y="1537015"/>
                  </a:moveTo>
                  <a:lnTo>
                    <a:pt x="1534466" y="1537015"/>
                  </a:lnTo>
                  <a:lnTo>
                    <a:pt x="1442362" y="1285763"/>
                  </a:lnTo>
                  <a:close/>
                  <a:moveTo>
                    <a:pt x="1896621" y="1827608"/>
                  </a:moveTo>
                  <a:lnTo>
                    <a:pt x="1896621" y="1157008"/>
                  </a:lnTo>
                  <a:lnTo>
                    <a:pt x="2070098" y="1157008"/>
                  </a:lnTo>
                  <a:lnTo>
                    <a:pt x="2368764" y="1637158"/>
                  </a:lnTo>
                  <a:lnTo>
                    <a:pt x="2368764" y="1157008"/>
                  </a:lnTo>
                  <a:lnTo>
                    <a:pt x="2503790" y="1157008"/>
                  </a:lnTo>
                  <a:lnTo>
                    <a:pt x="2503790" y="1827608"/>
                  </a:lnTo>
                  <a:lnTo>
                    <a:pt x="2330313" y="1827608"/>
                  </a:lnTo>
                  <a:lnTo>
                    <a:pt x="2031647" y="1345670"/>
                  </a:lnTo>
                  <a:lnTo>
                    <a:pt x="2031647" y="1827608"/>
                  </a:lnTo>
                  <a:close/>
                  <a:moveTo>
                    <a:pt x="2644181" y="1492308"/>
                  </a:moveTo>
                  <a:cubicBezTo>
                    <a:pt x="2644181" y="1444624"/>
                    <a:pt x="2652828" y="1399318"/>
                    <a:pt x="2670113" y="1356400"/>
                  </a:cubicBezTo>
                  <a:cubicBezTo>
                    <a:pt x="2687398" y="1312882"/>
                    <a:pt x="2711247" y="1275034"/>
                    <a:pt x="2741650" y="1242845"/>
                  </a:cubicBezTo>
                  <a:cubicBezTo>
                    <a:pt x="2772652" y="1210656"/>
                    <a:pt x="2810209" y="1185325"/>
                    <a:pt x="2854321" y="1166844"/>
                  </a:cubicBezTo>
                  <a:cubicBezTo>
                    <a:pt x="2899031" y="1147772"/>
                    <a:pt x="2947319" y="1138231"/>
                    <a:pt x="2999183" y="1138231"/>
                  </a:cubicBezTo>
                  <a:cubicBezTo>
                    <a:pt x="3058201" y="1138231"/>
                    <a:pt x="3111853" y="1150150"/>
                    <a:pt x="3160141" y="1173997"/>
                  </a:cubicBezTo>
                  <a:cubicBezTo>
                    <a:pt x="3209027" y="1198433"/>
                    <a:pt x="3248963" y="1231820"/>
                    <a:pt x="3279965" y="1274140"/>
                  </a:cubicBezTo>
                  <a:lnTo>
                    <a:pt x="3173554" y="1357294"/>
                  </a:lnTo>
                  <a:cubicBezTo>
                    <a:pt x="3153881" y="1329281"/>
                    <a:pt x="3129139" y="1306927"/>
                    <a:pt x="3099334" y="1290234"/>
                  </a:cubicBezTo>
                  <a:cubicBezTo>
                    <a:pt x="3069530" y="1273541"/>
                    <a:pt x="3036141" y="1265198"/>
                    <a:pt x="2999183" y="1265198"/>
                  </a:cubicBezTo>
                  <a:cubicBezTo>
                    <a:pt x="2936588" y="1265198"/>
                    <a:pt x="2885019" y="1286953"/>
                    <a:pt x="2844484" y="1330470"/>
                  </a:cubicBezTo>
                  <a:cubicBezTo>
                    <a:pt x="2803950" y="1373987"/>
                    <a:pt x="2783383" y="1427930"/>
                    <a:pt x="2782784" y="1492308"/>
                  </a:cubicBezTo>
                  <a:cubicBezTo>
                    <a:pt x="2782784" y="1556686"/>
                    <a:pt x="2803351" y="1610933"/>
                    <a:pt x="2844484" y="1655040"/>
                  </a:cubicBezTo>
                  <a:cubicBezTo>
                    <a:pt x="2885019" y="1698558"/>
                    <a:pt x="2936588" y="1720017"/>
                    <a:pt x="2999183" y="1719418"/>
                  </a:cubicBezTo>
                  <a:cubicBezTo>
                    <a:pt x="3036141" y="1719418"/>
                    <a:pt x="3069530" y="1711371"/>
                    <a:pt x="3099334" y="1695276"/>
                  </a:cubicBezTo>
                  <a:cubicBezTo>
                    <a:pt x="3129139" y="1678583"/>
                    <a:pt x="3153881" y="1655934"/>
                    <a:pt x="3173554" y="1627322"/>
                  </a:cubicBezTo>
                  <a:lnTo>
                    <a:pt x="3279965" y="1709582"/>
                  </a:lnTo>
                  <a:cubicBezTo>
                    <a:pt x="3253738" y="1745947"/>
                    <a:pt x="3220947" y="1775748"/>
                    <a:pt x="3181602" y="1798996"/>
                  </a:cubicBezTo>
                  <a:cubicBezTo>
                    <a:pt x="3142257" y="1822243"/>
                    <a:pt x="3098735" y="1836844"/>
                    <a:pt x="3051047" y="1842808"/>
                  </a:cubicBezTo>
                  <a:lnTo>
                    <a:pt x="2967885" y="1982293"/>
                  </a:lnTo>
                  <a:lnTo>
                    <a:pt x="2848061" y="1982293"/>
                  </a:lnTo>
                  <a:lnTo>
                    <a:pt x="2932117" y="1841020"/>
                  </a:lnTo>
                  <a:cubicBezTo>
                    <a:pt x="2875487" y="1830889"/>
                    <a:pt x="2825107" y="1809126"/>
                    <a:pt x="2780995" y="1775748"/>
                  </a:cubicBezTo>
                  <a:cubicBezTo>
                    <a:pt x="2736884" y="1742370"/>
                    <a:pt x="2702904" y="1700936"/>
                    <a:pt x="2679055" y="1651464"/>
                  </a:cubicBezTo>
                  <a:cubicBezTo>
                    <a:pt x="2655207" y="1601991"/>
                    <a:pt x="2643582" y="1548934"/>
                    <a:pt x="2644181" y="1492308"/>
                  </a:cubicBezTo>
                  <a:close/>
                  <a:moveTo>
                    <a:pt x="3319310" y="1827608"/>
                  </a:moveTo>
                  <a:lnTo>
                    <a:pt x="3572372" y="1157008"/>
                  </a:lnTo>
                  <a:lnTo>
                    <a:pt x="3749426" y="1157008"/>
                  </a:lnTo>
                  <a:lnTo>
                    <a:pt x="4002487" y="1827608"/>
                  </a:lnTo>
                  <a:lnTo>
                    <a:pt x="3858519" y="1827608"/>
                  </a:lnTo>
                  <a:lnTo>
                    <a:pt x="3795030" y="1653252"/>
                  </a:lnTo>
                  <a:lnTo>
                    <a:pt x="3527661" y="1653252"/>
                  </a:lnTo>
                  <a:lnTo>
                    <a:pt x="3463278" y="1827608"/>
                  </a:lnTo>
                  <a:close/>
                  <a:moveTo>
                    <a:pt x="3569689" y="1537015"/>
                  </a:moveTo>
                  <a:lnTo>
                    <a:pt x="3753002" y="1537015"/>
                  </a:lnTo>
                  <a:lnTo>
                    <a:pt x="3660899" y="1285763"/>
                  </a:lnTo>
                  <a:close/>
                  <a:moveTo>
                    <a:pt x="4115158" y="1827608"/>
                  </a:moveTo>
                  <a:lnTo>
                    <a:pt x="4115158" y="1157008"/>
                  </a:lnTo>
                  <a:lnTo>
                    <a:pt x="4251078" y="1157008"/>
                  </a:lnTo>
                  <a:lnTo>
                    <a:pt x="4251078" y="1827608"/>
                  </a:lnTo>
                  <a:close/>
                  <a:moveTo>
                    <a:pt x="4386998" y="1734618"/>
                  </a:moveTo>
                  <a:lnTo>
                    <a:pt x="4485361" y="1644311"/>
                  </a:lnTo>
                  <a:cubicBezTo>
                    <a:pt x="4505633" y="1670536"/>
                    <a:pt x="4528283" y="1690806"/>
                    <a:pt x="4553321" y="1705112"/>
                  </a:cubicBezTo>
                  <a:cubicBezTo>
                    <a:pt x="4578958" y="1719418"/>
                    <a:pt x="4605481" y="1726571"/>
                    <a:pt x="4632906" y="1726571"/>
                  </a:cubicBezTo>
                  <a:cubicBezTo>
                    <a:pt x="4659732" y="1726571"/>
                    <a:pt x="4680594" y="1719713"/>
                    <a:pt x="4695501" y="1706006"/>
                  </a:cubicBezTo>
                  <a:cubicBezTo>
                    <a:pt x="4710997" y="1692299"/>
                    <a:pt x="4718750" y="1673218"/>
                    <a:pt x="4718750" y="1648781"/>
                  </a:cubicBezTo>
                  <a:cubicBezTo>
                    <a:pt x="4718750" y="1634475"/>
                    <a:pt x="4714574" y="1621358"/>
                    <a:pt x="4706231" y="1609439"/>
                  </a:cubicBezTo>
                  <a:cubicBezTo>
                    <a:pt x="4697289" y="1597521"/>
                    <a:pt x="4685664" y="1587685"/>
                    <a:pt x="4671357" y="1579933"/>
                  </a:cubicBezTo>
                  <a:cubicBezTo>
                    <a:pt x="4657050" y="1571591"/>
                    <a:pt x="4640659" y="1563240"/>
                    <a:pt x="4622175" y="1554897"/>
                  </a:cubicBezTo>
                  <a:cubicBezTo>
                    <a:pt x="4603692" y="1545956"/>
                    <a:pt x="4584914" y="1537310"/>
                    <a:pt x="4565840" y="1528967"/>
                  </a:cubicBezTo>
                  <a:cubicBezTo>
                    <a:pt x="4546767" y="1520625"/>
                    <a:pt x="4528283" y="1510486"/>
                    <a:pt x="4510399" y="1498567"/>
                  </a:cubicBezTo>
                  <a:cubicBezTo>
                    <a:pt x="4491916" y="1486648"/>
                    <a:pt x="4475525" y="1473531"/>
                    <a:pt x="4461217" y="1459225"/>
                  </a:cubicBezTo>
                  <a:cubicBezTo>
                    <a:pt x="4446910" y="1444919"/>
                    <a:pt x="4435285" y="1426741"/>
                    <a:pt x="4426343" y="1404683"/>
                  </a:cubicBezTo>
                  <a:cubicBezTo>
                    <a:pt x="4417401" y="1382625"/>
                    <a:pt x="4412930" y="1358483"/>
                    <a:pt x="4412930" y="1332258"/>
                  </a:cubicBezTo>
                  <a:cubicBezTo>
                    <a:pt x="4412930" y="1278011"/>
                    <a:pt x="4433202" y="1232115"/>
                    <a:pt x="4473736" y="1194562"/>
                  </a:cubicBezTo>
                  <a:cubicBezTo>
                    <a:pt x="4514271" y="1157008"/>
                    <a:pt x="4565545" y="1138231"/>
                    <a:pt x="4627541" y="1138231"/>
                  </a:cubicBezTo>
                  <a:cubicBezTo>
                    <a:pt x="4720539" y="1138231"/>
                    <a:pt x="4798335" y="1175785"/>
                    <a:pt x="4860930" y="1250892"/>
                  </a:cubicBezTo>
                  <a:lnTo>
                    <a:pt x="4761672" y="1340305"/>
                  </a:lnTo>
                  <a:cubicBezTo>
                    <a:pt x="4718750" y="1284270"/>
                    <a:pt x="4674335" y="1256257"/>
                    <a:pt x="4628435" y="1256257"/>
                  </a:cubicBezTo>
                  <a:cubicBezTo>
                    <a:pt x="4605784" y="1256257"/>
                    <a:pt x="4587006" y="1263115"/>
                    <a:pt x="4572100" y="1276822"/>
                  </a:cubicBezTo>
                  <a:cubicBezTo>
                    <a:pt x="4557193" y="1290529"/>
                    <a:pt x="4550039" y="1307222"/>
                    <a:pt x="4550639" y="1326893"/>
                  </a:cubicBezTo>
                  <a:cubicBezTo>
                    <a:pt x="4550639" y="1339411"/>
                    <a:pt x="4554215" y="1351035"/>
                    <a:pt x="4561369" y="1361765"/>
                  </a:cubicBezTo>
                  <a:cubicBezTo>
                    <a:pt x="4568523" y="1371895"/>
                    <a:pt x="4577760" y="1381140"/>
                    <a:pt x="4589090" y="1389483"/>
                  </a:cubicBezTo>
                  <a:cubicBezTo>
                    <a:pt x="4601009" y="1397235"/>
                    <a:pt x="4614727" y="1404978"/>
                    <a:pt x="4630223" y="1412730"/>
                  </a:cubicBezTo>
                  <a:lnTo>
                    <a:pt x="4677616" y="1435084"/>
                  </a:lnTo>
                  <a:cubicBezTo>
                    <a:pt x="4694902" y="1442836"/>
                    <a:pt x="4711892" y="1450579"/>
                    <a:pt x="4728586" y="1458331"/>
                  </a:cubicBezTo>
                  <a:cubicBezTo>
                    <a:pt x="4745872" y="1466673"/>
                    <a:pt x="4761967" y="1476813"/>
                    <a:pt x="4776874" y="1488731"/>
                  </a:cubicBezTo>
                  <a:cubicBezTo>
                    <a:pt x="4792371" y="1500060"/>
                    <a:pt x="4806088" y="1513168"/>
                    <a:pt x="4818008" y="1528073"/>
                  </a:cubicBezTo>
                  <a:cubicBezTo>
                    <a:pt x="4829927" y="1542379"/>
                    <a:pt x="4839173" y="1559368"/>
                    <a:pt x="4845728" y="1579039"/>
                  </a:cubicBezTo>
                  <a:cubicBezTo>
                    <a:pt x="4852882" y="1599309"/>
                    <a:pt x="4856459" y="1621662"/>
                    <a:pt x="4856459" y="1646099"/>
                  </a:cubicBezTo>
                  <a:cubicBezTo>
                    <a:pt x="4855269" y="1706900"/>
                    <a:pt x="4833504" y="1755478"/>
                    <a:pt x="4791181" y="1791843"/>
                  </a:cubicBezTo>
                  <a:cubicBezTo>
                    <a:pt x="4749448" y="1828207"/>
                    <a:pt x="4697289" y="1846385"/>
                    <a:pt x="4634694" y="1846385"/>
                  </a:cubicBezTo>
                  <a:cubicBezTo>
                    <a:pt x="4579852" y="1846385"/>
                    <a:pt x="4532459" y="1837148"/>
                    <a:pt x="4492515" y="1818667"/>
                  </a:cubicBezTo>
                  <a:cubicBezTo>
                    <a:pt x="4452571" y="1799595"/>
                    <a:pt x="4417401" y="1771573"/>
                    <a:pt x="4386998" y="1734618"/>
                  </a:cubicBezTo>
                  <a:close/>
                  <a:moveTo>
                    <a:pt x="5007580" y="1827608"/>
                  </a:moveTo>
                  <a:lnTo>
                    <a:pt x="5007580" y="1157008"/>
                  </a:lnTo>
                  <a:lnTo>
                    <a:pt x="5396562" y="1157008"/>
                  </a:lnTo>
                  <a:lnTo>
                    <a:pt x="5396562" y="1273245"/>
                  </a:lnTo>
                  <a:lnTo>
                    <a:pt x="5143500" y="1273245"/>
                  </a:lnTo>
                  <a:lnTo>
                    <a:pt x="5143500" y="1427930"/>
                  </a:lnTo>
                  <a:lnTo>
                    <a:pt x="5359005" y="1427930"/>
                  </a:lnTo>
                  <a:lnTo>
                    <a:pt x="5359005" y="1544168"/>
                  </a:lnTo>
                  <a:lnTo>
                    <a:pt x="5143500" y="1544168"/>
                  </a:lnTo>
                  <a:lnTo>
                    <a:pt x="5143500" y="1711371"/>
                  </a:lnTo>
                  <a:lnTo>
                    <a:pt x="5396562" y="1711371"/>
                  </a:lnTo>
                  <a:lnTo>
                    <a:pt x="5396562" y="1827608"/>
                  </a:lnTo>
                  <a:close/>
                </a:path>
              </a:pathLst>
            </a:custGeom>
            <a:solidFill>
              <a:srgbClr val="000000"/>
            </a:solidFill>
            <a:ln w="893" cap="flat">
              <a:noFill/>
              <a:prstDash val="solid"/>
              <a:miter/>
            </a:ln>
          </p:spPr>
          <p:txBody>
            <a:bodyPr rtlCol="0" anchor="ctr"/>
            <a:lstStyle/>
            <a:p>
              <a:endParaRPr lang="fr-FR"/>
            </a:p>
          </p:txBody>
        </p:sp>
        <p:sp>
          <p:nvSpPr>
            <p:cNvPr id="9" name="Forme libre 8">
              <a:extLst>
                <a:ext uri="{FF2B5EF4-FFF2-40B4-BE49-F238E27FC236}">
                  <a16:creationId xmlns:a16="http://schemas.microsoft.com/office/drawing/2014/main" id="{332100D1-A0F3-FF6D-0A6C-2352A7FDA4B5}"/>
                </a:ext>
              </a:extLst>
            </p:cNvPr>
            <p:cNvSpPr/>
            <p:nvPr/>
          </p:nvSpPr>
          <p:spPr>
            <a:xfrm>
              <a:off x="3189814" y="4323132"/>
              <a:ext cx="2331207" cy="1640734"/>
            </a:xfrm>
            <a:custGeom>
              <a:avLst/>
              <a:gdLst>
                <a:gd name="connsiteX0" fmla="*/ 2221220 w 2331207"/>
                <a:gd name="connsiteY0" fmla="*/ 1391271 h 1640734"/>
                <a:gd name="connsiteX1" fmla="*/ 2248940 w 2331207"/>
                <a:gd name="connsiteY1" fmla="*/ 1441342 h 1640734"/>
                <a:gd name="connsiteX2" fmla="*/ 2158625 w 2331207"/>
                <a:gd name="connsiteY2" fmla="*/ 1465484 h 1640734"/>
                <a:gd name="connsiteX3" fmla="*/ 2221220 w 2331207"/>
                <a:gd name="connsiteY3" fmla="*/ 1391271 h 1640734"/>
                <a:gd name="connsiteX4" fmla="*/ 2271295 w 2331207"/>
                <a:gd name="connsiteY4" fmla="*/ 1537909 h 1640734"/>
                <a:gd name="connsiteX5" fmla="*/ 2253411 w 2331207"/>
                <a:gd name="connsiteY5" fmla="*/ 1537909 h 1640734"/>
                <a:gd name="connsiteX6" fmla="*/ 2181874 w 2331207"/>
                <a:gd name="connsiteY6" fmla="*/ 1586192 h 1640734"/>
                <a:gd name="connsiteX7" fmla="*/ 2144317 w 2331207"/>
                <a:gd name="connsiteY7" fmla="*/ 1537909 h 1640734"/>
                <a:gd name="connsiteX8" fmla="*/ 2148788 w 2331207"/>
                <a:gd name="connsiteY8" fmla="*/ 1497673 h 1640734"/>
                <a:gd name="connsiteX9" fmla="*/ 2295439 w 2331207"/>
                <a:gd name="connsiteY9" fmla="*/ 1449390 h 1640734"/>
                <a:gd name="connsiteX10" fmla="*/ 2248940 w 2331207"/>
                <a:gd name="connsiteY10" fmla="*/ 1351929 h 1640734"/>
                <a:gd name="connsiteX11" fmla="*/ 2100501 w 2331207"/>
                <a:gd name="connsiteY11" fmla="*/ 1569203 h 1640734"/>
                <a:gd name="connsiteX12" fmla="*/ 2155942 w 2331207"/>
                <a:gd name="connsiteY12" fmla="*/ 1639840 h 1640734"/>
                <a:gd name="connsiteX13" fmla="*/ 2271295 w 2331207"/>
                <a:gd name="connsiteY13" fmla="*/ 1537909 h 1640734"/>
                <a:gd name="connsiteX14" fmla="*/ 2248046 w 2331207"/>
                <a:gd name="connsiteY14" fmla="*/ 1319740 h 1640734"/>
                <a:gd name="connsiteX15" fmla="*/ 2331207 w 2331207"/>
                <a:gd name="connsiteY15" fmla="*/ 1243739 h 1640734"/>
                <a:gd name="connsiteX16" fmla="*/ 2331207 w 2331207"/>
                <a:gd name="connsiteY16" fmla="*/ 1233009 h 1640734"/>
                <a:gd name="connsiteX17" fmla="*/ 2275766 w 2331207"/>
                <a:gd name="connsiteY17" fmla="*/ 1233009 h 1640734"/>
                <a:gd name="connsiteX18" fmla="*/ 2226585 w 2331207"/>
                <a:gd name="connsiteY18" fmla="*/ 1320634 h 1640734"/>
                <a:gd name="connsiteX19" fmla="*/ 2248046 w 2331207"/>
                <a:gd name="connsiteY19" fmla="*/ 1320634 h 1640734"/>
                <a:gd name="connsiteX20" fmla="*/ 1935966 w 2331207"/>
                <a:gd name="connsiteY20" fmla="*/ 1393059 h 1640734"/>
                <a:gd name="connsiteX21" fmla="*/ 1984254 w 2331207"/>
                <a:gd name="connsiteY21" fmla="*/ 1393059 h 1640734"/>
                <a:gd name="connsiteX22" fmla="*/ 1907351 w 2331207"/>
                <a:gd name="connsiteY22" fmla="*/ 1604075 h 1640734"/>
                <a:gd name="connsiteX23" fmla="*/ 1928813 w 2331207"/>
                <a:gd name="connsiteY23" fmla="*/ 1639840 h 1640734"/>
                <a:gd name="connsiteX24" fmla="*/ 2073675 w 2331207"/>
                <a:gd name="connsiteY24" fmla="*/ 1527179 h 1640734"/>
                <a:gd name="connsiteX25" fmla="*/ 2060262 w 2331207"/>
                <a:gd name="connsiteY25" fmla="*/ 1527179 h 1640734"/>
                <a:gd name="connsiteX26" fmla="*/ 1965475 w 2331207"/>
                <a:gd name="connsiteY26" fmla="*/ 1591557 h 1640734"/>
                <a:gd name="connsiteX27" fmla="*/ 2036118 w 2331207"/>
                <a:gd name="connsiteY27" fmla="*/ 1393059 h 1640734"/>
                <a:gd name="connsiteX28" fmla="*/ 2108549 w 2331207"/>
                <a:gd name="connsiteY28" fmla="*/ 1393059 h 1640734"/>
                <a:gd name="connsiteX29" fmla="*/ 2117491 w 2331207"/>
                <a:gd name="connsiteY29" fmla="*/ 1362659 h 1640734"/>
                <a:gd name="connsiteX30" fmla="*/ 2046848 w 2331207"/>
                <a:gd name="connsiteY30" fmla="*/ 1362659 h 1640734"/>
                <a:gd name="connsiteX31" fmla="*/ 2073675 w 2331207"/>
                <a:gd name="connsiteY31" fmla="*/ 1286657 h 1640734"/>
                <a:gd name="connsiteX32" fmla="*/ 2045954 w 2331207"/>
                <a:gd name="connsiteY32" fmla="*/ 1286657 h 1640734"/>
                <a:gd name="connsiteX33" fmla="*/ 1995878 w 2331207"/>
                <a:gd name="connsiteY33" fmla="*/ 1362659 h 1640734"/>
                <a:gd name="connsiteX34" fmla="*/ 1935966 w 2331207"/>
                <a:gd name="connsiteY34" fmla="*/ 1370706 h 1640734"/>
                <a:gd name="connsiteX35" fmla="*/ 1885890 w 2331207"/>
                <a:gd name="connsiteY35" fmla="*/ 1382330 h 1640734"/>
                <a:gd name="connsiteX36" fmla="*/ 1868900 w 2331207"/>
                <a:gd name="connsiteY36" fmla="*/ 1351929 h 1640734"/>
                <a:gd name="connsiteX37" fmla="*/ 1756230 w 2331207"/>
                <a:gd name="connsiteY37" fmla="*/ 1443131 h 1640734"/>
                <a:gd name="connsiteX38" fmla="*/ 1769643 w 2331207"/>
                <a:gd name="connsiteY38" fmla="*/ 1443131 h 1640734"/>
                <a:gd name="connsiteX39" fmla="*/ 1828661 w 2331207"/>
                <a:gd name="connsiteY39" fmla="*/ 1398424 h 1640734"/>
                <a:gd name="connsiteX40" fmla="*/ 1747288 w 2331207"/>
                <a:gd name="connsiteY40" fmla="*/ 1609439 h 1640734"/>
                <a:gd name="connsiteX41" fmla="*/ 1765172 w 2331207"/>
                <a:gd name="connsiteY41" fmla="*/ 1639840 h 1640734"/>
                <a:gd name="connsiteX42" fmla="*/ 1872477 w 2331207"/>
                <a:gd name="connsiteY42" fmla="*/ 1548638 h 1640734"/>
                <a:gd name="connsiteX43" fmla="*/ 1859064 w 2331207"/>
                <a:gd name="connsiteY43" fmla="*/ 1548638 h 1640734"/>
                <a:gd name="connsiteX44" fmla="*/ 1800046 w 2331207"/>
                <a:gd name="connsiteY44" fmla="*/ 1593345 h 1640734"/>
                <a:gd name="connsiteX45" fmla="*/ 1893938 w 2331207"/>
                <a:gd name="connsiteY45" fmla="*/ 1298281 h 1640734"/>
                <a:gd name="connsiteX46" fmla="*/ 1927024 w 2331207"/>
                <a:gd name="connsiteY46" fmla="*/ 1265198 h 1640734"/>
                <a:gd name="connsiteX47" fmla="*/ 1893938 w 2331207"/>
                <a:gd name="connsiteY47" fmla="*/ 1232115 h 1640734"/>
                <a:gd name="connsiteX48" fmla="*/ 1870689 w 2331207"/>
                <a:gd name="connsiteY48" fmla="*/ 1241951 h 1640734"/>
                <a:gd name="connsiteX49" fmla="*/ 1860853 w 2331207"/>
                <a:gd name="connsiteY49" fmla="*/ 1265198 h 1640734"/>
                <a:gd name="connsiteX50" fmla="*/ 1893938 w 2331207"/>
                <a:gd name="connsiteY50" fmla="*/ 1298281 h 1640734"/>
                <a:gd name="connsiteX51" fmla="*/ 1501380 w 2331207"/>
                <a:gd name="connsiteY51" fmla="*/ 1410942 h 1640734"/>
                <a:gd name="connsiteX52" fmla="*/ 1501380 w 2331207"/>
                <a:gd name="connsiteY52" fmla="*/ 1474425 h 1640734"/>
                <a:gd name="connsiteX53" fmla="*/ 1444150 w 2331207"/>
                <a:gd name="connsiteY53" fmla="*/ 1601392 h 1640734"/>
                <a:gd name="connsiteX54" fmla="*/ 1468294 w 2331207"/>
                <a:gd name="connsiteY54" fmla="*/ 1640734 h 1640734"/>
                <a:gd name="connsiteX55" fmla="*/ 1495120 w 2331207"/>
                <a:gd name="connsiteY55" fmla="*/ 1621957 h 1640734"/>
                <a:gd name="connsiteX56" fmla="*/ 1551456 w 2331207"/>
                <a:gd name="connsiteY56" fmla="*/ 1473531 h 1640734"/>
                <a:gd name="connsiteX57" fmla="*/ 1647136 w 2331207"/>
                <a:gd name="connsiteY57" fmla="*/ 1407365 h 1640734"/>
                <a:gd name="connsiteX58" fmla="*/ 1650713 w 2331207"/>
                <a:gd name="connsiteY58" fmla="*/ 1439554 h 1640734"/>
                <a:gd name="connsiteX59" fmla="*/ 1563975 w 2331207"/>
                <a:gd name="connsiteY59" fmla="*/ 1604969 h 1640734"/>
                <a:gd name="connsiteX60" fmla="*/ 1585436 w 2331207"/>
                <a:gd name="connsiteY60" fmla="*/ 1640734 h 1640734"/>
                <a:gd name="connsiteX61" fmla="*/ 1698106 w 2331207"/>
                <a:gd name="connsiteY61" fmla="*/ 1549533 h 1640734"/>
                <a:gd name="connsiteX62" fmla="*/ 1682905 w 2331207"/>
                <a:gd name="connsiteY62" fmla="*/ 1549533 h 1640734"/>
                <a:gd name="connsiteX63" fmla="*/ 1623887 w 2331207"/>
                <a:gd name="connsiteY63" fmla="*/ 1594239 h 1640734"/>
                <a:gd name="connsiteX64" fmla="*/ 1698106 w 2331207"/>
                <a:gd name="connsiteY64" fmla="*/ 1444025 h 1640734"/>
                <a:gd name="connsiteX65" fmla="*/ 1712414 w 2331207"/>
                <a:gd name="connsiteY65" fmla="*/ 1393059 h 1640734"/>
                <a:gd name="connsiteX66" fmla="*/ 1673068 w 2331207"/>
                <a:gd name="connsiteY66" fmla="*/ 1352823 h 1640734"/>
                <a:gd name="connsiteX67" fmla="*/ 1560398 w 2331207"/>
                <a:gd name="connsiteY67" fmla="*/ 1444919 h 1640734"/>
                <a:gd name="connsiteX68" fmla="*/ 1560398 w 2331207"/>
                <a:gd name="connsiteY68" fmla="*/ 1405577 h 1640734"/>
                <a:gd name="connsiteX69" fmla="*/ 1526418 w 2331207"/>
                <a:gd name="connsiteY69" fmla="*/ 1352823 h 1640734"/>
                <a:gd name="connsiteX70" fmla="*/ 1448621 w 2331207"/>
                <a:gd name="connsiteY70" fmla="*/ 1444025 h 1640734"/>
                <a:gd name="connsiteX71" fmla="*/ 1462035 w 2331207"/>
                <a:gd name="connsiteY71" fmla="*/ 1444025 h 1640734"/>
                <a:gd name="connsiteX72" fmla="*/ 1501380 w 2331207"/>
                <a:gd name="connsiteY72" fmla="*/ 1410942 h 1640734"/>
                <a:gd name="connsiteX73" fmla="*/ 1443256 w 2331207"/>
                <a:gd name="connsiteY73" fmla="*/ 1416307 h 1640734"/>
                <a:gd name="connsiteX74" fmla="*/ 1421795 w 2331207"/>
                <a:gd name="connsiteY74" fmla="*/ 1351929 h 1640734"/>
                <a:gd name="connsiteX75" fmla="*/ 1345787 w 2331207"/>
                <a:gd name="connsiteY75" fmla="*/ 1444025 h 1640734"/>
                <a:gd name="connsiteX76" fmla="*/ 1345787 w 2331207"/>
                <a:gd name="connsiteY76" fmla="*/ 1404683 h 1640734"/>
                <a:gd name="connsiteX77" fmla="*/ 1311807 w 2331207"/>
                <a:gd name="connsiteY77" fmla="*/ 1351929 h 1640734"/>
                <a:gd name="connsiteX78" fmla="*/ 1234011 w 2331207"/>
                <a:gd name="connsiteY78" fmla="*/ 1443131 h 1640734"/>
                <a:gd name="connsiteX79" fmla="*/ 1247424 w 2331207"/>
                <a:gd name="connsiteY79" fmla="*/ 1443131 h 1640734"/>
                <a:gd name="connsiteX80" fmla="*/ 1285875 w 2331207"/>
                <a:gd name="connsiteY80" fmla="*/ 1410048 h 1640734"/>
                <a:gd name="connsiteX81" fmla="*/ 1285875 w 2331207"/>
                <a:gd name="connsiteY81" fmla="*/ 1473531 h 1640734"/>
                <a:gd name="connsiteX82" fmla="*/ 1228646 w 2331207"/>
                <a:gd name="connsiteY82" fmla="*/ 1600498 h 1640734"/>
                <a:gd name="connsiteX83" fmla="*/ 1252789 w 2331207"/>
                <a:gd name="connsiteY83" fmla="*/ 1639840 h 1640734"/>
                <a:gd name="connsiteX84" fmla="*/ 1279616 w 2331207"/>
                <a:gd name="connsiteY84" fmla="*/ 1621063 h 1640734"/>
                <a:gd name="connsiteX85" fmla="*/ 1334162 w 2331207"/>
                <a:gd name="connsiteY85" fmla="*/ 1472637 h 1640734"/>
                <a:gd name="connsiteX86" fmla="*/ 1382450 w 2331207"/>
                <a:gd name="connsiteY86" fmla="*/ 1417201 h 1640734"/>
                <a:gd name="connsiteX87" fmla="*/ 1443256 w 2331207"/>
                <a:gd name="connsiteY87" fmla="*/ 1417201 h 1640734"/>
                <a:gd name="connsiteX88" fmla="*/ 1131177 w 2331207"/>
                <a:gd name="connsiteY88" fmla="*/ 1391271 h 1640734"/>
                <a:gd name="connsiteX89" fmla="*/ 1158897 w 2331207"/>
                <a:gd name="connsiteY89" fmla="*/ 1441342 h 1640734"/>
                <a:gd name="connsiteX90" fmla="*/ 1068582 w 2331207"/>
                <a:gd name="connsiteY90" fmla="*/ 1465484 h 1640734"/>
                <a:gd name="connsiteX91" fmla="*/ 1131177 w 2331207"/>
                <a:gd name="connsiteY91" fmla="*/ 1391271 h 1640734"/>
                <a:gd name="connsiteX92" fmla="*/ 1181252 w 2331207"/>
                <a:gd name="connsiteY92" fmla="*/ 1537909 h 1640734"/>
                <a:gd name="connsiteX93" fmla="*/ 1163368 w 2331207"/>
                <a:gd name="connsiteY93" fmla="*/ 1537909 h 1640734"/>
                <a:gd name="connsiteX94" fmla="*/ 1091831 w 2331207"/>
                <a:gd name="connsiteY94" fmla="*/ 1586192 h 1640734"/>
                <a:gd name="connsiteX95" fmla="*/ 1054274 w 2331207"/>
                <a:gd name="connsiteY95" fmla="*/ 1537909 h 1640734"/>
                <a:gd name="connsiteX96" fmla="*/ 1058746 w 2331207"/>
                <a:gd name="connsiteY96" fmla="*/ 1497673 h 1640734"/>
                <a:gd name="connsiteX97" fmla="*/ 1205396 w 2331207"/>
                <a:gd name="connsiteY97" fmla="*/ 1449390 h 1640734"/>
                <a:gd name="connsiteX98" fmla="*/ 1158897 w 2331207"/>
                <a:gd name="connsiteY98" fmla="*/ 1351929 h 1640734"/>
                <a:gd name="connsiteX99" fmla="*/ 1010458 w 2331207"/>
                <a:gd name="connsiteY99" fmla="*/ 1569203 h 1640734"/>
                <a:gd name="connsiteX100" fmla="*/ 1065899 w 2331207"/>
                <a:gd name="connsiteY100" fmla="*/ 1639840 h 1640734"/>
                <a:gd name="connsiteX101" fmla="*/ 1181252 w 2331207"/>
                <a:gd name="connsiteY101" fmla="*/ 1537909 h 1640734"/>
                <a:gd name="connsiteX102" fmla="*/ 845923 w 2331207"/>
                <a:gd name="connsiteY102" fmla="*/ 1393059 h 1640734"/>
                <a:gd name="connsiteX103" fmla="*/ 894211 w 2331207"/>
                <a:gd name="connsiteY103" fmla="*/ 1393059 h 1640734"/>
                <a:gd name="connsiteX104" fmla="*/ 817309 w 2331207"/>
                <a:gd name="connsiteY104" fmla="*/ 1604075 h 1640734"/>
                <a:gd name="connsiteX105" fmla="*/ 838770 w 2331207"/>
                <a:gd name="connsiteY105" fmla="*/ 1639840 h 1640734"/>
                <a:gd name="connsiteX106" fmla="*/ 983632 w 2331207"/>
                <a:gd name="connsiteY106" fmla="*/ 1527179 h 1640734"/>
                <a:gd name="connsiteX107" fmla="*/ 970219 w 2331207"/>
                <a:gd name="connsiteY107" fmla="*/ 1527179 h 1640734"/>
                <a:gd name="connsiteX108" fmla="*/ 875432 w 2331207"/>
                <a:gd name="connsiteY108" fmla="*/ 1591557 h 1640734"/>
                <a:gd name="connsiteX109" fmla="*/ 946075 w 2331207"/>
                <a:gd name="connsiteY109" fmla="*/ 1393059 h 1640734"/>
                <a:gd name="connsiteX110" fmla="*/ 1018506 w 2331207"/>
                <a:gd name="connsiteY110" fmla="*/ 1393059 h 1640734"/>
                <a:gd name="connsiteX111" fmla="*/ 1027448 w 2331207"/>
                <a:gd name="connsiteY111" fmla="*/ 1362659 h 1640734"/>
                <a:gd name="connsiteX112" fmla="*/ 956805 w 2331207"/>
                <a:gd name="connsiteY112" fmla="*/ 1362659 h 1640734"/>
                <a:gd name="connsiteX113" fmla="*/ 983632 w 2331207"/>
                <a:gd name="connsiteY113" fmla="*/ 1286657 h 1640734"/>
                <a:gd name="connsiteX114" fmla="*/ 955911 w 2331207"/>
                <a:gd name="connsiteY114" fmla="*/ 1286657 h 1640734"/>
                <a:gd name="connsiteX115" fmla="*/ 905835 w 2331207"/>
                <a:gd name="connsiteY115" fmla="*/ 1362659 h 1640734"/>
                <a:gd name="connsiteX116" fmla="*/ 845923 w 2331207"/>
                <a:gd name="connsiteY116" fmla="*/ 1370706 h 1640734"/>
                <a:gd name="connsiteX117" fmla="*/ 589285 w 2331207"/>
                <a:gd name="connsiteY117" fmla="*/ 1557580 h 1640734"/>
                <a:gd name="connsiteX118" fmla="*/ 702850 w 2331207"/>
                <a:gd name="connsiteY118" fmla="*/ 1403789 h 1640734"/>
                <a:gd name="connsiteX119" fmla="*/ 727888 w 2331207"/>
                <a:gd name="connsiteY119" fmla="*/ 1407365 h 1640734"/>
                <a:gd name="connsiteX120" fmla="*/ 685860 w 2331207"/>
                <a:gd name="connsiteY120" fmla="*/ 1520026 h 1640734"/>
                <a:gd name="connsiteX121" fmla="*/ 606275 w 2331207"/>
                <a:gd name="connsiteY121" fmla="*/ 1585298 h 1640734"/>
                <a:gd name="connsiteX122" fmla="*/ 589285 w 2331207"/>
                <a:gd name="connsiteY122" fmla="*/ 1557580 h 1640734"/>
                <a:gd name="connsiteX123" fmla="*/ 811943 w 2331207"/>
                <a:gd name="connsiteY123" fmla="*/ 1339411 h 1640734"/>
                <a:gd name="connsiteX124" fmla="*/ 789588 w 2331207"/>
                <a:gd name="connsiteY124" fmla="*/ 1337623 h 1640734"/>
                <a:gd name="connsiteX125" fmla="*/ 764550 w 2331207"/>
                <a:gd name="connsiteY125" fmla="*/ 1362659 h 1640734"/>
                <a:gd name="connsiteX126" fmla="*/ 760079 w 2331207"/>
                <a:gd name="connsiteY126" fmla="*/ 1362659 h 1640734"/>
                <a:gd name="connsiteX127" fmla="*/ 539209 w 2331207"/>
                <a:gd name="connsiteY127" fmla="*/ 1599604 h 1640734"/>
                <a:gd name="connsiteX128" fmla="*/ 578554 w 2331207"/>
                <a:gd name="connsiteY128" fmla="*/ 1639840 h 1640734"/>
                <a:gd name="connsiteX129" fmla="*/ 675129 w 2331207"/>
                <a:gd name="connsiteY129" fmla="*/ 1547744 h 1640734"/>
                <a:gd name="connsiteX130" fmla="*/ 673341 w 2331207"/>
                <a:gd name="connsiteY130" fmla="*/ 1564733 h 1640734"/>
                <a:gd name="connsiteX131" fmla="*/ 709109 w 2331207"/>
                <a:gd name="connsiteY131" fmla="*/ 1639840 h 1640734"/>
                <a:gd name="connsiteX132" fmla="*/ 786011 w 2331207"/>
                <a:gd name="connsiteY132" fmla="*/ 1548638 h 1640734"/>
                <a:gd name="connsiteX133" fmla="*/ 772598 w 2331207"/>
                <a:gd name="connsiteY133" fmla="*/ 1548638 h 1640734"/>
                <a:gd name="connsiteX134" fmla="*/ 734147 w 2331207"/>
                <a:gd name="connsiteY134" fmla="*/ 1581721 h 1640734"/>
                <a:gd name="connsiteX135" fmla="*/ 734147 w 2331207"/>
                <a:gd name="connsiteY135" fmla="*/ 1518238 h 1640734"/>
                <a:gd name="connsiteX136" fmla="*/ 583920 w 2331207"/>
                <a:gd name="connsiteY136" fmla="*/ 1416307 h 1640734"/>
                <a:gd name="connsiteX137" fmla="*/ 562459 w 2331207"/>
                <a:gd name="connsiteY137" fmla="*/ 1351929 h 1640734"/>
                <a:gd name="connsiteX138" fmla="*/ 486451 w 2331207"/>
                <a:gd name="connsiteY138" fmla="*/ 1444025 h 1640734"/>
                <a:gd name="connsiteX139" fmla="*/ 486451 w 2331207"/>
                <a:gd name="connsiteY139" fmla="*/ 1404683 h 1640734"/>
                <a:gd name="connsiteX140" fmla="*/ 451576 w 2331207"/>
                <a:gd name="connsiteY140" fmla="*/ 1351929 h 1640734"/>
                <a:gd name="connsiteX141" fmla="*/ 374674 w 2331207"/>
                <a:gd name="connsiteY141" fmla="*/ 1443131 h 1640734"/>
                <a:gd name="connsiteX142" fmla="*/ 388087 w 2331207"/>
                <a:gd name="connsiteY142" fmla="*/ 1443131 h 1640734"/>
                <a:gd name="connsiteX143" fmla="*/ 426539 w 2331207"/>
                <a:gd name="connsiteY143" fmla="*/ 1410048 h 1640734"/>
                <a:gd name="connsiteX144" fmla="*/ 426539 w 2331207"/>
                <a:gd name="connsiteY144" fmla="*/ 1473531 h 1640734"/>
                <a:gd name="connsiteX145" fmla="*/ 368415 w 2331207"/>
                <a:gd name="connsiteY145" fmla="*/ 1601392 h 1640734"/>
                <a:gd name="connsiteX146" fmla="*/ 392559 w 2331207"/>
                <a:gd name="connsiteY146" fmla="*/ 1640734 h 1640734"/>
                <a:gd name="connsiteX147" fmla="*/ 419385 w 2331207"/>
                <a:gd name="connsiteY147" fmla="*/ 1621957 h 1640734"/>
                <a:gd name="connsiteX148" fmla="*/ 475720 w 2331207"/>
                <a:gd name="connsiteY148" fmla="*/ 1472637 h 1640734"/>
                <a:gd name="connsiteX149" fmla="*/ 524007 w 2331207"/>
                <a:gd name="connsiteY149" fmla="*/ 1417201 h 1640734"/>
                <a:gd name="connsiteX150" fmla="*/ 583920 w 2331207"/>
                <a:gd name="connsiteY150" fmla="*/ 1417201 h 1640734"/>
                <a:gd name="connsiteX151" fmla="*/ 209245 w 2331207"/>
                <a:gd name="connsiteY151" fmla="*/ 1630004 h 1640734"/>
                <a:gd name="connsiteX152" fmla="*/ 214611 w 2331207"/>
                <a:gd name="connsiteY152" fmla="*/ 1613910 h 1640734"/>
                <a:gd name="connsiteX153" fmla="*/ 163641 w 2331207"/>
                <a:gd name="connsiteY153" fmla="*/ 1523603 h 1640734"/>
                <a:gd name="connsiteX154" fmla="*/ 190467 w 2331207"/>
                <a:gd name="connsiteY154" fmla="*/ 1451178 h 1640734"/>
                <a:gd name="connsiteX155" fmla="*/ 246802 w 2331207"/>
                <a:gd name="connsiteY155" fmla="*/ 1451178 h 1640734"/>
                <a:gd name="connsiteX156" fmla="*/ 277205 w 2331207"/>
                <a:gd name="connsiteY156" fmla="*/ 1504826 h 1640734"/>
                <a:gd name="connsiteX157" fmla="*/ 297772 w 2331207"/>
                <a:gd name="connsiteY157" fmla="*/ 1504826 h 1640734"/>
                <a:gd name="connsiteX158" fmla="*/ 344271 w 2331207"/>
                <a:gd name="connsiteY158" fmla="*/ 1376965 h 1640734"/>
                <a:gd name="connsiteX159" fmla="*/ 323704 w 2331207"/>
                <a:gd name="connsiteY159" fmla="*/ 1376965 h 1640734"/>
                <a:gd name="connsiteX160" fmla="*/ 253956 w 2331207"/>
                <a:gd name="connsiteY160" fmla="*/ 1430613 h 1640734"/>
                <a:gd name="connsiteX161" fmla="*/ 197621 w 2331207"/>
                <a:gd name="connsiteY161" fmla="*/ 1430613 h 1640734"/>
                <a:gd name="connsiteX162" fmla="*/ 236072 w 2331207"/>
                <a:gd name="connsiteY162" fmla="*/ 1325999 h 1640734"/>
                <a:gd name="connsiteX163" fmla="*/ 304032 w 2331207"/>
                <a:gd name="connsiteY163" fmla="*/ 1281293 h 1640734"/>
                <a:gd name="connsiteX164" fmla="*/ 316551 w 2331207"/>
                <a:gd name="connsiteY164" fmla="*/ 1281293 h 1640734"/>
                <a:gd name="connsiteX165" fmla="*/ 371992 w 2331207"/>
                <a:gd name="connsiteY165" fmla="*/ 1346564 h 1640734"/>
                <a:gd name="connsiteX166" fmla="*/ 391664 w 2331207"/>
                <a:gd name="connsiteY166" fmla="*/ 1346564 h 1640734"/>
                <a:gd name="connsiteX167" fmla="*/ 407760 w 2331207"/>
                <a:gd name="connsiteY167" fmla="*/ 1259833 h 1640734"/>
                <a:gd name="connsiteX168" fmla="*/ 135026 w 2331207"/>
                <a:gd name="connsiteY168" fmla="*/ 1259833 h 1640734"/>
                <a:gd name="connsiteX169" fmla="*/ 129661 w 2331207"/>
                <a:gd name="connsiteY169" fmla="*/ 1275928 h 1640734"/>
                <a:gd name="connsiteX170" fmla="*/ 165429 w 2331207"/>
                <a:gd name="connsiteY170" fmla="*/ 1366235 h 1640734"/>
                <a:gd name="connsiteX171" fmla="*/ 107305 w 2331207"/>
                <a:gd name="connsiteY171" fmla="*/ 1524497 h 1640734"/>
                <a:gd name="connsiteX172" fmla="*/ 4471 w 2331207"/>
                <a:gd name="connsiteY172" fmla="*/ 1614804 h 1640734"/>
                <a:gd name="connsiteX173" fmla="*/ 0 w 2331207"/>
                <a:gd name="connsiteY173" fmla="*/ 1630899 h 1640734"/>
                <a:gd name="connsiteX174" fmla="*/ 209245 w 2331207"/>
                <a:gd name="connsiteY174" fmla="*/ 1630899 h 1640734"/>
                <a:gd name="connsiteX175" fmla="*/ 1562186 w 2331207"/>
                <a:gd name="connsiteY175" fmla="*/ 775213 h 1640734"/>
                <a:gd name="connsiteX176" fmla="*/ 1589907 w 2331207"/>
                <a:gd name="connsiteY176" fmla="*/ 825285 h 1640734"/>
                <a:gd name="connsiteX177" fmla="*/ 1499591 w 2331207"/>
                <a:gd name="connsiteY177" fmla="*/ 849426 h 1640734"/>
                <a:gd name="connsiteX178" fmla="*/ 1562186 w 2331207"/>
                <a:gd name="connsiteY178" fmla="*/ 775213 h 1640734"/>
                <a:gd name="connsiteX179" fmla="*/ 1612262 w 2331207"/>
                <a:gd name="connsiteY179" fmla="*/ 921851 h 1640734"/>
                <a:gd name="connsiteX180" fmla="*/ 1594378 w 2331207"/>
                <a:gd name="connsiteY180" fmla="*/ 921851 h 1640734"/>
                <a:gd name="connsiteX181" fmla="*/ 1522841 w 2331207"/>
                <a:gd name="connsiteY181" fmla="*/ 970134 h 1640734"/>
                <a:gd name="connsiteX182" fmla="*/ 1485284 w 2331207"/>
                <a:gd name="connsiteY182" fmla="*/ 921851 h 1640734"/>
                <a:gd name="connsiteX183" fmla="*/ 1489755 w 2331207"/>
                <a:gd name="connsiteY183" fmla="*/ 881615 h 1640734"/>
                <a:gd name="connsiteX184" fmla="*/ 1636406 w 2331207"/>
                <a:gd name="connsiteY184" fmla="*/ 833332 h 1640734"/>
                <a:gd name="connsiteX185" fmla="*/ 1589907 w 2331207"/>
                <a:gd name="connsiteY185" fmla="*/ 735871 h 1640734"/>
                <a:gd name="connsiteX186" fmla="*/ 1441468 w 2331207"/>
                <a:gd name="connsiteY186" fmla="*/ 953146 h 1640734"/>
                <a:gd name="connsiteX187" fmla="*/ 1496909 w 2331207"/>
                <a:gd name="connsiteY187" fmla="*/ 1023782 h 1640734"/>
                <a:gd name="connsiteX188" fmla="*/ 1612262 w 2331207"/>
                <a:gd name="connsiteY188" fmla="*/ 921851 h 1640734"/>
                <a:gd name="connsiteX189" fmla="*/ 1589012 w 2331207"/>
                <a:gd name="connsiteY189" fmla="*/ 703683 h 1640734"/>
                <a:gd name="connsiteX190" fmla="*/ 1672174 w 2331207"/>
                <a:gd name="connsiteY190" fmla="*/ 627681 h 1640734"/>
                <a:gd name="connsiteX191" fmla="*/ 1672174 w 2331207"/>
                <a:gd name="connsiteY191" fmla="*/ 616952 h 1640734"/>
                <a:gd name="connsiteX192" fmla="*/ 1616733 w 2331207"/>
                <a:gd name="connsiteY192" fmla="*/ 616952 h 1640734"/>
                <a:gd name="connsiteX193" fmla="*/ 1567551 w 2331207"/>
                <a:gd name="connsiteY193" fmla="*/ 704577 h 1640734"/>
                <a:gd name="connsiteX194" fmla="*/ 1589012 w 2331207"/>
                <a:gd name="connsiteY194" fmla="*/ 704577 h 1640734"/>
                <a:gd name="connsiteX195" fmla="*/ 1276933 w 2331207"/>
                <a:gd name="connsiteY195" fmla="*/ 777002 h 1640734"/>
                <a:gd name="connsiteX196" fmla="*/ 1325220 w 2331207"/>
                <a:gd name="connsiteY196" fmla="*/ 777002 h 1640734"/>
                <a:gd name="connsiteX197" fmla="*/ 1248318 w 2331207"/>
                <a:gd name="connsiteY197" fmla="*/ 988017 h 1640734"/>
                <a:gd name="connsiteX198" fmla="*/ 1269779 w 2331207"/>
                <a:gd name="connsiteY198" fmla="*/ 1023782 h 1640734"/>
                <a:gd name="connsiteX199" fmla="*/ 1414641 w 2331207"/>
                <a:gd name="connsiteY199" fmla="*/ 911122 h 1640734"/>
                <a:gd name="connsiteX200" fmla="*/ 1401228 w 2331207"/>
                <a:gd name="connsiteY200" fmla="*/ 911122 h 1640734"/>
                <a:gd name="connsiteX201" fmla="*/ 1306442 w 2331207"/>
                <a:gd name="connsiteY201" fmla="*/ 975499 h 1640734"/>
                <a:gd name="connsiteX202" fmla="*/ 1377085 w 2331207"/>
                <a:gd name="connsiteY202" fmla="*/ 777002 h 1640734"/>
                <a:gd name="connsiteX203" fmla="*/ 1449516 w 2331207"/>
                <a:gd name="connsiteY203" fmla="*/ 777002 h 1640734"/>
                <a:gd name="connsiteX204" fmla="*/ 1458458 w 2331207"/>
                <a:gd name="connsiteY204" fmla="*/ 746601 h 1640734"/>
                <a:gd name="connsiteX205" fmla="*/ 1387815 w 2331207"/>
                <a:gd name="connsiteY205" fmla="*/ 746601 h 1640734"/>
                <a:gd name="connsiteX206" fmla="*/ 1414641 w 2331207"/>
                <a:gd name="connsiteY206" fmla="*/ 670600 h 1640734"/>
                <a:gd name="connsiteX207" fmla="*/ 1386921 w 2331207"/>
                <a:gd name="connsiteY207" fmla="*/ 670600 h 1640734"/>
                <a:gd name="connsiteX208" fmla="*/ 1336845 w 2331207"/>
                <a:gd name="connsiteY208" fmla="*/ 746601 h 1640734"/>
                <a:gd name="connsiteX209" fmla="*/ 1276933 w 2331207"/>
                <a:gd name="connsiteY209" fmla="*/ 755542 h 1640734"/>
                <a:gd name="connsiteX210" fmla="*/ 1226857 w 2331207"/>
                <a:gd name="connsiteY210" fmla="*/ 767166 h 1640734"/>
                <a:gd name="connsiteX211" fmla="*/ 1208973 w 2331207"/>
                <a:gd name="connsiteY211" fmla="*/ 736766 h 1640734"/>
                <a:gd name="connsiteX212" fmla="*/ 1096302 w 2331207"/>
                <a:gd name="connsiteY212" fmla="*/ 827967 h 1640734"/>
                <a:gd name="connsiteX213" fmla="*/ 1109716 w 2331207"/>
                <a:gd name="connsiteY213" fmla="*/ 827967 h 1640734"/>
                <a:gd name="connsiteX214" fmla="*/ 1168733 w 2331207"/>
                <a:gd name="connsiteY214" fmla="*/ 783261 h 1640734"/>
                <a:gd name="connsiteX215" fmla="*/ 1087360 w 2331207"/>
                <a:gd name="connsiteY215" fmla="*/ 994276 h 1640734"/>
                <a:gd name="connsiteX216" fmla="*/ 1105244 w 2331207"/>
                <a:gd name="connsiteY216" fmla="*/ 1024676 h 1640734"/>
                <a:gd name="connsiteX217" fmla="*/ 1212550 w 2331207"/>
                <a:gd name="connsiteY217" fmla="*/ 933475 h 1640734"/>
                <a:gd name="connsiteX218" fmla="*/ 1199137 w 2331207"/>
                <a:gd name="connsiteY218" fmla="*/ 933475 h 1640734"/>
                <a:gd name="connsiteX219" fmla="*/ 1140119 w 2331207"/>
                <a:gd name="connsiteY219" fmla="*/ 978182 h 1640734"/>
                <a:gd name="connsiteX220" fmla="*/ 1234905 w 2331207"/>
                <a:gd name="connsiteY220" fmla="*/ 683118 h 1640734"/>
                <a:gd name="connsiteX221" fmla="*/ 1267991 w 2331207"/>
                <a:gd name="connsiteY221" fmla="*/ 650035 h 1640734"/>
                <a:gd name="connsiteX222" fmla="*/ 1234905 w 2331207"/>
                <a:gd name="connsiteY222" fmla="*/ 616952 h 1640734"/>
                <a:gd name="connsiteX223" fmla="*/ 1206290 w 2331207"/>
                <a:gd name="connsiteY223" fmla="*/ 633046 h 1640734"/>
                <a:gd name="connsiteX224" fmla="*/ 1206290 w 2331207"/>
                <a:gd name="connsiteY224" fmla="*/ 667023 h 1640734"/>
                <a:gd name="connsiteX225" fmla="*/ 1234905 w 2331207"/>
                <a:gd name="connsiteY225" fmla="*/ 683118 h 1640734"/>
                <a:gd name="connsiteX226" fmla="*/ 975584 w 2331207"/>
                <a:gd name="connsiteY226" fmla="*/ 978182 h 1640734"/>
                <a:gd name="connsiteX227" fmla="*/ 1109716 w 2331207"/>
                <a:gd name="connsiteY227" fmla="*/ 622317 h 1640734"/>
                <a:gd name="connsiteX228" fmla="*/ 1105244 w 2331207"/>
                <a:gd name="connsiteY228" fmla="*/ 616058 h 1640734"/>
                <a:gd name="connsiteX229" fmla="*/ 1012247 w 2331207"/>
                <a:gd name="connsiteY229" fmla="*/ 626787 h 1640734"/>
                <a:gd name="connsiteX230" fmla="*/ 1012247 w 2331207"/>
                <a:gd name="connsiteY230" fmla="*/ 637517 h 1640734"/>
                <a:gd name="connsiteX231" fmla="*/ 1030131 w 2331207"/>
                <a:gd name="connsiteY231" fmla="*/ 650929 h 1640734"/>
                <a:gd name="connsiteX232" fmla="*/ 1026554 w 2331207"/>
                <a:gd name="connsiteY232" fmla="*/ 715306 h 1640734"/>
                <a:gd name="connsiteX233" fmla="*/ 924614 w 2331207"/>
                <a:gd name="connsiteY233" fmla="*/ 987123 h 1640734"/>
                <a:gd name="connsiteX234" fmla="*/ 946075 w 2331207"/>
                <a:gd name="connsiteY234" fmla="*/ 1022888 h 1640734"/>
                <a:gd name="connsiteX235" fmla="*/ 1053380 w 2331207"/>
                <a:gd name="connsiteY235" fmla="*/ 931687 h 1640734"/>
                <a:gd name="connsiteX236" fmla="*/ 1039967 w 2331207"/>
                <a:gd name="connsiteY236" fmla="*/ 931687 h 1640734"/>
                <a:gd name="connsiteX237" fmla="*/ 975584 w 2331207"/>
                <a:gd name="connsiteY237" fmla="*/ 978182 h 1640734"/>
                <a:gd name="connsiteX238" fmla="*/ 701955 w 2331207"/>
                <a:gd name="connsiteY238" fmla="*/ 941522 h 1640734"/>
                <a:gd name="connsiteX239" fmla="*/ 815520 w 2331207"/>
                <a:gd name="connsiteY239" fmla="*/ 787731 h 1640734"/>
                <a:gd name="connsiteX240" fmla="*/ 840558 w 2331207"/>
                <a:gd name="connsiteY240" fmla="*/ 791308 h 1640734"/>
                <a:gd name="connsiteX241" fmla="*/ 797636 w 2331207"/>
                <a:gd name="connsiteY241" fmla="*/ 903968 h 1640734"/>
                <a:gd name="connsiteX242" fmla="*/ 718051 w 2331207"/>
                <a:gd name="connsiteY242" fmla="*/ 969240 h 1640734"/>
                <a:gd name="connsiteX243" fmla="*/ 701955 w 2331207"/>
                <a:gd name="connsiteY243" fmla="*/ 941522 h 1640734"/>
                <a:gd name="connsiteX244" fmla="*/ 924614 w 2331207"/>
                <a:gd name="connsiteY244" fmla="*/ 724248 h 1640734"/>
                <a:gd name="connsiteX245" fmla="*/ 902259 w 2331207"/>
                <a:gd name="connsiteY245" fmla="*/ 722459 h 1640734"/>
                <a:gd name="connsiteX246" fmla="*/ 877221 w 2331207"/>
                <a:gd name="connsiteY246" fmla="*/ 747495 h 1640734"/>
                <a:gd name="connsiteX247" fmla="*/ 872750 w 2331207"/>
                <a:gd name="connsiteY247" fmla="*/ 747495 h 1640734"/>
                <a:gd name="connsiteX248" fmla="*/ 651880 w 2331207"/>
                <a:gd name="connsiteY248" fmla="*/ 984440 h 1640734"/>
                <a:gd name="connsiteX249" fmla="*/ 691225 w 2331207"/>
                <a:gd name="connsiteY249" fmla="*/ 1024676 h 1640734"/>
                <a:gd name="connsiteX250" fmla="*/ 787800 w 2331207"/>
                <a:gd name="connsiteY250" fmla="*/ 932581 h 1640734"/>
                <a:gd name="connsiteX251" fmla="*/ 786011 w 2331207"/>
                <a:gd name="connsiteY251" fmla="*/ 949569 h 1640734"/>
                <a:gd name="connsiteX252" fmla="*/ 821780 w 2331207"/>
                <a:gd name="connsiteY252" fmla="*/ 1024676 h 1640734"/>
                <a:gd name="connsiteX253" fmla="*/ 898682 w 2331207"/>
                <a:gd name="connsiteY253" fmla="*/ 933475 h 1640734"/>
                <a:gd name="connsiteX254" fmla="*/ 885269 w 2331207"/>
                <a:gd name="connsiteY254" fmla="*/ 933475 h 1640734"/>
                <a:gd name="connsiteX255" fmla="*/ 846818 w 2331207"/>
                <a:gd name="connsiteY255" fmla="*/ 966558 h 1640734"/>
                <a:gd name="connsiteX256" fmla="*/ 846818 w 2331207"/>
                <a:gd name="connsiteY256" fmla="*/ 903968 h 1640734"/>
                <a:gd name="connsiteX257" fmla="*/ 406866 w 2331207"/>
                <a:gd name="connsiteY257" fmla="*/ 1075642 h 1640734"/>
                <a:gd name="connsiteX258" fmla="*/ 472143 w 2331207"/>
                <a:gd name="connsiteY258" fmla="*/ 1014841 h 1640734"/>
                <a:gd name="connsiteX259" fmla="*/ 529373 w 2331207"/>
                <a:gd name="connsiteY259" fmla="*/ 1036300 h 1640734"/>
                <a:gd name="connsiteX260" fmla="*/ 584814 w 2331207"/>
                <a:gd name="connsiteY260" fmla="*/ 1066701 h 1640734"/>
                <a:gd name="connsiteX261" fmla="*/ 481085 w 2331207"/>
                <a:gd name="connsiteY261" fmla="*/ 1112301 h 1640734"/>
                <a:gd name="connsiteX262" fmla="*/ 406866 w 2331207"/>
                <a:gd name="connsiteY262" fmla="*/ 1075642 h 1640734"/>
                <a:gd name="connsiteX263" fmla="*/ 516854 w 2331207"/>
                <a:gd name="connsiteY263" fmla="*/ 904863 h 1640734"/>
                <a:gd name="connsiteX264" fmla="*/ 492710 w 2331207"/>
                <a:gd name="connsiteY264" fmla="*/ 872674 h 1640734"/>
                <a:gd name="connsiteX265" fmla="*/ 557988 w 2331207"/>
                <a:gd name="connsiteY265" fmla="*/ 756437 h 1640734"/>
                <a:gd name="connsiteX266" fmla="*/ 582131 w 2331207"/>
                <a:gd name="connsiteY266" fmla="*/ 788625 h 1640734"/>
                <a:gd name="connsiteX267" fmla="*/ 516854 w 2331207"/>
                <a:gd name="connsiteY267" fmla="*/ 904863 h 1640734"/>
                <a:gd name="connsiteX268" fmla="*/ 631313 w 2331207"/>
                <a:gd name="connsiteY268" fmla="*/ 1049712 h 1640734"/>
                <a:gd name="connsiteX269" fmla="*/ 551728 w 2331207"/>
                <a:gd name="connsiteY269" fmla="*/ 988911 h 1640734"/>
                <a:gd name="connsiteX270" fmla="*/ 490027 w 2331207"/>
                <a:gd name="connsiteY270" fmla="*/ 958511 h 1640734"/>
                <a:gd name="connsiteX271" fmla="*/ 516854 w 2331207"/>
                <a:gd name="connsiteY271" fmla="*/ 924534 h 1640734"/>
                <a:gd name="connsiteX272" fmla="*/ 630419 w 2331207"/>
                <a:gd name="connsiteY272" fmla="*/ 802931 h 1640734"/>
                <a:gd name="connsiteX273" fmla="*/ 625948 w 2331207"/>
                <a:gd name="connsiteY273" fmla="*/ 776107 h 1640734"/>
                <a:gd name="connsiteX274" fmla="*/ 673341 w 2331207"/>
                <a:gd name="connsiteY274" fmla="*/ 776107 h 1640734"/>
                <a:gd name="connsiteX275" fmla="*/ 682283 w 2331207"/>
                <a:gd name="connsiteY275" fmla="*/ 745707 h 1640734"/>
                <a:gd name="connsiteX276" fmla="*/ 601804 w 2331207"/>
                <a:gd name="connsiteY276" fmla="*/ 745707 h 1640734"/>
                <a:gd name="connsiteX277" fmla="*/ 562459 w 2331207"/>
                <a:gd name="connsiteY277" fmla="*/ 734977 h 1640734"/>
                <a:gd name="connsiteX278" fmla="*/ 441740 w 2331207"/>
                <a:gd name="connsiteY278" fmla="*/ 856579 h 1640734"/>
                <a:gd name="connsiteX279" fmla="*/ 497181 w 2331207"/>
                <a:gd name="connsiteY279" fmla="*/ 922745 h 1640734"/>
                <a:gd name="connsiteX280" fmla="*/ 443529 w 2331207"/>
                <a:gd name="connsiteY280" fmla="*/ 977287 h 1640734"/>
                <a:gd name="connsiteX281" fmla="*/ 458730 w 2331207"/>
                <a:gd name="connsiteY281" fmla="*/ 1006794 h 1640734"/>
                <a:gd name="connsiteX282" fmla="*/ 347848 w 2331207"/>
                <a:gd name="connsiteY282" fmla="*/ 1093525 h 1640734"/>
                <a:gd name="connsiteX283" fmla="*/ 453365 w 2331207"/>
                <a:gd name="connsiteY283" fmla="*/ 1145384 h 1640734"/>
                <a:gd name="connsiteX284" fmla="*/ 631313 w 2331207"/>
                <a:gd name="connsiteY284" fmla="*/ 1049712 h 1640734"/>
                <a:gd name="connsiteX285" fmla="*/ 266475 w 2331207"/>
                <a:gd name="connsiteY285" fmla="*/ 835120 h 1640734"/>
                <a:gd name="connsiteX286" fmla="*/ 296878 w 2331207"/>
                <a:gd name="connsiteY286" fmla="*/ 888768 h 1640734"/>
                <a:gd name="connsiteX287" fmla="*/ 317445 w 2331207"/>
                <a:gd name="connsiteY287" fmla="*/ 888768 h 1640734"/>
                <a:gd name="connsiteX288" fmla="*/ 363944 w 2331207"/>
                <a:gd name="connsiteY288" fmla="*/ 760907 h 1640734"/>
                <a:gd name="connsiteX289" fmla="*/ 343377 w 2331207"/>
                <a:gd name="connsiteY289" fmla="*/ 760907 h 1640734"/>
                <a:gd name="connsiteX290" fmla="*/ 273628 w 2331207"/>
                <a:gd name="connsiteY290" fmla="*/ 814555 h 1640734"/>
                <a:gd name="connsiteX291" fmla="*/ 195832 w 2331207"/>
                <a:gd name="connsiteY291" fmla="*/ 814555 h 1640734"/>
                <a:gd name="connsiteX292" fmla="*/ 234283 w 2331207"/>
                <a:gd name="connsiteY292" fmla="*/ 709942 h 1640734"/>
                <a:gd name="connsiteX293" fmla="*/ 302243 w 2331207"/>
                <a:gd name="connsiteY293" fmla="*/ 665235 h 1640734"/>
                <a:gd name="connsiteX294" fmla="*/ 336223 w 2331207"/>
                <a:gd name="connsiteY294" fmla="*/ 665235 h 1640734"/>
                <a:gd name="connsiteX295" fmla="*/ 391664 w 2331207"/>
                <a:gd name="connsiteY295" fmla="*/ 730507 h 1640734"/>
                <a:gd name="connsiteX296" fmla="*/ 411337 w 2331207"/>
                <a:gd name="connsiteY296" fmla="*/ 730507 h 1640734"/>
                <a:gd name="connsiteX297" fmla="*/ 427433 w 2331207"/>
                <a:gd name="connsiteY297" fmla="*/ 643776 h 1640734"/>
                <a:gd name="connsiteX298" fmla="*/ 135026 w 2331207"/>
                <a:gd name="connsiteY298" fmla="*/ 643776 h 1640734"/>
                <a:gd name="connsiteX299" fmla="*/ 129661 w 2331207"/>
                <a:gd name="connsiteY299" fmla="*/ 659870 h 1640734"/>
                <a:gd name="connsiteX300" fmla="*/ 165429 w 2331207"/>
                <a:gd name="connsiteY300" fmla="*/ 750178 h 1640734"/>
                <a:gd name="connsiteX301" fmla="*/ 107305 w 2331207"/>
                <a:gd name="connsiteY301" fmla="*/ 908439 h 1640734"/>
                <a:gd name="connsiteX302" fmla="*/ 4471 w 2331207"/>
                <a:gd name="connsiteY302" fmla="*/ 998747 h 1640734"/>
                <a:gd name="connsiteX303" fmla="*/ 0 w 2331207"/>
                <a:gd name="connsiteY303" fmla="*/ 1014841 h 1640734"/>
                <a:gd name="connsiteX304" fmla="*/ 325493 w 2331207"/>
                <a:gd name="connsiteY304" fmla="*/ 1014841 h 1640734"/>
                <a:gd name="connsiteX305" fmla="*/ 383616 w 2331207"/>
                <a:gd name="connsiteY305" fmla="*/ 922745 h 1640734"/>
                <a:gd name="connsiteX306" fmla="*/ 361261 w 2331207"/>
                <a:gd name="connsiteY306" fmla="*/ 922745 h 1640734"/>
                <a:gd name="connsiteX307" fmla="*/ 212822 w 2331207"/>
                <a:gd name="connsiteY307" fmla="*/ 993382 h 1640734"/>
                <a:gd name="connsiteX308" fmla="*/ 162746 w 2331207"/>
                <a:gd name="connsiteY308" fmla="*/ 908439 h 1640734"/>
                <a:gd name="connsiteX309" fmla="*/ 189573 w 2331207"/>
                <a:gd name="connsiteY309" fmla="*/ 836014 h 1640734"/>
                <a:gd name="connsiteX310" fmla="*/ 266475 w 2331207"/>
                <a:gd name="connsiteY310" fmla="*/ 836014 h 1640734"/>
                <a:gd name="connsiteX311" fmla="*/ 308503 w 2331207"/>
                <a:gd name="connsiteY311" fmla="*/ 616952 h 1640734"/>
                <a:gd name="connsiteX312" fmla="*/ 391664 w 2331207"/>
                <a:gd name="connsiteY312" fmla="*/ 556151 h 1640734"/>
                <a:gd name="connsiteX313" fmla="*/ 391664 w 2331207"/>
                <a:gd name="connsiteY313" fmla="*/ 545421 h 1640734"/>
                <a:gd name="connsiteX314" fmla="*/ 336223 w 2331207"/>
                <a:gd name="connsiteY314" fmla="*/ 545421 h 1640734"/>
                <a:gd name="connsiteX315" fmla="*/ 287042 w 2331207"/>
                <a:gd name="connsiteY315" fmla="*/ 616952 h 1640734"/>
                <a:gd name="connsiteX316" fmla="*/ 1551456 w 2331207"/>
                <a:gd name="connsiteY316" fmla="*/ 160050 h 1640734"/>
                <a:gd name="connsiteX317" fmla="*/ 1579176 w 2331207"/>
                <a:gd name="connsiteY317" fmla="*/ 210121 h 1640734"/>
                <a:gd name="connsiteX318" fmla="*/ 1488861 w 2331207"/>
                <a:gd name="connsiteY318" fmla="*/ 234263 h 1640734"/>
                <a:gd name="connsiteX319" fmla="*/ 1551456 w 2331207"/>
                <a:gd name="connsiteY319" fmla="*/ 160050 h 1640734"/>
                <a:gd name="connsiteX320" fmla="*/ 1601531 w 2331207"/>
                <a:gd name="connsiteY320" fmla="*/ 306688 h 1640734"/>
                <a:gd name="connsiteX321" fmla="*/ 1583647 w 2331207"/>
                <a:gd name="connsiteY321" fmla="*/ 306688 h 1640734"/>
                <a:gd name="connsiteX322" fmla="*/ 1512110 w 2331207"/>
                <a:gd name="connsiteY322" fmla="*/ 354971 h 1640734"/>
                <a:gd name="connsiteX323" fmla="*/ 1474554 w 2331207"/>
                <a:gd name="connsiteY323" fmla="*/ 306688 h 1640734"/>
                <a:gd name="connsiteX324" fmla="*/ 1479025 w 2331207"/>
                <a:gd name="connsiteY324" fmla="*/ 266452 h 1640734"/>
                <a:gd name="connsiteX325" fmla="*/ 1625675 w 2331207"/>
                <a:gd name="connsiteY325" fmla="*/ 218168 h 1640734"/>
                <a:gd name="connsiteX326" fmla="*/ 1579176 w 2331207"/>
                <a:gd name="connsiteY326" fmla="*/ 120708 h 1640734"/>
                <a:gd name="connsiteX327" fmla="*/ 1430737 w 2331207"/>
                <a:gd name="connsiteY327" fmla="*/ 337982 h 1640734"/>
                <a:gd name="connsiteX328" fmla="*/ 1486178 w 2331207"/>
                <a:gd name="connsiteY328" fmla="*/ 408619 h 1640734"/>
                <a:gd name="connsiteX329" fmla="*/ 1601531 w 2331207"/>
                <a:gd name="connsiteY329" fmla="*/ 306688 h 1640734"/>
                <a:gd name="connsiteX330" fmla="*/ 1578282 w 2331207"/>
                <a:gd name="connsiteY330" fmla="*/ 88519 h 1640734"/>
                <a:gd name="connsiteX331" fmla="*/ 1661444 w 2331207"/>
                <a:gd name="connsiteY331" fmla="*/ 12518 h 1640734"/>
                <a:gd name="connsiteX332" fmla="*/ 1661444 w 2331207"/>
                <a:gd name="connsiteY332" fmla="*/ 1788 h 1640734"/>
                <a:gd name="connsiteX333" fmla="*/ 1606002 w 2331207"/>
                <a:gd name="connsiteY333" fmla="*/ 1788 h 1640734"/>
                <a:gd name="connsiteX334" fmla="*/ 1556821 w 2331207"/>
                <a:gd name="connsiteY334" fmla="*/ 89413 h 1640734"/>
                <a:gd name="connsiteX335" fmla="*/ 1578282 w 2331207"/>
                <a:gd name="connsiteY335" fmla="*/ 89413 h 1640734"/>
                <a:gd name="connsiteX336" fmla="*/ 1266202 w 2331207"/>
                <a:gd name="connsiteY336" fmla="*/ 160944 h 1640734"/>
                <a:gd name="connsiteX337" fmla="*/ 1315384 w 2331207"/>
                <a:gd name="connsiteY337" fmla="*/ 160944 h 1640734"/>
                <a:gd name="connsiteX338" fmla="*/ 1238482 w 2331207"/>
                <a:gd name="connsiteY338" fmla="*/ 371959 h 1640734"/>
                <a:gd name="connsiteX339" fmla="*/ 1259943 w 2331207"/>
                <a:gd name="connsiteY339" fmla="*/ 407725 h 1640734"/>
                <a:gd name="connsiteX340" fmla="*/ 1404805 w 2331207"/>
                <a:gd name="connsiteY340" fmla="*/ 295064 h 1640734"/>
                <a:gd name="connsiteX341" fmla="*/ 1391392 w 2331207"/>
                <a:gd name="connsiteY341" fmla="*/ 295064 h 1640734"/>
                <a:gd name="connsiteX342" fmla="*/ 1296606 w 2331207"/>
                <a:gd name="connsiteY342" fmla="*/ 359441 h 1640734"/>
                <a:gd name="connsiteX343" fmla="*/ 1367248 w 2331207"/>
                <a:gd name="connsiteY343" fmla="*/ 160944 h 1640734"/>
                <a:gd name="connsiteX344" fmla="*/ 1439679 w 2331207"/>
                <a:gd name="connsiteY344" fmla="*/ 160944 h 1640734"/>
                <a:gd name="connsiteX345" fmla="*/ 1448621 w 2331207"/>
                <a:gd name="connsiteY345" fmla="*/ 130543 h 1640734"/>
                <a:gd name="connsiteX346" fmla="*/ 1377979 w 2331207"/>
                <a:gd name="connsiteY346" fmla="*/ 130543 h 1640734"/>
                <a:gd name="connsiteX347" fmla="*/ 1404805 w 2331207"/>
                <a:gd name="connsiteY347" fmla="*/ 54542 h 1640734"/>
                <a:gd name="connsiteX348" fmla="*/ 1377085 w 2331207"/>
                <a:gd name="connsiteY348" fmla="*/ 54542 h 1640734"/>
                <a:gd name="connsiteX349" fmla="*/ 1327009 w 2331207"/>
                <a:gd name="connsiteY349" fmla="*/ 130543 h 1640734"/>
                <a:gd name="connsiteX350" fmla="*/ 1267097 w 2331207"/>
                <a:gd name="connsiteY350" fmla="*/ 138591 h 1640734"/>
                <a:gd name="connsiteX351" fmla="*/ 1267097 w 2331207"/>
                <a:gd name="connsiteY351" fmla="*/ 160944 h 1640734"/>
                <a:gd name="connsiteX352" fmla="*/ 1241165 w 2331207"/>
                <a:gd name="connsiteY352" fmla="*/ 185086 h 1640734"/>
                <a:gd name="connsiteX353" fmla="*/ 1219703 w 2331207"/>
                <a:gd name="connsiteY353" fmla="*/ 120708 h 1640734"/>
                <a:gd name="connsiteX354" fmla="*/ 1143696 w 2331207"/>
                <a:gd name="connsiteY354" fmla="*/ 212804 h 1640734"/>
                <a:gd name="connsiteX355" fmla="*/ 1143696 w 2331207"/>
                <a:gd name="connsiteY355" fmla="*/ 173462 h 1640734"/>
                <a:gd name="connsiteX356" fmla="*/ 1109716 w 2331207"/>
                <a:gd name="connsiteY356" fmla="*/ 120708 h 1640734"/>
                <a:gd name="connsiteX357" fmla="*/ 1031919 w 2331207"/>
                <a:gd name="connsiteY357" fmla="*/ 211910 h 1640734"/>
                <a:gd name="connsiteX358" fmla="*/ 1045332 w 2331207"/>
                <a:gd name="connsiteY358" fmla="*/ 211910 h 1640734"/>
                <a:gd name="connsiteX359" fmla="*/ 1083783 w 2331207"/>
                <a:gd name="connsiteY359" fmla="*/ 178827 h 1640734"/>
                <a:gd name="connsiteX360" fmla="*/ 1083783 w 2331207"/>
                <a:gd name="connsiteY360" fmla="*/ 242310 h 1640734"/>
                <a:gd name="connsiteX361" fmla="*/ 1026554 w 2331207"/>
                <a:gd name="connsiteY361" fmla="*/ 369277 h 1640734"/>
                <a:gd name="connsiteX362" fmla="*/ 1050698 w 2331207"/>
                <a:gd name="connsiteY362" fmla="*/ 408619 h 1640734"/>
                <a:gd name="connsiteX363" fmla="*/ 1077524 w 2331207"/>
                <a:gd name="connsiteY363" fmla="*/ 389842 h 1640734"/>
                <a:gd name="connsiteX364" fmla="*/ 1133859 w 2331207"/>
                <a:gd name="connsiteY364" fmla="*/ 241416 h 1640734"/>
                <a:gd name="connsiteX365" fmla="*/ 1182147 w 2331207"/>
                <a:gd name="connsiteY365" fmla="*/ 185980 h 1640734"/>
                <a:gd name="connsiteX366" fmla="*/ 1241165 w 2331207"/>
                <a:gd name="connsiteY366" fmla="*/ 185980 h 1640734"/>
                <a:gd name="connsiteX367" fmla="*/ 929085 w 2331207"/>
                <a:gd name="connsiteY367" fmla="*/ 160050 h 1640734"/>
                <a:gd name="connsiteX368" fmla="*/ 956805 w 2331207"/>
                <a:gd name="connsiteY368" fmla="*/ 210121 h 1640734"/>
                <a:gd name="connsiteX369" fmla="*/ 866490 w 2331207"/>
                <a:gd name="connsiteY369" fmla="*/ 234263 h 1640734"/>
                <a:gd name="connsiteX370" fmla="*/ 929085 w 2331207"/>
                <a:gd name="connsiteY370" fmla="*/ 160050 h 1640734"/>
                <a:gd name="connsiteX371" fmla="*/ 979161 w 2331207"/>
                <a:gd name="connsiteY371" fmla="*/ 306688 h 1640734"/>
                <a:gd name="connsiteX372" fmla="*/ 961277 w 2331207"/>
                <a:gd name="connsiteY372" fmla="*/ 306688 h 1640734"/>
                <a:gd name="connsiteX373" fmla="*/ 889740 w 2331207"/>
                <a:gd name="connsiteY373" fmla="*/ 354971 h 1640734"/>
                <a:gd name="connsiteX374" fmla="*/ 852183 w 2331207"/>
                <a:gd name="connsiteY374" fmla="*/ 306688 h 1640734"/>
                <a:gd name="connsiteX375" fmla="*/ 856654 w 2331207"/>
                <a:gd name="connsiteY375" fmla="*/ 266452 h 1640734"/>
                <a:gd name="connsiteX376" fmla="*/ 1003304 w 2331207"/>
                <a:gd name="connsiteY376" fmla="*/ 218168 h 1640734"/>
                <a:gd name="connsiteX377" fmla="*/ 956805 w 2331207"/>
                <a:gd name="connsiteY377" fmla="*/ 120708 h 1640734"/>
                <a:gd name="connsiteX378" fmla="*/ 808367 w 2331207"/>
                <a:gd name="connsiteY378" fmla="*/ 337982 h 1640734"/>
                <a:gd name="connsiteX379" fmla="*/ 863808 w 2331207"/>
                <a:gd name="connsiteY379" fmla="*/ 408619 h 1640734"/>
                <a:gd name="connsiteX380" fmla="*/ 979161 w 2331207"/>
                <a:gd name="connsiteY380" fmla="*/ 306688 h 1640734"/>
                <a:gd name="connsiteX381" fmla="*/ 637572 w 2331207"/>
                <a:gd name="connsiteY381" fmla="*/ 365700 h 1640734"/>
                <a:gd name="connsiteX382" fmla="*/ 602698 w 2331207"/>
                <a:gd name="connsiteY382" fmla="*/ 340665 h 1640734"/>
                <a:gd name="connsiteX383" fmla="*/ 617005 w 2331207"/>
                <a:gd name="connsiteY383" fmla="*/ 299535 h 1640734"/>
                <a:gd name="connsiteX384" fmla="*/ 640255 w 2331207"/>
                <a:gd name="connsiteY384" fmla="*/ 236945 h 1640734"/>
                <a:gd name="connsiteX385" fmla="*/ 726993 w 2331207"/>
                <a:gd name="connsiteY385" fmla="*/ 173462 h 1640734"/>
                <a:gd name="connsiteX386" fmla="*/ 750243 w 2331207"/>
                <a:gd name="connsiteY386" fmla="*/ 201180 h 1640734"/>
                <a:gd name="connsiteX387" fmla="*/ 637572 w 2331207"/>
                <a:gd name="connsiteY387" fmla="*/ 365700 h 1640734"/>
                <a:gd name="connsiteX388" fmla="*/ 800319 w 2331207"/>
                <a:gd name="connsiteY388" fmla="*/ 178827 h 1640734"/>
                <a:gd name="connsiteX389" fmla="*/ 759185 w 2331207"/>
                <a:gd name="connsiteY389" fmla="*/ 119814 h 1640734"/>
                <a:gd name="connsiteX390" fmla="*/ 650985 w 2331207"/>
                <a:gd name="connsiteY390" fmla="*/ 208333 h 1640734"/>
                <a:gd name="connsiteX391" fmla="*/ 726099 w 2331207"/>
                <a:gd name="connsiteY391" fmla="*/ 6259 h 1640734"/>
                <a:gd name="connsiteX392" fmla="*/ 721628 w 2331207"/>
                <a:gd name="connsiteY392" fmla="*/ 0 h 1640734"/>
                <a:gd name="connsiteX393" fmla="*/ 628630 w 2331207"/>
                <a:gd name="connsiteY393" fmla="*/ 10730 h 1640734"/>
                <a:gd name="connsiteX394" fmla="*/ 628630 w 2331207"/>
                <a:gd name="connsiteY394" fmla="*/ 21459 h 1640734"/>
                <a:gd name="connsiteX395" fmla="*/ 646514 w 2331207"/>
                <a:gd name="connsiteY395" fmla="*/ 34871 h 1640734"/>
                <a:gd name="connsiteX396" fmla="*/ 642938 w 2331207"/>
                <a:gd name="connsiteY396" fmla="*/ 99249 h 1640734"/>
                <a:gd name="connsiteX397" fmla="*/ 561564 w 2331207"/>
                <a:gd name="connsiteY397" fmla="*/ 312947 h 1640734"/>
                <a:gd name="connsiteX398" fmla="*/ 546363 w 2331207"/>
                <a:gd name="connsiteY398" fmla="*/ 357653 h 1640734"/>
                <a:gd name="connsiteX399" fmla="*/ 611640 w 2331207"/>
                <a:gd name="connsiteY399" fmla="*/ 406831 h 1640734"/>
                <a:gd name="connsiteX400" fmla="*/ 800319 w 2331207"/>
                <a:gd name="connsiteY400" fmla="*/ 178827 h 1640734"/>
                <a:gd name="connsiteX401" fmla="*/ 525796 w 2331207"/>
                <a:gd name="connsiteY401" fmla="*/ 151108 h 1640734"/>
                <a:gd name="connsiteX402" fmla="*/ 507912 w 2331207"/>
                <a:gd name="connsiteY402" fmla="*/ 120708 h 1640734"/>
                <a:gd name="connsiteX403" fmla="*/ 395241 w 2331207"/>
                <a:gd name="connsiteY403" fmla="*/ 211910 h 1640734"/>
                <a:gd name="connsiteX404" fmla="*/ 408654 w 2331207"/>
                <a:gd name="connsiteY404" fmla="*/ 211910 h 1640734"/>
                <a:gd name="connsiteX405" fmla="*/ 467672 w 2331207"/>
                <a:gd name="connsiteY405" fmla="*/ 167203 h 1640734"/>
                <a:gd name="connsiteX406" fmla="*/ 386299 w 2331207"/>
                <a:gd name="connsiteY406" fmla="*/ 378218 h 1640734"/>
                <a:gd name="connsiteX407" fmla="*/ 404183 w 2331207"/>
                <a:gd name="connsiteY407" fmla="*/ 408619 h 1640734"/>
                <a:gd name="connsiteX408" fmla="*/ 511489 w 2331207"/>
                <a:gd name="connsiteY408" fmla="*/ 317417 h 1640734"/>
                <a:gd name="connsiteX409" fmla="*/ 498075 w 2331207"/>
                <a:gd name="connsiteY409" fmla="*/ 317417 h 1640734"/>
                <a:gd name="connsiteX410" fmla="*/ 439057 w 2331207"/>
                <a:gd name="connsiteY410" fmla="*/ 362124 h 1640734"/>
                <a:gd name="connsiteX411" fmla="*/ 534738 w 2331207"/>
                <a:gd name="connsiteY411" fmla="*/ 67060 h 1640734"/>
                <a:gd name="connsiteX412" fmla="*/ 567824 w 2331207"/>
                <a:gd name="connsiteY412" fmla="*/ 33977 h 1640734"/>
                <a:gd name="connsiteX413" fmla="*/ 534738 w 2331207"/>
                <a:gd name="connsiteY413" fmla="*/ 894 h 1640734"/>
                <a:gd name="connsiteX414" fmla="*/ 506123 w 2331207"/>
                <a:gd name="connsiteY414" fmla="*/ 16989 h 1640734"/>
                <a:gd name="connsiteX415" fmla="*/ 506123 w 2331207"/>
                <a:gd name="connsiteY415" fmla="*/ 50966 h 1640734"/>
                <a:gd name="connsiteX416" fmla="*/ 534738 w 2331207"/>
                <a:gd name="connsiteY416" fmla="*/ 67060 h 1640734"/>
                <a:gd name="connsiteX417" fmla="*/ 328175 w 2331207"/>
                <a:gd name="connsiteY417" fmla="*/ 26824 h 1640734"/>
                <a:gd name="connsiteX418" fmla="*/ 135026 w 2331207"/>
                <a:gd name="connsiteY418" fmla="*/ 26824 h 1640734"/>
                <a:gd name="connsiteX419" fmla="*/ 129661 w 2331207"/>
                <a:gd name="connsiteY419" fmla="*/ 42918 h 1640734"/>
                <a:gd name="connsiteX420" fmla="*/ 165429 w 2331207"/>
                <a:gd name="connsiteY420" fmla="*/ 133226 h 1640734"/>
                <a:gd name="connsiteX421" fmla="*/ 107305 w 2331207"/>
                <a:gd name="connsiteY421" fmla="*/ 291487 h 1640734"/>
                <a:gd name="connsiteX422" fmla="*/ 4471 w 2331207"/>
                <a:gd name="connsiteY422" fmla="*/ 381795 h 1640734"/>
                <a:gd name="connsiteX423" fmla="*/ 0 w 2331207"/>
                <a:gd name="connsiteY423" fmla="*/ 397889 h 1640734"/>
                <a:gd name="connsiteX424" fmla="*/ 293301 w 2331207"/>
                <a:gd name="connsiteY424" fmla="*/ 397889 h 1640734"/>
                <a:gd name="connsiteX425" fmla="*/ 356790 w 2331207"/>
                <a:gd name="connsiteY425" fmla="*/ 284334 h 1640734"/>
                <a:gd name="connsiteX426" fmla="*/ 334435 w 2331207"/>
                <a:gd name="connsiteY426" fmla="*/ 284334 h 1640734"/>
                <a:gd name="connsiteX427" fmla="*/ 190467 w 2331207"/>
                <a:gd name="connsiteY427" fmla="*/ 375536 h 1640734"/>
                <a:gd name="connsiteX428" fmla="*/ 161852 w 2331207"/>
                <a:gd name="connsiteY428" fmla="*/ 290593 h 1640734"/>
                <a:gd name="connsiteX429" fmla="*/ 219976 w 2331207"/>
                <a:gd name="connsiteY429" fmla="*/ 132332 h 1640734"/>
                <a:gd name="connsiteX430" fmla="*/ 322810 w 2331207"/>
                <a:gd name="connsiteY430" fmla="*/ 42024 h 1640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Lst>
              <a:rect l="l" t="t" r="r" b="b"/>
              <a:pathLst>
                <a:path w="2331207" h="1640734">
                  <a:moveTo>
                    <a:pt x="2221220" y="1391271"/>
                  </a:moveTo>
                  <a:cubicBezTo>
                    <a:pt x="2240892" y="1391271"/>
                    <a:pt x="2257882" y="1406471"/>
                    <a:pt x="2248940" y="1441342"/>
                  </a:cubicBezTo>
                  <a:lnTo>
                    <a:pt x="2158625" y="1465484"/>
                  </a:lnTo>
                  <a:cubicBezTo>
                    <a:pt x="2172932" y="1422566"/>
                    <a:pt x="2199758" y="1391271"/>
                    <a:pt x="2221220" y="1391271"/>
                  </a:cubicBezTo>
                  <a:moveTo>
                    <a:pt x="2271295" y="1537909"/>
                  </a:moveTo>
                  <a:lnTo>
                    <a:pt x="2253411" y="1537909"/>
                  </a:lnTo>
                  <a:cubicBezTo>
                    <a:pt x="2231056" y="1564733"/>
                    <a:pt x="2206018" y="1586192"/>
                    <a:pt x="2181874" y="1586192"/>
                  </a:cubicBezTo>
                  <a:cubicBezTo>
                    <a:pt x="2156836" y="1586192"/>
                    <a:pt x="2144317" y="1570992"/>
                    <a:pt x="2144317" y="1537909"/>
                  </a:cubicBezTo>
                  <a:cubicBezTo>
                    <a:pt x="2144317" y="1524497"/>
                    <a:pt x="2146106" y="1510191"/>
                    <a:pt x="2148788" y="1497673"/>
                  </a:cubicBezTo>
                  <a:lnTo>
                    <a:pt x="2295439" y="1449390"/>
                  </a:lnTo>
                  <a:cubicBezTo>
                    <a:pt x="2324054" y="1381436"/>
                    <a:pt x="2289180" y="1351929"/>
                    <a:pt x="2248940" y="1351929"/>
                  </a:cubicBezTo>
                  <a:cubicBezTo>
                    <a:pt x="2179192" y="1351929"/>
                    <a:pt x="2100501" y="1473531"/>
                    <a:pt x="2100501" y="1569203"/>
                  </a:cubicBezTo>
                  <a:cubicBezTo>
                    <a:pt x="2100501" y="1614804"/>
                    <a:pt x="2121962" y="1639840"/>
                    <a:pt x="2155942" y="1639840"/>
                  </a:cubicBezTo>
                  <a:cubicBezTo>
                    <a:pt x="2196182" y="1639840"/>
                    <a:pt x="2237315" y="1601392"/>
                    <a:pt x="2271295" y="1537909"/>
                  </a:cubicBezTo>
                  <a:moveTo>
                    <a:pt x="2248046" y="1319740"/>
                  </a:moveTo>
                  <a:lnTo>
                    <a:pt x="2331207" y="1243739"/>
                  </a:lnTo>
                  <a:lnTo>
                    <a:pt x="2331207" y="1233009"/>
                  </a:lnTo>
                  <a:lnTo>
                    <a:pt x="2275766" y="1233009"/>
                  </a:lnTo>
                  <a:lnTo>
                    <a:pt x="2226585" y="1320634"/>
                  </a:lnTo>
                  <a:lnTo>
                    <a:pt x="2248046" y="1320634"/>
                  </a:lnTo>
                  <a:close/>
                  <a:moveTo>
                    <a:pt x="1935966" y="1393059"/>
                  </a:moveTo>
                  <a:lnTo>
                    <a:pt x="1984254" y="1393059"/>
                  </a:lnTo>
                  <a:lnTo>
                    <a:pt x="1907351" y="1604075"/>
                  </a:lnTo>
                  <a:cubicBezTo>
                    <a:pt x="1900198" y="1621957"/>
                    <a:pt x="1910034" y="1639840"/>
                    <a:pt x="1928813" y="1639840"/>
                  </a:cubicBezTo>
                  <a:cubicBezTo>
                    <a:pt x="1983359" y="1639840"/>
                    <a:pt x="2048637" y="1593345"/>
                    <a:pt x="2073675" y="1527179"/>
                  </a:cubicBezTo>
                  <a:lnTo>
                    <a:pt x="2060262" y="1527179"/>
                  </a:lnTo>
                  <a:cubicBezTo>
                    <a:pt x="2040589" y="1554897"/>
                    <a:pt x="1997667" y="1585298"/>
                    <a:pt x="1965475" y="1591557"/>
                  </a:cubicBezTo>
                  <a:lnTo>
                    <a:pt x="2036118" y="1393059"/>
                  </a:lnTo>
                  <a:lnTo>
                    <a:pt x="2108549" y="1393059"/>
                  </a:lnTo>
                  <a:lnTo>
                    <a:pt x="2117491" y="1362659"/>
                  </a:lnTo>
                  <a:lnTo>
                    <a:pt x="2046848" y="1362659"/>
                  </a:lnTo>
                  <a:lnTo>
                    <a:pt x="2073675" y="1286657"/>
                  </a:lnTo>
                  <a:lnTo>
                    <a:pt x="2045954" y="1286657"/>
                  </a:lnTo>
                  <a:lnTo>
                    <a:pt x="1995878" y="1362659"/>
                  </a:lnTo>
                  <a:lnTo>
                    <a:pt x="1935966" y="1370706"/>
                  </a:lnTo>
                  <a:close/>
                  <a:moveTo>
                    <a:pt x="1885890" y="1382330"/>
                  </a:moveTo>
                  <a:cubicBezTo>
                    <a:pt x="1892150" y="1362659"/>
                    <a:pt x="1878737" y="1351929"/>
                    <a:pt x="1868900" y="1351929"/>
                  </a:cubicBezTo>
                  <a:cubicBezTo>
                    <a:pt x="1826873" y="1351929"/>
                    <a:pt x="1775903" y="1390377"/>
                    <a:pt x="1756230" y="1443131"/>
                  </a:cubicBezTo>
                  <a:lnTo>
                    <a:pt x="1769643" y="1443131"/>
                  </a:lnTo>
                  <a:cubicBezTo>
                    <a:pt x="1783056" y="1423460"/>
                    <a:pt x="1806306" y="1402001"/>
                    <a:pt x="1828661" y="1398424"/>
                  </a:cubicBezTo>
                  <a:lnTo>
                    <a:pt x="1747288" y="1609439"/>
                  </a:lnTo>
                  <a:cubicBezTo>
                    <a:pt x="1740134" y="1629110"/>
                    <a:pt x="1754441" y="1639840"/>
                    <a:pt x="1765172" y="1639840"/>
                  </a:cubicBezTo>
                  <a:cubicBezTo>
                    <a:pt x="1805411" y="1639840"/>
                    <a:pt x="1852805" y="1601392"/>
                    <a:pt x="1872477" y="1548638"/>
                  </a:cubicBezTo>
                  <a:lnTo>
                    <a:pt x="1859064" y="1548638"/>
                  </a:lnTo>
                  <a:cubicBezTo>
                    <a:pt x="1845651" y="1568309"/>
                    <a:pt x="1822401" y="1589769"/>
                    <a:pt x="1800046" y="1593345"/>
                  </a:cubicBezTo>
                  <a:close/>
                  <a:moveTo>
                    <a:pt x="1893938" y="1298281"/>
                  </a:moveTo>
                  <a:cubicBezTo>
                    <a:pt x="1911823" y="1298281"/>
                    <a:pt x="1927024" y="1283081"/>
                    <a:pt x="1927024" y="1265198"/>
                  </a:cubicBezTo>
                  <a:cubicBezTo>
                    <a:pt x="1927024" y="1247316"/>
                    <a:pt x="1911823" y="1232115"/>
                    <a:pt x="1893938" y="1232115"/>
                  </a:cubicBezTo>
                  <a:cubicBezTo>
                    <a:pt x="1884996" y="1232115"/>
                    <a:pt x="1876948" y="1235692"/>
                    <a:pt x="1870689" y="1241951"/>
                  </a:cubicBezTo>
                  <a:cubicBezTo>
                    <a:pt x="1864429" y="1248210"/>
                    <a:pt x="1860853" y="1256257"/>
                    <a:pt x="1860853" y="1265198"/>
                  </a:cubicBezTo>
                  <a:cubicBezTo>
                    <a:pt x="1860853" y="1283975"/>
                    <a:pt x="1875160" y="1298281"/>
                    <a:pt x="1893938" y="1298281"/>
                  </a:cubicBezTo>
                  <a:moveTo>
                    <a:pt x="1501380" y="1410942"/>
                  </a:moveTo>
                  <a:cubicBezTo>
                    <a:pt x="1513899" y="1410942"/>
                    <a:pt x="1521052" y="1430613"/>
                    <a:pt x="1501380" y="1474425"/>
                  </a:cubicBezTo>
                  <a:lnTo>
                    <a:pt x="1444150" y="1601392"/>
                  </a:lnTo>
                  <a:cubicBezTo>
                    <a:pt x="1433420" y="1625534"/>
                    <a:pt x="1445045" y="1640734"/>
                    <a:pt x="1468294" y="1640734"/>
                  </a:cubicBezTo>
                  <a:cubicBezTo>
                    <a:pt x="1482601" y="1640734"/>
                    <a:pt x="1488861" y="1637158"/>
                    <a:pt x="1495120" y="1621957"/>
                  </a:cubicBezTo>
                  <a:lnTo>
                    <a:pt x="1551456" y="1473531"/>
                  </a:lnTo>
                  <a:cubicBezTo>
                    <a:pt x="1577388" y="1441342"/>
                    <a:pt x="1625675" y="1407365"/>
                    <a:pt x="1647136" y="1407365"/>
                  </a:cubicBezTo>
                  <a:cubicBezTo>
                    <a:pt x="1662338" y="1407365"/>
                    <a:pt x="1660549" y="1419883"/>
                    <a:pt x="1650713" y="1439554"/>
                  </a:cubicBezTo>
                  <a:lnTo>
                    <a:pt x="1563975" y="1604969"/>
                  </a:lnTo>
                  <a:cubicBezTo>
                    <a:pt x="1555927" y="1621063"/>
                    <a:pt x="1566657" y="1640734"/>
                    <a:pt x="1585436" y="1640734"/>
                  </a:cubicBezTo>
                  <a:cubicBezTo>
                    <a:pt x="1627464" y="1640734"/>
                    <a:pt x="1678434" y="1602286"/>
                    <a:pt x="1698106" y="1549533"/>
                  </a:cubicBezTo>
                  <a:lnTo>
                    <a:pt x="1682905" y="1549533"/>
                  </a:lnTo>
                  <a:cubicBezTo>
                    <a:pt x="1669491" y="1569203"/>
                    <a:pt x="1646242" y="1590663"/>
                    <a:pt x="1623887" y="1594239"/>
                  </a:cubicBezTo>
                  <a:lnTo>
                    <a:pt x="1698106" y="1444025"/>
                  </a:lnTo>
                  <a:cubicBezTo>
                    <a:pt x="1707943" y="1425248"/>
                    <a:pt x="1712414" y="1407365"/>
                    <a:pt x="1712414" y="1393059"/>
                  </a:cubicBezTo>
                  <a:cubicBezTo>
                    <a:pt x="1712414" y="1368918"/>
                    <a:pt x="1699000" y="1352823"/>
                    <a:pt x="1673068" y="1352823"/>
                  </a:cubicBezTo>
                  <a:cubicBezTo>
                    <a:pt x="1636406" y="1352823"/>
                    <a:pt x="1605108" y="1393953"/>
                    <a:pt x="1560398" y="1444919"/>
                  </a:cubicBezTo>
                  <a:lnTo>
                    <a:pt x="1560398" y="1405577"/>
                  </a:lnTo>
                  <a:cubicBezTo>
                    <a:pt x="1560398" y="1377859"/>
                    <a:pt x="1551456" y="1352823"/>
                    <a:pt x="1526418" y="1352823"/>
                  </a:cubicBezTo>
                  <a:cubicBezTo>
                    <a:pt x="1496909" y="1352823"/>
                    <a:pt x="1470082" y="1399318"/>
                    <a:pt x="1448621" y="1444025"/>
                  </a:cubicBezTo>
                  <a:lnTo>
                    <a:pt x="1462035" y="1444025"/>
                  </a:lnTo>
                  <a:cubicBezTo>
                    <a:pt x="1477236" y="1422566"/>
                    <a:pt x="1490649" y="1410942"/>
                    <a:pt x="1501380" y="1410942"/>
                  </a:cubicBezTo>
                  <a:moveTo>
                    <a:pt x="1443256" y="1416307"/>
                  </a:moveTo>
                  <a:cubicBezTo>
                    <a:pt x="1453092" y="1381436"/>
                    <a:pt x="1447727" y="1351929"/>
                    <a:pt x="1421795" y="1351929"/>
                  </a:cubicBezTo>
                  <a:cubicBezTo>
                    <a:pt x="1388709" y="1351929"/>
                    <a:pt x="1377979" y="1374282"/>
                    <a:pt x="1345787" y="1444025"/>
                  </a:cubicBezTo>
                  <a:lnTo>
                    <a:pt x="1345787" y="1404683"/>
                  </a:lnTo>
                  <a:cubicBezTo>
                    <a:pt x="1345787" y="1376965"/>
                    <a:pt x="1336845" y="1351929"/>
                    <a:pt x="1311807" y="1351929"/>
                  </a:cubicBezTo>
                  <a:cubicBezTo>
                    <a:pt x="1282298" y="1351929"/>
                    <a:pt x="1255472" y="1398424"/>
                    <a:pt x="1234011" y="1443131"/>
                  </a:cubicBezTo>
                  <a:lnTo>
                    <a:pt x="1247424" y="1443131"/>
                  </a:lnTo>
                  <a:cubicBezTo>
                    <a:pt x="1261731" y="1422566"/>
                    <a:pt x="1275145" y="1410048"/>
                    <a:pt x="1285875" y="1410048"/>
                  </a:cubicBezTo>
                  <a:cubicBezTo>
                    <a:pt x="1298394" y="1410048"/>
                    <a:pt x="1305548" y="1429719"/>
                    <a:pt x="1285875" y="1473531"/>
                  </a:cubicBezTo>
                  <a:lnTo>
                    <a:pt x="1228646" y="1600498"/>
                  </a:lnTo>
                  <a:cubicBezTo>
                    <a:pt x="1217915" y="1624640"/>
                    <a:pt x="1229540" y="1639840"/>
                    <a:pt x="1252789" y="1639840"/>
                  </a:cubicBezTo>
                  <a:cubicBezTo>
                    <a:pt x="1267097" y="1639840"/>
                    <a:pt x="1273356" y="1636263"/>
                    <a:pt x="1279616" y="1621063"/>
                  </a:cubicBezTo>
                  <a:lnTo>
                    <a:pt x="1334162" y="1472637"/>
                  </a:lnTo>
                  <a:cubicBezTo>
                    <a:pt x="1350258" y="1452966"/>
                    <a:pt x="1364566" y="1435978"/>
                    <a:pt x="1382450" y="1417201"/>
                  </a:cubicBezTo>
                  <a:lnTo>
                    <a:pt x="1443256" y="1417201"/>
                  </a:lnTo>
                  <a:close/>
                  <a:moveTo>
                    <a:pt x="1131177" y="1391271"/>
                  </a:moveTo>
                  <a:cubicBezTo>
                    <a:pt x="1150849" y="1391271"/>
                    <a:pt x="1167839" y="1406471"/>
                    <a:pt x="1158897" y="1441342"/>
                  </a:cubicBezTo>
                  <a:lnTo>
                    <a:pt x="1068582" y="1465484"/>
                  </a:lnTo>
                  <a:cubicBezTo>
                    <a:pt x="1083783" y="1422566"/>
                    <a:pt x="1109716" y="1391271"/>
                    <a:pt x="1131177" y="1391271"/>
                  </a:cubicBezTo>
                  <a:moveTo>
                    <a:pt x="1181252" y="1537909"/>
                  </a:moveTo>
                  <a:lnTo>
                    <a:pt x="1163368" y="1537909"/>
                  </a:lnTo>
                  <a:cubicBezTo>
                    <a:pt x="1141013" y="1564733"/>
                    <a:pt x="1115975" y="1586192"/>
                    <a:pt x="1091831" y="1586192"/>
                  </a:cubicBezTo>
                  <a:cubicBezTo>
                    <a:pt x="1066793" y="1586192"/>
                    <a:pt x="1054274" y="1570992"/>
                    <a:pt x="1054274" y="1537909"/>
                  </a:cubicBezTo>
                  <a:cubicBezTo>
                    <a:pt x="1054274" y="1524497"/>
                    <a:pt x="1056063" y="1510191"/>
                    <a:pt x="1058746" y="1497673"/>
                  </a:cubicBezTo>
                  <a:lnTo>
                    <a:pt x="1205396" y="1449390"/>
                  </a:lnTo>
                  <a:cubicBezTo>
                    <a:pt x="1234011" y="1381436"/>
                    <a:pt x="1200031" y="1351929"/>
                    <a:pt x="1158897" y="1351929"/>
                  </a:cubicBezTo>
                  <a:cubicBezTo>
                    <a:pt x="1089149" y="1351929"/>
                    <a:pt x="1010458" y="1473531"/>
                    <a:pt x="1010458" y="1569203"/>
                  </a:cubicBezTo>
                  <a:cubicBezTo>
                    <a:pt x="1010458" y="1614804"/>
                    <a:pt x="1031919" y="1639840"/>
                    <a:pt x="1065899" y="1639840"/>
                  </a:cubicBezTo>
                  <a:cubicBezTo>
                    <a:pt x="1106139" y="1639840"/>
                    <a:pt x="1147272" y="1601392"/>
                    <a:pt x="1181252" y="1537909"/>
                  </a:cubicBezTo>
                  <a:moveTo>
                    <a:pt x="845923" y="1393059"/>
                  </a:moveTo>
                  <a:lnTo>
                    <a:pt x="894211" y="1393059"/>
                  </a:lnTo>
                  <a:lnTo>
                    <a:pt x="817309" y="1604075"/>
                  </a:lnTo>
                  <a:cubicBezTo>
                    <a:pt x="810155" y="1621957"/>
                    <a:pt x="819991" y="1639840"/>
                    <a:pt x="838770" y="1639840"/>
                  </a:cubicBezTo>
                  <a:cubicBezTo>
                    <a:pt x="893317" y="1639840"/>
                    <a:pt x="959488" y="1593345"/>
                    <a:pt x="983632" y="1527179"/>
                  </a:cubicBezTo>
                  <a:lnTo>
                    <a:pt x="970219" y="1527179"/>
                  </a:lnTo>
                  <a:cubicBezTo>
                    <a:pt x="950546" y="1554897"/>
                    <a:pt x="907624" y="1585298"/>
                    <a:pt x="875432" y="1591557"/>
                  </a:cubicBezTo>
                  <a:lnTo>
                    <a:pt x="946075" y="1393059"/>
                  </a:lnTo>
                  <a:lnTo>
                    <a:pt x="1018506" y="1393059"/>
                  </a:lnTo>
                  <a:lnTo>
                    <a:pt x="1027448" y="1362659"/>
                  </a:lnTo>
                  <a:lnTo>
                    <a:pt x="956805" y="1362659"/>
                  </a:lnTo>
                  <a:lnTo>
                    <a:pt x="983632" y="1286657"/>
                  </a:lnTo>
                  <a:lnTo>
                    <a:pt x="955911" y="1286657"/>
                  </a:lnTo>
                  <a:lnTo>
                    <a:pt x="905835" y="1362659"/>
                  </a:lnTo>
                  <a:lnTo>
                    <a:pt x="845923" y="1370706"/>
                  </a:lnTo>
                  <a:close/>
                  <a:moveTo>
                    <a:pt x="589285" y="1557580"/>
                  </a:moveTo>
                  <a:cubicBezTo>
                    <a:pt x="589285" y="1492308"/>
                    <a:pt x="661716" y="1403789"/>
                    <a:pt x="702850" y="1403789"/>
                  </a:cubicBezTo>
                  <a:cubicBezTo>
                    <a:pt x="711792" y="1403789"/>
                    <a:pt x="720734" y="1404683"/>
                    <a:pt x="727888" y="1407365"/>
                  </a:cubicBezTo>
                  <a:lnTo>
                    <a:pt x="685860" y="1520026"/>
                  </a:lnTo>
                  <a:cubicBezTo>
                    <a:pt x="661716" y="1549533"/>
                    <a:pt x="624159" y="1585298"/>
                    <a:pt x="606275" y="1585298"/>
                  </a:cubicBezTo>
                  <a:cubicBezTo>
                    <a:pt x="595544" y="1585298"/>
                    <a:pt x="589285" y="1577251"/>
                    <a:pt x="589285" y="1557580"/>
                  </a:cubicBezTo>
                  <a:moveTo>
                    <a:pt x="811943" y="1339411"/>
                  </a:moveTo>
                  <a:lnTo>
                    <a:pt x="789588" y="1337623"/>
                  </a:lnTo>
                  <a:lnTo>
                    <a:pt x="764550" y="1362659"/>
                  </a:lnTo>
                  <a:lnTo>
                    <a:pt x="760079" y="1362659"/>
                  </a:lnTo>
                  <a:cubicBezTo>
                    <a:pt x="653668" y="1362659"/>
                    <a:pt x="539209" y="1494990"/>
                    <a:pt x="539209" y="1599604"/>
                  </a:cubicBezTo>
                  <a:cubicBezTo>
                    <a:pt x="539209" y="1623746"/>
                    <a:pt x="552622" y="1639840"/>
                    <a:pt x="578554" y="1639840"/>
                  </a:cubicBezTo>
                  <a:cubicBezTo>
                    <a:pt x="609852" y="1639840"/>
                    <a:pt x="640255" y="1595133"/>
                    <a:pt x="675129" y="1547744"/>
                  </a:cubicBezTo>
                  <a:lnTo>
                    <a:pt x="673341" y="1564733"/>
                  </a:lnTo>
                  <a:cubicBezTo>
                    <a:pt x="668870" y="1613016"/>
                    <a:pt x="684071" y="1639840"/>
                    <a:pt x="709109" y="1639840"/>
                  </a:cubicBezTo>
                  <a:cubicBezTo>
                    <a:pt x="738618" y="1639840"/>
                    <a:pt x="765444" y="1593345"/>
                    <a:pt x="786011" y="1548638"/>
                  </a:cubicBezTo>
                  <a:lnTo>
                    <a:pt x="772598" y="1548638"/>
                  </a:lnTo>
                  <a:cubicBezTo>
                    <a:pt x="758291" y="1569203"/>
                    <a:pt x="744878" y="1581721"/>
                    <a:pt x="734147" y="1581721"/>
                  </a:cubicBezTo>
                  <a:cubicBezTo>
                    <a:pt x="723416" y="1581721"/>
                    <a:pt x="715369" y="1561156"/>
                    <a:pt x="734147" y="1518238"/>
                  </a:cubicBezTo>
                  <a:close/>
                  <a:moveTo>
                    <a:pt x="583920" y="1416307"/>
                  </a:moveTo>
                  <a:cubicBezTo>
                    <a:pt x="593756" y="1381436"/>
                    <a:pt x="588391" y="1351929"/>
                    <a:pt x="562459" y="1351929"/>
                  </a:cubicBezTo>
                  <a:cubicBezTo>
                    <a:pt x="529373" y="1351929"/>
                    <a:pt x="518642" y="1374282"/>
                    <a:pt x="486451" y="1444025"/>
                  </a:cubicBezTo>
                  <a:lnTo>
                    <a:pt x="486451" y="1404683"/>
                  </a:lnTo>
                  <a:cubicBezTo>
                    <a:pt x="486451" y="1376965"/>
                    <a:pt x="477509" y="1351929"/>
                    <a:pt x="451576" y="1351929"/>
                  </a:cubicBezTo>
                  <a:cubicBezTo>
                    <a:pt x="422067" y="1351929"/>
                    <a:pt x="395241" y="1398424"/>
                    <a:pt x="374674" y="1443131"/>
                  </a:cubicBezTo>
                  <a:lnTo>
                    <a:pt x="388087" y="1443131"/>
                  </a:lnTo>
                  <a:cubicBezTo>
                    <a:pt x="402395" y="1422566"/>
                    <a:pt x="415808" y="1410048"/>
                    <a:pt x="426539" y="1410048"/>
                  </a:cubicBezTo>
                  <a:cubicBezTo>
                    <a:pt x="439057" y="1410048"/>
                    <a:pt x="446211" y="1429719"/>
                    <a:pt x="426539" y="1473531"/>
                  </a:cubicBezTo>
                  <a:lnTo>
                    <a:pt x="368415" y="1601392"/>
                  </a:lnTo>
                  <a:cubicBezTo>
                    <a:pt x="357684" y="1625534"/>
                    <a:pt x="369309" y="1640734"/>
                    <a:pt x="392559" y="1640734"/>
                  </a:cubicBezTo>
                  <a:cubicBezTo>
                    <a:pt x="406866" y="1640734"/>
                    <a:pt x="413125" y="1637158"/>
                    <a:pt x="419385" y="1621957"/>
                  </a:cubicBezTo>
                  <a:lnTo>
                    <a:pt x="475720" y="1472637"/>
                  </a:lnTo>
                  <a:cubicBezTo>
                    <a:pt x="491816" y="1452966"/>
                    <a:pt x="506123" y="1435978"/>
                    <a:pt x="524007" y="1417201"/>
                  </a:cubicBezTo>
                  <a:lnTo>
                    <a:pt x="583920" y="1417201"/>
                  </a:lnTo>
                  <a:close/>
                  <a:moveTo>
                    <a:pt x="209245" y="1630004"/>
                  </a:moveTo>
                  <a:lnTo>
                    <a:pt x="214611" y="1613910"/>
                  </a:lnTo>
                  <a:cubicBezTo>
                    <a:pt x="143968" y="1600498"/>
                    <a:pt x="135026" y="1600498"/>
                    <a:pt x="163641" y="1523603"/>
                  </a:cubicBezTo>
                  <a:lnTo>
                    <a:pt x="190467" y="1451178"/>
                  </a:lnTo>
                  <a:lnTo>
                    <a:pt x="246802" y="1451178"/>
                  </a:lnTo>
                  <a:cubicBezTo>
                    <a:pt x="281676" y="1451178"/>
                    <a:pt x="282571" y="1466378"/>
                    <a:pt x="277205" y="1504826"/>
                  </a:cubicBezTo>
                  <a:lnTo>
                    <a:pt x="297772" y="1504826"/>
                  </a:lnTo>
                  <a:lnTo>
                    <a:pt x="344271" y="1376965"/>
                  </a:lnTo>
                  <a:lnTo>
                    <a:pt x="323704" y="1376965"/>
                  </a:lnTo>
                  <a:cubicBezTo>
                    <a:pt x="305820" y="1407365"/>
                    <a:pt x="292407" y="1430613"/>
                    <a:pt x="253956" y="1430613"/>
                  </a:cubicBezTo>
                  <a:lnTo>
                    <a:pt x="197621" y="1430613"/>
                  </a:lnTo>
                  <a:lnTo>
                    <a:pt x="236072" y="1325999"/>
                  </a:lnTo>
                  <a:cubicBezTo>
                    <a:pt x="249485" y="1288446"/>
                    <a:pt x="255744" y="1281293"/>
                    <a:pt x="304032" y="1281293"/>
                  </a:cubicBezTo>
                  <a:lnTo>
                    <a:pt x="316551" y="1281293"/>
                  </a:lnTo>
                  <a:cubicBezTo>
                    <a:pt x="365732" y="1281293"/>
                    <a:pt x="371992" y="1294705"/>
                    <a:pt x="371992" y="1346564"/>
                  </a:cubicBezTo>
                  <a:lnTo>
                    <a:pt x="391664" y="1346564"/>
                  </a:lnTo>
                  <a:lnTo>
                    <a:pt x="407760" y="1259833"/>
                  </a:lnTo>
                  <a:lnTo>
                    <a:pt x="135026" y="1259833"/>
                  </a:lnTo>
                  <a:lnTo>
                    <a:pt x="129661" y="1275928"/>
                  </a:lnTo>
                  <a:cubicBezTo>
                    <a:pt x="185996" y="1287552"/>
                    <a:pt x="191361" y="1292916"/>
                    <a:pt x="165429" y="1366235"/>
                  </a:cubicBezTo>
                  <a:lnTo>
                    <a:pt x="107305" y="1524497"/>
                  </a:lnTo>
                  <a:cubicBezTo>
                    <a:pt x="80479" y="1596922"/>
                    <a:pt x="69748" y="1603181"/>
                    <a:pt x="4471" y="1614804"/>
                  </a:cubicBezTo>
                  <a:lnTo>
                    <a:pt x="0" y="1630899"/>
                  </a:lnTo>
                  <a:lnTo>
                    <a:pt x="209245" y="1630899"/>
                  </a:lnTo>
                  <a:close/>
                  <a:moveTo>
                    <a:pt x="1562186" y="775213"/>
                  </a:moveTo>
                  <a:cubicBezTo>
                    <a:pt x="1581859" y="775213"/>
                    <a:pt x="1598849" y="790414"/>
                    <a:pt x="1589907" y="825285"/>
                  </a:cubicBezTo>
                  <a:lnTo>
                    <a:pt x="1499591" y="849426"/>
                  </a:lnTo>
                  <a:cubicBezTo>
                    <a:pt x="1513899" y="806508"/>
                    <a:pt x="1540725" y="775213"/>
                    <a:pt x="1562186" y="775213"/>
                  </a:cubicBezTo>
                  <a:moveTo>
                    <a:pt x="1612262" y="921851"/>
                  </a:moveTo>
                  <a:lnTo>
                    <a:pt x="1594378" y="921851"/>
                  </a:lnTo>
                  <a:cubicBezTo>
                    <a:pt x="1572022" y="948675"/>
                    <a:pt x="1546985" y="970134"/>
                    <a:pt x="1522841" y="970134"/>
                  </a:cubicBezTo>
                  <a:cubicBezTo>
                    <a:pt x="1497803" y="970134"/>
                    <a:pt x="1485284" y="954934"/>
                    <a:pt x="1485284" y="921851"/>
                  </a:cubicBezTo>
                  <a:cubicBezTo>
                    <a:pt x="1485284" y="908439"/>
                    <a:pt x="1487072" y="894133"/>
                    <a:pt x="1489755" y="881615"/>
                  </a:cubicBezTo>
                  <a:lnTo>
                    <a:pt x="1636406" y="833332"/>
                  </a:lnTo>
                  <a:cubicBezTo>
                    <a:pt x="1665020" y="765378"/>
                    <a:pt x="1630146" y="735871"/>
                    <a:pt x="1589907" y="735871"/>
                  </a:cubicBezTo>
                  <a:cubicBezTo>
                    <a:pt x="1520158" y="735871"/>
                    <a:pt x="1441468" y="857474"/>
                    <a:pt x="1441468" y="953146"/>
                  </a:cubicBezTo>
                  <a:cubicBezTo>
                    <a:pt x="1441468" y="998747"/>
                    <a:pt x="1462929" y="1023782"/>
                    <a:pt x="1496909" y="1023782"/>
                  </a:cubicBezTo>
                  <a:cubicBezTo>
                    <a:pt x="1537148" y="1024676"/>
                    <a:pt x="1578282" y="985335"/>
                    <a:pt x="1612262" y="921851"/>
                  </a:cubicBezTo>
                  <a:moveTo>
                    <a:pt x="1589012" y="703683"/>
                  </a:moveTo>
                  <a:lnTo>
                    <a:pt x="1672174" y="627681"/>
                  </a:lnTo>
                  <a:lnTo>
                    <a:pt x="1672174" y="616952"/>
                  </a:lnTo>
                  <a:lnTo>
                    <a:pt x="1616733" y="616952"/>
                  </a:lnTo>
                  <a:lnTo>
                    <a:pt x="1567551" y="704577"/>
                  </a:lnTo>
                  <a:lnTo>
                    <a:pt x="1589012" y="704577"/>
                  </a:lnTo>
                  <a:close/>
                  <a:moveTo>
                    <a:pt x="1276933" y="777002"/>
                  </a:moveTo>
                  <a:lnTo>
                    <a:pt x="1325220" y="777002"/>
                  </a:lnTo>
                  <a:lnTo>
                    <a:pt x="1248318" y="988017"/>
                  </a:lnTo>
                  <a:cubicBezTo>
                    <a:pt x="1241165" y="1005900"/>
                    <a:pt x="1251001" y="1023782"/>
                    <a:pt x="1269779" y="1023782"/>
                  </a:cubicBezTo>
                  <a:cubicBezTo>
                    <a:pt x="1324326" y="1023782"/>
                    <a:pt x="1389603" y="977287"/>
                    <a:pt x="1414641" y="911122"/>
                  </a:cubicBezTo>
                  <a:lnTo>
                    <a:pt x="1401228" y="911122"/>
                  </a:lnTo>
                  <a:cubicBezTo>
                    <a:pt x="1381556" y="938840"/>
                    <a:pt x="1338633" y="969240"/>
                    <a:pt x="1306442" y="975499"/>
                  </a:cubicBezTo>
                  <a:lnTo>
                    <a:pt x="1377085" y="777002"/>
                  </a:lnTo>
                  <a:lnTo>
                    <a:pt x="1449516" y="777002"/>
                  </a:lnTo>
                  <a:lnTo>
                    <a:pt x="1458458" y="746601"/>
                  </a:lnTo>
                  <a:lnTo>
                    <a:pt x="1387815" y="746601"/>
                  </a:lnTo>
                  <a:lnTo>
                    <a:pt x="1414641" y="670600"/>
                  </a:lnTo>
                  <a:lnTo>
                    <a:pt x="1386921" y="670600"/>
                  </a:lnTo>
                  <a:lnTo>
                    <a:pt x="1336845" y="746601"/>
                  </a:lnTo>
                  <a:lnTo>
                    <a:pt x="1276933" y="755542"/>
                  </a:lnTo>
                  <a:close/>
                  <a:moveTo>
                    <a:pt x="1226857" y="767166"/>
                  </a:moveTo>
                  <a:cubicBezTo>
                    <a:pt x="1233117" y="747495"/>
                    <a:pt x="1219703" y="736766"/>
                    <a:pt x="1208973" y="736766"/>
                  </a:cubicBezTo>
                  <a:cubicBezTo>
                    <a:pt x="1166945" y="736766"/>
                    <a:pt x="1115975" y="775213"/>
                    <a:pt x="1096302" y="827967"/>
                  </a:cubicBezTo>
                  <a:lnTo>
                    <a:pt x="1109716" y="827967"/>
                  </a:lnTo>
                  <a:cubicBezTo>
                    <a:pt x="1123129" y="808296"/>
                    <a:pt x="1146378" y="786837"/>
                    <a:pt x="1168733" y="783261"/>
                  </a:cubicBezTo>
                  <a:lnTo>
                    <a:pt x="1087360" y="994276"/>
                  </a:lnTo>
                  <a:cubicBezTo>
                    <a:pt x="1080207" y="1013947"/>
                    <a:pt x="1094514" y="1024676"/>
                    <a:pt x="1105244" y="1024676"/>
                  </a:cubicBezTo>
                  <a:cubicBezTo>
                    <a:pt x="1145484" y="1024676"/>
                    <a:pt x="1192877" y="986229"/>
                    <a:pt x="1212550" y="933475"/>
                  </a:cubicBezTo>
                  <a:lnTo>
                    <a:pt x="1199137" y="933475"/>
                  </a:lnTo>
                  <a:cubicBezTo>
                    <a:pt x="1185723" y="953146"/>
                    <a:pt x="1162474" y="974605"/>
                    <a:pt x="1140119" y="978182"/>
                  </a:cubicBezTo>
                  <a:close/>
                  <a:moveTo>
                    <a:pt x="1234905" y="683118"/>
                  </a:moveTo>
                  <a:cubicBezTo>
                    <a:pt x="1252789" y="683118"/>
                    <a:pt x="1267991" y="667917"/>
                    <a:pt x="1267991" y="650035"/>
                  </a:cubicBezTo>
                  <a:cubicBezTo>
                    <a:pt x="1267991" y="632152"/>
                    <a:pt x="1252789" y="616952"/>
                    <a:pt x="1234905" y="616952"/>
                  </a:cubicBezTo>
                  <a:cubicBezTo>
                    <a:pt x="1223280" y="616952"/>
                    <a:pt x="1212550" y="623211"/>
                    <a:pt x="1206290" y="633046"/>
                  </a:cubicBezTo>
                  <a:cubicBezTo>
                    <a:pt x="1200031" y="642882"/>
                    <a:pt x="1200031" y="656294"/>
                    <a:pt x="1206290" y="667023"/>
                  </a:cubicBezTo>
                  <a:cubicBezTo>
                    <a:pt x="1212550" y="676859"/>
                    <a:pt x="1223280" y="684012"/>
                    <a:pt x="1234905" y="683118"/>
                  </a:cubicBezTo>
                  <a:moveTo>
                    <a:pt x="975584" y="978182"/>
                  </a:moveTo>
                  <a:lnTo>
                    <a:pt x="1109716" y="622317"/>
                  </a:lnTo>
                  <a:lnTo>
                    <a:pt x="1105244" y="616058"/>
                  </a:lnTo>
                  <a:lnTo>
                    <a:pt x="1012247" y="626787"/>
                  </a:lnTo>
                  <a:lnTo>
                    <a:pt x="1012247" y="637517"/>
                  </a:lnTo>
                  <a:lnTo>
                    <a:pt x="1030131" y="650929"/>
                  </a:lnTo>
                  <a:cubicBezTo>
                    <a:pt x="1046227" y="663447"/>
                    <a:pt x="1040861" y="675070"/>
                    <a:pt x="1026554" y="715306"/>
                  </a:cubicBezTo>
                  <a:lnTo>
                    <a:pt x="924614" y="987123"/>
                  </a:lnTo>
                  <a:cubicBezTo>
                    <a:pt x="915672" y="1003217"/>
                    <a:pt x="927297" y="1022888"/>
                    <a:pt x="946075" y="1022888"/>
                  </a:cubicBezTo>
                  <a:cubicBezTo>
                    <a:pt x="988103" y="1022888"/>
                    <a:pt x="1033708" y="984440"/>
                    <a:pt x="1053380" y="931687"/>
                  </a:cubicBezTo>
                  <a:lnTo>
                    <a:pt x="1039967" y="931687"/>
                  </a:lnTo>
                  <a:cubicBezTo>
                    <a:pt x="1025660" y="952252"/>
                    <a:pt x="997045" y="973711"/>
                    <a:pt x="975584" y="978182"/>
                  </a:cubicBezTo>
                  <a:moveTo>
                    <a:pt x="701955" y="941522"/>
                  </a:moveTo>
                  <a:cubicBezTo>
                    <a:pt x="701955" y="876250"/>
                    <a:pt x="774387" y="787731"/>
                    <a:pt x="815520" y="787731"/>
                  </a:cubicBezTo>
                  <a:cubicBezTo>
                    <a:pt x="824462" y="787731"/>
                    <a:pt x="832510" y="788625"/>
                    <a:pt x="840558" y="791308"/>
                  </a:cubicBezTo>
                  <a:lnTo>
                    <a:pt x="797636" y="903968"/>
                  </a:lnTo>
                  <a:cubicBezTo>
                    <a:pt x="773492" y="933475"/>
                    <a:pt x="735935" y="969240"/>
                    <a:pt x="718051" y="969240"/>
                  </a:cubicBezTo>
                  <a:cubicBezTo>
                    <a:pt x="708215" y="970134"/>
                    <a:pt x="701955" y="961193"/>
                    <a:pt x="701955" y="941522"/>
                  </a:cubicBezTo>
                  <a:moveTo>
                    <a:pt x="924614" y="724248"/>
                  </a:moveTo>
                  <a:lnTo>
                    <a:pt x="902259" y="722459"/>
                  </a:lnTo>
                  <a:lnTo>
                    <a:pt x="877221" y="747495"/>
                  </a:lnTo>
                  <a:lnTo>
                    <a:pt x="872750" y="747495"/>
                  </a:lnTo>
                  <a:cubicBezTo>
                    <a:pt x="766339" y="747495"/>
                    <a:pt x="651880" y="879827"/>
                    <a:pt x="651880" y="984440"/>
                  </a:cubicBezTo>
                  <a:cubicBezTo>
                    <a:pt x="651880" y="1008582"/>
                    <a:pt x="665293" y="1024676"/>
                    <a:pt x="691225" y="1024676"/>
                  </a:cubicBezTo>
                  <a:cubicBezTo>
                    <a:pt x="722522" y="1024676"/>
                    <a:pt x="752925" y="979970"/>
                    <a:pt x="787800" y="932581"/>
                  </a:cubicBezTo>
                  <a:lnTo>
                    <a:pt x="786011" y="949569"/>
                  </a:lnTo>
                  <a:cubicBezTo>
                    <a:pt x="781540" y="997852"/>
                    <a:pt x="796742" y="1024676"/>
                    <a:pt x="821780" y="1024676"/>
                  </a:cubicBezTo>
                  <a:cubicBezTo>
                    <a:pt x="851289" y="1024676"/>
                    <a:pt x="878115" y="978182"/>
                    <a:pt x="898682" y="933475"/>
                  </a:cubicBezTo>
                  <a:lnTo>
                    <a:pt x="885269" y="933475"/>
                  </a:lnTo>
                  <a:cubicBezTo>
                    <a:pt x="870961" y="954040"/>
                    <a:pt x="857548" y="966558"/>
                    <a:pt x="846818" y="966558"/>
                  </a:cubicBezTo>
                  <a:cubicBezTo>
                    <a:pt x="836087" y="966558"/>
                    <a:pt x="828039" y="945993"/>
                    <a:pt x="846818" y="903968"/>
                  </a:cubicBezTo>
                  <a:close/>
                  <a:moveTo>
                    <a:pt x="406866" y="1075642"/>
                  </a:moveTo>
                  <a:cubicBezTo>
                    <a:pt x="406866" y="1047924"/>
                    <a:pt x="433692" y="1030041"/>
                    <a:pt x="472143" y="1014841"/>
                  </a:cubicBezTo>
                  <a:cubicBezTo>
                    <a:pt x="484662" y="1021100"/>
                    <a:pt x="504335" y="1028253"/>
                    <a:pt x="529373" y="1036300"/>
                  </a:cubicBezTo>
                  <a:cubicBezTo>
                    <a:pt x="569612" y="1049712"/>
                    <a:pt x="584814" y="1055077"/>
                    <a:pt x="584814" y="1066701"/>
                  </a:cubicBezTo>
                  <a:cubicBezTo>
                    <a:pt x="584814" y="1092631"/>
                    <a:pt x="548151" y="1112301"/>
                    <a:pt x="481085" y="1112301"/>
                  </a:cubicBezTo>
                  <a:cubicBezTo>
                    <a:pt x="431010" y="1113196"/>
                    <a:pt x="406866" y="1102466"/>
                    <a:pt x="406866" y="1075642"/>
                  </a:cubicBezTo>
                  <a:moveTo>
                    <a:pt x="516854" y="904863"/>
                  </a:moveTo>
                  <a:cubicBezTo>
                    <a:pt x="498970" y="904863"/>
                    <a:pt x="492710" y="889662"/>
                    <a:pt x="492710" y="872674"/>
                  </a:cubicBezTo>
                  <a:cubicBezTo>
                    <a:pt x="492710" y="819920"/>
                    <a:pt x="517748" y="756437"/>
                    <a:pt x="557988" y="756437"/>
                  </a:cubicBezTo>
                  <a:cubicBezTo>
                    <a:pt x="575872" y="756437"/>
                    <a:pt x="582131" y="771637"/>
                    <a:pt x="582131" y="788625"/>
                  </a:cubicBezTo>
                  <a:cubicBezTo>
                    <a:pt x="582131" y="840485"/>
                    <a:pt x="556199" y="904863"/>
                    <a:pt x="516854" y="904863"/>
                  </a:cubicBezTo>
                  <a:moveTo>
                    <a:pt x="631313" y="1049712"/>
                  </a:moveTo>
                  <a:cubicBezTo>
                    <a:pt x="631313" y="1015735"/>
                    <a:pt x="600910" y="1003217"/>
                    <a:pt x="551728" y="988911"/>
                  </a:cubicBezTo>
                  <a:cubicBezTo>
                    <a:pt x="509700" y="976393"/>
                    <a:pt x="490027" y="972817"/>
                    <a:pt x="490027" y="958511"/>
                  </a:cubicBezTo>
                  <a:cubicBezTo>
                    <a:pt x="490027" y="947781"/>
                    <a:pt x="498970" y="934369"/>
                    <a:pt x="516854" y="924534"/>
                  </a:cubicBezTo>
                  <a:cubicBezTo>
                    <a:pt x="586602" y="920957"/>
                    <a:pt x="630419" y="858368"/>
                    <a:pt x="630419" y="802931"/>
                  </a:cubicBezTo>
                  <a:cubicBezTo>
                    <a:pt x="630419" y="793096"/>
                    <a:pt x="628630" y="784155"/>
                    <a:pt x="625948" y="776107"/>
                  </a:cubicBezTo>
                  <a:lnTo>
                    <a:pt x="673341" y="776107"/>
                  </a:lnTo>
                  <a:lnTo>
                    <a:pt x="682283" y="745707"/>
                  </a:lnTo>
                  <a:lnTo>
                    <a:pt x="601804" y="745707"/>
                  </a:lnTo>
                  <a:cubicBezTo>
                    <a:pt x="591073" y="738554"/>
                    <a:pt x="577660" y="734977"/>
                    <a:pt x="562459" y="734977"/>
                  </a:cubicBezTo>
                  <a:cubicBezTo>
                    <a:pt x="489133" y="734977"/>
                    <a:pt x="441740" y="799355"/>
                    <a:pt x="441740" y="856579"/>
                  </a:cubicBezTo>
                  <a:cubicBezTo>
                    <a:pt x="441740" y="893239"/>
                    <a:pt x="463201" y="918275"/>
                    <a:pt x="497181" y="922745"/>
                  </a:cubicBezTo>
                  <a:cubicBezTo>
                    <a:pt x="463201" y="938840"/>
                    <a:pt x="443529" y="955828"/>
                    <a:pt x="443529" y="977287"/>
                  </a:cubicBezTo>
                  <a:cubicBezTo>
                    <a:pt x="443529" y="989805"/>
                    <a:pt x="448000" y="998747"/>
                    <a:pt x="458730" y="1006794"/>
                  </a:cubicBezTo>
                  <a:cubicBezTo>
                    <a:pt x="380040" y="1030041"/>
                    <a:pt x="347848" y="1059548"/>
                    <a:pt x="347848" y="1093525"/>
                  </a:cubicBezTo>
                  <a:cubicBezTo>
                    <a:pt x="347848" y="1130184"/>
                    <a:pt x="396135" y="1145384"/>
                    <a:pt x="453365" y="1145384"/>
                  </a:cubicBezTo>
                  <a:cubicBezTo>
                    <a:pt x="549940" y="1146279"/>
                    <a:pt x="631313" y="1093525"/>
                    <a:pt x="631313" y="1049712"/>
                  </a:cubicBezTo>
                  <a:moveTo>
                    <a:pt x="266475" y="835120"/>
                  </a:moveTo>
                  <a:cubicBezTo>
                    <a:pt x="301349" y="835120"/>
                    <a:pt x="302243" y="850321"/>
                    <a:pt x="296878" y="888768"/>
                  </a:cubicBezTo>
                  <a:lnTo>
                    <a:pt x="317445" y="888768"/>
                  </a:lnTo>
                  <a:lnTo>
                    <a:pt x="363944" y="760907"/>
                  </a:lnTo>
                  <a:lnTo>
                    <a:pt x="343377" y="760907"/>
                  </a:lnTo>
                  <a:cubicBezTo>
                    <a:pt x="325493" y="791308"/>
                    <a:pt x="312080" y="814555"/>
                    <a:pt x="273628" y="814555"/>
                  </a:cubicBezTo>
                  <a:lnTo>
                    <a:pt x="195832" y="814555"/>
                  </a:lnTo>
                  <a:lnTo>
                    <a:pt x="234283" y="709942"/>
                  </a:lnTo>
                  <a:cubicBezTo>
                    <a:pt x="247696" y="672388"/>
                    <a:pt x="254850" y="665235"/>
                    <a:pt x="302243" y="665235"/>
                  </a:cubicBezTo>
                  <a:lnTo>
                    <a:pt x="336223" y="665235"/>
                  </a:lnTo>
                  <a:cubicBezTo>
                    <a:pt x="385405" y="665235"/>
                    <a:pt x="391664" y="678647"/>
                    <a:pt x="391664" y="730507"/>
                  </a:cubicBezTo>
                  <a:lnTo>
                    <a:pt x="411337" y="730507"/>
                  </a:lnTo>
                  <a:lnTo>
                    <a:pt x="427433" y="643776"/>
                  </a:lnTo>
                  <a:lnTo>
                    <a:pt x="135026" y="643776"/>
                  </a:lnTo>
                  <a:lnTo>
                    <a:pt x="129661" y="659870"/>
                  </a:lnTo>
                  <a:cubicBezTo>
                    <a:pt x="185996" y="671494"/>
                    <a:pt x="191361" y="676859"/>
                    <a:pt x="165429" y="750178"/>
                  </a:cubicBezTo>
                  <a:lnTo>
                    <a:pt x="107305" y="908439"/>
                  </a:lnTo>
                  <a:cubicBezTo>
                    <a:pt x="80479" y="980864"/>
                    <a:pt x="69748" y="987123"/>
                    <a:pt x="4471" y="998747"/>
                  </a:cubicBezTo>
                  <a:lnTo>
                    <a:pt x="0" y="1014841"/>
                  </a:lnTo>
                  <a:lnTo>
                    <a:pt x="325493" y="1014841"/>
                  </a:lnTo>
                  <a:lnTo>
                    <a:pt x="383616" y="922745"/>
                  </a:lnTo>
                  <a:lnTo>
                    <a:pt x="361261" y="922745"/>
                  </a:lnTo>
                  <a:cubicBezTo>
                    <a:pt x="323704" y="960299"/>
                    <a:pt x="285253" y="993382"/>
                    <a:pt x="212822" y="993382"/>
                  </a:cubicBezTo>
                  <a:cubicBezTo>
                    <a:pt x="126084" y="993382"/>
                    <a:pt x="134132" y="988911"/>
                    <a:pt x="162746" y="908439"/>
                  </a:cubicBezTo>
                  <a:lnTo>
                    <a:pt x="189573" y="836014"/>
                  </a:lnTo>
                  <a:lnTo>
                    <a:pt x="266475" y="836014"/>
                  </a:lnTo>
                  <a:close/>
                  <a:moveTo>
                    <a:pt x="308503" y="616952"/>
                  </a:moveTo>
                  <a:lnTo>
                    <a:pt x="391664" y="556151"/>
                  </a:lnTo>
                  <a:lnTo>
                    <a:pt x="391664" y="545421"/>
                  </a:lnTo>
                  <a:lnTo>
                    <a:pt x="336223" y="545421"/>
                  </a:lnTo>
                  <a:lnTo>
                    <a:pt x="287042" y="616952"/>
                  </a:lnTo>
                  <a:close/>
                  <a:moveTo>
                    <a:pt x="1551456" y="160050"/>
                  </a:moveTo>
                  <a:cubicBezTo>
                    <a:pt x="1571128" y="160050"/>
                    <a:pt x="1588118" y="175250"/>
                    <a:pt x="1579176" y="210121"/>
                  </a:cubicBezTo>
                  <a:lnTo>
                    <a:pt x="1488861" y="234263"/>
                  </a:lnTo>
                  <a:cubicBezTo>
                    <a:pt x="1503168" y="190450"/>
                    <a:pt x="1529995" y="160050"/>
                    <a:pt x="1551456" y="160050"/>
                  </a:cubicBezTo>
                  <a:moveTo>
                    <a:pt x="1601531" y="306688"/>
                  </a:moveTo>
                  <a:lnTo>
                    <a:pt x="1583647" y="306688"/>
                  </a:lnTo>
                  <a:cubicBezTo>
                    <a:pt x="1561292" y="333512"/>
                    <a:pt x="1536254" y="354971"/>
                    <a:pt x="1512110" y="354971"/>
                  </a:cubicBezTo>
                  <a:cubicBezTo>
                    <a:pt x="1487072" y="354971"/>
                    <a:pt x="1474554" y="339771"/>
                    <a:pt x="1474554" y="306688"/>
                  </a:cubicBezTo>
                  <a:cubicBezTo>
                    <a:pt x="1474554" y="293276"/>
                    <a:pt x="1476342" y="278970"/>
                    <a:pt x="1479025" y="266452"/>
                  </a:cubicBezTo>
                  <a:lnTo>
                    <a:pt x="1625675" y="218168"/>
                  </a:lnTo>
                  <a:cubicBezTo>
                    <a:pt x="1654290" y="150214"/>
                    <a:pt x="1619416" y="120708"/>
                    <a:pt x="1579176" y="120708"/>
                  </a:cubicBezTo>
                  <a:cubicBezTo>
                    <a:pt x="1509428" y="120708"/>
                    <a:pt x="1430737" y="242310"/>
                    <a:pt x="1430737" y="337982"/>
                  </a:cubicBezTo>
                  <a:cubicBezTo>
                    <a:pt x="1430737" y="383583"/>
                    <a:pt x="1452198" y="408619"/>
                    <a:pt x="1486178" y="408619"/>
                  </a:cubicBezTo>
                  <a:cubicBezTo>
                    <a:pt x="1526418" y="408619"/>
                    <a:pt x="1567551" y="370171"/>
                    <a:pt x="1601531" y="306688"/>
                  </a:cubicBezTo>
                  <a:moveTo>
                    <a:pt x="1578282" y="88519"/>
                  </a:moveTo>
                  <a:lnTo>
                    <a:pt x="1661444" y="12518"/>
                  </a:lnTo>
                  <a:lnTo>
                    <a:pt x="1661444" y="1788"/>
                  </a:lnTo>
                  <a:lnTo>
                    <a:pt x="1606002" y="1788"/>
                  </a:lnTo>
                  <a:lnTo>
                    <a:pt x="1556821" y="89413"/>
                  </a:lnTo>
                  <a:lnTo>
                    <a:pt x="1578282" y="89413"/>
                  </a:lnTo>
                  <a:close/>
                  <a:moveTo>
                    <a:pt x="1266202" y="160944"/>
                  </a:moveTo>
                  <a:lnTo>
                    <a:pt x="1315384" y="160944"/>
                  </a:lnTo>
                  <a:lnTo>
                    <a:pt x="1238482" y="371959"/>
                  </a:lnTo>
                  <a:cubicBezTo>
                    <a:pt x="1231328" y="389842"/>
                    <a:pt x="1241165" y="407725"/>
                    <a:pt x="1259943" y="407725"/>
                  </a:cubicBezTo>
                  <a:cubicBezTo>
                    <a:pt x="1314490" y="407725"/>
                    <a:pt x="1380661" y="361230"/>
                    <a:pt x="1404805" y="295064"/>
                  </a:cubicBezTo>
                  <a:lnTo>
                    <a:pt x="1391392" y="295064"/>
                  </a:lnTo>
                  <a:cubicBezTo>
                    <a:pt x="1371719" y="322782"/>
                    <a:pt x="1328797" y="353183"/>
                    <a:pt x="1296606" y="359441"/>
                  </a:cubicBezTo>
                  <a:lnTo>
                    <a:pt x="1367248" y="160944"/>
                  </a:lnTo>
                  <a:lnTo>
                    <a:pt x="1439679" y="160944"/>
                  </a:lnTo>
                  <a:lnTo>
                    <a:pt x="1448621" y="130543"/>
                  </a:lnTo>
                  <a:lnTo>
                    <a:pt x="1377979" y="130543"/>
                  </a:lnTo>
                  <a:lnTo>
                    <a:pt x="1404805" y="54542"/>
                  </a:lnTo>
                  <a:lnTo>
                    <a:pt x="1377085" y="54542"/>
                  </a:lnTo>
                  <a:lnTo>
                    <a:pt x="1327009" y="130543"/>
                  </a:lnTo>
                  <a:lnTo>
                    <a:pt x="1267097" y="138591"/>
                  </a:lnTo>
                  <a:lnTo>
                    <a:pt x="1267097" y="160944"/>
                  </a:lnTo>
                  <a:close/>
                  <a:moveTo>
                    <a:pt x="1241165" y="185086"/>
                  </a:moveTo>
                  <a:cubicBezTo>
                    <a:pt x="1251001" y="150214"/>
                    <a:pt x="1245636" y="120708"/>
                    <a:pt x="1219703" y="120708"/>
                  </a:cubicBezTo>
                  <a:cubicBezTo>
                    <a:pt x="1186618" y="120708"/>
                    <a:pt x="1175887" y="143061"/>
                    <a:pt x="1143696" y="212804"/>
                  </a:cubicBezTo>
                  <a:lnTo>
                    <a:pt x="1143696" y="173462"/>
                  </a:lnTo>
                  <a:cubicBezTo>
                    <a:pt x="1143696" y="145744"/>
                    <a:pt x="1134753" y="120708"/>
                    <a:pt x="1109716" y="120708"/>
                  </a:cubicBezTo>
                  <a:cubicBezTo>
                    <a:pt x="1080207" y="120708"/>
                    <a:pt x="1053380" y="167203"/>
                    <a:pt x="1031919" y="211910"/>
                  </a:cubicBezTo>
                  <a:lnTo>
                    <a:pt x="1045332" y="211910"/>
                  </a:lnTo>
                  <a:cubicBezTo>
                    <a:pt x="1059640" y="191344"/>
                    <a:pt x="1073053" y="178827"/>
                    <a:pt x="1083783" y="178827"/>
                  </a:cubicBezTo>
                  <a:cubicBezTo>
                    <a:pt x="1096302" y="178827"/>
                    <a:pt x="1103456" y="198498"/>
                    <a:pt x="1083783" y="242310"/>
                  </a:cubicBezTo>
                  <a:lnTo>
                    <a:pt x="1026554" y="369277"/>
                  </a:lnTo>
                  <a:cubicBezTo>
                    <a:pt x="1015823" y="393419"/>
                    <a:pt x="1027448" y="408619"/>
                    <a:pt x="1050698" y="408619"/>
                  </a:cubicBezTo>
                  <a:cubicBezTo>
                    <a:pt x="1065005" y="408619"/>
                    <a:pt x="1071264" y="405042"/>
                    <a:pt x="1077524" y="389842"/>
                  </a:cubicBezTo>
                  <a:lnTo>
                    <a:pt x="1133859" y="241416"/>
                  </a:lnTo>
                  <a:cubicBezTo>
                    <a:pt x="1149955" y="221745"/>
                    <a:pt x="1164262" y="204756"/>
                    <a:pt x="1182147" y="185980"/>
                  </a:cubicBezTo>
                  <a:lnTo>
                    <a:pt x="1241165" y="185980"/>
                  </a:lnTo>
                  <a:close/>
                  <a:moveTo>
                    <a:pt x="929085" y="160050"/>
                  </a:moveTo>
                  <a:cubicBezTo>
                    <a:pt x="948758" y="160050"/>
                    <a:pt x="965748" y="175250"/>
                    <a:pt x="956805" y="210121"/>
                  </a:cubicBezTo>
                  <a:lnTo>
                    <a:pt x="866490" y="234263"/>
                  </a:lnTo>
                  <a:cubicBezTo>
                    <a:pt x="880798" y="190450"/>
                    <a:pt x="907624" y="160050"/>
                    <a:pt x="929085" y="160050"/>
                  </a:cubicBezTo>
                  <a:moveTo>
                    <a:pt x="979161" y="306688"/>
                  </a:moveTo>
                  <a:lnTo>
                    <a:pt x="961277" y="306688"/>
                  </a:lnTo>
                  <a:cubicBezTo>
                    <a:pt x="938921" y="333512"/>
                    <a:pt x="913883" y="354971"/>
                    <a:pt x="889740" y="354971"/>
                  </a:cubicBezTo>
                  <a:cubicBezTo>
                    <a:pt x="864702" y="354971"/>
                    <a:pt x="852183" y="339771"/>
                    <a:pt x="852183" y="306688"/>
                  </a:cubicBezTo>
                  <a:cubicBezTo>
                    <a:pt x="852183" y="293276"/>
                    <a:pt x="853971" y="278970"/>
                    <a:pt x="856654" y="266452"/>
                  </a:cubicBezTo>
                  <a:lnTo>
                    <a:pt x="1003304" y="218168"/>
                  </a:lnTo>
                  <a:cubicBezTo>
                    <a:pt x="1031919" y="150214"/>
                    <a:pt x="997939" y="120708"/>
                    <a:pt x="956805" y="120708"/>
                  </a:cubicBezTo>
                  <a:cubicBezTo>
                    <a:pt x="887057" y="120708"/>
                    <a:pt x="808367" y="242310"/>
                    <a:pt x="808367" y="337982"/>
                  </a:cubicBezTo>
                  <a:cubicBezTo>
                    <a:pt x="808367" y="383583"/>
                    <a:pt x="829828" y="408619"/>
                    <a:pt x="863808" y="408619"/>
                  </a:cubicBezTo>
                  <a:cubicBezTo>
                    <a:pt x="904047" y="408619"/>
                    <a:pt x="945181" y="370171"/>
                    <a:pt x="979161" y="306688"/>
                  </a:cubicBezTo>
                  <a:moveTo>
                    <a:pt x="637572" y="365700"/>
                  </a:moveTo>
                  <a:cubicBezTo>
                    <a:pt x="623265" y="365700"/>
                    <a:pt x="602698" y="352288"/>
                    <a:pt x="602698" y="340665"/>
                  </a:cubicBezTo>
                  <a:cubicBezTo>
                    <a:pt x="602698" y="337088"/>
                    <a:pt x="608958" y="320100"/>
                    <a:pt x="617005" y="299535"/>
                  </a:cubicBezTo>
                  <a:lnTo>
                    <a:pt x="640255" y="236945"/>
                  </a:lnTo>
                  <a:cubicBezTo>
                    <a:pt x="665293" y="206545"/>
                    <a:pt x="704638" y="173462"/>
                    <a:pt x="726993" y="173462"/>
                  </a:cubicBezTo>
                  <a:cubicBezTo>
                    <a:pt x="740406" y="173462"/>
                    <a:pt x="750243" y="182403"/>
                    <a:pt x="750243" y="201180"/>
                  </a:cubicBezTo>
                  <a:cubicBezTo>
                    <a:pt x="749349" y="260193"/>
                    <a:pt x="695696" y="365700"/>
                    <a:pt x="637572" y="365700"/>
                  </a:cubicBezTo>
                  <a:moveTo>
                    <a:pt x="800319" y="178827"/>
                  </a:moveTo>
                  <a:cubicBezTo>
                    <a:pt x="800319" y="135908"/>
                    <a:pt x="789588" y="119814"/>
                    <a:pt x="759185" y="119814"/>
                  </a:cubicBezTo>
                  <a:cubicBezTo>
                    <a:pt x="721628" y="119814"/>
                    <a:pt x="686754" y="160050"/>
                    <a:pt x="650985" y="208333"/>
                  </a:cubicBezTo>
                  <a:lnTo>
                    <a:pt x="726099" y="6259"/>
                  </a:lnTo>
                  <a:lnTo>
                    <a:pt x="721628" y="0"/>
                  </a:lnTo>
                  <a:lnTo>
                    <a:pt x="628630" y="10730"/>
                  </a:lnTo>
                  <a:lnTo>
                    <a:pt x="628630" y="21459"/>
                  </a:lnTo>
                  <a:lnTo>
                    <a:pt x="646514" y="34871"/>
                  </a:lnTo>
                  <a:cubicBezTo>
                    <a:pt x="662610" y="47389"/>
                    <a:pt x="657245" y="59907"/>
                    <a:pt x="642938" y="99249"/>
                  </a:cubicBezTo>
                  <a:lnTo>
                    <a:pt x="561564" y="312947"/>
                  </a:lnTo>
                  <a:cubicBezTo>
                    <a:pt x="554411" y="330829"/>
                    <a:pt x="546363" y="352288"/>
                    <a:pt x="546363" y="357653"/>
                  </a:cubicBezTo>
                  <a:cubicBezTo>
                    <a:pt x="546363" y="382689"/>
                    <a:pt x="580343" y="406831"/>
                    <a:pt x="611640" y="406831"/>
                  </a:cubicBezTo>
                  <a:cubicBezTo>
                    <a:pt x="682283" y="408619"/>
                    <a:pt x="800319" y="278970"/>
                    <a:pt x="800319" y="178827"/>
                  </a:cubicBezTo>
                  <a:moveTo>
                    <a:pt x="525796" y="151108"/>
                  </a:moveTo>
                  <a:cubicBezTo>
                    <a:pt x="531161" y="131438"/>
                    <a:pt x="518642" y="120708"/>
                    <a:pt x="507912" y="120708"/>
                  </a:cubicBezTo>
                  <a:cubicBezTo>
                    <a:pt x="465884" y="120708"/>
                    <a:pt x="414914" y="159156"/>
                    <a:pt x="395241" y="211910"/>
                  </a:cubicBezTo>
                  <a:lnTo>
                    <a:pt x="408654" y="211910"/>
                  </a:lnTo>
                  <a:cubicBezTo>
                    <a:pt x="422067" y="192239"/>
                    <a:pt x="445317" y="170779"/>
                    <a:pt x="467672" y="167203"/>
                  </a:cubicBezTo>
                  <a:lnTo>
                    <a:pt x="386299" y="378218"/>
                  </a:lnTo>
                  <a:cubicBezTo>
                    <a:pt x="379145" y="397889"/>
                    <a:pt x="393453" y="408619"/>
                    <a:pt x="404183" y="408619"/>
                  </a:cubicBezTo>
                  <a:cubicBezTo>
                    <a:pt x="444423" y="408619"/>
                    <a:pt x="491816" y="370171"/>
                    <a:pt x="511489" y="317417"/>
                  </a:cubicBezTo>
                  <a:lnTo>
                    <a:pt x="498075" y="317417"/>
                  </a:lnTo>
                  <a:cubicBezTo>
                    <a:pt x="484662" y="337088"/>
                    <a:pt x="461413" y="358547"/>
                    <a:pt x="439057" y="362124"/>
                  </a:cubicBezTo>
                  <a:close/>
                  <a:moveTo>
                    <a:pt x="534738" y="67060"/>
                  </a:moveTo>
                  <a:cubicBezTo>
                    <a:pt x="552622" y="67060"/>
                    <a:pt x="567824" y="51860"/>
                    <a:pt x="567824" y="33977"/>
                  </a:cubicBezTo>
                  <a:cubicBezTo>
                    <a:pt x="567824" y="16094"/>
                    <a:pt x="552622" y="894"/>
                    <a:pt x="534738" y="894"/>
                  </a:cubicBezTo>
                  <a:cubicBezTo>
                    <a:pt x="523113" y="894"/>
                    <a:pt x="512383" y="7153"/>
                    <a:pt x="506123" y="16989"/>
                  </a:cubicBezTo>
                  <a:cubicBezTo>
                    <a:pt x="499864" y="26824"/>
                    <a:pt x="499864" y="40236"/>
                    <a:pt x="506123" y="50966"/>
                  </a:cubicBezTo>
                  <a:cubicBezTo>
                    <a:pt x="512383" y="60801"/>
                    <a:pt x="523113" y="67954"/>
                    <a:pt x="534738" y="67060"/>
                  </a:cubicBezTo>
                  <a:moveTo>
                    <a:pt x="328175" y="26824"/>
                  </a:moveTo>
                  <a:lnTo>
                    <a:pt x="135026" y="26824"/>
                  </a:lnTo>
                  <a:lnTo>
                    <a:pt x="129661" y="42918"/>
                  </a:lnTo>
                  <a:cubicBezTo>
                    <a:pt x="185996" y="54542"/>
                    <a:pt x="191361" y="59907"/>
                    <a:pt x="165429" y="133226"/>
                  </a:cubicBezTo>
                  <a:lnTo>
                    <a:pt x="107305" y="291487"/>
                  </a:lnTo>
                  <a:cubicBezTo>
                    <a:pt x="80479" y="363912"/>
                    <a:pt x="69748" y="370171"/>
                    <a:pt x="4471" y="381795"/>
                  </a:cubicBezTo>
                  <a:lnTo>
                    <a:pt x="0" y="397889"/>
                  </a:lnTo>
                  <a:lnTo>
                    <a:pt x="293301" y="397889"/>
                  </a:lnTo>
                  <a:lnTo>
                    <a:pt x="356790" y="284334"/>
                  </a:lnTo>
                  <a:lnTo>
                    <a:pt x="334435" y="284334"/>
                  </a:lnTo>
                  <a:cubicBezTo>
                    <a:pt x="297772" y="324570"/>
                    <a:pt x="255744" y="375536"/>
                    <a:pt x="190467" y="375536"/>
                  </a:cubicBezTo>
                  <a:cubicBezTo>
                    <a:pt x="141285" y="375536"/>
                    <a:pt x="134132" y="366595"/>
                    <a:pt x="161852" y="290593"/>
                  </a:cubicBezTo>
                  <a:lnTo>
                    <a:pt x="219976" y="132332"/>
                  </a:lnTo>
                  <a:cubicBezTo>
                    <a:pt x="246802" y="59907"/>
                    <a:pt x="257533" y="53648"/>
                    <a:pt x="322810" y="42024"/>
                  </a:cubicBezTo>
                  <a:close/>
                </a:path>
              </a:pathLst>
            </a:custGeom>
            <a:solidFill>
              <a:srgbClr val="000000"/>
            </a:solidFill>
            <a:ln w="893" cap="flat">
              <a:noFill/>
              <a:prstDash val="solid"/>
              <a:miter/>
            </a:ln>
          </p:spPr>
          <p:txBody>
            <a:bodyPr rtlCol="0" anchor="ctr"/>
            <a:lstStyle/>
            <a:p>
              <a:endParaRPr lang="fr-FR"/>
            </a:p>
          </p:txBody>
        </p:sp>
      </p:grpSp>
      <p:cxnSp>
        <p:nvCxnSpPr>
          <p:cNvPr id="51" name="Connecteur droit 50">
            <a:extLst>
              <a:ext uri="{FF2B5EF4-FFF2-40B4-BE49-F238E27FC236}">
                <a16:creationId xmlns:a16="http://schemas.microsoft.com/office/drawing/2014/main" id="{D8C1B46B-66CD-51AD-2511-C628C3ECA242}"/>
              </a:ext>
            </a:extLst>
          </p:cNvPr>
          <p:cNvCxnSpPr>
            <a:cxnSpLocks/>
          </p:cNvCxnSpPr>
          <p:nvPr userDrawn="1"/>
        </p:nvCxnSpPr>
        <p:spPr>
          <a:xfrm>
            <a:off x="1960396" y="6153150"/>
            <a:ext cx="0" cy="704939"/>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Connecteur droit 52">
            <a:extLst>
              <a:ext uri="{FF2B5EF4-FFF2-40B4-BE49-F238E27FC236}">
                <a16:creationId xmlns:a16="http://schemas.microsoft.com/office/drawing/2014/main" id="{F568F134-F47D-3AD0-FDA4-E2326194FC10}"/>
              </a:ext>
            </a:extLst>
          </p:cNvPr>
          <p:cNvCxnSpPr>
            <a:cxnSpLocks/>
          </p:cNvCxnSpPr>
          <p:nvPr userDrawn="1"/>
        </p:nvCxnSpPr>
        <p:spPr>
          <a:xfrm flipH="1">
            <a:off x="357115" y="6149975"/>
            <a:ext cx="3047" cy="708024"/>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Espace réservé du numéro de diapositive 5">
            <a:extLst>
              <a:ext uri="{FF2B5EF4-FFF2-40B4-BE49-F238E27FC236}">
                <a16:creationId xmlns:a16="http://schemas.microsoft.com/office/drawing/2014/main" id="{5ADACF6E-17C9-B664-F42B-F82D4F7794E2}"/>
              </a:ext>
            </a:extLst>
          </p:cNvPr>
          <p:cNvSpPr>
            <a:spLocks noGrp="1"/>
          </p:cNvSpPr>
          <p:nvPr>
            <p:ph type="sldNum" sz="quarter" idx="12"/>
          </p:nvPr>
        </p:nvSpPr>
        <p:spPr>
          <a:xfrm>
            <a:off x="11835420" y="6319201"/>
            <a:ext cx="365127" cy="365125"/>
          </a:xfrm>
          <a:ln>
            <a:noFill/>
          </a:ln>
        </p:spPr>
        <p:txBody>
          <a:bodyPr/>
          <a:lstStyle>
            <a:lvl1pPr>
              <a:defRPr>
                <a:solidFill>
                  <a:schemeClr val="bg1"/>
                </a:solidFill>
              </a:defRPr>
            </a:lvl1pPr>
          </a:lstStyle>
          <a:p>
            <a:fld id="{6E739F3C-2768-A14F-A11C-037BCBCB7D23}" type="slidenum">
              <a:rPr lang="fr-FR" smtClean="0"/>
              <a:pPr/>
              <a:t>‹N°›</a:t>
            </a:fld>
            <a:endParaRPr lang="fr-FR" dirty="0"/>
          </a:p>
        </p:txBody>
      </p:sp>
      <p:sp>
        <p:nvSpPr>
          <p:cNvPr id="58" name="Forme libre 57">
            <a:extLst>
              <a:ext uri="{FF2B5EF4-FFF2-40B4-BE49-F238E27FC236}">
                <a16:creationId xmlns:a16="http://schemas.microsoft.com/office/drawing/2014/main" id="{2ADE32E6-18D0-DA1F-C51A-061FA5F6655F}"/>
              </a:ext>
            </a:extLst>
          </p:cNvPr>
          <p:cNvSpPr/>
          <p:nvPr userDrawn="1"/>
        </p:nvSpPr>
        <p:spPr>
          <a:xfrm>
            <a:off x="11826875" y="6303211"/>
            <a:ext cx="415636" cy="403761"/>
          </a:xfrm>
          <a:custGeom>
            <a:avLst/>
            <a:gdLst>
              <a:gd name="connsiteX0" fmla="*/ 201881 w 415636"/>
              <a:gd name="connsiteY0" fmla="*/ 0 h 403761"/>
              <a:gd name="connsiteX1" fmla="*/ 415636 w 415636"/>
              <a:gd name="connsiteY1" fmla="*/ 0 h 403761"/>
              <a:gd name="connsiteX2" fmla="*/ 415636 w 415636"/>
              <a:gd name="connsiteY2" fmla="*/ 403761 h 403761"/>
              <a:gd name="connsiteX3" fmla="*/ 201881 w 415636"/>
              <a:gd name="connsiteY3" fmla="*/ 403761 h 403761"/>
              <a:gd name="connsiteX4" fmla="*/ 4101 w 415636"/>
              <a:gd name="connsiteY4" fmla="*/ 242566 h 403761"/>
              <a:gd name="connsiteX5" fmla="*/ 0 w 415636"/>
              <a:gd name="connsiteY5" fmla="*/ 201881 h 403761"/>
              <a:gd name="connsiteX6" fmla="*/ 4101 w 415636"/>
              <a:gd name="connsiteY6" fmla="*/ 161195 h 403761"/>
              <a:gd name="connsiteX7" fmla="*/ 201881 w 415636"/>
              <a:gd name="connsiteY7" fmla="*/ 0 h 403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5636" h="403761">
                <a:moveTo>
                  <a:pt x="201881" y="0"/>
                </a:moveTo>
                <a:lnTo>
                  <a:pt x="415636" y="0"/>
                </a:lnTo>
                <a:lnTo>
                  <a:pt x="415636" y="403761"/>
                </a:lnTo>
                <a:lnTo>
                  <a:pt x="201881" y="403761"/>
                </a:lnTo>
                <a:cubicBezTo>
                  <a:pt x="104322" y="403761"/>
                  <a:pt x="22926" y="334560"/>
                  <a:pt x="4101" y="242566"/>
                </a:cubicBezTo>
                <a:lnTo>
                  <a:pt x="0" y="201881"/>
                </a:lnTo>
                <a:lnTo>
                  <a:pt x="4101" y="161195"/>
                </a:lnTo>
                <a:cubicBezTo>
                  <a:pt x="22926" y="69201"/>
                  <a:pt x="104322" y="0"/>
                  <a:pt x="201881" y="0"/>
                </a:cubicBezTo>
                <a:close/>
              </a:path>
            </a:pathLst>
          </a:cu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grpSp>
        <p:nvGrpSpPr>
          <p:cNvPr id="59" name="Groupe 58">
            <a:extLst>
              <a:ext uri="{FF2B5EF4-FFF2-40B4-BE49-F238E27FC236}">
                <a16:creationId xmlns:a16="http://schemas.microsoft.com/office/drawing/2014/main" id="{AE87392E-3219-8310-A8DF-E8737B1E9EF2}"/>
              </a:ext>
            </a:extLst>
          </p:cNvPr>
          <p:cNvGrpSpPr/>
          <p:nvPr userDrawn="1"/>
        </p:nvGrpSpPr>
        <p:grpSpPr>
          <a:xfrm>
            <a:off x="1274524" y="6279025"/>
            <a:ext cx="517010" cy="449924"/>
            <a:chOff x="1301606" y="6252162"/>
            <a:chExt cx="462845" cy="402788"/>
          </a:xfrm>
        </p:grpSpPr>
        <p:sp>
          <p:nvSpPr>
            <p:cNvPr id="60" name="Forme libre 59">
              <a:extLst>
                <a:ext uri="{FF2B5EF4-FFF2-40B4-BE49-F238E27FC236}">
                  <a16:creationId xmlns:a16="http://schemas.microsoft.com/office/drawing/2014/main" id="{28B72D3F-472D-09BF-CF59-310A22B4193B}"/>
                </a:ext>
              </a:extLst>
            </p:cNvPr>
            <p:cNvSpPr/>
            <p:nvPr/>
          </p:nvSpPr>
          <p:spPr>
            <a:xfrm>
              <a:off x="1434300" y="6252162"/>
              <a:ext cx="199811" cy="269202"/>
            </a:xfrm>
            <a:custGeom>
              <a:avLst/>
              <a:gdLst>
                <a:gd name="connsiteX0" fmla="*/ 1235075 w 1563369"/>
                <a:gd name="connsiteY0" fmla="*/ 1745615 h 2106294"/>
                <a:gd name="connsiteX1" fmla="*/ 708660 w 1563369"/>
                <a:gd name="connsiteY1" fmla="*/ 1172845 h 2106294"/>
                <a:gd name="connsiteX2" fmla="*/ 708660 w 1563369"/>
                <a:gd name="connsiteY2" fmla="*/ 0 h 2106294"/>
                <a:gd name="connsiteX3" fmla="*/ 626110 w 1563369"/>
                <a:gd name="connsiteY3" fmla="*/ 0 h 2106294"/>
                <a:gd name="connsiteX4" fmla="*/ 626110 w 1563369"/>
                <a:gd name="connsiteY4" fmla="*/ 624840 h 2106294"/>
                <a:gd name="connsiteX5" fmla="*/ 0 w 1563369"/>
                <a:gd name="connsiteY5" fmla="*/ 1355725 h 2106294"/>
                <a:gd name="connsiteX6" fmla="*/ 811530 w 1563369"/>
                <a:gd name="connsiteY6" fmla="*/ 2106295 h 2106294"/>
                <a:gd name="connsiteX7" fmla="*/ 1563370 w 1563369"/>
                <a:gd name="connsiteY7" fmla="*/ 1634490 h 2106294"/>
                <a:gd name="connsiteX8" fmla="*/ 1235075 w 1563369"/>
                <a:gd name="connsiteY8" fmla="*/ 1745615 h 2106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3369" h="2106294">
                  <a:moveTo>
                    <a:pt x="1235075" y="1745615"/>
                  </a:moveTo>
                  <a:cubicBezTo>
                    <a:pt x="986155" y="1741805"/>
                    <a:pt x="708660" y="1526540"/>
                    <a:pt x="708660" y="1172845"/>
                  </a:cubicBezTo>
                  <a:lnTo>
                    <a:pt x="708660" y="0"/>
                  </a:lnTo>
                  <a:lnTo>
                    <a:pt x="626110" y="0"/>
                  </a:lnTo>
                  <a:lnTo>
                    <a:pt x="626110" y="624840"/>
                  </a:lnTo>
                  <a:cubicBezTo>
                    <a:pt x="267335" y="702945"/>
                    <a:pt x="0" y="1000125"/>
                    <a:pt x="0" y="1355725"/>
                  </a:cubicBezTo>
                  <a:cubicBezTo>
                    <a:pt x="0" y="1770380"/>
                    <a:pt x="362585" y="2106295"/>
                    <a:pt x="811530" y="2106295"/>
                  </a:cubicBezTo>
                  <a:cubicBezTo>
                    <a:pt x="1152525" y="2106295"/>
                    <a:pt x="1443355" y="1910715"/>
                    <a:pt x="1563370" y="1634490"/>
                  </a:cubicBezTo>
                  <a:cubicBezTo>
                    <a:pt x="1486535" y="1701165"/>
                    <a:pt x="1355090" y="1747520"/>
                    <a:pt x="1235075" y="1745615"/>
                  </a:cubicBezTo>
                </a:path>
              </a:pathLst>
            </a:custGeom>
            <a:solidFill>
              <a:schemeClr val="bg1"/>
            </a:solidFill>
            <a:ln w="6350" cap="flat">
              <a:noFill/>
              <a:prstDash val="solid"/>
              <a:miter/>
            </a:ln>
          </p:spPr>
          <p:txBody>
            <a:bodyPr rtlCol="0" anchor="ctr"/>
            <a:lstStyle/>
            <a:p>
              <a:endParaRPr lang="fr-FR" dirty="0"/>
            </a:p>
          </p:txBody>
        </p:sp>
        <p:sp>
          <p:nvSpPr>
            <p:cNvPr id="61" name="Forme libre 60">
              <a:extLst>
                <a:ext uri="{FF2B5EF4-FFF2-40B4-BE49-F238E27FC236}">
                  <a16:creationId xmlns:a16="http://schemas.microsoft.com/office/drawing/2014/main" id="{0311C47A-F4B8-7510-9E29-2F6A8C9F4E46}"/>
                </a:ext>
              </a:extLst>
            </p:cNvPr>
            <p:cNvSpPr/>
            <p:nvPr/>
          </p:nvSpPr>
          <p:spPr>
            <a:xfrm>
              <a:off x="1538669" y="6329417"/>
              <a:ext cx="92507" cy="83933"/>
            </a:xfrm>
            <a:custGeom>
              <a:avLst/>
              <a:gdLst>
                <a:gd name="connsiteX0" fmla="*/ 0 w 723792"/>
                <a:gd name="connsiteY0" fmla="*/ 698 h 656710"/>
                <a:gd name="connsiteX1" fmla="*/ 692785 w 723792"/>
                <a:gd name="connsiteY1" fmla="*/ 369633 h 656710"/>
                <a:gd name="connsiteX2" fmla="*/ 448310 w 723792"/>
                <a:gd name="connsiteY2" fmla="*/ 656653 h 656710"/>
                <a:gd name="connsiteX3" fmla="*/ 0 w 723792"/>
                <a:gd name="connsiteY3" fmla="*/ 698 h 656710"/>
              </a:gdLst>
              <a:ahLst/>
              <a:cxnLst>
                <a:cxn ang="0">
                  <a:pos x="connsiteX0" y="connsiteY0"/>
                </a:cxn>
                <a:cxn ang="0">
                  <a:pos x="connsiteX1" y="connsiteY1"/>
                </a:cxn>
                <a:cxn ang="0">
                  <a:pos x="connsiteX2" y="connsiteY2"/>
                </a:cxn>
                <a:cxn ang="0">
                  <a:pos x="connsiteX3" y="connsiteY3"/>
                </a:cxn>
              </a:cxnLst>
              <a:rect l="l" t="t" r="r" b="b"/>
              <a:pathLst>
                <a:path w="723792" h="656710">
                  <a:moveTo>
                    <a:pt x="0" y="698"/>
                  </a:moveTo>
                  <a:cubicBezTo>
                    <a:pt x="34290" y="-3747"/>
                    <a:pt x="450215" y="1968"/>
                    <a:pt x="692785" y="369633"/>
                  </a:cubicBezTo>
                  <a:cubicBezTo>
                    <a:pt x="774700" y="493458"/>
                    <a:pt x="694690" y="648398"/>
                    <a:pt x="448310" y="656653"/>
                  </a:cubicBezTo>
                  <a:cubicBezTo>
                    <a:pt x="360680" y="659193"/>
                    <a:pt x="46355" y="579818"/>
                    <a:pt x="0" y="698"/>
                  </a:cubicBezTo>
                </a:path>
              </a:pathLst>
            </a:custGeom>
            <a:solidFill>
              <a:schemeClr val="bg1"/>
            </a:solidFill>
            <a:ln w="6350" cap="flat">
              <a:noFill/>
              <a:prstDash val="solid"/>
              <a:miter/>
            </a:ln>
          </p:spPr>
          <p:txBody>
            <a:bodyPr rtlCol="0" anchor="ctr"/>
            <a:lstStyle/>
            <a:p>
              <a:endParaRPr lang="fr-FR"/>
            </a:p>
          </p:txBody>
        </p:sp>
        <p:sp>
          <p:nvSpPr>
            <p:cNvPr id="62" name="Forme libre 61">
              <a:extLst>
                <a:ext uri="{FF2B5EF4-FFF2-40B4-BE49-F238E27FC236}">
                  <a16:creationId xmlns:a16="http://schemas.microsoft.com/office/drawing/2014/main" id="{587E5DBC-2E9F-BC48-B119-87181E41EB31}"/>
                </a:ext>
              </a:extLst>
            </p:cNvPr>
            <p:cNvSpPr/>
            <p:nvPr/>
          </p:nvSpPr>
          <p:spPr>
            <a:xfrm>
              <a:off x="1416851" y="6550012"/>
              <a:ext cx="107778" cy="104856"/>
            </a:xfrm>
            <a:custGeom>
              <a:avLst/>
              <a:gdLst>
                <a:gd name="connsiteX0" fmla="*/ 421640 w 843281"/>
                <a:gd name="connsiteY0" fmla="*/ 0 h 820420"/>
                <a:gd name="connsiteX1" fmla="*/ 0 w 843281"/>
                <a:gd name="connsiteY1" fmla="*/ 398145 h 820420"/>
                <a:gd name="connsiteX2" fmla="*/ 0 w 843281"/>
                <a:gd name="connsiteY2" fmla="*/ 820420 h 820420"/>
                <a:gd name="connsiteX3" fmla="*/ 187325 w 843281"/>
                <a:gd name="connsiteY3" fmla="*/ 820420 h 820420"/>
                <a:gd name="connsiteX4" fmla="*/ 187325 w 843281"/>
                <a:gd name="connsiteY4" fmla="*/ 401320 h 820420"/>
                <a:gd name="connsiteX5" fmla="*/ 421640 w 843281"/>
                <a:gd name="connsiteY5" fmla="*/ 142875 h 820420"/>
                <a:gd name="connsiteX6" fmla="*/ 655955 w 843281"/>
                <a:gd name="connsiteY6" fmla="*/ 401320 h 820420"/>
                <a:gd name="connsiteX7" fmla="*/ 655955 w 843281"/>
                <a:gd name="connsiteY7" fmla="*/ 820420 h 820420"/>
                <a:gd name="connsiteX8" fmla="*/ 843280 w 843281"/>
                <a:gd name="connsiteY8" fmla="*/ 820420 h 820420"/>
                <a:gd name="connsiteX9" fmla="*/ 843280 w 843281"/>
                <a:gd name="connsiteY9" fmla="*/ 398780 h 820420"/>
                <a:gd name="connsiteX10" fmla="*/ 421640 w 843281"/>
                <a:gd name="connsiteY10" fmla="*/ 0 h 820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3281" h="820420">
                  <a:moveTo>
                    <a:pt x="421640" y="0"/>
                  </a:moveTo>
                  <a:cubicBezTo>
                    <a:pt x="212090" y="0"/>
                    <a:pt x="0" y="86360"/>
                    <a:pt x="0" y="398145"/>
                  </a:cubicBezTo>
                  <a:lnTo>
                    <a:pt x="0" y="820420"/>
                  </a:lnTo>
                  <a:lnTo>
                    <a:pt x="187325" y="820420"/>
                  </a:lnTo>
                  <a:lnTo>
                    <a:pt x="187325" y="401320"/>
                  </a:lnTo>
                  <a:cubicBezTo>
                    <a:pt x="187325" y="191135"/>
                    <a:pt x="322580" y="142875"/>
                    <a:pt x="421640" y="142875"/>
                  </a:cubicBezTo>
                  <a:cubicBezTo>
                    <a:pt x="520700" y="142875"/>
                    <a:pt x="655955" y="191770"/>
                    <a:pt x="655955" y="401320"/>
                  </a:cubicBezTo>
                  <a:lnTo>
                    <a:pt x="655955" y="820420"/>
                  </a:lnTo>
                  <a:lnTo>
                    <a:pt x="843280" y="820420"/>
                  </a:lnTo>
                  <a:lnTo>
                    <a:pt x="843280" y="398780"/>
                  </a:lnTo>
                  <a:cubicBezTo>
                    <a:pt x="843915" y="86995"/>
                    <a:pt x="631825" y="0"/>
                    <a:pt x="421640" y="0"/>
                  </a:cubicBezTo>
                </a:path>
              </a:pathLst>
            </a:custGeom>
            <a:solidFill>
              <a:schemeClr val="bg1"/>
            </a:solidFill>
            <a:ln w="6350" cap="flat">
              <a:noFill/>
              <a:prstDash val="solid"/>
              <a:miter/>
            </a:ln>
          </p:spPr>
          <p:txBody>
            <a:bodyPr rtlCol="0" anchor="ctr"/>
            <a:lstStyle/>
            <a:p>
              <a:endParaRPr lang="fr-FR"/>
            </a:p>
          </p:txBody>
        </p:sp>
        <p:sp>
          <p:nvSpPr>
            <p:cNvPr id="63" name="Forme libre 62">
              <a:extLst>
                <a:ext uri="{FF2B5EF4-FFF2-40B4-BE49-F238E27FC236}">
                  <a16:creationId xmlns:a16="http://schemas.microsoft.com/office/drawing/2014/main" id="{6652B425-FDDF-F07E-E0AD-6C45966852D6}"/>
                </a:ext>
              </a:extLst>
            </p:cNvPr>
            <p:cNvSpPr/>
            <p:nvPr/>
          </p:nvSpPr>
          <p:spPr>
            <a:xfrm>
              <a:off x="1301606" y="6552934"/>
              <a:ext cx="99581" cy="101935"/>
            </a:xfrm>
            <a:custGeom>
              <a:avLst/>
              <a:gdLst>
                <a:gd name="connsiteX0" fmla="*/ 0 w 779145"/>
                <a:gd name="connsiteY0" fmla="*/ 398780 h 797559"/>
                <a:gd name="connsiteX1" fmla="*/ 398145 w 779145"/>
                <a:gd name="connsiteY1" fmla="*/ 797560 h 797559"/>
                <a:gd name="connsiteX2" fmla="*/ 779145 w 779145"/>
                <a:gd name="connsiteY2" fmla="*/ 797560 h 797559"/>
                <a:gd name="connsiteX3" fmla="*/ 779145 w 779145"/>
                <a:gd name="connsiteY3" fmla="*/ 657860 h 797559"/>
                <a:gd name="connsiteX4" fmla="*/ 446405 w 779145"/>
                <a:gd name="connsiteY4" fmla="*/ 657860 h 797559"/>
                <a:gd name="connsiteX5" fmla="*/ 194945 w 779145"/>
                <a:gd name="connsiteY5" fmla="*/ 398780 h 797559"/>
                <a:gd name="connsiteX6" fmla="*/ 446405 w 779145"/>
                <a:gd name="connsiteY6" fmla="*/ 137795 h 797559"/>
                <a:gd name="connsiteX7" fmla="*/ 779145 w 779145"/>
                <a:gd name="connsiteY7" fmla="*/ 137795 h 797559"/>
                <a:gd name="connsiteX8" fmla="*/ 779145 w 779145"/>
                <a:gd name="connsiteY8" fmla="*/ 0 h 797559"/>
                <a:gd name="connsiteX9" fmla="*/ 398145 w 779145"/>
                <a:gd name="connsiteY9" fmla="*/ 0 h 797559"/>
                <a:gd name="connsiteX10" fmla="*/ 0 w 779145"/>
                <a:gd name="connsiteY10" fmla="*/ 398780 h 797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145" h="797559">
                  <a:moveTo>
                    <a:pt x="0" y="398780"/>
                  </a:moveTo>
                  <a:cubicBezTo>
                    <a:pt x="0" y="596900"/>
                    <a:pt x="86360" y="797560"/>
                    <a:pt x="398145" y="797560"/>
                  </a:cubicBezTo>
                  <a:lnTo>
                    <a:pt x="779145" y="797560"/>
                  </a:lnTo>
                  <a:lnTo>
                    <a:pt x="779145" y="657860"/>
                  </a:lnTo>
                  <a:lnTo>
                    <a:pt x="446405" y="657860"/>
                  </a:lnTo>
                  <a:cubicBezTo>
                    <a:pt x="236220" y="657860"/>
                    <a:pt x="194945" y="495935"/>
                    <a:pt x="194945" y="398780"/>
                  </a:cubicBezTo>
                  <a:cubicBezTo>
                    <a:pt x="194945" y="302260"/>
                    <a:pt x="236220" y="137795"/>
                    <a:pt x="446405" y="137795"/>
                  </a:cubicBezTo>
                  <a:lnTo>
                    <a:pt x="779145" y="137795"/>
                  </a:lnTo>
                  <a:lnTo>
                    <a:pt x="779145" y="0"/>
                  </a:lnTo>
                  <a:lnTo>
                    <a:pt x="398145" y="0"/>
                  </a:lnTo>
                  <a:cubicBezTo>
                    <a:pt x="86360" y="0"/>
                    <a:pt x="0" y="200660"/>
                    <a:pt x="0" y="398780"/>
                  </a:cubicBezTo>
                </a:path>
              </a:pathLst>
            </a:custGeom>
            <a:solidFill>
              <a:schemeClr val="bg1"/>
            </a:solidFill>
            <a:ln w="6350" cap="flat">
              <a:noFill/>
              <a:prstDash val="solid"/>
              <a:miter/>
            </a:ln>
          </p:spPr>
          <p:txBody>
            <a:bodyPr rtlCol="0" anchor="ctr"/>
            <a:lstStyle/>
            <a:p>
              <a:endParaRPr lang="fr-FR"/>
            </a:p>
          </p:txBody>
        </p:sp>
        <p:sp>
          <p:nvSpPr>
            <p:cNvPr id="64" name="Forme libre 63">
              <a:extLst>
                <a:ext uri="{FF2B5EF4-FFF2-40B4-BE49-F238E27FC236}">
                  <a16:creationId xmlns:a16="http://schemas.microsoft.com/office/drawing/2014/main" id="{894E6C3F-D88B-1250-6447-E0A55898DBFD}"/>
                </a:ext>
              </a:extLst>
            </p:cNvPr>
            <p:cNvSpPr/>
            <p:nvPr/>
          </p:nvSpPr>
          <p:spPr>
            <a:xfrm>
              <a:off x="1538994" y="6550094"/>
              <a:ext cx="108914" cy="104856"/>
            </a:xfrm>
            <a:custGeom>
              <a:avLst/>
              <a:gdLst>
                <a:gd name="connsiteX0" fmla="*/ 652145 w 852169"/>
                <a:gd name="connsiteY0" fmla="*/ 365125 h 820419"/>
                <a:gd name="connsiteX1" fmla="*/ 200025 w 852169"/>
                <a:gd name="connsiteY1" fmla="*/ 365125 h 820419"/>
                <a:gd name="connsiteX2" fmla="*/ 424180 w 852169"/>
                <a:gd name="connsiteY2" fmla="*/ 121920 h 820419"/>
                <a:gd name="connsiteX3" fmla="*/ 652145 w 852169"/>
                <a:gd name="connsiteY3" fmla="*/ 365125 h 820419"/>
                <a:gd name="connsiteX4" fmla="*/ 199390 w 852169"/>
                <a:gd name="connsiteY4" fmla="*/ 485775 h 820419"/>
                <a:gd name="connsiteX5" fmla="*/ 852170 w 852169"/>
                <a:gd name="connsiteY5" fmla="*/ 485775 h 820419"/>
                <a:gd name="connsiteX6" fmla="*/ 852170 w 852169"/>
                <a:gd name="connsiteY6" fmla="*/ 426720 h 820419"/>
                <a:gd name="connsiteX7" fmla="*/ 407670 w 852169"/>
                <a:gd name="connsiteY7" fmla="*/ 0 h 820419"/>
                <a:gd name="connsiteX8" fmla="*/ 0 w 852169"/>
                <a:gd name="connsiteY8" fmla="*/ 410210 h 820419"/>
                <a:gd name="connsiteX9" fmla="*/ 0 w 852169"/>
                <a:gd name="connsiteY9" fmla="*/ 421640 h 820419"/>
                <a:gd name="connsiteX10" fmla="*/ 398145 w 852169"/>
                <a:gd name="connsiteY10" fmla="*/ 820420 h 820419"/>
                <a:gd name="connsiteX11" fmla="*/ 828675 w 852169"/>
                <a:gd name="connsiteY11" fmla="*/ 820420 h 820419"/>
                <a:gd name="connsiteX12" fmla="*/ 828675 w 852169"/>
                <a:gd name="connsiteY12" fmla="*/ 680720 h 820419"/>
                <a:gd name="connsiteX13" fmla="*/ 447040 w 852169"/>
                <a:gd name="connsiteY13" fmla="*/ 680720 h 820419"/>
                <a:gd name="connsiteX14" fmla="*/ 199390 w 852169"/>
                <a:gd name="connsiteY14" fmla="*/ 485775 h 82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2169" h="820419">
                  <a:moveTo>
                    <a:pt x="652145" y="365125"/>
                  </a:moveTo>
                  <a:lnTo>
                    <a:pt x="200025" y="365125"/>
                  </a:lnTo>
                  <a:cubicBezTo>
                    <a:pt x="200025" y="297180"/>
                    <a:pt x="204470" y="121920"/>
                    <a:pt x="424180" y="121920"/>
                  </a:cubicBezTo>
                  <a:cubicBezTo>
                    <a:pt x="683895" y="121285"/>
                    <a:pt x="652145" y="365125"/>
                    <a:pt x="652145" y="365125"/>
                  </a:cubicBezTo>
                  <a:moveTo>
                    <a:pt x="199390" y="485775"/>
                  </a:moveTo>
                  <a:lnTo>
                    <a:pt x="852170" y="485775"/>
                  </a:lnTo>
                  <a:cubicBezTo>
                    <a:pt x="852170" y="463550"/>
                    <a:pt x="852170" y="426720"/>
                    <a:pt x="852170" y="426720"/>
                  </a:cubicBezTo>
                  <a:cubicBezTo>
                    <a:pt x="852170" y="71755"/>
                    <a:pt x="619125" y="0"/>
                    <a:pt x="407670" y="0"/>
                  </a:cubicBezTo>
                  <a:cubicBezTo>
                    <a:pt x="109855" y="0"/>
                    <a:pt x="0" y="212725"/>
                    <a:pt x="0" y="410210"/>
                  </a:cubicBezTo>
                  <a:lnTo>
                    <a:pt x="0" y="421640"/>
                  </a:lnTo>
                  <a:cubicBezTo>
                    <a:pt x="0" y="619760"/>
                    <a:pt x="86995" y="820420"/>
                    <a:pt x="398145" y="820420"/>
                  </a:cubicBezTo>
                  <a:lnTo>
                    <a:pt x="828675" y="820420"/>
                  </a:lnTo>
                  <a:lnTo>
                    <a:pt x="828675" y="680720"/>
                  </a:lnTo>
                  <a:lnTo>
                    <a:pt x="447040" y="680720"/>
                  </a:lnTo>
                  <a:cubicBezTo>
                    <a:pt x="271780" y="679450"/>
                    <a:pt x="213995" y="579120"/>
                    <a:pt x="199390" y="485775"/>
                  </a:cubicBezTo>
                </a:path>
              </a:pathLst>
            </a:custGeom>
            <a:solidFill>
              <a:schemeClr val="bg1"/>
            </a:solidFill>
            <a:ln w="6350" cap="flat">
              <a:noFill/>
              <a:prstDash val="solid"/>
              <a:miter/>
            </a:ln>
          </p:spPr>
          <p:txBody>
            <a:bodyPr rtlCol="0" anchor="ctr"/>
            <a:lstStyle/>
            <a:p>
              <a:endParaRPr lang="fr-FR"/>
            </a:p>
          </p:txBody>
        </p:sp>
        <p:sp>
          <p:nvSpPr>
            <p:cNvPr id="65" name="Forme libre 64">
              <a:extLst>
                <a:ext uri="{FF2B5EF4-FFF2-40B4-BE49-F238E27FC236}">
                  <a16:creationId xmlns:a16="http://schemas.microsoft.com/office/drawing/2014/main" id="{897E271B-D0DE-18D2-12E0-1A7C7C9259C1}"/>
                </a:ext>
              </a:extLst>
            </p:cNvPr>
            <p:cNvSpPr/>
            <p:nvPr/>
          </p:nvSpPr>
          <p:spPr>
            <a:xfrm>
              <a:off x="1662192" y="6552934"/>
              <a:ext cx="102259" cy="101366"/>
            </a:xfrm>
            <a:custGeom>
              <a:avLst/>
              <a:gdLst>
                <a:gd name="connsiteX0" fmla="*/ 472440 w 800100"/>
                <a:gd name="connsiteY0" fmla="*/ 336550 h 793114"/>
                <a:gd name="connsiteX1" fmla="*/ 367030 w 800100"/>
                <a:gd name="connsiteY1" fmla="*/ 336550 h 793114"/>
                <a:gd name="connsiteX2" fmla="*/ 207010 w 800100"/>
                <a:gd name="connsiteY2" fmla="*/ 234950 h 793114"/>
                <a:gd name="connsiteX3" fmla="*/ 355600 w 800100"/>
                <a:gd name="connsiteY3" fmla="*/ 137795 h 793114"/>
                <a:gd name="connsiteX4" fmla="*/ 769620 w 800100"/>
                <a:gd name="connsiteY4" fmla="*/ 137795 h 793114"/>
                <a:gd name="connsiteX5" fmla="*/ 769620 w 800100"/>
                <a:gd name="connsiteY5" fmla="*/ 0 h 793114"/>
                <a:gd name="connsiteX6" fmla="*/ 357505 w 800100"/>
                <a:gd name="connsiteY6" fmla="*/ 0 h 793114"/>
                <a:gd name="connsiteX7" fmla="*/ 0 w 800100"/>
                <a:gd name="connsiteY7" fmla="*/ 234315 h 793114"/>
                <a:gd name="connsiteX8" fmla="*/ 327660 w 800100"/>
                <a:gd name="connsiteY8" fmla="*/ 456565 h 793114"/>
                <a:gd name="connsiteX9" fmla="*/ 433070 w 800100"/>
                <a:gd name="connsiteY9" fmla="*/ 456565 h 793114"/>
                <a:gd name="connsiteX10" fmla="*/ 593090 w 800100"/>
                <a:gd name="connsiteY10" fmla="*/ 558165 h 793114"/>
                <a:gd name="connsiteX11" fmla="*/ 444500 w 800100"/>
                <a:gd name="connsiteY11" fmla="*/ 655320 h 793114"/>
                <a:gd name="connsiteX12" fmla="*/ 30480 w 800100"/>
                <a:gd name="connsiteY12" fmla="*/ 655320 h 793114"/>
                <a:gd name="connsiteX13" fmla="*/ 30480 w 800100"/>
                <a:gd name="connsiteY13" fmla="*/ 793115 h 793114"/>
                <a:gd name="connsiteX14" fmla="*/ 442595 w 800100"/>
                <a:gd name="connsiteY14" fmla="*/ 793115 h 793114"/>
                <a:gd name="connsiteX15" fmla="*/ 800100 w 800100"/>
                <a:gd name="connsiteY15" fmla="*/ 558800 h 793114"/>
                <a:gd name="connsiteX16" fmla="*/ 472440 w 800100"/>
                <a:gd name="connsiteY16" fmla="*/ 336550 h 79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00100" h="793114">
                  <a:moveTo>
                    <a:pt x="472440" y="336550"/>
                  </a:moveTo>
                  <a:lnTo>
                    <a:pt x="367030" y="336550"/>
                  </a:lnTo>
                  <a:cubicBezTo>
                    <a:pt x="268605" y="336550"/>
                    <a:pt x="207010" y="305435"/>
                    <a:pt x="207010" y="234950"/>
                  </a:cubicBezTo>
                  <a:cubicBezTo>
                    <a:pt x="207010" y="166370"/>
                    <a:pt x="255270" y="139065"/>
                    <a:pt x="355600" y="137795"/>
                  </a:cubicBezTo>
                  <a:lnTo>
                    <a:pt x="769620" y="137795"/>
                  </a:lnTo>
                  <a:lnTo>
                    <a:pt x="769620" y="0"/>
                  </a:lnTo>
                  <a:lnTo>
                    <a:pt x="357505" y="0"/>
                  </a:lnTo>
                  <a:cubicBezTo>
                    <a:pt x="189865" y="0"/>
                    <a:pt x="0" y="27940"/>
                    <a:pt x="0" y="234315"/>
                  </a:cubicBezTo>
                  <a:cubicBezTo>
                    <a:pt x="0" y="459740"/>
                    <a:pt x="252730" y="456565"/>
                    <a:pt x="327660" y="456565"/>
                  </a:cubicBezTo>
                  <a:lnTo>
                    <a:pt x="433070" y="456565"/>
                  </a:lnTo>
                  <a:cubicBezTo>
                    <a:pt x="532130" y="456565"/>
                    <a:pt x="593090" y="487680"/>
                    <a:pt x="593090" y="558165"/>
                  </a:cubicBezTo>
                  <a:cubicBezTo>
                    <a:pt x="593090" y="626110"/>
                    <a:pt x="544830" y="654050"/>
                    <a:pt x="444500" y="655320"/>
                  </a:cubicBezTo>
                  <a:lnTo>
                    <a:pt x="30480" y="655320"/>
                  </a:lnTo>
                  <a:lnTo>
                    <a:pt x="30480" y="793115"/>
                  </a:lnTo>
                  <a:lnTo>
                    <a:pt x="442595" y="793115"/>
                  </a:lnTo>
                  <a:cubicBezTo>
                    <a:pt x="610235" y="793115"/>
                    <a:pt x="800100" y="765175"/>
                    <a:pt x="800100" y="558800"/>
                  </a:cubicBezTo>
                  <a:cubicBezTo>
                    <a:pt x="799465" y="332740"/>
                    <a:pt x="546735" y="336550"/>
                    <a:pt x="472440" y="336550"/>
                  </a:cubicBezTo>
                </a:path>
              </a:pathLst>
            </a:custGeom>
            <a:solidFill>
              <a:schemeClr val="bg1"/>
            </a:solidFill>
            <a:ln w="6350" cap="flat">
              <a:noFill/>
              <a:prstDash val="solid"/>
              <a:miter/>
            </a:ln>
          </p:spPr>
          <p:txBody>
            <a:bodyPr rtlCol="0" anchor="ctr"/>
            <a:lstStyle/>
            <a:p>
              <a:endParaRPr lang="fr-FR"/>
            </a:p>
          </p:txBody>
        </p:sp>
      </p:grpSp>
      <p:sp>
        <p:nvSpPr>
          <p:cNvPr id="2" name="Espace réservé du pied de page 4">
            <a:extLst>
              <a:ext uri="{FF2B5EF4-FFF2-40B4-BE49-F238E27FC236}">
                <a16:creationId xmlns:a16="http://schemas.microsoft.com/office/drawing/2014/main" id="{73CA8F28-2890-811C-D141-D87E78D6CC30}"/>
              </a:ext>
            </a:extLst>
          </p:cNvPr>
          <p:cNvSpPr>
            <a:spLocks noGrp="1"/>
          </p:cNvSpPr>
          <p:nvPr>
            <p:ph type="ftr" sz="quarter" idx="3"/>
          </p:nvPr>
        </p:nvSpPr>
        <p:spPr>
          <a:xfrm>
            <a:off x="6096000" y="6319202"/>
            <a:ext cx="5582477" cy="365125"/>
          </a:xfrm>
          <a:prstGeom prst="rect">
            <a:avLst/>
          </a:prstGeom>
        </p:spPr>
        <p:txBody>
          <a:bodyPr vert="horz" lIns="91440" tIns="45720" rIns="91440" bIns="45720" rtlCol="0" anchor="ctr"/>
          <a:lstStyle>
            <a:lvl1pPr algn="l">
              <a:defRPr sz="900" b="0" i="0">
                <a:solidFill>
                  <a:schemeClr val="bg1">
                    <a:lumMod val="85000"/>
                  </a:schemeClr>
                </a:solidFill>
                <a:latin typeface="CNES Sans Light" pitchFamily="2" charset="77"/>
              </a:defRPr>
            </a:lvl1pPr>
          </a:lstStyle>
          <a:p>
            <a:r>
              <a:rPr lang="fr-FR" dirty="0"/>
              <a:t>Insérez dans la zone de pieds de page, si besoin, vos informations annexes (légendes, sources, crédits, restrictions, logos partenaires, </a:t>
            </a:r>
            <a:r>
              <a:rPr lang="fr-FR" dirty="0" err="1"/>
              <a:t>etc</a:t>
            </a:r>
            <a:r>
              <a:rPr lang="fr-FR" dirty="0"/>
              <a:t>). </a:t>
            </a:r>
          </a:p>
        </p:txBody>
      </p:sp>
      <p:cxnSp>
        <p:nvCxnSpPr>
          <p:cNvPr id="20" name="Connecteur droit 19">
            <a:extLst>
              <a:ext uri="{FF2B5EF4-FFF2-40B4-BE49-F238E27FC236}">
                <a16:creationId xmlns:a16="http://schemas.microsoft.com/office/drawing/2014/main" id="{F5221EA4-37CD-BD8D-FCB8-A981FA4C18CD}"/>
              </a:ext>
            </a:extLst>
          </p:cNvPr>
          <p:cNvCxnSpPr/>
          <p:nvPr userDrawn="1"/>
        </p:nvCxnSpPr>
        <p:spPr>
          <a:xfrm>
            <a:off x="0" y="6149975"/>
            <a:ext cx="12192000" cy="0"/>
          </a:xfrm>
          <a:prstGeom prst="line">
            <a:avLst/>
          </a:prstGeom>
          <a:ln w="12700">
            <a:gradFill flip="none" rotWithShape="1">
              <a:gsLst>
                <a:gs pos="100000">
                  <a:schemeClr val="accent4"/>
                </a:gs>
                <a:gs pos="45000">
                  <a:schemeClr val="accent2"/>
                </a:gs>
                <a:gs pos="75000">
                  <a:schemeClr val="accent3"/>
                </a:gs>
                <a:gs pos="14000">
                  <a:schemeClr val="tx2"/>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21" name="Espace réservé du texte 14">
            <a:extLst>
              <a:ext uri="{FF2B5EF4-FFF2-40B4-BE49-F238E27FC236}">
                <a16:creationId xmlns:a16="http://schemas.microsoft.com/office/drawing/2014/main" id="{320F944C-69EA-321E-EEF6-419BBE4E56D7}"/>
              </a:ext>
            </a:extLst>
          </p:cNvPr>
          <p:cNvSpPr>
            <a:spLocks noGrp="1"/>
          </p:cNvSpPr>
          <p:nvPr>
            <p:ph type="body" sz="quarter" idx="16" hasCustomPrompt="1"/>
          </p:nvPr>
        </p:nvSpPr>
        <p:spPr>
          <a:xfrm>
            <a:off x="9629521" y="346074"/>
            <a:ext cx="2018959" cy="666937"/>
          </a:xfrm>
        </p:spPr>
        <p:txBody>
          <a:bodyPr/>
          <a:lstStyle>
            <a:lvl1pPr algn="r">
              <a:defRPr cap="all" baseline="0">
                <a:solidFill>
                  <a:schemeClr val="accent3"/>
                </a:solidFill>
              </a:defRPr>
            </a:lvl1pPr>
          </a:lstStyle>
          <a:p>
            <a:pPr lvl="0"/>
            <a:r>
              <a:rPr lang="fr-FR" dirty="0"/>
              <a:t>RAPPEL DE LA PARTIE</a:t>
            </a:r>
          </a:p>
        </p:txBody>
      </p:sp>
      <p:sp>
        <p:nvSpPr>
          <p:cNvPr id="13" name="Titre 1">
            <a:extLst>
              <a:ext uri="{FF2B5EF4-FFF2-40B4-BE49-F238E27FC236}">
                <a16:creationId xmlns:a16="http://schemas.microsoft.com/office/drawing/2014/main" id="{299F5F5C-19A3-1F95-FFB1-4DA32F8C406F}"/>
              </a:ext>
            </a:extLst>
          </p:cNvPr>
          <p:cNvSpPr>
            <a:spLocks noGrp="1"/>
          </p:cNvSpPr>
          <p:nvPr>
            <p:ph type="title" hasCustomPrompt="1"/>
          </p:nvPr>
        </p:nvSpPr>
        <p:spPr>
          <a:xfrm>
            <a:off x="365125" y="364930"/>
            <a:ext cx="9264396" cy="1298460"/>
          </a:xfrm>
        </p:spPr>
        <p:txBody>
          <a:bodyPr anchor="t">
            <a:noAutofit/>
          </a:bodyPr>
          <a:lstStyle>
            <a:lvl1pPr algn="l">
              <a:defRPr sz="5400" cap="all" baseline="0">
                <a:ln w="15875">
                  <a:noFill/>
                </a:ln>
                <a:gradFill>
                  <a:gsLst>
                    <a:gs pos="0">
                      <a:schemeClr val="tx2"/>
                    </a:gs>
                    <a:gs pos="32000">
                      <a:schemeClr val="bg2"/>
                    </a:gs>
                    <a:gs pos="78000">
                      <a:schemeClr val="accent3"/>
                    </a:gs>
                    <a:gs pos="100000">
                      <a:schemeClr val="accent4"/>
                    </a:gs>
                  </a:gsLst>
                  <a:path path="circle">
                    <a:fillToRect t="100000" r="100000"/>
                  </a:path>
                </a:gradFill>
                <a:latin typeface="CNES Poster" pitchFamily="2" charset="77"/>
              </a:defRPr>
            </a:lvl1pPr>
          </a:lstStyle>
          <a:p>
            <a:r>
              <a:rPr lang="fr-FR" dirty="0"/>
              <a:t>MODIFIEZ LE TEXTE</a:t>
            </a:r>
          </a:p>
        </p:txBody>
      </p:sp>
    </p:spTree>
    <p:extLst>
      <p:ext uri="{BB962C8B-B14F-4D97-AF65-F5344CB8AC3E}">
        <p14:creationId xmlns:p14="http://schemas.microsoft.com/office/powerpoint/2010/main" val="1391072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LIDE PHOTO PLEINE PAGE CLAIRE">
    <p:bg>
      <p:bgPr>
        <a:solidFill>
          <a:schemeClr val="bg1"/>
        </a:solidFill>
        <a:effectLst/>
      </p:bgPr>
    </p:bg>
    <p:spTree>
      <p:nvGrpSpPr>
        <p:cNvPr id="1" name=""/>
        <p:cNvGrpSpPr/>
        <p:nvPr/>
      </p:nvGrpSpPr>
      <p:grpSpPr>
        <a:xfrm>
          <a:off x="0" y="0"/>
          <a:ext cx="0" cy="0"/>
          <a:chOff x="0" y="0"/>
          <a:chExt cx="0" cy="0"/>
        </a:xfrm>
      </p:grpSpPr>
      <p:sp>
        <p:nvSpPr>
          <p:cNvPr id="57" name="Espace réservé pour une image  56">
            <a:extLst>
              <a:ext uri="{FF2B5EF4-FFF2-40B4-BE49-F238E27FC236}">
                <a16:creationId xmlns:a16="http://schemas.microsoft.com/office/drawing/2014/main" id="{CB6CD917-9206-823B-7FEF-E9CF24D9E894}"/>
              </a:ext>
            </a:extLst>
          </p:cNvPr>
          <p:cNvSpPr>
            <a:spLocks noGrp="1"/>
          </p:cNvSpPr>
          <p:nvPr>
            <p:ph type="pic" sz="quarter" idx="13"/>
          </p:nvPr>
        </p:nvSpPr>
        <p:spPr>
          <a:xfrm>
            <a:off x="-7938" y="0"/>
            <a:ext cx="12199938" cy="6146799"/>
          </a:xfrm>
          <a:solidFill>
            <a:schemeClr val="bg1">
              <a:lumMod val="85000"/>
            </a:schemeClr>
          </a:solidFill>
        </p:spPr>
        <p:txBody>
          <a:bodyPr/>
          <a:lstStyle/>
          <a:p>
            <a:endParaRPr lang="fr-FR" dirty="0"/>
          </a:p>
        </p:txBody>
      </p:sp>
      <p:sp>
        <p:nvSpPr>
          <p:cNvPr id="6" name="Espace réservé du numéro de diapositive 5">
            <a:extLst>
              <a:ext uri="{FF2B5EF4-FFF2-40B4-BE49-F238E27FC236}">
                <a16:creationId xmlns:a16="http://schemas.microsoft.com/office/drawing/2014/main" id="{01A94A53-1939-F77D-3664-44370FEC8845}"/>
              </a:ext>
            </a:extLst>
          </p:cNvPr>
          <p:cNvSpPr>
            <a:spLocks noGrp="1"/>
          </p:cNvSpPr>
          <p:nvPr>
            <p:ph type="sldNum" sz="quarter" idx="12"/>
          </p:nvPr>
        </p:nvSpPr>
        <p:spPr/>
        <p:txBody>
          <a:bodyPr/>
          <a:lstStyle>
            <a:lvl1pPr>
              <a:defRPr>
                <a:solidFill>
                  <a:schemeClr val="tx1">
                    <a:lumMod val="65000"/>
                    <a:lumOff val="35000"/>
                  </a:schemeClr>
                </a:solidFill>
              </a:defRPr>
            </a:lvl1pPr>
          </a:lstStyle>
          <a:p>
            <a:fld id="{6E739F3C-2768-A14F-A11C-037BCBCB7D23}" type="slidenum">
              <a:rPr lang="fr-FR" smtClean="0"/>
              <a:pPr/>
              <a:t>‹N°›</a:t>
            </a:fld>
            <a:endParaRPr lang="fr-FR" dirty="0"/>
          </a:p>
        </p:txBody>
      </p:sp>
      <p:sp>
        <p:nvSpPr>
          <p:cNvPr id="4" name="Forme libre 3">
            <a:extLst>
              <a:ext uri="{FF2B5EF4-FFF2-40B4-BE49-F238E27FC236}">
                <a16:creationId xmlns:a16="http://schemas.microsoft.com/office/drawing/2014/main" id="{2744B75B-2F98-7BEC-E830-9E174C92BCEA}"/>
              </a:ext>
            </a:extLst>
          </p:cNvPr>
          <p:cNvSpPr/>
          <p:nvPr userDrawn="1"/>
        </p:nvSpPr>
        <p:spPr>
          <a:xfrm>
            <a:off x="11826875" y="6303211"/>
            <a:ext cx="415636" cy="403761"/>
          </a:xfrm>
          <a:custGeom>
            <a:avLst/>
            <a:gdLst>
              <a:gd name="connsiteX0" fmla="*/ 201881 w 415636"/>
              <a:gd name="connsiteY0" fmla="*/ 0 h 403761"/>
              <a:gd name="connsiteX1" fmla="*/ 415636 w 415636"/>
              <a:gd name="connsiteY1" fmla="*/ 0 h 403761"/>
              <a:gd name="connsiteX2" fmla="*/ 415636 w 415636"/>
              <a:gd name="connsiteY2" fmla="*/ 403761 h 403761"/>
              <a:gd name="connsiteX3" fmla="*/ 201881 w 415636"/>
              <a:gd name="connsiteY3" fmla="*/ 403761 h 403761"/>
              <a:gd name="connsiteX4" fmla="*/ 4101 w 415636"/>
              <a:gd name="connsiteY4" fmla="*/ 242566 h 403761"/>
              <a:gd name="connsiteX5" fmla="*/ 0 w 415636"/>
              <a:gd name="connsiteY5" fmla="*/ 201881 h 403761"/>
              <a:gd name="connsiteX6" fmla="*/ 4101 w 415636"/>
              <a:gd name="connsiteY6" fmla="*/ 161195 h 403761"/>
              <a:gd name="connsiteX7" fmla="*/ 201881 w 415636"/>
              <a:gd name="connsiteY7" fmla="*/ 0 h 403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5636" h="403761">
                <a:moveTo>
                  <a:pt x="201881" y="0"/>
                </a:moveTo>
                <a:lnTo>
                  <a:pt x="415636" y="0"/>
                </a:lnTo>
                <a:lnTo>
                  <a:pt x="415636" y="403761"/>
                </a:lnTo>
                <a:lnTo>
                  <a:pt x="201881" y="403761"/>
                </a:lnTo>
                <a:cubicBezTo>
                  <a:pt x="104322" y="403761"/>
                  <a:pt x="22926" y="334560"/>
                  <a:pt x="4101" y="242566"/>
                </a:cubicBezTo>
                <a:lnTo>
                  <a:pt x="0" y="201881"/>
                </a:lnTo>
                <a:lnTo>
                  <a:pt x="4101" y="161195"/>
                </a:lnTo>
                <a:cubicBezTo>
                  <a:pt x="22926" y="69201"/>
                  <a:pt x="104322" y="0"/>
                  <a:pt x="201881" y="0"/>
                </a:cubicBezTo>
                <a:close/>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grpSp>
        <p:nvGrpSpPr>
          <p:cNvPr id="8" name="Groupe 7">
            <a:extLst>
              <a:ext uri="{FF2B5EF4-FFF2-40B4-BE49-F238E27FC236}">
                <a16:creationId xmlns:a16="http://schemas.microsoft.com/office/drawing/2014/main" id="{53D040DC-5B6B-F3F7-7895-F5887A81330B}"/>
              </a:ext>
            </a:extLst>
          </p:cNvPr>
          <p:cNvGrpSpPr/>
          <p:nvPr userDrawn="1"/>
        </p:nvGrpSpPr>
        <p:grpSpPr>
          <a:xfrm>
            <a:off x="359170" y="6153060"/>
            <a:ext cx="781291" cy="704939"/>
            <a:chOff x="2295604" y="0"/>
            <a:chExt cx="7600791" cy="6858000"/>
          </a:xfrm>
        </p:grpSpPr>
        <p:sp>
          <p:nvSpPr>
            <p:cNvPr id="9" name="Forme libre 8">
              <a:extLst>
                <a:ext uri="{FF2B5EF4-FFF2-40B4-BE49-F238E27FC236}">
                  <a16:creationId xmlns:a16="http://schemas.microsoft.com/office/drawing/2014/main" id="{F4C55857-50C3-ED57-137C-58D2F9B4316F}"/>
                </a:ext>
              </a:extLst>
            </p:cNvPr>
            <p:cNvSpPr/>
            <p:nvPr/>
          </p:nvSpPr>
          <p:spPr>
            <a:xfrm>
              <a:off x="2295604" y="0"/>
              <a:ext cx="7600791" cy="6858000"/>
            </a:xfrm>
            <a:custGeom>
              <a:avLst/>
              <a:gdLst>
                <a:gd name="connsiteX0" fmla="*/ 0 w 7600791"/>
                <a:gd name="connsiteY0" fmla="*/ 0 h 6858000"/>
                <a:gd name="connsiteX1" fmla="*/ 7600791 w 7600791"/>
                <a:gd name="connsiteY1" fmla="*/ 0 h 6858000"/>
                <a:gd name="connsiteX2" fmla="*/ 7600791 w 7600791"/>
                <a:gd name="connsiteY2" fmla="*/ 6858000 h 6858000"/>
                <a:gd name="connsiteX3" fmla="*/ 0 w 76007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600791" h="6858000">
                  <a:moveTo>
                    <a:pt x="0" y="0"/>
                  </a:moveTo>
                  <a:lnTo>
                    <a:pt x="7600791" y="0"/>
                  </a:lnTo>
                  <a:lnTo>
                    <a:pt x="7600791" y="6858000"/>
                  </a:lnTo>
                  <a:lnTo>
                    <a:pt x="0" y="6858000"/>
                  </a:lnTo>
                  <a:close/>
                </a:path>
              </a:pathLst>
            </a:custGeom>
            <a:solidFill>
              <a:srgbClr val="FFFFFF"/>
            </a:solidFill>
            <a:ln w="893" cap="flat">
              <a:noFill/>
              <a:prstDash val="solid"/>
              <a:miter/>
            </a:ln>
          </p:spPr>
          <p:txBody>
            <a:bodyPr rtlCol="0" anchor="ctr"/>
            <a:lstStyle/>
            <a:p>
              <a:endParaRPr lang="fr-FR"/>
            </a:p>
          </p:txBody>
        </p:sp>
        <p:grpSp>
          <p:nvGrpSpPr>
            <p:cNvPr id="10" name="Graphique 12">
              <a:extLst>
                <a:ext uri="{FF2B5EF4-FFF2-40B4-BE49-F238E27FC236}">
                  <a16:creationId xmlns:a16="http://schemas.microsoft.com/office/drawing/2014/main" id="{E7B1557C-EF98-C996-E1A5-8EC83F938014}"/>
                </a:ext>
              </a:extLst>
            </p:cNvPr>
            <p:cNvGrpSpPr/>
            <p:nvPr/>
          </p:nvGrpSpPr>
          <p:grpSpPr>
            <a:xfrm>
              <a:off x="3189814" y="894132"/>
              <a:ext cx="2464444" cy="894132"/>
              <a:chOff x="3189814" y="894132"/>
              <a:chExt cx="2464444" cy="894132"/>
            </a:xfrm>
          </p:grpSpPr>
          <p:sp>
            <p:nvSpPr>
              <p:cNvPr id="13" name="Forme libre 12">
                <a:extLst>
                  <a:ext uri="{FF2B5EF4-FFF2-40B4-BE49-F238E27FC236}">
                    <a16:creationId xmlns:a16="http://schemas.microsoft.com/office/drawing/2014/main" id="{66CF7951-E36E-6B8B-D87A-EA7DDECC3A4E}"/>
                  </a:ext>
                </a:extLst>
              </p:cNvPr>
              <p:cNvSpPr/>
              <p:nvPr/>
            </p:nvSpPr>
            <p:spPr>
              <a:xfrm>
                <a:off x="3189814" y="894132"/>
                <a:ext cx="1166050" cy="894132"/>
              </a:xfrm>
              <a:custGeom>
                <a:avLst/>
                <a:gdLst>
                  <a:gd name="connsiteX0" fmla="*/ 1023871 w 1166050"/>
                  <a:gd name="connsiteY0" fmla="*/ 790414 h 894132"/>
                  <a:gd name="connsiteX1" fmla="*/ 1052486 w 1166050"/>
                  <a:gd name="connsiteY1" fmla="*/ 760013 h 894132"/>
                  <a:gd name="connsiteX2" fmla="*/ 1108821 w 1166050"/>
                  <a:gd name="connsiteY2" fmla="*/ 702789 h 894132"/>
                  <a:gd name="connsiteX3" fmla="*/ 1127600 w 1166050"/>
                  <a:gd name="connsiteY3" fmla="*/ 688482 h 894132"/>
                  <a:gd name="connsiteX4" fmla="*/ 1131177 w 1166050"/>
                  <a:gd name="connsiteY4" fmla="*/ 681329 h 894132"/>
                  <a:gd name="connsiteX5" fmla="*/ 1108821 w 1166050"/>
                  <a:gd name="connsiteY5" fmla="*/ 694741 h 894132"/>
                  <a:gd name="connsiteX6" fmla="*/ 1107033 w 1166050"/>
                  <a:gd name="connsiteY6" fmla="*/ 691165 h 894132"/>
                  <a:gd name="connsiteX7" fmla="*/ 1124917 w 1166050"/>
                  <a:gd name="connsiteY7" fmla="*/ 677753 h 894132"/>
                  <a:gd name="connsiteX8" fmla="*/ 1124023 w 1166050"/>
                  <a:gd name="connsiteY8" fmla="*/ 677753 h 894132"/>
                  <a:gd name="connsiteX9" fmla="*/ 1122234 w 1166050"/>
                  <a:gd name="connsiteY9" fmla="*/ 674176 h 894132"/>
                  <a:gd name="connsiteX10" fmla="*/ 1068582 w 1166050"/>
                  <a:gd name="connsiteY10" fmla="*/ 699212 h 894132"/>
                  <a:gd name="connsiteX11" fmla="*/ 1060534 w 1166050"/>
                  <a:gd name="connsiteY11" fmla="*/ 697424 h 894132"/>
                  <a:gd name="connsiteX12" fmla="*/ 991680 w 1166050"/>
                  <a:gd name="connsiteY12" fmla="*/ 737660 h 894132"/>
                  <a:gd name="connsiteX13" fmla="*/ 991680 w 1166050"/>
                  <a:gd name="connsiteY13" fmla="*/ 734083 h 894132"/>
                  <a:gd name="connsiteX14" fmla="*/ 961277 w 1166050"/>
                  <a:gd name="connsiteY14" fmla="*/ 745707 h 894132"/>
                  <a:gd name="connsiteX15" fmla="*/ 919249 w 1166050"/>
                  <a:gd name="connsiteY15" fmla="*/ 747495 h 894132"/>
                  <a:gd name="connsiteX16" fmla="*/ 857548 w 1166050"/>
                  <a:gd name="connsiteY16" fmla="*/ 758225 h 894132"/>
                  <a:gd name="connsiteX17" fmla="*/ 855760 w 1166050"/>
                  <a:gd name="connsiteY17" fmla="*/ 759119 h 894132"/>
                  <a:gd name="connsiteX18" fmla="*/ 824462 w 1166050"/>
                  <a:gd name="connsiteY18" fmla="*/ 771637 h 894132"/>
                  <a:gd name="connsiteX19" fmla="*/ 820885 w 1166050"/>
                  <a:gd name="connsiteY19" fmla="*/ 775213 h 894132"/>
                  <a:gd name="connsiteX20" fmla="*/ 809261 w 1166050"/>
                  <a:gd name="connsiteY20" fmla="*/ 785049 h 894132"/>
                  <a:gd name="connsiteX21" fmla="*/ 781540 w 1166050"/>
                  <a:gd name="connsiteY21" fmla="*/ 807402 h 894132"/>
                  <a:gd name="connsiteX22" fmla="*/ 778858 w 1166050"/>
                  <a:gd name="connsiteY22" fmla="*/ 808296 h 894132"/>
                  <a:gd name="connsiteX23" fmla="*/ 752031 w 1166050"/>
                  <a:gd name="connsiteY23" fmla="*/ 834226 h 894132"/>
                  <a:gd name="connsiteX24" fmla="*/ 746666 w 1166050"/>
                  <a:gd name="connsiteY24" fmla="*/ 835120 h 894132"/>
                  <a:gd name="connsiteX25" fmla="*/ 747560 w 1166050"/>
                  <a:gd name="connsiteY25" fmla="*/ 833332 h 894132"/>
                  <a:gd name="connsiteX26" fmla="*/ 752031 w 1166050"/>
                  <a:gd name="connsiteY26" fmla="*/ 826179 h 894132"/>
                  <a:gd name="connsiteX27" fmla="*/ 757396 w 1166050"/>
                  <a:gd name="connsiteY27" fmla="*/ 818132 h 894132"/>
                  <a:gd name="connsiteX28" fmla="*/ 764550 w 1166050"/>
                  <a:gd name="connsiteY28" fmla="*/ 808296 h 894132"/>
                  <a:gd name="connsiteX29" fmla="*/ 764550 w 1166050"/>
                  <a:gd name="connsiteY29" fmla="*/ 806508 h 894132"/>
                  <a:gd name="connsiteX30" fmla="*/ 761868 w 1166050"/>
                  <a:gd name="connsiteY30" fmla="*/ 805614 h 894132"/>
                  <a:gd name="connsiteX31" fmla="*/ 790482 w 1166050"/>
                  <a:gd name="connsiteY31" fmla="*/ 784155 h 894132"/>
                  <a:gd name="connsiteX32" fmla="*/ 788694 w 1166050"/>
                  <a:gd name="connsiteY32" fmla="*/ 782366 h 894132"/>
                  <a:gd name="connsiteX33" fmla="*/ 791377 w 1166050"/>
                  <a:gd name="connsiteY33" fmla="*/ 777896 h 894132"/>
                  <a:gd name="connsiteX34" fmla="*/ 792271 w 1166050"/>
                  <a:gd name="connsiteY34" fmla="*/ 776107 h 894132"/>
                  <a:gd name="connsiteX35" fmla="*/ 791377 w 1166050"/>
                  <a:gd name="connsiteY35" fmla="*/ 774319 h 894132"/>
                  <a:gd name="connsiteX36" fmla="*/ 783329 w 1166050"/>
                  <a:gd name="connsiteY36" fmla="*/ 779684 h 894132"/>
                  <a:gd name="connsiteX37" fmla="*/ 769915 w 1166050"/>
                  <a:gd name="connsiteY37" fmla="*/ 790414 h 894132"/>
                  <a:gd name="connsiteX38" fmla="*/ 767233 w 1166050"/>
                  <a:gd name="connsiteY38" fmla="*/ 790414 h 894132"/>
                  <a:gd name="connsiteX39" fmla="*/ 765444 w 1166050"/>
                  <a:gd name="connsiteY39" fmla="*/ 789519 h 894132"/>
                  <a:gd name="connsiteX40" fmla="*/ 765444 w 1166050"/>
                  <a:gd name="connsiteY40" fmla="*/ 788625 h 894132"/>
                  <a:gd name="connsiteX41" fmla="*/ 766339 w 1166050"/>
                  <a:gd name="connsiteY41" fmla="*/ 786837 h 894132"/>
                  <a:gd name="connsiteX42" fmla="*/ 767233 w 1166050"/>
                  <a:gd name="connsiteY42" fmla="*/ 785049 h 894132"/>
                  <a:gd name="connsiteX43" fmla="*/ 768127 w 1166050"/>
                  <a:gd name="connsiteY43" fmla="*/ 784155 h 894132"/>
                  <a:gd name="connsiteX44" fmla="*/ 769021 w 1166050"/>
                  <a:gd name="connsiteY44" fmla="*/ 782366 h 894132"/>
                  <a:gd name="connsiteX45" fmla="*/ 769915 w 1166050"/>
                  <a:gd name="connsiteY45" fmla="*/ 780578 h 894132"/>
                  <a:gd name="connsiteX46" fmla="*/ 771704 w 1166050"/>
                  <a:gd name="connsiteY46" fmla="*/ 777002 h 894132"/>
                  <a:gd name="connsiteX47" fmla="*/ 772598 w 1166050"/>
                  <a:gd name="connsiteY47" fmla="*/ 775213 h 894132"/>
                  <a:gd name="connsiteX48" fmla="*/ 774387 w 1166050"/>
                  <a:gd name="connsiteY48" fmla="*/ 772531 h 894132"/>
                  <a:gd name="connsiteX49" fmla="*/ 773492 w 1166050"/>
                  <a:gd name="connsiteY49" fmla="*/ 769849 h 894132"/>
                  <a:gd name="connsiteX50" fmla="*/ 785117 w 1166050"/>
                  <a:gd name="connsiteY50" fmla="*/ 760013 h 894132"/>
                  <a:gd name="connsiteX51" fmla="*/ 784223 w 1166050"/>
                  <a:gd name="connsiteY51" fmla="*/ 760013 h 894132"/>
                  <a:gd name="connsiteX52" fmla="*/ 803895 w 1166050"/>
                  <a:gd name="connsiteY52" fmla="*/ 749283 h 894132"/>
                  <a:gd name="connsiteX53" fmla="*/ 806578 w 1166050"/>
                  <a:gd name="connsiteY53" fmla="*/ 746601 h 894132"/>
                  <a:gd name="connsiteX54" fmla="*/ 779752 w 1166050"/>
                  <a:gd name="connsiteY54" fmla="*/ 760013 h 894132"/>
                  <a:gd name="connsiteX55" fmla="*/ 777069 w 1166050"/>
                  <a:gd name="connsiteY55" fmla="*/ 761801 h 894132"/>
                  <a:gd name="connsiteX56" fmla="*/ 772598 w 1166050"/>
                  <a:gd name="connsiteY56" fmla="*/ 760013 h 894132"/>
                  <a:gd name="connsiteX57" fmla="*/ 772598 w 1166050"/>
                  <a:gd name="connsiteY57" fmla="*/ 759119 h 894132"/>
                  <a:gd name="connsiteX58" fmla="*/ 782434 w 1166050"/>
                  <a:gd name="connsiteY58" fmla="*/ 751072 h 894132"/>
                  <a:gd name="connsiteX59" fmla="*/ 786011 w 1166050"/>
                  <a:gd name="connsiteY59" fmla="*/ 752860 h 894132"/>
                  <a:gd name="connsiteX60" fmla="*/ 977372 w 1166050"/>
                  <a:gd name="connsiteY60" fmla="*/ 699212 h 894132"/>
                  <a:gd name="connsiteX61" fmla="*/ 992574 w 1166050"/>
                  <a:gd name="connsiteY61" fmla="*/ 689377 h 894132"/>
                  <a:gd name="connsiteX62" fmla="*/ 1017612 w 1166050"/>
                  <a:gd name="connsiteY62" fmla="*/ 672388 h 894132"/>
                  <a:gd name="connsiteX63" fmla="*/ 1046227 w 1166050"/>
                  <a:gd name="connsiteY63" fmla="*/ 633940 h 894132"/>
                  <a:gd name="connsiteX64" fmla="*/ 1044438 w 1166050"/>
                  <a:gd name="connsiteY64" fmla="*/ 630364 h 894132"/>
                  <a:gd name="connsiteX65" fmla="*/ 970219 w 1166050"/>
                  <a:gd name="connsiteY65" fmla="*/ 685800 h 894132"/>
                  <a:gd name="connsiteX66" fmla="*/ 858442 w 1166050"/>
                  <a:gd name="connsiteY66" fmla="*/ 706365 h 894132"/>
                  <a:gd name="connsiteX67" fmla="*/ 866490 w 1166050"/>
                  <a:gd name="connsiteY67" fmla="*/ 702789 h 894132"/>
                  <a:gd name="connsiteX68" fmla="*/ 873644 w 1166050"/>
                  <a:gd name="connsiteY68" fmla="*/ 692953 h 894132"/>
                  <a:gd name="connsiteX69" fmla="*/ 879009 w 1166050"/>
                  <a:gd name="connsiteY69" fmla="*/ 692953 h 894132"/>
                  <a:gd name="connsiteX70" fmla="*/ 882586 w 1166050"/>
                  <a:gd name="connsiteY70" fmla="*/ 689377 h 894132"/>
                  <a:gd name="connsiteX71" fmla="*/ 889740 w 1166050"/>
                  <a:gd name="connsiteY71" fmla="*/ 687588 h 894132"/>
                  <a:gd name="connsiteX72" fmla="*/ 866490 w 1166050"/>
                  <a:gd name="connsiteY72" fmla="*/ 687588 h 894132"/>
                  <a:gd name="connsiteX73" fmla="*/ 871855 w 1166050"/>
                  <a:gd name="connsiteY73" fmla="*/ 677753 h 894132"/>
                  <a:gd name="connsiteX74" fmla="*/ 879009 w 1166050"/>
                  <a:gd name="connsiteY74" fmla="*/ 677753 h 894132"/>
                  <a:gd name="connsiteX75" fmla="*/ 882586 w 1166050"/>
                  <a:gd name="connsiteY75" fmla="*/ 670600 h 894132"/>
                  <a:gd name="connsiteX76" fmla="*/ 955017 w 1166050"/>
                  <a:gd name="connsiteY76" fmla="*/ 630364 h 894132"/>
                  <a:gd name="connsiteX77" fmla="*/ 941604 w 1166050"/>
                  <a:gd name="connsiteY77" fmla="*/ 632152 h 894132"/>
                  <a:gd name="connsiteX78" fmla="*/ 945181 w 1166050"/>
                  <a:gd name="connsiteY78" fmla="*/ 626787 h 894132"/>
                  <a:gd name="connsiteX79" fmla="*/ 997939 w 1166050"/>
                  <a:gd name="connsiteY79" fmla="*/ 604434 h 894132"/>
                  <a:gd name="connsiteX80" fmla="*/ 979161 w 1166050"/>
                  <a:gd name="connsiteY80" fmla="*/ 604434 h 894132"/>
                  <a:gd name="connsiteX81" fmla="*/ 988997 w 1166050"/>
                  <a:gd name="connsiteY81" fmla="*/ 599069 h 894132"/>
                  <a:gd name="connsiteX82" fmla="*/ 988997 w 1166050"/>
                  <a:gd name="connsiteY82" fmla="*/ 593704 h 894132"/>
                  <a:gd name="connsiteX83" fmla="*/ 992574 w 1166050"/>
                  <a:gd name="connsiteY83" fmla="*/ 591916 h 894132"/>
                  <a:gd name="connsiteX84" fmla="*/ 988997 w 1166050"/>
                  <a:gd name="connsiteY84" fmla="*/ 590128 h 894132"/>
                  <a:gd name="connsiteX85" fmla="*/ 998833 w 1166050"/>
                  <a:gd name="connsiteY85" fmla="*/ 584763 h 894132"/>
                  <a:gd name="connsiteX86" fmla="*/ 993468 w 1166050"/>
                  <a:gd name="connsiteY86" fmla="*/ 582975 h 894132"/>
                  <a:gd name="connsiteX87" fmla="*/ 1015823 w 1166050"/>
                  <a:gd name="connsiteY87" fmla="*/ 573139 h 894132"/>
                  <a:gd name="connsiteX88" fmla="*/ 1008670 w 1166050"/>
                  <a:gd name="connsiteY88" fmla="*/ 569563 h 894132"/>
                  <a:gd name="connsiteX89" fmla="*/ 1012247 w 1166050"/>
                  <a:gd name="connsiteY89" fmla="*/ 567774 h 894132"/>
                  <a:gd name="connsiteX90" fmla="*/ 1008670 w 1166050"/>
                  <a:gd name="connsiteY90" fmla="*/ 567774 h 894132"/>
                  <a:gd name="connsiteX91" fmla="*/ 1006881 w 1166050"/>
                  <a:gd name="connsiteY91" fmla="*/ 560621 h 894132"/>
                  <a:gd name="connsiteX92" fmla="*/ 1022083 w 1166050"/>
                  <a:gd name="connsiteY92" fmla="*/ 520385 h 894132"/>
                  <a:gd name="connsiteX93" fmla="*/ 1018506 w 1166050"/>
                  <a:gd name="connsiteY93" fmla="*/ 518597 h 894132"/>
                  <a:gd name="connsiteX94" fmla="*/ 949652 w 1166050"/>
                  <a:gd name="connsiteY94" fmla="*/ 550786 h 894132"/>
                  <a:gd name="connsiteX95" fmla="*/ 938027 w 1166050"/>
                  <a:gd name="connsiteY95" fmla="*/ 550786 h 894132"/>
                  <a:gd name="connsiteX96" fmla="*/ 909412 w 1166050"/>
                  <a:gd name="connsiteY96" fmla="*/ 548998 h 894132"/>
                  <a:gd name="connsiteX97" fmla="*/ 892422 w 1166050"/>
                  <a:gd name="connsiteY97" fmla="*/ 535586 h 894132"/>
                  <a:gd name="connsiteX98" fmla="*/ 850394 w 1166050"/>
                  <a:gd name="connsiteY98" fmla="*/ 515021 h 894132"/>
                  <a:gd name="connsiteX99" fmla="*/ 720734 w 1166050"/>
                  <a:gd name="connsiteY99" fmla="*/ 496244 h 894132"/>
                  <a:gd name="connsiteX100" fmla="*/ 779752 w 1166050"/>
                  <a:gd name="connsiteY100" fmla="*/ 479255 h 894132"/>
                  <a:gd name="connsiteX101" fmla="*/ 865596 w 1166050"/>
                  <a:gd name="connsiteY101" fmla="*/ 462267 h 894132"/>
                  <a:gd name="connsiteX102" fmla="*/ 848606 w 1166050"/>
                  <a:gd name="connsiteY102" fmla="*/ 462267 h 894132"/>
                  <a:gd name="connsiteX103" fmla="*/ 776175 w 1166050"/>
                  <a:gd name="connsiteY103" fmla="*/ 472102 h 894132"/>
                  <a:gd name="connsiteX104" fmla="*/ 726993 w 1166050"/>
                  <a:gd name="connsiteY104" fmla="*/ 485514 h 894132"/>
                  <a:gd name="connsiteX105" fmla="*/ 700167 w 1166050"/>
                  <a:gd name="connsiteY105" fmla="*/ 497138 h 894132"/>
                  <a:gd name="connsiteX106" fmla="*/ 700167 w 1166050"/>
                  <a:gd name="connsiteY106" fmla="*/ 491773 h 894132"/>
                  <a:gd name="connsiteX107" fmla="*/ 764550 w 1166050"/>
                  <a:gd name="connsiteY107" fmla="*/ 449749 h 894132"/>
                  <a:gd name="connsiteX108" fmla="*/ 853971 w 1166050"/>
                  <a:gd name="connsiteY108" fmla="*/ 453325 h 894132"/>
                  <a:gd name="connsiteX109" fmla="*/ 918354 w 1166050"/>
                  <a:gd name="connsiteY109" fmla="*/ 464949 h 894132"/>
                  <a:gd name="connsiteX110" fmla="*/ 935344 w 1166050"/>
                  <a:gd name="connsiteY110" fmla="*/ 480149 h 894132"/>
                  <a:gd name="connsiteX111" fmla="*/ 965748 w 1166050"/>
                  <a:gd name="connsiteY111" fmla="*/ 487302 h 894132"/>
                  <a:gd name="connsiteX112" fmla="*/ 965748 w 1166050"/>
                  <a:gd name="connsiteY112" fmla="*/ 477467 h 894132"/>
                  <a:gd name="connsiteX113" fmla="*/ 988103 w 1166050"/>
                  <a:gd name="connsiteY113" fmla="*/ 475679 h 894132"/>
                  <a:gd name="connsiteX114" fmla="*/ 969324 w 1166050"/>
                  <a:gd name="connsiteY114" fmla="*/ 439913 h 894132"/>
                  <a:gd name="connsiteX115" fmla="*/ 971113 w 1166050"/>
                  <a:gd name="connsiteY115" fmla="*/ 436337 h 894132"/>
                  <a:gd name="connsiteX116" fmla="*/ 1011352 w 1166050"/>
                  <a:gd name="connsiteY116" fmla="*/ 470314 h 894132"/>
                  <a:gd name="connsiteX117" fmla="*/ 1036390 w 1166050"/>
                  <a:gd name="connsiteY117" fmla="*/ 468526 h 894132"/>
                  <a:gd name="connsiteX118" fmla="*/ 997045 w 1166050"/>
                  <a:gd name="connsiteY118" fmla="*/ 417560 h 894132"/>
                  <a:gd name="connsiteX119" fmla="*/ 997045 w 1166050"/>
                  <a:gd name="connsiteY119" fmla="*/ 410407 h 894132"/>
                  <a:gd name="connsiteX120" fmla="*/ 991680 w 1166050"/>
                  <a:gd name="connsiteY120" fmla="*/ 406831 h 894132"/>
                  <a:gd name="connsiteX121" fmla="*/ 991680 w 1166050"/>
                  <a:gd name="connsiteY121" fmla="*/ 399677 h 894132"/>
                  <a:gd name="connsiteX122" fmla="*/ 983632 w 1166050"/>
                  <a:gd name="connsiteY122" fmla="*/ 384477 h 894132"/>
                  <a:gd name="connsiteX123" fmla="*/ 978267 w 1166050"/>
                  <a:gd name="connsiteY123" fmla="*/ 354077 h 894132"/>
                  <a:gd name="connsiteX124" fmla="*/ 971113 w 1166050"/>
                  <a:gd name="connsiteY124" fmla="*/ 325464 h 894132"/>
                  <a:gd name="connsiteX125" fmla="*/ 955911 w 1166050"/>
                  <a:gd name="connsiteY125" fmla="*/ 244098 h 894132"/>
                  <a:gd name="connsiteX126" fmla="*/ 989891 w 1166050"/>
                  <a:gd name="connsiteY126" fmla="*/ 158262 h 894132"/>
                  <a:gd name="connsiteX127" fmla="*/ 1037284 w 1166050"/>
                  <a:gd name="connsiteY127" fmla="*/ 104614 h 894132"/>
                  <a:gd name="connsiteX128" fmla="*/ 1069476 w 1166050"/>
                  <a:gd name="connsiteY128" fmla="*/ 50966 h 894132"/>
                  <a:gd name="connsiteX129" fmla="*/ 1121340 w 1166050"/>
                  <a:gd name="connsiteY129" fmla="*/ 16989 h 894132"/>
                  <a:gd name="connsiteX130" fmla="*/ 1166051 w 1166050"/>
                  <a:gd name="connsiteY130" fmla="*/ 0 h 894132"/>
                  <a:gd name="connsiteX131" fmla="*/ 0 w 1166050"/>
                  <a:gd name="connsiteY131" fmla="*/ 0 h 894132"/>
                  <a:gd name="connsiteX132" fmla="*/ 0 w 1166050"/>
                  <a:gd name="connsiteY132" fmla="*/ 894133 h 894132"/>
                  <a:gd name="connsiteX133" fmla="*/ 828933 w 1166050"/>
                  <a:gd name="connsiteY133" fmla="*/ 894133 h 894132"/>
                  <a:gd name="connsiteX134" fmla="*/ 938027 w 1166050"/>
                  <a:gd name="connsiteY134" fmla="*/ 837803 h 894132"/>
                  <a:gd name="connsiteX135" fmla="*/ 1023871 w 1166050"/>
                  <a:gd name="connsiteY135" fmla="*/ 790414 h 894132"/>
                  <a:gd name="connsiteX136" fmla="*/ 764550 w 1166050"/>
                  <a:gd name="connsiteY136" fmla="*/ 668812 h 894132"/>
                  <a:gd name="connsiteX137" fmla="*/ 756502 w 1166050"/>
                  <a:gd name="connsiteY137" fmla="*/ 667023 h 894132"/>
                  <a:gd name="connsiteX138" fmla="*/ 777069 w 1166050"/>
                  <a:gd name="connsiteY138" fmla="*/ 655400 h 894132"/>
                  <a:gd name="connsiteX139" fmla="*/ 788694 w 1166050"/>
                  <a:gd name="connsiteY139" fmla="*/ 651823 h 894132"/>
                  <a:gd name="connsiteX140" fmla="*/ 800319 w 1166050"/>
                  <a:gd name="connsiteY140" fmla="*/ 658976 h 894132"/>
                  <a:gd name="connsiteX141" fmla="*/ 764550 w 1166050"/>
                  <a:gd name="connsiteY141" fmla="*/ 668812 h 894132"/>
                  <a:gd name="connsiteX142" fmla="*/ 505229 w 1166050"/>
                  <a:gd name="connsiteY142" fmla="*/ 632152 h 894132"/>
                  <a:gd name="connsiteX143" fmla="*/ 503441 w 1166050"/>
                  <a:gd name="connsiteY143" fmla="*/ 628576 h 894132"/>
                  <a:gd name="connsiteX144" fmla="*/ 557988 w 1166050"/>
                  <a:gd name="connsiteY144" fmla="*/ 542739 h 894132"/>
                  <a:gd name="connsiteX145" fmla="*/ 615217 w 1166050"/>
                  <a:gd name="connsiteY145" fmla="*/ 495350 h 894132"/>
                  <a:gd name="connsiteX146" fmla="*/ 710003 w 1166050"/>
                  <a:gd name="connsiteY146" fmla="*/ 421137 h 894132"/>
                  <a:gd name="connsiteX147" fmla="*/ 753820 w 1166050"/>
                  <a:gd name="connsiteY147" fmla="*/ 422925 h 894132"/>
                  <a:gd name="connsiteX148" fmla="*/ 733253 w 1166050"/>
                  <a:gd name="connsiteY148" fmla="*/ 432760 h 894132"/>
                  <a:gd name="connsiteX149" fmla="*/ 727888 w 1166050"/>
                  <a:gd name="connsiteY149" fmla="*/ 430972 h 894132"/>
                  <a:gd name="connsiteX150" fmla="*/ 729676 w 1166050"/>
                  <a:gd name="connsiteY150" fmla="*/ 425607 h 894132"/>
                  <a:gd name="connsiteX151" fmla="*/ 676023 w 1166050"/>
                  <a:gd name="connsiteY151" fmla="*/ 474785 h 894132"/>
                  <a:gd name="connsiteX152" fmla="*/ 637572 w 1166050"/>
                  <a:gd name="connsiteY152" fmla="*/ 518597 h 894132"/>
                  <a:gd name="connsiteX153" fmla="*/ 635784 w 1166050"/>
                  <a:gd name="connsiteY153" fmla="*/ 515021 h 894132"/>
                  <a:gd name="connsiteX154" fmla="*/ 505229 w 1166050"/>
                  <a:gd name="connsiteY154" fmla="*/ 632152 h 894132"/>
                  <a:gd name="connsiteX155" fmla="*/ 645620 w 1166050"/>
                  <a:gd name="connsiteY155" fmla="*/ 520385 h 894132"/>
                  <a:gd name="connsiteX156" fmla="*/ 640255 w 1166050"/>
                  <a:gd name="connsiteY156" fmla="*/ 527538 h 894132"/>
                  <a:gd name="connsiteX157" fmla="*/ 633101 w 1166050"/>
                  <a:gd name="connsiteY157" fmla="*/ 534692 h 894132"/>
                  <a:gd name="connsiteX158" fmla="*/ 629524 w 1166050"/>
                  <a:gd name="connsiteY158" fmla="*/ 532903 h 894132"/>
                  <a:gd name="connsiteX159" fmla="*/ 642938 w 1166050"/>
                  <a:gd name="connsiteY159" fmla="*/ 517703 h 894132"/>
                  <a:gd name="connsiteX160" fmla="*/ 645620 w 1166050"/>
                  <a:gd name="connsiteY160" fmla="*/ 520385 h 894132"/>
                  <a:gd name="connsiteX161" fmla="*/ 724311 w 1166050"/>
                  <a:gd name="connsiteY161" fmla="*/ 773425 h 894132"/>
                  <a:gd name="connsiteX162" fmla="*/ 719840 w 1166050"/>
                  <a:gd name="connsiteY162" fmla="*/ 778790 h 894132"/>
                  <a:gd name="connsiteX163" fmla="*/ 721628 w 1166050"/>
                  <a:gd name="connsiteY163" fmla="*/ 781472 h 894132"/>
                  <a:gd name="connsiteX164" fmla="*/ 709109 w 1166050"/>
                  <a:gd name="connsiteY164" fmla="*/ 790414 h 894132"/>
                  <a:gd name="connsiteX165" fmla="*/ 706426 w 1166050"/>
                  <a:gd name="connsiteY165" fmla="*/ 790414 h 894132"/>
                  <a:gd name="connsiteX166" fmla="*/ 700167 w 1166050"/>
                  <a:gd name="connsiteY166" fmla="*/ 796673 h 894132"/>
                  <a:gd name="connsiteX167" fmla="*/ 691225 w 1166050"/>
                  <a:gd name="connsiteY167" fmla="*/ 794884 h 894132"/>
                  <a:gd name="connsiteX168" fmla="*/ 703744 w 1166050"/>
                  <a:gd name="connsiteY168" fmla="*/ 783261 h 894132"/>
                  <a:gd name="connsiteX169" fmla="*/ 710898 w 1166050"/>
                  <a:gd name="connsiteY169" fmla="*/ 776107 h 894132"/>
                  <a:gd name="connsiteX170" fmla="*/ 714474 w 1166050"/>
                  <a:gd name="connsiteY170" fmla="*/ 772531 h 894132"/>
                  <a:gd name="connsiteX171" fmla="*/ 724311 w 1166050"/>
                  <a:gd name="connsiteY171" fmla="*/ 773425 h 894132"/>
                  <a:gd name="connsiteX172" fmla="*/ 693908 w 1166050"/>
                  <a:gd name="connsiteY172" fmla="*/ 760013 h 894132"/>
                  <a:gd name="connsiteX173" fmla="*/ 674235 w 1166050"/>
                  <a:gd name="connsiteY173" fmla="*/ 773425 h 894132"/>
                  <a:gd name="connsiteX174" fmla="*/ 651880 w 1166050"/>
                  <a:gd name="connsiteY174" fmla="*/ 784155 h 894132"/>
                  <a:gd name="connsiteX175" fmla="*/ 649197 w 1166050"/>
                  <a:gd name="connsiteY175" fmla="*/ 783261 h 894132"/>
                  <a:gd name="connsiteX176" fmla="*/ 632207 w 1166050"/>
                  <a:gd name="connsiteY176" fmla="*/ 796673 h 894132"/>
                  <a:gd name="connsiteX177" fmla="*/ 629524 w 1166050"/>
                  <a:gd name="connsiteY177" fmla="*/ 799355 h 894132"/>
                  <a:gd name="connsiteX178" fmla="*/ 626842 w 1166050"/>
                  <a:gd name="connsiteY178" fmla="*/ 802037 h 894132"/>
                  <a:gd name="connsiteX179" fmla="*/ 623265 w 1166050"/>
                  <a:gd name="connsiteY179" fmla="*/ 805614 h 894132"/>
                  <a:gd name="connsiteX180" fmla="*/ 620582 w 1166050"/>
                  <a:gd name="connsiteY180" fmla="*/ 808296 h 894132"/>
                  <a:gd name="connsiteX181" fmla="*/ 617005 w 1166050"/>
                  <a:gd name="connsiteY181" fmla="*/ 807402 h 894132"/>
                  <a:gd name="connsiteX182" fmla="*/ 614323 w 1166050"/>
                  <a:gd name="connsiteY182" fmla="*/ 809190 h 894132"/>
                  <a:gd name="connsiteX183" fmla="*/ 611640 w 1166050"/>
                  <a:gd name="connsiteY183" fmla="*/ 810979 h 894132"/>
                  <a:gd name="connsiteX184" fmla="*/ 609852 w 1166050"/>
                  <a:gd name="connsiteY184" fmla="*/ 810979 h 894132"/>
                  <a:gd name="connsiteX185" fmla="*/ 603592 w 1166050"/>
                  <a:gd name="connsiteY185" fmla="*/ 816343 h 894132"/>
                  <a:gd name="connsiteX186" fmla="*/ 593756 w 1166050"/>
                  <a:gd name="connsiteY186" fmla="*/ 827073 h 894132"/>
                  <a:gd name="connsiteX187" fmla="*/ 593756 w 1166050"/>
                  <a:gd name="connsiteY187" fmla="*/ 827967 h 894132"/>
                  <a:gd name="connsiteX188" fmla="*/ 592862 w 1166050"/>
                  <a:gd name="connsiteY188" fmla="*/ 828861 h 894132"/>
                  <a:gd name="connsiteX189" fmla="*/ 591968 w 1166050"/>
                  <a:gd name="connsiteY189" fmla="*/ 829755 h 894132"/>
                  <a:gd name="connsiteX190" fmla="*/ 591073 w 1166050"/>
                  <a:gd name="connsiteY190" fmla="*/ 831544 h 894132"/>
                  <a:gd name="connsiteX191" fmla="*/ 589285 w 1166050"/>
                  <a:gd name="connsiteY191" fmla="*/ 832438 h 894132"/>
                  <a:gd name="connsiteX192" fmla="*/ 588391 w 1166050"/>
                  <a:gd name="connsiteY192" fmla="*/ 831544 h 894132"/>
                  <a:gd name="connsiteX193" fmla="*/ 587496 w 1166050"/>
                  <a:gd name="connsiteY193" fmla="*/ 830650 h 894132"/>
                  <a:gd name="connsiteX194" fmla="*/ 585708 w 1166050"/>
                  <a:gd name="connsiteY194" fmla="*/ 827967 h 894132"/>
                  <a:gd name="connsiteX195" fmla="*/ 585708 w 1166050"/>
                  <a:gd name="connsiteY195" fmla="*/ 827073 h 894132"/>
                  <a:gd name="connsiteX196" fmla="*/ 591073 w 1166050"/>
                  <a:gd name="connsiteY196" fmla="*/ 820814 h 894132"/>
                  <a:gd name="connsiteX197" fmla="*/ 592862 w 1166050"/>
                  <a:gd name="connsiteY197" fmla="*/ 819026 h 894132"/>
                  <a:gd name="connsiteX198" fmla="*/ 595544 w 1166050"/>
                  <a:gd name="connsiteY198" fmla="*/ 815449 h 894132"/>
                  <a:gd name="connsiteX199" fmla="*/ 596439 w 1166050"/>
                  <a:gd name="connsiteY199" fmla="*/ 813661 h 894132"/>
                  <a:gd name="connsiteX200" fmla="*/ 601804 w 1166050"/>
                  <a:gd name="connsiteY200" fmla="*/ 806508 h 894132"/>
                  <a:gd name="connsiteX201" fmla="*/ 602698 w 1166050"/>
                  <a:gd name="connsiteY201" fmla="*/ 805614 h 894132"/>
                  <a:gd name="connsiteX202" fmla="*/ 605381 w 1166050"/>
                  <a:gd name="connsiteY202" fmla="*/ 802037 h 894132"/>
                  <a:gd name="connsiteX203" fmla="*/ 607169 w 1166050"/>
                  <a:gd name="connsiteY203" fmla="*/ 798461 h 894132"/>
                  <a:gd name="connsiteX204" fmla="*/ 607169 w 1166050"/>
                  <a:gd name="connsiteY204" fmla="*/ 797567 h 894132"/>
                  <a:gd name="connsiteX205" fmla="*/ 608958 w 1166050"/>
                  <a:gd name="connsiteY205" fmla="*/ 793990 h 894132"/>
                  <a:gd name="connsiteX206" fmla="*/ 608958 w 1166050"/>
                  <a:gd name="connsiteY206" fmla="*/ 793096 h 894132"/>
                  <a:gd name="connsiteX207" fmla="*/ 609852 w 1166050"/>
                  <a:gd name="connsiteY207" fmla="*/ 791308 h 894132"/>
                  <a:gd name="connsiteX208" fmla="*/ 610746 w 1166050"/>
                  <a:gd name="connsiteY208" fmla="*/ 788625 h 894132"/>
                  <a:gd name="connsiteX209" fmla="*/ 610746 w 1166050"/>
                  <a:gd name="connsiteY209" fmla="*/ 787731 h 894132"/>
                  <a:gd name="connsiteX210" fmla="*/ 617900 w 1166050"/>
                  <a:gd name="connsiteY210" fmla="*/ 778790 h 894132"/>
                  <a:gd name="connsiteX211" fmla="*/ 617005 w 1166050"/>
                  <a:gd name="connsiteY211" fmla="*/ 778790 h 894132"/>
                  <a:gd name="connsiteX212" fmla="*/ 610746 w 1166050"/>
                  <a:gd name="connsiteY212" fmla="*/ 784155 h 894132"/>
                  <a:gd name="connsiteX213" fmla="*/ 608063 w 1166050"/>
                  <a:gd name="connsiteY213" fmla="*/ 781472 h 894132"/>
                  <a:gd name="connsiteX214" fmla="*/ 611640 w 1166050"/>
                  <a:gd name="connsiteY214" fmla="*/ 777896 h 894132"/>
                  <a:gd name="connsiteX215" fmla="*/ 620582 w 1166050"/>
                  <a:gd name="connsiteY215" fmla="*/ 768954 h 894132"/>
                  <a:gd name="connsiteX216" fmla="*/ 625948 w 1166050"/>
                  <a:gd name="connsiteY216" fmla="*/ 765378 h 894132"/>
                  <a:gd name="connsiteX217" fmla="*/ 626842 w 1166050"/>
                  <a:gd name="connsiteY217" fmla="*/ 764484 h 894132"/>
                  <a:gd name="connsiteX218" fmla="*/ 630419 w 1166050"/>
                  <a:gd name="connsiteY218" fmla="*/ 760013 h 894132"/>
                  <a:gd name="connsiteX219" fmla="*/ 694802 w 1166050"/>
                  <a:gd name="connsiteY219" fmla="*/ 734977 h 894132"/>
                  <a:gd name="connsiteX220" fmla="*/ 721628 w 1166050"/>
                  <a:gd name="connsiteY220" fmla="*/ 734977 h 894132"/>
                  <a:gd name="connsiteX221" fmla="*/ 736830 w 1166050"/>
                  <a:gd name="connsiteY221" fmla="*/ 738554 h 894132"/>
                  <a:gd name="connsiteX222" fmla="*/ 693908 w 1166050"/>
                  <a:gd name="connsiteY222" fmla="*/ 760013 h 894132"/>
                  <a:gd name="connsiteX223" fmla="*/ 728782 w 1166050"/>
                  <a:gd name="connsiteY223" fmla="*/ 641988 h 894132"/>
                  <a:gd name="connsiteX224" fmla="*/ 735935 w 1166050"/>
                  <a:gd name="connsiteY224" fmla="*/ 638411 h 894132"/>
                  <a:gd name="connsiteX225" fmla="*/ 722522 w 1166050"/>
                  <a:gd name="connsiteY225" fmla="*/ 638411 h 894132"/>
                  <a:gd name="connsiteX226" fmla="*/ 720734 w 1166050"/>
                  <a:gd name="connsiteY226" fmla="*/ 634834 h 894132"/>
                  <a:gd name="connsiteX227" fmla="*/ 693908 w 1166050"/>
                  <a:gd name="connsiteY227" fmla="*/ 641988 h 894132"/>
                  <a:gd name="connsiteX228" fmla="*/ 658139 w 1166050"/>
                  <a:gd name="connsiteY228" fmla="*/ 657188 h 894132"/>
                  <a:gd name="connsiteX229" fmla="*/ 604486 w 1166050"/>
                  <a:gd name="connsiteY229" fmla="*/ 685800 h 894132"/>
                  <a:gd name="connsiteX230" fmla="*/ 602698 w 1166050"/>
                  <a:gd name="connsiteY230" fmla="*/ 682223 h 894132"/>
                  <a:gd name="connsiteX231" fmla="*/ 614323 w 1166050"/>
                  <a:gd name="connsiteY231" fmla="*/ 670600 h 894132"/>
                  <a:gd name="connsiteX232" fmla="*/ 612534 w 1166050"/>
                  <a:gd name="connsiteY232" fmla="*/ 667023 h 894132"/>
                  <a:gd name="connsiteX233" fmla="*/ 661716 w 1166050"/>
                  <a:gd name="connsiteY233" fmla="*/ 623211 h 894132"/>
                  <a:gd name="connsiteX234" fmla="*/ 661716 w 1166050"/>
                  <a:gd name="connsiteY234" fmla="*/ 617846 h 894132"/>
                  <a:gd name="connsiteX235" fmla="*/ 678706 w 1166050"/>
                  <a:gd name="connsiteY235" fmla="*/ 599069 h 894132"/>
                  <a:gd name="connsiteX236" fmla="*/ 695696 w 1166050"/>
                  <a:gd name="connsiteY236" fmla="*/ 583869 h 894132"/>
                  <a:gd name="connsiteX237" fmla="*/ 690331 w 1166050"/>
                  <a:gd name="connsiteY237" fmla="*/ 578504 h 894132"/>
                  <a:gd name="connsiteX238" fmla="*/ 669764 w 1166050"/>
                  <a:gd name="connsiteY238" fmla="*/ 576716 h 894132"/>
                  <a:gd name="connsiteX239" fmla="*/ 680494 w 1166050"/>
                  <a:gd name="connsiteY239" fmla="*/ 570457 h 894132"/>
                  <a:gd name="connsiteX240" fmla="*/ 676918 w 1166050"/>
                  <a:gd name="connsiteY240" fmla="*/ 567774 h 894132"/>
                  <a:gd name="connsiteX241" fmla="*/ 684965 w 1166050"/>
                  <a:gd name="connsiteY241" fmla="*/ 559727 h 894132"/>
                  <a:gd name="connsiteX242" fmla="*/ 705532 w 1166050"/>
                  <a:gd name="connsiteY242" fmla="*/ 552574 h 894132"/>
                  <a:gd name="connsiteX243" fmla="*/ 667975 w 1166050"/>
                  <a:gd name="connsiteY243" fmla="*/ 548998 h 894132"/>
                  <a:gd name="connsiteX244" fmla="*/ 710003 w 1166050"/>
                  <a:gd name="connsiteY244" fmla="*/ 498032 h 894132"/>
                  <a:gd name="connsiteX245" fmla="*/ 715369 w 1166050"/>
                  <a:gd name="connsiteY245" fmla="*/ 499820 h 894132"/>
                  <a:gd name="connsiteX246" fmla="*/ 701955 w 1166050"/>
                  <a:gd name="connsiteY246" fmla="*/ 516809 h 894132"/>
                  <a:gd name="connsiteX247" fmla="*/ 742195 w 1166050"/>
                  <a:gd name="connsiteY247" fmla="*/ 526644 h 894132"/>
                  <a:gd name="connsiteX248" fmla="*/ 735041 w 1166050"/>
                  <a:gd name="connsiteY248" fmla="*/ 528433 h 894132"/>
                  <a:gd name="connsiteX249" fmla="*/ 761868 w 1166050"/>
                  <a:gd name="connsiteY249" fmla="*/ 536480 h 894132"/>
                  <a:gd name="connsiteX250" fmla="*/ 746666 w 1166050"/>
                  <a:gd name="connsiteY250" fmla="*/ 536480 h 894132"/>
                  <a:gd name="connsiteX251" fmla="*/ 898682 w 1166050"/>
                  <a:gd name="connsiteY251" fmla="*/ 597281 h 894132"/>
                  <a:gd name="connsiteX252" fmla="*/ 782434 w 1166050"/>
                  <a:gd name="connsiteY252" fmla="*/ 633046 h 894132"/>
                  <a:gd name="connsiteX253" fmla="*/ 769021 w 1166050"/>
                  <a:gd name="connsiteY253" fmla="*/ 631258 h 894132"/>
                  <a:gd name="connsiteX254" fmla="*/ 767233 w 1166050"/>
                  <a:gd name="connsiteY254" fmla="*/ 636623 h 894132"/>
                  <a:gd name="connsiteX255" fmla="*/ 750243 w 1166050"/>
                  <a:gd name="connsiteY255" fmla="*/ 640199 h 894132"/>
                  <a:gd name="connsiteX256" fmla="*/ 728782 w 1166050"/>
                  <a:gd name="connsiteY256" fmla="*/ 641988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Lst>
                <a:rect l="l" t="t" r="r" b="b"/>
                <a:pathLst>
                  <a:path w="1166050" h="894132">
                    <a:moveTo>
                      <a:pt x="1023871" y="790414"/>
                    </a:moveTo>
                    <a:cubicBezTo>
                      <a:pt x="1033708" y="780578"/>
                      <a:pt x="1043544" y="770743"/>
                      <a:pt x="1052486" y="760013"/>
                    </a:cubicBezTo>
                    <a:cubicBezTo>
                      <a:pt x="1070370" y="739448"/>
                      <a:pt x="1088254" y="720671"/>
                      <a:pt x="1108821" y="702789"/>
                    </a:cubicBezTo>
                    <a:cubicBezTo>
                      <a:pt x="1115081" y="697424"/>
                      <a:pt x="1121340" y="692059"/>
                      <a:pt x="1127600" y="688482"/>
                    </a:cubicBezTo>
                    <a:cubicBezTo>
                      <a:pt x="1129388" y="686694"/>
                      <a:pt x="1129388" y="683118"/>
                      <a:pt x="1131177" y="681329"/>
                    </a:cubicBezTo>
                    <a:cubicBezTo>
                      <a:pt x="1123129" y="684906"/>
                      <a:pt x="1117763" y="691165"/>
                      <a:pt x="1108821" y="694741"/>
                    </a:cubicBezTo>
                    <a:cubicBezTo>
                      <a:pt x="1107033" y="694741"/>
                      <a:pt x="1105244" y="692953"/>
                      <a:pt x="1107033" y="691165"/>
                    </a:cubicBezTo>
                    <a:cubicBezTo>
                      <a:pt x="1113292" y="686694"/>
                      <a:pt x="1119552" y="682223"/>
                      <a:pt x="1124917" y="677753"/>
                    </a:cubicBezTo>
                    <a:lnTo>
                      <a:pt x="1124023" y="677753"/>
                    </a:lnTo>
                    <a:cubicBezTo>
                      <a:pt x="1122234" y="677753"/>
                      <a:pt x="1122234" y="675965"/>
                      <a:pt x="1122234" y="674176"/>
                    </a:cubicBezTo>
                    <a:cubicBezTo>
                      <a:pt x="1099879" y="670600"/>
                      <a:pt x="1083783" y="685800"/>
                      <a:pt x="1068582" y="699212"/>
                    </a:cubicBezTo>
                    <a:cubicBezTo>
                      <a:pt x="1065005" y="701000"/>
                      <a:pt x="1061428" y="697424"/>
                      <a:pt x="1060534" y="697424"/>
                    </a:cubicBezTo>
                    <a:cubicBezTo>
                      <a:pt x="1035496" y="705471"/>
                      <a:pt x="1016718" y="727824"/>
                      <a:pt x="991680" y="737660"/>
                    </a:cubicBezTo>
                    <a:lnTo>
                      <a:pt x="991680" y="734083"/>
                    </a:lnTo>
                    <a:cubicBezTo>
                      <a:pt x="981843" y="737660"/>
                      <a:pt x="972007" y="743919"/>
                      <a:pt x="961277" y="745707"/>
                    </a:cubicBezTo>
                    <a:cubicBezTo>
                      <a:pt x="946075" y="749283"/>
                      <a:pt x="932662" y="747495"/>
                      <a:pt x="919249" y="747495"/>
                    </a:cubicBezTo>
                    <a:cubicBezTo>
                      <a:pt x="898682" y="749283"/>
                      <a:pt x="878115" y="753754"/>
                      <a:pt x="857548" y="758225"/>
                    </a:cubicBezTo>
                    <a:cubicBezTo>
                      <a:pt x="856654" y="758225"/>
                      <a:pt x="856654" y="758225"/>
                      <a:pt x="855760" y="759119"/>
                    </a:cubicBezTo>
                    <a:cubicBezTo>
                      <a:pt x="845029" y="761801"/>
                      <a:pt x="834299" y="766272"/>
                      <a:pt x="824462" y="771637"/>
                    </a:cubicBezTo>
                    <a:lnTo>
                      <a:pt x="820885" y="775213"/>
                    </a:lnTo>
                    <a:cubicBezTo>
                      <a:pt x="817309" y="778790"/>
                      <a:pt x="813732" y="783261"/>
                      <a:pt x="809261" y="785049"/>
                    </a:cubicBezTo>
                    <a:cubicBezTo>
                      <a:pt x="798530" y="790414"/>
                      <a:pt x="790482" y="799355"/>
                      <a:pt x="781540" y="807402"/>
                    </a:cubicBezTo>
                    <a:cubicBezTo>
                      <a:pt x="780646" y="808296"/>
                      <a:pt x="779752" y="808296"/>
                      <a:pt x="778858" y="808296"/>
                    </a:cubicBezTo>
                    <a:cubicBezTo>
                      <a:pt x="769915" y="817238"/>
                      <a:pt x="760973" y="826179"/>
                      <a:pt x="752031" y="834226"/>
                    </a:cubicBezTo>
                    <a:cubicBezTo>
                      <a:pt x="751137" y="835120"/>
                      <a:pt x="748454" y="835120"/>
                      <a:pt x="746666" y="835120"/>
                    </a:cubicBezTo>
                    <a:cubicBezTo>
                      <a:pt x="746666" y="834226"/>
                      <a:pt x="747560" y="834226"/>
                      <a:pt x="747560" y="833332"/>
                    </a:cubicBezTo>
                    <a:cubicBezTo>
                      <a:pt x="749349" y="830650"/>
                      <a:pt x="750243" y="828861"/>
                      <a:pt x="752031" y="826179"/>
                    </a:cubicBezTo>
                    <a:lnTo>
                      <a:pt x="757396" y="818132"/>
                    </a:lnTo>
                    <a:cubicBezTo>
                      <a:pt x="760079" y="814555"/>
                      <a:pt x="761868" y="810979"/>
                      <a:pt x="764550" y="808296"/>
                    </a:cubicBezTo>
                    <a:cubicBezTo>
                      <a:pt x="765444" y="807402"/>
                      <a:pt x="765444" y="806508"/>
                      <a:pt x="764550" y="806508"/>
                    </a:cubicBezTo>
                    <a:cubicBezTo>
                      <a:pt x="763656" y="805614"/>
                      <a:pt x="762762" y="805614"/>
                      <a:pt x="761868" y="805614"/>
                    </a:cubicBezTo>
                    <a:cubicBezTo>
                      <a:pt x="769915" y="797567"/>
                      <a:pt x="780646" y="790414"/>
                      <a:pt x="790482" y="784155"/>
                    </a:cubicBezTo>
                    <a:cubicBezTo>
                      <a:pt x="789588" y="784155"/>
                      <a:pt x="787800" y="783261"/>
                      <a:pt x="788694" y="782366"/>
                    </a:cubicBezTo>
                    <a:cubicBezTo>
                      <a:pt x="789588" y="780578"/>
                      <a:pt x="790482" y="779684"/>
                      <a:pt x="791377" y="777896"/>
                    </a:cubicBezTo>
                    <a:cubicBezTo>
                      <a:pt x="791377" y="777002"/>
                      <a:pt x="791377" y="777002"/>
                      <a:pt x="792271" y="776107"/>
                    </a:cubicBezTo>
                    <a:cubicBezTo>
                      <a:pt x="792271" y="775213"/>
                      <a:pt x="791377" y="775213"/>
                      <a:pt x="791377" y="774319"/>
                    </a:cubicBezTo>
                    <a:lnTo>
                      <a:pt x="783329" y="779684"/>
                    </a:lnTo>
                    <a:cubicBezTo>
                      <a:pt x="778858" y="783261"/>
                      <a:pt x="776175" y="790414"/>
                      <a:pt x="769915" y="790414"/>
                    </a:cubicBezTo>
                    <a:lnTo>
                      <a:pt x="767233" y="790414"/>
                    </a:lnTo>
                    <a:cubicBezTo>
                      <a:pt x="766339" y="790414"/>
                      <a:pt x="765444" y="790414"/>
                      <a:pt x="765444" y="789519"/>
                    </a:cubicBezTo>
                    <a:lnTo>
                      <a:pt x="765444" y="788625"/>
                    </a:lnTo>
                    <a:cubicBezTo>
                      <a:pt x="765444" y="787731"/>
                      <a:pt x="766339" y="787731"/>
                      <a:pt x="766339" y="786837"/>
                    </a:cubicBezTo>
                    <a:cubicBezTo>
                      <a:pt x="766339" y="785943"/>
                      <a:pt x="767233" y="785943"/>
                      <a:pt x="767233" y="785049"/>
                    </a:cubicBezTo>
                    <a:cubicBezTo>
                      <a:pt x="767233" y="785049"/>
                      <a:pt x="767233" y="784155"/>
                      <a:pt x="768127" y="784155"/>
                    </a:cubicBezTo>
                    <a:cubicBezTo>
                      <a:pt x="768127" y="783261"/>
                      <a:pt x="769021" y="782366"/>
                      <a:pt x="769021" y="782366"/>
                    </a:cubicBezTo>
                    <a:cubicBezTo>
                      <a:pt x="769021" y="781472"/>
                      <a:pt x="769915" y="781472"/>
                      <a:pt x="769915" y="780578"/>
                    </a:cubicBezTo>
                    <a:cubicBezTo>
                      <a:pt x="770810" y="779684"/>
                      <a:pt x="771704" y="777896"/>
                      <a:pt x="771704" y="777002"/>
                    </a:cubicBezTo>
                    <a:cubicBezTo>
                      <a:pt x="771704" y="776107"/>
                      <a:pt x="772598" y="776107"/>
                      <a:pt x="772598" y="775213"/>
                    </a:cubicBezTo>
                    <a:cubicBezTo>
                      <a:pt x="773492" y="774319"/>
                      <a:pt x="773492" y="773425"/>
                      <a:pt x="774387" y="772531"/>
                    </a:cubicBezTo>
                    <a:cubicBezTo>
                      <a:pt x="775281" y="770743"/>
                      <a:pt x="774387" y="769849"/>
                      <a:pt x="773492" y="769849"/>
                    </a:cubicBezTo>
                    <a:cubicBezTo>
                      <a:pt x="776175" y="765378"/>
                      <a:pt x="780646" y="762695"/>
                      <a:pt x="785117" y="760013"/>
                    </a:cubicBezTo>
                    <a:lnTo>
                      <a:pt x="784223" y="760013"/>
                    </a:lnTo>
                    <a:cubicBezTo>
                      <a:pt x="790482" y="756437"/>
                      <a:pt x="797636" y="752860"/>
                      <a:pt x="803895" y="749283"/>
                    </a:cubicBezTo>
                    <a:lnTo>
                      <a:pt x="806578" y="746601"/>
                    </a:lnTo>
                    <a:cubicBezTo>
                      <a:pt x="796742" y="750178"/>
                      <a:pt x="788694" y="754648"/>
                      <a:pt x="779752" y="760013"/>
                    </a:cubicBezTo>
                    <a:cubicBezTo>
                      <a:pt x="779752" y="760013"/>
                      <a:pt x="777963" y="760907"/>
                      <a:pt x="777069" y="761801"/>
                    </a:cubicBezTo>
                    <a:cubicBezTo>
                      <a:pt x="777069" y="761801"/>
                      <a:pt x="775281" y="762695"/>
                      <a:pt x="772598" y="760013"/>
                    </a:cubicBezTo>
                    <a:lnTo>
                      <a:pt x="772598" y="759119"/>
                    </a:lnTo>
                    <a:cubicBezTo>
                      <a:pt x="774387" y="755542"/>
                      <a:pt x="779752" y="753754"/>
                      <a:pt x="782434" y="751072"/>
                    </a:cubicBezTo>
                    <a:cubicBezTo>
                      <a:pt x="784223" y="751072"/>
                      <a:pt x="786011" y="751072"/>
                      <a:pt x="786011" y="752860"/>
                    </a:cubicBezTo>
                    <a:cubicBezTo>
                      <a:pt x="840558" y="710836"/>
                      <a:pt x="914778" y="720671"/>
                      <a:pt x="977372" y="699212"/>
                    </a:cubicBezTo>
                    <a:cubicBezTo>
                      <a:pt x="982738" y="695635"/>
                      <a:pt x="987209" y="692059"/>
                      <a:pt x="992574" y="689377"/>
                    </a:cubicBezTo>
                    <a:cubicBezTo>
                      <a:pt x="1000622" y="685800"/>
                      <a:pt x="1007775" y="677753"/>
                      <a:pt x="1017612" y="672388"/>
                    </a:cubicBezTo>
                    <a:cubicBezTo>
                      <a:pt x="1031025" y="662553"/>
                      <a:pt x="1040861" y="650035"/>
                      <a:pt x="1046227" y="633940"/>
                    </a:cubicBezTo>
                    <a:cubicBezTo>
                      <a:pt x="1046227" y="632152"/>
                      <a:pt x="1044438" y="630364"/>
                      <a:pt x="1044438" y="630364"/>
                    </a:cubicBezTo>
                    <a:cubicBezTo>
                      <a:pt x="1022083" y="653611"/>
                      <a:pt x="997045" y="672388"/>
                      <a:pt x="970219" y="685800"/>
                    </a:cubicBezTo>
                    <a:cubicBezTo>
                      <a:pt x="934450" y="704577"/>
                      <a:pt x="895999" y="701000"/>
                      <a:pt x="858442" y="706365"/>
                    </a:cubicBezTo>
                    <a:cubicBezTo>
                      <a:pt x="860231" y="702789"/>
                      <a:pt x="863808" y="702789"/>
                      <a:pt x="866490" y="702789"/>
                    </a:cubicBezTo>
                    <a:cubicBezTo>
                      <a:pt x="866490" y="697424"/>
                      <a:pt x="870067" y="695635"/>
                      <a:pt x="873644" y="692953"/>
                    </a:cubicBezTo>
                    <a:lnTo>
                      <a:pt x="879009" y="692953"/>
                    </a:lnTo>
                    <a:cubicBezTo>
                      <a:pt x="880798" y="692953"/>
                      <a:pt x="880798" y="689377"/>
                      <a:pt x="882586" y="689377"/>
                    </a:cubicBezTo>
                    <a:cubicBezTo>
                      <a:pt x="886163" y="689377"/>
                      <a:pt x="891528" y="687588"/>
                      <a:pt x="889740" y="687588"/>
                    </a:cubicBezTo>
                    <a:cubicBezTo>
                      <a:pt x="884374" y="680435"/>
                      <a:pt x="874538" y="692953"/>
                      <a:pt x="866490" y="687588"/>
                    </a:cubicBezTo>
                    <a:cubicBezTo>
                      <a:pt x="870067" y="684012"/>
                      <a:pt x="868279" y="679541"/>
                      <a:pt x="871855" y="677753"/>
                    </a:cubicBezTo>
                    <a:lnTo>
                      <a:pt x="879009" y="677753"/>
                    </a:lnTo>
                    <a:cubicBezTo>
                      <a:pt x="879009" y="674176"/>
                      <a:pt x="882586" y="670600"/>
                      <a:pt x="882586" y="670600"/>
                    </a:cubicBezTo>
                    <a:cubicBezTo>
                      <a:pt x="907624" y="655400"/>
                      <a:pt x="931768" y="643776"/>
                      <a:pt x="955017" y="630364"/>
                    </a:cubicBezTo>
                    <a:cubicBezTo>
                      <a:pt x="949652" y="630364"/>
                      <a:pt x="946969" y="635729"/>
                      <a:pt x="941604" y="632152"/>
                    </a:cubicBezTo>
                    <a:cubicBezTo>
                      <a:pt x="945181" y="632152"/>
                      <a:pt x="941604" y="626787"/>
                      <a:pt x="945181" y="626787"/>
                    </a:cubicBezTo>
                    <a:cubicBezTo>
                      <a:pt x="963959" y="621422"/>
                      <a:pt x="979161" y="611587"/>
                      <a:pt x="997939" y="604434"/>
                    </a:cubicBezTo>
                    <a:cubicBezTo>
                      <a:pt x="990785" y="604434"/>
                      <a:pt x="986314" y="609799"/>
                      <a:pt x="979161" y="604434"/>
                    </a:cubicBezTo>
                    <a:cubicBezTo>
                      <a:pt x="982738" y="602646"/>
                      <a:pt x="984526" y="599069"/>
                      <a:pt x="988997" y="599069"/>
                    </a:cubicBezTo>
                    <a:lnTo>
                      <a:pt x="988997" y="593704"/>
                    </a:lnTo>
                    <a:cubicBezTo>
                      <a:pt x="988997" y="591916"/>
                      <a:pt x="990785" y="591916"/>
                      <a:pt x="992574" y="591916"/>
                    </a:cubicBezTo>
                    <a:cubicBezTo>
                      <a:pt x="990785" y="591916"/>
                      <a:pt x="988997" y="590128"/>
                      <a:pt x="988997" y="590128"/>
                    </a:cubicBezTo>
                    <a:cubicBezTo>
                      <a:pt x="990785" y="586551"/>
                      <a:pt x="996151" y="588340"/>
                      <a:pt x="998833" y="584763"/>
                    </a:cubicBezTo>
                    <a:cubicBezTo>
                      <a:pt x="997045" y="584763"/>
                      <a:pt x="993468" y="584763"/>
                      <a:pt x="993468" y="582975"/>
                    </a:cubicBezTo>
                    <a:cubicBezTo>
                      <a:pt x="998833" y="575822"/>
                      <a:pt x="1006881" y="574928"/>
                      <a:pt x="1015823" y="573139"/>
                    </a:cubicBezTo>
                    <a:cubicBezTo>
                      <a:pt x="1014035" y="569563"/>
                      <a:pt x="1008670" y="573139"/>
                      <a:pt x="1008670" y="569563"/>
                    </a:cubicBezTo>
                    <a:cubicBezTo>
                      <a:pt x="1008670" y="567774"/>
                      <a:pt x="1010458" y="567774"/>
                      <a:pt x="1012247" y="567774"/>
                    </a:cubicBezTo>
                    <a:lnTo>
                      <a:pt x="1008670" y="567774"/>
                    </a:lnTo>
                    <a:cubicBezTo>
                      <a:pt x="1005093" y="565986"/>
                      <a:pt x="1006881" y="562410"/>
                      <a:pt x="1006881" y="560621"/>
                    </a:cubicBezTo>
                    <a:cubicBezTo>
                      <a:pt x="1016718" y="548998"/>
                      <a:pt x="1016718" y="533797"/>
                      <a:pt x="1022083" y="520385"/>
                    </a:cubicBezTo>
                    <a:cubicBezTo>
                      <a:pt x="1020294" y="520385"/>
                      <a:pt x="1018506" y="520385"/>
                      <a:pt x="1018506" y="518597"/>
                    </a:cubicBezTo>
                    <a:cubicBezTo>
                      <a:pt x="1001516" y="537374"/>
                      <a:pt x="974690" y="543633"/>
                      <a:pt x="949652" y="550786"/>
                    </a:cubicBezTo>
                    <a:lnTo>
                      <a:pt x="938027" y="550786"/>
                    </a:lnTo>
                    <a:cubicBezTo>
                      <a:pt x="929979" y="554362"/>
                      <a:pt x="917460" y="554362"/>
                      <a:pt x="909412" y="548998"/>
                    </a:cubicBezTo>
                    <a:cubicBezTo>
                      <a:pt x="902259" y="545421"/>
                      <a:pt x="899576" y="540950"/>
                      <a:pt x="892422" y="535586"/>
                    </a:cubicBezTo>
                    <a:cubicBezTo>
                      <a:pt x="879009" y="527538"/>
                      <a:pt x="865596" y="520385"/>
                      <a:pt x="850394" y="515021"/>
                    </a:cubicBezTo>
                    <a:cubicBezTo>
                      <a:pt x="808367" y="501609"/>
                      <a:pt x="764550" y="494456"/>
                      <a:pt x="720734" y="496244"/>
                    </a:cubicBezTo>
                    <a:cubicBezTo>
                      <a:pt x="739512" y="486408"/>
                      <a:pt x="760079" y="485514"/>
                      <a:pt x="779752" y="479255"/>
                    </a:cubicBezTo>
                    <a:cubicBezTo>
                      <a:pt x="808367" y="471208"/>
                      <a:pt x="835193" y="460479"/>
                      <a:pt x="865596" y="462267"/>
                    </a:cubicBezTo>
                    <a:cubicBezTo>
                      <a:pt x="860231" y="460479"/>
                      <a:pt x="853971" y="462267"/>
                      <a:pt x="848606" y="462267"/>
                    </a:cubicBezTo>
                    <a:cubicBezTo>
                      <a:pt x="825357" y="460479"/>
                      <a:pt x="801213" y="467632"/>
                      <a:pt x="776175" y="472102"/>
                    </a:cubicBezTo>
                    <a:cubicBezTo>
                      <a:pt x="759185" y="475679"/>
                      <a:pt x="743983" y="481938"/>
                      <a:pt x="726993" y="485514"/>
                    </a:cubicBezTo>
                    <a:cubicBezTo>
                      <a:pt x="717157" y="489091"/>
                      <a:pt x="711792" y="498926"/>
                      <a:pt x="700167" y="497138"/>
                    </a:cubicBezTo>
                    <a:lnTo>
                      <a:pt x="700167" y="491773"/>
                    </a:lnTo>
                    <a:cubicBezTo>
                      <a:pt x="717157" y="471208"/>
                      <a:pt x="737724" y="451537"/>
                      <a:pt x="764550" y="449749"/>
                    </a:cubicBezTo>
                    <a:cubicBezTo>
                      <a:pt x="794953" y="444384"/>
                      <a:pt x="823568" y="449749"/>
                      <a:pt x="853971" y="453325"/>
                    </a:cubicBezTo>
                    <a:cubicBezTo>
                      <a:pt x="876327" y="455114"/>
                      <a:pt x="895999" y="460479"/>
                      <a:pt x="918354" y="464949"/>
                    </a:cubicBezTo>
                    <a:cubicBezTo>
                      <a:pt x="926402" y="464949"/>
                      <a:pt x="928191" y="478361"/>
                      <a:pt x="935344" y="480149"/>
                    </a:cubicBezTo>
                    <a:cubicBezTo>
                      <a:pt x="945181" y="483726"/>
                      <a:pt x="955911" y="480149"/>
                      <a:pt x="965748" y="487302"/>
                    </a:cubicBezTo>
                    <a:cubicBezTo>
                      <a:pt x="965748" y="483726"/>
                      <a:pt x="963959" y="480149"/>
                      <a:pt x="965748" y="477467"/>
                    </a:cubicBezTo>
                    <a:cubicBezTo>
                      <a:pt x="972901" y="470314"/>
                      <a:pt x="980949" y="479255"/>
                      <a:pt x="988103" y="475679"/>
                    </a:cubicBezTo>
                    <a:cubicBezTo>
                      <a:pt x="1001516" y="467632"/>
                      <a:pt x="976478" y="452431"/>
                      <a:pt x="969324" y="439913"/>
                    </a:cubicBezTo>
                    <a:cubicBezTo>
                      <a:pt x="969324" y="438125"/>
                      <a:pt x="971113" y="436337"/>
                      <a:pt x="971113" y="436337"/>
                    </a:cubicBezTo>
                    <a:cubicBezTo>
                      <a:pt x="984526" y="447961"/>
                      <a:pt x="994362" y="461373"/>
                      <a:pt x="1011352" y="470314"/>
                    </a:cubicBezTo>
                    <a:cubicBezTo>
                      <a:pt x="1019400" y="473890"/>
                      <a:pt x="1039967" y="478361"/>
                      <a:pt x="1036390" y="468526"/>
                    </a:cubicBezTo>
                    <a:cubicBezTo>
                      <a:pt x="1028342" y="449749"/>
                      <a:pt x="1011352" y="434549"/>
                      <a:pt x="997045" y="417560"/>
                    </a:cubicBezTo>
                    <a:lnTo>
                      <a:pt x="997045" y="410407"/>
                    </a:lnTo>
                    <a:cubicBezTo>
                      <a:pt x="993468" y="410407"/>
                      <a:pt x="993468" y="408619"/>
                      <a:pt x="991680" y="406831"/>
                    </a:cubicBezTo>
                    <a:lnTo>
                      <a:pt x="991680" y="399677"/>
                    </a:lnTo>
                    <a:cubicBezTo>
                      <a:pt x="984526" y="396101"/>
                      <a:pt x="986314" y="389842"/>
                      <a:pt x="983632" y="384477"/>
                    </a:cubicBezTo>
                    <a:cubicBezTo>
                      <a:pt x="978267" y="376430"/>
                      <a:pt x="981843" y="363912"/>
                      <a:pt x="978267" y="354077"/>
                    </a:cubicBezTo>
                    <a:cubicBezTo>
                      <a:pt x="974690" y="344241"/>
                      <a:pt x="972901" y="335300"/>
                      <a:pt x="971113" y="325464"/>
                    </a:cubicBezTo>
                    <a:cubicBezTo>
                      <a:pt x="965748" y="296852"/>
                      <a:pt x="959488" y="271816"/>
                      <a:pt x="955911" y="244098"/>
                    </a:cubicBezTo>
                    <a:cubicBezTo>
                      <a:pt x="952334" y="211910"/>
                      <a:pt x="974690" y="186874"/>
                      <a:pt x="989891" y="158262"/>
                    </a:cubicBezTo>
                    <a:cubicBezTo>
                      <a:pt x="1001516" y="137696"/>
                      <a:pt x="1014929" y="118026"/>
                      <a:pt x="1037284" y="104614"/>
                    </a:cubicBezTo>
                    <a:cubicBezTo>
                      <a:pt x="1042650" y="84049"/>
                      <a:pt x="1056063" y="67060"/>
                      <a:pt x="1069476" y="50966"/>
                    </a:cubicBezTo>
                    <a:cubicBezTo>
                      <a:pt x="1082889" y="34871"/>
                      <a:pt x="1105244" y="24142"/>
                      <a:pt x="1121340" y="16989"/>
                    </a:cubicBezTo>
                    <a:cubicBezTo>
                      <a:pt x="1144590" y="6259"/>
                      <a:pt x="1166051" y="0"/>
                      <a:pt x="1166051" y="0"/>
                    </a:cubicBezTo>
                    <a:lnTo>
                      <a:pt x="0" y="0"/>
                    </a:lnTo>
                    <a:lnTo>
                      <a:pt x="0" y="894133"/>
                    </a:lnTo>
                    <a:lnTo>
                      <a:pt x="828933" y="894133"/>
                    </a:lnTo>
                    <a:cubicBezTo>
                      <a:pt x="861125" y="870886"/>
                      <a:pt x="893317" y="860156"/>
                      <a:pt x="938027" y="837803"/>
                    </a:cubicBezTo>
                    <a:cubicBezTo>
                      <a:pt x="959488" y="828861"/>
                      <a:pt x="1007775" y="806508"/>
                      <a:pt x="1023871" y="790414"/>
                    </a:cubicBezTo>
                    <a:moveTo>
                      <a:pt x="764550" y="668812"/>
                    </a:moveTo>
                    <a:cubicBezTo>
                      <a:pt x="760973" y="668812"/>
                      <a:pt x="754714" y="670600"/>
                      <a:pt x="756502" y="667023"/>
                    </a:cubicBezTo>
                    <a:cubicBezTo>
                      <a:pt x="758291" y="658976"/>
                      <a:pt x="769915" y="658976"/>
                      <a:pt x="777069" y="655400"/>
                    </a:cubicBezTo>
                    <a:cubicBezTo>
                      <a:pt x="780646" y="653611"/>
                      <a:pt x="785117" y="650035"/>
                      <a:pt x="788694" y="651823"/>
                    </a:cubicBezTo>
                    <a:cubicBezTo>
                      <a:pt x="792271" y="657188"/>
                      <a:pt x="796742" y="655400"/>
                      <a:pt x="800319" y="658976"/>
                    </a:cubicBezTo>
                    <a:cubicBezTo>
                      <a:pt x="789588" y="668812"/>
                      <a:pt x="776175" y="664341"/>
                      <a:pt x="764550" y="668812"/>
                    </a:cubicBezTo>
                    <a:moveTo>
                      <a:pt x="505229" y="632152"/>
                    </a:moveTo>
                    <a:cubicBezTo>
                      <a:pt x="505229" y="632152"/>
                      <a:pt x="503441" y="630364"/>
                      <a:pt x="503441" y="628576"/>
                    </a:cubicBezTo>
                    <a:cubicBezTo>
                      <a:pt x="525796" y="599963"/>
                      <a:pt x="541892" y="573139"/>
                      <a:pt x="557988" y="542739"/>
                    </a:cubicBezTo>
                    <a:cubicBezTo>
                      <a:pt x="580343" y="531115"/>
                      <a:pt x="598227" y="514126"/>
                      <a:pt x="615217" y="495350"/>
                    </a:cubicBezTo>
                    <a:cubicBezTo>
                      <a:pt x="643832" y="464949"/>
                      <a:pt x="674235" y="438125"/>
                      <a:pt x="710003" y="421137"/>
                    </a:cubicBezTo>
                    <a:cubicBezTo>
                      <a:pt x="723416" y="415772"/>
                      <a:pt x="740406" y="417560"/>
                      <a:pt x="753820" y="422925"/>
                    </a:cubicBezTo>
                    <a:cubicBezTo>
                      <a:pt x="748454" y="430078"/>
                      <a:pt x="740406" y="428290"/>
                      <a:pt x="733253" y="432760"/>
                    </a:cubicBezTo>
                    <a:cubicBezTo>
                      <a:pt x="731464" y="432760"/>
                      <a:pt x="729676" y="432760"/>
                      <a:pt x="727888" y="430972"/>
                    </a:cubicBezTo>
                    <a:cubicBezTo>
                      <a:pt x="729676" y="429184"/>
                      <a:pt x="729676" y="427396"/>
                      <a:pt x="729676" y="425607"/>
                    </a:cubicBezTo>
                    <a:cubicBezTo>
                      <a:pt x="712686" y="444384"/>
                      <a:pt x="689436" y="452431"/>
                      <a:pt x="676023" y="474785"/>
                    </a:cubicBezTo>
                    <a:cubicBezTo>
                      <a:pt x="666187" y="491773"/>
                      <a:pt x="659033" y="513232"/>
                      <a:pt x="637572" y="518597"/>
                    </a:cubicBezTo>
                    <a:cubicBezTo>
                      <a:pt x="630419" y="520385"/>
                      <a:pt x="639361" y="513232"/>
                      <a:pt x="635784" y="515021"/>
                    </a:cubicBezTo>
                    <a:cubicBezTo>
                      <a:pt x="583025" y="547209"/>
                      <a:pt x="546363" y="586551"/>
                      <a:pt x="505229" y="632152"/>
                    </a:cubicBezTo>
                    <a:moveTo>
                      <a:pt x="645620" y="520385"/>
                    </a:moveTo>
                    <a:cubicBezTo>
                      <a:pt x="643832" y="523962"/>
                      <a:pt x="642043" y="523962"/>
                      <a:pt x="640255" y="527538"/>
                    </a:cubicBezTo>
                    <a:cubicBezTo>
                      <a:pt x="638466" y="531115"/>
                      <a:pt x="636678" y="532903"/>
                      <a:pt x="633101" y="534692"/>
                    </a:cubicBezTo>
                    <a:cubicBezTo>
                      <a:pt x="631313" y="534692"/>
                      <a:pt x="629524" y="534692"/>
                      <a:pt x="629524" y="532903"/>
                    </a:cubicBezTo>
                    <a:cubicBezTo>
                      <a:pt x="631313" y="525750"/>
                      <a:pt x="636678" y="519491"/>
                      <a:pt x="642938" y="517703"/>
                    </a:cubicBezTo>
                    <a:cubicBezTo>
                      <a:pt x="645620" y="516809"/>
                      <a:pt x="645620" y="518597"/>
                      <a:pt x="645620" y="520385"/>
                    </a:cubicBezTo>
                    <a:moveTo>
                      <a:pt x="724311" y="773425"/>
                    </a:moveTo>
                    <a:cubicBezTo>
                      <a:pt x="723416" y="775213"/>
                      <a:pt x="721628" y="777002"/>
                      <a:pt x="719840" y="778790"/>
                    </a:cubicBezTo>
                    <a:cubicBezTo>
                      <a:pt x="721628" y="778790"/>
                      <a:pt x="723416" y="780578"/>
                      <a:pt x="721628" y="781472"/>
                    </a:cubicBezTo>
                    <a:cubicBezTo>
                      <a:pt x="718051" y="785049"/>
                      <a:pt x="713580" y="788625"/>
                      <a:pt x="709109" y="790414"/>
                    </a:cubicBezTo>
                    <a:lnTo>
                      <a:pt x="706426" y="790414"/>
                    </a:lnTo>
                    <a:cubicBezTo>
                      <a:pt x="704638" y="792202"/>
                      <a:pt x="701955" y="793990"/>
                      <a:pt x="700167" y="796673"/>
                    </a:cubicBezTo>
                    <a:cubicBezTo>
                      <a:pt x="698379" y="798461"/>
                      <a:pt x="688542" y="797567"/>
                      <a:pt x="691225" y="794884"/>
                    </a:cubicBezTo>
                    <a:cubicBezTo>
                      <a:pt x="695696" y="791308"/>
                      <a:pt x="699273" y="786837"/>
                      <a:pt x="703744" y="783261"/>
                    </a:cubicBezTo>
                    <a:cubicBezTo>
                      <a:pt x="706426" y="781472"/>
                      <a:pt x="709109" y="778790"/>
                      <a:pt x="710898" y="776107"/>
                    </a:cubicBezTo>
                    <a:cubicBezTo>
                      <a:pt x="711792" y="774319"/>
                      <a:pt x="712686" y="773425"/>
                      <a:pt x="714474" y="772531"/>
                    </a:cubicBezTo>
                    <a:cubicBezTo>
                      <a:pt x="717157" y="770743"/>
                      <a:pt x="726099" y="769849"/>
                      <a:pt x="724311" y="773425"/>
                    </a:cubicBezTo>
                    <a:moveTo>
                      <a:pt x="693908" y="760013"/>
                    </a:moveTo>
                    <a:cubicBezTo>
                      <a:pt x="686754" y="764484"/>
                      <a:pt x="680494" y="768954"/>
                      <a:pt x="674235" y="773425"/>
                    </a:cubicBezTo>
                    <a:cubicBezTo>
                      <a:pt x="667081" y="777896"/>
                      <a:pt x="659033" y="780578"/>
                      <a:pt x="651880" y="784155"/>
                    </a:cubicBezTo>
                    <a:cubicBezTo>
                      <a:pt x="650985" y="783261"/>
                      <a:pt x="650091" y="783261"/>
                      <a:pt x="649197" y="783261"/>
                    </a:cubicBezTo>
                    <a:cubicBezTo>
                      <a:pt x="642938" y="786837"/>
                      <a:pt x="637572" y="791308"/>
                      <a:pt x="632207" y="796673"/>
                    </a:cubicBezTo>
                    <a:lnTo>
                      <a:pt x="629524" y="799355"/>
                    </a:lnTo>
                    <a:lnTo>
                      <a:pt x="626842" y="802037"/>
                    </a:lnTo>
                    <a:lnTo>
                      <a:pt x="623265" y="805614"/>
                    </a:lnTo>
                    <a:cubicBezTo>
                      <a:pt x="622371" y="806508"/>
                      <a:pt x="622371" y="807402"/>
                      <a:pt x="620582" y="808296"/>
                    </a:cubicBezTo>
                    <a:cubicBezTo>
                      <a:pt x="619688" y="809190"/>
                      <a:pt x="617005" y="809190"/>
                      <a:pt x="617005" y="807402"/>
                    </a:cubicBezTo>
                    <a:cubicBezTo>
                      <a:pt x="616111" y="808296"/>
                      <a:pt x="615217" y="808296"/>
                      <a:pt x="614323" y="809190"/>
                    </a:cubicBezTo>
                    <a:cubicBezTo>
                      <a:pt x="613429" y="810085"/>
                      <a:pt x="612534" y="810085"/>
                      <a:pt x="611640" y="810979"/>
                    </a:cubicBezTo>
                    <a:lnTo>
                      <a:pt x="609852" y="810979"/>
                    </a:lnTo>
                    <a:cubicBezTo>
                      <a:pt x="608063" y="812767"/>
                      <a:pt x="605381" y="814555"/>
                      <a:pt x="603592" y="816343"/>
                    </a:cubicBezTo>
                    <a:cubicBezTo>
                      <a:pt x="600015" y="819920"/>
                      <a:pt x="596439" y="822602"/>
                      <a:pt x="593756" y="827073"/>
                    </a:cubicBezTo>
                    <a:lnTo>
                      <a:pt x="593756" y="827967"/>
                    </a:lnTo>
                    <a:lnTo>
                      <a:pt x="592862" y="828861"/>
                    </a:lnTo>
                    <a:cubicBezTo>
                      <a:pt x="592862" y="828861"/>
                      <a:pt x="592862" y="829755"/>
                      <a:pt x="591968" y="829755"/>
                    </a:cubicBezTo>
                    <a:cubicBezTo>
                      <a:pt x="591968" y="830650"/>
                      <a:pt x="591073" y="830650"/>
                      <a:pt x="591073" y="831544"/>
                    </a:cubicBezTo>
                    <a:cubicBezTo>
                      <a:pt x="591073" y="831544"/>
                      <a:pt x="590179" y="832438"/>
                      <a:pt x="589285" y="832438"/>
                    </a:cubicBezTo>
                    <a:lnTo>
                      <a:pt x="588391" y="831544"/>
                    </a:lnTo>
                    <a:cubicBezTo>
                      <a:pt x="588391" y="831544"/>
                      <a:pt x="588391" y="830650"/>
                      <a:pt x="587496" y="830650"/>
                    </a:cubicBezTo>
                    <a:cubicBezTo>
                      <a:pt x="586602" y="829755"/>
                      <a:pt x="586602" y="828861"/>
                      <a:pt x="585708" y="827967"/>
                    </a:cubicBezTo>
                    <a:lnTo>
                      <a:pt x="585708" y="827073"/>
                    </a:lnTo>
                    <a:cubicBezTo>
                      <a:pt x="587496" y="825285"/>
                      <a:pt x="589285" y="823497"/>
                      <a:pt x="591073" y="820814"/>
                    </a:cubicBezTo>
                    <a:cubicBezTo>
                      <a:pt x="591968" y="819920"/>
                      <a:pt x="591968" y="819026"/>
                      <a:pt x="592862" y="819026"/>
                    </a:cubicBezTo>
                    <a:cubicBezTo>
                      <a:pt x="593756" y="818132"/>
                      <a:pt x="594650" y="816343"/>
                      <a:pt x="595544" y="815449"/>
                    </a:cubicBezTo>
                    <a:cubicBezTo>
                      <a:pt x="595544" y="814555"/>
                      <a:pt x="596439" y="814555"/>
                      <a:pt x="596439" y="813661"/>
                    </a:cubicBezTo>
                    <a:cubicBezTo>
                      <a:pt x="598227" y="810979"/>
                      <a:pt x="600015" y="809190"/>
                      <a:pt x="601804" y="806508"/>
                    </a:cubicBezTo>
                    <a:lnTo>
                      <a:pt x="602698" y="805614"/>
                    </a:lnTo>
                    <a:cubicBezTo>
                      <a:pt x="603592" y="804720"/>
                      <a:pt x="604486" y="802931"/>
                      <a:pt x="605381" y="802037"/>
                    </a:cubicBezTo>
                    <a:cubicBezTo>
                      <a:pt x="606275" y="801143"/>
                      <a:pt x="606275" y="800249"/>
                      <a:pt x="607169" y="798461"/>
                    </a:cubicBezTo>
                    <a:lnTo>
                      <a:pt x="607169" y="797567"/>
                    </a:lnTo>
                    <a:cubicBezTo>
                      <a:pt x="608063" y="795778"/>
                      <a:pt x="608063" y="794884"/>
                      <a:pt x="608958" y="793990"/>
                    </a:cubicBezTo>
                    <a:lnTo>
                      <a:pt x="608958" y="793096"/>
                    </a:lnTo>
                    <a:cubicBezTo>
                      <a:pt x="608958" y="792202"/>
                      <a:pt x="608958" y="792202"/>
                      <a:pt x="609852" y="791308"/>
                    </a:cubicBezTo>
                    <a:cubicBezTo>
                      <a:pt x="609852" y="790414"/>
                      <a:pt x="609852" y="789519"/>
                      <a:pt x="610746" y="788625"/>
                    </a:cubicBezTo>
                    <a:lnTo>
                      <a:pt x="610746" y="787731"/>
                    </a:lnTo>
                    <a:cubicBezTo>
                      <a:pt x="612534" y="784155"/>
                      <a:pt x="615217" y="781472"/>
                      <a:pt x="617900" y="778790"/>
                    </a:cubicBezTo>
                    <a:lnTo>
                      <a:pt x="617005" y="778790"/>
                    </a:lnTo>
                    <a:cubicBezTo>
                      <a:pt x="614323" y="780578"/>
                      <a:pt x="612534" y="782366"/>
                      <a:pt x="610746" y="784155"/>
                    </a:cubicBezTo>
                    <a:cubicBezTo>
                      <a:pt x="608958" y="785943"/>
                      <a:pt x="605381" y="783261"/>
                      <a:pt x="608063" y="781472"/>
                    </a:cubicBezTo>
                    <a:cubicBezTo>
                      <a:pt x="609852" y="780578"/>
                      <a:pt x="610746" y="778790"/>
                      <a:pt x="611640" y="777896"/>
                    </a:cubicBezTo>
                    <a:cubicBezTo>
                      <a:pt x="614323" y="775213"/>
                      <a:pt x="617005" y="771637"/>
                      <a:pt x="620582" y="768954"/>
                    </a:cubicBezTo>
                    <a:cubicBezTo>
                      <a:pt x="622371" y="767166"/>
                      <a:pt x="624159" y="766272"/>
                      <a:pt x="625948" y="765378"/>
                    </a:cubicBezTo>
                    <a:lnTo>
                      <a:pt x="626842" y="764484"/>
                    </a:lnTo>
                    <a:cubicBezTo>
                      <a:pt x="627736" y="762695"/>
                      <a:pt x="629524" y="761801"/>
                      <a:pt x="630419" y="760013"/>
                    </a:cubicBezTo>
                    <a:cubicBezTo>
                      <a:pt x="646514" y="744813"/>
                      <a:pt x="674235" y="744813"/>
                      <a:pt x="694802" y="734977"/>
                    </a:cubicBezTo>
                    <a:cubicBezTo>
                      <a:pt x="702850" y="731401"/>
                      <a:pt x="713580" y="736766"/>
                      <a:pt x="721628" y="734977"/>
                    </a:cubicBezTo>
                    <a:cubicBezTo>
                      <a:pt x="726993" y="734977"/>
                      <a:pt x="731464" y="734977"/>
                      <a:pt x="736830" y="738554"/>
                    </a:cubicBezTo>
                    <a:cubicBezTo>
                      <a:pt x="721628" y="741236"/>
                      <a:pt x="708215" y="751072"/>
                      <a:pt x="693908" y="760013"/>
                    </a:cubicBezTo>
                    <a:moveTo>
                      <a:pt x="728782" y="641988"/>
                    </a:moveTo>
                    <a:cubicBezTo>
                      <a:pt x="726993" y="640199"/>
                      <a:pt x="734147" y="641988"/>
                      <a:pt x="735935" y="638411"/>
                    </a:cubicBezTo>
                    <a:lnTo>
                      <a:pt x="722522" y="638411"/>
                    </a:lnTo>
                    <a:cubicBezTo>
                      <a:pt x="720734" y="638411"/>
                      <a:pt x="720734" y="636623"/>
                      <a:pt x="720734" y="634834"/>
                    </a:cubicBezTo>
                    <a:cubicBezTo>
                      <a:pt x="712686" y="636623"/>
                      <a:pt x="701955" y="640199"/>
                      <a:pt x="693908" y="641988"/>
                    </a:cubicBezTo>
                    <a:cubicBezTo>
                      <a:pt x="682283" y="645564"/>
                      <a:pt x="671552" y="653611"/>
                      <a:pt x="658139" y="657188"/>
                    </a:cubicBezTo>
                    <a:cubicBezTo>
                      <a:pt x="639361" y="664341"/>
                      <a:pt x="624159" y="679541"/>
                      <a:pt x="604486" y="685800"/>
                    </a:cubicBezTo>
                    <a:cubicBezTo>
                      <a:pt x="602698" y="685800"/>
                      <a:pt x="602698" y="684012"/>
                      <a:pt x="602698" y="682223"/>
                    </a:cubicBezTo>
                    <a:cubicBezTo>
                      <a:pt x="604486" y="676859"/>
                      <a:pt x="610746" y="675070"/>
                      <a:pt x="614323" y="670600"/>
                    </a:cubicBezTo>
                    <a:cubicBezTo>
                      <a:pt x="614323" y="668812"/>
                      <a:pt x="614323" y="667023"/>
                      <a:pt x="612534" y="667023"/>
                    </a:cubicBezTo>
                    <a:cubicBezTo>
                      <a:pt x="625948" y="648246"/>
                      <a:pt x="644726" y="638411"/>
                      <a:pt x="661716" y="623211"/>
                    </a:cubicBezTo>
                    <a:lnTo>
                      <a:pt x="661716" y="617846"/>
                    </a:lnTo>
                    <a:cubicBezTo>
                      <a:pt x="667081" y="610693"/>
                      <a:pt x="675129" y="608010"/>
                      <a:pt x="678706" y="599069"/>
                    </a:cubicBezTo>
                    <a:cubicBezTo>
                      <a:pt x="680494" y="593704"/>
                      <a:pt x="687648" y="587445"/>
                      <a:pt x="695696" y="583869"/>
                    </a:cubicBezTo>
                    <a:cubicBezTo>
                      <a:pt x="693908" y="582081"/>
                      <a:pt x="690331" y="582081"/>
                      <a:pt x="690331" y="578504"/>
                    </a:cubicBezTo>
                    <a:cubicBezTo>
                      <a:pt x="683177" y="578504"/>
                      <a:pt x="676918" y="582081"/>
                      <a:pt x="669764" y="576716"/>
                    </a:cubicBezTo>
                    <a:cubicBezTo>
                      <a:pt x="673341" y="574033"/>
                      <a:pt x="676918" y="572245"/>
                      <a:pt x="680494" y="570457"/>
                    </a:cubicBezTo>
                    <a:cubicBezTo>
                      <a:pt x="678706" y="570457"/>
                      <a:pt x="677812" y="569563"/>
                      <a:pt x="676918" y="567774"/>
                    </a:cubicBezTo>
                    <a:cubicBezTo>
                      <a:pt x="675129" y="564198"/>
                      <a:pt x="680494" y="560621"/>
                      <a:pt x="684965" y="559727"/>
                    </a:cubicBezTo>
                    <a:cubicBezTo>
                      <a:pt x="692119" y="557939"/>
                      <a:pt x="700167" y="557939"/>
                      <a:pt x="705532" y="552574"/>
                    </a:cubicBezTo>
                    <a:cubicBezTo>
                      <a:pt x="693908" y="550786"/>
                      <a:pt x="680494" y="556151"/>
                      <a:pt x="667975" y="548998"/>
                    </a:cubicBezTo>
                    <a:cubicBezTo>
                      <a:pt x="676023" y="526644"/>
                      <a:pt x="690331" y="508762"/>
                      <a:pt x="710003" y="498032"/>
                    </a:cubicBezTo>
                    <a:cubicBezTo>
                      <a:pt x="711792" y="498032"/>
                      <a:pt x="715369" y="498032"/>
                      <a:pt x="715369" y="499820"/>
                    </a:cubicBezTo>
                    <a:cubicBezTo>
                      <a:pt x="715369" y="507868"/>
                      <a:pt x="710003" y="515021"/>
                      <a:pt x="701955" y="516809"/>
                    </a:cubicBezTo>
                    <a:cubicBezTo>
                      <a:pt x="715369" y="520385"/>
                      <a:pt x="728782" y="520385"/>
                      <a:pt x="742195" y="526644"/>
                    </a:cubicBezTo>
                    <a:cubicBezTo>
                      <a:pt x="740406" y="530221"/>
                      <a:pt x="736830" y="528433"/>
                      <a:pt x="735041" y="528433"/>
                    </a:cubicBezTo>
                    <a:cubicBezTo>
                      <a:pt x="743089" y="533797"/>
                      <a:pt x="753820" y="530221"/>
                      <a:pt x="761868" y="536480"/>
                    </a:cubicBezTo>
                    <a:cubicBezTo>
                      <a:pt x="756502" y="541845"/>
                      <a:pt x="752031" y="536480"/>
                      <a:pt x="746666" y="536480"/>
                    </a:cubicBezTo>
                    <a:cubicBezTo>
                      <a:pt x="799424" y="551680"/>
                      <a:pt x="854865" y="563304"/>
                      <a:pt x="898682" y="597281"/>
                    </a:cubicBezTo>
                    <a:cubicBezTo>
                      <a:pt x="861125" y="616058"/>
                      <a:pt x="822674" y="624105"/>
                      <a:pt x="782434" y="633046"/>
                    </a:cubicBezTo>
                    <a:cubicBezTo>
                      <a:pt x="777069" y="633046"/>
                      <a:pt x="774387" y="633046"/>
                      <a:pt x="769021" y="631258"/>
                    </a:cubicBezTo>
                    <a:cubicBezTo>
                      <a:pt x="769021" y="633046"/>
                      <a:pt x="769021" y="636623"/>
                      <a:pt x="767233" y="636623"/>
                    </a:cubicBezTo>
                    <a:cubicBezTo>
                      <a:pt x="760079" y="636623"/>
                      <a:pt x="755608" y="636623"/>
                      <a:pt x="750243" y="640199"/>
                    </a:cubicBezTo>
                    <a:cubicBezTo>
                      <a:pt x="743983" y="645564"/>
                      <a:pt x="734147" y="647352"/>
                      <a:pt x="728782" y="641988"/>
                    </a:cubicBezTo>
                  </a:path>
                </a:pathLst>
              </a:custGeom>
              <a:solidFill>
                <a:srgbClr val="000091"/>
              </a:solidFill>
              <a:ln w="893" cap="flat">
                <a:noFill/>
                <a:prstDash val="solid"/>
                <a:miter/>
              </a:ln>
            </p:spPr>
            <p:txBody>
              <a:bodyPr rtlCol="0" anchor="ctr"/>
              <a:lstStyle/>
              <a:p>
                <a:endParaRPr lang="fr-FR"/>
              </a:p>
            </p:txBody>
          </p:sp>
          <p:sp>
            <p:nvSpPr>
              <p:cNvPr id="14" name="Forme libre 13">
                <a:extLst>
                  <a:ext uri="{FF2B5EF4-FFF2-40B4-BE49-F238E27FC236}">
                    <a16:creationId xmlns:a16="http://schemas.microsoft.com/office/drawing/2014/main" id="{8848E769-CA89-7864-D8F9-888F4F8708F5}"/>
                  </a:ext>
                </a:extLst>
              </p:cNvPr>
              <p:cNvSpPr/>
              <p:nvPr/>
            </p:nvSpPr>
            <p:spPr>
              <a:xfrm>
                <a:off x="4569124" y="894132"/>
                <a:ext cx="1085135" cy="894132"/>
              </a:xfrm>
              <a:custGeom>
                <a:avLst/>
                <a:gdLst>
                  <a:gd name="connsiteX0" fmla="*/ 1084241 w 1085135"/>
                  <a:gd name="connsiteY0" fmla="*/ 0 h 894132"/>
                  <a:gd name="connsiteX1" fmla="*/ 123859 w 1085135"/>
                  <a:gd name="connsiteY1" fmla="*/ 0 h 894132"/>
                  <a:gd name="connsiteX2" fmla="*/ 132801 w 1085135"/>
                  <a:gd name="connsiteY2" fmla="*/ 4471 h 894132"/>
                  <a:gd name="connsiteX3" fmla="*/ 156945 w 1085135"/>
                  <a:gd name="connsiteY3" fmla="*/ 16989 h 894132"/>
                  <a:gd name="connsiteX4" fmla="*/ 189136 w 1085135"/>
                  <a:gd name="connsiteY4" fmla="*/ 43813 h 894132"/>
                  <a:gd name="connsiteX5" fmla="*/ 194501 w 1085135"/>
                  <a:gd name="connsiteY5" fmla="*/ 66166 h 894132"/>
                  <a:gd name="connsiteX6" fmla="*/ 181088 w 1085135"/>
                  <a:gd name="connsiteY6" fmla="*/ 91202 h 894132"/>
                  <a:gd name="connsiteX7" fmla="*/ 145320 w 1085135"/>
                  <a:gd name="connsiteY7" fmla="*/ 94778 h 894132"/>
                  <a:gd name="connsiteX8" fmla="*/ 124753 w 1085135"/>
                  <a:gd name="connsiteY8" fmla="*/ 91202 h 894132"/>
                  <a:gd name="connsiteX9" fmla="*/ 190925 w 1085135"/>
                  <a:gd name="connsiteY9" fmla="*/ 136802 h 894132"/>
                  <a:gd name="connsiteX10" fmla="*/ 206126 w 1085135"/>
                  <a:gd name="connsiteY10" fmla="*/ 142167 h 894132"/>
                  <a:gd name="connsiteX11" fmla="*/ 207915 w 1085135"/>
                  <a:gd name="connsiteY11" fmla="*/ 147532 h 894132"/>
                  <a:gd name="connsiteX12" fmla="*/ 202549 w 1085135"/>
                  <a:gd name="connsiteY12" fmla="*/ 157367 h 894132"/>
                  <a:gd name="connsiteX13" fmla="*/ 207915 w 1085135"/>
                  <a:gd name="connsiteY13" fmla="*/ 157367 h 894132"/>
                  <a:gd name="connsiteX14" fmla="*/ 226693 w 1085135"/>
                  <a:gd name="connsiteY14" fmla="*/ 142167 h 894132"/>
                  <a:gd name="connsiteX15" fmla="*/ 233847 w 1085135"/>
                  <a:gd name="connsiteY15" fmla="*/ 167203 h 894132"/>
                  <a:gd name="connsiteX16" fmla="*/ 213280 w 1085135"/>
                  <a:gd name="connsiteY16" fmla="*/ 184191 h 894132"/>
                  <a:gd name="connsiteX17" fmla="*/ 213280 w 1085135"/>
                  <a:gd name="connsiteY17" fmla="*/ 195815 h 894132"/>
                  <a:gd name="connsiteX18" fmla="*/ 221328 w 1085135"/>
                  <a:gd name="connsiteY18" fmla="*/ 216380 h 894132"/>
                  <a:gd name="connsiteX19" fmla="*/ 232952 w 1085135"/>
                  <a:gd name="connsiteY19" fmla="*/ 253934 h 894132"/>
                  <a:gd name="connsiteX20" fmla="*/ 244577 w 1085135"/>
                  <a:gd name="connsiteY20" fmla="*/ 329935 h 894132"/>
                  <a:gd name="connsiteX21" fmla="*/ 242789 w 1085135"/>
                  <a:gd name="connsiteY21" fmla="*/ 368383 h 894132"/>
                  <a:gd name="connsiteX22" fmla="*/ 261567 w 1085135"/>
                  <a:gd name="connsiteY22" fmla="*/ 404148 h 894132"/>
                  <a:gd name="connsiteX23" fmla="*/ 280346 w 1085135"/>
                  <a:gd name="connsiteY23" fmla="*/ 430972 h 894132"/>
                  <a:gd name="connsiteX24" fmla="*/ 300912 w 1085135"/>
                  <a:gd name="connsiteY24" fmla="*/ 484620 h 894132"/>
                  <a:gd name="connsiteX25" fmla="*/ 265144 w 1085135"/>
                  <a:gd name="connsiteY25" fmla="*/ 501609 h 894132"/>
                  <a:gd name="connsiteX26" fmla="*/ 268721 w 1085135"/>
                  <a:gd name="connsiteY26" fmla="*/ 532009 h 894132"/>
                  <a:gd name="connsiteX27" fmla="*/ 246366 w 1085135"/>
                  <a:gd name="connsiteY27" fmla="*/ 561516 h 894132"/>
                  <a:gd name="connsiteX28" fmla="*/ 257990 w 1085135"/>
                  <a:gd name="connsiteY28" fmla="*/ 568669 h 894132"/>
                  <a:gd name="connsiteX29" fmla="*/ 263356 w 1085135"/>
                  <a:gd name="connsiteY29" fmla="*/ 591022 h 894132"/>
                  <a:gd name="connsiteX30" fmla="*/ 246366 w 1085135"/>
                  <a:gd name="connsiteY30" fmla="*/ 621422 h 894132"/>
                  <a:gd name="connsiteX31" fmla="*/ 244577 w 1085135"/>
                  <a:gd name="connsiteY31" fmla="*/ 658976 h 894132"/>
                  <a:gd name="connsiteX32" fmla="*/ 214174 w 1085135"/>
                  <a:gd name="connsiteY32" fmla="*/ 684012 h 894132"/>
                  <a:gd name="connsiteX33" fmla="*/ 181982 w 1085135"/>
                  <a:gd name="connsiteY33" fmla="*/ 685800 h 894132"/>
                  <a:gd name="connsiteX34" fmla="*/ 172146 w 1085135"/>
                  <a:gd name="connsiteY34" fmla="*/ 682223 h 894132"/>
                  <a:gd name="connsiteX35" fmla="*/ 86302 w 1085135"/>
                  <a:gd name="connsiteY35" fmla="*/ 670600 h 894132"/>
                  <a:gd name="connsiteX36" fmla="*/ 63052 w 1085135"/>
                  <a:gd name="connsiteY36" fmla="*/ 676859 h 894132"/>
                  <a:gd name="connsiteX37" fmla="*/ 42486 w 1085135"/>
                  <a:gd name="connsiteY37" fmla="*/ 694741 h 894132"/>
                  <a:gd name="connsiteX38" fmla="*/ 38909 w 1085135"/>
                  <a:gd name="connsiteY38" fmla="*/ 699212 h 894132"/>
                  <a:gd name="connsiteX39" fmla="*/ 37120 w 1085135"/>
                  <a:gd name="connsiteY39" fmla="*/ 701894 h 894132"/>
                  <a:gd name="connsiteX40" fmla="*/ 35332 w 1085135"/>
                  <a:gd name="connsiteY40" fmla="*/ 703683 h 894132"/>
                  <a:gd name="connsiteX41" fmla="*/ 21919 w 1085135"/>
                  <a:gd name="connsiteY41" fmla="*/ 723354 h 894132"/>
                  <a:gd name="connsiteX42" fmla="*/ 21024 w 1085135"/>
                  <a:gd name="connsiteY42" fmla="*/ 724248 h 894132"/>
                  <a:gd name="connsiteX43" fmla="*/ 19236 w 1085135"/>
                  <a:gd name="connsiteY43" fmla="*/ 726930 h 894132"/>
                  <a:gd name="connsiteX44" fmla="*/ 6717 w 1085135"/>
                  <a:gd name="connsiteY44" fmla="*/ 758225 h 894132"/>
                  <a:gd name="connsiteX45" fmla="*/ 8506 w 1085135"/>
                  <a:gd name="connsiteY45" fmla="*/ 837803 h 894132"/>
                  <a:gd name="connsiteX46" fmla="*/ 101503 w 1085135"/>
                  <a:gd name="connsiteY46" fmla="*/ 873568 h 894132"/>
                  <a:gd name="connsiteX47" fmla="*/ 141743 w 1085135"/>
                  <a:gd name="connsiteY47" fmla="*/ 894133 h 894132"/>
                  <a:gd name="connsiteX48" fmla="*/ 1085135 w 1085135"/>
                  <a:gd name="connsiteY48" fmla="*/ 894133 h 894132"/>
                  <a:gd name="connsiteX49" fmla="*/ 1085135 w 1085135"/>
                  <a:gd name="connsiteY49" fmla="*/ 0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085135" h="894132">
                    <a:moveTo>
                      <a:pt x="1084241" y="0"/>
                    </a:moveTo>
                    <a:lnTo>
                      <a:pt x="123859" y="0"/>
                    </a:lnTo>
                    <a:cubicBezTo>
                      <a:pt x="123859" y="0"/>
                      <a:pt x="125647" y="0"/>
                      <a:pt x="132801" y="4471"/>
                    </a:cubicBezTo>
                    <a:cubicBezTo>
                      <a:pt x="140849" y="8941"/>
                      <a:pt x="150685" y="14306"/>
                      <a:pt x="156945" y="16989"/>
                    </a:cubicBezTo>
                    <a:cubicBezTo>
                      <a:pt x="169463" y="23247"/>
                      <a:pt x="181088" y="31295"/>
                      <a:pt x="189136" y="43813"/>
                    </a:cubicBezTo>
                    <a:cubicBezTo>
                      <a:pt x="192713" y="49177"/>
                      <a:pt x="197184" y="59013"/>
                      <a:pt x="194501" y="66166"/>
                    </a:cubicBezTo>
                    <a:cubicBezTo>
                      <a:pt x="190925" y="74213"/>
                      <a:pt x="189136" y="88519"/>
                      <a:pt x="181088" y="91202"/>
                    </a:cubicBezTo>
                    <a:cubicBezTo>
                      <a:pt x="171252" y="96566"/>
                      <a:pt x="157839" y="96566"/>
                      <a:pt x="145320" y="94778"/>
                    </a:cubicBezTo>
                    <a:cubicBezTo>
                      <a:pt x="138166" y="94778"/>
                      <a:pt x="131907" y="92990"/>
                      <a:pt x="124753" y="91202"/>
                    </a:cubicBezTo>
                    <a:cubicBezTo>
                      <a:pt x="149791" y="101037"/>
                      <a:pt x="173935" y="113555"/>
                      <a:pt x="190925" y="136802"/>
                    </a:cubicBezTo>
                    <a:cubicBezTo>
                      <a:pt x="192713" y="140379"/>
                      <a:pt x="198972" y="142167"/>
                      <a:pt x="206126" y="142167"/>
                    </a:cubicBezTo>
                    <a:cubicBezTo>
                      <a:pt x="207915" y="142167"/>
                      <a:pt x="207915" y="145744"/>
                      <a:pt x="207915" y="147532"/>
                    </a:cubicBezTo>
                    <a:cubicBezTo>
                      <a:pt x="204338" y="151108"/>
                      <a:pt x="200761" y="152897"/>
                      <a:pt x="202549" y="157367"/>
                    </a:cubicBezTo>
                    <a:lnTo>
                      <a:pt x="207915" y="157367"/>
                    </a:lnTo>
                    <a:cubicBezTo>
                      <a:pt x="215962" y="153791"/>
                      <a:pt x="215068" y="136802"/>
                      <a:pt x="226693" y="142167"/>
                    </a:cubicBezTo>
                    <a:cubicBezTo>
                      <a:pt x="234741" y="147532"/>
                      <a:pt x="238318" y="159156"/>
                      <a:pt x="233847" y="167203"/>
                    </a:cubicBezTo>
                    <a:cubicBezTo>
                      <a:pt x="226693" y="174356"/>
                      <a:pt x="220433" y="178827"/>
                      <a:pt x="213280" y="184191"/>
                    </a:cubicBezTo>
                    <a:cubicBezTo>
                      <a:pt x="211491" y="187768"/>
                      <a:pt x="211491" y="192239"/>
                      <a:pt x="213280" y="195815"/>
                    </a:cubicBezTo>
                    <a:cubicBezTo>
                      <a:pt x="218645" y="202968"/>
                      <a:pt x="220433" y="209227"/>
                      <a:pt x="221328" y="216380"/>
                    </a:cubicBezTo>
                    <a:cubicBezTo>
                      <a:pt x="226693" y="228004"/>
                      <a:pt x="228481" y="241416"/>
                      <a:pt x="232952" y="253934"/>
                    </a:cubicBezTo>
                    <a:cubicBezTo>
                      <a:pt x="240106" y="278970"/>
                      <a:pt x="246366" y="304899"/>
                      <a:pt x="244577" y="329935"/>
                    </a:cubicBezTo>
                    <a:cubicBezTo>
                      <a:pt x="244577" y="343347"/>
                      <a:pt x="237423" y="354971"/>
                      <a:pt x="242789" y="368383"/>
                    </a:cubicBezTo>
                    <a:cubicBezTo>
                      <a:pt x="246366" y="381795"/>
                      <a:pt x="254413" y="391630"/>
                      <a:pt x="261567" y="404148"/>
                    </a:cubicBezTo>
                    <a:cubicBezTo>
                      <a:pt x="268721" y="413984"/>
                      <a:pt x="274980" y="421137"/>
                      <a:pt x="280346" y="430972"/>
                    </a:cubicBezTo>
                    <a:cubicBezTo>
                      <a:pt x="290182" y="447961"/>
                      <a:pt x="308960" y="464949"/>
                      <a:pt x="300912" y="484620"/>
                    </a:cubicBezTo>
                    <a:cubicBezTo>
                      <a:pt x="295547" y="496244"/>
                      <a:pt x="277663" y="494456"/>
                      <a:pt x="265144" y="501609"/>
                    </a:cubicBezTo>
                    <a:cubicBezTo>
                      <a:pt x="255308" y="509656"/>
                      <a:pt x="263356" y="523962"/>
                      <a:pt x="268721" y="532009"/>
                    </a:cubicBezTo>
                    <a:cubicBezTo>
                      <a:pt x="276769" y="547209"/>
                      <a:pt x="258885" y="557045"/>
                      <a:pt x="246366" y="561516"/>
                    </a:cubicBezTo>
                    <a:cubicBezTo>
                      <a:pt x="249942" y="566880"/>
                      <a:pt x="256202" y="565092"/>
                      <a:pt x="257990" y="568669"/>
                    </a:cubicBezTo>
                    <a:cubicBezTo>
                      <a:pt x="259779" y="576716"/>
                      <a:pt x="267827" y="582081"/>
                      <a:pt x="263356" y="591022"/>
                    </a:cubicBezTo>
                    <a:cubicBezTo>
                      <a:pt x="256202" y="600857"/>
                      <a:pt x="236529" y="606222"/>
                      <a:pt x="246366" y="621422"/>
                    </a:cubicBezTo>
                    <a:cubicBezTo>
                      <a:pt x="253519" y="633046"/>
                      <a:pt x="249048" y="646458"/>
                      <a:pt x="244577" y="658976"/>
                    </a:cubicBezTo>
                    <a:cubicBezTo>
                      <a:pt x="239212" y="672388"/>
                      <a:pt x="227587" y="681329"/>
                      <a:pt x="214174" y="684012"/>
                    </a:cubicBezTo>
                    <a:cubicBezTo>
                      <a:pt x="204338" y="687588"/>
                      <a:pt x="191819" y="687588"/>
                      <a:pt x="181982" y="685800"/>
                    </a:cubicBezTo>
                    <a:cubicBezTo>
                      <a:pt x="178406" y="684012"/>
                      <a:pt x="174829" y="682223"/>
                      <a:pt x="172146" y="682223"/>
                    </a:cubicBezTo>
                    <a:cubicBezTo>
                      <a:pt x="143531" y="678647"/>
                      <a:pt x="114917" y="670600"/>
                      <a:pt x="86302" y="670600"/>
                    </a:cubicBezTo>
                    <a:cubicBezTo>
                      <a:pt x="78254" y="672388"/>
                      <a:pt x="69312" y="674176"/>
                      <a:pt x="63052" y="676859"/>
                    </a:cubicBezTo>
                    <a:cubicBezTo>
                      <a:pt x="55899" y="682223"/>
                      <a:pt x="48745" y="688482"/>
                      <a:pt x="42486" y="694741"/>
                    </a:cubicBezTo>
                    <a:cubicBezTo>
                      <a:pt x="41591" y="696530"/>
                      <a:pt x="39803" y="697424"/>
                      <a:pt x="38909" y="699212"/>
                    </a:cubicBezTo>
                    <a:cubicBezTo>
                      <a:pt x="38014" y="700106"/>
                      <a:pt x="37120" y="701000"/>
                      <a:pt x="37120" y="701894"/>
                    </a:cubicBezTo>
                    <a:lnTo>
                      <a:pt x="35332" y="703683"/>
                    </a:lnTo>
                    <a:cubicBezTo>
                      <a:pt x="29967" y="709942"/>
                      <a:pt x="26390" y="716201"/>
                      <a:pt x="21919" y="723354"/>
                    </a:cubicBezTo>
                    <a:cubicBezTo>
                      <a:pt x="21919" y="724248"/>
                      <a:pt x="21024" y="724248"/>
                      <a:pt x="21024" y="724248"/>
                    </a:cubicBezTo>
                    <a:cubicBezTo>
                      <a:pt x="21024" y="725142"/>
                      <a:pt x="20130" y="726036"/>
                      <a:pt x="19236" y="726930"/>
                    </a:cubicBezTo>
                    <a:cubicBezTo>
                      <a:pt x="13871" y="736766"/>
                      <a:pt x="9400" y="747495"/>
                      <a:pt x="6717" y="758225"/>
                    </a:cubicBezTo>
                    <a:cubicBezTo>
                      <a:pt x="-4908" y="796673"/>
                      <a:pt x="458" y="829755"/>
                      <a:pt x="8506" y="837803"/>
                    </a:cubicBezTo>
                    <a:cubicBezTo>
                      <a:pt x="10294" y="839591"/>
                      <a:pt x="63947" y="856579"/>
                      <a:pt x="101503" y="873568"/>
                    </a:cubicBezTo>
                    <a:cubicBezTo>
                      <a:pt x="119388" y="881615"/>
                      <a:pt x="131012" y="886980"/>
                      <a:pt x="141743" y="894133"/>
                    </a:cubicBezTo>
                    <a:lnTo>
                      <a:pt x="1085135" y="894133"/>
                    </a:lnTo>
                    <a:lnTo>
                      <a:pt x="1085135" y="0"/>
                    </a:lnTo>
                    <a:close/>
                  </a:path>
                </a:pathLst>
              </a:custGeom>
              <a:solidFill>
                <a:srgbClr val="E1000F"/>
              </a:solidFill>
              <a:ln w="893" cap="flat">
                <a:noFill/>
                <a:prstDash val="solid"/>
                <a:miter/>
              </a:ln>
            </p:spPr>
            <p:txBody>
              <a:bodyPr rtlCol="0" anchor="ctr"/>
              <a:lstStyle/>
              <a:p>
                <a:endParaRPr lang="fr-FR"/>
              </a:p>
            </p:txBody>
          </p:sp>
          <p:sp>
            <p:nvSpPr>
              <p:cNvPr id="15" name="Forme libre 14">
                <a:extLst>
                  <a:ext uri="{FF2B5EF4-FFF2-40B4-BE49-F238E27FC236}">
                    <a16:creationId xmlns:a16="http://schemas.microsoft.com/office/drawing/2014/main" id="{75A5FCDA-66B5-E55B-A1A4-35F43A47C9CF}"/>
                  </a:ext>
                </a:extLst>
              </p:cNvPr>
              <p:cNvSpPr/>
              <p:nvPr/>
            </p:nvSpPr>
            <p:spPr>
              <a:xfrm>
                <a:off x="4684935" y="1205549"/>
                <a:ext cx="109897" cy="97202"/>
              </a:xfrm>
              <a:custGeom>
                <a:avLst/>
                <a:gdLst>
                  <a:gd name="connsiteX0" fmla="*/ 65277 w 109897"/>
                  <a:gd name="connsiteY0" fmla="*/ 15836 h 97202"/>
                  <a:gd name="connsiteX1" fmla="*/ 82267 w 109897"/>
                  <a:gd name="connsiteY1" fmla="*/ 21201 h 97202"/>
                  <a:gd name="connsiteX2" fmla="*/ 48287 w 109897"/>
                  <a:gd name="connsiteY2" fmla="*/ 51602 h 97202"/>
                  <a:gd name="connsiteX3" fmla="*/ 42922 w 109897"/>
                  <a:gd name="connsiteY3" fmla="*/ 51602 h 97202"/>
                  <a:gd name="connsiteX4" fmla="*/ 34874 w 109897"/>
                  <a:gd name="connsiteY4" fmla="*/ 63225 h 97202"/>
                  <a:gd name="connsiteX5" fmla="*/ 19673 w 109897"/>
                  <a:gd name="connsiteY5" fmla="*/ 65014 h 97202"/>
                  <a:gd name="connsiteX6" fmla="*/ 44711 w 109897"/>
                  <a:gd name="connsiteY6" fmla="*/ 74849 h 97202"/>
                  <a:gd name="connsiteX7" fmla="*/ 50076 w 109897"/>
                  <a:gd name="connsiteY7" fmla="*/ 82002 h 97202"/>
                  <a:gd name="connsiteX8" fmla="*/ 53653 w 109897"/>
                  <a:gd name="connsiteY8" fmla="*/ 80214 h 97202"/>
                  <a:gd name="connsiteX9" fmla="*/ 57229 w 109897"/>
                  <a:gd name="connsiteY9" fmla="*/ 82002 h 97202"/>
                  <a:gd name="connsiteX10" fmla="*/ 57229 w 109897"/>
                  <a:gd name="connsiteY10" fmla="*/ 89155 h 97202"/>
                  <a:gd name="connsiteX11" fmla="*/ 36663 w 109897"/>
                  <a:gd name="connsiteY11" fmla="*/ 94520 h 97202"/>
                  <a:gd name="connsiteX12" fmla="*/ 76008 w 109897"/>
                  <a:gd name="connsiteY12" fmla="*/ 94520 h 97202"/>
                  <a:gd name="connsiteX13" fmla="*/ 83162 w 109897"/>
                  <a:gd name="connsiteY13" fmla="*/ 65908 h 97202"/>
                  <a:gd name="connsiteX14" fmla="*/ 79585 w 109897"/>
                  <a:gd name="connsiteY14" fmla="*/ 60543 h 97202"/>
                  <a:gd name="connsiteX15" fmla="*/ 89421 w 109897"/>
                  <a:gd name="connsiteY15" fmla="*/ 50708 h 97202"/>
                  <a:gd name="connsiteX16" fmla="*/ 99257 w 109897"/>
                  <a:gd name="connsiteY16" fmla="*/ 45343 h 97202"/>
                  <a:gd name="connsiteX17" fmla="*/ 93892 w 109897"/>
                  <a:gd name="connsiteY17" fmla="*/ 37296 h 97202"/>
                  <a:gd name="connsiteX18" fmla="*/ 109094 w 109897"/>
                  <a:gd name="connsiteY18" fmla="*/ 10472 h 97202"/>
                  <a:gd name="connsiteX19" fmla="*/ 85844 w 109897"/>
                  <a:gd name="connsiteY19" fmla="*/ 1530 h 97202"/>
                  <a:gd name="connsiteX20" fmla="*/ 57229 w 109897"/>
                  <a:gd name="connsiteY20" fmla="*/ 3319 h 97202"/>
                  <a:gd name="connsiteX21" fmla="*/ 32192 w 109897"/>
                  <a:gd name="connsiteY21" fmla="*/ 10472 h 97202"/>
                  <a:gd name="connsiteX22" fmla="*/ 0 w 109897"/>
                  <a:gd name="connsiteY22" fmla="*/ 27460 h 97202"/>
                  <a:gd name="connsiteX23" fmla="*/ 36663 w 109897"/>
                  <a:gd name="connsiteY23" fmla="*/ 17625 h 97202"/>
                  <a:gd name="connsiteX24" fmla="*/ 65277 w 109897"/>
                  <a:gd name="connsiteY24" fmla="*/ 15836 h 97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9897" h="97202">
                    <a:moveTo>
                      <a:pt x="65277" y="15836"/>
                    </a:moveTo>
                    <a:cubicBezTo>
                      <a:pt x="72431" y="17625"/>
                      <a:pt x="82267" y="17625"/>
                      <a:pt x="82267" y="21201"/>
                    </a:cubicBezTo>
                    <a:cubicBezTo>
                      <a:pt x="78691" y="34613"/>
                      <a:pt x="59018" y="38190"/>
                      <a:pt x="48287" y="51602"/>
                    </a:cubicBezTo>
                    <a:lnTo>
                      <a:pt x="42922" y="51602"/>
                    </a:lnTo>
                    <a:cubicBezTo>
                      <a:pt x="37557" y="55178"/>
                      <a:pt x="39345" y="63225"/>
                      <a:pt x="34874" y="63225"/>
                    </a:cubicBezTo>
                    <a:cubicBezTo>
                      <a:pt x="29509" y="61437"/>
                      <a:pt x="25038" y="63225"/>
                      <a:pt x="19673" y="65014"/>
                    </a:cubicBezTo>
                    <a:cubicBezTo>
                      <a:pt x="26826" y="72167"/>
                      <a:pt x="34874" y="76637"/>
                      <a:pt x="44711" y="74849"/>
                    </a:cubicBezTo>
                    <a:cubicBezTo>
                      <a:pt x="46499" y="74849"/>
                      <a:pt x="50076" y="78426"/>
                      <a:pt x="50076" y="82002"/>
                    </a:cubicBezTo>
                    <a:cubicBezTo>
                      <a:pt x="50076" y="82002"/>
                      <a:pt x="51864" y="82002"/>
                      <a:pt x="53653" y="80214"/>
                    </a:cubicBezTo>
                    <a:cubicBezTo>
                      <a:pt x="55441" y="80214"/>
                      <a:pt x="57229" y="80214"/>
                      <a:pt x="57229" y="82002"/>
                    </a:cubicBezTo>
                    <a:lnTo>
                      <a:pt x="57229" y="89155"/>
                    </a:lnTo>
                    <a:cubicBezTo>
                      <a:pt x="51864" y="96308"/>
                      <a:pt x="43816" y="92732"/>
                      <a:pt x="36663" y="94520"/>
                    </a:cubicBezTo>
                    <a:cubicBezTo>
                      <a:pt x="50076" y="98097"/>
                      <a:pt x="63489" y="98097"/>
                      <a:pt x="76008" y="94520"/>
                    </a:cubicBezTo>
                    <a:cubicBezTo>
                      <a:pt x="85844" y="90944"/>
                      <a:pt x="76008" y="73955"/>
                      <a:pt x="83162" y="65908"/>
                    </a:cubicBezTo>
                    <a:cubicBezTo>
                      <a:pt x="79585" y="65908"/>
                      <a:pt x="83162" y="60543"/>
                      <a:pt x="79585" y="60543"/>
                    </a:cubicBezTo>
                    <a:cubicBezTo>
                      <a:pt x="83162" y="56967"/>
                      <a:pt x="86738" y="52496"/>
                      <a:pt x="89421" y="50708"/>
                    </a:cubicBezTo>
                    <a:cubicBezTo>
                      <a:pt x="92998" y="50708"/>
                      <a:pt x="97469" y="48919"/>
                      <a:pt x="99257" y="45343"/>
                    </a:cubicBezTo>
                    <a:cubicBezTo>
                      <a:pt x="99257" y="41766"/>
                      <a:pt x="92104" y="39978"/>
                      <a:pt x="93892" y="37296"/>
                    </a:cubicBezTo>
                    <a:cubicBezTo>
                      <a:pt x="103728" y="30143"/>
                      <a:pt x="112671" y="20307"/>
                      <a:pt x="109094" y="10472"/>
                    </a:cubicBezTo>
                    <a:cubicBezTo>
                      <a:pt x="107305" y="5107"/>
                      <a:pt x="93892" y="5107"/>
                      <a:pt x="85844" y="1530"/>
                    </a:cubicBezTo>
                    <a:cubicBezTo>
                      <a:pt x="77796" y="-2046"/>
                      <a:pt x="67066" y="1530"/>
                      <a:pt x="57229" y="3319"/>
                    </a:cubicBezTo>
                    <a:cubicBezTo>
                      <a:pt x="49182" y="3319"/>
                      <a:pt x="40239" y="8683"/>
                      <a:pt x="32192" y="10472"/>
                    </a:cubicBezTo>
                    <a:cubicBezTo>
                      <a:pt x="20567" y="14048"/>
                      <a:pt x="9836" y="20307"/>
                      <a:pt x="0" y="27460"/>
                    </a:cubicBezTo>
                    <a:cubicBezTo>
                      <a:pt x="11625" y="22095"/>
                      <a:pt x="23249" y="20307"/>
                      <a:pt x="36663" y="17625"/>
                    </a:cubicBezTo>
                    <a:cubicBezTo>
                      <a:pt x="46499" y="15836"/>
                      <a:pt x="54547" y="14048"/>
                      <a:pt x="65277" y="15836"/>
                    </a:cubicBezTo>
                  </a:path>
                </a:pathLst>
              </a:custGeom>
              <a:solidFill>
                <a:srgbClr val="808080"/>
              </a:solidFill>
              <a:ln w="893" cap="flat">
                <a:noFill/>
                <a:prstDash val="solid"/>
                <a:miter/>
              </a:ln>
            </p:spPr>
            <p:txBody>
              <a:bodyPr rtlCol="0" anchor="ctr"/>
              <a:lstStyle/>
              <a:p>
                <a:endParaRPr lang="fr-FR"/>
              </a:p>
            </p:txBody>
          </p:sp>
        </p:grpSp>
        <p:sp>
          <p:nvSpPr>
            <p:cNvPr id="11" name="Forme libre 10">
              <a:extLst>
                <a:ext uri="{FF2B5EF4-FFF2-40B4-BE49-F238E27FC236}">
                  <a16:creationId xmlns:a16="http://schemas.microsoft.com/office/drawing/2014/main" id="{332EA334-E317-F50A-24E3-9C244CE77801}"/>
                </a:ext>
              </a:extLst>
            </p:cNvPr>
            <p:cNvSpPr/>
            <p:nvPr/>
          </p:nvSpPr>
          <p:spPr>
            <a:xfrm>
              <a:off x="3189814" y="2048458"/>
              <a:ext cx="5812369" cy="1982292"/>
            </a:xfrm>
            <a:custGeom>
              <a:avLst/>
              <a:gdLst>
                <a:gd name="connsiteX0" fmla="*/ 0 w 5812369"/>
                <a:gd name="connsiteY0" fmla="*/ 857474 h 1982292"/>
                <a:gd name="connsiteX1" fmla="*/ 0 w 5812369"/>
                <a:gd name="connsiteY1" fmla="*/ 186874 h 1982292"/>
                <a:gd name="connsiteX2" fmla="*/ 203880 w 5812369"/>
                <a:gd name="connsiteY2" fmla="*/ 186874 h 1982292"/>
                <a:gd name="connsiteX3" fmla="*/ 377357 w 5812369"/>
                <a:gd name="connsiteY3" fmla="*/ 240522 h 1982292"/>
                <a:gd name="connsiteX4" fmla="*/ 441740 w 5812369"/>
                <a:gd name="connsiteY4" fmla="*/ 387160 h 1982292"/>
                <a:gd name="connsiteX5" fmla="*/ 414020 w 5812369"/>
                <a:gd name="connsiteY5" fmla="*/ 490879 h 1982292"/>
                <a:gd name="connsiteX6" fmla="*/ 335329 w 5812369"/>
                <a:gd name="connsiteY6" fmla="*/ 560621 h 1982292"/>
                <a:gd name="connsiteX7" fmla="*/ 544574 w 5812369"/>
                <a:gd name="connsiteY7" fmla="*/ 857474 h 1982292"/>
                <a:gd name="connsiteX8" fmla="*/ 382722 w 5812369"/>
                <a:gd name="connsiteY8" fmla="*/ 857474 h 1982292"/>
                <a:gd name="connsiteX9" fmla="*/ 204774 w 5812369"/>
                <a:gd name="connsiteY9" fmla="*/ 586551 h 1982292"/>
                <a:gd name="connsiteX10" fmla="*/ 135920 w 5812369"/>
                <a:gd name="connsiteY10" fmla="*/ 586551 h 1982292"/>
                <a:gd name="connsiteX11" fmla="*/ 135920 w 5812369"/>
                <a:gd name="connsiteY11" fmla="*/ 857474 h 1982292"/>
                <a:gd name="connsiteX12" fmla="*/ 135920 w 5812369"/>
                <a:gd name="connsiteY12" fmla="*/ 471208 h 1982292"/>
                <a:gd name="connsiteX13" fmla="*/ 211928 w 5812369"/>
                <a:gd name="connsiteY13" fmla="*/ 471208 h 1982292"/>
                <a:gd name="connsiteX14" fmla="*/ 278100 w 5812369"/>
                <a:gd name="connsiteY14" fmla="*/ 448855 h 1982292"/>
                <a:gd name="connsiteX15" fmla="*/ 302243 w 5812369"/>
                <a:gd name="connsiteY15" fmla="*/ 385371 h 1982292"/>
                <a:gd name="connsiteX16" fmla="*/ 278100 w 5812369"/>
                <a:gd name="connsiteY16" fmla="*/ 324570 h 1982292"/>
                <a:gd name="connsiteX17" fmla="*/ 211928 w 5812369"/>
                <a:gd name="connsiteY17" fmla="*/ 303111 h 1982292"/>
                <a:gd name="connsiteX18" fmla="*/ 135920 w 5812369"/>
                <a:gd name="connsiteY18" fmla="*/ 303111 h 1982292"/>
                <a:gd name="connsiteX19" fmla="*/ 639361 w 5812369"/>
                <a:gd name="connsiteY19" fmla="*/ 857474 h 1982292"/>
                <a:gd name="connsiteX20" fmla="*/ 639361 w 5812369"/>
                <a:gd name="connsiteY20" fmla="*/ 186874 h 1982292"/>
                <a:gd name="connsiteX21" fmla="*/ 1028342 w 5812369"/>
                <a:gd name="connsiteY21" fmla="*/ 186874 h 1982292"/>
                <a:gd name="connsiteX22" fmla="*/ 1028342 w 5812369"/>
                <a:gd name="connsiteY22" fmla="*/ 303111 h 1982292"/>
                <a:gd name="connsiteX23" fmla="*/ 774387 w 5812369"/>
                <a:gd name="connsiteY23" fmla="*/ 303111 h 1982292"/>
                <a:gd name="connsiteX24" fmla="*/ 774387 w 5812369"/>
                <a:gd name="connsiteY24" fmla="*/ 457796 h 1982292"/>
                <a:gd name="connsiteX25" fmla="*/ 989891 w 5812369"/>
                <a:gd name="connsiteY25" fmla="*/ 457796 h 1982292"/>
                <a:gd name="connsiteX26" fmla="*/ 989891 w 5812369"/>
                <a:gd name="connsiteY26" fmla="*/ 574033 h 1982292"/>
                <a:gd name="connsiteX27" fmla="*/ 774387 w 5812369"/>
                <a:gd name="connsiteY27" fmla="*/ 574033 h 1982292"/>
                <a:gd name="connsiteX28" fmla="*/ 774387 w 5812369"/>
                <a:gd name="connsiteY28" fmla="*/ 741236 h 1982292"/>
                <a:gd name="connsiteX29" fmla="*/ 1028342 w 5812369"/>
                <a:gd name="connsiteY29" fmla="*/ 741236 h 1982292"/>
                <a:gd name="connsiteX30" fmla="*/ 1028342 w 5812369"/>
                <a:gd name="connsiteY30" fmla="*/ 857474 h 1982292"/>
                <a:gd name="connsiteX31" fmla="*/ 770810 w 5812369"/>
                <a:gd name="connsiteY31" fmla="*/ 129649 h 1982292"/>
                <a:gd name="connsiteX32" fmla="*/ 878115 w 5812369"/>
                <a:gd name="connsiteY32" fmla="*/ 0 h 1982292"/>
                <a:gd name="connsiteX33" fmla="*/ 1017612 w 5812369"/>
                <a:gd name="connsiteY33" fmla="*/ 0 h 1982292"/>
                <a:gd name="connsiteX34" fmla="*/ 894211 w 5812369"/>
                <a:gd name="connsiteY34" fmla="*/ 129649 h 1982292"/>
                <a:gd name="connsiteX35" fmla="*/ 1193771 w 5812369"/>
                <a:gd name="connsiteY35" fmla="*/ 857474 h 1982292"/>
                <a:gd name="connsiteX36" fmla="*/ 1193771 w 5812369"/>
                <a:gd name="connsiteY36" fmla="*/ 186874 h 1982292"/>
                <a:gd name="connsiteX37" fmla="*/ 1414641 w 5812369"/>
                <a:gd name="connsiteY37" fmla="*/ 186874 h 1982292"/>
                <a:gd name="connsiteX38" fmla="*/ 1587224 w 5812369"/>
                <a:gd name="connsiteY38" fmla="*/ 240522 h 1982292"/>
                <a:gd name="connsiteX39" fmla="*/ 1650713 w 5812369"/>
                <a:gd name="connsiteY39" fmla="*/ 387160 h 1982292"/>
                <a:gd name="connsiteX40" fmla="*/ 1587224 w 5812369"/>
                <a:gd name="connsiteY40" fmla="*/ 532903 h 1982292"/>
                <a:gd name="connsiteX41" fmla="*/ 1414641 w 5812369"/>
                <a:gd name="connsiteY41" fmla="*/ 586551 h 1982292"/>
                <a:gd name="connsiteX42" fmla="*/ 1329691 w 5812369"/>
                <a:gd name="connsiteY42" fmla="*/ 586551 h 1982292"/>
                <a:gd name="connsiteX43" fmla="*/ 1329691 w 5812369"/>
                <a:gd name="connsiteY43" fmla="*/ 857474 h 1982292"/>
                <a:gd name="connsiteX44" fmla="*/ 1329691 w 5812369"/>
                <a:gd name="connsiteY44" fmla="*/ 471208 h 1982292"/>
                <a:gd name="connsiteX45" fmla="*/ 1420007 w 5812369"/>
                <a:gd name="connsiteY45" fmla="*/ 471208 h 1982292"/>
                <a:gd name="connsiteX46" fmla="*/ 1487967 w 5812369"/>
                <a:gd name="connsiteY46" fmla="*/ 447961 h 1982292"/>
                <a:gd name="connsiteX47" fmla="*/ 1512110 w 5812369"/>
                <a:gd name="connsiteY47" fmla="*/ 385371 h 1982292"/>
                <a:gd name="connsiteX48" fmla="*/ 1487072 w 5812369"/>
                <a:gd name="connsiteY48" fmla="*/ 324570 h 1982292"/>
                <a:gd name="connsiteX49" fmla="*/ 1420007 w 5812369"/>
                <a:gd name="connsiteY49" fmla="*/ 303111 h 1982292"/>
                <a:gd name="connsiteX50" fmla="*/ 1329691 w 5812369"/>
                <a:gd name="connsiteY50" fmla="*/ 303111 h 1982292"/>
                <a:gd name="connsiteX51" fmla="*/ 1759807 w 5812369"/>
                <a:gd name="connsiteY51" fmla="*/ 595493 h 1982292"/>
                <a:gd name="connsiteX52" fmla="*/ 1759807 w 5812369"/>
                <a:gd name="connsiteY52" fmla="*/ 186874 h 1982292"/>
                <a:gd name="connsiteX53" fmla="*/ 1895727 w 5812369"/>
                <a:gd name="connsiteY53" fmla="*/ 186874 h 1982292"/>
                <a:gd name="connsiteX54" fmla="*/ 1895727 w 5812369"/>
                <a:gd name="connsiteY54" fmla="*/ 606222 h 1982292"/>
                <a:gd name="connsiteX55" fmla="*/ 1931495 w 5812369"/>
                <a:gd name="connsiteY55" fmla="*/ 711730 h 1982292"/>
                <a:gd name="connsiteX56" fmla="*/ 2030753 w 5812369"/>
                <a:gd name="connsiteY56" fmla="*/ 749283 h 1982292"/>
                <a:gd name="connsiteX57" fmla="*/ 2129116 w 5812369"/>
                <a:gd name="connsiteY57" fmla="*/ 711730 h 1982292"/>
                <a:gd name="connsiteX58" fmla="*/ 2164884 w 5812369"/>
                <a:gd name="connsiteY58" fmla="*/ 606222 h 1982292"/>
                <a:gd name="connsiteX59" fmla="*/ 2164884 w 5812369"/>
                <a:gd name="connsiteY59" fmla="*/ 186874 h 1982292"/>
                <a:gd name="connsiteX60" fmla="*/ 2300804 w 5812369"/>
                <a:gd name="connsiteY60" fmla="*/ 186874 h 1982292"/>
                <a:gd name="connsiteX61" fmla="*/ 2300804 w 5812369"/>
                <a:gd name="connsiteY61" fmla="*/ 595493 h 1982292"/>
                <a:gd name="connsiteX62" fmla="*/ 2228373 w 5812369"/>
                <a:gd name="connsiteY62" fmla="*/ 802037 h 1982292"/>
                <a:gd name="connsiteX63" fmla="*/ 2029858 w 5812369"/>
                <a:gd name="connsiteY63" fmla="*/ 876250 h 1982292"/>
                <a:gd name="connsiteX64" fmla="*/ 1832238 w 5812369"/>
                <a:gd name="connsiteY64" fmla="*/ 802037 h 1982292"/>
                <a:gd name="connsiteX65" fmla="*/ 1759807 w 5812369"/>
                <a:gd name="connsiteY65" fmla="*/ 595493 h 1982292"/>
                <a:gd name="connsiteX66" fmla="*/ 2477858 w 5812369"/>
                <a:gd name="connsiteY66" fmla="*/ 857474 h 1982292"/>
                <a:gd name="connsiteX67" fmla="*/ 2477858 w 5812369"/>
                <a:gd name="connsiteY67" fmla="*/ 186874 h 1982292"/>
                <a:gd name="connsiteX68" fmla="*/ 2667431 w 5812369"/>
                <a:gd name="connsiteY68" fmla="*/ 186874 h 1982292"/>
                <a:gd name="connsiteX69" fmla="*/ 2831071 w 5812369"/>
                <a:gd name="connsiteY69" fmla="*/ 235157 h 1982292"/>
                <a:gd name="connsiteX70" fmla="*/ 2890983 w 5812369"/>
                <a:gd name="connsiteY70" fmla="*/ 369277 h 1982292"/>
                <a:gd name="connsiteX71" fmla="*/ 2820341 w 5812369"/>
                <a:gd name="connsiteY71" fmla="*/ 501609 h 1982292"/>
                <a:gd name="connsiteX72" fmla="*/ 2901714 w 5812369"/>
                <a:gd name="connsiteY72" fmla="*/ 565986 h 1982292"/>
                <a:gd name="connsiteX73" fmla="*/ 2930329 w 5812369"/>
                <a:gd name="connsiteY73" fmla="*/ 659870 h 1982292"/>
                <a:gd name="connsiteX74" fmla="*/ 2863263 w 5812369"/>
                <a:gd name="connsiteY74" fmla="*/ 804720 h 1982292"/>
                <a:gd name="connsiteX75" fmla="*/ 2681738 w 5812369"/>
                <a:gd name="connsiteY75" fmla="*/ 857474 h 1982292"/>
                <a:gd name="connsiteX76" fmla="*/ 2612884 w 5812369"/>
                <a:gd name="connsiteY76" fmla="*/ 741236 h 1982292"/>
                <a:gd name="connsiteX77" fmla="*/ 2689786 w 5812369"/>
                <a:gd name="connsiteY77" fmla="*/ 741236 h 1982292"/>
                <a:gd name="connsiteX78" fmla="*/ 2764005 w 5812369"/>
                <a:gd name="connsiteY78" fmla="*/ 717989 h 1982292"/>
                <a:gd name="connsiteX79" fmla="*/ 2790832 w 5812369"/>
                <a:gd name="connsiteY79" fmla="*/ 652717 h 1982292"/>
                <a:gd name="connsiteX80" fmla="*/ 2764005 w 5812369"/>
                <a:gd name="connsiteY80" fmla="*/ 588340 h 1982292"/>
                <a:gd name="connsiteX81" fmla="*/ 2689786 w 5812369"/>
                <a:gd name="connsiteY81" fmla="*/ 565986 h 1982292"/>
                <a:gd name="connsiteX82" fmla="*/ 2612884 w 5812369"/>
                <a:gd name="connsiteY82" fmla="*/ 565986 h 1982292"/>
                <a:gd name="connsiteX83" fmla="*/ 2612884 w 5812369"/>
                <a:gd name="connsiteY83" fmla="*/ 449749 h 1982292"/>
                <a:gd name="connsiteX84" fmla="*/ 2670113 w 5812369"/>
                <a:gd name="connsiteY84" fmla="*/ 449749 h 1982292"/>
                <a:gd name="connsiteX85" fmla="*/ 2730025 w 5812369"/>
                <a:gd name="connsiteY85" fmla="*/ 430078 h 1982292"/>
                <a:gd name="connsiteX86" fmla="*/ 2751486 w 5812369"/>
                <a:gd name="connsiteY86" fmla="*/ 375536 h 1982292"/>
                <a:gd name="connsiteX87" fmla="*/ 2730025 w 5812369"/>
                <a:gd name="connsiteY87" fmla="*/ 322782 h 1982292"/>
                <a:gd name="connsiteX88" fmla="*/ 2670113 w 5812369"/>
                <a:gd name="connsiteY88" fmla="*/ 303111 h 1982292"/>
                <a:gd name="connsiteX89" fmla="*/ 2612884 w 5812369"/>
                <a:gd name="connsiteY89" fmla="*/ 303111 h 1982292"/>
                <a:gd name="connsiteX90" fmla="*/ 3077873 w 5812369"/>
                <a:gd name="connsiteY90" fmla="*/ 857474 h 1982292"/>
                <a:gd name="connsiteX91" fmla="*/ 3077873 w 5812369"/>
                <a:gd name="connsiteY91" fmla="*/ 186874 h 1982292"/>
                <a:gd name="connsiteX92" fmla="*/ 3212899 w 5812369"/>
                <a:gd name="connsiteY92" fmla="*/ 186874 h 1982292"/>
                <a:gd name="connsiteX93" fmla="*/ 3212899 w 5812369"/>
                <a:gd name="connsiteY93" fmla="*/ 734083 h 1982292"/>
                <a:gd name="connsiteX94" fmla="*/ 3466855 w 5812369"/>
                <a:gd name="connsiteY94" fmla="*/ 734083 h 1982292"/>
                <a:gd name="connsiteX95" fmla="*/ 3466855 w 5812369"/>
                <a:gd name="connsiteY95" fmla="*/ 857474 h 1982292"/>
                <a:gd name="connsiteX96" fmla="*/ 3595621 w 5812369"/>
                <a:gd name="connsiteY96" fmla="*/ 857474 h 1982292"/>
                <a:gd name="connsiteX97" fmla="*/ 3595621 w 5812369"/>
                <a:gd name="connsiteY97" fmla="*/ 186874 h 1982292"/>
                <a:gd name="connsiteX98" fmla="*/ 3730647 w 5812369"/>
                <a:gd name="connsiteY98" fmla="*/ 186874 h 1982292"/>
                <a:gd name="connsiteX99" fmla="*/ 3730647 w 5812369"/>
                <a:gd name="connsiteY99" fmla="*/ 857474 h 1982292"/>
                <a:gd name="connsiteX100" fmla="*/ 3896076 w 5812369"/>
                <a:gd name="connsiteY100" fmla="*/ 658976 h 1982292"/>
                <a:gd name="connsiteX101" fmla="*/ 3870144 w 5812369"/>
                <a:gd name="connsiteY101" fmla="*/ 522174 h 1982292"/>
                <a:gd name="connsiteX102" fmla="*/ 3896076 w 5812369"/>
                <a:gd name="connsiteY102" fmla="*/ 386265 h 1982292"/>
                <a:gd name="connsiteX103" fmla="*/ 3967613 w 5812369"/>
                <a:gd name="connsiteY103" fmla="*/ 272711 h 1982292"/>
                <a:gd name="connsiteX104" fmla="*/ 4080284 w 5812369"/>
                <a:gd name="connsiteY104" fmla="*/ 195815 h 1982292"/>
                <a:gd name="connsiteX105" fmla="*/ 4224252 w 5812369"/>
                <a:gd name="connsiteY105" fmla="*/ 167203 h 1982292"/>
                <a:gd name="connsiteX106" fmla="*/ 4368220 w 5812369"/>
                <a:gd name="connsiteY106" fmla="*/ 195815 h 1982292"/>
                <a:gd name="connsiteX107" fmla="*/ 4480890 w 5812369"/>
                <a:gd name="connsiteY107" fmla="*/ 272711 h 1982292"/>
                <a:gd name="connsiteX108" fmla="*/ 4552427 w 5812369"/>
                <a:gd name="connsiteY108" fmla="*/ 386265 h 1982292"/>
                <a:gd name="connsiteX109" fmla="*/ 4578359 w 5812369"/>
                <a:gd name="connsiteY109" fmla="*/ 522174 h 1982292"/>
                <a:gd name="connsiteX110" fmla="*/ 4543485 w 5812369"/>
                <a:gd name="connsiteY110" fmla="*/ 679541 h 1982292"/>
                <a:gd name="connsiteX111" fmla="*/ 4446910 w 5812369"/>
                <a:gd name="connsiteY111" fmla="*/ 802037 h 1982292"/>
                <a:gd name="connsiteX112" fmla="*/ 4487150 w 5812369"/>
                <a:gd name="connsiteY112" fmla="*/ 840485 h 1982292"/>
                <a:gd name="connsiteX113" fmla="*/ 4626646 w 5812369"/>
                <a:gd name="connsiteY113" fmla="*/ 903968 h 1982292"/>
                <a:gd name="connsiteX114" fmla="*/ 4674934 w 5812369"/>
                <a:gd name="connsiteY114" fmla="*/ 896815 h 1982292"/>
                <a:gd name="connsiteX115" fmla="*/ 4674934 w 5812369"/>
                <a:gd name="connsiteY115" fmla="*/ 1012159 h 1982292"/>
                <a:gd name="connsiteX116" fmla="*/ 4604291 w 5812369"/>
                <a:gd name="connsiteY116" fmla="*/ 1023782 h 1982292"/>
                <a:gd name="connsiteX117" fmla="*/ 4395940 w 5812369"/>
                <a:gd name="connsiteY117" fmla="*/ 936157 h 1982292"/>
                <a:gd name="connsiteX118" fmla="*/ 4316355 w 5812369"/>
                <a:gd name="connsiteY118" fmla="*/ 864627 h 1982292"/>
                <a:gd name="connsiteX119" fmla="*/ 4224252 w 5812369"/>
                <a:gd name="connsiteY119" fmla="*/ 876250 h 1982292"/>
                <a:gd name="connsiteX120" fmla="*/ 4080284 w 5812369"/>
                <a:gd name="connsiteY120" fmla="*/ 847638 h 1982292"/>
                <a:gd name="connsiteX121" fmla="*/ 3967613 w 5812369"/>
                <a:gd name="connsiteY121" fmla="*/ 771637 h 1982292"/>
                <a:gd name="connsiteX122" fmla="*/ 3896076 w 5812369"/>
                <a:gd name="connsiteY122" fmla="*/ 658976 h 1982292"/>
                <a:gd name="connsiteX123" fmla="*/ 4070447 w 5812369"/>
                <a:gd name="connsiteY123" fmla="*/ 360336 h 1982292"/>
                <a:gd name="connsiteX124" fmla="*/ 4008747 w 5812369"/>
                <a:gd name="connsiteY124" fmla="*/ 522174 h 1982292"/>
                <a:gd name="connsiteX125" fmla="*/ 4070447 w 5812369"/>
                <a:gd name="connsiteY125" fmla="*/ 684012 h 1982292"/>
                <a:gd name="connsiteX126" fmla="*/ 4225146 w 5812369"/>
                <a:gd name="connsiteY126" fmla="*/ 749283 h 1982292"/>
                <a:gd name="connsiteX127" fmla="*/ 4335134 w 5812369"/>
                <a:gd name="connsiteY127" fmla="*/ 719777 h 1982292"/>
                <a:gd name="connsiteX128" fmla="*/ 4412036 w 5812369"/>
                <a:gd name="connsiteY128" fmla="*/ 637517 h 1982292"/>
                <a:gd name="connsiteX129" fmla="*/ 4439756 w 5812369"/>
                <a:gd name="connsiteY129" fmla="*/ 522174 h 1982292"/>
                <a:gd name="connsiteX130" fmla="*/ 4378056 w 5812369"/>
                <a:gd name="connsiteY130" fmla="*/ 360336 h 1982292"/>
                <a:gd name="connsiteX131" fmla="*/ 4224252 w 5812369"/>
                <a:gd name="connsiteY131" fmla="*/ 295064 h 1982292"/>
                <a:gd name="connsiteX132" fmla="*/ 4069553 w 5812369"/>
                <a:gd name="connsiteY132" fmla="*/ 360336 h 1982292"/>
                <a:gd name="connsiteX133" fmla="*/ 4705337 w 5812369"/>
                <a:gd name="connsiteY133" fmla="*/ 595493 h 1982292"/>
                <a:gd name="connsiteX134" fmla="*/ 4705337 w 5812369"/>
                <a:gd name="connsiteY134" fmla="*/ 186874 h 1982292"/>
                <a:gd name="connsiteX135" fmla="*/ 4841257 w 5812369"/>
                <a:gd name="connsiteY135" fmla="*/ 186874 h 1982292"/>
                <a:gd name="connsiteX136" fmla="*/ 4841257 w 5812369"/>
                <a:gd name="connsiteY136" fmla="*/ 606222 h 1982292"/>
                <a:gd name="connsiteX137" fmla="*/ 4877025 w 5812369"/>
                <a:gd name="connsiteY137" fmla="*/ 711730 h 1982292"/>
                <a:gd name="connsiteX138" fmla="*/ 4976283 w 5812369"/>
                <a:gd name="connsiteY138" fmla="*/ 749283 h 1982292"/>
                <a:gd name="connsiteX139" fmla="*/ 5074646 w 5812369"/>
                <a:gd name="connsiteY139" fmla="*/ 711730 h 1982292"/>
                <a:gd name="connsiteX140" fmla="*/ 5110414 w 5812369"/>
                <a:gd name="connsiteY140" fmla="*/ 606222 h 1982292"/>
                <a:gd name="connsiteX141" fmla="*/ 5110414 w 5812369"/>
                <a:gd name="connsiteY141" fmla="*/ 186874 h 1982292"/>
                <a:gd name="connsiteX142" fmla="*/ 5246334 w 5812369"/>
                <a:gd name="connsiteY142" fmla="*/ 186874 h 1982292"/>
                <a:gd name="connsiteX143" fmla="*/ 5246334 w 5812369"/>
                <a:gd name="connsiteY143" fmla="*/ 595493 h 1982292"/>
                <a:gd name="connsiteX144" fmla="*/ 5173903 w 5812369"/>
                <a:gd name="connsiteY144" fmla="*/ 802037 h 1982292"/>
                <a:gd name="connsiteX145" fmla="*/ 4975389 w 5812369"/>
                <a:gd name="connsiteY145" fmla="*/ 876250 h 1982292"/>
                <a:gd name="connsiteX146" fmla="*/ 4777768 w 5812369"/>
                <a:gd name="connsiteY146" fmla="*/ 802037 h 1982292"/>
                <a:gd name="connsiteX147" fmla="*/ 4705337 w 5812369"/>
                <a:gd name="connsiteY147" fmla="*/ 595493 h 1982292"/>
                <a:gd name="connsiteX148" fmla="*/ 5423388 w 5812369"/>
                <a:gd name="connsiteY148" fmla="*/ 857474 h 1982292"/>
                <a:gd name="connsiteX149" fmla="*/ 5423388 w 5812369"/>
                <a:gd name="connsiteY149" fmla="*/ 186874 h 1982292"/>
                <a:gd name="connsiteX150" fmla="*/ 5812370 w 5812369"/>
                <a:gd name="connsiteY150" fmla="*/ 186874 h 1982292"/>
                <a:gd name="connsiteX151" fmla="*/ 5812370 w 5812369"/>
                <a:gd name="connsiteY151" fmla="*/ 303111 h 1982292"/>
                <a:gd name="connsiteX152" fmla="*/ 5558414 w 5812369"/>
                <a:gd name="connsiteY152" fmla="*/ 303111 h 1982292"/>
                <a:gd name="connsiteX153" fmla="*/ 5558414 w 5812369"/>
                <a:gd name="connsiteY153" fmla="*/ 457796 h 1982292"/>
                <a:gd name="connsiteX154" fmla="*/ 5773919 w 5812369"/>
                <a:gd name="connsiteY154" fmla="*/ 457796 h 1982292"/>
                <a:gd name="connsiteX155" fmla="*/ 5773919 w 5812369"/>
                <a:gd name="connsiteY155" fmla="*/ 574033 h 1982292"/>
                <a:gd name="connsiteX156" fmla="*/ 5558414 w 5812369"/>
                <a:gd name="connsiteY156" fmla="*/ 574033 h 1982292"/>
                <a:gd name="connsiteX157" fmla="*/ 5558414 w 5812369"/>
                <a:gd name="connsiteY157" fmla="*/ 741236 h 1982292"/>
                <a:gd name="connsiteX158" fmla="*/ 5812370 w 5812369"/>
                <a:gd name="connsiteY158" fmla="*/ 741236 h 1982292"/>
                <a:gd name="connsiteX159" fmla="*/ 5812370 w 5812369"/>
                <a:gd name="connsiteY159" fmla="*/ 857474 h 1982292"/>
                <a:gd name="connsiteX160" fmla="*/ 0 w 5812369"/>
                <a:gd name="connsiteY160" fmla="*/ 1827608 h 1982292"/>
                <a:gd name="connsiteX161" fmla="*/ 0 w 5812369"/>
                <a:gd name="connsiteY161" fmla="*/ 1157008 h 1982292"/>
                <a:gd name="connsiteX162" fmla="*/ 388982 w 5812369"/>
                <a:gd name="connsiteY162" fmla="*/ 1157008 h 1982292"/>
                <a:gd name="connsiteX163" fmla="*/ 388982 w 5812369"/>
                <a:gd name="connsiteY163" fmla="*/ 1273245 h 1982292"/>
                <a:gd name="connsiteX164" fmla="*/ 135920 w 5812369"/>
                <a:gd name="connsiteY164" fmla="*/ 1273245 h 1982292"/>
                <a:gd name="connsiteX165" fmla="*/ 135920 w 5812369"/>
                <a:gd name="connsiteY165" fmla="*/ 1427930 h 1982292"/>
                <a:gd name="connsiteX166" fmla="*/ 351425 w 5812369"/>
                <a:gd name="connsiteY166" fmla="*/ 1427930 h 1982292"/>
                <a:gd name="connsiteX167" fmla="*/ 351425 w 5812369"/>
                <a:gd name="connsiteY167" fmla="*/ 1544168 h 1982292"/>
                <a:gd name="connsiteX168" fmla="*/ 135920 w 5812369"/>
                <a:gd name="connsiteY168" fmla="*/ 1544168 h 1982292"/>
                <a:gd name="connsiteX169" fmla="*/ 135920 w 5812369"/>
                <a:gd name="connsiteY169" fmla="*/ 1827608 h 1982292"/>
                <a:gd name="connsiteX170" fmla="*/ 517748 w 5812369"/>
                <a:gd name="connsiteY170" fmla="*/ 1827608 h 1982292"/>
                <a:gd name="connsiteX171" fmla="*/ 517748 w 5812369"/>
                <a:gd name="connsiteY171" fmla="*/ 1157008 h 1982292"/>
                <a:gd name="connsiteX172" fmla="*/ 721628 w 5812369"/>
                <a:gd name="connsiteY172" fmla="*/ 1157008 h 1982292"/>
                <a:gd name="connsiteX173" fmla="*/ 895999 w 5812369"/>
                <a:gd name="connsiteY173" fmla="*/ 1210656 h 1982292"/>
                <a:gd name="connsiteX174" fmla="*/ 959488 w 5812369"/>
                <a:gd name="connsiteY174" fmla="*/ 1357294 h 1982292"/>
                <a:gd name="connsiteX175" fmla="*/ 931768 w 5812369"/>
                <a:gd name="connsiteY175" fmla="*/ 1461907 h 1982292"/>
                <a:gd name="connsiteX176" fmla="*/ 853077 w 5812369"/>
                <a:gd name="connsiteY176" fmla="*/ 1530756 h 1982292"/>
                <a:gd name="connsiteX177" fmla="*/ 1062322 w 5812369"/>
                <a:gd name="connsiteY177" fmla="*/ 1827608 h 1982292"/>
                <a:gd name="connsiteX178" fmla="*/ 900470 w 5812369"/>
                <a:gd name="connsiteY178" fmla="*/ 1827608 h 1982292"/>
                <a:gd name="connsiteX179" fmla="*/ 722522 w 5812369"/>
                <a:gd name="connsiteY179" fmla="*/ 1556686 h 1982292"/>
                <a:gd name="connsiteX180" fmla="*/ 653668 w 5812369"/>
                <a:gd name="connsiteY180" fmla="*/ 1556686 h 1982292"/>
                <a:gd name="connsiteX181" fmla="*/ 653668 w 5812369"/>
                <a:gd name="connsiteY181" fmla="*/ 1827608 h 1982292"/>
                <a:gd name="connsiteX182" fmla="*/ 653668 w 5812369"/>
                <a:gd name="connsiteY182" fmla="*/ 1441342 h 1982292"/>
                <a:gd name="connsiteX183" fmla="*/ 729676 w 5812369"/>
                <a:gd name="connsiteY183" fmla="*/ 1441342 h 1982292"/>
                <a:gd name="connsiteX184" fmla="*/ 796742 w 5812369"/>
                <a:gd name="connsiteY184" fmla="*/ 1418989 h 1982292"/>
                <a:gd name="connsiteX185" fmla="*/ 819991 w 5812369"/>
                <a:gd name="connsiteY185" fmla="*/ 1355506 h 1982292"/>
                <a:gd name="connsiteX186" fmla="*/ 796742 w 5812369"/>
                <a:gd name="connsiteY186" fmla="*/ 1294705 h 1982292"/>
                <a:gd name="connsiteX187" fmla="*/ 729676 w 5812369"/>
                <a:gd name="connsiteY187" fmla="*/ 1273245 h 1982292"/>
                <a:gd name="connsiteX188" fmla="*/ 653668 w 5812369"/>
                <a:gd name="connsiteY188" fmla="*/ 1273245 h 1982292"/>
                <a:gd name="connsiteX189" fmla="*/ 1100773 w 5812369"/>
                <a:gd name="connsiteY189" fmla="*/ 1827608 h 1982292"/>
                <a:gd name="connsiteX190" fmla="*/ 1353835 w 5812369"/>
                <a:gd name="connsiteY190" fmla="*/ 1157008 h 1982292"/>
                <a:gd name="connsiteX191" fmla="*/ 1530889 w 5812369"/>
                <a:gd name="connsiteY191" fmla="*/ 1157008 h 1982292"/>
                <a:gd name="connsiteX192" fmla="*/ 1783950 w 5812369"/>
                <a:gd name="connsiteY192" fmla="*/ 1827608 h 1982292"/>
                <a:gd name="connsiteX193" fmla="*/ 1639982 w 5812369"/>
                <a:gd name="connsiteY193" fmla="*/ 1827608 h 1982292"/>
                <a:gd name="connsiteX194" fmla="*/ 1575599 w 5812369"/>
                <a:gd name="connsiteY194" fmla="*/ 1653252 h 1982292"/>
                <a:gd name="connsiteX195" fmla="*/ 1308230 w 5812369"/>
                <a:gd name="connsiteY195" fmla="*/ 1653252 h 1982292"/>
                <a:gd name="connsiteX196" fmla="*/ 1244741 w 5812369"/>
                <a:gd name="connsiteY196" fmla="*/ 1827608 h 1982292"/>
                <a:gd name="connsiteX197" fmla="*/ 1350258 w 5812369"/>
                <a:gd name="connsiteY197" fmla="*/ 1537015 h 1982292"/>
                <a:gd name="connsiteX198" fmla="*/ 1534466 w 5812369"/>
                <a:gd name="connsiteY198" fmla="*/ 1537015 h 1982292"/>
                <a:gd name="connsiteX199" fmla="*/ 1442362 w 5812369"/>
                <a:gd name="connsiteY199" fmla="*/ 1285763 h 1982292"/>
                <a:gd name="connsiteX200" fmla="*/ 1896621 w 5812369"/>
                <a:gd name="connsiteY200" fmla="*/ 1827608 h 1982292"/>
                <a:gd name="connsiteX201" fmla="*/ 1896621 w 5812369"/>
                <a:gd name="connsiteY201" fmla="*/ 1157008 h 1982292"/>
                <a:gd name="connsiteX202" fmla="*/ 2070098 w 5812369"/>
                <a:gd name="connsiteY202" fmla="*/ 1157008 h 1982292"/>
                <a:gd name="connsiteX203" fmla="*/ 2368764 w 5812369"/>
                <a:gd name="connsiteY203" fmla="*/ 1637158 h 1982292"/>
                <a:gd name="connsiteX204" fmla="*/ 2368764 w 5812369"/>
                <a:gd name="connsiteY204" fmla="*/ 1157008 h 1982292"/>
                <a:gd name="connsiteX205" fmla="*/ 2503790 w 5812369"/>
                <a:gd name="connsiteY205" fmla="*/ 1157008 h 1982292"/>
                <a:gd name="connsiteX206" fmla="*/ 2503790 w 5812369"/>
                <a:gd name="connsiteY206" fmla="*/ 1827608 h 1982292"/>
                <a:gd name="connsiteX207" fmla="*/ 2330313 w 5812369"/>
                <a:gd name="connsiteY207" fmla="*/ 1827608 h 1982292"/>
                <a:gd name="connsiteX208" fmla="*/ 2031647 w 5812369"/>
                <a:gd name="connsiteY208" fmla="*/ 1345670 h 1982292"/>
                <a:gd name="connsiteX209" fmla="*/ 2031647 w 5812369"/>
                <a:gd name="connsiteY209" fmla="*/ 1827608 h 1982292"/>
                <a:gd name="connsiteX210" fmla="*/ 2644181 w 5812369"/>
                <a:gd name="connsiteY210" fmla="*/ 1492308 h 1982292"/>
                <a:gd name="connsiteX211" fmla="*/ 2670113 w 5812369"/>
                <a:gd name="connsiteY211" fmla="*/ 1356400 h 1982292"/>
                <a:gd name="connsiteX212" fmla="*/ 2741650 w 5812369"/>
                <a:gd name="connsiteY212" fmla="*/ 1242845 h 1982292"/>
                <a:gd name="connsiteX213" fmla="*/ 2854321 w 5812369"/>
                <a:gd name="connsiteY213" fmla="*/ 1166844 h 1982292"/>
                <a:gd name="connsiteX214" fmla="*/ 2999183 w 5812369"/>
                <a:gd name="connsiteY214" fmla="*/ 1138231 h 1982292"/>
                <a:gd name="connsiteX215" fmla="*/ 3160141 w 5812369"/>
                <a:gd name="connsiteY215" fmla="*/ 1173997 h 1982292"/>
                <a:gd name="connsiteX216" fmla="*/ 3279965 w 5812369"/>
                <a:gd name="connsiteY216" fmla="*/ 1274140 h 1982292"/>
                <a:gd name="connsiteX217" fmla="*/ 3173554 w 5812369"/>
                <a:gd name="connsiteY217" fmla="*/ 1357294 h 1982292"/>
                <a:gd name="connsiteX218" fmla="*/ 3099334 w 5812369"/>
                <a:gd name="connsiteY218" fmla="*/ 1290234 h 1982292"/>
                <a:gd name="connsiteX219" fmla="*/ 2999183 w 5812369"/>
                <a:gd name="connsiteY219" fmla="*/ 1265198 h 1982292"/>
                <a:gd name="connsiteX220" fmla="*/ 2844484 w 5812369"/>
                <a:gd name="connsiteY220" fmla="*/ 1330470 h 1982292"/>
                <a:gd name="connsiteX221" fmla="*/ 2782784 w 5812369"/>
                <a:gd name="connsiteY221" fmla="*/ 1492308 h 1982292"/>
                <a:gd name="connsiteX222" fmla="*/ 2844484 w 5812369"/>
                <a:gd name="connsiteY222" fmla="*/ 1655040 h 1982292"/>
                <a:gd name="connsiteX223" fmla="*/ 2999183 w 5812369"/>
                <a:gd name="connsiteY223" fmla="*/ 1719418 h 1982292"/>
                <a:gd name="connsiteX224" fmla="*/ 3099334 w 5812369"/>
                <a:gd name="connsiteY224" fmla="*/ 1695276 h 1982292"/>
                <a:gd name="connsiteX225" fmla="*/ 3173554 w 5812369"/>
                <a:gd name="connsiteY225" fmla="*/ 1627322 h 1982292"/>
                <a:gd name="connsiteX226" fmla="*/ 3279965 w 5812369"/>
                <a:gd name="connsiteY226" fmla="*/ 1709582 h 1982292"/>
                <a:gd name="connsiteX227" fmla="*/ 3181602 w 5812369"/>
                <a:gd name="connsiteY227" fmla="*/ 1798996 h 1982292"/>
                <a:gd name="connsiteX228" fmla="*/ 3051047 w 5812369"/>
                <a:gd name="connsiteY228" fmla="*/ 1842808 h 1982292"/>
                <a:gd name="connsiteX229" fmla="*/ 2967885 w 5812369"/>
                <a:gd name="connsiteY229" fmla="*/ 1982293 h 1982292"/>
                <a:gd name="connsiteX230" fmla="*/ 2848061 w 5812369"/>
                <a:gd name="connsiteY230" fmla="*/ 1982293 h 1982292"/>
                <a:gd name="connsiteX231" fmla="*/ 2932117 w 5812369"/>
                <a:gd name="connsiteY231" fmla="*/ 1841020 h 1982292"/>
                <a:gd name="connsiteX232" fmla="*/ 2780995 w 5812369"/>
                <a:gd name="connsiteY232" fmla="*/ 1775748 h 1982292"/>
                <a:gd name="connsiteX233" fmla="*/ 2679055 w 5812369"/>
                <a:gd name="connsiteY233" fmla="*/ 1651464 h 1982292"/>
                <a:gd name="connsiteX234" fmla="*/ 2644181 w 5812369"/>
                <a:gd name="connsiteY234" fmla="*/ 1492308 h 1982292"/>
                <a:gd name="connsiteX235" fmla="*/ 3319310 w 5812369"/>
                <a:gd name="connsiteY235" fmla="*/ 1827608 h 1982292"/>
                <a:gd name="connsiteX236" fmla="*/ 3572372 w 5812369"/>
                <a:gd name="connsiteY236" fmla="*/ 1157008 h 1982292"/>
                <a:gd name="connsiteX237" fmla="*/ 3749426 w 5812369"/>
                <a:gd name="connsiteY237" fmla="*/ 1157008 h 1982292"/>
                <a:gd name="connsiteX238" fmla="*/ 4002487 w 5812369"/>
                <a:gd name="connsiteY238" fmla="*/ 1827608 h 1982292"/>
                <a:gd name="connsiteX239" fmla="*/ 3858519 w 5812369"/>
                <a:gd name="connsiteY239" fmla="*/ 1827608 h 1982292"/>
                <a:gd name="connsiteX240" fmla="*/ 3795030 w 5812369"/>
                <a:gd name="connsiteY240" fmla="*/ 1653252 h 1982292"/>
                <a:gd name="connsiteX241" fmla="*/ 3527661 w 5812369"/>
                <a:gd name="connsiteY241" fmla="*/ 1653252 h 1982292"/>
                <a:gd name="connsiteX242" fmla="*/ 3463278 w 5812369"/>
                <a:gd name="connsiteY242" fmla="*/ 1827608 h 1982292"/>
                <a:gd name="connsiteX243" fmla="*/ 3569689 w 5812369"/>
                <a:gd name="connsiteY243" fmla="*/ 1537015 h 1982292"/>
                <a:gd name="connsiteX244" fmla="*/ 3753002 w 5812369"/>
                <a:gd name="connsiteY244" fmla="*/ 1537015 h 1982292"/>
                <a:gd name="connsiteX245" fmla="*/ 3660899 w 5812369"/>
                <a:gd name="connsiteY245" fmla="*/ 1285763 h 1982292"/>
                <a:gd name="connsiteX246" fmla="*/ 4115158 w 5812369"/>
                <a:gd name="connsiteY246" fmla="*/ 1827608 h 1982292"/>
                <a:gd name="connsiteX247" fmla="*/ 4115158 w 5812369"/>
                <a:gd name="connsiteY247" fmla="*/ 1157008 h 1982292"/>
                <a:gd name="connsiteX248" fmla="*/ 4251078 w 5812369"/>
                <a:gd name="connsiteY248" fmla="*/ 1157008 h 1982292"/>
                <a:gd name="connsiteX249" fmla="*/ 4251078 w 5812369"/>
                <a:gd name="connsiteY249" fmla="*/ 1827608 h 1982292"/>
                <a:gd name="connsiteX250" fmla="*/ 4386998 w 5812369"/>
                <a:gd name="connsiteY250" fmla="*/ 1734618 h 1982292"/>
                <a:gd name="connsiteX251" fmla="*/ 4485361 w 5812369"/>
                <a:gd name="connsiteY251" fmla="*/ 1644311 h 1982292"/>
                <a:gd name="connsiteX252" fmla="*/ 4553321 w 5812369"/>
                <a:gd name="connsiteY252" fmla="*/ 1705112 h 1982292"/>
                <a:gd name="connsiteX253" fmla="*/ 4632906 w 5812369"/>
                <a:gd name="connsiteY253" fmla="*/ 1726571 h 1982292"/>
                <a:gd name="connsiteX254" fmla="*/ 4695501 w 5812369"/>
                <a:gd name="connsiteY254" fmla="*/ 1706006 h 1982292"/>
                <a:gd name="connsiteX255" fmla="*/ 4718750 w 5812369"/>
                <a:gd name="connsiteY255" fmla="*/ 1648781 h 1982292"/>
                <a:gd name="connsiteX256" fmla="*/ 4706231 w 5812369"/>
                <a:gd name="connsiteY256" fmla="*/ 1609439 h 1982292"/>
                <a:gd name="connsiteX257" fmla="*/ 4671357 w 5812369"/>
                <a:gd name="connsiteY257" fmla="*/ 1579933 h 1982292"/>
                <a:gd name="connsiteX258" fmla="*/ 4622175 w 5812369"/>
                <a:gd name="connsiteY258" fmla="*/ 1554897 h 1982292"/>
                <a:gd name="connsiteX259" fmla="*/ 4565840 w 5812369"/>
                <a:gd name="connsiteY259" fmla="*/ 1528967 h 1982292"/>
                <a:gd name="connsiteX260" fmla="*/ 4510399 w 5812369"/>
                <a:gd name="connsiteY260" fmla="*/ 1498567 h 1982292"/>
                <a:gd name="connsiteX261" fmla="*/ 4461217 w 5812369"/>
                <a:gd name="connsiteY261" fmla="*/ 1459225 h 1982292"/>
                <a:gd name="connsiteX262" fmla="*/ 4426343 w 5812369"/>
                <a:gd name="connsiteY262" fmla="*/ 1404683 h 1982292"/>
                <a:gd name="connsiteX263" fmla="*/ 4412930 w 5812369"/>
                <a:gd name="connsiteY263" fmla="*/ 1332258 h 1982292"/>
                <a:gd name="connsiteX264" fmla="*/ 4473736 w 5812369"/>
                <a:gd name="connsiteY264" fmla="*/ 1194562 h 1982292"/>
                <a:gd name="connsiteX265" fmla="*/ 4627541 w 5812369"/>
                <a:gd name="connsiteY265" fmla="*/ 1138231 h 1982292"/>
                <a:gd name="connsiteX266" fmla="*/ 4860930 w 5812369"/>
                <a:gd name="connsiteY266" fmla="*/ 1250892 h 1982292"/>
                <a:gd name="connsiteX267" fmla="*/ 4761672 w 5812369"/>
                <a:gd name="connsiteY267" fmla="*/ 1340305 h 1982292"/>
                <a:gd name="connsiteX268" fmla="*/ 4628435 w 5812369"/>
                <a:gd name="connsiteY268" fmla="*/ 1256257 h 1982292"/>
                <a:gd name="connsiteX269" fmla="*/ 4572100 w 5812369"/>
                <a:gd name="connsiteY269" fmla="*/ 1276822 h 1982292"/>
                <a:gd name="connsiteX270" fmla="*/ 4550639 w 5812369"/>
                <a:gd name="connsiteY270" fmla="*/ 1326893 h 1982292"/>
                <a:gd name="connsiteX271" fmla="*/ 4561369 w 5812369"/>
                <a:gd name="connsiteY271" fmla="*/ 1361765 h 1982292"/>
                <a:gd name="connsiteX272" fmla="*/ 4589090 w 5812369"/>
                <a:gd name="connsiteY272" fmla="*/ 1389483 h 1982292"/>
                <a:gd name="connsiteX273" fmla="*/ 4630223 w 5812369"/>
                <a:gd name="connsiteY273" fmla="*/ 1412730 h 1982292"/>
                <a:gd name="connsiteX274" fmla="*/ 4677616 w 5812369"/>
                <a:gd name="connsiteY274" fmla="*/ 1435084 h 1982292"/>
                <a:gd name="connsiteX275" fmla="*/ 4728586 w 5812369"/>
                <a:gd name="connsiteY275" fmla="*/ 1458331 h 1982292"/>
                <a:gd name="connsiteX276" fmla="*/ 4776874 w 5812369"/>
                <a:gd name="connsiteY276" fmla="*/ 1488731 h 1982292"/>
                <a:gd name="connsiteX277" fmla="*/ 4818008 w 5812369"/>
                <a:gd name="connsiteY277" fmla="*/ 1528073 h 1982292"/>
                <a:gd name="connsiteX278" fmla="*/ 4845728 w 5812369"/>
                <a:gd name="connsiteY278" fmla="*/ 1579039 h 1982292"/>
                <a:gd name="connsiteX279" fmla="*/ 4856459 w 5812369"/>
                <a:gd name="connsiteY279" fmla="*/ 1646099 h 1982292"/>
                <a:gd name="connsiteX280" fmla="*/ 4791181 w 5812369"/>
                <a:gd name="connsiteY280" fmla="*/ 1791843 h 1982292"/>
                <a:gd name="connsiteX281" fmla="*/ 4634694 w 5812369"/>
                <a:gd name="connsiteY281" fmla="*/ 1846385 h 1982292"/>
                <a:gd name="connsiteX282" fmla="*/ 4492515 w 5812369"/>
                <a:gd name="connsiteY282" fmla="*/ 1818667 h 1982292"/>
                <a:gd name="connsiteX283" fmla="*/ 4386998 w 5812369"/>
                <a:gd name="connsiteY283" fmla="*/ 1734618 h 1982292"/>
                <a:gd name="connsiteX284" fmla="*/ 5007580 w 5812369"/>
                <a:gd name="connsiteY284" fmla="*/ 1827608 h 1982292"/>
                <a:gd name="connsiteX285" fmla="*/ 5007580 w 5812369"/>
                <a:gd name="connsiteY285" fmla="*/ 1157008 h 1982292"/>
                <a:gd name="connsiteX286" fmla="*/ 5396562 w 5812369"/>
                <a:gd name="connsiteY286" fmla="*/ 1157008 h 1982292"/>
                <a:gd name="connsiteX287" fmla="*/ 5396562 w 5812369"/>
                <a:gd name="connsiteY287" fmla="*/ 1273245 h 1982292"/>
                <a:gd name="connsiteX288" fmla="*/ 5143500 w 5812369"/>
                <a:gd name="connsiteY288" fmla="*/ 1273245 h 1982292"/>
                <a:gd name="connsiteX289" fmla="*/ 5143500 w 5812369"/>
                <a:gd name="connsiteY289" fmla="*/ 1427930 h 1982292"/>
                <a:gd name="connsiteX290" fmla="*/ 5359005 w 5812369"/>
                <a:gd name="connsiteY290" fmla="*/ 1427930 h 1982292"/>
                <a:gd name="connsiteX291" fmla="*/ 5359005 w 5812369"/>
                <a:gd name="connsiteY291" fmla="*/ 1544168 h 1982292"/>
                <a:gd name="connsiteX292" fmla="*/ 5143500 w 5812369"/>
                <a:gd name="connsiteY292" fmla="*/ 1544168 h 1982292"/>
                <a:gd name="connsiteX293" fmla="*/ 5143500 w 5812369"/>
                <a:gd name="connsiteY293" fmla="*/ 1711371 h 1982292"/>
                <a:gd name="connsiteX294" fmla="*/ 5396562 w 5812369"/>
                <a:gd name="connsiteY294" fmla="*/ 1711371 h 1982292"/>
                <a:gd name="connsiteX295" fmla="*/ 5396562 w 5812369"/>
                <a:gd name="connsiteY295" fmla="*/ 1827608 h 198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Lst>
              <a:rect l="l" t="t" r="r" b="b"/>
              <a:pathLst>
                <a:path w="5812369" h="1982292">
                  <a:moveTo>
                    <a:pt x="0" y="857474"/>
                  </a:moveTo>
                  <a:lnTo>
                    <a:pt x="0" y="186874"/>
                  </a:lnTo>
                  <a:lnTo>
                    <a:pt x="203880" y="186874"/>
                  </a:lnTo>
                  <a:cubicBezTo>
                    <a:pt x="277804" y="186874"/>
                    <a:pt x="335624" y="204756"/>
                    <a:pt x="377357" y="240522"/>
                  </a:cubicBezTo>
                  <a:cubicBezTo>
                    <a:pt x="419680" y="276287"/>
                    <a:pt x="441141" y="325169"/>
                    <a:pt x="441740" y="387160"/>
                  </a:cubicBezTo>
                  <a:cubicBezTo>
                    <a:pt x="441740" y="427100"/>
                    <a:pt x="432503" y="461668"/>
                    <a:pt x="414020" y="490879"/>
                  </a:cubicBezTo>
                  <a:cubicBezTo>
                    <a:pt x="395536" y="520681"/>
                    <a:pt x="369309" y="543928"/>
                    <a:pt x="335329" y="560621"/>
                  </a:cubicBezTo>
                  <a:lnTo>
                    <a:pt x="544574" y="857474"/>
                  </a:lnTo>
                  <a:lnTo>
                    <a:pt x="382722" y="857474"/>
                  </a:lnTo>
                  <a:lnTo>
                    <a:pt x="204774" y="586551"/>
                  </a:lnTo>
                  <a:lnTo>
                    <a:pt x="135920" y="586551"/>
                  </a:lnTo>
                  <a:lnTo>
                    <a:pt x="135920" y="857474"/>
                  </a:lnTo>
                  <a:close/>
                  <a:moveTo>
                    <a:pt x="135920" y="471208"/>
                  </a:moveTo>
                  <a:lnTo>
                    <a:pt x="211928" y="471208"/>
                  </a:lnTo>
                  <a:cubicBezTo>
                    <a:pt x="240543" y="471208"/>
                    <a:pt x="262603" y="463760"/>
                    <a:pt x="278100" y="448855"/>
                  </a:cubicBezTo>
                  <a:cubicBezTo>
                    <a:pt x="294195" y="433950"/>
                    <a:pt x="302243" y="412794"/>
                    <a:pt x="302243" y="385371"/>
                  </a:cubicBezTo>
                  <a:cubicBezTo>
                    <a:pt x="302243" y="359737"/>
                    <a:pt x="294195" y="339475"/>
                    <a:pt x="278100" y="324570"/>
                  </a:cubicBezTo>
                  <a:cubicBezTo>
                    <a:pt x="262004" y="309665"/>
                    <a:pt x="239944" y="302512"/>
                    <a:pt x="211928" y="303111"/>
                  </a:cubicBezTo>
                  <a:lnTo>
                    <a:pt x="135920" y="303111"/>
                  </a:lnTo>
                  <a:close/>
                  <a:moveTo>
                    <a:pt x="639361" y="857474"/>
                  </a:moveTo>
                  <a:lnTo>
                    <a:pt x="639361" y="186874"/>
                  </a:lnTo>
                  <a:lnTo>
                    <a:pt x="1028342" y="186874"/>
                  </a:lnTo>
                  <a:lnTo>
                    <a:pt x="1028342" y="303111"/>
                  </a:lnTo>
                  <a:lnTo>
                    <a:pt x="774387" y="303111"/>
                  </a:lnTo>
                  <a:lnTo>
                    <a:pt x="774387" y="457796"/>
                  </a:lnTo>
                  <a:lnTo>
                    <a:pt x="989891" y="457796"/>
                  </a:lnTo>
                  <a:lnTo>
                    <a:pt x="989891" y="574033"/>
                  </a:lnTo>
                  <a:lnTo>
                    <a:pt x="774387" y="574033"/>
                  </a:lnTo>
                  <a:lnTo>
                    <a:pt x="774387" y="741236"/>
                  </a:lnTo>
                  <a:lnTo>
                    <a:pt x="1028342" y="741236"/>
                  </a:lnTo>
                  <a:lnTo>
                    <a:pt x="1028342" y="857474"/>
                  </a:lnTo>
                  <a:close/>
                  <a:moveTo>
                    <a:pt x="770810" y="129649"/>
                  </a:moveTo>
                  <a:lnTo>
                    <a:pt x="878115" y="0"/>
                  </a:lnTo>
                  <a:lnTo>
                    <a:pt x="1017612" y="0"/>
                  </a:lnTo>
                  <a:lnTo>
                    <a:pt x="894211" y="129649"/>
                  </a:lnTo>
                  <a:close/>
                  <a:moveTo>
                    <a:pt x="1193771" y="857474"/>
                  </a:moveTo>
                  <a:lnTo>
                    <a:pt x="1193771" y="186874"/>
                  </a:lnTo>
                  <a:lnTo>
                    <a:pt x="1414641" y="186874"/>
                  </a:lnTo>
                  <a:cubicBezTo>
                    <a:pt x="1487967" y="186874"/>
                    <a:pt x="1545491" y="204756"/>
                    <a:pt x="1587224" y="240522"/>
                  </a:cubicBezTo>
                  <a:cubicBezTo>
                    <a:pt x="1629547" y="276287"/>
                    <a:pt x="1650713" y="325169"/>
                    <a:pt x="1650713" y="387160"/>
                  </a:cubicBezTo>
                  <a:cubicBezTo>
                    <a:pt x="1650713" y="449150"/>
                    <a:pt x="1629547" y="497737"/>
                    <a:pt x="1587224" y="532903"/>
                  </a:cubicBezTo>
                  <a:cubicBezTo>
                    <a:pt x="1544901" y="568669"/>
                    <a:pt x="1487368" y="586551"/>
                    <a:pt x="1414641" y="586551"/>
                  </a:cubicBezTo>
                  <a:lnTo>
                    <a:pt x="1329691" y="586551"/>
                  </a:lnTo>
                  <a:lnTo>
                    <a:pt x="1329691" y="857474"/>
                  </a:lnTo>
                  <a:close/>
                  <a:moveTo>
                    <a:pt x="1329691" y="471208"/>
                  </a:moveTo>
                  <a:lnTo>
                    <a:pt x="1420007" y="471208"/>
                  </a:lnTo>
                  <a:cubicBezTo>
                    <a:pt x="1449220" y="471208"/>
                    <a:pt x="1471871" y="463456"/>
                    <a:pt x="1487967" y="447961"/>
                  </a:cubicBezTo>
                  <a:cubicBezTo>
                    <a:pt x="1504062" y="433056"/>
                    <a:pt x="1512110" y="412195"/>
                    <a:pt x="1512110" y="385371"/>
                  </a:cubicBezTo>
                  <a:cubicBezTo>
                    <a:pt x="1512110" y="359737"/>
                    <a:pt x="1503767" y="339475"/>
                    <a:pt x="1487072" y="324570"/>
                  </a:cubicBezTo>
                  <a:cubicBezTo>
                    <a:pt x="1470977" y="309665"/>
                    <a:pt x="1448621" y="302512"/>
                    <a:pt x="1420007" y="303111"/>
                  </a:cubicBezTo>
                  <a:lnTo>
                    <a:pt x="1329691" y="303111"/>
                  </a:lnTo>
                  <a:close/>
                  <a:moveTo>
                    <a:pt x="1759807" y="595493"/>
                  </a:moveTo>
                  <a:lnTo>
                    <a:pt x="1759807" y="186874"/>
                  </a:lnTo>
                  <a:lnTo>
                    <a:pt x="1895727" y="186874"/>
                  </a:lnTo>
                  <a:lnTo>
                    <a:pt x="1895727" y="606222"/>
                  </a:lnTo>
                  <a:cubicBezTo>
                    <a:pt x="1895727" y="650929"/>
                    <a:pt x="1907647" y="686095"/>
                    <a:pt x="1931495" y="711730"/>
                  </a:cubicBezTo>
                  <a:cubicBezTo>
                    <a:pt x="1955344" y="736766"/>
                    <a:pt x="1988430" y="749283"/>
                    <a:pt x="2030753" y="749283"/>
                  </a:cubicBezTo>
                  <a:cubicBezTo>
                    <a:pt x="2072485" y="749283"/>
                    <a:pt x="2105267" y="736766"/>
                    <a:pt x="2129116" y="711730"/>
                  </a:cubicBezTo>
                  <a:cubicBezTo>
                    <a:pt x="2152964" y="686694"/>
                    <a:pt x="2164884" y="651528"/>
                    <a:pt x="2164884" y="606222"/>
                  </a:cubicBezTo>
                  <a:lnTo>
                    <a:pt x="2164884" y="186874"/>
                  </a:lnTo>
                  <a:lnTo>
                    <a:pt x="2300804" y="186874"/>
                  </a:lnTo>
                  <a:lnTo>
                    <a:pt x="2300804" y="595493"/>
                  </a:lnTo>
                  <a:cubicBezTo>
                    <a:pt x="2300804" y="683717"/>
                    <a:pt x="2276661" y="752565"/>
                    <a:pt x="2228373" y="802037"/>
                  </a:cubicBezTo>
                  <a:cubicBezTo>
                    <a:pt x="2180086" y="851510"/>
                    <a:pt x="2113914" y="876250"/>
                    <a:pt x="2029858" y="876250"/>
                  </a:cubicBezTo>
                  <a:cubicBezTo>
                    <a:pt x="1946402" y="876250"/>
                    <a:pt x="1880525" y="851510"/>
                    <a:pt x="1832238" y="802037"/>
                  </a:cubicBezTo>
                  <a:cubicBezTo>
                    <a:pt x="1783950" y="751966"/>
                    <a:pt x="1759807" y="683118"/>
                    <a:pt x="1759807" y="595493"/>
                  </a:cubicBezTo>
                  <a:close/>
                  <a:moveTo>
                    <a:pt x="2477858" y="857474"/>
                  </a:moveTo>
                  <a:lnTo>
                    <a:pt x="2477858" y="186874"/>
                  </a:lnTo>
                  <a:lnTo>
                    <a:pt x="2667431" y="186874"/>
                  </a:lnTo>
                  <a:cubicBezTo>
                    <a:pt x="2737179" y="186874"/>
                    <a:pt x="2791726" y="202968"/>
                    <a:pt x="2831071" y="235157"/>
                  </a:cubicBezTo>
                  <a:cubicBezTo>
                    <a:pt x="2871016" y="267346"/>
                    <a:pt x="2890983" y="312052"/>
                    <a:pt x="2890983" y="369277"/>
                  </a:cubicBezTo>
                  <a:cubicBezTo>
                    <a:pt x="2890983" y="424713"/>
                    <a:pt x="2867439" y="468821"/>
                    <a:pt x="2820341" y="501609"/>
                  </a:cubicBezTo>
                  <a:cubicBezTo>
                    <a:pt x="2855510" y="517703"/>
                    <a:pt x="2882640" y="539162"/>
                    <a:pt x="2901714" y="565986"/>
                  </a:cubicBezTo>
                  <a:cubicBezTo>
                    <a:pt x="2920787" y="593409"/>
                    <a:pt x="2930329" y="624704"/>
                    <a:pt x="2930329" y="659870"/>
                  </a:cubicBezTo>
                  <a:cubicBezTo>
                    <a:pt x="2930329" y="721270"/>
                    <a:pt x="2907973" y="769553"/>
                    <a:pt x="2863263" y="804720"/>
                  </a:cubicBezTo>
                  <a:cubicBezTo>
                    <a:pt x="2819151" y="839886"/>
                    <a:pt x="2758640" y="857474"/>
                    <a:pt x="2681738" y="857474"/>
                  </a:cubicBezTo>
                  <a:close/>
                  <a:moveTo>
                    <a:pt x="2612884" y="741236"/>
                  </a:moveTo>
                  <a:lnTo>
                    <a:pt x="2689786" y="741236"/>
                  </a:lnTo>
                  <a:cubicBezTo>
                    <a:pt x="2721378" y="741236"/>
                    <a:pt x="2746121" y="733484"/>
                    <a:pt x="2764005" y="717989"/>
                  </a:cubicBezTo>
                  <a:cubicBezTo>
                    <a:pt x="2781890" y="701894"/>
                    <a:pt x="2790832" y="680140"/>
                    <a:pt x="2790832" y="652717"/>
                  </a:cubicBezTo>
                  <a:cubicBezTo>
                    <a:pt x="2790832" y="625294"/>
                    <a:pt x="2781890" y="603835"/>
                    <a:pt x="2764005" y="588340"/>
                  </a:cubicBezTo>
                  <a:cubicBezTo>
                    <a:pt x="2746121" y="573434"/>
                    <a:pt x="2721378" y="565986"/>
                    <a:pt x="2689786" y="565986"/>
                  </a:cubicBezTo>
                  <a:lnTo>
                    <a:pt x="2612884" y="565986"/>
                  </a:lnTo>
                  <a:close/>
                  <a:moveTo>
                    <a:pt x="2612884" y="449749"/>
                  </a:moveTo>
                  <a:lnTo>
                    <a:pt x="2670113" y="449749"/>
                  </a:lnTo>
                  <a:cubicBezTo>
                    <a:pt x="2695750" y="449749"/>
                    <a:pt x="2715718" y="443195"/>
                    <a:pt x="2730025" y="430078"/>
                  </a:cubicBezTo>
                  <a:cubicBezTo>
                    <a:pt x="2744333" y="417560"/>
                    <a:pt x="2751486" y="399382"/>
                    <a:pt x="2751486" y="375536"/>
                  </a:cubicBezTo>
                  <a:cubicBezTo>
                    <a:pt x="2751486" y="352887"/>
                    <a:pt x="2744333" y="335300"/>
                    <a:pt x="2730025" y="322782"/>
                  </a:cubicBezTo>
                  <a:cubicBezTo>
                    <a:pt x="2716317" y="309665"/>
                    <a:pt x="2696341" y="303111"/>
                    <a:pt x="2670113" y="303111"/>
                  </a:cubicBezTo>
                  <a:lnTo>
                    <a:pt x="2612884" y="303111"/>
                  </a:lnTo>
                  <a:close/>
                  <a:moveTo>
                    <a:pt x="3077873" y="857474"/>
                  </a:moveTo>
                  <a:lnTo>
                    <a:pt x="3077873" y="186874"/>
                  </a:lnTo>
                  <a:lnTo>
                    <a:pt x="3212899" y="186874"/>
                  </a:lnTo>
                  <a:lnTo>
                    <a:pt x="3212899" y="734083"/>
                  </a:lnTo>
                  <a:lnTo>
                    <a:pt x="3466855" y="734083"/>
                  </a:lnTo>
                  <a:lnTo>
                    <a:pt x="3466855" y="857474"/>
                  </a:lnTo>
                  <a:close/>
                  <a:moveTo>
                    <a:pt x="3595621" y="857474"/>
                  </a:moveTo>
                  <a:lnTo>
                    <a:pt x="3595621" y="186874"/>
                  </a:lnTo>
                  <a:lnTo>
                    <a:pt x="3730647" y="186874"/>
                  </a:lnTo>
                  <a:lnTo>
                    <a:pt x="3730647" y="857474"/>
                  </a:lnTo>
                  <a:close/>
                  <a:moveTo>
                    <a:pt x="3896076" y="658976"/>
                  </a:moveTo>
                  <a:cubicBezTo>
                    <a:pt x="3878791" y="615459"/>
                    <a:pt x="3870144" y="569858"/>
                    <a:pt x="3870144" y="522174"/>
                  </a:cubicBezTo>
                  <a:cubicBezTo>
                    <a:pt x="3870144" y="474489"/>
                    <a:pt x="3878791" y="429184"/>
                    <a:pt x="3896076" y="386265"/>
                  </a:cubicBezTo>
                  <a:cubicBezTo>
                    <a:pt x="3913361" y="342748"/>
                    <a:pt x="3937210" y="304899"/>
                    <a:pt x="3967613" y="272711"/>
                  </a:cubicBezTo>
                  <a:cubicBezTo>
                    <a:pt x="3998615" y="240522"/>
                    <a:pt x="4036172" y="214887"/>
                    <a:pt x="4080284" y="195815"/>
                  </a:cubicBezTo>
                  <a:cubicBezTo>
                    <a:pt x="4124994" y="176743"/>
                    <a:pt x="4172986" y="167203"/>
                    <a:pt x="4224252" y="167203"/>
                  </a:cubicBezTo>
                  <a:cubicBezTo>
                    <a:pt x="4275517" y="167203"/>
                    <a:pt x="4323509" y="176743"/>
                    <a:pt x="4368220" y="195815"/>
                  </a:cubicBezTo>
                  <a:cubicBezTo>
                    <a:pt x="4412930" y="214887"/>
                    <a:pt x="4450487" y="240522"/>
                    <a:pt x="4480890" y="272711"/>
                  </a:cubicBezTo>
                  <a:cubicBezTo>
                    <a:pt x="4511293" y="304899"/>
                    <a:pt x="4535142" y="342748"/>
                    <a:pt x="4552427" y="386265"/>
                  </a:cubicBezTo>
                  <a:cubicBezTo>
                    <a:pt x="4569712" y="429184"/>
                    <a:pt x="4578359" y="474489"/>
                    <a:pt x="4578359" y="522174"/>
                  </a:cubicBezTo>
                  <a:cubicBezTo>
                    <a:pt x="4578359" y="578209"/>
                    <a:pt x="4566734" y="630659"/>
                    <a:pt x="4543485" y="679541"/>
                  </a:cubicBezTo>
                  <a:cubicBezTo>
                    <a:pt x="4520235" y="728423"/>
                    <a:pt x="4488044" y="769250"/>
                    <a:pt x="4446910" y="802037"/>
                  </a:cubicBezTo>
                  <a:lnTo>
                    <a:pt x="4487150" y="840485"/>
                  </a:lnTo>
                  <a:cubicBezTo>
                    <a:pt x="4534248" y="883403"/>
                    <a:pt x="4580747" y="904567"/>
                    <a:pt x="4626646" y="903968"/>
                  </a:cubicBezTo>
                  <a:cubicBezTo>
                    <a:pt x="4645720" y="903968"/>
                    <a:pt x="4661816" y="901581"/>
                    <a:pt x="4674934" y="896815"/>
                  </a:cubicBezTo>
                  <a:lnTo>
                    <a:pt x="4674934" y="1012159"/>
                  </a:lnTo>
                  <a:cubicBezTo>
                    <a:pt x="4654072" y="1020501"/>
                    <a:pt x="4630518" y="1024381"/>
                    <a:pt x="4604291" y="1023782"/>
                  </a:cubicBezTo>
                  <a:cubicBezTo>
                    <a:pt x="4532155" y="1023782"/>
                    <a:pt x="4462711" y="994571"/>
                    <a:pt x="4395940" y="936157"/>
                  </a:cubicBezTo>
                  <a:lnTo>
                    <a:pt x="4316355" y="864627"/>
                  </a:lnTo>
                  <a:cubicBezTo>
                    <a:pt x="4287142" y="872379"/>
                    <a:pt x="4256443" y="876250"/>
                    <a:pt x="4224252" y="876250"/>
                  </a:cubicBezTo>
                  <a:cubicBezTo>
                    <a:pt x="4172986" y="876250"/>
                    <a:pt x="4124994" y="866710"/>
                    <a:pt x="4080284" y="847638"/>
                  </a:cubicBezTo>
                  <a:cubicBezTo>
                    <a:pt x="4036172" y="828566"/>
                    <a:pt x="3998615" y="803227"/>
                    <a:pt x="3967613" y="771637"/>
                  </a:cubicBezTo>
                  <a:cubicBezTo>
                    <a:pt x="3937210" y="739448"/>
                    <a:pt x="3913361" y="701894"/>
                    <a:pt x="3896076" y="658976"/>
                  </a:cubicBezTo>
                  <a:close/>
                  <a:moveTo>
                    <a:pt x="4070447" y="360336"/>
                  </a:moveTo>
                  <a:cubicBezTo>
                    <a:pt x="4029913" y="403853"/>
                    <a:pt x="4009346" y="457796"/>
                    <a:pt x="4008747" y="522174"/>
                  </a:cubicBezTo>
                  <a:cubicBezTo>
                    <a:pt x="4008747" y="586551"/>
                    <a:pt x="4029314" y="640494"/>
                    <a:pt x="4070447" y="684012"/>
                  </a:cubicBezTo>
                  <a:cubicBezTo>
                    <a:pt x="4110982" y="727529"/>
                    <a:pt x="4162551" y="749283"/>
                    <a:pt x="4225146" y="749283"/>
                  </a:cubicBezTo>
                  <a:cubicBezTo>
                    <a:pt x="4266280" y="749283"/>
                    <a:pt x="4302942" y="739448"/>
                    <a:pt x="4335134" y="719777"/>
                  </a:cubicBezTo>
                  <a:cubicBezTo>
                    <a:pt x="4367924" y="700106"/>
                    <a:pt x="4393553" y="672683"/>
                    <a:pt x="4412036" y="637517"/>
                  </a:cubicBezTo>
                  <a:cubicBezTo>
                    <a:pt x="4430519" y="602941"/>
                    <a:pt x="4439756" y="564493"/>
                    <a:pt x="4439756" y="522174"/>
                  </a:cubicBezTo>
                  <a:cubicBezTo>
                    <a:pt x="4439756" y="457796"/>
                    <a:pt x="4419190" y="403853"/>
                    <a:pt x="4378056" y="360336"/>
                  </a:cubicBezTo>
                  <a:cubicBezTo>
                    <a:pt x="4337521" y="316818"/>
                    <a:pt x="4286247" y="295064"/>
                    <a:pt x="4224252" y="295064"/>
                  </a:cubicBezTo>
                  <a:cubicBezTo>
                    <a:pt x="4161657" y="295064"/>
                    <a:pt x="4110088" y="316818"/>
                    <a:pt x="4069553" y="360336"/>
                  </a:cubicBezTo>
                  <a:close/>
                  <a:moveTo>
                    <a:pt x="4705337" y="595493"/>
                  </a:moveTo>
                  <a:lnTo>
                    <a:pt x="4705337" y="186874"/>
                  </a:lnTo>
                  <a:lnTo>
                    <a:pt x="4841257" y="186874"/>
                  </a:lnTo>
                  <a:lnTo>
                    <a:pt x="4841257" y="606222"/>
                  </a:lnTo>
                  <a:cubicBezTo>
                    <a:pt x="4841257" y="650929"/>
                    <a:pt x="4853177" y="686095"/>
                    <a:pt x="4877025" y="711730"/>
                  </a:cubicBezTo>
                  <a:cubicBezTo>
                    <a:pt x="4900874" y="736766"/>
                    <a:pt x="4933960" y="749283"/>
                    <a:pt x="4976283" y="749283"/>
                  </a:cubicBezTo>
                  <a:cubicBezTo>
                    <a:pt x="5018016" y="749283"/>
                    <a:pt x="5050797" y="736766"/>
                    <a:pt x="5074646" y="711730"/>
                  </a:cubicBezTo>
                  <a:cubicBezTo>
                    <a:pt x="5098495" y="686694"/>
                    <a:pt x="5110414" y="651528"/>
                    <a:pt x="5110414" y="606222"/>
                  </a:cubicBezTo>
                  <a:lnTo>
                    <a:pt x="5110414" y="186874"/>
                  </a:lnTo>
                  <a:lnTo>
                    <a:pt x="5246334" y="186874"/>
                  </a:lnTo>
                  <a:lnTo>
                    <a:pt x="5246334" y="595493"/>
                  </a:lnTo>
                  <a:cubicBezTo>
                    <a:pt x="5246334" y="683717"/>
                    <a:pt x="5222191" y="752565"/>
                    <a:pt x="5173903" y="802037"/>
                  </a:cubicBezTo>
                  <a:cubicBezTo>
                    <a:pt x="5125616" y="852109"/>
                    <a:pt x="5059444" y="876849"/>
                    <a:pt x="4975389" y="876250"/>
                  </a:cubicBezTo>
                  <a:cubicBezTo>
                    <a:pt x="4891932" y="876250"/>
                    <a:pt x="4826055" y="851510"/>
                    <a:pt x="4777768" y="802037"/>
                  </a:cubicBezTo>
                  <a:cubicBezTo>
                    <a:pt x="4729481" y="751966"/>
                    <a:pt x="4705337" y="683118"/>
                    <a:pt x="4705337" y="595493"/>
                  </a:cubicBezTo>
                  <a:close/>
                  <a:moveTo>
                    <a:pt x="5423388" y="857474"/>
                  </a:moveTo>
                  <a:lnTo>
                    <a:pt x="5423388" y="186874"/>
                  </a:lnTo>
                  <a:lnTo>
                    <a:pt x="5812370" y="186874"/>
                  </a:lnTo>
                  <a:lnTo>
                    <a:pt x="5812370" y="303111"/>
                  </a:lnTo>
                  <a:lnTo>
                    <a:pt x="5558414" y="303111"/>
                  </a:lnTo>
                  <a:lnTo>
                    <a:pt x="5558414" y="457796"/>
                  </a:lnTo>
                  <a:lnTo>
                    <a:pt x="5773919" y="457796"/>
                  </a:lnTo>
                  <a:lnTo>
                    <a:pt x="5773919" y="574033"/>
                  </a:lnTo>
                  <a:lnTo>
                    <a:pt x="5558414" y="574033"/>
                  </a:lnTo>
                  <a:lnTo>
                    <a:pt x="5558414" y="741236"/>
                  </a:lnTo>
                  <a:lnTo>
                    <a:pt x="5812370" y="741236"/>
                  </a:lnTo>
                  <a:lnTo>
                    <a:pt x="5812370" y="857474"/>
                  </a:lnTo>
                  <a:close/>
                  <a:moveTo>
                    <a:pt x="0" y="1827608"/>
                  </a:moveTo>
                  <a:lnTo>
                    <a:pt x="0" y="1157008"/>
                  </a:lnTo>
                  <a:lnTo>
                    <a:pt x="388982" y="1157008"/>
                  </a:lnTo>
                  <a:lnTo>
                    <a:pt x="388982" y="1273245"/>
                  </a:lnTo>
                  <a:lnTo>
                    <a:pt x="135920" y="1273245"/>
                  </a:lnTo>
                  <a:lnTo>
                    <a:pt x="135920" y="1427930"/>
                  </a:lnTo>
                  <a:lnTo>
                    <a:pt x="351425" y="1427930"/>
                  </a:lnTo>
                  <a:lnTo>
                    <a:pt x="351425" y="1544168"/>
                  </a:lnTo>
                  <a:lnTo>
                    <a:pt x="135920" y="1544168"/>
                  </a:lnTo>
                  <a:lnTo>
                    <a:pt x="135920" y="1827608"/>
                  </a:lnTo>
                  <a:close/>
                  <a:moveTo>
                    <a:pt x="517748" y="1827608"/>
                  </a:moveTo>
                  <a:lnTo>
                    <a:pt x="517748" y="1157008"/>
                  </a:lnTo>
                  <a:lnTo>
                    <a:pt x="721628" y="1157008"/>
                  </a:lnTo>
                  <a:cubicBezTo>
                    <a:pt x="794953" y="1157008"/>
                    <a:pt x="853077" y="1174891"/>
                    <a:pt x="895999" y="1210656"/>
                  </a:cubicBezTo>
                  <a:cubicBezTo>
                    <a:pt x="938322" y="1246421"/>
                    <a:pt x="959488" y="1295304"/>
                    <a:pt x="959488" y="1357294"/>
                  </a:cubicBezTo>
                  <a:cubicBezTo>
                    <a:pt x="959488" y="1397235"/>
                    <a:pt x="950251" y="1432106"/>
                    <a:pt x="931768" y="1461907"/>
                  </a:cubicBezTo>
                  <a:cubicBezTo>
                    <a:pt x="913284" y="1491709"/>
                    <a:pt x="887057" y="1514661"/>
                    <a:pt x="853077" y="1530756"/>
                  </a:cubicBezTo>
                  <a:lnTo>
                    <a:pt x="1062322" y="1827608"/>
                  </a:lnTo>
                  <a:lnTo>
                    <a:pt x="900470" y="1827608"/>
                  </a:lnTo>
                  <a:lnTo>
                    <a:pt x="722522" y="1556686"/>
                  </a:lnTo>
                  <a:lnTo>
                    <a:pt x="653668" y="1556686"/>
                  </a:lnTo>
                  <a:lnTo>
                    <a:pt x="653668" y="1827608"/>
                  </a:lnTo>
                  <a:close/>
                  <a:moveTo>
                    <a:pt x="653668" y="1441342"/>
                  </a:moveTo>
                  <a:lnTo>
                    <a:pt x="729676" y="1441342"/>
                  </a:lnTo>
                  <a:cubicBezTo>
                    <a:pt x="758291" y="1441342"/>
                    <a:pt x="780646" y="1433894"/>
                    <a:pt x="796742" y="1418989"/>
                  </a:cubicBezTo>
                  <a:cubicBezTo>
                    <a:pt x="812838" y="1404084"/>
                    <a:pt x="820590" y="1382929"/>
                    <a:pt x="819991" y="1355506"/>
                  </a:cubicBezTo>
                  <a:cubicBezTo>
                    <a:pt x="819991" y="1329871"/>
                    <a:pt x="812238" y="1309610"/>
                    <a:pt x="796742" y="1294705"/>
                  </a:cubicBezTo>
                  <a:cubicBezTo>
                    <a:pt x="781245" y="1279799"/>
                    <a:pt x="758890" y="1272646"/>
                    <a:pt x="729676" y="1273245"/>
                  </a:cubicBezTo>
                  <a:lnTo>
                    <a:pt x="653668" y="1273245"/>
                  </a:lnTo>
                  <a:close/>
                  <a:moveTo>
                    <a:pt x="1100773" y="1827608"/>
                  </a:moveTo>
                  <a:lnTo>
                    <a:pt x="1353835" y="1157008"/>
                  </a:lnTo>
                  <a:lnTo>
                    <a:pt x="1530889" y="1157008"/>
                  </a:lnTo>
                  <a:lnTo>
                    <a:pt x="1783950" y="1827608"/>
                  </a:lnTo>
                  <a:lnTo>
                    <a:pt x="1639982" y="1827608"/>
                  </a:lnTo>
                  <a:lnTo>
                    <a:pt x="1575599" y="1653252"/>
                  </a:lnTo>
                  <a:lnTo>
                    <a:pt x="1308230" y="1653252"/>
                  </a:lnTo>
                  <a:lnTo>
                    <a:pt x="1244741" y="1827608"/>
                  </a:lnTo>
                  <a:close/>
                  <a:moveTo>
                    <a:pt x="1350258" y="1537015"/>
                  </a:moveTo>
                  <a:lnTo>
                    <a:pt x="1534466" y="1537015"/>
                  </a:lnTo>
                  <a:lnTo>
                    <a:pt x="1442362" y="1285763"/>
                  </a:lnTo>
                  <a:close/>
                  <a:moveTo>
                    <a:pt x="1896621" y="1827608"/>
                  </a:moveTo>
                  <a:lnTo>
                    <a:pt x="1896621" y="1157008"/>
                  </a:lnTo>
                  <a:lnTo>
                    <a:pt x="2070098" y="1157008"/>
                  </a:lnTo>
                  <a:lnTo>
                    <a:pt x="2368764" y="1637158"/>
                  </a:lnTo>
                  <a:lnTo>
                    <a:pt x="2368764" y="1157008"/>
                  </a:lnTo>
                  <a:lnTo>
                    <a:pt x="2503790" y="1157008"/>
                  </a:lnTo>
                  <a:lnTo>
                    <a:pt x="2503790" y="1827608"/>
                  </a:lnTo>
                  <a:lnTo>
                    <a:pt x="2330313" y="1827608"/>
                  </a:lnTo>
                  <a:lnTo>
                    <a:pt x="2031647" y="1345670"/>
                  </a:lnTo>
                  <a:lnTo>
                    <a:pt x="2031647" y="1827608"/>
                  </a:lnTo>
                  <a:close/>
                  <a:moveTo>
                    <a:pt x="2644181" y="1492308"/>
                  </a:moveTo>
                  <a:cubicBezTo>
                    <a:pt x="2644181" y="1444624"/>
                    <a:pt x="2652828" y="1399318"/>
                    <a:pt x="2670113" y="1356400"/>
                  </a:cubicBezTo>
                  <a:cubicBezTo>
                    <a:pt x="2687398" y="1312882"/>
                    <a:pt x="2711247" y="1275034"/>
                    <a:pt x="2741650" y="1242845"/>
                  </a:cubicBezTo>
                  <a:cubicBezTo>
                    <a:pt x="2772652" y="1210656"/>
                    <a:pt x="2810209" y="1185325"/>
                    <a:pt x="2854321" y="1166844"/>
                  </a:cubicBezTo>
                  <a:cubicBezTo>
                    <a:pt x="2899031" y="1147772"/>
                    <a:pt x="2947319" y="1138231"/>
                    <a:pt x="2999183" y="1138231"/>
                  </a:cubicBezTo>
                  <a:cubicBezTo>
                    <a:pt x="3058201" y="1138231"/>
                    <a:pt x="3111853" y="1150150"/>
                    <a:pt x="3160141" y="1173997"/>
                  </a:cubicBezTo>
                  <a:cubicBezTo>
                    <a:pt x="3209027" y="1198433"/>
                    <a:pt x="3248963" y="1231820"/>
                    <a:pt x="3279965" y="1274140"/>
                  </a:cubicBezTo>
                  <a:lnTo>
                    <a:pt x="3173554" y="1357294"/>
                  </a:lnTo>
                  <a:cubicBezTo>
                    <a:pt x="3153881" y="1329281"/>
                    <a:pt x="3129139" y="1306927"/>
                    <a:pt x="3099334" y="1290234"/>
                  </a:cubicBezTo>
                  <a:cubicBezTo>
                    <a:pt x="3069530" y="1273541"/>
                    <a:pt x="3036141" y="1265198"/>
                    <a:pt x="2999183" y="1265198"/>
                  </a:cubicBezTo>
                  <a:cubicBezTo>
                    <a:pt x="2936588" y="1265198"/>
                    <a:pt x="2885019" y="1286953"/>
                    <a:pt x="2844484" y="1330470"/>
                  </a:cubicBezTo>
                  <a:cubicBezTo>
                    <a:pt x="2803950" y="1373987"/>
                    <a:pt x="2783383" y="1427930"/>
                    <a:pt x="2782784" y="1492308"/>
                  </a:cubicBezTo>
                  <a:cubicBezTo>
                    <a:pt x="2782784" y="1556686"/>
                    <a:pt x="2803351" y="1610933"/>
                    <a:pt x="2844484" y="1655040"/>
                  </a:cubicBezTo>
                  <a:cubicBezTo>
                    <a:pt x="2885019" y="1698558"/>
                    <a:pt x="2936588" y="1720017"/>
                    <a:pt x="2999183" y="1719418"/>
                  </a:cubicBezTo>
                  <a:cubicBezTo>
                    <a:pt x="3036141" y="1719418"/>
                    <a:pt x="3069530" y="1711371"/>
                    <a:pt x="3099334" y="1695276"/>
                  </a:cubicBezTo>
                  <a:cubicBezTo>
                    <a:pt x="3129139" y="1678583"/>
                    <a:pt x="3153881" y="1655934"/>
                    <a:pt x="3173554" y="1627322"/>
                  </a:cubicBezTo>
                  <a:lnTo>
                    <a:pt x="3279965" y="1709582"/>
                  </a:lnTo>
                  <a:cubicBezTo>
                    <a:pt x="3253738" y="1745947"/>
                    <a:pt x="3220947" y="1775748"/>
                    <a:pt x="3181602" y="1798996"/>
                  </a:cubicBezTo>
                  <a:cubicBezTo>
                    <a:pt x="3142257" y="1822243"/>
                    <a:pt x="3098735" y="1836844"/>
                    <a:pt x="3051047" y="1842808"/>
                  </a:cubicBezTo>
                  <a:lnTo>
                    <a:pt x="2967885" y="1982293"/>
                  </a:lnTo>
                  <a:lnTo>
                    <a:pt x="2848061" y="1982293"/>
                  </a:lnTo>
                  <a:lnTo>
                    <a:pt x="2932117" y="1841020"/>
                  </a:lnTo>
                  <a:cubicBezTo>
                    <a:pt x="2875487" y="1830889"/>
                    <a:pt x="2825107" y="1809126"/>
                    <a:pt x="2780995" y="1775748"/>
                  </a:cubicBezTo>
                  <a:cubicBezTo>
                    <a:pt x="2736884" y="1742370"/>
                    <a:pt x="2702904" y="1700936"/>
                    <a:pt x="2679055" y="1651464"/>
                  </a:cubicBezTo>
                  <a:cubicBezTo>
                    <a:pt x="2655207" y="1601991"/>
                    <a:pt x="2643582" y="1548934"/>
                    <a:pt x="2644181" y="1492308"/>
                  </a:cubicBezTo>
                  <a:close/>
                  <a:moveTo>
                    <a:pt x="3319310" y="1827608"/>
                  </a:moveTo>
                  <a:lnTo>
                    <a:pt x="3572372" y="1157008"/>
                  </a:lnTo>
                  <a:lnTo>
                    <a:pt x="3749426" y="1157008"/>
                  </a:lnTo>
                  <a:lnTo>
                    <a:pt x="4002487" y="1827608"/>
                  </a:lnTo>
                  <a:lnTo>
                    <a:pt x="3858519" y="1827608"/>
                  </a:lnTo>
                  <a:lnTo>
                    <a:pt x="3795030" y="1653252"/>
                  </a:lnTo>
                  <a:lnTo>
                    <a:pt x="3527661" y="1653252"/>
                  </a:lnTo>
                  <a:lnTo>
                    <a:pt x="3463278" y="1827608"/>
                  </a:lnTo>
                  <a:close/>
                  <a:moveTo>
                    <a:pt x="3569689" y="1537015"/>
                  </a:moveTo>
                  <a:lnTo>
                    <a:pt x="3753002" y="1537015"/>
                  </a:lnTo>
                  <a:lnTo>
                    <a:pt x="3660899" y="1285763"/>
                  </a:lnTo>
                  <a:close/>
                  <a:moveTo>
                    <a:pt x="4115158" y="1827608"/>
                  </a:moveTo>
                  <a:lnTo>
                    <a:pt x="4115158" y="1157008"/>
                  </a:lnTo>
                  <a:lnTo>
                    <a:pt x="4251078" y="1157008"/>
                  </a:lnTo>
                  <a:lnTo>
                    <a:pt x="4251078" y="1827608"/>
                  </a:lnTo>
                  <a:close/>
                  <a:moveTo>
                    <a:pt x="4386998" y="1734618"/>
                  </a:moveTo>
                  <a:lnTo>
                    <a:pt x="4485361" y="1644311"/>
                  </a:lnTo>
                  <a:cubicBezTo>
                    <a:pt x="4505633" y="1670536"/>
                    <a:pt x="4528283" y="1690806"/>
                    <a:pt x="4553321" y="1705112"/>
                  </a:cubicBezTo>
                  <a:cubicBezTo>
                    <a:pt x="4578958" y="1719418"/>
                    <a:pt x="4605481" y="1726571"/>
                    <a:pt x="4632906" y="1726571"/>
                  </a:cubicBezTo>
                  <a:cubicBezTo>
                    <a:pt x="4659732" y="1726571"/>
                    <a:pt x="4680594" y="1719713"/>
                    <a:pt x="4695501" y="1706006"/>
                  </a:cubicBezTo>
                  <a:cubicBezTo>
                    <a:pt x="4710997" y="1692299"/>
                    <a:pt x="4718750" y="1673218"/>
                    <a:pt x="4718750" y="1648781"/>
                  </a:cubicBezTo>
                  <a:cubicBezTo>
                    <a:pt x="4718750" y="1634475"/>
                    <a:pt x="4714574" y="1621358"/>
                    <a:pt x="4706231" y="1609439"/>
                  </a:cubicBezTo>
                  <a:cubicBezTo>
                    <a:pt x="4697289" y="1597521"/>
                    <a:pt x="4685664" y="1587685"/>
                    <a:pt x="4671357" y="1579933"/>
                  </a:cubicBezTo>
                  <a:cubicBezTo>
                    <a:pt x="4657050" y="1571591"/>
                    <a:pt x="4640659" y="1563240"/>
                    <a:pt x="4622175" y="1554897"/>
                  </a:cubicBezTo>
                  <a:cubicBezTo>
                    <a:pt x="4603692" y="1545956"/>
                    <a:pt x="4584914" y="1537310"/>
                    <a:pt x="4565840" y="1528967"/>
                  </a:cubicBezTo>
                  <a:cubicBezTo>
                    <a:pt x="4546767" y="1520625"/>
                    <a:pt x="4528283" y="1510486"/>
                    <a:pt x="4510399" y="1498567"/>
                  </a:cubicBezTo>
                  <a:cubicBezTo>
                    <a:pt x="4491916" y="1486648"/>
                    <a:pt x="4475525" y="1473531"/>
                    <a:pt x="4461217" y="1459225"/>
                  </a:cubicBezTo>
                  <a:cubicBezTo>
                    <a:pt x="4446910" y="1444919"/>
                    <a:pt x="4435285" y="1426741"/>
                    <a:pt x="4426343" y="1404683"/>
                  </a:cubicBezTo>
                  <a:cubicBezTo>
                    <a:pt x="4417401" y="1382625"/>
                    <a:pt x="4412930" y="1358483"/>
                    <a:pt x="4412930" y="1332258"/>
                  </a:cubicBezTo>
                  <a:cubicBezTo>
                    <a:pt x="4412930" y="1278011"/>
                    <a:pt x="4433202" y="1232115"/>
                    <a:pt x="4473736" y="1194562"/>
                  </a:cubicBezTo>
                  <a:cubicBezTo>
                    <a:pt x="4514271" y="1157008"/>
                    <a:pt x="4565545" y="1138231"/>
                    <a:pt x="4627541" y="1138231"/>
                  </a:cubicBezTo>
                  <a:cubicBezTo>
                    <a:pt x="4720539" y="1138231"/>
                    <a:pt x="4798335" y="1175785"/>
                    <a:pt x="4860930" y="1250892"/>
                  </a:cubicBezTo>
                  <a:lnTo>
                    <a:pt x="4761672" y="1340305"/>
                  </a:lnTo>
                  <a:cubicBezTo>
                    <a:pt x="4718750" y="1284270"/>
                    <a:pt x="4674335" y="1256257"/>
                    <a:pt x="4628435" y="1256257"/>
                  </a:cubicBezTo>
                  <a:cubicBezTo>
                    <a:pt x="4605784" y="1256257"/>
                    <a:pt x="4587006" y="1263115"/>
                    <a:pt x="4572100" y="1276822"/>
                  </a:cubicBezTo>
                  <a:cubicBezTo>
                    <a:pt x="4557193" y="1290529"/>
                    <a:pt x="4550039" y="1307222"/>
                    <a:pt x="4550639" y="1326893"/>
                  </a:cubicBezTo>
                  <a:cubicBezTo>
                    <a:pt x="4550639" y="1339411"/>
                    <a:pt x="4554215" y="1351035"/>
                    <a:pt x="4561369" y="1361765"/>
                  </a:cubicBezTo>
                  <a:cubicBezTo>
                    <a:pt x="4568523" y="1371895"/>
                    <a:pt x="4577760" y="1381140"/>
                    <a:pt x="4589090" y="1389483"/>
                  </a:cubicBezTo>
                  <a:cubicBezTo>
                    <a:pt x="4601009" y="1397235"/>
                    <a:pt x="4614727" y="1404978"/>
                    <a:pt x="4630223" y="1412730"/>
                  </a:cubicBezTo>
                  <a:lnTo>
                    <a:pt x="4677616" y="1435084"/>
                  </a:lnTo>
                  <a:cubicBezTo>
                    <a:pt x="4694902" y="1442836"/>
                    <a:pt x="4711892" y="1450579"/>
                    <a:pt x="4728586" y="1458331"/>
                  </a:cubicBezTo>
                  <a:cubicBezTo>
                    <a:pt x="4745872" y="1466673"/>
                    <a:pt x="4761967" y="1476813"/>
                    <a:pt x="4776874" y="1488731"/>
                  </a:cubicBezTo>
                  <a:cubicBezTo>
                    <a:pt x="4792371" y="1500060"/>
                    <a:pt x="4806088" y="1513168"/>
                    <a:pt x="4818008" y="1528073"/>
                  </a:cubicBezTo>
                  <a:cubicBezTo>
                    <a:pt x="4829927" y="1542379"/>
                    <a:pt x="4839173" y="1559368"/>
                    <a:pt x="4845728" y="1579039"/>
                  </a:cubicBezTo>
                  <a:cubicBezTo>
                    <a:pt x="4852882" y="1599309"/>
                    <a:pt x="4856459" y="1621662"/>
                    <a:pt x="4856459" y="1646099"/>
                  </a:cubicBezTo>
                  <a:cubicBezTo>
                    <a:pt x="4855269" y="1706900"/>
                    <a:pt x="4833504" y="1755478"/>
                    <a:pt x="4791181" y="1791843"/>
                  </a:cubicBezTo>
                  <a:cubicBezTo>
                    <a:pt x="4749448" y="1828207"/>
                    <a:pt x="4697289" y="1846385"/>
                    <a:pt x="4634694" y="1846385"/>
                  </a:cubicBezTo>
                  <a:cubicBezTo>
                    <a:pt x="4579852" y="1846385"/>
                    <a:pt x="4532459" y="1837148"/>
                    <a:pt x="4492515" y="1818667"/>
                  </a:cubicBezTo>
                  <a:cubicBezTo>
                    <a:pt x="4452571" y="1799595"/>
                    <a:pt x="4417401" y="1771573"/>
                    <a:pt x="4386998" y="1734618"/>
                  </a:cubicBezTo>
                  <a:close/>
                  <a:moveTo>
                    <a:pt x="5007580" y="1827608"/>
                  </a:moveTo>
                  <a:lnTo>
                    <a:pt x="5007580" y="1157008"/>
                  </a:lnTo>
                  <a:lnTo>
                    <a:pt x="5396562" y="1157008"/>
                  </a:lnTo>
                  <a:lnTo>
                    <a:pt x="5396562" y="1273245"/>
                  </a:lnTo>
                  <a:lnTo>
                    <a:pt x="5143500" y="1273245"/>
                  </a:lnTo>
                  <a:lnTo>
                    <a:pt x="5143500" y="1427930"/>
                  </a:lnTo>
                  <a:lnTo>
                    <a:pt x="5359005" y="1427930"/>
                  </a:lnTo>
                  <a:lnTo>
                    <a:pt x="5359005" y="1544168"/>
                  </a:lnTo>
                  <a:lnTo>
                    <a:pt x="5143500" y="1544168"/>
                  </a:lnTo>
                  <a:lnTo>
                    <a:pt x="5143500" y="1711371"/>
                  </a:lnTo>
                  <a:lnTo>
                    <a:pt x="5396562" y="1711371"/>
                  </a:lnTo>
                  <a:lnTo>
                    <a:pt x="5396562" y="1827608"/>
                  </a:lnTo>
                  <a:close/>
                </a:path>
              </a:pathLst>
            </a:custGeom>
            <a:solidFill>
              <a:srgbClr val="000000"/>
            </a:solidFill>
            <a:ln w="893" cap="flat">
              <a:noFill/>
              <a:prstDash val="solid"/>
              <a:miter/>
            </a:ln>
          </p:spPr>
          <p:txBody>
            <a:bodyPr rtlCol="0" anchor="ctr"/>
            <a:lstStyle/>
            <a:p>
              <a:endParaRPr lang="fr-FR"/>
            </a:p>
          </p:txBody>
        </p:sp>
        <p:sp>
          <p:nvSpPr>
            <p:cNvPr id="12" name="Forme libre 11">
              <a:extLst>
                <a:ext uri="{FF2B5EF4-FFF2-40B4-BE49-F238E27FC236}">
                  <a16:creationId xmlns:a16="http://schemas.microsoft.com/office/drawing/2014/main" id="{33E5F696-9588-5349-05AA-9086ADE1351A}"/>
                </a:ext>
              </a:extLst>
            </p:cNvPr>
            <p:cNvSpPr/>
            <p:nvPr/>
          </p:nvSpPr>
          <p:spPr>
            <a:xfrm>
              <a:off x="3189814" y="4323132"/>
              <a:ext cx="2331207" cy="1640734"/>
            </a:xfrm>
            <a:custGeom>
              <a:avLst/>
              <a:gdLst>
                <a:gd name="connsiteX0" fmla="*/ 2221220 w 2331207"/>
                <a:gd name="connsiteY0" fmla="*/ 1391271 h 1640734"/>
                <a:gd name="connsiteX1" fmla="*/ 2248940 w 2331207"/>
                <a:gd name="connsiteY1" fmla="*/ 1441342 h 1640734"/>
                <a:gd name="connsiteX2" fmla="*/ 2158625 w 2331207"/>
                <a:gd name="connsiteY2" fmla="*/ 1465484 h 1640734"/>
                <a:gd name="connsiteX3" fmla="*/ 2221220 w 2331207"/>
                <a:gd name="connsiteY3" fmla="*/ 1391271 h 1640734"/>
                <a:gd name="connsiteX4" fmla="*/ 2271295 w 2331207"/>
                <a:gd name="connsiteY4" fmla="*/ 1537909 h 1640734"/>
                <a:gd name="connsiteX5" fmla="*/ 2253411 w 2331207"/>
                <a:gd name="connsiteY5" fmla="*/ 1537909 h 1640734"/>
                <a:gd name="connsiteX6" fmla="*/ 2181874 w 2331207"/>
                <a:gd name="connsiteY6" fmla="*/ 1586192 h 1640734"/>
                <a:gd name="connsiteX7" fmla="*/ 2144317 w 2331207"/>
                <a:gd name="connsiteY7" fmla="*/ 1537909 h 1640734"/>
                <a:gd name="connsiteX8" fmla="*/ 2148788 w 2331207"/>
                <a:gd name="connsiteY8" fmla="*/ 1497673 h 1640734"/>
                <a:gd name="connsiteX9" fmla="*/ 2295439 w 2331207"/>
                <a:gd name="connsiteY9" fmla="*/ 1449390 h 1640734"/>
                <a:gd name="connsiteX10" fmla="*/ 2248940 w 2331207"/>
                <a:gd name="connsiteY10" fmla="*/ 1351929 h 1640734"/>
                <a:gd name="connsiteX11" fmla="*/ 2100501 w 2331207"/>
                <a:gd name="connsiteY11" fmla="*/ 1569203 h 1640734"/>
                <a:gd name="connsiteX12" fmla="*/ 2155942 w 2331207"/>
                <a:gd name="connsiteY12" fmla="*/ 1639840 h 1640734"/>
                <a:gd name="connsiteX13" fmla="*/ 2271295 w 2331207"/>
                <a:gd name="connsiteY13" fmla="*/ 1537909 h 1640734"/>
                <a:gd name="connsiteX14" fmla="*/ 2248046 w 2331207"/>
                <a:gd name="connsiteY14" fmla="*/ 1319740 h 1640734"/>
                <a:gd name="connsiteX15" fmla="*/ 2331207 w 2331207"/>
                <a:gd name="connsiteY15" fmla="*/ 1243739 h 1640734"/>
                <a:gd name="connsiteX16" fmla="*/ 2331207 w 2331207"/>
                <a:gd name="connsiteY16" fmla="*/ 1233009 h 1640734"/>
                <a:gd name="connsiteX17" fmla="*/ 2275766 w 2331207"/>
                <a:gd name="connsiteY17" fmla="*/ 1233009 h 1640734"/>
                <a:gd name="connsiteX18" fmla="*/ 2226585 w 2331207"/>
                <a:gd name="connsiteY18" fmla="*/ 1320634 h 1640734"/>
                <a:gd name="connsiteX19" fmla="*/ 2248046 w 2331207"/>
                <a:gd name="connsiteY19" fmla="*/ 1320634 h 1640734"/>
                <a:gd name="connsiteX20" fmla="*/ 1935966 w 2331207"/>
                <a:gd name="connsiteY20" fmla="*/ 1393059 h 1640734"/>
                <a:gd name="connsiteX21" fmla="*/ 1984254 w 2331207"/>
                <a:gd name="connsiteY21" fmla="*/ 1393059 h 1640734"/>
                <a:gd name="connsiteX22" fmla="*/ 1907351 w 2331207"/>
                <a:gd name="connsiteY22" fmla="*/ 1604075 h 1640734"/>
                <a:gd name="connsiteX23" fmla="*/ 1928813 w 2331207"/>
                <a:gd name="connsiteY23" fmla="*/ 1639840 h 1640734"/>
                <a:gd name="connsiteX24" fmla="*/ 2073675 w 2331207"/>
                <a:gd name="connsiteY24" fmla="*/ 1527179 h 1640734"/>
                <a:gd name="connsiteX25" fmla="*/ 2060262 w 2331207"/>
                <a:gd name="connsiteY25" fmla="*/ 1527179 h 1640734"/>
                <a:gd name="connsiteX26" fmla="*/ 1965475 w 2331207"/>
                <a:gd name="connsiteY26" fmla="*/ 1591557 h 1640734"/>
                <a:gd name="connsiteX27" fmla="*/ 2036118 w 2331207"/>
                <a:gd name="connsiteY27" fmla="*/ 1393059 h 1640734"/>
                <a:gd name="connsiteX28" fmla="*/ 2108549 w 2331207"/>
                <a:gd name="connsiteY28" fmla="*/ 1393059 h 1640734"/>
                <a:gd name="connsiteX29" fmla="*/ 2117491 w 2331207"/>
                <a:gd name="connsiteY29" fmla="*/ 1362659 h 1640734"/>
                <a:gd name="connsiteX30" fmla="*/ 2046848 w 2331207"/>
                <a:gd name="connsiteY30" fmla="*/ 1362659 h 1640734"/>
                <a:gd name="connsiteX31" fmla="*/ 2073675 w 2331207"/>
                <a:gd name="connsiteY31" fmla="*/ 1286657 h 1640734"/>
                <a:gd name="connsiteX32" fmla="*/ 2045954 w 2331207"/>
                <a:gd name="connsiteY32" fmla="*/ 1286657 h 1640734"/>
                <a:gd name="connsiteX33" fmla="*/ 1995878 w 2331207"/>
                <a:gd name="connsiteY33" fmla="*/ 1362659 h 1640734"/>
                <a:gd name="connsiteX34" fmla="*/ 1935966 w 2331207"/>
                <a:gd name="connsiteY34" fmla="*/ 1370706 h 1640734"/>
                <a:gd name="connsiteX35" fmla="*/ 1885890 w 2331207"/>
                <a:gd name="connsiteY35" fmla="*/ 1382330 h 1640734"/>
                <a:gd name="connsiteX36" fmla="*/ 1868900 w 2331207"/>
                <a:gd name="connsiteY36" fmla="*/ 1351929 h 1640734"/>
                <a:gd name="connsiteX37" fmla="*/ 1756230 w 2331207"/>
                <a:gd name="connsiteY37" fmla="*/ 1443131 h 1640734"/>
                <a:gd name="connsiteX38" fmla="*/ 1769643 w 2331207"/>
                <a:gd name="connsiteY38" fmla="*/ 1443131 h 1640734"/>
                <a:gd name="connsiteX39" fmla="*/ 1828661 w 2331207"/>
                <a:gd name="connsiteY39" fmla="*/ 1398424 h 1640734"/>
                <a:gd name="connsiteX40" fmla="*/ 1747288 w 2331207"/>
                <a:gd name="connsiteY40" fmla="*/ 1609439 h 1640734"/>
                <a:gd name="connsiteX41" fmla="*/ 1765172 w 2331207"/>
                <a:gd name="connsiteY41" fmla="*/ 1639840 h 1640734"/>
                <a:gd name="connsiteX42" fmla="*/ 1872477 w 2331207"/>
                <a:gd name="connsiteY42" fmla="*/ 1548638 h 1640734"/>
                <a:gd name="connsiteX43" fmla="*/ 1859064 w 2331207"/>
                <a:gd name="connsiteY43" fmla="*/ 1548638 h 1640734"/>
                <a:gd name="connsiteX44" fmla="*/ 1800046 w 2331207"/>
                <a:gd name="connsiteY44" fmla="*/ 1593345 h 1640734"/>
                <a:gd name="connsiteX45" fmla="*/ 1893938 w 2331207"/>
                <a:gd name="connsiteY45" fmla="*/ 1298281 h 1640734"/>
                <a:gd name="connsiteX46" fmla="*/ 1927024 w 2331207"/>
                <a:gd name="connsiteY46" fmla="*/ 1265198 h 1640734"/>
                <a:gd name="connsiteX47" fmla="*/ 1893938 w 2331207"/>
                <a:gd name="connsiteY47" fmla="*/ 1232115 h 1640734"/>
                <a:gd name="connsiteX48" fmla="*/ 1870689 w 2331207"/>
                <a:gd name="connsiteY48" fmla="*/ 1241951 h 1640734"/>
                <a:gd name="connsiteX49" fmla="*/ 1860853 w 2331207"/>
                <a:gd name="connsiteY49" fmla="*/ 1265198 h 1640734"/>
                <a:gd name="connsiteX50" fmla="*/ 1893938 w 2331207"/>
                <a:gd name="connsiteY50" fmla="*/ 1298281 h 1640734"/>
                <a:gd name="connsiteX51" fmla="*/ 1501380 w 2331207"/>
                <a:gd name="connsiteY51" fmla="*/ 1410942 h 1640734"/>
                <a:gd name="connsiteX52" fmla="*/ 1501380 w 2331207"/>
                <a:gd name="connsiteY52" fmla="*/ 1474425 h 1640734"/>
                <a:gd name="connsiteX53" fmla="*/ 1444150 w 2331207"/>
                <a:gd name="connsiteY53" fmla="*/ 1601392 h 1640734"/>
                <a:gd name="connsiteX54" fmla="*/ 1468294 w 2331207"/>
                <a:gd name="connsiteY54" fmla="*/ 1640734 h 1640734"/>
                <a:gd name="connsiteX55" fmla="*/ 1495120 w 2331207"/>
                <a:gd name="connsiteY55" fmla="*/ 1621957 h 1640734"/>
                <a:gd name="connsiteX56" fmla="*/ 1551456 w 2331207"/>
                <a:gd name="connsiteY56" fmla="*/ 1473531 h 1640734"/>
                <a:gd name="connsiteX57" fmla="*/ 1647136 w 2331207"/>
                <a:gd name="connsiteY57" fmla="*/ 1407365 h 1640734"/>
                <a:gd name="connsiteX58" fmla="*/ 1650713 w 2331207"/>
                <a:gd name="connsiteY58" fmla="*/ 1439554 h 1640734"/>
                <a:gd name="connsiteX59" fmla="*/ 1563975 w 2331207"/>
                <a:gd name="connsiteY59" fmla="*/ 1604969 h 1640734"/>
                <a:gd name="connsiteX60" fmla="*/ 1585436 w 2331207"/>
                <a:gd name="connsiteY60" fmla="*/ 1640734 h 1640734"/>
                <a:gd name="connsiteX61" fmla="*/ 1698106 w 2331207"/>
                <a:gd name="connsiteY61" fmla="*/ 1549533 h 1640734"/>
                <a:gd name="connsiteX62" fmla="*/ 1682905 w 2331207"/>
                <a:gd name="connsiteY62" fmla="*/ 1549533 h 1640734"/>
                <a:gd name="connsiteX63" fmla="*/ 1623887 w 2331207"/>
                <a:gd name="connsiteY63" fmla="*/ 1594239 h 1640734"/>
                <a:gd name="connsiteX64" fmla="*/ 1698106 w 2331207"/>
                <a:gd name="connsiteY64" fmla="*/ 1444025 h 1640734"/>
                <a:gd name="connsiteX65" fmla="*/ 1712414 w 2331207"/>
                <a:gd name="connsiteY65" fmla="*/ 1393059 h 1640734"/>
                <a:gd name="connsiteX66" fmla="*/ 1673068 w 2331207"/>
                <a:gd name="connsiteY66" fmla="*/ 1352823 h 1640734"/>
                <a:gd name="connsiteX67" fmla="*/ 1560398 w 2331207"/>
                <a:gd name="connsiteY67" fmla="*/ 1444919 h 1640734"/>
                <a:gd name="connsiteX68" fmla="*/ 1560398 w 2331207"/>
                <a:gd name="connsiteY68" fmla="*/ 1405577 h 1640734"/>
                <a:gd name="connsiteX69" fmla="*/ 1526418 w 2331207"/>
                <a:gd name="connsiteY69" fmla="*/ 1352823 h 1640734"/>
                <a:gd name="connsiteX70" fmla="*/ 1448621 w 2331207"/>
                <a:gd name="connsiteY70" fmla="*/ 1444025 h 1640734"/>
                <a:gd name="connsiteX71" fmla="*/ 1462035 w 2331207"/>
                <a:gd name="connsiteY71" fmla="*/ 1444025 h 1640734"/>
                <a:gd name="connsiteX72" fmla="*/ 1501380 w 2331207"/>
                <a:gd name="connsiteY72" fmla="*/ 1410942 h 1640734"/>
                <a:gd name="connsiteX73" fmla="*/ 1443256 w 2331207"/>
                <a:gd name="connsiteY73" fmla="*/ 1416307 h 1640734"/>
                <a:gd name="connsiteX74" fmla="*/ 1421795 w 2331207"/>
                <a:gd name="connsiteY74" fmla="*/ 1351929 h 1640734"/>
                <a:gd name="connsiteX75" fmla="*/ 1345787 w 2331207"/>
                <a:gd name="connsiteY75" fmla="*/ 1444025 h 1640734"/>
                <a:gd name="connsiteX76" fmla="*/ 1345787 w 2331207"/>
                <a:gd name="connsiteY76" fmla="*/ 1404683 h 1640734"/>
                <a:gd name="connsiteX77" fmla="*/ 1311807 w 2331207"/>
                <a:gd name="connsiteY77" fmla="*/ 1351929 h 1640734"/>
                <a:gd name="connsiteX78" fmla="*/ 1234011 w 2331207"/>
                <a:gd name="connsiteY78" fmla="*/ 1443131 h 1640734"/>
                <a:gd name="connsiteX79" fmla="*/ 1247424 w 2331207"/>
                <a:gd name="connsiteY79" fmla="*/ 1443131 h 1640734"/>
                <a:gd name="connsiteX80" fmla="*/ 1285875 w 2331207"/>
                <a:gd name="connsiteY80" fmla="*/ 1410048 h 1640734"/>
                <a:gd name="connsiteX81" fmla="*/ 1285875 w 2331207"/>
                <a:gd name="connsiteY81" fmla="*/ 1473531 h 1640734"/>
                <a:gd name="connsiteX82" fmla="*/ 1228646 w 2331207"/>
                <a:gd name="connsiteY82" fmla="*/ 1600498 h 1640734"/>
                <a:gd name="connsiteX83" fmla="*/ 1252789 w 2331207"/>
                <a:gd name="connsiteY83" fmla="*/ 1639840 h 1640734"/>
                <a:gd name="connsiteX84" fmla="*/ 1279616 w 2331207"/>
                <a:gd name="connsiteY84" fmla="*/ 1621063 h 1640734"/>
                <a:gd name="connsiteX85" fmla="*/ 1334162 w 2331207"/>
                <a:gd name="connsiteY85" fmla="*/ 1472637 h 1640734"/>
                <a:gd name="connsiteX86" fmla="*/ 1382450 w 2331207"/>
                <a:gd name="connsiteY86" fmla="*/ 1417201 h 1640734"/>
                <a:gd name="connsiteX87" fmla="*/ 1443256 w 2331207"/>
                <a:gd name="connsiteY87" fmla="*/ 1417201 h 1640734"/>
                <a:gd name="connsiteX88" fmla="*/ 1131177 w 2331207"/>
                <a:gd name="connsiteY88" fmla="*/ 1391271 h 1640734"/>
                <a:gd name="connsiteX89" fmla="*/ 1158897 w 2331207"/>
                <a:gd name="connsiteY89" fmla="*/ 1441342 h 1640734"/>
                <a:gd name="connsiteX90" fmla="*/ 1068582 w 2331207"/>
                <a:gd name="connsiteY90" fmla="*/ 1465484 h 1640734"/>
                <a:gd name="connsiteX91" fmla="*/ 1131177 w 2331207"/>
                <a:gd name="connsiteY91" fmla="*/ 1391271 h 1640734"/>
                <a:gd name="connsiteX92" fmla="*/ 1181252 w 2331207"/>
                <a:gd name="connsiteY92" fmla="*/ 1537909 h 1640734"/>
                <a:gd name="connsiteX93" fmla="*/ 1163368 w 2331207"/>
                <a:gd name="connsiteY93" fmla="*/ 1537909 h 1640734"/>
                <a:gd name="connsiteX94" fmla="*/ 1091831 w 2331207"/>
                <a:gd name="connsiteY94" fmla="*/ 1586192 h 1640734"/>
                <a:gd name="connsiteX95" fmla="*/ 1054274 w 2331207"/>
                <a:gd name="connsiteY95" fmla="*/ 1537909 h 1640734"/>
                <a:gd name="connsiteX96" fmla="*/ 1058746 w 2331207"/>
                <a:gd name="connsiteY96" fmla="*/ 1497673 h 1640734"/>
                <a:gd name="connsiteX97" fmla="*/ 1205396 w 2331207"/>
                <a:gd name="connsiteY97" fmla="*/ 1449390 h 1640734"/>
                <a:gd name="connsiteX98" fmla="*/ 1158897 w 2331207"/>
                <a:gd name="connsiteY98" fmla="*/ 1351929 h 1640734"/>
                <a:gd name="connsiteX99" fmla="*/ 1010458 w 2331207"/>
                <a:gd name="connsiteY99" fmla="*/ 1569203 h 1640734"/>
                <a:gd name="connsiteX100" fmla="*/ 1065899 w 2331207"/>
                <a:gd name="connsiteY100" fmla="*/ 1639840 h 1640734"/>
                <a:gd name="connsiteX101" fmla="*/ 1181252 w 2331207"/>
                <a:gd name="connsiteY101" fmla="*/ 1537909 h 1640734"/>
                <a:gd name="connsiteX102" fmla="*/ 845923 w 2331207"/>
                <a:gd name="connsiteY102" fmla="*/ 1393059 h 1640734"/>
                <a:gd name="connsiteX103" fmla="*/ 894211 w 2331207"/>
                <a:gd name="connsiteY103" fmla="*/ 1393059 h 1640734"/>
                <a:gd name="connsiteX104" fmla="*/ 817309 w 2331207"/>
                <a:gd name="connsiteY104" fmla="*/ 1604075 h 1640734"/>
                <a:gd name="connsiteX105" fmla="*/ 838770 w 2331207"/>
                <a:gd name="connsiteY105" fmla="*/ 1639840 h 1640734"/>
                <a:gd name="connsiteX106" fmla="*/ 983632 w 2331207"/>
                <a:gd name="connsiteY106" fmla="*/ 1527179 h 1640734"/>
                <a:gd name="connsiteX107" fmla="*/ 970219 w 2331207"/>
                <a:gd name="connsiteY107" fmla="*/ 1527179 h 1640734"/>
                <a:gd name="connsiteX108" fmla="*/ 875432 w 2331207"/>
                <a:gd name="connsiteY108" fmla="*/ 1591557 h 1640734"/>
                <a:gd name="connsiteX109" fmla="*/ 946075 w 2331207"/>
                <a:gd name="connsiteY109" fmla="*/ 1393059 h 1640734"/>
                <a:gd name="connsiteX110" fmla="*/ 1018506 w 2331207"/>
                <a:gd name="connsiteY110" fmla="*/ 1393059 h 1640734"/>
                <a:gd name="connsiteX111" fmla="*/ 1027448 w 2331207"/>
                <a:gd name="connsiteY111" fmla="*/ 1362659 h 1640734"/>
                <a:gd name="connsiteX112" fmla="*/ 956805 w 2331207"/>
                <a:gd name="connsiteY112" fmla="*/ 1362659 h 1640734"/>
                <a:gd name="connsiteX113" fmla="*/ 983632 w 2331207"/>
                <a:gd name="connsiteY113" fmla="*/ 1286657 h 1640734"/>
                <a:gd name="connsiteX114" fmla="*/ 955911 w 2331207"/>
                <a:gd name="connsiteY114" fmla="*/ 1286657 h 1640734"/>
                <a:gd name="connsiteX115" fmla="*/ 905835 w 2331207"/>
                <a:gd name="connsiteY115" fmla="*/ 1362659 h 1640734"/>
                <a:gd name="connsiteX116" fmla="*/ 845923 w 2331207"/>
                <a:gd name="connsiteY116" fmla="*/ 1370706 h 1640734"/>
                <a:gd name="connsiteX117" fmla="*/ 589285 w 2331207"/>
                <a:gd name="connsiteY117" fmla="*/ 1557580 h 1640734"/>
                <a:gd name="connsiteX118" fmla="*/ 702850 w 2331207"/>
                <a:gd name="connsiteY118" fmla="*/ 1403789 h 1640734"/>
                <a:gd name="connsiteX119" fmla="*/ 727888 w 2331207"/>
                <a:gd name="connsiteY119" fmla="*/ 1407365 h 1640734"/>
                <a:gd name="connsiteX120" fmla="*/ 685860 w 2331207"/>
                <a:gd name="connsiteY120" fmla="*/ 1520026 h 1640734"/>
                <a:gd name="connsiteX121" fmla="*/ 606275 w 2331207"/>
                <a:gd name="connsiteY121" fmla="*/ 1585298 h 1640734"/>
                <a:gd name="connsiteX122" fmla="*/ 589285 w 2331207"/>
                <a:gd name="connsiteY122" fmla="*/ 1557580 h 1640734"/>
                <a:gd name="connsiteX123" fmla="*/ 811943 w 2331207"/>
                <a:gd name="connsiteY123" fmla="*/ 1339411 h 1640734"/>
                <a:gd name="connsiteX124" fmla="*/ 789588 w 2331207"/>
                <a:gd name="connsiteY124" fmla="*/ 1337623 h 1640734"/>
                <a:gd name="connsiteX125" fmla="*/ 764550 w 2331207"/>
                <a:gd name="connsiteY125" fmla="*/ 1362659 h 1640734"/>
                <a:gd name="connsiteX126" fmla="*/ 760079 w 2331207"/>
                <a:gd name="connsiteY126" fmla="*/ 1362659 h 1640734"/>
                <a:gd name="connsiteX127" fmla="*/ 539209 w 2331207"/>
                <a:gd name="connsiteY127" fmla="*/ 1599604 h 1640734"/>
                <a:gd name="connsiteX128" fmla="*/ 578554 w 2331207"/>
                <a:gd name="connsiteY128" fmla="*/ 1639840 h 1640734"/>
                <a:gd name="connsiteX129" fmla="*/ 675129 w 2331207"/>
                <a:gd name="connsiteY129" fmla="*/ 1547744 h 1640734"/>
                <a:gd name="connsiteX130" fmla="*/ 673341 w 2331207"/>
                <a:gd name="connsiteY130" fmla="*/ 1564733 h 1640734"/>
                <a:gd name="connsiteX131" fmla="*/ 709109 w 2331207"/>
                <a:gd name="connsiteY131" fmla="*/ 1639840 h 1640734"/>
                <a:gd name="connsiteX132" fmla="*/ 786011 w 2331207"/>
                <a:gd name="connsiteY132" fmla="*/ 1548638 h 1640734"/>
                <a:gd name="connsiteX133" fmla="*/ 772598 w 2331207"/>
                <a:gd name="connsiteY133" fmla="*/ 1548638 h 1640734"/>
                <a:gd name="connsiteX134" fmla="*/ 734147 w 2331207"/>
                <a:gd name="connsiteY134" fmla="*/ 1581721 h 1640734"/>
                <a:gd name="connsiteX135" fmla="*/ 734147 w 2331207"/>
                <a:gd name="connsiteY135" fmla="*/ 1518238 h 1640734"/>
                <a:gd name="connsiteX136" fmla="*/ 583920 w 2331207"/>
                <a:gd name="connsiteY136" fmla="*/ 1416307 h 1640734"/>
                <a:gd name="connsiteX137" fmla="*/ 562459 w 2331207"/>
                <a:gd name="connsiteY137" fmla="*/ 1351929 h 1640734"/>
                <a:gd name="connsiteX138" fmla="*/ 486451 w 2331207"/>
                <a:gd name="connsiteY138" fmla="*/ 1444025 h 1640734"/>
                <a:gd name="connsiteX139" fmla="*/ 486451 w 2331207"/>
                <a:gd name="connsiteY139" fmla="*/ 1404683 h 1640734"/>
                <a:gd name="connsiteX140" fmla="*/ 451576 w 2331207"/>
                <a:gd name="connsiteY140" fmla="*/ 1351929 h 1640734"/>
                <a:gd name="connsiteX141" fmla="*/ 374674 w 2331207"/>
                <a:gd name="connsiteY141" fmla="*/ 1443131 h 1640734"/>
                <a:gd name="connsiteX142" fmla="*/ 388087 w 2331207"/>
                <a:gd name="connsiteY142" fmla="*/ 1443131 h 1640734"/>
                <a:gd name="connsiteX143" fmla="*/ 426539 w 2331207"/>
                <a:gd name="connsiteY143" fmla="*/ 1410048 h 1640734"/>
                <a:gd name="connsiteX144" fmla="*/ 426539 w 2331207"/>
                <a:gd name="connsiteY144" fmla="*/ 1473531 h 1640734"/>
                <a:gd name="connsiteX145" fmla="*/ 368415 w 2331207"/>
                <a:gd name="connsiteY145" fmla="*/ 1601392 h 1640734"/>
                <a:gd name="connsiteX146" fmla="*/ 392559 w 2331207"/>
                <a:gd name="connsiteY146" fmla="*/ 1640734 h 1640734"/>
                <a:gd name="connsiteX147" fmla="*/ 419385 w 2331207"/>
                <a:gd name="connsiteY147" fmla="*/ 1621957 h 1640734"/>
                <a:gd name="connsiteX148" fmla="*/ 475720 w 2331207"/>
                <a:gd name="connsiteY148" fmla="*/ 1472637 h 1640734"/>
                <a:gd name="connsiteX149" fmla="*/ 524007 w 2331207"/>
                <a:gd name="connsiteY149" fmla="*/ 1417201 h 1640734"/>
                <a:gd name="connsiteX150" fmla="*/ 583920 w 2331207"/>
                <a:gd name="connsiteY150" fmla="*/ 1417201 h 1640734"/>
                <a:gd name="connsiteX151" fmla="*/ 209245 w 2331207"/>
                <a:gd name="connsiteY151" fmla="*/ 1630004 h 1640734"/>
                <a:gd name="connsiteX152" fmla="*/ 214611 w 2331207"/>
                <a:gd name="connsiteY152" fmla="*/ 1613910 h 1640734"/>
                <a:gd name="connsiteX153" fmla="*/ 163641 w 2331207"/>
                <a:gd name="connsiteY153" fmla="*/ 1523603 h 1640734"/>
                <a:gd name="connsiteX154" fmla="*/ 190467 w 2331207"/>
                <a:gd name="connsiteY154" fmla="*/ 1451178 h 1640734"/>
                <a:gd name="connsiteX155" fmla="*/ 246802 w 2331207"/>
                <a:gd name="connsiteY155" fmla="*/ 1451178 h 1640734"/>
                <a:gd name="connsiteX156" fmla="*/ 277205 w 2331207"/>
                <a:gd name="connsiteY156" fmla="*/ 1504826 h 1640734"/>
                <a:gd name="connsiteX157" fmla="*/ 297772 w 2331207"/>
                <a:gd name="connsiteY157" fmla="*/ 1504826 h 1640734"/>
                <a:gd name="connsiteX158" fmla="*/ 344271 w 2331207"/>
                <a:gd name="connsiteY158" fmla="*/ 1376965 h 1640734"/>
                <a:gd name="connsiteX159" fmla="*/ 323704 w 2331207"/>
                <a:gd name="connsiteY159" fmla="*/ 1376965 h 1640734"/>
                <a:gd name="connsiteX160" fmla="*/ 253956 w 2331207"/>
                <a:gd name="connsiteY160" fmla="*/ 1430613 h 1640734"/>
                <a:gd name="connsiteX161" fmla="*/ 197621 w 2331207"/>
                <a:gd name="connsiteY161" fmla="*/ 1430613 h 1640734"/>
                <a:gd name="connsiteX162" fmla="*/ 236072 w 2331207"/>
                <a:gd name="connsiteY162" fmla="*/ 1325999 h 1640734"/>
                <a:gd name="connsiteX163" fmla="*/ 304032 w 2331207"/>
                <a:gd name="connsiteY163" fmla="*/ 1281293 h 1640734"/>
                <a:gd name="connsiteX164" fmla="*/ 316551 w 2331207"/>
                <a:gd name="connsiteY164" fmla="*/ 1281293 h 1640734"/>
                <a:gd name="connsiteX165" fmla="*/ 371992 w 2331207"/>
                <a:gd name="connsiteY165" fmla="*/ 1346564 h 1640734"/>
                <a:gd name="connsiteX166" fmla="*/ 391664 w 2331207"/>
                <a:gd name="connsiteY166" fmla="*/ 1346564 h 1640734"/>
                <a:gd name="connsiteX167" fmla="*/ 407760 w 2331207"/>
                <a:gd name="connsiteY167" fmla="*/ 1259833 h 1640734"/>
                <a:gd name="connsiteX168" fmla="*/ 135026 w 2331207"/>
                <a:gd name="connsiteY168" fmla="*/ 1259833 h 1640734"/>
                <a:gd name="connsiteX169" fmla="*/ 129661 w 2331207"/>
                <a:gd name="connsiteY169" fmla="*/ 1275928 h 1640734"/>
                <a:gd name="connsiteX170" fmla="*/ 165429 w 2331207"/>
                <a:gd name="connsiteY170" fmla="*/ 1366235 h 1640734"/>
                <a:gd name="connsiteX171" fmla="*/ 107305 w 2331207"/>
                <a:gd name="connsiteY171" fmla="*/ 1524497 h 1640734"/>
                <a:gd name="connsiteX172" fmla="*/ 4471 w 2331207"/>
                <a:gd name="connsiteY172" fmla="*/ 1614804 h 1640734"/>
                <a:gd name="connsiteX173" fmla="*/ 0 w 2331207"/>
                <a:gd name="connsiteY173" fmla="*/ 1630899 h 1640734"/>
                <a:gd name="connsiteX174" fmla="*/ 209245 w 2331207"/>
                <a:gd name="connsiteY174" fmla="*/ 1630899 h 1640734"/>
                <a:gd name="connsiteX175" fmla="*/ 1562186 w 2331207"/>
                <a:gd name="connsiteY175" fmla="*/ 775213 h 1640734"/>
                <a:gd name="connsiteX176" fmla="*/ 1589907 w 2331207"/>
                <a:gd name="connsiteY176" fmla="*/ 825285 h 1640734"/>
                <a:gd name="connsiteX177" fmla="*/ 1499591 w 2331207"/>
                <a:gd name="connsiteY177" fmla="*/ 849426 h 1640734"/>
                <a:gd name="connsiteX178" fmla="*/ 1562186 w 2331207"/>
                <a:gd name="connsiteY178" fmla="*/ 775213 h 1640734"/>
                <a:gd name="connsiteX179" fmla="*/ 1612262 w 2331207"/>
                <a:gd name="connsiteY179" fmla="*/ 921851 h 1640734"/>
                <a:gd name="connsiteX180" fmla="*/ 1594378 w 2331207"/>
                <a:gd name="connsiteY180" fmla="*/ 921851 h 1640734"/>
                <a:gd name="connsiteX181" fmla="*/ 1522841 w 2331207"/>
                <a:gd name="connsiteY181" fmla="*/ 970134 h 1640734"/>
                <a:gd name="connsiteX182" fmla="*/ 1485284 w 2331207"/>
                <a:gd name="connsiteY182" fmla="*/ 921851 h 1640734"/>
                <a:gd name="connsiteX183" fmla="*/ 1489755 w 2331207"/>
                <a:gd name="connsiteY183" fmla="*/ 881615 h 1640734"/>
                <a:gd name="connsiteX184" fmla="*/ 1636406 w 2331207"/>
                <a:gd name="connsiteY184" fmla="*/ 833332 h 1640734"/>
                <a:gd name="connsiteX185" fmla="*/ 1589907 w 2331207"/>
                <a:gd name="connsiteY185" fmla="*/ 735871 h 1640734"/>
                <a:gd name="connsiteX186" fmla="*/ 1441468 w 2331207"/>
                <a:gd name="connsiteY186" fmla="*/ 953146 h 1640734"/>
                <a:gd name="connsiteX187" fmla="*/ 1496909 w 2331207"/>
                <a:gd name="connsiteY187" fmla="*/ 1023782 h 1640734"/>
                <a:gd name="connsiteX188" fmla="*/ 1612262 w 2331207"/>
                <a:gd name="connsiteY188" fmla="*/ 921851 h 1640734"/>
                <a:gd name="connsiteX189" fmla="*/ 1589012 w 2331207"/>
                <a:gd name="connsiteY189" fmla="*/ 703683 h 1640734"/>
                <a:gd name="connsiteX190" fmla="*/ 1672174 w 2331207"/>
                <a:gd name="connsiteY190" fmla="*/ 627681 h 1640734"/>
                <a:gd name="connsiteX191" fmla="*/ 1672174 w 2331207"/>
                <a:gd name="connsiteY191" fmla="*/ 616952 h 1640734"/>
                <a:gd name="connsiteX192" fmla="*/ 1616733 w 2331207"/>
                <a:gd name="connsiteY192" fmla="*/ 616952 h 1640734"/>
                <a:gd name="connsiteX193" fmla="*/ 1567551 w 2331207"/>
                <a:gd name="connsiteY193" fmla="*/ 704577 h 1640734"/>
                <a:gd name="connsiteX194" fmla="*/ 1589012 w 2331207"/>
                <a:gd name="connsiteY194" fmla="*/ 704577 h 1640734"/>
                <a:gd name="connsiteX195" fmla="*/ 1276933 w 2331207"/>
                <a:gd name="connsiteY195" fmla="*/ 777002 h 1640734"/>
                <a:gd name="connsiteX196" fmla="*/ 1325220 w 2331207"/>
                <a:gd name="connsiteY196" fmla="*/ 777002 h 1640734"/>
                <a:gd name="connsiteX197" fmla="*/ 1248318 w 2331207"/>
                <a:gd name="connsiteY197" fmla="*/ 988017 h 1640734"/>
                <a:gd name="connsiteX198" fmla="*/ 1269779 w 2331207"/>
                <a:gd name="connsiteY198" fmla="*/ 1023782 h 1640734"/>
                <a:gd name="connsiteX199" fmla="*/ 1414641 w 2331207"/>
                <a:gd name="connsiteY199" fmla="*/ 911122 h 1640734"/>
                <a:gd name="connsiteX200" fmla="*/ 1401228 w 2331207"/>
                <a:gd name="connsiteY200" fmla="*/ 911122 h 1640734"/>
                <a:gd name="connsiteX201" fmla="*/ 1306442 w 2331207"/>
                <a:gd name="connsiteY201" fmla="*/ 975499 h 1640734"/>
                <a:gd name="connsiteX202" fmla="*/ 1377085 w 2331207"/>
                <a:gd name="connsiteY202" fmla="*/ 777002 h 1640734"/>
                <a:gd name="connsiteX203" fmla="*/ 1449516 w 2331207"/>
                <a:gd name="connsiteY203" fmla="*/ 777002 h 1640734"/>
                <a:gd name="connsiteX204" fmla="*/ 1458458 w 2331207"/>
                <a:gd name="connsiteY204" fmla="*/ 746601 h 1640734"/>
                <a:gd name="connsiteX205" fmla="*/ 1387815 w 2331207"/>
                <a:gd name="connsiteY205" fmla="*/ 746601 h 1640734"/>
                <a:gd name="connsiteX206" fmla="*/ 1414641 w 2331207"/>
                <a:gd name="connsiteY206" fmla="*/ 670600 h 1640734"/>
                <a:gd name="connsiteX207" fmla="*/ 1386921 w 2331207"/>
                <a:gd name="connsiteY207" fmla="*/ 670600 h 1640734"/>
                <a:gd name="connsiteX208" fmla="*/ 1336845 w 2331207"/>
                <a:gd name="connsiteY208" fmla="*/ 746601 h 1640734"/>
                <a:gd name="connsiteX209" fmla="*/ 1276933 w 2331207"/>
                <a:gd name="connsiteY209" fmla="*/ 755542 h 1640734"/>
                <a:gd name="connsiteX210" fmla="*/ 1226857 w 2331207"/>
                <a:gd name="connsiteY210" fmla="*/ 767166 h 1640734"/>
                <a:gd name="connsiteX211" fmla="*/ 1208973 w 2331207"/>
                <a:gd name="connsiteY211" fmla="*/ 736766 h 1640734"/>
                <a:gd name="connsiteX212" fmla="*/ 1096302 w 2331207"/>
                <a:gd name="connsiteY212" fmla="*/ 827967 h 1640734"/>
                <a:gd name="connsiteX213" fmla="*/ 1109716 w 2331207"/>
                <a:gd name="connsiteY213" fmla="*/ 827967 h 1640734"/>
                <a:gd name="connsiteX214" fmla="*/ 1168733 w 2331207"/>
                <a:gd name="connsiteY214" fmla="*/ 783261 h 1640734"/>
                <a:gd name="connsiteX215" fmla="*/ 1087360 w 2331207"/>
                <a:gd name="connsiteY215" fmla="*/ 994276 h 1640734"/>
                <a:gd name="connsiteX216" fmla="*/ 1105244 w 2331207"/>
                <a:gd name="connsiteY216" fmla="*/ 1024676 h 1640734"/>
                <a:gd name="connsiteX217" fmla="*/ 1212550 w 2331207"/>
                <a:gd name="connsiteY217" fmla="*/ 933475 h 1640734"/>
                <a:gd name="connsiteX218" fmla="*/ 1199137 w 2331207"/>
                <a:gd name="connsiteY218" fmla="*/ 933475 h 1640734"/>
                <a:gd name="connsiteX219" fmla="*/ 1140119 w 2331207"/>
                <a:gd name="connsiteY219" fmla="*/ 978182 h 1640734"/>
                <a:gd name="connsiteX220" fmla="*/ 1234905 w 2331207"/>
                <a:gd name="connsiteY220" fmla="*/ 683118 h 1640734"/>
                <a:gd name="connsiteX221" fmla="*/ 1267991 w 2331207"/>
                <a:gd name="connsiteY221" fmla="*/ 650035 h 1640734"/>
                <a:gd name="connsiteX222" fmla="*/ 1234905 w 2331207"/>
                <a:gd name="connsiteY222" fmla="*/ 616952 h 1640734"/>
                <a:gd name="connsiteX223" fmla="*/ 1206290 w 2331207"/>
                <a:gd name="connsiteY223" fmla="*/ 633046 h 1640734"/>
                <a:gd name="connsiteX224" fmla="*/ 1206290 w 2331207"/>
                <a:gd name="connsiteY224" fmla="*/ 667023 h 1640734"/>
                <a:gd name="connsiteX225" fmla="*/ 1234905 w 2331207"/>
                <a:gd name="connsiteY225" fmla="*/ 683118 h 1640734"/>
                <a:gd name="connsiteX226" fmla="*/ 975584 w 2331207"/>
                <a:gd name="connsiteY226" fmla="*/ 978182 h 1640734"/>
                <a:gd name="connsiteX227" fmla="*/ 1109716 w 2331207"/>
                <a:gd name="connsiteY227" fmla="*/ 622317 h 1640734"/>
                <a:gd name="connsiteX228" fmla="*/ 1105244 w 2331207"/>
                <a:gd name="connsiteY228" fmla="*/ 616058 h 1640734"/>
                <a:gd name="connsiteX229" fmla="*/ 1012247 w 2331207"/>
                <a:gd name="connsiteY229" fmla="*/ 626787 h 1640734"/>
                <a:gd name="connsiteX230" fmla="*/ 1012247 w 2331207"/>
                <a:gd name="connsiteY230" fmla="*/ 637517 h 1640734"/>
                <a:gd name="connsiteX231" fmla="*/ 1030131 w 2331207"/>
                <a:gd name="connsiteY231" fmla="*/ 650929 h 1640734"/>
                <a:gd name="connsiteX232" fmla="*/ 1026554 w 2331207"/>
                <a:gd name="connsiteY232" fmla="*/ 715306 h 1640734"/>
                <a:gd name="connsiteX233" fmla="*/ 924614 w 2331207"/>
                <a:gd name="connsiteY233" fmla="*/ 987123 h 1640734"/>
                <a:gd name="connsiteX234" fmla="*/ 946075 w 2331207"/>
                <a:gd name="connsiteY234" fmla="*/ 1022888 h 1640734"/>
                <a:gd name="connsiteX235" fmla="*/ 1053380 w 2331207"/>
                <a:gd name="connsiteY235" fmla="*/ 931687 h 1640734"/>
                <a:gd name="connsiteX236" fmla="*/ 1039967 w 2331207"/>
                <a:gd name="connsiteY236" fmla="*/ 931687 h 1640734"/>
                <a:gd name="connsiteX237" fmla="*/ 975584 w 2331207"/>
                <a:gd name="connsiteY237" fmla="*/ 978182 h 1640734"/>
                <a:gd name="connsiteX238" fmla="*/ 701955 w 2331207"/>
                <a:gd name="connsiteY238" fmla="*/ 941522 h 1640734"/>
                <a:gd name="connsiteX239" fmla="*/ 815520 w 2331207"/>
                <a:gd name="connsiteY239" fmla="*/ 787731 h 1640734"/>
                <a:gd name="connsiteX240" fmla="*/ 840558 w 2331207"/>
                <a:gd name="connsiteY240" fmla="*/ 791308 h 1640734"/>
                <a:gd name="connsiteX241" fmla="*/ 797636 w 2331207"/>
                <a:gd name="connsiteY241" fmla="*/ 903968 h 1640734"/>
                <a:gd name="connsiteX242" fmla="*/ 718051 w 2331207"/>
                <a:gd name="connsiteY242" fmla="*/ 969240 h 1640734"/>
                <a:gd name="connsiteX243" fmla="*/ 701955 w 2331207"/>
                <a:gd name="connsiteY243" fmla="*/ 941522 h 1640734"/>
                <a:gd name="connsiteX244" fmla="*/ 924614 w 2331207"/>
                <a:gd name="connsiteY244" fmla="*/ 724248 h 1640734"/>
                <a:gd name="connsiteX245" fmla="*/ 902259 w 2331207"/>
                <a:gd name="connsiteY245" fmla="*/ 722459 h 1640734"/>
                <a:gd name="connsiteX246" fmla="*/ 877221 w 2331207"/>
                <a:gd name="connsiteY246" fmla="*/ 747495 h 1640734"/>
                <a:gd name="connsiteX247" fmla="*/ 872750 w 2331207"/>
                <a:gd name="connsiteY247" fmla="*/ 747495 h 1640734"/>
                <a:gd name="connsiteX248" fmla="*/ 651880 w 2331207"/>
                <a:gd name="connsiteY248" fmla="*/ 984440 h 1640734"/>
                <a:gd name="connsiteX249" fmla="*/ 691225 w 2331207"/>
                <a:gd name="connsiteY249" fmla="*/ 1024676 h 1640734"/>
                <a:gd name="connsiteX250" fmla="*/ 787800 w 2331207"/>
                <a:gd name="connsiteY250" fmla="*/ 932581 h 1640734"/>
                <a:gd name="connsiteX251" fmla="*/ 786011 w 2331207"/>
                <a:gd name="connsiteY251" fmla="*/ 949569 h 1640734"/>
                <a:gd name="connsiteX252" fmla="*/ 821780 w 2331207"/>
                <a:gd name="connsiteY252" fmla="*/ 1024676 h 1640734"/>
                <a:gd name="connsiteX253" fmla="*/ 898682 w 2331207"/>
                <a:gd name="connsiteY253" fmla="*/ 933475 h 1640734"/>
                <a:gd name="connsiteX254" fmla="*/ 885269 w 2331207"/>
                <a:gd name="connsiteY254" fmla="*/ 933475 h 1640734"/>
                <a:gd name="connsiteX255" fmla="*/ 846818 w 2331207"/>
                <a:gd name="connsiteY255" fmla="*/ 966558 h 1640734"/>
                <a:gd name="connsiteX256" fmla="*/ 846818 w 2331207"/>
                <a:gd name="connsiteY256" fmla="*/ 903968 h 1640734"/>
                <a:gd name="connsiteX257" fmla="*/ 406866 w 2331207"/>
                <a:gd name="connsiteY257" fmla="*/ 1075642 h 1640734"/>
                <a:gd name="connsiteX258" fmla="*/ 472143 w 2331207"/>
                <a:gd name="connsiteY258" fmla="*/ 1014841 h 1640734"/>
                <a:gd name="connsiteX259" fmla="*/ 529373 w 2331207"/>
                <a:gd name="connsiteY259" fmla="*/ 1036300 h 1640734"/>
                <a:gd name="connsiteX260" fmla="*/ 584814 w 2331207"/>
                <a:gd name="connsiteY260" fmla="*/ 1066701 h 1640734"/>
                <a:gd name="connsiteX261" fmla="*/ 481085 w 2331207"/>
                <a:gd name="connsiteY261" fmla="*/ 1112301 h 1640734"/>
                <a:gd name="connsiteX262" fmla="*/ 406866 w 2331207"/>
                <a:gd name="connsiteY262" fmla="*/ 1075642 h 1640734"/>
                <a:gd name="connsiteX263" fmla="*/ 516854 w 2331207"/>
                <a:gd name="connsiteY263" fmla="*/ 904863 h 1640734"/>
                <a:gd name="connsiteX264" fmla="*/ 492710 w 2331207"/>
                <a:gd name="connsiteY264" fmla="*/ 872674 h 1640734"/>
                <a:gd name="connsiteX265" fmla="*/ 557988 w 2331207"/>
                <a:gd name="connsiteY265" fmla="*/ 756437 h 1640734"/>
                <a:gd name="connsiteX266" fmla="*/ 582131 w 2331207"/>
                <a:gd name="connsiteY266" fmla="*/ 788625 h 1640734"/>
                <a:gd name="connsiteX267" fmla="*/ 516854 w 2331207"/>
                <a:gd name="connsiteY267" fmla="*/ 904863 h 1640734"/>
                <a:gd name="connsiteX268" fmla="*/ 631313 w 2331207"/>
                <a:gd name="connsiteY268" fmla="*/ 1049712 h 1640734"/>
                <a:gd name="connsiteX269" fmla="*/ 551728 w 2331207"/>
                <a:gd name="connsiteY269" fmla="*/ 988911 h 1640734"/>
                <a:gd name="connsiteX270" fmla="*/ 490027 w 2331207"/>
                <a:gd name="connsiteY270" fmla="*/ 958511 h 1640734"/>
                <a:gd name="connsiteX271" fmla="*/ 516854 w 2331207"/>
                <a:gd name="connsiteY271" fmla="*/ 924534 h 1640734"/>
                <a:gd name="connsiteX272" fmla="*/ 630419 w 2331207"/>
                <a:gd name="connsiteY272" fmla="*/ 802931 h 1640734"/>
                <a:gd name="connsiteX273" fmla="*/ 625948 w 2331207"/>
                <a:gd name="connsiteY273" fmla="*/ 776107 h 1640734"/>
                <a:gd name="connsiteX274" fmla="*/ 673341 w 2331207"/>
                <a:gd name="connsiteY274" fmla="*/ 776107 h 1640734"/>
                <a:gd name="connsiteX275" fmla="*/ 682283 w 2331207"/>
                <a:gd name="connsiteY275" fmla="*/ 745707 h 1640734"/>
                <a:gd name="connsiteX276" fmla="*/ 601804 w 2331207"/>
                <a:gd name="connsiteY276" fmla="*/ 745707 h 1640734"/>
                <a:gd name="connsiteX277" fmla="*/ 562459 w 2331207"/>
                <a:gd name="connsiteY277" fmla="*/ 734977 h 1640734"/>
                <a:gd name="connsiteX278" fmla="*/ 441740 w 2331207"/>
                <a:gd name="connsiteY278" fmla="*/ 856579 h 1640734"/>
                <a:gd name="connsiteX279" fmla="*/ 497181 w 2331207"/>
                <a:gd name="connsiteY279" fmla="*/ 922745 h 1640734"/>
                <a:gd name="connsiteX280" fmla="*/ 443529 w 2331207"/>
                <a:gd name="connsiteY280" fmla="*/ 977287 h 1640734"/>
                <a:gd name="connsiteX281" fmla="*/ 458730 w 2331207"/>
                <a:gd name="connsiteY281" fmla="*/ 1006794 h 1640734"/>
                <a:gd name="connsiteX282" fmla="*/ 347848 w 2331207"/>
                <a:gd name="connsiteY282" fmla="*/ 1093525 h 1640734"/>
                <a:gd name="connsiteX283" fmla="*/ 453365 w 2331207"/>
                <a:gd name="connsiteY283" fmla="*/ 1145384 h 1640734"/>
                <a:gd name="connsiteX284" fmla="*/ 631313 w 2331207"/>
                <a:gd name="connsiteY284" fmla="*/ 1049712 h 1640734"/>
                <a:gd name="connsiteX285" fmla="*/ 266475 w 2331207"/>
                <a:gd name="connsiteY285" fmla="*/ 835120 h 1640734"/>
                <a:gd name="connsiteX286" fmla="*/ 296878 w 2331207"/>
                <a:gd name="connsiteY286" fmla="*/ 888768 h 1640734"/>
                <a:gd name="connsiteX287" fmla="*/ 317445 w 2331207"/>
                <a:gd name="connsiteY287" fmla="*/ 888768 h 1640734"/>
                <a:gd name="connsiteX288" fmla="*/ 363944 w 2331207"/>
                <a:gd name="connsiteY288" fmla="*/ 760907 h 1640734"/>
                <a:gd name="connsiteX289" fmla="*/ 343377 w 2331207"/>
                <a:gd name="connsiteY289" fmla="*/ 760907 h 1640734"/>
                <a:gd name="connsiteX290" fmla="*/ 273628 w 2331207"/>
                <a:gd name="connsiteY290" fmla="*/ 814555 h 1640734"/>
                <a:gd name="connsiteX291" fmla="*/ 195832 w 2331207"/>
                <a:gd name="connsiteY291" fmla="*/ 814555 h 1640734"/>
                <a:gd name="connsiteX292" fmla="*/ 234283 w 2331207"/>
                <a:gd name="connsiteY292" fmla="*/ 709942 h 1640734"/>
                <a:gd name="connsiteX293" fmla="*/ 302243 w 2331207"/>
                <a:gd name="connsiteY293" fmla="*/ 665235 h 1640734"/>
                <a:gd name="connsiteX294" fmla="*/ 336223 w 2331207"/>
                <a:gd name="connsiteY294" fmla="*/ 665235 h 1640734"/>
                <a:gd name="connsiteX295" fmla="*/ 391664 w 2331207"/>
                <a:gd name="connsiteY295" fmla="*/ 730507 h 1640734"/>
                <a:gd name="connsiteX296" fmla="*/ 411337 w 2331207"/>
                <a:gd name="connsiteY296" fmla="*/ 730507 h 1640734"/>
                <a:gd name="connsiteX297" fmla="*/ 427433 w 2331207"/>
                <a:gd name="connsiteY297" fmla="*/ 643776 h 1640734"/>
                <a:gd name="connsiteX298" fmla="*/ 135026 w 2331207"/>
                <a:gd name="connsiteY298" fmla="*/ 643776 h 1640734"/>
                <a:gd name="connsiteX299" fmla="*/ 129661 w 2331207"/>
                <a:gd name="connsiteY299" fmla="*/ 659870 h 1640734"/>
                <a:gd name="connsiteX300" fmla="*/ 165429 w 2331207"/>
                <a:gd name="connsiteY300" fmla="*/ 750178 h 1640734"/>
                <a:gd name="connsiteX301" fmla="*/ 107305 w 2331207"/>
                <a:gd name="connsiteY301" fmla="*/ 908439 h 1640734"/>
                <a:gd name="connsiteX302" fmla="*/ 4471 w 2331207"/>
                <a:gd name="connsiteY302" fmla="*/ 998747 h 1640734"/>
                <a:gd name="connsiteX303" fmla="*/ 0 w 2331207"/>
                <a:gd name="connsiteY303" fmla="*/ 1014841 h 1640734"/>
                <a:gd name="connsiteX304" fmla="*/ 325493 w 2331207"/>
                <a:gd name="connsiteY304" fmla="*/ 1014841 h 1640734"/>
                <a:gd name="connsiteX305" fmla="*/ 383616 w 2331207"/>
                <a:gd name="connsiteY305" fmla="*/ 922745 h 1640734"/>
                <a:gd name="connsiteX306" fmla="*/ 361261 w 2331207"/>
                <a:gd name="connsiteY306" fmla="*/ 922745 h 1640734"/>
                <a:gd name="connsiteX307" fmla="*/ 212822 w 2331207"/>
                <a:gd name="connsiteY307" fmla="*/ 993382 h 1640734"/>
                <a:gd name="connsiteX308" fmla="*/ 162746 w 2331207"/>
                <a:gd name="connsiteY308" fmla="*/ 908439 h 1640734"/>
                <a:gd name="connsiteX309" fmla="*/ 189573 w 2331207"/>
                <a:gd name="connsiteY309" fmla="*/ 836014 h 1640734"/>
                <a:gd name="connsiteX310" fmla="*/ 266475 w 2331207"/>
                <a:gd name="connsiteY310" fmla="*/ 836014 h 1640734"/>
                <a:gd name="connsiteX311" fmla="*/ 308503 w 2331207"/>
                <a:gd name="connsiteY311" fmla="*/ 616952 h 1640734"/>
                <a:gd name="connsiteX312" fmla="*/ 391664 w 2331207"/>
                <a:gd name="connsiteY312" fmla="*/ 556151 h 1640734"/>
                <a:gd name="connsiteX313" fmla="*/ 391664 w 2331207"/>
                <a:gd name="connsiteY313" fmla="*/ 545421 h 1640734"/>
                <a:gd name="connsiteX314" fmla="*/ 336223 w 2331207"/>
                <a:gd name="connsiteY314" fmla="*/ 545421 h 1640734"/>
                <a:gd name="connsiteX315" fmla="*/ 287042 w 2331207"/>
                <a:gd name="connsiteY315" fmla="*/ 616952 h 1640734"/>
                <a:gd name="connsiteX316" fmla="*/ 1551456 w 2331207"/>
                <a:gd name="connsiteY316" fmla="*/ 160050 h 1640734"/>
                <a:gd name="connsiteX317" fmla="*/ 1579176 w 2331207"/>
                <a:gd name="connsiteY317" fmla="*/ 210121 h 1640734"/>
                <a:gd name="connsiteX318" fmla="*/ 1488861 w 2331207"/>
                <a:gd name="connsiteY318" fmla="*/ 234263 h 1640734"/>
                <a:gd name="connsiteX319" fmla="*/ 1551456 w 2331207"/>
                <a:gd name="connsiteY319" fmla="*/ 160050 h 1640734"/>
                <a:gd name="connsiteX320" fmla="*/ 1601531 w 2331207"/>
                <a:gd name="connsiteY320" fmla="*/ 306688 h 1640734"/>
                <a:gd name="connsiteX321" fmla="*/ 1583647 w 2331207"/>
                <a:gd name="connsiteY321" fmla="*/ 306688 h 1640734"/>
                <a:gd name="connsiteX322" fmla="*/ 1512110 w 2331207"/>
                <a:gd name="connsiteY322" fmla="*/ 354971 h 1640734"/>
                <a:gd name="connsiteX323" fmla="*/ 1474554 w 2331207"/>
                <a:gd name="connsiteY323" fmla="*/ 306688 h 1640734"/>
                <a:gd name="connsiteX324" fmla="*/ 1479025 w 2331207"/>
                <a:gd name="connsiteY324" fmla="*/ 266452 h 1640734"/>
                <a:gd name="connsiteX325" fmla="*/ 1625675 w 2331207"/>
                <a:gd name="connsiteY325" fmla="*/ 218168 h 1640734"/>
                <a:gd name="connsiteX326" fmla="*/ 1579176 w 2331207"/>
                <a:gd name="connsiteY326" fmla="*/ 120708 h 1640734"/>
                <a:gd name="connsiteX327" fmla="*/ 1430737 w 2331207"/>
                <a:gd name="connsiteY327" fmla="*/ 337982 h 1640734"/>
                <a:gd name="connsiteX328" fmla="*/ 1486178 w 2331207"/>
                <a:gd name="connsiteY328" fmla="*/ 408619 h 1640734"/>
                <a:gd name="connsiteX329" fmla="*/ 1601531 w 2331207"/>
                <a:gd name="connsiteY329" fmla="*/ 306688 h 1640734"/>
                <a:gd name="connsiteX330" fmla="*/ 1578282 w 2331207"/>
                <a:gd name="connsiteY330" fmla="*/ 88519 h 1640734"/>
                <a:gd name="connsiteX331" fmla="*/ 1661444 w 2331207"/>
                <a:gd name="connsiteY331" fmla="*/ 12518 h 1640734"/>
                <a:gd name="connsiteX332" fmla="*/ 1661444 w 2331207"/>
                <a:gd name="connsiteY332" fmla="*/ 1788 h 1640734"/>
                <a:gd name="connsiteX333" fmla="*/ 1606002 w 2331207"/>
                <a:gd name="connsiteY333" fmla="*/ 1788 h 1640734"/>
                <a:gd name="connsiteX334" fmla="*/ 1556821 w 2331207"/>
                <a:gd name="connsiteY334" fmla="*/ 89413 h 1640734"/>
                <a:gd name="connsiteX335" fmla="*/ 1578282 w 2331207"/>
                <a:gd name="connsiteY335" fmla="*/ 89413 h 1640734"/>
                <a:gd name="connsiteX336" fmla="*/ 1266202 w 2331207"/>
                <a:gd name="connsiteY336" fmla="*/ 160944 h 1640734"/>
                <a:gd name="connsiteX337" fmla="*/ 1315384 w 2331207"/>
                <a:gd name="connsiteY337" fmla="*/ 160944 h 1640734"/>
                <a:gd name="connsiteX338" fmla="*/ 1238482 w 2331207"/>
                <a:gd name="connsiteY338" fmla="*/ 371959 h 1640734"/>
                <a:gd name="connsiteX339" fmla="*/ 1259943 w 2331207"/>
                <a:gd name="connsiteY339" fmla="*/ 407725 h 1640734"/>
                <a:gd name="connsiteX340" fmla="*/ 1404805 w 2331207"/>
                <a:gd name="connsiteY340" fmla="*/ 295064 h 1640734"/>
                <a:gd name="connsiteX341" fmla="*/ 1391392 w 2331207"/>
                <a:gd name="connsiteY341" fmla="*/ 295064 h 1640734"/>
                <a:gd name="connsiteX342" fmla="*/ 1296606 w 2331207"/>
                <a:gd name="connsiteY342" fmla="*/ 359441 h 1640734"/>
                <a:gd name="connsiteX343" fmla="*/ 1367248 w 2331207"/>
                <a:gd name="connsiteY343" fmla="*/ 160944 h 1640734"/>
                <a:gd name="connsiteX344" fmla="*/ 1439679 w 2331207"/>
                <a:gd name="connsiteY344" fmla="*/ 160944 h 1640734"/>
                <a:gd name="connsiteX345" fmla="*/ 1448621 w 2331207"/>
                <a:gd name="connsiteY345" fmla="*/ 130543 h 1640734"/>
                <a:gd name="connsiteX346" fmla="*/ 1377979 w 2331207"/>
                <a:gd name="connsiteY346" fmla="*/ 130543 h 1640734"/>
                <a:gd name="connsiteX347" fmla="*/ 1404805 w 2331207"/>
                <a:gd name="connsiteY347" fmla="*/ 54542 h 1640734"/>
                <a:gd name="connsiteX348" fmla="*/ 1377085 w 2331207"/>
                <a:gd name="connsiteY348" fmla="*/ 54542 h 1640734"/>
                <a:gd name="connsiteX349" fmla="*/ 1327009 w 2331207"/>
                <a:gd name="connsiteY349" fmla="*/ 130543 h 1640734"/>
                <a:gd name="connsiteX350" fmla="*/ 1267097 w 2331207"/>
                <a:gd name="connsiteY350" fmla="*/ 138591 h 1640734"/>
                <a:gd name="connsiteX351" fmla="*/ 1267097 w 2331207"/>
                <a:gd name="connsiteY351" fmla="*/ 160944 h 1640734"/>
                <a:gd name="connsiteX352" fmla="*/ 1241165 w 2331207"/>
                <a:gd name="connsiteY352" fmla="*/ 185086 h 1640734"/>
                <a:gd name="connsiteX353" fmla="*/ 1219703 w 2331207"/>
                <a:gd name="connsiteY353" fmla="*/ 120708 h 1640734"/>
                <a:gd name="connsiteX354" fmla="*/ 1143696 w 2331207"/>
                <a:gd name="connsiteY354" fmla="*/ 212804 h 1640734"/>
                <a:gd name="connsiteX355" fmla="*/ 1143696 w 2331207"/>
                <a:gd name="connsiteY355" fmla="*/ 173462 h 1640734"/>
                <a:gd name="connsiteX356" fmla="*/ 1109716 w 2331207"/>
                <a:gd name="connsiteY356" fmla="*/ 120708 h 1640734"/>
                <a:gd name="connsiteX357" fmla="*/ 1031919 w 2331207"/>
                <a:gd name="connsiteY357" fmla="*/ 211910 h 1640734"/>
                <a:gd name="connsiteX358" fmla="*/ 1045332 w 2331207"/>
                <a:gd name="connsiteY358" fmla="*/ 211910 h 1640734"/>
                <a:gd name="connsiteX359" fmla="*/ 1083783 w 2331207"/>
                <a:gd name="connsiteY359" fmla="*/ 178827 h 1640734"/>
                <a:gd name="connsiteX360" fmla="*/ 1083783 w 2331207"/>
                <a:gd name="connsiteY360" fmla="*/ 242310 h 1640734"/>
                <a:gd name="connsiteX361" fmla="*/ 1026554 w 2331207"/>
                <a:gd name="connsiteY361" fmla="*/ 369277 h 1640734"/>
                <a:gd name="connsiteX362" fmla="*/ 1050698 w 2331207"/>
                <a:gd name="connsiteY362" fmla="*/ 408619 h 1640734"/>
                <a:gd name="connsiteX363" fmla="*/ 1077524 w 2331207"/>
                <a:gd name="connsiteY363" fmla="*/ 389842 h 1640734"/>
                <a:gd name="connsiteX364" fmla="*/ 1133859 w 2331207"/>
                <a:gd name="connsiteY364" fmla="*/ 241416 h 1640734"/>
                <a:gd name="connsiteX365" fmla="*/ 1182147 w 2331207"/>
                <a:gd name="connsiteY365" fmla="*/ 185980 h 1640734"/>
                <a:gd name="connsiteX366" fmla="*/ 1241165 w 2331207"/>
                <a:gd name="connsiteY366" fmla="*/ 185980 h 1640734"/>
                <a:gd name="connsiteX367" fmla="*/ 929085 w 2331207"/>
                <a:gd name="connsiteY367" fmla="*/ 160050 h 1640734"/>
                <a:gd name="connsiteX368" fmla="*/ 956805 w 2331207"/>
                <a:gd name="connsiteY368" fmla="*/ 210121 h 1640734"/>
                <a:gd name="connsiteX369" fmla="*/ 866490 w 2331207"/>
                <a:gd name="connsiteY369" fmla="*/ 234263 h 1640734"/>
                <a:gd name="connsiteX370" fmla="*/ 929085 w 2331207"/>
                <a:gd name="connsiteY370" fmla="*/ 160050 h 1640734"/>
                <a:gd name="connsiteX371" fmla="*/ 979161 w 2331207"/>
                <a:gd name="connsiteY371" fmla="*/ 306688 h 1640734"/>
                <a:gd name="connsiteX372" fmla="*/ 961277 w 2331207"/>
                <a:gd name="connsiteY372" fmla="*/ 306688 h 1640734"/>
                <a:gd name="connsiteX373" fmla="*/ 889740 w 2331207"/>
                <a:gd name="connsiteY373" fmla="*/ 354971 h 1640734"/>
                <a:gd name="connsiteX374" fmla="*/ 852183 w 2331207"/>
                <a:gd name="connsiteY374" fmla="*/ 306688 h 1640734"/>
                <a:gd name="connsiteX375" fmla="*/ 856654 w 2331207"/>
                <a:gd name="connsiteY375" fmla="*/ 266452 h 1640734"/>
                <a:gd name="connsiteX376" fmla="*/ 1003304 w 2331207"/>
                <a:gd name="connsiteY376" fmla="*/ 218168 h 1640734"/>
                <a:gd name="connsiteX377" fmla="*/ 956805 w 2331207"/>
                <a:gd name="connsiteY377" fmla="*/ 120708 h 1640734"/>
                <a:gd name="connsiteX378" fmla="*/ 808367 w 2331207"/>
                <a:gd name="connsiteY378" fmla="*/ 337982 h 1640734"/>
                <a:gd name="connsiteX379" fmla="*/ 863808 w 2331207"/>
                <a:gd name="connsiteY379" fmla="*/ 408619 h 1640734"/>
                <a:gd name="connsiteX380" fmla="*/ 979161 w 2331207"/>
                <a:gd name="connsiteY380" fmla="*/ 306688 h 1640734"/>
                <a:gd name="connsiteX381" fmla="*/ 637572 w 2331207"/>
                <a:gd name="connsiteY381" fmla="*/ 365700 h 1640734"/>
                <a:gd name="connsiteX382" fmla="*/ 602698 w 2331207"/>
                <a:gd name="connsiteY382" fmla="*/ 340665 h 1640734"/>
                <a:gd name="connsiteX383" fmla="*/ 617005 w 2331207"/>
                <a:gd name="connsiteY383" fmla="*/ 299535 h 1640734"/>
                <a:gd name="connsiteX384" fmla="*/ 640255 w 2331207"/>
                <a:gd name="connsiteY384" fmla="*/ 236945 h 1640734"/>
                <a:gd name="connsiteX385" fmla="*/ 726993 w 2331207"/>
                <a:gd name="connsiteY385" fmla="*/ 173462 h 1640734"/>
                <a:gd name="connsiteX386" fmla="*/ 750243 w 2331207"/>
                <a:gd name="connsiteY386" fmla="*/ 201180 h 1640734"/>
                <a:gd name="connsiteX387" fmla="*/ 637572 w 2331207"/>
                <a:gd name="connsiteY387" fmla="*/ 365700 h 1640734"/>
                <a:gd name="connsiteX388" fmla="*/ 800319 w 2331207"/>
                <a:gd name="connsiteY388" fmla="*/ 178827 h 1640734"/>
                <a:gd name="connsiteX389" fmla="*/ 759185 w 2331207"/>
                <a:gd name="connsiteY389" fmla="*/ 119814 h 1640734"/>
                <a:gd name="connsiteX390" fmla="*/ 650985 w 2331207"/>
                <a:gd name="connsiteY390" fmla="*/ 208333 h 1640734"/>
                <a:gd name="connsiteX391" fmla="*/ 726099 w 2331207"/>
                <a:gd name="connsiteY391" fmla="*/ 6259 h 1640734"/>
                <a:gd name="connsiteX392" fmla="*/ 721628 w 2331207"/>
                <a:gd name="connsiteY392" fmla="*/ 0 h 1640734"/>
                <a:gd name="connsiteX393" fmla="*/ 628630 w 2331207"/>
                <a:gd name="connsiteY393" fmla="*/ 10730 h 1640734"/>
                <a:gd name="connsiteX394" fmla="*/ 628630 w 2331207"/>
                <a:gd name="connsiteY394" fmla="*/ 21459 h 1640734"/>
                <a:gd name="connsiteX395" fmla="*/ 646514 w 2331207"/>
                <a:gd name="connsiteY395" fmla="*/ 34871 h 1640734"/>
                <a:gd name="connsiteX396" fmla="*/ 642938 w 2331207"/>
                <a:gd name="connsiteY396" fmla="*/ 99249 h 1640734"/>
                <a:gd name="connsiteX397" fmla="*/ 561564 w 2331207"/>
                <a:gd name="connsiteY397" fmla="*/ 312947 h 1640734"/>
                <a:gd name="connsiteX398" fmla="*/ 546363 w 2331207"/>
                <a:gd name="connsiteY398" fmla="*/ 357653 h 1640734"/>
                <a:gd name="connsiteX399" fmla="*/ 611640 w 2331207"/>
                <a:gd name="connsiteY399" fmla="*/ 406831 h 1640734"/>
                <a:gd name="connsiteX400" fmla="*/ 800319 w 2331207"/>
                <a:gd name="connsiteY400" fmla="*/ 178827 h 1640734"/>
                <a:gd name="connsiteX401" fmla="*/ 525796 w 2331207"/>
                <a:gd name="connsiteY401" fmla="*/ 151108 h 1640734"/>
                <a:gd name="connsiteX402" fmla="*/ 507912 w 2331207"/>
                <a:gd name="connsiteY402" fmla="*/ 120708 h 1640734"/>
                <a:gd name="connsiteX403" fmla="*/ 395241 w 2331207"/>
                <a:gd name="connsiteY403" fmla="*/ 211910 h 1640734"/>
                <a:gd name="connsiteX404" fmla="*/ 408654 w 2331207"/>
                <a:gd name="connsiteY404" fmla="*/ 211910 h 1640734"/>
                <a:gd name="connsiteX405" fmla="*/ 467672 w 2331207"/>
                <a:gd name="connsiteY405" fmla="*/ 167203 h 1640734"/>
                <a:gd name="connsiteX406" fmla="*/ 386299 w 2331207"/>
                <a:gd name="connsiteY406" fmla="*/ 378218 h 1640734"/>
                <a:gd name="connsiteX407" fmla="*/ 404183 w 2331207"/>
                <a:gd name="connsiteY407" fmla="*/ 408619 h 1640734"/>
                <a:gd name="connsiteX408" fmla="*/ 511489 w 2331207"/>
                <a:gd name="connsiteY408" fmla="*/ 317417 h 1640734"/>
                <a:gd name="connsiteX409" fmla="*/ 498075 w 2331207"/>
                <a:gd name="connsiteY409" fmla="*/ 317417 h 1640734"/>
                <a:gd name="connsiteX410" fmla="*/ 439057 w 2331207"/>
                <a:gd name="connsiteY410" fmla="*/ 362124 h 1640734"/>
                <a:gd name="connsiteX411" fmla="*/ 534738 w 2331207"/>
                <a:gd name="connsiteY411" fmla="*/ 67060 h 1640734"/>
                <a:gd name="connsiteX412" fmla="*/ 567824 w 2331207"/>
                <a:gd name="connsiteY412" fmla="*/ 33977 h 1640734"/>
                <a:gd name="connsiteX413" fmla="*/ 534738 w 2331207"/>
                <a:gd name="connsiteY413" fmla="*/ 894 h 1640734"/>
                <a:gd name="connsiteX414" fmla="*/ 506123 w 2331207"/>
                <a:gd name="connsiteY414" fmla="*/ 16989 h 1640734"/>
                <a:gd name="connsiteX415" fmla="*/ 506123 w 2331207"/>
                <a:gd name="connsiteY415" fmla="*/ 50966 h 1640734"/>
                <a:gd name="connsiteX416" fmla="*/ 534738 w 2331207"/>
                <a:gd name="connsiteY416" fmla="*/ 67060 h 1640734"/>
                <a:gd name="connsiteX417" fmla="*/ 328175 w 2331207"/>
                <a:gd name="connsiteY417" fmla="*/ 26824 h 1640734"/>
                <a:gd name="connsiteX418" fmla="*/ 135026 w 2331207"/>
                <a:gd name="connsiteY418" fmla="*/ 26824 h 1640734"/>
                <a:gd name="connsiteX419" fmla="*/ 129661 w 2331207"/>
                <a:gd name="connsiteY419" fmla="*/ 42918 h 1640734"/>
                <a:gd name="connsiteX420" fmla="*/ 165429 w 2331207"/>
                <a:gd name="connsiteY420" fmla="*/ 133226 h 1640734"/>
                <a:gd name="connsiteX421" fmla="*/ 107305 w 2331207"/>
                <a:gd name="connsiteY421" fmla="*/ 291487 h 1640734"/>
                <a:gd name="connsiteX422" fmla="*/ 4471 w 2331207"/>
                <a:gd name="connsiteY422" fmla="*/ 381795 h 1640734"/>
                <a:gd name="connsiteX423" fmla="*/ 0 w 2331207"/>
                <a:gd name="connsiteY423" fmla="*/ 397889 h 1640734"/>
                <a:gd name="connsiteX424" fmla="*/ 293301 w 2331207"/>
                <a:gd name="connsiteY424" fmla="*/ 397889 h 1640734"/>
                <a:gd name="connsiteX425" fmla="*/ 356790 w 2331207"/>
                <a:gd name="connsiteY425" fmla="*/ 284334 h 1640734"/>
                <a:gd name="connsiteX426" fmla="*/ 334435 w 2331207"/>
                <a:gd name="connsiteY426" fmla="*/ 284334 h 1640734"/>
                <a:gd name="connsiteX427" fmla="*/ 190467 w 2331207"/>
                <a:gd name="connsiteY427" fmla="*/ 375536 h 1640734"/>
                <a:gd name="connsiteX428" fmla="*/ 161852 w 2331207"/>
                <a:gd name="connsiteY428" fmla="*/ 290593 h 1640734"/>
                <a:gd name="connsiteX429" fmla="*/ 219976 w 2331207"/>
                <a:gd name="connsiteY429" fmla="*/ 132332 h 1640734"/>
                <a:gd name="connsiteX430" fmla="*/ 322810 w 2331207"/>
                <a:gd name="connsiteY430" fmla="*/ 42024 h 1640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Lst>
              <a:rect l="l" t="t" r="r" b="b"/>
              <a:pathLst>
                <a:path w="2331207" h="1640734">
                  <a:moveTo>
                    <a:pt x="2221220" y="1391271"/>
                  </a:moveTo>
                  <a:cubicBezTo>
                    <a:pt x="2240892" y="1391271"/>
                    <a:pt x="2257882" y="1406471"/>
                    <a:pt x="2248940" y="1441342"/>
                  </a:cubicBezTo>
                  <a:lnTo>
                    <a:pt x="2158625" y="1465484"/>
                  </a:lnTo>
                  <a:cubicBezTo>
                    <a:pt x="2172932" y="1422566"/>
                    <a:pt x="2199758" y="1391271"/>
                    <a:pt x="2221220" y="1391271"/>
                  </a:cubicBezTo>
                  <a:moveTo>
                    <a:pt x="2271295" y="1537909"/>
                  </a:moveTo>
                  <a:lnTo>
                    <a:pt x="2253411" y="1537909"/>
                  </a:lnTo>
                  <a:cubicBezTo>
                    <a:pt x="2231056" y="1564733"/>
                    <a:pt x="2206018" y="1586192"/>
                    <a:pt x="2181874" y="1586192"/>
                  </a:cubicBezTo>
                  <a:cubicBezTo>
                    <a:pt x="2156836" y="1586192"/>
                    <a:pt x="2144317" y="1570992"/>
                    <a:pt x="2144317" y="1537909"/>
                  </a:cubicBezTo>
                  <a:cubicBezTo>
                    <a:pt x="2144317" y="1524497"/>
                    <a:pt x="2146106" y="1510191"/>
                    <a:pt x="2148788" y="1497673"/>
                  </a:cubicBezTo>
                  <a:lnTo>
                    <a:pt x="2295439" y="1449390"/>
                  </a:lnTo>
                  <a:cubicBezTo>
                    <a:pt x="2324054" y="1381436"/>
                    <a:pt x="2289180" y="1351929"/>
                    <a:pt x="2248940" y="1351929"/>
                  </a:cubicBezTo>
                  <a:cubicBezTo>
                    <a:pt x="2179192" y="1351929"/>
                    <a:pt x="2100501" y="1473531"/>
                    <a:pt x="2100501" y="1569203"/>
                  </a:cubicBezTo>
                  <a:cubicBezTo>
                    <a:pt x="2100501" y="1614804"/>
                    <a:pt x="2121962" y="1639840"/>
                    <a:pt x="2155942" y="1639840"/>
                  </a:cubicBezTo>
                  <a:cubicBezTo>
                    <a:pt x="2196182" y="1639840"/>
                    <a:pt x="2237315" y="1601392"/>
                    <a:pt x="2271295" y="1537909"/>
                  </a:cubicBezTo>
                  <a:moveTo>
                    <a:pt x="2248046" y="1319740"/>
                  </a:moveTo>
                  <a:lnTo>
                    <a:pt x="2331207" y="1243739"/>
                  </a:lnTo>
                  <a:lnTo>
                    <a:pt x="2331207" y="1233009"/>
                  </a:lnTo>
                  <a:lnTo>
                    <a:pt x="2275766" y="1233009"/>
                  </a:lnTo>
                  <a:lnTo>
                    <a:pt x="2226585" y="1320634"/>
                  </a:lnTo>
                  <a:lnTo>
                    <a:pt x="2248046" y="1320634"/>
                  </a:lnTo>
                  <a:close/>
                  <a:moveTo>
                    <a:pt x="1935966" y="1393059"/>
                  </a:moveTo>
                  <a:lnTo>
                    <a:pt x="1984254" y="1393059"/>
                  </a:lnTo>
                  <a:lnTo>
                    <a:pt x="1907351" y="1604075"/>
                  </a:lnTo>
                  <a:cubicBezTo>
                    <a:pt x="1900198" y="1621957"/>
                    <a:pt x="1910034" y="1639840"/>
                    <a:pt x="1928813" y="1639840"/>
                  </a:cubicBezTo>
                  <a:cubicBezTo>
                    <a:pt x="1983359" y="1639840"/>
                    <a:pt x="2048637" y="1593345"/>
                    <a:pt x="2073675" y="1527179"/>
                  </a:cubicBezTo>
                  <a:lnTo>
                    <a:pt x="2060262" y="1527179"/>
                  </a:lnTo>
                  <a:cubicBezTo>
                    <a:pt x="2040589" y="1554897"/>
                    <a:pt x="1997667" y="1585298"/>
                    <a:pt x="1965475" y="1591557"/>
                  </a:cubicBezTo>
                  <a:lnTo>
                    <a:pt x="2036118" y="1393059"/>
                  </a:lnTo>
                  <a:lnTo>
                    <a:pt x="2108549" y="1393059"/>
                  </a:lnTo>
                  <a:lnTo>
                    <a:pt x="2117491" y="1362659"/>
                  </a:lnTo>
                  <a:lnTo>
                    <a:pt x="2046848" y="1362659"/>
                  </a:lnTo>
                  <a:lnTo>
                    <a:pt x="2073675" y="1286657"/>
                  </a:lnTo>
                  <a:lnTo>
                    <a:pt x="2045954" y="1286657"/>
                  </a:lnTo>
                  <a:lnTo>
                    <a:pt x="1995878" y="1362659"/>
                  </a:lnTo>
                  <a:lnTo>
                    <a:pt x="1935966" y="1370706"/>
                  </a:lnTo>
                  <a:close/>
                  <a:moveTo>
                    <a:pt x="1885890" y="1382330"/>
                  </a:moveTo>
                  <a:cubicBezTo>
                    <a:pt x="1892150" y="1362659"/>
                    <a:pt x="1878737" y="1351929"/>
                    <a:pt x="1868900" y="1351929"/>
                  </a:cubicBezTo>
                  <a:cubicBezTo>
                    <a:pt x="1826873" y="1351929"/>
                    <a:pt x="1775903" y="1390377"/>
                    <a:pt x="1756230" y="1443131"/>
                  </a:cubicBezTo>
                  <a:lnTo>
                    <a:pt x="1769643" y="1443131"/>
                  </a:lnTo>
                  <a:cubicBezTo>
                    <a:pt x="1783056" y="1423460"/>
                    <a:pt x="1806306" y="1402001"/>
                    <a:pt x="1828661" y="1398424"/>
                  </a:cubicBezTo>
                  <a:lnTo>
                    <a:pt x="1747288" y="1609439"/>
                  </a:lnTo>
                  <a:cubicBezTo>
                    <a:pt x="1740134" y="1629110"/>
                    <a:pt x="1754441" y="1639840"/>
                    <a:pt x="1765172" y="1639840"/>
                  </a:cubicBezTo>
                  <a:cubicBezTo>
                    <a:pt x="1805411" y="1639840"/>
                    <a:pt x="1852805" y="1601392"/>
                    <a:pt x="1872477" y="1548638"/>
                  </a:cubicBezTo>
                  <a:lnTo>
                    <a:pt x="1859064" y="1548638"/>
                  </a:lnTo>
                  <a:cubicBezTo>
                    <a:pt x="1845651" y="1568309"/>
                    <a:pt x="1822401" y="1589769"/>
                    <a:pt x="1800046" y="1593345"/>
                  </a:cubicBezTo>
                  <a:close/>
                  <a:moveTo>
                    <a:pt x="1893938" y="1298281"/>
                  </a:moveTo>
                  <a:cubicBezTo>
                    <a:pt x="1911823" y="1298281"/>
                    <a:pt x="1927024" y="1283081"/>
                    <a:pt x="1927024" y="1265198"/>
                  </a:cubicBezTo>
                  <a:cubicBezTo>
                    <a:pt x="1927024" y="1247316"/>
                    <a:pt x="1911823" y="1232115"/>
                    <a:pt x="1893938" y="1232115"/>
                  </a:cubicBezTo>
                  <a:cubicBezTo>
                    <a:pt x="1884996" y="1232115"/>
                    <a:pt x="1876948" y="1235692"/>
                    <a:pt x="1870689" y="1241951"/>
                  </a:cubicBezTo>
                  <a:cubicBezTo>
                    <a:pt x="1864429" y="1248210"/>
                    <a:pt x="1860853" y="1256257"/>
                    <a:pt x="1860853" y="1265198"/>
                  </a:cubicBezTo>
                  <a:cubicBezTo>
                    <a:pt x="1860853" y="1283975"/>
                    <a:pt x="1875160" y="1298281"/>
                    <a:pt x="1893938" y="1298281"/>
                  </a:cubicBezTo>
                  <a:moveTo>
                    <a:pt x="1501380" y="1410942"/>
                  </a:moveTo>
                  <a:cubicBezTo>
                    <a:pt x="1513899" y="1410942"/>
                    <a:pt x="1521052" y="1430613"/>
                    <a:pt x="1501380" y="1474425"/>
                  </a:cubicBezTo>
                  <a:lnTo>
                    <a:pt x="1444150" y="1601392"/>
                  </a:lnTo>
                  <a:cubicBezTo>
                    <a:pt x="1433420" y="1625534"/>
                    <a:pt x="1445045" y="1640734"/>
                    <a:pt x="1468294" y="1640734"/>
                  </a:cubicBezTo>
                  <a:cubicBezTo>
                    <a:pt x="1482601" y="1640734"/>
                    <a:pt x="1488861" y="1637158"/>
                    <a:pt x="1495120" y="1621957"/>
                  </a:cubicBezTo>
                  <a:lnTo>
                    <a:pt x="1551456" y="1473531"/>
                  </a:lnTo>
                  <a:cubicBezTo>
                    <a:pt x="1577388" y="1441342"/>
                    <a:pt x="1625675" y="1407365"/>
                    <a:pt x="1647136" y="1407365"/>
                  </a:cubicBezTo>
                  <a:cubicBezTo>
                    <a:pt x="1662338" y="1407365"/>
                    <a:pt x="1660549" y="1419883"/>
                    <a:pt x="1650713" y="1439554"/>
                  </a:cubicBezTo>
                  <a:lnTo>
                    <a:pt x="1563975" y="1604969"/>
                  </a:lnTo>
                  <a:cubicBezTo>
                    <a:pt x="1555927" y="1621063"/>
                    <a:pt x="1566657" y="1640734"/>
                    <a:pt x="1585436" y="1640734"/>
                  </a:cubicBezTo>
                  <a:cubicBezTo>
                    <a:pt x="1627464" y="1640734"/>
                    <a:pt x="1678434" y="1602286"/>
                    <a:pt x="1698106" y="1549533"/>
                  </a:cubicBezTo>
                  <a:lnTo>
                    <a:pt x="1682905" y="1549533"/>
                  </a:lnTo>
                  <a:cubicBezTo>
                    <a:pt x="1669491" y="1569203"/>
                    <a:pt x="1646242" y="1590663"/>
                    <a:pt x="1623887" y="1594239"/>
                  </a:cubicBezTo>
                  <a:lnTo>
                    <a:pt x="1698106" y="1444025"/>
                  </a:lnTo>
                  <a:cubicBezTo>
                    <a:pt x="1707943" y="1425248"/>
                    <a:pt x="1712414" y="1407365"/>
                    <a:pt x="1712414" y="1393059"/>
                  </a:cubicBezTo>
                  <a:cubicBezTo>
                    <a:pt x="1712414" y="1368918"/>
                    <a:pt x="1699000" y="1352823"/>
                    <a:pt x="1673068" y="1352823"/>
                  </a:cubicBezTo>
                  <a:cubicBezTo>
                    <a:pt x="1636406" y="1352823"/>
                    <a:pt x="1605108" y="1393953"/>
                    <a:pt x="1560398" y="1444919"/>
                  </a:cubicBezTo>
                  <a:lnTo>
                    <a:pt x="1560398" y="1405577"/>
                  </a:lnTo>
                  <a:cubicBezTo>
                    <a:pt x="1560398" y="1377859"/>
                    <a:pt x="1551456" y="1352823"/>
                    <a:pt x="1526418" y="1352823"/>
                  </a:cubicBezTo>
                  <a:cubicBezTo>
                    <a:pt x="1496909" y="1352823"/>
                    <a:pt x="1470082" y="1399318"/>
                    <a:pt x="1448621" y="1444025"/>
                  </a:cubicBezTo>
                  <a:lnTo>
                    <a:pt x="1462035" y="1444025"/>
                  </a:lnTo>
                  <a:cubicBezTo>
                    <a:pt x="1477236" y="1422566"/>
                    <a:pt x="1490649" y="1410942"/>
                    <a:pt x="1501380" y="1410942"/>
                  </a:cubicBezTo>
                  <a:moveTo>
                    <a:pt x="1443256" y="1416307"/>
                  </a:moveTo>
                  <a:cubicBezTo>
                    <a:pt x="1453092" y="1381436"/>
                    <a:pt x="1447727" y="1351929"/>
                    <a:pt x="1421795" y="1351929"/>
                  </a:cubicBezTo>
                  <a:cubicBezTo>
                    <a:pt x="1388709" y="1351929"/>
                    <a:pt x="1377979" y="1374282"/>
                    <a:pt x="1345787" y="1444025"/>
                  </a:cubicBezTo>
                  <a:lnTo>
                    <a:pt x="1345787" y="1404683"/>
                  </a:lnTo>
                  <a:cubicBezTo>
                    <a:pt x="1345787" y="1376965"/>
                    <a:pt x="1336845" y="1351929"/>
                    <a:pt x="1311807" y="1351929"/>
                  </a:cubicBezTo>
                  <a:cubicBezTo>
                    <a:pt x="1282298" y="1351929"/>
                    <a:pt x="1255472" y="1398424"/>
                    <a:pt x="1234011" y="1443131"/>
                  </a:cubicBezTo>
                  <a:lnTo>
                    <a:pt x="1247424" y="1443131"/>
                  </a:lnTo>
                  <a:cubicBezTo>
                    <a:pt x="1261731" y="1422566"/>
                    <a:pt x="1275145" y="1410048"/>
                    <a:pt x="1285875" y="1410048"/>
                  </a:cubicBezTo>
                  <a:cubicBezTo>
                    <a:pt x="1298394" y="1410048"/>
                    <a:pt x="1305548" y="1429719"/>
                    <a:pt x="1285875" y="1473531"/>
                  </a:cubicBezTo>
                  <a:lnTo>
                    <a:pt x="1228646" y="1600498"/>
                  </a:lnTo>
                  <a:cubicBezTo>
                    <a:pt x="1217915" y="1624640"/>
                    <a:pt x="1229540" y="1639840"/>
                    <a:pt x="1252789" y="1639840"/>
                  </a:cubicBezTo>
                  <a:cubicBezTo>
                    <a:pt x="1267097" y="1639840"/>
                    <a:pt x="1273356" y="1636263"/>
                    <a:pt x="1279616" y="1621063"/>
                  </a:cubicBezTo>
                  <a:lnTo>
                    <a:pt x="1334162" y="1472637"/>
                  </a:lnTo>
                  <a:cubicBezTo>
                    <a:pt x="1350258" y="1452966"/>
                    <a:pt x="1364566" y="1435978"/>
                    <a:pt x="1382450" y="1417201"/>
                  </a:cubicBezTo>
                  <a:lnTo>
                    <a:pt x="1443256" y="1417201"/>
                  </a:lnTo>
                  <a:close/>
                  <a:moveTo>
                    <a:pt x="1131177" y="1391271"/>
                  </a:moveTo>
                  <a:cubicBezTo>
                    <a:pt x="1150849" y="1391271"/>
                    <a:pt x="1167839" y="1406471"/>
                    <a:pt x="1158897" y="1441342"/>
                  </a:cubicBezTo>
                  <a:lnTo>
                    <a:pt x="1068582" y="1465484"/>
                  </a:lnTo>
                  <a:cubicBezTo>
                    <a:pt x="1083783" y="1422566"/>
                    <a:pt x="1109716" y="1391271"/>
                    <a:pt x="1131177" y="1391271"/>
                  </a:cubicBezTo>
                  <a:moveTo>
                    <a:pt x="1181252" y="1537909"/>
                  </a:moveTo>
                  <a:lnTo>
                    <a:pt x="1163368" y="1537909"/>
                  </a:lnTo>
                  <a:cubicBezTo>
                    <a:pt x="1141013" y="1564733"/>
                    <a:pt x="1115975" y="1586192"/>
                    <a:pt x="1091831" y="1586192"/>
                  </a:cubicBezTo>
                  <a:cubicBezTo>
                    <a:pt x="1066793" y="1586192"/>
                    <a:pt x="1054274" y="1570992"/>
                    <a:pt x="1054274" y="1537909"/>
                  </a:cubicBezTo>
                  <a:cubicBezTo>
                    <a:pt x="1054274" y="1524497"/>
                    <a:pt x="1056063" y="1510191"/>
                    <a:pt x="1058746" y="1497673"/>
                  </a:cubicBezTo>
                  <a:lnTo>
                    <a:pt x="1205396" y="1449390"/>
                  </a:lnTo>
                  <a:cubicBezTo>
                    <a:pt x="1234011" y="1381436"/>
                    <a:pt x="1200031" y="1351929"/>
                    <a:pt x="1158897" y="1351929"/>
                  </a:cubicBezTo>
                  <a:cubicBezTo>
                    <a:pt x="1089149" y="1351929"/>
                    <a:pt x="1010458" y="1473531"/>
                    <a:pt x="1010458" y="1569203"/>
                  </a:cubicBezTo>
                  <a:cubicBezTo>
                    <a:pt x="1010458" y="1614804"/>
                    <a:pt x="1031919" y="1639840"/>
                    <a:pt x="1065899" y="1639840"/>
                  </a:cubicBezTo>
                  <a:cubicBezTo>
                    <a:pt x="1106139" y="1639840"/>
                    <a:pt x="1147272" y="1601392"/>
                    <a:pt x="1181252" y="1537909"/>
                  </a:cubicBezTo>
                  <a:moveTo>
                    <a:pt x="845923" y="1393059"/>
                  </a:moveTo>
                  <a:lnTo>
                    <a:pt x="894211" y="1393059"/>
                  </a:lnTo>
                  <a:lnTo>
                    <a:pt x="817309" y="1604075"/>
                  </a:lnTo>
                  <a:cubicBezTo>
                    <a:pt x="810155" y="1621957"/>
                    <a:pt x="819991" y="1639840"/>
                    <a:pt x="838770" y="1639840"/>
                  </a:cubicBezTo>
                  <a:cubicBezTo>
                    <a:pt x="893317" y="1639840"/>
                    <a:pt x="959488" y="1593345"/>
                    <a:pt x="983632" y="1527179"/>
                  </a:cubicBezTo>
                  <a:lnTo>
                    <a:pt x="970219" y="1527179"/>
                  </a:lnTo>
                  <a:cubicBezTo>
                    <a:pt x="950546" y="1554897"/>
                    <a:pt x="907624" y="1585298"/>
                    <a:pt x="875432" y="1591557"/>
                  </a:cubicBezTo>
                  <a:lnTo>
                    <a:pt x="946075" y="1393059"/>
                  </a:lnTo>
                  <a:lnTo>
                    <a:pt x="1018506" y="1393059"/>
                  </a:lnTo>
                  <a:lnTo>
                    <a:pt x="1027448" y="1362659"/>
                  </a:lnTo>
                  <a:lnTo>
                    <a:pt x="956805" y="1362659"/>
                  </a:lnTo>
                  <a:lnTo>
                    <a:pt x="983632" y="1286657"/>
                  </a:lnTo>
                  <a:lnTo>
                    <a:pt x="955911" y="1286657"/>
                  </a:lnTo>
                  <a:lnTo>
                    <a:pt x="905835" y="1362659"/>
                  </a:lnTo>
                  <a:lnTo>
                    <a:pt x="845923" y="1370706"/>
                  </a:lnTo>
                  <a:close/>
                  <a:moveTo>
                    <a:pt x="589285" y="1557580"/>
                  </a:moveTo>
                  <a:cubicBezTo>
                    <a:pt x="589285" y="1492308"/>
                    <a:pt x="661716" y="1403789"/>
                    <a:pt x="702850" y="1403789"/>
                  </a:cubicBezTo>
                  <a:cubicBezTo>
                    <a:pt x="711792" y="1403789"/>
                    <a:pt x="720734" y="1404683"/>
                    <a:pt x="727888" y="1407365"/>
                  </a:cubicBezTo>
                  <a:lnTo>
                    <a:pt x="685860" y="1520026"/>
                  </a:lnTo>
                  <a:cubicBezTo>
                    <a:pt x="661716" y="1549533"/>
                    <a:pt x="624159" y="1585298"/>
                    <a:pt x="606275" y="1585298"/>
                  </a:cubicBezTo>
                  <a:cubicBezTo>
                    <a:pt x="595544" y="1585298"/>
                    <a:pt x="589285" y="1577251"/>
                    <a:pt x="589285" y="1557580"/>
                  </a:cubicBezTo>
                  <a:moveTo>
                    <a:pt x="811943" y="1339411"/>
                  </a:moveTo>
                  <a:lnTo>
                    <a:pt x="789588" y="1337623"/>
                  </a:lnTo>
                  <a:lnTo>
                    <a:pt x="764550" y="1362659"/>
                  </a:lnTo>
                  <a:lnTo>
                    <a:pt x="760079" y="1362659"/>
                  </a:lnTo>
                  <a:cubicBezTo>
                    <a:pt x="653668" y="1362659"/>
                    <a:pt x="539209" y="1494990"/>
                    <a:pt x="539209" y="1599604"/>
                  </a:cubicBezTo>
                  <a:cubicBezTo>
                    <a:pt x="539209" y="1623746"/>
                    <a:pt x="552622" y="1639840"/>
                    <a:pt x="578554" y="1639840"/>
                  </a:cubicBezTo>
                  <a:cubicBezTo>
                    <a:pt x="609852" y="1639840"/>
                    <a:pt x="640255" y="1595133"/>
                    <a:pt x="675129" y="1547744"/>
                  </a:cubicBezTo>
                  <a:lnTo>
                    <a:pt x="673341" y="1564733"/>
                  </a:lnTo>
                  <a:cubicBezTo>
                    <a:pt x="668870" y="1613016"/>
                    <a:pt x="684071" y="1639840"/>
                    <a:pt x="709109" y="1639840"/>
                  </a:cubicBezTo>
                  <a:cubicBezTo>
                    <a:pt x="738618" y="1639840"/>
                    <a:pt x="765444" y="1593345"/>
                    <a:pt x="786011" y="1548638"/>
                  </a:cubicBezTo>
                  <a:lnTo>
                    <a:pt x="772598" y="1548638"/>
                  </a:lnTo>
                  <a:cubicBezTo>
                    <a:pt x="758291" y="1569203"/>
                    <a:pt x="744878" y="1581721"/>
                    <a:pt x="734147" y="1581721"/>
                  </a:cubicBezTo>
                  <a:cubicBezTo>
                    <a:pt x="723416" y="1581721"/>
                    <a:pt x="715369" y="1561156"/>
                    <a:pt x="734147" y="1518238"/>
                  </a:cubicBezTo>
                  <a:close/>
                  <a:moveTo>
                    <a:pt x="583920" y="1416307"/>
                  </a:moveTo>
                  <a:cubicBezTo>
                    <a:pt x="593756" y="1381436"/>
                    <a:pt x="588391" y="1351929"/>
                    <a:pt x="562459" y="1351929"/>
                  </a:cubicBezTo>
                  <a:cubicBezTo>
                    <a:pt x="529373" y="1351929"/>
                    <a:pt x="518642" y="1374282"/>
                    <a:pt x="486451" y="1444025"/>
                  </a:cubicBezTo>
                  <a:lnTo>
                    <a:pt x="486451" y="1404683"/>
                  </a:lnTo>
                  <a:cubicBezTo>
                    <a:pt x="486451" y="1376965"/>
                    <a:pt x="477509" y="1351929"/>
                    <a:pt x="451576" y="1351929"/>
                  </a:cubicBezTo>
                  <a:cubicBezTo>
                    <a:pt x="422067" y="1351929"/>
                    <a:pt x="395241" y="1398424"/>
                    <a:pt x="374674" y="1443131"/>
                  </a:cubicBezTo>
                  <a:lnTo>
                    <a:pt x="388087" y="1443131"/>
                  </a:lnTo>
                  <a:cubicBezTo>
                    <a:pt x="402395" y="1422566"/>
                    <a:pt x="415808" y="1410048"/>
                    <a:pt x="426539" y="1410048"/>
                  </a:cubicBezTo>
                  <a:cubicBezTo>
                    <a:pt x="439057" y="1410048"/>
                    <a:pt x="446211" y="1429719"/>
                    <a:pt x="426539" y="1473531"/>
                  </a:cubicBezTo>
                  <a:lnTo>
                    <a:pt x="368415" y="1601392"/>
                  </a:lnTo>
                  <a:cubicBezTo>
                    <a:pt x="357684" y="1625534"/>
                    <a:pt x="369309" y="1640734"/>
                    <a:pt x="392559" y="1640734"/>
                  </a:cubicBezTo>
                  <a:cubicBezTo>
                    <a:pt x="406866" y="1640734"/>
                    <a:pt x="413125" y="1637158"/>
                    <a:pt x="419385" y="1621957"/>
                  </a:cubicBezTo>
                  <a:lnTo>
                    <a:pt x="475720" y="1472637"/>
                  </a:lnTo>
                  <a:cubicBezTo>
                    <a:pt x="491816" y="1452966"/>
                    <a:pt x="506123" y="1435978"/>
                    <a:pt x="524007" y="1417201"/>
                  </a:cubicBezTo>
                  <a:lnTo>
                    <a:pt x="583920" y="1417201"/>
                  </a:lnTo>
                  <a:close/>
                  <a:moveTo>
                    <a:pt x="209245" y="1630004"/>
                  </a:moveTo>
                  <a:lnTo>
                    <a:pt x="214611" y="1613910"/>
                  </a:lnTo>
                  <a:cubicBezTo>
                    <a:pt x="143968" y="1600498"/>
                    <a:pt x="135026" y="1600498"/>
                    <a:pt x="163641" y="1523603"/>
                  </a:cubicBezTo>
                  <a:lnTo>
                    <a:pt x="190467" y="1451178"/>
                  </a:lnTo>
                  <a:lnTo>
                    <a:pt x="246802" y="1451178"/>
                  </a:lnTo>
                  <a:cubicBezTo>
                    <a:pt x="281676" y="1451178"/>
                    <a:pt x="282571" y="1466378"/>
                    <a:pt x="277205" y="1504826"/>
                  </a:cubicBezTo>
                  <a:lnTo>
                    <a:pt x="297772" y="1504826"/>
                  </a:lnTo>
                  <a:lnTo>
                    <a:pt x="344271" y="1376965"/>
                  </a:lnTo>
                  <a:lnTo>
                    <a:pt x="323704" y="1376965"/>
                  </a:lnTo>
                  <a:cubicBezTo>
                    <a:pt x="305820" y="1407365"/>
                    <a:pt x="292407" y="1430613"/>
                    <a:pt x="253956" y="1430613"/>
                  </a:cubicBezTo>
                  <a:lnTo>
                    <a:pt x="197621" y="1430613"/>
                  </a:lnTo>
                  <a:lnTo>
                    <a:pt x="236072" y="1325999"/>
                  </a:lnTo>
                  <a:cubicBezTo>
                    <a:pt x="249485" y="1288446"/>
                    <a:pt x="255744" y="1281293"/>
                    <a:pt x="304032" y="1281293"/>
                  </a:cubicBezTo>
                  <a:lnTo>
                    <a:pt x="316551" y="1281293"/>
                  </a:lnTo>
                  <a:cubicBezTo>
                    <a:pt x="365732" y="1281293"/>
                    <a:pt x="371992" y="1294705"/>
                    <a:pt x="371992" y="1346564"/>
                  </a:cubicBezTo>
                  <a:lnTo>
                    <a:pt x="391664" y="1346564"/>
                  </a:lnTo>
                  <a:lnTo>
                    <a:pt x="407760" y="1259833"/>
                  </a:lnTo>
                  <a:lnTo>
                    <a:pt x="135026" y="1259833"/>
                  </a:lnTo>
                  <a:lnTo>
                    <a:pt x="129661" y="1275928"/>
                  </a:lnTo>
                  <a:cubicBezTo>
                    <a:pt x="185996" y="1287552"/>
                    <a:pt x="191361" y="1292916"/>
                    <a:pt x="165429" y="1366235"/>
                  </a:cubicBezTo>
                  <a:lnTo>
                    <a:pt x="107305" y="1524497"/>
                  </a:lnTo>
                  <a:cubicBezTo>
                    <a:pt x="80479" y="1596922"/>
                    <a:pt x="69748" y="1603181"/>
                    <a:pt x="4471" y="1614804"/>
                  </a:cubicBezTo>
                  <a:lnTo>
                    <a:pt x="0" y="1630899"/>
                  </a:lnTo>
                  <a:lnTo>
                    <a:pt x="209245" y="1630899"/>
                  </a:lnTo>
                  <a:close/>
                  <a:moveTo>
                    <a:pt x="1562186" y="775213"/>
                  </a:moveTo>
                  <a:cubicBezTo>
                    <a:pt x="1581859" y="775213"/>
                    <a:pt x="1598849" y="790414"/>
                    <a:pt x="1589907" y="825285"/>
                  </a:cubicBezTo>
                  <a:lnTo>
                    <a:pt x="1499591" y="849426"/>
                  </a:lnTo>
                  <a:cubicBezTo>
                    <a:pt x="1513899" y="806508"/>
                    <a:pt x="1540725" y="775213"/>
                    <a:pt x="1562186" y="775213"/>
                  </a:cubicBezTo>
                  <a:moveTo>
                    <a:pt x="1612262" y="921851"/>
                  </a:moveTo>
                  <a:lnTo>
                    <a:pt x="1594378" y="921851"/>
                  </a:lnTo>
                  <a:cubicBezTo>
                    <a:pt x="1572022" y="948675"/>
                    <a:pt x="1546985" y="970134"/>
                    <a:pt x="1522841" y="970134"/>
                  </a:cubicBezTo>
                  <a:cubicBezTo>
                    <a:pt x="1497803" y="970134"/>
                    <a:pt x="1485284" y="954934"/>
                    <a:pt x="1485284" y="921851"/>
                  </a:cubicBezTo>
                  <a:cubicBezTo>
                    <a:pt x="1485284" y="908439"/>
                    <a:pt x="1487072" y="894133"/>
                    <a:pt x="1489755" y="881615"/>
                  </a:cubicBezTo>
                  <a:lnTo>
                    <a:pt x="1636406" y="833332"/>
                  </a:lnTo>
                  <a:cubicBezTo>
                    <a:pt x="1665020" y="765378"/>
                    <a:pt x="1630146" y="735871"/>
                    <a:pt x="1589907" y="735871"/>
                  </a:cubicBezTo>
                  <a:cubicBezTo>
                    <a:pt x="1520158" y="735871"/>
                    <a:pt x="1441468" y="857474"/>
                    <a:pt x="1441468" y="953146"/>
                  </a:cubicBezTo>
                  <a:cubicBezTo>
                    <a:pt x="1441468" y="998747"/>
                    <a:pt x="1462929" y="1023782"/>
                    <a:pt x="1496909" y="1023782"/>
                  </a:cubicBezTo>
                  <a:cubicBezTo>
                    <a:pt x="1537148" y="1024676"/>
                    <a:pt x="1578282" y="985335"/>
                    <a:pt x="1612262" y="921851"/>
                  </a:cubicBezTo>
                  <a:moveTo>
                    <a:pt x="1589012" y="703683"/>
                  </a:moveTo>
                  <a:lnTo>
                    <a:pt x="1672174" y="627681"/>
                  </a:lnTo>
                  <a:lnTo>
                    <a:pt x="1672174" y="616952"/>
                  </a:lnTo>
                  <a:lnTo>
                    <a:pt x="1616733" y="616952"/>
                  </a:lnTo>
                  <a:lnTo>
                    <a:pt x="1567551" y="704577"/>
                  </a:lnTo>
                  <a:lnTo>
                    <a:pt x="1589012" y="704577"/>
                  </a:lnTo>
                  <a:close/>
                  <a:moveTo>
                    <a:pt x="1276933" y="777002"/>
                  </a:moveTo>
                  <a:lnTo>
                    <a:pt x="1325220" y="777002"/>
                  </a:lnTo>
                  <a:lnTo>
                    <a:pt x="1248318" y="988017"/>
                  </a:lnTo>
                  <a:cubicBezTo>
                    <a:pt x="1241165" y="1005900"/>
                    <a:pt x="1251001" y="1023782"/>
                    <a:pt x="1269779" y="1023782"/>
                  </a:cubicBezTo>
                  <a:cubicBezTo>
                    <a:pt x="1324326" y="1023782"/>
                    <a:pt x="1389603" y="977287"/>
                    <a:pt x="1414641" y="911122"/>
                  </a:cubicBezTo>
                  <a:lnTo>
                    <a:pt x="1401228" y="911122"/>
                  </a:lnTo>
                  <a:cubicBezTo>
                    <a:pt x="1381556" y="938840"/>
                    <a:pt x="1338633" y="969240"/>
                    <a:pt x="1306442" y="975499"/>
                  </a:cubicBezTo>
                  <a:lnTo>
                    <a:pt x="1377085" y="777002"/>
                  </a:lnTo>
                  <a:lnTo>
                    <a:pt x="1449516" y="777002"/>
                  </a:lnTo>
                  <a:lnTo>
                    <a:pt x="1458458" y="746601"/>
                  </a:lnTo>
                  <a:lnTo>
                    <a:pt x="1387815" y="746601"/>
                  </a:lnTo>
                  <a:lnTo>
                    <a:pt x="1414641" y="670600"/>
                  </a:lnTo>
                  <a:lnTo>
                    <a:pt x="1386921" y="670600"/>
                  </a:lnTo>
                  <a:lnTo>
                    <a:pt x="1336845" y="746601"/>
                  </a:lnTo>
                  <a:lnTo>
                    <a:pt x="1276933" y="755542"/>
                  </a:lnTo>
                  <a:close/>
                  <a:moveTo>
                    <a:pt x="1226857" y="767166"/>
                  </a:moveTo>
                  <a:cubicBezTo>
                    <a:pt x="1233117" y="747495"/>
                    <a:pt x="1219703" y="736766"/>
                    <a:pt x="1208973" y="736766"/>
                  </a:cubicBezTo>
                  <a:cubicBezTo>
                    <a:pt x="1166945" y="736766"/>
                    <a:pt x="1115975" y="775213"/>
                    <a:pt x="1096302" y="827967"/>
                  </a:cubicBezTo>
                  <a:lnTo>
                    <a:pt x="1109716" y="827967"/>
                  </a:lnTo>
                  <a:cubicBezTo>
                    <a:pt x="1123129" y="808296"/>
                    <a:pt x="1146378" y="786837"/>
                    <a:pt x="1168733" y="783261"/>
                  </a:cubicBezTo>
                  <a:lnTo>
                    <a:pt x="1087360" y="994276"/>
                  </a:lnTo>
                  <a:cubicBezTo>
                    <a:pt x="1080207" y="1013947"/>
                    <a:pt x="1094514" y="1024676"/>
                    <a:pt x="1105244" y="1024676"/>
                  </a:cubicBezTo>
                  <a:cubicBezTo>
                    <a:pt x="1145484" y="1024676"/>
                    <a:pt x="1192877" y="986229"/>
                    <a:pt x="1212550" y="933475"/>
                  </a:cubicBezTo>
                  <a:lnTo>
                    <a:pt x="1199137" y="933475"/>
                  </a:lnTo>
                  <a:cubicBezTo>
                    <a:pt x="1185723" y="953146"/>
                    <a:pt x="1162474" y="974605"/>
                    <a:pt x="1140119" y="978182"/>
                  </a:cubicBezTo>
                  <a:close/>
                  <a:moveTo>
                    <a:pt x="1234905" y="683118"/>
                  </a:moveTo>
                  <a:cubicBezTo>
                    <a:pt x="1252789" y="683118"/>
                    <a:pt x="1267991" y="667917"/>
                    <a:pt x="1267991" y="650035"/>
                  </a:cubicBezTo>
                  <a:cubicBezTo>
                    <a:pt x="1267991" y="632152"/>
                    <a:pt x="1252789" y="616952"/>
                    <a:pt x="1234905" y="616952"/>
                  </a:cubicBezTo>
                  <a:cubicBezTo>
                    <a:pt x="1223280" y="616952"/>
                    <a:pt x="1212550" y="623211"/>
                    <a:pt x="1206290" y="633046"/>
                  </a:cubicBezTo>
                  <a:cubicBezTo>
                    <a:pt x="1200031" y="642882"/>
                    <a:pt x="1200031" y="656294"/>
                    <a:pt x="1206290" y="667023"/>
                  </a:cubicBezTo>
                  <a:cubicBezTo>
                    <a:pt x="1212550" y="676859"/>
                    <a:pt x="1223280" y="684012"/>
                    <a:pt x="1234905" y="683118"/>
                  </a:cubicBezTo>
                  <a:moveTo>
                    <a:pt x="975584" y="978182"/>
                  </a:moveTo>
                  <a:lnTo>
                    <a:pt x="1109716" y="622317"/>
                  </a:lnTo>
                  <a:lnTo>
                    <a:pt x="1105244" y="616058"/>
                  </a:lnTo>
                  <a:lnTo>
                    <a:pt x="1012247" y="626787"/>
                  </a:lnTo>
                  <a:lnTo>
                    <a:pt x="1012247" y="637517"/>
                  </a:lnTo>
                  <a:lnTo>
                    <a:pt x="1030131" y="650929"/>
                  </a:lnTo>
                  <a:cubicBezTo>
                    <a:pt x="1046227" y="663447"/>
                    <a:pt x="1040861" y="675070"/>
                    <a:pt x="1026554" y="715306"/>
                  </a:cubicBezTo>
                  <a:lnTo>
                    <a:pt x="924614" y="987123"/>
                  </a:lnTo>
                  <a:cubicBezTo>
                    <a:pt x="915672" y="1003217"/>
                    <a:pt x="927297" y="1022888"/>
                    <a:pt x="946075" y="1022888"/>
                  </a:cubicBezTo>
                  <a:cubicBezTo>
                    <a:pt x="988103" y="1022888"/>
                    <a:pt x="1033708" y="984440"/>
                    <a:pt x="1053380" y="931687"/>
                  </a:cubicBezTo>
                  <a:lnTo>
                    <a:pt x="1039967" y="931687"/>
                  </a:lnTo>
                  <a:cubicBezTo>
                    <a:pt x="1025660" y="952252"/>
                    <a:pt x="997045" y="973711"/>
                    <a:pt x="975584" y="978182"/>
                  </a:cubicBezTo>
                  <a:moveTo>
                    <a:pt x="701955" y="941522"/>
                  </a:moveTo>
                  <a:cubicBezTo>
                    <a:pt x="701955" y="876250"/>
                    <a:pt x="774387" y="787731"/>
                    <a:pt x="815520" y="787731"/>
                  </a:cubicBezTo>
                  <a:cubicBezTo>
                    <a:pt x="824462" y="787731"/>
                    <a:pt x="832510" y="788625"/>
                    <a:pt x="840558" y="791308"/>
                  </a:cubicBezTo>
                  <a:lnTo>
                    <a:pt x="797636" y="903968"/>
                  </a:lnTo>
                  <a:cubicBezTo>
                    <a:pt x="773492" y="933475"/>
                    <a:pt x="735935" y="969240"/>
                    <a:pt x="718051" y="969240"/>
                  </a:cubicBezTo>
                  <a:cubicBezTo>
                    <a:pt x="708215" y="970134"/>
                    <a:pt x="701955" y="961193"/>
                    <a:pt x="701955" y="941522"/>
                  </a:cubicBezTo>
                  <a:moveTo>
                    <a:pt x="924614" y="724248"/>
                  </a:moveTo>
                  <a:lnTo>
                    <a:pt x="902259" y="722459"/>
                  </a:lnTo>
                  <a:lnTo>
                    <a:pt x="877221" y="747495"/>
                  </a:lnTo>
                  <a:lnTo>
                    <a:pt x="872750" y="747495"/>
                  </a:lnTo>
                  <a:cubicBezTo>
                    <a:pt x="766339" y="747495"/>
                    <a:pt x="651880" y="879827"/>
                    <a:pt x="651880" y="984440"/>
                  </a:cubicBezTo>
                  <a:cubicBezTo>
                    <a:pt x="651880" y="1008582"/>
                    <a:pt x="665293" y="1024676"/>
                    <a:pt x="691225" y="1024676"/>
                  </a:cubicBezTo>
                  <a:cubicBezTo>
                    <a:pt x="722522" y="1024676"/>
                    <a:pt x="752925" y="979970"/>
                    <a:pt x="787800" y="932581"/>
                  </a:cubicBezTo>
                  <a:lnTo>
                    <a:pt x="786011" y="949569"/>
                  </a:lnTo>
                  <a:cubicBezTo>
                    <a:pt x="781540" y="997852"/>
                    <a:pt x="796742" y="1024676"/>
                    <a:pt x="821780" y="1024676"/>
                  </a:cubicBezTo>
                  <a:cubicBezTo>
                    <a:pt x="851289" y="1024676"/>
                    <a:pt x="878115" y="978182"/>
                    <a:pt x="898682" y="933475"/>
                  </a:cubicBezTo>
                  <a:lnTo>
                    <a:pt x="885269" y="933475"/>
                  </a:lnTo>
                  <a:cubicBezTo>
                    <a:pt x="870961" y="954040"/>
                    <a:pt x="857548" y="966558"/>
                    <a:pt x="846818" y="966558"/>
                  </a:cubicBezTo>
                  <a:cubicBezTo>
                    <a:pt x="836087" y="966558"/>
                    <a:pt x="828039" y="945993"/>
                    <a:pt x="846818" y="903968"/>
                  </a:cubicBezTo>
                  <a:close/>
                  <a:moveTo>
                    <a:pt x="406866" y="1075642"/>
                  </a:moveTo>
                  <a:cubicBezTo>
                    <a:pt x="406866" y="1047924"/>
                    <a:pt x="433692" y="1030041"/>
                    <a:pt x="472143" y="1014841"/>
                  </a:cubicBezTo>
                  <a:cubicBezTo>
                    <a:pt x="484662" y="1021100"/>
                    <a:pt x="504335" y="1028253"/>
                    <a:pt x="529373" y="1036300"/>
                  </a:cubicBezTo>
                  <a:cubicBezTo>
                    <a:pt x="569612" y="1049712"/>
                    <a:pt x="584814" y="1055077"/>
                    <a:pt x="584814" y="1066701"/>
                  </a:cubicBezTo>
                  <a:cubicBezTo>
                    <a:pt x="584814" y="1092631"/>
                    <a:pt x="548151" y="1112301"/>
                    <a:pt x="481085" y="1112301"/>
                  </a:cubicBezTo>
                  <a:cubicBezTo>
                    <a:pt x="431010" y="1113196"/>
                    <a:pt x="406866" y="1102466"/>
                    <a:pt x="406866" y="1075642"/>
                  </a:cubicBezTo>
                  <a:moveTo>
                    <a:pt x="516854" y="904863"/>
                  </a:moveTo>
                  <a:cubicBezTo>
                    <a:pt x="498970" y="904863"/>
                    <a:pt x="492710" y="889662"/>
                    <a:pt x="492710" y="872674"/>
                  </a:cubicBezTo>
                  <a:cubicBezTo>
                    <a:pt x="492710" y="819920"/>
                    <a:pt x="517748" y="756437"/>
                    <a:pt x="557988" y="756437"/>
                  </a:cubicBezTo>
                  <a:cubicBezTo>
                    <a:pt x="575872" y="756437"/>
                    <a:pt x="582131" y="771637"/>
                    <a:pt x="582131" y="788625"/>
                  </a:cubicBezTo>
                  <a:cubicBezTo>
                    <a:pt x="582131" y="840485"/>
                    <a:pt x="556199" y="904863"/>
                    <a:pt x="516854" y="904863"/>
                  </a:cubicBezTo>
                  <a:moveTo>
                    <a:pt x="631313" y="1049712"/>
                  </a:moveTo>
                  <a:cubicBezTo>
                    <a:pt x="631313" y="1015735"/>
                    <a:pt x="600910" y="1003217"/>
                    <a:pt x="551728" y="988911"/>
                  </a:cubicBezTo>
                  <a:cubicBezTo>
                    <a:pt x="509700" y="976393"/>
                    <a:pt x="490027" y="972817"/>
                    <a:pt x="490027" y="958511"/>
                  </a:cubicBezTo>
                  <a:cubicBezTo>
                    <a:pt x="490027" y="947781"/>
                    <a:pt x="498970" y="934369"/>
                    <a:pt x="516854" y="924534"/>
                  </a:cubicBezTo>
                  <a:cubicBezTo>
                    <a:pt x="586602" y="920957"/>
                    <a:pt x="630419" y="858368"/>
                    <a:pt x="630419" y="802931"/>
                  </a:cubicBezTo>
                  <a:cubicBezTo>
                    <a:pt x="630419" y="793096"/>
                    <a:pt x="628630" y="784155"/>
                    <a:pt x="625948" y="776107"/>
                  </a:cubicBezTo>
                  <a:lnTo>
                    <a:pt x="673341" y="776107"/>
                  </a:lnTo>
                  <a:lnTo>
                    <a:pt x="682283" y="745707"/>
                  </a:lnTo>
                  <a:lnTo>
                    <a:pt x="601804" y="745707"/>
                  </a:lnTo>
                  <a:cubicBezTo>
                    <a:pt x="591073" y="738554"/>
                    <a:pt x="577660" y="734977"/>
                    <a:pt x="562459" y="734977"/>
                  </a:cubicBezTo>
                  <a:cubicBezTo>
                    <a:pt x="489133" y="734977"/>
                    <a:pt x="441740" y="799355"/>
                    <a:pt x="441740" y="856579"/>
                  </a:cubicBezTo>
                  <a:cubicBezTo>
                    <a:pt x="441740" y="893239"/>
                    <a:pt x="463201" y="918275"/>
                    <a:pt x="497181" y="922745"/>
                  </a:cubicBezTo>
                  <a:cubicBezTo>
                    <a:pt x="463201" y="938840"/>
                    <a:pt x="443529" y="955828"/>
                    <a:pt x="443529" y="977287"/>
                  </a:cubicBezTo>
                  <a:cubicBezTo>
                    <a:pt x="443529" y="989805"/>
                    <a:pt x="448000" y="998747"/>
                    <a:pt x="458730" y="1006794"/>
                  </a:cubicBezTo>
                  <a:cubicBezTo>
                    <a:pt x="380040" y="1030041"/>
                    <a:pt x="347848" y="1059548"/>
                    <a:pt x="347848" y="1093525"/>
                  </a:cubicBezTo>
                  <a:cubicBezTo>
                    <a:pt x="347848" y="1130184"/>
                    <a:pt x="396135" y="1145384"/>
                    <a:pt x="453365" y="1145384"/>
                  </a:cubicBezTo>
                  <a:cubicBezTo>
                    <a:pt x="549940" y="1146279"/>
                    <a:pt x="631313" y="1093525"/>
                    <a:pt x="631313" y="1049712"/>
                  </a:cubicBezTo>
                  <a:moveTo>
                    <a:pt x="266475" y="835120"/>
                  </a:moveTo>
                  <a:cubicBezTo>
                    <a:pt x="301349" y="835120"/>
                    <a:pt x="302243" y="850321"/>
                    <a:pt x="296878" y="888768"/>
                  </a:cubicBezTo>
                  <a:lnTo>
                    <a:pt x="317445" y="888768"/>
                  </a:lnTo>
                  <a:lnTo>
                    <a:pt x="363944" y="760907"/>
                  </a:lnTo>
                  <a:lnTo>
                    <a:pt x="343377" y="760907"/>
                  </a:lnTo>
                  <a:cubicBezTo>
                    <a:pt x="325493" y="791308"/>
                    <a:pt x="312080" y="814555"/>
                    <a:pt x="273628" y="814555"/>
                  </a:cubicBezTo>
                  <a:lnTo>
                    <a:pt x="195832" y="814555"/>
                  </a:lnTo>
                  <a:lnTo>
                    <a:pt x="234283" y="709942"/>
                  </a:lnTo>
                  <a:cubicBezTo>
                    <a:pt x="247696" y="672388"/>
                    <a:pt x="254850" y="665235"/>
                    <a:pt x="302243" y="665235"/>
                  </a:cubicBezTo>
                  <a:lnTo>
                    <a:pt x="336223" y="665235"/>
                  </a:lnTo>
                  <a:cubicBezTo>
                    <a:pt x="385405" y="665235"/>
                    <a:pt x="391664" y="678647"/>
                    <a:pt x="391664" y="730507"/>
                  </a:cubicBezTo>
                  <a:lnTo>
                    <a:pt x="411337" y="730507"/>
                  </a:lnTo>
                  <a:lnTo>
                    <a:pt x="427433" y="643776"/>
                  </a:lnTo>
                  <a:lnTo>
                    <a:pt x="135026" y="643776"/>
                  </a:lnTo>
                  <a:lnTo>
                    <a:pt x="129661" y="659870"/>
                  </a:lnTo>
                  <a:cubicBezTo>
                    <a:pt x="185996" y="671494"/>
                    <a:pt x="191361" y="676859"/>
                    <a:pt x="165429" y="750178"/>
                  </a:cubicBezTo>
                  <a:lnTo>
                    <a:pt x="107305" y="908439"/>
                  </a:lnTo>
                  <a:cubicBezTo>
                    <a:pt x="80479" y="980864"/>
                    <a:pt x="69748" y="987123"/>
                    <a:pt x="4471" y="998747"/>
                  </a:cubicBezTo>
                  <a:lnTo>
                    <a:pt x="0" y="1014841"/>
                  </a:lnTo>
                  <a:lnTo>
                    <a:pt x="325493" y="1014841"/>
                  </a:lnTo>
                  <a:lnTo>
                    <a:pt x="383616" y="922745"/>
                  </a:lnTo>
                  <a:lnTo>
                    <a:pt x="361261" y="922745"/>
                  </a:lnTo>
                  <a:cubicBezTo>
                    <a:pt x="323704" y="960299"/>
                    <a:pt x="285253" y="993382"/>
                    <a:pt x="212822" y="993382"/>
                  </a:cubicBezTo>
                  <a:cubicBezTo>
                    <a:pt x="126084" y="993382"/>
                    <a:pt x="134132" y="988911"/>
                    <a:pt x="162746" y="908439"/>
                  </a:cubicBezTo>
                  <a:lnTo>
                    <a:pt x="189573" y="836014"/>
                  </a:lnTo>
                  <a:lnTo>
                    <a:pt x="266475" y="836014"/>
                  </a:lnTo>
                  <a:close/>
                  <a:moveTo>
                    <a:pt x="308503" y="616952"/>
                  </a:moveTo>
                  <a:lnTo>
                    <a:pt x="391664" y="556151"/>
                  </a:lnTo>
                  <a:lnTo>
                    <a:pt x="391664" y="545421"/>
                  </a:lnTo>
                  <a:lnTo>
                    <a:pt x="336223" y="545421"/>
                  </a:lnTo>
                  <a:lnTo>
                    <a:pt x="287042" y="616952"/>
                  </a:lnTo>
                  <a:close/>
                  <a:moveTo>
                    <a:pt x="1551456" y="160050"/>
                  </a:moveTo>
                  <a:cubicBezTo>
                    <a:pt x="1571128" y="160050"/>
                    <a:pt x="1588118" y="175250"/>
                    <a:pt x="1579176" y="210121"/>
                  </a:cubicBezTo>
                  <a:lnTo>
                    <a:pt x="1488861" y="234263"/>
                  </a:lnTo>
                  <a:cubicBezTo>
                    <a:pt x="1503168" y="190450"/>
                    <a:pt x="1529995" y="160050"/>
                    <a:pt x="1551456" y="160050"/>
                  </a:cubicBezTo>
                  <a:moveTo>
                    <a:pt x="1601531" y="306688"/>
                  </a:moveTo>
                  <a:lnTo>
                    <a:pt x="1583647" y="306688"/>
                  </a:lnTo>
                  <a:cubicBezTo>
                    <a:pt x="1561292" y="333512"/>
                    <a:pt x="1536254" y="354971"/>
                    <a:pt x="1512110" y="354971"/>
                  </a:cubicBezTo>
                  <a:cubicBezTo>
                    <a:pt x="1487072" y="354971"/>
                    <a:pt x="1474554" y="339771"/>
                    <a:pt x="1474554" y="306688"/>
                  </a:cubicBezTo>
                  <a:cubicBezTo>
                    <a:pt x="1474554" y="293276"/>
                    <a:pt x="1476342" y="278970"/>
                    <a:pt x="1479025" y="266452"/>
                  </a:cubicBezTo>
                  <a:lnTo>
                    <a:pt x="1625675" y="218168"/>
                  </a:lnTo>
                  <a:cubicBezTo>
                    <a:pt x="1654290" y="150214"/>
                    <a:pt x="1619416" y="120708"/>
                    <a:pt x="1579176" y="120708"/>
                  </a:cubicBezTo>
                  <a:cubicBezTo>
                    <a:pt x="1509428" y="120708"/>
                    <a:pt x="1430737" y="242310"/>
                    <a:pt x="1430737" y="337982"/>
                  </a:cubicBezTo>
                  <a:cubicBezTo>
                    <a:pt x="1430737" y="383583"/>
                    <a:pt x="1452198" y="408619"/>
                    <a:pt x="1486178" y="408619"/>
                  </a:cubicBezTo>
                  <a:cubicBezTo>
                    <a:pt x="1526418" y="408619"/>
                    <a:pt x="1567551" y="370171"/>
                    <a:pt x="1601531" y="306688"/>
                  </a:cubicBezTo>
                  <a:moveTo>
                    <a:pt x="1578282" y="88519"/>
                  </a:moveTo>
                  <a:lnTo>
                    <a:pt x="1661444" y="12518"/>
                  </a:lnTo>
                  <a:lnTo>
                    <a:pt x="1661444" y="1788"/>
                  </a:lnTo>
                  <a:lnTo>
                    <a:pt x="1606002" y="1788"/>
                  </a:lnTo>
                  <a:lnTo>
                    <a:pt x="1556821" y="89413"/>
                  </a:lnTo>
                  <a:lnTo>
                    <a:pt x="1578282" y="89413"/>
                  </a:lnTo>
                  <a:close/>
                  <a:moveTo>
                    <a:pt x="1266202" y="160944"/>
                  </a:moveTo>
                  <a:lnTo>
                    <a:pt x="1315384" y="160944"/>
                  </a:lnTo>
                  <a:lnTo>
                    <a:pt x="1238482" y="371959"/>
                  </a:lnTo>
                  <a:cubicBezTo>
                    <a:pt x="1231328" y="389842"/>
                    <a:pt x="1241165" y="407725"/>
                    <a:pt x="1259943" y="407725"/>
                  </a:cubicBezTo>
                  <a:cubicBezTo>
                    <a:pt x="1314490" y="407725"/>
                    <a:pt x="1380661" y="361230"/>
                    <a:pt x="1404805" y="295064"/>
                  </a:cubicBezTo>
                  <a:lnTo>
                    <a:pt x="1391392" y="295064"/>
                  </a:lnTo>
                  <a:cubicBezTo>
                    <a:pt x="1371719" y="322782"/>
                    <a:pt x="1328797" y="353183"/>
                    <a:pt x="1296606" y="359441"/>
                  </a:cubicBezTo>
                  <a:lnTo>
                    <a:pt x="1367248" y="160944"/>
                  </a:lnTo>
                  <a:lnTo>
                    <a:pt x="1439679" y="160944"/>
                  </a:lnTo>
                  <a:lnTo>
                    <a:pt x="1448621" y="130543"/>
                  </a:lnTo>
                  <a:lnTo>
                    <a:pt x="1377979" y="130543"/>
                  </a:lnTo>
                  <a:lnTo>
                    <a:pt x="1404805" y="54542"/>
                  </a:lnTo>
                  <a:lnTo>
                    <a:pt x="1377085" y="54542"/>
                  </a:lnTo>
                  <a:lnTo>
                    <a:pt x="1327009" y="130543"/>
                  </a:lnTo>
                  <a:lnTo>
                    <a:pt x="1267097" y="138591"/>
                  </a:lnTo>
                  <a:lnTo>
                    <a:pt x="1267097" y="160944"/>
                  </a:lnTo>
                  <a:close/>
                  <a:moveTo>
                    <a:pt x="1241165" y="185086"/>
                  </a:moveTo>
                  <a:cubicBezTo>
                    <a:pt x="1251001" y="150214"/>
                    <a:pt x="1245636" y="120708"/>
                    <a:pt x="1219703" y="120708"/>
                  </a:cubicBezTo>
                  <a:cubicBezTo>
                    <a:pt x="1186618" y="120708"/>
                    <a:pt x="1175887" y="143061"/>
                    <a:pt x="1143696" y="212804"/>
                  </a:cubicBezTo>
                  <a:lnTo>
                    <a:pt x="1143696" y="173462"/>
                  </a:lnTo>
                  <a:cubicBezTo>
                    <a:pt x="1143696" y="145744"/>
                    <a:pt x="1134753" y="120708"/>
                    <a:pt x="1109716" y="120708"/>
                  </a:cubicBezTo>
                  <a:cubicBezTo>
                    <a:pt x="1080207" y="120708"/>
                    <a:pt x="1053380" y="167203"/>
                    <a:pt x="1031919" y="211910"/>
                  </a:cubicBezTo>
                  <a:lnTo>
                    <a:pt x="1045332" y="211910"/>
                  </a:lnTo>
                  <a:cubicBezTo>
                    <a:pt x="1059640" y="191344"/>
                    <a:pt x="1073053" y="178827"/>
                    <a:pt x="1083783" y="178827"/>
                  </a:cubicBezTo>
                  <a:cubicBezTo>
                    <a:pt x="1096302" y="178827"/>
                    <a:pt x="1103456" y="198498"/>
                    <a:pt x="1083783" y="242310"/>
                  </a:cubicBezTo>
                  <a:lnTo>
                    <a:pt x="1026554" y="369277"/>
                  </a:lnTo>
                  <a:cubicBezTo>
                    <a:pt x="1015823" y="393419"/>
                    <a:pt x="1027448" y="408619"/>
                    <a:pt x="1050698" y="408619"/>
                  </a:cubicBezTo>
                  <a:cubicBezTo>
                    <a:pt x="1065005" y="408619"/>
                    <a:pt x="1071264" y="405042"/>
                    <a:pt x="1077524" y="389842"/>
                  </a:cubicBezTo>
                  <a:lnTo>
                    <a:pt x="1133859" y="241416"/>
                  </a:lnTo>
                  <a:cubicBezTo>
                    <a:pt x="1149955" y="221745"/>
                    <a:pt x="1164262" y="204756"/>
                    <a:pt x="1182147" y="185980"/>
                  </a:cubicBezTo>
                  <a:lnTo>
                    <a:pt x="1241165" y="185980"/>
                  </a:lnTo>
                  <a:close/>
                  <a:moveTo>
                    <a:pt x="929085" y="160050"/>
                  </a:moveTo>
                  <a:cubicBezTo>
                    <a:pt x="948758" y="160050"/>
                    <a:pt x="965748" y="175250"/>
                    <a:pt x="956805" y="210121"/>
                  </a:cubicBezTo>
                  <a:lnTo>
                    <a:pt x="866490" y="234263"/>
                  </a:lnTo>
                  <a:cubicBezTo>
                    <a:pt x="880798" y="190450"/>
                    <a:pt x="907624" y="160050"/>
                    <a:pt x="929085" y="160050"/>
                  </a:cubicBezTo>
                  <a:moveTo>
                    <a:pt x="979161" y="306688"/>
                  </a:moveTo>
                  <a:lnTo>
                    <a:pt x="961277" y="306688"/>
                  </a:lnTo>
                  <a:cubicBezTo>
                    <a:pt x="938921" y="333512"/>
                    <a:pt x="913883" y="354971"/>
                    <a:pt x="889740" y="354971"/>
                  </a:cubicBezTo>
                  <a:cubicBezTo>
                    <a:pt x="864702" y="354971"/>
                    <a:pt x="852183" y="339771"/>
                    <a:pt x="852183" y="306688"/>
                  </a:cubicBezTo>
                  <a:cubicBezTo>
                    <a:pt x="852183" y="293276"/>
                    <a:pt x="853971" y="278970"/>
                    <a:pt x="856654" y="266452"/>
                  </a:cubicBezTo>
                  <a:lnTo>
                    <a:pt x="1003304" y="218168"/>
                  </a:lnTo>
                  <a:cubicBezTo>
                    <a:pt x="1031919" y="150214"/>
                    <a:pt x="997939" y="120708"/>
                    <a:pt x="956805" y="120708"/>
                  </a:cubicBezTo>
                  <a:cubicBezTo>
                    <a:pt x="887057" y="120708"/>
                    <a:pt x="808367" y="242310"/>
                    <a:pt x="808367" y="337982"/>
                  </a:cubicBezTo>
                  <a:cubicBezTo>
                    <a:pt x="808367" y="383583"/>
                    <a:pt x="829828" y="408619"/>
                    <a:pt x="863808" y="408619"/>
                  </a:cubicBezTo>
                  <a:cubicBezTo>
                    <a:pt x="904047" y="408619"/>
                    <a:pt x="945181" y="370171"/>
                    <a:pt x="979161" y="306688"/>
                  </a:cubicBezTo>
                  <a:moveTo>
                    <a:pt x="637572" y="365700"/>
                  </a:moveTo>
                  <a:cubicBezTo>
                    <a:pt x="623265" y="365700"/>
                    <a:pt x="602698" y="352288"/>
                    <a:pt x="602698" y="340665"/>
                  </a:cubicBezTo>
                  <a:cubicBezTo>
                    <a:pt x="602698" y="337088"/>
                    <a:pt x="608958" y="320100"/>
                    <a:pt x="617005" y="299535"/>
                  </a:cubicBezTo>
                  <a:lnTo>
                    <a:pt x="640255" y="236945"/>
                  </a:lnTo>
                  <a:cubicBezTo>
                    <a:pt x="665293" y="206545"/>
                    <a:pt x="704638" y="173462"/>
                    <a:pt x="726993" y="173462"/>
                  </a:cubicBezTo>
                  <a:cubicBezTo>
                    <a:pt x="740406" y="173462"/>
                    <a:pt x="750243" y="182403"/>
                    <a:pt x="750243" y="201180"/>
                  </a:cubicBezTo>
                  <a:cubicBezTo>
                    <a:pt x="749349" y="260193"/>
                    <a:pt x="695696" y="365700"/>
                    <a:pt x="637572" y="365700"/>
                  </a:cubicBezTo>
                  <a:moveTo>
                    <a:pt x="800319" y="178827"/>
                  </a:moveTo>
                  <a:cubicBezTo>
                    <a:pt x="800319" y="135908"/>
                    <a:pt x="789588" y="119814"/>
                    <a:pt x="759185" y="119814"/>
                  </a:cubicBezTo>
                  <a:cubicBezTo>
                    <a:pt x="721628" y="119814"/>
                    <a:pt x="686754" y="160050"/>
                    <a:pt x="650985" y="208333"/>
                  </a:cubicBezTo>
                  <a:lnTo>
                    <a:pt x="726099" y="6259"/>
                  </a:lnTo>
                  <a:lnTo>
                    <a:pt x="721628" y="0"/>
                  </a:lnTo>
                  <a:lnTo>
                    <a:pt x="628630" y="10730"/>
                  </a:lnTo>
                  <a:lnTo>
                    <a:pt x="628630" y="21459"/>
                  </a:lnTo>
                  <a:lnTo>
                    <a:pt x="646514" y="34871"/>
                  </a:lnTo>
                  <a:cubicBezTo>
                    <a:pt x="662610" y="47389"/>
                    <a:pt x="657245" y="59907"/>
                    <a:pt x="642938" y="99249"/>
                  </a:cubicBezTo>
                  <a:lnTo>
                    <a:pt x="561564" y="312947"/>
                  </a:lnTo>
                  <a:cubicBezTo>
                    <a:pt x="554411" y="330829"/>
                    <a:pt x="546363" y="352288"/>
                    <a:pt x="546363" y="357653"/>
                  </a:cubicBezTo>
                  <a:cubicBezTo>
                    <a:pt x="546363" y="382689"/>
                    <a:pt x="580343" y="406831"/>
                    <a:pt x="611640" y="406831"/>
                  </a:cubicBezTo>
                  <a:cubicBezTo>
                    <a:pt x="682283" y="408619"/>
                    <a:pt x="800319" y="278970"/>
                    <a:pt x="800319" y="178827"/>
                  </a:cubicBezTo>
                  <a:moveTo>
                    <a:pt x="525796" y="151108"/>
                  </a:moveTo>
                  <a:cubicBezTo>
                    <a:pt x="531161" y="131438"/>
                    <a:pt x="518642" y="120708"/>
                    <a:pt x="507912" y="120708"/>
                  </a:cubicBezTo>
                  <a:cubicBezTo>
                    <a:pt x="465884" y="120708"/>
                    <a:pt x="414914" y="159156"/>
                    <a:pt x="395241" y="211910"/>
                  </a:cubicBezTo>
                  <a:lnTo>
                    <a:pt x="408654" y="211910"/>
                  </a:lnTo>
                  <a:cubicBezTo>
                    <a:pt x="422067" y="192239"/>
                    <a:pt x="445317" y="170779"/>
                    <a:pt x="467672" y="167203"/>
                  </a:cubicBezTo>
                  <a:lnTo>
                    <a:pt x="386299" y="378218"/>
                  </a:lnTo>
                  <a:cubicBezTo>
                    <a:pt x="379145" y="397889"/>
                    <a:pt x="393453" y="408619"/>
                    <a:pt x="404183" y="408619"/>
                  </a:cubicBezTo>
                  <a:cubicBezTo>
                    <a:pt x="444423" y="408619"/>
                    <a:pt x="491816" y="370171"/>
                    <a:pt x="511489" y="317417"/>
                  </a:cubicBezTo>
                  <a:lnTo>
                    <a:pt x="498075" y="317417"/>
                  </a:lnTo>
                  <a:cubicBezTo>
                    <a:pt x="484662" y="337088"/>
                    <a:pt x="461413" y="358547"/>
                    <a:pt x="439057" y="362124"/>
                  </a:cubicBezTo>
                  <a:close/>
                  <a:moveTo>
                    <a:pt x="534738" y="67060"/>
                  </a:moveTo>
                  <a:cubicBezTo>
                    <a:pt x="552622" y="67060"/>
                    <a:pt x="567824" y="51860"/>
                    <a:pt x="567824" y="33977"/>
                  </a:cubicBezTo>
                  <a:cubicBezTo>
                    <a:pt x="567824" y="16094"/>
                    <a:pt x="552622" y="894"/>
                    <a:pt x="534738" y="894"/>
                  </a:cubicBezTo>
                  <a:cubicBezTo>
                    <a:pt x="523113" y="894"/>
                    <a:pt x="512383" y="7153"/>
                    <a:pt x="506123" y="16989"/>
                  </a:cubicBezTo>
                  <a:cubicBezTo>
                    <a:pt x="499864" y="26824"/>
                    <a:pt x="499864" y="40236"/>
                    <a:pt x="506123" y="50966"/>
                  </a:cubicBezTo>
                  <a:cubicBezTo>
                    <a:pt x="512383" y="60801"/>
                    <a:pt x="523113" y="67954"/>
                    <a:pt x="534738" y="67060"/>
                  </a:cubicBezTo>
                  <a:moveTo>
                    <a:pt x="328175" y="26824"/>
                  </a:moveTo>
                  <a:lnTo>
                    <a:pt x="135026" y="26824"/>
                  </a:lnTo>
                  <a:lnTo>
                    <a:pt x="129661" y="42918"/>
                  </a:lnTo>
                  <a:cubicBezTo>
                    <a:pt x="185996" y="54542"/>
                    <a:pt x="191361" y="59907"/>
                    <a:pt x="165429" y="133226"/>
                  </a:cubicBezTo>
                  <a:lnTo>
                    <a:pt x="107305" y="291487"/>
                  </a:lnTo>
                  <a:cubicBezTo>
                    <a:pt x="80479" y="363912"/>
                    <a:pt x="69748" y="370171"/>
                    <a:pt x="4471" y="381795"/>
                  </a:cubicBezTo>
                  <a:lnTo>
                    <a:pt x="0" y="397889"/>
                  </a:lnTo>
                  <a:lnTo>
                    <a:pt x="293301" y="397889"/>
                  </a:lnTo>
                  <a:lnTo>
                    <a:pt x="356790" y="284334"/>
                  </a:lnTo>
                  <a:lnTo>
                    <a:pt x="334435" y="284334"/>
                  </a:lnTo>
                  <a:cubicBezTo>
                    <a:pt x="297772" y="324570"/>
                    <a:pt x="255744" y="375536"/>
                    <a:pt x="190467" y="375536"/>
                  </a:cubicBezTo>
                  <a:cubicBezTo>
                    <a:pt x="141285" y="375536"/>
                    <a:pt x="134132" y="366595"/>
                    <a:pt x="161852" y="290593"/>
                  </a:cubicBezTo>
                  <a:lnTo>
                    <a:pt x="219976" y="132332"/>
                  </a:lnTo>
                  <a:cubicBezTo>
                    <a:pt x="246802" y="59907"/>
                    <a:pt x="257533" y="53648"/>
                    <a:pt x="322810" y="42024"/>
                  </a:cubicBezTo>
                  <a:close/>
                </a:path>
              </a:pathLst>
            </a:custGeom>
            <a:solidFill>
              <a:srgbClr val="000000"/>
            </a:solidFill>
            <a:ln w="893" cap="flat">
              <a:noFill/>
              <a:prstDash val="solid"/>
              <a:miter/>
            </a:ln>
          </p:spPr>
          <p:txBody>
            <a:bodyPr rtlCol="0" anchor="ctr"/>
            <a:lstStyle/>
            <a:p>
              <a:endParaRPr lang="fr-FR"/>
            </a:p>
          </p:txBody>
        </p:sp>
      </p:grpSp>
      <p:cxnSp>
        <p:nvCxnSpPr>
          <p:cNvPr id="56" name="Connecteur droit 55">
            <a:extLst>
              <a:ext uri="{FF2B5EF4-FFF2-40B4-BE49-F238E27FC236}">
                <a16:creationId xmlns:a16="http://schemas.microsoft.com/office/drawing/2014/main" id="{5BC41463-7940-7662-74B8-D423B93E7B2E}"/>
              </a:ext>
            </a:extLst>
          </p:cNvPr>
          <p:cNvCxnSpPr>
            <a:cxnSpLocks/>
          </p:cNvCxnSpPr>
          <p:nvPr userDrawn="1"/>
        </p:nvCxnSpPr>
        <p:spPr>
          <a:xfrm flipH="1">
            <a:off x="357115" y="6149975"/>
            <a:ext cx="3047" cy="708024"/>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itre 1">
            <a:extLst>
              <a:ext uri="{FF2B5EF4-FFF2-40B4-BE49-F238E27FC236}">
                <a16:creationId xmlns:a16="http://schemas.microsoft.com/office/drawing/2014/main" id="{C710748A-44FD-56AB-3618-82FF57153807}"/>
              </a:ext>
            </a:extLst>
          </p:cNvPr>
          <p:cNvSpPr>
            <a:spLocks noGrp="1"/>
          </p:cNvSpPr>
          <p:nvPr>
            <p:ph type="ctrTitle" hasCustomPrompt="1"/>
          </p:nvPr>
        </p:nvSpPr>
        <p:spPr>
          <a:xfrm>
            <a:off x="690714" y="3855682"/>
            <a:ext cx="10617121" cy="2040184"/>
          </a:xfrm>
        </p:spPr>
        <p:txBody>
          <a:bodyPr anchor="t">
            <a:normAutofit/>
          </a:bodyPr>
          <a:lstStyle>
            <a:lvl1pPr algn="ctr">
              <a:defRPr sz="4000" b="0" i="0" cap="all" baseline="0">
                <a:solidFill>
                  <a:schemeClr val="bg1"/>
                </a:solidFill>
                <a:latin typeface="CNES Sans Light" pitchFamily="2" charset="77"/>
              </a:defRPr>
            </a:lvl1pPr>
          </a:lstStyle>
          <a:p>
            <a:r>
              <a:rPr lang="fr-FR" dirty="0"/>
              <a:t>STYLE DU SOUS-TITRE</a:t>
            </a:r>
          </a:p>
        </p:txBody>
      </p:sp>
      <p:cxnSp>
        <p:nvCxnSpPr>
          <p:cNvPr id="17" name="Connecteur droit 16">
            <a:extLst>
              <a:ext uri="{FF2B5EF4-FFF2-40B4-BE49-F238E27FC236}">
                <a16:creationId xmlns:a16="http://schemas.microsoft.com/office/drawing/2014/main" id="{49226112-B7AE-92D2-6FC8-210A7BCEB0D4}"/>
              </a:ext>
            </a:extLst>
          </p:cNvPr>
          <p:cNvCxnSpPr>
            <a:cxnSpLocks/>
          </p:cNvCxnSpPr>
          <p:nvPr userDrawn="1"/>
        </p:nvCxnSpPr>
        <p:spPr>
          <a:xfrm>
            <a:off x="1960396" y="6153150"/>
            <a:ext cx="0" cy="70493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9" name="Groupe 18">
            <a:extLst>
              <a:ext uri="{FF2B5EF4-FFF2-40B4-BE49-F238E27FC236}">
                <a16:creationId xmlns:a16="http://schemas.microsoft.com/office/drawing/2014/main" id="{37DC07E2-1AA1-A06C-0D81-635CC0994488}"/>
              </a:ext>
            </a:extLst>
          </p:cNvPr>
          <p:cNvGrpSpPr/>
          <p:nvPr userDrawn="1"/>
        </p:nvGrpSpPr>
        <p:grpSpPr>
          <a:xfrm>
            <a:off x="1274524" y="6279025"/>
            <a:ext cx="517010" cy="449924"/>
            <a:chOff x="1301606" y="6252162"/>
            <a:chExt cx="462845" cy="402788"/>
          </a:xfrm>
          <a:solidFill>
            <a:srgbClr val="004F91"/>
          </a:solidFill>
        </p:grpSpPr>
        <p:sp>
          <p:nvSpPr>
            <p:cNvPr id="20" name="Forme libre 19">
              <a:extLst>
                <a:ext uri="{FF2B5EF4-FFF2-40B4-BE49-F238E27FC236}">
                  <a16:creationId xmlns:a16="http://schemas.microsoft.com/office/drawing/2014/main" id="{8C550B78-B936-E2FA-9F89-58640B16C79D}"/>
                </a:ext>
              </a:extLst>
            </p:cNvPr>
            <p:cNvSpPr/>
            <p:nvPr/>
          </p:nvSpPr>
          <p:spPr>
            <a:xfrm>
              <a:off x="1434300" y="6252162"/>
              <a:ext cx="199811" cy="269202"/>
            </a:xfrm>
            <a:custGeom>
              <a:avLst/>
              <a:gdLst>
                <a:gd name="connsiteX0" fmla="*/ 1235075 w 1563369"/>
                <a:gd name="connsiteY0" fmla="*/ 1745615 h 2106294"/>
                <a:gd name="connsiteX1" fmla="*/ 708660 w 1563369"/>
                <a:gd name="connsiteY1" fmla="*/ 1172845 h 2106294"/>
                <a:gd name="connsiteX2" fmla="*/ 708660 w 1563369"/>
                <a:gd name="connsiteY2" fmla="*/ 0 h 2106294"/>
                <a:gd name="connsiteX3" fmla="*/ 626110 w 1563369"/>
                <a:gd name="connsiteY3" fmla="*/ 0 h 2106294"/>
                <a:gd name="connsiteX4" fmla="*/ 626110 w 1563369"/>
                <a:gd name="connsiteY4" fmla="*/ 624840 h 2106294"/>
                <a:gd name="connsiteX5" fmla="*/ 0 w 1563369"/>
                <a:gd name="connsiteY5" fmla="*/ 1355725 h 2106294"/>
                <a:gd name="connsiteX6" fmla="*/ 811530 w 1563369"/>
                <a:gd name="connsiteY6" fmla="*/ 2106295 h 2106294"/>
                <a:gd name="connsiteX7" fmla="*/ 1563370 w 1563369"/>
                <a:gd name="connsiteY7" fmla="*/ 1634490 h 2106294"/>
                <a:gd name="connsiteX8" fmla="*/ 1235075 w 1563369"/>
                <a:gd name="connsiteY8" fmla="*/ 1745615 h 2106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3369" h="2106294">
                  <a:moveTo>
                    <a:pt x="1235075" y="1745615"/>
                  </a:moveTo>
                  <a:cubicBezTo>
                    <a:pt x="986155" y="1741805"/>
                    <a:pt x="708660" y="1526540"/>
                    <a:pt x="708660" y="1172845"/>
                  </a:cubicBezTo>
                  <a:lnTo>
                    <a:pt x="708660" y="0"/>
                  </a:lnTo>
                  <a:lnTo>
                    <a:pt x="626110" y="0"/>
                  </a:lnTo>
                  <a:lnTo>
                    <a:pt x="626110" y="624840"/>
                  </a:lnTo>
                  <a:cubicBezTo>
                    <a:pt x="267335" y="702945"/>
                    <a:pt x="0" y="1000125"/>
                    <a:pt x="0" y="1355725"/>
                  </a:cubicBezTo>
                  <a:cubicBezTo>
                    <a:pt x="0" y="1770380"/>
                    <a:pt x="362585" y="2106295"/>
                    <a:pt x="811530" y="2106295"/>
                  </a:cubicBezTo>
                  <a:cubicBezTo>
                    <a:pt x="1152525" y="2106295"/>
                    <a:pt x="1443355" y="1910715"/>
                    <a:pt x="1563370" y="1634490"/>
                  </a:cubicBezTo>
                  <a:cubicBezTo>
                    <a:pt x="1486535" y="1701165"/>
                    <a:pt x="1355090" y="1747520"/>
                    <a:pt x="1235075" y="1745615"/>
                  </a:cubicBezTo>
                </a:path>
              </a:pathLst>
            </a:custGeom>
            <a:grpFill/>
            <a:ln w="6350" cap="flat">
              <a:noFill/>
              <a:prstDash val="solid"/>
              <a:miter/>
            </a:ln>
          </p:spPr>
          <p:txBody>
            <a:bodyPr rtlCol="0" anchor="ctr"/>
            <a:lstStyle/>
            <a:p>
              <a:endParaRPr lang="fr-FR" dirty="0"/>
            </a:p>
          </p:txBody>
        </p:sp>
        <p:sp>
          <p:nvSpPr>
            <p:cNvPr id="21" name="Forme libre 20">
              <a:extLst>
                <a:ext uri="{FF2B5EF4-FFF2-40B4-BE49-F238E27FC236}">
                  <a16:creationId xmlns:a16="http://schemas.microsoft.com/office/drawing/2014/main" id="{70EB1762-525E-DFBA-B47B-64A2E4006297}"/>
                </a:ext>
              </a:extLst>
            </p:cNvPr>
            <p:cNvSpPr/>
            <p:nvPr/>
          </p:nvSpPr>
          <p:spPr>
            <a:xfrm>
              <a:off x="1538669" y="6329417"/>
              <a:ext cx="92507" cy="83933"/>
            </a:xfrm>
            <a:custGeom>
              <a:avLst/>
              <a:gdLst>
                <a:gd name="connsiteX0" fmla="*/ 0 w 723792"/>
                <a:gd name="connsiteY0" fmla="*/ 698 h 656710"/>
                <a:gd name="connsiteX1" fmla="*/ 692785 w 723792"/>
                <a:gd name="connsiteY1" fmla="*/ 369633 h 656710"/>
                <a:gd name="connsiteX2" fmla="*/ 448310 w 723792"/>
                <a:gd name="connsiteY2" fmla="*/ 656653 h 656710"/>
                <a:gd name="connsiteX3" fmla="*/ 0 w 723792"/>
                <a:gd name="connsiteY3" fmla="*/ 698 h 656710"/>
              </a:gdLst>
              <a:ahLst/>
              <a:cxnLst>
                <a:cxn ang="0">
                  <a:pos x="connsiteX0" y="connsiteY0"/>
                </a:cxn>
                <a:cxn ang="0">
                  <a:pos x="connsiteX1" y="connsiteY1"/>
                </a:cxn>
                <a:cxn ang="0">
                  <a:pos x="connsiteX2" y="connsiteY2"/>
                </a:cxn>
                <a:cxn ang="0">
                  <a:pos x="connsiteX3" y="connsiteY3"/>
                </a:cxn>
              </a:cxnLst>
              <a:rect l="l" t="t" r="r" b="b"/>
              <a:pathLst>
                <a:path w="723792" h="656710">
                  <a:moveTo>
                    <a:pt x="0" y="698"/>
                  </a:moveTo>
                  <a:cubicBezTo>
                    <a:pt x="34290" y="-3747"/>
                    <a:pt x="450215" y="1968"/>
                    <a:pt x="692785" y="369633"/>
                  </a:cubicBezTo>
                  <a:cubicBezTo>
                    <a:pt x="774700" y="493458"/>
                    <a:pt x="694690" y="648398"/>
                    <a:pt x="448310" y="656653"/>
                  </a:cubicBezTo>
                  <a:cubicBezTo>
                    <a:pt x="360680" y="659193"/>
                    <a:pt x="46355" y="579818"/>
                    <a:pt x="0" y="698"/>
                  </a:cubicBezTo>
                </a:path>
              </a:pathLst>
            </a:custGeom>
            <a:grpFill/>
            <a:ln w="6350" cap="flat">
              <a:noFill/>
              <a:prstDash val="solid"/>
              <a:miter/>
            </a:ln>
          </p:spPr>
          <p:txBody>
            <a:bodyPr rtlCol="0" anchor="ctr"/>
            <a:lstStyle/>
            <a:p>
              <a:endParaRPr lang="fr-FR"/>
            </a:p>
          </p:txBody>
        </p:sp>
        <p:sp>
          <p:nvSpPr>
            <p:cNvPr id="22" name="Forme libre 21">
              <a:extLst>
                <a:ext uri="{FF2B5EF4-FFF2-40B4-BE49-F238E27FC236}">
                  <a16:creationId xmlns:a16="http://schemas.microsoft.com/office/drawing/2014/main" id="{606C44D9-806A-C747-8F0A-9BBD7B447F83}"/>
                </a:ext>
              </a:extLst>
            </p:cNvPr>
            <p:cNvSpPr/>
            <p:nvPr/>
          </p:nvSpPr>
          <p:spPr>
            <a:xfrm>
              <a:off x="1416851" y="6550012"/>
              <a:ext cx="107778" cy="104856"/>
            </a:xfrm>
            <a:custGeom>
              <a:avLst/>
              <a:gdLst>
                <a:gd name="connsiteX0" fmla="*/ 421640 w 843281"/>
                <a:gd name="connsiteY0" fmla="*/ 0 h 820420"/>
                <a:gd name="connsiteX1" fmla="*/ 0 w 843281"/>
                <a:gd name="connsiteY1" fmla="*/ 398145 h 820420"/>
                <a:gd name="connsiteX2" fmla="*/ 0 w 843281"/>
                <a:gd name="connsiteY2" fmla="*/ 820420 h 820420"/>
                <a:gd name="connsiteX3" fmla="*/ 187325 w 843281"/>
                <a:gd name="connsiteY3" fmla="*/ 820420 h 820420"/>
                <a:gd name="connsiteX4" fmla="*/ 187325 w 843281"/>
                <a:gd name="connsiteY4" fmla="*/ 401320 h 820420"/>
                <a:gd name="connsiteX5" fmla="*/ 421640 w 843281"/>
                <a:gd name="connsiteY5" fmla="*/ 142875 h 820420"/>
                <a:gd name="connsiteX6" fmla="*/ 655955 w 843281"/>
                <a:gd name="connsiteY6" fmla="*/ 401320 h 820420"/>
                <a:gd name="connsiteX7" fmla="*/ 655955 w 843281"/>
                <a:gd name="connsiteY7" fmla="*/ 820420 h 820420"/>
                <a:gd name="connsiteX8" fmla="*/ 843280 w 843281"/>
                <a:gd name="connsiteY8" fmla="*/ 820420 h 820420"/>
                <a:gd name="connsiteX9" fmla="*/ 843280 w 843281"/>
                <a:gd name="connsiteY9" fmla="*/ 398780 h 820420"/>
                <a:gd name="connsiteX10" fmla="*/ 421640 w 843281"/>
                <a:gd name="connsiteY10" fmla="*/ 0 h 820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3281" h="820420">
                  <a:moveTo>
                    <a:pt x="421640" y="0"/>
                  </a:moveTo>
                  <a:cubicBezTo>
                    <a:pt x="212090" y="0"/>
                    <a:pt x="0" y="86360"/>
                    <a:pt x="0" y="398145"/>
                  </a:cubicBezTo>
                  <a:lnTo>
                    <a:pt x="0" y="820420"/>
                  </a:lnTo>
                  <a:lnTo>
                    <a:pt x="187325" y="820420"/>
                  </a:lnTo>
                  <a:lnTo>
                    <a:pt x="187325" y="401320"/>
                  </a:lnTo>
                  <a:cubicBezTo>
                    <a:pt x="187325" y="191135"/>
                    <a:pt x="322580" y="142875"/>
                    <a:pt x="421640" y="142875"/>
                  </a:cubicBezTo>
                  <a:cubicBezTo>
                    <a:pt x="520700" y="142875"/>
                    <a:pt x="655955" y="191770"/>
                    <a:pt x="655955" y="401320"/>
                  </a:cubicBezTo>
                  <a:lnTo>
                    <a:pt x="655955" y="820420"/>
                  </a:lnTo>
                  <a:lnTo>
                    <a:pt x="843280" y="820420"/>
                  </a:lnTo>
                  <a:lnTo>
                    <a:pt x="843280" y="398780"/>
                  </a:lnTo>
                  <a:cubicBezTo>
                    <a:pt x="843915" y="86995"/>
                    <a:pt x="631825" y="0"/>
                    <a:pt x="421640" y="0"/>
                  </a:cubicBezTo>
                </a:path>
              </a:pathLst>
            </a:custGeom>
            <a:grpFill/>
            <a:ln w="6350" cap="flat">
              <a:noFill/>
              <a:prstDash val="solid"/>
              <a:miter/>
            </a:ln>
          </p:spPr>
          <p:txBody>
            <a:bodyPr rtlCol="0" anchor="ctr"/>
            <a:lstStyle/>
            <a:p>
              <a:endParaRPr lang="fr-FR"/>
            </a:p>
          </p:txBody>
        </p:sp>
        <p:sp>
          <p:nvSpPr>
            <p:cNvPr id="23" name="Forme libre 22">
              <a:extLst>
                <a:ext uri="{FF2B5EF4-FFF2-40B4-BE49-F238E27FC236}">
                  <a16:creationId xmlns:a16="http://schemas.microsoft.com/office/drawing/2014/main" id="{4D42736C-7A99-0051-B4B7-7497A5D2233B}"/>
                </a:ext>
              </a:extLst>
            </p:cNvPr>
            <p:cNvSpPr/>
            <p:nvPr/>
          </p:nvSpPr>
          <p:spPr>
            <a:xfrm>
              <a:off x="1301606" y="6552934"/>
              <a:ext cx="99581" cy="101935"/>
            </a:xfrm>
            <a:custGeom>
              <a:avLst/>
              <a:gdLst>
                <a:gd name="connsiteX0" fmla="*/ 0 w 779145"/>
                <a:gd name="connsiteY0" fmla="*/ 398780 h 797559"/>
                <a:gd name="connsiteX1" fmla="*/ 398145 w 779145"/>
                <a:gd name="connsiteY1" fmla="*/ 797560 h 797559"/>
                <a:gd name="connsiteX2" fmla="*/ 779145 w 779145"/>
                <a:gd name="connsiteY2" fmla="*/ 797560 h 797559"/>
                <a:gd name="connsiteX3" fmla="*/ 779145 w 779145"/>
                <a:gd name="connsiteY3" fmla="*/ 657860 h 797559"/>
                <a:gd name="connsiteX4" fmla="*/ 446405 w 779145"/>
                <a:gd name="connsiteY4" fmla="*/ 657860 h 797559"/>
                <a:gd name="connsiteX5" fmla="*/ 194945 w 779145"/>
                <a:gd name="connsiteY5" fmla="*/ 398780 h 797559"/>
                <a:gd name="connsiteX6" fmla="*/ 446405 w 779145"/>
                <a:gd name="connsiteY6" fmla="*/ 137795 h 797559"/>
                <a:gd name="connsiteX7" fmla="*/ 779145 w 779145"/>
                <a:gd name="connsiteY7" fmla="*/ 137795 h 797559"/>
                <a:gd name="connsiteX8" fmla="*/ 779145 w 779145"/>
                <a:gd name="connsiteY8" fmla="*/ 0 h 797559"/>
                <a:gd name="connsiteX9" fmla="*/ 398145 w 779145"/>
                <a:gd name="connsiteY9" fmla="*/ 0 h 797559"/>
                <a:gd name="connsiteX10" fmla="*/ 0 w 779145"/>
                <a:gd name="connsiteY10" fmla="*/ 398780 h 797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145" h="797559">
                  <a:moveTo>
                    <a:pt x="0" y="398780"/>
                  </a:moveTo>
                  <a:cubicBezTo>
                    <a:pt x="0" y="596900"/>
                    <a:pt x="86360" y="797560"/>
                    <a:pt x="398145" y="797560"/>
                  </a:cubicBezTo>
                  <a:lnTo>
                    <a:pt x="779145" y="797560"/>
                  </a:lnTo>
                  <a:lnTo>
                    <a:pt x="779145" y="657860"/>
                  </a:lnTo>
                  <a:lnTo>
                    <a:pt x="446405" y="657860"/>
                  </a:lnTo>
                  <a:cubicBezTo>
                    <a:pt x="236220" y="657860"/>
                    <a:pt x="194945" y="495935"/>
                    <a:pt x="194945" y="398780"/>
                  </a:cubicBezTo>
                  <a:cubicBezTo>
                    <a:pt x="194945" y="302260"/>
                    <a:pt x="236220" y="137795"/>
                    <a:pt x="446405" y="137795"/>
                  </a:cubicBezTo>
                  <a:lnTo>
                    <a:pt x="779145" y="137795"/>
                  </a:lnTo>
                  <a:lnTo>
                    <a:pt x="779145" y="0"/>
                  </a:lnTo>
                  <a:lnTo>
                    <a:pt x="398145" y="0"/>
                  </a:lnTo>
                  <a:cubicBezTo>
                    <a:pt x="86360" y="0"/>
                    <a:pt x="0" y="200660"/>
                    <a:pt x="0" y="398780"/>
                  </a:cubicBezTo>
                </a:path>
              </a:pathLst>
            </a:custGeom>
            <a:grpFill/>
            <a:ln w="6350" cap="flat">
              <a:noFill/>
              <a:prstDash val="solid"/>
              <a:miter/>
            </a:ln>
          </p:spPr>
          <p:txBody>
            <a:bodyPr rtlCol="0" anchor="ctr"/>
            <a:lstStyle/>
            <a:p>
              <a:endParaRPr lang="fr-FR"/>
            </a:p>
          </p:txBody>
        </p:sp>
        <p:sp>
          <p:nvSpPr>
            <p:cNvPr id="24" name="Forme libre 23">
              <a:extLst>
                <a:ext uri="{FF2B5EF4-FFF2-40B4-BE49-F238E27FC236}">
                  <a16:creationId xmlns:a16="http://schemas.microsoft.com/office/drawing/2014/main" id="{7E27C525-5003-E1E8-0AB3-F964E3ED53BB}"/>
                </a:ext>
              </a:extLst>
            </p:cNvPr>
            <p:cNvSpPr/>
            <p:nvPr/>
          </p:nvSpPr>
          <p:spPr>
            <a:xfrm>
              <a:off x="1538994" y="6550094"/>
              <a:ext cx="108914" cy="104856"/>
            </a:xfrm>
            <a:custGeom>
              <a:avLst/>
              <a:gdLst>
                <a:gd name="connsiteX0" fmla="*/ 652145 w 852169"/>
                <a:gd name="connsiteY0" fmla="*/ 365125 h 820419"/>
                <a:gd name="connsiteX1" fmla="*/ 200025 w 852169"/>
                <a:gd name="connsiteY1" fmla="*/ 365125 h 820419"/>
                <a:gd name="connsiteX2" fmla="*/ 424180 w 852169"/>
                <a:gd name="connsiteY2" fmla="*/ 121920 h 820419"/>
                <a:gd name="connsiteX3" fmla="*/ 652145 w 852169"/>
                <a:gd name="connsiteY3" fmla="*/ 365125 h 820419"/>
                <a:gd name="connsiteX4" fmla="*/ 199390 w 852169"/>
                <a:gd name="connsiteY4" fmla="*/ 485775 h 820419"/>
                <a:gd name="connsiteX5" fmla="*/ 852170 w 852169"/>
                <a:gd name="connsiteY5" fmla="*/ 485775 h 820419"/>
                <a:gd name="connsiteX6" fmla="*/ 852170 w 852169"/>
                <a:gd name="connsiteY6" fmla="*/ 426720 h 820419"/>
                <a:gd name="connsiteX7" fmla="*/ 407670 w 852169"/>
                <a:gd name="connsiteY7" fmla="*/ 0 h 820419"/>
                <a:gd name="connsiteX8" fmla="*/ 0 w 852169"/>
                <a:gd name="connsiteY8" fmla="*/ 410210 h 820419"/>
                <a:gd name="connsiteX9" fmla="*/ 0 w 852169"/>
                <a:gd name="connsiteY9" fmla="*/ 421640 h 820419"/>
                <a:gd name="connsiteX10" fmla="*/ 398145 w 852169"/>
                <a:gd name="connsiteY10" fmla="*/ 820420 h 820419"/>
                <a:gd name="connsiteX11" fmla="*/ 828675 w 852169"/>
                <a:gd name="connsiteY11" fmla="*/ 820420 h 820419"/>
                <a:gd name="connsiteX12" fmla="*/ 828675 w 852169"/>
                <a:gd name="connsiteY12" fmla="*/ 680720 h 820419"/>
                <a:gd name="connsiteX13" fmla="*/ 447040 w 852169"/>
                <a:gd name="connsiteY13" fmla="*/ 680720 h 820419"/>
                <a:gd name="connsiteX14" fmla="*/ 199390 w 852169"/>
                <a:gd name="connsiteY14" fmla="*/ 485775 h 82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2169" h="820419">
                  <a:moveTo>
                    <a:pt x="652145" y="365125"/>
                  </a:moveTo>
                  <a:lnTo>
                    <a:pt x="200025" y="365125"/>
                  </a:lnTo>
                  <a:cubicBezTo>
                    <a:pt x="200025" y="297180"/>
                    <a:pt x="204470" y="121920"/>
                    <a:pt x="424180" y="121920"/>
                  </a:cubicBezTo>
                  <a:cubicBezTo>
                    <a:pt x="683895" y="121285"/>
                    <a:pt x="652145" y="365125"/>
                    <a:pt x="652145" y="365125"/>
                  </a:cubicBezTo>
                  <a:moveTo>
                    <a:pt x="199390" y="485775"/>
                  </a:moveTo>
                  <a:lnTo>
                    <a:pt x="852170" y="485775"/>
                  </a:lnTo>
                  <a:cubicBezTo>
                    <a:pt x="852170" y="463550"/>
                    <a:pt x="852170" y="426720"/>
                    <a:pt x="852170" y="426720"/>
                  </a:cubicBezTo>
                  <a:cubicBezTo>
                    <a:pt x="852170" y="71755"/>
                    <a:pt x="619125" y="0"/>
                    <a:pt x="407670" y="0"/>
                  </a:cubicBezTo>
                  <a:cubicBezTo>
                    <a:pt x="109855" y="0"/>
                    <a:pt x="0" y="212725"/>
                    <a:pt x="0" y="410210"/>
                  </a:cubicBezTo>
                  <a:lnTo>
                    <a:pt x="0" y="421640"/>
                  </a:lnTo>
                  <a:cubicBezTo>
                    <a:pt x="0" y="619760"/>
                    <a:pt x="86995" y="820420"/>
                    <a:pt x="398145" y="820420"/>
                  </a:cubicBezTo>
                  <a:lnTo>
                    <a:pt x="828675" y="820420"/>
                  </a:lnTo>
                  <a:lnTo>
                    <a:pt x="828675" y="680720"/>
                  </a:lnTo>
                  <a:lnTo>
                    <a:pt x="447040" y="680720"/>
                  </a:lnTo>
                  <a:cubicBezTo>
                    <a:pt x="271780" y="679450"/>
                    <a:pt x="213995" y="579120"/>
                    <a:pt x="199390" y="485775"/>
                  </a:cubicBezTo>
                </a:path>
              </a:pathLst>
            </a:custGeom>
            <a:grpFill/>
            <a:ln w="6350" cap="flat">
              <a:noFill/>
              <a:prstDash val="solid"/>
              <a:miter/>
            </a:ln>
          </p:spPr>
          <p:txBody>
            <a:bodyPr rtlCol="0" anchor="ctr"/>
            <a:lstStyle/>
            <a:p>
              <a:endParaRPr lang="fr-FR"/>
            </a:p>
          </p:txBody>
        </p:sp>
        <p:sp>
          <p:nvSpPr>
            <p:cNvPr id="25" name="Forme libre 24">
              <a:extLst>
                <a:ext uri="{FF2B5EF4-FFF2-40B4-BE49-F238E27FC236}">
                  <a16:creationId xmlns:a16="http://schemas.microsoft.com/office/drawing/2014/main" id="{47F2A069-93FB-313B-E4D4-E434B48817C3}"/>
                </a:ext>
              </a:extLst>
            </p:cNvPr>
            <p:cNvSpPr/>
            <p:nvPr/>
          </p:nvSpPr>
          <p:spPr>
            <a:xfrm>
              <a:off x="1662192" y="6552934"/>
              <a:ext cx="102259" cy="101366"/>
            </a:xfrm>
            <a:custGeom>
              <a:avLst/>
              <a:gdLst>
                <a:gd name="connsiteX0" fmla="*/ 472440 w 800100"/>
                <a:gd name="connsiteY0" fmla="*/ 336550 h 793114"/>
                <a:gd name="connsiteX1" fmla="*/ 367030 w 800100"/>
                <a:gd name="connsiteY1" fmla="*/ 336550 h 793114"/>
                <a:gd name="connsiteX2" fmla="*/ 207010 w 800100"/>
                <a:gd name="connsiteY2" fmla="*/ 234950 h 793114"/>
                <a:gd name="connsiteX3" fmla="*/ 355600 w 800100"/>
                <a:gd name="connsiteY3" fmla="*/ 137795 h 793114"/>
                <a:gd name="connsiteX4" fmla="*/ 769620 w 800100"/>
                <a:gd name="connsiteY4" fmla="*/ 137795 h 793114"/>
                <a:gd name="connsiteX5" fmla="*/ 769620 w 800100"/>
                <a:gd name="connsiteY5" fmla="*/ 0 h 793114"/>
                <a:gd name="connsiteX6" fmla="*/ 357505 w 800100"/>
                <a:gd name="connsiteY6" fmla="*/ 0 h 793114"/>
                <a:gd name="connsiteX7" fmla="*/ 0 w 800100"/>
                <a:gd name="connsiteY7" fmla="*/ 234315 h 793114"/>
                <a:gd name="connsiteX8" fmla="*/ 327660 w 800100"/>
                <a:gd name="connsiteY8" fmla="*/ 456565 h 793114"/>
                <a:gd name="connsiteX9" fmla="*/ 433070 w 800100"/>
                <a:gd name="connsiteY9" fmla="*/ 456565 h 793114"/>
                <a:gd name="connsiteX10" fmla="*/ 593090 w 800100"/>
                <a:gd name="connsiteY10" fmla="*/ 558165 h 793114"/>
                <a:gd name="connsiteX11" fmla="*/ 444500 w 800100"/>
                <a:gd name="connsiteY11" fmla="*/ 655320 h 793114"/>
                <a:gd name="connsiteX12" fmla="*/ 30480 w 800100"/>
                <a:gd name="connsiteY12" fmla="*/ 655320 h 793114"/>
                <a:gd name="connsiteX13" fmla="*/ 30480 w 800100"/>
                <a:gd name="connsiteY13" fmla="*/ 793115 h 793114"/>
                <a:gd name="connsiteX14" fmla="*/ 442595 w 800100"/>
                <a:gd name="connsiteY14" fmla="*/ 793115 h 793114"/>
                <a:gd name="connsiteX15" fmla="*/ 800100 w 800100"/>
                <a:gd name="connsiteY15" fmla="*/ 558800 h 793114"/>
                <a:gd name="connsiteX16" fmla="*/ 472440 w 800100"/>
                <a:gd name="connsiteY16" fmla="*/ 336550 h 79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00100" h="793114">
                  <a:moveTo>
                    <a:pt x="472440" y="336550"/>
                  </a:moveTo>
                  <a:lnTo>
                    <a:pt x="367030" y="336550"/>
                  </a:lnTo>
                  <a:cubicBezTo>
                    <a:pt x="268605" y="336550"/>
                    <a:pt x="207010" y="305435"/>
                    <a:pt x="207010" y="234950"/>
                  </a:cubicBezTo>
                  <a:cubicBezTo>
                    <a:pt x="207010" y="166370"/>
                    <a:pt x="255270" y="139065"/>
                    <a:pt x="355600" y="137795"/>
                  </a:cubicBezTo>
                  <a:lnTo>
                    <a:pt x="769620" y="137795"/>
                  </a:lnTo>
                  <a:lnTo>
                    <a:pt x="769620" y="0"/>
                  </a:lnTo>
                  <a:lnTo>
                    <a:pt x="357505" y="0"/>
                  </a:lnTo>
                  <a:cubicBezTo>
                    <a:pt x="189865" y="0"/>
                    <a:pt x="0" y="27940"/>
                    <a:pt x="0" y="234315"/>
                  </a:cubicBezTo>
                  <a:cubicBezTo>
                    <a:pt x="0" y="459740"/>
                    <a:pt x="252730" y="456565"/>
                    <a:pt x="327660" y="456565"/>
                  </a:cubicBezTo>
                  <a:lnTo>
                    <a:pt x="433070" y="456565"/>
                  </a:lnTo>
                  <a:cubicBezTo>
                    <a:pt x="532130" y="456565"/>
                    <a:pt x="593090" y="487680"/>
                    <a:pt x="593090" y="558165"/>
                  </a:cubicBezTo>
                  <a:cubicBezTo>
                    <a:pt x="593090" y="626110"/>
                    <a:pt x="544830" y="654050"/>
                    <a:pt x="444500" y="655320"/>
                  </a:cubicBezTo>
                  <a:lnTo>
                    <a:pt x="30480" y="655320"/>
                  </a:lnTo>
                  <a:lnTo>
                    <a:pt x="30480" y="793115"/>
                  </a:lnTo>
                  <a:lnTo>
                    <a:pt x="442595" y="793115"/>
                  </a:lnTo>
                  <a:cubicBezTo>
                    <a:pt x="610235" y="793115"/>
                    <a:pt x="800100" y="765175"/>
                    <a:pt x="800100" y="558800"/>
                  </a:cubicBezTo>
                  <a:cubicBezTo>
                    <a:pt x="799465" y="332740"/>
                    <a:pt x="546735" y="336550"/>
                    <a:pt x="472440" y="336550"/>
                  </a:cubicBezTo>
                </a:path>
              </a:pathLst>
            </a:custGeom>
            <a:grpFill/>
            <a:ln w="6350" cap="flat">
              <a:noFill/>
              <a:prstDash val="solid"/>
              <a:miter/>
            </a:ln>
          </p:spPr>
          <p:txBody>
            <a:bodyPr rtlCol="0" anchor="ctr"/>
            <a:lstStyle/>
            <a:p>
              <a:endParaRPr lang="fr-FR"/>
            </a:p>
          </p:txBody>
        </p:sp>
      </p:grpSp>
      <p:cxnSp>
        <p:nvCxnSpPr>
          <p:cNvPr id="3" name="Connecteur droit 2">
            <a:extLst>
              <a:ext uri="{FF2B5EF4-FFF2-40B4-BE49-F238E27FC236}">
                <a16:creationId xmlns:a16="http://schemas.microsoft.com/office/drawing/2014/main" id="{FAB6B2FF-DA8F-248C-530A-A6652064FF32}"/>
              </a:ext>
            </a:extLst>
          </p:cNvPr>
          <p:cNvCxnSpPr/>
          <p:nvPr userDrawn="1"/>
        </p:nvCxnSpPr>
        <p:spPr>
          <a:xfrm>
            <a:off x="0" y="6149975"/>
            <a:ext cx="12192000" cy="0"/>
          </a:xfrm>
          <a:prstGeom prst="line">
            <a:avLst/>
          </a:prstGeom>
          <a:ln w="12700">
            <a:gradFill flip="none" rotWithShape="1">
              <a:gsLst>
                <a:gs pos="100000">
                  <a:schemeClr val="accent4"/>
                </a:gs>
                <a:gs pos="45000">
                  <a:schemeClr val="accent2"/>
                </a:gs>
                <a:gs pos="75000">
                  <a:schemeClr val="accent3"/>
                </a:gs>
                <a:gs pos="14000">
                  <a:schemeClr val="tx2"/>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2" name="Sous-titre 2">
            <a:extLst>
              <a:ext uri="{FF2B5EF4-FFF2-40B4-BE49-F238E27FC236}">
                <a16:creationId xmlns:a16="http://schemas.microsoft.com/office/drawing/2014/main" id="{DC9013CC-538B-F98B-460B-FA9D21300DE3}"/>
              </a:ext>
            </a:extLst>
          </p:cNvPr>
          <p:cNvSpPr>
            <a:spLocks noGrp="1"/>
          </p:cNvSpPr>
          <p:nvPr>
            <p:ph type="subTitle" idx="1" hasCustomPrompt="1"/>
          </p:nvPr>
        </p:nvSpPr>
        <p:spPr>
          <a:xfrm>
            <a:off x="690715" y="1806575"/>
            <a:ext cx="10617120" cy="2168965"/>
          </a:xfrm>
        </p:spPr>
        <p:txBody>
          <a:bodyPr anchor="b">
            <a:noAutofit/>
          </a:bodyPr>
          <a:lstStyle>
            <a:lvl1pPr marL="0" indent="0" algn="ctr">
              <a:lnSpc>
                <a:spcPct val="70000"/>
              </a:lnSpc>
              <a:buNone/>
              <a:defRPr sz="7200" cap="all" baseline="0">
                <a:ln>
                  <a:noFill/>
                </a:ln>
                <a:solidFill>
                  <a:schemeClr val="bg1"/>
                </a:solidFill>
                <a:latin typeface="CNES Poster"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INSÉREZ </a:t>
            </a:r>
            <a:br>
              <a:rPr lang="fr-FR" dirty="0"/>
            </a:br>
            <a:r>
              <a:rPr lang="fr-FR" dirty="0"/>
              <a:t>VOTRE TEXTE</a:t>
            </a:r>
          </a:p>
        </p:txBody>
      </p:sp>
    </p:spTree>
    <p:extLst>
      <p:ext uri="{BB962C8B-B14F-4D97-AF65-F5344CB8AC3E}">
        <p14:creationId xmlns:p14="http://schemas.microsoft.com/office/powerpoint/2010/main" val="21162251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LIDE PARTIES CLAIR">
    <p:bg>
      <p:bgPr>
        <a:solidFill>
          <a:schemeClr val="bg1"/>
        </a:solidFill>
        <a:effectLst/>
      </p:bgPr>
    </p:bg>
    <p:spTree>
      <p:nvGrpSpPr>
        <p:cNvPr id="1" name=""/>
        <p:cNvGrpSpPr/>
        <p:nvPr/>
      </p:nvGrpSpPr>
      <p:grpSpPr>
        <a:xfrm>
          <a:off x="0" y="0"/>
          <a:ext cx="0" cy="0"/>
          <a:chOff x="0" y="0"/>
          <a:chExt cx="0" cy="0"/>
        </a:xfrm>
      </p:grpSpPr>
      <p:sp>
        <p:nvSpPr>
          <p:cNvPr id="22" name="Forme libre 21">
            <a:extLst>
              <a:ext uri="{FF2B5EF4-FFF2-40B4-BE49-F238E27FC236}">
                <a16:creationId xmlns:a16="http://schemas.microsoft.com/office/drawing/2014/main" id="{967B417A-F1DF-43AF-8D1C-EAEC52FEAF00}"/>
              </a:ext>
            </a:extLst>
          </p:cNvPr>
          <p:cNvSpPr/>
          <p:nvPr userDrawn="1"/>
        </p:nvSpPr>
        <p:spPr>
          <a:xfrm>
            <a:off x="185502" y="-7617"/>
            <a:ext cx="2179391" cy="6902506"/>
          </a:xfrm>
          <a:custGeom>
            <a:avLst/>
            <a:gdLst>
              <a:gd name="connsiteX0" fmla="*/ 1015729 w 2179391"/>
              <a:gd name="connsiteY0" fmla="*/ 0 h 6902506"/>
              <a:gd name="connsiteX1" fmla="*/ 1944898 w 2179391"/>
              <a:gd name="connsiteY1" fmla="*/ 0 h 6902506"/>
              <a:gd name="connsiteX2" fmla="*/ 1928057 w 2179391"/>
              <a:gd name="connsiteY2" fmla="*/ 19442 h 6902506"/>
              <a:gd name="connsiteX3" fmla="*/ 742988 w 2179391"/>
              <a:gd name="connsiteY3" fmla="*/ 3320556 h 6902506"/>
              <a:gd name="connsiteX4" fmla="*/ 2091171 w 2179391"/>
              <a:gd name="connsiteY4" fmla="*/ 6809975 h 6902506"/>
              <a:gd name="connsiteX5" fmla="*/ 2179391 w 2179391"/>
              <a:gd name="connsiteY5" fmla="*/ 6902506 h 6902506"/>
              <a:gd name="connsiteX6" fmla="*/ 1204027 w 2179391"/>
              <a:gd name="connsiteY6" fmla="*/ 6902506 h 6902506"/>
              <a:gd name="connsiteX7" fmla="*/ 1178610 w 2179391"/>
              <a:gd name="connsiteY7" fmla="*/ 6870162 h 6902506"/>
              <a:gd name="connsiteX8" fmla="*/ 0 w 2179391"/>
              <a:gd name="connsiteY8" fmla="*/ 3320556 h 6902506"/>
              <a:gd name="connsiteX9" fmla="*/ 1013205 w 2179391"/>
              <a:gd name="connsiteY9" fmla="*/ 3549 h 6902506"/>
              <a:gd name="connsiteX10" fmla="*/ 1015729 w 2179391"/>
              <a:gd name="connsiteY10" fmla="*/ 0 h 6902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79391" h="6902506">
                <a:moveTo>
                  <a:pt x="1015729" y="0"/>
                </a:moveTo>
                <a:lnTo>
                  <a:pt x="1944898" y="0"/>
                </a:lnTo>
                <a:lnTo>
                  <a:pt x="1928057" y="19442"/>
                </a:lnTo>
                <a:cubicBezTo>
                  <a:pt x="1187720" y="916524"/>
                  <a:pt x="742988" y="2066604"/>
                  <a:pt x="742988" y="3320556"/>
                </a:cubicBezTo>
                <a:cubicBezTo>
                  <a:pt x="742988" y="4664077"/>
                  <a:pt x="1253522" y="5888356"/>
                  <a:pt x="2091171" y="6809975"/>
                </a:cubicBezTo>
                <a:lnTo>
                  <a:pt x="2179391" y="6902506"/>
                </a:lnTo>
                <a:lnTo>
                  <a:pt x="1204027" y="6902506"/>
                </a:lnTo>
                <a:lnTo>
                  <a:pt x="1178610" y="6870162"/>
                </a:lnTo>
                <a:cubicBezTo>
                  <a:pt x="438367" y="5880341"/>
                  <a:pt x="0" y="4651642"/>
                  <a:pt x="0" y="3320556"/>
                </a:cubicBezTo>
                <a:cubicBezTo>
                  <a:pt x="0" y="2091862"/>
                  <a:pt x="373520" y="950408"/>
                  <a:pt x="1013205" y="3549"/>
                </a:cubicBezTo>
                <a:lnTo>
                  <a:pt x="1015729" y="0"/>
                </a:lnTo>
                <a:close/>
              </a:path>
            </a:pathLst>
          </a:custGeom>
          <a:noFill/>
          <a:ln w="9525">
            <a:solidFill>
              <a:schemeClr val="bg1">
                <a:lumMod val="50000"/>
                <a:alpha val="44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p>
        </p:txBody>
      </p:sp>
      <p:sp>
        <p:nvSpPr>
          <p:cNvPr id="23" name="Forme libre 22">
            <a:extLst>
              <a:ext uri="{FF2B5EF4-FFF2-40B4-BE49-F238E27FC236}">
                <a16:creationId xmlns:a16="http://schemas.microsoft.com/office/drawing/2014/main" id="{B3F51560-2ED4-CD09-700F-1BE9791FE4D6}"/>
              </a:ext>
            </a:extLst>
          </p:cNvPr>
          <p:cNvSpPr/>
          <p:nvPr userDrawn="1"/>
        </p:nvSpPr>
        <p:spPr>
          <a:xfrm>
            <a:off x="2273068" y="-7617"/>
            <a:ext cx="7690188" cy="6902506"/>
          </a:xfrm>
          <a:custGeom>
            <a:avLst/>
            <a:gdLst>
              <a:gd name="connsiteX0" fmla="*/ 1907151 w 7690188"/>
              <a:gd name="connsiteY0" fmla="*/ 0 h 6902506"/>
              <a:gd name="connsiteX1" fmla="*/ 5783037 w 7690188"/>
              <a:gd name="connsiteY1" fmla="*/ 0 h 6902506"/>
              <a:gd name="connsiteX2" fmla="*/ 5838915 w 7690188"/>
              <a:gd name="connsiteY2" fmla="*/ 32129 h 6902506"/>
              <a:gd name="connsiteX3" fmla="*/ 7690188 w 7690188"/>
              <a:gd name="connsiteY3" fmla="*/ 3320556 h 6902506"/>
              <a:gd name="connsiteX4" fmla="*/ 5341778 w 7690188"/>
              <a:gd name="connsiteY4" fmla="*/ 6863483 h 6902506"/>
              <a:gd name="connsiteX5" fmla="*/ 5242808 w 7690188"/>
              <a:gd name="connsiteY5" fmla="*/ 6902506 h 6902506"/>
              <a:gd name="connsiteX6" fmla="*/ 2447380 w 7690188"/>
              <a:gd name="connsiteY6" fmla="*/ 6902506 h 6902506"/>
              <a:gd name="connsiteX7" fmla="*/ 2348410 w 7690188"/>
              <a:gd name="connsiteY7" fmla="*/ 6863483 h 6902506"/>
              <a:gd name="connsiteX8" fmla="*/ 0 w 7690188"/>
              <a:gd name="connsiteY8" fmla="*/ 3320556 h 6902506"/>
              <a:gd name="connsiteX9" fmla="*/ 1851273 w 7690188"/>
              <a:gd name="connsiteY9" fmla="*/ 32129 h 6902506"/>
              <a:gd name="connsiteX10" fmla="*/ 1907151 w 7690188"/>
              <a:gd name="connsiteY10" fmla="*/ 0 h 6902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90188" h="6902506">
                <a:moveTo>
                  <a:pt x="1907151" y="0"/>
                </a:moveTo>
                <a:lnTo>
                  <a:pt x="5783037" y="0"/>
                </a:lnTo>
                <a:lnTo>
                  <a:pt x="5838915" y="32129"/>
                </a:lnTo>
                <a:cubicBezTo>
                  <a:pt x="6948797" y="706510"/>
                  <a:pt x="7690188" y="1926952"/>
                  <a:pt x="7690188" y="3320556"/>
                </a:cubicBezTo>
                <a:cubicBezTo>
                  <a:pt x="7690188" y="4913246"/>
                  <a:pt x="6721840" y="6279767"/>
                  <a:pt x="5341778" y="6863483"/>
                </a:cubicBezTo>
                <a:lnTo>
                  <a:pt x="5242808" y="6902506"/>
                </a:lnTo>
                <a:lnTo>
                  <a:pt x="2447380" y="6902506"/>
                </a:lnTo>
                <a:lnTo>
                  <a:pt x="2348410" y="6863483"/>
                </a:lnTo>
                <a:cubicBezTo>
                  <a:pt x="968348" y="6279767"/>
                  <a:pt x="0" y="4913246"/>
                  <a:pt x="0" y="3320556"/>
                </a:cubicBezTo>
                <a:cubicBezTo>
                  <a:pt x="0" y="1926952"/>
                  <a:pt x="741391" y="706510"/>
                  <a:pt x="1851273" y="32129"/>
                </a:cubicBezTo>
                <a:lnTo>
                  <a:pt x="1907151" y="0"/>
                </a:lnTo>
                <a:close/>
              </a:path>
            </a:pathLst>
          </a:custGeom>
          <a:noFill/>
          <a:ln w="9525">
            <a:solidFill>
              <a:schemeClr val="bg1">
                <a:lumMod val="50000"/>
                <a:alpha val="44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p>
        </p:txBody>
      </p:sp>
      <p:sp>
        <p:nvSpPr>
          <p:cNvPr id="24" name="Forme libre 23">
            <a:extLst>
              <a:ext uri="{FF2B5EF4-FFF2-40B4-BE49-F238E27FC236}">
                <a16:creationId xmlns:a16="http://schemas.microsoft.com/office/drawing/2014/main" id="{1D54C067-070C-BBB0-4732-104B68D26D59}"/>
              </a:ext>
            </a:extLst>
          </p:cNvPr>
          <p:cNvSpPr/>
          <p:nvPr userDrawn="1"/>
        </p:nvSpPr>
        <p:spPr>
          <a:xfrm>
            <a:off x="9871433" y="-7617"/>
            <a:ext cx="2179391" cy="6902506"/>
          </a:xfrm>
          <a:custGeom>
            <a:avLst/>
            <a:gdLst>
              <a:gd name="connsiteX0" fmla="*/ 234493 w 2179391"/>
              <a:gd name="connsiteY0" fmla="*/ 0 h 6902506"/>
              <a:gd name="connsiteX1" fmla="*/ 1163662 w 2179391"/>
              <a:gd name="connsiteY1" fmla="*/ 0 h 6902506"/>
              <a:gd name="connsiteX2" fmla="*/ 1166186 w 2179391"/>
              <a:gd name="connsiteY2" fmla="*/ 3549 h 6902506"/>
              <a:gd name="connsiteX3" fmla="*/ 2179391 w 2179391"/>
              <a:gd name="connsiteY3" fmla="*/ 3320556 h 6902506"/>
              <a:gd name="connsiteX4" fmla="*/ 1000781 w 2179391"/>
              <a:gd name="connsiteY4" fmla="*/ 6870162 h 6902506"/>
              <a:gd name="connsiteX5" fmla="*/ 975364 w 2179391"/>
              <a:gd name="connsiteY5" fmla="*/ 6902506 h 6902506"/>
              <a:gd name="connsiteX6" fmla="*/ 0 w 2179391"/>
              <a:gd name="connsiteY6" fmla="*/ 6902506 h 6902506"/>
              <a:gd name="connsiteX7" fmla="*/ 88220 w 2179391"/>
              <a:gd name="connsiteY7" fmla="*/ 6809975 h 6902506"/>
              <a:gd name="connsiteX8" fmla="*/ 1436403 w 2179391"/>
              <a:gd name="connsiteY8" fmla="*/ 3320556 h 6902506"/>
              <a:gd name="connsiteX9" fmla="*/ 251334 w 2179391"/>
              <a:gd name="connsiteY9" fmla="*/ 19442 h 6902506"/>
              <a:gd name="connsiteX10" fmla="*/ 234493 w 2179391"/>
              <a:gd name="connsiteY10" fmla="*/ 0 h 6902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79391" h="6902506">
                <a:moveTo>
                  <a:pt x="234493" y="0"/>
                </a:moveTo>
                <a:lnTo>
                  <a:pt x="1163662" y="0"/>
                </a:lnTo>
                <a:lnTo>
                  <a:pt x="1166186" y="3549"/>
                </a:lnTo>
                <a:cubicBezTo>
                  <a:pt x="1805871" y="950408"/>
                  <a:pt x="2179391" y="2091862"/>
                  <a:pt x="2179391" y="3320556"/>
                </a:cubicBezTo>
                <a:cubicBezTo>
                  <a:pt x="2179391" y="4651642"/>
                  <a:pt x="1741024" y="5880341"/>
                  <a:pt x="1000781" y="6870162"/>
                </a:cubicBezTo>
                <a:lnTo>
                  <a:pt x="975364" y="6902506"/>
                </a:lnTo>
                <a:lnTo>
                  <a:pt x="0" y="6902506"/>
                </a:lnTo>
                <a:lnTo>
                  <a:pt x="88220" y="6809975"/>
                </a:lnTo>
                <a:cubicBezTo>
                  <a:pt x="925869" y="5888356"/>
                  <a:pt x="1436403" y="4664077"/>
                  <a:pt x="1436403" y="3320556"/>
                </a:cubicBezTo>
                <a:cubicBezTo>
                  <a:pt x="1436403" y="2066604"/>
                  <a:pt x="991671" y="916524"/>
                  <a:pt x="251334" y="19442"/>
                </a:cubicBezTo>
                <a:lnTo>
                  <a:pt x="234493" y="0"/>
                </a:lnTo>
                <a:close/>
              </a:path>
            </a:pathLst>
          </a:custGeom>
          <a:noFill/>
          <a:ln w="9525">
            <a:solidFill>
              <a:schemeClr val="bg1">
                <a:lumMod val="50000"/>
                <a:alpha val="44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p>
        </p:txBody>
      </p:sp>
      <p:cxnSp>
        <p:nvCxnSpPr>
          <p:cNvPr id="25" name="Connecteur droit 24">
            <a:extLst>
              <a:ext uri="{FF2B5EF4-FFF2-40B4-BE49-F238E27FC236}">
                <a16:creationId xmlns:a16="http://schemas.microsoft.com/office/drawing/2014/main" id="{F11472E9-C49E-B147-461A-8D551FB6DA7C}"/>
              </a:ext>
            </a:extLst>
          </p:cNvPr>
          <p:cNvCxnSpPr>
            <a:cxnSpLocks/>
            <a:stCxn id="28" idx="6"/>
            <a:endCxn id="31" idx="6"/>
          </p:cNvCxnSpPr>
          <p:nvPr userDrawn="1"/>
        </p:nvCxnSpPr>
        <p:spPr>
          <a:xfrm flipV="1">
            <a:off x="9372988" y="844787"/>
            <a:ext cx="1890523" cy="371962"/>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6" name="Connecteur droit 25">
            <a:extLst>
              <a:ext uri="{FF2B5EF4-FFF2-40B4-BE49-F238E27FC236}">
                <a16:creationId xmlns:a16="http://schemas.microsoft.com/office/drawing/2014/main" id="{944E20D4-2301-D74E-A4A6-FCC5B15D06A7}"/>
              </a:ext>
            </a:extLst>
          </p:cNvPr>
          <p:cNvCxnSpPr>
            <a:cxnSpLocks/>
            <a:stCxn id="32" idx="1"/>
            <a:endCxn id="31" idx="5"/>
          </p:cNvCxnSpPr>
          <p:nvPr userDrawn="1"/>
        </p:nvCxnSpPr>
        <p:spPr>
          <a:xfrm flipH="1" flipV="1">
            <a:off x="11253431" y="869121"/>
            <a:ext cx="387184" cy="369588"/>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7" name="Ellipse 26">
            <a:extLst>
              <a:ext uri="{FF2B5EF4-FFF2-40B4-BE49-F238E27FC236}">
                <a16:creationId xmlns:a16="http://schemas.microsoft.com/office/drawing/2014/main" id="{3CC8E8A0-5F2B-6546-DFCC-91D41C9BBDE9}"/>
              </a:ext>
            </a:extLst>
          </p:cNvPr>
          <p:cNvSpPr/>
          <p:nvPr userDrawn="1"/>
        </p:nvSpPr>
        <p:spPr>
          <a:xfrm>
            <a:off x="2981430" y="5548986"/>
            <a:ext cx="68829" cy="68829"/>
          </a:xfrm>
          <a:prstGeom prst="ellipse">
            <a:avLst/>
          </a:prstGeom>
          <a:solidFill>
            <a:schemeClr val="bg1"/>
          </a:solidFill>
          <a:ln>
            <a:noFill/>
          </a:ln>
          <a:effectLst>
            <a:glow rad="228600">
              <a:schemeClr val="bg1">
                <a:alpha val="18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Ellipse 27">
            <a:extLst>
              <a:ext uri="{FF2B5EF4-FFF2-40B4-BE49-F238E27FC236}">
                <a16:creationId xmlns:a16="http://schemas.microsoft.com/office/drawing/2014/main" id="{96F2802E-2F2A-7A02-24C0-956FAA0CB089}"/>
              </a:ext>
            </a:extLst>
          </p:cNvPr>
          <p:cNvSpPr/>
          <p:nvPr userDrawn="1"/>
        </p:nvSpPr>
        <p:spPr>
          <a:xfrm>
            <a:off x="9304159" y="1182334"/>
            <a:ext cx="68829" cy="68829"/>
          </a:xfrm>
          <a:prstGeom prst="ellipse">
            <a:avLst/>
          </a:prstGeom>
          <a:solidFill>
            <a:schemeClr val="bg1"/>
          </a:solidFill>
          <a:ln w="3175">
            <a:solidFill>
              <a:schemeClr val="tx2"/>
            </a:solidFill>
          </a:ln>
          <a:effectLst>
            <a:glow rad="228600">
              <a:schemeClr val="tx2">
                <a:alpha val="18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Ellipse 28">
            <a:extLst>
              <a:ext uri="{FF2B5EF4-FFF2-40B4-BE49-F238E27FC236}">
                <a16:creationId xmlns:a16="http://schemas.microsoft.com/office/drawing/2014/main" id="{182FF09C-A4C0-1022-7B89-42E18CE911B9}"/>
              </a:ext>
            </a:extLst>
          </p:cNvPr>
          <p:cNvSpPr/>
          <p:nvPr userDrawn="1"/>
        </p:nvSpPr>
        <p:spPr>
          <a:xfrm>
            <a:off x="10773676" y="5461797"/>
            <a:ext cx="68829" cy="68829"/>
          </a:xfrm>
          <a:prstGeom prst="ellipse">
            <a:avLst/>
          </a:prstGeom>
          <a:solidFill>
            <a:schemeClr val="accent3"/>
          </a:solidFill>
          <a:ln>
            <a:noFill/>
          </a:ln>
          <a:effectLst>
            <a:glow rad="228600">
              <a:schemeClr val="accent3">
                <a:alpha val="23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Ellipse 29">
            <a:extLst>
              <a:ext uri="{FF2B5EF4-FFF2-40B4-BE49-F238E27FC236}">
                <a16:creationId xmlns:a16="http://schemas.microsoft.com/office/drawing/2014/main" id="{A3783072-5181-C3ED-8594-F3A5F4D268AD}"/>
              </a:ext>
            </a:extLst>
          </p:cNvPr>
          <p:cNvSpPr/>
          <p:nvPr userDrawn="1"/>
        </p:nvSpPr>
        <p:spPr>
          <a:xfrm>
            <a:off x="9500237" y="5027873"/>
            <a:ext cx="68829" cy="68829"/>
          </a:xfrm>
          <a:prstGeom prst="ellipse">
            <a:avLst/>
          </a:prstGeom>
          <a:solidFill>
            <a:schemeClr val="accent3"/>
          </a:solidFill>
          <a:ln>
            <a:noFill/>
          </a:ln>
          <a:effectLst>
            <a:glow rad="228600">
              <a:schemeClr val="accent3">
                <a:alpha val="23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Ellipse 30">
            <a:extLst>
              <a:ext uri="{FF2B5EF4-FFF2-40B4-BE49-F238E27FC236}">
                <a16:creationId xmlns:a16="http://schemas.microsoft.com/office/drawing/2014/main" id="{A4557A09-CA88-E5EB-1A07-2BE4D2F09585}"/>
              </a:ext>
            </a:extLst>
          </p:cNvPr>
          <p:cNvSpPr/>
          <p:nvPr userDrawn="1"/>
        </p:nvSpPr>
        <p:spPr>
          <a:xfrm>
            <a:off x="11194682" y="810372"/>
            <a:ext cx="68829" cy="68829"/>
          </a:xfrm>
          <a:prstGeom prst="ellipse">
            <a:avLst/>
          </a:prstGeom>
          <a:solidFill>
            <a:schemeClr val="accent6"/>
          </a:solidFill>
          <a:ln w="3175">
            <a:solidFill>
              <a:schemeClr val="bg2"/>
            </a:solidFill>
          </a:ln>
          <a:effectLst>
            <a:glow rad="228600">
              <a:schemeClr val="bg2">
                <a:alpha val="23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Ellipse 31">
            <a:extLst>
              <a:ext uri="{FF2B5EF4-FFF2-40B4-BE49-F238E27FC236}">
                <a16:creationId xmlns:a16="http://schemas.microsoft.com/office/drawing/2014/main" id="{807DC371-8AA1-1D42-5232-E411B75F097E}"/>
              </a:ext>
            </a:extLst>
          </p:cNvPr>
          <p:cNvSpPr/>
          <p:nvPr userDrawn="1"/>
        </p:nvSpPr>
        <p:spPr>
          <a:xfrm>
            <a:off x="11630535" y="1228629"/>
            <a:ext cx="68829" cy="68829"/>
          </a:xfrm>
          <a:prstGeom prst="ellipse">
            <a:avLst/>
          </a:prstGeom>
          <a:solidFill>
            <a:schemeClr val="accent3"/>
          </a:solidFill>
          <a:ln w="3175">
            <a:solidFill>
              <a:schemeClr val="bg1"/>
            </a:solidFill>
          </a:ln>
          <a:effectLst>
            <a:glow rad="228600">
              <a:schemeClr val="accent3">
                <a:alpha val="17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Ellipse 32">
            <a:extLst>
              <a:ext uri="{FF2B5EF4-FFF2-40B4-BE49-F238E27FC236}">
                <a16:creationId xmlns:a16="http://schemas.microsoft.com/office/drawing/2014/main" id="{4405C183-9AFC-AF90-C1D2-A772C919F646}"/>
              </a:ext>
            </a:extLst>
          </p:cNvPr>
          <p:cNvSpPr/>
          <p:nvPr userDrawn="1"/>
        </p:nvSpPr>
        <p:spPr>
          <a:xfrm>
            <a:off x="3308214" y="625379"/>
            <a:ext cx="68829" cy="68829"/>
          </a:xfrm>
          <a:prstGeom prst="ellipse">
            <a:avLst/>
          </a:prstGeom>
          <a:solidFill>
            <a:schemeClr val="bg1"/>
          </a:solidFill>
          <a:ln>
            <a:noFill/>
          </a:ln>
          <a:effectLst>
            <a:glow rad="228600">
              <a:schemeClr val="bg1">
                <a:alpha val="1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7" name="Connecteur droit 36">
            <a:extLst>
              <a:ext uri="{FF2B5EF4-FFF2-40B4-BE49-F238E27FC236}">
                <a16:creationId xmlns:a16="http://schemas.microsoft.com/office/drawing/2014/main" id="{2A59B863-1470-4081-8B77-9CC115D832A1}"/>
              </a:ext>
            </a:extLst>
          </p:cNvPr>
          <p:cNvCxnSpPr>
            <a:cxnSpLocks/>
            <a:stCxn id="40" idx="2"/>
            <a:endCxn id="39" idx="6"/>
          </p:cNvCxnSpPr>
          <p:nvPr userDrawn="1"/>
        </p:nvCxnSpPr>
        <p:spPr>
          <a:xfrm flipH="1" flipV="1">
            <a:off x="634488" y="1110266"/>
            <a:ext cx="713534" cy="8023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Connecteur droit 37">
            <a:extLst>
              <a:ext uri="{FF2B5EF4-FFF2-40B4-BE49-F238E27FC236}">
                <a16:creationId xmlns:a16="http://schemas.microsoft.com/office/drawing/2014/main" id="{E764CA5E-198E-EAEB-3C77-6A1797DB743F}"/>
              </a:ext>
            </a:extLst>
          </p:cNvPr>
          <p:cNvCxnSpPr>
            <a:cxnSpLocks/>
            <a:stCxn id="40" idx="6"/>
            <a:endCxn id="33" idx="2"/>
          </p:cNvCxnSpPr>
          <p:nvPr userDrawn="1"/>
        </p:nvCxnSpPr>
        <p:spPr>
          <a:xfrm flipV="1">
            <a:off x="1416851" y="659794"/>
            <a:ext cx="1891363" cy="53071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9" name="Ellipse 38">
            <a:extLst>
              <a:ext uri="{FF2B5EF4-FFF2-40B4-BE49-F238E27FC236}">
                <a16:creationId xmlns:a16="http://schemas.microsoft.com/office/drawing/2014/main" id="{11CE9FCF-FFC1-D36B-1050-56748E07DA9A}"/>
              </a:ext>
            </a:extLst>
          </p:cNvPr>
          <p:cNvSpPr/>
          <p:nvPr userDrawn="1"/>
        </p:nvSpPr>
        <p:spPr>
          <a:xfrm>
            <a:off x="565659" y="1075851"/>
            <a:ext cx="68829" cy="68829"/>
          </a:xfrm>
          <a:prstGeom prst="ellipse">
            <a:avLst/>
          </a:prstGeom>
          <a:solidFill>
            <a:schemeClr val="accent3"/>
          </a:solidFill>
          <a:ln>
            <a:noFill/>
          </a:ln>
          <a:effectLst>
            <a:glow rad="228600">
              <a:schemeClr val="accent3">
                <a:alpha val="23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Ellipse 39">
            <a:extLst>
              <a:ext uri="{FF2B5EF4-FFF2-40B4-BE49-F238E27FC236}">
                <a16:creationId xmlns:a16="http://schemas.microsoft.com/office/drawing/2014/main" id="{F442D76C-4192-FCB2-566B-2018A8CDABE4}"/>
              </a:ext>
            </a:extLst>
          </p:cNvPr>
          <p:cNvSpPr/>
          <p:nvPr userDrawn="1"/>
        </p:nvSpPr>
        <p:spPr>
          <a:xfrm>
            <a:off x="1348022" y="1156089"/>
            <a:ext cx="68829" cy="68829"/>
          </a:xfrm>
          <a:prstGeom prst="ellipse">
            <a:avLst/>
          </a:prstGeom>
          <a:solidFill>
            <a:schemeClr val="bg1"/>
          </a:solidFill>
          <a:ln w="3175">
            <a:solidFill>
              <a:schemeClr val="tx2"/>
            </a:solidFill>
          </a:ln>
          <a:effectLst>
            <a:glow rad="228600">
              <a:schemeClr val="tx2">
                <a:alpha val="18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1" name="Connecteur droit 40">
            <a:extLst>
              <a:ext uri="{FF2B5EF4-FFF2-40B4-BE49-F238E27FC236}">
                <a16:creationId xmlns:a16="http://schemas.microsoft.com/office/drawing/2014/main" id="{4CD96367-1171-2CCA-5E80-561060C52ED2}"/>
              </a:ext>
            </a:extLst>
          </p:cNvPr>
          <p:cNvCxnSpPr>
            <a:cxnSpLocks/>
            <a:stCxn id="43" idx="4"/>
            <a:endCxn id="44" idx="4"/>
          </p:cNvCxnSpPr>
          <p:nvPr userDrawn="1"/>
        </p:nvCxnSpPr>
        <p:spPr>
          <a:xfrm flipV="1">
            <a:off x="531245" y="3429000"/>
            <a:ext cx="387335" cy="1945958"/>
          </a:xfrm>
          <a:prstGeom prst="line">
            <a:avLst/>
          </a:prstGeom>
          <a:ln w="31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2" name="Connecteur droit 41">
            <a:extLst>
              <a:ext uri="{FF2B5EF4-FFF2-40B4-BE49-F238E27FC236}">
                <a16:creationId xmlns:a16="http://schemas.microsoft.com/office/drawing/2014/main" id="{41DE9866-E679-4721-503F-1B00C3813A51}"/>
              </a:ext>
            </a:extLst>
          </p:cNvPr>
          <p:cNvCxnSpPr>
            <a:cxnSpLocks/>
            <a:stCxn id="45" idx="3"/>
            <a:endCxn id="44" idx="3"/>
          </p:cNvCxnSpPr>
          <p:nvPr userDrawn="1"/>
        </p:nvCxnSpPr>
        <p:spPr>
          <a:xfrm flipH="1">
            <a:off x="894245" y="2639731"/>
            <a:ext cx="1409538" cy="779189"/>
          </a:xfrm>
          <a:prstGeom prst="line">
            <a:avLst/>
          </a:prstGeom>
          <a:ln w="31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3" name="Ellipse 42">
            <a:extLst>
              <a:ext uri="{FF2B5EF4-FFF2-40B4-BE49-F238E27FC236}">
                <a16:creationId xmlns:a16="http://schemas.microsoft.com/office/drawing/2014/main" id="{D5EFF1E5-73BD-16CC-6DD1-5B6698792B03}"/>
              </a:ext>
            </a:extLst>
          </p:cNvPr>
          <p:cNvSpPr/>
          <p:nvPr userDrawn="1"/>
        </p:nvSpPr>
        <p:spPr>
          <a:xfrm>
            <a:off x="496830" y="5306129"/>
            <a:ext cx="68829" cy="68829"/>
          </a:xfrm>
          <a:prstGeom prst="ellipse">
            <a:avLst/>
          </a:prstGeom>
          <a:solidFill>
            <a:schemeClr val="bg1"/>
          </a:solidFill>
          <a:ln w="3175">
            <a:solidFill>
              <a:schemeClr val="accent3"/>
            </a:solidFill>
          </a:ln>
          <a:effectLst>
            <a:glow rad="228600">
              <a:schemeClr val="accent3">
                <a:alpha val="18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Ellipse 43">
            <a:extLst>
              <a:ext uri="{FF2B5EF4-FFF2-40B4-BE49-F238E27FC236}">
                <a16:creationId xmlns:a16="http://schemas.microsoft.com/office/drawing/2014/main" id="{CAE89EE8-EF05-0A4E-ABAA-DA5CF71F4635}"/>
              </a:ext>
            </a:extLst>
          </p:cNvPr>
          <p:cNvSpPr/>
          <p:nvPr userDrawn="1"/>
        </p:nvSpPr>
        <p:spPr>
          <a:xfrm>
            <a:off x="884165" y="3360171"/>
            <a:ext cx="68829" cy="68829"/>
          </a:xfrm>
          <a:prstGeom prst="ellipse">
            <a:avLst/>
          </a:prstGeom>
          <a:solidFill>
            <a:schemeClr val="bg1"/>
          </a:solidFill>
          <a:ln w="3175">
            <a:solidFill>
              <a:schemeClr val="tx2"/>
            </a:solidFill>
          </a:ln>
          <a:effectLst>
            <a:glow rad="228600">
              <a:schemeClr val="tx2">
                <a:alpha val="18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Ellipse 44">
            <a:extLst>
              <a:ext uri="{FF2B5EF4-FFF2-40B4-BE49-F238E27FC236}">
                <a16:creationId xmlns:a16="http://schemas.microsoft.com/office/drawing/2014/main" id="{5731D624-8ADA-DB99-B621-FED45C9BB3A2}"/>
              </a:ext>
            </a:extLst>
          </p:cNvPr>
          <p:cNvSpPr/>
          <p:nvPr userDrawn="1"/>
        </p:nvSpPr>
        <p:spPr>
          <a:xfrm>
            <a:off x="2293703" y="2580982"/>
            <a:ext cx="68829" cy="68829"/>
          </a:xfrm>
          <a:prstGeom prst="ellipse">
            <a:avLst/>
          </a:prstGeom>
          <a:solidFill>
            <a:schemeClr val="accent6"/>
          </a:solidFill>
          <a:ln w="3175">
            <a:solidFill>
              <a:schemeClr val="bg2"/>
            </a:solidFill>
          </a:ln>
          <a:effectLst>
            <a:glow rad="228600">
              <a:schemeClr val="bg2">
                <a:alpha val="23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Ellipse 45">
            <a:extLst>
              <a:ext uri="{FF2B5EF4-FFF2-40B4-BE49-F238E27FC236}">
                <a16:creationId xmlns:a16="http://schemas.microsoft.com/office/drawing/2014/main" id="{515AB072-91CB-C4D9-0F63-958381E190B6}"/>
              </a:ext>
            </a:extLst>
          </p:cNvPr>
          <p:cNvSpPr/>
          <p:nvPr userDrawn="1"/>
        </p:nvSpPr>
        <p:spPr>
          <a:xfrm>
            <a:off x="2991339" y="5577848"/>
            <a:ext cx="68829" cy="68829"/>
          </a:xfrm>
          <a:prstGeom prst="ellipse">
            <a:avLst/>
          </a:prstGeom>
          <a:solidFill>
            <a:schemeClr val="tx2"/>
          </a:solidFill>
          <a:ln>
            <a:noFill/>
          </a:ln>
          <a:effectLst>
            <a:glow rad="228600">
              <a:schemeClr val="tx2">
                <a:alpha val="18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Ellipse 46">
            <a:extLst>
              <a:ext uri="{FF2B5EF4-FFF2-40B4-BE49-F238E27FC236}">
                <a16:creationId xmlns:a16="http://schemas.microsoft.com/office/drawing/2014/main" id="{D6F9DCB9-2556-783C-2A97-5407E04DB686}"/>
              </a:ext>
            </a:extLst>
          </p:cNvPr>
          <p:cNvSpPr/>
          <p:nvPr userDrawn="1"/>
        </p:nvSpPr>
        <p:spPr>
          <a:xfrm>
            <a:off x="9697151" y="1959737"/>
            <a:ext cx="68829" cy="68829"/>
          </a:xfrm>
          <a:prstGeom prst="ellipse">
            <a:avLst/>
          </a:prstGeom>
          <a:solidFill>
            <a:schemeClr val="accent3"/>
          </a:solidFill>
          <a:ln>
            <a:noFill/>
          </a:ln>
          <a:effectLst>
            <a:glow rad="228600">
              <a:schemeClr val="accent3">
                <a:alpha val="23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Forme libre 33">
            <a:extLst>
              <a:ext uri="{FF2B5EF4-FFF2-40B4-BE49-F238E27FC236}">
                <a16:creationId xmlns:a16="http://schemas.microsoft.com/office/drawing/2014/main" id="{F85269D2-E34F-3495-D06D-B726B14D277E}"/>
              </a:ext>
            </a:extLst>
          </p:cNvPr>
          <p:cNvSpPr/>
          <p:nvPr userDrawn="1"/>
        </p:nvSpPr>
        <p:spPr>
          <a:xfrm>
            <a:off x="9871433" y="-7617"/>
            <a:ext cx="2179391" cy="6902506"/>
          </a:xfrm>
          <a:custGeom>
            <a:avLst/>
            <a:gdLst>
              <a:gd name="connsiteX0" fmla="*/ 234493 w 2179391"/>
              <a:gd name="connsiteY0" fmla="*/ 0 h 6902506"/>
              <a:gd name="connsiteX1" fmla="*/ 1163662 w 2179391"/>
              <a:gd name="connsiteY1" fmla="*/ 0 h 6902506"/>
              <a:gd name="connsiteX2" fmla="*/ 1166186 w 2179391"/>
              <a:gd name="connsiteY2" fmla="*/ 3549 h 6902506"/>
              <a:gd name="connsiteX3" fmla="*/ 2179391 w 2179391"/>
              <a:gd name="connsiteY3" fmla="*/ 3320556 h 6902506"/>
              <a:gd name="connsiteX4" fmla="*/ 1000781 w 2179391"/>
              <a:gd name="connsiteY4" fmla="*/ 6870162 h 6902506"/>
              <a:gd name="connsiteX5" fmla="*/ 975364 w 2179391"/>
              <a:gd name="connsiteY5" fmla="*/ 6902506 h 6902506"/>
              <a:gd name="connsiteX6" fmla="*/ 0 w 2179391"/>
              <a:gd name="connsiteY6" fmla="*/ 6902506 h 6902506"/>
              <a:gd name="connsiteX7" fmla="*/ 88220 w 2179391"/>
              <a:gd name="connsiteY7" fmla="*/ 6809975 h 6902506"/>
              <a:gd name="connsiteX8" fmla="*/ 1436403 w 2179391"/>
              <a:gd name="connsiteY8" fmla="*/ 3320556 h 6902506"/>
              <a:gd name="connsiteX9" fmla="*/ 251334 w 2179391"/>
              <a:gd name="connsiteY9" fmla="*/ 19442 h 6902506"/>
              <a:gd name="connsiteX10" fmla="*/ 234493 w 2179391"/>
              <a:gd name="connsiteY10" fmla="*/ 0 h 6902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79391" h="6902506">
                <a:moveTo>
                  <a:pt x="234493" y="0"/>
                </a:moveTo>
                <a:lnTo>
                  <a:pt x="1163662" y="0"/>
                </a:lnTo>
                <a:lnTo>
                  <a:pt x="1166186" y="3549"/>
                </a:lnTo>
                <a:cubicBezTo>
                  <a:pt x="1805871" y="950408"/>
                  <a:pt x="2179391" y="2091862"/>
                  <a:pt x="2179391" y="3320556"/>
                </a:cubicBezTo>
                <a:cubicBezTo>
                  <a:pt x="2179391" y="4651642"/>
                  <a:pt x="1741024" y="5880341"/>
                  <a:pt x="1000781" y="6870162"/>
                </a:cubicBezTo>
                <a:lnTo>
                  <a:pt x="975364" y="6902506"/>
                </a:lnTo>
                <a:lnTo>
                  <a:pt x="0" y="6902506"/>
                </a:lnTo>
                <a:lnTo>
                  <a:pt x="88220" y="6809975"/>
                </a:lnTo>
                <a:cubicBezTo>
                  <a:pt x="925869" y="5888356"/>
                  <a:pt x="1436403" y="4664077"/>
                  <a:pt x="1436403" y="3320556"/>
                </a:cubicBezTo>
                <a:cubicBezTo>
                  <a:pt x="1436403" y="2066604"/>
                  <a:pt x="991671" y="916524"/>
                  <a:pt x="251334" y="19442"/>
                </a:cubicBezTo>
                <a:lnTo>
                  <a:pt x="234493" y="0"/>
                </a:lnTo>
                <a:close/>
              </a:path>
            </a:pathLst>
          </a:custGeom>
          <a:noFill/>
          <a:ln w="9525">
            <a:solidFill>
              <a:schemeClr val="bg1">
                <a:lumMod val="85000"/>
                <a:alpha val="44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p>
        </p:txBody>
      </p:sp>
      <p:sp>
        <p:nvSpPr>
          <p:cNvPr id="63" name="Rectangle 62">
            <a:extLst>
              <a:ext uri="{FF2B5EF4-FFF2-40B4-BE49-F238E27FC236}">
                <a16:creationId xmlns:a16="http://schemas.microsoft.com/office/drawing/2014/main" id="{75D76499-9EFF-16AB-277A-69F5ED2C87B8}"/>
              </a:ext>
            </a:extLst>
          </p:cNvPr>
          <p:cNvSpPr/>
          <p:nvPr userDrawn="1"/>
        </p:nvSpPr>
        <p:spPr>
          <a:xfrm>
            <a:off x="0" y="6149975"/>
            <a:ext cx="12192000" cy="7080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8" name="Groupe 7">
            <a:extLst>
              <a:ext uri="{FF2B5EF4-FFF2-40B4-BE49-F238E27FC236}">
                <a16:creationId xmlns:a16="http://schemas.microsoft.com/office/drawing/2014/main" id="{53D040DC-5B6B-F3F7-7895-F5887A81330B}"/>
              </a:ext>
            </a:extLst>
          </p:cNvPr>
          <p:cNvGrpSpPr/>
          <p:nvPr userDrawn="1"/>
        </p:nvGrpSpPr>
        <p:grpSpPr>
          <a:xfrm>
            <a:off x="359170" y="6153060"/>
            <a:ext cx="781291" cy="704939"/>
            <a:chOff x="2295604" y="0"/>
            <a:chExt cx="7600791" cy="6858000"/>
          </a:xfrm>
        </p:grpSpPr>
        <p:sp>
          <p:nvSpPr>
            <p:cNvPr id="9" name="Forme libre 8">
              <a:extLst>
                <a:ext uri="{FF2B5EF4-FFF2-40B4-BE49-F238E27FC236}">
                  <a16:creationId xmlns:a16="http://schemas.microsoft.com/office/drawing/2014/main" id="{F4C55857-50C3-ED57-137C-58D2F9B4316F}"/>
                </a:ext>
              </a:extLst>
            </p:cNvPr>
            <p:cNvSpPr/>
            <p:nvPr/>
          </p:nvSpPr>
          <p:spPr>
            <a:xfrm>
              <a:off x="2295604" y="0"/>
              <a:ext cx="7600791" cy="6858000"/>
            </a:xfrm>
            <a:custGeom>
              <a:avLst/>
              <a:gdLst>
                <a:gd name="connsiteX0" fmla="*/ 0 w 7600791"/>
                <a:gd name="connsiteY0" fmla="*/ 0 h 6858000"/>
                <a:gd name="connsiteX1" fmla="*/ 7600791 w 7600791"/>
                <a:gd name="connsiteY1" fmla="*/ 0 h 6858000"/>
                <a:gd name="connsiteX2" fmla="*/ 7600791 w 7600791"/>
                <a:gd name="connsiteY2" fmla="*/ 6858000 h 6858000"/>
                <a:gd name="connsiteX3" fmla="*/ 0 w 76007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600791" h="6858000">
                  <a:moveTo>
                    <a:pt x="0" y="0"/>
                  </a:moveTo>
                  <a:lnTo>
                    <a:pt x="7600791" y="0"/>
                  </a:lnTo>
                  <a:lnTo>
                    <a:pt x="7600791" y="6858000"/>
                  </a:lnTo>
                  <a:lnTo>
                    <a:pt x="0" y="6858000"/>
                  </a:lnTo>
                  <a:close/>
                </a:path>
              </a:pathLst>
            </a:custGeom>
            <a:solidFill>
              <a:srgbClr val="FFFFFF"/>
            </a:solidFill>
            <a:ln w="893" cap="flat">
              <a:noFill/>
              <a:prstDash val="solid"/>
              <a:miter/>
            </a:ln>
          </p:spPr>
          <p:txBody>
            <a:bodyPr rtlCol="0" anchor="ctr"/>
            <a:lstStyle/>
            <a:p>
              <a:endParaRPr lang="fr-FR"/>
            </a:p>
          </p:txBody>
        </p:sp>
        <p:grpSp>
          <p:nvGrpSpPr>
            <p:cNvPr id="10" name="Graphique 12">
              <a:extLst>
                <a:ext uri="{FF2B5EF4-FFF2-40B4-BE49-F238E27FC236}">
                  <a16:creationId xmlns:a16="http://schemas.microsoft.com/office/drawing/2014/main" id="{E7B1557C-EF98-C996-E1A5-8EC83F938014}"/>
                </a:ext>
              </a:extLst>
            </p:cNvPr>
            <p:cNvGrpSpPr/>
            <p:nvPr/>
          </p:nvGrpSpPr>
          <p:grpSpPr>
            <a:xfrm>
              <a:off x="3189814" y="894132"/>
              <a:ext cx="2464444" cy="894132"/>
              <a:chOff x="3189814" y="894132"/>
              <a:chExt cx="2464444" cy="894132"/>
            </a:xfrm>
          </p:grpSpPr>
          <p:sp>
            <p:nvSpPr>
              <p:cNvPr id="13" name="Forme libre 12">
                <a:extLst>
                  <a:ext uri="{FF2B5EF4-FFF2-40B4-BE49-F238E27FC236}">
                    <a16:creationId xmlns:a16="http://schemas.microsoft.com/office/drawing/2014/main" id="{66CF7951-E36E-6B8B-D87A-EA7DDECC3A4E}"/>
                  </a:ext>
                </a:extLst>
              </p:cNvPr>
              <p:cNvSpPr/>
              <p:nvPr/>
            </p:nvSpPr>
            <p:spPr>
              <a:xfrm>
                <a:off x="3189814" y="894132"/>
                <a:ext cx="1166050" cy="894132"/>
              </a:xfrm>
              <a:custGeom>
                <a:avLst/>
                <a:gdLst>
                  <a:gd name="connsiteX0" fmla="*/ 1023871 w 1166050"/>
                  <a:gd name="connsiteY0" fmla="*/ 790414 h 894132"/>
                  <a:gd name="connsiteX1" fmla="*/ 1052486 w 1166050"/>
                  <a:gd name="connsiteY1" fmla="*/ 760013 h 894132"/>
                  <a:gd name="connsiteX2" fmla="*/ 1108821 w 1166050"/>
                  <a:gd name="connsiteY2" fmla="*/ 702789 h 894132"/>
                  <a:gd name="connsiteX3" fmla="*/ 1127600 w 1166050"/>
                  <a:gd name="connsiteY3" fmla="*/ 688482 h 894132"/>
                  <a:gd name="connsiteX4" fmla="*/ 1131177 w 1166050"/>
                  <a:gd name="connsiteY4" fmla="*/ 681329 h 894132"/>
                  <a:gd name="connsiteX5" fmla="*/ 1108821 w 1166050"/>
                  <a:gd name="connsiteY5" fmla="*/ 694741 h 894132"/>
                  <a:gd name="connsiteX6" fmla="*/ 1107033 w 1166050"/>
                  <a:gd name="connsiteY6" fmla="*/ 691165 h 894132"/>
                  <a:gd name="connsiteX7" fmla="*/ 1124917 w 1166050"/>
                  <a:gd name="connsiteY7" fmla="*/ 677753 h 894132"/>
                  <a:gd name="connsiteX8" fmla="*/ 1124023 w 1166050"/>
                  <a:gd name="connsiteY8" fmla="*/ 677753 h 894132"/>
                  <a:gd name="connsiteX9" fmla="*/ 1122234 w 1166050"/>
                  <a:gd name="connsiteY9" fmla="*/ 674176 h 894132"/>
                  <a:gd name="connsiteX10" fmla="*/ 1068582 w 1166050"/>
                  <a:gd name="connsiteY10" fmla="*/ 699212 h 894132"/>
                  <a:gd name="connsiteX11" fmla="*/ 1060534 w 1166050"/>
                  <a:gd name="connsiteY11" fmla="*/ 697424 h 894132"/>
                  <a:gd name="connsiteX12" fmla="*/ 991680 w 1166050"/>
                  <a:gd name="connsiteY12" fmla="*/ 737660 h 894132"/>
                  <a:gd name="connsiteX13" fmla="*/ 991680 w 1166050"/>
                  <a:gd name="connsiteY13" fmla="*/ 734083 h 894132"/>
                  <a:gd name="connsiteX14" fmla="*/ 961277 w 1166050"/>
                  <a:gd name="connsiteY14" fmla="*/ 745707 h 894132"/>
                  <a:gd name="connsiteX15" fmla="*/ 919249 w 1166050"/>
                  <a:gd name="connsiteY15" fmla="*/ 747495 h 894132"/>
                  <a:gd name="connsiteX16" fmla="*/ 857548 w 1166050"/>
                  <a:gd name="connsiteY16" fmla="*/ 758225 h 894132"/>
                  <a:gd name="connsiteX17" fmla="*/ 855760 w 1166050"/>
                  <a:gd name="connsiteY17" fmla="*/ 759119 h 894132"/>
                  <a:gd name="connsiteX18" fmla="*/ 824462 w 1166050"/>
                  <a:gd name="connsiteY18" fmla="*/ 771637 h 894132"/>
                  <a:gd name="connsiteX19" fmla="*/ 820885 w 1166050"/>
                  <a:gd name="connsiteY19" fmla="*/ 775213 h 894132"/>
                  <a:gd name="connsiteX20" fmla="*/ 809261 w 1166050"/>
                  <a:gd name="connsiteY20" fmla="*/ 785049 h 894132"/>
                  <a:gd name="connsiteX21" fmla="*/ 781540 w 1166050"/>
                  <a:gd name="connsiteY21" fmla="*/ 807402 h 894132"/>
                  <a:gd name="connsiteX22" fmla="*/ 778858 w 1166050"/>
                  <a:gd name="connsiteY22" fmla="*/ 808296 h 894132"/>
                  <a:gd name="connsiteX23" fmla="*/ 752031 w 1166050"/>
                  <a:gd name="connsiteY23" fmla="*/ 834226 h 894132"/>
                  <a:gd name="connsiteX24" fmla="*/ 746666 w 1166050"/>
                  <a:gd name="connsiteY24" fmla="*/ 835120 h 894132"/>
                  <a:gd name="connsiteX25" fmla="*/ 747560 w 1166050"/>
                  <a:gd name="connsiteY25" fmla="*/ 833332 h 894132"/>
                  <a:gd name="connsiteX26" fmla="*/ 752031 w 1166050"/>
                  <a:gd name="connsiteY26" fmla="*/ 826179 h 894132"/>
                  <a:gd name="connsiteX27" fmla="*/ 757396 w 1166050"/>
                  <a:gd name="connsiteY27" fmla="*/ 818132 h 894132"/>
                  <a:gd name="connsiteX28" fmla="*/ 764550 w 1166050"/>
                  <a:gd name="connsiteY28" fmla="*/ 808296 h 894132"/>
                  <a:gd name="connsiteX29" fmla="*/ 764550 w 1166050"/>
                  <a:gd name="connsiteY29" fmla="*/ 806508 h 894132"/>
                  <a:gd name="connsiteX30" fmla="*/ 761868 w 1166050"/>
                  <a:gd name="connsiteY30" fmla="*/ 805614 h 894132"/>
                  <a:gd name="connsiteX31" fmla="*/ 790482 w 1166050"/>
                  <a:gd name="connsiteY31" fmla="*/ 784155 h 894132"/>
                  <a:gd name="connsiteX32" fmla="*/ 788694 w 1166050"/>
                  <a:gd name="connsiteY32" fmla="*/ 782366 h 894132"/>
                  <a:gd name="connsiteX33" fmla="*/ 791377 w 1166050"/>
                  <a:gd name="connsiteY33" fmla="*/ 777896 h 894132"/>
                  <a:gd name="connsiteX34" fmla="*/ 792271 w 1166050"/>
                  <a:gd name="connsiteY34" fmla="*/ 776107 h 894132"/>
                  <a:gd name="connsiteX35" fmla="*/ 791377 w 1166050"/>
                  <a:gd name="connsiteY35" fmla="*/ 774319 h 894132"/>
                  <a:gd name="connsiteX36" fmla="*/ 783329 w 1166050"/>
                  <a:gd name="connsiteY36" fmla="*/ 779684 h 894132"/>
                  <a:gd name="connsiteX37" fmla="*/ 769915 w 1166050"/>
                  <a:gd name="connsiteY37" fmla="*/ 790414 h 894132"/>
                  <a:gd name="connsiteX38" fmla="*/ 767233 w 1166050"/>
                  <a:gd name="connsiteY38" fmla="*/ 790414 h 894132"/>
                  <a:gd name="connsiteX39" fmla="*/ 765444 w 1166050"/>
                  <a:gd name="connsiteY39" fmla="*/ 789519 h 894132"/>
                  <a:gd name="connsiteX40" fmla="*/ 765444 w 1166050"/>
                  <a:gd name="connsiteY40" fmla="*/ 788625 h 894132"/>
                  <a:gd name="connsiteX41" fmla="*/ 766339 w 1166050"/>
                  <a:gd name="connsiteY41" fmla="*/ 786837 h 894132"/>
                  <a:gd name="connsiteX42" fmla="*/ 767233 w 1166050"/>
                  <a:gd name="connsiteY42" fmla="*/ 785049 h 894132"/>
                  <a:gd name="connsiteX43" fmla="*/ 768127 w 1166050"/>
                  <a:gd name="connsiteY43" fmla="*/ 784155 h 894132"/>
                  <a:gd name="connsiteX44" fmla="*/ 769021 w 1166050"/>
                  <a:gd name="connsiteY44" fmla="*/ 782366 h 894132"/>
                  <a:gd name="connsiteX45" fmla="*/ 769915 w 1166050"/>
                  <a:gd name="connsiteY45" fmla="*/ 780578 h 894132"/>
                  <a:gd name="connsiteX46" fmla="*/ 771704 w 1166050"/>
                  <a:gd name="connsiteY46" fmla="*/ 777002 h 894132"/>
                  <a:gd name="connsiteX47" fmla="*/ 772598 w 1166050"/>
                  <a:gd name="connsiteY47" fmla="*/ 775213 h 894132"/>
                  <a:gd name="connsiteX48" fmla="*/ 774387 w 1166050"/>
                  <a:gd name="connsiteY48" fmla="*/ 772531 h 894132"/>
                  <a:gd name="connsiteX49" fmla="*/ 773492 w 1166050"/>
                  <a:gd name="connsiteY49" fmla="*/ 769849 h 894132"/>
                  <a:gd name="connsiteX50" fmla="*/ 785117 w 1166050"/>
                  <a:gd name="connsiteY50" fmla="*/ 760013 h 894132"/>
                  <a:gd name="connsiteX51" fmla="*/ 784223 w 1166050"/>
                  <a:gd name="connsiteY51" fmla="*/ 760013 h 894132"/>
                  <a:gd name="connsiteX52" fmla="*/ 803895 w 1166050"/>
                  <a:gd name="connsiteY52" fmla="*/ 749283 h 894132"/>
                  <a:gd name="connsiteX53" fmla="*/ 806578 w 1166050"/>
                  <a:gd name="connsiteY53" fmla="*/ 746601 h 894132"/>
                  <a:gd name="connsiteX54" fmla="*/ 779752 w 1166050"/>
                  <a:gd name="connsiteY54" fmla="*/ 760013 h 894132"/>
                  <a:gd name="connsiteX55" fmla="*/ 777069 w 1166050"/>
                  <a:gd name="connsiteY55" fmla="*/ 761801 h 894132"/>
                  <a:gd name="connsiteX56" fmla="*/ 772598 w 1166050"/>
                  <a:gd name="connsiteY56" fmla="*/ 760013 h 894132"/>
                  <a:gd name="connsiteX57" fmla="*/ 772598 w 1166050"/>
                  <a:gd name="connsiteY57" fmla="*/ 759119 h 894132"/>
                  <a:gd name="connsiteX58" fmla="*/ 782434 w 1166050"/>
                  <a:gd name="connsiteY58" fmla="*/ 751072 h 894132"/>
                  <a:gd name="connsiteX59" fmla="*/ 786011 w 1166050"/>
                  <a:gd name="connsiteY59" fmla="*/ 752860 h 894132"/>
                  <a:gd name="connsiteX60" fmla="*/ 977372 w 1166050"/>
                  <a:gd name="connsiteY60" fmla="*/ 699212 h 894132"/>
                  <a:gd name="connsiteX61" fmla="*/ 992574 w 1166050"/>
                  <a:gd name="connsiteY61" fmla="*/ 689377 h 894132"/>
                  <a:gd name="connsiteX62" fmla="*/ 1017612 w 1166050"/>
                  <a:gd name="connsiteY62" fmla="*/ 672388 h 894132"/>
                  <a:gd name="connsiteX63" fmla="*/ 1046227 w 1166050"/>
                  <a:gd name="connsiteY63" fmla="*/ 633940 h 894132"/>
                  <a:gd name="connsiteX64" fmla="*/ 1044438 w 1166050"/>
                  <a:gd name="connsiteY64" fmla="*/ 630364 h 894132"/>
                  <a:gd name="connsiteX65" fmla="*/ 970219 w 1166050"/>
                  <a:gd name="connsiteY65" fmla="*/ 685800 h 894132"/>
                  <a:gd name="connsiteX66" fmla="*/ 858442 w 1166050"/>
                  <a:gd name="connsiteY66" fmla="*/ 706365 h 894132"/>
                  <a:gd name="connsiteX67" fmla="*/ 866490 w 1166050"/>
                  <a:gd name="connsiteY67" fmla="*/ 702789 h 894132"/>
                  <a:gd name="connsiteX68" fmla="*/ 873644 w 1166050"/>
                  <a:gd name="connsiteY68" fmla="*/ 692953 h 894132"/>
                  <a:gd name="connsiteX69" fmla="*/ 879009 w 1166050"/>
                  <a:gd name="connsiteY69" fmla="*/ 692953 h 894132"/>
                  <a:gd name="connsiteX70" fmla="*/ 882586 w 1166050"/>
                  <a:gd name="connsiteY70" fmla="*/ 689377 h 894132"/>
                  <a:gd name="connsiteX71" fmla="*/ 889740 w 1166050"/>
                  <a:gd name="connsiteY71" fmla="*/ 687588 h 894132"/>
                  <a:gd name="connsiteX72" fmla="*/ 866490 w 1166050"/>
                  <a:gd name="connsiteY72" fmla="*/ 687588 h 894132"/>
                  <a:gd name="connsiteX73" fmla="*/ 871855 w 1166050"/>
                  <a:gd name="connsiteY73" fmla="*/ 677753 h 894132"/>
                  <a:gd name="connsiteX74" fmla="*/ 879009 w 1166050"/>
                  <a:gd name="connsiteY74" fmla="*/ 677753 h 894132"/>
                  <a:gd name="connsiteX75" fmla="*/ 882586 w 1166050"/>
                  <a:gd name="connsiteY75" fmla="*/ 670600 h 894132"/>
                  <a:gd name="connsiteX76" fmla="*/ 955017 w 1166050"/>
                  <a:gd name="connsiteY76" fmla="*/ 630364 h 894132"/>
                  <a:gd name="connsiteX77" fmla="*/ 941604 w 1166050"/>
                  <a:gd name="connsiteY77" fmla="*/ 632152 h 894132"/>
                  <a:gd name="connsiteX78" fmla="*/ 945181 w 1166050"/>
                  <a:gd name="connsiteY78" fmla="*/ 626787 h 894132"/>
                  <a:gd name="connsiteX79" fmla="*/ 997939 w 1166050"/>
                  <a:gd name="connsiteY79" fmla="*/ 604434 h 894132"/>
                  <a:gd name="connsiteX80" fmla="*/ 979161 w 1166050"/>
                  <a:gd name="connsiteY80" fmla="*/ 604434 h 894132"/>
                  <a:gd name="connsiteX81" fmla="*/ 988997 w 1166050"/>
                  <a:gd name="connsiteY81" fmla="*/ 599069 h 894132"/>
                  <a:gd name="connsiteX82" fmla="*/ 988997 w 1166050"/>
                  <a:gd name="connsiteY82" fmla="*/ 593704 h 894132"/>
                  <a:gd name="connsiteX83" fmla="*/ 992574 w 1166050"/>
                  <a:gd name="connsiteY83" fmla="*/ 591916 h 894132"/>
                  <a:gd name="connsiteX84" fmla="*/ 988997 w 1166050"/>
                  <a:gd name="connsiteY84" fmla="*/ 590128 h 894132"/>
                  <a:gd name="connsiteX85" fmla="*/ 998833 w 1166050"/>
                  <a:gd name="connsiteY85" fmla="*/ 584763 h 894132"/>
                  <a:gd name="connsiteX86" fmla="*/ 993468 w 1166050"/>
                  <a:gd name="connsiteY86" fmla="*/ 582975 h 894132"/>
                  <a:gd name="connsiteX87" fmla="*/ 1015823 w 1166050"/>
                  <a:gd name="connsiteY87" fmla="*/ 573139 h 894132"/>
                  <a:gd name="connsiteX88" fmla="*/ 1008670 w 1166050"/>
                  <a:gd name="connsiteY88" fmla="*/ 569563 h 894132"/>
                  <a:gd name="connsiteX89" fmla="*/ 1012247 w 1166050"/>
                  <a:gd name="connsiteY89" fmla="*/ 567774 h 894132"/>
                  <a:gd name="connsiteX90" fmla="*/ 1008670 w 1166050"/>
                  <a:gd name="connsiteY90" fmla="*/ 567774 h 894132"/>
                  <a:gd name="connsiteX91" fmla="*/ 1006881 w 1166050"/>
                  <a:gd name="connsiteY91" fmla="*/ 560621 h 894132"/>
                  <a:gd name="connsiteX92" fmla="*/ 1022083 w 1166050"/>
                  <a:gd name="connsiteY92" fmla="*/ 520385 h 894132"/>
                  <a:gd name="connsiteX93" fmla="*/ 1018506 w 1166050"/>
                  <a:gd name="connsiteY93" fmla="*/ 518597 h 894132"/>
                  <a:gd name="connsiteX94" fmla="*/ 949652 w 1166050"/>
                  <a:gd name="connsiteY94" fmla="*/ 550786 h 894132"/>
                  <a:gd name="connsiteX95" fmla="*/ 938027 w 1166050"/>
                  <a:gd name="connsiteY95" fmla="*/ 550786 h 894132"/>
                  <a:gd name="connsiteX96" fmla="*/ 909412 w 1166050"/>
                  <a:gd name="connsiteY96" fmla="*/ 548998 h 894132"/>
                  <a:gd name="connsiteX97" fmla="*/ 892422 w 1166050"/>
                  <a:gd name="connsiteY97" fmla="*/ 535586 h 894132"/>
                  <a:gd name="connsiteX98" fmla="*/ 850394 w 1166050"/>
                  <a:gd name="connsiteY98" fmla="*/ 515021 h 894132"/>
                  <a:gd name="connsiteX99" fmla="*/ 720734 w 1166050"/>
                  <a:gd name="connsiteY99" fmla="*/ 496244 h 894132"/>
                  <a:gd name="connsiteX100" fmla="*/ 779752 w 1166050"/>
                  <a:gd name="connsiteY100" fmla="*/ 479255 h 894132"/>
                  <a:gd name="connsiteX101" fmla="*/ 865596 w 1166050"/>
                  <a:gd name="connsiteY101" fmla="*/ 462267 h 894132"/>
                  <a:gd name="connsiteX102" fmla="*/ 848606 w 1166050"/>
                  <a:gd name="connsiteY102" fmla="*/ 462267 h 894132"/>
                  <a:gd name="connsiteX103" fmla="*/ 776175 w 1166050"/>
                  <a:gd name="connsiteY103" fmla="*/ 472102 h 894132"/>
                  <a:gd name="connsiteX104" fmla="*/ 726993 w 1166050"/>
                  <a:gd name="connsiteY104" fmla="*/ 485514 h 894132"/>
                  <a:gd name="connsiteX105" fmla="*/ 700167 w 1166050"/>
                  <a:gd name="connsiteY105" fmla="*/ 497138 h 894132"/>
                  <a:gd name="connsiteX106" fmla="*/ 700167 w 1166050"/>
                  <a:gd name="connsiteY106" fmla="*/ 491773 h 894132"/>
                  <a:gd name="connsiteX107" fmla="*/ 764550 w 1166050"/>
                  <a:gd name="connsiteY107" fmla="*/ 449749 h 894132"/>
                  <a:gd name="connsiteX108" fmla="*/ 853971 w 1166050"/>
                  <a:gd name="connsiteY108" fmla="*/ 453325 h 894132"/>
                  <a:gd name="connsiteX109" fmla="*/ 918354 w 1166050"/>
                  <a:gd name="connsiteY109" fmla="*/ 464949 h 894132"/>
                  <a:gd name="connsiteX110" fmla="*/ 935344 w 1166050"/>
                  <a:gd name="connsiteY110" fmla="*/ 480149 h 894132"/>
                  <a:gd name="connsiteX111" fmla="*/ 965748 w 1166050"/>
                  <a:gd name="connsiteY111" fmla="*/ 487302 h 894132"/>
                  <a:gd name="connsiteX112" fmla="*/ 965748 w 1166050"/>
                  <a:gd name="connsiteY112" fmla="*/ 477467 h 894132"/>
                  <a:gd name="connsiteX113" fmla="*/ 988103 w 1166050"/>
                  <a:gd name="connsiteY113" fmla="*/ 475679 h 894132"/>
                  <a:gd name="connsiteX114" fmla="*/ 969324 w 1166050"/>
                  <a:gd name="connsiteY114" fmla="*/ 439913 h 894132"/>
                  <a:gd name="connsiteX115" fmla="*/ 971113 w 1166050"/>
                  <a:gd name="connsiteY115" fmla="*/ 436337 h 894132"/>
                  <a:gd name="connsiteX116" fmla="*/ 1011352 w 1166050"/>
                  <a:gd name="connsiteY116" fmla="*/ 470314 h 894132"/>
                  <a:gd name="connsiteX117" fmla="*/ 1036390 w 1166050"/>
                  <a:gd name="connsiteY117" fmla="*/ 468526 h 894132"/>
                  <a:gd name="connsiteX118" fmla="*/ 997045 w 1166050"/>
                  <a:gd name="connsiteY118" fmla="*/ 417560 h 894132"/>
                  <a:gd name="connsiteX119" fmla="*/ 997045 w 1166050"/>
                  <a:gd name="connsiteY119" fmla="*/ 410407 h 894132"/>
                  <a:gd name="connsiteX120" fmla="*/ 991680 w 1166050"/>
                  <a:gd name="connsiteY120" fmla="*/ 406831 h 894132"/>
                  <a:gd name="connsiteX121" fmla="*/ 991680 w 1166050"/>
                  <a:gd name="connsiteY121" fmla="*/ 399677 h 894132"/>
                  <a:gd name="connsiteX122" fmla="*/ 983632 w 1166050"/>
                  <a:gd name="connsiteY122" fmla="*/ 384477 h 894132"/>
                  <a:gd name="connsiteX123" fmla="*/ 978267 w 1166050"/>
                  <a:gd name="connsiteY123" fmla="*/ 354077 h 894132"/>
                  <a:gd name="connsiteX124" fmla="*/ 971113 w 1166050"/>
                  <a:gd name="connsiteY124" fmla="*/ 325464 h 894132"/>
                  <a:gd name="connsiteX125" fmla="*/ 955911 w 1166050"/>
                  <a:gd name="connsiteY125" fmla="*/ 244098 h 894132"/>
                  <a:gd name="connsiteX126" fmla="*/ 989891 w 1166050"/>
                  <a:gd name="connsiteY126" fmla="*/ 158262 h 894132"/>
                  <a:gd name="connsiteX127" fmla="*/ 1037284 w 1166050"/>
                  <a:gd name="connsiteY127" fmla="*/ 104614 h 894132"/>
                  <a:gd name="connsiteX128" fmla="*/ 1069476 w 1166050"/>
                  <a:gd name="connsiteY128" fmla="*/ 50966 h 894132"/>
                  <a:gd name="connsiteX129" fmla="*/ 1121340 w 1166050"/>
                  <a:gd name="connsiteY129" fmla="*/ 16989 h 894132"/>
                  <a:gd name="connsiteX130" fmla="*/ 1166051 w 1166050"/>
                  <a:gd name="connsiteY130" fmla="*/ 0 h 894132"/>
                  <a:gd name="connsiteX131" fmla="*/ 0 w 1166050"/>
                  <a:gd name="connsiteY131" fmla="*/ 0 h 894132"/>
                  <a:gd name="connsiteX132" fmla="*/ 0 w 1166050"/>
                  <a:gd name="connsiteY132" fmla="*/ 894133 h 894132"/>
                  <a:gd name="connsiteX133" fmla="*/ 828933 w 1166050"/>
                  <a:gd name="connsiteY133" fmla="*/ 894133 h 894132"/>
                  <a:gd name="connsiteX134" fmla="*/ 938027 w 1166050"/>
                  <a:gd name="connsiteY134" fmla="*/ 837803 h 894132"/>
                  <a:gd name="connsiteX135" fmla="*/ 1023871 w 1166050"/>
                  <a:gd name="connsiteY135" fmla="*/ 790414 h 894132"/>
                  <a:gd name="connsiteX136" fmla="*/ 764550 w 1166050"/>
                  <a:gd name="connsiteY136" fmla="*/ 668812 h 894132"/>
                  <a:gd name="connsiteX137" fmla="*/ 756502 w 1166050"/>
                  <a:gd name="connsiteY137" fmla="*/ 667023 h 894132"/>
                  <a:gd name="connsiteX138" fmla="*/ 777069 w 1166050"/>
                  <a:gd name="connsiteY138" fmla="*/ 655400 h 894132"/>
                  <a:gd name="connsiteX139" fmla="*/ 788694 w 1166050"/>
                  <a:gd name="connsiteY139" fmla="*/ 651823 h 894132"/>
                  <a:gd name="connsiteX140" fmla="*/ 800319 w 1166050"/>
                  <a:gd name="connsiteY140" fmla="*/ 658976 h 894132"/>
                  <a:gd name="connsiteX141" fmla="*/ 764550 w 1166050"/>
                  <a:gd name="connsiteY141" fmla="*/ 668812 h 894132"/>
                  <a:gd name="connsiteX142" fmla="*/ 505229 w 1166050"/>
                  <a:gd name="connsiteY142" fmla="*/ 632152 h 894132"/>
                  <a:gd name="connsiteX143" fmla="*/ 503441 w 1166050"/>
                  <a:gd name="connsiteY143" fmla="*/ 628576 h 894132"/>
                  <a:gd name="connsiteX144" fmla="*/ 557988 w 1166050"/>
                  <a:gd name="connsiteY144" fmla="*/ 542739 h 894132"/>
                  <a:gd name="connsiteX145" fmla="*/ 615217 w 1166050"/>
                  <a:gd name="connsiteY145" fmla="*/ 495350 h 894132"/>
                  <a:gd name="connsiteX146" fmla="*/ 710003 w 1166050"/>
                  <a:gd name="connsiteY146" fmla="*/ 421137 h 894132"/>
                  <a:gd name="connsiteX147" fmla="*/ 753820 w 1166050"/>
                  <a:gd name="connsiteY147" fmla="*/ 422925 h 894132"/>
                  <a:gd name="connsiteX148" fmla="*/ 733253 w 1166050"/>
                  <a:gd name="connsiteY148" fmla="*/ 432760 h 894132"/>
                  <a:gd name="connsiteX149" fmla="*/ 727888 w 1166050"/>
                  <a:gd name="connsiteY149" fmla="*/ 430972 h 894132"/>
                  <a:gd name="connsiteX150" fmla="*/ 729676 w 1166050"/>
                  <a:gd name="connsiteY150" fmla="*/ 425607 h 894132"/>
                  <a:gd name="connsiteX151" fmla="*/ 676023 w 1166050"/>
                  <a:gd name="connsiteY151" fmla="*/ 474785 h 894132"/>
                  <a:gd name="connsiteX152" fmla="*/ 637572 w 1166050"/>
                  <a:gd name="connsiteY152" fmla="*/ 518597 h 894132"/>
                  <a:gd name="connsiteX153" fmla="*/ 635784 w 1166050"/>
                  <a:gd name="connsiteY153" fmla="*/ 515021 h 894132"/>
                  <a:gd name="connsiteX154" fmla="*/ 505229 w 1166050"/>
                  <a:gd name="connsiteY154" fmla="*/ 632152 h 894132"/>
                  <a:gd name="connsiteX155" fmla="*/ 645620 w 1166050"/>
                  <a:gd name="connsiteY155" fmla="*/ 520385 h 894132"/>
                  <a:gd name="connsiteX156" fmla="*/ 640255 w 1166050"/>
                  <a:gd name="connsiteY156" fmla="*/ 527538 h 894132"/>
                  <a:gd name="connsiteX157" fmla="*/ 633101 w 1166050"/>
                  <a:gd name="connsiteY157" fmla="*/ 534692 h 894132"/>
                  <a:gd name="connsiteX158" fmla="*/ 629524 w 1166050"/>
                  <a:gd name="connsiteY158" fmla="*/ 532903 h 894132"/>
                  <a:gd name="connsiteX159" fmla="*/ 642938 w 1166050"/>
                  <a:gd name="connsiteY159" fmla="*/ 517703 h 894132"/>
                  <a:gd name="connsiteX160" fmla="*/ 645620 w 1166050"/>
                  <a:gd name="connsiteY160" fmla="*/ 520385 h 894132"/>
                  <a:gd name="connsiteX161" fmla="*/ 724311 w 1166050"/>
                  <a:gd name="connsiteY161" fmla="*/ 773425 h 894132"/>
                  <a:gd name="connsiteX162" fmla="*/ 719840 w 1166050"/>
                  <a:gd name="connsiteY162" fmla="*/ 778790 h 894132"/>
                  <a:gd name="connsiteX163" fmla="*/ 721628 w 1166050"/>
                  <a:gd name="connsiteY163" fmla="*/ 781472 h 894132"/>
                  <a:gd name="connsiteX164" fmla="*/ 709109 w 1166050"/>
                  <a:gd name="connsiteY164" fmla="*/ 790414 h 894132"/>
                  <a:gd name="connsiteX165" fmla="*/ 706426 w 1166050"/>
                  <a:gd name="connsiteY165" fmla="*/ 790414 h 894132"/>
                  <a:gd name="connsiteX166" fmla="*/ 700167 w 1166050"/>
                  <a:gd name="connsiteY166" fmla="*/ 796673 h 894132"/>
                  <a:gd name="connsiteX167" fmla="*/ 691225 w 1166050"/>
                  <a:gd name="connsiteY167" fmla="*/ 794884 h 894132"/>
                  <a:gd name="connsiteX168" fmla="*/ 703744 w 1166050"/>
                  <a:gd name="connsiteY168" fmla="*/ 783261 h 894132"/>
                  <a:gd name="connsiteX169" fmla="*/ 710898 w 1166050"/>
                  <a:gd name="connsiteY169" fmla="*/ 776107 h 894132"/>
                  <a:gd name="connsiteX170" fmla="*/ 714474 w 1166050"/>
                  <a:gd name="connsiteY170" fmla="*/ 772531 h 894132"/>
                  <a:gd name="connsiteX171" fmla="*/ 724311 w 1166050"/>
                  <a:gd name="connsiteY171" fmla="*/ 773425 h 894132"/>
                  <a:gd name="connsiteX172" fmla="*/ 693908 w 1166050"/>
                  <a:gd name="connsiteY172" fmla="*/ 760013 h 894132"/>
                  <a:gd name="connsiteX173" fmla="*/ 674235 w 1166050"/>
                  <a:gd name="connsiteY173" fmla="*/ 773425 h 894132"/>
                  <a:gd name="connsiteX174" fmla="*/ 651880 w 1166050"/>
                  <a:gd name="connsiteY174" fmla="*/ 784155 h 894132"/>
                  <a:gd name="connsiteX175" fmla="*/ 649197 w 1166050"/>
                  <a:gd name="connsiteY175" fmla="*/ 783261 h 894132"/>
                  <a:gd name="connsiteX176" fmla="*/ 632207 w 1166050"/>
                  <a:gd name="connsiteY176" fmla="*/ 796673 h 894132"/>
                  <a:gd name="connsiteX177" fmla="*/ 629524 w 1166050"/>
                  <a:gd name="connsiteY177" fmla="*/ 799355 h 894132"/>
                  <a:gd name="connsiteX178" fmla="*/ 626842 w 1166050"/>
                  <a:gd name="connsiteY178" fmla="*/ 802037 h 894132"/>
                  <a:gd name="connsiteX179" fmla="*/ 623265 w 1166050"/>
                  <a:gd name="connsiteY179" fmla="*/ 805614 h 894132"/>
                  <a:gd name="connsiteX180" fmla="*/ 620582 w 1166050"/>
                  <a:gd name="connsiteY180" fmla="*/ 808296 h 894132"/>
                  <a:gd name="connsiteX181" fmla="*/ 617005 w 1166050"/>
                  <a:gd name="connsiteY181" fmla="*/ 807402 h 894132"/>
                  <a:gd name="connsiteX182" fmla="*/ 614323 w 1166050"/>
                  <a:gd name="connsiteY182" fmla="*/ 809190 h 894132"/>
                  <a:gd name="connsiteX183" fmla="*/ 611640 w 1166050"/>
                  <a:gd name="connsiteY183" fmla="*/ 810979 h 894132"/>
                  <a:gd name="connsiteX184" fmla="*/ 609852 w 1166050"/>
                  <a:gd name="connsiteY184" fmla="*/ 810979 h 894132"/>
                  <a:gd name="connsiteX185" fmla="*/ 603592 w 1166050"/>
                  <a:gd name="connsiteY185" fmla="*/ 816343 h 894132"/>
                  <a:gd name="connsiteX186" fmla="*/ 593756 w 1166050"/>
                  <a:gd name="connsiteY186" fmla="*/ 827073 h 894132"/>
                  <a:gd name="connsiteX187" fmla="*/ 593756 w 1166050"/>
                  <a:gd name="connsiteY187" fmla="*/ 827967 h 894132"/>
                  <a:gd name="connsiteX188" fmla="*/ 592862 w 1166050"/>
                  <a:gd name="connsiteY188" fmla="*/ 828861 h 894132"/>
                  <a:gd name="connsiteX189" fmla="*/ 591968 w 1166050"/>
                  <a:gd name="connsiteY189" fmla="*/ 829755 h 894132"/>
                  <a:gd name="connsiteX190" fmla="*/ 591073 w 1166050"/>
                  <a:gd name="connsiteY190" fmla="*/ 831544 h 894132"/>
                  <a:gd name="connsiteX191" fmla="*/ 589285 w 1166050"/>
                  <a:gd name="connsiteY191" fmla="*/ 832438 h 894132"/>
                  <a:gd name="connsiteX192" fmla="*/ 588391 w 1166050"/>
                  <a:gd name="connsiteY192" fmla="*/ 831544 h 894132"/>
                  <a:gd name="connsiteX193" fmla="*/ 587496 w 1166050"/>
                  <a:gd name="connsiteY193" fmla="*/ 830650 h 894132"/>
                  <a:gd name="connsiteX194" fmla="*/ 585708 w 1166050"/>
                  <a:gd name="connsiteY194" fmla="*/ 827967 h 894132"/>
                  <a:gd name="connsiteX195" fmla="*/ 585708 w 1166050"/>
                  <a:gd name="connsiteY195" fmla="*/ 827073 h 894132"/>
                  <a:gd name="connsiteX196" fmla="*/ 591073 w 1166050"/>
                  <a:gd name="connsiteY196" fmla="*/ 820814 h 894132"/>
                  <a:gd name="connsiteX197" fmla="*/ 592862 w 1166050"/>
                  <a:gd name="connsiteY197" fmla="*/ 819026 h 894132"/>
                  <a:gd name="connsiteX198" fmla="*/ 595544 w 1166050"/>
                  <a:gd name="connsiteY198" fmla="*/ 815449 h 894132"/>
                  <a:gd name="connsiteX199" fmla="*/ 596439 w 1166050"/>
                  <a:gd name="connsiteY199" fmla="*/ 813661 h 894132"/>
                  <a:gd name="connsiteX200" fmla="*/ 601804 w 1166050"/>
                  <a:gd name="connsiteY200" fmla="*/ 806508 h 894132"/>
                  <a:gd name="connsiteX201" fmla="*/ 602698 w 1166050"/>
                  <a:gd name="connsiteY201" fmla="*/ 805614 h 894132"/>
                  <a:gd name="connsiteX202" fmla="*/ 605381 w 1166050"/>
                  <a:gd name="connsiteY202" fmla="*/ 802037 h 894132"/>
                  <a:gd name="connsiteX203" fmla="*/ 607169 w 1166050"/>
                  <a:gd name="connsiteY203" fmla="*/ 798461 h 894132"/>
                  <a:gd name="connsiteX204" fmla="*/ 607169 w 1166050"/>
                  <a:gd name="connsiteY204" fmla="*/ 797567 h 894132"/>
                  <a:gd name="connsiteX205" fmla="*/ 608958 w 1166050"/>
                  <a:gd name="connsiteY205" fmla="*/ 793990 h 894132"/>
                  <a:gd name="connsiteX206" fmla="*/ 608958 w 1166050"/>
                  <a:gd name="connsiteY206" fmla="*/ 793096 h 894132"/>
                  <a:gd name="connsiteX207" fmla="*/ 609852 w 1166050"/>
                  <a:gd name="connsiteY207" fmla="*/ 791308 h 894132"/>
                  <a:gd name="connsiteX208" fmla="*/ 610746 w 1166050"/>
                  <a:gd name="connsiteY208" fmla="*/ 788625 h 894132"/>
                  <a:gd name="connsiteX209" fmla="*/ 610746 w 1166050"/>
                  <a:gd name="connsiteY209" fmla="*/ 787731 h 894132"/>
                  <a:gd name="connsiteX210" fmla="*/ 617900 w 1166050"/>
                  <a:gd name="connsiteY210" fmla="*/ 778790 h 894132"/>
                  <a:gd name="connsiteX211" fmla="*/ 617005 w 1166050"/>
                  <a:gd name="connsiteY211" fmla="*/ 778790 h 894132"/>
                  <a:gd name="connsiteX212" fmla="*/ 610746 w 1166050"/>
                  <a:gd name="connsiteY212" fmla="*/ 784155 h 894132"/>
                  <a:gd name="connsiteX213" fmla="*/ 608063 w 1166050"/>
                  <a:gd name="connsiteY213" fmla="*/ 781472 h 894132"/>
                  <a:gd name="connsiteX214" fmla="*/ 611640 w 1166050"/>
                  <a:gd name="connsiteY214" fmla="*/ 777896 h 894132"/>
                  <a:gd name="connsiteX215" fmla="*/ 620582 w 1166050"/>
                  <a:gd name="connsiteY215" fmla="*/ 768954 h 894132"/>
                  <a:gd name="connsiteX216" fmla="*/ 625948 w 1166050"/>
                  <a:gd name="connsiteY216" fmla="*/ 765378 h 894132"/>
                  <a:gd name="connsiteX217" fmla="*/ 626842 w 1166050"/>
                  <a:gd name="connsiteY217" fmla="*/ 764484 h 894132"/>
                  <a:gd name="connsiteX218" fmla="*/ 630419 w 1166050"/>
                  <a:gd name="connsiteY218" fmla="*/ 760013 h 894132"/>
                  <a:gd name="connsiteX219" fmla="*/ 694802 w 1166050"/>
                  <a:gd name="connsiteY219" fmla="*/ 734977 h 894132"/>
                  <a:gd name="connsiteX220" fmla="*/ 721628 w 1166050"/>
                  <a:gd name="connsiteY220" fmla="*/ 734977 h 894132"/>
                  <a:gd name="connsiteX221" fmla="*/ 736830 w 1166050"/>
                  <a:gd name="connsiteY221" fmla="*/ 738554 h 894132"/>
                  <a:gd name="connsiteX222" fmla="*/ 693908 w 1166050"/>
                  <a:gd name="connsiteY222" fmla="*/ 760013 h 894132"/>
                  <a:gd name="connsiteX223" fmla="*/ 728782 w 1166050"/>
                  <a:gd name="connsiteY223" fmla="*/ 641988 h 894132"/>
                  <a:gd name="connsiteX224" fmla="*/ 735935 w 1166050"/>
                  <a:gd name="connsiteY224" fmla="*/ 638411 h 894132"/>
                  <a:gd name="connsiteX225" fmla="*/ 722522 w 1166050"/>
                  <a:gd name="connsiteY225" fmla="*/ 638411 h 894132"/>
                  <a:gd name="connsiteX226" fmla="*/ 720734 w 1166050"/>
                  <a:gd name="connsiteY226" fmla="*/ 634834 h 894132"/>
                  <a:gd name="connsiteX227" fmla="*/ 693908 w 1166050"/>
                  <a:gd name="connsiteY227" fmla="*/ 641988 h 894132"/>
                  <a:gd name="connsiteX228" fmla="*/ 658139 w 1166050"/>
                  <a:gd name="connsiteY228" fmla="*/ 657188 h 894132"/>
                  <a:gd name="connsiteX229" fmla="*/ 604486 w 1166050"/>
                  <a:gd name="connsiteY229" fmla="*/ 685800 h 894132"/>
                  <a:gd name="connsiteX230" fmla="*/ 602698 w 1166050"/>
                  <a:gd name="connsiteY230" fmla="*/ 682223 h 894132"/>
                  <a:gd name="connsiteX231" fmla="*/ 614323 w 1166050"/>
                  <a:gd name="connsiteY231" fmla="*/ 670600 h 894132"/>
                  <a:gd name="connsiteX232" fmla="*/ 612534 w 1166050"/>
                  <a:gd name="connsiteY232" fmla="*/ 667023 h 894132"/>
                  <a:gd name="connsiteX233" fmla="*/ 661716 w 1166050"/>
                  <a:gd name="connsiteY233" fmla="*/ 623211 h 894132"/>
                  <a:gd name="connsiteX234" fmla="*/ 661716 w 1166050"/>
                  <a:gd name="connsiteY234" fmla="*/ 617846 h 894132"/>
                  <a:gd name="connsiteX235" fmla="*/ 678706 w 1166050"/>
                  <a:gd name="connsiteY235" fmla="*/ 599069 h 894132"/>
                  <a:gd name="connsiteX236" fmla="*/ 695696 w 1166050"/>
                  <a:gd name="connsiteY236" fmla="*/ 583869 h 894132"/>
                  <a:gd name="connsiteX237" fmla="*/ 690331 w 1166050"/>
                  <a:gd name="connsiteY237" fmla="*/ 578504 h 894132"/>
                  <a:gd name="connsiteX238" fmla="*/ 669764 w 1166050"/>
                  <a:gd name="connsiteY238" fmla="*/ 576716 h 894132"/>
                  <a:gd name="connsiteX239" fmla="*/ 680494 w 1166050"/>
                  <a:gd name="connsiteY239" fmla="*/ 570457 h 894132"/>
                  <a:gd name="connsiteX240" fmla="*/ 676918 w 1166050"/>
                  <a:gd name="connsiteY240" fmla="*/ 567774 h 894132"/>
                  <a:gd name="connsiteX241" fmla="*/ 684965 w 1166050"/>
                  <a:gd name="connsiteY241" fmla="*/ 559727 h 894132"/>
                  <a:gd name="connsiteX242" fmla="*/ 705532 w 1166050"/>
                  <a:gd name="connsiteY242" fmla="*/ 552574 h 894132"/>
                  <a:gd name="connsiteX243" fmla="*/ 667975 w 1166050"/>
                  <a:gd name="connsiteY243" fmla="*/ 548998 h 894132"/>
                  <a:gd name="connsiteX244" fmla="*/ 710003 w 1166050"/>
                  <a:gd name="connsiteY244" fmla="*/ 498032 h 894132"/>
                  <a:gd name="connsiteX245" fmla="*/ 715369 w 1166050"/>
                  <a:gd name="connsiteY245" fmla="*/ 499820 h 894132"/>
                  <a:gd name="connsiteX246" fmla="*/ 701955 w 1166050"/>
                  <a:gd name="connsiteY246" fmla="*/ 516809 h 894132"/>
                  <a:gd name="connsiteX247" fmla="*/ 742195 w 1166050"/>
                  <a:gd name="connsiteY247" fmla="*/ 526644 h 894132"/>
                  <a:gd name="connsiteX248" fmla="*/ 735041 w 1166050"/>
                  <a:gd name="connsiteY248" fmla="*/ 528433 h 894132"/>
                  <a:gd name="connsiteX249" fmla="*/ 761868 w 1166050"/>
                  <a:gd name="connsiteY249" fmla="*/ 536480 h 894132"/>
                  <a:gd name="connsiteX250" fmla="*/ 746666 w 1166050"/>
                  <a:gd name="connsiteY250" fmla="*/ 536480 h 894132"/>
                  <a:gd name="connsiteX251" fmla="*/ 898682 w 1166050"/>
                  <a:gd name="connsiteY251" fmla="*/ 597281 h 894132"/>
                  <a:gd name="connsiteX252" fmla="*/ 782434 w 1166050"/>
                  <a:gd name="connsiteY252" fmla="*/ 633046 h 894132"/>
                  <a:gd name="connsiteX253" fmla="*/ 769021 w 1166050"/>
                  <a:gd name="connsiteY253" fmla="*/ 631258 h 894132"/>
                  <a:gd name="connsiteX254" fmla="*/ 767233 w 1166050"/>
                  <a:gd name="connsiteY254" fmla="*/ 636623 h 894132"/>
                  <a:gd name="connsiteX255" fmla="*/ 750243 w 1166050"/>
                  <a:gd name="connsiteY255" fmla="*/ 640199 h 894132"/>
                  <a:gd name="connsiteX256" fmla="*/ 728782 w 1166050"/>
                  <a:gd name="connsiteY256" fmla="*/ 641988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Lst>
                <a:rect l="l" t="t" r="r" b="b"/>
                <a:pathLst>
                  <a:path w="1166050" h="894132">
                    <a:moveTo>
                      <a:pt x="1023871" y="790414"/>
                    </a:moveTo>
                    <a:cubicBezTo>
                      <a:pt x="1033708" y="780578"/>
                      <a:pt x="1043544" y="770743"/>
                      <a:pt x="1052486" y="760013"/>
                    </a:cubicBezTo>
                    <a:cubicBezTo>
                      <a:pt x="1070370" y="739448"/>
                      <a:pt x="1088254" y="720671"/>
                      <a:pt x="1108821" y="702789"/>
                    </a:cubicBezTo>
                    <a:cubicBezTo>
                      <a:pt x="1115081" y="697424"/>
                      <a:pt x="1121340" y="692059"/>
                      <a:pt x="1127600" y="688482"/>
                    </a:cubicBezTo>
                    <a:cubicBezTo>
                      <a:pt x="1129388" y="686694"/>
                      <a:pt x="1129388" y="683118"/>
                      <a:pt x="1131177" y="681329"/>
                    </a:cubicBezTo>
                    <a:cubicBezTo>
                      <a:pt x="1123129" y="684906"/>
                      <a:pt x="1117763" y="691165"/>
                      <a:pt x="1108821" y="694741"/>
                    </a:cubicBezTo>
                    <a:cubicBezTo>
                      <a:pt x="1107033" y="694741"/>
                      <a:pt x="1105244" y="692953"/>
                      <a:pt x="1107033" y="691165"/>
                    </a:cubicBezTo>
                    <a:cubicBezTo>
                      <a:pt x="1113292" y="686694"/>
                      <a:pt x="1119552" y="682223"/>
                      <a:pt x="1124917" y="677753"/>
                    </a:cubicBezTo>
                    <a:lnTo>
                      <a:pt x="1124023" y="677753"/>
                    </a:lnTo>
                    <a:cubicBezTo>
                      <a:pt x="1122234" y="677753"/>
                      <a:pt x="1122234" y="675965"/>
                      <a:pt x="1122234" y="674176"/>
                    </a:cubicBezTo>
                    <a:cubicBezTo>
                      <a:pt x="1099879" y="670600"/>
                      <a:pt x="1083783" y="685800"/>
                      <a:pt x="1068582" y="699212"/>
                    </a:cubicBezTo>
                    <a:cubicBezTo>
                      <a:pt x="1065005" y="701000"/>
                      <a:pt x="1061428" y="697424"/>
                      <a:pt x="1060534" y="697424"/>
                    </a:cubicBezTo>
                    <a:cubicBezTo>
                      <a:pt x="1035496" y="705471"/>
                      <a:pt x="1016718" y="727824"/>
                      <a:pt x="991680" y="737660"/>
                    </a:cubicBezTo>
                    <a:lnTo>
                      <a:pt x="991680" y="734083"/>
                    </a:lnTo>
                    <a:cubicBezTo>
                      <a:pt x="981843" y="737660"/>
                      <a:pt x="972007" y="743919"/>
                      <a:pt x="961277" y="745707"/>
                    </a:cubicBezTo>
                    <a:cubicBezTo>
                      <a:pt x="946075" y="749283"/>
                      <a:pt x="932662" y="747495"/>
                      <a:pt x="919249" y="747495"/>
                    </a:cubicBezTo>
                    <a:cubicBezTo>
                      <a:pt x="898682" y="749283"/>
                      <a:pt x="878115" y="753754"/>
                      <a:pt x="857548" y="758225"/>
                    </a:cubicBezTo>
                    <a:cubicBezTo>
                      <a:pt x="856654" y="758225"/>
                      <a:pt x="856654" y="758225"/>
                      <a:pt x="855760" y="759119"/>
                    </a:cubicBezTo>
                    <a:cubicBezTo>
                      <a:pt x="845029" y="761801"/>
                      <a:pt x="834299" y="766272"/>
                      <a:pt x="824462" y="771637"/>
                    </a:cubicBezTo>
                    <a:lnTo>
                      <a:pt x="820885" y="775213"/>
                    </a:lnTo>
                    <a:cubicBezTo>
                      <a:pt x="817309" y="778790"/>
                      <a:pt x="813732" y="783261"/>
                      <a:pt x="809261" y="785049"/>
                    </a:cubicBezTo>
                    <a:cubicBezTo>
                      <a:pt x="798530" y="790414"/>
                      <a:pt x="790482" y="799355"/>
                      <a:pt x="781540" y="807402"/>
                    </a:cubicBezTo>
                    <a:cubicBezTo>
                      <a:pt x="780646" y="808296"/>
                      <a:pt x="779752" y="808296"/>
                      <a:pt x="778858" y="808296"/>
                    </a:cubicBezTo>
                    <a:cubicBezTo>
                      <a:pt x="769915" y="817238"/>
                      <a:pt x="760973" y="826179"/>
                      <a:pt x="752031" y="834226"/>
                    </a:cubicBezTo>
                    <a:cubicBezTo>
                      <a:pt x="751137" y="835120"/>
                      <a:pt x="748454" y="835120"/>
                      <a:pt x="746666" y="835120"/>
                    </a:cubicBezTo>
                    <a:cubicBezTo>
                      <a:pt x="746666" y="834226"/>
                      <a:pt x="747560" y="834226"/>
                      <a:pt x="747560" y="833332"/>
                    </a:cubicBezTo>
                    <a:cubicBezTo>
                      <a:pt x="749349" y="830650"/>
                      <a:pt x="750243" y="828861"/>
                      <a:pt x="752031" y="826179"/>
                    </a:cubicBezTo>
                    <a:lnTo>
                      <a:pt x="757396" y="818132"/>
                    </a:lnTo>
                    <a:cubicBezTo>
                      <a:pt x="760079" y="814555"/>
                      <a:pt x="761868" y="810979"/>
                      <a:pt x="764550" y="808296"/>
                    </a:cubicBezTo>
                    <a:cubicBezTo>
                      <a:pt x="765444" y="807402"/>
                      <a:pt x="765444" y="806508"/>
                      <a:pt x="764550" y="806508"/>
                    </a:cubicBezTo>
                    <a:cubicBezTo>
                      <a:pt x="763656" y="805614"/>
                      <a:pt x="762762" y="805614"/>
                      <a:pt x="761868" y="805614"/>
                    </a:cubicBezTo>
                    <a:cubicBezTo>
                      <a:pt x="769915" y="797567"/>
                      <a:pt x="780646" y="790414"/>
                      <a:pt x="790482" y="784155"/>
                    </a:cubicBezTo>
                    <a:cubicBezTo>
                      <a:pt x="789588" y="784155"/>
                      <a:pt x="787800" y="783261"/>
                      <a:pt x="788694" y="782366"/>
                    </a:cubicBezTo>
                    <a:cubicBezTo>
                      <a:pt x="789588" y="780578"/>
                      <a:pt x="790482" y="779684"/>
                      <a:pt x="791377" y="777896"/>
                    </a:cubicBezTo>
                    <a:cubicBezTo>
                      <a:pt x="791377" y="777002"/>
                      <a:pt x="791377" y="777002"/>
                      <a:pt x="792271" y="776107"/>
                    </a:cubicBezTo>
                    <a:cubicBezTo>
                      <a:pt x="792271" y="775213"/>
                      <a:pt x="791377" y="775213"/>
                      <a:pt x="791377" y="774319"/>
                    </a:cubicBezTo>
                    <a:lnTo>
                      <a:pt x="783329" y="779684"/>
                    </a:lnTo>
                    <a:cubicBezTo>
                      <a:pt x="778858" y="783261"/>
                      <a:pt x="776175" y="790414"/>
                      <a:pt x="769915" y="790414"/>
                    </a:cubicBezTo>
                    <a:lnTo>
                      <a:pt x="767233" y="790414"/>
                    </a:lnTo>
                    <a:cubicBezTo>
                      <a:pt x="766339" y="790414"/>
                      <a:pt x="765444" y="790414"/>
                      <a:pt x="765444" y="789519"/>
                    </a:cubicBezTo>
                    <a:lnTo>
                      <a:pt x="765444" y="788625"/>
                    </a:lnTo>
                    <a:cubicBezTo>
                      <a:pt x="765444" y="787731"/>
                      <a:pt x="766339" y="787731"/>
                      <a:pt x="766339" y="786837"/>
                    </a:cubicBezTo>
                    <a:cubicBezTo>
                      <a:pt x="766339" y="785943"/>
                      <a:pt x="767233" y="785943"/>
                      <a:pt x="767233" y="785049"/>
                    </a:cubicBezTo>
                    <a:cubicBezTo>
                      <a:pt x="767233" y="785049"/>
                      <a:pt x="767233" y="784155"/>
                      <a:pt x="768127" y="784155"/>
                    </a:cubicBezTo>
                    <a:cubicBezTo>
                      <a:pt x="768127" y="783261"/>
                      <a:pt x="769021" y="782366"/>
                      <a:pt x="769021" y="782366"/>
                    </a:cubicBezTo>
                    <a:cubicBezTo>
                      <a:pt x="769021" y="781472"/>
                      <a:pt x="769915" y="781472"/>
                      <a:pt x="769915" y="780578"/>
                    </a:cubicBezTo>
                    <a:cubicBezTo>
                      <a:pt x="770810" y="779684"/>
                      <a:pt x="771704" y="777896"/>
                      <a:pt x="771704" y="777002"/>
                    </a:cubicBezTo>
                    <a:cubicBezTo>
                      <a:pt x="771704" y="776107"/>
                      <a:pt x="772598" y="776107"/>
                      <a:pt x="772598" y="775213"/>
                    </a:cubicBezTo>
                    <a:cubicBezTo>
                      <a:pt x="773492" y="774319"/>
                      <a:pt x="773492" y="773425"/>
                      <a:pt x="774387" y="772531"/>
                    </a:cubicBezTo>
                    <a:cubicBezTo>
                      <a:pt x="775281" y="770743"/>
                      <a:pt x="774387" y="769849"/>
                      <a:pt x="773492" y="769849"/>
                    </a:cubicBezTo>
                    <a:cubicBezTo>
                      <a:pt x="776175" y="765378"/>
                      <a:pt x="780646" y="762695"/>
                      <a:pt x="785117" y="760013"/>
                    </a:cubicBezTo>
                    <a:lnTo>
                      <a:pt x="784223" y="760013"/>
                    </a:lnTo>
                    <a:cubicBezTo>
                      <a:pt x="790482" y="756437"/>
                      <a:pt x="797636" y="752860"/>
                      <a:pt x="803895" y="749283"/>
                    </a:cubicBezTo>
                    <a:lnTo>
                      <a:pt x="806578" y="746601"/>
                    </a:lnTo>
                    <a:cubicBezTo>
                      <a:pt x="796742" y="750178"/>
                      <a:pt x="788694" y="754648"/>
                      <a:pt x="779752" y="760013"/>
                    </a:cubicBezTo>
                    <a:cubicBezTo>
                      <a:pt x="779752" y="760013"/>
                      <a:pt x="777963" y="760907"/>
                      <a:pt x="777069" y="761801"/>
                    </a:cubicBezTo>
                    <a:cubicBezTo>
                      <a:pt x="777069" y="761801"/>
                      <a:pt x="775281" y="762695"/>
                      <a:pt x="772598" y="760013"/>
                    </a:cubicBezTo>
                    <a:lnTo>
                      <a:pt x="772598" y="759119"/>
                    </a:lnTo>
                    <a:cubicBezTo>
                      <a:pt x="774387" y="755542"/>
                      <a:pt x="779752" y="753754"/>
                      <a:pt x="782434" y="751072"/>
                    </a:cubicBezTo>
                    <a:cubicBezTo>
                      <a:pt x="784223" y="751072"/>
                      <a:pt x="786011" y="751072"/>
                      <a:pt x="786011" y="752860"/>
                    </a:cubicBezTo>
                    <a:cubicBezTo>
                      <a:pt x="840558" y="710836"/>
                      <a:pt x="914778" y="720671"/>
                      <a:pt x="977372" y="699212"/>
                    </a:cubicBezTo>
                    <a:cubicBezTo>
                      <a:pt x="982738" y="695635"/>
                      <a:pt x="987209" y="692059"/>
                      <a:pt x="992574" y="689377"/>
                    </a:cubicBezTo>
                    <a:cubicBezTo>
                      <a:pt x="1000622" y="685800"/>
                      <a:pt x="1007775" y="677753"/>
                      <a:pt x="1017612" y="672388"/>
                    </a:cubicBezTo>
                    <a:cubicBezTo>
                      <a:pt x="1031025" y="662553"/>
                      <a:pt x="1040861" y="650035"/>
                      <a:pt x="1046227" y="633940"/>
                    </a:cubicBezTo>
                    <a:cubicBezTo>
                      <a:pt x="1046227" y="632152"/>
                      <a:pt x="1044438" y="630364"/>
                      <a:pt x="1044438" y="630364"/>
                    </a:cubicBezTo>
                    <a:cubicBezTo>
                      <a:pt x="1022083" y="653611"/>
                      <a:pt x="997045" y="672388"/>
                      <a:pt x="970219" y="685800"/>
                    </a:cubicBezTo>
                    <a:cubicBezTo>
                      <a:pt x="934450" y="704577"/>
                      <a:pt x="895999" y="701000"/>
                      <a:pt x="858442" y="706365"/>
                    </a:cubicBezTo>
                    <a:cubicBezTo>
                      <a:pt x="860231" y="702789"/>
                      <a:pt x="863808" y="702789"/>
                      <a:pt x="866490" y="702789"/>
                    </a:cubicBezTo>
                    <a:cubicBezTo>
                      <a:pt x="866490" y="697424"/>
                      <a:pt x="870067" y="695635"/>
                      <a:pt x="873644" y="692953"/>
                    </a:cubicBezTo>
                    <a:lnTo>
                      <a:pt x="879009" y="692953"/>
                    </a:lnTo>
                    <a:cubicBezTo>
                      <a:pt x="880798" y="692953"/>
                      <a:pt x="880798" y="689377"/>
                      <a:pt x="882586" y="689377"/>
                    </a:cubicBezTo>
                    <a:cubicBezTo>
                      <a:pt x="886163" y="689377"/>
                      <a:pt x="891528" y="687588"/>
                      <a:pt x="889740" y="687588"/>
                    </a:cubicBezTo>
                    <a:cubicBezTo>
                      <a:pt x="884374" y="680435"/>
                      <a:pt x="874538" y="692953"/>
                      <a:pt x="866490" y="687588"/>
                    </a:cubicBezTo>
                    <a:cubicBezTo>
                      <a:pt x="870067" y="684012"/>
                      <a:pt x="868279" y="679541"/>
                      <a:pt x="871855" y="677753"/>
                    </a:cubicBezTo>
                    <a:lnTo>
                      <a:pt x="879009" y="677753"/>
                    </a:lnTo>
                    <a:cubicBezTo>
                      <a:pt x="879009" y="674176"/>
                      <a:pt x="882586" y="670600"/>
                      <a:pt x="882586" y="670600"/>
                    </a:cubicBezTo>
                    <a:cubicBezTo>
                      <a:pt x="907624" y="655400"/>
                      <a:pt x="931768" y="643776"/>
                      <a:pt x="955017" y="630364"/>
                    </a:cubicBezTo>
                    <a:cubicBezTo>
                      <a:pt x="949652" y="630364"/>
                      <a:pt x="946969" y="635729"/>
                      <a:pt x="941604" y="632152"/>
                    </a:cubicBezTo>
                    <a:cubicBezTo>
                      <a:pt x="945181" y="632152"/>
                      <a:pt x="941604" y="626787"/>
                      <a:pt x="945181" y="626787"/>
                    </a:cubicBezTo>
                    <a:cubicBezTo>
                      <a:pt x="963959" y="621422"/>
                      <a:pt x="979161" y="611587"/>
                      <a:pt x="997939" y="604434"/>
                    </a:cubicBezTo>
                    <a:cubicBezTo>
                      <a:pt x="990785" y="604434"/>
                      <a:pt x="986314" y="609799"/>
                      <a:pt x="979161" y="604434"/>
                    </a:cubicBezTo>
                    <a:cubicBezTo>
                      <a:pt x="982738" y="602646"/>
                      <a:pt x="984526" y="599069"/>
                      <a:pt x="988997" y="599069"/>
                    </a:cubicBezTo>
                    <a:lnTo>
                      <a:pt x="988997" y="593704"/>
                    </a:lnTo>
                    <a:cubicBezTo>
                      <a:pt x="988997" y="591916"/>
                      <a:pt x="990785" y="591916"/>
                      <a:pt x="992574" y="591916"/>
                    </a:cubicBezTo>
                    <a:cubicBezTo>
                      <a:pt x="990785" y="591916"/>
                      <a:pt x="988997" y="590128"/>
                      <a:pt x="988997" y="590128"/>
                    </a:cubicBezTo>
                    <a:cubicBezTo>
                      <a:pt x="990785" y="586551"/>
                      <a:pt x="996151" y="588340"/>
                      <a:pt x="998833" y="584763"/>
                    </a:cubicBezTo>
                    <a:cubicBezTo>
                      <a:pt x="997045" y="584763"/>
                      <a:pt x="993468" y="584763"/>
                      <a:pt x="993468" y="582975"/>
                    </a:cubicBezTo>
                    <a:cubicBezTo>
                      <a:pt x="998833" y="575822"/>
                      <a:pt x="1006881" y="574928"/>
                      <a:pt x="1015823" y="573139"/>
                    </a:cubicBezTo>
                    <a:cubicBezTo>
                      <a:pt x="1014035" y="569563"/>
                      <a:pt x="1008670" y="573139"/>
                      <a:pt x="1008670" y="569563"/>
                    </a:cubicBezTo>
                    <a:cubicBezTo>
                      <a:pt x="1008670" y="567774"/>
                      <a:pt x="1010458" y="567774"/>
                      <a:pt x="1012247" y="567774"/>
                    </a:cubicBezTo>
                    <a:lnTo>
                      <a:pt x="1008670" y="567774"/>
                    </a:lnTo>
                    <a:cubicBezTo>
                      <a:pt x="1005093" y="565986"/>
                      <a:pt x="1006881" y="562410"/>
                      <a:pt x="1006881" y="560621"/>
                    </a:cubicBezTo>
                    <a:cubicBezTo>
                      <a:pt x="1016718" y="548998"/>
                      <a:pt x="1016718" y="533797"/>
                      <a:pt x="1022083" y="520385"/>
                    </a:cubicBezTo>
                    <a:cubicBezTo>
                      <a:pt x="1020294" y="520385"/>
                      <a:pt x="1018506" y="520385"/>
                      <a:pt x="1018506" y="518597"/>
                    </a:cubicBezTo>
                    <a:cubicBezTo>
                      <a:pt x="1001516" y="537374"/>
                      <a:pt x="974690" y="543633"/>
                      <a:pt x="949652" y="550786"/>
                    </a:cubicBezTo>
                    <a:lnTo>
                      <a:pt x="938027" y="550786"/>
                    </a:lnTo>
                    <a:cubicBezTo>
                      <a:pt x="929979" y="554362"/>
                      <a:pt x="917460" y="554362"/>
                      <a:pt x="909412" y="548998"/>
                    </a:cubicBezTo>
                    <a:cubicBezTo>
                      <a:pt x="902259" y="545421"/>
                      <a:pt x="899576" y="540950"/>
                      <a:pt x="892422" y="535586"/>
                    </a:cubicBezTo>
                    <a:cubicBezTo>
                      <a:pt x="879009" y="527538"/>
                      <a:pt x="865596" y="520385"/>
                      <a:pt x="850394" y="515021"/>
                    </a:cubicBezTo>
                    <a:cubicBezTo>
                      <a:pt x="808367" y="501609"/>
                      <a:pt x="764550" y="494456"/>
                      <a:pt x="720734" y="496244"/>
                    </a:cubicBezTo>
                    <a:cubicBezTo>
                      <a:pt x="739512" y="486408"/>
                      <a:pt x="760079" y="485514"/>
                      <a:pt x="779752" y="479255"/>
                    </a:cubicBezTo>
                    <a:cubicBezTo>
                      <a:pt x="808367" y="471208"/>
                      <a:pt x="835193" y="460479"/>
                      <a:pt x="865596" y="462267"/>
                    </a:cubicBezTo>
                    <a:cubicBezTo>
                      <a:pt x="860231" y="460479"/>
                      <a:pt x="853971" y="462267"/>
                      <a:pt x="848606" y="462267"/>
                    </a:cubicBezTo>
                    <a:cubicBezTo>
                      <a:pt x="825357" y="460479"/>
                      <a:pt x="801213" y="467632"/>
                      <a:pt x="776175" y="472102"/>
                    </a:cubicBezTo>
                    <a:cubicBezTo>
                      <a:pt x="759185" y="475679"/>
                      <a:pt x="743983" y="481938"/>
                      <a:pt x="726993" y="485514"/>
                    </a:cubicBezTo>
                    <a:cubicBezTo>
                      <a:pt x="717157" y="489091"/>
                      <a:pt x="711792" y="498926"/>
                      <a:pt x="700167" y="497138"/>
                    </a:cubicBezTo>
                    <a:lnTo>
                      <a:pt x="700167" y="491773"/>
                    </a:lnTo>
                    <a:cubicBezTo>
                      <a:pt x="717157" y="471208"/>
                      <a:pt x="737724" y="451537"/>
                      <a:pt x="764550" y="449749"/>
                    </a:cubicBezTo>
                    <a:cubicBezTo>
                      <a:pt x="794953" y="444384"/>
                      <a:pt x="823568" y="449749"/>
                      <a:pt x="853971" y="453325"/>
                    </a:cubicBezTo>
                    <a:cubicBezTo>
                      <a:pt x="876327" y="455114"/>
                      <a:pt x="895999" y="460479"/>
                      <a:pt x="918354" y="464949"/>
                    </a:cubicBezTo>
                    <a:cubicBezTo>
                      <a:pt x="926402" y="464949"/>
                      <a:pt x="928191" y="478361"/>
                      <a:pt x="935344" y="480149"/>
                    </a:cubicBezTo>
                    <a:cubicBezTo>
                      <a:pt x="945181" y="483726"/>
                      <a:pt x="955911" y="480149"/>
                      <a:pt x="965748" y="487302"/>
                    </a:cubicBezTo>
                    <a:cubicBezTo>
                      <a:pt x="965748" y="483726"/>
                      <a:pt x="963959" y="480149"/>
                      <a:pt x="965748" y="477467"/>
                    </a:cubicBezTo>
                    <a:cubicBezTo>
                      <a:pt x="972901" y="470314"/>
                      <a:pt x="980949" y="479255"/>
                      <a:pt x="988103" y="475679"/>
                    </a:cubicBezTo>
                    <a:cubicBezTo>
                      <a:pt x="1001516" y="467632"/>
                      <a:pt x="976478" y="452431"/>
                      <a:pt x="969324" y="439913"/>
                    </a:cubicBezTo>
                    <a:cubicBezTo>
                      <a:pt x="969324" y="438125"/>
                      <a:pt x="971113" y="436337"/>
                      <a:pt x="971113" y="436337"/>
                    </a:cubicBezTo>
                    <a:cubicBezTo>
                      <a:pt x="984526" y="447961"/>
                      <a:pt x="994362" y="461373"/>
                      <a:pt x="1011352" y="470314"/>
                    </a:cubicBezTo>
                    <a:cubicBezTo>
                      <a:pt x="1019400" y="473890"/>
                      <a:pt x="1039967" y="478361"/>
                      <a:pt x="1036390" y="468526"/>
                    </a:cubicBezTo>
                    <a:cubicBezTo>
                      <a:pt x="1028342" y="449749"/>
                      <a:pt x="1011352" y="434549"/>
                      <a:pt x="997045" y="417560"/>
                    </a:cubicBezTo>
                    <a:lnTo>
                      <a:pt x="997045" y="410407"/>
                    </a:lnTo>
                    <a:cubicBezTo>
                      <a:pt x="993468" y="410407"/>
                      <a:pt x="993468" y="408619"/>
                      <a:pt x="991680" y="406831"/>
                    </a:cubicBezTo>
                    <a:lnTo>
                      <a:pt x="991680" y="399677"/>
                    </a:lnTo>
                    <a:cubicBezTo>
                      <a:pt x="984526" y="396101"/>
                      <a:pt x="986314" y="389842"/>
                      <a:pt x="983632" y="384477"/>
                    </a:cubicBezTo>
                    <a:cubicBezTo>
                      <a:pt x="978267" y="376430"/>
                      <a:pt x="981843" y="363912"/>
                      <a:pt x="978267" y="354077"/>
                    </a:cubicBezTo>
                    <a:cubicBezTo>
                      <a:pt x="974690" y="344241"/>
                      <a:pt x="972901" y="335300"/>
                      <a:pt x="971113" y="325464"/>
                    </a:cubicBezTo>
                    <a:cubicBezTo>
                      <a:pt x="965748" y="296852"/>
                      <a:pt x="959488" y="271816"/>
                      <a:pt x="955911" y="244098"/>
                    </a:cubicBezTo>
                    <a:cubicBezTo>
                      <a:pt x="952334" y="211910"/>
                      <a:pt x="974690" y="186874"/>
                      <a:pt x="989891" y="158262"/>
                    </a:cubicBezTo>
                    <a:cubicBezTo>
                      <a:pt x="1001516" y="137696"/>
                      <a:pt x="1014929" y="118026"/>
                      <a:pt x="1037284" y="104614"/>
                    </a:cubicBezTo>
                    <a:cubicBezTo>
                      <a:pt x="1042650" y="84049"/>
                      <a:pt x="1056063" y="67060"/>
                      <a:pt x="1069476" y="50966"/>
                    </a:cubicBezTo>
                    <a:cubicBezTo>
                      <a:pt x="1082889" y="34871"/>
                      <a:pt x="1105244" y="24142"/>
                      <a:pt x="1121340" y="16989"/>
                    </a:cubicBezTo>
                    <a:cubicBezTo>
                      <a:pt x="1144590" y="6259"/>
                      <a:pt x="1166051" y="0"/>
                      <a:pt x="1166051" y="0"/>
                    </a:cubicBezTo>
                    <a:lnTo>
                      <a:pt x="0" y="0"/>
                    </a:lnTo>
                    <a:lnTo>
                      <a:pt x="0" y="894133"/>
                    </a:lnTo>
                    <a:lnTo>
                      <a:pt x="828933" y="894133"/>
                    </a:lnTo>
                    <a:cubicBezTo>
                      <a:pt x="861125" y="870886"/>
                      <a:pt x="893317" y="860156"/>
                      <a:pt x="938027" y="837803"/>
                    </a:cubicBezTo>
                    <a:cubicBezTo>
                      <a:pt x="959488" y="828861"/>
                      <a:pt x="1007775" y="806508"/>
                      <a:pt x="1023871" y="790414"/>
                    </a:cubicBezTo>
                    <a:moveTo>
                      <a:pt x="764550" y="668812"/>
                    </a:moveTo>
                    <a:cubicBezTo>
                      <a:pt x="760973" y="668812"/>
                      <a:pt x="754714" y="670600"/>
                      <a:pt x="756502" y="667023"/>
                    </a:cubicBezTo>
                    <a:cubicBezTo>
                      <a:pt x="758291" y="658976"/>
                      <a:pt x="769915" y="658976"/>
                      <a:pt x="777069" y="655400"/>
                    </a:cubicBezTo>
                    <a:cubicBezTo>
                      <a:pt x="780646" y="653611"/>
                      <a:pt x="785117" y="650035"/>
                      <a:pt x="788694" y="651823"/>
                    </a:cubicBezTo>
                    <a:cubicBezTo>
                      <a:pt x="792271" y="657188"/>
                      <a:pt x="796742" y="655400"/>
                      <a:pt x="800319" y="658976"/>
                    </a:cubicBezTo>
                    <a:cubicBezTo>
                      <a:pt x="789588" y="668812"/>
                      <a:pt x="776175" y="664341"/>
                      <a:pt x="764550" y="668812"/>
                    </a:cubicBezTo>
                    <a:moveTo>
                      <a:pt x="505229" y="632152"/>
                    </a:moveTo>
                    <a:cubicBezTo>
                      <a:pt x="505229" y="632152"/>
                      <a:pt x="503441" y="630364"/>
                      <a:pt x="503441" y="628576"/>
                    </a:cubicBezTo>
                    <a:cubicBezTo>
                      <a:pt x="525796" y="599963"/>
                      <a:pt x="541892" y="573139"/>
                      <a:pt x="557988" y="542739"/>
                    </a:cubicBezTo>
                    <a:cubicBezTo>
                      <a:pt x="580343" y="531115"/>
                      <a:pt x="598227" y="514126"/>
                      <a:pt x="615217" y="495350"/>
                    </a:cubicBezTo>
                    <a:cubicBezTo>
                      <a:pt x="643832" y="464949"/>
                      <a:pt x="674235" y="438125"/>
                      <a:pt x="710003" y="421137"/>
                    </a:cubicBezTo>
                    <a:cubicBezTo>
                      <a:pt x="723416" y="415772"/>
                      <a:pt x="740406" y="417560"/>
                      <a:pt x="753820" y="422925"/>
                    </a:cubicBezTo>
                    <a:cubicBezTo>
                      <a:pt x="748454" y="430078"/>
                      <a:pt x="740406" y="428290"/>
                      <a:pt x="733253" y="432760"/>
                    </a:cubicBezTo>
                    <a:cubicBezTo>
                      <a:pt x="731464" y="432760"/>
                      <a:pt x="729676" y="432760"/>
                      <a:pt x="727888" y="430972"/>
                    </a:cubicBezTo>
                    <a:cubicBezTo>
                      <a:pt x="729676" y="429184"/>
                      <a:pt x="729676" y="427396"/>
                      <a:pt x="729676" y="425607"/>
                    </a:cubicBezTo>
                    <a:cubicBezTo>
                      <a:pt x="712686" y="444384"/>
                      <a:pt x="689436" y="452431"/>
                      <a:pt x="676023" y="474785"/>
                    </a:cubicBezTo>
                    <a:cubicBezTo>
                      <a:pt x="666187" y="491773"/>
                      <a:pt x="659033" y="513232"/>
                      <a:pt x="637572" y="518597"/>
                    </a:cubicBezTo>
                    <a:cubicBezTo>
                      <a:pt x="630419" y="520385"/>
                      <a:pt x="639361" y="513232"/>
                      <a:pt x="635784" y="515021"/>
                    </a:cubicBezTo>
                    <a:cubicBezTo>
                      <a:pt x="583025" y="547209"/>
                      <a:pt x="546363" y="586551"/>
                      <a:pt x="505229" y="632152"/>
                    </a:cubicBezTo>
                    <a:moveTo>
                      <a:pt x="645620" y="520385"/>
                    </a:moveTo>
                    <a:cubicBezTo>
                      <a:pt x="643832" y="523962"/>
                      <a:pt x="642043" y="523962"/>
                      <a:pt x="640255" y="527538"/>
                    </a:cubicBezTo>
                    <a:cubicBezTo>
                      <a:pt x="638466" y="531115"/>
                      <a:pt x="636678" y="532903"/>
                      <a:pt x="633101" y="534692"/>
                    </a:cubicBezTo>
                    <a:cubicBezTo>
                      <a:pt x="631313" y="534692"/>
                      <a:pt x="629524" y="534692"/>
                      <a:pt x="629524" y="532903"/>
                    </a:cubicBezTo>
                    <a:cubicBezTo>
                      <a:pt x="631313" y="525750"/>
                      <a:pt x="636678" y="519491"/>
                      <a:pt x="642938" y="517703"/>
                    </a:cubicBezTo>
                    <a:cubicBezTo>
                      <a:pt x="645620" y="516809"/>
                      <a:pt x="645620" y="518597"/>
                      <a:pt x="645620" y="520385"/>
                    </a:cubicBezTo>
                    <a:moveTo>
                      <a:pt x="724311" y="773425"/>
                    </a:moveTo>
                    <a:cubicBezTo>
                      <a:pt x="723416" y="775213"/>
                      <a:pt x="721628" y="777002"/>
                      <a:pt x="719840" y="778790"/>
                    </a:cubicBezTo>
                    <a:cubicBezTo>
                      <a:pt x="721628" y="778790"/>
                      <a:pt x="723416" y="780578"/>
                      <a:pt x="721628" y="781472"/>
                    </a:cubicBezTo>
                    <a:cubicBezTo>
                      <a:pt x="718051" y="785049"/>
                      <a:pt x="713580" y="788625"/>
                      <a:pt x="709109" y="790414"/>
                    </a:cubicBezTo>
                    <a:lnTo>
                      <a:pt x="706426" y="790414"/>
                    </a:lnTo>
                    <a:cubicBezTo>
                      <a:pt x="704638" y="792202"/>
                      <a:pt x="701955" y="793990"/>
                      <a:pt x="700167" y="796673"/>
                    </a:cubicBezTo>
                    <a:cubicBezTo>
                      <a:pt x="698379" y="798461"/>
                      <a:pt x="688542" y="797567"/>
                      <a:pt x="691225" y="794884"/>
                    </a:cubicBezTo>
                    <a:cubicBezTo>
                      <a:pt x="695696" y="791308"/>
                      <a:pt x="699273" y="786837"/>
                      <a:pt x="703744" y="783261"/>
                    </a:cubicBezTo>
                    <a:cubicBezTo>
                      <a:pt x="706426" y="781472"/>
                      <a:pt x="709109" y="778790"/>
                      <a:pt x="710898" y="776107"/>
                    </a:cubicBezTo>
                    <a:cubicBezTo>
                      <a:pt x="711792" y="774319"/>
                      <a:pt x="712686" y="773425"/>
                      <a:pt x="714474" y="772531"/>
                    </a:cubicBezTo>
                    <a:cubicBezTo>
                      <a:pt x="717157" y="770743"/>
                      <a:pt x="726099" y="769849"/>
                      <a:pt x="724311" y="773425"/>
                    </a:cubicBezTo>
                    <a:moveTo>
                      <a:pt x="693908" y="760013"/>
                    </a:moveTo>
                    <a:cubicBezTo>
                      <a:pt x="686754" y="764484"/>
                      <a:pt x="680494" y="768954"/>
                      <a:pt x="674235" y="773425"/>
                    </a:cubicBezTo>
                    <a:cubicBezTo>
                      <a:pt x="667081" y="777896"/>
                      <a:pt x="659033" y="780578"/>
                      <a:pt x="651880" y="784155"/>
                    </a:cubicBezTo>
                    <a:cubicBezTo>
                      <a:pt x="650985" y="783261"/>
                      <a:pt x="650091" y="783261"/>
                      <a:pt x="649197" y="783261"/>
                    </a:cubicBezTo>
                    <a:cubicBezTo>
                      <a:pt x="642938" y="786837"/>
                      <a:pt x="637572" y="791308"/>
                      <a:pt x="632207" y="796673"/>
                    </a:cubicBezTo>
                    <a:lnTo>
                      <a:pt x="629524" y="799355"/>
                    </a:lnTo>
                    <a:lnTo>
                      <a:pt x="626842" y="802037"/>
                    </a:lnTo>
                    <a:lnTo>
                      <a:pt x="623265" y="805614"/>
                    </a:lnTo>
                    <a:cubicBezTo>
                      <a:pt x="622371" y="806508"/>
                      <a:pt x="622371" y="807402"/>
                      <a:pt x="620582" y="808296"/>
                    </a:cubicBezTo>
                    <a:cubicBezTo>
                      <a:pt x="619688" y="809190"/>
                      <a:pt x="617005" y="809190"/>
                      <a:pt x="617005" y="807402"/>
                    </a:cubicBezTo>
                    <a:cubicBezTo>
                      <a:pt x="616111" y="808296"/>
                      <a:pt x="615217" y="808296"/>
                      <a:pt x="614323" y="809190"/>
                    </a:cubicBezTo>
                    <a:cubicBezTo>
                      <a:pt x="613429" y="810085"/>
                      <a:pt x="612534" y="810085"/>
                      <a:pt x="611640" y="810979"/>
                    </a:cubicBezTo>
                    <a:lnTo>
                      <a:pt x="609852" y="810979"/>
                    </a:lnTo>
                    <a:cubicBezTo>
                      <a:pt x="608063" y="812767"/>
                      <a:pt x="605381" y="814555"/>
                      <a:pt x="603592" y="816343"/>
                    </a:cubicBezTo>
                    <a:cubicBezTo>
                      <a:pt x="600015" y="819920"/>
                      <a:pt x="596439" y="822602"/>
                      <a:pt x="593756" y="827073"/>
                    </a:cubicBezTo>
                    <a:lnTo>
                      <a:pt x="593756" y="827967"/>
                    </a:lnTo>
                    <a:lnTo>
                      <a:pt x="592862" y="828861"/>
                    </a:lnTo>
                    <a:cubicBezTo>
                      <a:pt x="592862" y="828861"/>
                      <a:pt x="592862" y="829755"/>
                      <a:pt x="591968" y="829755"/>
                    </a:cubicBezTo>
                    <a:cubicBezTo>
                      <a:pt x="591968" y="830650"/>
                      <a:pt x="591073" y="830650"/>
                      <a:pt x="591073" y="831544"/>
                    </a:cubicBezTo>
                    <a:cubicBezTo>
                      <a:pt x="591073" y="831544"/>
                      <a:pt x="590179" y="832438"/>
                      <a:pt x="589285" y="832438"/>
                    </a:cubicBezTo>
                    <a:lnTo>
                      <a:pt x="588391" y="831544"/>
                    </a:lnTo>
                    <a:cubicBezTo>
                      <a:pt x="588391" y="831544"/>
                      <a:pt x="588391" y="830650"/>
                      <a:pt x="587496" y="830650"/>
                    </a:cubicBezTo>
                    <a:cubicBezTo>
                      <a:pt x="586602" y="829755"/>
                      <a:pt x="586602" y="828861"/>
                      <a:pt x="585708" y="827967"/>
                    </a:cubicBezTo>
                    <a:lnTo>
                      <a:pt x="585708" y="827073"/>
                    </a:lnTo>
                    <a:cubicBezTo>
                      <a:pt x="587496" y="825285"/>
                      <a:pt x="589285" y="823497"/>
                      <a:pt x="591073" y="820814"/>
                    </a:cubicBezTo>
                    <a:cubicBezTo>
                      <a:pt x="591968" y="819920"/>
                      <a:pt x="591968" y="819026"/>
                      <a:pt x="592862" y="819026"/>
                    </a:cubicBezTo>
                    <a:cubicBezTo>
                      <a:pt x="593756" y="818132"/>
                      <a:pt x="594650" y="816343"/>
                      <a:pt x="595544" y="815449"/>
                    </a:cubicBezTo>
                    <a:cubicBezTo>
                      <a:pt x="595544" y="814555"/>
                      <a:pt x="596439" y="814555"/>
                      <a:pt x="596439" y="813661"/>
                    </a:cubicBezTo>
                    <a:cubicBezTo>
                      <a:pt x="598227" y="810979"/>
                      <a:pt x="600015" y="809190"/>
                      <a:pt x="601804" y="806508"/>
                    </a:cubicBezTo>
                    <a:lnTo>
                      <a:pt x="602698" y="805614"/>
                    </a:lnTo>
                    <a:cubicBezTo>
                      <a:pt x="603592" y="804720"/>
                      <a:pt x="604486" y="802931"/>
                      <a:pt x="605381" y="802037"/>
                    </a:cubicBezTo>
                    <a:cubicBezTo>
                      <a:pt x="606275" y="801143"/>
                      <a:pt x="606275" y="800249"/>
                      <a:pt x="607169" y="798461"/>
                    </a:cubicBezTo>
                    <a:lnTo>
                      <a:pt x="607169" y="797567"/>
                    </a:lnTo>
                    <a:cubicBezTo>
                      <a:pt x="608063" y="795778"/>
                      <a:pt x="608063" y="794884"/>
                      <a:pt x="608958" y="793990"/>
                    </a:cubicBezTo>
                    <a:lnTo>
                      <a:pt x="608958" y="793096"/>
                    </a:lnTo>
                    <a:cubicBezTo>
                      <a:pt x="608958" y="792202"/>
                      <a:pt x="608958" y="792202"/>
                      <a:pt x="609852" y="791308"/>
                    </a:cubicBezTo>
                    <a:cubicBezTo>
                      <a:pt x="609852" y="790414"/>
                      <a:pt x="609852" y="789519"/>
                      <a:pt x="610746" y="788625"/>
                    </a:cubicBezTo>
                    <a:lnTo>
                      <a:pt x="610746" y="787731"/>
                    </a:lnTo>
                    <a:cubicBezTo>
                      <a:pt x="612534" y="784155"/>
                      <a:pt x="615217" y="781472"/>
                      <a:pt x="617900" y="778790"/>
                    </a:cubicBezTo>
                    <a:lnTo>
                      <a:pt x="617005" y="778790"/>
                    </a:lnTo>
                    <a:cubicBezTo>
                      <a:pt x="614323" y="780578"/>
                      <a:pt x="612534" y="782366"/>
                      <a:pt x="610746" y="784155"/>
                    </a:cubicBezTo>
                    <a:cubicBezTo>
                      <a:pt x="608958" y="785943"/>
                      <a:pt x="605381" y="783261"/>
                      <a:pt x="608063" y="781472"/>
                    </a:cubicBezTo>
                    <a:cubicBezTo>
                      <a:pt x="609852" y="780578"/>
                      <a:pt x="610746" y="778790"/>
                      <a:pt x="611640" y="777896"/>
                    </a:cubicBezTo>
                    <a:cubicBezTo>
                      <a:pt x="614323" y="775213"/>
                      <a:pt x="617005" y="771637"/>
                      <a:pt x="620582" y="768954"/>
                    </a:cubicBezTo>
                    <a:cubicBezTo>
                      <a:pt x="622371" y="767166"/>
                      <a:pt x="624159" y="766272"/>
                      <a:pt x="625948" y="765378"/>
                    </a:cubicBezTo>
                    <a:lnTo>
                      <a:pt x="626842" y="764484"/>
                    </a:lnTo>
                    <a:cubicBezTo>
                      <a:pt x="627736" y="762695"/>
                      <a:pt x="629524" y="761801"/>
                      <a:pt x="630419" y="760013"/>
                    </a:cubicBezTo>
                    <a:cubicBezTo>
                      <a:pt x="646514" y="744813"/>
                      <a:pt x="674235" y="744813"/>
                      <a:pt x="694802" y="734977"/>
                    </a:cubicBezTo>
                    <a:cubicBezTo>
                      <a:pt x="702850" y="731401"/>
                      <a:pt x="713580" y="736766"/>
                      <a:pt x="721628" y="734977"/>
                    </a:cubicBezTo>
                    <a:cubicBezTo>
                      <a:pt x="726993" y="734977"/>
                      <a:pt x="731464" y="734977"/>
                      <a:pt x="736830" y="738554"/>
                    </a:cubicBezTo>
                    <a:cubicBezTo>
                      <a:pt x="721628" y="741236"/>
                      <a:pt x="708215" y="751072"/>
                      <a:pt x="693908" y="760013"/>
                    </a:cubicBezTo>
                    <a:moveTo>
                      <a:pt x="728782" y="641988"/>
                    </a:moveTo>
                    <a:cubicBezTo>
                      <a:pt x="726993" y="640199"/>
                      <a:pt x="734147" y="641988"/>
                      <a:pt x="735935" y="638411"/>
                    </a:cubicBezTo>
                    <a:lnTo>
                      <a:pt x="722522" y="638411"/>
                    </a:lnTo>
                    <a:cubicBezTo>
                      <a:pt x="720734" y="638411"/>
                      <a:pt x="720734" y="636623"/>
                      <a:pt x="720734" y="634834"/>
                    </a:cubicBezTo>
                    <a:cubicBezTo>
                      <a:pt x="712686" y="636623"/>
                      <a:pt x="701955" y="640199"/>
                      <a:pt x="693908" y="641988"/>
                    </a:cubicBezTo>
                    <a:cubicBezTo>
                      <a:pt x="682283" y="645564"/>
                      <a:pt x="671552" y="653611"/>
                      <a:pt x="658139" y="657188"/>
                    </a:cubicBezTo>
                    <a:cubicBezTo>
                      <a:pt x="639361" y="664341"/>
                      <a:pt x="624159" y="679541"/>
                      <a:pt x="604486" y="685800"/>
                    </a:cubicBezTo>
                    <a:cubicBezTo>
                      <a:pt x="602698" y="685800"/>
                      <a:pt x="602698" y="684012"/>
                      <a:pt x="602698" y="682223"/>
                    </a:cubicBezTo>
                    <a:cubicBezTo>
                      <a:pt x="604486" y="676859"/>
                      <a:pt x="610746" y="675070"/>
                      <a:pt x="614323" y="670600"/>
                    </a:cubicBezTo>
                    <a:cubicBezTo>
                      <a:pt x="614323" y="668812"/>
                      <a:pt x="614323" y="667023"/>
                      <a:pt x="612534" y="667023"/>
                    </a:cubicBezTo>
                    <a:cubicBezTo>
                      <a:pt x="625948" y="648246"/>
                      <a:pt x="644726" y="638411"/>
                      <a:pt x="661716" y="623211"/>
                    </a:cubicBezTo>
                    <a:lnTo>
                      <a:pt x="661716" y="617846"/>
                    </a:lnTo>
                    <a:cubicBezTo>
                      <a:pt x="667081" y="610693"/>
                      <a:pt x="675129" y="608010"/>
                      <a:pt x="678706" y="599069"/>
                    </a:cubicBezTo>
                    <a:cubicBezTo>
                      <a:pt x="680494" y="593704"/>
                      <a:pt x="687648" y="587445"/>
                      <a:pt x="695696" y="583869"/>
                    </a:cubicBezTo>
                    <a:cubicBezTo>
                      <a:pt x="693908" y="582081"/>
                      <a:pt x="690331" y="582081"/>
                      <a:pt x="690331" y="578504"/>
                    </a:cubicBezTo>
                    <a:cubicBezTo>
                      <a:pt x="683177" y="578504"/>
                      <a:pt x="676918" y="582081"/>
                      <a:pt x="669764" y="576716"/>
                    </a:cubicBezTo>
                    <a:cubicBezTo>
                      <a:pt x="673341" y="574033"/>
                      <a:pt x="676918" y="572245"/>
                      <a:pt x="680494" y="570457"/>
                    </a:cubicBezTo>
                    <a:cubicBezTo>
                      <a:pt x="678706" y="570457"/>
                      <a:pt x="677812" y="569563"/>
                      <a:pt x="676918" y="567774"/>
                    </a:cubicBezTo>
                    <a:cubicBezTo>
                      <a:pt x="675129" y="564198"/>
                      <a:pt x="680494" y="560621"/>
                      <a:pt x="684965" y="559727"/>
                    </a:cubicBezTo>
                    <a:cubicBezTo>
                      <a:pt x="692119" y="557939"/>
                      <a:pt x="700167" y="557939"/>
                      <a:pt x="705532" y="552574"/>
                    </a:cubicBezTo>
                    <a:cubicBezTo>
                      <a:pt x="693908" y="550786"/>
                      <a:pt x="680494" y="556151"/>
                      <a:pt x="667975" y="548998"/>
                    </a:cubicBezTo>
                    <a:cubicBezTo>
                      <a:pt x="676023" y="526644"/>
                      <a:pt x="690331" y="508762"/>
                      <a:pt x="710003" y="498032"/>
                    </a:cubicBezTo>
                    <a:cubicBezTo>
                      <a:pt x="711792" y="498032"/>
                      <a:pt x="715369" y="498032"/>
                      <a:pt x="715369" y="499820"/>
                    </a:cubicBezTo>
                    <a:cubicBezTo>
                      <a:pt x="715369" y="507868"/>
                      <a:pt x="710003" y="515021"/>
                      <a:pt x="701955" y="516809"/>
                    </a:cubicBezTo>
                    <a:cubicBezTo>
                      <a:pt x="715369" y="520385"/>
                      <a:pt x="728782" y="520385"/>
                      <a:pt x="742195" y="526644"/>
                    </a:cubicBezTo>
                    <a:cubicBezTo>
                      <a:pt x="740406" y="530221"/>
                      <a:pt x="736830" y="528433"/>
                      <a:pt x="735041" y="528433"/>
                    </a:cubicBezTo>
                    <a:cubicBezTo>
                      <a:pt x="743089" y="533797"/>
                      <a:pt x="753820" y="530221"/>
                      <a:pt x="761868" y="536480"/>
                    </a:cubicBezTo>
                    <a:cubicBezTo>
                      <a:pt x="756502" y="541845"/>
                      <a:pt x="752031" y="536480"/>
                      <a:pt x="746666" y="536480"/>
                    </a:cubicBezTo>
                    <a:cubicBezTo>
                      <a:pt x="799424" y="551680"/>
                      <a:pt x="854865" y="563304"/>
                      <a:pt x="898682" y="597281"/>
                    </a:cubicBezTo>
                    <a:cubicBezTo>
                      <a:pt x="861125" y="616058"/>
                      <a:pt x="822674" y="624105"/>
                      <a:pt x="782434" y="633046"/>
                    </a:cubicBezTo>
                    <a:cubicBezTo>
                      <a:pt x="777069" y="633046"/>
                      <a:pt x="774387" y="633046"/>
                      <a:pt x="769021" y="631258"/>
                    </a:cubicBezTo>
                    <a:cubicBezTo>
                      <a:pt x="769021" y="633046"/>
                      <a:pt x="769021" y="636623"/>
                      <a:pt x="767233" y="636623"/>
                    </a:cubicBezTo>
                    <a:cubicBezTo>
                      <a:pt x="760079" y="636623"/>
                      <a:pt x="755608" y="636623"/>
                      <a:pt x="750243" y="640199"/>
                    </a:cubicBezTo>
                    <a:cubicBezTo>
                      <a:pt x="743983" y="645564"/>
                      <a:pt x="734147" y="647352"/>
                      <a:pt x="728782" y="641988"/>
                    </a:cubicBezTo>
                  </a:path>
                </a:pathLst>
              </a:custGeom>
              <a:solidFill>
                <a:srgbClr val="000091"/>
              </a:solidFill>
              <a:ln w="893" cap="flat">
                <a:noFill/>
                <a:prstDash val="solid"/>
                <a:miter/>
              </a:ln>
            </p:spPr>
            <p:txBody>
              <a:bodyPr rtlCol="0" anchor="ctr"/>
              <a:lstStyle/>
              <a:p>
                <a:endParaRPr lang="fr-FR"/>
              </a:p>
            </p:txBody>
          </p:sp>
          <p:sp>
            <p:nvSpPr>
              <p:cNvPr id="14" name="Forme libre 13">
                <a:extLst>
                  <a:ext uri="{FF2B5EF4-FFF2-40B4-BE49-F238E27FC236}">
                    <a16:creationId xmlns:a16="http://schemas.microsoft.com/office/drawing/2014/main" id="{8848E769-CA89-7864-D8F9-888F4F8708F5}"/>
                  </a:ext>
                </a:extLst>
              </p:cNvPr>
              <p:cNvSpPr/>
              <p:nvPr/>
            </p:nvSpPr>
            <p:spPr>
              <a:xfrm>
                <a:off x="4569124" y="894132"/>
                <a:ext cx="1085135" cy="894132"/>
              </a:xfrm>
              <a:custGeom>
                <a:avLst/>
                <a:gdLst>
                  <a:gd name="connsiteX0" fmla="*/ 1084241 w 1085135"/>
                  <a:gd name="connsiteY0" fmla="*/ 0 h 894132"/>
                  <a:gd name="connsiteX1" fmla="*/ 123859 w 1085135"/>
                  <a:gd name="connsiteY1" fmla="*/ 0 h 894132"/>
                  <a:gd name="connsiteX2" fmla="*/ 132801 w 1085135"/>
                  <a:gd name="connsiteY2" fmla="*/ 4471 h 894132"/>
                  <a:gd name="connsiteX3" fmla="*/ 156945 w 1085135"/>
                  <a:gd name="connsiteY3" fmla="*/ 16989 h 894132"/>
                  <a:gd name="connsiteX4" fmla="*/ 189136 w 1085135"/>
                  <a:gd name="connsiteY4" fmla="*/ 43813 h 894132"/>
                  <a:gd name="connsiteX5" fmla="*/ 194501 w 1085135"/>
                  <a:gd name="connsiteY5" fmla="*/ 66166 h 894132"/>
                  <a:gd name="connsiteX6" fmla="*/ 181088 w 1085135"/>
                  <a:gd name="connsiteY6" fmla="*/ 91202 h 894132"/>
                  <a:gd name="connsiteX7" fmla="*/ 145320 w 1085135"/>
                  <a:gd name="connsiteY7" fmla="*/ 94778 h 894132"/>
                  <a:gd name="connsiteX8" fmla="*/ 124753 w 1085135"/>
                  <a:gd name="connsiteY8" fmla="*/ 91202 h 894132"/>
                  <a:gd name="connsiteX9" fmla="*/ 190925 w 1085135"/>
                  <a:gd name="connsiteY9" fmla="*/ 136802 h 894132"/>
                  <a:gd name="connsiteX10" fmla="*/ 206126 w 1085135"/>
                  <a:gd name="connsiteY10" fmla="*/ 142167 h 894132"/>
                  <a:gd name="connsiteX11" fmla="*/ 207915 w 1085135"/>
                  <a:gd name="connsiteY11" fmla="*/ 147532 h 894132"/>
                  <a:gd name="connsiteX12" fmla="*/ 202549 w 1085135"/>
                  <a:gd name="connsiteY12" fmla="*/ 157367 h 894132"/>
                  <a:gd name="connsiteX13" fmla="*/ 207915 w 1085135"/>
                  <a:gd name="connsiteY13" fmla="*/ 157367 h 894132"/>
                  <a:gd name="connsiteX14" fmla="*/ 226693 w 1085135"/>
                  <a:gd name="connsiteY14" fmla="*/ 142167 h 894132"/>
                  <a:gd name="connsiteX15" fmla="*/ 233847 w 1085135"/>
                  <a:gd name="connsiteY15" fmla="*/ 167203 h 894132"/>
                  <a:gd name="connsiteX16" fmla="*/ 213280 w 1085135"/>
                  <a:gd name="connsiteY16" fmla="*/ 184191 h 894132"/>
                  <a:gd name="connsiteX17" fmla="*/ 213280 w 1085135"/>
                  <a:gd name="connsiteY17" fmla="*/ 195815 h 894132"/>
                  <a:gd name="connsiteX18" fmla="*/ 221328 w 1085135"/>
                  <a:gd name="connsiteY18" fmla="*/ 216380 h 894132"/>
                  <a:gd name="connsiteX19" fmla="*/ 232952 w 1085135"/>
                  <a:gd name="connsiteY19" fmla="*/ 253934 h 894132"/>
                  <a:gd name="connsiteX20" fmla="*/ 244577 w 1085135"/>
                  <a:gd name="connsiteY20" fmla="*/ 329935 h 894132"/>
                  <a:gd name="connsiteX21" fmla="*/ 242789 w 1085135"/>
                  <a:gd name="connsiteY21" fmla="*/ 368383 h 894132"/>
                  <a:gd name="connsiteX22" fmla="*/ 261567 w 1085135"/>
                  <a:gd name="connsiteY22" fmla="*/ 404148 h 894132"/>
                  <a:gd name="connsiteX23" fmla="*/ 280346 w 1085135"/>
                  <a:gd name="connsiteY23" fmla="*/ 430972 h 894132"/>
                  <a:gd name="connsiteX24" fmla="*/ 300912 w 1085135"/>
                  <a:gd name="connsiteY24" fmla="*/ 484620 h 894132"/>
                  <a:gd name="connsiteX25" fmla="*/ 265144 w 1085135"/>
                  <a:gd name="connsiteY25" fmla="*/ 501609 h 894132"/>
                  <a:gd name="connsiteX26" fmla="*/ 268721 w 1085135"/>
                  <a:gd name="connsiteY26" fmla="*/ 532009 h 894132"/>
                  <a:gd name="connsiteX27" fmla="*/ 246366 w 1085135"/>
                  <a:gd name="connsiteY27" fmla="*/ 561516 h 894132"/>
                  <a:gd name="connsiteX28" fmla="*/ 257990 w 1085135"/>
                  <a:gd name="connsiteY28" fmla="*/ 568669 h 894132"/>
                  <a:gd name="connsiteX29" fmla="*/ 263356 w 1085135"/>
                  <a:gd name="connsiteY29" fmla="*/ 591022 h 894132"/>
                  <a:gd name="connsiteX30" fmla="*/ 246366 w 1085135"/>
                  <a:gd name="connsiteY30" fmla="*/ 621422 h 894132"/>
                  <a:gd name="connsiteX31" fmla="*/ 244577 w 1085135"/>
                  <a:gd name="connsiteY31" fmla="*/ 658976 h 894132"/>
                  <a:gd name="connsiteX32" fmla="*/ 214174 w 1085135"/>
                  <a:gd name="connsiteY32" fmla="*/ 684012 h 894132"/>
                  <a:gd name="connsiteX33" fmla="*/ 181982 w 1085135"/>
                  <a:gd name="connsiteY33" fmla="*/ 685800 h 894132"/>
                  <a:gd name="connsiteX34" fmla="*/ 172146 w 1085135"/>
                  <a:gd name="connsiteY34" fmla="*/ 682223 h 894132"/>
                  <a:gd name="connsiteX35" fmla="*/ 86302 w 1085135"/>
                  <a:gd name="connsiteY35" fmla="*/ 670600 h 894132"/>
                  <a:gd name="connsiteX36" fmla="*/ 63052 w 1085135"/>
                  <a:gd name="connsiteY36" fmla="*/ 676859 h 894132"/>
                  <a:gd name="connsiteX37" fmla="*/ 42486 w 1085135"/>
                  <a:gd name="connsiteY37" fmla="*/ 694741 h 894132"/>
                  <a:gd name="connsiteX38" fmla="*/ 38909 w 1085135"/>
                  <a:gd name="connsiteY38" fmla="*/ 699212 h 894132"/>
                  <a:gd name="connsiteX39" fmla="*/ 37120 w 1085135"/>
                  <a:gd name="connsiteY39" fmla="*/ 701894 h 894132"/>
                  <a:gd name="connsiteX40" fmla="*/ 35332 w 1085135"/>
                  <a:gd name="connsiteY40" fmla="*/ 703683 h 894132"/>
                  <a:gd name="connsiteX41" fmla="*/ 21919 w 1085135"/>
                  <a:gd name="connsiteY41" fmla="*/ 723354 h 894132"/>
                  <a:gd name="connsiteX42" fmla="*/ 21024 w 1085135"/>
                  <a:gd name="connsiteY42" fmla="*/ 724248 h 894132"/>
                  <a:gd name="connsiteX43" fmla="*/ 19236 w 1085135"/>
                  <a:gd name="connsiteY43" fmla="*/ 726930 h 894132"/>
                  <a:gd name="connsiteX44" fmla="*/ 6717 w 1085135"/>
                  <a:gd name="connsiteY44" fmla="*/ 758225 h 894132"/>
                  <a:gd name="connsiteX45" fmla="*/ 8506 w 1085135"/>
                  <a:gd name="connsiteY45" fmla="*/ 837803 h 894132"/>
                  <a:gd name="connsiteX46" fmla="*/ 101503 w 1085135"/>
                  <a:gd name="connsiteY46" fmla="*/ 873568 h 894132"/>
                  <a:gd name="connsiteX47" fmla="*/ 141743 w 1085135"/>
                  <a:gd name="connsiteY47" fmla="*/ 894133 h 894132"/>
                  <a:gd name="connsiteX48" fmla="*/ 1085135 w 1085135"/>
                  <a:gd name="connsiteY48" fmla="*/ 894133 h 894132"/>
                  <a:gd name="connsiteX49" fmla="*/ 1085135 w 1085135"/>
                  <a:gd name="connsiteY49" fmla="*/ 0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085135" h="894132">
                    <a:moveTo>
                      <a:pt x="1084241" y="0"/>
                    </a:moveTo>
                    <a:lnTo>
                      <a:pt x="123859" y="0"/>
                    </a:lnTo>
                    <a:cubicBezTo>
                      <a:pt x="123859" y="0"/>
                      <a:pt x="125647" y="0"/>
                      <a:pt x="132801" y="4471"/>
                    </a:cubicBezTo>
                    <a:cubicBezTo>
                      <a:pt x="140849" y="8941"/>
                      <a:pt x="150685" y="14306"/>
                      <a:pt x="156945" y="16989"/>
                    </a:cubicBezTo>
                    <a:cubicBezTo>
                      <a:pt x="169463" y="23247"/>
                      <a:pt x="181088" y="31295"/>
                      <a:pt x="189136" y="43813"/>
                    </a:cubicBezTo>
                    <a:cubicBezTo>
                      <a:pt x="192713" y="49177"/>
                      <a:pt x="197184" y="59013"/>
                      <a:pt x="194501" y="66166"/>
                    </a:cubicBezTo>
                    <a:cubicBezTo>
                      <a:pt x="190925" y="74213"/>
                      <a:pt x="189136" y="88519"/>
                      <a:pt x="181088" y="91202"/>
                    </a:cubicBezTo>
                    <a:cubicBezTo>
                      <a:pt x="171252" y="96566"/>
                      <a:pt x="157839" y="96566"/>
                      <a:pt x="145320" y="94778"/>
                    </a:cubicBezTo>
                    <a:cubicBezTo>
                      <a:pt x="138166" y="94778"/>
                      <a:pt x="131907" y="92990"/>
                      <a:pt x="124753" y="91202"/>
                    </a:cubicBezTo>
                    <a:cubicBezTo>
                      <a:pt x="149791" y="101037"/>
                      <a:pt x="173935" y="113555"/>
                      <a:pt x="190925" y="136802"/>
                    </a:cubicBezTo>
                    <a:cubicBezTo>
                      <a:pt x="192713" y="140379"/>
                      <a:pt x="198972" y="142167"/>
                      <a:pt x="206126" y="142167"/>
                    </a:cubicBezTo>
                    <a:cubicBezTo>
                      <a:pt x="207915" y="142167"/>
                      <a:pt x="207915" y="145744"/>
                      <a:pt x="207915" y="147532"/>
                    </a:cubicBezTo>
                    <a:cubicBezTo>
                      <a:pt x="204338" y="151108"/>
                      <a:pt x="200761" y="152897"/>
                      <a:pt x="202549" y="157367"/>
                    </a:cubicBezTo>
                    <a:lnTo>
                      <a:pt x="207915" y="157367"/>
                    </a:lnTo>
                    <a:cubicBezTo>
                      <a:pt x="215962" y="153791"/>
                      <a:pt x="215068" y="136802"/>
                      <a:pt x="226693" y="142167"/>
                    </a:cubicBezTo>
                    <a:cubicBezTo>
                      <a:pt x="234741" y="147532"/>
                      <a:pt x="238318" y="159156"/>
                      <a:pt x="233847" y="167203"/>
                    </a:cubicBezTo>
                    <a:cubicBezTo>
                      <a:pt x="226693" y="174356"/>
                      <a:pt x="220433" y="178827"/>
                      <a:pt x="213280" y="184191"/>
                    </a:cubicBezTo>
                    <a:cubicBezTo>
                      <a:pt x="211491" y="187768"/>
                      <a:pt x="211491" y="192239"/>
                      <a:pt x="213280" y="195815"/>
                    </a:cubicBezTo>
                    <a:cubicBezTo>
                      <a:pt x="218645" y="202968"/>
                      <a:pt x="220433" y="209227"/>
                      <a:pt x="221328" y="216380"/>
                    </a:cubicBezTo>
                    <a:cubicBezTo>
                      <a:pt x="226693" y="228004"/>
                      <a:pt x="228481" y="241416"/>
                      <a:pt x="232952" y="253934"/>
                    </a:cubicBezTo>
                    <a:cubicBezTo>
                      <a:pt x="240106" y="278970"/>
                      <a:pt x="246366" y="304899"/>
                      <a:pt x="244577" y="329935"/>
                    </a:cubicBezTo>
                    <a:cubicBezTo>
                      <a:pt x="244577" y="343347"/>
                      <a:pt x="237423" y="354971"/>
                      <a:pt x="242789" y="368383"/>
                    </a:cubicBezTo>
                    <a:cubicBezTo>
                      <a:pt x="246366" y="381795"/>
                      <a:pt x="254413" y="391630"/>
                      <a:pt x="261567" y="404148"/>
                    </a:cubicBezTo>
                    <a:cubicBezTo>
                      <a:pt x="268721" y="413984"/>
                      <a:pt x="274980" y="421137"/>
                      <a:pt x="280346" y="430972"/>
                    </a:cubicBezTo>
                    <a:cubicBezTo>
                      <a:pt x="290182" y="447961"/>
                      <a:pt x="308960" y="464949"/>
                      <a:pt x="300912" y="484620"/>
                    </a:cubicBezTo>
                    <a:cubicBezTo>
                      <a:pt x="295547" y="496244"/>
                      <a:pt x="277663" y="494456"/>
                      <a:pt x="265144" y="501609"/>
                    </a:cubicBezTo>
                    <a:cubicBezTo>
                      <a:pt x="255308" y="509656"/>
                      <a:pt x="263356" y="523962"/>
                      <a:pt x="268721" y="532009"/>
                    </a:cubicBezTo>
                    <a:cubicBezTo>
                      <a:pt x="276769" y="547209"/>
                      <a:pt x="258885" y="557045"/>
                      <a:pt x="246366" y="561516"/>
                    </a:cubicBezTo>
                    <a:cubicBezTo>
                      <a:pt x="249942" y="566880"/>
                      <a:pt x="256202" y="565092"/>
                      <a:pt x="257990" y="568669"/>
                    </a:cubicBezTo>
                    <a:cubicBezTo>
                      <a:pt x="259779" y="576716"/>
                      <a:pt x="267827" y="582081"/>
                      <a:pt x="263356" y="591022"/>
                    </a:cubicBezTo>
                    <a:cubicBezTo>
                      <a:pt x="256202" y="600857"/>
                      <a:pt x="236529" y="606222"/>
                      <a:pt x="246366" y="621422"/>
                    </a:cubicBezTo>
                    <a:cubicBezTo>
                      <a:pt x="253519" y="633046"/>
                      <a:pt x="249048" y="646458"/>
                      <a:pt x="244577" y="658976"/>
                    </a:cubicBezTo>
                    <a:cubicBezTo>
                      <a:pt x="239212" y="672388"/>
                      <a:pt x="227587" y="681329"/>
                      <a:pt x="214174" y="684012"/>
                    </a:cubicBezTo>
                    <a:cubicBezTo>
                      <a:pt x="204338" y="687588"/>
                      <a:pt x="191819" y="687588"/>
                      <a:pt x="181982" y="685800"/>
                    </a:cubicBezTo>
                    <a:cubicBezTo>
                      <a:pt x="178406" y="684012"/>
                      <a:pt x="174829" y="682223"/>
                      <a:pt x="172146" y="682223"/>
                    </a:cubicBezTo>
                    <a:cubicBezTo>
                      <a:pt x="143531" y="678647"/>
                      <a:pt x="114917" y="670600"/>
                      <a:pt x="86302" y="670600"/>
                    </a:cubicBezTo>
                    <a:cubicBezTo>
                      <a:pt x="78254" y="672388"/>
                      <a:pt x="69312" y="674176"/>
                      <a:pt x="63052" y="676859"/>
                    </a:cubicBezTo>
                    <a:cubicBezTo>
                      <a:pt x="55899" y="682223"/>
                      <a:pt x="48745" y="688482"/>
                      <a:pt x="42486" y="694741"/>
                    </a:cubicBezTo>
                    <a:cubicBezTo>
                      <a:pt x="41591" y="696530"/>
                      <a:pt x="39803" y="697424"/>
                      <a:pt x="38909" y="699212"/>
                    </a:cubicBezTo>
                    <a:cubicBezTo>
                      <a:pt x="38014" y="700106"/>
                      <a:pt x="37120" y="701000"/>
                      <a:pt x="37120" y="701894"/>
                    </a:cubicBezTo>
                    <a:lnTo>
                      <a:pt x="35332" y="703683"/>
                    </a:lnTo>
                    <a:cubicBezTo>
                      <a:pt x="29967" y="709942"/>
                      <a:pt x="26390" y="716201"/>
                      <a:pt x="21919" y="723354"/>
                    </a:cubicBezTo>
                    <a:cubicBezTo>
                      <a:pt x="21919" y="724248"/>
                      <a:pt x="21024" y="724248"/>
                      <a:pt x="21024" y="724248"/>
                    </a:cubicBezTo>
                    <a:cubicBezTo>
                      <a:pt x="21024" y="725142"/>
                      <a:pt x="20130" y="726036"/>
                      <a:pt x="19236" y="726930"/>
                    </a:cubicBezTo>
                    <a:cubicBezTo>
                      <a:pt x="13871" y="736766"/>
                      <a:pt x="9400" y="747495"/>
                      <a:pt x="6717" y="758225"/>
                    </a:cubicBezTo>
                    <a:cubicBezTo>
                      <a:pt x="-4908" y="796673"/>
                      <a:pt x="458" y="829755"/>
                      <a:pt x="8506" y="837803"/>
                    </a:cubicBezTo>
                    <a:cubicBezTo>
                      <a:pt x="10294" y="839591"/>
                      <a:pt x="63947" y="856579"/>
                      <a:pt x="101503" y="873568"/>
                    </a:cubicBezTo>
                    <a:cubicBezTo>
                      <a:pt x="119388" y="881615"/>
                      <a:pt x="131012" y="886980"/>
                      <a:pt x="141743" y="894133"/>
                    </a:cubicBezTo>
                    <a:lnTo>
                      <a:pt x="1085135" y="894133"/>
                    </a:lnTo>
                    <a:lnTo>
                      <a:pt x="1085135" y="0"/>
                    </a:lnTo>
                    <a:close/>
                  </a:path>
                </a:pathLst>
              </a:custGeom>
              <a:solidFill>
                <a:srgbClr val="E1000F"/>
              </a:solidFill>
              <a:ln w="893" cap="flat">
                <a:noFill/>
                <a:prstDash val="solid"/>
                <a:miter/>
              </a:ln>
            </p:spPr>
            <p:txBody>
              <a:bodyPr rtlCol="0" anchor="ctr"/>
              <a:lstStyle/>
              <a:p>
                <a:endParaRPr lang="fr-FR"/>
              </a:p>
            </p:txBody>
          </p:sp>
          <p:sp>
            <p:nvSpPr>
              <p:cNvPr id="15" name="Forme libre 14">
                <a:extLst>
                  <a:ext uri="{FF2B5EF4-FFF2-40B4-BE49-F238E27FC236}">
                    <a16:creationId xmlns:a16="http://schemas.microsoft.com/office/drawing/2014/main" id="{75A5FCDA-66B5-E55B-A1A4-35F43A47C9CF}"/>
                  </a:ext>
                </a:extLst>
              </p:cNvPr>
              <p:cNvSpPr/>
              <p:nvPr/>
            </p:nvSpPr>
            <p:spPr>
              <a:xfrm>
                <a:off x="4684935" y="1205549"/>
                <a:ext cx="109897" cy="97202"/>
              </a:xfrm>
              <a:custGeom>
                <a:avLst/>
                <a:gdLst>
                  <a:gd name="connsiteX0" fmla="*/ 65277 w 109897"/>
                  <a:gd name="connsiteY0" fmla="*/ 15836 h 97202"/>
                  <a:gd name="connsiteX1" fmla="*/ 82267 w 109897"/>
                  <a:gd name="connsiteY1" fmla="*/ 21201 h 97202"/>
                  <a:gd name="connsiteX2" fmla="*/ 48287 w 109897"/>
                  <a:gd name="connsiteY2" fmla="*/ 51602 h 97202"/>
                  <a:gd name="connsiteX3" fmla="*/ 42922 w 109897"/>
                  <a:gd name="connsiteY3" fmla="*/ 51602 h 97202"/>
                  <a:gd name="connsiteX4" fmla="*/ 34874 w 109897"/>
                  <a:gd name="connsiteY4" fmla="*/ 63225 h 97202"/>
                  <a:gd name="connsiteX5" fmla="*/ 19673 w 109897"/>
                  <a:gd name="connsiteY5" fmla="*/ 65014 h 97202"/>
                  <a:gd name="connsiteX6" fmla="*/ 44711 w 109897"/>
                  <a:gd name="connsiteY6" fmla="*/ 74849 h 97202"/>
                  <a:gd name="connsiteX7" fmla="*/ 50076 w 109897"/>
                  <a:gd name="connsiteY7" fmla="*/ 82002 h 97202"/>
                  <a:gd name="connsiteX8" fmla="*/ 53653 w 109897"/>
                  <a:gd name="connsiteY8" fmla="*/ 80214 h 97202"/>
                  <a:gd name="connsiteX9" fmla="*/ 57229 w 109897"/>
                  <a:gd name="connsiteY9" fmla="*/ 82002 h 97202"/>
                  <a:gd name="connsiteX10" fmla="*/ 57229 w 109897"/>
                  <a:gd name="connsiteY10" fmla="*/ 89155 h 97202"/>
                  <a:gd name="connsiteX11" fmla="*/ 36663 w 109897"/>
                  <a:gd name="connsiteY11" fmla="*/ 94520 h 97202"/>
                  <a:gd name="connsiteX12" fmla="*/ 76008 w 109897"/>
                  <a:gd name="connsiteY12" fmla="*/ 94520 h 97202"/>
                  <a:gd name="connsiteX13" fmla="*/ 83162 w 109897"/>
                  <a:gd name="connsiteY13" fmla="*/ 65908 h 97202"/>
                  <a:gd name="connsiteX14" fmla="*/ 79585 w 109897"/>
                  <a:gd name="connsiteY14" fmla="*/ 60543 h 97202"/>
                  <a:gd name="connsiteX15" fmla="*/ 89421 w 109897"/>
                  <a:gd name="connsiteY15" fmla="*/ 50708 h 97202"/>
                  <a:gd name="connsiteX16" fmla="*/ 99257 w 109897"/>
                  <a:gd name="connsiteY16" fmla="*/ 45343 h 97202"/>
                  <a:gd name="connsiteX17" fmla="*/ 93892 w 109897"/>
                  <a:gd name="connsiteY17" fmla="*/ 37296 h 97202"/>
                  <a:gd name="connsiteX18" fmla="*/ 109094 w 109897"/>
                  <a:gd name="connsiteY18" fmla="*/ 10472 h 97202"/>
                  <a:gd name="connsiteX19" fmla="*/ 85844 w 109897"/>
                  <a:gd name="connsiteY19" fmla="*/ 1530 h 97202"/>
                  <a:gd name="connsiteX20" fmla="*/ 57229 w 109897"/>
                  <a:gd name="connsiteY20" fmla="*/ 3319 h 97202"/>
                  <a:gd name="connsiteX21" fmla="*/ 32192 w 109897"/>
                  <a:gd name="connsiteY21" fmla="*/ 10472 h 97202"/>
                  <a:gd name="connsiteX22" fmla="*/ 0 w 109897"/>
                  <a:gd name="connsiteY22" fmla="*/ 27460 h 97202"/>
                  <a:gd name="connsiteX23" fmla="*/ 36663 w 109897"/>
                  <a:gd name="connsiteY23" fmla="*/ 17625 h 97202"/>
                  <a:gd name="connsiteX24" fmla="*/ 65277 w 109897"/>
                  <a:gd name="connsiteY24" fmla="*/ 15836 h 97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9897" h="97202">
                    <a:moveTo>
                      <a:pt x="65277" y="15836"/>
                    </a:moveTo>
                    <a:cubicBezTo>
                      <a:pt x="72431" y="17625"/>
                      <a:pt x="82267" y="17625"/>
                      <a:pt x="82267" y="21201"/>
                    </a:cubicBezTo>
                    <a:cubicBezTo>
                      <a:pt x="78691" y="34613"/>
                      <a:pt x="59018" y="38190"/>
                      <a:pt x="48287" y="51602"/>
                    </a:cubicBezTo>
                    <a:lnTo>
                      <a:pt x="42922" y="51602"/>
                    </a:lnTo>
                    <a:cubicBezTo>
                      <a:pt x="37557" y="55178"/>
                      <a:pt x="39345" y="63225"/>
                      <a:pt x="34874" y="63225"/>
                    </a:cubicBezTo>
                    <a:cubicBezTo>
                      <a:pt x="29509" y="61437"/>
                      <a:pt x="25038" y="63225"/>
                      <a:pt x="19673" y="65014"/>
                    </a:cubicBezTo>
                    <a:cubicBezTo>
                      <a:pt x="26826" y="72167"/>
                      <a:pt x="34874" y="76637"/>
                      <a:pt x="44711" y="74849"/>
                    </a:cubicBezTo>
                    <a:cubicBezTo>
                      <a:pt x="46499" y="74849"/>
                      <a:pt x="50076" y="78426"/>
                      <a:pt x="50076" y="82002"/>
                    </a:cubicBezTo>
                    <a:cubicBezTo>
                      <a:pt x="50076" y="82002"/>
                      <a:pt x="51864" y="82002"/>
                      <a:pt x="53653" y="80214"/>
                    </a:cubicBezTo>
                    <a:cubicBezTo>
                      <a:pt x="55441" y="80214"/>
                      <a:pt x="57229" y="80214"/>
                      <a:pt x="57229" y="82002"/>
                    </a:cubicBezTo>
                    <a:lnTo>
                      <a:pt x="57229" y="89155"/>
                    </a:lnTo>
                    <a:cubicBezTo>
                      <a:pt x="51864" y="96308"/>
                      <a:pt x="43816" y="92732"/>
                      <a:pt x="36663" y="94520"/>
                    </a:cubicBezTo>
                    <a:cubicBezTo>
                      <a:pt x="50076" y="98097"/>
                      <a:pt x="63489" y="98097"/>
                      <a:pt x="76008" y="94520"/>
                    </a:cubicBezTo>
                    <a:cubicBezTo>
                      <a:pt x="85844" y="90944"/>
                      <a:pt x="76008" y="73955"/>
                      <a:pt x="83162" y="65908"/>
                    </a:cubicBezTo>
                    <a:cubicBezTo>
                      <a:pt x="79585" y="65908"/>
                      <a:pt x="83162" y="60543"/>
                      <a:pt x="79585" y="60543"/>
                    </a:cubicBezTo>
                    <a:cubicBezTo>
                      <a:pt x="83162" y="56967"/>
                      <a:pt x="86738" y="52496"/>
                      <a:pt x="89421" y="50708"/>
                    </a:cubicBezTo>
                    <a:cubicBezTo>
                      <a:pt x="92998" y="50708"/>
                      <a:pt x="97469" y="48919"/>
                      <a:pt x="99257" y="45343"/>
                    </a:cubicBezTo>
                    <a:cubicBezTo>
                      <a:pt x="99257" y="41766"/>
                      <a:pt x="92104" y="39978"/>
                      <a:pt x="93892" y="37296"/>
                    </a:cubicBezTo>
                    <a:cubicBezTo>
                      <a:pt x="103728" y="30143"/>
                      <a:pt x="112671" y="20307"/>
                      <a:pt x="109094" y="10472"/>
                    </a:cubicBezTo>
                    <a:cubicBezTo>
                      <a:pt x="107305" y="5107"/>
                      <a:pt x="93892" y="5107"/>
                      <a:pt x="85844" y="1530"/>
                    </a:cubicBezTo>
                    <a:cubicBezTo>
                      <a:pt x="77796" y="-2046"/>
                      <a:pt x="67066" y="1530"/>
                      <a:pt x="57229" y="3319"/>
                    </a:cubicBezTo>
                    <a:cubicBezTo>
                      <a:pt x="49182" y="3319"/>
                      <a:pt x="40239" y="8683"/>
                      <a:pt x="32192" y="10472"/>
                    </a:cubicBezTo>
                    <a:cubicBezTo>
                      <a:pt x="20567" y="14048"/>
                      <a:pt x="9836" y="20307"/>
                      <a:pt x="0" y="27460"/>
                    </a:cubicBezTo>
                    <a:cubicBezTo>
                      <a:pt x="11625" y="22095"/>
                      <a:pt x="23249" y="20307"/>
                      <a:pt x="36663" y="17625"/>
                    </a:cubicBezTo>
                    <a:cubicBezTo>
                      <a:pt x="46499" y="15836"/>
                      <a:pt x="54547" y="14048"/>
                      <a:pt x="65277" y="15836"/>
                    </a:cubicBezTo>
                  </a:path>
                </a:pathLst>
              </a:custGeom>
              <a:solidFill>
                <a:srgbClr val="808080"/>
              </a:solidFill>
              <a:ln w="893" cap="flat">
                <a:noFill/>
                <a:prstDash val="solid"/>
                <a:miter/>
              </a:ln>
            </p:spPr>
            <p:txBody>
              <a:bodyPr rtlCol="0" anchor="ctr"/>
              <a:lstStyle/>
              <a:p>
                <a:endParaRPr lang="fr-FR"/>
              </a:p>
            </p:txBody>
          </p:sp>
        </p:grpSp>
        <p:sp>
          <p:nvSpPr>
            <p:cNvPr id="11" name="Forme libre 10">
              <a:extLst>
                <a:ext uri="{FF2B5EF4-FFF2-40B4-BE49-F238E27FC236}">
                  <a16:creationId xmlns:a16="http://schemas.microsoft.com/office/drawing/2014/main" id="{332EA334-E317-F50A-24E3-9C244CE77801}"/>
                </a:ext>
              </a:extLst>
            </p:cNvPr>
            <p:cNvSpPr/>
            <p:nvPr/>
          </p:nvSpPr>
          <p:spPr>
            <a:xfrm>
              <a:off x="3189814" y="2048458"/>
              <a:ext cx="5812369" cy="1982292"/>
            </a:xfrm>
            <a:custGeom>
              <a:avLst/>
              <a:gdLst>
                <a:gd name="connsiteX0" fmla="*/ 0 w 5812369"/>
                <a:gd name="connsiteY0" fmla="*/ 857474 h 1982292"/>
                <a:gd name="connsiteX1" fmla="*/ 0 w 5812369"/>
                <a:gd name="connsiteY1" fmla="*/ 186874 h 1982292"/>
                <a:gd name="connsiteX2" fmla="*/ 203880 w 5812369"/>
                <a:gd name="connsiteY2" fmla="*/ 186874 h 1982292"/>
                <a:gd name="connsiteX3" fmla="*/ 377357 w 5812369"/>
                <a:gd name="connsiteY3" fmla="*/ 240522 h 1982292"/>
                <a:gd name="connsiteX4" fmla="*/ 441740 w 5812369"/>
                <a:gd name="connsiteY4" fmla="*/ 387160 h 1982292"/>
                <a:gd name="connsiteX5" fmla="*/ 414020 w 5812369"/>
                <a:gd name="connsiteY5" fmla="*/ 490879 h 1982292"/>
                <a:gd name="connsiteX6" fmla="*/ 335329 w 5812369"/>
                <a:gd name="connsiteY6" fmla="*/ 560621 h 1982292"/>
                <a:gd name="connsiteX7" fmla="*/ 544574 w 5812369"/>
                <a:gd name="connsiteY7" fmla="*/ 857474 h 1982292"/>
                <a:gd name="connsiteX8" fmla="*/ 382722 w 5812369"/>
                <a:gd name="connsiteY8" fmla="*/ 857474 h 1982292"/>
                <a:gd name="connsiteX9" fmla="*/ 204774 w 5812369"/>
                <a:gd name="connsiteY9" fmla="*/ 586551 h 1982292"/>
                <a:gd name="connsiteX10" fmla="*/ 135920 w 5812369"/>
                <a:gd name="connsiteY10" fmla="*/ 586551 h 1982292"/>
                <a:gd name="connsiteX11" fmla="*/ 135920 w 5812369"/>
                <a:gd name="connsiteY11" fmla="*/ 857474 h 1982292"/>
                <a:gd name="connsiteX12" fmla="*/ 135920 w 5812369"/>
                <a:gd name="connsiteY12" fmla="*/ 471208 h 1982292"/>
                <a:gd name="connsiteX13" fmla="*/ 211928 w 5812369"/>
                <a:gd name="connsiteY13" fmla="*/ 471208 h 1982292"/>
                <a:gd name="connsiteX14" fmla="*/ 278100 w 5812369"/>
                <a:gd name="connsiteY14" fmla="*/ 448855 h 1982292"/>
                <a:gd name="connsiteX15" fmla="*/ 302243 w 5812369"/>
                <a:gd name="connsiteY15" fmla="*/ 385371 h 1982292"/>
                <a:gd name="connsiteX16" fmla="*/ 278100 w 5812369"/>
                <a:gd name="connsiteY16" fmla="*/ 324570 h 1982292"/>
                <a:gd name="connsiteX17" fmla="*/ 211928 w 5812369"/>
                <a:gd name="connsiteY17" fmla="*/ 303111 h 1982292"/>
                <a:gd name="connsiteX18" fmla="*/ 135920 w 5812369"/>
                <a:gd name="connsiteY18" fmla="*/ 303111 h 1982292"/>
                <a:gd name="connsiteX19" fmla="*/ 639361 w 5812369"/>
                <a:gd name="connsiteY19" fmla="*/ 857474 h 1982292"/>
                <a:gd name="connsiteX20" fmla="*/ 639361 w 5812369"/>
                <a:gd name="connsiteY20" fmla="*/ 186874 h 1982292"/>
                <a:gd name="connsiteX21" fmla="*/ 1028342 w 5812369"/>
                <a:gd name="connsiteY21" fmla="*/ 186874 h 1982292"/>
                <a:gd name="connsiteX22" fmla="*/ 1028342 w 5812369"/>
                <a:gd name="connsiteY22" fmla="*/ 303111 h 1982292"/>
                <a:gd name="connsiteX23" fmla="*/ 774387 w 5812369"/>
                <a:gd name="connsiteY23" fmla="*/ 303111 h 1982292"/>
                <a:gd name="connsiteX24" fmla="*/ 774387 w 5812369"/>
                <a:gd name="connsiteY24" fmla="*/ 457796 h 1982292"/>
                <a:gd name="connsiteX25" fmla="*/ 989891 w 5812369"/>
                <a:gd name="connsiteY25" fmla="*/ 457796 h 1982292"/>
                <a:gd name="connsiteX26" fmla="*/ 989891 w 5812369"/>
                <a:gd name="connsiteY26" fmla="*/ 574033 h 1982292"/>
                <a:gd name="connsiteX27" fmla="*/ 774387 w 5812369"/>
                <a:gd name="connsiteY27" fmla="*/ 574033 h 1982292"/>
                <a:gd name="connsiteX28" fmla="*/ 774387 w 5812369"/>
                <a:gd name="connsiteY28" fmla="*/ 741236 h 1982292"/>
                <a:gd name="connsiteX29" fmla="*/ 1028342 w 5812369"/>
                <a:gd name="connsiteY29" fmla="*/ 741236 h 1982292"/>
                <a:gd name="connsiteX30" fmla="*/ 1028342 w 5812369"/>
                <a:gd name="connsiteY30" fmla="*/ 857474 h 1982292"/>
                <a:gd name="connsiteX31" fmla="*/ 770810 w 5812369"/>
                <a:gd name="connsiteY31" fmla="*/ 129649 h 1982292"/>
                <a:gd name="connsiteX32" fmla="*/ 878115 w 5812369"/>
                <a:gd name="connsiteY32" fmla="*/ 0 h 1982292"/>
                <a:gd name="connsiteX33" fmla="*/ 1017612 w 5812369"/>
                <a:gd name="connsiteY33" fmla="*/ 0 h 1982292"/>
                <a:gd name="connsiteX34" fmla="*/ 894211 w 5812369"/>
                <a:gd name="connsiteY34" fmla="*/ 129649 h 1982292"/>
                <a:gd name="connsiteX35" fmla="*/ 1193771 w 5812369"/>
                <a:gd name="connsiteY35" fmla="*/ 857474 h 1982292"/>
                <a:gd name="connsiteX36" fmla="*/ 1193771 w 5812369"/>
                <a:gd name="connsiteY36" fmla="*/ 186874 h 1982292"/>
                <a:gd name="connsiteX37" fmla="*/ 1414641 w 5812369"/>
                <a:gd name="connsiteY37" fmla="*/ 186874 h 1982292"/>
                <a:gd name="connsiteX38" fmla="*/ 1587224 w 5812369"/>
                <a:gd name="connsiteY38" fmla="*/ 240522 h 1982292"/>
                <a:gd name="connsiteX39" fmla="*/ 1650713 w 5812369"/>
                <a:gd name="connsiteY39" fmla="*/ 387160 h 1982292"/>
                <a:gd name="connsiteX40" fmla="*/ 1587224 w 5812369"/>
                <a:gd name="connsiteY40" fmla="*/ 532903 h 1982292"/>
                <a:gd name="connsiteX41" fmla="*/ 1414641 w 5812369"/>
                <a:gd name="connsiteY41" fmla="*/ 586551 h 1982292"/>
                <a:gd name="connsiteX42" fmla="*/ 1329691 w 5812369"/>
                <a:gd name="connsiteY42" fmla="*/ 586551 h 1982292"/>
                <a:gd name="connsiteX43" fmla="*/ 1329691 w 5812369"/>
                <a:gd name="connsiteY43" fmla="*/ 857474 h 1982292"/>
                <a:gd name="connsiteX44" fmla="*/ 1329691 w 5812369"/>
                <a:gd name="connsiteY44" fmla="*/ 471208 h 1982292"/>
                <a:gd name="connsiteX45" fmla="*/ 1420007 w 5812369"/>
                <a:gd name="connsiteY45" fmla="*/ 471208 h 1982292"/>
                <a:gd name="connsiteX46" fmla="*/ 1487967 w 5812369"/>
                <a:gd name="connsiteY46" fmla="*/ 447961 h 1982292"/>
                <a:gd name="connsiteX47" fmla="*/ 1512110 w 5812369"/>
                <a:gd name="connsiteY47" fmla="*/ 385371 h 1982292"/>
                <a:gd name="connsiteX48" fmla="*/ 1487072 w 5812369"/>
                <a:gd name="connsiteY48" fmla="*/ 324570 h 1982292"/>
                <a:gd name="connsiteX49" fmla="*/ 1420007 w 5812369"/>
                <a:gd name="connsiteY49" fmla="*/ 303111 h 1982292"/>
                <a:gd name="connsiteX50" fmla="*/ 1329691 w 5812369"/>
                <a:gd name="connsiteY50" fmla="*/ 303111 h 1982292"/>
                <a:gd name="connsiteX51" fmla="*/ 1759807 w 5812369"/>
                <a:gd name="connsiteY51" fmla="*/ 595493 h 1982292"/>
                <a:gd name="connsiteX52" fmla="*/ 1759807 w 5812369"/>
                <a:gd name="connsiteY52" fmla="*/ 186874 h 1982292"/>
                <a:gd name="connsiteX53" fmla="*/ 1895727 w 5812369"/>
                <a:gd name="connsiteY53" fmla="*/ 186874 h 1982292"/>
                <a:gd name="connsiteX54" fmla="*/ 1895727 w 5812369"/>
                <a:gd name="connsiteY54" fmla="*/ 606222 h 1982292"/>
                <a:gd name="connsiteX55" fmla="*/ 1931495 w 5812369"/>
                <a:gd name="connsiteY55" fmla="*/ 711730 h 1982292"/>
                <a:gd name="connsiteX56" fmla="*/ 2030753 w 5812369"/>
                <a:gd name="connsiteY56" fmla="*/ 749283 h 1982292"/>
                <a:gd name="connsiteX57" fmla="*/ 2129116 w 5812369"/>
                <a:gd name="connsiteY57" fmla="*/ 711730 h 1982292"/>
                <a:gd name="connsiteX58" fmla="*/ 2164884 w 5812369"/>
                <a:gd name="connsiteY58" fmla="*/ 606222 h 1982292"/>
                <a:gd name="connsiteX59" fmla="*/ 2164884 w 5812369"/>
                <a:gd name="connsiteY59" fmla="*/ 186874 h 1982292"/>
                <a:gd name="connsiteX60" fmla="*/ 2300804 w 5812369"/>
                <a:gd name="connsiteY60" fmla="*/ 186874 h 1982292"/>
                <a:gd name="connsiteX61" fmla="*/ 2300804 w 5812369"/>
                <a:gd name="connsiteY61" fmla="*/ 595493 h 1982292"/>
                <a:gd name="connsiteX62" fmla="*/ 2228373 w 5812369"/>
                <a:gd name="connsiteY62" fmla="*/ 802037 h 1982292"/>
                <a:gd name="connsiteX63" fmla="*/ 2029858 w 5812369"/>
                <a:gd name="connsiteY63" fmla="*/ 876250 h 1982292"/>
                <a:gd name="connsiteX64" fmla="*/ 1832238 w 5812369"/>
                <a:gd name="connsiteY64" fmla="*/ 802037 h 1982292"/>
                <a:gd name="connsiteX65" fmla="*/ 1759807 w 5812369"/>
                <a:gd name="connsiteY65" fmla="*/ 595493 h 1982292"/>
                <a:gd name="connsiteX66" fmla="*/ 2477858 w 5812369"/>
                <a:gd name="connsiteY66" fmla="*/ 857474 h 1982292"/>
                <a:gd name="connsiteX67" fmla="*/ 2477858 w 5812369"/>
                <a:gd name="connsiteY67" fmla="*/ 186874 h 1982292"/>
                <a:gd name="connsiteX68" fmla="*/ 2667431 w 5812369"/>
                <a:gd name="connsiteY68" fmla="*/ 186874 h 1982292"/>
                <a:gd name="connsiteX69" fmla="*/ 2831071 w 5812369"/>
                <a:gd name="connsiteY69" fmla="*/ 235157 h 1982292"/>
                <a:gd name="connsiteX70" fmla="*/ 2890983 w 5812369"/>
                <a:gd name="connsiteY70" fmla="*/ 369277 h 1982292"/>
                <a:gd name="connsiteX71" fmla="*/ 2820341 w 5812369"/>
                <a:gd name="connsiteY71" fmla="*/ 501609 h 1982292"/>
                <a:gd name="connsiteX72" fmla="*/ 2901714 w 5812369"/>
                <a:gd name="connsiteY72" fmla="*/ 565986 h 1982292"/>
                <a:gd name="connsiteX73" fmla="*/ 2930329 w 5812369"/>
                <a:gd name="connsiteY73" fmla="*/ 659870 h 1982292"/>
                <a:gd name="connsiteX74" fmla="*/ 2863263 w 5812369"/>
                <a:gd name="connsiteY74" fmla="*/ 804720 h 1982292"/>
                <a:gd name="connsiteX75" fmla="*/ 2681738 w 5812369"/>
                <a:gd name="connsiteY75" fmla="*/ 857474 h 1982292"/>
                <a:gd name="connsiteX76" fmla="*/ 2612884 w 5812369"/>
                <a:gd name="connsiteY76" fmla="*/ 741236 h 1982292"/>
                <a:gd name="connsiteX77" fmla="*/ 2689786 w 5812369"/>
                <a:gd name="connsiteY77" fmla="*/ 741236 h 1982292"/>
                <a:gd name="connsiteX78" fmla="*/ 2764005 w 5812369"/>
                <a:gd name="connsiteY78" fmla="*/ 717989 h 1982292"/>
                <a:gd name="connsiteX79" fmla="*/ 2790832 w 5812369"/>
                <a:gd name="connsiteY79" fmla="*/ 652717 h 1982292"/>
                <a:gd name="connsiteX80" fmla="*/ 2764005 w 5812369"/>
                <a:gd name="connsiteY80" fmla="*/ 588340 h 1982292"/>
                <a:gd name="connsiteX81" fmla="*/ 2689786 w 5812369"/>
                <a:gd name="connsiteY81" fmla="*/ 565986 h 1982292"/>
                <a:gd name="connsiteX82" fmla="*/ 2612884 w 5812369"/>
                <a:gd name="connsiteY82" fmla="*/ 565986 h 1982292"/>
                <a:gd name="connsiteX83" fmla="*/ 2612884 w 5812369"/>
                <a:gd name="connsiteY83" fmla="*/ 449749 h 1982292"/>
                <a:gd name="connsiteX84" fmla="*/ 2670113 w 5812369"/>
                <a:gd name="connsiteY84" fmla="*/ 449749 h 1982292"/>
                <a:gd name="connsiteX85" fmla="*/ 2730025 w 5812369"/>
                <a:gd name="connsiteY85" fmla="*/ 430078 h 1982292"/>
                <a:gd name="connsiteX86" fmla="*/ 2751486 w 5812369"/>
                <a:gd name="connsiteY86" fmla="*/ 375536 h 1982292"/>
                <a:gd name="connsiteX87" fmla="*/ 2730025 w 5812369"/>
                <a:gd name="connsiteY87" fmla="*/ 322782 h 1982292"/>
                <a:gd name="connsiteX88" fmla="*/ 2670113 w 5812369"/>
                <a:gd name="connsiteY88" fmla="*/ 303111 h 1982292"/>
                <a:gd name="connsiteX89" fmla="*/ 2612884 w 5812369"/>
                <a:gd name="connsiteY89" fmla="*/ 303111 h 1982292"/>
                <a:gd name="connsiteX90" fmla="*/ 3077873 w 5812369"/>
                <a:gd name="connsiteY90" fmla="*/ 857474 h 1982292"/>
                <a:gd name="connsiteX91" fmla="*/ 3077873 w 5812369"/>
                <a:gd name="connsiteY91" fmla="*/ 186874 h 1982292"/>
                <a:gd name="connsiteX92" fmla="*/ 3212899 w 5812369"/>
                <a:gd name="connsiteY92" fmla="*/ 186874 h 1982292"/>
                <a:gd name="connsiteX93" fmla="*/ 3212899 w 5812369"/>
                <a:gd name="connsiteY93" fmla="*/ 734083 h 1982292"/>
                <a:gd name="connsiteX94" fmla="*/ 3466855 w 5812369"/>
                <a:gd name="connsiteY94" fmla="*/ 734083 h 1982292"/>
                <a:gd name="connsiteX95" fmla="*/ 3466855 w 5812369"/>
                <a:gd name="connsiteY95" fmla="*/ 857474 h 1982292"/>
                <a:gd name="connsiteX96" fmla="*/ 3595621 w 5812369"/>
                <a:gd name="connsiteY96" fmla="*/ 857474 h 1982292"/>
                <a:gd name="connsiteX97" fmla="*/ 3595621 w 5812369"/>
                <a:gd name="connsiteY97" fmla="*/ 186874 h 1982292"/>
                <a:gd name="connsiteX98" fmla="*/ 3730647 w 5812369"/>
                <a:gd name="connsiteY98" fmla="*/ 186874 h 1982292"/>
                <a:gd name="connsiteX99" fmla="*/ 3730647 w 5812369"/>
                <a:gd name="connsiteY99" fmla="*/ 857474 h 1982292"/>
                <a:gd name="connsiteX100" fmla="*/ 3896076 w 5812369"/>
                <a:gd name="connsiteY100" fmla="*/ 658976 h 1982292"/>
                <a:gd name="connsiteX101" fmla="*/ 3870144 w 5812369"/>
                <a:gd name="connsiteY101" fmla="*/ 522174 h 1982292"/>
                <a:gd name="connsiteX102" fmla="*/ 3896076 w 5812369"/>
                <a:gd name="connsiteY102" fmla="*/ 386265 h 1982292"/>
                <a:gd name="connsiteX103" fmla="*/ 3967613 w 5812369"/>
                <a:gd name="connsiteY103" fmla="*/ 272711 h 1982292"/>
                <a:gd name="connsiteX104" fmla="*/ 4080284 w 5812369"/>
                <a:gd name="connsiteY104" fmla="*/ 195815 h 1982292"/>
                <a:gd name="connsiteX105" fmla="*/ 4224252 w 5812369"/>
                <a:gd name="connsiteY105" fmla="*/ 167203 h 1982292"/>
                <a:gd name="connsiteX106" fmla="*/ 4368220 w 5812369"/>
                <a:gd name="connsiteY106" fmla="*/ 195815 h 1982292"/>
                <a:gd name="connsiteX107" fmla="*/ 4480890 w 5812369"/>
                <a:gd name="connsiteY107" fmla="*/ 272711 h 1982292"/>
                <a:gd name="connsiteX108" fmla="*/ 4552427 w 5812369"/>
                <a:gd name="connsiteY108" fmla="*/ 386265 h 1982292"/>
                <a:gd name="connsiteX109" fmla="*/ 4578359 w 5812369"/>
                <a:gd name="connsiteY109" fmla="*/ 522174 h 1982292"/>
                <a:gd name="connsiteX110" fmla="*/ 4543485 w 5812369"/>
                <a:gd name="connsiteY110" fmla="*/ 679541 h 1982292"/>
                <a:gd name="connsiteX111" fmla="*/ 4446910 w 5812369"/>
                <a:gd name="connsiteY111" fmla="*/ 802037 h 1982292"/>
                <a:gd name="connsiteX112" fmla="*/ 4487150 w 5812369"/>
                <a:gd name="connsiteY112" fmla="*/ 840485 h 1982292"/>
                <a:gd name="connsiteX113" fmla="*/ 4626646 w 5812369"/>
                <a:gd name="connsiteY113" fmla="*/ 903968 h 1982292"/>
                <a:gd name="connsiteX114" fmla="*/ 4674934 w 5812369"/>
                <a:gd name="connsiteY114" fmla="*/ 896815 h 1982292"/>
                <a:gd name="connsiteX115" fmla="*/ 4674934 w 5812369"/>
                <a:gd name="connsiteY115" fmla="*/ 1012159 h 1982292"/>
                <a:gd name="connsiteX116" fmla="*/ 4604291 w 5812369"/>
                <a:gd name="connsiteY116" fmla="*/ 1023782 h 1982292"/>
                <a:gd name="connsiteX117" fmla="*/ 4395940 w 5812369"/>
                <a:gd name="connsiteY117" fmla="*/ 936157 h 1982292"/>
                <a:gd name="connsiteX118" fmla="*/ 4316355 w 5812369"/>
                <a:gd name="connsiteY118" fmla="*/ 864627 h 1982292"/>
                <a:gd name="connsiteX119" fmla="*/ 4224252 w 5812369"/>
                <a:gd name="connsiteY119" fmla="*/ 876250 h 1982292"/>
                <a:gd name="connsiteX120" fmla="*/ 4080284 w 5812369"/>
                <a:gd name="connsiteY120" fmla="*/ 847638 h 1982292"/>
                <a:gd name="connsiteX121" fmla="*/ 3967613 w 5812369"/>
                <a:gd name="connsiteY121" fmla="*/ 771637 h 1982292"/>
                <a:gd name="connsiteX122" fmla="*/ 3896076 w 5812369"/>
                <a:gd name="connsiteY122" fmla="*/ 658976 h 1982292"/>
                <a:gd name="connsiteX123" fmla="*/ 4070447 w 5812369"/>
                <a:gd name="connsiteY123" fmla="*/ 360336 h 1982292"/>
                <a:gd name="connsiteX124" fmla="*/ 4008747 w 5812369"/>
                <a:gd name="connsiteY124" fmla="*/ 522174 h 1982292"/>
                <a:gd name="connsiteX125" fmla="*/ 4070447 w 5812369"/>
                <a:gd name="connsiteY125" fmla="*/ 684012 h 1982292"/>
                <a:gd name="connsiteX126" fmla="*/ 4225146 w 5812369"/>
                <a:gd name="connsiteY126" fmla="*/ 749283 h 1982292"/>
                <a:gd name="connsiteX127" fmla="*/ 4335134 w 5812369"/>
                <a:gd name="connsiteY127" fmla="*/ 719777 h 1982292"/>
                <a:gd name="connsiteX128" fmla="*/ 4412036 w 5812369"/>
                <a:gd name="connsiteY128" fmla="*/ 637517 h 1982292"/>
                <a:gd name="connsiteX129" fmla="*/ 4439756 w 5812369"/>
                <a:gd name="connsiteY129" fmla="*/ 522174 h 1982292"/>
                <a:gd name="connsiteX130" fmla="*/ 4378056 w 5812369"/>
                <a:gd name="connsiteY130" fmla="*/ 360336 h 1982292"/>
                <a:gd name="connsiteX131" fmla="*/ 4224252 w 5812369"/>
                <a:gd name="connsiteY131" fmla="*/ 295064 h 1982292"/>
                <a:gd name="connsiteX132" fmla="*/ 4069553 w 5812369"/>
                <a:gd name="connsiteY132" fmla="*/ 360336 h 1982292"/>
                <a:gd name="connsiteX133" fmla="*/ 4705337 w 5812369"/>
                <a:gd name="connsiteY133" fmla="*/ 595493 h 1982292"/>
                <a:gd name="connsiteX134" fmla="*/ 4705337 w 5812369"/>
                <a:gd name="connsiteY134" fmla="*/ 186874 h 1982292"/>
                <a:gd name="connsiteX135" fmla="*/ 4841257 w 5812369"/>
                <a:gd name="connsiteY135" fmla="*/ 186874 h 1982292"/>
                <a:gd name="connsiteX136" fmla="*/ 4841257 w 5812369"/>
                <a:gd name="connsiteY136" fmla="*/ 606222 h 1982292"/>
                <a:gd name="connsiteX137" fmla="*/ 4877025 w 5812369"/>
                <a:gd name="connsiteY137" fmla="*/ 711730 h 1982292"/>
                <a:gd name="connsiteX138" fmla="*/ 4976283 w 5812369"/>
                <a:gd name="connsiteY138" fmla="*/ 749283 h 1982292"/>
                <a:gd name="connsiteX139" fmla="*/ 5074646 w 5812369"/>
                <a:gd name="connsiteY139" fmla="*/ 711730 h 1982292"/>
                <a:gd name="connsiteX140" fmla="*/ 5110414 w 5812369"/>
                <a:gd name="connsiteY140" fmla="*/ 606222 h 1982292"/>
                <a:gd name="connsiteX141" fmla="*/ 5110414 w 5812369"/>
                <a:gd name="connsiteY141" fmla="*/ 186874 h 1982292"/>
                <a:gd name="connsiteX142" fmla="*/ 5246334 w 5812369"/>
                <a:gd name="connsiteY142" fmla="*/ 186874 h 1982292"/>
                <a:gd name="connsiteX143" fmla="*/ 5246334 w 5812369"/>
                <a:gd name="connsiteY143" fmla="*/ 595493 h 1982292"/>
                <a:gd name="connsiteX144" fmla="*/ 5173903 w 5812369"/>
                <a:gd name="connsiteY144" fmla="*/ 802037 h 1982292"/>
                <a:gd name="connsiteX145" fmla="*/ 4975389 w 5812369"/>
                <a:gd name="connsiteY145" fmla="*/ 876250 h 1982292"/>
                <a:gd name="connsiteX146" fmla="*/ 4777768 w 5812369"/>
                <a:gd name="connsiteY146" fmla="*/ 802037 h 1982292"/>
                <a:gd name="connsiteX147" fmla="*/ 4705337 w 5812369"/>
                <a:gd name="connsiteY147" fmla="*/ 595493 h 1982292"/>
                <a:gd name="connsiteX148" fmla="*/ 5423388 w 5812369"/>
                <a:gd name="connsiteY148" fmla="*/ 857474 h 1982292"/>
                <a:gd name="connsiteX149" fmla="*/ 5423388 w 5812369"/>
                <a:gd name="connsiteY149" fmla="*/ 186874 h 1982292"/>
                <a:gd name="connsiteX150" fmla="*/ 5812370 w 5812369"/>
                <a:gd name="connsiteY150" fmla="*/ 186874 h 1982292"/>
                <a:gd name="connsiteX151" fmla="*/ 5812370 w 5812369"/>
                <a:gd name="connsiteY151" fmla="*/ 303111 h 1982292"/>
                <a:gd name="connsiteX152" fmla="*/ 5558414 w 5812369"/>
                <a:gd name="connsiteY152" fmla="*/ 303111 h 1982292"/>
                <a:gd name="connsiteX153" fmla="*/ 5558414 w 5812369"/>
                <a:gd name="connsiteY153" fmla="*/ 457796 h 1982292"/>
                <a:gd name="connsiteX154" fmla="*/ 5773919 w 5812369"/>
                <a:gd name="connsiteY154" fmla="*/ 457796 h 1982292"/>
                <a:gd name="connsiteX155" fmla="*/ 5773919 w 5812369"/>
                <a:gd name="connsiteY155" fmla="*/ 574033 h 1982292"/>
                <a:gd name="connsiteX156" fmla="*/ 5558414 w 5812369"/>
                <a:gd name="connsiteY156" fmla="*/ 574033 h 1982292"/>
                <a:gd name="connsiteX157" fmla="*/ 5558414 w 5812369"/>
                <a:gd name="connsiteY157" fmla="*/ 741236 h 1982292"/>
                <a:gd name="connsiteX158" fmla="*/ 5812370 w 5812369"/>
                <a:gd name="connsiteY158" fmla="*/ 741236 h 1982292"/>
                <a:gd name="connsiteX159" fmla="*/ 5812370 w 5812369"/>
                <a:gd name="connsiteY159" fmla="*/ 857474 h 1982292"/>
                <a:gd name="connsiteX160" fmla="*/ 0 w 5812369"/>
                <a:gd name="connsiteY160" fmla="*/ 1827608 h 1982292"/>
                <a:gd name="connsiteX161" fmla="*/ 0 w 5812369"/>
                <a:gd name="connsiteY161" fmla="*/ 1157008 h 1982292"/>
                <a:gd name="connsiteX162" fmla="*/ 388982 w 5812369"/>
                <a:gd name="connsiteY162" fmla="*/ 1157008 h 1982292"/>
                <a:gd name="connsiteX163" fmla="*/ 388982 w 5812369"/>
                <a:gd name="connsiteY163" fmla="*/ 1273245 h 1982292"/>
                <a:gd name="connsiteX164" fmla="*/ 135920 w 5812369"/>
                <a:gd name="connsiteY164" fmla="*/ 1273245 h 1982292"/>
                <a:gd name="connsiteX165" fmla="*/ 135920 w 5812369"/>
                <a:gd name="connsiteY165" fmla="*/ 1427930 h 1982292"/>
                <a:gd name="connsiteX166" fmla="*/ 351425 w 5812369"/>
                <a:gd name="connsiteY166" fmla="*/ 1427930 h 1982292"/>
                <a:gd name="connsiteX167" fmla="*/ 351425 w 5812369"/>
                <a:gd name="connsiteY167" fmla="*/ 1544168 h 1982292"/>
                <a:gd name="connsiteX168" fmla="*/ 135920 w 5812369"/>
                <a:gd name="connsiteY168" fmla="*/ 1544168 h 1982292"/>
                <a:gd name="connsiteX169" fmla="*/ 135920 w 5812369"/>
                <a:gd name="connsiteY169" fmla="*/ 1827608 h 1982292"/>
                <a:gd name="connsiteX170" fmla="*/ 517748 w 5812369"/>
                <a:gd name="connsiteY170" fmla="*/ 1827608 h 1982292"/>
                <a:gd name="connsiteX171" fmla="*/ 517748 w 5812369"/>
                <a:gd name="connsiteY171" fmla="*/ 1157008 h 1982292"/>
                <a:gd name="connsiteX172" fmla="*/ 721628 w 5812369"/>
                <a:gd name="connsiteY172" fmla="*/ 1157008 h 1982292"/>
                <a:gd name="connsiteX173" fmla="*/ 895999 w 5812369"/>
                <a:gd name="connsiteY173" fmla="*/ 1210656 h 1982292"/>
                <a:gd name="connsiteX174" fmla="*/ 959488 w 5812369"/>
                <a:gd name="connsiteY174" fmla="*/ 1357294 h 1982292"/>
                <a:gd name="connsiteX175" fmla="*/ 931768 w 5812369"/>
                <a:gd name="connsiteY175" fmla="*/ 1461907 h 1982292"/>
                <a:gd name="connsiteX176" fmla="*/ 853077 w 5812369"/>
                <a:gd name="connsiteY176" fmla="*/ 1530756 h 1982292"/>
                <a:gd name="connsiteX177" fmla="*/ 1062322 w 5812369"/>
                <a:gd name="connsiteY177" fmla="*/ 1827608 h 1982292"/>
                <a:gd name="connsiteX178" fmla="*/ 900470 w 5812369"/>
                <a:gd name="connsiteY178" fmla="*/ 1827608 h 1982292"/>
                <a:gd name="connsiteX179" fmla="*/ 722522 w 5812369"/>
                <a:gd name="connsiteY179" fmla="*/ 1556686 h 1982292"/>
                <a:gd name="connsiteX180" fmla="*/ 653668 w 5812369"/>
                <a:gd name="connsiteY180" fmla="*/ 1556686 h 1982292"/>
                <a:gd name="connsiteX181" fmla="*/ 653668 w 5812369"/>
                <a:gd name="connsiteY181" fmla="*/ 1827608 h 1982292"/>
                <a:gd name="connsiteX182" fmla="*/ 653668 w 5812369"/>
                <a:gd name="connsiteY182" fmla="*/ 1441342 h 1982292"/>
                <a:gd name="connsiteX183" fmla="*/ 729676 w 5812369"/>
                <a:gd name="connsiteY183" fmla="*/ 1441342 h 1982292"/>
                <a:gd name="connsiteX184" fmla="*/ 796742 w 5812369"/>
                <a:gd name="connsiteY184" fmla="*/ 1418989 h 1982292"/>
                <a:gd name="connsiteX185" fmla="*/ 819991 w 5812369"/>
                <a:gd name="connsiteY185" fmla="*/ 1355506 h 1982292"/>
                <a:gd name="connsiteX186" fmla="*/ 796742 w 5812369"/>
                <a:gd name="connsiteY186" fmla="*/ 1294705 h 1982292"/>
                <a:gd name="connsiteX187" fmla="*/ 729676 w 5812369"/>
                <a:gd name="connsiteY187" fmla="*/ 1273245 h 1982292"/>
                <a:gd name="connsiteX188" fmla="*/ 653668 w 5812369"/>
                <a:gd name="connsiteY188" fmla="*/ 1273245 h 1982292"/>
                <a:gd name="connsiteX189" fmla="*/ 1100773 w 5812369"/>
                <a:gd name="connsiteY189" fmla="*/ 1827608 h 1982292"/>
                <a:gd name="connsiteX190" fmla="*/ 1353835 w 5812369"/>
                <a:gd name="connsiteY190" fmla="*/ 1157008 h 1982292"/>
                <a:gd name="connsiteX191" fmla="*/ 1530889 w 5812369"/>
                <a:gd name="connsiteY191" fmla="*/ 1157008 h 1982292"/>
                <a:gd name="connsiteX192" fmla="*/ 1783950 w 5812369"/>
                <a:gd name="connsiteY192" fmla="*/ 1827608 h 1982292"/>
                <a:gd name="connsiteX193" fmla="*/ 1639982 w 5812369"/>
                <a:gd name="connsiteY193" fmla="*/ 1827608 h 1982292"/>
                <a:gd name="connsiteX194" fmla="*/ 1575599 w 5812369"/>
                <a:gd name="connsiteY194" fmla="*/ 1653252 h 1982292"/>
                <a:gd name="connsiteX195" fmla="*/ 1308230 w 5812369"/>
                <a:gd name="connsiteY195" fmla="*/ 1653252 h 1982292"/>
                <a:gd name="connsiteX196" fmla="*/ 1244741 w 5812369"/>
                <a:gd name="connsiteY196" fmla="*/ 1827608 h 1982292"/>
                <a:gd name="connsiteX197" fmla="*/ 1350258 w 5812369"/>
                <a:gd name="connsiteY197" fmla="*/ 1537015 h 1982292"/>
                <a:gd name="connsiteX198" fmla="*/ 1534466 w 5812369"/>
                <a:gd name="connsiteY198" fmla="*/ 1537015 h 1982292"/>
                <a:gd name="connsiteX199" fmla="*/ 1442362 w 5812369"/>
                <a:gd name="connsiteY199" fmla="*/ 1285763 h 1982292"/>
                <a:gd name="connsiteX200" fmla="*/ 1896621 w 5812369"/>
                <a:gd name="connsiteY200" fmla="*/ 1827608 h 1982292"/>
                <a:gd name="connsiteX201" fmla="*/ 1896621 w 5812369"/>
                <a:gd name="connsiteY201" fmla="*/ 1157008 h 1982292"/>
                <a:gd name="connsiteX202" fmla="*/ 2070098 w 5812369"/>
                <a:gd name="connsiteY202" fmla="*/ 1157008 h 1982292"/>
                <a:gd name="connsiteX203" fmla="*/ 2368764 w 5812369"/>
                <a:gd name="connsiteY203" fmla="*/ 1637158 h 1982292"/>
                <a:gd name="connsiteX204" fmla="*/ 2368764 w 5812369"/>
                <a:gd name="connsiteY204" fmla="*/ 1157008 h 1982292"/>
                <a:gd name="connsiteX205" fmla="*/ 2503790 w 5812369"/>
                <a:gd name="connsiteY205" fmla="*/ 1157008 h 1982292"/>
                <a:gd name="connsiteX206" fmla="*/ 2503790 w 5812369"/>
                <a:gd name="connsiteY206" fmla="*/ 1827608 h 1982292"/>
                <a:gd name="connsiteX207" fmla="*/ 2330313 w 5812369"/>
                <a:gd name="connsiteY207" fmla="*/ 1827608 h 1982292"/>
                <a:gd name="connsiteX208" fmla="*/ 2031647 w 5812369"/>
                <a:gd name="connsiteY208" fmla="*/ 1345670 h 1982292"/>
                <a:gd name="connsiteX209" fmla="*/ 2031647 w 5812369"/>
                <a:gd name="connsiteY209" fmla="*/ 1827608 h 1982292"/>
                <a:gd name="connsiteX210" fmla="*/ 2644181 w 5812369"/>
                <a:gd name="connsiteY210" fmla="*/ 1492308 h 1982292"/>
                <a:gd name="connsiteX211" fmla="*/ 2670113 w 5812369"/>
                <a:gd name="connsiteY211" fmla="*/ 1356400 h 1982292"/>
                <a:gd name="connsiteX212" fmla="*/ 2741650 w 5812369"/>
                <a:gd name="connsiteY212" fmla="*/ 1242845 h 1982292"/>
                <a:gd name="connsiteX213" fmla="*/ 2854321 w 5812369"/>
                <a:gd name="connsiteY213" fmla="*/ 1166844 h 1982292"/>
                <a:gd name="connsiteX214" fmla="*/ 2999183 w 5812369"/>
                <a:gd name="connsiteY214" fmla="*/ 1138231 h 1982292"/>
                <a:gd name="connsiteX215" fmla="*/ 3160141 w 5812369"/>
                <a:gd name="connsiteY215" fmla="*/ 1173997 h 1982292"/>
                <a:gd name="connsiteX216" fmla="*/ 3279965 w 5812369"/>
                <a:gd name="connsiteY216" fmla="*/ 1274140 h 1982292"/>
                <a:gd name="connsiteX217" fmla="*/ 3173554 w 5812369"/>
                <a:gd name="connsiteY217" fmla="*/ 1357294 h 1982292"/>
                <a:gd name="connsiteX218" fmla="*/ 3099334 w 5812369"/>
                <a:gd name="connsiteY218" fmla="*/ 1290234 h 1982292"/>
                <a:gd name="connsiteX219" fmla="*/ 2999183 w 5812369"/>
                <a:gd name="connsiteY219" fmla="*/ 1265198 h 1982292"/>
                <a:gd name="connsiteX220" fmla="*/ 2844484 w 5812369"/>
                <a:gd name="connsiteY220" fmla="*/ 1330470 h 1982292"/>
                <a:gd name="connsiteX221" fmla="*/ 2782784 w 5812369"/>
                <a:gd name="connsiteY221" fmla="*/ 1492308 h 1982292"/>
                <a:gd name="connsiteX222" fmla="*/ 2844484 w 5812369"/>
                <a:gd name="connsiteY222" fmla="*/ 1655040 h 1982292"/>
                <a:gd name="connsiteX223" fmla="*/ 2999183 w 5812369"/>
                <a:gd name="connsiteY223" fmla="*/ 1719418 h 1982292"/>
                <a:gd name="connsiteX224" fmla="*/ 3099334 w 5812369"/>
                <a:gd name="connsiteY224" fmla="*/ 1695276 h 1982292"/>
                <a:gd name="connsiteX225" fmla="*/ 3173554 w 5812369"/>
                <a:gd name="connsiteY225" fmla="*/ 1627322 h 1982292"/>
                <a:gd name="connsiteX226" fmla="*/ 3279965 w 5812369"/>
                <a:gd name="connsiteY226" fmla="*/ 1709582 h 1982292"/>
                <a:gd name="connsiteX227" fmla="*/ 3181602 w 5812369"/>
                <a:gd name="connsiteY227" fmla="*/ 1798996 h 1982292"/>
                <a:gd name="connsiteX228" fmla="*/ 3051047 w 5812369"/>
                <a:gd name="connsiteY228" fmla="*/ 1842808 h 1982292"/>
                <a:gd name="connsiteX229" fmla="*/ 2967885 w 5812369"/>
                <a:gd name="connsiteY229" fmla="*/ 1982293 h 1982292"/>
                <a:gd name="connsiteX230" fmla="*/ 2848061 w 5812369"/>
                <a:gd name="connsiteY230" fmla="*/ 1982293 h 1982292"/>
                <a:gd name="connsiteX231" fmla="*/ 2932117 w 5812369"/>
                <a:gd name="connsiteY231" fmla="*/ 1841020 h 1982292"/>
                <a:gd name="connsiteX232" fmla="*/ 2780995 w 5812369"/>
                <a:gd name="connsiteY232" fmla="*/ 1775748 h 1982292"/>
                <a:gd name="connsiteX233" fmla="*/ 2679055 w 5812369"/>
                <a:gd name="connsiteY233" fmla="*/ 1651464 h 1982292"/>
                <a:gd name="connsiteX234" fmla="*/ 2644181 w 5812369"/>
                <a:gd name="connsiteY234" fmla="*/ 1492308 h 1982292"/>
                <a:gd name="connsiteX235" fmla="*/ 3319310 w 5812369"/>
                <a:gd name="connsiteY235" fmla="*/ 1827608 h 1982292"/>
                <a:gd name="connsiteX236" fmla="*/ 3572372 w 5812369"/>
                <a:gd name="connsiteY236" fmla="*/ 1157008 h 1982292"/>
                <a:gd name="connsiteX237" fmla="*/ 3749426 w 5812369"/>
                <a:gd name="connsiteY237" fmla="*/ 1157008 h 1982292"/>
                <a:gd name="connsiteX238" fmla="*/ 4002487 w 5812369"/>
                <a:gd name="connsiteY238" fmla="*/ 1827608 h 1982292"/>
                <a:gd name="connsiteX239" fmla="*/ 3858519 w 5812369"/>
                <a:gd name="connsiteY239" fmla="*/ 1827608 h 1982292"/>
                <a:gd name="connsiteX240" fmla="*/ 3795030 w 5812369"/>
                <a:gd name="connsiteY240" fmla="*/ 1653252 h 1982292"/>
                <a:gd name="connsiteX241" fmla="*/ 3527661 w 5812369"/>
                <a:gd name="connsiteY241" fmla="*/ 1653252 h 1982292"/>
                <a:gd name="connsiteX242" fmla="*/ 3463278 w 5812369"/>
                <a:gd name="connsiteY242" fmla="*/ 1827608 h 1982292"/>
                <a:gd name="connsiteX243" fmla="*/ 3569689 w 5812369"/>
                <a:gd name="connsiteY243" fmla="*/ 1537015 h 1982292"/>
                <a:gd name="connsiteX244" fmla="*/ 3753002 w 5812369"/>
                <a:gd name="connsiteY244" fmla="*/ 1537015 h 1982292"/>
                <a:gd name="connsiteX245" fmla="*/ 3660899 w 5812369"/>
                <a:gd name="connsiteY245" fmla="*/ 1285763 h 1982292"/>
                <a:gd name="connsiteX246" fmla="*/ 4115158 w 5812369"/>
                <a:gd name="connsiteY246" fmla="*/ 1827608 h 1982292"/>
                <a:gd name="connsiteX247" fmla="*/ 4115158 w 5812369"/>
                <a:gd name="connsiteY247" fmla="*/ 1157008 h 1982292"/>
                <a:gd name="connsiteX248" fmla="*/ 4251078 w 5812369"/>
                <a:gd name="connsiteY248" fmla="*/ 1157008 h 1982292"/>
                <a:gd name="connsiteX249" fmla="*/ 4251078 w 5812369"/>
                <a:gd name="connsiteY249" fmla="*/ 1827608 h 1982292"/>
                <a:gd name="connsiteX250" fmla="*/ 4386998 w 5812369"/>
                <a:gd name="connsiteY250" fmla="*/ 1734618 h 1982292"/>
                <a:gd name="connsiteX251" fmla="*/ 4485361 w 5812369"/>
                <a:gd name="connsiteY251" fmla="*/ 1644311 h 1982292"/>
                <a:gd name="connsiteX252" fmla="*/ 4553321 w 5812369"/>
                <a:gd name="connsiteY252" fmla="*/ 1705112 h 1982292"/>
                <a:gd name="connsiteX253" fmla="*/ 4632906 w 5812369"/>
                <a:gd name="connsiteY253" fmla="*/ 1726571 h 1982292"/>
                <a:gd name="connsiteX254" fmla="*/ 4695501 w 5812369"/>
                <a:gd name="connsiteY254" fmla="*/ 1706006 h 1982292"/>
                <a:gd name="connsiteX255" fmla="*/ 4718750 w 5812369"/>
                <a:gd name="connsiteY255" fmla="*/ 1648781 h 1982292"/>
                <a:gd name="connsiteX256" fmla="*/ 4706231 w 5812369"/>
                <a:gd name="connsiteY256" fmla="*/ 1609439 h 1982292"/>
                <a:gd name="connsiteX257" fmla="*/ 4671357 w 5812369"/>
                <a:gd name="connsiteY257" fmla="*/ 1579933 h 1982292"/>
                <a:gd name="connsiteX258" fmla="*/ 4622175 w 5812369"/>
                <a:gd name="connsiteY258" fmla="*/ 1554897 h 1982292"/>
                <a:gd name="connsiteX259" fmla="*/ 4565840 w 5812369"/>
                <a:gd name="connsiteY259" fmla="*/ 1528967 h 1982292"/>
                <a:gd name="connsiteX260" fmla="*/ 4510399 w 5812369"/>
                <a:gd name="connsiteY260" fmla="*/ 1498567 h 1982292"/>
                <a:gd name="connsiteX261" fmla="*/ 4461217 w 5812369"/>
                <a:gd name="connsiteY261" fmla="*/ 1459225 h 1982292"/>
                <a:gd name="connsiteX262" fmla="*/ 4426343 w 5812369"/>
                <a:gd name="connsiteY262" fmla="*/ 1404683 h 1982292"/>
                <a:gd name="connsiteX263" fmla="*/ 4412930 w 5812369"/>
                <a:gd name="connsiteY263" fmla="*/ 1332258 h 1982292"/>
                <a:gd name="connsiteX264" fmla="*/ 4473736 w 5812369"/>
                <a:gd name="connsiteY264" fmla="*/ 1194562 h 1982292"/>
                <a:gd name="connsiteX265" fmla="*/ 4627541 w 5812369"/>
                <a:gd name="connsiteY265" fmla="*/ 1138231 h 1982292"/>
                <a:gd name="connsiteX266" fmla="*/ 4860930 w 5812369"/>
                <a:gd name="connsiteY266" fmla="*/ 1250892 h 1982292"/>
                <a:gd name="connsiteX267" fmla="*/ 4761672 w 5812369"/>
                <a:gd name="connsiteY267" fmla="*/ 1340305 h 1982292"/>
                <a:gd name="connsiteX268" fmla="*/ 4628435 w 5812369"/>
                <a:gd name="connsiteY268" fmla="*/ 1256257 h 1982292"/>
                <a:gd name="connsiteX269" fmla="*/ 4572100 w 5812369"/>
                <a:gd name="connsiteY269" fmla="*/ 1276822 h 1982292"/>
                <a:gd name="connsiteX270" fmla="*/ 4550639 w 5812369"/>
                <a:gd name="connsiteY270" fmla="*/ 1326893 h 1982292"/>
                <a:gd name="connsiteX271" fmla="*/ 4561369 w 5812369"/>
                <a:gd name="connsiteY271" fmla="*/ 1361765 h 1982292"/>
                <a:gd name="connsiteX272" fmla="*/ 4589090 w 5812369"/>
                <a:gd name="connsiteY272" fmla="*/ 1389483 h 1982292"/>
                <a:gd name="connsiteX273" fmla="*/ 4630223 w 5812369"/>
                <a:gd name="connsiteY273" fmla="*/ 1412730 h 1982292"/>
                <a:gd name="connsiteX274" fmla="*/ 4677616 w 5812369"/>
                <a:gd name="connsiteY274" fmla="*/ 1435084 h 1982292"/>
                <a:gd name="connsiteX275" fmla="*/ 4728586 w 5812369"/>
                <a:gd name="connsiteY275" fmla="*/ 1458331 h 1982292"/>
                <a:gd name="connsiteX276" fmla="*/ 4776874 w 5812369"/>
                <a:gd name="connsiteY276" fmla="*/ 1488731 h 1982292"/>
                <a:gd name="connsiteX277" fmla="*/ 4818008 w 5812369"/>
                <a:gd name="connsiteY277" fmla="*/ 1528073 h 1982292"/>
                <a:gd name="connsiteX278" fmla="*/ 4845728 w 5812369"/>
                <a:gd name="connsiteY278" fmla="*/ 1579039 h 1982292"/>
                <a:gd name="connsiteX279" fmla="*/ 4856459 w 5812369"/>
                <a:gd name="connsiteY279" fmla="*/ 1646099 h 1982292"/>
                <a:gd name="connsiteX280" fmla="*/ 4791181 w 5812369"/>
                <a:gd name="connsiteY280" fmla="*/ 1791843 h 1982292"/>
                <a:gd name="connsiteX281" fmla="*/ 4634694 w 5812369"/>
                <a:gd name="connsiteY281" fmla="*/ 1846385 h 1982292"/>
                <a:gd name="connsiteX282" fmla="*/ 4492515 w 5812369"/>
                <a:gd name="connsiteY282" fmla="*/ 1818667 h 1982292"/>
                <a:gd name="connsiteX283" fmla="*/ 4386998 w 5812369"/>
                <a:gd name="connsiteY283" fmla="*/ 1734618 h 1982292"/>
                <a:gd name="connsiteX284" fmla="*/ 5007580 w 5812369"/>
                <a:gd name="connsiteY284" fmla="*/ 1827608 h 1982292"/>
                <a:gd name="connsiteX285" fmla="*/ 5007580 w 5812369"/>
                <a:gd name="connsiteY285" fmla="*/ 1157008 h 1982292"/>
                <a:gd name="connsiteX286" fmla="*/ 5396562 w 5812369"/>
                <a:gd name="connsiteY286" fmla="*/ 1157008 h 1982292"/>
                <a:gd name="connsiteX287" fmla="*/ 5396562 w 5812369"/>
                <a:gd name="connsiteY287" fmla="*/ 1273245 h 1982292"/>
                <a:gd name="connsiteX288" fmla="*/ 5143500 w 5812369"/>
                <a:gd name="connsiteY288" fmla="*/ 1273245 h 1982292"/>
                <a:gd name="connsiteX289" fmla="*/ 5143500 w 5812369"/>
                <a:gd name="connsiteY289" fmla="*/ 1427930 h 1982292"/>
                <a:gd name="connsiteX290" fmla="*/ 5359005 w 5812369"/>
                <a:gd name="connsiteY290" fmla="*/ 1427930 h 1982292"/>
                <a:gd name="connsiteX291" fmla="*/ 5359005 w 5812369"/>
                <a:gd name="connsiteY291" fmla="*/ 1544168 h 1982292"/>
                <a:gd name="connsiteX292" fmla="*/ 5143500 w 5812369"/>
                <a:gd name="connsiteY292" fmla="*/ 1544168 h 1982292"/>
                <a:gd name="connsiteX293" fmla="*/ 5143500 w 5812369"/>
                <a:gd name="connsiteY293" fmla="*/ 1711371 h 1982292"/>
                <a:gd name="connsiteX294" fmla="*/ 5396562 w 5812369"/>
                <a:gd name="connsiteY294" fmla="*/ 1711371 h 1982292"/>
                <a:gd name="connsiteX295" fmla="*/ 5396562 w 5812369"/>
                <a:gd name="connsiteY295" fmla="*/ 1827608 h 198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Lst>
              <a:rect l="l" t="t" r="r" b="b"/>
              <a:pathLst>
                <a:path w="5812369" h="1982292">
                  <a:moveTo>
                    <a:pt x="0" y="857474"/>
                  </a:moveTo>
                  <a:lnTo>
                    <a:pt x="0" y="186874"/>
                  </a:lnTo>
                  <a:lnTo>
                    <a:pt x="203880" y="186874"/>
                  </a:lnTo>
                  <a:cubicBezTo>
                    <a:pt x="277804" y="186874"/>
                    <a:pt x="335624" y="204756"/>
                    <a:pt x="377357" y="240522"/>
                  </a:cubicBezTo>
                  <a:cubicBezTo>
                    <a:pt x="419680" y="276287"/>
                    <a:pt x="441141" y="325169"/>
                    <a:pt x="441740" y="387160"/>
                  </a:cubicBezTo>
                  <a:cubicBezTo>
                    <a:pt x="441740" y="427100"/>
                    <a:pt x="432503" y="461668"/>
                    <a:pt x="414020" y="490879"/>
                  </a:cubicBezTo>
                  <a:cubicBezTo>
                    <a:pt x="395536" y="520681"/>
                    <a:pt x="369309" y="543928"/>
                    <a:pt x="335329" y="560621"/>
                  </a:cubicBezTo>
                  <a:lnTo>
                    <a:pt x="544574" y="857474"/>
                  </a:lnTo>
                  <a:lnTo>
                    <a:pt x="382722" y="857474"/>
                  </a:lnTo>
                  <a:lnTo>
                    <a:pt x="204774" y="586551"/>
                  </a:lnTo>
                  <a:lnTo>
                    <a:pt x="135920" y="586551"/>
                  </a:lnTo>
                  <a:lnTo>
                    <a:pt x="135920" y="857474"/>
                  </a:lnTo>
                  <a:close/>
                  <a:moveTo>
                    <a:pt x="135920" y="471208"/>
                  </a:moveTo>
                  <a:lnTo>
                    <a:pt x="211928" y="471208"/>
                  </a:lnTo>
                  <a:cubicBezTo>
                    <a:pt x="240543" y="471208"/>
                    <a:pt x="262603" y="463760"/>
                    <a:pt x="278100" y="448855"/>
                  </a:cubicBezTo>
                  <a:cubicBezTo>
                    <a:pt x="294195" y="433950"/>
                    <a:pt x="302243" y="412794"/>
                    <a:pt x="302243" y="385371"/>
                  </a:cubicBezTo>
                  <a:cubicBezTo>
                    <a:pt x="302243" y="359737"/>
                    <a:pt x="294195" y="339475"/>
                    <a:pt x="278100" y="324570"/>
                  </a:cubicBezTo>
                  <a:cubicBezTo>
                    <a:pt x="262004" y="309665"/>
                    <a:pt x="239944" y="302512"/>
                    <a:pt x="211928" y="303111"/>
                  </a:cubicBezTo>
                  <a:lnTo>
                    <a:pt x="135920" y="303111"/>
                  </a:lnTo>
                  <a:close/>
                  <a:moveTo>
                    <a:pt x="639361" y="857474"/>
                  </a:moveTo>
                  <a:lnTo>
                    <a:pt x="639361" y="186874"/>
                  </a:lnTo>
                  <a:lnTo>
                    <a:pt x="1028342" y="186874"/>
                  </a:lnTo>
                  <a:lnTo>
                    <a:pt x="1028342" y="303111"/>
                  </a:lnTo>
                  <a:lnTo>
                    <a:pt x="774387" y="303111"/>
                  </a:lnTo>
                  <a:lnTo>
                    <a:pt x="774387" y="457796"/>
                  </a:lnTo>
                  <a:lnTo>
                    <a:pt x="989891" y="457796"/>
                  </a:lnTo>
                  <a:lnTo>
                    <a:pt x="989891" y="574033"/>
                  </a:lnTo>
                  <a:lnTo>
                    <a:pt x="774387" y="574033"/>
                  </a:lnTo>
                  <a:lnTo>
                    <a:pt x="774387" y="741236"/>
                  </a:lnTo>
                  <a:lnTo>
                    <a:pt x="1028342" y="741236"/>
                  </a:lnTo>
                  <a:lnTo>
                    <a:pt x="1028342" y="857474"/>
                  </a:lnTo>
                  <a:close/>
                  <a:moveTo>
                    <a:pt x="770810" y="129649"/>
                  </a:moveTo>
                  <a:lnTo>
                    <a:pt x="878115" y="0"/>
                  </a:lnTo>
                  <a:lnTo>
                    <a:pt x="1017612" y="0"/>
                  </a:lnTo>
                  <a:lnTo>
                    <a:pt x="894211" y="129649"/>
                  </a:lnTo>
                  <a:close/>
                  <a:moveTo>
                    <a:pt x="1193771" y="857474"/>
                  </a:moveTo>
                  <a:lnTo>
                    <a:pt x="1193771" y="186874"/>
                  </a:lnTo>
                  <a:lnTo>
                    <a:pt x="1414641" y="186874"/>
                  </a:lnTo>
                  <a:cubicBezTo>
                    <a:pt x="1487967" y="186874"/>
                    <a:pt x="1545491" y="204756"/>
                    <a:pt x="1587224" y="240522"/>
                  </a:cubicBezTo>
                  <a:cubicBezTo>
                    <a:pt x="1629547" y="276287"/>
                    <a:pt x="1650713" y="325169"/>
                    <a:pt x="1650713" y="387160"/>
                  </a:cubicBezTo>
                  <a:cubicBezTo>
                    <a:pt x="1650713" y="449150"/>
                    <a:pt x="1629547" y="497737"/>
                    <a:pt x="1587224" y="532903"/>
                  </a:cubicBezTo>
                  <a:cubicBezTo>
                    <a:pt x="1544901" y="568669"/>
                    <a:pt x="1487368" y="586551"/>
                    <a:pt x="1414641" y="586551"/>
                  </a:cubicBezTo>
                  <a:lnTo>
                    <a:pt x="1329691" y="586551"/>
                  </a:lnTo>
                  <a:lnTo>
                    <a:pt x="1329691" y="857474"/>
                  </a:lnTo>
                  <a:close/>
                  <a:moveTo>
                    <a:pt x="1329691" y="471208"/>
                  </a:moveTo>
                  <a:lnTo>
                    <a:pt x="1420007" y="471208"/>
                  </a:lnTo>
                  <a:cubicBezTo>
                    <a:pt x="1449220" y="471208"/>
                    <a:pt x="1471871" y="463456"/>
                    <a:pt x="1487967" y="447961"/>
                  </a:cubicBezTo>
                  <a:cubicBezTo>
                    <a:pt x="1504062" y="433056"/>
                    <a:pt x="1512110" y="412195"/>
                    <a:pt x="1512110" y="385371"/>
                  </a:cubicBezTo>
                  <a:cubicBezTo>
                    <a:pt x="1512110" y="359737"/>
                    <a:pt x="1503767" y="339475"/>
                    <a:pt x="1487072" y="324570"/>
                  </a:cubicBezTo>
                  <a:cubicBezTo>
                    <a:pt x="1470977" y="309665"/>
                    <a:pt x="1448621" y="302512"/>
                    <a:pt x="1420007" y="303111"/>
                  </a:cubicBezTo>
                  <a:lnTo>
                    <a:pt x="1329691" y="303111"/>
                  </a:lnTo>
                  <a:close/>
                  <a:moveTo>
                    <a:pt x="1759807" y="595493"/>
                  </a:moveTo>
                  <a:lnTo>
                    <a:pt x="1759807" y="186874"/>
                  </a:lnTo>
                  <a:lnTo>
                    <a:pt x="1895727" y="186874"/>
                  </a:lnTo>
                  <a:lnTo>
                    <a:pt x="1895727" y="606222"/>
                  </a:lnTo>
                  <a:cubicBezTo>
                    <a:pt x="1895727" y="650929"/>
                    <a:pt x="1907647" y="686095"/>
                    <a:pt x="1931495" y="711730"/>
                  </a:cubicBezTo>
                  <a:cubicBezTo>
                    <a:pt x="1955344" y="736766"/>
                    <a:pt x="1988430" y="749283"/>
                    <a:pt x="2030753" y="749283"/>
                  </a:cubicBezTo>
                  <a:cubicBezTo>
                    <a:pt x="2072485" y="749283"/>
                    <a:pt x="2105267" y="736766"/>
                    <a:pt x="2129116" y="711730"/>
                  </a:cubicBezTo>
                  <a:cubicBezTo>
                    <a:pt x="2152964" y="686694"/>
                    <a:pt x="2164884" y="651528"/>
                    <a:pt x="2164884" y="606222"/>
                  </a:cubicBezTo>
                  <a:lnTo>
                    <a:pt x="2164884" y="186874"/>
                  </a:lnTo>
                  <a:lnTo>
                    <a:pt x="2300804" y="186874"/>
                  </a:lnTo>
                  <a:lnTo>
                    <a:pt x="2300804" y="595493"/>
                  </a:lnTo>
                  <a:cubicBezTo>
                    <a:pt x="2300804" y="683717"/>
                    <a:pt x="2276661" y="752565"/>
                    <a:pt x="2228373" y="802037"/>
                  </a:cubicBezTo>
                  <a:cubicBezTo>
                    <a:pt x="2180086" y="851510"/>
                    <a:pt x="2113914" y="876250"/>
                    <a:pt x="2029858" y="876250"/>
                  </a:cubicBezTo>
                  <a:cubicBezTo>
                    <a:pt x="1946402" y="876250"/>
                    <a:pt x="1880525" y="851510"/>
                    <a:pt x="1832238" y="802037"/>
                  </a:cubicBezTo>
                  <a:cubicBezTo>
                    <a:pt x="1783950" y="751966"/>
                    <a:pt x="1759807" y="683118"/>
                    <a:pt x="1759807" y="595493"/>
                  </a:cubicBezTo>
                  <a:close/>
                  <a:moveTo>
                    <a:pt x="2477858" y="857474"/>
                  </a:moveTo>
                  <a:lnTo>
                    <a:pt x="2477858" y="186874"/>
                  </a:lnTo>
                  <a:lnTo>
                    <a:pt x="2667431" y="186874"/>
                  </a:lnTo>
                  <a:cubicBezTo>
                    <a:pt x="2737179" y="186874"/>
                    <a:pt x="2791726" y="202968"/>
                    <a:pt x="2831071" y="235157"/>
                  </a:cubicBezTo>
                  <a:cubicBezTo>
                    <a:pt x="2871016" y="267346"/>
                    <a:pt x="2890983" y="312052"/>
                    <a:pt x="2890983" y="369277"/>
                  </a:cubicBezTo>
                  <a:cubicBezTo>
                    <a:pt x="2890983" y="424713"/>
                    <a:pt x="2867439" y="468821"/>
                    <a:pt x="2820341" y="501609"/>
                  </a:cubicBezTo>
                  <a:cubicBezTo>
                    <a:pt x="2855510" y="517703"/>
                    <a:pt x="2882640" y="539162"/>
                    <a:pt x="2901714" y="565986"/>
                  </a:cubicBezTo>
                  <a:cubicBezTo>
                    <a:pt x="2920787" y="593409"/>
                    <a:pt x="2930329" y="624704"/>
                    <a:pt x="2930329" y="659870"/>
                  </a:cubicBezTo>
                  <a:cubicBezTo>
                    <a:pt x="2930329" y="721270"/>
                    <a:pt x="2907973" y="769553"/>
                    <a:pt x="2863263" y="804720"/>
                  </a:cubicBezTo>
                  <a:cubicBezTo>
                    <a:pt x="2819151" y="839886"/>
                    <a:pt x="2758640" y="857474"/>
                    <a:pt x="2681738" y="857474"/>
                  </a:cubicBezTo>
                  <a:close/>
                  <a:moveTo>
                    <a:pt x="2612884" y="741236"/>
                  </a:moveTo>
                  <a:lnTo>
                    <a:pt x="2689786" y="741236"/>
                  </a:lnTo>
                  <a:cubicBezTo>
                    <a:pt x="2721378" y="741236"/>
                    <a:pt x="2746121" y="733484"/>
                    <a:pt x="2764005" y="717989"/>
                  </a:cubicBezTo>
                  <a:cubicBezTo>
                    <a:pt x="2781890" y="701894"/>
                    <a:pt x="2790832" y="680140"/>
                    <a:pt x="2790832" y="652717"/>
                  </a:cubicBezTo>
                  <a:cubicBezTo>
                    <a:pt x="2790832" y="625294"/>
                    <a:pt x="2781890" y="603835"/>
                    <a:pt x="2764005" y="588340"/>
                  </a:cubicBezTo>
                  <a:cubicBezTo>
                    <a:pt x="2746121" y="573434"/>
                    <a:pt x="2721378" y="565986"/>
                    <a:pt x="2689786" y="565986"/>
                  </a:cubicBezTo>
                  <a:lnTo>
                    <a:pt x="2612884" y="565986"/>
                  </a:lnTo>
                  <a:close/>
                  <a:moveTo>
                    <a:pt x="2612884" y="449749"/>
                  </a:moveTo>
                  <a:lnTo>
                    <a:pt x="2670113" y="449749"/>
                  </a:lnTo>
                  <a:cubicBezTo>
                    <a:pt x="2695750" y="449749"/>
                    <a:pt x="2715718" y="443195"/>
                    <a:pt x="2730025" y="430078"/>
                  </a:cubicBezTo>
                  <a:cubicBezTo>
                    <a:pt x="2744333" y="417560"/>
                    <a:pt x="2751486" y="399382"/>
                    <a:pt x="2751486" y="375536"/>
                  </a:cubicBezTo>
                  <a:cubicBezTo>
                    <a:pt x="2751486" y="352887"/>
                    <a:pt x="2744333" y="335300"/>
                    <a:pt x="2730025" y="322782"/>
                  </a:cubicBezTo>
                  <a:cubicBezTo>
                    <a:pt x="2716317" y="309665"/>
                    <a:pt x="2696341" y="303111"/>
                    <a:pt x="2670113" y="303111"/>
                  </a:cubicBezTo>
                  <a:lnTo>
                    <a:pt x="2612884" y="303111"/>
                  </a:lnTo>
                  <a:close/>
                  <a:moveTo>
                    <a:pt x="3077873" y="857474"/>
                  </a:moveTo>
                  <a:lnTo>
                    <a:pt x="3077873" y="186874"/>
                  </a:lnTo>
                  <a:lnTo>
                    <a:pt x="3212899" y="186874"/>
                  </a:lnTo>
                  <a:lnTo>
                    <a:pt x="3212899" y="734083"/>
                  </a:lnTo>
                  <a:lnTo>
                    <a:pt x="3466855" y="734083"/>
                  </a:lnTo>
                  <a:lnTo>
                    <a:pt x="3466855" y="857474"/>
                  </a:lnTo>
                  <a:close/>
                  <a:moveTo>
                    <a:pt x="3595621" y="857474"/>
                  </a:moveTo>
                  <a:lnTo>
                    <a:pt x="3595621" y="186874"/>
                  </a:lnTo>
                  <a:lnTo>
                    <a:pt x="3730647" y="186874"/>
                  </a:lnTo>
                  <a:lnTo>
                    <a:pt x="3730647" y="857474"/>
                  </a:lnTo>
                  <a:close/>
                  <a:moveTo>
                    <a:pt x="3896076" y="658976"/>
                  </a:moveTo>
                  <a:cubicBezTo>
                    <a:pt x="3878791" y="615459"/>
                    <a:pt x="3870144" y="569858"/>
                    <a:pt x="3870144" y="522174"/>
                  </a:cubicBezTo>
                  <a:cubicBezTo>
                    <a:pt x="3870144" y="474489"/>
                    <a:pt x="3878791" y="429184"/>
                    <a:pt x="3896076" y="386265"/>
                  </a:cubicBezTo>
                  <a:cubicBezTo>
                    <a:pt x="3913361" y="342748"/>
                    <a:pt x="3937210" y="304899"/>
                    <a:pt x="3967613" y="272711"/>
                  </a:cubicBezTo>
                  <a:cubicBezTo>
                    <a:pt x="3998615" y="240522"/>
                    <a:pt x="4036172" y="214887"/>
                    <a:pt x="4080284" y="195815"/>
                  </a:cubicBezTo>
                  <a:cubicBezTo>
                    <a:pt x="4124994" y="176743"/>
                    <a:pt x="4172986" y="167203"/>
                    <a:pt x="4224252" y="167203"/>
                  </a:cubicBezTo>
                  <a:cubicBezTo>
                    <a:pt x="4275517" y="167203"/>
                    <a:pt x="4323509" y="176743"/>
                    <a:pt x="4368220" y="195815"/>
                  </a:cubicBezTo>
                  <a:cubicBezTo>
                    <a:pt x="4412930" y="214887"/>
                    <a:pt x="4450487" y="240522"/>
                    <a:pt x="4480890" y="272711"/>
                  </a:cubicBezTo>
                  <a:cubicBezTo>
                    <a:pt x="4511293" y="304899"/>
                    <a:pt x="4535142" y="342748"/>
                    <a:pt x="4552427" y="386265"/>
                  </a:cubicBezTo>
                  <a:cubicBezTo>
                    <a:pt x="4569712" y="429184"/>
                    <a:pt x="4578359" y="474489"/>
                    <a:pt x="4578359" y="522174"/>
                  </a:cubicBezTo>
                  <a:cubicBezTo>
                    <a:pt x="4578359" y="578209"/>
                    <a:pt x="4566734" y="630659"/>
                    <a:pt x="4543485" y="679541"/>
                  </a:cubicBezTo>
                  <a:cubicBezTo>
                    <a:pt x="4520235" y="728423"/>
                    <a:pt x="4488044" y="769250"/>
                    <a:pt x="4446910" y="802037"/>
                  </a:cubicBezTo>
                  <a:lnTo>
                    <a:pt x="4487150" y="840485"/>
                  </a:lnTo>
                  <a:cubicBezTo>
                    <a:pt x="4534248" y="883403"/>
                    <a:pt x="4580747" y="904567"/>
                    <a:pt x="4626646" y="903968"/>
                  </a:cubicBezTo>
                  <a:cubicBezTo>
                    <a:pt x="4645720" y="903968"/>
                    <a:pt x="4661816" y="901581"/>
                    <a:pt x="4674934" y="896815"/>
                  </a:cubicBezTo>
                  <a:lnTo>
                    <a:pt x="4674934" y="1012159"/>
                  </a:lnTo>
                  <a:cubicBezTo>
                    <a:pt x="4654072" y="1020501"/>
                    <a:pt x="4630518" y="1024381"/>
                    <a:pt x="4604291" y="1023782"/>
                  </a:cubicBezTo>
                  <a:cubicBezTo>
                    <a:pt x="4532155" y="1023782"/>
                    <a:pt x="4462711" y="994571"/>
                    <a:pt x="4395940" y="936157"/>
                  </a:cubicBezTo>
                  <a:lnTo>
                    <a:pt x="4316355" y="864627"/>
                  </a:lnTo>
                  <a:cubicBezTo>
                    <a:pt x="4287142" y="872379"/>
                    <a:pt x="4256443" y="876250"/>
                    <a:pt x="4224252" y="876250"/>
                  </a:cubicBezTo>
                  <a:cubicBezTo>
                    <a:pt x="4172986" y="876250"/>
                    <a:pt x="4124994" y="866710"/>
                    <a:pt x="4080284" y="847638"/>
                  </a:cubicBezTo>
                  <a:cubicBezTo>
                    <a:pt x="4036172" y="828566"/>
                    <a:pt x="3998615" y="803227"/>
                    <a:pt x="3967613" y="771637"/>
                  </a:cubicBezTo>
                  <a:cubicBezTo>
                    <a:pt x="3937210" y="739448"/>
                    <a:pt x="3913361" y="701894"/>
                    <a:pt x="3896076" y="658976"/>
                  </a:cubicBezTo>
                  <a:close/>
                  <a:moveTo>
                    <a:pt x="4070447" y="360336"/>
                  </a:moveTo>
                  <a:cubicBezTo>
                    <a:pt x="4029913" y="403853"/>
                    <a:pt x="4009346" y="457796"/>
                    <a:pt x="4008747" y="522174"/>
                  </a:cubicBezTo>
                  <a:cubicBezTo>
                    <a:pt x="4008747" y="586551"/>
                    <a:pt x="4029314" y="640494"/>
                    <a:pt x="4070447" y="684012"/>
                  </a:cubicBezTo>
                  <a:cubicBezTo>
                    <a:pt x="4110982" y="727529"/>
                    <a:pt x="4162551" y="749283"/>
                    <a:pt x="4225146" y="749283"/>
                  </a:cubicBezTo>
                  <a:cubicBezTo>
                    <a:pt x="4266280" y="749283"/>
                    <a:pt x="4302942" y="739448"/>
                    <a:pt x="4335134" y="719777"/>
                  </a:cubicBezTo>
                  <a:cubicBezTo>
                    <a:pt x="4367924" y="700106"/>
                    <a:pt x="4393553" y="672683"/>
                    <a:pt x="4412036" y="637517"/>
                  </a:cubicBezTo>
                  <a:cubicBezTo>
                    <a:pt x="4430519" y="602941"/>
                    <a:pt x="4439756" y="564493"/>
                    <a:pt x="4439756" y="522174"/>
                  </a:cubicBezTo>
                  <a:cubicBezTo>
                    <a:pt x="4439756" y="457796"/>
                    <a:pt x="4419190" y="403853"/>
                    <a:pt x="4378056" y="360336"/>
                  </a:cubicBezTo>
                  <a:cubicBezTo>
                    <a:pt x="4337521" y="316818"/>
                    <a:pt x="4286247" y="295064"/>
                    <a:pt x="4224252" y="295064"/>
                  </a:cubicBezTo>
                  <a:cubicBezTo>
                    <a:pt x="4161657" y="295064"/>
                    <a:pt x="4110088" y="316818"/>
                    <a:pt x="4069553" y="360336"/>
                  </a:cubicBezTo>
                  <a:close/>
                  <a:moveTo>
                    <a:pt x="4705337" y="595493"/>
                  </a:moveTo>
                  <a:lnTo>
                    <a:pt x="4705337" y="186874"/>
                  </a:lnTo>
                  <a:lnTo>
                    <a:pt x="4841257" y="186874"/>
                  </a:lnTo>
                  <a:lnTo>
                    <a:pt x="4841257" y="606222"/>
                  </a:lnTo>
                  <a:cubicBezTo>
                    <a:pt x="4841257" y="650929"/>
                    <a:pt x="4853177" y="686095"/>
                    <a:pt x="4877025" y="711730"/>
                  </a:cubicBezTo>
                  <a:cubicBezTo>
                    <a:pt x="4900874" y="736766"/>
                    <a:pt x="4933960" y="749283"/>
                    <a:pt x="4976283" y="749283"/>
                  </a:cubicBezTo>
                  <a:cubicBezTo>
                    <a:pt x="5018016" y="749283"/>
                    <a:pt x="5050797" y="736766"/>
                    <a:pt x="5074646" y="711730"/>
                  </a:cubicBezTo>
                  <a:cubicBezTo>
                    <a:pt x="5098495" y="686694"/>
                    <a:pt x="5110414" y="651528"/>
                    <a:pt x="5110414" y="606222"/>
                  </a:cubicBezTo>
                  <a:lnTo>
                    <a:pt x="5110414" y="186874"/>
                  </a:lnTo>
                  <a:lnTo>
                    <a:pt x="5246334" y="186874"/>
                  </a:lnTo>
                  <a:lnTo>
                    <a:pt x="5246334" y="595493"/>
                  </a:lnTo>
                  <a:cubicBezTo>
                    <a:pt x="5246334" y="683717"/>
                    <a:pt x="5222191" y="752565"/>
                    <a:pt x="5173903" y="802037"/>
                  </a:cubicBezTo>
                  <a:cubicBezTo>
                    <a:pt x="5125616" y="852109"/>
                    <a:pt x="5059444" y="876849"/>
                    <a:pt x="4975389" y="876250"/>
                  </a:cubicBezTo>
                  <a:cubicBezTo>
                    <a:pt x="4891932" y="876250"/>
                    <a:pt x="4826055" y="851510"/>
                    <a:pt x="4777768" y="802037"/>
                  </a:cubicBezTo>
                  <a:cubicBezTo>
                    <a:pt x="4729481" y="751966"/>
                    <a:pt x="4705337" y="683118"/>
                    <a:pt x="4705337" y="595493"/>
                  </a:cubicBezTo>
                  <a:close/>
                  <a:moveTo>
                    <a:pt x="5423388" y="857474"/>
                  </a:moveTo>
                  <a:lnTo>
                    <a:pt x="5423388" y="186874"/>
                  </a:lnTo>
                  <a:lnTo>
                    <a:pt x="5812370" y="186874"/>
                  </a:lnTo>
                  <a:lnTo>
                    <a:pt x="5812370" y="303111"/>
                  </a:lnTo>
                  <a:lnTo>
                    <a:pt x="5558414" y="303111"/>
                  </a:lnTo>
                  <a:lnTo>
                    <a:pt x="5558414" y="457796"/>
                  </a:lnTo>
                  <a:lnTo>
                    <a:pt x="5773919" y="457796"/>
                  </a:lnTo>
                  <a:lnTo>
                    <a:pt x="5773919" y="574033"/>
                  </a:lnTo>
                  <a:lnTo>
                    <a:pt x="5558414" y="574033"/>
                  </a:lnTo>
                  <a:lnTo>
                    <a:pt x="5558414" y="741236"/>
                  </a:lnTo>
                  <a:lnTo>
                    <a:pt x="5812370" y="741236"/>
                  </a:lnTo>
                  <a:lnTo>
                    <a:pt x="5812370" y="857474"/>
                  </a:lnTo>
                  <a:close/>
                  <a:moveTo>
                    <a:pt x="0" y="1827608"/>
                  </a:moveTo>
                  <a:lnTo>
                    <a:pt x="0" y="1157008"/>
                  </a:lnTo>
                  <a:lnTo>
                    <a:pt x="388982" y="1157008"/>
                  </a:lnTo>
                  <a:lnTo>
                    <a:pt x="388982" y="1273245"/>
                  </a:lnTo>
                  <a:lnTo>
                    <a:pt x="135920" y="1273245"/>
                  </a:lnTo>
                  <a:lnTo>
                    <a:pt x="135920" y="1427930"/>
                  </a:lnTo>
                  <a:lnTo>
                    <a:pt x="351425" y="1427930"/>
                  </a:lnTo>
                  <a:lnTo>
                    <a:pt x="351425" y="1544168"/>
                  </a:lnTo>
                  <a:lnTo>
                    <a:pt x="135920" y="1544168"/>
                  </a:lnTo>
                  <a:lnTo>
                    <a:pt x="135920" y="1827608"/>
                  </a:lnTo>
                  <a:close/>
                  <a:moveTo>
                    <a:pt x="517748" y="1827608"/>
                  </a:moveTo>
                  <a:lnTo>
                    <a:pt x="517748" y="1157008"/>
                  </a:lnTo>
                  <a:lnTo>
                    <a:pt x="721628" y="1157008"/>
                  </a:lnTo>
                  <a:cubicBezTo>
                    <a:pt x="794953" y="1157008"/>
                    <a:pt x="853077" y="1174891"/>
                    <a:pt x="895999" y="1210656"/>
                  </a:cubicBezTo>
                  <a:cubicBezTo>
                    <a:pt x="938322" y="1246421"/>
                    <a:pt x="959488" y="1295304"/>
                    <a:pt x="959488" y="1357294"/>
                  </a:cubicBezTo>
                  <a:cubicBezTo>
                    <a:pt x="959488" y="1397235"/>
                    <a:pt x="950251" y="1432106"/>
                    <a:pt x="931768" y="1461907"/>
                  </a:cubicBezTo>
                  <a:cubicBezTo>
                    <a:pt x="913284" y="1491709"/>
                    <a:pt x="887057" y="1514661"/>
                    <a:pt x="853077" y="1530756"/>
                  </a:cubicBezTo>
                  <a:lnTo>
                    <a:pt x="1062322" y="1827608"/>
                  </a:lnTo>
                  <a:lnTo>
                    <a:pt x="900470" y="1827608"/>
                  </a:lnTo>
                  <a:lnTo>
                    <a:pt x="722522" y="1556686"/>
                  </a:lnTo>
                  <a:lnTo>
                    <a:pt x="653668" y="1556686"/>
                  </a:lnTo>
                  <a:lnTo>
                    <a:pt x="653668" y="1827608"/>
                  </a:lnTo>
                  <a:close/>
                  <a:moveTo>
                    <a:pt x="653668" y="1441342"/>
                  </a:moveTo>
                  <a:lnTo>
                    <a:pt x="729676" y="1441342"/>
                  </a:lnTo>
                  <a:cubicBezTo>
                    <a:pt x="758291" y="1441342"/>
                    <a:pt x="780646" y="1433894"/>
                    <a:pt x="796742" y="1418989"/>
                  </a:cubicBezTo>
                  <a:cubicBezTo>
                    <a:pt x="812838" y="1404084"/>
                    <a:pt x="820590" y="1382929"/>
                    <a:pt x="819991" y="1355506"/>
                  </a:cubicBezTo>
                  <a:cubicBezTo>
                    <a:pt x="819991" y="1329871"/>
                    <a:pt x="812238" y="1309610"/>
                    <a:pt x="796742" y="1294705"/>
                  </a:cubicBezTo>
                  <a:cubicBezTo>
                    <a:pt x="781245" y="1279799"/>
                    <a:pt x="758890" y="1272646"/>
                    <a:pt x="729676" y="1273245"/>
                  </a:cubicBezTo>
                  <a:lnTo>
                    <a:pt x="653668" y="1273245"/>
                  </a:lnTo>
                  <a:close/>
                  <a:moveTo>
                    <a:pt x="1100773" y="1827608"/>
                  </a:moveTo>
                  <a:lnTo>
                    <a:pt x="1353835" y="1157008"/>
                  </a:lnTo>
                  <a:lnTo>
                    <a:pt x="1530889" y="1157008"/>
                  </a:lnTo>
                  <a:lnTo>
                    <a:pt x="1783950" y="1827608"/>
                  </a:lnTo>
                  <a:lnTo>
                    <a:pt x="1639982" y="1827608"/>
                  </a:lnTo>
                  <a:lnTo>
                    <a:pt x="1575599" y="1653252"/>
                  </a:lnTo>
                  <a:lnTo>
                    <a:pt x="1308230" y="1653252"/>
                  </a:lnTo>
                  <a:lnTo>
                    <a:pt x="1244741" y="1827608"/>
                  </a:lnTo>
                  <a:close/>
                  <a:moveTo>
                    <a:pt x="1350258" y="1537015"/>
                  </a:moveTo>
                  <a:lnTo>
                    <a:pt x="1534466" y="1537015"/>
                  </a:lnTo>
                  <a:lnTo>
                    <a:pt x="1442362" y="1285763"/>
                  </a:lnTo>
                  <a:close/>
                  <a:moveTo>
                    <a:pt x="1896621" y="1827608"/>
                  </a:moveTo>
                  <a:lnTo>
                    <a:pt x="1896621" y="1157008"/>
                  </a:lnTo>
                  <a:lnTo>
                    <a:pt x="2070098" y="1157008"/>
                  </a:lnTo>
                  <a:lnTo>
                    <a:pt x="2368764" y="1637158"/>
                  </a:lnTo>
                  <a:lnTo>
                    <a:pt x="2368764" y="1157008"/>
                  </a:lnTo>
                  <a:lnTo>
                    <a:pt x="2503790" y="1157008"/>
                  </a:lnTo>
                  <a:lnTo>
                    <a:pt x="2503790" y="1827608"/>
                  </a:lnTo>
                  <a:lnTo>
                    <a:pt x="2330313" y="1827608"/>
                  </a:lnTo>
                  <a:lnTo>
                    <a:pt x="2031647" y="1345670"/>
                  </a:lnTo>
                  <a:lnTo>
                    <a:pt x="2031647" y="1827608"/>
                  </a:lnTo>
                  <a:close/>
                  <a:moveTo>
                    <a:pt x="2644181" y="1492308"/>
                  </a:moveTo>
                  <a:cubicBezTo>
                    <a:pt x="2644181" y="1444624"/>
                    <a:pt x="2652828" y="1399318"/>
                    <a:pt x="2670113" y="1356400"/>
                  </a:cubicBezTo>
                  <a:cubicBezTo>
                    <a:pt x="2687398" y="1312882"/>
                    <a:pt x="2711247" y="1275034"/>
                    <a:pt x="2741650" y="1242845"/>
                  </a:cubicBezTo>
                  <a:cubicBezTo>
                    <a:pt x="2772652" y="1210656"/>
                    <a:pt x="2810209" y="1185325"/>
                    <a:pt x="2854321" y="1166844"/>
                  </a:cubicBezTo>
                  <a:cubicBezTo>
                    <a:pt x="2899031" y="1147772"/>
                    <a:pt x="2947319" y="1138231"/>
                    <a:pt x="2999183" y="1138231"/>
                  </a:cubicBezTo>
                  <a:cubicBezTo>
                    <a:pt x="3058201" y="1138231"/>
                    <a:pt x="3111853" y="1150150"/>
                    <a:pt x="3160141" y="1173997"/>
                  </a:cubicBezTo>
                  <a:cubicBezTo>
                    <a:pt x="3209027" y="1198433"/>
                    <a:pt x="3248963" y="1231820"/>
                    <a:pt x="3279965" y="1274140"/>
                  </a:cubicBezTo>
                  <a:lnTo>
                    <a:pt x="3173554" y="1357294"/>
                  </a:lnTo>
                  <a:cubicBezTo>
                    <a:pt x="3153881" y="1329281"/>
                    <a:pt x="3129139" y="1306927"/>
                    <a:pt x="3099334" y="1290234"/>
                  </a:cubicBezTo>
                  <a:cubicBezTo>
                    <a:pt x="3069530" y="1273541"/>
                    <a:pt x="3036141" y="1265198"/>
                    <a:pt x="2999183" y="1265198"/>
                  </a:cubicBezTo>
                  <a:cubicBezTo>
                    <a:pt x="2936588" y="1265198"/>
                    <a:pt x="2885019" y="1286953"/>
                    <a:pt x="2844484" y="1330470"/>
                  </a:cubicBezTo>
                  <a:cubicBezTo>
                    <a:pt x="2803950" y="1373987"/>
                    <a:pt x="2783383" y="1427930"/>
                    <a:pt x="2782784" y="1492308"/>
                  </a:cubicBezTo>
                  <a:cubicBezTo>
                    <a:pt x="2782784" y="1556686"/>
                    <a:pt x="2803351" y="1610933"/>
                    <a:pt x="2844484" y="1655040"/>
                  </a:cubicBezTo>
                  <a:cubicBezTo>
                    <a:pt x="2885019" y="1698558"/>
                    <a:pt x="2936588" y="1720017"/>
                    <a:pt x="2999183" y="1719418"/>
                  </a:cubicBezTo>
                  <a:cubicBezTo>
                    <a:pt x="3036141" y="1719418"/>
                    <a:pt x="3069530" y="1711371"/>
                    <a:pt x="3099334" y="1695276"/>
                  </a:cubicBezTo>
                  <a:cubicBezTo>
                    <a:pt x="3129139" y="1678583"/>
                    <a:pt x="3153881" y="1655934"/>
                    <a:pt x="3173554" y="1627322"/>
                  </a:cubicBezTo>
                  <a:lnTo>
                    <a:pt x="3279965" y="1709582"/>
                  </a:lnTo>
                  <a:cubicBezTo>
                    <a:pt x="3253738" y="1745947"/>
                    <a:pt x="3220947" y="1775748"/>
                    <a:pt x="3181602" y="1798996"/>
                  </a:cubicBezTo>
                  <a:cubicBezTo>
                    <a:pt x="3142257" y="1822243"/>
                    <a:pt x="3098735" y="1836844"/>
                    <a:pt x="3051047" y="1842808"/>
                  </a:cubicBezTo>
                  <a:lnTo>
                    <a:pt x="2967885" y="1982293"/>
                  </a:lnTo>
                  <a:lnTo>
                    <a:pt x="2848061" y="1982293"/>
                  </a:lnTo>
                  <a:lnTo>
                    <a:pt x="2932117" y="1841020"/>
                  </a:lnTo>
                  <a:cubicBezTo>
                    <a:pt x="2875487" y="1830889"/>
                    <a:pt x="2825107" y="1809126"/>
                    <a:pt x="2780995" y="1775748"/>
                  </a:cubicBezTo>
                  <a:cubicBezTo>
                    <a:pt x="2736884" y="1742370"/>
                    <a:pt x="2702904" y="1700936"/>
                    <a:pt x="2679055" y="1651464"/>
                  </a:cubicBezTo>
                  <a:cubicBezTo>
                    <a:pt x="2655207" y="1601991"/>
                    <a:pt x="2643582" y="1548934"/>
                    <a:pt x="2644181" y="1492308"/>
                  </a:cubicBezTo>
                  <a:close/>
                  <a:moveTo>
                    <a:pt x="3319310" y="1827608"/>
                  </a:moveTo>
                  <a:lnTo>
                    <a:pt x="3572372" y="1157008"/>
                  </a:lnTo>
                  <a:lnTo>
                    <a:pt x="3749426" y="1157008"/>
                  </a:lnTo>
                  <a:lnTo>
                    <a:pt x="4002487" y="1827608"/>
                  </a:lnTo>
                  <a:lnTo>
                    <a:pt x="3858519" y="1827608"/>
                  </a:lnTo>
                  <a:lnTo>
                    <a:pt x="3795030" y="1653252"/>
                  </a:lnTo>
                  <a:lnTo>
                    <a:pt x="3527661" y="1653252"/>
                  </a:lnTo>
                  <a:lnTo>
                    <a:pt x="3463278" y="1827608"/>
                  </a:lnTo>
                  <a:close/>
                  <a:moveTo>
                    <a:pt x="3569689" y="1537015"/>
                  </a:moveTo>
                  <a:lnTo>
                    <a:pt x="3753002" y="1537015"/>
                  </a:lnTo>
                  <a:lnTo>
                    <a:pt x="3660899" y="1285763"/>
                  </a:lnTo>
                  <a:close/>
                  <a:moveTo>
                    <a:pt x="4115158" y="1827608"/>
                  </a:moveTo>
                  <a:lnTo>
                    <a:pt x="4115158" y="1157008"/>
                  </a:lnTo>
                  <a:lnTo>
                    <a:pt x="4251078" y="1157008"/>
                  </a:lnTo>
                  <a:lnTo>
                    <a:pt x="4251078" y="1827608"/>
                  </a:lnTo>
                  <a:close/>
                  <a:moveTo>
                    <a:pt x="4386998" y="1734618"/>
                  </a:moveTo>
                  <a:lnTo>
                    <a:pt x="4485361" y="1644311"/>
                  </a:lnTo>
                  <a:cubicBezTo>
                    <a:pt x="4505633" y="1670536"/>
                    <a:pt x="4528283" y="1690806"/>
                    <a:pt x="4553321" y="1705112"/>
                  </a:cubicBezTo>
                  <a:cubicBezTo>
                    <a:pt x="4578958" y="1719418"/>
                    <a:pt x="4605481" y="1726571"/>
                    <a:pt x="4632906" y="1726571"/>
                  </a:cubicBezTo>
                  <a:cubicBezTo>
                    <a:pt x="4659732" y="1726571"/>
                    <a:pt x="4680594" y="1719713"/>
                    <a:pt x="4695501" y="1706006"/>
                  </a:cubicBezTo>
                  <a:cubicBezTo>
                    <a:pt x="4710997" y="1692299"/>
                    <a:pt x="4718750" y="1673218"/>
                    <a:pt x="4718750" y="1648781"/>
                  </a:cubicBezTo>
                  <a:cubicBezTo>
                    <a:pt x="4718750" y="1634475"/>
                    <a:pt x="4714574" y="1621358"/>
                    <a:pt x="4706231" y="1609439"/>
                  </a:cubicBezTo>
                  <a:cubicBezTo>
                    <a:pt x="4697289" y="1597521"/>
                    <a:pt x="4685664" y="1587685"/>
                    <a:pt x="4671357" y="1579933"/>
                  </a:cubicBezTo>
                  <a:cubicBezTo>
                    <a:pt x="4657050" y="1571591"/>
                    <a:pt x="4640659" y="1563240"/>
                    <a:pt x="4622175" y="1554897"/>
                  </a:cubicBezTo>
                  <a:cubicBezTo>
                    <a:pt x="4603692" y="1545956"/>
                    <a:pt x="4584914" y="1537310"/>
                    <a:pt x="4565840" y="1528967"/>
                  </a:cubicBezTo>
                  <a:cubicBezTo>
                    <a:pt x="4546767" y="1520625"/>
                    <a:pt x="4528283" y="1510486"/>
                    <a:pt x="4510399" y="1498567"/>
                  </a:cubicBezTo>
                  <a:cubicBezTo>
                    <a:pt x="4491916" y="1486648"/>
                    <a:pt x="4475525" y="1473531"/>
                    <a:pt x="4461217" y="1459225"/>
                  </a:cubicBezTo>
                  <a:cubicBezTo>
                    <a:pt x="4446910" y="1444919"/>
                    <a:pt x="4435285" y="1426741"/>
                    <a:pt x="4426343" y="1404683"/>
                  </a:cubicBezTo>
                  <a:cubicBezTo>
                    <a:pt x="4417401" y="1382625"/>
                    <a:pt x="4412930" y="1358483"/>
                    <a:pt x="4412930" y="1332258"/>
                  </a:cubicBezTo>
                  <a:cubicBezTo>
                    <a:pt x="4412930" y="1278011"/>
                    <a:pt x="4433202" y="1232115"/>
                    <a:pt x="4473736" y="1194562"/>
                  </a:cubicBezTo>
                  <a:cubicBezTo>
                    <a:pt x="4514271" y="1157008"/>
                    <a:pt x="4565545" y="1138231"/>
                    <a:pt x="4627541" y="1138231"/>
                  </a:cubicBezTo>
                  <a:cubicBezTo>
                    <a:pt x="4720539" y="1138231"/>
                    <a:pt x="4798335" y="1175785"/>
                    <a:pt x="4860930" y="1250892"/>
                  </a:cubicBezTo>
                  <a:lnTo>
                    <a:pt x="4761672" y="1340305"/>
                  </a:lnTo>
                  <a:cubicBezTo>
                    <a:pt x="4718750" y="1284270"/>
                    <a:pt x="4674335" y="1256257"/>
                    <a:pt x="4628435" y="1256257"/>
                  </a:cubicBezTo>
                  <a:cubicBezTo>
                    <a:pt x="4605784" y="1256257"/>
                    <a:pt x="4587006" y="1263115"/>
                    <a:pt x="4572100" y="1276822"/>
                  </a:cubicBezTo>
                  <a:cubicBezTo>
                    <a:pt x="4557193" y="1290529"/>
                    <a:pt x="4550039" y="1307222"/>
                    <a:pt x="4550639" y="1326893"/>
                  </a:cubicBezTo>
                  <a:cubicBezTo>
                    <a:pt x="4550639" y="1339411"/>
                    <a:pt x="4554215" y="1351035"/>
                    <a:pt x="4561369" y="1361765"/>
                  </a:cubicBezTo>
                  <a:cubicBezTo>
                    <a:pt x="4568523" y="1371895"/>
                    <a:pt x="4577760" y="1381140"/>
                    <a:pt x="4589090" y="1389483"/>
                  </a:cubicBezTo>
                  <a:cubicBezTo>
                    <a:pt x="4601009" y="1397235"/>
                    <a:pt x="4614727" y="1404978"/>
                    <a:pt x="4630223" y="1412730"/>
                  </a:cubicBezTo>
                  <a:lnTo>
                    <a:pt x="4677616" y="1435084"/>
                  </a:lnTo>
                  <a:cubicBezTo>
                    <a:pt x="4694902" y="1442836"/>
                    <a:pt x="4711892" y="1450579"/>
                    <a:pt x="4728586" y="1458331"/>
                  </a:cubicBezTo>
                  <a:cubicBezTo>
                    <a:pt x="4745872" y="1466673"/>
                    <a:pt x="4761967" y="1476813"/>
                    <a:pt x="4776874" y="1488731"/>
                  </a:cubicBezTo>
                  <a:cubicBezTo>
                    <a:pt x="4792371" y="1500060"/>
                    <a:pt x="4806088" y="1513168"/>
                    <a:pt x="4818008" y="1528073"/>
                  </a:cubicBezTo>
                  <a:cubicBezTo>
                    <a:pt x="4829927" y="1542379"/>
                    <a:pt x="4839173" y="1559368"/>
                    <a:pt x="4845728" y="1579039"/>
                  </a:cubicBezTo>
                  <a:cubicBezTo>
                    <a:pt x="4852882" y="1599309"/>
                    <a:pt x="4856459" y="1621662"/>
                    <a:pt x="4856459" y="1646099"/>
                  </a:cubicBezTo>
                  <a:cubicBezTo>
                    <a:pt x="4855269" y="1706900"/>
                    <a:pt x="4833504" y="1755478"/>
                    <a:pt x="4791181" y="1791843"/>
                  </a:cubicBezTo>
                  <a:cubicBezTo>
                    <a:pt x="4749448" y="1828207"/>
                    <a:pt x="4697289" y="1846385"/>
                    <a:pt x="4634694" y="1846385"/>
                  </a:cubicBezTo>
                  <a:cubicBezTo>
                    <a:pt x="4579852" y="1846385"/>
                    <a:pt x="4532459" y="1837148"/>
                    <a:pt x="4492515" y="1818667"/>
                  </a:cubicBezTo>
                  <a:cubicBezTo>
                    <a:pt x="4452571" y="1799595"/>
                    <a:pt x="4417401" y="1771573"/>
                    <a:pt x="4386998" y="1734618"/>
                  </a:cubicBezTo>
                  <a:close/>
                  <a:moveTo>
                    <a:pt x="5007580" y="1827608"/>
                  </a:moveTo>
                  <a:lnTo>
                    <a:pt x="5007580" y="1157008"/>
                  </a:lnTo>
                  <a:lnTo>
                    <a:pt x="5396562" y="1157008"/>
                  </a:lnTo>
                  <a:lnTo>
                    <a:pt x="5396562" y="1273245"/>
                  </a:lnTo>
                  <a:lnTo>
                    <a:pt x="5143500" y="1273245"/>
                  </a:lnTo>
                  <a:lnTo>
                    <a:pt x="5143500" y="1427930"/>
                  </a:lnTo>
                  <a:lnTo>
                    <a:pt x="5359005" y="1427930"/>
                  </a:lnTo>
                  <a:lnTo>
                    <a:pt x="5359005" y="1544168"/>
                  </a:lnTo>
                  <a:lnTo>
                    <a:pt x="5143500" y="1544168"/>
                  </a:lnTo>
                  <a:lnTo>
                    <a:pt x="5143500" y="1711371"/>
                  </a:lnTo>
                  <a:lnTo>
                    <a:pt x="5396562" y="1711371"/>
                  </a:lnTo>
                  <a:lnTo>
                    <a:pt x="5396562" y="1827608"/>
                  </a:lnTo>
                  <a:close/>
                </a:path>
              </a:pathLst>
            </a:custGeom>
            <a:solidFill>
              <a:srgbClr val="000000"/>
            </a:solidFill>
            <a:ln w="893" cap="flat">
              <a:noFill/>
              <a:prstDash val="solid"/>
              <a:miter/>
            </a:ln>
          </p:spPr>
          <p:txBody>
            <a:bodyPr rtlCol="0" anchor="ctr"/>
            <a:lstStyle/>
            <a:p>
              <a:endParaRPr lang="fr-FR"/>
            </a:p>
          </p:txBody>
        </p:sp>
        <p:sp>
          <p:nvSpPr>
            <p:cNvPr id="12" name="Forme libre 11">
              <a:extLst>
                <a:ext uri="{FF2B5EF4-FFF2-40B4-BE49-F238E27FC236}">
                  <a16:creationId xmlns:a16="http://schemas.microsoft.com/office/drawing/2014/main" id="{33E5F696-9588-5349-05AA-9086ADE1351A}"/>
                </a:ext>
              </a:extLst>
            </p:cNvPr>
            <p:cNvSpPr/>
            <p:nvPr/>
          </p:nvSpPr>
          <p:spPr>
            <a:xfrm>
              <a:off x="3189814" y="4323132"/>
              <a:ext cx="2331207" cy="1640734"/>
            </a:xfrm>
            <a:custGeom>
              <a:avLst/>
              <a:gdLst>
                <a:gd name="connsiteX0" fmla="*/ 2221220 w 2331207"/>
                <a:gd name="connsiteY0" fmla="*/ 1391271 h 1640734"/>
                <a:gd name="connsiteX1" fmla="*/ 2248940 w 2331207"/>
                <a:gd name="connsiteY1" fmla="*/ 1441342 h 1640734"/>
                <a:gd name="connsiteX2" fmla="*/ 2158625 w 2331207"/>
                <a:gd name="connsiteY2" fmla="*/ 1465484 h 1640734"/>
                <a:gd name="connsiteX3" fmla="*/ 2221220 w 2331207"/>
                <a:gd name="connsiteY3" fmla="*/ 1391271 h 1640734"/>
                <a:gd name="connsiteX4" fmla="*/ 2271295 w 2331207"/>
                <a:gd name="connsiteY4" fmla="*/ 1537909 h 1640734"/>
                <a:gd name="connsiteX5" fmla="*/ 2253411 w 2331207"/>
                <a:gd name="connsiteY5" fmla="*/ 1537909 h 1640734"/>
                <a:gd name="connsiteX6" fmla="*/ 2181874 w 2331207"/>
                <a:gd name="connsiteY6" fmla="*/ 1586192 h 1640734"/>
                <a:gd name="connsiteX7" fmla="*/ 2144317 w 2331207"/>
                <a:gd name="connsiteY7" fmla="*/ 1537909 h 1640734"/>
                <a:gd name="connsiteX8" fmla="*/ 2148788 w 2331207"/>
                <a:gd name="connsiteY8" fmla="*/ 1497673 h 1640734"/>
                <a:gd name="connsiteX9" fmla="*/ 2295439 w 2331207"/>
                <a:gd name="connsiteY9" fmla="*/ 1449390 h 1640734"/>
                <a:gd name="connsiteX10" fmla="*/ 2248940 w 2331207"/>
                <a:gd name="connsiteY10" fmla="*/ 1351929 h 1640734"/>
                <a:gd name="connsiteX11" fmla="*/ 2100501 w 2331207"/>
                <a:gd name="connsiteY11" fmla="*/ 1569203 h 1640734"/>
                <a:gd name="connsiteX12" fmla="*/ 2155942 w 2331207"/>
                <a:gd name="connsiteY12" fmla="*/ 1639840 h 1640734"/>
                <a:gd name="connsiteX13" fmla="*/ 2271295 w 2331207"/>
                <a:gd name="connsiteY13" fmla="*/ 1537909 h 1640734"/>
                <a:gd name="connsiteX14" fmla="*/ 2248046 w 2331207"/>
                <a:gd name="connsiteY14" fmla="*/ 1319740 h 1640734"/>
                <a:gd name="connsiteX15" fmla="*/ 2331207 w 2331207"/>
                <a:gd name="connsiteY15" fmla="*/ 1243739 h 1640734"/>
                <a:gd name="connsiteX16" fmla="*/ 2331207 w 2331207"/>
                <a:gd name="connsiteY16" fmla="*/ 1233009 h 1640734"/>
                <a:gd name="connsiteX17" fmla="*/ 2275766 w 2331207"/>
                <a:gd name="connsiteY17" fmla="*/ 1233009 h 1640734"/>
                <a:gd name="connsiteX18" fmla="*/ 2226585 w 2331207"/>
                <a:gd name="connsiteY18" fmla="*/ 1320634 h 1640734"/>
                <a:gd name="connsiteX19" fmla="*/ 2248046 w 2331207"/>
                <a:gd name="connsiteY19" fmla="*/ 1320634 h 1640734"/>
                <a:gd name="connsiteX20" fmla="*/ 1935966 w 2331207"/>
                <a:gd name="connsiteY20" fmla="*/ 1393059 h 1640734"/>
                <a:gd name="connsiteX21" fmla="*/ 1984254 w 2331207"/>
                <a:gd name="connsiteY21" fmla="*/ 1393059 h 1640734"/>
                <a:gd name="connsiteX22" fmla="*/ 1907351 w 2331207"/>
                <a:gd name="connsiteY22" fmla="*/ 1604075 h 1640734"/>
                <a:gd name="connsiteX23" fmla="*/ 1928813 w 2331207"/>
                <a:gd name="connsiteY23" fmla="*/ 1639840 h 1640734"/>
                <a:gd name="connsiteX24" fmla="*/ 2073675 w 2331207"/>
                <a:gd name="connsiteY24" fmla="*/ 1527179 h 1640734"/>
                <a:gd name="connsiteX25" fmla="*/ 2060262 w 2331207"/>
                <a:gd name="connsiteY25" fmla="*/ 1527179 h 1640734"/>
                <a:gd name="connsiteX26" fmla="*/ 1965475 w 2331207"/>
                <a:gd name="connsiteY26" fmla="*/ 1591557 h 1640734"/>
                <a:gd name="connsiteX27" fmla="*/ 2036118 w 2331207"/>
                <a:gd name="connsiteY27" fmla="*/ 1393059 h 1640734"/>
                <a:gd name="connsiteX28" fmla="*/ 2108549 w 2331207"/>
                <a:gd name="connsiteY28" fmla="*/ 1393059 h 1640734"/>
                <a:gd name="connsiteX29" fmla="*/ 2117491 w 2331207"/>
                <a:gd name="connsiteY29" fmla="*/ 1362659 h 1640734"/>
                <a:gd name="connsiteX30" fmla="*/ 2046848 w 2331207"/>
                <a:gd name="connsiteY30" fmla="*/ 1362659 h 1640734"/>
                <a:gd name="connsiteX31" fmla="*/ 2073675 w 2331207"/>
                <a:gd name="connsiteY31" fmla="*/ 1286657 h 1640734"/>
                <a:gd name="connsiteX32" fmla="*/ 2045954 w 2331207"/>
                <a:gd name="connsiteY32" fmla="*/ 1286657 h 1640734"/>
                <a:gd name="connsiteX33" fmla="*/ 1995878 w 2331207"/>
                <a:gd name="connsiteY33" fmla="*/ 1362659 h 1640734"/>
                <a:gd name="connsiteX34" fmla="*/ 1935966 w 2331207"/>
                <a:gd name="connsiteY34" fmla="*/ 1370706 h 1640734"/>
                <a:gd name="connsiteX35" fmla="*/ 1885890 w 2331207"/>
                <a:gd name="connsiteY35" fmla="*/ 1382330 h 1640734"/>
                <a:gd name="connsiteX36" fmla="*/ 1868900 w 2331207"/>
                <a:gd name="connsiteY36" fmla="*/ 1351929 h 1640734"/>
                <a:gd name="connsiteX37" fmla="*/ 1756230 w 2331207"/>
                <a:gd name="connsiteY37" fmla="*/ 1443131 h 1640734"/>
                <a:gd name="connsiteX38" fmla="*/ 1769643 w 2331207"/>
                <a:gd name="connsiteY38" fmla="*/ 1443131 h 1640734"/>
                <a:gd name="connsiteX39" fmla="*/ 1828661 w 2331207"/>
                <a:gd name="connsiteY39" fmla="*/ 1398424 h 1640734"/>
                <a:gd name="connsiteX40" fmla="*/ 1747288 w 2331207"/>
                <a:gd name="connsiteY40" fmla="*/ 1609439 h 1640734"/>
                <a:gd name="connsiteX41" fmla="*/ 1765172 w 2331207"/>
                <a:gd name="connsiteY41" fmla="*/ 1639840 h 1640734"/>
                <a:gd name="connsiteX42" fmla="*/ 1872477 w 2331207"/>
                <a:gd name="connsiteY42" fmla="*/ 1548638 h 1640734"/>
                <a:gd name="connsiteX43" fmla="*/ 1859064 w 2331207"/>
                <a:gd name="connsiteY43" fmla="*/ 1548638 h 1640734"/>
                <a:gd name="connsiteX44" fmla="*/ 1800046 w 2331207"/>
                <a:gd name="connsiteY44" fmla="*/ 1593345 h 1640734"/>
                <a:gd name="connsiteX45" fmla="*/ 1893938 w 2331207"/>
                <a:gd name="connsiteY45" fmla="*/ 1298281 h 1640734"/>
                <a:gd name="connsiteX46" fmla="*/ 1927024 w 2331207"/>
                <a:gd name="connsiteY46" fmla="*/ 1265198 h 1640734"/>
                <a:gd name="connsiteX47" fmla="*/ 1893938 w 2331207"/>
                <a:gd name="connsiteY47" fmla="*/ 1232115 h 1640734"/>
                <a:gd name="connsiteX48" fmla="*/ 1870689 w 2331207"/>
                <a:gd name="connsiteY48" fmla="*/ 1241951 h 1640734"/>
                <a:gd name="connsiteX49" fmla="*/ 1860853 w 2331207"/>
                <a:gd name="connsiteY49" fmla="*/ 1265198 h 1640734"/>
                <a:gd name="connsiteX50" fmla="*/ 1893938 w 2331207"/>
                <a:gd name="connsiteY50" fmla="*/ 1298281 h 1640734"/>
                <a:gd name="connsiteX51" fmla="*/ 1501380 w 2331207"/>
                <a:gd name="connsiteY51" fmla="*/ 1410942 h 1640734"/>
                <a:gd name="connsiteX52" fmla="*/ 1501380 w 2331207"/>
                <a:gd name="connsiteY52" fmla="*/ 1474425 h 1640734"/>
                <a:gd name="connsiteX53" fmla="*/ 1444150 w 2331207"/>
                <a:gd name="connsiteY53" fmla="*/ 1601392 h 1640734"/>
                <a:gd name="connsiteX54" fmla="*/ 1468294 w 2331207"/>
                <a:gd name="connsiteY54" fmla="*/ 1640734 h 1640734"/>
                <a:gd name="connsiteX55" fmla="*/ 1495120 w 2331207"/>
                <a:gd name="connsiteY55" fmla="*/ 1621957 h 1640734"/>
                <a:gd name="connsiteX56" fmla="*/ 1551456 w 2331207"/>
                <a:gd name="connsiteY56" fmla="*/ 1473531 h 1640734"/>
                <a:gd name="connsiteX57" fmla="*/ 1647136 w 2331207"/>
                <a:gd name="connsiteY57" fmla="*/ 1407365 h 1640734"/>
                <a:gd name="connsiteX58" fmla="*/ 1650713 w 2331207"/>
                <a:gd name="connsiteY58" fmla="*/ 1439554 h 1640734"/>
                <a:gd name="connsiteX59" fmla="*/ 1563975 w 2331207"/>
                <a:gd name="connsiteY59" fmla="*/ 1604969 h 1640734"/>
                <a:gd name="connsiteX60" fmla="*/ 1585436 w 2331207"/>
                <a:gd name="connsiteY60" fmla="*/ 1640734 h 1640734"/>
                <a:gd name="connsiteX61" fmla="*/ 1698106 w 2331207"/>
                <a:gd name="connsiteY61" fmla="*/ 1549533 h 1640734"/>
                <a:gd name="connsiteX62" fmla="*/ 1682905 w 2331207"/>
                <a:gd name="connsiteY62" fmla="*/ 1549533 h 1640734"/>
                <a:gd name="connsiteX63" fmla="*/ 1623887 w 2331207"/>
                <a:gd name="connsiteY63" fmla="*/ 1594239 h 1640734"/>
                <a:gd name="connsiteX64" fmla="*/ 1698106 w 2331207"/>
                <a:gd name="connsiteY64" fmla="*/ 1444025 h 1640734"/>
                <a:gd name="connsiteX65" fmla="*/ 1712414 w 2331207"/>
                <a:gd name="connsiteY65" fmla="*/ 1393059 h 1640734"/>
                <a:gd name="connsiteX66" fmla="*/ 1673068 w 2331207"/>
                <a:gd name="connsiteY66" fmla="*/ 1352823 h 1640734"/>
                <a:gd name="connsiteX67" fmla="*/ 1560398 w 2331207"/>
                <a:gd name="connsiteY67" fmla="*/ 1444919 h 1640734"/>
                <a:gd name="connsiteX68" fmla="*/ 1560398 w 2331207"/>
                <a:gd name="connsiteY68" fmla="*/ 1405577 h 1640734"/>
                <a:gd name="connsiteX69" fmla="*/ 1526418 w 2331207"/>
                <a:gd name="connsiteY69" fmla="*/ 1352823 h 1640734"/>
                <a:gd name="connsiteX70" fmla="*/ 1448621 w 2331207"/>
                <a:gd name="connsiteY70" fmla="*/ 1444025 h 1640734"/>
                <a:gd name="connsiteX71" fmla="*/ 1462035 w 2331207"/>
                <a:gd name="connsiteY71" fmla="*/ 1444025 h 1640734"/>
                <a:gd name="connsiteX72" fmla="*/ 1501380 w 2331207"/>
                <a:gd name="connsiteY72" fmla="*/ 1410942 h 1640734"/>
                <a:gd name="connsiteX73" fmla="*/ 1443256 w 2331207"/>
                <a:gd name="connsiteY73" fmla="*/ 1416307 h 1640734"/>
                <a:gd name="connsiteX74" fmla="*/ 1421795 w 2331207"/>
                <a:gd name="connsiteY74" fmla="*/ 1351929 h 1640734"/>
                <a:gd name="connsiteX75" fmla="*/ 1345787 w 2331207"/>
                <a:gd name="connsiteY75" fmla="*/ 1444025 h 1640734"/>
                <a:gd name="connsiteX76" fmla="*/ 1345787 w 2331207"/>
                <a:gd name="connsiteY76" fmla="*/ 1404683 h 1640734"/>
                <a:gd name="connsiteX77" fmla="*/ 1311807 w 2331207"/>
                <a:gd name="connsiteY77" fmla="*/ 1351929 h 1640734"/>
                <a:gd name="connsiteX78" fmla="*/ 1234011 w 2331207"/>
                <a:gd name="connsiteY78" fmla="*/ 1443131 h 1640734"/>
                <a:gd name="connsiteX79" fmla="*/ 1247424 w 2331207"/>
                <a:gd name="connsiteY79" fmla="*/ 1443131 h 1640734"/>
                <a:gd name="connsiteX80" fmla="*/ 1285875 w 2331207"/>
                <a:gd name="connsiteY80" fmla="*/ 1410048 h 1640734"/>
                <a:gd name="connsiteX81" fmla="*/ 1285875 w 2331207"/>
                <a:gd name="connsiteY81" fmla="*/ 1473531 h 1640734"/>
                <a:gd name="connsiteX82" fmla="*/ 1228646 w 2331207"/>
                <a:gd name="connsiteY82" fmla="*/ 1600498 h 1640734"/>
                <a:gd name="connsiteX83" fmla="*/ 1252789 w 2331207"/>
                <a:gd name="connsiteY83" fmla="*/ 1639840 h 1640734"/>
                <a:gd name="connsiteX84" fmla="*/ 1279616 w 2331207"/>
                <a:gd name="connsiteY84" fmla="*/ 1621063 h 1640734"/>
                <a:gd name="connsiteX85" fmla="*/ 1334162 w 2331207"/>
                <a:gd name="connsiteY85" fmla="*/ 1472637 h 1640734"/>
                <a:gd name="connsiteX86" fmla="*/ 1382450 w 2331207"/>
                <a:gd name="connsiteY86" fmla="*/ 1417201 h 1640734"/>
                <a:gd name="connsiteX87" fmla="*/ 1443256 w 2331207"/>
                <a:gd name="connsiteY87" fmla="*/ 1417201 h 1640734"/>
                <a:gd name="connsiteX88" fmla="*/ 1131177 w 2331207"/>
                <a:gd name="connsiteY88" fmla="*/ 1391271 h 1640734"/>
                <a:gd name="connsiteX89" fmla="*/ 1158897 w 2331207"/>
                <a:gd name="connsiteY89" fmla="*/ 1441342 h 1640734"/>
                <a:gd name="connsiteX90" fmla="*/ 1068582 w 2331207"/>
                <a:gd name="connsiteY90" fmla="*/ 1465484 h 1640734"/>
                <a:gd name="connsiteX91" fmla="*/ 1131177 w 2331207"/>
                <a:gd name="connsiteY91" fmla="*/ 1391271 h 1640734"/>
                <a:gd name="connsiteX92" fmla="*/ 1181252 w 2331207"/>
                <a:gd name="connsiteY92" fmla="*/ 1537909 h 1640734"/>
                <a:gd name="connsiteX93" fmla="*/ 1163368 w 2331207"/>
                <a:gd name="connsiteY93" fmla="*/ 1537909 h 1640734"/>
                <a:gd name="connsiteX94" fmla="*/ 1091831 w 2331207"/>
                <a:gd name="connsiteY94" fmla="*/ 1586192 h 1640734"/>
                <a:gd name="connsiteX95" fmla="*/ 1054274 w 2331207"/>
                <a:gd name="connsiteY95" fmla="*/ 1537909 h 1640734"/>
                <a:gd name="connsiteX96" fmla="*/ 1058746 w 2331207"/>
                <a:gd name="connsiteY96" fmla="*/ 1497673 h 1640734"/>
                <a:gd name="connsiteX97" fmla="*/ 1205396 w 2331207"/>
                <a:gd name="connsiteY97" fmla="*/ 1449390 h 1640734"/>
                <a:gd name="connsiteX98" fmla="*/ 1158897 w 2331207"/>
                <a:gd name="connsiteY98" fmla="*/ 1351929 h 1640734"/>
                <a:gd name="connsiteX99" fmla="*/ 1010458 w 2331207"/>
                <a:gd name="connsiteY99" fmla="*/ 1569203 h 1640734"/>
                <a:gd name="connsiteX100" fmla="*/ 1065899 w 2331207"/>
                <a:gd name="connsiteY100" fmla="*/ 1639840 h 1640734"/>
                <a:gd name="connsiteX101" fmla="*/ 1181252 w 2331207"/>
                <a:gd name="connsiteY101" fmla="*/ 1537909 h 1640734"/>
                <a:gd name="connsiteX102" fmla="*/ 845923 w 2331207"/>
                <a:gd name="connsiteY102" fmla="*/ 1393059 h 1640734"/>
                <a:gd name="connsiteX103" fmla="*/ 894211 w 2331207"/>
                <a:gd name="connsiteY103" fmla="*/ 1393059 h 1640734"/>
                <a:gd name="connsiteX104" fmla="*/ 817309 w 2331207"/>
                <a:gd name="connsiteY104" fmla="*/ 1604075 h 1640734"/>
                <a:gd name="connsiteX105" fmla="*/ 838770 w 2331207"/>
                <a:gd name="connsiteY105" fmla="*/ 1639840 h 1640734"/>
                <a:gd name="connsiteX106" fmla="*/ 983632 w 2331207"/>
                <a:gd name="connsiteY106" fmla="*/ 1527179 h 1640734"/>
                <a:gd name="connsiteX107" fmla="*/ 970219 w 2331207"/>
                <a:gd name="connsiteY107" fmla="*/ 1527179 h 1640734"/>
                <a:gd name="connsiteX108" fmla="*/ 875432 w 2331207"/>
                <a:gd name="connsiteY108" fmla="*/ 1591557 h 1640734"/>
                <a:gd name="connsiteX109" fmla="*/ 946075 w 2331207"/>
                <a:gd name="connsiteY109" fmla="*/ 1393059 h 1640734"/>
                <a:gd name="connsiteX110" fmla="*/ 1018506 w 2331207"/>
                <a:gd name="connsiteY110" fmla="*/ 1393059 h 1640734"/>
                <a:gd name="connsiteX111" fmla="*/ 1027448 w 2331207"/>
                <a:gd name="connsiteY111" fmla="*/ 1362659 h 1640734"/>
                <a:gd name="connsiteX112" fmla="*/ 956805 w 2331207"/>
                <a:gd name="connsiteY112" fmla="*/ 1362659 h 1640734"/>
                <a:gd name="connsiteX113" fmla="*/ 983632 w 2331207"/>
                <a:gd name="connsiteY113" fmla="*/ 1286657 h 1640734"/>
                <a:gd name="connsiteX114" fmla="*/ 955911 w 2331207"/>
                <a:gd name="connsiteY114" fmla="*/ 1286657 h 1640734"/>
                <a:gd name="connsiteX115" fmla="*/ 905835 w 2331207"/>
                <a:gd name="connsiteY115" fmla="*/ 1362659 h 1640734"/>
                <a:gd name="connsiteX116" fmla="*/ 845923 w 2331207"/>
                <a:gd name="connsiteY116" fmla="*/ 1370706 h 1640734"/>
                <a:gd name="connsiteX117" fmla="*/ 589285 w 2331207"/>
                <a:gd name="connsiteY117" fmla="*/ 1557580 h 1640734"/>
                <a:gd name="connsiteX118" fmla="*/ 702850 w 2331207"/>
                <a:gd name="connsiteY118" fmla="*/ 1403789 h 1640734"/>
                <a:gd name="connsiteX119" fmla="*/ 727888 w 2331207"/>
                <a:gd name="connsiteY119" fmla="*/ 1407365 h 1640734"/>
                <a:gd name="connsiteX120" fmla="*/ 685860 w 2331207"/>
                <a:gd name="connsiteY120" fmla="*/ 1520026 h 1640734"/>
                <a:gd name="connsiteX121" fmla="*/ 606275 w 2331207"/>
                <a:gd name="connsiteY121" fmla="*/ 1585298 h 1640734"/>
                <a:gd name="connsiteX122" fmla="*/ 589285 w 2331207"/>
                <a:gd name="connsiteY122" fmla="*/ 1557580 h 1640734"/>
                <a:gd name="connsiteX123" fmla="*/ 811943 w 2331207"/>
                <a:gd name="connsiteY123" fmla="*/ 1339411 h 1640734"/>
                <a:gd name="connsiteX124" fmla="*/ 789588 w 2331207"/>
                <a:gd name="connsiteY124" fmla="*/ 1337623 h 1640734"/>
                <a:gd name="connsiteX125" fmla="*/ 764550 w 2331207"/>
                <a:gd name="connsiteY125" fmla="*/ 1362659 h 1640734"/>
                <a:gd name="connsiteX126" fmla="*/ 760079 w 2331207"/>
                <a:gd name="connsiteY126" fmla="*/ 1362659 h 1640734"/>
                <a:gd name="connsiteX127" fmla="*/ 539209 w 2331207"/>
                <a:gd name="connsiteY127" fmla="*/ 1599604 h 1640734"/>
                <a:gd name="connsiteX128" fmla="*/ 578554 w 2331207"/>
                <a:gd name="connsiteY128" fmla="*/ 1639840 h 1640734"/>
                <a:gd name="connsiteX129" fmla="*/ 675129 w 2331207"/>
                <a:gd name="connsiteY129" fmla="*/ 1547744 h 1640734"/>
                <a:gd name="connsiteX130" fmla="*/ 673341 w 2331207"/>
                <a:gd name="connsiteY130" fmla="*/ 1564733 h 1640734"/>
                <a:gd name="connsiteX131" fmla="*/ 709109 w 2331207"/>
                <a:gd name="connsiteY131" fmla="*/ 1639840 h 1640734"/>
                <a:gd name="connsiteX132" fmla="*/ 786011 w 2331207"/>
                <a:gd name="connsiteY132" fmla="*/ 1548638 h 1640734"/>
                <a:gd name="connsiteX133" fmla="*/ 772598 w 2331207"/>
                <a:gd name="connsiteY133" fmla="*/ 1548638 h 1640734"/>
                <a:gd name="connsiteX134" fmla="*/ 734147 w 2331207"/>
                <a:gd name="connsiteY134" fmla="*/ 1581721 h 1640734"/>
                <a:gd name="connsiteX135" fmla="*/ 734147 w 2331207"/>
                <a:gd name="connsiteY135" fmla="*/ 1518238 h 1640734"/>
                <a:gd name="connsiteX136" fmla="*/ 583920 w 2331207"/>
                <a:gd name="connsiteY136" fmla="*/ 1416307 h 1640734"/>
                <a:gd name="connsiteX137" fmla="*/ 562459 w 2331207"/>
                <a:gd name="connsiteY137" fmla="*/ 1351929 h 1640734"/>
                <a:gd name="connsiteX138" fmla="*/ 486451 w 2331207"/>
                <a:gd name="connsiteY138" fmla="*/ 1444025 h 1640734"/>
                <a:gd name="connsiteX139" fmla="*/ 486451 w 2331207"/>
                <a:gd name="connsiteY139" fmla="*/ 1404683 h 1640734"/>
                <a:gd name="connsiteX140" fmla="*/ 451576 w 2331207"/>
                <a:gd name="connsiteY140" fmla="*/ 1351929 h 1640734"/>
                <a:gd name="connsiteX141" fmla="*/ 374674 w 2331207"/>
                <a:gd name="connsiteY141" fmla="*/ 1443131 h 1640734"/>
                <a:gd name="connsiteX142" fmla="*/ 388087 w 2331207"/>
                <a:gd name="connsiteY142" fmla="*/ 1443131 h 1640734"/>
                <a:gd name="connsiteX143" fmla="*/ 426539 w 2331207"/>
                <a:gd name="connsiteY143" fmla="*/ 1410048 h 1640734"/>
                <a:gd name="connsiteX144" fmla="*/ 426539 w 2331207"/>
                <a:gd name="connsiteY144" fmla="*/ 1473531 h 1640734"/>
                <a:gd name="connsiteX145" fmla="*/ 368415 w 2331207"/>
                <a:gd name="connsiteY145" fmla="*/ 1601392 h 1640734"/>
                <a:gd name="connsiteX146" fmla="*/ 392559 w 2331207"/>
                <a:gd name="connsiteY146" fmla="*/ 1640734 h 1640734"/>
                <a:gd name="connsiteX147" fmla="*/ 419385 w 2331207"/>
                <a:gd name="connsiteY147" fmla="*/ 1621957 h 1640734"/>
                <a:gd name="connsiteX148" fmla="*/ 475720 w 2331207"/>
                <a:gd name="connsiteY148" fmla="*/ 1472637 h 1640734"/>
                <a:gd name="connsiteX149" fmla="*/ 524007 w 2331207"/>
                <a:gd name="connsiteY149" fmla="*/ 1417201 h 1640734"/>
                <a:gd name="connsiteX150" fmla="*/ 583920 w 2331207"/>
                <a:gd name="connsiteY150" fmla="*/ 1417201 h 1640734"/>
                <a:gd name="connsiteX151" fmla="*/ 209245 w 2331207"/>
                <a:gd name="connsiteY151" fmla="*/ 1630004 h 1640734"/>
                <a:gd name="connsiteX152" fmla="*/ 214611 w 2331207"/>
                <a:gd name="connsiteY152" fmla="*/ 1613910 h 1640734"/>
                <a:gd name="connsiteX153" fmla="*/ 163641 w 2331207"/>
                <a:gd name="connsiteY153" fmla="*/ 1523603 h 1640734"/>
                <a:gd name="connsiteX154" fmla="*/ 190467 w 2331207"/>
                <a:gd name="connsiteY154" fmla="*/ 1451178 h 1640734"/>
                <a:gd name="connsiteX155" fmla="*/ 246802 w 2331207"/>
                <a:gd name="connsiteY155" fmla="*/ 1451178 h 1640734"/>
                <a:gd name="connsiteX156" fmla="*/ 277205 w 2331207"/>
                <a:gd name="connsiteY156" fmla="*/ 1504826 h 1640734"/>
                <a:gd name="connsiteX157" fmla="*/ 297772 w 2331207"/>
                <a:gd name="connsiteY157" fmla="*/ 1504826 h 1640734"/>
                <a:gd name="connsiteX158" fmla="*/ 344271 w 2331207"/>
                <a:gd name="connsiteY158" fmla="*/ 1376965 h 1640734"/>
                <a:gd name="connsiteX159" fmla="*/ 323704 w 2331207"/>
                <a:gd name="connsiteY159" fmla="*/ 1376965 h 1640734"/>
                <a:gd name="connsiteX160" fmla="*/ 253956 w 2331207"/>
                <a:gd name="connsiteY160" fmla="*/ 1430613 h 1640734"/>
                <a:gd name="connsiteX161" fmla="*/ 197621 w 2331207"/>
                <a:gd name="connsiteY161" fmla="*/ 1430613 h 1640734"/>
                <a:gd name="connsiteX162" fmla="*/ 236072 w 2331207"/>
                <a:gd name="connsiteY162" fmla="*/ 1325999 h 1640734"/>
                <a:gd name="connsiteX163" fmla="*/ 304032 w 2331207"/>
                <a:gd name="connsiteY163" fmla="*/ 1281293 h 1640734"/>
                <a:gd name="connsiteX164" fmla="*/ 316551 w 2331207"/>
                <a:gd name="connsiteY164" fmla="*/ 1281293 h 1640734"/>
                <a:gd name="connsiteX165" fmla="*/ 371992 w 2331207"/>
                <a:gd name="connsiteY165" fmla="*/ 1346564 h 1640734"/>
                <a:gd name="connsiteX166" fmla="*/ 391664 w 2331207"/>
                <a:gd name="connsiteY166" fmla="*/ 1346564 h 1640734"/>
                <a:gd name="connsiteX167" fmla="*/ 407760 w 2331207"/>
                <a:gd name="connsiteY167" fmla="*/ 1259833 h 1640734"/>
                <a:gd name="connsiteX168" fmla="*/ 135026 w 2331207"/>
                <a:gd name="connsiteY168" fmla="*/ 1259833 h 1640734"/>
                <a:gd name="connsiteX169" fmla="*/ 129661 w 2331207"/>
                <a:gd name="connsiteY169" fmla="*/ 1275928 h 1640734"/>
                <a:gd name="connsiteX170" fmla="*/ 165429 w 2331207"/>
                <a:gd name="connsiteY170" fmla="*/ 1366235 h 1640734"/>
                <a:gd name="connsiteX171" fmla="*/ 107305 w 2331207"/>
                <a:gd name="connsiteY171" fmla="*/ 1524497 h 1640734"/>
                <a:gd name="connsiteX172" fmla="*/ 4471 w 2331207"/>
                <a:gd name="connsiteY172" fmla="*/ 1614804 h 1640734"/>
                <a:gd name="connsiteX173" fmla="*/ 0 w 2331207"/>
                <a:gd name="connsiteY173" fmla="*/ 1630899 h 1640734"/>
                <a:gd name="connsiteX174" fmla="*/ 209245 w 2331207"/>
                <a:gd name="connsiteY174" fmla="*/ 1630899 h 1640734"/>
                <a:gd name="connsiteX175" fmla="*/ 1562186 w 2331207"/>
                <a:gd name="connsiteY175" fmla="*/ 775213 h 1640734"/>
                <a:gd name="connsiteX176" fmla="*/ 1589907 w 2331207"/>
                <a:gd name="connsiteY176" fmla="*/ 825285 h 1640734"/>
                <a:gd name="connsiteX177" fmla="*/ 1499591 w 2331207"/>
                <a:gd name="connsiteY177" fmla="*/ 849426 h 1640734"/>
                <a:gd name="connsiteX178" fmla="*/ 1562186 w 2331207"/>
                <a:gd name="connsiteY178" fmla="*/ 775213 h 1640734"/>
                <a:gd name="connsiteX179" fmla="*/ 1612262 w 2331207"/>
                <a:gd name="connsiteY179" fmla="*/ 921851 h 1640734"/>
                <a:gd name="connsiteX180" fmla="*/ 1594378 w 2331207"/>
                <a:gd name="connsiteY180" fmla="*/ 921851 h 1640734"/>
                <a:gd name="connsiteX181" fmla="*/ 1522841 w 2331207"/>
                <a:gd name="connsiteY181" fmla="*/ 970134 h 1640734"/>
                <a:gd name="connsiteX182" fmla="*/ 1485284 w 2331207"/>
                <a:gd name="connsiteY182" fmla="*/ 921851 h 1640734"/>
                <a:gd name="connsiteX183" fmla="*/ 1489755 w 2331207"/>
                <a:gd name="connsiteY183" fmla="*/ 881615 h 1640734"/>
                <a:gd name="connsiteX184" fmla="*/ 1636406 w 2331207"/>
                <a:gd name="connsiteY184" fmla="*/ 833332 h 1640734"/>
                <a:gd name="connsiteX185" fmla="*/ 1589907 w 2331207"/>
                <a:gd name="connsiteY185" fmla="*/ 735871 h 1640734"/>
                <a:gd name="connsiteX186" fmla="*/ 1441468 w 2331207"/>
                <a:gd name="connsiteY186" fmla="*/ 953146 h 1640734"/>
                <a:gd name="connsiteX187" fmla="*/ 1496909 w 2331207"/>
                <a:gd name="connsiteY187" fmla="*/ 1023782 h 1640734"/>
                <a:gd name="connsiteX188" fmla="*/ 1612262 w 2331207"/>
                <a:gd name="connsiteY188" fmla="*/ 921851 h 1640734"/>
                <a:gd name="connsiteX189" fmla="*/ 1589012 w 2331207"/>
                <a:gd name="connsiteY189" fmla="*/ 703683 h 1640734"/>
                <a:gd name="connsiteX190" fmla="*/ 1672174 w 2331207"/>
                <a:gd name="connsiteY190" fmla="*/ 627681 h 1640734"/>
                <a:gd name="connsiteX191" fmla="*/ 1672174 w 2331207"/>
                <a:gd name="connsiteY191" fmla="*/ 616952 h 1640734"/>
                <a:gd name="connsiteX192" fmla="*/ 1616733 w 2331207"/>
                <a:gd name="connsiteY192" fmla="*/ 616952 h 1640734"/>
                <a:gd name="connsiteX193" fmla="*/ 1567551 w 2331207"/>
                <a:gd name="connsiteY193" fmla="*/ 704577 h 1640734"/>
                <a:gd name="connsiteX194" fmla="*/ 1589012 w 2331207"/>
                <a:gd name="connsiteY194" fmla="*/ 704577 h 1640734"/>
                <a:gd name="connsiteX195" fmla="*/ 1276933 w 2331207"/>
                <a:gd name="connsiteY195" fmla="*/ 777002 h 1640734"/>
                <a:gd name="connsiteX196" fmla="*/ 1325220 w 2331207"/>
                <a:gd name="connsiteY196" fmla="*/ 777002 h 1640734"/>
                <a:gd name="connsiteX197" fmla="*/ 1248318 w 2331207"/>
                <a:gd name="connsiteY197" fmla="*/ 988017 h 1640734"/>
                <a:gd name="connsiteX198" fmla="*/ 1269779 w 2331207"/>
                <a:gd name="connsiteY198" fmla="*/ 1023782 h 1640734"/>
                <a:gd name="connsiteX199" fmla="*/ 1414641 w 2331207"/>
                <a:gd name="connsiteY199" fmla="*/ 911122 h 1640734"/>
                <a:gd name="connsiteX200" fmla="*/ 1401228 w 2331207"/>
                <a:gd name="connsiteY200" fmla="*/ 911122 h 1640734"/>
                <a:gd name="connsiteX201" fmla="*/ 1306442 w 2331207"/>
                <a:gd name="connsiteY201" fmla="*/ 975499 h 1640734"/>
                <a:gd name="connsiteX202" fmla="*/ 1377085 w 2331207"/>
                <a:gd name="connsiteY202" fmla="*/ 777002 h 1640734"/>
                <a:gd name="connsiteX203" fmla="*/ 1449516 w 2331207"/>
                <a:gd name="connsiteY203" fmla="*/ 777002 h 1640734"/>
                <a:gd name="connsiteX204" fmla="*/ 1458458 w 2331207"/>
                <a:gd name="connsiteY204" fmla="*/ 746601 h 1640734"/>
                <a:gd name="connsiteX205" fmla="*/ 1387815 w 2331207"/>
                <a:gd name="connsiteY205" fmla="*/ 746601 h 1640734"/>
                <a:gd name="connsiteX206" fmla="*/ 1414641 w 2331207"/>
                <a:gd name="connsiteY206" fmla="*/ 670600 h 1640734"/>
                <a:gd name="connsiteX207" fmla="*/ 1386921 w 2331207"/>
                <a:gd name="connsiteY207" fmla="*/ 670600 h 1640734"/>
                <a:gd name="connsiteX208" fmla="*/ 1336845 w 2331207"/>
                <a:gd name="connsiteY208" fmla="*/ 746601 h 1640734"/>
                <a:gd name="connsiteX209" fmla="*/ 1276933 w 2331207"/>
                <a:gd name="connsiteY209" fmla="*/ 755542 h 1640734"/>
                <a:gd name="connsiteX210" fmla="*/ 1226857 w 2331207"/>
                <a:gd name="connsiteY210" fmla="*/ 767166 h 1640734"/>
                <a:gd name="connsiteX211" fmla="*/ 1208973 w 2331207"/>
                <a:gd name="connsiteY211" fmla="*/ 736766 h 1640734"/>
                <a:gd name="connsiteX212" fmla="*/ 1096302 w 2331207"/>
                <a:gd name="connsiteY212" fmla="*/ 827967 h 1640734"/>
                <a:gd name="connsiteX213" fmla="*/ 1109716 w 2331207"/>
                <a:gd name="connsiteY213" fmla="*/ 827967 h 1640734"/>
                <a:gd name="connsiteX214" fmla="*/ 1168733 w 2331207"/>
                <a:gd name="connsiteY214" fmla="*/ 783261 h 1640734"/>
                <a:gd name="connsiteX215" fmla="*/ 1087360 w 2331207"/>
                <a:gd name="connsiteY215" fmla="*/ 994276 h 1640734"/>
                <a:gd name="connsiteX216" fmla="*/ 1105244 w 2331207"/>
                <a:gd name="connsiteY216" fmla="*/ 1024676 h 1640734"/>
                <a:gd name="connsiteX217" fmla="*/ 1212550 w 2331207"/>
                <a:gd name="connsiteY217" fmla="*/ 933475 h 1640734"/>
                <a:gd name="connsiteX218" fmla="*/ 1199137 w 2331207"/>
                <a:gd name="connsiteY218" fmla="*/ 933475 h 1640734"/>
                <a:gd name="connsiteX219" fmla="*/ 1140119 w 2331207"/>
                <a:gd name="connsiteY219" fmla="*/ 978182 h 1640734"/>
                <a:gd name="connsiteX220" fmla="*/ 1234905 w 2331207"/>
                <a:gd name="connsiteY220" fmla="*/ 683118 h 1640734"/>
                <a:gd name="connsiteX221" fmla="*/ 1267991 w 2331207"/>
                <a:gd name="connsiteY221" fmla="*/ 650035 h 1640734"/>
                <a:gd name="connsiteX222" fmla="*/ 1234905 w 2331207"/>
                <a:gd name="connsiteY222" fmla="*/ 616952 h 1640734"/>
                <a:gd name="connsiteX223" fmla="*/ 1206290 w 2331207"/>
                <a:gd name="connsiteY223" fmla="*/ 633046 h 1640734"/>
                <a:gd name="connsiteX224" fmla="*/ 1206290 w 2331207"/>
                <a:gd name="connsiteY224" fmla="*/ 667023 h 1640734"/>
                <a:gd name="connsiteX225" fmla="*/ 1234905 w 2331207"/>
                <a:gd name="connsiteY225" fmla="*/ 683118 h 1640734"/>
                <a:gd name="connsiteX226" fmla="*/ 975584 w 2331207"/>
                <a:gd name="connsiteY226" fmla="*/ 978182 h 1640734"/>
                <a:gd name="connsiteX227" fmla="*/ 1109716 w 2331207"/>
                <a:gd name="connsiteY227" fmla="*/ 622317 h 1640734"/>
                <a:gd name="connsiteX228" fmla="*/ 1105244 w 2331207"/>
                <a:gd name="connsiteY228" fmla="*/ 616058 h 1640734"/>
                <a:gd name="connsiteX229" fmla="*/ 1012247 w 2331207"/>
                <a:gd name="connsiteY229" fmla="*/ 626787 h 1640734"/>
                <a:gd name="connsiteX230" fmla="*/ 1012247 w 2331207"/>
                <a:gd name="connsiteY230" fmla="*/ 637517 h 1640734"/>
                <a:gd name="connsiteX231" fmla="*/ 1030131 w 2331207"/>
                <a:gd name="connsiteY231" fmla="*/ 650929 h 1640734"/>
                <a:gd name="connsiteX232" fmla="*/ 1026554 w 2331207"/>
                <a:gd name="connsiteY232" fmla="*/ 715306 h 1640734"/>
                <a:gd name="connsiteX233" fmla="*/ 924614 w 2331207"/>
                <a:gd name="connsiteY233" fmla="*/ 987123 h 1640734"/>
                <a:gd name="connsiteX234" fmla="*/ 946075 w 2331207"/>
                <a:gd name="connsiteY234" fmla="*/ 1022888 h 1640734"/>
                <a:gd name="connsiteX235" fmla="*/ 1053380 w 2331207"/>
                <a:gd name="connsiteY235" fmla="*/ 931687 h 1640734"/>
                <a:gd name="connsiteX236" fmla="*/ 1039967 w 2331207"/>
                <a:gd name="connsiteY236" fmla="*/ 931687 h 1640734"/>
                <a:gd name="connsiteX237" fmla="*/ 975584 w 2331207"/>
                <a:gd name="connsiteY237" fmla="*/ 978182 h 1640734"/>
                <a:gd name="connsiteX238" fmla="*/ 701955 w 2331207"/>
                <a:gd name="connsiteY238" fmla="*/ 941522 h 1640734"/>
                <a:gd name="connsiteX239" fmla="*/ 815520 w 2331207"/>
                <a:gd name="connsiteY239" fmla="*/ 787731 h 1640734"/>
                <a:gd name="connsiteX240" fmla="*/ 840558 w 2331207"/>
                <a:gd name="connsiteY240" fmla="*/ 791308 h 1640734"/>
                <a:gd name="connsiteX241" fmla="*/ 797636 w 2331207"/>
                <a:gd name="connsiteY241" fmla="*/ 903968 h 1640734"/>
                <a:gd name="connsiteX242" fmla="*/ 718051 w 2331207"/>
                <a:gd name="connsiteY242" fmla="*/ 969240 h 1640734"/>
                <a:gd name="connsiteX243" fmla="*/ 701955 w 2331207"/>
                <a:gd name="connsiteY243" fmla="*/ 941522 h 1640734"/>
                <a:gd name="connsiteX244" fmla="*/ 924614 w 2331207"/>
                <a:gd name="connsiteY244" fmla="*/ 724248 h 1640734"/>
                <a:gd name="connsiteX245" fmla="*/ 902259 w 2331207"/>
                <a:gd name="connsiteY245" fmla="*/ 722459 h 1640734"/>
                <a:gd name="connsiteX246" fmla="*/ 877221 w 2331207"/>
                <a:gd name="connsiteY246" fmla="*/ 747495 h 1640734"/>
                <a:gd name="connsiteX247" fmla="*/ 872750 w 2331207"/>
                <a:gd name="connsiteY247" fmla="*/ 747495 h 1640734"/>
                <a:gd name="connsiteX248" fmla="*/ 651880 w 2331207"/>
                <a:gd name="connsiteY248" fmla="*/ 984440 h 1640734"/>
                <a:gd name="connsiteX249" fmla="*/ 691225 w 2331207"/>
                <a:gd name="connsiteY249" fmla="*/ 1024676 h 1640734"/>
                <a:gd name="connsiteX250" fmla="*/ 787800 w 2331207"/>
                <a:gd name="connsiteY250" fmla="*/ 932581 h 1640734"/>
                <a:gd name="connsiteX251" fmla="*/ 786011 w 2331207"/>
                <a:gd name="connsiteY251" fmla="*/ 949569 h 1640734"/>
                <a:gd name="connsiteX252" fmla="*/ 821780 w 2331207"/>
                <a:gd name="connsiteY252" fmla="*/ 1024676 h 1640734"/>
                <a:gd name="connsiteX253" fmla="*/ 898682 w 2331207"/>
                <a:gd name="connsiteY253" fmla="*/ 933475 h 1640734"/>
                <a:gd name="connsiteX254" fmla="*/ 885269 w 2331207"/>
                <a:gd name="connsiteY254" fmla="*/ 933475 h 1640734"/>
                <a:gd name="connsiteX255" fmla="*/ 846818 w 2331207"/>
                <a:gd name="connsiteY255" fmla="*/ 966558 h 1640734"/>
                <a:gd name="connsiteX256" fmla="*/ 846818 w 2331207"/>
                <a:gd name="connsiteY256" fmla="*/ 903968 h 1640734"/>
                <a:gd name="connsiteX257" fmla="*/ 406866 w 2331207"/>
                <a:gd name="connsiteY257" fmla="*/ 1075642 h 1640734"/>
                <a:gd name="connsiteX258" fmla="*/ 472143 w 2331207"/>
                <a:gd name="connsiteY258" fmla="*/ 1014841 h 1640734"/>
                <a:gd name="connsiteX259" fmla="*/ 529373 w 2331207"/>
                <a:gd name="connsiteY259" fmla="*/ 1036300 h 1640734"/>
                <a:gd name="connsiteX260" fmla="*/ 584814 w 2331207"/>
                <a:gd name="connsiteY260" fmla="*/ 1066701 h 1640734"/>
                <a:gd name="connsiteX261" fmla="*/ 481085 w 2331207"/>
                <a:gd name="connsiteY261" fmla="*/ 1112301 h 1640734"/>
                <a:gd name="connsiteX262" fmla="*/ 406866 w 2331207"/>
                <a:gd name="connsiteY262" fmla="*/ 1075642 h 1640734"/>
                <a:gd name="connsiteX263" fmla="*/ 516854 w 2331207"/>
                <a:gd name="connsiteY263" fmla="*/ 904863 h 1640734"/>
                <a:gd name="connsiteX264" fmla="*/ 492710 w 2331207"/>
                <a:gd name="connsiteY264" fmla="*/ 872674 h 1640734"/>
                <a:gd name="connsiteX265" fmla="*/ 557988 w 2331207"/>
                <a:gd name="connsiteY265" fmla="*/ 756437 h 1640734"/>
                <a:gd name="connsiteX266" fmla="*/ 582131 w 2331207"/>
                <a:gd name="connsiteY266" fmla="*/ 788625 h 1640734"/>
                <a:gd name="connsiteX267" fmla="*/ 516854 w 2331207"/>
                <a:gd name="connsiteY267" fmla="*/ 904863 h 1640734"/>
                <a:gd name="connsiteX268" fmla="*/ 631313 w 2331207"/>
                <a:gd name="connsiteY268" fmla="*/ 1049712 h 1640734"/>
                <a:gd name="connsiteX269" fmla="*/ 551728 w 2331207"/>
                <a:gd name="connsiteY269" fmla="*/ 988911 h 1640734"/>
                <a:gd name="connsiteX270" fmla="*/ 490027 w 2331207"/>
                <a:gd name="connsiteY270" fmla="*/ 958511 h 1640734"/>
                <a:gd name="connsiteX271" fmla="*/ 516854 w 2331207"/>
                <a:gd name="connsiteY271" fmla="*/ 924534 h 1640734"/>
                <a:gd name="connsiteX272" fmla="*/ 630419 w 2331207"/>
                <a:gd name="connsiteY272" fmla="*/ 802931 h 1640734"/>
                <a:gd name="connsiteX273" fmla="*/ 625948 w 2331207"/>
                <a:gd name="connsiteY273" fmla="*/ 776107 h 1640734"/>
                <a:gd name="connsiteX274" fmla="*/ 673341 w 2331207"/>
                <a:gd name="connsiteY274" fmla="*/ 776107 h 1640734"/>
                <a:gd name="connsiteX275" fmla="*/ 682283 w 2331207"/>
                <a:gd name="connsiteY275" fmla="*/ 745707 h 1640734"/>
                <a:gd name="connsiteX276" fmla="*/ 601804 w 2331207"/>
                <a:gd name="connsiteY276" fmla="*/ 745707 h 1640734"/>
                <a:gd name="connsiteX277" fmla="*/ 562459 w 2331207"/>
                <a:gd name="connsiteY277" fmla="*/ 734977 h 1640734"/>
                <a:gd name="connsiteX278" fmla="*/ 441740 w 2331207"/>
                <a:gd name="connsiteY278" fmla="*/ 856579 h 1640734"/>
                <a:gd name="connsiteX279" fmla="*/ 497181 w 2331207"/>
                <a:gd name="connsiteY279" fmla="*/ 922745 h 1640734"/>
                <a:gd name="connsiteX280" fmla="*/ 443529 w 2331207"/>
                <a:gd name="connsiteY280" fmla="*/ 977287 h 1640734"/>
                <a:gd name="connsiteX281" fmla="*/ 458730 w 2331207"/>
                <a:gd name="connsiteY281" fmla="*/ 1006794 h 1640734"/>
                <a:gd name="connsiteX282" fmla="*/ 347848 w 2331207"/>
                <a:gd name="connsiteY282" fmla="*/ 1093525 h 1640734"/>
                <a:gd name="connsiteX283" fmla="*/ 453365 w 2331207"/>
                <a:gd name="connsiteY283" fmla="*/ 1145384 h 1640734"/>
                <a:gd name="connsiteX284" fmla="*/ 631313 w 2331207"/>
                <a:gd name="connsiteY284" fmla="*/ 1049712 h 1640734"/>
                <a:gd name="connsiteX285" fmla="*/ 266475 w 2331207"/>
                <a:gd name="connsiteY285" fmla="*/ 835120 h 1640734"/>
                <a:gd name="connsiteX286" fmla="*/ 296878 w 2331207"/>
                <a:gd name="connsiteY286" fmla="*/ 888768 h 1640734"/>
                <a:gd name="connsiteX287" fmla="*/ 317445 w 2331207"/>
                <a:gd name="connsiteY287" fmla="*/ 888768 h 1640734"/>
                <a:gd name="connsiteX288" fmla="*/ 363944 w 2331207"/>
                <a:gd name="connsiteY288" fmla="*/ 760907 h 1640734"/>
                <a:gd name="connsiteX289" fmla="*/ 343377 w 2331207"/>
                <a:gd name="connsiteY289" fmla="*/ 760907 h 1640734"/>
                <a:gd name="connsiteX290" fmla="*/ 273628 w 2331207"/>
                <a:gd name="connsiteY290" fmla="*/ 814555 h 1640734"/>
                <a:gd name="connsiteX291" fmla="*/ 195832 w 2331207"/>
                <a:gd name="connsiteY291" fmla="*/ 814555 h 1640734"/>
                <a:gd name="connsiteX292" fmla="*/ 234283 w 2331207"/>
                <a:gd name="connsiteY292" fmla="*/ 709942 h 1640734"/>
                <a:gd name="connsiteX293" fmla="*/ 302243 w 2331207"/>
                <a:gd name="connsiteY293" fmla="*/ 665235 h 1640734"/>
                <a:gd name="connsiteX294" fmla="*/ 336223 w 2331207"/>
                <a:gd name="connsiteY294" fmla="*/ 665235 h 1640734"/>
                <a:gd name="connsiteX295" fmla="*/ 391664 w 2331207"/>
                <a:gd name="connsiteY295" fmla="*/ 730507 h 1640734"/>
                <a:gd name="connsiteX296" fmla="*/ 411337 w 2331207"/>
                <a:gd name="connsiteY296" fmla="*/ 730507 h 1640734"/>
                <a:gd name="connsiteX297" fmla="*/ 427433 w 2331207"/>
                <a:gd name="connsiteY297" fmla="*/ 643776 h 1640734"/>
                <a:gd name="connsiteX298" fmla="*/ 135026 w 2331207"/>
                <a:gd name="connsiteY298" fmla="*/ 643776 h 1640734"/>
                <a:gd name="connsiteX299" fmla="*/ 129661 w 2331207"/>
                <a:gd name="connsiteY299" fmla="*/ 659870 h 1640734"/>
                <a:gd name="connsiteX300" fmla="*/ 165429 w 2331207"/>
                <a:gd name="connsiteY300" fmla="*/ 750178 h 1640734"/>
                <a:gd name="connsiteX301" fmla="*/ 107305 w 2331207"/>
                <a:gd name="connsiteY301" fmla="*/ 908439 h 1640734"/>
                <a:gd name="connsiteX302" fmla="*/ 4471 w 2331207"/>
                <a:gd name="connsiteY302" fmla="*/ 998747 h 1640734"/>
                <a:gd name="connsiteX303" fmla="*/ 0 w 2331207"/>
                <a:gd name="connsiteY303" fmla="*/ 1014841 h 1640734"/>
                <a:gd name="connsiteX304" fmla="*/ 325493 w 2331207"/>
                <a:gd name="connsiteY304" fmla="*/ 1014841 h 1640734"/>
                <a:gd name="connsiteX305" fmla="*/ 383616 w 2331207"/>
                <a:gd name="connsiteY305" fmla="*/ 922745 h 1640734"/>
                <a:gd name="connsiteX306" fmla="*/ 361261 w 2331207"/>
                <a:gd name="connsiteY306" fmla="*/ 922745 h 1640734"/>
                <a:gd name="connsiteX307" fmla="*/ 212822 w 2331207"/>
                <a:gd name="connsiteY307" fmla="*/ 993382 h 1640734"/>
                <a:gd name="connsiteX308" fmla="*/ 162746 w 2331207"/>
                <a:gd name="connsiteY308" fmla="*/ 908439 h 1640734"/>
                <a:gd name="connsiteX309" fmla="*/ 189573 w 2331207"/>
                <a:gd name="connsiteY309" fmla="*/ 836014 h 1640734"/>
                <a:gd name="connsiteX310" fmla="*/ 266475 w 2331207"/>
                <a:gd name="connsiteY310" fmla="*/ 836014 h 1640734"/>
                <a:gd name="connsiteX311" fmla="*/ 308503 w 2331207"/>
                <a:gd name="connsiteY311" fmla="*/ 616952 h 1640734"/>
                <a:gd name="connsiteX312" fmla="*/ 391664 w 2331207"/>
                <a:gd name="connsiteY312" fmla="*/ 556151 h 1640734"/>
                <a:gd name="connsiteX313" fmla="*/ 391664 w 2331207"/>
                <a:gd name="connsiteY313" fmla="*/ 545421 h 1640734"/>
                <a:gd name="connsiteX314" fmla="*/ 336223 w 2331207"/>
                <a:gd name="connsiteY314" fmla="*/ 545421 h 1640734"/>
                <a:gd name="connsiteX315" fmla="*/ 287042 w 2331207"/>
                <a:gd name="connsiteY315" fmla="*/ 616952 h 1640734"/>
                <a:gd name="connsiteX316" fmla="*/ 1551456 w 2331207"/>
                <a:gd name="connsiteY316" fmla="*/ 160050 h 1640734"/>
                <a:gd name="connsiteX317" fmla="*/ 1579176 w 2331207"/>
                <a:gd name="connsiteY317" fmla="*/ 210121 h 1640734"/>
                <a:gd name="connsiteX318" fmla="*/ 1488861 w 2331207"/>
                <a:gd name="connsiteY318" fmla="*/ 234263 h 1640734"/>
                <a:gd name="connsiteX319" fmla="*/ 1551456 w 2331207"/>
                <a:gd name="connsiteY319" fmla="*/ 160050 h 1640734"/>
                <a:gd name="connsiteX320" fmla="*/ 1601531 w 2331207"/>
                <a:gd name="connsiteY320" fmla="*/ 306688 h 1640734"/>
                <a:gd name="connsiteX321" fmla="*/ 1583647 w 2331207"/>
                <a:gd name="connsiteY321" fmla="*/ 306688 h 1640734"/>
                <a:gd name="connsiteX322" fmla="*/ 1512110 w 2331207"/>
                <a:gd name="connsiteY322" fmla="*/ 354971 h 1640734"/>
                <a:gd name="connsiteX323" fmla="*/ 1474554 w 2331207"/>
                <a:gd name="connsiteY323" fmla="*/ 306688 h 1640734"/>
                <a:gd name="connsiteX324" fmla="*/ 1479025 w 2331207"/>
                <a:gd name="connsiteY324" fmla="*/ 266452 h 1640734"/>
                <a:gd name="connsiteX325" fmla="*/ 1625675 w 2331207"/>
                <a:gd name="connsiteY325" fmla="*/ 218168 h 1640734"/>
                <a:gd name="connsiteX326" fmla="*/ 1579176 w 2331207"/>
                <a:gd name="connsiteY326" fmla="*/ 120708 h 1640734"/>
                <a:gd name="connsiteX327" fmla="*/ 1430737 w 2331207"/>
                <a:gd name="connsiteY327" fmla="*/ 337982 h 1640734"/>
                <a:gd name="connsiteX328" fmla="*/ 1486178 w 2331207"/>
                <a:gd name="connsiteY328" fmla="*/ 408619 h 1640734"/>
                <a:gd name="connsiteX329" fmla="*/ 1601531 w 2331207"/>
                <a:gd name="connsiteY329" fmla="*/ 306688 h 1640734"/>
                <a:gd name="connsiteX330" fmla="*/ 1578282 w 2331207"/>
                <a:gd name="connsiteY330" fmla="*/ 88519 h 1640734"/>
                <a:gd name="connsiteX331" fmla="*/ 1661444 w 2331207"/>
                <a:gd name="connsiteY331" fmla="*/ 12518 h 1640734"/>
                <a:gd name="connsiteX332" fmla="*/ 1661444 w 2331207"/>
                <a:gd name="connsiteY332" fmla="*/ 1788 h 1640734"/>
                <a:gd name="connsiteX333" fmla="*/ 1606002 w 2331207"/>
                <a:gd name="connsiteY333" fmla="*/ 1788 h 1640734"/>
                <a:gd name="connsiteX334" fmla="*/ 1556821 w 2331207"/>
                <a:gd name="connsiteY334" fmla="*/ 89413 h 1640734"/>
                <a:gd name="connsiteX335" fmla="*/ 1578282 w 2331207"/>
                <a:gd name="connsiteY335" fmla="*/ 89413 h 1640734"/>
                <a:gd name="connsiteX336" fmla="*/ 1266202 w 2331207"/>
                <a:gd name="connsiteY336" fmla="*/ 160944 h 1640734"/>
                <a:gd name="connsiteX337" fmla="*/ 1315384 w 2331207"/>
                <a:gd name="connsiteY337" fmla="*/ 160944 h 1640734"/>
                <a:gd name="connsiteX338" fmla="*/ 1238482 w 2331207"/>
                <a:gd name="connsiteY338" fmla="*/ 371959 h 1640734"/>
                <a:gd name="connsiteX339" fmla="*/ 1259943 w 2331207"/>
                <a:gd name="connsiteY339" fmla="*/ 407725 h 1640734"/>
                <a:gd name="connsiteX340" fmla="*/ 1404805 w 2331207"/>
                <a:gd name="connsiteY340" fmla="*/ 295064 h 1640734"/>
                <a:gd name="connsiteX341" fmla="*/ 1391392 w 2331207"/>
                <a:gd name="connsiteY341" fmla="*/ 295064 h 1640734"/>
                <a:gd name="connsiteX342" fmla="*/ 1296606 w 2331207"/>
                <a:gd name="connsiteY342" fmla="*/ 359441 h 1640734"/>
                <a:gd name="connsiteX343" fmla="*/ 1367248 w 2331207"/>
                <a:gd name="connsiteY343" fmla="*/ 160944 h 1640734"/>
                <a:gd name="connsiteX344" fmla="*/ 1439679 w 2331207"/>
                <a:gd name="connsiteY344" fmla="*/ 160944 h 1640734"/>
                <a:gd name="connsiteX345" fmla="*/ 1448621 w 2331207"/>
                <a:gd name="connsiteY345" fmla="*/ 130543 h 1640734"/>
                <a:gd name="connsiteX346" fmla="*/ 1377979 w 2331207"/>
                <a:gd name="connsiteY346" fmla="*/ 130543 h 1640734"/>
                <a:gd name="connsiteX347" fmla="*/ 1404805 w 2331207"/>
                <a:gd name="connsiteY347" fmla="*/ 54542 h 1640734"/>
                <a:gd name="connsiteX348" fmla="*/ 1377085 w 2331207"/>
                <a:gd name="connsiteY348" fmla="*/ 54542 h 1640734"/>
                <a:gd name="connsiteX349" fmla="*/ 1327009 w 2331207"/>
                <a:gd name="connsiteY349" fmla="*/ 130543 h 1640734"/>
                <a:gd name="connsiteX350" fmla="*/ 1267097 w 2331207"/>
                <a:gd name="connsiteY350" fmla="*/ 138591 h 1640734"/>
                <a:gd name="connsiteX351" fmla="*/ 1267097 w 2331207"/>
                <a:gd name="connsiteY351" fmla="*/ 160944 h 1640734"/>
                <a:gd name="connsiteX352" fmla="*/ 1241165 w 2331207"/>
                <a:gd name="connsiteY352" fmla="*/ 185086 h 1640734"/>
                <a:gd name="connsiteX353" fmla="*/ 1219703 w 2331207"/>
                <a:gd name="connsiteY353" fmla="*/ 120708 h 1640734"/>
                <a:gd name="connsiteX354" fmla="*/ 1143696 w 2331207"/>
                <a:gd name="connsiteY354" fmla="*/ 212804 h 1640734"/>
                <a:gd name="connsiteX355" fmla="*/ 1143696 w 2331207"/>
                <a:gd name="connsiteY355" fmla="*/ 173462 h 1640734"/>
                <a:gd name="connsiteX356" fmla="*/ 1109716 w 2331207"/>
                <a:gd name="connsiteY356" fmla="*/ 120708 h 1640734"/>
                <a:gd name="connsiteX357" fmla="*/ 1031919 w 2331207"/>
                <a:gd name="connsiteY357" fmla="*/ 211910 h 1640734"/>
                <a:gd name="connsiteX358" fmla="*/ 1045332 w 2331207"/>
                <a:gd name="connsiteY358" fmla="*/ 211910 h 1640734"/>
                <a:gd name="connsiteX359" fmla="*/ 1083783 w 2331207"/>
                <a:gd name="connsiteY359" fmla="*/ 178827 h 1640734"/>
                <a:gd name="connsiteX360" fmla="*/ 1083783 w 2331207"/>
                <a:gd name="connsiteY360" fmla="*/ 242310 h 1640734"/>
                <a:gd name="connsiteX361" fmla="*/ 1026554 w 2331207"/>
                <a:gd name="connsiteY361" fmla="*/ 369277 h 1640734"/>
                <a:gd name="connsiteX362" fmla="*/ 1050698 w 2331207"/>
                <a:gd name="connsiteY362" fmla="*/ 408619 h 1640734"/>
                <a:gd name="connsiteX363" fmla="*/ 1077524 w 2331207"/>
                <a:gd name="connsiteY363" fmla="*/ 389842 h 1640734"/>
                <a:gd name="connsiteX364" fmla="*/ 1133859 w 2331207"/>
                <a:gd name="connsiteY364" fmla="*/ 241416 h 1640734"/>
                <a:gd name="connsiteX365" fmla="*/ 1182147 w 2331207"/>
                <a:gd name="connsiteY365" fmla="*/ 185980 h 1640734"/>
                <a:gd name="connsiteX366" fmla="*/ 1241165 w 2331207"/>
                <a:gd name="connsiteY366" fmla="*/ 185980 h 1640734"/>
                <a:gd name="connsiteX367" fmla="*/ 929085 w 2331207"/>
                <a:gd name="connsiteY367" fmla="*/ 160050 h 1640734"/>
                <a:gd name="connsiteX368" fmla="*/ 956805 w 2331207"/>
                <a:gd name="connsiteY368" fmla="*/ 210121 h 1640734"/>
                <a:gd name="connsiteX369" fmla="*/ 866490 w 2331207"/>
                <a:gd name="connsiteY369" fmla="*/ 234263 h 1640734"/>
                <a:gd name="connsiteX370" fmla="*/ 929085 w 2331207"/>
                <a:gd name="connsiteY370" fmla="*/ 160050 h 1640734"/>
                <a:gd name="connsiteX371" fmla="*/ 979161 w 2331207"/>
                <a:gd name="connsiteY371" fmla="*/ 306688 h 1640734"/>
                <a:gd name="connsiteX372" fmla="*/ 961277 w 2331207"/>
                <a:gd name="connsiteY372" fmla="*/ 306688 h 1640734"/>
                <a:gd name="connsiteX373" fmla="*/ 889740 w 2331207"/>
                <a:gd name="connsiteY373" fmla="*/ 354971 h 1640734"/>
                <a:gd name="connsiteX374" fmla="*/ 852183 w 2331207"/>
                <a:gd name="connsiteY374" fmla="*/ 306688 h 1640734"/>
                <a:gd name="connsiteX375" fmla="*/ 856654 w 2331207"/>
                <a:gd name="connsiteY375" fmla="*/ 266452 h 1640734"/>
                <a:gd name="connsiteX376" fmla="*/ 1003304 w 2331207"/>
                <a:gd name="connsiteY376" fmla="*/ 218168 h 1640734"/>
                <a:gd name="connsiteX377" fmla="*/ 956805 w 2331207"/>
                <a:gd name="connsiteY377" fmla="*/ 120708 h 1640734"/>
                <a:gd name="connsiteX378" fmla="*/ 808367 w 2331207"/>
                <a:gd name="connsiteY378" fmla="*/ 337982 h 1640734"/>
                <a:gd name="connsiteX379" fmla="*/ 863808 w 2331207"/>
                <a:gd name="connsiteY379" fmla="*/ 408619 h 1640734"/>
                <a:gd name="connsiteX380" fmla="*/ 979161 w 2331207"/>
                <a:gd name="connsiteY380" fmla="*/ 306688 h 1640734"/>
                <a:gd name="connsiteX381" fmla="*/ 637572 w 2331207"/>
                <a:gd name="connsiteY381" fmla="*/ 365700 h 1640734"/>
                <a:gd name="connsiteX382" fmla="*/ 602698 w 2331207"/>
                <a:gd name="connsiteY382" fmla="*/ 340665 h 1640734"/>
                <a:gd name="connsiteX383" fmla="*/ 617005 w 2331207"/>
                <a:gd name="connsiteY383" fmla="*/ 299535 h 1640734"/>
                <a:gd name="connsiteX384" fmla="*/ 640255 w 2331207"/>
                <a:gd name="connsiteY384" fmla="*/ 236945 h 1640734"/>
                <a:gd name="connsiteX385" fmla="*/ 726993 w 2331207"/>
                <a:gd name="connsiteY385" fmla="*/ 173462 h 1640734"/>
                <a:gd name="connsiteX386" fmla="*/ 750243 w 2331207"/>
                <a:gd name="connsiteY386" fmla="*/ 201180 h 1640734"/>
                <a:gd name="connsiteX387" fmla="*/ 637572 w 2331207"/>
                <a:gd name="connsiteY387" fmla="*/ 365700 h 1640734"/>
                <a:gd name="connsiteX388" fmla="*/ 800319 w 2331207"/>
                <a:gd name="connsiteY388" fmla="*/ 178827 h 1640734"/>
                <a:gd name="connsiteX389" fmla="*/ 759185 w 2331207"/>
                <a:gd name="connsiteY389" fmla="*/ 119814 h 1640734"/>
                <a:gd name="connsiteX390" fmla="*/ 650985 w 2331207"/>
                <a:gd name="connsiteY390" fmla="*/ 208333 h 1640734"/>
                <a:gd name="connsiteX391" fmla="*/ 726099 w 2331207"/>
                <a:gd name="connsiteY391" fmla="*/ 6259 h 1640734"/>
                <a:gd name="connsiteX392" fmla="*/ 721628 w 2331207"/>
                <a:gd name="connsiteY392" fmla="*/ 0 h 1640734"/>
                <a:gd name="connsiteX393" fmla="*/ 628630 w 2331207"/>
                <a:gd name="connsiteY393" fmla="*/ 10730 h 1640734"/>
                <a:gd name="connsiteX394" fmla="*/ 628630 w 2331207"/>
                <a:gd name="connsiteY394" fmla="*/ 21459 h 1640734"/>
                <a:gd name="connsiteX395" fmla="*/ 646514 w 2331207"/>
                <a:gd name="connsiteY395" fmla="*/ 34871 h 1640734"/>
                <a:gd name="connsiteX396" fmla="*/ 642938 w 2331207"/>
                <a:gd name="connsiteY396" fmla="*/ 99249 h 1640734"/>
                <a:gd name="connsiteX397" fmla="*/ 561564 w 2331207"/>
                <a:gd name="connsiteY397" fmla="*/ 312947 h 1640734"/>
                <a:gd name="connsiteX398" fmla="*/ 546363 w 2331207"/>
                <a:gd name="connsiteY398" fmla="*/ 357653 h 1640734"/>
                <a:gd name="connsiteX399" fmla="*/ 611640 w 2331207"/>
                <a:gd name="connsiteY399" fmla="*/ 406831 h 1640734"/>
                <a:gd name="connsiteX400" fmla="*/ 800319 w 2331207"/>
                <a:gd name="connsiteY400" fmla="*/ 178827 h 1640734"/>
                <a:gd name="connsiteX401" fmla="*/ 525796 w 2331207"/>
                <a:gd name="connsiteY401" fmla="*/ 151108 h 1640734"/>
                <a:gd name="connsiteX402" fmla="*/ 507912 w 2331207"/>
                <a:gd name="connsiteY402" fmla="*/ 120708 h 1640734"/>
                <a:gd name="connsiteX403" fmla="*/ 395241 w 2331207"/>
                <a:gd name="connsiteY403" fmla="*/ 211910 h 1640734"/>
                <a:gd name="connsiteX404" fmla="*/ 408654 w 2331207"/>
                <a:gd name="connsiteY404" fmla="*/ 211910 h 1640734"/>
                <a:gd name="connsiteX405" fmla="*/ 467672 w 2331207"/>
                <a:gd name="connsiteY405" fmla="*/ 167203 h 1640734"/>
                <a:gd name="connsiteX406" fmla="*/ 386299 w 2331207"/>
                <a:gd name="connsiteY406" fmla="*/ 378218 h 1640734"/>
                <a:gd name="connsiteX407" fmla="*/ 404183 w 2331207"/>
                <a:gd name="connsiteY407" fmla="*/ 408619 h 1640734"/>
                <a:gd name="connsiteX408" fmla="*/ 511489 w 2331207"/>
                <a:gd name="connsiteY408" fmla="*/ 317417 h 1640734"/>
                <a:gd name="connsiteX409" fmla="*/ 498075 w 2331207"/>
                <a:gd name="connsiteY409" fmla="*/ 317417 h 1640734"/>
                <a:gd name="connsiteX410" fmla="*/ 439057 w 2331207"/>
                <a:gd name="connsiteY410" fmla="*/ 362124 h 1640734"/>
                <a:gd name="connsiteX411" fmla="*/ 534738 w 2331207"/>
                <a:gd name="connsiteY411" fmla="*/ 67060 h 1640734"/>
                <a:gd name="connsiteX412" fmla="*/ 567824 w 2331207"/>
                <a:gd name="connsiteY412" fmla="*/ 33977 h 1640734"/>
                <a:gd name="connsiteX413" fmla="*/ 534738 w 2331207"/>
                <a:gd name="connsiteY413" fmla="*/ 894 h 1640734"/>
                <a:gd name="connsiteX414" fmla="*/ 506123 w 2331207"/>
                <a:gd name="connsiteY414" fmla="*/ 16989 h 1640734"/>
                <a:gd name="connsiteX415" fmla="*/ 506123 w 2331207"/>
                <a:gd name="connsiteY415" fmla="*/ 50966 h 1640734"/>
                <a:gd name="connsiteX416" fmla="*/ 534738 w 2331207"/>
                <a:gd name="connsiteY416" fmla="*/ 67060 h 1640734"/>
                <a:gd name="connsiteX417" fmla="*/ 328175 w 2331207"/>
                <a:gd name="connsiteY417" fmla="*/ 26824 h 1640734"/>
                <a:gd name="connsiteX418" fmla="*/ 135026 w 2331207"/>
                <a:gd name="connsiteY418" fmla="*/ 26824 h 1640734"/>
                <a:gd name="connsiteX419" fmla="*/ 129661 w 2331207"/>
                <a:gd name="connsiteY419" fmla="*/ 42918 h 1640734"/>
                <a:gd name="connsiteX420" fmla="*/ 165429 w 2331207"/>
                <a:gd name="connsiteY420" fmla="*/ 133226 h 1640734"/>
                <a:gd name="connsiteX421" fmla="*/ 107305 w 2331207"/>
                <a:gd name="connsiteY421" fmla="*/ 291487 h 1640734"/>
                <a:gd name="connsiteX422" fmla="*/ 4471 w 2331207"/>
                <a:gd name="connsiteY422" fmla="*/ 381795 h 1640734"/>
                <a:gd name="connsiteX423" fmla="*/ 0 w 2331207"/>
                <a:gd name="connsiteY423" fmla="*/ 397889 h 1640734"/>
                <a:gd name="connsiteX424" fmla="*/ 293301 w 2331207"/>
                <a:gd name="connsiteY424" fmla="*/ 397889 h 1640734"/>
                <a:gd name="connsiteX425" fmla="*/ 356790 w 2331207"/>
                <a:gd name="connsiteY425" fmla="*/ 284334 h 1640734"/>
                <a:gd name="connsiteX426" fmla="*/ 334435 w 2331207"/>
                <a:gd name="connsiteY426" fmla="*/ 284334 h 1640734"/>
                <a:gd name="connsiteX427" fmla="*/ 190467 w 2331207"/>
                <a:gd name="connsiteY427" fmla="*/ 375536 h 1640734"/>
                <a:gd name="connsiteX428" fmla="*/ 161852 w 2331207"/>
                <a:gd name="connsiteY428" fmla="*/ 290593 h 1640734"/>
                <a:gd name="connsiteX429" fmla="*/ 219976 w 2331207"/>
                <a:gd name="connsiteY429" fmla="*/ 132332 h 1640734"/>
                <a:gd name="connsiteX430" fmla="*/ 322810 w 2331207"/>
                <a:gd name="connsiteY430" fmla="*/ 42024 h 1640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Lst>
              <a:rect l="l" t="t" r="r" b="b"/>
              <a:pathLst>
                <a:path w="2331207" h="1640734">
                  <a:moveTo>
                    <a:pt x="2221220" y="1391271"/>
                  </a:moveTo>
                  <a:cubicBezTo>
                    <a:pt x="2240892" y="1391271"/>
                    <a:pt x="2257882" y="1406471"/>
                    <a:pt x="2248940" y="1441342"/>
                  </a:cubicBezTo>
                  <a:lnTo>
                    <a:pt x="2158625" y="1465484"/>
                  </a:lnTo>
                  <a:cubicBezTo>
                    <a:pt x="2172932" y="1422566"/>
                    <a:pt x="2199758" y="1391271"/>
                    <a:pt x="2221220" y="1391271"/>
                  </a:cubicBezTo>
                  <a:moveTo>
                    <a:pt x="2271295" y="1537909"/>
                  </a:moveTo>
                  <a:lnTo>
                    <a:pt x="2253411" y="1537909"/>
                  </a:lnTo>
                  <a:cubicBezTo>
                    <a:pt x="2231056" y="1564733"/>
                    <a:pt x="2206018" y="1586192"/>
                    <a:pt x="2181874" y="1586192"/>
                  </a:cubicBezTo>
                  <a:cubicBezTo>
                    <a:pt x="2156836" y="1586192"/>
                    <a:pt x="2144317" y="1570992"/>
                    <a:pt x="2144317" y="1537909"/>
                  </a:cubicBezTo>
                  <a:cubicBezTo>
                    <a:pt x="2144317" y="1524497"/>
                    <a:pt x="2146106" y="1510191"/>
                    <a:pt x="2148788" y="1497673"/>
                  </a:cubicBezTo>
                  <a:lnTo>
                    <a:pt x="2295439" y="1449390"/>
                  </a:lnTo>
                  <a:cubicBezTo>
                    <a:pt x="2324054" y="1381436"/>
                    <a:pt x="2289180" y="1351929"/>
                    <a:pt x="2248940" y="1351929"/>
                  </a:cubicBezTo>
                  <a:cubicBezTo>
                    <a:pt x="2179192" y="1351929"/>
                    <a:pt x="2100501" y="1473531"/>
                    <a:pt x="2100501" y="1569203"/>
                  </a:cubicBezTo>
                  <a:cubicBezTo>
                    <a:pt x="2100501" y="1614804"/>
                    <a:pt x="2121962" y="1639840"/>
                    <a:pt x="2155942" y="1639840"/>
                  </a:cubicBezTo>
                  <a:cubicBezTo>
                    <a:pt x="2196182" y="1639840"/>
                    <a:pt x="2237315" y="1601392"/>
                    <a:pt x="2271295" y="1537909"/>
                  </a:cubicBezTo>
                  <a:moveTo>
                    <a:pt x="2248046" y="1319740"/>
                  </a:moveTo>
                  <a:lnTo>
                    <a:pt x="2331207" y="1243739"/>
                  </a:lnTo>
                  <a:lnTo>
                    <a:pt x="2331207" y="1233009"/>
                  </a:lnTo>
                  <a:lnTo>
                    <a:pt x="2275766" y="1233009"/>
                  </a:lnTo>
                  <a:lnTo>
                    <a:pt x="2226585" y="1320634"/>
                  </a:lnTo>
                  <a:lnTo>
                    <a:pt x="2248046" y="1320634"/>
                  </a:lnTo>
                  <a:close/>
                  <a:moveTo>
                    <a:pt x="1935966" y="1393059"/>
                  </a:moveTo>
                  <a:lnTo>
                    <a:pt x="1984254" y="1393059"/>
                  </a:lnTo>
                  <a:lnTo>
                    <a:pt x="1907351" y="1604075"/>
                  </a:lnTo>
                  <a:cubicBezTo>
                    <a:pt x="1900198" y="1621957"/>
                    <a:pt x="1910034" y="1639840"/>
                    <a:pt x="1928813" y="1639840"/>
                  </a:cubicBezTo>
                  <a:cubicBezTo>
                    <a:pt x="1983359" y="1639840"/>
                    <a:pt x="2048637" y="1593345"/>
                    <a:pt x="2073675" y="1527179"/>
                  </a:cubicBezTo>
                  <a:lnTo>
                    <a:pt x="2060262" y="1527179"/>
                  </a:lnTo>
                  <a:cubicBezTo>
                    <a:pt x="2040589" y="1554897"/>
                    <a:pt x="1997667" y="1585298"/>
                    <a:pt x="1965475" y="1591557"/>
                  </a:cubicBezTo>
                  <a:lnTo>
                    <a:pt x="2036118" y="1393059"/>
                  </a:lnTo>
                  <a:lnTo>
                    <a:pt x="2108549" y="1393059"/>
                  </a:lnTo>
                  <a:lnTo>
                    <a:pt x="2117491" y="1362659"/>
                  </a:lnTo>
                  <a:lnTo>
                    <a:pt x="2046848" y="1362659"/>
                  </a:lnTo>
                  <a:lnTo>
                    <a:pt x="2073675" y="1286657"/>
                  </a:lnTo>
                  <a:lnTo>
                    <a:pt x="2045954" y="1286657"/>
                  </a:lnTo>
                  <a:lnTo>
                    <a:pt x="1995878" y="1362659"/>
                  </a:lnTo>
                  <a:lnTo>
                    <a:pt x="1935966" y="1370706"/>
                  </a:lnTo>
                  <a:close/>
                  <a:moveTo>
                    <a:pt x="1885890" y="1382330"/>
                  </a:moveTo>
                  <a:cubicBezTo>
                    <a:pt x="1892150" y="1362659"/>
                    <a:pt x="1878737" y="1351929"/>
                    <a:pt x="1868900" y="1351929"/>
                  </a:cubicBezTo>
                  <a:cubicBezTo>
                    <a:pt x="1826873" y="1351929"/>
                    <a:pt x="1775903" y="1390377"/>
                    <a:pt x="1756230" y="1443131"/>
                  </a:cubicBezTo>
                  <a:lnTo>
                    <a:pt x="1769643" y="1443131"/>
                  </a:lnTo>
                  <a:cubicBezTo>
                    <a:pt x="1783056" y="1423460"/>
                    <a:pt x="1806306" y="1402001"/>
                    <a:pt x="1828661" y="1398424"/>
                  </a:cubicBezTo>
                  <a:lnTo>
                    <a:pt x="1747288" y="1609439"/>
                  </a:lnTo>
                  <a:cubicBezTo>
                    <a:pt x="1740134" y="1629110"/>
                    <a:pt x="1754441" y="1639840"/>
                    <a:pt x="1765172" y="1639840"/>
                  </a:cubicBezTo>
                  <a:cubicBezTo>
                    <a:pt x="1805411" y="1639840"/>
                    <a:pt x="1852805" y="1601392"/>
                    <a:pt x="1872477" y="1548638"/>
                  </a:cubicBezTo>
                  <a:lnTo>
                    <a:pt x="1859064" y="1548638"/>
                  </a:lnTo>
                  <a:cubicBezTo>
                    <a:pt x="1845651" y="1568309"/>
                    <a:pt x="1822401" y="1589769"/>
                    <a:pt x="1800046" y="1593345"/>
                  </a:cubicBezTo>
                  <a:close/>
                  <a:moveTo>
                    <a:pt x="1893938" y="1298281"/>
                  </a:moveTo>
                  <a:cubicBezTo>
                    <a:pt x="1911823" y="1298281"/>
                    <a:pt x="1927024" y="1283081"/>
                    <a:pt x="1927024" y="1265198"/>
                  </a:cubicBezTo>
                  <a:cubicBezTo>
                    <a:pt x="1927024" y="1247316"/>
                    <a:pt x="1911823" y="1232115"/>
                    <a:pt x="1893938" y="1232115"/>
                  </a:cubicBezTo>
                  <a:cubicBezTo>
                    <a:pt x="1884996" y="1232115"/>
                    <a:pt x="1876948" y="1235692"/>
                    <a:pt x="1870689" y="1241951"/>
                  </a:cubicBezTo>
                  <a:cubicBezTo>
                    <a:pt x="1864429" y="1248210"/>
                    <a:pt x="1860853" y="1256257"/>
                    <a:pt x="1860853" y="1265198"/>
                  </a:cubicBezTo>
                  <a:cubicBezTo>
                    <a:pt x="1860853" y="1283975"/>
                    <a:pt x="1875160" y="1298281"/>
                    <a:pt x="1893938" y="1298281"/>
                  </a:cubicBezTo>
                  <a:moveTo>
                    <a:pt x="1501380" y="1410942"/>
                  </a:moveTo>
                  <a:cubicBezTo>
                    <a:pt x="1513899" y="1410942"/>
                    <a:pt x="1521052" y="1430613"/>
                    <a:pt x="1501380" y="1474425"/>
                  </a:cubicBezTo>
                  <a:lnTo>
                    <a:pt x="1444150" y="1601392"/>
                  </a:lnTo>
                  <a:cubicBezTo>
                    <a:pt x="1433420" y="1625534"/>
                    <a:pt x="1445045" y="1640734"/>
                    <a:pt x="1468294" y="1640734"/>
                  </a:cubicBezTo>
                  <a:cubicBezTo>
                    <a:pt x="1482601" y="1640734"/>
                    <a:pt x="1488861" y="1637158"/>
                    <a:pt x="1495120" y="1621957"/>
                  </a:cubicBezTo>
                  <a:lnTo>
                    <a:pt x="1551456" y="1473531"/>
                  </a:lnTo>
                  <a:cubicBezTo>
                    <a:pt x="1577388" y="1441342"/>
                    <a:pt x="1625675" y="1407365"/>
                    <a:pt x="1647136" y="1407365"/>
                  </a:cubicBezTo>
                  <a:cubicBezTo>
                    <a:pt x="1662338" y="1407365"/>
                    <a:pt x="1660549" y="1419883"/>
                    <a:pt x="1650713" y="1439554"/>
                  </a:cubicBezTo>
                  <a:lnTo>
                    <a:pt x="1563975" y="1604969"/>
                  </a:lnTo>
                  <a:cubicBezTo>
                    <a:pt x="1555927" y="1621063"/>
                    <a:pt x="1566657" y="1640734"/>
                    <a:pt x="1585436" y="1640734"/>
                  </a:cubicBezTo>
                  <a:cubicBezTo>
                    <a:pt x="1627464" y="1640734"/>
                    <a:pt x="1678434" y="1602286"/>
                    <a:pt x="1698106" y="1549533"/>
                  </a:cubicBezTo>
                  <a:lnTo>
                    <a:pt x="1682905" y="1549533"/>
                  </a:lnTo>
                  <a:cubicBezTo>
                    <a:pt x="1669491" y="1569203"/>
                    <a:pt x="1646242" y="1590663"/>
                    <a:pt x="1623887" y="1594239"/>
                  </a:cubicBezTo>
                  <a:lnTo>
                    <a:pt x="1698106" y="1444025"/>
                  </a:lnTo>
                  <a:cubicBezTo>
                    <a:pt x="1707943" y="1425248"/>
                    <a:pt x="1712414" y="1407365"/>
                    <a:pt x="1712414" y="1393059"/>
                  </a:cubicBezTo>
                  <a:cubicBezTo>
                    <a:pt x="1712414" y="1368918"/>
                    <a:pt x="1699000" y="1352823"/>
                    <a:pt x="1673068" y="1352823"/>
                  </a:cubicBezTo>
                  <a:cubicBezTo>
                    <a:pt x="1636406" y="1352823"/>
                    <a:pt x="1605108" y="1393953"/>
                    <a:pt x="1560398" y="1444919"/>
                  </a:cubicBezTo>
                  <a:lnTo>
                    <a:pt x="1560398" y="1405577"/>
                  </a:lnTo>
                  <a:cubicBezTo>
                    <a:pt x="1560398" y="1377859"/>
                    <a:pt x="1551456" y="1352823"/>
                    <a:pt x="1526418" y="1352823"/>
                  </a:cubicBezTo>
                  <a:cubicBezTo>
                    <a:pt x="1496909" y="1352823"/>
                    <a:pt x="1470082" y="1399318"/>
                    <a:pt x="1448621" y="1444025"/>
                  </a:cubicBezTo>
                  <a:lnTo>
                    <a:pt x="1462035" y="1444025"/>
                  </a:lnTo>
                  <a:cubicBezTo>
                    <a:pt x="1477236" y="1422566"/>
                    <a:pt x="1490649" y="1410942"/>
                    <a:pt x="1501380" y="1410942"/>
                  </a:cubicBezTo>
                  <a:moveTo>
                    <a:pt x="1443256" y="1416307"/>
                  </a:moveTo>
                  <a:cubicBezTo>
                    <a:pt x="1453092" y="1381436"/>
                    <a:pt x="1447727" y="1351929"/>
                    <a:pt x="1421795" y="1351929"/>
                  </a:cubicBezTo>
                  <a:cubicBezTo>
                    <a:pt x="1388709" y="1351929"/>
                    <a:pt x="1377979" y="1374282"/>
                    <a:pt x="1345787" y="1444025"/>
                  </a:cubicBezTo>
                  <a:lnTo>
                    <a:pt x="1345787" y="1404683"/>
                  </a:lnTo>
                  <a:cubicBezTo>
                    <a:pt x="1345787" y="1376965"/>
                    <a:pt x="1336845" y="1351929"/>
                    <a:pt x="1311807" y="1351929"/>
                  </a:cubicBezTo>
                  <a:cubicBezTo>
                    <a:pt x="1282298" y="1351929"/>
                    <a:pt x="1255472" y="1398424"/>
                    <a:pt x="1234011" y="1443131"/>
                  </a:cubicBezTo>
                  <a:lnTo>
                    <a:pt x="1247424" y="1443131"/>
                  </a:lnTo>
                  <a:cubicBezTo>
                    <a:pt x="1261731" y="1422566"/>
                    <a:pt x="1275145" y="1410048"/>
                    <a:pt x="1285875" y="1410048"/>
                  </a:cubicBezTo>
                  <a:cubicBezTo>
                    <a:pt x="1298394" y="1410048"/>
                    <a:pt x="1305548" y="1429719"/>
                    <a:pt x="1285875" y="1473531"/>
                  </a:cubicBezTo>
                  <a:lnTo>
                    <a:pt x="1228646" y="1600498"/>
                  </a:lnTo>
                  <a:cubicBezTo>
                    <a:pt x="1217915" y="1624640"/>
                    <a:pt x="1229540" y="1639840"/>
                    <a:pt x="1252789" y="1639840"/>
                  </a:cubicBezTo>
                  <a:cubicBezTo>
                    <a:pt x="1267097" y="1639840"/>
                    <a:pt x="1273356" y="1636263"/>
                    <a:pt x="1279616" y="1621063"/>
                  </a:cubicBezTo>
                  <a:lnTo>
                    <a:pt x="1334162" y="1472637"/>
                  </a:lnTo>
                  <a:cubicBezTo>
                    <a:pt x="1350258" y="1452966"/>
                    <a:pt x="1364566" y="1435978"/>
                    <a:pt x="1382450" y="1417201"/>
                  </a:cubicBezTo>
                  <a:lnTo>
                    <a:pt x="1443256" y="1417201"/>
                  </a:lnTo>
                  <a:close/>
                  <a:moveTo>
                    <a:pt x="1131177" y="1391271"/>
                  </a:moveTo>
                  <a:cubicBezTo>
                    <a:pt x="1150849" y="1391271"/>
                    <a:pt x="1167839" y="1406471"/>
                    <a:pt x="1158897" y="1441342"/>
                  </a:cubicBezTo>
                  <a:lnTo>
                    <a:pt x="1068582" y="1465484"/>
                  </a:lnTo>
                  <a:cubicBezTo>
                    <a:pt x="1083783" y="1422566"/>
                    <a:pt x="1109716" y="1391271"/>
                    <a:pt x="1131177" y="1391271"/>
                  </a:cubicBezTo>
                  <a:moveTo>
                    <a:pt x="1181252" y="1537909"/>
                  </a:moveTo>
                  <a:lnTo>
                    <a:pt x="1163368" y="1537909"/>
                  </a:lnTo>
                  <a:cubicBezTo>
                    <a:pt x="1141013" y="1564733"/>
                    <a:pt x="1115975" y="1586192"/>
                    <a:pt x="1091831" y="1586192"/>
                  </a:cubicBezTo>
                  <a:cubicBezTo>
                    <a:pt x="1066793" y="1586192"/>
                    <a:pt x="1054274" y="1570992"/>
                    <a:pt x="1054274" y="1537909"/>
                  </a:cubicBezTo>
                  <a:cubicBezTo>
                    <a:pt x="1054274" y="1524497"/>
                    <a:pt x="1056063" y="1510191"/>
                    <a:pt x="1058746" y="1497673"/>
                  </a:cubicBezTo>
                  <a:lnTo>
                    <a:pt x="1205396" y="1449390"/>
                  </a:lnTo>
                  <a:cubicBezTo>
                    <a:pt x="1234011" y="1381436"/>
                    <a:pt x="1200031" y="1351929"/>
                    <a:pt x="1158897" y="1351929"/>
                  </a:cubicBezTo>
                  <a:cubicBezTo>
                    <a:pt x="1089149" y="1351929"/>
                    <a:pt x="1010458" y="1473531"/>
                    <a:pt x="1010458" y="1569203"/>
                  </a:cubicBezTo>
                  <a:cubicBezTo>
                    <a:pt x="1010458" y="1614804"/>
                    <a:pt x="1031919" y="1639840"/>
                    <a:pt x="1065899" y="1639840"/>
                  </a:cubicBezTo>
                  <a:cubicBezTo>
                    <a:pt x="1106139" y="1639840"/>
                    <a:pt x="1147272" y="1601392"/>
                    <a:pt x="1181252" y="1537909"/>
                  </a:cubicBezTo>
                  <a:moveTo>
                    <a:pt x="845923" y="1393059"/>
                  </a:moveTo>
                  <a:lnTo>
                    <a:pt x="894211" y="1393059"/>
                  </a:lnTo>
                  <a:lnTo>
                    <a:pt x="817309" y="1604075"/>
                  </a:lnTo>
                  <a:cubicBezTo>
                    <a:pt x="810155" y="1621957"/>
                    <a:pt x="819991" y="1639840"/>
                    <a:pt x="838770" y="1639840"/>
                  </a:cubicBezTo>
                  <a:cubicBezTo>
                    <a:pt x="893317" y="1639840"/>
                    <a:pt x="959488" y="1593345"/>
                    <a:pt x="983632" y="1527179"/>
                  </a:cubicBezTo>
                  <a:lnTo>
                    <a:pt x="970219" y="1527179"/>
                  </a:lnTo>
                  <a:cubicBezTo>
                    <a:pt x="950546" y="1554897"/>
                    <a:pt x="907624" y="1585298"/>
                    <a:pt x="875432" y="1591557"/>
                  </a:cubicBezTo>
                  <a:lnTo>
                    <a:pt x="946075" y="1393059"/>
                  </a:lnTo>
                  <a:lnTo>
                    <a:pt x="1018506" y="1393059"/>
                  </a:lnTo>
                  <a:lnTo>
                    <a:pt x="1027448" y="1362659"/>
                  </a:lnTo>
                  <a:lnTo>
                    <a:pt x="956805" y="1362659"/>
                  </a:lnTo>
                  <a:lnTo>
                    <a:pt x="983632" y="1286657"/>
                  </a:lnTo>
                  <a:lnTo>
                    <a:pt x="955911" y="1286657"/>
                  </a:lnTo>
                  <a:lnTo>
                    <a:pt x="905835" y="1362659"/>
                  </a:lnTo>
                  <a:lnTo>
                    <a:pt x="845923" y="1370706"/>
                  </a:lnTo>
                  <a:close/>
                  <a:moveTo>
                    <a:pt x="589285" y="1557580"/>
                  </a:moveTo>
                  <a:cubicBezTo>
                    <a:pt x="589285" y="1492308"/>
                    <a:pt x="661716" y="1403789"/>
                    <a:pt x="702850" y="1403789"/>
                  </a:cubicBezTo>
                  <a:cubicBezTo>
                    <a:pt x="711792" y="1403789"/>
                    <a:pt x="720734" y="1404683"/>
                    <a:pt x="727888" y="1407365"/>
                  </a:cubicBezTo>
                  <a:lnTo>
                    <a:pt x="685860" y="1520026"/>
                  </a:lnTo>
                  <a:cubicBezTo>
                    <a:pt x="661716" y="1549533"/>
                    <a:pt x="624159" y="1585298"/>
                    <a:pt x="606275" y="1585298"/>
                  </a:cubicBezTo>
                  <a:cubicBezTo>
                    <a:pt x="595544" y="1585298"/>
                    <a:pt x="589285" y="1577251"/>
                    <a:pt x="589285" y="1557580"/>
                  </a:cubicBezTo>
                  <a:moveTo>
                    <a:pt x="811943" y="1339411"/>
                  </a:moveTo>
                  <a:lnTo>
                    <a:pt x="789588" y="1337623"/>
                  </a:lnTo>
                  <a:lnTo>
                    <a:pt x="764550" y="1362659"/>
                  </a:lnTo>
                  <a:lnTo>
                    <a:pt x="760079" y="1362659"/>
                  </a:lnTo>
                  <a:cubicBezTo>
                    <a:pt x="653668" y="1362659"/>
                    <a:pt x="539209" y="1494990"/>
                    <a:pt x="539209" y="1599604"/>
                  </a:cubicBezTo>
                  <a:cubicBezTo>
                    <a:pt x="539209" y="1623746"/>
                    <a:pt x="552622" y="1639840"/>
                    <a:pt x="578554" y="1639840"/>
                  </a:cubicBezTo>
                  <a:cubicBezTo>
                    <a:pt x="609852" y="1639840"/>
                    <a:pt x="640255" y="1595133"/>
                    <a:pt x="675129" y="1547744"/>
                  </a:cubicBezTo>
                  <a:lnTo>
                    <a:pt x="673341" y="1564733"/>
                  </a:lnTo>
                  <a:cubicBezTo>
                    <a:pt x="668870" y="1613016"/>
                    <a:pt x="684071" y="1639840"/>
                    <a:pt x="709109" y="1639840"/>
                  </a:cubicBezTo>
                  <a:cubicBezTo>
                    <a:pt x="738618" y="1639840"/>
                    <a:pt x="765444" y="1593345"/>
                    <a:pt x="786011" y="1548638"/>
                  </a:cubicBezTo>
                  <a:lnTo>
                    <a:pt x="772598" y="1548638"/>
                  </a:lnTo>
                  <a:cubicBezTo>
                    <a:pt x="758291" y="1569203"/>
                    <a:pt x="744878" y="1581721"/>
                    <a:pt x="734147" y="1581721"/>
                  </a:cubicBezTo>
                  <a:cubicBezTo>
                    <a:pt x="723416" y="1581721"/>
                    <a:pt x="715369" y="1561156"/>
                    <a:pt x="734147" y="1518238"/>
                  </a:cubicBezTo>
                  <a:close/>
                  <a:moveTo>
                    <a:pt x="583920" y="1416307"/>
                  </a:moveTo>
                  <a:cubicBezTo>
                    <a:pt x="593756" y="1381436"/>
                    <a:pt x="588391" y="1351929"/>
                    <a:pt x="562459" y="1351929"/>
                  </a:cubicBezTo>
                  <a:cubicBezTo>
                    <a:pt x="529373" y="1351929"/>
                    <a:pt x="518642" y="1374282"/>
                    <a:pt x="486451" y="1444025"/>
                  </a:cubicBezTo>
                  <a:lnTo>
                    <a:pt x="486451" y="1404683"/>
                  </a:lnTo>
                  <a:cubicBezTo>
                    <a:pt x="486451" y="1376965"/>
                    <a:pt x="477509" y="1351929"/>
                    <a:pt x="451576" y="1351929"/>
                  </a:cubicBezTo>
                  <a:cubicBezTo>
                    <a:pt x="422067" y="1351929"/>
                    <a:pt x="395241" y="1398424"/>
                    <a:pt x="374674" y="1443131"/>
                  </a:cubicBezTo>
                  <a:lnTo>
                    <a:pt x="388087" y="1443131"/>
                  </a:lnTo>
                  <a:cubicBezTo>
                    <a:pt x="402395" y="1422566"/>
                    <a:pt x="415808" y="1410048"/>
                    <a:pt x="426539" y="1410048"/>
                  </a:cubicBezTo>
                  <a:cubicBezTo>
                    <a:pt x="439057" y="1410048"/>
                    <a:pt x="446211" y="1429719"/>
                    <a:pt x="426539" y="1473531"/>
                  </a:cubicBezTo>
                  <a:lnTo>
                    <a:pt x="368415" y="1601392"/>
                  </a:lnTo>
                  <a:cubicBezTo>
                    <a:pt x="357684" y="1625534"/>
                    <a:pt x="369309" y="1640734"/>
                    <a:pt x="392559" y="1640734"/>
                  </a:cubicBezTo>
                  <a:cubicBezTo>
                    <a:pt x="406866" y="1640734"/>
                    <a:pt x="413125" y="1637158"/>
                    <a:pt x="419385" y="1621957"/>
                  </a:cubicBezTo>
                  <a:lnTo>
                    <a:pt x="475720" y="1472637"/>
                  </a:lnTo>
                  <a:cubicBezTo>
                    <a:pt x="491816" y="1452966"/>
                    <a:pt x="506123" y="1435978"/>
                    <a:pt x="524007" y="1417201"/>
                  </a:cubicBezTo>
                  <a:lnTo>
                    <a:pt x="583920" y="1417201"/>
                  </a:lnTo>
                  <a:close/>
                  <a:moveTo>
                    <a:pt x="209245" y="1630004"/>
                  </a:moveTo>
                  <a:lnTo>
                    <a:pt x="214611" y="1613910"/>
                  </a:lnTo>
                  <a:cubicBezTo>
                    <a:pt x="143968" y="1600498"/>
                    <a:pt x="135026" y="1600498"/>
                    <a:pt x="163641" y="1523603"/>
                  </a:cubicBezTo>
                  <a:lnTo>
                    <a:pt x="190467" y="1451178"/>
                  </a:lnTo>
                  <a:lnTo>
                    <a:pt x="246802" y="1451178"/>
                  </a:lnTo>
                  <a:cubicBezTo>
                    <a:pt x="281676" y="1451178"/>
                    <a:pt x="282571" y="1466378"/>
                    <a:pt x="277205" y="1504826"/>
                  </a:cubicBezTo>
                  <a:lnTo>
                    <a:pt x="297772" y="1504826"/>
                  </a:lnTo>
                  <a:lnTo>
                    <a:pt x="344271" y="1376965"/>
                  </a:lnTo>
                  <a:lnTo>
                    <a:pt x="323704" y="1376965"/>
                  </a:lnTo>
                  <a:cubicBezTo>
                    <a:pt x="305820" y="1407365"/>
                    <a:pt x="292407" y="1430613"/>
                    <a:pt x="253956" y="1430613"/>
                  </a:cubicBezTo>
                  <a:lnTo>
                    <a:pt x="197621" y="1430613"/>
                  </a:lnTo>
                  <a:lnTo>
                    <a:pt x="236072" y="1325999"/>
                  </a:lnTo>
                  <a:cubicBezTo>
                    <a:pt x="249485" y="1288446"/>
                    <a:pt x="255744" y="1281293"/>
                    <a:pt x="304032" y="1281293"/>
                  </a:cubicBezTo>
                  <a:lnTo>
                    <a:pt x="316551" y="1281293"/>
                  </a:lnTo>
                  <a:cubicBezTo>
                    <a:pt x="365732" y="1281293"/>
                    <a:pt x="371992" y="1294705"/>
                    <a:pt x="371992" y="1346564"/>
                  </a:cubicBezTo>
                  <a:lnTo>
                    <a:pt x="391664" y="1346564"/>
                  </a:lnTo>
                  <a:lnTo>
                    <a:pt x="407760" y="1259833"/>
                  </a:lnTo>
                  <a:lnTo>
                    <a:pt x="135026" y="1259833"/>
                  </a:lnTo>
                  <a:lnTo>
                    <a:pt x="129661" y="1275928"/>
                  </a:lnTo>
                  <a:cubicBezTo>
                    <a:pt x="185996" y="1287552"/>
                    <a:pt x="191361" y="1292916"/>
                    <a:pt x="165429" y="1366235"/>
                  </a:cubicBezTo>
                  <a:lnTo>
                    <a:pt x="107305" y="1524497"/>
                  </a:lnTo>
                  <a:cubicBezTo>
                    <a:pt x="80479" y="1596922"/>
                    <a:pt x="69748" y="1603181"/>
                    <a:pt x="4471" y="1614804"/>
                  </a:cubicBezTo>
                  <a:lnTo>
                    <a:pt x="0" y="1630899"/>
                  </a:lnTo>
                  <a:lnTo>
                    <a:pt x="209245" y="1630899"/>
                  </a:lnTo>
                  <a:close/>
                  <a:moveTo>
                    <a:pt x="1562186" y="775213"/>
                  </a:moveTo>
                  <a:cubicBezTo>
                    <a:pt x="1581859" y="775213"/>
                    <a:pt x="1598849" y="790414"/>
                    <a:pt x="1589907" y="825285"/>
                  </a:cubicBezTo>
                  <a:lnTo>
                    <a:pt x="1499591" y="849426"/>
                  </a:lnTo>
                  <a:cubicBezTo>
                    <a:pt x="1513899" y="806508"/>
                    <a:pt x="1540725" y="775213"/>
                    <a:pt x="1562186" y="775213"/>
                  </a:cubicBezTo>
                  <a:moveTo>
                    <a:pt x="1612262" y="921851"/>
                  </a:moveTo>
                  <a:lnTo>
                    <a:pt x="1594378" y="921851"/>
                  </a:lnTo>
                  <a:cubicBezTo>
                    <a:pt x="1572022" y="948675"/>
                    <a:pt x="1546985" y="970134"/>
                    <a:pt x="1522841" y="970134"/>
                  </a:cubicBezTo>
                  <a:cubicBezTo>
                    <a:pt x="1497803" y="970134"/>
                    <a:pt x="1485284" y="954934"/>
                    <a:pt x="1485284" y="921851"/>
                  </a:cubicBezTo>
                  <a:cubicBezTo>
                    <a:pt x="1485284" y="908439"/>
                    <a:pt x="1487072" y="894133"/>
                    <a:pt x="1489755" y="881615"/>
                  </a:cubicBezTo>
                  <a:lnTo>
                    <a:pt x="1636406" y="833332"/>
                  </a:lnTo>
                  <a:cubicBezTo>
                    <a:pt x="1665020" y="765378"/>
                    <a:pt x="1630146" y="735871"/>
                    <a:pt x="1589907" y="735871"/>
                  </a:cubicBezTo>
                  <a:cubicBezTo>
                    <a:pt x="1520158" y="735871"/>
                    <a:pt x="1441468" y="857474"/>
                    <a:pt x="1441468" y="953146"/>
                  </a:cubicBezTo>
                  <a:cubicBezTo>
                    <a:pt x="1441468" y="998747"/>
                    <a:pt x="1462929" y="1023782"/>
                    <a:pt x="1496909" y="1023782"/>
                  </a:cubicBezTo>
                  <a:cubicBezTo>
                    <a:pt x="1537148" y="1024676"/>
                    <a:pt x="1578282" y="985335"/>
                    <a:pt x="1612262" y="921851"/>
                  </a:cubicBezTo>
                  <a:moveTo>
                    <a:pt x="1589012" y="703683"/>
                  </a:moveTo>
                  <a:lnTo>
                    <a:pt x="1672174" y="627681"/>
                  </a:lnTo>
                  <a:lnTo>
                    <a:pt x="1672174" y="616952"/>
                  </a:lnTo>
                  <a:lnTo>
                    <a:pt x="1616733" y="616952"/>
                  </a:lnTo>
                  <a:lnTo>
                    <a:pt x="1567551" y="704577"/>
                  </a:lnTo>
                  <a:lnTo>
                    <a:pt x="1589012" y="704577"/>
                  </a:lnTo>
                  <a:close/>
                  <a:moveTo>
                    <a:pt x="1276933" y="777002"/>
                  </a:moveTo>
                  <a:lnTo>
                    <a:pt x="1325220" y="777002"/>
                  </a:lnTo>
                  <a:lnTo>
                    <a:pt x="1248318" y="988017"/>
                  </a:lnTo>
                  <a:cubicBezTo>
                    <a:pt x="1241165" y="1005900"/>
                    <a:pt x="1251001" y="1023782"/>
                    <a:pt x="1269779" y="1023782"/>
                  </a:cubicBezTo>
                  <a:cubicBezTo>
                    <a:pt x="1324326" y="1023782"/>
                    <a:pt x="1389603" y="977287"/>
                    <a:pt x="1414641" y="911122"/>
                  </a:cubicBezTo>
                  <a:lnTo>
                    <a:pt x="1401228" y="911122"/>
                  </a:lnTo>
                  <a:cubicBezTo>
                    <a:pt x="1381556" y="938840"/>
                    <a:pt x="1338633" y="969240"/>
                    <a:pt x="1306442" y="975499"/>
                  </a:cubicBezTo>
                  <a:lnTo>
                    <a:pt x="1377085" y="777002"/>
                  </a:lnTo>
                  <a:lnTo>
                    <a:pt x="1449516" y="777002"/>
                  </a:lnTo>
                  <a:lnTo>
                    <a:pt x="1458458" y="746601"/>
                  </a:lnTo>
                  <a:lnTo>
                    <a:pt x="1387815" y="746601"/>
                  </a:lnTo>
                  <a:lnTo>
                    <a:pt x="1414641" y="670600"/>
                  </a:lnTo>
                  <a:lnTo>
                    <a:pt x="1386921" y="670600"/>
                  </a:lnTo>
                  <a:lnTo>
                    <a:pt x="1336845" y="746601"/>
                  </a:lnTo>
                  <a:lnTo>
                    <a:pt x="1276933" y="755542"/>
                  </a:lnTo>
                  <a:close/>
                  <a:moveTo>
                    <a:pt x="1226857" y="767166"/>
                  </a:moveTo>
                  <a:cubicBezTo>
                    <a:pt x="1233117" y="747495"/>
                    <a:pt x="1219703" y="736766"/>
                    <a:pt x="1208973" y="736766"/>
                  </a:cubicBezTo>
                  <a:cubicBezTo>
                    <a:pt x="1166945" y="736766"/>
                    <a:pt x="1115975" y="775213"/>
                    <a:pt x="1096302" y="827967"/>
                  </a:cubicBezTo>
                  <a:lnTo>
                    <a:pt x="1109716" y="827967"/>
                  </a:lnTo>
                  <a:cubicBezTo>
                    <a:pt x="1123129" y="808296"/>
                    <a:pt x="1146378" y="786837"/>
                    <a:pt x="1168733" y="783261"/>
                  </a:cubicBezTo>
                  <a:lnTo>
                    <a:pt x="1087360" y="994276"/>
                  </a:lnTo>
                  <a:cubicBezTo>
                    <a:pt x="1080207" y="1013947"/>
                    <a:pt x="1094514" y="1024676"/>
                    <a:pt x="1105244" y="1024676"/>
                  </a:cubicBezTo>
                  <a:cubicBezTo>
                    <a:pt x="1145484" y="1024676"/>
                    <a:pt x="1192877" y="986229"/>
                    <a:pt x="1212550" y="933475"/>
                  </a:cubicBezTo>
                  <a:lnTo>
                    <a:pt x="1199137" y="933475"/>
                  </a:lnTo>
                  <a:cubicBezTo>
                    <a:pt x="1185723" y="953146"/>
                    <a:pt x="1162474" y="974605"/>
                    <a:pt x="1140119" y="978182"/>
                  </a:cubicBezTo>
                  <a:close/>
                  <a:moveTo>
                    <a:pt x="1234905" y="683118"/>
                  </a:moveTo>
                  <a:cubicBezTo>
                    <a:pt x="1252789" y="683118"/>
                    <a:pt x="1267991" y="667917"/>
                    <a:pt x="1267991" y="650035"/>
                  </a:cubicBezTo>
                  <a:cubicBezTo>
                    <a:pt x="1267991" y="632152"/>
                    <a:pt x="1252789" y="616952"/>
                    <a:pt x="1234905" y="616952"/>
                  </a:cubicBezTo>
                  <a:cubicBezTo>
                    <a:pt x="1223280" y="616952"/>
                    <a:pt x="1212550" y="623211"/>
                    <a:pt x="1206290" y="633046"/>
                  </a:cubicBezTo>
                  <a:cubicBezTo>
                    <a:pt x="1200031" y="642882"/>
                    <a:pt x="1200031" y="656294"/>
                    <a:pt x="1206290" y="667023"/>
                  </a:cubicBezTo>
                  <a:cubicBezTo>
                    <a:pt x="1212550" y="676859"/>
                    <a:pt x="1223280" y="684012"/>
                    <a:pt x="1234905" y="683118"/>
                  </a:cubicBezTo>
                  <a:moveTo>
                    <a:pt x="975584" y="978182"/>
                  </a:moveTo>
                  <a:lnTo>
                    <a:pt x="1109716" y="622317"/>
                  </a:lnTo>
                  <a:lnTo>
                    <a:pt x="1105244" y="616058"/>
                  </a:lnTo>
                  <a:lnTo>
                    <a:pt x="1012247" y="626787"/>
                  </a:lnTo>
                  <a:lnTo>
                    <a:pt x="1012247" y="637517"/>
                  </a:lnTo>
                  <a:lnTo>
                    <a:pt x="1030131" y="650929"/>
                  </a:lnTo>
                  <a:cubicBezTo>
                    <a:pt x="1046227" y="663447"/>
                    <a:pt x="1040861" y="675070"/>
                    <a:pt x="1026554" y="715306"/>
                  </a:cubicBezTo>
                  <a:lnTo>
                    <a:pt x="924614" y="987123"/>
                  </a:lnTo>
                  <a:cubicBezTo>
                    <a:pt x="915672" y="1003217"/>
                    <a:pt x="927297" y="1022888"/>
                    <a:pt x="946075" y="1022888"/>
                  </a:cubicBezTo>
                  <a:cubicBezTo>
                    <a:pt x="988103" y="1022888"/>
                    <a:pt x="1033708" y="984440"/>
                    <a:pt x="1053380" y="931687"/>
                  </a:cubicBezTo>
                  <a:lnTo>
                    <a:pt x="1039967" y="931687"/>
                  </a:lnTo>
                  <a:cubicBezTo>
                    <a:pt x="1025660" y="952252"/>
                    <a:pt x="997045" y="973711"/>
                    <a:pt x="975584" y="978182"/>
                  </a:cubicBezTo>
                  <a:moveTo>
                    <a:pt x="701955" y="941522"/>
                  </a:moveTo>
                  <a:cubicBezTo>
                    <a:pt x="701955" y="876250"/>
                    <a:pt x="774387" y="787731"/>
                    <a:pt x="815520" y="787731"/>
                  </a:cubicBezTo>
                  <a:cubicBezTo>
                    <a:pt x="824462" y="787731"/>
                    <a:pt x="832510" y="788625"/>
                    <a:pt x="840558" y="791308"/>
                  </a:cubicBezTo>
                  <a:lnTo>
                    <a:pt x="797636" y="903968"/>
                  </a:lnTo>
                  <a:cubicBezTo>
                    <a:pt x="773492" y="933475"/>
                    <a:pt x="735935" y="969240"/>
                    <a:pt x="718051" y="969240"/>
                  </a:cubicBezTo>
                  <a:cubicBezTo>
                    <a:pt x="708215" y="970134"/>
                    <a:pt x="701955" y="961193"/>
                    <a:pt x="701955" y="941522"/>
                  </a:cubicBezTo>
                  <a:moveTo>
                    <a:pt x="924614" y="724248"/>
                  </a:moveTo>
                  <a:lnTo>
                    <a:pt x="902259" y="722459"/>
                  </a:lnTo>
                  <a:lnTo>
                    <a:pt x="877221" y="747495"/>
                  </a:lnTo>
                  <a:lnTo>
                    <a:pt x="872750" y="747495"/>
                  </a:lnTo>
                  <a:cubicBezTo>
                    <a:pt x="766339" y="747495"/>
                    <a:pt x="651880" y="879827"/>
                    <a:pt x="651880" y="984440"/>
                  </a:cubicBezTo>
                  <a:cubicBezTo>
                    <a:pt x="651880" y="1008582"/>
                    <a:pt x="665293" y="1024676"/>
                    <a:pt x="691225" y="1024676"/>
                  </a:cubicBezTo>
                  <a:cubicBezTo>
                    <a:pt x="722522" y="1024676"/>
                    <a:pt x="752925" y="979970"/>
                    <a:pt x="787800" y="932581"/>
                  </a:cubicBezTo>
                  <a:lnTo>
                    <a:pt x="786011" y="949569"/>
                  </a:lnTo>
                  <a:cubicBezTo>
                    <a:pt x="781540" y="997852"/>
                    <a:pt x="796742" y="1024676"/>
                    <a:pt x="821780" y="1024676"/>
                  </a:cubicBezTo>
                  <a:cubicBezTo>
                    <a:pt x="851289" y="1024676"/>
                    <a:pt x="878115" y="978182"/>
                    <a:pt x="898682" y="933475"/>
                  </a:cubicBezTo>
                  <a:lnTo>
                    <a:pt x="885269" y="933475"/>
                  </a:lnTo>
                  <a:cubicBezTo>
                    <a:pt x="870961" y="954040"/>
                    <a:pt x="857548" y="966558"/>
                    <a:pt x="846818" y="966558"/>
                  </a:cubicBezTo>
                  <a:cubicBezTo>
                    <a:pt x="836087" y="966558"/>
                    <a:pt x="828039" y="945993"/>
                    <a:pt x="846818" y="903968"/>
                  </a:cubicBezTo>
                  <a:close/>
                  <a:moveTo>
                    <a:pt x="406866" y="1075642"/>
                  </a:moveTo>
                  <a:cubicBezTo>
                    <a:pt x="406866" y="1047924"/>
                    <a:pt x="433692" y="1030041"/>
                    <a:pt x="472143" y="1014841"/>
                  </a:cubicBezTo>
                  <a:cubicBezTo>
                    <a:pt x="484662" y="1021100"/>
                    <a:pt x="504335" y="1028253"/>
                    <a:pt x="529373" y="1036300"/>
                  </a:cubicBezTo>
                  <a:cubicBezTo>
                    <a:pt x="569612" y="1049712"/>
                    <a:pt x="584814" y="1055077"/>
                    <a:pt x="584814" y="1066701"/>
                  </a:cubicBezTo>
                  <a:cubicBezTo>
                    <a:pt x="584814" y="1092631"/>
                    <a:pt x="548151" y="1112301"/>
                    <a:pt x="481085" y="1112301"/>
                  </a:cubicBezTo>
                  <a:cubicBezTo>
                    <a:pt x="431010" y="1113196"/>
                    <a:pt x="406866" y="1102466"/>
                    <a:pt x="406866" y="1075642"/>
                  </a:cubicBezTo>
                  <a:moveTo>
                    <a:pt x="516854" y="904863"/>
                  </a:moveTo>
                  <a:cubicBezTo>
                    <a:pt x="498970" y="904863"/>
                    <a:pt x="492710" y="889662"/>
                    <a:pt x="492710" y="872674"/>
                  </a:cubicBezTo>
                  <a:cubicBezTo>
                    <a:pt x="492710" y="819920"/>
                    <a:pt x="517748" y="756437"/>
                    <a:pt x="557988" y="756437"/>
                  </a:cubicBezTo>
                  <a:cubicBezTo>
                    <a:pt x="575872" y="756437"/>
                    <a:pt x="582131" y="771637"/>
                    <a:pt x="582131" y="788625"/>
                  </a:cubicBezTo>
                  <a:cubicBezTo>
                    <a:pt x="582131" y="840485"/>
                    <a:pt x="556199" y="904863"/>
                    <a:pt x="516854" y="904863"/>
                  </a:cubicBezTo>
                  <a:moveTo>
                    <a:pt x="631313" y="1049712"/>
                  </a:moveTo>
                  <a:cubicBezTo>
                    <a:pt x="631313" y="1015735"/>
                    <a:pt x="600910" y="1003217"/>
                    <a:pt x="551728" y="988911"/>
                  </a:cubicBezTo>
                  <a:cubicBezTo>
                    <a:pt x="509700" y="976393"/>
                    <a:pt x="490027" y="972817"/>
                    <a:pt x="490027" y="958511"/>
                  </a:cubicBezTo>
                  <a:cubicBezTo>
                    <a:pt x="490027" y="947781"/>
                    <a:pt x="498970" y="934369"/>
                    <a:pt x="516854" y="924534"/>
                  </a:cubicBezTo>
                  <a:cubicBezTo>
                    <a:pt x="586602" y="920957"/>
                    <a:pt x="630419" y="858368"/>
                    <a:pt x="630419" y="802931"/>
                  </a:cubicBezTo>
                  <a:cubicBezTo>
                    <a:pt x="630419" y="793096"/>
                    <a:pt x="628630" y="784155"/>
                    <a:pt x="625948" y="776107"/>
                  </a:cubicBezTo>
                  <a:lnTo>
                    <a:pt x="673341" y="776107"/>
                  </a:lnTo>
                  <a:lnTo>
                    <a:pt x="682283" y="745707"/>
                  </a:lnTo>
                  <a:lnTo>
                    <a:pt x="601804" y="745707"/>
                  </a:lnTo>
                  <a:cubicBezTo>
                    <a:pt x="591073" y="738554"/>
                    <a:pt x="577660" y="734977"/>
                    <a:pt x="562459" y="734977"/>
                  </a:cubicBezTo>
                  <a:cubicBezTo>
                    <a:pt x="489133" y="734977"/>
                    <a:pt x="441740" y="799355"/>
                    <a:pt x="441740" y="856579"/>
                  </a:cubicBezTo>
                  <a:cubicBezTo>
                    <a:pt x="441740" y="893239"/>
                    <a:pt x="463201" y="918275"/>
                    <a:pt x="497181" y="922745"/>
                  </a:cubicBezTo>
                  <a:cubicBezTo>
                    <a:pt x="463201" y="938840"/>
                    <a:pt x="443529" y="955828"/>
                    <a:pt x="443529" y="977287"/>
                  </a:cubicBezTo>
                  <a:cubicBezTo>
                    <a:pt x="443529" y="989805"/>
                    <a:pt x="448000" y="998747"/>
                    <a:pt x="458730" y="1006794"/>
                  </a:cubicBezTo>
                  <a:cubicBezTo>
                    <a:pt x="380040" y="1030041"/>
                    <a:pt x="347848" y="1059548"/>
                    <a:pt x="347848" y="1093525"/>
                  </a:cubicBezTo>
                  <a:cubicBezTo>
                    <a:pt x="347848" y="1130184"/>
                    <a:pt x="396135" y="1145384"/>
                    <a:pt x="453365" y="1145384"/>
                  </a:cubicBezTo>
                  <a:cubicBezTo>
                    <a:pt x="549940" y="1146279"/>
                    <a:pt x="631313" y="1093525"/>
                    <a:pt x="631313" y="1049712"/>
                  </a:cubicBezTo>
                  <a:moveTo>
                    <a:pt x="266475" y="835120"/>
                  </a:moveTo>
                  <a:cubicBezTo>
                    <a:pt x="301349" y="835120"/>
                    <a:pt x="302243" y="850321"/>
                    <a:pt x="296878" y="888768"/>
                  </a:cubicBezTo>
                  <a:lnTo>
                    <a:pt x="317445" y="888768"/>
                  </a:lnTo>
                  <a:lnTo>
                    <a:pt x="363944" y="760907"/>
                  </a:lnTo>
                  <a:lnTo>
                    <a:pt x="343377" y="760907"/>
                  </a:lnTo>
                  <a:cubicBezTo>
                    <a:pt x="325493" y="791308"/>
                    <a:pt x="312080" y="814555"/>
                    <a:pt x="273628" y="814555"/>
                  </a:cubicBezTo>
                  <a:lnTo>
                    <a:pt x="195832" y="814555"/>
                  </a:lnTo>
                  <a:lnTo>
                    <a:pt x="234283" y="709942"/>
                  </a:lnTo>
                  <a:cubicBezTo>
                    <a:pt x="247696" y="672388"/>
                    <a:pt x="254850" y="665235"/>
                    <a:pt x="302243" y="665235"/>
                  </a:cubicBezTo>
                  <a:lnTo>
                    <a:pt x="336223" y="665235"/>
                  </a:lnTo>
                  <a:cubicBezTo>
                    <a:pt x="385405" y="665235"/>
                    <a:pt x="391664" y="678647"/>
                    <a:pt x="391664" y="730507"/>
                  </a:cubicBezTo>
                  <a:lnTo>
                    <a:pt x="411337" y="730507"/>
                  </a:lnTo>
                  <a:lnTo>
                    <a:pt x="427433" y="643776"/>
                  </a:lnTo>
                  <a:lnTo>
                    <a:pt x="135026" y="643776"/>
                  </a:lnTo>
                  <a:lnTo>
                    <a:pt x="129661" y="659870"/>
                  </a:lnTo>
                  <a:cubicBezTo>
                    <a:pt x="185996" y="671494"/>
                    <a:pt x="191361" y="676859"/>
                    <a:pt x="165429" y="750178"/>
                  </a:cubicBezTo>
                  <a:lnTo>
                    <a:pt x="107305" y="908439"/>
                  </a:lnTo>
                  <a:cubicBezTo>
                    <a:pt x="80479" y="980864"/>
                    <a:pt x="69748" y="987123"/>
                    <a:pt x="4471" y="998747"/>
                  </a:cubicBezTo>
                  <a:lnTo>
                    <a:pt x="0" y="1014841"/>
                  </a:lnTo>
                  <a:lnTo>
                    <a:pt x="325493" y="1014841"/>
                  </a:lnTo>
                  <a:lnTo>
                    <a:pt x="383616" y="922745"/>
                  </a:lnTo>
                  <a:lnTo>
                    <a:pt x="361261" y="922745"/>
                  </a:lnTo>
                  <a:cubicBezTo>
                    <a:pt x="323704" y="960299"/>
                    <a:pt x="285253" y="993382"/>
                    <a:pt x="212822" y="993382"/>
                  </a:cubicBezTo>
                  <a:cubicBezTo>
                    <a:pt x="126084" y="993382"/>
                    <a:pt x="134132" y="988911"/>
                    <a:pt x="162746" y="908439"/>
                  </a:cubicBezTo>
                  <a:lnTo>
                    <a:pt x="189573" y="836014"/>
                  </a:lnTo>
                  <a:lnTo>
                    <a:pt x="266475" y="836014"/>
                  </a:lnTo>
                  <a:close/>
                  <a:moveTo>
                    <a:pt x="308503" y="616952"/>
                  </a:moveTo>
                  <a:lnTo>
                    <a:pt x="391664" y="556151"/>
                  </a:lnTo>
                  <a:lnTo>
                    <a:pt x="391664" y="545421"/>
                  </a:lnTo>
                  <a:lnTo>
                    <a:pt x="336223" y="545421"/>
                  </a:lnTo>
                  <a:lnTo>
                    <a:pt x="287042" y="616952"/>
                  </a:lnTo>
                  <a:close/>
                  <a:moveTo>
                    <a:pt x="1551456" y="160050"/>
                  </a:moveTo>
                  <a:cubicBezTo>
                    <a:pt x="1571128" y="160050"/>
                    <a:pt x="1588118" y="175250"/>
                    <a:pt x="1579176" y="210121"/>
                  </a:cubicBezTo>
                  <a:lnTo>
                    <a:pt x="1488861" y="234263"/>
                  </a:lnTo>
                  <a:cubicBezTo>
                    <a:pt x="1503168" y="190450"/>
                    <a:pt x="1529995" y="160050"/>
                    <a:pt x="1551456" y="160050"/>
                  </a:cubicBezTo>
                  <a:moveTo>
                    <a:pt x="1601531" y="306688"/>
                  </a:moveTo>
                  <a:lnTo>
                    <a:pt x="1583647" y="306688"/>
                  </a:lnTo>
                  <a:cubicBezTo>
                    <a:pt x="1561292" y="333512"/>
                    <a:pt x="1536254" y="354971"/>
                    <a:pt x="1512110" y="354971"/>
                  </a:cubicBezTo>
                  <a:cubicBezTo>
                    <a:pt x="1487072" y="354971"/>
                    <a:pt x="1474554" y="339771"/>
                    <a:pt x="1474554" y="306688"/>
                  </a:cubicBezTo>
                  <a:cubicBezTo>
                    <a:pt x="1474554" y="293276"/>
                    <a:pt x="1476342" y="278970"/>
                    <a:pt x="1479025" y="266452"/>
                  </a:cubicBezTo>
                  <a:lnTo>
                    <a:pt x="1625675" y="218168"/>
                  </a:lnTo>
                  <a:cubicBezTo>
                    <a:pt x="1654290" y="150214"/>
                    <a:pt x="1619416" y="120708"/>
                    <a:pt x="1579176" y="120708"/>
                  </a:cubicBezTo>
                  <a:cubicBezTo>
                    <a:pt x="1509428" y="120708"/>
                    <a:pt x="1430737" y="242310"/>
                    <a:pt x="1430737" y="337982"/>
                  </a:cubicBezTo>
                  <a:cubicBezTo>
                    <a:pt x="1430737" y="383583"/>
                    <a:pt x="1452198" y="408619"/>
                    <a:pt x="1486178" y="408619"/>
                  </a:cubicBezTo>
                  <a:cubicBezTo>
                    <a:pt x="1526418" y="408619"/>
                    <a:pt x="1567551" y="370171"/>
                    <a:pt x="1601531" y="306688"/>
                  </a:cubicBezTo>
                  <a:moveTo>
                    <a:pt x="1578282" y="88519"/>
                  </a:moveTo>
                  <a:lnTo>
                    <a:pt x="1661444" y="12518"/>
                  </a:lnTo>
                  <a:lnTo>
                    <a:pt x="1661444" y="1788"/>
                  </a:lnTo>
                  <a:lnTo>
                    <a:pt x="1606002" y="1788"/>
                  </a:lnTo>
                  <a:lnTo>
                    <a:pt x="1556821" y="89413"/>
                  </a:lnTo>
                  <a:lnTo>
                    <a:pt x="1578282" y="89413"/>
                  </a:lnTo>
                  <a:close/>
                  <a:moveTo>
                    <a:pt x="1266202" y="160944"/>
                  </a:moveTo>
                  <a:lnTo>
                    <a:pt x="1315384" y="160944"/>
                  </a:lnTo>
                  <a:lnTo>
                    <a:pt x="1238482" y="371959"/>
                  </a:lnTo>
                  <a:cubicBezTo>
                    <a:pt x="1231328" y="389842"/>
                    <a:pt x="1241165" y="407725"/>
                    <a:pt x="1259943" y="407725"/>
                  </a:cubicBezTo>
                  <a:cubicBezTo>
                    <a:pt x="1314490" y="407725"/>
                    <a:pt x="1380661" y="361230"/>
                    <a:pt x="1404805" y="295064"/>
                  </a:cubicBezTo>
                  <a:lnTo>
                    <a:pt x="1391392" y="295064"/>
                  </a:lnTo>
                  <a:cubicBezTo>
                    <a:pt x="1371719" y="322782"/>
                    <a:pt x="1328797" y="353183"/>
                    <a:pt x="1296606" y="359441"/>
                  </a:cubicBezTo>
                  <a:lnTo>
                    <a:pt x="1367248" y="160944"/>
                  </a:lnTo>
                  <a:lnTo>
                    <a:pt x="1439679" y="160944"/>
                  </a:lnTo>
                  <a:lnTo>
                    <a:pt x="1448621" y="130543"/>
                  </a:lnTo>
                  <a:lnTo>
                    <a:pt x="1377979" y="130543"/>
                  </a:lnTo>
                  <a:lnTo>
                    <a:pt x="1404805" y="54542"/>
                  </a:lnTo>
                  <a:lnTo>
                    <a:pt x="1377085" y="54542"/>
                  </a:lnTo>
                  <a:lnTo>
                    <a:pt x="1327009" y="130543"/>
                  </a:lnTo>
                  <a:lnTo>
                    <a:pt x="1267097" y="138591"/>
                  </a:lnTo>
                  <a:lnTo>
                    <a:pt x="1267097" y="160944"/>
                  </a:lnTo>
                  <a:close/>
                  <a:moveTo>
                    <a:pt x="1241165" y="185086"/>
                  </a:moveTo>
                  <a:cubicBezTo>
                    <a:pt x="1251001" y="150214"/>
                    <a:pt x="1245636" y="120708"/>
                    <a:pt x="1219703" y="120708"/>
                  </a:cubicBezTo>
                  <a:cubicBezTo>
                    <a:pt x="1186618" y="120708"/>
                    <a:pt x="1175887" y="143061"/>
                    <a:pt x="1143696" y="212804"/>
                  </a:cubicBezTo>
                  <a:lnTo>
                    <a:pt x="1143696" y="173462"/>
                  </a:lnTo>
                  <a:cubicBezTo>
                    <a:pt x="1143696" y="145744"/>
                    <a:pt x="1134753" y="120708"/>
                    <a:pt x="1109716" y="120708"/>
                  </a:cubicBezTo>
                  <a:cubicBezTo>
                    <a:pt x="1080207" y="120708"/>
                    <a:pt x="1053380" y="167203"/>
                    <a:pt x="1031919" y="211910"/>
                  </a:cubicBezTo>
                  <a:lnTo>
                    <a:pt x="1045332" y="211910"/>
                  </a:lnTo>
                  <a:cubicBezTo>
                    <a:pt x="1059640" y="191344"/>
                    <a:pt x="1073053" y="178827"/>
                    <a:pt x="1083783" y="178827"/>
                  </a:cubicBezTo>
                  <a:cubicBezTo>
                    <a:pt x="1096302" y="178827"/>
                    <a:pt x="1103456" y="198498"/>
                    <a:pt x="1083783" y="242310"/>
                  </a:cubicBezTo>
                  <a:lnTo>
                    <a:pt x="1026554" y="369277"/>
                  </a:lnTo>
                  <a:cubicBezTo>
                    <a:pt x="1015823" y="393419"/>
                    <a:pt x="1027448" y="408619"/>
                    <a:pt x="1050698" y="408619"/>
                  </a:cubicBezTo>
                  <a:cubicBezTo>
                    <a:pt x="1065005" y="408619"/>
                    <a:pt x="1071264" y="405042"/>
                    <a:pt x="1077524" y="389842"/>
                  </a:cubicBezTo>
                  <a:lnTo>
                    <a:pt x="1133859" y="241416"/>
                  </a:lnTo>
                  <a:cubicBezTo>
                    <a:pt x="1149955" y="221745"/>
                    <a:pt x="1164262" y="204756"/>
                    <a:pt x="1182147" y="185980"/>
                  </a:cubicBezTo>
                  <a:lnTo>
                    <a:pt x="1241165" y="185980"/>
                  </a:lnTo>
                  <a:close/>
                  <a:moveTo>
                    <a:pt x="929085" y="160050"/>
                  </a:moveTo>
                  <a:cubicBezTo>
                    <a:pt x="948758" y="160050"/>
                    <a:pt x="965748" y="175250"/>
                    <a:pt x="956805" y="210121"/>
                  </a:cubicBezTo>
                  <a:lnTo>
                    <a:pt x="866490" y="234263"/>
                  </a:lnTo>
                  <a:cubicBezTo>
                    <a:pt x="880798" y="190450"/>
                    <a:pt x="907624" y="160050"/>
                    <a:pt x="929085" y="160050"/>
                  </a:cubicBezTo>
                  <a:moveTo>
                    <a:pt x="979161" y="306688"/>
                  </a:moveTo>
                  <a:lnTo>
                    <a:pt x="961277" y="306688"/>
                  </a:lnTo>
                  <a:cubicBezTo>
                    <a:pt x="938921" y="333512"/>
                    <a:pt x="913883" y="354971"/>
                    <a:pt x="889740" y="354971"/>
                  </a:cubicBezTo>
                  <a:cubicBezTo>
                    <a:pt x="864702" y="354971"/>
                    <a:pt x="852183" y="339771"/>
                    <a:pt x="852183" y="306688"/>
                  </a:cubicBezTo>
                  <a:cubicBezTo>
                    <a:pt x="852183" y="293276"/>
                    <a:pt x="853971" y="278970"/>
                    <a:pt x="856654" y="266452"/>
                  </a:cubicBezTo>
                  <a:lnTo>
                    <a:pt x="1003304" y="218168"/>
                  </a:lnTo>
                  <a:cubicBezTo>
                    <a:pt x="1031919" y="150214"/>
                    <a:pt x="997939" y="120708"/>
                    <a:pt x="956805" y="120708"/>
                  </a:cubicBezTo>
                  <a:cubicBezTo>
                    <a:pt x="887057" y="120708"/>
                    <a:pt x="808367" y="242310"/>
                    <a:pt x="808367" y="337982"/>
                  </a:cubicBezTo>
                  <a:cubicBezTo>
                    <a:pt x="808367" y="383583"/>
                    <a:pt x="829828" y="408619"/>
                    <a:pt x="863808" y="408619"/>
                  </a:cubicBezTo>
                  <a:cubicBezTo>
                    <a:pt x="904047" y="408619"/>
                    <a:pt x="945181" y="370171"/>
                    <a:pt x="979161" y="306688"/>
                  </a:cubicBezTo>
                  <a:moveTo>
                    <a:pt x="637572" y="365700"/>
                  </a:moveTo>
                  <a:cubicBezTo>
                    <a:pt x="623265" y="365700"/>
                    <a:pt x="602698" y="352288"/>
                    <a:pt x="602698" y="340665"/>
                  </a:cubicBezTo>
                  <a:cubicBezTo>
                    <a:pt x="602698" y="337088"/>
                    <a:pt x="608958" y="320100"/>
                    <a:pt x="617005" y="299535"/>
                  </a:cubicBezTo>
                  <a:lnTo>
                    <a:pt x="640255" y="236945"/>
                  </a:lnTo>
                  <a:cubicBezTo>
                    <a:pt x="665293" y="206545"/>
                    <a:pt x="704638" y="173462"/>
                    <a:pt x="726993" y="173462"/>
                  </a:cubicBezTo>
                  <a:cubicBezTo>
                    <a:pt x="740406" y="173462"/>
                    <a:pt x="750243" y="182403"/>
                    <a:pt x="750243" y="201180"/>
                  </a:cubicBezTo>
                  <a:cubicBezTo>
                    <a:pt x="749349" y="260193"/>
                    <a:pt x="695696" y="365700"/>
                    <a:pt x="637572" y="365700"/>
                  </a:cubicBezTo>
                  <a:moveTo>
                    <a:pt x="800319" y="178827"/>
                  </a:moveTo>
                  <a:cubicBezTo>
                    <a:pt x="800319" y="135908"/>
                    <a:pt x="789588" y="119814"/>
                    <a:pt x="759185" y="119814"/>
                  </a:cubicBezTo>
                  <a:cubicBezTo>
                    <a:pt x="721628" y="119814"/>
                    <a:pt x="686754" y="160050"/>
                    <a:pt x="650985" y="208333"/>
                  </a:cubicBezTo>
                  <a:lnTo>
                    <a:pt x="726099" y="6259"/>
                  </a:lnTo>
                  <a:lnTo>
                    <a:pt x="721628" y="0"/>
                  </a:lnTo>
                  <a:lnTo>
                    <a:pt x="628630" y="10730"/>
                  </a:lnTo>
                  <a:lnTo>
                    <a:pt x="628630" y="21459"/>
                  </a:lnTo>
                  <a:lnTo>
                    <a:pt x="646514" y="34871"/>
                  </a:lnTo>
                  <a:cubicBezTo>
                    <a:pt x="662610" y="47389"/>
                    <a:pt x="657245" y="59907"/>
                    <a:pt x="642938" y="99249"/>
                  </a:cubicBezTo>
                  <a:lnTo>
                    <a:pt x="561564" y="312947"/>
                  </a:lnTo>
                  <a:cubicBezTo>
                    <a:pt x="554411" y="330829"/>
                    <a:pt x="546363" y="352288"/>
                    <a:pt x="546363" y="357653"/>
                  </a:cubicBezTo>
                  <a:cubicBezTo>
                    <a:pt x="546363" y="382689"/>
                    <a:pt x="580343" y="406831"/>
                    <a:pt x="611640" y="406831"/>
                  </a:cubicBezTo>
                  <a:cubicBezTo>
                    <a:pt x="682283" y="408619"/>
                    <a:pt x="800319" y="278970"/>
                    <a:pt x="800319" y="178827"/>
                  </a:cubicBezTo>
                  <a:moveTo>
                    <a:pt x="525796" y="151108"/>
                  </a:moveTo>
                  <a:cubicBezTo>
                    <a:pt x="531161" y="131438"/>
                    <a:pt x="518642" y="120708"/>
                    <a:pt x="507912" y="120708"/>
                  </a:cubicBezTo>
                  <a:cubicBezTo>
                    <a:pt x="465884" y="120708"/>
                    <a:pt x="414914" y="159156"/>
                    <a:pt x="395241" y="211910"/>
                  </a:cubicBezTo>
                  <a:lnTo>
                    <a:pt x="408654" y="211910"/>
                  </a:lnTo>
                  <a:cubicBezTo>
                    <a:pt x="422067" y="192239"/>
                    <a:pt x="445317" y="170779"/>
                    <a:pt x="467672" y="167203"/>
                  </a:cubicBezTo>
                  <a:lnTo>
                    <a:pt x="386299" y="378218"/>
                  </a:lnTo>
                  <a:cubicBezTo>
                    <a:pt x="379145" y="397889"/>
                    <a:pt x="393453" y="408619"/>
                    <a:pt x="404183" y="408619"/>
                  </a:cubicBezTo>
                  <a:cubicBezTo>
                    <a:pt x="444423" y="408619"/>
                    <a:pt x="491816" y="370171"/>
                    <a:pt x="511489" y="317417"/>
                  </a:cubicBezTo>
                  <a:lnTo>
                    <a:pt x="498075" y="317417"/>
                  </a:lnTo>
                  <a:cubicBezTo>
                    <a:pt x="484662" y="337088"/>
                    <a:pt x="461413" y="358547"/>
                    <a:pt x="439057" y="362124"/>
                  </a:cubicBezTo>
                  <a:close/>
                  <a:moveTo>
                    <a:pt x="534738" y="67060"/>
                  </a:moveTo>
                  <a:cubicBezTo>
                    <a:pt x="552622" y="67060"/>
                    <a:pt x="567824" y="51860"/>
                    <a:pt x="567824" y="33977"/>
                  </a:cubicBezTo>
                  <a:cubicBezTo>
                    <a:pt x="567824" y="16094"/>
                    <a:pt x="552622" y="894"/>
                    <a:pt x="534738" y="894"/>
                  </a:cubicBezTo>
                  <a:cubicBezTo>
                    <a:pt x="523113" y="894"/>
                    <a:pt x="512383" y="7153"/>
                    <a:pt x="506123" y="16989"/>
                  </a:cubicBezTo>
                  <a:cubicBezTo>
                    <a:pt x="499864" y="26824"/>
                    <a:pt x="499864" y="40236"/>
                    <a:pt x="506123" y="50966"/>
                  </a:cubicBezTo>
                  <a:cubicBezTo>
                    <a:pt x="512383" y="60801"/>
                    <a:pt x="523113" y="67954"/>
                    <a:pt x="534738" y="67060"/>
                  </a:cubicBezTo>
                  <a:moveTo>
                    <a:pt x="328175" y="26824"/>
                  </a:moveTo>
                  <a:lnTo>
                    <a:pt x="135026" y="26824"/>
                  </a:lnTo>
                  <a:lnTo>
                    <a:pt x="129661" y="42918"/>
                  </a:lnTo>
                  <a:cubicBezTo>
                    <a:pt x="185996" y="54542"/>
                    <a:pt x="191361" y="59907"/>
                    <a:pt x="165429" y="133226"/>
                  </a:cubicBezTo>
                  <a:lnTo>
                    <a:pt x="107305" y="291487"/>
                  </a:lnTo>
                  <a:cubicBezTo>
                    <a:pt x="80479" y="363912"/>
                    <a:pt x="69748" y="370171"/>
                    <a:pt x="4471" y="381795"/>
                  </a:cubicBezTo>
                  <a:lnTo>
                    <a:pt x="0" y="397889"/>
                  </a:lnTo>
                  <a:lnTo>
                    <a:pt x="293301" y="397889"/>
                  </a:lnTo>
                  <a:lnTo>
                    <a:pt x="356790" y="284334"/>
                  </a:lnTo>
                  <a:lnTo>
                    <a:pt x="334435" y="284334"/>
                  </a:lnTo>
                  <a:cubicBezTo>
                    <a:pt x="297772" y="324570"/>
                    <a:pt x="255744" y="375536"/>
                    <a:pt x="190467" y="375536"/>
                  </a:cubicBezTo>
                  <a:cubicBezTo>
                    <a:pt x="141285" y="375536"/>
                    <a:pt x="134132" y="366595"/>
                    <a:pt x="161852" y="290593"/>
                  </a:cubicBezTo>
                  <a:lnTo>
                    <a:pt x="219976" y="132332"/>
                  </a:lnTo>
                  <a:cubicBezTo>
                    <a:pt x="246802" y="59907"/>
                    <a:pt x="257533" y="53648"/>
                    <a:pt x="322810" y="42024"/>
                  </a:cubicBezTo>
                  <a:close/>
                </a:path>
              </a:pathLst>
            </a:custGeom>
            <a:solidFill>
              <a:srgbClr val="000000"/>
            </a:solidFill>
            <a:ln w="893" cap="flat">
              <a:noFill/>
              <a:prstDash val="solid"/>
              <a:miter/>
            </a:ln>
          </p:spPr>
          <p:txBody>
            <a:bodyPr rtlCol="0" anchor="ctr"/>
            <a:lstStyle/>
            <a:p>
              <a:endParaRPr lang="fr-FR"/>
            </a:p>
          </p:txBody>
        </p:sp>
      </p:grpSp>
      <p:cxnSp>
        <p:nvCxnSpPr>
          <p:cNvPr id="56" name="Connecteur droit 55">
            <a:extLst>
              <a:ext uri="{FF2B5EF4-FFF2-40B4-BE49-F238E27FC236}">
                <a16:creationId xmlns:a16="http://schemas.microsoft.com/office/drawing/2014/main" id="{5BC41463-7940-7662-74B8-D423B93E7B2E}"/>
              </a:ext>
            </a:extLst>
          </p:cNvPr>
          <p:cNvCxnSpPr>
            <a:cxnSpLocks/>
          </p:cNvCxnSpPr>
          <p:nvPr userDrawn="1"/>
        </p:nvCxnSpPr>
        <p:spPr>
          <a:xfrm flipH="1">
            <a:off x="357115" y="6149975"/>
            <a:ext cx="3047" cy="708024"/>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58" name="Espace réservé du numéro de diapositive 5">
            <a:extLst>
              <a:ext uri="{FF2B5EF4-FFF2-40B4-BE49-F238E27FC236}">
                <a16:creationId xmlns:a16="http://schemas.microsoft.com/office/drawing/2014/main" id="{DCDE0B2C-6A6E-80D0-E7B7-1B979CF6CDDA}"/>
              </a:ext>
            </a:extLst>
          </p:cNvPr>
          <p:cNvSpPr>
            <a:spLocks noGrp="1"/>
          </p:cNvSpPr>
          <p:nvPr>
            <p:ph type="sldNum" sz="quarter" idx="12"/>
          </p:nvPr>
        </p:nvSpPr>
        <p:spPr>
          <a:xfrm>
            <a:off x="11835420" y="6319201"/>
            <a:ext cx="365127" cy="365125"/>
          </a:xfrm>
        </p:spPr>
        <p:txBody>
          <a:bodyPr/>
          <a:lstStyle>
            <a:lvl1pPr>
              <a:defRPr>
                <a:solidFill>
                  <a:schemeClr val="tx1">
                    <a:lumMod val="65000"/>
                    <a:lumOff val="35000"/>
                  </a:schemeClr>
                </a:solidFill>
              </a:defRPr>
            </a:lvl1pPr>
          </a:lstStyle>
          <a:p>
            <a:fld id="{6E739F3C-2768-A14F-A11C-037BCBCB7D23}" type="slidenum">
              <a:rPr lang="fr-FR" smtClean="0"/>
              <a:pPr/>
              <a:t>‹N°›</a:t>
            </a:fld>
            <a:endParaRPr lang="fr-FR" dirty="0"/>
          </a:p>
        </p:txBody>
      </p:sp>
      <p:sp>
        <p:nvSpPr>
          <p:cNvPr id="59" name="Forme libre 58">
            <a:extLst>
              <a:ext uri="{FF2B5EF4-FFF2-40B4-BE49-F238E27FC236}">
                <a16:creationId xmlns:a16="http://schemas.microsoft.com/office/drawing/2014/main" id="{847D6DBA-4E61-C18E-1496-9D20BA571DF4}"/>
              </a:ext>
            </a:extLst>
          </p:cNvPr>
          <p:cNvSpPr/>
          <p:nvPr userDrawn="1"/>
        </p:nvSpPr>
        <p:spPr>
          <a:xfrm>
            <a:off x="11826875" y="6303211"/>
            <a:ext cx="415636" cy="403761"/>
          </a:xfrm>
          <a:custGeom>
            <a:avLst/>
            <a:gdLst>
              <a:gd name="connsiteX0" fmla="*/ 201881 w 415636"/>
              <a:gd name="connsiteY0" fmla="*/ 0 h 403761"/>
              <a:gd name="connsiteX1" fmla="*/ 415636 w 415636"/>
              <a:gd name="connsiteY1" fmla="*/ 0 h 403761"/>
              <a:gd name="connsiteX2" fmla="*/ 415636 w 415636"/>
              <a:gd name="connsiteY2" fmla="*/ 403761 h 403761"/>
              <a:gd name="connsiteX3" fmla="*/ 201881 w 415636"/>
              <a:gd name="connsiteY3" fmla="*/ 403761 h 403761"/>
              <a:gd name="connsiteX4" fmla="*/ 4101 w 415636"/>
              <a:gd name="connsiteY4" fmla="*/ 242566 h 403761"/>
              <a:gd name="connsiteX5" fmla="*/ 0 w 415636"/>
              <a:gd name="connsiteY5" fmla="*/ 201881 h 403761"/>
              <a:gd name="connsiteX6" fmla="*/ 4101 w 415636"/>
              <a:gd name="connsiteY6" fmla="*/ 161195 h 403761"/>
              <a:gd name="connsiteX7" fmla="*/ 201881 w 415636"/>
              <a:gd name="connsiteY7" fmla="*/ 0 h 403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5636" h="403761">
                <a:moveTo>
                  <a:pt x="201881" y="0"/>
                </a:moveTo>
                <a:lnTo>
                  <a:pt x="415636" y="0"/>
                </a:lnTo>
                <a:lnTo>
                  <a:pt x="415636" y="403761"/>
                </a:lnTo>
                <a:lnTo>
                  <a:pt x="201881" y="403761"/>
                </a:lnTo>
                <a:cubicBezTo>
                  <a:pt x="104322" y="403761"/>
                  <a:pt x="22926" y="334560"/>
                  <a:pt x="4101" y="242566"/>
                </a:cubicBezTo>
                <a:lnTo>
                  <a:pt x="0" y="201881"/>
                </a:lnTo>
                <a:lnTo>
                  <a:pt x="4101" y="161195"/>
                </a:lnTo>
                <a:cubicBezTo>
                  <a:pt x="22926" y="69201"/>
                  <a:pt x="104322" y="0"/>
                  <a:pt x="201881" y="0"/>
                </a:cubicBezTo>
                <a:close/>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cxnSp>
        <p:nvCxnSpPr>
          <p:cNvPr id="4" name="Connecteur droit 3">
            <a:extLst>
              <a:ext uri="{FF2B5EF4-FFF2-40B4-BE49-F238E27FC236}">
                <a16:creationId xmlns:a16="http://schemas.microsoft.com/office/drawing/2014/main" id="{48A4B313-5D97-35F6-44DF-C9753CA18386}"/>
              </a:ext>
            </a:extLst>
          </p:cNvPr>
          <p:cNvCxnSpPr>
            <a:cxnSpLocks/>
          </p:cNvCxnSpPr>
          <p:nvPr userDrawn="1"/>
        </p:nvCxnSpPr>
        <p:spPr>
          <a:xfrm>
            <a:off x="1960396" y="6153150"/>
            <a:ext cx="0" cy="70493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 name="Groupe 4">
            <a:extLst>
              <a:ext uri="{FF2B5EF4-FFF2-40B4-BE49-F238E27FC236}">
                <a16:creationId xmlns:a16="http://schemas.microsoft.com/office/drawing/2014/main" id="{26A6AED9-CC25-0FD8-4BAC-5CA0F6C985B9}"/>
              </a:ext>
            </a:extLst>
          </p:cNvPr>
          <p:cNvGrpSpPr/>
          <p:nvPr userDrawn="1"/>
        </p:nvGrpSpPr>
        <p:grpSpPr>
          <a:xfrm>
            <a:off x="1274524" y="6279025"/>
            <a:ext cx="517010" cy="449924"/>
            <a:chOff x="1301606" y="6252162"/>
            <a:chExt cx="462845" cy="402788"/>
          </a:xfrm>
          <a:solidFill>
            <a:srgbClr val="004F91"/>
          </a:solidFill>
        </p:grpSpPr>
        <p:sp>
          <p:nvSpPr>
            <p:cNvPr id="16" name="Forme libre 15">
              <a:extLst>
                <a:ext uri="{FF2B5EF4-FFF2-40B4-BE49-F238E27FC236}">
                  <a16:creationId xmlns:a16="http://schemas.microsoft.com/office/drawing/2014/main" id="{C8262654-C8ED-3A22-60C3-C1A995CD7408}"/>
                </a:ext>
              </a:extLst>
            </p:cNvPr>
            <p:cNvSpPr/>
            <p:nvPr/>
          </p:nvSpPr>
          <p:spPr>
            <a:xfrm>
              <a:off x="1434300" y="6252162"/>
              <a:ext cx="199811" cy="269202"/>
            </a:xfrm>
            <a:custGeom>
              <a:avLst/>
              <a:gdLst>
                <a:gd name="connsiteX0" fmla="*/ 1235075 w 1563369"/>
                <a:gd name="connsiteY0" fmla="*/ 1745615 h 2106294"/>
                <a:gd name="connsiteX1" fmla="*/ 708660 w 1563369"/>
                <a:gd name="connsiteY1" fmla="*/ 1172845 h 2106294"/>
                <a:gd name="connsiteX2" fmla="*/ 708660 w 1563369"/>
                <a:gd name="connsiteY2" fmla="*/ 0 h 2106294"/>
                <a:gd name="connsiteX3" fmla="*/ 626110 w 1563369"/>
                <a:gd name="connsiteY3" fmla="*/ 0 h 2106294"/>
                <a:gd name="connsiteX4" fmla="*/ 626110 w 1563369"/>
                <a:gd name="connsiteY4" fmla="*/ 624840 h 2106294"/>
                <a:gd name="connsiteX5" fmla="*/ 0 w 1563369"/>
                <a:gd name="connsiteY5" fmla="*/ 1355725 h 2106294"/>
                <a:gd name="connsiteX6" fmla="*/ 811530 w 1563369"/>
                <a:gd name="connsiteY6" fmla="*/ 2106295 h 2106294"/>
                <a:gd name="connsiteX7" fmla="*/ 1563370 w 1563369"/>
                <a:gd name="connsiteY7" fmla="*/ 1634490 h 2106294"/>
                <a:gd name="connsiteX8" fmla="*/ 1235075 w 1563369"/>
                <a:gd name="connsiteY8" fmla="*/ 1745615 h 2106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3369" h="2106294">
                  <a:moveTo>
                    <a:pt x="1235075" y="1745615"/>
                  </a:moveTo>
                  <a:cubicBezTo>
                    <a:pt x="986155" y="1741805"/>
                    <a:pt x="708660" y="1526540"/>
                    <a:pt x="708660" y="1172845"/>
                  </a:cubicBezTo>
                  <a:lnTo>
                    <a:pt x="708660" y="0"/>
                  </a:lnTo>
                  <a:lnTo>
                    <a:pt x="626110" y="0"/>
                  </a:lnTo>
                  <a:lnTo>
                    <a:pt x="626110" y="624840"/>
                  </a:lnTo>
                  <a:cubicBezTo>
                    <a:pt x="267335" y="702945"/>
                    <a:pt x="0" y="1000125"/>
                    <a:pt x="0" y="1355725"/>
                  </a:cubicBezTo>
                  <a:cubicBezTo>
                    <a:pt x="0" y="1770380"/>
                    <a:pt x="362585" y="2106295"/>
                    <a:pt x="811530" y="2106295"/>
                  </a:cubicBezTo>
                  <a:cubicBezTo>
                    <a:pt x="1152525" y="2106295"/>
                    <a:pt x="1443355" y="1910715"/>
                    <a:pt x="1563370" y="1634490"/>
                  </a:cubicBezTo>
                  <a:cubicBezTo>
                    <a:pt x="1486535" y="1701165"/>
                    <a:pt x="1355090" y="1747520"/>
                    <a:pt x="1235075" y="1745615"/>
                  </a:cubicBezTo>
                </a:path>
              </a:pathLst>
            </a:custGeom>
            <a:grpFill/>
            <a:ln w="6350" cap="flat">
              <a:noFill/>
              <a:prstDash val="solid"/>
              <a:miter/>
            </a:ln>
          </p:spPr>
          <p:txBody>
            <a:bodyPr rtlCol="0" anchor="ctr"/>
            <a:lstStyle/>
            <a:p>
              <a:endParaRPr lang="fr-FR" dirty="0"/>
            </a:p>
          </p:txBody>
        </p:sp>
        <p:sp>
          <p:nvSpPr>
            <p:cNvPr id="17" name="Forme libre 16">
              <a:extLst>
                <a:ext uri="{FF2B5EF4-FFF2-40B4-BE49-F238E27FC236}">
                  <a16:creationId xmlns:a16="http://schemas.microsoft.com/office/drawing/2014/main" id="{C41C66F7-9F13-7D8D-6175-D61B4017E048}"/>
                </a:ext>
              </a:extLst>
            </p:cNvPr>
            <p:cNvSpPr/>
            <p:nvPr/>
          </p:nvSpPr>
          <p:spPr>
            <a:xfrm>
              <a:off x="1538669" y="6329417"/>
              <a:ext cx="92507" cy="83933"/>
            </a:xfrm>
            <a:custGeom>
              <a:avLst/>
              <a:gdLst>
                <a:gd name="connsiteX0" fmla="*/ 0 w 723792"/>
                <a:gd name="connsiteY0" fmla="*/ 698 h 656710"/>
                <a:gd name="connsiteX1" fmla="*/ 692785 w 723792"/>
                <a:gd name="connsiteY1" fmla="*/ 369633 h 656710"/>
                <a:gd name="connsiteX2" fmla="*/ 448310 w 723792"/>
                <a:gd name="connsiteY2" fmla="*/ 656653 h 656710"/>
                <a:gd name="connsiteX3" fmla="*/ 0 w 723792"/>
                <a:gd name="connsiteY3" fmla="*/ 698 h 656710"/>
              </a:gdLst>
              <a:ahLst/>
              <a:cxnLst>
                <a:cxn ang="0">
                  <a:pos x="connsiteX0" y="connsiteY0"/>
                </a:cxn>
                <a:cxn ang="0">
                  <a:pos x="connsiteX1" y="connsiteY1"/>
                </a:cxn>
                <a:cxn ang="0">
                  <a:pos x="connsiteX2" y="connsiteY2"/>
                </a:cxn>
                <a:cxn ang="0">
                  <a:pos x="connsiteX3" y="connsiteY3"/>
                </a:cxn>
              </a:cxnLst>
              <a:rect l="l" t="t" r="r" b="b"/>
              <a:pathLst>
                <a:path w="723792" h="656710">
                  <a:moveTo>
                    <a:pt x="0" y="698"/>
                  </a:moveTo>
                  <a:cubicBezTo>
                    <a:pt x="34290" y="-3747"/>
                    <a:pt x="450215" y="1968"/>
                    <a:pt x="692785" y="369633"/>
                  </a:cubicBezTo>
                  <a:cubicBezTo>
                    <a:pt x="774700" y="493458"/>
                    <a:pt x="694690" y="648398"/>
                    <a:pt x="448310" y="656653"/>
                  </a:cubicBezTo>
                  <a:cubicBezTo>
                    <a:pt x="360680" y="659193"/>
                    <a:pt x="46355" y="579818"/>
                    <a:pt x="0" y="698"/>
                  </a:cubicBezTo>
                </a:path>
              </a:pathLst>
            </a:custGeom>
            <a:grpFill/>
            <a:ln w="6350" cap="flat">
              <a:noFill/>
              <a:prstDash val="solid"/>
              <a:miter/>
            </a:ln>
          </p:spPr>
          <p:txBody>
            <a:bodyPr rtlCol="0" anchor="ctr"/>
            <a:lstStyle/>
            <a:p>
              <a:endParaRPr lang="fr-FR"/>
            </a:p>
          </p:txBody>
        </p:sp>
        <p:sp>
          <p:nvSpPr>
            <p:cNvPr id="18" name="Forme libre 17">
              <a:extLst>
                <a:ext uri="{FF2B5EF4-FFF2-40B4-BE49-F238E27FC236}">
                  <a16:creationId xmlns:a16="http://schemas.microsoft.com/office/drawing/2014/main" id="{AB16BA5B-8A66-BB27-5D63-E53EBBAC94F1}"/>
                </a:ext>
              </a:extLst>
            </p:cNvPr>
            <p:cNvSpPr/>
            <p:nvPr/>
          </p:nvSpPr>
          <p:spPr>
            <a:xfrm>
              <a:off x="1416851" y="6550012"/>
              <a:ext cx="107778" cy="104856"/>
            </a:xfrm>
            <a:custGeom>
              <a:avLst/>
              <a:gdLst>
                <a:gd name="connsiteX0" fmla="*/ 421640 w 843281"/>
                <a:gd name="connsiteY0" fmla="*/ 0 h 820420"/>
                <a:gd name="connsiteX1" fmla="*/ 0 w 843281"/>
                <a:gd name="connsiteY1" fmla="*/ 398145 h 820420"/>
                <a:gd name="connsiteX2" fmla="*/ 0 w 843281"/>
                <a:gd name="connsiteY2" fmla="*/ 820420 h 820420"/>
                <a:gd name="connsiteX3" fmla="*/ 187325 w 843281"/>
                <a:gd name="connsiteY3" fmla="*/ 820420 h 820420"/>
                <a:gd name="connsiteX4" fmla="*/ 187325 w 843281"/>
                <a:gd name="connsiteY4" fmla="*/ 401320 h 820420"/>
                <a:gd name="connsiteX5" fmla="*/ 421640 w 843281"/>
                <a:gd name="connsiteY5" fmla="*/ 142875 h 820420"/>
                <a:gd name="connsiteX6" fmla="*/ 655955 w 843281"/>
                <a:gd name="connsiteY6" fmla="*/ 401320 h 820420"/>
                <a:gd name="connsiteX7" fmla="*/ 655955 w 843281"/>
                <a:gd name="connsiteY7" fmla="*/ 820420 h 820420"/>
                <a:gd name="connsiteX8" fmla="*/ 843280 w 843281"/>
                <a:gd name="connsiteY8" fmla="*/ 820420 h 820420"/>
                <a:gd name="connsiteX9" fmla="*/ 843280 w 843281"/>
                <a:gd name="connsiteY9" fmla="*/ 398780 h 820420"/>
                <a:gd name="connsiteX10" fmla="*/ 421640 w 843281"/>
                <a:gd name="connsiteY10" fmla="*/ 0 h 820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3281" h="820420">
                  <a:moveTo>
                    <a:pt x="421640" y="0"/>
                  </a:moveTo>
                  <a:cubicBezTo>
                    <a:pt x="212090" y="0"/>
                    <a:pt x="0" y="86360"/>
                    <a:pt x="0" y="398145"/>
                  </a:cubicBezTo>
                  <a:lnTo>
                    <a:pt x="0" y="820420"/>
                  </a:lnTo>
                  <a:lnTo>
                    <a:pt x="187325" y="820420"/>
                  </a:lnTo>
                  <a:lnTo>
                    <a:pt x="187325" y="401320"/>
                  </a:lnTo>
                  <a:cubicBezTo>
                    <a:pt x="187325" y="191135"/>
                    <a:pt x="322580" y="142875"/>
                    <a:pt x="421640" y="142875"/>
                  </a:cubicBezTo>
                  <a:cubicBezTo>
                    <a:pt x="520700" y="142875"/>
                    <a:pt x="655955" y="191770"/>
                    <a:pt x="655955" y="401320"/>
                  </a:cubicBezTo>
                  <a:lnTo>
                    <a:pt x="655955" y="820420"/>
                  </a:lnTo>
                  <a:lnTo>
                    <a:pt x="843280" y="820420"/>
                  </a:lnTo>
                  <a:lnTo>
                    <a:pt x="843280" y="398780"/>
                  </a:lnTo>
                  <a:cubicBezTo>
                    <a:pt x="843915" y="86995"/>
                    <a:pt x="631825" y="0"/>
                    <a:pt x="421640" y="0"/>
                  </a:cubicBezTo>
                </a:path>
              </a:pathLst>
            </a:custGeom>
            <a:grpFill/>
            <a:ln w="6350" cap="flat">
              <a:noFill/>
              <a:prstDash val="solid"/>
              <a:miter/>
            </a:ln>
          </p:spPr>
          <p:txBody>
            <a:bodyPr rtlCol="0" anchor="ctr"/>
            <a:lstStyle/>
            <a:p>
              <a:endParaRPr lang="fr-FR"/>
            </a:p>
          </p:txBody>
        </p:sp>
        <p:sp>
          <p:nvSpPr>
            <p:cNvPr id="19" name="Forme libre 18">
              <a:extLst>
                <a:ext uri="{FF2B5EF4-FFF2-40B4-BE49-F238E27FC236}">
                  <a16:creationId xmlns:a16="http://schemas.microsoft.com/office/drawing/2014/main" id="{7632ED0A-9198-A2D2-ED6A-5B5FE3E0A222}"/>
                </a:ext>
              </a:extLst>
            </p:cNvPr>
            <p:cNvSpPr/>
            <p:nvPr/>
          </p:nvSpPr>
          <p:spPr>
            <a:xfrm>
              <a:off x="1301606" y="6552934"/>
              <a:ext cx="99581" cy="101935"/>
            </a:xfrm>
            <a:custGeom>
              <a:avLst/>
              <a:gdLst>
                <a:gd name="connsiteX0" fmla="*/ 0 w 779145"/>
                <a:gd name="connsiteY0" fmla="*/ 398780 h 797559"/>
                <a:gd name="connsiteX1" fmla="*/ 398145 w 779145"/>
                <a:gd name="connsiteY1" fmla="*/ 797560 h 797559"/>
                <a:gd name="connsiteX2" fmla="*/ 779145 w 779145"/>
                <a:gd name="connsiteY2" fmla="*/ 797560 h 797559"/>
                <a:gd name="connsiteX3" fmla="*/ 779145 w 779145"/>
                <a:gd name="connsiteY3" fmla="*/ 657860 h 797559"/>
                <a:gd name="connsiteX4" fmla="*/ 446405 w 779145"/>
                <a:gd name="connsiteY4" fmla="*/ 657860 h 797559"/>
                <a:gd name="connsiteX5" fmla="*/ 194945 w 779145"/>
                <a:gd name="connsiteY5" fmla="*/ 398780 h 797559"/>
                <a:gd name="connsiteX6" fmla="*/ 446405 w 779145"/>
                <a:gd name="connsiteY6" fmla="*/ 137795 h 797559"/>
                <a:gd name="connsiteX7" fmla="*/ 779145 w 779145"/>
                <a:gd name="connsiteY7" fmla="*/ 137795 h 797559"/>
                <a:gd name="connsiteX8" fmla="*/ 779145 w 779145"/>
                <a:gd name="connsiteY8" fmla="*/ 0 h 797559"/>
                <a:gd name="connsiteX9" fmla="*/ 398145 w 779145"/>
                <a:gd name="connsiteY9" fmla="*/ 0 h 797559"/>
                <a:gd name="connsiteX10" fmla="*/ 0 w 779145"/>
                <a:gd name="connsiteY10" fmla="*/ 398780 h 797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145" h="797559">
                  <a:moveTo>
                    <a:pt x="0" y="398780"/>
                  </a:moveTo>
                  <a:cubicBezTo>
                    <a:pt x="0" y="596900"/>
                    <a:pt x="86360" y="797560"/>
                    <a:pt x="398145" y="797560"/>
                  </a:cubicBezTo>
                  <a:lnTo>
                    <a:pt x="779145" y="797560"/>
                  </a:lnTo>
                  <a:lnTo>
                    <a:pt x="779145" y="657860"/>
                  </a:lnTo>
                  <a:lnTo>
                    <a:pt x="446405" y="657860"/>
                  </a:lnTo>
                  <a:cubicBezTo>
                    <a:pt x="236220" y="657860"/>
                    <a:pt x="194945" y="495935"/>
                    <a:pt x="194945" y="398780"/>
                  </a:cubicBezTo>
                  <a:cubicBezTo>
                    <a:pt x="194945" y="302260"/>
                    <a:pt x="236220" y="137795"/>
                    <a:pt x="446405" y="137795"/>
                  </a:cubicBezTo>
                  <a:lnTo>
                    <a:pt x="779145" y="137795"/>
                  </a:lnTo>
                  <a:lnTo>
                    <a:pt x="779145" y="0"/>
                  </a:lnTo>
                  <a:lnTo>
                    <a:pt x="398145" y="0"/>
                  </a:lnTo>
                  <a:cubicBezTo>
                    <a:pt x="86360" y="0"/>
                    <a:pt x="0" y="200660"/>
                    <a:pt x="0" y="398780"/>
                  </a:cubicBezTo>
                </a:path>
              </a:pathLst>
            </a:custGeom>
            <a:grpFill/>
            <a:ln w="6350" cap="flat">
              <a:noFill/>
              <a:prstDash val="solid"/>
              <a:miter/>
            </a:ln>
          </p:spPr>
          <p:txBody>
            <a:bodyPr rtlCol="0" anchor="ctr"/>
            <a:lstStyle/>
            <a:p>
              <a:endParaRPr lang="fr-FR"/>
            </a:p>
          </p:txBody>
        </p:sp>
        <p:sp>
          <p:nvSpPr>
            <p:cNvPr id="20" name="Forme libre 19">
              <a:extLst>
                <a:ext uri="{FF2B5EF4-FFF2-40B4-BE49-F238E27FC236}">
                  <a16:creationId xmlns:a16="http://schemas.microsoft.com/office/drawing/2014/main" id="{CCC71951-9353-BE5F-099C-F3FDD73DABAC}"/>
                </a:ext>
              </a:extLst>
            </p:cNvPr>
            <p:cNvSpPr/>
            <p:nvPr/>
          </p:nvSpPr>
          <p:spPr>
            <a:xfrm>
              <a:off x="1538994" y="6550094"/>
              <a:ext cx="108914" cy="104856"/>
            </a:xfrm>
            <a:custGeom>
              <a:avLst/>
              <a:gdLst>
                <a:gd name="connsiteX0" fmla="*/ 652145 w 852169"/>
                <a:gd name="connsiteY0" fmla="*/ 365125 h 820419"/>
                <a:gd name="connsiteX1" fmla="*/ 200025 w 852169"/>
                <a:gd name="connsiteY1" fmla="*/ 365125 h 820419"/>
                <a:gd name="connsiteX2" fmla="*/ 424180 w 852169"/>
                <a:gd name="connsiteY2" fmla="*/ 121920 h 820419"/>
                <a:gd name="connsiteX3" fmla="*/ 652145 w 852169"/>
                <a:gd name="connsiteY3" fmla="*/ 365125 h 820419"/>
                <a:gd name="connsiteX4" fmla="*/ 199390 w 852169"/>
                <a:gd name="connsiteY4" fmla="*/ 485775 h 820419"/>
                <a:gd name="connsiteX5" fmla="*/ 852170 w 852169"/>
                <a:gd name="connsiteY5" fmla="*/ 485775 h 820419"/>
                <a:gd name="connsiteX6" fmla="*/ 852170 w 852169"/>
                <a:gd name="connsiteY6" fmla="*/ 426720 h 820419"/>
                <a:gd name="connsiteX7" fmla="*/ 407670 w 852169"/>
                <a:gd name="connsiteY7" fmla="*/ 0 h 820419"/>
                <a:gd name="connsiteX8" fmla="*/ 0 w 852169"/>
                <a:gd name="connsiteY8" fmla="*/ 410210 h 820419"/>
                <a:gd name="connsiteX9" fmla="*/ 0 w 852169"/>
                <a:gd name="connsiteY9" fmla="*/ 421640 h 820419"/>
                <a:gd name="connsiteX10" fmla="*/ 398145 w 852169"/>
                <a:gd name="connsiteY10" fmla="*/ 820420 h 820419"/>
                <a:gd name="connsiteX11" fmla="*/ 828675 w 852169"/>
                <a:gd name="connsiteY11" fmla="*/ 820420 h 820419"/>
                <a:gd name="connsiteX12" fmla="*/ 828675 w 852169"/>
                <a:gd name="connsiteY12" fmla="*/ 680720 h 820419"/>
                <a:gd name="connsiteX13" fmla="*/ 447040 w 852169"/>
                <a:gd name="connsiteY13" fmla="*/ 680720 h 820419"/>
                <a:gd name="connsiteX14" fmla="*/ 199390 w 852169"/>
                <a:gd name="connsiteY14" fmla="*/ 485775 h 82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2169" h="820419">
                  <a:moveTo>
                    <a:pt x="652145" y="365125"/>
                  </a:moveTo>
                  <a:lnTo>
                    <a:pt x="200025" y="365125"/>
                  </a:lnTo>
                  <a:cubicBezTo>
                    <a:pt x="200025" y="297180"/>
                    <a:pt x="204470" y="121920"/>
                    <a:pt x="424180" y="121920"/>
                  </a:cubicBezTo>
                  <a:cubicBezTo>
                    <a:pt x="683895" y="121285"/>
                    <a:pt x="652145" y="365125"/>
                    <a:pt x="652145" y="365125"/>
                  </a:cubicBezTo>
                  <a:moveTo>
                    <a:pt x="199390" y="485775"/>
                  </a:moveTo>
                  <a:lnTo>
                    <a:pt x="852170" y="485775"/>
                  </a:lnTo>
                  <a:cubicBezTo>
                    <a:pt x="852170" y="463550"/>
                    <a:pt x="852170" y="426720"/>
                    <a:pt x="852170" y="426720"/>
                  </a:cubicBezTo>
                  <a:cubicBezTo>
                    <a:pt x="852170" y="71755"/>
                    <a:pt x="619125" y="0"/>
                    <a:pt x="407670" y="0"/>
                  </a:cubicBezTo>
                  <a:cubicBezTo>
                    <a:pt x="109855" y="0"/>
                    <a:pt x="0" y="212725"/>
                    <a:pt x="0" y="410210"/>
                  </a:cubicBezTo>
                  <a:lnTo>
                    <a:pt x="0" y="421640"/>
                  </a:lnTo>
                  <a:cubicBezTo>
                    <a:pt x="0" y="619760"/>
                    <a:pt x="86995" y="820420"/>
                    <a:pt x="398145" y="820420"/>
                  </a:cubicBezTo>
                  <a:lnTo>
                    <a:pt x="828675" y="820420"/>
                  </a:lnTo>
                  <a:lnTo>
                    <a:pt x="828675" y="680720"/>
                  </a:lnTo>
                  <a:lnTo>
                    <a:pt x="447040" y="680720"/>
                  </a:lnTo>
                  <a:cubicBezTo>
                    <a:pt x="271780" y="679450"/>
                    <a:pt x="213995" y="579120"/>
                    <a:pt x="199390" y="485775"/>
                  </a:cubicBezTo>
                </a:path>
              </a:pathLst>
            </a:custGeom>
            <a:grpFill/>
            <a:ln w="6350" cap="flat">
              <a:noFill/>
              <a:prstDash val="solid"/>
              <a:miter/>
            </a:ln>
          </p:spPr>
          <p:txBody>
            <a:bodyPr rtlCol="0" anchor="ctr"/>
            <a:lstStyle/>
            <a:p>
              <a:endParaRPr lang="fr-FR"/>
            </a:p>
          </p:txBody>
        </p:sp>
        <p:sp>
          <p:nvSpPr>
            <p:cNvPr id="21" name="Forme libre 20">
              <a:extLst>
                <a:ext uri="{FF2B5EF4-FFF2-40B4-BE49-F238E27FC236}">
                  <a16:creationId xmlns:a16="http://schemas.microsoft.com/office/drawing/2014/main" id="{49876229-DA26-14ED-96CA-800A61466ABD}"/>
                </a:ext>
              </a:extLst>
            </p:cNvPr>
            <p:cNvSpPr/>
            <p:nvPr/>
          </p:nvSpPr>
          <p:spPr>
            <a:xfrm>
              <a:off x="1662192" y="6552934"/>
              <a:ext cx="102259" cy="101366"/>
            </a:xfrm>
            <a:custGeom>
              <a:avLst/>
              <a:gdLst>
                <a:gd name="connsiteX0" fmla="*/ 472440 w 800100"/>
                <a:gd name="connsiteY0" fmla="*/ 336550 h 793114"/>
                <a:gd name="connsiteX1" fmla="*/ 367030 w 800100"/>
                <a:gd name="connsiteY1" fmla="*/ 336550 h 793114"/>
                <a:gd name="connsiteX2" fmla="*/ 207010 w 800100"/>
                <a:gd name="connsiteY2" fmla="*/ 234950 h 793114"/>
                <a:gd name="connsiteX3" fmla="*/ 355600 w 800100"/>
                <a:gd name="connsiteY3" fmla="*/ 137795 h 793114"/>
                <a:gd name="connsiteX4" fmla="*/ 769620 w 800100"/>
                <a:gd name="connsiteY4" fmla="*/ 137795 h 793114"/>
                <a:gd name="connsiteX5" fmla="*/ 769620 w 800100"/>
                <a:gd name="connsiteY5" fmla="*/ 0 h 793114"/>
                <a:gd name="connsiteX6" fmla="*/ 357505 w 800100"/>
                <a:gd name="connsiteY6" fmla="*/ 0 h 793114"/>
                <a:gd name="connsiteX7" fmla="*/ 0 w 800100"/>
                <a:gd name="connsiteY7" fmla="*/ 234315 h 793114"/>
                <a:gd name="connsiteX8" fmla="*/ 327660 w 800100"/>
                <a:gd name="connsiteY8" fmla="*/ 456565 h 793114"/>
                <a:gd name="connsiteX9" fmla="*/ 433070 w 800100"/>
                <a:gd name="connsiteY9" fmla="*/ 456565 h 793114"/>
                <a:gd name="connsiteX10" fmla="*/ 593090 w 800100"/>
                <a:gd name="connsiteY10" fmla="*/ 558165 h 793114"/>
                <a:gd name="connsiteX11" fmla="*/ 444500 w 800100"/>
                <a:gd name="connsiteY11" fmla="*/ 655320 h 793114"/>
                <a:gd name="connsiteX12" fmla="*/ 30480 w 800100"/>
                <a:gd name="connsiteY12" fmla="*/ 655320 h 793114"/>
                <a:gd name="connsiteX13" fmla="*/ 30480 w 800100"/>
                <a:gd name="connsiteY13" fmla="*/ 793115 h 793114"/>
                <a:gd name="connsiteX14" fmla="*/ 442595 w 800100"/>
                <a:gd name="connsiteY14" fmla="*/ 793115 h 793114"/>
                <a:gd name="connsiteX15" fmla="*/ 800100 w 800100"/>
                <a:gd name="connsiteY15" fmla="*/ 558800 h 793114"/>
                <a:gd name="connsiteX16" fmla="*/ 472440 w 800100"/>
                <a:gd name="connsiteY16" fmla="*/ 336550 h 79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00100" h="793114">
                  <a:moveTo>
                    <a:pt x="472440" y="336550"/>
                  </a:moveTo>
                  <a:lnTo>
                    <a:pt x="367030" y="336550"/>
                  </a:lnTo>
                  <a:cubicBezTo>
                    <a:pt x="268605" y="336550"/>
                    <a:pt x="207010" y="305435"/>
                    <a:pt x="207010" y="234950"/>
                  </a:cubicBezTo>
                  <a:cubicBezTo>
                    <a:pt x="207010" y="166370"/>
                    <a:pt x="255270" y="139065"/>
                    <a:pt x="355600" y="137795"/>
                  </a:cubicBezTo>
                  <a:lnTo>
                    <a:pt x="769620" y="137795"/>
                  </a:lnTo>
                  <a:lnTo>
                    <a:pt x="769620" y="0"/>
                  </a:lnTo>
                  <a:lnTo>
                    <a:pt x="357505" y="0"/>
                  </a:lnTo>
                  <a:cubicBezTo>
                    <a:pt x="189865" y="0"/>
                    <a:pt x="0" y="27940"/>
                    <a:pt x="0" y="234315"/>
                  </a:cubicBezTo>
                  <a:cubicBezTo>
                    <a:pt x="0" y="459740"/>
                    <a:pt x="252730" y="456565"/>
                    <a:pt x="327660" y="456565"/>
                  </a:cubicBezTo>
                  <a:lnTo>
                    <a:pt x="433070" y="456565"/>
                  </a:lnTo>
                  <a:cubicBezTo>
                    <a:pt x="532130" y="456565"/>
                    <a:pt x="593090" y="487680"/>
                    <a:pt x="593090" y="558165"/>
                  </a:cubicBezTo>
                  <a:cubicBezTo>
                    <a:pt x="593090" y="626110"/>
                    <a:pt x="544830" y="654050"/>
                    <a:pt x="444500" y="655320"/>
                  </a:cubicBezTo>
                  <a:lnTo>
                    <a:pt x="30480" y="655320"/>
                  </a:lnTo>
                  <a:lnTo>
                    <a:pt x="30480" y="793115"/>
                  </a:lnTo>
                  <a:lnTo>
                    <a:pt x="442595" y="793115"/>
                  </a:lnTo>
                  <a:cubicBezTo>
                    <a:pt x="610235" y="793115"/>
                    <a:pt x="800100" y="765175"/>
                    <a:pt x="800100" y="558800"/>
                  </a:cubicBezTo>
                  <a:cubicBezTo>
                    <a:pt x="799465" y="332740"/>
                    <a:pt x="546735" y="336550"/>
                    <a:pt x="472440" y="336550"/>
                  </a:cubicBezTo>
                </a:path>
              </a:pathLst>
            </a:custGeom>
            <a:grpFill/>
            <a:ln w="6350" cap="flat">
              <a:noFill/>
              <a:prstDash val="solid"/>
              <a:miter/>
            </a:ln>
          </p:spPr>
          <p:txBody>
            <a:bodyPr rtlCol="0" anchor="ctr"/>
            <a:lstStyle/>
            <a:p>
              <a:endParaRPr lang="fr-FR"/>
            </a:p>
          </p:txBody>
        </p:sp>
      </p:grpSp>
      <p:sp>
        <p:nvSpPr>
          <p:cNvPr id="35" name="Titre 1">
            <a:extLst>
              <a:ext uri="{FF2B5EF4-FFF2-40B4-BE49-F238E27FC236}">
                <a16:creationId xmlns:a16="http://schemas.microsoft.com/office/drawing/2014/main" id="{C9407B49-6728-C38A-5A7B-4E2073027215}"/>
              </a:ext>
            </a:extLst>
          </p:cNvPr>
          <p:cNvSpPr>
            <a:spLocks noGrp="1"/>
          </p:cNvSpPr>
          <p:nvPr>
            <p:ph type="ctrTitle" hasCustomPrompt="1"/>
          </p:nvPr>
        </p:nvSpPr>
        <p:spPr>
          <a:xfrm>
            <a:off x="1035586" y="4630680"/>
            <a:ext cx="10168568" cy="725835"/>
          </a:xfrm>
        </p:spPr>
        <p:txBody>
          <a:bodyPr anchor="t">
            <a:normAutofit/>
          </a:bodyPr>
          <a:lstStyle>
            <a:lvl1pPr algn="ctr">
              <a:defRPr sz="2400" b="0" i="0" cap="all" baseline="0">
                <a:solidFill>
                  <a:schemeClr val="tx1"/>
                </a:solidFill>
                <a:latin typeface="CNES Sans ExtraLight" pitchFamily="2" charset="77"/>
              </a:defRPr>
            </a:lvl1pPr>
          </a:lstStyle>
          <a:p>
            <a:r>
              <a:rPr lang="fr-FR" dirty="0"/>
              <a:t>STYLE DU SOUS-TITRE</a:t>
            </a:r>
          </a:p>
        </p:txBody>
      </p:sp>
      <p:sp>
        <p:nvSpPr>
          <p:cNvPr id="36" name="Sous-titre 2">
            <a:extLst>
              <a:ext uri="{FF2B5EF4-FFF2-40B4-BE49-F238E27FC236}">
                <a16:creationId xmlns:a16="http://schemas.microsoft.com/office/drawing/2014/main" id="{2076D4A0-7966-25F8-35F9-F6C6F27AF212}"/>
              </a:ext>
            </a:extLst>
          </p:cNvPr>
          <p:cNvSpPr>
            <a:spLocks noGrp="1"/>
          </p:cNvSpPr>
          <p:nvPr>
            <p:ph type="subTitle" idx="1" hasCustomPrompt="1"/>
          </p:nvPr>
        </p:nvSpPr>
        <p:spPr>
          <a:xfrm>
            <a:off x="1035593" y="3439518"/>
            <a:ext cx="10159090" cy="873222"/>
          </a:xfrm>
        </p:spPr>
        <p:txBody>
          <a:bodyPr tIns="144000" anchor="t">
            <a:noAutofit/>
          </a:bodyPr>
          <a:lstStyle>
            <a:lvl1pPr marL="0" indent="0" algn="ctr">
              <a:lnSpc>
                <a:spcPct val="70000"/>
              </a:lnSpc>
              <a:buNone/>
              <a:defRPr sz="4800" cap="all" baseline="0">
                <a:ln w="12700">
                  <a:noFill/>
                </a:ln>
                <a:solidFill>
                  <a:schemeClr val="tx1"/>
                </a:solidFill>
                <a:latin typeface="CNES Poster"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INSÉREZ LE TITRE </a:t>
            </a:r>
            <a:br>
              <a:rPr lang="fr-FR" dirty="0"/>
            </a:br>
            <a:r>
              <a:rPr lang="fr-FR" dirty="0"/>
              <a:t>DE VOTRE PARTIE</a:t>
            </a:r>
          </a:p>
        </p:txBody>
      </p:sp>
      <p:sp>
        <p:nvSpPr>
          <p:cNvPr id="48" name="Espace réservé du texte 60">
            <a:extLst>
              <a:ext uri="{FF2B5EF4-FFF2-40B4-BE49-F238E27FC236}">
                <a16:creationId xmlns:a16="http://schemas.microsoft.com/office/drawing/2014/main" id="{C10315D9-1EF7-3E8C-8836-178FF2DB3C8B}"/>
              </a:ext>
            </a:extLst>
          </p:cNvPr>
          <p:cNvSpPr>
            <a:spLocks noGrp="1"/>
          </p:cNvSpPr>
          <p:nvPr>
            <p:ph type="body" sz="quarter" idx="13" hasCustomPrompt="1"/>
          </p:nvPr>
        </p:nvSpPr>
        <p:spPr>
          <a:xfrm>
            <a:off x="3241699" y="959616"/>
            <a:ext cx="5746879" cy="2471482"/>
          </a:xfrm>
        </p:spPr>
        <p:txBody>
          <a:bodyPr tIns="0" anchor="t">
            <a:noAutofit/>
          </a:bodyPr>
          <a:lstStyle>
            <a:lvl1pPr algn="ctr">
              <a:defRPr sz="20800" cap="all" baseline="0">
                <a:ln w="15875">
                  <a:noFill/>
                </a:ln>
                <a:gradFill>
                  <a:gsLst>
                    <a:gs pos="12000">
                      <a:schemeClr val="accent4"/>
                    </a:gs>
                    <a:gs pos="29000">
                      <a:schemeClr val="accent3"/>
                    </a:gs>
                    <a:gs pos="73000">
                      <a:schemeClr val="tx2"/>
                    </a:gs>
                    <a:gs pos="56000">
                      <a:schemeClr val="bg2"/>
                    </a:gs>
                  </a:gsLst>
                  <a:lin ang="13500000" scaled="1"/>
                </a:gradFill>
                <a:latin typeface="CNES Poster" pitchFamily="2" charset="77"/>
              </a:defRPr>
            </a:lvl1pPr>
          </a:lstStyle>
          <a:p>
            <a:pPr lvl="0"/>
            <a:r>
              <a:rPr lang="fr-FR" dirty="0"/>
              <a:t>00</a:t>
            </a:r>
          </a:p>
        </p:txBody>
      </p:sp>
      <p:cxnSp>
        <p:nvCxnSpPr>
          <p:cNvPr id="49" name="Connecteur droit 48">
            <a:extLst>
              <a:ext uri="{FF2B5EF4-FFF2-40B4-BE49-F238E27FC236}">
                <a16:creationId xmlns:a16="http://schemas.microsoft.com/office/drawing/2014/main" id="{CCDF6B26-A83B-6476-CC14-C2E57A0989DC}"/>
              </a:ext>
            </a:extLst>
          </p:cNvPr>
          <p:cNvCxnSpPr/>
          <p:nvPr userDrawn="1"/>
        </p:nvCxnSpPr>
        <p:spPr>
          <a:xfrm>
            <a:off x="0" y="6149975"/>
            <a:ext cx="12192000" cy="0"/>
          </a:xfrm>
          <a:prstGeom prst="line">
            <a:avLst/>
          </a:prstGeom>
          <a:ln w="12700">
            <a:gradFill flip="none" rotWithShape="1">
              <a:gsLst>
                <a:gs pos="100000">
                  <a:schemeClr val="accent4"/>
                </a:gs>
                <a:gs pos="45000">
                  <a:schemeClr val="accent2"/>
                </a:gs>
                <a:gs pos="75000">
                  <a:schemeClr val="accent3"/>
                </a:gs>
                <a:gs pos="14000">
                  <a:schemeClr val="tx2"/>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49167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LIDE TEXTE DEUX BLOC CLAIR">
    <p:bg>
      <p:bgPr>
        <a:solidFill>
          <a:schemeClr val="bg1"/>
        </a:solidFill>
        <a:effectLst/>
      </p:bgPr>
    </p:bg>
    <p:spTree>
      <p:nvGrpSpPr>
        <p:cNvPr id="1" name=""/>
        <p:cNvGrpSpPr/>
        <p:nvPr/>
      </p:nvGrpSpPr>
      <p:grpSpPr>
        <a:xfrm>
          <a:off x="0" y="0"/>
          <a:ext cx="0" cy="0"/>
          <a:chOff x="0" y="0"/>
          <a:chExt cx="0" cy="0"/>
        </a:xfrm>
      </p:grpSpPr>
      <p:grpSp>
        <p:nvGrpSpPr>
          <p:cNvPr id="11" name="Groupe 10">
            <a:extLst>
              <a:ext uri="{FF2B5EF4-FFF2-40B4-BE49-F238E27FC236}">
                <a16:creationId xmlns:a16="http://schemas.microsoft.com/office/drawing/2014/main" id="{9FC8835A-7CFB-D691-6827-139C58D0C5DE}"/>
              </a:ext>
            </a:extLst>
          </p:cNvPr>
          <p:cNvGrpSpPr/>
          <p:nvPr userDrawn="1"/>
        </p:nvGrpSpPr>
        <p:grpSpPr>
          <a:xfrm>
            <a:off x="359170" y="6153060"/>
            <a:ext cx="781291" cy="704939"/>
            <a:chOff x="2295604" y="0"/>
            <a:chExt cx="7600791" cy="6858000"/>
          </a:xfrm>
        </p:grpSpPr>
        <p:sp>
          <p:nvSpPr>
            <p:cNvPr id="12" name="Forme libre 11">
              <a:extLst>
                <a:ext uri="{FF2B5EF4-FFF2-40B4-BE49-F238E27FC236}">
                  <a16:creationId xmlns:a16="http://schemas.microsoft.com/office/drawing/2014/main" id="{47729041-8899-A4AF-ABE4-A94CF572DC95}"/>
                </a:ext>
              </a:extLst>
            </p:cNvPr>
            <p:cNvSpPr/>
            <p:nvPr/>
          </p:nvSpPr>
          <p:spPr>
            <a:xfrm>
              <a:off x="2295604" y="0"/>
              <a:ext cx="7600791" cy="6858000"/>
            </a:xfrm>
            <a:custGeom>
              <a:avLst/>
              <a:gdLst>
                <a:gd name="connsiteX0" fmla="*/ 0 w 7600791"/>
                <a:gd name="connsiteY0" fmla="*/ 0 h 6858000"/>
                <a:gd name="connsiteX1" fmla="*/ 7600791 w 7600791"/>
                <a:gd name="connsiteY1" fmla="*/ 0 h 6858000"/>
                <a:gd name="connsiteX2" fmla="*/ 7600791 w 7600791"/>
                <a:gd name="connsiteY2" fmla="*/ 6858000 h 6858000"/>
                <a:gd name="connsiteX3" fmla="*/ 0 w 76007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600791" h="6858000">
                  <a:moveTo>
                    <a:pt x="0" y="0"/>
                  </a:moveTo>
                  <a:lnTo>
                    <a:pt x="7600791" y="0"/>
                  </a:lnTo>
                  <a:lnTo>
                    <a:pt x="7600791" y="6858000"/>
                  </a:lnTo>
                  <a:lnTo>
                    <a:pt x="0" y="6858000"/>
                  </a:lnTo>
                  <a:close/>
                </a:path>
              </a:pathLst>
            </a:custGeom>
            <a:solidFill>
              <a:srgbClr val="FFFFFF"/>
            </a:solidFill>
            <a:ln w="893" cap="flat">
              <a:noFill/>
              <a:prstDash val="solid"/>
              <a:miter/>
            </a:ln>
          </p:spPr>
          <p:txBody>
            <a:bodyPr rtlCol="0" anchor="ctr"/>
            <a:lstStyle/>
            <a:p>
              <a:endParaRPr lang="fr-FR"/>
            </a:p>
          </p:txBody>
        </p:sp>
        <p:grpSp>
          <p:nvGrpSpPr>
            <p:cNvPr id="13" name="Graphique 12">
              <a:extLst>
                <a:ext uri="{FF2B5EF4-FFF2-40B4-BE49-F238E27FC236}">
                  <a16:creationId xmlns:a16="http://schemas.microsoft.com/office/drawing/2014/main" id="{FA8D4AAA-C09A-C6CA-BA54-8F72EB9777F6}"/>
                </a:ext>
              </a:extLst>
            </p:cNvPr>
            <p:cNvGrpSpPr/>
            <p:nvPr/>
          </p:nvGrpSpPr>
          <p:grpSpPr>
            <a:xfrm>
              <a:off x="3189814" y="894132"/>
              <a:ext cx="2464444" cy="894132"/>
              <a:chOff x="3189814" y="894132"/>
              <a:chExt cx="2464444" cy="894132"/>
            </a:xfrm>
          </p:grpSpPr>
          <p:sp>
            <p:nvSpPr>
              <p:cNvPr id="62" name="Forme libre 61">
                <a:extLst>
                  <a:ext uri="{FF2B5EF4-FFF2-40B4-BE49-F238E27FC236}">
                    <a16:creationId xmlns:a16="http://schemas.microsoft.com/office/drawing/2014/main" id="{00CB1C74-08A1-4F67-DB6E-4C0065B969B8}"/>
                  </a:ext>
                </a:extLst>
              </p:cNvPr>
              <p:cNvSpPr/>
              <p:nvPr/>
            </p:nvSpPr>
            <p:spPr>
              <a:xfrm>
                <a:off x="3189814" y="894132"/>
                <a:ext cx="1166050" cy="894132"/>
              </a:xfrm>
              <a:custGeom>
                <a:avLst/>
                <a:gdLst>
                  <a:gd name="connsiteX0" fmla="*/ 1023871 w 1166050"/>
                  <a:gd name="connsiteY0" fmla="*/ 790414 h 894132"/>
                  <a:gd name="connsiteX1" fmla="*/ 1052486 w 1166050"/>
                  <a:gd name="connsiteY1" fmla="*/ 760013 h 894132"/>
                  <a:gd name="connsiteX2" fmla="*/ 1108821 w 1166050"/>
                  <a:gd name="connsiteY2" fmla="*/ 702789 h 894132"/>
                  <a:gd name="connsiteX3" fmla="*/ 1127600 w 1166050"/>
                  <a:gd name="connsiteY3" fmla="*/ 688482 h 894132"/>
                  <a:gd name="connsiteX4" fmla="*/ 1131177 w 1166050"/>
                  <a:gd name="connsiteY4" fmla="*/ 681329 h 894132"/>
                  <a:gd name="connsiteX5" fmla="*/ 1108821 w 1166050"/>
                  <a:gd name="connsiteY5" fmla="*/ 694741 h 894132"/>
                  <a:gd name="connsiteX6" fmla="*/ 1107033 w 1166050"/>
                  <a:gd name="connsiteY6" fmla="*/ 691165 h 894132"/>
                  <a:gd name="connsiteX7" fmla="*/ 1124917 w 1166050"/>
                  <a:gd name="connsiteY7" fmla="*/ 677753 h 894132"/>
                  <a:gd name="connsiteX8" fmla="*/ 1124023 w 1166050"/>
                  <a:gd name="connsiteY8" fmla="*/ 677753 h 894132"/>
                  <a:gd name="connsiteX9" fmla="*/ 1122234 w 1166050"/>
                  <a:gd name="connsiteY9" fmla="*/ 674176 h 894132"/>
                  <a:gd name="connsiteX10" fmla="*/ 1068582 w 1166050"/>
                  <a:gd name="connsiteY10" fmla="*/ 699212 h 894132"/>
                  <a:gd name="connsiteX11" fmla="*/ 1060534 w 1166050"/>
                  <a:gd name="connsiteY11" fmla="*/ 697424 h 894132"/>
                  <a:gd name="connsiteX12" fmla="*/ 991680 w 1166050"/>
                  <a:gd name="connsiteY12" fmla="*/ 737660 h 894132"/>
                  <a:gd name="connsiteX13" fmla="*/ 991680 w 1166050"/>
                  <a:gd name="connsiteY13" fmla="*/ 734083 h 894132"/>
                  <a:gd name="connsiteX14" fmla="*/ 961277 w 1166050"/>
                  <a:gd name="connsiteY14" fmla="*/ 745707 h 894132"/>
                  <a:gd name="connsiteX15" fmla="*/ 919249 w 1166050"/>
                  <a:gd name="connsiteY15" fmla="*/ 747495 h 894132"/>
                  <a:gd name="connsiteX16" fmla="*/ 857548 w 1166050"/>
                  <a:gd name="connsiteY16" fmla="*/ 758225 h 894132"/>
                  <a:gd name="connsiteX17" fmla="*/ 855760 w 1166050"/>
                  <a:gd name="connsiteY17" fmla="*/ 759119 h 894132"/>
                  <a:gd name="connsiteX18" fmla="*/ 824462 w 1166050"/>
                  <a:gd name="connsiteY18" fmla="*/ 771637 h 894132"/>
                  <a:gd name="connsiteX19" fmla="*/ 820885 w 1166050"/>
                  <a:gd name="connsiteY19" fmla="*/ 775213 h 894132"/>
                  <a:gd name="connsiteX20" fmla="*/ 809261 w 1166050"/>
                  <a:gd name="connsiteY20" fmla="*/ 785049 h 894132"/>
                  <a:gd name="connsiteX21" fmla="*/ 781540 w 1166050"/>
                  <a:gd name="connsiteY21" fmla="*/ 807402 h 894132"/>
                  <a:gd name="connsiteX22" fmla="*/ 778858 w 1166050"/>
                  <a:gd name="connsiteY22" fmla="*/ 808296 h 894132"/>
                  <a:gd name="connsiteX23" fmla="*/ 752031 w 1166050"/>
                  <a:gd name="connsiteY23" fmla="*/ 834226 h 894132"/>
                  <a:gd name="connsiteX24" fmla="*/ 746666 w 1166050"/>
                  <a:gd name="connsiteY24" fmla="*/ 835120 h 894132"/>
                  <a:gd name="connsiteX25" fmla="*/ 747560 w 1166050"/>
                  <a:gd name="connsiteY25" fmla="*/ 833332 h 894132"/>
                  <a:gd name="connsiteX26" fmla="*/ 752031 w 1166050"/>
                  <a:gd name="connsiteY26" fmla="*/ 826179 h 894132"/>
                  <a:gd name="connsiteX27" fmla="*/ 757396 w 1166050"/>
                  <a:gd name="connsiteY27" fmla="*/ 818132 h 894132"/>
                  <a:gd name="connsiteX28" fmla="*/ 764550 w 1166050"/>
                  <a:gd name="connsiteY28" fmla="*/ 808296 h 894132"/>
                  <a:gd name="connsiteX29" fmla="*/ 764550 w 1166050"/>
                  <a:gd name="connsiteY29" fmla="*/ 806508 h 894132"/>
                  <a:gd name="connsiteX30" fmla="*/ 761868 w 1166050"/>
                  <a:gd name="connsiteY30" fmla="*/ 805614 h 894132"/>
                  <a:gd name="connsiteX31" fmla="*/ 790482 w 1166050"/>
                  <a:gd name="connsiteY31" fmla="*/ 784155 h 894132"/>
                  <a:gd name="connsiteX32" fmla="*/ 788694 w 1166050"/>
                  <a:gd name="connsiteY32" fmla="*/ 782366 h 894132"/>
                  <a:gd name="connsiteX33" fmla="*/ 791377 w 1166050"/>
                  <a:gd name="connsiteY33" fmla="*/ 777896 h 894132"/>
                  <a:gd name="connsiteX34" fmla="*/ 792271 w 1166050"/>
                  <a:gd name="connsiteY34" fmla="*/ 776107 h 894132"/>
                  <a:gd name="connsiteX35" fmla="*/ 791377 w 1166050"/>
                  <a:gd name="connsiteY35" fmla="*/ 774319 h 894132"/>
                  <a:gd name="connsiteX36" fmla="*/ 783329 w 1166050"/>
                  <a:gd name="connsiteY36" fmla="*/ 779684 h 894132"/>
                  <a:gd name="connsiteX37" fmla="*/ 769915 w 1166050"/>
                  <a:gd name="connsiteY37" fmla="*/ 790414 h 894132"/>
                  <a:gd name="connsiteX38" fmla="*/ 767233 w 1166050"/>
                  <a:gd name="connsiteY38" fmla="*/ 790414 h 894132"/>
                  <a:gd name="connsiteX39" fmla="*/ 765444 w 1166050"/>
                  <a:gd name="connsiteY39" fmla="*/ 789519 h 894132"/>
                  <a:gd name="connsiteX40" fmla="*/ 765444 w 1166050"/>
                  <a:gd name="connsiteY40" fmla="*/ 788625 h 894132"/>
                  <a:gd name="connsiteX41" fmla="*/ 766339 w 1166050"/>
                  <a:gd name="connsiteY41" fmla="*/ 786837 h 894132"/>
                  <a:gd name="connsiteX42" fmla="*/ 767233 w 1166050"/>
                  <a:gd name="connsiteY42" fmla="*/ 785049 h 894132"/>
                  <a:gd name="connsiteX43" fmla="*/ 768127 w 1166050"/>
                  <a:gd name="connsiteY43" fmla="*/ 784155 h 894132"/>
                  <a:gd name="connsiteX44" fmla="*/ 769021 w 1166050"/>
                  <a:gd name="connsiteY44" fmla="*/ 782366 h 894132"/>
                  <a:gd name="connsiteX45" fmla="*/ 769915 w 1166050"/>
                  <a:gd name="connsiteY45" fmla="*/ 780578 h 894132"/>
                  <a:gd name="connsiteX46" fmla="*/ 771704 w 1166050"/>
                  <a:gd name="connsiteY46" fmla="*/ 777002 h 894132"/>
                  <a:gd name="connsiteX47" fmla="*/ 772598 w 1166050"/>
                  <a:gd name="connsiteY47" fmla="*/ 775213 h 894132"/>
                  <a:gd name="connsiteX48" fmla="*/ 774387 w 1166050"/>
                  <a:gd name="connsiteY48" fmla="*/ 772531 h 894132"/>
                  <a:gd name="connsiteX49" fmla="*/ 773492 w 1166050"/>
                  <a:gd name="connsiteY49" fmla="*/ 769849 h 894132"/>
                  <a:gd name="connsiteX50" fmla="*/ 785117 w 1166050"/>
                  <a:gd name="connsiteY50" fmla="*/ 760013 h 894132"/>
                  <a:gd name="connsiteX51" fmla="*/ 784223 w 1166050"/>
                  <a:gd name="connsiteY51" fmla="*/ 760013 h 894132"/>
                  <a:gd name="connsiteX52" fmla="*/ 803895 w 1166050"/>
                  <a:gd name="connsiteY52" fmla="*/ 749283 h 894132"/>
                  <a:gd name="connsiteX53" fmla="*/ 806578 w 1166050"/>
                  <a:gd name="connsiteY53" fmla="*/ 746601 h 894132"/>
                  <a:gd name="connsiteX54" fmla="*/ 779752 w 1166050"/>
                  <a:gd name="connsiteY54" fmla="*/ 760013 h 894132"/>
                  <a:gd name="connsiteX55" fmla="*/ 777069 w 1166050"/>
                  <a:gd name="connsiteY55" fmla="*/ 761801 h 894132"/>
                  <a:gd name="connsiteX56" fmla="*/ 772598 w 1166050"/>
                  <a:gd name="connsiteY56" fmla="*/ 760013 h 894132"/>
                  <a:gd name="connsiteX57" fmla="*/ 772598 w 1166050"/>
                  <a:gd name="connsiteY57" fmla="*/ 759119 h 894132"/>
                  <a:gd name="connsiteX58" fmla="*/ 782434 w 1166050"/>
                  <a:gd name="connsiteY58" fmla="*/ 751072 h 894132"/>
                  <a:gd name="connsiteX59" fmla="*/ 786011 w 1166050"/>
                  <a:gd name="connsiteY59" fmla="*/ 752860 h 894132"/>
                  <a:gd name="connsiteX60" fmla="*/ 977372 w 1166050"/>
                  <a:gd name="connsiteY60" fmla="*/ 699212 h 894132"/>
                  <a:gd name="connsiteX61" fmla="*/ 992574 w 1166050"/>
                  <a:gd name="connsiteY61" fmla="*/ 689377 h 894132"/>
                  <a:gd name="connsiteX62" fmla="*/ 1017612 w 1166050"/>
                  <a:gd name="connsiteY62" fmla="*/ 672388 h 894132"/>
                  <a:gd name="connsiteX63" fmla="*/ 1046227 w 1166050"/>
                  <a:gd name="connsiteY63" fmla="*/ 633940 h 894132"/>
                  <a:gd name="connsiteX64" fmla="*/ 1044438 w 1166050"/>
                  <a:gd name="connsiteY64" fmla="*/ 630364 h 894132"/>
                  <a:gd name="connsiteX65" fmla="*/ 970219 w 1166050"/>
                  <a:gd name="connsiteY65" fmla="*/ 685800 h 894132"/>
                  <a:gd name="connsiteX66" fmla="*/ 858442 w 1166050"/>
                  <a:gd name="connsiteY66" fmla="*/ 706365 h 894132"/>
                  <a:gd name="connsiteX67" fmla="*/ 866490 w 1166050"/>
                  <a:gd name="connsiteY67" fmla="*/ 702789 h 894132"/>
                  <a:gd name="connsiteX68" fmla="*/ 873644 w 1166050"/>
                  <a:gd name="connsiteY68" fmla="*/ 692953 h 894132"/>
                  <a:gd name="connsiteX69" fmla="*/ 879009 w 1166050"/>
                  <a:gd name="connsiteY69" fmla="*/ 692953 h 894132"/>
                  <a:gd name="connsiteX70" fmla="*/ 882586 w 1166050"/>
                  <a:gd name="connsiteY70" fmla="*/ 689377 h 894132"/>
                  <a:gd name="connsiteX71" fmla="*/ 889740 w 1166050"/>
                  <a:gd name="connsiteY71" fmla="*/ 687588 h 894132"/>
                  <a:gd name="connsiteX72" fmla="*/ 866490 w 1166050"/>
                  <a:gd name="connsiteY72" fmla="*/ 687588 h 894132"/>
                  <a:gd name="connsiteX73" fmla="*/ 871855 w 1166050"/>
                  <a:gd name="connsiteY73" fmla="*/ 677753 h 894132"/>
                  <a:gd name="connsiteX74" fmla="*/ 879009 w 1166050"/>
                  <a:gd name="connsiteY74" fmla="*/ 677753 h 894132"/>
                  <a:gd name="connsiteX75" fmla="*/ 882586 w 1166050"/>
                  <a:gd name="connsiteY75" fmla="*/ 670600 h 894132"/>
                  <a:gd name="connsiteX76" fmla="*/ 955017 w 1166050"/>
                  <a:gd name="connsiteY76" fmla="*/ 630364 h 894132"/>
                  <a:gd name="connsiteX77" fmla="*/ 941604 w 1166050"/>
                  <a:gd name="connsiteY77" fmla="*/ 632152 h 894132"/>
                  <a:gd name="connsiteX78" fmla="*/ 945181 w 1166050"/>
                  <a:gd name="connsiteY78" fmla="*/ 626787 h 894132"/>
                  <a:gd name="connsiteX79" fmla="*/ 997939 w 1166050"/>
                  <a:gd name="connsiteY79" fmla="*/ 604434 h 894132"/>
                  <a:gd name="connsiteX80" fmla="*/ 979161 w 1166050"/>
                  <a:gd name="connsiteY80" fmla="*/ 604434 h 894132"/>
                  <a:gd name="connsiteX81" fmla="*/ 988997 w 1166050"/>
                  <a:gd name="connsiteY81" fmla="*/ 599069 h 894132"/>
                  <a:gd name="connsiteX82" fmla="*/ 988997 w 1166050"/>
                  <a:gd name="connsiteY82" fmla="*/ 593704 h 894132"/>
                  <a:gd name="connsiteX83" fmla="*/ 992574 w 1166050"/>
                  <a:gd name="connsiteY83" fmla="*/ 591916 h 894132"/>
                  <a:gd name="connsiteX84" fmla="*/ 988997 w 1166050"/>
                  <a:gd name="connsiteY84" fmla="*/ 590128 h 894132"/>
                  <a:gd name="connsiteX85" fmla="*/ 998833 w 1166050"/>
                  <a:gd name="connsiteY85" fmla="*/ 584763 h 894132"/>
                  <a:gd name="connsiteX86" fmla="*/ 993468 w 1166050"/>
                  <a:gd name="connsiteY86" fmla="*/ 582975 h 894132"/>
                  <a:gd name="connsiteX87" fmla="*/ 1015823 w 1166050"/>
                  <a:gd name="connsiteY87" fmla="*/ 573139 h 894132"/>
                  <a:gd name="connsiteX88" fmla="*/ 1008670 w 1166050"/>
                  <a:gd name="connsiteY88" fmla="*/ 569563 h 894132"/>
                  <a:gd name="connsiteX89" fmla="*/ 1012247 w 1166050"/>
                  <a:gd name="connsiteY89" fmla="*/ 567774 h 894132"/>
                  <a:gd name="connsiteX90" fmla="*/ 1008670 w 1166050"/>
                  <a:gd name="connsiteY90" fmla="*/ 567774 h 894132"/>
                  <a:gd name="connsiteX91" fmla="*/ 1006881 w 1166050"/>
                  <a:gd name="connsiteY91" fmla="*/ 560621 h 894132"/>
                  <a:gd name="connsiteX92" fmla="*/ 1022083 w 1166050"/>
                  <a:gd name="connsiteY92" fmla="*/ 520385 h 894132"/>
                  <a:gd name="connsiteX93" fmla="*/ 1018506 w 1166050"/>
                  <a:gd name="connsiteY93" fmla="*/ 518597 h 894132"/>
                  <a:gd name="connsiteX94" fmla="*/ 949652 w 1166050"/>
                  <a:gd name="connsiteY94" fmla="*/ 550786 h 894132"/>
                  <a:gd name="connsiteX95" fmla="*/ 938027 w 1166050"/>
                  <a:gd name="connsiteY95" fmla="*/ 550786 h 894132"/>
                  <a:gd name="connsiteX96" fmla="*/ 909412 w 1166050"/>
                  <a:gd name="connsiteY96" fmla="*/ 548998 h 894132"/>
                  <a:gd name="connsiteX97" fmla="*/ 892422 w 1166050"/>
                  <a:gd name="connsiteY97" fmla="*/ 535586 h 894132"/>
                  <a:gd name="connsiteX98" fmla="*/ 850394 w 1166050"/>
                  <a:gd name="connsiteY98" fmla="*/ 515021 h 894132"/>
                  <a:gd name="connsiteX99" fmla="*/ 720734 w 1166050"/>
                  <a:gd name="connsiteY99" fmla="*/ 496244 h 894132"/>
                  <a:gd name="connsiteX100" fmla="*/ 779752 w 1166050"/>
                  <a:gd name="connsiteY100" fmla="*/ 479255 h 894132"/>
                  <a:gd name="connsiteX101" fmla="*/ 865596 w 1166050"/>
                  <a:gd name="connsiteY101" fmla="*/ 462267 h 894132"/>
                  <a:gd name="connsiteX102" fmla="*/ 848606 w 1166050"/>
                  <a:gd name="connsiteY102" fmla="*/ 462267 h 894132"/>
                  <a:gd name="connsiteX103" fmla="*/ 776175 w 1166050"/>
                  <a:gd name="connsiteY103" fmla="*/ 472102 h 894132"/>
                  <a:gd name="connsiteX104" fmla="*/ 726993 w 1166050"/>
                  <a:gd name="connsiteY104" fmla="*/ 485514 h 894132"/>
                  <a:gd name="connsiteX105" fmla="*/ 700167 w 1166050"/>
                  <a:gd name="connsiteY105" fmla="*/ 497138 h 894132"/>
                  <a:gd name="connsiteX106" fmla="*/ 700167 w 1166050"/>
                  <a:gd name="connsiteY106" fmla="*/ 491773 h 894132"/>
                  <a:gd name="connsiteX107" fmla="*/ 764550 w 1166050"/>
                  <a:gd name="connsiteY107" fmla="*/ 449749 h 894132"/>
                  <a:gd name="connsiteX108" fmla="*/ 853971 w 1166050"/>
                  <a:gd name="connsiteY108" fmla="*/ 453325 h 894132"/>
                  <a:gd name="connsiteX109" fmla="*/ 918354 w 1166050"/>
                  <a:gd name="connsiteY109" fmla="*/ 464949 h 894132"/>
                  <a:gd name="connsiteX110" fmla="*/ 935344 w 1166050"/>
                  <a:gd name="connsiteY110" fmla="*/ 480149 h 894132"/>
                  <a:gd name="connsiteX111" fmla="*/ 965748 w 1166050"/>
                  <a:gd name="connsiteY111" fmla="*/ 487302 h 894132"/>
                  <a:gd name="connsiteX112" fmla="*/ 965748 w 1166050"/>
                  <a:gd name="connsiteY112" fmla="*/ 477467 h 894132"/>
                  <a:gd name="connsiteX113" fmla="*/ 988103 w 1166050"/>
                  <a:gd name="connsiteY113" fmla="*/ 475679 h 894132"/>
                  <a:gd name="connsiteX114" fmla="*/ 969324 w 1166050"/>
                  <a:gd name="connsiteY114" fmla="*/ 439913 h 894132"/>
                  <a:gd name="connsiteX115" fmla="*/ 971113 w 1166050"/>
                  <a:gd name="connsiteY115" fmla="*/ 436337 h 894132"/>
                  <a:gd name="connsiteX116" fmla="*/ 1011352 w 1166050"/>
                  <a:gd name="connsiteY116" fmla="*/ 470314 h 894132"/>
                  <a:gd name="connsiteX117" fmla="*/ 1036390 w 1166050"/>
                  <a:gd name="connsiteY117" fmla="*/ 468526 h 894132"/>
                  <a:gd name="connsiteX118" fmla="*/ 997045 w 1166050"/>
                  <a:gd name="connsiteY118" fmla="*/ 417560 h 894132"/>
                  <a:gd name="connsiteX119" fmla="*/ 997045 w 1166050"/>
                  <a:gd name="connsiteY119" fmla="*/ 410407 h 894132"/>
                  <a:gd name="connsiteX120" fmla="*/ 991680 w 1166050"/>
                  <a:gd name="connsiteY120" fmla="*/ 406831 h 894132"/>
                  <a:gd name="connsiteX121" fmla="*/ 991680 w 1166050"/>
                  <a:gd name="connsiteY121" fmla="*/ 399677 h 894132"/>
                  <a:gd name="connsiteX122" fmla="*/ 983632 w 1166050"/>
                  <a:gd name="connsiteY122" fmla="*/ 384477 h 894132"/>
                  <a:gd name="connsiteX123" fmla="*/ 978267 w 1166050"/>
                  <a:gd name="connsiteY123" fmla="*/ 354077 h 894132"/>
                  <a:gd name="connsiteX124" fmla="*/ 971113 w 1166050"/>
                  <a:gd name="connsiteY124" fmla="*/ 325464 h 894132"/>
                  <a:gd name="connsiteX125" fmla="*/ 955911 w 1166050"/>
                  <a:gd name="connsiteY125" fmla="*/ 244098 h 894132"/>
                  <a:gd name="connsiteX126" fmla="*/ 989891 w 1166050"/>
                  <a:gd name="connsiteY126" fmla="*/ 158262 h 894132"/>
                  <a:gd name="connsiteX127" fmla="*/ 1037284 w 1166050"/>
                  <a:gd name="connsiteY127" fmla="*/ 104614 h 894132"/>
                  <a:gd name="connsiteX128" fmla="*/ 1069476 w 1166050"/>
                  <a:gd name="connsiteY128" fmla="*/ 50966 h 894132"/>
                  <a:gd name="connsiteX129" fmla="*/ 1121340 w 1166050"/>
                  <a:gd name="connsiteY129" fmla="*/ 16989 h 894132"/>
                  <a:gd name="connsiteX130" fmla="*/ 1166051 w 1166050"/>
                  <a:gd name="connsiteY130" fmla="*/ 0 h 894132"/>
                  <a:gd name="connsiteX131" fmla="*/ 0 w 1166050"/>
                  <a:gd name="connsiteY131" fmla="*/ 0 h 894132"/>
                  <a:gd name="connsiteX132" fmla="*/ 0 w 1166050"/>
                  <a:gd name="connsiteY132" fmla="*/ 894133 h 894132"/>
                  <a:gd name="connsiteX133" fmla="*/ 828933 w 1166050"/>
                  <a:gd name="connsiteY133" fmla="*/ 894133 h 894132"/>
                  <a:gd name="connsiteX134" fmla="*/ 938027 w 1166050"/>
                  <a:gd name="connsiteY134" fmla="*/ 837803 h 894132"/>
                  <a:gd name="connsiteX135" fmla="*/ 1023871 w 1166050"/>
                  <a:gd name="connsiteY135" fmla="*/ 790414 h 894132"/>
                  <a:gd name="connsiteX136" fmla="*/ 764550 w 1166050"/>
                  <a:gd name="connsiteY136" fmla="*/ 668812 h 894132"/>
                  <a:gd name="connsiteX137" fmla="*/ 756502 w 1166050"/>
                  <a:gd name="connsiteY137" fmla="*/ 667023 h 894132"/>
                  <a:gd name="connsiteX138" fmla="*/ 777069 w 1166050"/>
                  <a:gd name="connsiteY138" fmla="*/ 655400 h 894132"/>
                  <a:gd name="connsiteX139" fmla="*/ 788694 w 1166050"/>
                  <a:gd name="connsiteY139" fmla="*/ 651823 h 894132"/>
                  <a:gd name="connsiteX140" fmla="*/ 800319 w 1166050"/>
                  <a:gd name="connsiteY140" fmla="*/ 658976 h 894132"/>
                  <a:gd name="connsiteX141" fmla="*/ 764550 w 1166050"/>
                  <a:gd name="connsiteY141" fmla="*/ 668812 h 894132"/>
                  <a:gd name="connsiteX142" fmla="*/ 505229 w 1166050"/>
                  <a:gd name="connsiteY142" fmla="*/ 632152 h 894132"/>
                  <a:gd name="connsiteX143" fmla="*/ 503441 w 1166050"/>
                  <a:gd name="connsiteY143" fmla="*/ 628576 h 894132"/>
                  <a:gd name="connsiteX144" fmla="*/ 557988 w 1166050"/>
                  <a:gd name="connsiteY144" fmla="*/ 542739 h 894132"/>
                  <a:gd name="connsiteX145" fmla="*/ 615217 w 1166050"/>
                  <a:gd name="connsiteY145" fmla="*/ 495350 h 894132"/>
                  <a:gd name="connsiteX146" fmla="*/ 710003 w 1166050"/>
                  <a:gd name="connsiteY146" fmla="*/ 421137 h 894132"/>
                  <a:gd name="connsiteX147" fmla="*/ 753820 w 1166050"/>
                  <a:gd name="connsiteY147" fmla="*/ 422925 h 894132"/>
                  <a:gd name="connsiteX148" fmla="*/ 733253 w 1166050"/>
                  <a:gd name="connsiteY148" fmla="*/ 432760 h 894132"/>
                  <a:gd name="connsiteX149" fmla="*/ 727888 w 1166050"/>
                  <a:gd name="connsiteY149" fmla="*/ 430972 h 894132"/>
                  <a:gd name="connsiteX150" fmla="*/ 729676 w 1166050"/>
                  <a:gd name="connsiteY150" fmla="*/ 425607 h 894132"/>
                  <a:gd name="connsiteX151" fmla="*/ 676023 w 1166050"/>
                  <a:gd name="connsiteY151" fmla="*/ 474785 h 894132"/>
                  <a:gd name="connsiteX152" fmla="*/ 637572 w 1166050"/>
                  <a:gd name="connsiteY152" fmla="*/ 518597 h 894132"/>
                  <a:gd name="connsiteX153" fmla="*/ 635784 w 1166050"/>
                  <a:gd name="connsiteY153" fmla="*/ 515021 h 894132"/>
                  <a:gd name="connsiteX154" fmla="*/ 505229 w 1166050"/>
                  <a:gd name="connsiteY154" fmla="*/ 632152 h 894132"/>
                  <a:gd name="connsiteX155" fmla="*/ 645620 w 1166050"/>
                  <a:gd name="connsiteY155" fmla="*/ 520385 h 894132"/>
                  <a:gd name="connsiteX156" fmla="*/ 640255 w 1166050"/>
                  <a:gd name="connsiteY156" fmla="*/ 527538 h 894132"/>
                  <a:gd name="connsiteX157" fmla="*/ 633101 w 1166050"/>
                  <a:gd name="connsiteY157" fmla="*/ 534692 h 894132"/>
                  <a:gd name="connsiteX158" fmla="*/ 629524 w 1166050"/>
                  <a:gd name="connsiteY158" fmla="*/ 532903 h 894132"/>
                  <a:gd name="connsiteX159" fmla="*/ 642938 w 1166050"/>
                  <a:gd name="connsiteY159" fmla="*/ 517703 h 894132"/>
                  <a:gd name="connsiteX160" fmla="*/ 645620 w 1166050"/>
                  <a:gd name="connsiteY160" fmla="*/ 520385 h 894132"/>
                  <a:gd name="connsiteX161" fmla="*/ 724311 w 1166050"/>
                  <a:gd name="connsiteY161" fmla="*/ 773425 h 894132"/>
                  <a:gd name="connsiteX162" fmla="*/ 719840 w 1166050"/>
                  <a:gd name="connsiteY162" fmla="*/ 778790 h 894132"/>
                  <a:gd name="connsiteX163" fmla="*/ 721628 w 1166050"/>
                  <a:gd name="connsiteY163" fmla="*/ 781472 h 894132"/>
                  <a:gd name="connsiteX164" fmla="*/ 709109 w 1166050"/>
                  <a:gd name="connsiteY164" fmla="*/ 790414 h 894132"/>
                  <a:gd name="connsiteX165" fmla="*/ 706426 w 1166050"/>
                  <a:gd name="connsiteY165" fmla="*/ 790414 h 894132"/>
                  <a:gd name="connsiteX166" fmla="*/ 700167 w 1166050"/>
                  <a:gd name="connsiteY166" fmla="*/ 796673 h 894132"/>
                  <a:gd name="connsiteX167" fmla="*/ 691225 w 1166050"/>
                  <a:gd name="connsiteY167" fmla="*/ 794884 h 894132"/>
                  <a:gd name="connsiteX168" fmla="*/ 703744 w 1166050"/>
                  <a:gd name="connsiteY168" fmla="*/ 783261 h 894132"/>
                  <a:gd name="connsiteX169" fmla="*/ 710898 w 1166050"/>
                  <a:gd name="connsiteY169" fmla="*/ 776107 h 894132"/>
                  <a:gd name="connsiteX170" fmla="*/ 714474 w 1166050"/>
                  <a:gd name="connsiteY170" fmla="*/ 772531 h 894132"/>
                  <a:gd name="connsiteX171" fmla="*/ 724311 w 1166050"/>
                  <a:gd name="connsiteY171" fmla="*/ 773425 h 894132"/>
                  <a:gd name="connsiteX172" fmla="*/ 693908 w 1166050"/>
                  <a:gd name="connsiteY172" fmla="*/ 760013 h 894132"/>
                  <a:gd name="connsiteX173" fmla="*/ 674235 w 1166050"/>
                  <a:gd name="connsiteY173" fmla="*/ 773425 h 894132"/>
                  <a:gd name="connsiteX174" fmla="*/ 651880 w 1166050"/>
                  <a:gd name="connsiteY174" fmla="*/ 784155 h 894132"/>
                  <a:gd name="connsiteX175" fmla="*/ 649197 w 1166050"/>
                  <a:gd name="connsiteY175" fmla="*/ 783261 h 894132"/>
                  <a:gd name="connsiteX176" fmla="*/ 632207 w 1166050"/>
                  <a:gd name="connsiteY176" fmla="*/ 796673 h 894132"/>
                  <a:gd name="connsiteX177" fmla="*/ 629524 w 1166050"/>
                  <a:gd name="connsiteY177" fmla="*/ 799355 h 894132"/>
                  <a:gd name="connsiteX178" fmla="*/ 626842 w 1166050"/>
                  <a:gd name="connsiteY178" fmla="*/ 802037 h 894132"/>
                  <a:gd name="connsiteX179" fmla="*/ 623265 w 1166050"/>
                  <a:gd name="connsiteY179" fmla="*/ 805614 h 894132"/>
                  <a:gd name="connsiteX180" fmla="*/ 620582 w 1166050"/>
                  <a:gd name="connsiteY180" fmla="*/ 808296 h 894132"/>
                  <a:gd name="connsiteX181" fmla="*/ 617005 w 1166050"/>
                  <a:gd name="connsiteY181" fmla="*/ 807402 h 894132"/>
                  <a:gd name="connsiteX182" fmla="*/ 614323 w 1166050"/>
                  <a:gd name="connsiteY182" fmla="*/ 809190 h 894132"/>
                  <a:gd name="connsiteX183" fmla="*/ 611640 w 1166050"/>
                  <a:gd name="connsiteY183" fmla="*/ 810979 h 894132"/>
                  <a:gd name="connsiteX184" fmla="*/ 609852 w 1166050"/>
                  <a:gd name="connsiteY184" fmla="*/ 810979 h 894132"/>
                  <a:gd name="connsiteX185" fmla="*/ 603592 w 1166050"/>
                  <a:gd name="connsiteY185" fmla="*/ 816343 h 894132"/>
                  <a:gd name="connsiteX186" fmla="*/ 593756 w 1166050"/>
                  <a:gd name="connsiteY186" fmla="*/ 827073 h 894132"/>
                  <a:gd name="connsiteX187" fmla="*/ 593756 w 1166050"/>
                  <a:gd name="connsiteY187" fmla="*/ 827967 h 894132"/>
                  <a:gd name="connsiteX188" fmla="*/ 592862 w 1166050"/>
                  <a:gd name="connsiteY188" fmla="*/ 828861 h 894132"/>
                  <a:gd name="connsiteX189" fmla="*/ 591968 w 1166050"/>
                  <a:gd name="connsiteY189" fmla="*/ 829755 h 894132"/>
                  <a:gd name="connsiteX190" fmla="*/ 591073 w 1166050"/>
                  <a:gd name="connsiteY190" fmla="*/ 831544 h 894132"/>
                  <a:gd name="connsiteX191" fmla="*/ 589285 w 1166050"/>
                  <a:gd name="connsiteY191" fmla="*/ 832438 h 894132"/>
                  <a:gd name="connsiteX192" fmla="*/ 588391 w 1166050"/>
                  <a:gd name="connsiteY192" fmla="*/ 831544 h 894132"/>
                  <a:gd name="connsiteX193" fmla="*/ 587496 w 1166050"/>
                  <a:gd name="connsiteY193" fmla="*/ 830650 h 894132"/>
                  <a:gd name="connsiteX194" fmla="*/ 585708 w 1166050"/>
                  <a:gd name="connsiteY194" fmla="*/ 827967 h 894132"/>
                  <a:gd name="connsiteX195" fmla="*/ 585708 w 1166050"/>
                  <a:gd name="connsiteY195" fmla="*/ 827073 h 894132"/>
                  <a:gd name="connsiteX196" fmla="*/ 591073 w 1166050"/>
                  <a:gd name="connsiteY196" fmla="*/ 820814 h 894132"/>
                  <a:gd name="connsiteX197" fmla="*/ 592862 w 1166050"/>
                  <a:gd name="connsiteY197" fmla="*/ 819026 h 894132"/>
                  <a:gd name="connsiteX198" fmla="*/ 595544 w 1166050"/>
                  <a:gd name="connsiteY198" fmla="*/ 815449 h 894132"/>
                  <a:gd name="connsiteX199" fmla="*/ 596439 w 1166050"/>
                  <a:gd name="connsiteY199" fmla="*/ 813661 h 894132"/>
                  <a:gd name="connsiteX200" fmla="*/ 601804 w 1166050"/>
                  <a:gd name="connsiteY200" fmla="*/ 806508 h 894132"/>
                  <a:gd name="connsiteX201" fmla="*/ 602698 w 1166050"/>
                  <a:gd name="connsiteY201" fmla="*/ 805614 h 894132"/>
                  <a:gd name="connsiteX202" fmla="*/ 605381 w 1166050"/>
                  <a:gd name="connsiteY202" fmla="*/ 802037 h 894132"/>
                  <a:gd name="connsiteX203" fmla="*/ 607169 w 1166050"/>
                  <a:gd name="connsiteY203" fmla="*/ 798461 h 894132"/>
                  <a:gd name="connsiteX204" fmla="*/ 607169 w 1166050"/>
                  <a:gd name="connsiteY204" fmla="*/ 797567 h 894132"/>
                  <a:gd name="connsiteX205" fmla="*/ 608958 w 1166050"/>
                  <a:gd name="connsiteY205" fmla="*/ 793990 h 894132"/>
                  <a:gd name="connsiteX206" fmla="*/ 608958 w 1166050"/>
                  <a:gd name="connsiteY206" fmla="*/ 793096 h 894132"/>
                  <a:gd name="connsiteX207" fmla="*/ 609852 w 1166050"/>
                  <a:gd name="connsiteY207" fmla="*/ 791308 h 894132"/>
                  <a:gd name="connsiteX208" fmla="*/ 610746 w 1166050"/>
                  <a:gd name="connsiteY208" fmla="*/ 788625 h 894132"/>
                  <a:gd name="connsiteX209" fmla="*/ 610746 w 1166050"/>
                  <a:gd name="connsiteY209" fmla="*/ 787731 h 894132"/>
                  <a:gd name="connsiteX210" fmla="*/ 617900 w 1166050"/>
                  <a:gd name="connsiteY210" fmla="*/ 778790 h 894132"/>
                  <a:gd name="connsiteX211" fmla="*/ 617005 w 1166050"/>
                  <a:gd name="connsiteY211" fmla="*/ 778790 h 894132"/>
                  <a:gd name="connsiteX212" fmla="*/ 610746 w 1166050"/>
                  <a:gd name="connsiteY212" fmla="*/ 784155 h 894132"/>
                  <a:gd name="connsiteX213" fmla="*/ 608063 w 1166050"/>
                  <a:gd name="connsiteY213" fmla="*/ 781472 h 894132"/>
                  <a:gd name="connsiteX214" fmla="*/ 611640 w 1166050"/>
                  <a:gd name="connsiteY214" fmla="*/ 777896 h 894132"/>
                  <a:gd name="connsiteX215" fmla="*/ 620582 w 1166050"/>
                  <a:gd name="connsiteY215" fmla="*/ 768954 h 894132"/>
                  <a:gd name="connsiteX216" fmla="*/ 625948 w 1166050"/>
                  <a:gd name="connsiteY216" fmla="*/ 765378 h 894132"/>
                  <a:gd name="connsiteX217" fmla="*/ 626842 w 1166050"/>
                  <a:gd name="connsiteY217" fmla="*/ 764484 h 894132"/>
                  <a:gd name="connsiteX218" fmla="*/ 630419 w 1166050"/>
                  <a:gd name="connsiteY218" fmla="*/ 760013 h 894132"/>
                  <a:gd name="connsiteX219" fmla="*/ 694802 w 1166050"/>
                  <a:gd name="connsiteY219" fmla="*/ 734977 h 894132"/>
                  <a:gd name="connsiteX220" fmla="*/ 721628 w 1166050"/>
                  <a:gd name="connsiteY220" fmla="*/ 734977 h 894132"/>
                  <a:gd name="connsiteX221" fmla="*/ 736830 w 1166050"/>
                  <a:gd name="connsiteY221" fmla="*/ 738554 h 894132"/>
                  <a:gd name="connsiteX222" fmla="*/ 693908 w 1166050"/>
                  <a:gd name="connsiteY222" fmla="*/ 760013 h 894132"/>
                  <a:gd name="connsiteX223" fmla="*/ 728782 w 1166050"/>
                  <a:gd name="connsiteY223" fmla="*/ 641988 h 894132"/>
                  <a:gd name="connsiteX224" fmla="*/ 735935 w 1166050"/>
                  <a:gd name="connsiteY224" fmla="*/ 638411 h 894132"/>
                  <a:gd name="connsiteX225" fmla="*/ 722522 w 1166050"/>
                  <a:gd name="connsiteY225" fmla="*/ 638411 h 894132"/>
                  <a:gd name="connsiteX226" fmla="*/ 720734 w 1166050"/>
                  <a:gd name="connsiteY226" fmla="*/ 634834 h 894132"/>
                  <a:gd name="connsiteX227" fmla="*/ 693908 w 1166050"/>
                  <a:gd name="connsiteY227" fmla="*/ 641988 h 894132"/>
                  <a:gd name="connsiteX228" fmla="*/ 658139 w 1166050"/>
                  <a:gd name="connsiteY228" fmla="*/ 657188 h 894132"/>
                  <a:gd name="connsiteX229" fmla="*/ 604486 w 1166050"/>
                  <a:gd name="connsiteY229" fmla="*/ 685800 h 894132"/>
                  <a:gd name="connsiteX230" fmla="*/ 602698 w 1166050"/>
                  <a:gd name="connsiteY230" fmla="*/ 682223 h 894132"/>
                  <a:gd name="connsiteX231" fmla="*/ 614323 w 1166050"/>
                  <a:gd name="connsiteY231" fmla="*/ 670600 h 894132"/>
                  <a:gd name="connsiteX232" fmla="*/ 612534 w 1166050"/>
                  <a:gd name="connsiteY232" fmla="*/ 667023 h 894132"/>
                  <a:gd name="connsiteX233" fmla="*/ 661716 w 1166050"/>
                  <a:gd name="connsiteY233" fmla="*/ 623211 h 894132"/>
                  <a:gd name="connsiteX234" fmla="*/ 661716 w 1166050"/>
                  <a:gd name="connsiteY234" fmla="*/ 617846 h 894132"/>
                  <a:gd name="connsiteX235" fmla="*/ 678706 w 1166050"/>
                  <a:gd name="connsiteY235" fmla="*/ 599069 h 894132"/>
                  <a:gd name="connsiteX236" fmla="*/ 695696 w 1166050"/>
                  <a:gd name="connsiteY236" fmla="*/ 583869 h 894132"/>
                  <a:gd name="connsiteX237" fmla="*/ 690331 w 1166050"/>
                  <a:gd name="connsiteY237" fmla="*/ 578504 h 894132"/>
                  <a:gd name="connsiteX238" fmla="*/ 669764 w 1166050"/>
                  <a:gd name="connsiteY238" fmla="*/ 576716 h 894132"/>
                  <a:gd name="connsiteX239" fmla="*/ 680494 w 1166050"/>
                  <a:gd name="connsiteY239" fmla="*/ 570457 h 894132"/>
                  <a:gd name="connsiteX240" fmla="*/ 676918 w 1166050"/>
                  <a:gd name="connsiteY240" fmla="*/ 567774 h 894132"/>
                  <a:gd name="connsiteX241" fmla="*/ 684965 w 1166050"/>
                  <a:gd name="connsiteY241" fmla="*/ 559727 h 894132"/>
                  <a:gd name="connsiteX242" fmla="*/ 705532 w 1166050"/>
                  <a:gd name="connsiteY242" fmla="*/ 552574 h 894132"/>
                  <a:gd name="connsiteX243" fmla="*/ 667975 w 1166050"/>
                  <a:gd name="connsiteY243" fmla="*/ 548998 h 894132"/>
                  <a:gd name="connsiteX244" fmla="*/ 710003 w 1166050"/>
                  <a:gd name="connsiteY244" fmla="*/ 498032 h 894132"/>
                  <a:gd name="connsiteX245" fmla="*/ 715369 w 1166050"/>
                  <a:gd name="connsiteY245" fmla="*/ 499820 h 894132"/>
                  <a:gd name="connsiteX246" fmla="*/ 701955 w 1166050"/>
                  <a:gd name="connsiteY246" fmla="*/ 516809 h 894132"/>
                  <a:gd name="connsiteX247" fmla="*/ 742195 w 1166050"/>
                  <a:gd name="connsiteY247" fmla="*/ 526644 h 894132"/>
                  <a:gd name="connsiteX248" fmla="*/ 735041 w 1166050"/>
                  <a:gd name="connsiteY248" fmla="*/ 528433 h 894132"/>
                  <a:gd name="connsiteX249" fmla="*/ 761868 w 1166050"/>
                  <a:gd name="connsiteY249" fmla="*/ 536480 h 894132"/>
                  <a:gd name="connsiteX250" fmla="*/ 746666 w 1166050"/>
                  <a:gd name="connsiteY250" fmla="*/ 536480 h 894132"/>
                  <a:gd name="connsiteX251" fmla="*/ 898682 w 1166050"/>
                  <a:gd name="connsiteY251" fmla="*/ 597281 h 894132"/>
                  <a:gd name="connsiteX252" fmla="*/ 782434 w 1166050"/>
                  <a:gd name="connsiteY252" fmla="*/ 633046 h 894132"/>
                  <a:gd name="connsiteX253" fmla="*/ 769021 w 1166050"/>
                  <a:gd name="connsiteY253" fmla="*/ 631258 h 894132"/>
                  <a:gd name="connsiteX254" fmla="*/ 767233 w 1166050"/>
                  <a:gd name="connsiteY254" fmla="*/ 636623 h 894132"/>
                  <a:gd name="connsiteX255" fmla="*/ 750243 w 1166050"/>
                  <a:gd name="connsiteY255" fmla="*/ 640199 h 894132"/>
                  <a:gd name="connsiteX256" fmla="*/ 728782 w 1166050"/>
                  <a:gd name="connsiteY256" fmla="*/ 641988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Lst>
                <a:rect l="l" t="t" r="r" b="b"/>
                <a:pathLst>
                  <a:path w="1166050" h="894132">
                    <a:moveTo>
                      <a:pt x="1023871" y="790414"/>
                    </a:moveTo>
                    <a:cubicBezTo>
                      <a:pt x="1033708" y="780578"/>
                      <a:pt x="1043544" y="770743"/>
                      <a:pt x="1052486" y="760013"/>
                    </a:cubicBezTo>
                    <a:cubicBezTo>
                      <a:pt x="1070370" y="739448"/>
                      <a:pt x="1088254" y="720671"/>
                      <a:pt x="1108821" y="702789"/>
                    </a:cubicBezTo>
                    <a:cubicBezTo>
                      <a:pt x="1115081" y="697424"/>
                      <a:pt x="1121340" y="692059"/>
                      <a:pt x="1127600" y="688482"/>
                    </a:cubicBezTo>
                    <a:cubicBezTo>
                      <a:pt x="1129388" y="686694"/>
                      <a:pt x="1129388" y="683118"/>
                      <a:pt x="1131177" y="681329"/>
                    </a:cubicBezTo>
                    <a:cubicBezTo>
                      <a:pt x="1123129" y="684906"/>
                      <a:pt x="1117763" y="691165"/>
                      <a:pt x="1108821" y="694741"/>
                    </a:cubicBezTo>
                    <a:cubicBezTo>
                      <a:pt x="1107033" y="694741"/>
                      <a:pt x="1105244" y="692953"/>
                      <a:pt x="1107033" y="691165"/>
                    </a:cubicBezTo>
                    <a:cubicBezTo>
                      <a:pt x="1113292" y="686694"/>
                      <a:pt x="1119552" y="682223"/>
                      <a:pt x="1124917" y="677753"/>
                    </a:cubicBezTo>
                    <a:lnTo>
                      <a:pt x="1124023" y="677753"/>
                    </a:lnTo>
                    <a:cubicBezTo>
                      <a:pt x="1122234" y="677753"/>
                      <a:pt x="1122234" y="675965"/>
                      <a:pt x="1122234" y="674176"/>
                    </a:cubicBezTo>
                    <a:cubicBezTo>
                      <a:pt x="1099879" y="670600"/>
                      <a:pt x="1083783" y="685800"/>
                      <a:pt x="1068582" y="699212"/>
                    </a:cubicBezTo>
                    <a:cubicBezTo>
                      <a:pt x="1065005" y="701000"/>
                      <a:pt x="1061428" y="697424"/>
                      <a:pt x="1060534" y="697424"/>
                    </a:cubicBezTo>
                    <a:cubicBezTo>
                      <a:pt x="1035496" y="705471"/>
                      <a:pt x="1016718" y="727824"/>
                      <a:pt x="991680" y="737660"/>
                    </a:cubicBezTo>
                    <a:lnTo>
                      <a:pt x="991680" y="734083"/>
                    </a:lnTo>
                    <a:cubicBezTo>
                      <a:pt x="981843" y="737660"/>
                      <a:pt x="972007" y="743919"/>
                      <a:pt x="961277" y="745707"/>
                    </a:cubicBezTo>
                    <a:cubicBezTo>
                      <a:pt x="946075" y="749283"/>
                      <a:pt x="932662" y="747495"/>
                      <a:pt x="919249" y="747495"/>
                    </a:cubicBezTo>
                    <a:cubicBezTo>
                      <a:pt x="898682" y="749283"/>
                      <a:pt x="878115" y="753754"/>
                      <a:pt x="857548" y="758225"/>
                    </a:cubicBezTo>
                    <a:cubicBezTo>
                      <a:pt x="856654" y="758225"/>
                      <a:pt x="856654" y="758225"/>
                      <a:pt x="855760" y="759119"/>
                    </a:cubicBezTo>
                    <a:cubicBezTo>
                      <a:pt x="845029" y="761801"/>
                      <a:pt x="834299" y="766272"/>
                      <a:pt x="824462" y="771637"/>
                    </a:cubicBezTo>
                    <a:lnTo>
                      <a:pt x="820885" y="775213"/>
                    </a:lnTo>
                    <a:cubicBezTo>
                      <a:pt x="817309" y="778790"/>
                      <a:pt x="813732" y="783261"/>
                      <a:pt x="809261" y="785049"/>
                    </a:cubicBezTo>
                    <a:cubicBezTo>
                      <a:pt x="798530" y="790414"/>
                      <a:pt x="790482" y="799355"/>
                      <a:pt x="781540" y="807402"/>
                    </a:cubicBezTo>
                    <a:cubicBezTo>
                      <a:pt x="780646" y="808296"/>
                      <a:pt x="779752" y="808296"/>
                      <a:pt x="778858" y="808296"/>
                    </a:cubicBezTo>
                    <a:cubicBezTo>
                      <a:pt x="769915" y="817238"/>
                      <a:pt x="760973" y="826179"/>
                      <a:pt x="752031" y="834226"/>
                    </a:cubicBezTo>
                    <a:cubicBezTo>
                      <a:pt x="751137" y="835120"/>
                      <a:pt x="748454" y="835120"/>
                      <a:pt x="746666" y="835120"/>
                    </a:cubicBezTo>
                    <a:cubicBezTo>
                      <a:pt x="746666" y="834226"/>
                      <a:pt x="747560" y="834226"/>
                      <a:pt x="747560" y="833332"/>
                    </a:cubicBezTo>
                    <a:cubicBezTo>
                      <a:pt x="749349" y="830650"/>
                      <a:pt x="750243" y="828861"/>
                      <a:pt x="752031" y="826179"/>
                    </a:cubicBezTo>
                    <a:lnTo>
                      <a:pt x="757396" y="818132"/>
                    </a:lnTo>
                    <a:cubicBezTo>
                      <a:pt x="760079" y="814555"/>
                      <a:pt x="761868" y="810979"/>
                      <a:pt x="764550" y="808296"/>
                    </a:cubicBezTo>
                    <a:cubicBezTo>
                      <a:pt x="765444" y="807402"/>
                      <a:pt x="765444" y="806508"/>
                      <a:pt x="764550" y="806508"/>
                    </a:cubicBezTo>
                    <a:cubicBezTo>
                      <a:pt x="763656" y="805614"/>
                      <a:pt x="762762" y="805614"/>
                      <a:pt x="761868" y="805614"/>
                    </a:cubicBezTo>
                    <a:cubicBezTo>
                      <a:pt x="769915" y="797567"/>
                      <a:pt x="780646" y="790414"/>
                      <a:pt x="790482" y="784155"/>
                    </a:cubicBezTo>
                    <a:cubicBezTo>
                      <a:pt x="789588" y="784155"/>
                      <a:pt x="787800" y="783261"/>
                      <a:pt x="788694" y="782366"/>
                    </a:cubicBezTo>
                    <a:cubicBezTo>
                      <a:pt x="789588" y="780578"/>
                      <a:pt x="790482" y="779684"/>
                      <a:pt x="791377" y="777896"/>
                    </a:cubicBezTo>
                    <a:cubicBezTo>
                      <a:pt x="791377" y="777002"/>
                      <a:pt x="791377" y="777002"/>
                      <a:pt x="792271" y="776107"/>
                    </a:cubicBezTo>
                    <a:cubicBezTo>
                      <a:pt x="792271" y="775213"/>
                      <a:pt x="791377" y="775213"/>
                      <a:pt x="791377" y="774319"/>
                    </a:cubicBezTo>
                    <a:lnTo>
                      <a:pt x="783329" y="779684"/>
                    </a:lnTo>
                    <a:cubicBezTo>
                      <a:pt x="778858" y="783261"/>
                      <a:pt x="776175" y="790414"/>
                      <a:pt x="769915" y="790414"/>
                    </a:cubicBezTo>
                    <a:lnTo>
                      <a:pt x="767233" y="790414"/>
                    </a:lnTo>
                    <a:cubicBezTo>
                      <a:pt x="766339" y="790414"/>
                      <a:pt x="765444" y="790414"/>
                      <a:pt x="765444" y="789519"/>
                    </a:cubicBezTo>
                    <a:lnTo>
                      <a:pt x="765444" y="788625"/>
                    </a:lnTo>
                    <a:cubicBezTo>
                      <a:pt x="765444" y="787731"/>
                      <a:pt x="766339" y="787731"/>
                      <a:pt x="766339" y="786837"/>
                    </a:cubicBezTo>
                    <a:cubicBezTo>
                      <a:pt x="766339" y="785943"/>
                      <a:pt x="767233" y="785943"/>
                      <a:pt x="767233" y="785049"/>
                    </a:cubicBezTo>
                    <a:cubicBezTo>
                      <a:pt x="767233" y="785049"/>
                      <a:pt x="767233" y="784155"/>
                      <a:pt x="768127" y="784155"/>
                    </a:cubicBezTo>
                    <a:cubicBezTo>
                      <a:pt x="768127" y="783261"/>
                      <a:pt x="769021" y="782366"/>
                      <a:pt x="769021" y="782366"/>
                    </a:cubicBezTo>
                    <a:cubicBezTo>
                      <a:pt x="769021" y="781472"/>
                      <a:pt x="769915" y="781472"/>
                      <a:pt x="769915" y="780578"/>
                    </a:cubicBezTo>
                    <a:cubicBezTo>
                      <a:pt x="770810" y="779684"/>
                      <a:pt x="771704" y="777896"/>
                      <a:pt x="771704" y="777002"/>
                    </a:cubicBezTo>
                    <a:cubicBezTo>
                      <a:pt x="771704" y="776107"/>
                      <a:pt x="772598" y="776107"/>
                      <a:pt x="772598" y="775213"/>
                    </a:cubicBezTo>
                    <a:cubicBezTo>
                      <a:pt x="773492" y="774319"/>
                      <a:pt x="773492" y="773425"/>
                      <a:pt x="774387" y="772531"/>
                    </a:cubicBezTo>
                    <a:cubicBezTo>
                      <a:pt x="775281" y="770743"/>
                      <a:pt x="774387" y="769849"/>
                      <a:pt x="773492" y="769849"/>
                    </a:cubicBezTo>
                    <a:cubicBezTo>
                      <a:pt x="776175" y="765378"/>
                      <a:pt x="780646" y="762695"/>
                      <a:pt x="785117" y="760013"/>
                    </a:cubicBezTo>
                    <a:lnTo>
                      <a:pt x="784223" y="760013"/>
                    </a:lnTo>
                    <a:cubicBezTo>
                      <a:pt x="790482" y="756437"/>
                      <a:pt x="797636" y="752860"/>
                      <a:pt x="803895" y="749283"/>
                    </a:cubicBezTo>
                    <a:lnTo>
                      <a:pt x="806578" y="746601"/>
                    </a:lnTo>
                    <a:cubicBezTo>
                      <a:pt x="796742" y="750178"/>
                      <a:pt x="788694" y="754648"/>
                      <a:pt x="779752" y="760013"/>
                    </a:cubicBezTo>
                    <a:cubicBezTo>
                      <a:pt x="779752" y="760013"/>
                      <a:pt x="777963" y="760907"/>
                      <a:pt x="777069" y="761801"/>
                    </a:cubicBezTo>
                    <a:cubicBezTo>
                      <a:pt x="777069" y="761801"/>
                      <a:pt x="775281" y="762695"/>
                      <a:pt x="772598" y="760013"/>
                    </a:cubicBezTo>
                    <a:lnTo>
                      <a:pt x="772598" y="759119"/>
                    </a:lnTo>
                    <a:cubicBezTo>
                      <a:pt x="774387" y="755542"/>
                      <a:pt x="779752" y="753754"/>
                      <a:pt x="782434" y="751072"/>
                    </a:cubicBezTo>
                    <a:cubicBezTo>
                      <a:pt x="784223" y="751072"/>
                      <a:pt x="786011" y="751072"/>
                      <a:pt x="786011" y="752860"/>
                    </a:cubicBezTo>
                    <a:cubicBezTo>
                      <a:pt x="840558" y="710836"/>
                      <a:pt x="914778" y="720671"/>
                      <a:pt x="977372" y="699212"/>
                    </a:cubicBezTo>
                    <a:cubicBezTo>
                      <a:pt x="982738" y="695635"/>
                      <a:pt x="987209" y="692059"/>
                      <a:pt x="992574" y="689377"/>
                    </a:cubicBezTo>
                    <a:cubicBezTo>
                      <a:pt x="1000622" y="685800"/>
                      <a:pt x="1007775" y="677753"/>
                      <a:pt x="1017612" y="672388"/>
                    </a:cubicBezTo>
                    <a:cubicBezTo>
                      <a:pt x="1031025" y="662553"/>
                      <a:pt x="1040861" y="650035"/>
                      <a:pt x="1046227" y="633940"/>
                    </a:cubicBezTo>
                    <a:cubicBezTo>
                      <a:pt x="1046227" y="632152"/>
                      <a:pt x="1044438" y="630364"/>
                      <a:pt x="1044438" y="630364"/>
                    </a:cubicBezTo>
                    <a:cubicBezTo>
                      <a:pt x="1022083" y="653611"/>
                      <a:pt x="997045" y="672388"/>
                      <a:pt x="970219" y="685800"/>
                    </a:cubicBezTo>
                    <a:cubicBezTo>
                      <a:pt x="934450" y="704577"/>
                      <a:pt x="895999" y="701000"/>
                      <a:pt x="858442" y="706365"/>
                    </a:cubicBezTo>
                    <a:cubicBezTo>
                      <a:pt x="860231" y="702789"/>
                      <a:pt x="863808" y="702789"/>
                      <a:pt x="866490" y="702789"/>
                    </a:cubicBezTo>
                    <a:cubicBezTo>
                      <a:pt x="866490" y="697424"/>
                      <a:pt x="870067" y="695635"/>
                      <a:pt x="873644" y="692953"/>
                    </a:cubicBezTo>
                    <a:lnTo>
                      <a:pt x="879009" y="692953"/>
                    </a:lnTo>
                    <a:cubicBezTo>
                      <a:pt x="880798" y="692953"/>
                      <a:pt x="880798" y="689377"/>
                      <a:pt x="882586" y="689377"/>
                    </a:cubicBezTo>
                    <a:cubicBezTo>
                      <a:pt x="886163" y="689377"/>
                      <a:pt x="891528" y="687588"/>
                      <a:pt x="889740" y="687588"/>
                    </a:cubicBezTo>
                    <a:cubicBezTo>
                      <a:pt x="884374" y="680435"/>
                      <a:pt x="874538" y="692953"/>
                      <a:pt x="866490" y="687588"/>
                    </a:cubicBezTo>
                    <a:cubicBezTo>
                      <a:pt x="870067" y="684012"/>
                      <a:pt x="868279" y="679541"/>
                      <a:pt x="871855" y="677753"/>
                    </a:cubicBezTo>
                    <a:lnTo>
                      <a:pt x="879009" y="677753"/>
                    </a:lnTo>
                    <a:cubicBezTo>
                      <a:pt x="879009" y="674176"/>
                      <a:pt x="882586" y="670600"/>
                      <a:pt x="882586" y="670600"/>
                    </a:cubicBezTo>
                    <a:cubicBezTo>
                      <a:pt x="907624" y="655400"/>
                      <a:pt x="931768" y="643776"/>
                      <a:pt x="955017" y="630364"/>
                    </a:cubicBezTo>
                    <a:cubicBezTo>
                      <a:pt x="949652" y="630364"/>
                      <a:pt x="946969" y="635729"/>
                      <a:pt x="941604" y="632152"/>
                    </a:cubicBezTo>
                    <a:cubicBezTo>
                      <a:pt x="945181" y="632152"/>
                      <a:pt x="941604" y="626787"/>
                      <a:pt x="945181" y="626787"/>
                    </a:cubicBezTo>
                    <a:cubicBezTo>
                      <a:pt x="963959" y="621422"/>
                      <a:pt x="979161" y="611587"/>
                      <a:pt x="997939" y="604434"/>
                    </a:cubicBezTo>
                    <a:cubicBezTo>
                      <a:pt x="990785" y="604434"/>
                      <a:pt x="986314" y="609799"/>
                      <a:pt x="979161" y="604434"/>
                    </a:cubicBezTo>
                    <a:cubicBezTo>
                      <a:pt x="982738" y="602646"/>
                      <a:pt x="984526" y="599069"/>
                      <a:pt x="988997" y="599069"/>
                    </a:cubicBezTo>
                    <a:lnTo>
                      <a:pt x="988997" y="593704"/>
                    </a:lnTo>
                    <a:cubicBezTo>
                      <a:pt x="988997" y="591916"/>
                      <a:pt x="990785" y="591916"/>
                      <a:pt x="992574" y="591916"/>
                    </a:cubicBezTo>
                    <a:cubicBezTo>
                      <a:pt x="990785" y="591916"/>
                      <a:pt x="988997" y="590128"/>
                      <a:pt x="988997" y="590128"/>
                    </a:cubicBezTo>
                    <a:cubicBezTo>
                      <a:pt x="990785" y="586551"/>
                      <a:pt x="996151" y="588340"/>
                      <a:pt x="998833" y="584763"/>
                    </a:cubicBezTo>
                    <a:cubicBezTo>
                      <a:pt x="997045" y="584763"/>
                      <a:pt x="993468" y="584763"/>
                      <a:pt x="993468" y="582975"/>
                    </a:cubicBezTo>
                    <a:cubicBezTo>
                      <a:pt x="998833" y="575822"/>
                      <a:pt x="1006881" y="574928"/>
                      <a:pt x="1015823" y="573139"/>
                    </a:cubicBezTo>
                    <a:cubicBezTo>
                      <a:pt x="1014035" y="569563"/>
                      <a:pt x="1008670" y="573139"/>
                      <a:pt x="1008670" y="569563"/>
                    </a:cubicBezTo>
                    <a:cubicBezTo>
                      <a:pt x="1008670" y="567774"/>
                      <a:pt x="1010458" y="567774"/>
                      <a:pt x="1012247" y="567774"/>
                    </a:cubicBezTo>
                    <a:lnTo>
                      <a:pt x="1008670" y="567774"/>
                    </a:lnTo>
                    <a:cubicBezTo>
                      <a:pt x="1005093" y="565986"/>
                      <a:pt x="1006881" y="562410"/>
                      <a:pt x="1006881" y="560621"/>
                    </a:cubicBezTo>
                    <a:cubicBezTo>
                      <a:pt x="1016718" y="548998"/>
                      <a:pt x="1016718" y="533797"/>
                      <a:pt x="1022083" y="520385"/>
                    </a:cubicBezTo>
                    <a:cubicBezTo>
                      <a:pt x="1020294" y="520385"/>
                      <a:pt x="1018506" y="520385"/>
                      <a:pt x="1018506" y="518597"/>
                    </a:cubicBezTo>
                    <a:cubicBezTo>
                      <a:pt x="1001516" y="537374"/>
                      <a:pt x="974690" y="543633"/>
                      <a:pt x="949652" y="550786"/>
                    </a:cubicBezTo>
                    <a:lnTo>
                      <a:pt x="938027" y="550786"/>
                    </a:lnTo>
                    <a:cubicBezTo>
                      <a:pt x="929979" y="554362"/>
                      <a:pt x="917460" y="554362"/>
                      <a:pt x="909412" y="548998"/>
                    </a:cubicBezTo>
                    <a:cubicBezTo>
                      <a:pt x="902259" y="545421"/>
                      <a:pt x="899576" y="540950"/>
                      <a:pt x="892422" y="535586"/>
                    </a:cubicBezTo>
                    <a:cubicBezTo>
                      <a:pt x="879009" y="527538"/>
                      <a:pt x="865596" y="520385"/>
                      <a:pt x="850394" y="515021"/>
                    </a:cubicBezTo>
                    <a:cubicBezTo>
                      <a:pt x="808367" y="501609"/>
                      <a:pt x="764550" y="494456"/>
                      <a:pt x="720734" y="496244"/>
                    </a:cubicBezTo>
                    <a:cubicBezTo>
                      <a:pt x="739512" y="486408"/>
                      <a:pt x="760079" y="485514"/>
                      <a:pt x="779752" y="479255"/>
                    </a:cubicBezTo>
                    <a:cubicBezTo>
                      <a:pt x="808367" y="471208"/>
                      <a:pt x="835193" y="460479"/>
                      <a:pt x="865596" y="462267"/>
                    </a:cubicBezTo>
                    <a:cubicBezTo>
                      <a:pt x="860231" y="460479"/>
                      <a:pt x="853971" y="462267"/>
                      <a:pt x="848606" y="462267"/>
                    </a:cubicBezTo>
                    <a:cubicBezTo>
                      <a:pt x="825357" y="460479"/>
                      <a:pt x="801213" y="467632"/>
                      <a:pt x="776175" y="472102"/>
                    </a:cubicBezTo>
                    <a:cubicBezTo>
                      <a:pt x="759185" y="475679"/>
                      <a:pt x="743983" y="481938"/>
                      <a:pt x="726993" y="485514"/>
                    </a:cubicBezTo>
                    <a:cubicBezTo>
                      <a:pt x="717157" y="489091"/>
                      <a:pt x="711792" y="498926"/>
                      <a:pt x="700167" y="497138"/>
                    </a:cubicBezTo>
                    <a:lnTo>
                      <a:pt x="700167" y="491773"/>
                    </a:lnTo>
                    <a:cubicBezTo>
                      <a:pt x="717157" y="471208"/>
                      <a:pt x="737724" y="451537"/>
                      <a:pt x="764550" y="449749"/>
                    </a:cubicBezTo>
                    <a:cubicBezTo>
                      <a:pt x="794953" y="444384"/>
                      <a:pt x="823568" y="449749"/>
                      <a:pt x="853971" y="453325"/>
                    </a:cubicBezTo>
                    <a:cubicBezTo>
                      <a:pt x="876327" y="455114"/>
                      <a:pt x="895999" y="460479"/>
                      <a:pt x="918354" y="464949"/>
                    </a:cubicBezTo>
                    <a:cubicBezTo>
                      <a:pt x="926402" y="464949"/>
                      <a:pt x="928191" y="478361"/>
                      <a:pt x="935344" y="480149"/>
                    </a:cubicBezTo>
                    <a:cubicBezTo>
                      <a:pt x="945181" y="483726"/>
                      <a:pt x="955911" y="480149"/>
                      <a:pt x="965748" y="487302"/>
                    </a:cubicBezTo>
                    <a:cubicBezTo>
                      <a:pt x="965748" y="483726"/>
                      <a:pt x="963959" y="480149"/>
                      <a:pt x="965748" y="477467"/>
                    </a:cubicBezTo>
                    <a:cubicBezTo>
                      <a:pt x="972901" y="470314"/>
                      <a:pt x="980949" y="479255"/>
                      <a:pt x="988103" y="475679"/>
                    </a:cubicBezTo>
                    <a:cubicBezTo>
                      <a:pt x="1001516" y="467632"/>
                      <a:pt x="976478" y="452431"/>
                      <a:pt x="969324" y="439913"/>
                    </a:cubicBezTo>
                    <a:cubicBezTo>
                      <a:pt x="969324" y="438125"/>
                      <a:pt x="971113" y="436337"/>
                      <a:pt x="971113" y="436337"/>
                    </a:cubicBezTo>
                    <a:cubicBezTo>
                      <a:pt x="984526" y="447961"/>
                      <a:pt x="994362" y="461373"/>
                      <a:pt x="1011352" y="470314"/>
                    </a:cubicBezTo>
                    <a:cubicBezTo>
                      <a:pt x="1019400" y="473890"/>
                      <a:pt x="1039967" y="478361"/>
                      <a:pt x="1036390" y="468526"/>
                    </a:cubicBezTo>
                    <a:cubicBezTo>
                      <a:pt x="1028342" y="449749"/>
                      <a:pt x="1011352" y="434549"/>
                      <a:pt x="997045" y="417560"/>
                    </a:cubicBezTo>
                    <a:lnTo>
                      <a:pt x="997045" y="410407"/>
                    </a:lnTo>
                    <a:cubicBezTo>
                      <a:pt x="993468" y="410407"/>
                      <a:pt x="993468" y="408619"/>
                      <a:pt x="991680" y="406831"/>
                    </a:cubicBezTo>
                    <a:lnTo>
                      <a:pt x="991680" y="399677"/>
                    </a:lnTo>
                    <a:cubicBezTo>
                      <a:pt x="984526" y="396101"/>
                      <a:pt x="986314" y="389842"/>
                      <a:pt x="983632" y="384477"/>
                    </a:cubicBezTo>
                    <a:cubicBezTo>
                      <a:pt x="978267" y="376430"/>
                      <a:pt x="981843" y="363912"/>
                      <a:pt x="978267" y="354077"/>
                    </a:cubicBezTo>
                    <a:cubicBezTo>
                      <a:pt x="974690" y="344241"/>
                      <a:pt x="972901" y="335300"/>
                      <a:pt x="971113" y="325464"/>
                    </a:cubicBezTo>
                    <a:cubicBezTo>
                      <a:pt x="965748" y="296852"/>
                      <a:pt x="959488" y="271816"/>
                      <a:pt x="955911" y="244098"/>
                    </a:cubicBezTo>
                    <a:cubicBezTo>
                      <a:pt x="952334" y="211910"/>
                      <a:pt x="974690" y="186874"/>
                      <a:pt x="989891" y="158262"/>
                    </a:cubicBezTo>
                    <a:cubicBezTo>
                      <a:pt x="1001516" y="137696"/>
                      <a:pt x="1014929" y="118026"/>
                      <a:pt x="1037284" y="104614"/>
                    </a:cubicBezTo>
                    <a:cubicBezTo>
                      <a:pt x="1042650" y="84049"/>
                      <a:pt x="1056063" y="67060"/>
                      <a:pt x="1069476" y="50966"/>
                    </a:cubicBezTo>
                    <a:cubicBezTo>
                      <a:pt x="1082889" y="34871"/>
                      <a:pt x="1105244" y="24142"/>
                      <a:pt x="1121340" y="16989"/>
                    </a:cubicBezTo>
                    <a:cubicBezTo>
                      <a:pt x="1144590" y="6259"/>
                      <a:pt x="1166051" y="0"/>
                      <a:pt x="1166051" y="0"/>
                    </a:cubicBezTo>
                    <a:lnTo>
                      <a:pt x="0" y="0"/>
                    </a:lnTo>
                    <a:lnTo>
                      <a:pt x="0" y="894133"/>
                    </a:lnTo>
                    <a:lnTo>
                      <a:pt x="828933" y="894133"/>
                    </a:lnTo>
                    <a:cubicBezTo>
                      <a:pt x="861125" y="870886"/>
                      <a:pt x="893317" y="860156"/>
                      <a:pt x="938027" y="837803"/>
                    </a:cubicBezTo>
                    <a:cubicBezTo>
                      <a:pt x="959488" y="828861"/>
                      <a:pt x="1007775" y="806508"/>
                      <a:pt x="1023871" y="790414"/>
                    </a:cubicBezTo>
                    <a:moveTo>
                      <a:pt x="764550" y="668812"/>
                    </a:moveTo>
                    <a:cubicBezTo>
                      <a:pt x="760973" y="668812"/>
                      <a:pt x="754714" y="670600"/>
                      <a:pt x="756502" y="667023"/>
                    </a:cubicBezTo>
                    <a:cubicBezTo>
                      <a:pt x="758291" y="658976"/>
                      <a:pt x="769915" y="658976"/>
                      <a:pt x="777069" y="655400"/>
                    </a:cubicBezTo>
                    <a:cubicBezTo>
                      <a:pt x="780646" y="653611"/>
                      <a:pt x="785117" y="650035"/>
                      <a:pt x="788694" y="651823"/>
                    </a:cubicBezTo>
                    <a:cubicBezTo>
                      <a:pt x="792271" y="657188"/>
                      <a:pt x="796742" y="655400"/>
                      <a:pt x="800319" y="658976"/>
                    </a:cubicBezTo>
                    <a:cubicBezTo>
                      <a:pt x="789588" y="668812"/>
                      <a:pt x="776175" y="664341"/>
                      <a:pt x="764550" y="668812"/>
                    </a:cubicBezTo>
                    <a:moveTo>
                      <a:pt x="505229" y="632152"/>
                    </a:moveTo>
                    <a:cubicBezTo>
                      <a:pt x="505229" y="632152"/>
                      <a:pt x="503441" y="630364"/>
                      <a:pt x="503441" y="628576"/>
                    </a:cubicBezTo>
                    <a:cubicBezTo>
                      <a:pt x="525796" y="599963"/>
                      <a:pt x="541892" y="573139"/>
                      <a:pt x="557988" y="542739"/>
                    </a:cubicBezTo>
                    <a:cubicBezTo>
                      <a:pt x="580343" y="531115"/>
                      <a:pt x="598227" y="514126"/>
                      <a:pt x="615217" y="495350"/>
                    </a:cubicBezTo>
                    <a:cubicBezTo>
                      <a:pt x="643832" y="464949"/>
                      <a:pt x="674235" y="438125"/>
                      <a:pt x="710003" y="421137"/>
                    </a:cubicBezTo>
                    <a:cubicBezTo>
                      <a:pt x="723416" y="415772"/>
                      <a:pt x="740406" y="417560"/>
                      <a:pt x="753820" y="422925"/>
                    </a:cubicBezTo>
                    <a:cubicBezTo>
                      <a:pt x="748454" y="430078"/>
                      <a:pt x="740406" y="428290"/>
                      <a:pt x="733253" y="432760"/>
                    </a:cubicBezTo>
                    <a:cubicBezTo>
                      <a:pt x="731464" y="432760"/>
                      <a:pt x="729676" y="432760"/>
                      <a:pt x="727888" y="430972"/>
                    </a:cubicBezTo>
                    <a:cubicBezTo>
                      <a:pt x="729676" y="429184"/>
                      <a:pt x="729676" y="427396"/>
                      <a:pt x="729676" y="425607"/>
                    </a:cubicBezTo>
                    <a:cubicBezTo>
                      <a:pt x="712686" y="444384"/>
                      <a:pt x="689436" y="452431"/>
                      <a:pt x="676023" y="474785"/>
                    </a:cubicBezTo>
                    <a:cubicBezTo>
                      <a:pt x="666187" y="491773"/>
                      <a:pt x="659033" y="513232"/>
                      <a:pt x="637572" y="518597"/>
                    </a:cubicBezTo>
                    <a:cubicBezTo>
                      <a:pt x="630419" y="520385"/>
                      <a:pt x="639361" y="513232"/>
                      <a:pt x="635784" y="515021"/>
                    </a:cubicBezTo>
                    <a:cubicBezTo>
                      <a:pt x="583025" y="547209"/>
                      <a:pt x="546363" y="586551"/>
                      <a:pt x="505229" y="632152"/>
                    </a:cubicBezTo>
                    <a:moveTo>
                      <a:pt x="645620" y="520385"/>
                    </a:moveTo>
                    <a:cubicBezTo>
                      <a:pt x="643832" y="523962"/>
                      <a:pt x="642043" y="523962"/>
                      <a:pt x="640255" y="527538"/>
                    </a:cubicBezTo>
                    <a:cubicBezTo>
                      <a:pt x="638466" y="531115"/>
                      <a:pt x="636678" y="532903"/>
                      <a:pt x="633101" y="534692"/>
                    </a:cubicBezTo>
                    <a:cubicBezTo>
                      <a:pt x="631313" y="534692"/>
                      <a:pt x="629524" y="534692"/>
                      <a:pt x="629524" y="532903"/>
                    </a:cubicBezTo>
                    <a:cubicBezTo>
                      <a:pt x="631313" y="525750"/>
                      <a:pt x="636678" y="519491"/>
                      <a:pt x="642938" y="517703"/>
                    </a:cubicBezTo>
                    <a:cubicBezTo>
                      <a:pt x="645620" y="516809"/>
                      <a:pt x="645620" y="518597"/>
                      <a:pt x="645620" y="520385"/>
                    </a:cubicBezTo>
                    <a:moveTo>
                      <a:pt x="724311" y="773425"/>
                    </a:moveTo>
                    <a:cubicBezTo>
                      <a:pt x="723416" y="775213"/>
                      <a:pt x="721628" y="777002"/>
                      <a:pt x="719840" y="778790"/>
                    </a:cubicBezTo>
                    <a:cubicBezTo>
                      <a:pt x="721628" y="778790"/>
                      <a:pt x="723416" y="780578"/>
                      <a:pt x="721628" y="781472"/>
                    </a:cubicBezTo>
                    <a:cubicBezTo>
                      <a:pt x="718051" y="785049"/>
                      <a:pt x="713580" y="788625"/>
                      <a:pt x="709109" y="790414"/>
                    </a:cubicBezTo>
                    <a:lnTo>
                      <a:pt x="706426" y="790414"/>
                    </a:lnTo>
                    <a:cubicBezTo>
                      <a:pt x="704638" y="792202"/>
                      <a:pt x="701955" y="793990"/>
                      <a:pt x="700167" y="796673"/>
                    </a:cubicBezTo>
                    <a:cubicBezTo>
                      <a:pt x="698379" y="798461"/>
                      <a:pt x="688542" y="797567"/>
                      <a:pt x="691225" y="794884"/>
                    </a:cubicBezTo>
                    <a:cubicBezTo>
                      <a:pt x="695696" y="791308"/>
                      <a:pt x="699273" y="786837"/>
                      <a:pt x="703744" y="783261"/>
                    </a:cubicBezTo>
                    <a:cubicBezTo>
                      <a:pt x="706426" y="781472"/>
                      <a:pt x="709109" y="778790"/>
                      <a:pt x="710898" y="776107"/>
                    </a:cubicBezTo>
                    <a:cubicBezTo>
                      <a:pt x="711792" y="774319"/>
                      <a:pt x="712686" y="773425"/>
                      <a:pt x="714474" y="772531"/>
                    </a:cubicBezTo>
                    <a:cubicBezTo>
                      <a:pt x="717157" y="770743"/>
                      <a:pt x="726099" y="769849"/>
                      <a:pt x="724311" y="773425"/>
                    </a:cubicBezTo>
                    <a:moveTo>
                      <a:pt x="693908" y="760013"/>
                    </a:moveTo>
                    <a:cubicBezTo>
                      <a:pt x="686754" y="764484"/>
                      <a:pt x="680494" y="768954"/>
                      <a:pt x="674235" y="773425"/>
                    </a:cubicBezTo>
                    <a:cubicBezTo>
                      <a:pt x="667081" y="777896"/>
                      <a:pt x="659033" y="780578"/>
                      <a:pt x="651880" y="784155"/>
                    </a:cubicBezTo>
                    <a:cubicBezTo>
                      <a:pt x="650985" y="783261"/>
                      <a:pt x="650091" y="783261"/>
                      <a:pt x="649197" y="783261"/>
                    </a:cubicBezTo>
                    <a:cubicBezTo>
                      <a:pt x="642938" y="786837"/>
                      <a:pt x="637572" y="791308"/>
                      <a:pt x="632207" y="796673"/>
                    </a:cubicBezTo>
                    <a:lnTo>
                      <a:pt x="629524" y="799355"/>
                    </a:lnTo>
                    <a:lnTo>
                      <a:pt x="626842" y="802037"/>
                    </a:lnTo>
                    <a:lnTo>
                      <a:pt x="623265" y="805614"/>
                    </a:lnTo>
                    <a:cubicBezTo>
                      <a:pt x="622371" y="806508"/>
                      <a:pt x="622371" y="807402"/>
                      <a:pt x="620582" y="808296"/>
                    </a:cubicBezTo>
                    <a:cubicBezTo>
                      <a:pt x="619688" y="809190"/>
                      <a:pt x="617005" y="809190"/>
                      <a:pt x="617005" y="807402"/>
                    </a:cubicBezTo>
                    <a:cubicBezTo>
                      <a:pt x="616111" y="808296"/>
                      <a:pt x="615217" y="808296"/>
                      <a:pt x="614323" y="809190"/>
                    </a:cubicBezTo>
                    <a:cubicBezTo>
                      <a:pt x="613429" y="810085"/>
                      <a:pt x="612534" y="810085"/>
                      <a:pt x="611640" y="810979"/>
                    </a:cubicBezTo>
                    <a:lnTo>
                      <a:pt x="609852" y="810979"/>
                    </a:lnTo>
                    <a:cubicBezTo>
                      <a:pt x="608063" y="812767"/>
                      <a:pt x="605381" y="814555"/>
                      <a:pt x="603592" y="816343"/>
                    </a:cubicBezTo>
                    <a:cubicBezTo>
                      <a:pt x="600015" y="819920"/>
                      <a:pt x="596439" y="822602"/>
                      <a:pt x="593756" y="827073"/>
                    </a:cubicBezTo>
                    <a:lnTo>
                      <a:pt x="593756" y="827967"/>
                    </a:lnTo>
                    <a:lnTo>
                      <a:pt x="592862" y="828861"/>
                    </a:lnTo>
                    <a:cubicBezTo>
                      <a:pt x="592862" y="828861"/>
                      <a:pt x="592862" y="829755"/>
                      <a:pt x="591968" y="829755"/>
                    </a:cubicBezTo>
                    <a:cubicBezTo>
                      <a:pt x="591968" y="830650"/>
                      <a:pt x="591073" y="830650"/>
                      <a:pt x="591073" y="831544"/>
                    </a:cubicBezTo>
                    <a:cubicBezTo>
                      <a:pt x="591073" y="831544"/>
                      <a:pt x="590179" y="832438"/>
                      <a:pt x="589285" y="832438"/>
                    </a:cubicBezTo>
                    <a:lnTo>
                      <a:pt x="588391" y="831544"/>
                    </a:lnTo>
                    <a:cubicBezTo>
                      <a:pt x="588391" y="831544"/>
                      <a:pt x="588391" y="830650"/>
                      <a:pt x="587496" y="830650"/>
                    </a:cubicBezTo>
                    <a:cubicBezTo>
                      <a:pt x="586602" y="829755"/>
                      <a:pt x="586602" y="828861"/>
                      <a:pt x="585708" y="827967"/>
                    </a:cubicBezTo>
                    <a:lnTo>
                      <a:pt x="585708" y="827073"/>
                    </a:lnTo>
                    <a:cubicBezTo>
                      <a:pt x="587496" y="825285"/>
                      <a:pt x="589285" y="823497"/>
                      <a:pt x="591073" y="820814"/>
                    </a:cubicBezTo>
                    <a:cubicBezTo>
                      <a:pt x="591968" y="819920"/>
                      <a:pt x="591968" y="819026"/>
                      <a:pt x="592862" y="819026"/>
                    </a:cubicBezTo>
                    <a:cubicBezTo>
                      <a:pt x="593756" y="818132"/>
                      <a:pt x="594650" y="816343"/>
                      <a:pt x="595544" y="815449"/>
                    </a:cubicBezTo>
                    <a:cubicBezTo>
                      <a:pt x="595544" y="814555"/>
                      <a:pt x="596439" y="814555"/>
                      <a:pt x="596439" y="813661"/>
                    </a:cubicBezTo>
                    <a:cubicBezTo>
                      <a:pt x="598227" y="810979"/>
                      <a:pt x="600015" y="809190"/>
                      <a:pt x="601804" y="806508"/>
                    </a:cubicBezTo>
                    <a:lnTo>
                      <a:pt x="602698" y="805614"/>
                    </a:lnTo>
                    <a:cubicBezTo>
                      <a:pt x="603592" y="804720"/>
                      <a:pt x="604486" y="802931"/>
                      <a:pt x="605381" y="802037"/>
                    </a:cubicBezTo>
                    <a:cubicBezTo>
                      <a:pt x="606275" y="801143"/>
                      <a:pt x="606275" y="800249"/>
                      <a:pt x="607169" y="798461"/>
                    </a:cubicBezTo>
                    <a:lnTo>
                      <a:pt x="607169" y="797567"/>
                    </a:lnTo>
                    <a:cubicBezTo>
                      <a:pt x="608063" y="795778"/>
                      <a:pt x="608063" y="794884"/>
                      <a:pt x="608958" y="793990"/>
                    </a:cubicBezTo>
                    <a:lnTo>
                      <a:pt x="608958" y="793096"/>
                    </a:lnTo>
                    <a:cubicBezTo>
                      <a:pt x="608958" y="792202"/>
                      <a:pt x="608958" y="792202"/>
                      <a:pt x="609852" y="791308"/>
                    </a:cubicBezTo>
                    <a:cubicBezTo>
                      <a:pt x="609852" y="790414"/>
                      <a:pt x="609852" y="789519"/>
                      <a:pt x="610746" y="788625"/>
                    </a:cubicBezTo>
                    <a:lnTo>
                      <a:pt x="610746" y="787731"/>
                    </a:lnTo>
                    <a:cubicBezTo>
                      <a:pt x="612534" y="784155"/>
                      <a:pt x="615217" y="781472"/>
                      <a:pt x="617900" y="778790"/>
                    </a:cubicBezTo>
                    <a:lnTo>
                      <a:pt x="617005" y="778790"/>
                    </a:lnTo>
                    <a:cubicBezTo>
                      <a:pt x="614323" y="780578"/>
                      <a:pt x="612534" y="782366"/>
                      <a:pt x="610746" y="784155"/>
                    </a:cubicBezTo>
                    <a:cubicBezTo>
                      <a:pt x="608958" y="785943"/>
                      <a:pt x="605381" y="783261"/>
                      <a:pt x="608063" y="781472"/>
                    </a:cubicBezTo>
                    <a:cubicBezTo>
                      <a:pt x="609852" y="780578"/>
                      <a:pt x="610746" y="778790"/>
                      <a:pt x="611640" y="777896"/>
                    </a:cubicBezTo>
                    <a:cubicBezTo>
                      <a:pt x="614323" y="775213"/>
                      <a:pt x="617005" y="771637"/>
                      <a:pt x="620582" y="768954"/>
                    </a:cubicBezTo>
                    <a:cubicBezTo>
                      <a:pt x="622371" y="767166"/>
                      <a:pt x="624159" y="766272"/>
                      <a:pt x="625948" y="765378"/>
                    </a:cubicBezTo>
                    <a:lnTo>
                      <a:pt x="626842" y="764484"/>
                    </a:lnTo>
                    <a:cubicBezTo>
                      <a:pt x="627736" y="762695"/>
                      <a:pt x="629524" y="761801"/>
                      <a:pt x="630419" y="760013"/>
                    </a:cubicBezTo>
                    <a:cubicBezTo>
                      <a:pt x="646514" y="744813"/>
                      <a:pt x="674235" y="744813"/>
                      <a:pt x="694802" y="734977"/>
                    </a:cubicBezTo>
                    <a:cubicBezTo>
                      <a:pt x="702850" y="731401"/>
                      <a:pt x="713580" y="736766"/>
                      <a:pt x="721628" y="734977"/>
                    </a:cubicBezTo>
                    <a:cubicBezTo>
                      <a:pt x="726993" y="734977"/>
                      <a:pt x="731464" y="734977"/>
                      <a:pt x="736830" y="738554"/>
                    </a:cubicBezTo>
                    <a:cubicBezTo>
                      <a:pt x="721628" y="741236"/>
                      <a:pt x="708215" y="751072"/>
                      <a:pt x="693908" y="760013"/>
                    </a:cubicBezTo>
                    <a:moveTo>
                      <a:pt x="728782" y="641988"/>
                    </a:moveTo>
                    <a:cubicBezTo>
                      <a:pt x="726993" y="640199"/>
                      <a:pt x="734147" y="641988"/>
                      <a:pt x="735935" y="638411"/>
                    </a:cubicBezTo>
                    <a:lnTo>
                      <a:pt x="722522" y="638411"/>
                    </a:lnTo>
                    <a:cubicBezTo>
                      <a:pt x="720734" y="638411"/>
                      <a:pt x="720734" y="636623"/>
                      <a:pt x="720734" y="634834"/>
                    </a:cubicBezTo>
                    <a:cubicBezTo>
                      <a:pt x="712686" y="636623"/>
                      <a:pt x="701955" y="640199"/>
                      <a:pt x="693908" y="641988"/>
                    </a:cubicBezTo>
                    <a:cubicBezTo>
                      <a:pt x="682283" y="645564"/>
                      <a:pt x="671552" y="653611"/>
                      <a:pt x="658139" y="657188"/>
                    </a:cubicBezTo>
                    <a:cubicBezTo>
                      <a:pt x="639361" y="664341"/>
                      <a:pt x="624159" y="679541"/>
                      <a:pt x="604486" y="685800"/>
                    </a:cubicBezTo>
                    <a:cubicBezTo>
                      <a:pt x="602698" y="685800"/>
                      <a:pt x="602698" y="684012"/>
                      <a:pt x="602698" y="682223"/>
                    </a:cubicBezTo>
                    <a:cubicBezTo>
                      <a:pt x="604486" y="676859"/>
                      <a:pt x="610746" y="675070"/>
                      <a:pt x="614323" y="670600"/>
                    </a:cubicBezTo>
                    <a:cubicBezTo>
                      <a:pt x="614323" y="668812"/>
                      <a:pt x="614323" y="667023"/>
                      <a:pt x="612534" y="667023"/>
                    </a:cubicBezTo>
                    <a:cubicBezTo>
                      <a:pt x="625948" y="648246"/>
                      <a:pt x="644726" y="638411"/>
                      <a:pt x="661716" y="623211"/>
                    </a:cubicBezTo>
                    <a:lnTo>
                      <a:pt x="661716" y="617846"/>
                    </a:lnTo>
                    <a:cubicBezTo>
                      <a:pt x="667081" y="610693"/>
                      <a:pt x="675129" y="608010"/>
                      <a:pt x="678706" y="599069"/>
                    </a:cubicBezTo>
                    <a:cubicBezTo>
                      <a:pt x="680494" y="593704"/>
                      <a:pt x="687648" y="587445"/>
                      <a:pt x="695696" y="583869"/>
                    </a:cubicBezTo>
                    <a:cubicBezTo>
                      <a:pt x="693908" y="582081"/>
                      <a:pt x="690331" y="582081"/>
                      <a:pt x="690331" y="578504"/>
                    </a:cubicBezTo>
                    <a:cubicBezTo>
                      <a:pt x="683177" y="578504"/>
                      <a:pt x="676918" y="582081"/>
                      <a:pt x="669764" y="576716"/>
                    </a:cubicBezTo>
                    <a:cubicBezTo>
                      <a:pt x="673341" y="574033"/>
                      <a:pt x="676918" y="572245"/>
                      <a:pt x="680494" y="570457"/>
                    </a:cubicBezTo>
                    <a:cubicBezTo>
                      <a:pt x="678706" y="570457"/>
                      <a:pt x="677812" y="569563"/>
                      <a:pt x="676918" y="567774"/>
                    </a:cubicBezTo>
                    <a:cubicBezTo>
                      <a:pt x="675129" y="564198"/>
                      <a:pt x="680494" y="560621"/>
                      <a:pt x="684965" y="559727"/>
                    </a:cubicBezTo>
                    <a:cubicBezTo>
                      <a:pt x="692119" y="557939"/>
                      <a:pt x="700167" y="557939"/>
                      <a:pt x="705532" y="552574"/>
                    </a:cubicBezTo>
                    <a:cubicBezTo>
                      <a:pt x="693908" y="550786"/>
                      <a:pt x="680494" y="556151"/>
                      <a:pt x="667975" y="548998"/>
                    </a:cubicBezTo>
                    <a:cubicBezTo>
                      <a:pt x="676023" y="526644"/>
                      <a:pt x="690331" y="508762"/>
                      <a:pt x="710003" y="498032"/>
                    </a:cubicBezTo>
                    <a:cubicBezTo>
                      <a:pt x="711792" y="498032"/>
                      <a:pt x="715369" y="498032"/>
                      <a:pt x="715369" y="499820"/>
                    </a:cubicBezTo>
                    <a:cubicBezTo>
                      <a:pt x="715369" y="507868"/>
                      <a:pt x="710003" y="515021"/>
                      <a:pt x="701955" y="516809"/>
                    </a:cubicBezTo>
                    <a:cubicBezTo>
                      <a:pt x="715369" y="520385"/>
                      <a:pt x="728782" y="520385"/>
                      <a:pt x="742195" y="526644"/>
                    </a:cubicBezTo>
                    <a:cubicBezTo>
                      <a:pt x="740406" y="530221"/>
                      <a:pt x="736830" y="528433"/>
                      <a:pt x="735041" y="528433"/>
                    </a:cubicBezTo>
                    <a:cubicBezTo>
                      <a:pt x="743089" y="533797"/>
                      <a:pt x="753820" y="530221"/>
                      <a:pt x="761868" y="536480"/>
                    </a:cubicBezTo>
                    <a:cubicBezTo>
                      <a:pt x="756502" y="541845"/>
                      <a:pt x="752031" y="536480"/>
                      <a:pt x="746666" y="536480"/>
                    </a:cubicBezTo>
                    <a:cubicBezTo>
                      <a:pt x="799424" y="551680"/>
                      <a:pt x="854865" y="563304"/>
                      <a:pt x="898682" y="597281"/>
                    </a:cubicBezTo>
                    <a:cubicBezTo>
                      <a:pt x="861125" y="616058"/>
                      <a:pt x="822674" y="624105"/>
                      <a:pt x="782434" y="633046"/>
                    </a:cubicBezTo>
                    <a:cubicBezTo>
                      <a:pt x="777069" y="633046"/>
                      <a:pt x="774387" y="633046"/>
                      <a:pt x="769021" y="631258"/>
                    </a:cubicBezTo>
                    <a:cubicBezTo>
                      <a:pt x="769021" y="633046"/>
                      <a:pt x="769021" y="636623"/>
                      <a:pt x="767233" y="636623"/>
                    </a:cubicBezTo>
                    <a:cubicBezTo>
                      <a:pt x="760079" y="636623"/>
                      <a:pt x="755608" y="636623"/>
                      <a:pt x="750243" y="640199"/>
                    </a:cubicBezTo>
                    <a:cubicBezTo>
                      <a:pt x="743983" y="645564"/>
                      <a:pt x="734147" y="647352"/>
                      <a:pt x="728782" y="641988"/>
                    </a:cubicBezTo>
                  </a:path>
                </a:pathLst>
              </a:custGeom>
              <a:solidFill>
                <a:srgbClr val="000091"/>
              </a:solidFill>
              <a:ln w="893" cap="flat">
                <a:noFill/>
                <a:prstDash val="solid"/>
                <a:miter/>
              </a:ln>
            </p:spPr>
            <p:txBody>
              <a:bodyPr rtlCol="0" anchor="ctr"/>
              <a:lstStyle/>
              <a:p>
                <a:endParaRPr lang="fr-FR"/>
              </a:p>
            </p:txBody>
          </p:sp>
          <p:sp>
            <p:nvSpPr>
              <p:cNvPr id="63" name="Forme libre 62">
                <a:extLst>
                  <a:ext uri="{FF2B5EF4-FFF2-40B4-BE49-F238E27FC236}">
                    <a16:creationId xmlns:a16="http://schemas.microsoft.com/office/drawing/2014/main" id="{B4F883C2-212D-B627-13CB-8C849DE88486}"/>
                  </a:ext>
                </a:extLst>
              </p:cNvPr>
              <p:cNvSpPr/>
              <p:nvPr/>
            </p:nvSpPr>
            <p:spPr>
              <a:xfrm>
                <a:off x="4569124" y="894132"/>
                <a:ext cx="1085135" cy="894132"/>
              </a:xfrm>
              <a:custGeom>
                <a:avLst/>
                <a:gdLst>
                  <a:gd name="connsiteX0" fmla="*/ 1084241 w 1085135"/>
                  <a:gd name="connsiteY0" fmla="*/ 0 h 894132"/>
                  <a:gd name="connsiteX1" fmla="*/ 123859 w 1085135"/>
                  <a:gd name="connsiteY1" fmla="*/ 0 h 894132"/>
                  <a:gd name="connsiteX2" fmla="*/ 132801 w 1085135"/>
                  <a:gd name="connsiteY2" fmla="*/ 4471 h 894132"/>
                  <a:gd name="connsiteX3" fmla="*/ 156945 w 1085135"/>
                  <a:gd name="connsiteY3" fmla="*/ 16989 h 894132"/>
                  <a:gd name="connsiteX4" fmla="*/ 189136 w 1085135"/>
                  <a:gd name="connsiteY4" fmla="*/ 43813 h 894132"/>
                  <a:gd name="connsiteX5" fmla="*/ 194501 w 1085135"/>
                  <a:gd name="connsiteY5" fmla="*/ 66166 h 894132"/>
                  <a:gd name="connsiteX6" fmla="*/ 181088 w 1085135"/>
                  <a:gd name="connsiteY6" fmla="*/ 91202 h 894132"/>
                  <a:gd name="connsiteX7" fmla="*/ 145320 w 1085135"/>
                  <a:gd name="connsiteY7" fmla="*/ 94778 h 894132"/>
                  <a:gd name="connsiteX8" fmla="*/ 124753 w 1085135"/>
                  <a:gd name="connsiteY8" fmla="*/ 91202 h 894132"/>
                  <a:gd name="connsiteX9" fmla="*/ 190925 w 1085135"/>
                  <a:gd name="connsiteY9" fmla="*/ 136802 h 894132"/>
                  <a:gd name="connsiteX10" fmla="*/ 206126 w 1085135"/>
                  <a:gd name="connsiteY10" fmla="*/ 142167 h 894132"/>
                  <a:gd name="connsiteX11" fmla="*/ 207915 w 1085135"/>
                  <a:gd name="connsiteY11" fmla="*/ 147532 h 894132"/>
                  <a:gd name="connsiteX12" fmla="*/ 202549 w 1085135"/>
                  <a:gd name="connsiteY12" fmla="*/ 157367 h 894132"/>
                  <a:gd name="connsiteX13" fmla="*/ 207915 w 1085135"/>
                  <a:gd name="connsiteY13" fmla="*/ 157367 h 894132"/>
                  <a:gd name="connsiteX14" fmla="*/ 226693 w 1085135"/>
                  <a:gd name="connsiteY14" fmla="*/ 142167 h 894132"/>
                  <a:gd name="connsiteX15" fmla="*/ 233847 w 1085135"/>
                  <a:gd name="connsiteY15" fmla="*/ 167203 h 894132"/>
                  <a:gd name="connsiteX16" fmla="*/ 213280 w 1085135"/>
                  <a:gd name="connsiteY16" fmla="*/ 184191 h 894132"/>
                  <a:gd name="connsiteX17" fmla="*/ 213280 w 1085135"/>
                  <a:gd name="connsiteY17" fmla="*/ 195815 h 894132"/>
                  <a:gd name="connsiteX18" fmla="*/ 221328 w 1085135"/>
                  <a:gd name="connsiteY18" fmla="*/ 216380 h 894132"/>
                  <a:gd name="connsiteX19" fmla="*/ 232952 w 1085135"/>
                  <a:gd name="connsiteY19" fmla="*/ 253934 h 894132"/>
                  <a:gd name="connsiteX20" fmla="*/ 244577 w 1085135"/>
                  <a:gd name="connsiteY20" fmla="*/ 329935 h 894132"/>
                  <a:gd name="connsiteX21" fmla="*/ 242789 w 1085135"/>
                  <a:gd name="connsiteY21" fmla="*/ 368383 h 894132"/>
                  <a:gd name="connsiteX22" fmla="*/ 261567 w 1085135"/>
                  <a:gd name="connsiteY22" fmla="*/ 404148 h 894132"/>
                  <a:gd name="connsiteX23" fmla="*/ 280346 w 1085135"/>
                  <a:gd name="connsiteY23" fmla="*/ 430972 h 894132"/>
                  <a:gd name="connsiteX24" fmla="*/ 300912 w 1085135"/>
                  <a:gd name="connsiteY24" fmla="*/ 484620 h 894132"/>
                  <a:gd name="connsiteX25" fmla="*/ 265144 w 1085135"/>
                  <a:gd name="connsiteY25" fmla="*/ 501609 h 894132"/>
                  <a:gd name="connsiteX26" fmla="*/ 268721 w 1085135"/>
                  <a:gd name="connsiteY26" fmla="*/ 532009 h 894132"/>
                  <a:gd name="connsiteX27" fmla="*/ 246366 w 1085135"/>
                  <a:gd name="connsiteY27" fmla="*/ 561516 h 894132"/>
                  <a:gd name="connsiteX28" fmla="*/ 257990 w 1085135"/>
                  <a:gd name="connsiteY28" fmla="*/ 568669 h 894132"/>
                  <a:gd name="connsiteX29" fmla="*/ 263356 w 1085135"/>
                  <a:gd name="connsiteY29" fmla="*/ 591022 h 894132"/>
                  <a:gd name="connsiteX30" fmla="*/ 246366 w 1085135"/>
                  <a:gd name="connsiteY30" fmla="*/ 621422 h 894132"/>
                  <a:gd name="connsiteX31" fmla="*/ 244577 w 1085135"/>
                  <a:gd name="connsiteY31" fmla="*/ 658976 h 894132"/>
                  <a:gd name="connsiteX32" fmla="*/ 214174 w 1085135"/>
                  <a:gd name="connsiteY32" fmla="*/ 684012 h 894132"/>
                  <a:gd name="connsiteX33" fmla="*/ 181982 w 1085135"/>
                  <a:gd name="connsiteY33" fmla="*/ 685800 h 894132"/>
                  <a:gd name="connsiteX34" fmla="*/ 172146 w 1085135"/>
                  <a:gd name="connsiteY34" fmla="*/ 682223 h 894132"/>
                  <a:gd name="connsiteX35" fmla="*/ 86302 w 1085135"/>
                  <a:gd name="connsiteY35" fmla="*/ 670600 h 894132"/>
                  <a:gd name="connsiteX36" fmla="*/ 63052 w 1085135"/>
                  <a:gd name="connsiteY36" fmla="*/ 676859 h 894132"/>
                  <a:gd name="connsiteX37" fmla="*/ 42486 w 1085135"/>
                  <a:gd name="connsiteY37" fmla="*/ 694741 h 894132"/>
                  <a:gd name="connsiteX38" fmla="*/ 38909 w 1085135"/>
                  <a:gd name="connsiteY38" fmla="*/ 699212 h 894132"/>
                  <a:gd name="connsiteX39" fmla="*/ 37120 w 1085135"/>
                  <a:gd name="connsiteY39" fmla="*/ 701894 h 894132"/>
                  <a:gd name="connsiteX40" fmla="*/ 35332 w 1085135"/>
                  <a:gd name="connsiteY40" fmla="*/ 703683 h 894132"/>
                  <a:gd name="connsiteX41" fmla="*/ 21919 w 1085135"/>
                  <a:gd name="connsiteY41" fmla="*/ 723354 h 894132"/>
                  <a:gd name="connsiteX42" fmla="*/ 21024 w 1085135"/>
                  <a:gd name="connsiteY42" fmla="*/ 724248 h 894132"/>
                  <a:gd name="connsiteX43" fmla="*/ 19236 w 1085135"/>
                  <a:gd name="connsiteY43" fmla="*/ 726930 h 894132"/>
                  <a:gd name="connsiteX44" fmla="*/ 6717 w 1085135"/>
                  <a:gd name="connsiteY44" fmla="*/ 758225 h 894132"/>
                  <a:gd name="connsiteX45" fmla="*/ 8506 w 1085135"/>
                  <a:gd name="connsiteY45" fmla="*/ 837803 h 894132"/>
                  <a:gd name="connsiteX46" fmla="*/ 101503 w 1085135"/>
                  <a:gd name="connsiteY46" fmla="*/ 873568 h 894132"/>
                  <a:gd name="connsiteX47" fmla="*/ 141743 w 1085135"/>
                  <a:gd name="connsiteY47" fmla="*/ 894133 h 894132"/>
                  <a:gd name="connsiteX48" fmla="*/ 1085135 w 1085135"/>
                  <a:gd name="connsiteY48" fmla="*/ 894133 h 894132"/>
                  <a:gd name="connsiteX49" fmla="*/ 1085135 w 1085135"/>
                  <a:gd name="connsiteY49" fmla="*/ 0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085135" h="894132">
                    <a:moveTo>
                      <a:pt x="1084241" y="0"/>
                    </a:moveTo>
                    <a:lnTo>
                      <a:pt x="123859" y="0"/>
                    </a:lnTo>
                    <a:cubicBezTo>
                      <a:pt x="123859" y="0"/>
                      <a:pt x="125647" y="0"/>
                      <a:pt x="132801" y="4471"/>
                    </a:cubicBezTo>
                    <a:cubicBezTo>
                      <a:pt x="140849" y="8941"/>
                      <a:pt x="150685" y="14306"/>
                      <a:pt x="156945" y="16989"/>
                    </a:cubicBezTo>
                    <a:cubicBezTo>
                      <a:pt x="169463" y="23247"/>
                      <a:pt x="181088" y="31295"/>
                      <a:pt x="189136" y="43813"/>
                    </a:cubicBezTo>
                    <a:cubicBezTo>
                      <a:pt x="192713" y="49177"/>
                      <a:pt x="197184" y="59013"/>
                      <a:pt x="194501" y="66166"/>
                    </a:cubicBezTo>
                    <a:cubicBezTo>
                      <a:pt x="190925" y="74213"/>
                      <a:pt x="189136" y="88519"/>
                      <a:pt x="181088" y="91202"/>
                    </a:cubicBezTo>
                    <a:cubicBezTo>
                      <a:pt x="171252" y="96566"/>
                      <a:pt x="157839" y="96566"/>
                      <a:pt x="145320" y="94778"/>
                    </a:cubicBezTo>
                    <a:cubicBezTo>
                      <a:pt x="138166" y="94778"/>
                      <a:pt x="131907" y="92990"/>
                      <a:pt x="124753" y="91202"/>
                    </a:cubicBezTo>
                    <a:cubicBezTo>
                      <a:pt x="149791" y="101037"/>
                      <a:pt x="173935" y="113555"/>
                      <a:pt x="190925" y="136802"/>
                    </a:cubicBezTo>
                    <a:cubicBezTo>
                      <a:pt x="192713" y="140379"/>
                      <a:pt x="198972" y="142167"/>
                      <a:pt x="206126" y="142167"/>
                    </a:cubicBezTo>
                    <a:cubicBezTo>
                      <a:pt x="207915" y="142167"/>
                      <a:pt x="207915" y="145744"/>
                      <a:pt x="207915" y="147532"/>
                    </a:cubicBezTo>
                    <a:cubicBezTo>
                      <a:pt x="204338" y="151108"/>
                      <a:pt x="200761" y="152897"/>
                      <a:pt x="202549" y="157367"/>
                    </a:cubicBezTo>
                    <a:lnTo>
                      <a:pt x="207915" y="157367"/>
                    </a:lnTo>
                    <a:cubicBezTo>
                      <a:pt x="215962" y="153791"/>
                      <a:pt x="215068" y="136802"/>
                      <a:pt x="226693" y="142167"/>
                    </a:cubicBezTo>
                    <a:cubicBezTo>
                      <a:pt x="234741" y="147532"/>
                      <a:pt x="238318" y="159156"/>
                      <a:pt x="233847" y="167203"/>
                    </a:cubicBezTo>
                    <a:cubicBezTo>
                      <a:pt x="226693" y="174356"/>
                      <a:pt x="220433" y="178827"/>
                      <a:pt x="213280" y="184191"/>
                    </a:cubicBezTo>
                    <a:cubicBezTo>
                      <a:pt x="211491" y="187768"/>
                      <a:pt x="211491" y="192239"/>
                      <a:pt x="213280" y="195815"/>
                    </a:cubicBezTo>
                    <a:cubicBezTo>
                      <a:pt x="218645" y="202968"/>
                      <a:pt x="220433" y="209227"/>
                      <a:pt x="221328" y="216380"/>
                    </a:cubicBezTo>
                    <a:cubicBezTo>
                      <a:pt x="226693" y="228004"/>
                      <a:pt x="228481" y="241416"/>
                      <a:pt x="232952" y="253934"/>
                    </a:cubicBezTo>
                    <a:cubicBezTo>
                      <a:pt x="240106" y="278970"/>
                      <a:pt x="246366" y="304899"/>
                      <a:pt x="244577" y="329935"/>
                    </a:cubicBezTo>
                    <a:cubicBezTo>
                      <a:pt x="244577" y="343347"/>
                      <a:pt x="237423" y="354971"/>
                      <a:pt x="242789" y="368383"/>
                    </a:cubicBezTo>
                    <a:cubicBezTo>
                      <a:pt x="246366" y="381795"/>
                      <a:pt x="254413" y="391630"/>
                      <a:pt x="261567" y="404148"/>
                    </a:cubicBezTo>
                    <a:cubicBezTo>
                      <a:pt x="268721" y="413984"/>
                      <a:pt x="274980" y="421137"/>
                      <a:pt x="280346" y="430972"/>
                    </a:cubicBezTo>
                    <a:cubicBezTo>
                      <a:pt x="290182" y="447961"/>
                      <a:pt x="308960" y="464949"/>
                      <a:pt x="300912" y="484620"/>
                    </a:cubicBezTo>
                    <a:cubicBezTo>
                      <a:pt x="295547" y="496244"/>
                      <a:pt x="277663" y="494456"/>
                      <a:pt x="265144" y="501609"/>
                    </a:cubicBezTo>
                    <a:cubicBezTo>
                      <a:pt x="255308" y="509656"/>
                      <a:pt x="263356" y="523962"/>
                      <a:pt x="268721" y="532009"/>
                    </a:cubicBezTo>
                    <a:cubicBezTo>
                      <a:pt x="276769" y="547209"/>
                      <a:pt x="258885" y="557045"/>
                      <a:pt x="246366" y="561516"/>
                    </a:cubicBezTo>
                    <a:cubicBezTo>
                      <a:pt x="249942" y="566880"/>
                      <a:pt x="256202" y="565092"/>
                      <a:pt x="257990" y="568669"/>
                    </a:cubicBezTo>
                    <a:cubicBezTo>
                      <a:pt x="259779" y="576716"/>
                      <a:pt x="267827" y="582081"/>
                      <a:pt x="263356" y="591022"/>
                    </a:cubicBezTo>
                    <a:cubicBezTo>
                      <a:pt x="256202" y="600857"/>
                      <a:pt x="236529" y="606222"/>
                      <a:pt x="246366" y="621422"/>
                    </a:cubicBezTo>
                    <a:cubicBezTo>
                      <a:pt x="253519" y="633046"/>
                      <a:pt x="249048" y="646458"/>
                      <a:pt x="244577" y="658976"/>
                    </a:cubicBezTo>
                    <a:cubicBezTo>
                      <a:pt x="239212" y="672388"/>
                      <a:pt x="227587" y="681329"/>
                      <a:pt x="214174" y="684012"/>
                    </a:cubicBezTo>
                    <a:cubicBezTo>
                      <a:pt x="204338" y="687588"/>
                      <a:pt x="191819" y="687588"/>
                      <a:pt x="181982" y="685800"/>
                    </a:cubicBezTo>
                    <a:cubicBezTo>
                      <a:pt x="178406" y="684012"/>
                      <a:pt x="174829" y="682223"/>
                      <a:pt x="172146" y="682223"/>
                    </a:cubicBezTo>
                    <a:cubicBezTo>
                      <a:pt x="143531" y="678647"/>
                      <a:pt x="114917" y="670600"/>
                      <a:pt x="86302" y="670600"/>
                    </a:cubicBezTo>
                    <a:cubicBezTo>
                      <a:pt x="78254" y="672388"/>
                      <a:pt x="69312" y="674176"/>
                      <a:pt x="63052" y="676859"/>
                    </a:cubicBezTo>
                    <a:cubicBezTo>
                      <a:pt x="55899" y="682223"/>
                      <a:pt x="48745" y="688482"/>
                      <a:pt x="42486" y="694741"/>
                    </a:cubicBezTo>
                    <a:cubicBezTo>
                      <a:pt x="41591" y="696530"/>
                      <a:pt x="39803" y="697424"/>
                      <a:pt x="38909" y="699212"/>
                    </a:cubicBezTo>
                    <a:cubicBezTo>
                      <a:pt x="38014" y="700106"/>
                      <a:pt x="37120" y="701000"/>
                      <a:pt x="37120" y="701894"/>
                    </a:cubicBezTo>
                    <a:lnTo>
                      <a:pt x="35332" y="703683"/>
                    </a:lnTo>
                    <a:cubicBezTo>
                      <a:pt x="29967" y="709942"/>
                      <a:pt x="26390" y="716201"/>
                      <a:pt x="21919" y="723354"/>
                    </a:cubicBezTo>
                    <a:cubicBezTo>
                      <a:pt x="21919" y="724248"/>
                      <a:pt x="21024" y="724248"/>
                      <a:pt x="21024" y="724248"/>
                    </a:cubicBezTo>
                    <a:cubicBezTo>
                      <a:pt x="21024" y="725142"/>
                      <a:pt x="20130" y="726036"/>
                      <a:pt x="19236" y="726930"/>
                    </a:cubicBezTo>
                    <a:cubicBezTo>
                      <a:pt x="13871" y="736766"/>
                      <a:pt x="9400" y="747495"/>
                      <a:pt x="6717" y="758225"/>
                    </a:cubicBezTo>
                    <a:cubicBezTo>
                      <a:pt x="-4908" y="796673"/>
                      <a:pt x="458" y="829755"/>
                      <a:pt x="8506" y="837803"/>
                    </a:cubicBezTo>
                    <a:cubicBezTo>
                      <a:pt x="10294" y="839591"/>
                      <a:pt x="63947" y="856579"/>
                      <a:pt x="101503" y="873568"/>
                    </a:cubicBezTo>
                    <a:cubicBezTo>
                      <a:pt x="119388" y="881615"/>
                      <a:pt x="131012" y="886980"/>
                      <a:pt x="141743" y="894133"/>
                    </a:cubicBezTo>
                    <a:lnTo>
                      <a:pt x="1085135" y="894133"/>
                    </a:lnTo>
                    <a:lnTo>
                      <a:pt x="1085135" y="0"/>
                    </a:lnTo>
                    <a:close/>
                  </a:path>
                </a:pathLst>
              </a:custGeom>
              <a:solidFill>
                <a:srgbClr val="E1000F"/>
              </a:solidFill>
              <a:ln w="893" cap="flat">
                <a:noFill/>
                <a:prstDash val="solid"/>
                <a:miter/>
              </a:ln>
            </p:spPr>
            <p:txBody>
              <a:bodyPr rtlCol="0" anchor="ctr"/>
              <a:lstStyle/>
              <a:p>
                <a:endParaRPr lang="fr-FR"/>
              </a:p>
            </p:txBody>
          </p:sp>
          <p:sp>
            <p:nvSpPr>
              <p:cNvPr id="64" name="Forme libre 63">
                <a:extLst>
                  <a:ext uri="{FF2B5EF4-FFF2-40B4-BE49-F238E27FC236}">
                    <a16:creationId xmlns:a16="http://schemas.microsoft.com/office/drawing/2014/main" id="{1882FA65-38E4-B7CC-52E0-5F8A2C7AD656}"/>
                  </a:ext>
                </a:extLst>
              </p:cNvPr>
              <p:cNvSpPr/>
              <p:nvPr/>
            </p:nvSpPr>
            <p:spPr>
              <a:xfrm>
                <a:off x="4684935" y="1205549"/>
                <a:ext cx="109897" cy="97202"/>
              </a:xfrm>
              <a:custGeom>
                <a:avLst/>
                <a:gdLst>
                  <a:gd name="connsiteX0" fmla="*/ 65277 w 109897"/>
                  <a:gd name="connsiteY0" fmla="*/ 15836 h 97202"/>
                  <a:gd name="connsiteX1" fmla="*/ 82267 w 109897"/>
                  <a:gd name="connsiteY1" fmla="*/ 21201 h 97202"/>
                  <a:gd name="connsiteX2" fmla="*/ 48287 w 109897"/>
                  <a:gd name="connsiteY2" fmla="*/ 51602 h 97202"/>
                  <a:gd name="connsiteX3" fmla="*/ 42922 w 109897"/>
                  <a:gd name="connsiteY3" fmla="*/ 51602 h 97202"/>
                  <a:gd name="connsiteX4" fmla="*/ 34874 w 109897"/>
                  <a:gd name="connsiteY4" fmla="*/ 63225 h 97202"/>
                  <a:gd name="connsiteX5" fmla="*/ 19673 w 109897"/>
                  <a:gd name="connsiteY5" fmla="*/ 65014 h 97202"/>
                  <a:gd name="connsiteX6" fmla="*/ 44711 w 109897"/>
                  <a:gd name="connsiteY6" fmla="*/ 74849 h 97202"/>
                  <a:gd name="connsiteX7" fmla="*/ 50076 w 109897"/>
                  <a:gd name="connsiteY7" fmla="*/ 82002 h 97202"/>
                  <a:gd name="connsiteX8" fmla="*/ 53653 w 109897"/>
                  <a:gd name="connsiteY8" fmla="*/ 80214 h 97202"/>
                  <a:gd name="connsiteX9" fmla="*/ 57229 w 109897"/>
                  <a:gd name="connsiteY9" fmla="*/ 82002 h 97202"/>
                  <a:gd name="connsiteX10" fmla="*/ 57229 w 109897"/>
                  <a:gd name="connsiteY10" fmla="*/ 89155 h 97202"/>
                  <a:gd name="connsiteX11" fmla="*/ 36663 w 109897"/>
                  <a:gd name="connsiteY11" fmla="*/ 94520 h 97202"/>
                  <a:gd name="connsiteX12" fmla="*/ 76008 w 109897"/>
                  <a:gd name="connsiteY12" fmla="*/ 94520 h 97202"/>
                  <a:gd name="connsiteX13" fmla="*/ 83162 w 109897"/>
                  <a:gd name="connsiteY13" fmla="*/ 65908 h 97202"/>
                  <a:gd name="connsiteX14" fmla="*/ 79585 w 109897"/>
                  <a:gd name="connsiteY14" fmla="*/ 60543 h 97202"/>
                  <a:gd name="connsiteX15" fmla="*/ 89421 w 109897"/>
                  <a:gd name="connsiteY15" fmla="*/ 50708 h 97202"/>
                  <a:gd name="connsiteX16" fmla="*/ 99257 w 109897"/>
                  <a:gd name="connsiteY16" fmla="*/ 45343 h 97202"/>
                  <a:gd name="connsiteX17" fmla="*/ 93892 w 109897"/>
                  <a:gd name="connsiteY17" fmla="*/ 37296 h 97202"/>
                  <a:gd name="connsiteX18" fmla="*/ 109094 w 109897"/>
                  <a:gd name="connsiteY18" fmla="*/ 10472 h 97202"/>
                  <a:gd name="connsiteX19" fmla="*/ 85844 w 109897"/>
                  <a:gd name="connsiteY19" fmla="*/ 1530 h 97202"/>
                  <a:gd name="connsiteX20" fmla="*/ 57229 w 109897"/>
                  <a:gd name="connsiteY20" fmla="*/ 3319 h 97202"/>
                  <a:gd name="connsiteX21" fmla="*/ 32192 w 109897"/>
                  <a:gd name="connsiteY21" fmla="*/ 10472 h 97202"/>
                  <a:gd name="connsiteX22" fmla="*/ 0 w 109897"/>
                  <a:gd name="connsiteY22" fmla="*/ 27460 h 97202"/>
                  <a:gd name="connsiteX23" fmla="*/ 36663 w 109897"/>
                  <a:gd name="connsiteY23" fmla="*/ 17625 h 97202"/>
                  <a:gd name="connsiteX24" fmla="*/ 65277 w 109897"/>
                  <a:gd name="connsiteY24" fmla="*/ 15836 h 97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9897" h="97202">
                    <a:moveTo>
                      <a:pt x="65277" y="15836"/>
                    </a:moveTo>
                    <a:cubicBezTo>
                      <a:pt x="72431" y="17625"/>
                      <a:pt x="82267" y="17625"/>
                      <a:pt x="82267" y="21201"/>
                    </a:cubicBezTo>
                    <a:cubicBezTo>
                      <a:pt x="78691" y="34613"/>
                      <a:pt x="59018" y="38190"/>
                      <a:pt x="48287" y="51602"/>
                    </a:cubicBezTo>
                    <a:lnTo>
                      <a:pt x="42922" y="51602"/>
                    </a:lnTo>
                    <a:cubicBezTo>
                      <a:pt x="37557" y="55178"/>
                      <a:pt x="39345" y="63225"/>
                      <a:pt x="34874" y="63225"/>
                    </a:cubicBezTo>
                    <a:cubicBezTo>
                      <a:pt x="29509" y="61437"/>
                      <a:pt x="25038" y="63225"/>
                      <a:pt x="19673" y="65014"/>
                    </a:cubicBezTo>
                    <a:cubicBezTo>
                      <a:pt x="26826" y="72167"/>
                      <a:pt x="34874" y="76637"/>
                      <a:pt x="44711" y="74849"/>
                    </a:cubicBezTo>
                    <a:cubicBezTo>
                      <a:pt x="46499" y="74849"/>
                      <a:pt x="50076" y="78426"/>
                      <a:pt x="50076" y="82002"/>
                    </a:cubicBezTo>
                    <a:cubicBezTo>
                      <a:pt x="50076" y="82002"/>
                      <a:pt x="51864" y="82002"/>
                      <a:pt x="53653" y="80214"/>
                    </a:cubicBezTo>
                    <a:cubicBezTo>
                      <a:pt x="55441" y="80214"/>
                      <a:pt x="57229" y="80214"/>
                      <a:pt x="57229" y="82002"/>
                    </a:cubicBezTo>
                    <a:lnTo>
                      <a:pt x="57229" y="89155"/>
                    </a:lnTo>
                    <a:cubicBezTo>
                      <a:pt x="51864" y="96308"/>
                      <a:pt x="43816" y="92732"/>
                      <a:pt x="36663" y="94520"/>
                    </a:cubicBezTo>
                    <a:cubicBezTo>
                      <a:pt x="50076" y="98097"/>
                      <a:pt x="63489" y="98097"/>
                      <a:pt x="76008" y="94520"/>
                    </a:cubicBezTo>
                    <a:cubicBezTo>
                      <a:pt x="85844" y="90944"/>
                      <a:pt x="76008" y="73955"/>
                      <a:pt x="83162" y="65908"/>
                    </a:cubicBezTo>
                    <a:cubicBezTo>
                      <a:pt x="79585" y="65908"/>
                      <a:pt x="83162" y="60543"/>
                      <a:pt x="79585" y="60543"/>
                    </a:cubicBezTo>
                    <a:cubicBezTo>
                      <a:pt x="83162" y="56967"/>
                      <a:pt x="86738" y="52496"/>
                      <a:pt x="89421" y="50708"/>
                    </a:cubicBezTo>
                    <a:cubicBezTo>
                      <a:pt x="92998" y="50708"/>
                      <a:pt x="97469" y="48919"/>
                      <a:pt x="99257" y="45343"/>
                    </a:cubicBezTo>
                    <a:cubicBezTo>
                      <a:pt x="99257" y="41766"/>
                      <a:pt x="92104" y="39978"/>
                      <a:pt x="93892" y="37296"/>
                    </a:cubicBezTo>
                    <a:cubicBezTo>
                      <a:pt x="103728" y="30143"/>
                      <a:pt x="112671" y="20307"/>
                      <a:pt x="109094" y="10472"/>
                    </a:cubicBezTo>
                    <a:cubicBezTo>
                      <a:pt x="107305" y="5107"/>
                      <a:pt x="93892" y="5107"/>
                      <a:pt x="85844" y="1530"/>
                    </a:cubicBezTo>
                    <a:cubicBezTo>
                      <a:pt x="77796" y="-2046"/>
                      <a:pt x="67066" y="1530"/>
                      <a:pt x="57229" y="3319"/>
                    </a:cubicBezTo>
                    <a:cubicBezTo>
                      <a:pt x="49182" y="3319"/>
                      <a:pt x="40239" y="8683"/>
                      <a:pt x="32192" y="10472"/>
                    </a:cubicBezTo>
                    <a:cubicBezTo>
                      <a:pt x="20567" y="14048"/>
                      <a:pt x="9836" y="20307"/>
                      <a:pt x="0" y="27460"/>
                    </a:cubicBezTo>
                    <a:cubicBezTo>
                      <a:pt x="11625" y="22095"/>
                      <a:pt x="23249" y="20307"/>
                      <a:pt x="36663" y="17625"/>
                    </a:cubicBezTo>
                    <a:cubicBezTo>
                      <a:pt x="46499" y="15836"/>
                      <a:pt x="54547" y="14048"/>
                      <a:pt x="65277" y="15836"/>
                    </a:cubicBezTo>
                  </a:path>
                </a:pathLst>
              </a:custGeom>
              <a:solidFill>
                <a:srgbClr val="808080"/>
              </a:solidFill>
              <a:ln w="893" cap="flat">
                <a:noFill/>
                <a:prstDash val="solid"/>
                <a:miter/>
              </a:ln>
            </p:spPr>
            <p:txBody>
              <a:bodyPr rtlCol="0" anchor="ctr"/>
              <a:lstStyle/>
              <a:p>
                <a:endParaRPr lang="fr-FR"/>
              </a:p>
            </p:txBody>
          </p:sp>
        </p:grpSp>
        <p:sp>
          <p:nvSpPr>
            <p:cNvPr id="60" name="Forme libre 59">
              <a:extLst>
                <a:ext uri="{FF2B5EF4-FFF2-40B4-BE49-F238E27FC236}">
                  <a16:creationId xmlns:a16="http://schemas.microsoft.com/office/drawing/2014/main" id="{B664CACB-77F3-F987-1723-74C2CAFF7160}"/>
                </a:ext>
              </a:extLst>
            </p:cNvPr>
            <p:cNvSpPr/>
            <p:nvPr/>
          </p:nvSpPr>
          <p:spPr>
            <a:xfrm>
              <a:off x="3189814" y="2048458"/>
              <a:ext cx="5812369" cy="1982292"/>
            </a:xfrm>
            <a:custGeom>
              <a:avLst/>
              <a:gdLst>
                <a:gd name="connsiteX0" fmla="*/ 0 w 5812369"/>
                <a:gd name="connsiteY0" fmla="*/ 857474 h 1982292"/>
                <a:gd name="connsiteX1" fmla="*/ 0 w 5812369"/>
                <a:gd name="connsiteY1" fmla="*/ 186874 h 1982292"/>
                <a:gd name="connsiteX2" fmla="*/ 203880 w 5812369"/>
                <a:gd name="connsiteY2" fmla="*/ 186874 h 1982292"/>
                <a:gd name="connsiteX3" fmla="*/ 377357 w 5812369"/>
                <a:gd name="connsiteY3" fmla="*/ 240522 h 1982292"/>
                <a:gd name="connsiteX4" fmla="*/ 441740 w 5812369"/>
                <a:gd name="connsiteY4" fmla="*/ 387160 h 1982292"/>
                <a:gd name="connsiteX5" fmla="*/ 414020 w 5812369"/>
                <a:gd name="connsiteY5" fmla="*/ 490879 h 1982292"/>
                <a:gd name="connsiteX6" fmla="*/ 335329 w 5812369"/>
                <a:gd name="connsiteY6" fmla="*/ 560621 h 1982292"/>
                <a:gd name="connsiteX7" fmla="*/ 544574 w 5812369"/>
                <a:gd name="connsiteY7" fmla="*/ 857474 h 1982292"/>
                <a:gd name="connsiteX8" fmla="*/ 382722 w 5812369"/>
                <a:gd name="connsiteY8" fmla="*/ 857474 h 1982292"/>
                <a:gd name="connsiteX9" fmla="*/ 204774 w 5812369"/>
                <a:gd name="connsiteY9" fmla="*/ 586551 h 1982292"/>
                <a:gd name="connsiteX10" fmla="*/ 135920 w 5812369"/>
                <a:gd name="connsiteY10" fmla="*/ 586551 h 1982292"/>
                <a:gd name="connsiteX11" fmla="*/ 135920 w 5812369"/>
                <a:gd name="connsiteY11" fmla="*/ 857474 h 1982292"/>
                <a:gd name="connsiteX12" fmla="*/ 135920 w 5812369"/>
                <a:gd name="connsiteY12" fmla="*/ 471208 h 1982292"/>
                <a:gd name="connsiteX13" fmla="*/ 211928 w 5812369"/>
                <a:gd name="connsiteY13" fmla="*/ 471208 h 1982292"/>
                <a:gd name="connsiteX14" fmla="*/ 278100 w 5812369"/>
                <a:gd name="connsiteY14" fmla="*/ 448855 h 1982292"/>
                <a:gd name="connsiteX15" fmla="*/ 302243 w 5812369"/>
                <a:gd name="connsiteY15" fmla="*/ 385371 h 1982292"/>
                <a:gd name="connsiteX16" fmla="*/ 278100 w 5812369"/>
                <a:gd name="connsiteY16" fmla="*/ 324570 h 1982292"/>
                <a:gd name="connsiteX17" fmla="*/ 211928 w 5812369"/>
                <a:gd name="connsiteY17" fmla="*/ 303111 h 1982292"/>
                <a:gd name="connsiteX18" fmla="*/ 135920 w 5812369"/>
                <a:gd name="connsiteY18" fmla="*/ 303111 h 1982292"/>
                <a:gd name="connsiteX19" fmla="*/ 639361 w 5812369"/>
                <a:gd name="connsiteY19" fmla="*/ 857474 h 1982292"/>
                <a:gd name="connsiteX20" fmla="*/ 639361 w 5812369"/>
                <a:gd name="connsiteY20" fmla="*/ 186874 h 1982292"/>
                <a:gd name="connsiteX21" fmla="*/ 1028342 w 5812369"/>
                <a:gd name="connsiteY21" fmla="*/ 186874 h 1982292"/>
                <a:gd name="connsiteX22" fmla="*/ 1028342 w 5812369"/>
                <a:gd name="connsiteY22" fmla="*/ 303111 h 1982292"/>
                <a:gd name="connsiteX23" fmla="*/ 774387 w 5812369"/>
                <a:gd name="connsiteY23" fmla="*/ 303111 h 1982292"/>
                <a:gd name="connsiteX24" fmla="*/ 774387 w 5812369"/>
                <a:gd name="connsiteY24" fmla="*/ 457796 h 1982292"/>
                <a:gd name="connsiteX25" fmla="*/ 989891 w 5812369"/>
                <a:gd name="connsiteY25" fmla="*/ 457796 h 1982292"/>
                <a:gd name="connsiteX26" fmla="*/ 989891 w 5812369"/>
                <a:gd name="connsiteY26" fmla="*/ 574033 h 1982292"/>
                <a:gd name="connsiteX27" fmla="*/ 774387 w 5812369"/>
                <a:gd name="connsiteY27" fmla="*/ 574033 h 1982292"/>
                <a:gd name="connsiteX28" fmla="*/ 774387 w 5812369"/>
                <a:gd name="connsiteY28" fmla="*/ 741236 h 1982292"/>
                <a:gd name="connsiteX29" fmla="*/ 1028342 w 5812369"/>
                <a:gd name="connsiteY29" fmla="*/ 741236 h 1982292"/>
                <a:gd name="connsiteX30" fmla="*/ 1028342 w 5812369"/>
                <a:gd name="connsiteY30" fmla="*/ 857474 h 1982292"/>
                <a:gd name="connsiteX31" fmla="*/ 770810 w 5812369"/>
                <a:gd name="connsiteY31" fmla="*/ 129649 h 1982292"/>
                <a:gd name="connsiteX32" fmla="*/ 878115 w 5812369"/>
                <a:gd name="connsiteY32" fmla="*/ 0 h 1982292"/>
                <a:gd name="connsiteX33" fmla="*/ 1017612 w 5812369"/>
                <a:gd name="connsiteY33" fmla="*/ 0 h 1982292"/>
                <a:gd name="connsiteX34" fmla="*/ 894211 w 5812369"/>
                <a:gd name="connsiteY34" fmla="*/ 129649 h 1982292"/>
                <a:gd name="connsiteX35" fmla="*/ 1193771 w 5812369"/>
                <a:gd name="connsiteY35" fmla="*/ 857474 h 1982292"/>
                <a:gd name="connsiteX36" fmla="*/ 1193771 w 5812369"/>
                <a:gd name="connsiteY36" fmla="*/ 186874 h 1982292"/>
                <a:gd name="connsiteX37" fmla="*/ 1414641 w 5812369"/>
                <a:gd name="connsiteY37" fmla="*/ 186874 h 1982292"/>
                <a:gd name="connsiteX38" fmla="*/ 1587224 w 5812369"/>
                <a:gd name="connsiteY38" fmla="*/ 240522 h 1982292"/>
                <a:gd name="connsiteX39" fmla="*/ 1650713 w 5812369"/>
                <a:gd name="connsiteY39" fmla="*/ 387160 h 1982292"/>
                <a:gd name="connsiteX40" fmla="*/ 1587224 w 5812369"/>
                <a:gd name="connsiteY40" fmla="*/ 532903 h 1982292"/>
                <a:gd name="connsiteX41" fmla="*/ 1414641 w 5812369"/>
                <a:gd name="connsiteY41" fmla="*/ 586551 h 1982292"/>
                <a:gd name="connsiteX42" fmla="*/ 1329691 w 5812369"/>
                <a:gd name="connsiteY42" fmla="*/ 586551 h 1982292"/>
                <a:gd name="connsiteX43" fmla="*/ 1329691 w 5812369"/>
                <a:gd name="connsiteY43" fmla="*/ 857474 h 1982292"/>
                <a:gd name="connsiteX44" fmla="*/ 1329691 w 5812369"/>
                <a:gd name="connsiteY44" fmla="*/ 471208 h 1982292"/>
                <a:gd name="connsiteX45" fmla="*/ 1420007 w 5812369"/>
                <a:gd name="connsiteY45" fmla="*/ 471208 h 1982292"/>
                <a:gd name="connsiteX46" fmla="*/ 1487967 w 5812369"/>
                <a:gd name="connsiteY46" fmla="*/ 447961 h 1982292"/>
                <a:gd name="connsiteX47" fmla="*/ 1512110 w 5812369"/>
                <a:gd name="connsiteY47" fmla="*/ 385371 h 1982292"/>
                <a:gd name="connsiteX48" fmla="*/ 1487072 w 5812369"/>
                <a:gd name="connsiteY48" fmla="*/ 324570 h 1982292"/>
                <a:gd name="connsiteX49" fmla="*/ 1420007 w 5812369"/>
                <a:gd name="connsiteY49" fmla="*/ 303111 h 1982292"/>
                <a:gd name="connsiteX50" fmla="*/ 1329691 w 5812369"/>
                <a:gd name="connsiteY50" fmla="*/ 303111 h 1982292"/>
                <a:gd name="connsiteX51" fmla="*/ 1759807 w 5812369"/>
                <a:gd name="connsiteY51" fmla="*/ 595493 h 1982292"/>
                <a:gd name="connsiteX52" fmla="*/ 1759807 w 5812369"/>
                <a:gd name="connsiteY52" fmla="*/ 186874 h 1982292"/>
                <a:gd name="connsiteX53" fmla="*/ 1895727 w 5812369"/>
                <a:gd name="connsiteY53" fmla="*/ 186874 h 1982292"/>
                <a:gd name="connsiteX54" fmla="*/ 1895727 w 5812369"/>
                <a:gd name="connsiteY54" fmla="*/ 606222 h 1982292"/>
                <a:gd name="connsiteX55" fmla="*/ 1931495 w 5812369"/>
                <a:gd name="connsiteY55" fmla="*/ 711730 h 1982292"/>
                <a:gd name="connsiteX56" fmla="*/ 2030753 w 5812369"/>
                <a:gd name="connsiteY56" fmla="*/ 749283 h 1982292"/>
                <a:gd name="connsiteX57" fmla="*/ 2129116 w 5812369"/>
                <a:gd name="connsiteY57" fmla="*/ 711730 h 1982292"/>
                <a:gd name="connsiteX58" fmla="*/ 2164884 w 5812369"/>
                <a:gd name="connsiteY58" fmla="*/ 606222 h 1982292"/>
                <a:gd name="connsiteX59" fmla="*/ 2164884 w 5812369"/>
                <a:gd name="connsiteY59" fmla="*/ 186874 h 1982292"/>
                <a:gd name="connsiteX60" fmla="*/ 2300804 w 5812369"/>
                <a:gd name="connsiteY60" fmla="*/ 186874 h 1982292"/>
                <a:gd name="connsiteX61" fmla="*/ 2300804 w 5812369"/>
                <a:gd name="connsiteY61" fmla="*/ 595493 h 1982292"/>
                <a:gd name="connsiteX62" fmla="*/ 2228373 w 5812369"/>
                <a:gd name="connsiteY62" fmla="*/ 802037 h 1982292"/>
                <a:gd name="connsiteX63" fmla="*/ 2029858 w 5812369"/>
                <a:gd name="connsiteY63" fmla="*/ 876250 h 1982292"/>
                <a:gd name="connsiteX64" fmla="*/ 1832238 w 5812369"/>
                <a:gd name="connsiteY64" fmla="*/ 802037 h 1982292"/>
                <a:gd name="connsiteX65" fmla="*/ 1759807 w 5812369"/>
                <a:gd name="connsiteY65" fmla="*/ 595493 h 1982292"/>
                <a:gd name="connsiteX66" fmla="*/ 2477858 w 5812369"/>
                <a:gd name="connsiteY66" fmla="*/ 857474 h 1982292"/>
                <a:gd name="connsiteX67" fmla="*/ 2477858 w 5812369"/>
                <a:gd name="connsiteY67" fmla="*/ 186874 h 1982292"/>
                <a:gd name="connsiteX68" fmla="*/ 2667431 w 5812369"/>
                <a:gd name="connsiteY68" fmla="*/ 186874 h 1982292"/>
                <a:gd name="connsiteX69" fmla="*/ 2831071 w 5812369"/>
                <a:gd name="connsiteY69" fmla="*/ 235157 h 1982292"/>
                <a:gd name="connsiteX70" fmla="*/ 2890983 w 5812369"/>
                <a:gd name="connsiteY70" fmla="*/ 369277 h 1982292"/>
                <a:gd name="connsiteX71" fmla="*/ 2820341 w 5812369"/>
                <a:gd name="connsiteY71" fmla="*/ 501609 h 1982292"/>
                <a:gd name="connsiteX72" fmla="*/ 2901714 w 5812369"/>
                <a:gd name="connsiteY72" fmla="*/ 565986 h 1982292"/>
                <a:gd name="connsiteX73" fmla="*/ 2930329 w 5812369"/>
                <a:gd name="connsiteY73" fmla="*/ 659870 h 1982292"/>
                <a:gd name="connsiteX74" fmla="*/ 2863263 w 5812369"/>
                <a:gd name="connsiteY74" fmla="*/ 804720 h 1982292"/>
                <a:gd name="connsiteX75" fmla="*/ 2681738 w 5812369"/>
                <a:gd name="connsiteY75" fmla="*/ 857474 h 1982292"/>
                <a:gd name="connsiteX76" fmla="*/ 2612884 w 5812369"/>
                <a:gd name="connsiteY76" fmla="*/ 741236 h 1982292"/>
                <a:gd name="connsiteX77" fmla="*/ 2689786 w 5812369"/>
                <a:gd name="connsiteY77" fmla="*/ 741236 h 1982292"/>
                <a:gd name="connsiteX78" fmla="*/ 2764005 w 5812369"/>
                <a:gd name="connsiteY78" fmla="*/ 717989 h 1982292"/>
                <a:gd name="connsiteX79" fmla="*/ 2790832 w 5812369"/>
                <a:gd name="connsiteY79" fmla="*/ 652717 h 1982292"/>
                <a:gd name="connsiteX80" fmla="*/ 2764005 w 5812369"/>
                <a:gd name="connsiteY80" fmla="*/ 588340 h 1982292"/>
                <a:gd name="connsiteX81" fmla="*/ 2689786 w 5812369"/>
                <a:gd name="connsiteY81" fmla="*/ 565986 h 1982292"/>
                <a:gd name="connsiteX82" fmla="*/ 2612884 w 5812369"/>
                <a:gd name="connsiteY82" fmla="*/ 565986 h 1982292"/>
                <a:gd name="connsiteX83" fmla="*/ 2612884 w 5812369"/>
                <a:gd name="connsiteY83" fmla="*/ 449749 h 1982292"/>
                <a:gd name="connsiteX84" fmla="*/ 2670113 w 5812369"/>
                <a:gd name="connsiteY84" fmla="*/ 449749 h 1982292"/>
                <a:gd name="connsiteX85" fmla="*/ 2730025 w 5812369"/>
                <a:gd name="connsiteY85" fmla="*/ 430078 h 1982292"/>
                <a:gd name="connsiteX86" fmla="*/ 2751486 w 5812369"/>
                <a:gd name="connsiteY86" fmla="*/ 375536 h 1982292"/>
                <a:gd name="connsiteX87" fmla="*/ 2730025 w 5812369"/>
                <a:gd name="connsiteY87" fmla="*/ 322782 h 1982292"/>
                <a:gd name="connsiteX88" fmla="*/ 2670113 w 5812369"/>
                <a:gd name="connsiteY88" fmla="*/ 303111 h 1982292"/>
                <a:gd name="connsiteX89" fmla="*/ 2612884 w 5812369"/>
                <a:gd name="connsiteY89" fmla="*/ 303111 h 1982292"/>
                <a:gd name="connsiteX90" fmla="*/ 3077873 w 5812369"/>
                <a:gd name="connsiteY90" fmla="*/ 857474 h 1982292"/>
                <a:gd name="connsiteX91" fmla="*/ 3077873 w 5812369"/>
                <a:gd name="connsiteY91" fmla="*/ 186874 h 1982292"/>
                <a:gd name="connsiteX92" fmla="*/ 3212899 w 5812369"/>
                <a:gd name="connsiteY92" fmla="*/ 186874 h 1982292"/>
                <a:gd name="connsiteX93" fmla="*/ 3212899 w 5812369"/>
                <a:gd name="connsiteY93" fmla="*/ 734083 h 1982292"/>
                <a:gd name="connsiteX94" fmla="*/ 3466855 w 5812369"/>
                <a:gd name="connsiteY94" fmla="*/ 734083 h 1982292"/>
                <a:gd name="connsiteX95" fmla="*/ 3466855 w 5812369"/>
                <a:gd name="connsiteY95" fmla="*/ 857474 h 1982292"/>
                <a:gd name="connsiteX96" fmla="*/ 3595621 w 5812369"/>
                <a:gd name="connsiteY96" fmla="*/ 857474 h 1982292"/>
                <a:gd name="connsiteX97" fmla="*/ 3595621 w 5812369"/>
                <a:gd name="connsiteY97" fmla="*/ 186874 h 1982292"/>
                <a:gd name="connsiteX98" fmla="*/ 3730647 w 5812369"/>
                <a:gd name="connsiteY98" fmla="*/ 186874 h 1982292"/>
                <a:gd name="connsiteX99" fmla="*/ 3730647 w 5812369"/>
                <a:gd name="connsiteY99" fmla="*/ 857474 h 1982292"/>
                <a:gd name="connsiteX100" fmla="*/ 3896076 w 5812369"/>
                <a:gd name="connsiteY100" fmla="*/ 658976 h 1982292"/>
                <a:gd name="connsiteX101" fmla="*/ 3870144 w 5812369"/>
                <a:gd name="connsiteY101" fmla="*/ 522174 h 1982292"/>
                <a:gd name="connsiteX102" fmla="*/ 3896076 w 5812369"/>
                <a:gd name="connsiteY102" fmla="*/ 386265 h 1982292"/>
                <a:gd name="connsiteX103" fmla="*/ 3967613 w 5812369"/>
                <a:gd name="connsiteY103" fmla="*/ 272711 h 1982292"/>
                <a:gd name="connsiteX104" fmla="*/ 4080284 w 5812369"/>
                <a:gd name="connsiteY104" fmla="*/ 195815 h 1982292"/>
                <a:gd name="connsiteX105" fmla="*/ 4224252 w 5812369"/>
                <a:gd name="connsiteY105" fmla="*/ 167203 h 1982292"/>
                <a:gd name="connsiteX106" fmla="*/ 4368220 w 5812369"/>
                <a:gd name="connsiteY106" fmla="*/ 195815 h 1982292"/>
                <a:gd name="connsiteX107" fmla="*/ 4480890 w 5812369"/>
                <a:gd name="connsiteY107" fmla="*/ 272711 h 1982292"/>
                <a:gd name="connsiteX108" fmla="*/ 4552427 w 5812369"/>
                <a:gd name="connsiteY108" fmla="*/ 386265 h 1982292"/>
                <a:gd name="connsiteX109" fmla="*/ 4578359 w 5812369"/>
                <a:gd name="connsiteY109" fmla="*/ 522174 h 1982292"/>
                <a:gd name="connsiteX110" fmla="*/ 4543485 w 5812369"/>
                <a:gd name="connsiteY110" fmla="*/ 679541 h 1982292"/>
                <a:gd name="connsiteX111" fmla="*/ 4446910 w 5812369"/>
                <a:gd name="connsiteY111" fmla="*/ 802037 h 1982292"/>
                <a:gd name="connsiteX112" fmla="*/ 4487150 w 5812369"/>
                <a:gd name="connsiteY112" fmla="*/ 840485 h 1982292"/>
                <a:gd name="connsiteX113" fmla="*/ 4626646 w 5812369"/>
                <a:gd name="connsiteY113" fmla="*/ 903968 h 1982292"/>
                <a:gd name="connsiteX114" fmla="*/ 4674934 w 5812369"/>
                <a:gd name="connsiteY114" fmla="*/ 896815 h 1982292"/>
                <a:gd name="connsiteX115" fmla="*/ 4674934 w 5812369"/>
                <a:gd name="connsiteY115" fmla="*/ 1012159 h 1982292"/>
                <a:gd name="connsiteX116" fmla="*/ 4604291 w 5812369"/>
                <a:gd name="connsiteY116" fmla="*/ 1023782 h 1982292"/>
                <a:gd name="connsiteX117" fmla="*/ 4395940 w 5812369"/>
                <a:gd name="connsiteY117" fmla="*/ 936157 h 1982292"/>
                <a:gd name="connsiteX118" fmla="*/ 4316355 w 5812369"/>
                <a:gd name="connsiteY118" fmla="*/ 864627 h 1982292"/>
                <a:gd name="connsiteX119" fmla="*/ 4224252 w 5812369"/>
                <a:gd name="connsiteY119" fmla="*/ 876250 h 1982292"/>
                <a:gd name="connsiteX120" fmla="*/ 4080284 w 5812369"/>
                <a:gd name="connsiteY120" fmla="*/ 847638 h 1982292"/>
                <a:gd name="connsiteX121" fmla="*/ 3967613 w 5812369"/>
                <a:gd name="connsiteY121" fmla="*/ 771637 h 1982292"/>
                <a:gd name="connsiteX122" fmla="*/ 3896076 w 5812369"/>
                <a:gd name="connsiteY122" fmla="*/ 658976 h 1982292"/>
                <a:gd name="connsiteX123" fmla="*/ 4070447 w 5812369"/>
                <a:gd name="connsiteY123" fmla="*/ 360336 h 1982292"/>
                <a:gd name="connsiteX124" fmla="*/ 4008747 w 5812369"/>
                <a:gd name="connsiteY124" fmla="*/ 522174 h 1982292"/>
                <a:gd name="connsiteX125" fmla="*/ 4070447 w 5812369"/>
                <a:gd name="connsiteY125" fmla="*/ 684012 h 1982292"/>
                <a:gd name="connsiteX126" fmla="*/ 4225146 w 5812369"/>
                <a:gd name="connsiteY126" fmla="*/ 749283 h 1982292"/>
                <a:gd name="connsiteX127" fmla="*/ 4335134 w 5812369"/>
                <a:gd name="connsiteY127" fmla="*/ 719777 h 1982292"/>
                <a:gd name="connsiteX128" fmla="*/ 4412036 w 5812369"/>
                <a:gd name="connsiteY128" fmla="*/ 637517 h 1982292"/>
                <a:gd name="connsiteX129" fmla="*/ 4439756 w 5812369"/>
                <a:gd name="connsiteY129" fmla="*/ 522174 h 1982292"/>
                <a:gd name="connsiteX130" fmla="*/ 4378056 w 5812369"/>
                <a:gd name="connsiteY130" fmla="*/ 360336 h 1982292"/>
                <a:gd name="connsiteX131" fmla="*/ 4224252 w 5812369"/>
                <a:gd name="connsiteY131" fmla="*/ 295064 h 1982292"/>
                <a:gd name="connsiteX132" fmla="*/ 4069553 w 5812369"/>
                <a:gd name="connsiteY132" fmla="*/ 360336 h 1982292"/>
                <a:gd name="connsiteX133" fmla="*/ 4705337 w 5812369"/>
                <a:gd name="connsiteY133" fmla="*/ 595493 h 1982292"/>
                <a:gd name="connsiteX134" fmla="*/ 4705337 w 5812369"/>
                <a:gd name="connsiteY134" fmla="*/ 186874 h 1982292"/>
                <a:gd name="connsiteX135" fmla="*/ 4841257 w 5812369"/>
                <a:gd name="connsiteY135" fmla="*/ 186874 h 1982292"/>
                <a:gd name="connsiteX136" fmla="*/ 4841257 w 5812369"/>
                <a:gd name="connsiteY136" fmla="*/ 606222 h 1982292"/>
                <a:gd name="connsiteX137" fmla="*/ 4877025 w 5812369"/>
                <a:gd name="connsiteY137" fmla="*/ 711730 h 1982292"/>
                <a:gd name="connsiteX138" fmla="*/ 4976283 w 5812369"/>
                <a:gd name="connsiteY138" fmla="*/ 749283 h 1982292"/>
                <a:gd name="connsiteX139" fmla="*/ 5074646 w 5812369"/>
                <a:gd name="connsiteY139" fmla="*/ 711730 h 1982292"/>
                <a:gd name="connsiteX140" fmla="*/ 5110414 w 5812369"/>
                <a:gd name="connsiteY140" fmla="*/ 606222 h 1982292"/>
                <a:gd name="connsiteX141" fmla="*/ 5110414 w 5812369"/>
                <a:gd name="connsiteY141" fmla="*/ 186874 h 1982292"/>
                <a:gd name="connsiteX142" fmla="*/ 5246334 w 5812369"/>
                <a:gd name="connsiteY142" fmla="*/ 186874 h 1982292"/>
                <a:gd name="connsiteX143" fmla="*/ 5246334 w 5812369"/>
                <a:gd name="connsiteY143" fmla="*/ 595493 h 1982292"/>
                <a:gd name="connsiteX144" fmla="*/ 5173903 w 5812369"/>
                <a:gd name="connsiteY144" fmla="*/ 802037 h 1982292"/>
                <a:gd name="connsiteX145" fmla="*/ 4975389 w 5812369"/>
                <a:gd name="connsiteY145" fmla="*/ 876250 h 1982292"/>
                <a:gd name="connsiteX146" fmla="*/ 4777768 w 5812369"/>
                <a:gd name="connsiteY146" fmla="*/ 802037 h 1982292"/>
                <a:gd name="connsiteX147" fmla="*/ 4705337 w 5812369"/>
                <a:gd name="connsiteY147" fmla="*/ 595493 h 1982292"/>
                <a:gd name="connsiteX148" fmla="*/ 5423388 w 5812369"/>
                <a:gd name="connsiteY148" fmla="*/ 857474 h 1982292"/>
                <a:gd name="connsiteX149" fmla="*/ 5423388 w 5812369"/>
                <a:gd name="connsiteY149" fmla="*/ 186874 h 1982292"/>
                <a:gd name="connsiteX150" fmla="*/ 5812370 w 5812369"/>
                <a:gd name="connsiteY150" fmla="*/ 186874 h 1982292"/>
                <a:gd name="connsiteX151" fmla="*/ 5812370 w 5812369"/>
                <a:gd name="connsiteY151" fmla="*/ 303111 h 1982292"/>
                <a:gd name="connsiteX152" fmla="*/ 5558414 w 5812369"/>
                <a:gd name="connsiteY152" fmla="*/ 303111 h 1982292"/>
                <a:gd name="connsiteX153" fmla="*/ 5558414 w 5812369"/>
                <a:gd name="connsiteY153" fmla="*/ 457796 h 1982292"/>
                <a:gd name="connsiteX154" fmla="*/ 5773919 w 5812369"/>
                <a:gd name="connsiteY154" fmla="*/ 457796 h 1982292"/>
                <a:gd name="connsiteX155" fmla="*/ 5773919 w 5812369"/>
                <a:gd name="connsiteY155" fmla="*/ 574033 h 1982292"/>
                <a:gd name="connsiteX156" fmla="*/ 5558414 w 5812369"/>
                <a:gd name="connsiteY156" fmla="*/ 574033 h 1982292"/>
                <a:gd name="connsiteX157" fmla="*/ 5558414 w 5812369"/>
                <a:gd name="connsiteY157" fmla="*/ 741236 h 1982292"/>
                <a:gd name="connsiteX158" fmla="*/ 5812370 w 5812369"/>
                <a:gd name="connsiteY158" fmla="*/ 741236 h 1982292"/>
                <a:gd name="connsiteX159" fmla="*/ 5812370 w 5812369"/>
                <a:gd name="connsiteY159" fmla="*/ 857474 h 1982292"/>
                <a:gd name="connsiteX160" fmla="*/ 0 w 5812369"/>
                <a:gd name="connsiteY160" fmla="*/ 1827608 h 1982292"/>
                <a:gd name="connsiteX161" fmla="*/ 0 w 5812369"/>
                <a:gd name="connsiteY161" fmla="*/ 1157008 h 1982292"/>
                <a:gd name="connsiteX162" fmla="*/ 388982 w 5812369"/>
                <a:gd name="connsiteY162" fmla="*/ 1157008 h 1982292"/>
                <a:gd name="connsiteX163" fmla="*/ 388982 w 5812369"/>
                <a:gd name="connsiteY163" fmla="*/ 1273245 h 1982292"/>
                <a:gd name="connsiteX164" fmla="*/ 135920 w 5812369"/>
                <a:gd name="connsiteY164" fmla="*/ 1273245 h 1982292"/>
                <a:gd name="connsiteX165" fmla="*/ 135920 w 5812369"/>
                <a:gd name="connsiteY165" fmla="*/ 1427930 h 1982292"/>
                <a:gd name="connsiteX166" fmla="*/ 351425 w 5812369"/>
                <a:gd name="connsiteY166" fmla="*/ 1427930 h 1982292"/>
                <a:gd name="connsiteX167" fmla="*/ 351425 w 5812369"/>
                <a:gd name="connsiteY167" fmla="*/ 1544168 h 1982292"/>
                <a:gd name="connsiteX168" fmla="*/ 135920 w 5812369"/>
                <a:gd name="connsiteY168" fmla="*/ 1544168 h 1982292"/>
                <a:gd name="connsiteX169" fmla="*/ 135920 w 5812369"/>
                <a:gd name="connsiteY169" fmla="*/ 1827608 h 1982292"/>
                <a:gd name="connsiteX170" fmla="*/ 517748 w 5812369"/>
                <a:gd name="connsiteY170" fmla="*/ 1827608 h 1982292"/>
                <a:gd name="connsiteX171" fmla="*/ 517748 w 5812369"/>
                <a:gd name="connsiteY171" fmla="*/ 1157008 h 1982292"/>
                <a:gd name="connsiteX172" fmla="*/ 721628 w 5812369"/>
                <a:gd name="connsiteY172" fmla="*/ 1157008 h 1982292"/>
                <a:gd name="connsiteX173" fmla="*/ 895999 w 5812369"/>
                <a:gd name="connsiteY173" fmla="*/ 1210656 h 1982292"/>
                <a:gd name="connsiteX174" fmla="*/ 959488 w 5812369"/>
                <a:gd name="connsiteY174" fmla="*/ 1357294 h 1982292"/>
                <a:gd name="connsiteX175" fmla="*/ 931768 w 5812369"/>
                <a:gd name="connsiteY175" fmla="*/ 1461907 h 1982292"/>
                <a:gd name="connsiteX176" fmla="*/ 853077 w 5812369"/>
                <a:gd name="connsiteY176" fmla="*/ 1530756 h 1982292"/>
                <a:gd name="connsiteX177" fmla="*/ 1062322 w 5812369"/>
                <a:gd name="connsiteY177" fmla="*/ 1827608 h 1982292"/>
                <a:gd name="connsiteX178" fmla="*/ 900470 w 5812369"/>
                <a:gd name="connsiteY178" fmla="*/ 1827608 h 1982292"/>
                <a:gd name="connsiteX179" fmla="*/ 722522 w 5812369"/>
                <a:gd name="connsiteY179" fmla="*/ 1556686 h 1982292"/>
                <a:gd name="connsiteX180" fmla="*/ 653668 w 5812369"/>
                <a:gd name="connsiteY180" fmla="*/ 1556686 h 1982292"/>
                <a:gd name="connsiteX181" fmla="*/ 653668 w 5812369"/>
                <a:gd name="connsiteY181" fmla="*/ 1827608 h 1982292"/>
                <a:gd name="connsiteX182" fmla="*/ 653668 w 5812369"/>
                <a:gd name="connsiteY182" fmla="*/ 1441342 h 1982292"/>
                <a:gd name="connsiteX183" fmla="*/ 729676 w 5812369"/>
                <a:gd name="connsiteY183" fmla="*/ 1441342 h 1982292"/>
                <a:gd name="connsiteX184" fmla="*/ 796742 w 5812369"/>
                <a:gd name="connsiteY184" fmla="*/ 1418989 h 1982292"/>
                <a:gd name="connsiteX185" fmla="*/ 819991 w 5812369"/>
                <a:gd name="connsiteY185" fmla="*/ 1355506 h 1982292"/>
                <a:gd name="connsiteX186" fmla="*/ 796742 w 5812369"/>
                <a:gd name="connsiteY186" fmla="*/ 1294705 h 1982292"/>
                <a:gd name="connsiteX187" fmla="*/ 729676 w 5812369"/>
                <a:gd name="connsiteY187" fmla="*/ 1273245 h 1982292"/>
                <a:gd name="connsiteX188" fmla="*/ 653668 w 5812369"/>
                <a:gd name="connsiteY188" fmla="*/ 1273245 h 1982292"/>
                <a:gd name="connsiteX189" fmla="*/ 1100773 w 5812369"/>
                <a:gd name="connsiteY189" fmla="*/ 1827608 h 1982292"/>
                <a:gd name="connsiteX190" fmla="*/ 1353835 w 5812369"/>
                <a:gd name="connsiteY190" fmla="*/ 1157008 h 1982292"/>
                <a:gd name="connsiteX191" fmla="*/ 1530889 w 5812369"/>
                <a:gd name="connsiteY191" fmla="*/ 1157008 h 1982292"/>
                <a:gd name="connsiteX192" fmla="*/ 1783950 w 5812369"/>
                <a:gd name="connsiteY192" fmla="*/ 1827608 h 1982292"/>
                <a:gd name="connsiteX193" fmla="*/ 1639982 w 5812369"/>
                <a:gd name="connsiteY193" fmla="*/ 1827608 h 1982292"/>
                <a:gd name="connsiteX194" fmla="*/ 1575599 w 5812369"/>
                <a:gd name="connsiteY194" fmla="*/ 1653252 h 1982292"/>
                <a:gd name="connsiteX195" fmla="*/ 1308230 w 5812369"/>
                <a:gd name="connsiteY195" fmla="*/ 1653252 h 1982292"/>
                <a:gd name="connsiteX196" fmla="*/ 1244741 w 5812369"/>
                <a:gd name="connsiteY196" fmla="*/ 1827608 h 1982292"/>
                <a:gd name="connsiteX197" fmla="*/ 1350258 w 5812369"/>
                <a:gd name="connsiteY197" fmla="*/ 1537015 h 1982292"/>
                <a:gd name="connsiteX198" fmla="*/ 1534466 w 5812369"/>
                <a:gd name="connsiteY198" fmla="*/ 1537015 h 1982292"/>
                <a:gd name="connsiteX199" fmla="*/ 1442362 w 5812369"/>
                <a:gd name="connsiteY199" fmla="*/ 1285763 h 1982292"/>
                <a:gd name="connsiteX200" fmla="*/ 1896621 w 5812369"/>
                <a:gd name="connsiteY200" fmla="*/ 1827608 h 1982292"/>
                <a:gd name="connsiteX201" fmla="*/ 1896621 w 5812369"/>
                <a:gd name="connsiteY201" fmla="*/ 1157008 h 1982292"/>
                <a:gd name="connsiteX202" fmla="*/ 2070098 w 5812369"/>
                <a:gd name="connsiteY202" fmla="*/ 1157008 h 1982292"/>
                <a:gd name="connsiteX203" fmla="*/ 2368764 w 5812369"/>
                <a:gd name="connsiteY203" fmla="*/ 1637158 h 1982292"/>
                <a:gd name="connsiteX204" fmla="*/ 2368764 w 5812369"/>
                <a:gd name="connsiteY204" fmla="*/ 1157008 h 1982292"/>
                <a:gd name="connsiteX205" fmla="*/ 2503790 w 5812369"/>
                <a:gd name="connsiteY205" fmla="*/ 1157008 h 1982292"/>
                <a:gd name="connsiteX206" fmla="*/ 2503790 w 5812369"/>
                <a:gd name="connsiteY206" fmla="*/ 1827608 h 1982292"/>
                <a:gd name="connsiteX207" fmla="*/ 2330313 w 5812369"/>
                <a:gd name="connsiteY207" fmla="*/ 1827608 h 1982292"/>
                <a:gd name="connsiteX208" fmla="*/ 2031647 w 5812369"/>
                <a:gd name="connsiteY208" fmla="*/ 1345670 h 1982292"/>
                <a:gd name="connsiteX209" fmla="*/ 2031647 w 5812369"/>
                <a:gd name="connsiteY209" fmla="*/ 1827608 h 1982292"/>
                <a:gd name="connsiteX210" fmla="*/ 2644181 w 5812369"/>
                <a:gd name="connsiteY210" fmla="*/ 1492308 h 1982292"/>
                <a:gd name="connsiteX211" fmla="*/ 2670113 w 5812369"/>
                <a:gd name="connsiteY211" fmla="*/ 1356400 h 1982292"/>
                <a:gd name="connsiteX212" fmla="*/ 2741650 w 5812369"/>
                <a:gd name="connsiteY212" fmla="*/ 1242845 h 1982292"/>
                <a:gd name="connsiteX213" fmla="*/ 2854321 w 5812369"/>
                <a:gd name="connsiteY213" fmla="*/ 1166844 h 1982292"/>
                <a:gd name="connsiteX214" fmla="*/ 2999183 w 5812369"/>
                <a:gd name="connsiteY214" fmla="*/ 1138231 h 1982292"/>
                <a:gd name="connsiteX215" fmla="*/ 3160141 w 5812369"/>
                <a:gd name="connsiteY215" fmla="*/ 1173997 h 1982292"/>
                <a:gd name="connsiteX216" fmla="*/ 3279965 w 5812369"/>
                <a:gd name="connsiteY216" fmla="*/ 1274140 h 1982292"/>
                <a:gd name="connsiteX217" fmla="*/ 3173554 w 5812369"/>
                <a:gd name="connsiteY217" fmla="*/ 1357294 h 1982292"/>
                <a:gd name="connsiteX218" fmla="*/ 3099334 w 5812369"/>
                <a:gd name="connsiteY218" fmla="*/ 1290234 h 1982292"/>
                <a:gd name="connsiteX219" fmla="*/ 2999183 w 5812369"/>
                <a:gd name="connsiteY219" fmla="*/ 1265198 h 1982292"/>
                <a:gd name="connsiteX220" fmla="*/ 2844484 w 5812369"/>
                <a:gd name="connsiteY220" fmla="*/ 1330470 h 1982292"/>
                <a:gd name="connsiteX221" fmla="*/ 2782784 w 5812369"/>
                <a:gd name="connsiteY221" fmla="*/ 1492308 h 1982292"/>
                <a:gd name="connsiteX222" fmla="*/ 2844484 w 5812369"/>
                <a:gd name="connsiteY222" fmla="*/ 1655040 h 1982292"/>
                <a:gd name="connsiteX223" fmla="*/ 2999183 w 5812369"/>
                <a:gd name="connsiteY223" fmla="*/ 1719418 h 1982292"/>
                <a:gd name="connsiteX224" fmla="*/ 3099334 w 5812369"/>
                <a:gd name="connsiteY224" fmla="*/ 1695276 h 1982292"/>
                <a:gd name="connsiteX225" fmla="*/ 3173554 w 5812369"/>
                <a:gd name="connsiteY225" fmla="*/ 1627322 h 1982292"/>
                <a:gd name="connsiteX226" fmla="*/ 3279965 w 5812369"/>
                <a:gd name="connsiteY226" fmla="*/ 1709582 h 1982292"/>
                <a:gd name="connsiteX227" fmla="*/ 3181602 w 5812369"/>
                <a:gd name="connsiteY227" fmla="*/ 1798996 h 1982292"/>
                <a:gd name="connsiteX228" fmla="*/ 3051047 w 5812369"/>
                <a:gd name="connsiteY228" fmla="*/ 1842808 h 1982292"/>
                <a:gd name="connsiteX229" fmla="*/ 2967885 w 5812369"/>
                <a:gd name="connsiteY229" fmla="*/ 1982293 h 1982292"/>
                <a:gd name="connsiteX230" fmla="*/ 2848061 w 5812369"/>
                <a:gd name="connsiteY230" fmla="*/ 1982293 h 1982292"/>
                <a:gd name="connsiteX231" fmla="*/ 2932117 w 5812369"/>
                <a:gd name="connsiteY231" fmla="*/ 1841020 h 1982292"/>
                <a:gd name="connsiteX232" fmla="*/ 2780995 w 5812369"/>
                <a:gd name="connsiteY232" fmla="*/ 1775748 h 1982292"/>
                <a:gd name="connsiteX233" fmla="*/ 2679055 w 5812369"/>
                <a:gd name="connsiteY233" fmla="*/ 1651464 h 1982292"/>
                <a:gd name="connsiteX234" fmla="*/ 2644181 w 5812369"/>
                <a:gd name="connsiteY234" fmla="*/ 1492308 h 1982292"/>
                <a:gd name="connsiteX235" fmla="*/ 3319310 w 5812369"/>
                <a:gd name="connsiteY235" fmla="*/ 1827608 h 1982292"/>
                <a:gd name="connsiteX236" fmla="*/ 3572372 w 5812369"/>
                <a:gd name="connsiteY236" fmla="*/ 1157008 h 1982292"/>
                <a:gd name="connsiteX237" fmla="*/ 3749426 w 5812369"/>
                <a:gd name="connsiteY237" fmla="*/ 1157008 h 1982292"/>
                <a:gd name="connsiteX238" fmla="*/ 4002487 w 5812369"/>
                <a:gd name="connsiteY238" fmla="*/ 1827608 h 1982292"/>
                <a:gd name="connsiteX239" fmla="*/ 3858519 w 5812369"/>
                <a:gd name="connsiteY239" fmla="*/ 1827608 h 1982292"/>
                <a:gd name="connsiteX240" fmla="*/ 3795030 w 5812369"/>
                <a:gd name="connsiteY240" fmla="*/ 1653252 h 1982292"/>
                <a:gd name="connsiteX241" fmla="*/ 3527661 w 5812369"/>
                <a:gd name="connsiteY241" fmla="*/ 1653252 h 1982292"/>
                <a:gd name="connsiteX242" fmla="*/ 3463278 w 5812369"/>
                <a:gd name="connsiteY242" fmla="*/ 1827608 h 1982292"/>
                <a:gd name="connsiteX243" fmla="*/ 3569689 w 5812369"/>
                <a:gd name="connsiteY243" fmla="*/ 1537015 h 1982292"/>
                <a:gd name="connsiteX244" fmla="*/ 3753002 w 5812369"/>
                <a:gd name="connsiteY244" fmla="*/ 1537015 h 1982292"/>
                <a:gd name="connsiteX245" fmla="*/ 3660899 w 5812369"/>
                <a:gd name="connsiteY245" fmla="*/ 1285763 h 1982292"/>
                <a:gd name="connsiteX246" fmla="*/ 4115158 w 5812369"/>
                <a:gd name="connsiteY246" fmla="*/ 1827608 h 1982292"/>
                <a:gd name="connsiteX247" fmla="*/ 4115158 w 5812369"/>
                <a:gd name="connsiteY247" fmla="*/ 1157008 h 1982292"/>
                <a:gd name="connsiteX248" fmla="*/ 4251078 w 5812369"/>
                <a:gd name="connsiteY248" fmla="*/ 1157008 h 1982292"/>
                <a:gd name="connsiteX249" fmla="*/ 4251078 w 5812369"/>
                <a:gd name="connsiteY249" fmla="*/ 1827608 h 1982292"/>
                <a:gd name="connsiteX250" fmla="*/ 4386998 w 5812369"/>
                <a:gd name="connsiteY250" fmla="*/ 1734618 h 1982292"/>
                <a:gd name="connsiteX251" fmla="*/ 4485361 w 5812369"/>
                <a:gd name="connsiteY251" fmla="*/ 1644311 h 1982292"/>
                <a:gd name="connsiteX252" fmla="*/ 4553321 w 5812369"/>
                <a:gd name="connsiteY252" fmla="*/ 1705112 h 1982292"/>
                <a:gd name="connsiteX253" fmla="*/ 4632906 w 5812369"/>
                <a:gd name="connsiteY253" fmla="*/ 1726571 h 1982292"/>
                <a:gd name="connsiteX254" fmla="*/ 4695501 w 5812369"/>
                <a:gd name="connsiteY254" fmla="*/ 1706006 h 1982292"/>
                <a:gd name="connsiteX255" fmla="*/ 4718750 w 5812369"/>
                <a:gd name="connsiteY255" fmla="*/ 1648781 h 1982292"/>
                <a:gd name="connsiteX256" fmla="*/ 4706231 w 5812369"/>
                <a:gd name="connsiteY256" fmla="*/ 1609439 h 1982292"/>
                <a:gd name="connsiteX257" fmla="*/ 4671357 w 5812369"/>
                <a:gd name="connsiteY257" fmla="*/ 1579933 h 1982292"/>
                <a:gd name="connsiteX258" fmla="*/ 4622175 w 5812369"/>
                <a:gd name="connsiteY258" fmla="*/ 1554897 h 1982292"/>
                <a:gd name="connsiteX259" fmla="*/ 4565840 w 5812369"/>
                <a:gd name="connsiteY259" fmla="*/ 1528967 h 1982292"/>
                <a:gd name="connsiteX260" fmla="*/ 4510399 w 5812369"/>
                <a:gd name="connsiteY260" fmla="*/ 1498567 h 1982292"/>
                <a:gd name="connsiteX261" fmla="*/ 4461217 w 5812369"/>
                <a:gd name="connsiteY261" fmla="*/ 1459225 h 1982292"/>
                <a:gd name="connsiteX262" fmla="*/ 4426343 w 5812369"/>
                <a:gd name="connsiteY262" fmla="*/ 1404683 h 1982292"/>
                <a:gd name="connsiteX263" fmla="*/ 4412930 w 5812369"/>
                <a:gd name="connsiteY263" fmla="*/ 1332258 h 1982292"/>
                <a:gd name="connsiteX264" fmla="*/ 4473736 w 5812369"/>
                <a:gd name="connsiteY264" fmla="*/ 1194562 h 1982292"/>
                <a:gd name="connsiteX265" fmla="*/ 4627541 w 5812369"/>
                <a:gd name="connsiteY265" fmla="*/ 1138231 h 1982292"/>
                <a:gd name="connsiteX266" fmla="*/ 4860930 w 5812369"/>
                <a:gd name="connsiteY266" fmla="*/ 1250892 h 1982292"/>
                <a:gd name="connsiteX267" fmla="*/ 4761672 w 5812369"/>
                <a:gd name="connsiteY267" fmla="*/ 1340305 h 1982292"/>
                <a:gd name="connsiteX268" fmla="*/ 4628435 w 5812369"/>
                <a:gd name="connsiteY268" fmla="*/ 1256257 h 1982292"/>
                <a:gd name="connsiteX269" fmla="*/ 4572100 w 5812369"/>
                <a:gd name="connsiteY269" fmla="*/ 1276822 h 1982292"/>
                <a:gd name="connsiteX270" fmla="*/ 4550639 w 5812369"/>
                <a:gd name="connsiteY270" fmla="*/ 1326893 h 1982292"/>
                <a:gd name="connsiteX271" fmla="*/ 4561369 w 5812369"/>
                <a:gd name="connsiteY271" fmla="*/ 1361765 h 1982292"/>
                <a:gd name="connsiteX272" fmla="*/ 4589090 w 5812369"/>
                <a:gd name="connsiteY272" fmla="*/ 1389483 h 1982292"/>
                <a:gd name="connsiteX273" fmla="*/ 4630223 w 5812369"/>
                <a:gd name="connsiteY273" fmla="*/ 1412730 h 1982292"/>
                <a:gd name="connsiteX274" fmla="*/ 4677616 w 5812369"/>
                <a:gd name="connsiteY274" fmla="*/ 1435084 h 1982292"/>
                <a:gd name="connsiteX275" fmla="*/ 4728586 w 5812369"/>
                <a:gd name="connsiteY275" fmla="*/ 1458331 h 1982292"/>
                <a:gd name="connsiteX276" fmla="*/ 4776874 w 5812369"/>
                <a:gd name="connsiteY276" fmla="*/ 1488731 h 1982292"/>
                <a:gd name="connsiteX277" fmla="*/ 4818008 w 5812369"/>
                <a:gd name="connsiteY277" fmla="*/ 1528073 h 1982292"/>
                <a:gd name="connsiteX278" fmla="*/ 4845728 w 5812369"/>
                <a:gd name="connsiteY278" fmla="*/ 1579039 h 1982292"/>
                <a:gd name="connsiteX279" fmla="*/ 4856459 w 5812369"/>
                <a:gd name="connsiteY279" fmla="*/ 1646099 h 1982292"/>
                <a:gd name="connsiteX280" fmla="*/ 4791181 w 5812369"/>
                <a:gd name="connsiteY280" fmla="*/ 1791843 h 1982292"/>
                <a:gd name="connsiteX281" fmla="*/ 4634694 w 5812369"/>
                <a:gd name="connsiteY281" fmla="*/ 1846385 h 1982292"/>
                <a:gd name="connsiteX282" fmla="*/ 4492515 w 5812369"/>
                <a:gd name="connsiteY282" fmla="*/ 1818667 h 1982292"/>
                <a:gd name="connsiteX283" fmla="*/ 4386998 w 5812369"/>
                <a:gd name="connsiteY283" fmla="*/ 1734618 h 1982292"/>
                <a:gd name="connsiteX284" fmla="*/ 5007580 w 5812369"/>
                <a:gd name="connsiteY284" fmla="*/ 1827608 h 1982292"/>
                <a:gd name="connsiteX285" fmla="*/ 5007580 w 5812369"/>
                <a:gd name="connsiteY285" fmla="*/ 1157008 h 1982292"/>
                <a:gd name="connsiteX286" fmla="*/ 5396562 w 5812369"/>
                <a:gd name="connsiteY286" fmla="*/ 1157008 h 1982292"/>
                <a:gd name="connsiteX287" fmla="*/ 5396562 w 5812369"/>
                <a:gd name="connsiteY287" fmla="*/ 1273245 h 1982292"/>
                <a:gd name="connsiteX288" fmla="*/ 5143500 w 5812369"/>
                <a:gd name="connsiteY288" fmla="*/ 1273245 h 1982292"/>
                <a:gd name="connsiteX289" fmla="*/ 5143500 w 5812369"/>
                <a:gd name="connsiteY289" fmla="*/ 1427930 h 1982292"/>
                <a:gd name="connsiteX290" fmla="*/ 5359005 w 5812369"/>
                <a:gd name="connsiteY290" fmla="*/ 1427930 h 1982292"/>
                <a:gd name="connsiteX291" fmla="*/ 5359005 w 5812369"/>
                <a:gd name="connsiteY291" fmla="*/ 1544168 h 1982292"/>
                <a:gd name="connsiteX292" fmla="*/ 5143500 w 5812369"/>
                <a:gd name="connsiteY292" fmla="*/ 1544168 h 1982292"/>
                <a:gd name="connsiteX293" fmla="*/ 5143500 w 5812369"/>
                <a:gd name="connsiteY293" fmla="*/ 1711371 h 1982292"/>
                <a:gd name="connsiteX294" fmla="*/ 5396562 w 5812369"/>
                <a:gd name="connsiteY294" fmla="*/ 1711371 h 1982292"/>
                <a:gd name="connsiteX295" fmla="*/ 5396562 w 5812369"/>
                <a:gd name="connsiteY295" fmla="*/ 1827608 h 198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Lst>
              <a:rect l="l" t="t" r="r" b="b"/>
              <a:pathLst>
                <a:path w="5812369" h="1982292">
                  <a:moveTo>
                    <a:pt x="0" y="857474"/>
                  </a:moveTo>
                  <a:lnTo>
                    <a:pt x="0" y="186874"/>
                  </a:lnTo>
                  <a:lnTo>
                    <a:pt x="203880" y="186874"/>
                  </a:lnTo>
                  <a:cubicBezTo>
                    <a:pt x="277804" y="186874"/>
                    <a:pt x="335624" y="204756"/>
                    <a:pt x="377357" y="240522"/>
                  </a:cubicBezTo>
                  <a:cubicBezTo>
                    <a:pt x="419680" y="276287"/>
                    <a:pt x="441141" y="325169"/>
                    <a:pt x="441740" y="387160"/>
                  </a:cubicBezTo>
                  <a:cubicBezTo>
                    <a:pt x="441740" y="427100"/>
                    <a:pt x="432503" y="461668"/>
                    <a:pt x="414020" y="490879"/>
                  </a:cubicBezTo>
                  <a:cubicBezTo>
                    <a:pt x="395536" y="520681"/>
                    <a:pt x="369309" y="543928"/>
                    <a:pt x="335329" y="560621"/>
                  </a:cubicBezTo>
                  <a:lnTo>
                    <a:pt x="544574" y="857474"/>
                  </a:lnTo>
                  <a:lnTo>
                    <a:pt x="382722" y="857474"/>
                  </a:lnTo>
                  <a:lnTo>
                    <a:pt x="204774" y="586551"/>
                  </a:lnTo>
                  <a:lnTo>
                    <a:pt x="135920" y="586551"/>
                  </a:lnTo>
                  <a:lnTo>
                    <a:pt x="135920" y="857474"/>
                  </a:lnTo>
                  <a:close/>
                  <a:moveTo>
                    <a:pt x="135920" y="471208"/>
                  </a:moveTo>
                  <a:lnTo>
                    <a:pt x="211928" y="471208"/>
                  </a:lnTo>
                  <a:cubicBezTo>
                    <a:pt x="240543" y="471208"/>
                    <a:pt x="262603" y="463760"/>
                    <a:pt x="278100" y="448855"/>
                  </a:cubicBezTo>
                  <a:cubicBezTo>
                    <a:pt x="294195" y="433950"/>
                    <a:pt x="302243" y="412794"/>
                    <a:pt x="302243" y="385371"/>
                  </a:cubicBezTo>
                  <a:cubicBezTo>
                    <a:pt x="302243" y="359737"/>
                    <a:pt x="294195" y="339475"/>
                    <a:pt x="278100" y="324570"/>
                  </a:cubicBezTo>
                  <a:cubicBezTo>
                    <a:pt x="262004" y="309665"/>
                    <a:pt x="239944" y="302512"/>
                    <a:pt x="211928" y="303111"/>
                  </a:cubicBezTo>
                  <a:lnTo>
                    <a:pt x="135920" y="303111"/>
                  </a:lnTo>
                  <a:close/>
                  <a:moveTo>
                    <a:pt x="639361" y="857474"/>
                  </a:moveTo>
                  <a:lnTo>
                    <a:pt x="639361" y="186874"/>
                  </a:lnTo>
                  <a:lnTo>
                    <a:pt x="1028342" y="186874"/>
                  </a:lnTo>
                  <a:lnTo>
                    <a:pt x="1028342" y="303111"/>
                  </a:lnTo>
                  <a:lnTo>
                    <a:pt x="774387" y="303111"/>
                  </a:lnTo>
                  <a:lnTo>
                    <a:pt x="774387" y="457796"/>
                  </a:lnTo>
                  <a:lnTo>
                    <a:pt x="989891" y="457796"/>
                  </a:lnTo>
                  <a:lnTo>
                    <a:pt x="989891" y="574033"/>
                  </a:lnTo>
                  <a:lnTo>
                    <a:pt x="774387" y="574033"/>
                  </a:lnTo>
                  <a:lnTo>
                    <a:pt x="774387" y="741236"/>
                  </a:lnTo>
                  <a:lnTo>
                    <a:pt x="1028342" y="741236"/>
                  </a:lnTo>
                  <a:lnTo>
                    <a:pt x="1028342" y="857474"/>
                  </a:lnTo>
                  <a:close/>
                  <a:moveTo>
                    <a:pt x="770810" y="129649"/>
                  </a:moveTo>
                  <a:lnTo>
                    <a:pt x="878115" y="0"/>
                  </a:lnTo>
                  <a:lnTo>
                    <a:pt x="1017612" y="0"/>
                  </a:lnTo>
                  <a:lnTo>
                    <a:pt x="894211" y="129649"/>
                  </a:lnTo>
                  <a:close/>
                  <a:moveTo>
                    <a:pt x="1193771" y="857474"/>
                  </a:moveTo>
                  <a:lnTo>
                    <a:pt x="1193771" y="186874"/>
                  </a:lnTo>
                  <a:lnTo>
                    <a:pt x="1414641" y="186874"/>
                  </a:lnTo>
                  <a:cubicBezTo>
                    <a:pt x="1487967" y="186874"/>
                    <a:pt x="1545491" y="204756"/>
                    <a:pt x="1587224" y="240522"/>
                  </a:cubicBezTo>
                  <a:cubicBezTo>
                    <a:pt x="1629547" y="276287"/>
                    <a:pt x="1650713" y="325169"/>
                    <a:pt x="1650713" y="387160"/>
                  </a:cubicBezTo>
                  <a:cubicBezTo>
                    <a:pt x="1650713" y="449150"/>
                    <a:pt x="1629547" y="497737"/>
                    <a:pt x="1587224" y="532903"/>
                  </a:cubicBezTo>
                  <a:cubicBezTo>
                    <a:pt x="1544901" y="568669"/>
                    <a:pt x="1487368" y="586551"/>
                    <a:pt x="1414641" y="586551"/>
                  </a:cubicBezTo>
                  <a:lnTo>
                    <a:pt x="1329691" y="586551"/>
                  </a:lnTo>
                  <a:lnTo>
                    <a:pt x="1329691" y="857474"/>
                  </a:lnTo>
                  <a:close/>
                  <a:moveTo>
                    <a:pt x="1329691" y="471208"/>
                  </a:moveTo>
                  <a:lnTo>
                    <a:pt x="1420007" y="471208"/>
                  </a:lnTo>
                  <a:cubicBezTo>
                    <a:pt x="1449220" y="471208"/>
                    <a:pt x="1471871" y="463456"/>
                    <a:pt x="1487967" y="447961"/>
                  </a:cubicBezTo>
                  <a:cubicBezTo>
                    <a:pt x="1504062" y="433056"/>
                    <a:pt x="1512110" y="412195"/>
                    <a:pt x="1512110" y="385371"/>
                  </a:cubicBezTo>
                  <a:cubicBezTo>
                    <a:pt x="1512110" y="359737"/>
                    <a:pt x="1503767" y="339475"/>
                    <a:pt x="1487072" y="324570"/>
                  </a:cubicBezTo>
                  <a:cubicBezTo>
                    <a:pt x="1470977" y="309665"/>
                    <a:pt x="1448621" y="302512"/>
                    <a:pt x="1420007" y="303111"/>
                  </a:cubicBezTo>
                  <a:lnTo>
                    <a:pt x="1329691" y="303111"/>
                  </a:lnTo>
                  <a:close/>
                  <a:moveTo>
                    <a:pt x="1759807" y="595493"/>
                  </a:moveTo>
                  <a:lnTo>
                    <a:pt x="1759807" y="186874"/>
                  </a:lnTo>
                  <a:lnTo>
                    <a:pt x="1895727" y="186874"/>
                  </a:lnTo>
                  <a:lnTo>
                    <a:pt x="1895727" y="606222"/>
                  </a:lnTo>
                  <a:cubicBezTo>
                    <a:pt x="1895727" y="650929"/>
                    <a:pt x="1907647" y="686095"/>
                    <a:pt x="1931495" y="711730"/>
                  </a:cubicBezTo>
                  <a:cubicBezTo>
                    <a:pt x="1955344" y="736766"/>
                    <a:pt x="1988430" y="749283"/>
                    <a:pt x="2030753" y="749283"/>
                  </a:cubicBezTo>
                  <a:cubicBezTo>
                    <a:pt x="2072485" y="749283"/>
                    <a:pt x="2105267" y="736766"/>
                    <a:pt x="2129116" y="711730"/>
                  </a:cubicBezTo>
                  <a:cubicBezTo>
                    <a:pt x="2152964" y="686694"/>
                    <a:pt x="2164884" y="651528"/>
                    <a:pt x="2164884" y="606222"/>
                  </a:cubicBezTo>
                  <a:lnTo>
                    <a:pt x="2164884" y="186874"/>
                  </a:lnTo>
                  <a:lnTo>
                    <a:pt x="2300804" y="186874"/>
                  </a:lnTo>
                  <a:lnTo>
                    <a:pt x="2300804" y="595493"/>
                  </a:lnTo>
                  <a:cubicBezTo>
                    <a:pt x="2300804" y="683717"/>
                    <a:pt x="2276661" y="752565"/>
                    <a:pt x="2228373" y="802037"/>
                  </a:cubicBezTo>
                  <a:cubicBezTo>
                    <a:pt x="2180086" y="851510"/>
                    <a:pt x="2113914" y="876250"/>
                    <a:pt x="2029858" y="876250"/>
                  </a:cubicBezTo>
                  <a:cubicBezTo>
                    <a:pt x="1946402" y="876250"/>
                    <a:pt x="1880525" y="851510"/>
                    <a:pt x="1832238" y="802037"/>
                  </a:cubicBezTo>
                  <a:cubicBezTo>
                    <a:pt x="1783950" y="751966"/>
                    <a:pt x="1759807" y="683118"/>
                    <a:pt x="1759807" y="595493"/>
                  </a:cubicBezTo>
                  <a:close/>
                  <a:moveTo>
                    <a:pt x="2477858" y="857474"/>
                  </a:moveTo>
                  <a:lnTo>
                    <a:pt x="2477858" y="186874"/>
                  </a:lnTo>
                  <a:lnTo>
                    <a:pt x="2667431" y="186874"/>
                  </a:lnTo>
                  <a:cubicBezTo>
                    <a:pt x="2737179" y="186874"/>
                    <a:pt x="2791726" y="202968"/>
                    <a:pt x="2831071" y="235157"/>
                  </a:cubicBezTo>
                  <a:cubicBezTo>
                    <a:pt x="2871016" y="267346"/>
                    <a:pt x="2890983" y="312052"/>
                    <a:pt x="2890983" y="369277"/>
                  </a:cubicBezTo>
                  <a:cubicBezTo>
                    <a:pt x="2890983" y="424713"/>
                    <a:pt x="2867439" y="468821"/>
                    <a:pt x="2820341" y="501609"/>
                  </a:cubicBezTo>
                  <a:cubicBezTo>
                    <a:pt x="2855510" y="517703"/>
                    <a:pt x="2882640" y="539162"/>
                    <a:pt x="2901714" y="565986"/>
                  </a:cubicBezTo>
                  <a:cubicBezTo>
                    <a:pt x="2920787" y="593409"/>
                    <a:pt x="2930329" y="624704"/>
                    <a:pt x="2930329" y="659870"/>
                  </a:cubicBezTo>
                  <a:cubicBezTo>
                    <a:pt x="2930329" y="721270"/>
                    <a:pt x="2907973" y="769553"/>
                    <a:pt x="2863263" y="804720"/>
                  </a:cubicBezTo>
                  <a:cubicBezTo>
                    <a:pt x="2819151" y="839886"/>
                    <a:pt x="2758640" y="857474"/>
                    <a:pt x="2681738" y="857474"/>
                  </a:cubicBezTo>
                  <a:close/>
                  <a:moveTo>
                    <a:pt x="2612884" y="741236"/>
                  </a:moveTo>
                  <a:lnTo>
                    <a:pt x="2689786" y="741236"/>
                  </a:lnTo>
                  <a:cubicBezTo>
                    <a:pt x="2721378" y="741236"/>
                    <a:pt x="2746121" y="733484"/>
                    <a:pt x="2764005" y="717989"/>
                  </a:cubicBezTo>
                  <a:cubicBezTo>
                    <a:pt x="2781890" y="701894"/>
                    <a:pt x="2790832" y="680140"/>
                    <a:pt x="2790832" y="652717"/>
                  </a:cubicBezTo>
                  <a:cubicBezTo>
                    <a:pt x="2790832" y="625294"/>
                    <a:pt x="2781890" y="603835"/>
                    <a:pt x="2764005" y="588340"/>
                  </a:cubicBezTo>
                  <a:cubicBezTo>
                    <a:pt x="2746121" y="573434"/>
                    <a:pt x="2721378" y="565986"/>
                    <a:pt x="2689786" y="565986"/>
                  </a:cubicBezTo>
                  <a:lnTo>
                    <a:pt x="2612884" y="565986"/>
                  </a:lnTo>
                  <a:close/>
                  <a:moveTo>
                    <a:pt x="2612884" y="449749"/>
                  </a:moveTo>
                  <a:lnTo>
                    <a:pt x="2670113" y="449749"/>
                  </a:lnTo>
                  <a:cubicBezTo>
                    <a:pt x="2695750" y="449749"/>
                    <a:pt x="2715718" y="443195"/>
                    <a:pt x="2730025" y="430078"/>
                  </a:cubicBezTo>
                  <a:cubicBezTo>
                    <a:pt x="2744333" y="417560"/>
                    <a:pt x="2751486" y="399382"/>
                    <a:pt x="2751486" y="375536"/>
                  </a:cubicBezTo>
                  <a:cubicBezTo>
                    <a:pt x="2751486" y="352887"/>
                    <a:pt x="2744333" y="335300"/>
                    <a:pt x="2730025" y="322782"/>
                  </a:cubicBezTo>
                  <a:cubicBezTo>
                    <a:pt x="2716317" y="309665"/>
                    <a:pt x="2696341" y="303111"/>
                    <a:pt x="2670113" y="303111"/>
                  </a:cubicBezTo>
                  <a:lnTo>
                    <a:pt x="2612884" y="303111"/>
                  </a:lnTo>
                  <a:close/>
                  <a:moveTo>
                    <a:pt x="3077873" y="857474"/>
                  </a:moveTo>
                  <a:lnTo>
                    <a:pt x="3077873" y="186874"/>
                  </a:lnTo>
                  <a:lnTo>
                    <a:pt x="3212899" y="186874"/>
                  </a:lnTo>
                  <a:lnTo>
                    <a:pt x="3212899" y="734083"/>
                  </a:lnTo>
                  <a:lnTo>
                    <a:pt x="3466855" y="734083"/>
                  </a:lnTo>
                  <a:lnTo>
                    <a:pt x="3466855" y="857474"/>
                  </a:lnTo>
                  <a:close/>
                  <a:moveTo>
                    <a:pt x="3595621" y="857474"/>
                  </a:moveTo>
                  <a:lnTo>
                    <a:pt x="3595621" y="186874"/>
                  </a:lnTo>
                  <a:lnTo>
                    <a:pt x="3730647" y="186874"/>
                  </a:lnTo>
                  <a:lnTo>
                    <a:pt x="3730647" y="857474"/>
                  </a:lnTo>
                  <a:close/>
                  <a:moveTo>
                    <a:pt x="3896076" y="658976"/>
                  </a:moveTo>
                  <a:cubicBezTo>
                    <a:pt x="3878791" y="615459"/>
                    <a:pt x="3870144" y="569858"/>
                    <a:pt x="3870144" y="522174"/>
                  </a:cubicBezTo>
                  <a:cubicBezTo>
                    <a:pt x="3870144" y="474489"/>
                    <a:pt x="3878791" y="429184"/>
                    <a:pt x="3896076" y="386265"/>
                  </a:cubicBezTo>
                  <a:cubicBezTo>
                    <a:pt x="3913361" y="342748"/>
                    <a:pt x="3937210" y="304899"/>
                    <a:pt x="3967613" y="272711"/>
                  </a:cubicBezTo>
                  <a:cubicBezTo>
                    <a:pt x="3998615" y="240522"/>
                    <a:pt x="4036172" y="214887"/>
                    <a:pt x="4080284" y="195815"/>
                  </a:cubicBezTo>
                  <a:cubicBezTo>
                    <a:pt x="4124994" y="176743"/>
                    <a:pt x="4172986" y="167203"/>
                    <a:pt x="4224252" y="167203"/>
                  </a:cubicBezTo>
                  <a:cubicBezTo>
                    <a:pt x="4275517" y="167203"/>
                    <a:pt x="4323509" y="176743"/>
                    <a:pt x="4368220" y="195815"/>
                  </a:cubicBezTo>
                  <a:cubicBezTo>
                    <a:pt x="4412930" y="214887"/>
                    <a:pt x="4450487" y="240522"/>
                    <a:pt x="4480890" y="272711"/>
                  </a:cubicBezTo>
                  <a:cubicBezTo>
                    <a:pt x="4511293" y="304899"/>
                    <a:pt x="4535142" y="342748"/>
                    <a:pt x="4552427" y="386265"/>
                  </a:cubicBezTo>
                  <a:cubicBezTo>
                    <a:pt x="4569712" y="429184"/>
                    <a:pt x="4578359" y="474489"/>
                    <a:pt x="4578359" y="522174"/>
                  </a:cubicBezTo>
                  <a:cubicBezTo>
                    <a:pt x="4578359" y="578209"/>
                    <a:pt x="4566734" y="630659"/>
                    <a:pt x="4543485" y="679541"/>
                  </a:cubicBezTo>
                  <a:cubicBezTo>
                    <a:pt x="4520235" y="728423"/>
                    <a:pt x="4488044" y="769250"/>
                    <a:pt x="4446910" y="802037"/>
                  </a:cubicBezTo>
                  <a:lnTo>
                    <a:pt x="4487150" y="840485"/>
                  </a:lnTo>
                  <a:cubicBezTo>
                    <a:pt x="4534248" y="883403"/>
                    <a:pt x="4580747" y="904567"/>
                    <a:pt x="4626646" y="903968"/>
                  </a:cubicBezTo>
                  <a:cubicBezTo>
                    <a:pt x="4645720" y="903968"/>
                    <a:pt x="4661816" y="901581"/>
                    <a:pt x="4674934" y="896815"/>
                  </a:cubicBezTo>
                  <a:lnTo>
                    <a:pt x="4674934" y="1012159"/>
                  </a:lnTo>
                  <a:cubicBezTo>
                    <a:pt x="4654072" y="1020501"/>
                    <a:pt x="4630518" y="1024381"/>
                    <a:pt x="4604291" y="1023782"/>
                  </a:cubicBezTo>
                  <a:cubicBezTo>
                    <a:pt x="4532155" y="1023782"/>
                    <a:pt x="4462711" y="994571"/>
                    <a:pt x="4395940" y="936157"/>
                  </a:cubicBezTo>
                  <a:lnTo>
                    <a:pt x="4316355" y="864627"/>
                  </a:lnTo>
                  <a:cubicBezTo>
                    <a:pt x="4287142" y="872379"/>
                    <a:pt x="4256443" y="876250"/>
                    <a:pt x="4224252" y="876250"/>
                  </a:cubicBezTo>
                  <a:cubicBezTo>
                    <a:pt x="4172986" y="876250"/>
                    <a:pt x="4124994" y="866710"/>
                    <a:pt x="4080284" y="847638"/>
                  </a:cubicBezTo>
                  <a:cubicBezTo>
                    <a:pt x="4036172" y="828566"/>
                    <a:pt x="3998615" y="803227"/>
                    <a:pt x="3967613" y="771637"/>
                  </a:cubicBezTo>
                  <a:cubicBezTo>
                    <a:pt x="3937210" y="739448"/>
                    <a:pt x="3913361" y="701894"/>
                    <a:pt x="3896076" y="658976"/>
                  </a:cubicBezTo>
                  <a:close/>
                  <a:moveTo>
                    <a:pt x="4070447" y="360336"/>
                  </a:moveTo>
                  <a:cubicBezTo>
                    <a:pt x="4029913" y="403853"/>
                    <a:pt x="4009346" y="457796"/>
                    <a:pt x="4008747" y="522174"/>
                  </a:cubicBezTo>
                  <a:cubicBezTo>
                    <a:pt x="4008747" y="586551"/>
                    <a:pt x="4029314" y="640494"/>
                    <a:pt x="4070447" y="684012"/>
                  </a:cubicBezTo>
                  <a:cubicBezTo>
                    <a:pt x="4110982" y="727529"/>
                    <a:pt x="4162551" y="749283"/>
                    <a:pt x="4225146" y="749283"/>
                  </a:cubicBezTo>
                  <a:cubicBezTo>
                    <a:pt x="4266280" y="749283"/>
                    <a:pt x="4302942" y="739448"/>
                    <a:pt x="4335134" y="719777"/>
                  </a:cubicBezTo>
                  <a:cubicBezTo>
                    <a:pt x="4367924" y="700106"/>
                    <a:pt x="4393553" y="672683"/>
                    <a:pt x="4412036" y="637517"/>
                  </a:cubicBezTo>
                  <a:cubicBezTo>
                    <a:pt x="4430519" y="602941"/>
                    <a:pt x="4439756" y="564493"/>
                    <a:pt x="4439756" y="522174"/>
                  </a:cubicBezTo>
                  <a:cubicBezTo>
                    <a:pt x="4439756" y="457796"/>
                    <a:pt x="4419190" y="403853"/>
                    <a:pt x="4378056" y="360336"/>
                  </a:cubicBezTo>
                  <a:cubicBezTo>
                    <a:pt x="4337521" y="316818"/>
                    <a:pt x="4286247" y="295064"/>
                    <a:pt x="4224252" y="295064"/>
                  </a:cubicBezTo>
                  <a:cubicBezTo>
                    <a:pt x="4161657" y="295064"/>
                    <a:pt x="4110088" y="316818"/>
                    <a:pt x="4069553" y="360336"/>
                  </a:cubicBezTo>
                  <a:close/>
                  <a:moveTo>
                    <a:pt x="4705337" y="595493"/>
                  </a:moveTo>
                  <a:lnTo>
                    <a:pt x="4705337" y="186874"/>
                  </a:lnTo>
                  <a:lnTo>
                    <a:pt x="4841257" y="186874"/>
                  </a:lnTo>
                  <a:lnTo>
                    <a:pt x="4841257" y="606222"/>
                  </a:lnTo>
                  <a:cubicBezTo>
                    <a:pt x="4841257" y="650929"/>
                    <a:pt x="4853177" y="686095"/>
                    <a:pt x="4877025" y="711730"/>
                  </a:cubicBezTo>
                  <a:cubicBezTo>
                    <a:pt x="4900874" y="736766"/>
                    <a:pt x="4933960" y="749283"/>
                    <a:pt x="4976283" y="749283"/>
                  </a:cubicBezTo>
                  <a:cubicBezTo>
                    <a:pt x="5018016" y="749283"/>
                    <a:pt x="5050797" y="736766"/>
                    <a:pt x="5074646" y="711730"/>
                  </a:cubicBezTo>
                  <a:cubicBezTo>
                    <a:pt x="5098495" y="686694"/>
                    <a:pt x="5110414" y="651528"/>
                    <a:pt x="5110414" y="606222"/>
                  </a:cubicBezTo>
                  <a:lnTo>
                    <a:pt x="5110414" y="186874"/>
                  </a:lnTo>
                  <a:lnTo>
                    <a:pt x="5246334" y="186874"/>
                  </a:lnTo>
                  <a:lnTo>
                    <a:pt x="5246334" y="595493"/>
                  </a:lnTo>
                  <a:cubicBezTo>
                    <a:pt x="5246334" y="683717"/>
                    <a:pt x="5222191" y="752565"/>
                    <a:pt x="5173903" y="802037"/>
                  </a:cubicBezTo>
                  <a:cubicBezTo>
                    <a:pt x="5125616" y="852109"/>
                    <a:pt x="5059444" y="876849"/>
                    <a:pt x="4975389" y="876250"/>
                  </a:cubicBezTo>
                  <a:cubicBezTo>
                    <a:pt x="4891932" y="876250"/>
                    <a:pt x="4826055" y="851510"/>
                    <a:pt x="4777768" y="802037"/>
                  </a:cubicBezTo>
                  <a:cubicBezTo>
                    <a:pt x="4729481" y="751966"/>
                    <a:pt x="4705337" y="683118"/>
                    <a:pt x="4705337" y="595493"/>
                  </a:cubicBezTo>
                  <a:close/>
                  <a:moveTo>
                    <a:pt x="5423388" y="857474"/>
                  </a:moveTo>
                  <a:lnTo>
                    <a:pt x="5423388" y="186874"/>
                  </a:lnTo>
                  <a:lnTo>
                    <a:pt x="5812370" y="186874"/>
                  </a:lnTo>
                  <a:lnTo>
                    <a:pt x="5812370" y="303111"/>
                  </a:lnTo>
                  <a:lnTo>
                    <a:pt x="5558414" y="303111"/>
                  </a:lnTo>
                  <a:lnTo>
                    <a:pt x="5558414" y="457796"/>
                  </a:lnTo>
                  <a:lnTo>
                    <a:pt x="5773919" y="457796"/>
                  </a:lnTo>
                  <a:lnTo>
                    <a:pt x="5773919" y="574033"/>
                  </a:lnTo>
                  <a:lnTo>
                    <a:pt x="5558414" y="574033"/>
                  </a:lnTo>
                  <a:lnTo>
                    <a:pt x="5558414" y="741236"/>
                  </a:lnTo>
                  <a:lnTo>
                    <a:pt x="5812370" y="741236"/>
                  </a:lnTo>
                  <a:lnTo>
                    <a:pt x="5812370" y="857474"/>
                  </a:lnTo>
                  <a:close/>
                  <a:moveTo>
                    <a:pt x="0" y="1827608"/>
                  </a:moveTo>
                  <a:lnTo>
                    <a:pt x="0" y="1157008"/>
                  </a:lnTo>
                  <a:lnTo>
                    <a:pt x="388982" y="1157008"/>
                  </a:lnTo>
                  <a:lnTo>
                    <a:pt x="388982" y="1273245"/>
                  </a:lnTo>
                  <a:lnTo>
                    <a:pt x="135920" y="1273245"/>
                  </a:lnTo>
                  <a:lnTo>
                    <a:pt x="135920" y="1427930"/>
                  </a:lnTo>
                  <a:lnTo>
                    <a:pt x="351425" y="1427930"/>
                  </a:lnTo>
                  <a:lnTo>
                    <a:pt x="351425" y="1544168"/>
                  </a:lnTo>
                  <a:lnTo>
                    <a:pt x="135920" y="1544168"/>
                  </a:lnTo>
                  <a:lnTo>
                    <a:pt x="135920" y="1827608"/>
                  </a:lnTo>
                  <a:close/>
                  <a:moveTo>
                    <a:pt x="517748" y="1827608"/>
                  </a:moveTo>
                  <a:lnTo>
                    <a:pt x="517748" y="1157008"/>
                  </a:lnTo>
                  <a:lnTo>
                    <a:pt x="721628" y="1157008"/>
                  </a:lnTo>
                  <a:cubicBezTo>
                    <a:pt x="794953" y="1157008"/>
                    <a:pt x="853077" y="1174891"/>
                    <a:pt x="895999" y="1210656"/>
                  </a:cubicBezTo>
                  <a:cubicBezTo>
                    <a:pt x="938322" y="1246421"/>
                    <a:pt x="959488" y="1295304"/>
                    <a:pt x="959488" y="1357294"/>
                  </a:cubicBezTo>
                  <a:cubicBezTo>
                    <a:pt x="959488" y="1397235"/>
                    <a:pt x="950251" y="1432106"/>
                    <a:pt x="931768" y="1461907"/>
                  </a:cubicBezTo>
                  <a:cubicBezTo>
                    <a:pt x="913284" y="1491709"/>
                    <a:pt x="887057" y="1514661"/>
                    <a:pt x="853077" y="1530756"/>
                  </a:cubicBezTo>
                  <a:lnTo>
                    <a:pt x="1062322" y="1827608"/>
                  </a:lnTo>
                  <a:lnTo>
                    <a:pt x="900470" y="1827608"/>
                  </a:lnTo>
                  <a:lnTo>
                    <a:pt x="722522" y="1556686"/>
                  </a:lnTo>
                  <a:lnTo>
                    <a:pt x="653668" y="1556686"/>
                  </a:lnTo>
                  <a:lnTo>
                    <a:pt x="653668" y="1827608"/>
                  </a:lnTo>
                  <a:close/>
                  <a:moveTo>
                    <a:pt x="653668" y="1441342"/>
                  </a:moveTo>
                  <a:lnTo>
                    <a:pt x="729676" y="1441342"/>
                  </a:lnTo>
                  <a:cubicBezTo>
                    <a:pt x="758291" y="1441342"/>
                    <a:pt x="780646" y="1433894"/>
                    <a:pt x="796742" y="1418989"/>
                  </a:cubicBezTo>
                  <a:cubicBezTo>
                    <a:pt x="812838" y="1404084"/>
                    <a:pt x="820590" y="1382929"/>
                    <a:pt x="819991" y="1355506"/>
                  </a:cubicBezTo>
                  <a:cubicBezTo>
                    <a:pt x="819991" y="1329871"/>
                    <a:pt x="812238" y="1309610"/>
                    <a:pt x="796742" y="1294705"/>
                  </a:cubicBezTo>
                  <a:cubicBezTo>
                    <a:pt x="781245" y="1279799"/>
                    <a:pt x="758890" y="1272646"/>
                    <a:pt x="729676" y="1273245"/>
                  </a:cubicBezTo>
                  <a:lnTo>
                    <a:pt x="653668" y="1273245"/>
                  </a:lnTo>
                  <a:close/>
                  <a:moveTo>
                    <a:pt x="1100773" y="1827608"/>
                  </a:moveTo>
                  <a:lnTo>
                    <a:pt x="1353835" y="1157008"/>
                  </a:lnTo>
                  <a:lnTo>
                    <a:pt x="1530889" y="1157008"/>
                  </a:lnTo>
                  <a:lnTo>
                    <a:pt x="1783950" y="1827608"/>
                  </a:lnTo>
                  <a:lnTo>
                    <a:pt x="1639982" y="1827608"/>
                  </a:lnTo>
                  <a:lnTo>
                    <a:pt x="1575599" y="1653252"/>
                  </a:lnTo>
                  <a:lnTo>
                    <a:pt x="1308230" y="1653252"/>
                  </a:lnTo>
                  <a:lnTo>
                    <a:pt x="1244741" y="1827608"/>
                  </a:lnTo>
                  <a:close/>
                  <a:moveTo>
                    <a:pt x="1350258" y="1537015"/>
                  </a:moveTo>
                  <a:lnTo>
                    <a:pt x="1534466" y="1537015"/>
                  </a:lnTo>
                  <a:lnTo>
                    <a:pt x="1442362" y="1285763"/>
                  </a:lnTo>
                  <a:close/>
                  <a:moveTo>
                    <a:pt x="1896621" y="1827608"/>
                  </a:moveTo>
                  <a:lnTo>
                    <a:pt x="1896621" y="1157008"/>
                  </a:lnTo>
                  <a:lnTo>
                    <a:pt x="2070098" y="1157008"/>
                  </a:lnTo>
                  <a:lnTo>
                    <a:pt x="2368764" y="1637158"/>
                  </a:lnTo>
                  <a:lnTo>
                    <a:pt x="2368764" y="1157008"/>
                  </a:lnTo>
                  <a:lnTo>
                    <a:pt x="2503790" y="1157008"/>
                  </a:lnTo>
                  <a:lnTo>
                    <a:pt x="2503790" y="1827608"/>
                  </a:lnTo>
                  <a:lnTo>
                    <a:pt x="2330313" y="1827608"/>
                  </a:lnTo>
                  <a:lnTo>
                    <a:pt x="2031647" y="1345670"/>
                  </a:lnTo>
                  <a:lnTo>
                    <a:pt x="2031647" y="1827608"/>
                  </a:lnTo>
                  <a:close/>
                  <a:moveTo>
                    <a:pt x="2644181" y="1492308"/>
                  </a:moveTo>
                  <a:cubicBezTo>
                    <a:pt x="2644181" y="1444624"/>
                    <a:pt x="2652828" y="1399318"/>
                    <a:pt x="2670113" y="1356400"/>
                  </a:cubicBezTo>
                  <a:cubicBezTo>
                    <a:pt x="2687398" y="1312882"/>
                    <a:pt x="2711247" y="1275034"/>
                    <a:pt x="2741650" y="1242845"/>
                  </a:cubicBezTo>
                  <a:cubicBezTo>
                    <a:pt x="2772652" y="1210656"/>
                    <a:pt x="2810209" y="1185325"/>
                    <a:pt x="2854321" y="1166844"/>
                  </a:cubicBezTo>
                  <a:cubicBezTo>
                    <a:pt x="2899031" y="1147772"/>
                    <a:pt x="2947319" y="1138231"/>
                    <a:pt x="2999183" y="1138231"/>
                  </a:cubicBezTo>
                  <a:cubicBezTo>
                    <a:pt x="3058201" y="1138231"/>
                    <a:pt x="3111853" y="1150150"/>
                    <a:pt x="3160141" y="1173997"/>
                  </a:cubicBezTo>
                  <a:cubicBezTo>
                    <a:pt x="3209027" y="1198433"/>
                    <a:pt x="3248963" y="1231820"/>
                    <a:pt x="3279965" y="1274140"/>
                  </a:cubicBezTo>
                  <a:lnTo>
                    <a:pt x="3173554" y="1357294"/>
                  </a:lnTo>
                  <a:cubicBezTo>
                    <a:pt x="3153881" y="1329281"/>
                    <a:pt x="3129139" y="1306927"/>
                    <a:pt x="3099334" y="1290234"/>
                  </a:cubicBezTo>
                  <a:cubicBezTo>
                    <a:pt x="3069530" y="1273541"/>
                    <a:pt x="3036141" y="1265198"/>
                    <a:pt x="2999183" y="1265198"/>
                  </a:cubicBezTo>
                  <a:cubicBezTo>
                    <a:pt x="2936588" y="1265198"/>
                    <a:pt x="2885019" y="1286953"/>
                    <a:pt x="2844484" y="1330470"/>
                  </a:cubicBezTo>
                  <a:cubicBezTo>
                    <a:pt x="2803950" y="1373987"/>
                    <a:pt x="2783383" y="1427930"/>
                    <a:pt x="2782784" y="1492308"/>
                  </a:cubicBezTo>
                  <a:cubicBezTo>
                    <a:pt x="2782784" y="1556686"/>
                    <a:pt x="2803351" y="1610933"/>
                    <a:pt x="2844484" y="1655040"/>
                  </a:cubicBezTo>
                  <a:cubicBezTo>
                    <a:pt x="2885019" y="1698558"/>
                    <a:pt x="2936588" y="1720017"/>
                    <a:pt x="2999183" y="1719418"/>
                  </a:cubicBezTo>
                  <a:cubicBezTo>
                    <a:pt x="3036141" y="1719418"/>
                    <a:pt x="3069530" y="1711371"/>
                    <a:pt x="3099334" y="1695276"/>
                  </a:cubicBezTo>
                  <a:cubicBezTo>
                    <a:pt x="3129139" y="1678583"/>
                    <a:pt x="3153881" y="1655934"/>
                    <a:pt x="3173554" y="1627322"/>
                  </a:cubicBezTo>
                  <a:lnTo>
                    <a:pt x="3279965" y="1709582"/>
                  </a:lnTo>
                  <a:cubicBezTo>
                    <a:pt x="3253738" y="1745947"/>
                    <a:pt x="3220947" y="1775748"/>
                    <a:pt x="3181602" y="1798996"/>
                  </a:cubicBezTo>
                  <a:cubicBezTo>
                    <a:pt x="3142257" y="1822243"/>
                    <a:pt x="3098735" y="1836844"/>
                    <a:pt x="3051047" y="1842808"/>
                  </a:cubicBezTo>
                  <a:lnTo>
                    <a:pt x="2967885" y="1982293"/>
                  </a:lnTo>
                  <a:lnTo>
                    <a:pt x="2848061" y="1982293"/>
                  </a:lnTo>
                  <a:lnTo>
                    <a:pt x="2932117" y="1841020"/>
                  </a:lnTo>
                  <a:cubicBezTo>
                    <a:pt x="2875487" y="1830889"/>
                    <a:pt x="2825107" y="1809126"/>
                    <a:pt x="2780995" y="1775748"/>
                  </a:cubicBezTo>
                  <a:cubicBezTo>
                    <a:pt x="2736884" y="1742370"/>
                    <a:pt x="2702904" y="1700936"/>
                    <a:pt x="2679055" y="1651464"/>
                  </a:cubicBezTo>
                  <a:cubicBezTo>
                    <a:pt x="2655207" y="1601991"/>
                    <a:pt x="2643582" y="1548934"/>
                    <a:pt x="2644181" y="1492308"/>
                  </a:cubicBezTo>
                  <a:close/>
                  <a:moveTo>
                    <a:pt x="3319310" y="1827608"/>
                  </a:moveTo>
                  <a:lnTo>
                    <a:pt x="3572372" y="1157008"/>
                  </a:lnTo>
                  <a:lnTo>
                    <a:pt x="3749426" y="1157008"/>
                  </a:lnTo>
                  <a:lnTo>
                    <a:pt x="4002487" y="1827608"/>
                  </a:lnTo>
                  <a:lnTo>
                    <a:pt x="3858519" y="1827608"/>
                  </a:lnTo>
                  <a:lnTo>
                    <a:pt x="3795030" y="1653252"/>
                  </a:lnTo>
                  <a:lnTo>
                    <a:pt x="3527661" y="1653252"/>
                  </a:lnTo>
                  <a:lnTo>
                    <a:pt x="3463278" y="1827608"/>
                  </a:lnTo>
                  <a:close/>
                  <a:moveTo>
                    <a:pt x="3569689" y="1537015"/>
                  </a:moveTo>
                  <a:lnTo>
                    <a:pt x="3753002" y="1537015"/>
                  </a:lnTo>
                  <a:lnTo>
                    <a:pt x="3660899" y="1285763"/>
                  </a:lnTo>
                  <a:close/>
                  <a:moveTo>
                    <a:pt x="4115158" y="1827608"/>
                  </a:moveTo>
                  <a:lnTo>
                    <a:pt x="4115158" y="1157008"/>
                  </a:lnTo>
                  <a:lnTo>
                    <a:pt x="4251078" y="1157008"/>
                  </a:lnTo>
                  <a:lnTo>
                    <a:pt x="4251078" y="1827608"/>
                  </a:lnTo>
                  <a:close/>
                  <a:moveTo>
                    <a:pt x="4386998" y="1734618"/>
                  </a:moveTo>
                  <a:lnTo>
                    <a:pt x="4485361" y="1644311"/>
                  </a:lnTo>
                  <a:cubicBezTo>
                    <a:pt x="4505633" y="1670536"/>
                    <a:pt x="4528283" y="1690806"/>
                    <a:pt x="4553321" y="1705112"/>
                  </a:cubicBezTo>
                  <a:cubicBezTo>
                    <a:pt x="4578958" y="1719418"/>
                    <a:pt x="4605481" y="1726571"/>
                    <a:pt x="4632906" y="1726571"/>
                  </a:cubicBezTo>
                  <a:cubicBezTo>
                    <a:pt x="4659732" y="1726571"/>
                    <a:pt x="4680594" y="1719713"/>
                    <a:pt x="4695501" y="1706006"/>
                  </a:cubicBezTo>
                  <a:cubicBezTo>
                    <a:pt x="4710997" y="1692299"/>
                    <a:pt x="4718750" y="1673218"/>
                    <a:pt x="4718750" y="1648781"/>
                  </a:cubicBezTo>
                  <a:cubicBezTo>
                    <a:pt x="4718750" y="1634475"/>
                    <a:pt x="4714574" y="1621358"/>
                    <a:pt x="4706231" y="1609439"/>
                  </a:cubicBezTo>
                  <a:cubicBezTo>
                    <a:pt x="4697289" y="1597521"/>
                    <a:pt x="4685664" y="1587685"/>
                    <a:pt x="4671357" y="1579933"/>
                  </a:cubicBezTo>
                  <a:cubicBezTo>
                    <a:pt x="4657050" y="1571591"/>
                    <a:pt x="4640659" y="1563240"/>
                    <a:pt x="4622175" y="1554897"/>
                  </a:cubicBezTo>
                  <a:cubicBezTo>
                    <a:pt x="4603692" y="1545956"/>
                    <a:pt x="4584914" y="1537310"/>
                    <a:pt x="4565840" y="1528967"/>
                  </a:cubicBezTo>
                  <a:cubicBezTo>
                    <a:pt x="4546767" y="1520625"/>
                    <a:pt x="4528283" y="1510486"/>
                    <a:pt x="4510399" y="1498567"/>
                  </a:cubicBezTo>
                  <a:cubicBezTo>
                    <a:pt x="4491916" y="1486648"/>
                    <a:pt x="4475525" y="1473531"/>
                    <a:pt x="4461217" y="1459225"/>
                  </a:cubicBezTo>
                  <a:cubicBezTo>
                    <a:pt x="4446910" y="1444919"/>
                    <a:pt x="4435285" y="1426741"/>
                    <a:pt x="4426343" y="1404683"/>
                  </a:cubicBezTo>
                  <a:cubicBezTo>
                    <a:pt x="4417401" y="1382625"/>
                    <a:pt x="4412930" y="1358483"/>
                    <a:pt x="4412930" y="1332258"/>
                  </a:cubicBezTo>
                  <a:cubicBezTo>
                    <a:pt x="4412930" y="1278011"/>
                    <a:pt x="4433202" y="1232115"/>
                    <a:pt x="4473736" y="1194562"/>
                  </a:cubicBezTo>
                  <a:cubicBezTo>
                    <a:pt x="4514271" y="1157008"/>
                    <a:pt x="4565545" y="1138231"/>
                    <a:pt x="4627541" y="1138231"/>
                  </a:cubicBezTo>
                  <a:cubicBezTo>
                    <a:pt x="4720539" y="1138231"/>
                    <a:pt x="4798335" y="1175785"/>
                    <a:pt x="4860930" y="1250892"/>
                  </a:cubicBezTo>
                  <a:lnTo>
                    <a:pt x="4761672" y="1340305"/>
                  </a:lnTo>
                  <a:cubicBezTo>
                    <a:pt x="4718750" y="1284270"/>
                    <a:pt x="4674335" y="1256257"/>
                    <a:pt x="4628435" y="1256257"/>
                  </a:cubicBezTo>
                  <a:cubicBezTo>
                    <a:pt x="4605784" y="1256257"/>
                    <a:pt x="4587006" y="1263115"/>
                    <a:pt x="4572100" y="1276822"/>
                  </a:cubicBezTo>
                  <a:cubicBezTo>
                    <a:pt x="4557193" y="1290529"/>
                    <a:pt x="4550039" y="1307222"/>
                    <a:pt x="4550639" y="1326893"/>
                  </a:cubicBezTo>
                  <a:cubicBezTo>
                    <a:pt x="4550639" y="1339411"/>
                    <a:pt x="4554215" y="1351035"/>
                    <a:pt x="4561369" y="1361765"/>
                  </a:cubicBezTo>
                  <a:cubicBezTo>
                    <a:pt x="4568523" y="1371895"/>
                    <a:pt x="4577760" y="1381140"/>
                    <a:pt x="4589090" y="1389483"/>
                  </a:cubicBezTo>
                  <a:cubicBezTo>
                    <a:pt x="4601009" y="1397235"/>
                    <a:pt x="4614727" y="1404978"/>
                    <a:pt x="4630223" y="1412730"/>
                  </a:cubicBezTo>
                  <a:lnTo>
                    <a:pt x="4677616" y="1435084"/>
                  </a:lnTo>
                  <a:cubicBezTo>
                    <a:pt x="4694902" y="1442836"/>
                    <a:pt x="4711892" y="1450579"/>
                    <a:pt x="4728586" y="1458331"/>
                  </a:cubicBezTo>
                  <a:cubicBezTo>
                    <a:pt x="4745872" y="1466673"/>
                    <a:pt x="4761967" y="1476813"/>
                    <a:pt x="4776874" y="1488731"/>
                  </a:cubicBezTo>
                  <a:cubicBezTo>
                    <a:pt x="4792371" y="1500060"/>
                    <a:pt x="4806088" y="1513168"/>
                    <a:pt x="4818008" y="1528073"/>
                  </a:cubicBezTo>
                  <a:cubicBezTo>
                    <a:pt x="4829927" y="1542379"/>
                    <a:pt x="4839173" y="1559368"/>
                    <a:pt x="4845728" y="1579039"/>
                  </a:cubicBezTo>
                  <a:cubicBezTo>
                    <a:pt x="4852882" y="1599309"/>
                    <a:pt x="4856459" y="1621662"/>
                    <a:pt x="4856459" y="1646099"/>
                  </a:cubicBezTo>
                  <a:cubicBezTo>
                    <a:pt x="4855269" y="1706900"/>
                    <a:pt x="4833504" y="1755478"/>
                    <a:pt x="4791181" y="1791843"/>
                  </a:cubicBezTo>
                  <a:cubicBezTo>
                    <a:pt x="4749448" y="1828207"/>
                    <a:pt x="4697289" y="1846385"/>
                    <a:pt x="4634694" y="1846385"/>
                  </a:cubicBezTo>
                  <a:cubicBezTo>
                    <a:pt x="4579852" y="1846385"/>
                    <a:pt x="4532459" y="1837148"/>
                    <a:pt x="4492515" y="1818667"/>
                  </a:cubicBezTo>
                  <a:cubicBezTo>
                    <a:pt x="4452571" y="1799595"/>
                    <a:pt x="4417401" y="1771573"/>
                    <a:pt x="4386998" y="1734618"/>
                  </a:cubicBezTo>
                  <a:close/>
                  <a:moveTo>
                    <a:pt x="5007580" y="1827608"/>
                  </a:moveTo>
                  <a:lnTo>
                    <a:pt x="5007580" y="1157008"/>
                  </a:lnTo>
                  <a:lnTo>
                    <a:pt x="5396562" y="1157008"/>
                  </a:lnTo>
                  <a:lnTo>
                    <a:pt x="5396562" y="1273245"/>
                  </a:lnTo>
                  <a:lnTo>
                    <a:pt x="5143500" y="1273245"/>
                  </a:lnTo>
                  <a:lnTo>
                    <a:pt x="5143500" y="1427930"/>
                  </a:lnTo>
                  <a:lnTo>
                    <a:pt x="5359005" y="1427930"/>
                  </a:lnTo>
                  <a:lnTo>
                    <a:pt x="5359005" y="1544168"/>
                  </a:lnTo>
                  <a:lnTo>
                    <a:pt x="5143500" y="1544168"/>
                  </a:lnTo>
                  <a:lnTo>
                    <a:pt x="5143500" y="1711371"/>
                  </a:lnTo>
                  <a:lnTo>
                    <a:pt x="5396562" y="1711371"/>
                  </a:lnTo>
                  <a:lnTo>
                    <a:pt x="5396562" y="1827608"/>
                  </a:lnTo>
                  <a:close/>
                </a:path>
              </a:pathLst>
            </a:custGeom>
            <a:solidFill>
              <a:srgbClr val="000000"/>
            </a:solidFill>
            <a:ln w="893" cap="flat">
              <a:noFill/>
              <a:prstDash val="solid"/>
              <a:miter/>
            </a:ln>
          </p:spPr>
          <p:txBody>
            <a:bodyPr rtlCol="0" anchor="ctr"/>
            <a:lstStyle/>
            <a:p>
              <a:endParaRPr lang="fr-FR"/>
            </a:p>
          </p:txBody>
        </p:sp>
        <p:sp>
          <p:nvSpPr>
            <p:cNvPr id="61" name="Forme libre 60">
              <a:extLst>
                <a:ext uri="{FF2B5EF4-FFF2-40B4-BE49-F238E27FC236}">
                  <a16:creationId xmlns:a16="http://schemas.microsoft.com/office/drawing/2014/main" id="{C6E10063-98BC-DBF7-D81D-6019CB375F06}"/>
                </a:ext>
              </a:extLst>
            </p:cNvPr>
            <p:cNvSpPr/>
            <p:nvPr/>
          </p:nvSpPr>
          <p:spPr>
            <a:xfrm>
              <a:off x="3189814" y="4323132"/>
              <a:ext cx="2331207" cy="1640734"/>
            </a:xfrm>
            <a:custGeom>
              <a:avLst/>
              <a:gdLst>
                <a:gd name="connsiteX0" fmla="*/ 2221220 w 2331207"/>
                <a:gd name="connsiteY0" fmla="*/ 1391271 h 1640734"/>
                <a:gd name="connsiteX1" fmla="*/ 2248940 w 2331207"/>
                <a:gd name="connsiteY1" fmla="*/ 1441342 h 1640734"/>
                <a:gd name="connsiteX2" fmla="*/ 2158625 w 2331207"/>
                <a:gd name="connsiteY2" fmla="*/ 1465484 h 1640734"/>
                <a:gd name="connsiteX3" fmla="*/ 2221220 w 2331207"/>
                <a:gd name="connsiteY3" fmla="*/ 1391271 h 1640734"/>
                <a:gd name="connsiteX4" fmla="*/ 2271295 w 2331207"/>
                <a:gd name="connsiteY4" fmla="*/ 1537909 h 1640734"/>
                <a:gd name="connsiteX5" fmla="*/ 2253411 w 2331207"/>
                <a:gd name="connsiteY5" fmla="*/ 1537909 h 1640734"/>
                <a:gd name="connsiteX6" fmla="*/ 2181874 w 2331207"/>
                <a:gd name="connsiteY6" fmla="*/ 1586192 h 1640734"/>
                <a:gd name="connsiteX7" fmla="*/ 2144317 w 2331207"/>
                <a:gd name="connsiteY7" fmla="*/ 1537909 h 1640734"/>
                <a:gd name="connsiteX8" fmla="*/ 2148788 w 2331207"/>
                <a:gd name="connsiteY8" fmla="*/ 1497673 h 1640734"/>
                <a:gd name="connsiteX9" fmla="*/ 2295439 w 2331207"/>
                <a:gd name="connsiteY9" fmla="*/ 1449390 h 1640734"/>
                <a:gd name="connsiteX10" fmla="*/ 2248940 w 2331207"/>
                <a:gd name="connsiteY10" fmla="*/ 1351929 h 1640734"/>
                <a:gd name="connsiteX11" fmla="*/ 2100501 w 2331207"/>
                <a:gd name="connsiteY11" fmla="*/ 1569203 h 1640734"/>
                <a:gd name="connsiteX12" fmla="*/ 2155942 w 2331207"/>
                <a:gd name="connsiteY12" fmla="*/ 1639840 h 1640734"/>
                <a:gd name="connsiteX13" fmla="*/ 2271295 w 2331207"/>
                <a:gd name="connsiteY13" fmla="*/ 1537909 h 1640734"/>
                <a:gd name="connsiteX14" fmla="*/ 2248046 w 2331207"/>
                <a:gd name="connsiteY14" fmla="*/ 1319740 h 1640734"/>
                <a:gd name="connsiteX15" fmla="*/ 2331207 w 2331207"/>
                <a:gd name="connsiteY15" fmla="*/ 1243739 h 1640734"/>
                <a:gd name="connsiteX16" fmla="*/ 2331207 w 2331207"/>
                <a:gd name="connsiteY16" fmla="*/ 1233009 h 1640734"/>
                <a:gd name="connsiteX17" fmla="*/ 2275766 w 2331207"/>
                <a:gd name="connsiteY17" fmla="*/ 1233009 h 1640734"/>
                <a:gd name="connsiteX18" fmla="*/ 2226585 w 2331207"/>
                <a:gd name="connsiteY18" fmla="*/ 1320634 h 1640734"/>
                <a:gd name="connsiteX19" fmla="*/ 2248046 w 2331207"/>
                <a:gd name="connsiteY19" fmla="*/ 1320634 h 1640734"/>
                <a:gd name="connsiteX20" fmla="*/ 1935966 w 2331207"/>
                <a:gd name="connsiteY20" fmla="*/ 1393059 h 1640734"/>
                <a:gd name="connsiteX21" fmla="*/ 1984254 w 2331207"/>
                <a:gd name="connsiteY21" fmla="*/ 1393059 h 1640734"/>
                <a:gd name="connsiteX22" fmla="*/ 1907351 w 2331207"/>
                <a:gd name="connsiteY22" fmla="*/ 1604075 h 1640734"/>
                <a:gd name="connsiteX23" fmla="*/ 1928813 w 2331207"/>
                <a:gd name="connsiteY23" fmla="*/ 1639840 h 1640734"/>
                <a:gd name="connsiteX24" fmla="*/ 2073675 w 2331207"/>
                <a:gd name="connsiteY24" fmla="*/ 1527179 h 1640734"/>
                <a:gd name="connsiteX25" fmla="*/ 2060262 w 2331207"/>
                <a:gd name="connsiteY25" fmla="*/ 1527179 h 1640734"/>
                <a:gd name="connsiteX26" fmla="*/ 1965475 w 2331207"/>
                <a:gd name="connsiteY26" fmla="*/ 1591557 h 1640734"/>
                <a:gd name="connsiteX27" fmla="*/ 2036118 w 2331207"/>
                <a:gd name="connsiteY27" fmla="*/ 1393059 h 1640734"/>
                <a:gd name="connsiteX28" fmla="*/ 2108549 w 2331207"/>
                <a:gd name="connsiteY28" fmla="*/ 1393059 h 1640734"/>
                <a:gd name="connsiteX29" fmla="*/ 2117491 w 2331207"/>
                <a:gd name="connsiteY29" fmla="*/ 1362659 h 1640734"/>
                <a:gd name="connsiteX30" fmla="*/ 2046848 w 2331207"/>
                <a:gd name="connsiteY30" fmla="*/ 1362659 h 1640734"/>
                <a:gd name="connsiteX31" fmla="*/ 2073675 w 2331207"/>
                <a:gd name="connsiteY31" fmla="*/ 1286657 h 1640734"/>
                <a:gd name="connsiteX32" fmla="*/ 2045954 w 2331207"/>
                <a:gd name="connsiteY32" fmla="*/ 1286657 h 1640734"/>
                <a:gd name="connsiteX33" fmla="*/ 1995878 w 2331207"/>
                <a:gd name="connsiteY33" fmla="*/ 1362659 h 1640734"/>
                <a:gd name="connsiteX34" fmla="*/ 1935966 w 2331207"/>
                <a:gd name="connsiteY34" fmla="*/ 1370706 h 1640734"/>
                <a:gd name="connsiteX35" fmla="*/ 1885890 w 2331207"/>
                <a:gd name="connsiteY35" fmla="*/ 1382330 h 1640734"/>
                <a:gd name="connsiteX36" fmla="*/ 1868900 w 2331207"/>
                <a:gd name="connsiteY36" fmla="*/ 1351929 h 1640734"/>
                <a:gd name="connsiteX37" fmla="*/ 1756230 w 2331207"/>
                <a:gd name="connsiteY37" fmla="*/ 1443131 h 1640734"/>
                <a:gd name="connsiteX38" fmla="*/ 1769643 w 2331207"/>
                <a:gd name="connsiteY38" fmla="*/ 1443131 h 1640734"/>
                <a:gd name="connsiteX39" fmla="*/ 1828661 w 2331207"/>
                <a:gd name="connsiteY39" fmla="*/ 1398424 h 1640734"/>
                <a:gd name="connsiteX40" fmla="*/ 1747288 w 2331207"/>
                <a:gd name="connsiteY40" fmla="*/ 1609439 h 1640734"/>
                <a:gd name="connsiteX41" fmla="*/ 1765172 w 2331207"/>
                <a:gd name="connsiteY41" fmla="*/ 1639840 h 1640734"/>
                <a:gd name="connsiteX42" fmla="*/ 1872477 w 2331207"/>
                <a:gd name="connsiteY42" fmla="*/ 1548638 h 1640734"/>
                <a:gd name="connsiteX43" fmla="*/ 1859064 w 2331207"/>
                <a:gd name="connsiteY43" fmla="*/ 1548638 h 1640734"/>
                <a:gd name="connsiteX44" fmla="*/ 1800046 w 2331207"/>
                <a:gd name="connsiteY44" fmla="*/ 1593345 h 1640734"/>
                <a:gd name="connsiteX45" fmla="*/ 1893938 w 2331207"/>
                <a:gd name="connsiteY45" fmla="*/ 1298281 h 1640734"/>
                <a:gd name="connsiteX46" fmla="*/ 1927024 w 2331207"/>
                <a:gd name="connsiteY46" fmla="*/ 1265198 h 1640734"/>
                <a:gd name="connsiteX47" fmla="*/ 1893938 w 2331207"/>
                <a:gd name="connsiteY47" fmla="*/ 1232115 h 1640734"/>
                <a:gd name="connsiteX48" fmla="*/ 1870689 w 2331207"/>
                <a:gd name="connsiteY48" fmla="*/ 1241951 h 1640734"/>
                <a:gd name="connsiteX49" fmla="*/ 1860853 w 2331207"/>
                <a:gd name="connsiteY49" fmla="*/ 1265198 h 1640734"/>
                <a:gd name="connsiteX50" fmla="*/ 1893938 w 2331207"/>
                <a:gd name="connsiteY50" fmla="*/ 1298281 h 1640734"/>
                <a:gd name="connsiteX51" fmla="*/ 1501380 w 2331207"/>
                <a:gd name="connsiteY51" fmla="*/ 1410942 h 1640734"/>
                <a:gd name="connsiteX52" fmla="*/ 1501380 w 2331207"/>
                <a:gd name="connsiteY52" fmla="*/ 1474425 h 1640734"/>
                <a:gd name="connsiteX53" fmla="*/ 1444150 w 2331207"/>
                <a:gd name="connsiteY53" fmla="*/ 1601392 h 1640734"/>
                <a:gd name="connsiteX54" fmla="*/ 1468294 w 2331207"/>
                <a:gd name="connsiteY54" fmla="*/ 1640734 h 1640734"/>
                <a:gd name="connsiteX55" fmla="*/ 1495120 w 2331207"/>
                <a:gd name="connsiteY55" fmla="*/ 1621957 h 1640734"/>
                <a:gd name="connsiteX56" fmla="*/ 1551456 w 2331207"/>
                <a:gd name="connsiteY56" fmla="*/ 1473531 h 1640734"/>
                <a:gd name="connsiteX57" fmla="*/ 1647136 w 2331207"/>
                <a:gd name="connsiteY57" fmla="*/ 1407365 h 1640734"/>
                <a:gd name="connsiteX58" fmla="*/ 1650713 w 2331207"/>
                <a:gd name="connsiteY58" fmla="*/ 1439554 h 1640734"/>
                <a:gd name="connsiteX59" fmla="*/ 1563975 w 2331207"/>
                <a:gd name="connsiteY59" fmla="*/ 1604969 h 1640734"/>
                <a:gd name="connsiteX60" fmla="*/ 1585436 w 2331207"/>
                <a:gd name="connsiteY60" fmla="*/ 1640734 h 1640734"/>
                <a:gd name="connsiteX61" fmla="*/ 1698106 w 2331207"/>
                <a:gd name="connsiteY61" fmla="*/ 1549533 h 1640734"/>
                <a:gd name="connsiteX62" fmla="*/ 1682905 w 2331207"/>
                <a:gd name="connsiteY62" fmla="*/ 1549533 h 1640734"/>
                <a:gd name="connsiteX63" fmla="*/ 1623887 w 2331207"/>
                <a:gd name="connsiteY63" fmla="*/ 1594239 h 1640734"/>
                <a:gd name="connsiteX64" fmla="*/ 1698106 w 2331207"/>
                <a:gd name="connsiteY64" fmla="*/ 1444025 h 1640734"/>
                <a:gd name="connsiteX65" fmla="*/ 1712414 w 2331207"/>
                <a:gd name="connsiteY65" fmla="*/ 1393059 h 1640734"/>
                <a:gd name="connsiteX66" fmla="*/ 1673068 w 2331207"/>
                <a:gd name="connsiteY66" fmla="*/ 1352823 h 1640734"/>
                <a:gd name="connsiteX67" fmla="*/ 1560398 w 2331207"/>
                <a:gd name="connsiteY67" fmla="*/ 1444919 h 1640734"/>
                <a:gd name="connsiteX68" fmla="*/ 1560398 w 2331207"/>
                <a:gd name="connsiteY68" fmla="*/ 1405577 h 1640734"/>
                <a:gd name="connsiteX69" fmla="*/ 1526418 w 2331207"/>
                <a:gd name="connsiteY69" fmla="*/ 1352823 h 1640734"/>
                <a:gd name="connsiteX70" fmla="*/ 1448621 w 2331207"/>
                <a:gd name="connsiteY70" fmla="*/ 1444025 h 1640734"/>
                <a:gd name="connsiteX71" fmla="*/ 1462035 w 2331207"/>
                <a:gd name="connsiteY71" fmla="*/ 1444025 h 1640734"/>
                <a:gd name="connsiteX72" fmla="*/ 1501380 w 2331207"/>
                <a:gd name="connsiteY72" fmla="*/ 1410942 h 1640734"/>
                <a:gd name="connsiteX73" fmla="*/ 1443256 w 2331207"/>
                <a:gd name="connsiteY73" fmla="*/ 1416307 h 1640734"/>
                <a:gd name="connsiteX74" fmla="*/ 1421795 w 2331207"/>
                <a:gd name="connsiteY74" fmla="*/ 1351929 h 1640734"/>
                <a:gd name="connsiteX75" fmla="*/ 1345787 w 2331207"/>
                <a:gd name="connsiteY75" fmla="*/ 1444025 h 1640734"/>
                <a:gd name="connsiteX76" fmla="*/ 1345787 w 2331207"/>
                <a:gd name="connsiteY76" fmla="*/ 1404683 h 1640734"/>
                <a:gd name="connsiteX77" fmla="*/ 1311807 w 2331207"/>
                <a:gd name="connsiteY77" fmla="*/ 1351929 h 1640734"/>
                <a:gd name="connsiteX78" fmla="*/ 1234011 w 2331207"/>
                <a:gd name="connsiteY78" fmla="*/ 1443131 h 1640734"/>
                <a:gd name="connsiteX79" fmla="*/ 1247424 w 2331207"/>
                <a:gd name="connsiteY79" fmla="*/ 1443131 h 1640734"/>
                <a:gd name="connsiteX80" fmla="*/ 1285875 w 2331207"/>
                <a:gd name="connsiteY80" fmla="*/ 1410048 h 1640734"/>
                <a:gd name="connsiteX81" fmla="*/ 1285875 w 2331207"/>
                <a:gd name="connsiteY81" fmla="*/ 1473531 h 1640734"/>
                <a:gd name="connsiteX82" fmla="*/ 1228646 w 2331207"/>
                <a:gd name="connsiteY82" fmla="*/ 1600498 h 1640734"/>
                <a:gd name="connsiteX83" fmla="*/ 1252789 w 2331207"/>
                <a:gd name="connsiteY83" fmla="*/ 1639840 h 1640734"/>
                <a:gd name="connsiteX84" fmla="*/ 1279616 w 2331207"/>
                <a:gd name="connsiteY84" fmla="*/ 1621063 h 1640734"/>
                <a:gd name="connsiteX85" fmla="*/ 1334162 w 2331207"/>
                <a:gd name="connsiteY85" fmla="*/ 1472637 h 1640734"/>
                <a:gd name="connsiteX86" fmla="*/ 1382450 w 2331207"/>
                <a:gd name="connsiteY86" fmla="*/ 1417201 h 1640734"/>
                <a:gd name="connsiteX87" fmla="*/ 1443256 w 2331207"/>
                <a:gd name="connsiteY87" fmla="*/ 1417201 h 1640734"/>
                <a:gd name="connsiteX88" fmla="*/ 1131177 w 2331207"/>
                <a:gd name="connsiteY88" fmla="*/ 1391271 h 1640734"/>
                <a:gd name="connsiteX89" fmla="*/ 1158897 w 2331207"/>
                <a:gd name="connsiteY89" fmla="*/ 1441342 h 1640734"/>
                <a:gd name="connsiteX90" fmla="*/ 1068582 w 2331207"/>
                <a:gd name="connsiteY90" fmla="*/ 1465484 h 1640734"/>
                <a:gd name="connsiteX91" fmla="*/ 1131177 w 2331207"/>
                <a:gd name="connsiteY91" fmla="*/ 1391271 h 1640734"/>
                <a:gd name="connsiteX92" fmla="*/ 1181252 w 2331207"/>
                <a:gd name="connsiteY92" fmla="*/ 1537909 h 1640734"/>
                <a:gd name="connsiteX93" fmla="*/ 1163368 w 2331207"/>
                <a:gd name="connsiteY93" fmla="*/ 1537909 h 1640734"/>
                <a:gd name="connsiteX94" fmla="*/ 1091831 w 2331207"/>
                <a:gd name="connsiteY94" fmla="*/ 1586192 h 1640734"/>
                <a:gd name="connsiteX95" fmla="*/ 1054274 w 2331207"/>
                <a:gd name="connsiteY95" fmla="*/ 1537909 h 1640734"/>
                <a:gd name="connsiteX96" fmla="*/ 1058746 w 2331207"/>
                <a:gd name="connsiteY96" fmla="*/ 1497673 h 1640734"/>
                <a:gd name="connsiteX97" fmla="*/ 1205396 w 2331207"/>
                <a:gd name="connsiteY97" fmla="*/ 1449390 h 1640734"/>
                <a:gd name="connsiteX98" fmla="*/ 1158897 w 2331207"/>
                <a:gd name="connsiteY98" fmla="*/ 1351929 h 1640734"/>
                <a:gd name="connsiteX99" fmla="*/ 1010458 w 2331207"/>
                <a:gd name="connsiteY99" fmla="*/ 1569203 h 1640734"/>
                <a:gd name="connsiteX100" fmla="*/ 1065899 w 2331207"/>
                <a:gd name="connsiteY100" fmla="*/ 1639840 h 1640734"/>
                <a:gd name="connsiteX101" fmla="*/ 1181252 w 2331207"/>
                <a:gd name="connsiteY101" fmla="*/ 1537909 h 1640734"/>
                <a:gd name="connsiteX102" fmla="*/ 845923 w 2331207"/>
                <a:gd name="connsiteY102" fmla="*/ 1393059 h 1640734"/>
                <a:gd name="connsiteX103" fmla="*/ 894211 w 2331207"/>
                <a:gd name="connsiteY103" fmla="*/ 1393059 h 1640734"/>
                <a:gd name="connsiteX104" fmla="*/ 817309 w 2331207"/>
                <a:gd name="connsiteY104" fmla="*/ 1604075 h 1640734"/>
                <a:gd name="connsiteX105" fmla="*/ 838770 w 2331207"/>
                <a:gd name="connsiteY105" fmla="*/ 1639840 h 1640734"/>
                <a:gd name="connsiteX106" fmla="*/ 983632 w 2331207"/>
                <a:gd name="connsiteY106" fmla="*/ 1527179 h 1640734"/>
                <a:gd name="connsiteX107" fmla="*/ 970219 w 2331207"/>
                <a:gd name="connsiteY107" fmla="*/ 1527179 h 1640734"/>
                <a:gd name="connsiteX108" fmla="*/ 875432 w 2331207"/>
                <a:gd name="connsiteY108" fmla="*/ 1591557 h 1640734"/>
                <a:gd name="connsiteX109" fmla="*/ 946075 w 2331207"/>
                <a:gd name="connsiteY109" fmla="*/ 1393059 h 1640734"/>
                <a:gd name="connsiteX110" fmla="*/ 1018506 w 2331207"/>
                <a:gd name="connsiteY110" fmla="*/ 1393059 h 1640734"/>
                <a:gd name="connsiteX111" fmla="*/ 1027448 w 2331207"/>
                <a:gd name="connsiteY111" fmla="*/ 1362659 h 1640734"/>
                <a:gd name="connsiteX112" fmla="*/ 956805 w 2331207"/>
                <a:gd name="connsiteY112" fmla="*/ 1362659 h 1640734"/>
                <a:gd name="connsiteX113" fmla="*/ 983632 w 2331207"/>
                <a:gd name="connsiteY113" fmla="*/ 1286657 h 1640734"/>
                <a:gd name="connsiteX114" fmla="*/ 955911 w 2331207"/>
                <a:gd name="connsiteY114" fmla="*/ 1286657 h 1640734"/>
                <a:gd name="connsiteX115" fmla="*/ 905835 w 2331207"/>
                <a:gd name="connsiteY115" fmla="*/ 1362659 h 1640734"/>
                <a:gd name="connsiteX116" fmla="*/ 845923 w 2331207"/>
                <a:gd name="connsiteY116" fmla="*/ 1370706 h 1640734"/>
                <a:gd name="connsiteX117" fmla="*/ 589285 w 2331207"/>
                <a:gd name="connsiteY117" fmla="*/ 1557580 h 1640734"/>
                <a:gd name="connsiteX118" fmla="*/ 702850 w 2331207"/>
                <a:gd name="connsiteY118" fmla="*/ 1403789 h 1640734"/>
                <a:gd name="connsiteX119" fmla="*/ 727888 w 2331207"/>
                <a:gd name="connsiteY119" fmla="*/ 1407365 h 1640734"/>
                <a:gd name="connsiteX120" fmla="*/ 685860 w 2331207"/>
                <a:gd name="connsiteY120" fmla="*/ 1520026 h 1640734"/>
                <a:gd name="connsiteX121" fmla="*/ 606275 w 2331207"/>
                <a:gd name="connsiteY121" fmla="*/ 1585298 h 1640734"/>
                <a:gd name="connsiteX122" fmla="*/ 589285 w 2331207"/>
                <a:gd name="connsiteY122" fmla="*/ 1557580 h 1640734"/>
                <a:gd name="connsiteX123" fmla="*/ 811943 w 2331207"/>
                <a:gd name="connsiteY123" fmla="*/ 1339411 h 1640734"/>
                <a:gd name="connsiteX124" fmla="*/ 789588 w 2331207"/>
                <a:gd name="connsiteY124" fmla="*/ 1337623 h 1640734"/>
                <a:gd name="connsiteX125" fmla="*/ 764550 w 2331207"/>
                <a:gd name="connsiteY125" fmla="*/ 1362659 h 1640734"/>
                <a:gd name="connsiteX126" fmla="*/ 760079 w 2331207"/>
                <a:gd name="connsiteY126" fmla="*/ 1362659 h 1640734"/>
                <a:gd name="connsiteX127" fmla="*/ 539209 w 2331207"/>
                <a:gd name="connsiteY127" fmla="*/ 1599604 h 1640734"/>
                <a:gd name="connsiteX128" fmla="*/ 578554 w 2331207"/>
                <a:gd name="connsiteY128" fmla="*/ 1639840 h 1640734"/>
                <a:gd name="connsiteX129" fmla="*/ 675129 w 2331207"/>
                <a:gd name="connsiteY129" fmla="*/ 1547744 h 1640734"/>
                <a:gd name="connsiteX130" fmla="*/ 673341 w 2331207"/>
                <a:gd name="connsiteY130" fmla="*/ 1564733 h 1640734"/>
                <a:gd name="connsiteX131" fmla="*/ 709109 w 2331207"/>
                <a:gd name="connsiteY131" fmla="*/ 1639840 h 1640734"/>
                <a:gd name="connsiteX132" fmla="*/ 786011 w 2331207"/>
                <a:gd name="connsiteY132" fmla="*/ 1548638 h 1640734"/>
                <a:gd name="connsiteX133" fmla="*/ 772598 w 2331207"/>
                <a:gd name="connsiteY133" fmla="*/ 1548638 h 1640734"/>
                <a:gd name="connsiteX134" fmla="*/ 734147 w 2331207"/>
                <a:gd name="connsiteY134" fmla="*/ 1581721 h 1640734"/>
                <a:gd name="connsiteX135" fmla="*/ 734147 w 2331207"/>
                <a:gd name="connsiteY135" fmla="*/ 1518238 h 1640734"/>
                <a:gd name="connsiteX136" fmla="*/ 583920 w 2331207"/>
                <a:gd name="connsiteY136" fmla="*/ 1416307 h 1640734"/>
                <a:gd name="connsiteX137" fmla="*/ 562459 w 2331207"/>
                <a:gd name="connsiteY137" fmla="*/ 1351929 h 1640734"/>
                <a:gd name="connsiteX138" fmla="*/ 486451 w 2331207"/>
                <a:gd name="connsiteY138" fmla="*/ 1444025 h 1640734"/>
                <a:gd name="connsiteX139" fmla="*/ 486451 w 2331207"/>
                <a:gd name="connsiteY139" fmla="*/ 1404683 h 1640734"/>
                <a:gd name="connsiteX140" fmla="*/ 451576 w 2331207"/>
                <a:gd name="connsiteY140" fmla="*/ 1351929 h 1640734"/>
                <a:gd name="connsiteX141" fmla="*/ 374674 w 2331207"/>
                <a:gd name="connsiteY141" fmla="*/ 1443131 h 1640734"/>
                <a:gd name="connsiteX142" fmla="*/ 388087 w 2331207"/>
                <a:gd name="connsiteY142" fmla="*/ 1443131 h 1640734"/>
                <a:gd name="connsiteX143" fmla="*/ 426539 w 2331207"/>
                <a:gd name="connsiteY143" fmla="*/ 1410048 h 1640734"/>
                <a:gd name="connsiteX144" fmla="*/ 426539 w 2331207"/>
                <a:gd name="connsiteY144" fmla="*/ 1473531 h 1640734"/>
                <a:gd name="connsiteX145" fmla="*/ 368415 w 2331207"/>
                <a:gd name="connsiteY145" fmla="*/ 1601392 h 1640734"/>
                <a:gd name="connsiteX146" fmla="*/ 392559 w 2331207"/>
                <a:gd name="connsiteY146" fmla="*/ 1640734 h 1640734"/>
                <a:gd name="connsiteX147" fmla="*/ 419385 w 2331207"/>
                <a:gd name="connsiteY147" fmla="*/ 1621957 h 1640734"/>
                <a:gd name="connsiteX148" fmla="*/ 475720 w 2331207"/>
                <a:gd name="connsiteY148" fmla="*/ 1472637 h 1640734"/>
                <a:gd name="connsiteX149" fmla="*/ 524007 w 2331207"/>
                <a:gd name="connsiteY149" fmla="*/ 1417201 h 1640734"/>
                <a:gd name="connsiteX150" fmla="*/ 583920 w 2331207"/>
                <a:gd name="connsiteY150" fmla="*/ 1417201 h 1640734"/>
                <a:gd name="connsiteX151" fmla="*/ 209245 w 2331207"/>
                <a:gd name="connsiteY151" fmla="*/ 1630004 h 1640734"/>
                <a:gd name="connsiteX152" fmla="*/ 214611 w 2331207"/>
                <a:gd name="connsiteY152" fmla="*/ 1613910 h 1640734"/>
                <a:gd name="connsiteX153" fmla="*/ 163641 w 2331207"/>
                <a:gd name="connsiteY153" fmla="*/ 1523603 h 1640734"/>
                <a:gd name="connsiteX154" fmla="*/ 190467 w 2331207"/>
                <a:gd name="connsiteY154" fmla="*/ 1451178 h 1640734"/>
                <a:gd name="connsiteX155" fmla="*/ 246802 w 2331207"/>
                <a:gd name="connsiteY155" fmla="*/ 1451178 h 1640734"/>
                <a:gd name="connsiteX156" fmla="*/ 277205 w 2331207"/>
                <a:gd name="connsiteY156" fmla="*/ 1504826 h 1640734"/>
                <a:gd name="connsiteX157" fmla="*/ 297772 w 2331207"/>
                <a:gd name="connsiteY157" fmla="*/ 1504826 h 1640734"/>
                <a:gd name="connsiteX158" fmla="*/ 344271 w 2331207"/>
                <a:gd name="connsiteY158" fmla="*/ 1376965 h 1640734"/>
                <a:gd name="connsiteX159" fmla="*/ 323704 w 2331207"/>
                <a:gd name="connsiteY159" fmla="*/ 1376965 h 1640734"/>
                <a:gd name="connsiteX160" fmla="*/ 253956 w 2331207"/>
                <a:gd name="connsiteY160" fmla="*/ 1430613 h 1640734"/>
                <a:gd name="connsiteX161" fmla="*/ 197621 w 2331207"/>
                <a:gd name="connsiteY161" fmla="*/ 1430613 h 1640734"/>
                <a:gd name="connsiteX162" fmla="*/ 236072 w 2331207"/>
                <a:gd name="connsiteY162" fmla="*/ 1325999 h 1640734"/>
                <a:gd name="connsiteX163" fmla="*/ 304032 w 2331207"/>
                <a:gd name="connsiteY163" fmla="*/ 1281293 h 1640734"/>
                <a:gd name="connsiteX164" fmla="*/ 316551 w 2331207"/>
                <a:gd name="connsiteY164" fmla="*/ 1281293 h 1640734"/>
                <a:gd name="connsiteX165" fmla="*/ 371992 w 2331207"/>
                <a:gd name="connsiteY165" fmla="*/ 1346564 h 1640734"/>
                <a:gd name="connsiteX166" fmla="*/ 391664 w 2331207"/>
                <a:gd name="connsiteY166" fmla="*/ 1346564 h 1640734"/>
                <a:gd name="connsiteX167" fmla="*/ 407760 w 2331207"/>
                <a:gd name="connsiteY167" fmla="*/ 1259833 h 1640734"/>
                <a:gd name="connsiteX168" fmla="*/ 135026 w 2331207"/>
                <a:gd name="connsiteY168" fmla="*/ 1259833 h 1640734"/>
                <a:gd name="connsiteX169" fmla="*/ 129661 w 2331207"/>
                <a:gd name="connsiteY169" fmla="*/ 1275928 h 1640734"/>
                <a:gd name="connsiteX170" fmla="*/ 165429 w 2331207"/>
                <a:gd name="connsiteY170" fmla="*/ 1366235 h 1640734"/>
                <a:gd name="connsiteX171" fmla="*/ 107305 w 2331207"/>
                <a:gd name="connsiteY171" fmla="*/ 1524497 h 1640734"/>
                <a:gd name="connsiteX172" fmla="*/ 4471 w 2331207"/>
                <a:gd name="connsiteY172" fmla="*/ 1614804 h 1640734"/>
                <a:gd name="connsiteX173" fmla="*/ 0 w 2331207"/>
                <a:gd name="connsiteY173" fmla="*/ 1630899 h 1640734"/>
                <a:gd name="connsiteX174" fmla="*/ 209245 w 2331207"/>
                <a:gd name="connsiteY174" fmla="*/ 1630899 h 1640734"/>
                <a:gd name="connsiteX175" fmla="*/ 1562186 w 2331207"/>
                <a:gd name="connsiteY175" fmla="*/ 775213 h 1640734"/>
                <a:gd name="connsiteX176" fmla="*/ 1589907 w 2331207"/>
                <a:gd name="connsiteY176" fmla="*/ 825285 h 1640734"/>
                <a:gd name="connsiteX177" fmla="*/ 1499591 w 2331207"/>
                <a:gd name="connsiteY177" fmla="*/ 849426 h 1640734"/>
                <a:gd name="connsiteX178" fmla="*/ 1562186 w 2331207"/>
                <a:gd name="connsiteY178" fmla="*/ 775213 h 1640734"/>
                <a:gd name="connsiteX179" fmla="*/ 1612262 w 2331207"/>
                <a:gd name="connsiteY179" fmla="*/ 921851 h 1640734"/>
                <a:gd name="connsiteX180" fmla="*/ 1594378 w 2331207"/>
                <a:gd name="connsiteY180" fmla="*/ 921851 h 1640734"/>
                <a:gd name="connsiteX181" fmla="*/ 1522841 w 2331207"/>
                <a:gd name="connsiteY181" fmla="*/ 970134 h 1640734"/>
                <a:gd name="connsiteX182" fmla="*/ 1485284 w 2331207"/>
                <a:gd name="connsiteY182" fmla="*/ 921851 h 1640734"/>
                <a:gd name="connsiteX183" fmla="*/ 1489755 w 2331207"/>
                <a:gd name="connsiteY183" fmla="*/ 881615 h 1640734"/>
                <a:gd name="connsiteX184" fmla="*/ 1636406 w 2331207"/>
                <a:gd name="connsiteY184" fmla="*/ 833332 h 1640734"/>
                <a:gd name="connsiteX185" fmla="*/ 1589907 w 2331207"/>
                <a:gd name="connsiteY185" fmla="*/ 735871 h 1640734"/>
                <a:gd name="connsiteX186" fmla="*/ 1441468 w 2331207"/>
                <a:gd name="connsiteY186" fmla="*/ 953146 h 1640734"/>
                <a:gd name="connsiteX187" fmla="*/ 1496909 w 2331207"/>
                <a:gd name="connsiteY187" fmla="*/ 1023782 h 1640734"/>
                <a:gd name="connsiteX188" fmla="*/ 1612262 w 2331207"/>
                <a:gd name="connsiteY188" fmla="*/ 921851 h 1640734"/>
                <a:gd name="connsiteX189" fmla="*/ 1589012 w 2331207"/>
                <a:gd name="connsiteY189" fmla="*/ 703683 h 1640734"/>
                <a:gd name="connsiteX190" fmla="*/ 1672174 w 2331207"/>
                <a:gd name="connsiteY190" fmla="*/ 627681 h 1640734"/>
                <a:gd name="connsiteX191" fmla="*/ 1672174 w 2331207"/>
                <a:gd name="connsiteY191" fmla="*/ 616952 h 1640734"/>
                <a:gd name="connsiteX192" fmla="*/ 1616733 w 2331207"/>
                <a:gd name="connsiteY192" fmla="*/ 616952 h 1640734"/>
                <a:gd name="connsiteX193" fmla="*/ 1567551 w 2331207"/>
                <a:gd name="connsiteY193" fmla="*/ 704577 h 1640734"/>
                <a:gd name="connsiteX194" fmla="*/ 1589012 w 2331207"/>
                <a:gd name="connsiteY194" fmla="*/ 704577 h 1640734"/>
                <a:gd name="connsiteX195" fmla="*/ 1276933 w 2331207"/>
                <a:gd name="connsiteY195" fmla="*/ 777002 h 1640734"/>
                <a:gd name="connsiteX196" fmla="*/ 1325220 w 2331207"/>
                <a:gd name="connsiteY196" fmla="*/ 777002 h 1640734"/>
                <a:gd name="connsiteX197" fmla="*/ 1248318 w 2331207"/>
                <a:gd name="connsiteY197" fmla="*/ 988017 h 1640734"/>
                <a:gd name="connsiteX198" fmla="*/ 1269779 w 2331207"/>
                <a:gd name="connsiteY198" fmla="*/ 1023782 h 1640734"/>
                <a:gd name="connsiteX199" fmla="*/ 1414641 w 2331207"/>
                <a:gd name="connsiteY199" fmla="*/ 911122 h 1640734"/>
                <a:gd name="connsiteX200" fmla="*/ 1401228 w 2331207"/>
                <a:gd name="connsiteY200" fmla="*/ 911122 h 1640734"/>
                <a:gd name="connsiteX201" fmla="*/ 1306442 w 2331207"/>
                <a:gd name="connsiteY201" fmla="*/ 975499 h 1640734"/>
                <a:gd name="connsiteX202" fmla="*/ 1377085 w 2331207"/>
                <a:gd name="connsiteY202" fmla="*/ 777002 h 1640734"/>
                <a:gd name="connsiteX203" fmla="*/ 1449516 w 2331207"/>
                <a:gd name="connsiteY203" fmla="*/ 777002 h 1640734"/>
                <a:gd name="connsiteX204" fmla="*/ 1458458 w 2331207"/>
                <a:gd name="connsiteY204" fmla="*/ 746601 h 1640734"/>
                <a:gd name="connsiteX205" fmla="*/ 1387815 w 2331207"/>
                <a:gd name="connsiteY205" fmla="*/ 746601 h 1640734"/>
                <a:gd name="connsiteX206" fmla="*/ 1414641 w 2331207"/>
                <a:gd name="connsiteY206" fmla="*/ 670600 h 1640734"/>
                <a:gd name="connsiteX207" fmla="*/ 1386921 w 2331207"/>
                <a:gd name="connsiteY207" fmla="*/ 670600 h 1640734"/>
                <a:gd name="connsiteX208" fmla="*/ 1336845 w 2331207"/>
                <a:gd name="connsiteY208" fmla="*/ 746601 h 1640734"/>
                <a:gd name="connsiteX209" fmla="*/ 1276933 w 2331207"/>
                <a:gd name="connsiteY209" fmla="*/ 755542 h 1640734"/>
                <a:gd name="connsiteX210" fmla="*/ 1226857 w 2331207"/>
                <a:gd name="connsiteY210" fmla="*/ 767166 h 1640734"/>
                <a:gd name="connsiteX211" fmla="*/ 1208973 w 2331207"/>
                <a:gd name="connsiteY211" fmla="*/ 736766 h 1640734"/>
                <a:gd name="connsiteX212" fmla="*/ 1096302 w 2331207"/>
                <a:gd name="connsiteY212" fmla="*/ 827967 h 1640734"/>
                <a:gd name="connsiteX213" fmla="*/ 1109716 w 2331207"/>
                <a:gd name="connsiteY213" fmla="*/ 827967 h 1640734"/>
                <a:gd name="connsiteX214" fmla="*/ 1168733 w 2331207"/>
                <a:gd name="connsiteY214" fmla="*/ 783261 h 1640734"/>
                <a:gd name="connsiteX215" fmla="*/ 1087360 w 2331207"/>
                <a:gd name="connsiteY215" fmla="*/ 994276 h 1640734"/>
                <a:gd name="connsiteX216" fmla="*/ 1105244 w 2331207"/>
                <a:gd name="connsiteY216" fmla="*/ 1024676 h 1640734"/>
                <a:gd name="connsiteX217" fmla="*/ 1212550 w 2331207"/>
                <a:gd name="connsiteY217" fmla="*/ 933475 h 1640734"/>
                <a:gd name="connsiteX218" fmla="*/ 1199137 w 2331207"/>
                <a:gd name="connsiteY218" fmla="*/ 933475 h 1640734"/>
                <a:gd name="connsiteX219" fmla="*/ 1140119 w 2331207"/>
                <a:gd name="connsiteY219" fmla="*/ 978182 h 1640734"/>
                <a:gd name="connsiteX220" fmla="*/ 1234905 w 2331207"/>
                <a:gd name="connsiteY220" fmla="*/ 683118 h 1640734"/>
                <a:gd name="connsiteX221" fmla="*/ 1267991 w 2331207"/>
                <a:gd name="connsiteY221" fmla="*/ 650035 h 1640734"/>
                <a:gd name="connsiteX222" fmla="*/ 1234905 w 2331207"/>
                <a:gd name="connsiteY222" fmla="*/ 616952 h 1640734"/>
                <a:gd name="connsiteX223" fmla="*/ 1206290 w 2331207"/>
                <a:gd name="connsiteY223" fmla="*/ 633046 h 1640734"/>
                <a:gd name="connsiteX224" fmla="*/ 1206290 w 2331207"/>
                <a:gd name="connsiteY224" fmla="*/ 667023 h 1640734"/>
                <a:gd name="connsiteX225" fmla="*/ 1234905 w 2331207"/>
                <a:gd name="connsiteY225" fmla="*/ 683118 h 1640734"/>
                <a:gd name="connsiteX226" fmla="*/ 975584 w 2331207"/>
                <a:gd name="connsiteY226" fmla="*/ 978182 h 1640734"/>
                <a:gd name="connsiteX227" fmla="*/ 1109716 w 2331207"/>
                <a:gd name="connsiteY227" fmla="*/ 622317 h 1640734"/>
                <a:gd name="connsiteX228" fmla="*/ 1105244 w 2331207"/>
                <a:gd name="connsiteY228" fmla="*/ 616058 h 1640734"/>
                <a:gd name="connsiteX229" fmla="*/ 1012247 w 2331207"/>
                <a:gd name="connsiteY229" fmla="*/ 626787 h 1640734"/>
                <a:gd name="connsiteX230" fmla="*/ 1012247 w 2331207"/>
                <a:gd name="connsiteY230" fmla="*/ 637517 h 1640734"/>
                <a:gd name="connsiteX231" fmla="*/ 1030131 w 2331207"/>
                <a:gd name="connsiteY231" fmla="*/ 650929 h 1640734"/>
                <a:gd name="connsiteX232" fmla="*/ 1026554 w 2331207"/>
                <a:gd name="connsiteY232" fmla="*/ 715306 h 1640734"/>
                <a:gd name="connsiteX233" fmla="*/ 924614 w 2331207"/>
                <a:gd name="connsiteY233" fmla="*/ 987123 h 1640734"/>
                <a:gd name="connsiteX234" fmla="*/ 946075 w 2331207"/>
                <a:gd name="connsiteY234" fmla="*/ 1022888 h 1640734"/>
                <a:gd name="connsiteX235" fmla="*/ 1053380 w 2331207"/>
                <a:gd name="connsiteY235" fmla="*/ 931687 h 1640734"/>
                <a:gd name="connsiteX236" fmla="*/ 1039967 w 2331207"/>
                <a:gd name="connsiteY236" fmla="*/ 931687 h 1640734"/>
                <a:gd name="connsiteX237" fmla="*/ 975584 w 2331207"/>
                <a:gd name="connsiteY237" fmla="*/ 978182 h 1640734"/>
                <a:gd name="connsiteX238" fmla="*/ 701955 w 2331207"/>
                <a:gd name="connsiteY238" fmla="*/ 941522 h 1640734"/>
                <a:gd name="connsiteX239" fmla="*/ 815520 w 2331207"/>
                <a:gd name="connsiteY239" fmla="*/ 787731 h 1640734"/>
                <a:gd name="connsiteX240" fmla="*/ 840558 w 2331207"/>
                <a:gd name="connsiteY240" fmla="*/ 791308 h 1640734"/>
                <a:gd name="connsiteX241" fmla="*/ 797636 w 2331207"/>
                <a:gd name="connsiteY241" fmla="*/ 903968 h 1640734"/>
                <a:gd name="connsiteX242" fmla="*/ 718051 w 2331207"/>
                <a:gd name="connsiteY242" fmla="*/ 969240 h 1640734"/>
                <a:gd name="connsiteX243" fmla="*/ 701955 w 2331207"/>
                <a:gd name="connsiteY243" fmla="*/ 941522 h 1640734"/>
                <a:gd name="connsiteX244" fmla="*/ 924614 w 2331207"/>
                <a:gd name="connsiteY244" fmla="*/ 724248 h 1640734"/>
                <a:gd name="connsiteX245" fmla="*/ 902259 w 2331207"/>
                <a:gd name="connsiteY245" fmla="*/ 722459 h 1640734"/>
                <a:gd name="connsiteX246" fmla="*/ 877221 w 2331207"/>
                <a:gd name="connsiteY246" fmla="*/ 747495 h 1640734"/>
                <a:gd name="connsiteX247" fmla="*/ 872750 w 2331207"/>
                <a:gd name="connsiteY247" fmla="*/ 747495 h 1640734"/>
                <a:gd name="connsiteX248" fmla="*/ 651880 w 2331207"/>
                <a:gd name="connsiteY248" fmla="*/ 984440 h 1640734"/>
                <a:gd name="connsiteX249" fmla="*/ 691225 w 2331207"/>
                <a:gd name="connsiteY249" fmla="*/ 1024676 h 1640734"/>
                <a:gd name="connsiteX250" fmla="*/ 787800 w 2331207"/>
                <a:gd name="connsiteY250" fmla="*/ 932581 h 1640734"/>
                <a:gd name="connsiteX251" fmla="*/ 786011 w 2331207"/>
                <a:gd name="connsiteY251" fmla="*/ 949569 h 1640734"/>
                <a:gd name="connsiteX252" fmla="*/ 821780 w 2331207"/>
                <a:gd name="connsiteY252" fmla="*/ 1024676 h 1640734"/>
                <a:gd name="connsiteX253" fmla="*/ 898682 w 2331207"/>
                <a:gd name="connsiteY253" fmla="*/ 933475 h 1640734"/>
                <a:gd name="connsiteX254" fmla="*/ 885269 w 2331207"/>
                <a:gd name="connsiteY254" fmla="*/ 933475 h 1640734"/>
                <a:gd name="connsiteX255" fmla="*/ 846818 w 2331207"/>
                <a:gd name="connsiteY255" fmla="*/ 966558 h 1640734"/>
                <a:gd name="connsiteX256" fmla="*/ 846818 w 2331207"/>
                <a:gd name="connsiteY256" fmla="*/ 903968 h 1640734"/>
                <a:gd name="connsiteX257" fmla="*/ 406866 w 2331207"/>
                <a:gd name="connsiteY257" fmla="*/ 1075642 h 1640734"/>
                <a:gd name="connsiteX258" fmla="*/ 472143 w 2331207"/>
                <a:gd name="connsiteY258" fmla="*/ 1014841 h 1640734"/>
                <a:gd name="connsiteX259" fmla="*/ 529373 w 2331207"/>
                <a:gd name="connsiteY259" fmla="*/ 1036300 h 1640734"/>
                <a:gd name="connsiteX260" fmla="*/ 584814 w 2331207"/>
                <a:gd name="connsiteY260" fmla="*/ 1066701 h 1640734"/>
                <a:gd name="connsiteX261" fmla="*/ 481085 w 2331207"/>
                <a:gd name="connsiteY261" fmla="*/ 1112301 h 1640734"/>
                <a:gd name="connsiteX262" fmla="*/ 406866 w 2331207"/>
                <a:gd name="connsiteY262" fmla="*/ 1075642 h 1640734"/>
                <a:gd name="connsiteX263" fmla="*/ 516854 w 2331207"/>
                <a:gd name="connsiteY263" fmla="*/ 904863 h 1640734"/>
                <a:gd name="connsiteX264" fmla="*/ 492710 w 2331207"/>
                <a:gd name="connsiteY264" fmla="*/ 872674 h 1640734"/>
                <a:gd name="connsiteX265" fmla="*/ 557988 w 2331207"/>
                <a:gd name="connsiteY265" fmla="*/ 756437 h 1640734"/>
                <a:gd name="connsiteX266" fmla="*/ 582131 w 2331207"/>
                <a:gd name="connsiteY266" fmla="*/ 788625 h 1640734"/>
                <a:gd name="connsiteX267" fmla="*/ 516854 w 2331207"/>
                <a:gd name="connsiteY267" fmla="*/ 904863 h 1640734"/>
                <a:gd name="connsiteX268" fmla="*/ 631313 w 2331207"/>
                <a:gd name="connsiteY268" fmla="*/ 1049712 h 1640734"/>
                <a:gd name="connsiteX269" fmla="*/ 551728 w 2331207"/>
                <a:gd name="connsiteY269" fmla="*/ 988911 h 1640734"/>
                <a:gd name="connsiteX270" fmla="*/ 490027 w 2331207"/>
                <a:gd name="connsiteY270" fmla="*/ 958511 h 1640734"/>
                <a:gd name="connsiteX271" fmla="*/ 516854 w 2331207"/>
                <a:gd name="connsiteY271" fmla="*/ 924534 h 1640734"/>
                <a:gd name="connsiteX272" fmla="*/ 630419 w 2331207"/>
                <a:gd name="connsiteY272" fmla="*/ 802931 h 1640734"/>
                <a:gd name="connsiteX273" fmla="*/ 625948 w 2331207"/>
                <a:gd name="connsiteY273" fmla="*/ 776107 h 1640734"/>
                <a:gd name="connsiteX274" fmla="*/ 673341 w 2331207"/>
                <a:gd name="connsiteY274" fmla="*/ 776107 h 1640734"/>
                <a:gd name="connsiteX275" fmla="*/ 682283 w 2331207"/>
                <a:gd name="connsiteY275" fmla="*/ 745707 h 1640734"/>
                <a:gd name="connsiteX276" fmla="*/ 601804 w 2331207"/>
                <a:gd name="connsiteY276" fmla="*/ 745707 h 1640734"/>
                <a:gd name="connsiteX277" fmla="*/ 562459 w 2331207"/>
                <a:gd name="connsiteY277" fmla="*/ 734977 h 1640734"/>
                <a:gd name="connsiteX278" fmla="*/ 441740 w 2331207"/>
                <a:gd name="connsiteY278" fmla="*/ 856579 h 1640734"/>
                <a:gd name="connsiteX279" fmla="*/ 497181 w 2331207"/>
                <a:gd name="connsiteY279" fmla="*/ 922745 h 1640734"/>
                <a:gd name="connsiteX280" fmla="*/ 443529 w 2331207"/>
                <a:gd name="connsiteY280" fmla="*/ 977287 h 1640734"/>
                <a:gd name="connsiteX281" fmla="*/ 458730 w 2331207"/>
                <a:gd name="connsiteY281" fmla="*/ 1006794 h 1640734"/>
                <a:gd name="connsiteX282" fmla="*/ 347848 w 2331207"/>
                <a:gd name="connsiteY282" fmla="*/ 1093525 h 1640734"/>
                <a:gd name="connsiteX283" fmla="*/ 453365 w 2331207"/>
                <a:gd name="connsiteY283" fmla="*/ 1145384 h 1640734"/>
                <a:gd name="connsiteX284" fmla="*/ 631313 w 2331207"/>
                <a:gd name="connsiteY284" fmla="*/ 1049712 h 1640734"/>
                <a:gd name="connsiteX285" fmla="*/ 266475 w 2331207"/>
                <a:gd name="connsiteY285" fmla="*/ 835120 h 1640734"/>
                <a:gd name="connsiteX286" fmla="*/ 296878 w 2331207"/>
                <a:gd name="connsiteY286" fmla="*/ 888768 h 1640734"/>
                <a:gd name="connsiteX287" fmla="*/ 317445 w 2331207"/>
                <a:gd name="connsiteY287" fmla="*/ 888768 h 1640734"/>
                <a:gd name="connsiteX288" fmla="*/ 363944 w 2331207"/>
                <a:gd name="connsiteY288" fmla="*/ 760907 h 1640734"/>
                <a:gd name="connsiteX289" fmla="*/ 343377 w 2331207"/>
                <a:gd name="connsiteY289" fmla="*/ 760907 h 1640734"/>
                <a:gd name="connsiteX290" fmla="*/ 273628 w 2331207"/>
                <a:gd name="connsiteY290" fmla="*/ 814555 h 1640734"/>
                <a:gd name="connsiteX291" fmla="*/ 195832 w 2331207"/>
                <a:gd name="connsiteY291" fmla="*/ 814555 h 1640734"/>
                <a:gd name="connsiteX292" fmla="*/ 234283 w 2331207"/>
                <a:gd name="connsiteY292" fmla="*/ 709942 h 1640734"/>
                <a:gd name="connsiteX293" fmla="*/ 302243 w 2331207"/>
                <a:gd name="connsiteY293" fmla="*/ 665235 h 1640734"/>
                <a:gd name="connsiteX294" fmla="*/ 336223 w 2331207"/>
                <a:gd name="connsiteY294" fmla="*/ 665235 h 1640734"/>
                <a:gd name="connsiteX295" fmla="*/ 391664 w 2331207"/>
                <a:gd name="connsiteY295" fmla="*/ 730507 h 1640734"/>
                <a:gd name="connsiteX296" fmla="*/ 411337 w 2331207"/>
                <a:gd name="connsiteY296" fmla="*/ 730507 h 1640734"/>
                <a:gd name="connsiteX297" fmla="*/ 427433 w 2331207"/>
                <a:gd name="connsiteY297" fmla="*/ 643776 h 1640734"/>
                <a:gd name="connsiteX298" fmla="*/ 135026 w 2331207"/>
                <a:gd name="connsiteY298" fmla="*/ 643776 h 1640734"/>
                <a:gd name="connsiteX299" fmla="*/ 129661 w 2331207"/>
                <a:gd name="connsiteY299" fmla="*/ 659870 h 1640734"/>
                <a:gd name="connsiteX300" fmla="*/ 165429 w 2331207"/>
                <a:gd name="connsiteY300" fmla="*/ 750178 h 1640734"/>
                <a:gd name="connsiteX301" fmla="*/ 107305 w 2331207"/>
                <a:gd name="connsiteY301" fmla="*/ 908439 h 1640734"/>
                <a:gd name="connsiteX302" fmla="*/ 4471 w 2331207"/>
                <a:gd name="connsiteY302" fmla="*/ 998747 h 1640734"/>
                <a:gd name="connsiteX303" fmla="*/ 0 w 2331207"/>
                <a:gd name="connsiteY303" fmla="*/ 1014841 h 1640734"/>
                <a:gd name="connsiteX304" fmla="*/ 325493 w 2331207"/>
                <a:gd name="connsiteY304" fmla="*/ 1014841 h 1640734"/>
                <a:gd name="connsiteX305" fmla="*/ 383616 w 2331207"/>
                <a:gd name="connsiteY305" fmla="*/ 922745 h 1640734"/>
                <a:gd name="connsiteX306" fmla="*/ 361261 w 2331207"/>
                <a:gd name="connsiteY306" fmla="*/ 922745 h 1640734"/>
                <a:gd name="connsiteX307" fmla="*/ 212822 w 2331207"/>
                <a:gd name="connsiteY307" fmla="*/ 993382 h 1640734"/>
                <a:gd name="connsiteX308" fmla="*/ 162746 w 2331207"/>
                <a:gd name="connsiteY308" fmla="*/ 908439 h 1640734"/>
                <a:gd name="connsiteX309" fmla="*/ 189573 w 2331207"/>
                <a:gd name="connsiteY309" fmla="*/ 836014 h 1640734"/>
                <a:gd name="connsiteX310" fmla="*/ 266475 w 2331207"/>
                <a:gd name="connsiteY310" fmla="*/ 836014 h 1640734"/>
                <a:gd name="connsiteX311" fmla="*/ 308503 w 2331207"/>
                <a:gd name="connsiteY311" fmla="*/ 616952 h 1640734"/>
                <a:gd name="connsiteX312" fmla="*/ 391664 w 2331207"/>
                <a:gd name="connsiteY312" fmla="*/ 556151 h 1640734"/>
                <a:gd name="connsiteX313" fmla="*/ 391664 w 2331207"/>
                <a:gd name="connsiteY313" fmla="*/ 545421 h 1640734"/>
                <a:gd name="connsiteX314" fmla="*/ 336223 w 2331207"/>
                <a:gd name="connsiteY314" fmla="*/ 545421 h 1640734"/>
                <a:gd name="connsiteX315" fmla="*/ 287042 w 2331207"/>
                <a:gd name="connsiteY315" fmla="*/ 616952 h 1640734"/>
                <a:gd name="connsiteX316" fmla="*/ 1551456 w 2331207"/>
                <a:gd name="connsiteY316" fmla="*/ 160050 h 1640734"/>
                <a:gd name="connsiteX317" fmla="*/ 1579176 w 2331207"/>
                <a:gd name="connsiteY317" fmla="*/ 210121 h 1640734"/>
                <a:gd name="connsiteX318" fmla="*/ 1488861 w 2331207"/>
                <a:gd name="connsiteY318" fmla="*/ 234263 h 1640734"/>
                <a:gd name="connsiteX319" fmla="*/ 1551456 w 2331207"/>
                <a:gd name="connsiteY319" fmla="*/ 160050 h 1640734"/>
                <a:gd name="connsiteX320" fmla="*/ 1601531 w 2331207"/>
                <a:gd name="connsiteY320" fmla="*/ 306688 h 1640734"/>
                <a:gd name="connsiteX321" fmla="*/ 1583647 w 2331207"/>
                <a:gd name="connsiteY321" fmla="*/ 306688 h 1640734"/>
                <a:gd name="connsiteX322" fmla="*/ 1512110 w 2331207"/>
                <a:gd name="connsiteY322" fmla="*/ 354971 h 1640734"/>
                <a:gd name="connsiteX323" fmla="*/ 1474554 w 2331207"/>
                <a:gd name="connsiteY323" fmla="*/ 306688 h 1640734"/>
                <a:gd name="connsiteX324" fmla="*/ 1479025 w 2331207"/>
                <a:gd name="connsiteY324" fmla="*/ 266452 h 1640734"/>
                <a:gd name="connsiteX325" fmla="*/ 1625675 w 2331207"/>
                <a:gd name="connsiteY325" fmla="*/ 218168 h 1640734"/>
                <a:gd name="connsiteX326" fmla="*/ 1579176 w 2331207"/>
                <a:gd name="connsiteY326" fmla="*/ 120708 h 1640734"/>
                <a:gd name="connsiteX327" fmla="*/ 1430737 w 2331207"/>
                <a:gd name="connsiteY327" fmla="*/ 337982 h 1640734"/>
                <a:gd name="connsiteX328" fmla="*/ 1486178 w 2331207"/>
                <a:gd name="connsiteY328" fmla="*/ 408619 h 1640734"/>
                <a:gd name="connsiteX329" fmla="*/ 1601531 w 2331207"/>
                <a:gd name="connsiteY329" fmla="*/ 306688 h 1640734"/>
                <a:gd name="connsiteX330" fmla="*/ 1578282 w 2331207"/>
                <a:gd name="connsiteY330" fmla="*/ 88519 h 1640734"/>
                <a:gd name="connsiteX331" fmla="*/ 1661444 w 2331207"/>
                <a:gd name="connsiteY331" fmla="*/ 12518 h 1640734"/>
                <a:gd name="connsiteX332" fmla="*/ 1661444 w 2331207"/>
                <a:gd name="connsiteY332" fmla="*/ 1788 h 1640734"/>
                <a:gd name="connsiteX333" fmla="*/ 1606002 w 2331207"/>
                <a:gd name="connsiteY333" fmla="*/ 1788 h 1640734"/>
                <a:gd name="connsiteX334" fmla="*/ 1556821 w 2331207"/>
                <a:gd name="connsiteY334" fmla="*/ 89413 h 1640734"/>
                <a:gd name="connsiteX335" fmla="*/ 1578282 w 2331207"/>
                <a:gd name="connsiteY335" fmla="*/ 89413 h 1640734"/>
                <a:gd name="connsiteX336" fmla="*/ 1266202 w 2331207"/>
                <a:gd name="connsiteY336" fmla="*/ 160944 h 1640734"/>
                <a:gd name="connsiteX337" fmla="*/ 1315384 w 2331207"/>
                <a:gd name="connsiteY337" fmla="*/ 160944 h 1640734"/>
                <a:gd name="connsiteX338" fmla="*/ 1238482 w 2331207"/>
                <a:gd name="connsiteY338" fmla="*/ 371959 h 1640734"/>
                <a:gd name="connsiteX339" fmla="*/ 1259943 w 2331207"/>
                <a:gd name="connsiteY339" fmla="*/ 407725 h 1640734"/>
                <a:gd name="connsiteX340" fmla="*/ 1404805 w 2331207"/>
                <a:gd name="connsiteY340" fmla="*/ 295064 h 1640734"/>
                <a:gd name="connsiteX341" fmla="*/ 1391392 w 2331207"/>
                <a:gd name="connsiteY341" fmla="*/ 295064 h 1640734"/>
                <a:gd name="connsiteX342" fmla="*/ 1296606 w 2331207"/>
                <a:gd name="connsiteY342" fmla="*/ 359441 h 1640734"/>
                <a:gd name="connsiteX343" fmla="*/ 1367248 w 2331207"/>
                <a:gd name="connsiteY343" fmla="*/ 160944 h 1640734"/>
                <a:gd name="connsiteX344" fmla="*/ 1439679 w 2331207"/>
                <a:gd name="connsiteY344" fmla="*/ 160944 h 1640734"/>
                <a:gd name="connsiteX345" fmla="*/ 1448621 w 2331207"/>
                <a:gd name="connsiteY345" fmla="*/ 130543 h 1640734"/>
                <a:gd name="connsiteX346" fmla="*/ 1377979 w 2331207"/>
                <a:gd name="connsiteY346" fmla="*/ 130543 h 1640734"/>
                <a:gd name="connsiteX347" fmla="*/ 1404805 w 2331207"/>
                <a:gd name="connsiteY347" fmla="*/ 54542 h 1640734"/>
                <a:gd name="connsiteX348" fmla="*/ 1377085 w 2331207"/>
                <a:gd name="connsiteY348" fmla="*/ 54542 h 1640734"/>
                <a:gd name="connsiteX349" fmla="*/ 1327009 w 2331207"/>
                <a:gd name="connsiteY349" fmla="*/ 130543 h 1640734"/>
                <a:gd name="connsiteX350" fmla="*/ 1267097 w 2331207"/>
                <a:gd name="connsiteY350" fmla="*/ 138591 h 1640734"/>
                <a:gd name="connsiteX351" fmla="*/ 1267097 w 2331207"/>
                <a:gd name="connsiteY351" fmla="*/ 160944 h 1640734"/>
                <a:gd name="connsiteX352" fmla="*/ 1241165 w 2331207"/>
                <a:gd name="connsiteY352" fmla="*/ 185086 h 1640734"/>
                <a:gd name="connsiteX353" fmla="*/ 1219703 w 2331207"/>
                <a:gd name="connsiteY353" fmla="*/ 120708 h 1640734"/>
                <a:gd name="connsiteX354" fmla="*/ 1143696 w 2331207"/>
                <a:gd name="connsiteY354" fmla="*/ 212804 h 1640734"/>
                <a:gd name="connsiteX355" fmla="*/ 1143696 w 2331207"/>
                <a:gd name="connsiteY355" fmla="*/ 173462 h 1640734"/>
                <a:gd name="connsiteX356" fmla="*/ 1109716 w 2331207"/>
                <a:gd name="connsiteY356" fmla="*/ 120708 h 1640734"/>
                <a:gd name="connsiteX357" fmla="*/ 1031919 w 2331207"/>
                <a:gd name="connsiteY357" fmla="*/ 211910 h 1640734"/>
                <a:gd name="connsiteX358" fmla="*/ 1045332 w 2331207"/>
                <a:gd name="connsiteY358" fmla="*/ 211910 h 1640734"/>
                <a:gd name="connsiteX359" fmla="*/ 1083783 w 2331207"/>
                <a:gd name="connsiteY359" fmla="*/ 178827 h 1640734"/>
                <a:gd name="connsiteX360" fmla="*/ 1083783 w 2331207"/>
                <a:gd name="connsiteY360" fmla="*/ 242310 h 1640734"/>
                <a:gd name="connsiteX361" fmla="*/ 1026554 w 2331207"/>
                <a:gd name="connsiteY361" fmla="*/ 369277 h 1640734"/>
                <a:gd name="connsiteX362" fmla="*/ 1050698 w 2331207"/>
                <a:gd name="connsiteY362" fmla="*/ 408619 h 1640734"/>
                <a:gd name="connsiteX363" fmla="*/ 1077524 w 2331207"/>
                <a:gd name="connsiteY363" fmla="*/ 389842 h 1640734"/>
                <a:gd name="connsiteX364" fmla="*/ 1133859 w 2331207"/>
                <a:gd name="connsiteY364" fmla="*/ 241416 h 1640734"/>
                <a:gd name="connsiteX365" fmla="*/ 1182147 w 2331207"/>
                <a:gd name="connsiteY365" fmla="*/ 185980 h 1640734"/>
                <a:gd name="connsiteX366" fmla="*/ 1241165 w 2331207"/>
                <a:gd name="connsiteY366" fmla="*/ 185980 h 1640734"/>
                <a:gd name="connsiteX367" fmla="*/ 929085 w 2331207"/>
                <a:gd name="connsiteY367" fmla="*/ 160050 h 1640734"/>
                <a:gd name="connsiteX368" fmla="*/ 956805 w 2331207"/>
                <a:gd name="connsiteY368" fmla="*/ 210121 h 1640734"/>
                <a:gd name="connsiteX369" fmla="*/ 866490 w 2331207"/>
                <a:gd name="connsiteY369" fmla="*/ 234263 h 1640734"/>
                <a:gd name="connsiteX370" fmla="*/ 929085 w 2331207"/>
                <a:gd name="connsiteY370" fmla="*/ 160050 h 1640734"/>
                <a:gd name="connsiteX371" fmla="*/ 979161 w 2331207"/>
                <a:gd name="connsiteY371" fmla="*/ 306688 h 1640734"/>
                <a:gd name="connsiteX372" fmla="*/ 961277 w 2331207"/>
                <a:gd name="connsiteY372" fmla="*/ 306688 h 1640734"/>
                <a:gd name="connsiteX373" fmla="*/ 889740 w 2331207"/>
                <a:gd name="connsiteY373" fmla="*/ 354971 h 1640734"/>
                <a:gd name="connsiteX374" fmla="*/ 852183 w 2331207"/>
                <a:gd name="connsiteY374" fmla="*/ 306688 h 1640734"/>
                <a:gd name="connsiteX375" fmla="*/ 856654 w 2331207"/>
                <a:gd name="connsiteY375" fmla="*/ 266452 h 1640734"/>
                <a:gd name="connsiteX376" fmla="*/ 1003304 w 2331207"/>
                <a:gd name="connsiteY376" fmla="*/ 218168 h 1640734"/>
                <a:gd name="connsiteX377" fmla="*/ 956805 w 2331207"/>
                <a:gd name="connsiteY377" fmla="*/ 120708 h 1640734"/>
                <a:gd name="connsiteX378" fmla="*/ 808367 w 2331207"/>
                <a:gd name="connsiteY378" fmla="*/ 337982 h 1640734"/>
                <a:gd name="connsiteX379" fmla="*/ 863808 w 2331207"/>
                <a:gd name="connsiteY379" fmla="*/ 408619 h 1640734"/>
                <a:gd name="connsiteX380" fmla="*/ 979161 w 2331207"/>
                <a:gd name="connsiteY380" fmla="*/ 306688 h 1640734"/>
                <a:gd name="connsiteX381" fmla="*/ 637572 w 2331207"/>
                <a:gd name="connsiteY381" fmla="*/ 365700 h 1640734"/>
                <a:gd name="connsiteX382" fmla="*/ 602698 w 2331207"/>
                <a:gd name="connsiteY382" fmla="*/ 340665 h 1640734"/>
                <a:gd name="connsiteX383" fmla="*/ 617005 w 2331207"/>
                <a:gd name="connsiteY383" fmla="*/ 299535 h 1640734"/>
                <a:gd name="connsiteX384" fmla="*/ 640255 w 2331207"/>
                <a:gd name="connsiteY384" fmla="*/ 236945 h 1640734"/>
                <a:gd name="connsiteX385" fmla="*/ 726993 w 2331207"/>
                <a:gd name="connsiteY385" fmla="*/ 173462 h 1640734"/>
                <a:gd name="connsiteX386" fmla="*/ 750243 w 2331207"/>
                <a:gd name="connsiteY386" fmla="*/ 201180 h 1640734"/>
                <a:gd name="connsiteX387" fmla="*/ 637572 w 2331207"/>
                <a:gd name="connsiteY387" fmla="*/ 365700 h 1640734"/>
                <a:gd name="connsiteX388" fmla="*/ 800319 w 2331207"/>
                <a:gd name="connsiteY388" fmla="*/ 178827 h 1640734"/>
                <a:gd name="connsiteX389" fmla="*/ 759185 w 2331207"/>
                <a:gd name="connsiteY389" fmla="*/ 119814 h 1640734"/>
                <a:gd name="connsiteX390" fmla="*/ 650985 w 2331207"/>
                <a:gd name="connsiteY390" fmla="*/ 208333 h 1640734"/>
                <a:gd name="connsiteX391" fmla="*/ 726099 w 2331207"/>
                <a:gd name="connsiteY391" fmla="*/ 6259 h 1640734"/>
                <a:gd name="connsiteX392" fmla="*/ 721628 w 2331207"/>
                <a:gd name="connsiteY392" fmla="*/ 0 h 1640734"/>
                <a:gd name="connsiteX393" fmla="*/ 628630 w 2331207"/>
                <a:gd name="connsiteY393" fmla="*/ 10730 h 1640734"/>
                <a:gd name="connsiteX394" fmla="*/ 628630 w 2331207"/>
                <a:gd name="connsiteY394" fmla="*/ 21459 h 1640734"/>
                <a:gd name="connsiteX395" fmla="*/ 646514 w 2331207"/>
                <a:gd name="connsiteY395" fmla="*/ 34871 h 1640734"/>
                <a:gd name="connsiteX396" fmla="*/ 642938 w 2331207"/>
                <a:gd name="connsiteY396" fmla="*/ 99249 h 1640734"/>
                <a:gd name="connsiteX397" fmla="*/ 561564 w 2331207"/>
                <a:gd name="connsiteY397" fmla="*/ 312947 h 1640734"/>
                <a:gd name="connsiteX398" fmla="*/ 546363 w 2331207"/>
                <a:gd name="connsiteY398" fmla="*/ 357653 h 1640734"/>
                <a:gd name="connsiteX399" fmla="*/ 611640 w 2331207"/>
                <a:gd name="connsiteY399" fmla="*/ 406831 h 1640734"/>
                <a:gd name="connsiteX400" fmla="*/ 800319 w 2331207"/>
                <a:gd name="connsiteY400" fmla="*/ 178827 h 1640734"/>
                <a:gd name="connsiteX401" fmla="*/ 525796 w 2331207"/>
                <a:gd name="connsiteY401" fmla="*/ 151108 h 1640734"/>
                <a:gd name="connsiteX402" fmla="*/ 507912 w 2331207"/>
                <a:gd name="connsiteY402" fmla="*/ 120708 h 1640734"/>
                <a:gd name="connsiteX403" fmla="*/ 395241 w 2331207"/>
                <a:gd name="connsiteY403" fmla="*/ 211910 h 1640734"/>
                <a:gd name="connsiteX404" fmla="*/ 408654 w 2331207"/>
                <a:gd name="connsiteY404" fmla="*/ 211910 h 1640734"/>
                <a:gd name="connsiteX405" fmla="*/ 467672 w 2331207"/>
                <a:gd name="connsiteY405" fmla="*/ 167203 h 1640734"/>
                <a:gd name="connsiteX406" fmla="*/ 386299 w 2331207"/>
                <a:gd name="connsiteY406" fmla="*/ 378218 h 1640734"/>
                <a:gd name="connsiteX407" fmla="*/ 404183 w 2331207"/>
                <a:gd name="connsiteY407" fmla="*/ 408619 h 1640734"/>
                <a:gd name="connsiteX408" fmla="*/ 511489 w 2331207"/>
                <a:gd name="connsiteY408" fmla="*/ 317417 h 1640734"/>
                <a:gd name="connsiteX409" fmla="*/ 498075 w 2331207"/>
                <a:gd name="connsiteY409" fmla="*/ 317417 h 1640734"/>
                <a:gd name="connsiteX410" fmla="*/ 439057 w 2331207"/>
                <a:gd name="connsiteY410" fmla="*/ 362124 h 1640734"/>
                <a:gd name="connsiteX411" fmla="*/ 534738 w 2331207"/>
                <a:gd name="connsiteY411" fmla="*/ 67060 h 1640734"/>
                <a:gd name="connsiteX412" fmla="*/ 567824 w 2331207"/>
                <a:gd name="connsiteY412" fmla="*/ 33977 h 1640734"/>
                <a:gd name="connsiteX413" fmla="*/ 534738 w 2331207"/>
                <a:gd name="connsiteY413" fmla="*/ 894 h 1640734"/>
                <a:gd name="connsiteX414" fmla="*/ 506123 w 2331207"/>
                <a:gd name="connsiteY414" fmla="*/ 16989 h 1640734"/>
                <a:gd name="connsiteX415" fmla="*/ 506123 w 2331207"/>
                <a:gd name="connsiteY415" fmla="*/ 50966 h 1640734"/>
                <a:gd name="connsiteX416" fmla="*/ 534738 w 2331207"/>
                <a:gd name="connsiteY416" fmla="*/ 67060 h 1640734"/>
                <a:gd name="connsiteX417" fmla="*/ 328175 w 2331207"/>
                <a:gd name="connsiteY417" fmla="*/ 26824 h 1640734"/>
                <a:gd name="connsiteX418" fmla="*/ 135026 w 2331207"/>
                <a:gd name="connsiteY418" fmla="*/ 26824 h 1640734"/>
                <a:gd name="connsiteX419" fmla="*/ 129661 w 2331207"/>
                <a:gd name="connsiteY419" fmla="*/ 42918 h 1640734"/>
                <a:gd name="connsiteX420" fmla="*/ 165429 w 2331207"/>
                <a:gd name="connsiteY420" fmla="*/ 133226 h 1640734"/>
                <a:gd name="connsiteX421" fmla="*/ 107305 w 2331207"/>
                <a:gd name="connsiteY421" fmla="*/ 291487 h 1640734"/>
                <a:gd name="connsiteX422" fmla="*/ 4471 w 2331207"/>
                <a:gd name="connsiteY422" fmla="*/ 381795 h 1640734"/>
                <a:gd name="connsiteX423" fmla="*/ 0 w 2331207"/>
                <a:gd name="connsiteY423" fmla="*/ 397889 h 1640734"/>
                <a:gd name="connsiteX424" fmla="*/ 293301 w 2331207"/>
                <a:gd name="connsiteY424" fmla="*/ 397889 h 1640734"/>
                <a:gd name="connsiteX425" fmla="*/ 356790 w 2331207"/>
                <a:gd name="connsiteY425" fmla="*/ 284334 h 1640734"/>
                <a:gd name="connsiteX426" fmla="*/ 334435 w 2331207"/>
                <a:gd name="connsiteY426" fmla="*/ 284334 h 1640734"/>
                <a:gd name="connsiteX427" fmla="*/ 190467 w 2331207"/>
                <a:gd name="connsiteY427" fmla="*/ 375536 h 1640734"/>
                <a:gd name="connsiteX428" fmla="*/ 161852 w 2331207"/>
                <a:gd name="connsiteY428" fmla="*/ 290593 h 1640734"/>
                <a:gd name="connsiteX429" fmla="*/ 219976 w 2331207"/>
                <a:gd name="connsiteY429" fmla="*/ 132332 h 1640734"/>
                <a:gd name="connsiteX430" fmla="*/ 322810 w 2331207"/>
                <a:gd name="connsiteY430" fmla="*/ 42024 h 1640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Lst>
              <a:rect l="l" t="t" r="r" b="b"/>
              <a:pathLst>
                <a:path w="2331207" h="1640734">
                  <a:moveTo>
                    <a:pt x="2221220" y="1391271"/>
                  </a:moveTo>
                  <a:cubicBezTo>
                    <a:pt x="2240892" y="1391271"/>
                    <a:pt x="2257882" y="1406471"/>
                    <a:pt x="2248940" y="1441342"/>
                  </a:cubicBezTo>
                  <a:lnTo>
                    <a:pt x="2158625" y="1465484"/>
                  </a:lnTo>
                  <a:cubicBezTo>
                    <a:pt x="2172932" y="1422566"/>
                    <a:pt x="2199758" y="1391271"/>
                    <a:pt x="2221220" y="1391271"/>
                  </a:cubicBezTo>
                  <a:moveTo>
                    <a:pt x="2271295" y="1537909"/>
                  </a:moveTo>
                  <a:lnTo>
                    <a:pt x="2253411" y="1537909"/>
                  </a:lnTo>
                  <a:cubicBezTo>
                    <a:pt x="2231056" y="1564733"/>
                    <a:pt x="2206018" y="1586192"/>
                    <a:pt x="2181874" y="1586192"/>
                  </a:cubicBezTo>
                  <a:cubicBezTo>
                    <a:pt x="2156836" y="1586192"/>
                    <a:pt x="2144317" y="1570992"/>
                    <a:pt x="2144317" y="1537909"/>
                  </a:cubicBezTo>
                  <a:cubicBezTo>
                    <a:pt x="2144317" y="1524497"/>
                    <a:pt x="2146106" y="1510191"/>
                    <a:pt x="2148788" y="1497673"/>
                  </a:cubicBezTo>
                  <a:lnTo>
                    <a:pt x="2295439" y="1449390"/>
                  </a:lnTo>
                  <a:cubicBezTo>
                    <a:pt x="2324054" y="1381436"/>
                    <a:pt x="2289180" y="1351929"/>
                    <a:pt x="2248940" y="1351929"/>
                  </a:cubicBezTo>
                  <a:cubicBezTo>
                    <a:pt x="2179192" y="1351929"/>
                    <a:pt x="2100501" y="1473531"/>
                    <a:pt x="2100501" y="1569203"/>
                  </a:cubicBezTo>
                  <a:cubicBezTo>
                    <a:pt x="2100501" y="1614804"/>
                    <a:pt x="2121962" y="1639840"/>
                    <a:pt x="2155942" y="1639840"/>
                  </a:cubicBezTo>
                  <a:cubicBezTo>
                    <a:pt x="2196182" y="1639840"/>
                    <a:pt x="2237315" y="1601392"/>
                    <a:pt x="2271295" y="1537909"/>
                  </a:cubicBezTo>
                  <a:moveTo>
                    <a:pt x="2248046" y="1319740"/>
                  </a:moveTo>
                  <a:lnTo>
                    <a:pt x="2331207" y="1243739"/>
                  </a:lnTo>
                  <a:lnTo>
                    <a:pt x="2331207" y="1233009"/>
                  </a:lnTo>
                  <a:lnTo>
                    <a:pt x="2275766" y="1233009"/>
                  </a:lnTo>
                  <a:lnTo>
                    <a:pt x="2226585" y="1320634"/>
                  </a:lnTo>
                  <a:lnTo>
                    <a:pt x="2248046" y="1320634"/>
                  </a:lnTo>
                  <a:close/>
                  <a:moveTo>
                    <a:pt x="1935966" y="1393059"/>
                  </a:moveTo>
                  <a:lnTo>
                    <a:pt x="1984254" y="1393059"/>
                  </a:lnTo>
                  <a:lnTo>
                    <a:pt x="1907351" y="1604075"/>
                  </a:lnTo>
                  <a:cubicBezTo>
                    <a:pt x="1900198" y="1621957"/>
                    <a:pt x="1910034" y="1639840"/>
                    <a:pt x="1928813" y="1639840"/>
                  </a:cubicBezTo>
                  <a:cubicBezTo>
                    <a:pt x="1983359" y="1639840"/>
                    <a:pt x="2048637" y="1593345"/>
                    <a:pt x="2073675" y="1527179"/>
                  </a:cubicBezTo>
                  <a:lnTo>
                    <a:pt x="2060262" y="1527179"/>
                  </a:lnTo>
                  <a:cubicBezTo>
                    <a:pt x="2040589" y="1554897"/>
                    <a:pt x="1997667" y="1585298"/>
                    <a:pt x="1965475" y="1591557"/>
                  </a:cubicBezTo>
                  <a:lnTo>
                    <a:pt x="2036118" y="1393059"/>
                  </a:lnTo>
                  <a:lnTo>
                    <a:pt x="2108549" y="1393059"/>
                  </a:lnTo>
                  <a:lnTo>
                    <a:pt x="2117491" y="1362659"/>
                  </a:lnTo>
                  <a:lnTo>
                    <a:pt x="2046848" y="1362659"/>
                  </a:lnTo>
                  <a:lnTo>
                    <a:pt x="2073675" y="1286657"/>
                  </a:lnTo>
                  <a:lnTo>
                    <a:pt x="2045954" y="1286657"/>
                  </a:lnTo>
                  <a:lnTo>
                    <a:pt x="1995878" y="1362659"/>
                  </a:lnTo>
                  <a:lnTo>
                    <a:pt x="1935966" y="1370706"/>
                  </a:lnTo>
                  <a:close/>
                  <a:moveTo>
                    <a:pt x="1885890" y="1382330"/>
                  </a:moveTo>
                  <a:cubicBezTo>
                    <a:pt x="1892150" y="1362659"/>
                    <a:pt x="1878737" y="1351929"/>
                    <a:pt x="1868900" y="1351929"/>
                  </a:cubicBezTo>
                  <a:cubicBezTo>
                    <a:pt x="1826873" y="1351929"/>
                    <a:pt x="1775903" y="1390377"/>
                    <a:pt x="1756230" y="1443131"/>
                  </a:cubicBezTo>
                  <a:lnTo>
                    <a:pt x="1769643" y="1443131"/>
                  </a:lnTo>
                  <a:cubicBezTo>
                    <a:pt x="1783056" y="1423460"/>
                    <a:pt x="1806306" y="1402001"/>
                    <a:pt x="1828661" y="1398424"/>
                  </a:cubicBezTo>
                  <a:lnTo>
                    <a:pt x="1747288" y="1609439"/>
                  </a:lnTo>
                  <a:cubicBezTo>
                    <a:pt x="1740134" y="1629110"/>
                    <a:pt x="1754441" y="1639840"/>
                    <a:pt x="1765172" y="1639840"/>
                  </a:cubicBezTo>
                  <a:cubicBezTo>
                    <a:pt x="1805411" y="1639840"/>
                    <a:pt x="1852805" y="1601392"/>
                    <a:pt x="1872477" y="1548638"/>
                  </a:cubicBezTo>
                  <a:lnTo>
                    <a:pt x="1859064" y="1548638"/>
                  </a:lnTo>
                  <a:cubicBezTo>
                    <a:pt x="1845651" y="1568309"/>
                    <a:pt x="1822401" y="1589769"/>
                    <a:pt x="1800046" y="1593345"/>
                  </a:cubicBezTo>
                  <a:close/>
                  <a:moveTo>
                    <a:pt x="1893938" y="1298281"/>
                  </a:moveTo>
                  <a:cubicBezTo>
                    <a:pt x="1911823" y="1298281"/>
                    <a:pt x="1927024" y="1283081"/>
                    <a:pt x="1927024" y="1265198"/>
                  </a:cubicBezTo>
                  <a:cubicBezTo>
                    <a:pt x="1927024" y="1247316"/>
                    <a:pt x="1911823" y="1232115"/>
                    <a:pt x="1893938" y="1232115"/>
                  </a:cubicBezTo>
                  <a:cubicBezTo>
                    <a:pt x="1884996" y="1232115"/>
                    <a:pt x="1876948" y="1235692"/>
                    <a:pt x="1870689" y="1241951"/>
                  </a:cubicBezTo>
                  <a:cubicBezTo>
                    <a:pt x="1864429" y="1248210"/>
                    <a:pt x="1860853" y="1256257"/>
                    <a:pt x="1860853" y="1265198"/>
                  </a:cubicBezTo>
                  <a:cubicBezTo>
                    <a:pt x="1860853" y="1283975"/>
                    <a:pt x="1875160" y="1298281"/>
                    <a:pt x="1893938" y="1298281"/>
                  </a:cubicBezTo>
                  <a:moveTo>
                    <a:pt x="1501380" y="1410942"/>
                  </a:moveTo>
                  <a:cubicBezTo>
                    <a:pt x="1513899" y="1410942"/>
                    <a:pt x="1521052" y="1430613"/>
                    <a:pt x="1501380" y="1474425"/>
                  </a:cubicBezTo>
                  <a:lnTo>
                    <a:pt x="1444150" y="1601392"/>
                  </a:lnTo>
                  <a:cubicBezTo>
                    <a:pt x="1433420" y="1625534"/>
                    <a:pt x="1445045" y="1640734"/>
                    <a:pt x="1468294" y="1640734"/>
                  </a:cubicBezTo>
                  <a:cubicBezTo>
                    <a:pt x="1482601" y="1640734"/>
                    <a:pt x="1488861" y="1637158"/>
                    <a:pt x="1495120" y="1621957"/>
                  </a:cubicBezTo>
                  <a:lnTo>
                    <a:pt x="1551456" y="1473531"/>
                  </a:lnTo>
                  <a:cubicBezTo>
                    <a:pt x="1577388" y="1441342"/>
                    <a:pt x="1625675" y="1407365"/>
                    <a:pt x="1647136" y="1407365"/>
                  </a:cubicBezTo>
                  <a:cubicBezTo>
                    <a:pt x="1662338" y="1407365"/>
                    <a:pt x="1660549" y="1419883"/>
                    <a:pt x="1650713" y="1439554"/>
                  </a:cubicBezTo>
                  <a:lnTo>
                    <a:pt x="1563975" y="1604969"/>
                  </a:lnTo>
                  <a:cubicBezTo>
                    <a:pt x="1555927" y="1621063"/>
                    <a:pt x="1566657" y="1640734"/>
                    <a:pt x="1585436" y="1640734"/>
                  </a:cubicBezTo>
                  <a:cubicBezTo>
                    <a:pt x="1627464" y="1640734"/>
                    <a:pt x="1678434" y="1602286"/>
                    <a:pt x="1698106" y="1549533"/>
                  </a:cubicBezTo>
                  <a:lnTo>
                    <a:pt x="1682905" y="1549533"/>
                  </a:lnTo>
                  <a:cubicBezTo>
                    <a:pt x="1669491" y="1569203"/>
                    <a:pt x="1646242" y="1590663"/>
                    <a:pt x="1623887" y="1594239"/>
                  </a:cubicBezTo>
                  <a:lnTo>
                    <a:pt x="1698106" y="1444025"/>
                  </a:lnTo>
                  <a:cubicBezTo>
                    <a:pt x="1707943" y="1425248"/>
                    <a:pt x="1712414" y="1407365"/>
                    <a:pt x="1712414" y="1393059"/>
                  </a:cubicBezTo>
                  <a:cubicBezTo>
                    <a:pt x="1712414" y="1368918"/>
                    <a:pt x="1699000" y="1352823"/>
                    <a:pt x="1673068" y="1352823"/>
                  </a:cubicBezTo>
                  <a:cubicBezTo>
                    <a:pt x="1636406" y="1352823"/>
                    <a:pt x="1605108" y="1393953"/>
                    <a:pt x="1560398" y="1444919"/>
                  </a:cubicBezTo>
                  <a:lnTo>
                    <a:pt x="1560398" y="1405577"/>
                  </a:lnTo>
                  <a:cubicBezTo>
                    <a:pt x="1560398" y="1377859"/>
                    <a:pt x="1551456" y="1352823"/>
                    <a:pt x="1526418" y="1352823"/>
                  </a:cubicBezTo>
                  <a:cubicBezTo>
                    <a:pt x="1496909" y="1352823"/>
                    <a:pt x="1470082" y="1399318"/>
                    <a:pt x="1448621" y="1444025"/>
                  </a:cubicBezTo>
                  <a:lnTo>
                    <a:pt x="1462035" y="1444025"/>
                  </a:lnTo>
                  <a:cubicBezTo>
                    <a:pt x="1477236" y="1422566"/>
                    <a:pt x="1490649" y="1410942"/>
                    <a:pt x="1501380" y="1410942"/>
                  </a:cubicBezTo>
                  <a:moveTo>
                    <a:pt x="1443256" y="1416307"/>
                  </a:moveTo>
                  <a:cubicBezTo>
                    <a:pt x="1453092" y="1381436"/>
                    <a:pt x="1447727" y="1351929"/>
                    <a:pt x="1421795" y="1351929"/>
                  </a:cubicBezTo>
                  <a:cubicBezTo>
                    <a:pt x="1388709" y="1351929"/>
                    <a:pt x="1377979" y="1374282"/>
                    <a:pt x="1345787" y="1444025"/>
                  </a:cubicBezTo>
                  <a:lnTo>
                    <a:pt x="1345787" y="1404683"/>
                  </a:lnTo>
                  <a:cubicBezTo>
                    <a:pt x="1345787" y="1376965"/>
                    <a:pt x="1336845" y="1351929"/>
                    <a:pt x="1311807" y="1351929"/>
                  </a:cubicBezTo>
                  <a:cubicBezTo>
                    <a:pt x="1282298" y="1351929"/>
                    <a:pt x="1255472" y="1398424"/>
                    <a:pt x="1234011" y="1443131"/>
                  </a:cubicBezTo>
                  <a:lnTo>
                    <a:pt x="1247424" y="1443131"/>
                  </a:lnTo>
                  <a:cubicBezTo>
                    <a:pt x="1261731" y="1422566"/>
                    <a:pt x="1275145" y="1410048"/>
                    <a:pt x="1285875" y="1410048"/>
                  </a:cubicBezTo>
                  <a:cubicBezTo>
                    <a:pt x="1298394" y="1410048"/>
                    <a:pt x="1305548" y="1429719"/>
                    <a:pt x="1285875" y="1473531"/>
                  </a:cubicBezTo>
                  <a:lnTo>
                    <a:pt x="1228646" y="1600498"/>
                  </a:lnTo>
                  <a:cubicBezTo>
                    <a:pt x="1217915" y="1624640"/>
                    <a:pt x="1229540" y="1639840"/>
                    <a:pt x="1252789" y="1639840"/>
                  </a:cubicBezTo>
                  <a:cubicBezTo>
                    <a:pt x="1267097" y="1639840"/>
                    <a:pt x="1273356" y="1636263"/>
                    <a:pt x="1279616" y="1621063"/>
                  </a:cubicBezTo>
                  <a:lnTo>
                    <a:pt x="1334162" y="1472637"/>
                  </a:lnTo>
                  <a:cubicBezTo>
                    <a:pt x="1350258" y="1452966"/>
                    <a:pt x="1364566" y="1435978"/>
                    <a:pt x="1382450" y="1417201"/>
                  </a:cubicBezTo>
                  <a:lnTo>
                    <a:pt x="1443256" y="1417201"/>
                  </a:lnTo>
                  <a:close/>
                  <a:moveTo>
                    <a:pt x="1131177" y="1391271"/>
                  </a:moveTo>
                  <a:cubicBezTo>
                    <a:pt x="1150849" y="1391271"/>
                    <a:pt x="1167839" y="1406471"/>
                    <a:pt x="1158897" y="1441342"/>
                  </a:cubicBezTo>
                  <a:lnTo>
                    <a:pt x="1068582" y="1465484"/>
                  </a:lnTo>
                  <a:cubicBezTo>
                    <a:pt x="1083783" y="1422566"/>
                    <a:pt x="1109716" y="1391271"/>
                    <a:pt x="1131177" y="1391271"/>
                  </a:cubicBezTo>
                  <a:moveTo>
                    <a:pt x="1181252" y="1537909"/>
                  </a:moveTo>
                  <a:lnTo>
                    <a:pt x="1163368" y="1537909"/>
                  </a:lnTo>
                  <a:cubicBezTo>
                    <a:pt x="1141013" y="1564733"/>
                    <a:pt x="1115975" y="1586192"/>
                    <a:pt x="1091831" y="1586192"/>
                  </a:cubicBezTo>
                  <a:cubicBezTo>
                    <a:pt x="1066793" y="1586192"/>
                    <a:pt x="1054274" y="1570992"/>
                    <a:pt x="1054274" y="1537909"/>
                  </a:cubicBezTo>
                  <a:cubicBezTo>
                    <a:pt x="1054274" y="1524497"/>
                    <a:pt x="1056063" y="1510191"/>
                    <a:pt x="1058746" y="1497673"/>
                  </a:cubicBezTo>
                  <a:lnTo>
                    <a:pt x="1205396" y="1449390"/>
                  </a:lnTo>
                  <a:cubicBezTo>
                    <a:pt x="1234011" y="1381436"/>
                    <a:pt x="1200031" y="1351929"/>
                    <a:pt x="1158897" y="1351929"/>
                  </a:cubicBezTo>
                  <a:cubicBezTo>
                    <a:pt x="1089149" y="1351929"/>
                    <a:pt x="1010458" y="1473531"/>
                    <a:pt x="1010458" y="1569203"/>
                  </a:cubicBezTo>
                  <a:cubicBezTo>
                    <a:pt x="1010458" y="1614804"/>
                    <a:pt x="1031919" y="1639840"/>
                    <a:pt x="1065899" y="1639840"/>
                  </a:cubicBezTo>
                  <a:cubicBezTo>
                    <a:pt x="1106139" y="1639840"/>
                    <a:pt x="1147272" y="1601392"/>
                    <a:pt x="1181252" y="1537909"/>
                  </a:cubicBezTo>
                  <a:moveTo>
                    <a:pt x="845923" y="1393059"/>
                  </a:moveTo>
                  <a:lnTo>
                    <a:pt x="894211" y="1393059"/>
                  </a:lnTo>
                  <a:lnTo>
                    <a:pt x="817309" y="1604075"/>
                  </a:lnTo>
                  <a:cubicBezTo>
                    <a:pt x="810155" y="1621957"/>
                    <a:pt x="819991" y="1639840"/>
                    <a:pt x="838770" y="1639840"/>
                  </a:cubicBezTo>
                  <a:cubicBezTo>
                    <a:pt x="893317" y="1639840"/>
                    <a:pt x="959488" y="1593345"/>
                    <a:pt x="983632" y="1527179"/>
                  </a:cubicBezTo>
                  <a:lnTo>
                    <a:pt x="970219" y="1527179"/>
                  </a:lnTo>
                  <a:cubicBezTo>
                    <a:pt x="950546" y="1554897"/>
                    <a:pt x="907624" y="1585298"/>
                    <a:pt x="875432" y="1591557"/>
                  </a:cubicBezTo>
                  <a:lnTo>
                    <a:pt x="946075" y="1393059"/>
                  </a:lnTo>
                  <a:lnTo>
                    <a:pt x="1018506" y="1393059"/>
                  </a:lnTo>
                  <a:lnTo>
                    <a:pt x="1027448" y="1362659"/>
                  </a:lnTo>
                  <a:lnTo>
                    <a:pt x="956805" y="1362659"/>
                  </a:lnTo>
                  <a:lnTo>
                    <a:pt x="983632" y="1286657"/>
                  </a:lnTo>
                  <a:lnTo>
                    <a:pt x="955911" y="1286657"/>
                  </a:lnTo>
                  <a:lnTo>
                    <a:pt x="905835" y="1362659"/>
                  </a:lnTo>
                  <a:lnTo>
                    <a:pt x="845923" y="1370706"/>
                  </a:lnTo>
                  <a:close/>
                  <a:moveTo>
                    <a:pt x="589285" y="1557580"/>
                  </a:moveTo>
                  <a:cubicBezTo>
                    <a:pt x="589285" y="1492308"/>
                    <a:pt x="661716" y="1403789"/>
                    <a:pt x="702850" y="1403789"/>
                  </a:cubicBezTo>
                  <a:cubicBezTo>
                    <a:pt x="711792" y="1403789"/>
                    <a:pt x="720734" y="1404683"/>
                    <a:pt x="727888" y="1407365"/>
                  </a:cubicBezTo>
                  <a:lnTo>
                    <a:pt x="685860" y="1520026"/>
                  </a:lnTo>
                  <a:cubicBezTo>
                    <a:pt x="661716" y="1549533"/>
                    <a:pt x="624159" y="1585298"/>
                    <a:pt x="606275" y="1585298"/>
                  </a:cubicBezTo>
                  <a:cubicBezTo>
                    <a:pt x="595544" y="1585298"/>
                    <a:pt x="589285" y="1577251"/>
                    <a:pt x="589285" y="1557580"/>
                  </a:cubicBezTo>
                  <a:moveTo>
                    <a:pt x="811943" y="1339411"/>
                  </a:moveTo>
                  <a:lnTo>
                    <a:pt x="789588" y="1337623"/>
                  </a:lnTo>
                  <a:lnTo>
                    <a:pt x="764550" y="1362659"/>
                  </a:lnTo>
                  <a:lnTo>
                    <a:pt x="760079" y="1362659"/>
                  </a:lnTo>
                  <a:cubicBezTo>
                    <a:pt x="653668" y="1362659"/>
                    <a:pt x="539209" y="1494990"/>
                    <a:pt x="539209" y="1599604"/>
                  </a:cubicBezTo>
                  <a:cubicBezTo>
                    <a:pt x="539209" y="1623746"/>
                    <a:pt x="552622" y="1639840"/>
                    <a:pt x="578554" y="1639840"/>
                  </a:cubicBezTo>
                  <a:cubicBezTo>
                    <a:pt x="609852" y="1639840"/>
                    <a:pt x="640255" y="1595133"/>
                    <a:pt x="675129" y="1547744"/>
                  </a:cubicBezTo>
                  <a:lnTo>
                    <a:pt x="673341" y="1564733"/>
                  </a:lnTo>
                  <a:cubicBezTo>
                    <a:pt x="668870" y="1613016"/>
                    <a:pt x="684071" y="1639840"/>
                    <a:pt x="709109" y="1639840"/>
                  </a:cubicBezTo>
                  <a:cubicBezTo>
                    <a:pt x="738618" y="1639840"/>
                    <a:pt x="765444" y="1593345"/>
                    <a:pt x="786011" y="1548638"/>
                  </a:cubicBezTo>
                  <a:lnTo>
                    <a:pt x="772598" y="1548638"/>
                  </a:lnTo>
                  <a:cubicBezTo>
                    <a:pt x="758291" y="1569203"/>
                    <a:pt x="744878" y="1581721"/>
                    <a:pt x="734147" y="1581721"/>
                  </a:cubicBezTo>
                  <a:cubicBezTo>
                    <a:pt x="723416" y="1581721"/>
                    <a:pt x="715369" y="1561156"/>
                    <a:pt x="734147" y="1518238"/>
                  </a:cubicBezTo>
                  <a:close/>
                  <a:moveTo>
                    <a:pt x="583920" y="1416307"/>
                  </a:moveTo>
                  <a:cubicBezTo>
                    <a:pt x="593756" y="1381436"/>
                    <a:pt x="588391" y="1351929"/>
                    <a:pt x="562459" y="1351929"/>
                  </a:cubicBezTo>
                  <a:cubicBezTo>
                    <a:pt x="529373" y="1351929"/>
                    <a:pt x="518642" y="1374282"/>
                    <a:pt x="486451" y="1444025"/>
                  </a:cubicBezTo>
                  <a:lnTo>
                    <a:pt x="486451" y="1404683"/>
                  </a:lnTo>
                  <a:cubicBezTo>
                    <a:pt x="486451" y="1376965"/>
                    <a:pt x="477509" y="1351929"/>
                    <a:pt x="451576" y="1351929"/>
                  </a:cubicBezTo>
                  <a:cubicBezTo>
                    <a:pt x="422067" y="1351929"/>
                    <a:pt x="395241" y="1398424"/>
                    <a:pt x="374674" y="1443131"/>
                  </a:cubicBezTo>
                  <a:lnTo>
                    <a:pt x="388087" y="1443131"/>
                  </a:lnTo>
                  <a:cubicBezTo>
                    <a:pt x="402395" y="1422566"/>
                    <a:pt x="415808" y="1410048"/>
                    <a:pt x="426539" y="1410048"/>
                  </a:cubicBezTo>
                  <a:cubicBezTo>
                    <a:pt x="439057" y="1410048"/>
                    <a:pt x="446211" y="1429719"/>
                    <a:pt x="426539" y="1473531"/>
                  </a:cubicBezTo>
                  <a:lnTo>
                    <a:pt x="368415" y="1601392"/>
                  </a:lnTo>
                  <a:cubicBezTo>
                    <a:pt x="357684" y="1625534"/>
                    <a:pt x="369309" y="1640734"/>
                    <a:pt x="392559" y="1640734"/>
                  </a:cubicBezTo>
                  <a:cubicBezTo>
                    <a:pt x="406866" y="1640734"/>
                    <a:pt x="413125" y="1637158"/>
                    <a:pt x="419385" y="1621957"/>
                  </a:cubicBezTo>
                  <a:lnTo>
                    <a:pt x="475720" y="1472637"/>
                  </a:lnTo>
                  <a:cubicBezTo>
                    <a:pt x="491816" y="1452966"/>
                    <a:pt x="506123" y="1435978"/>
                    <a:pt x="524007" y="1417201"/>
                  </a:cubicBezTo>
                  <a:lnTo>
                    <a:pt x="583920" y="1417201"/>
                  </a:lnTo>
                  <a:close/>
                  <a:moveTo>
                    <a:pt x="209245" y="1630004"/>
                  </a:moveTo>
                  <a:lnTo>
                    <a:pt x="214611" y="1613910"/>
                  </a:lnTo>
                  <a:cubicBezTo>
                    <a:pt x="143968" y="1600498"/>
                    <a:pt x="135026" y="1600498"/>
                    <a:pt x="163641" y="1523603"/>
                  </a:cubicBezTo>
                  <a:lnTo>
                    <a:pt x="190467" y="1451178"/>
                  </a:lnTo>
                  <a:lnTo>
                    <a:pt x="246802" y="1451178"/>
                  </a:lnTo>
                  <a:cubicBezTo>
                    <a:pt x="281676" y="1451178"/>
                    <a:pt x="282571" y="1466378"/>
                    <a:pt x="277205" y="1504826"/>
                  </a:cubicBezTo>
                  <a:lnTo>
                    <a:pt x="297772" y="1504826"/>
                  </a:lnTo>
                  <a:lnTo>
                    <a:pt x="344271" y="1376965"/>
                  </a:lnTo>
                  <a:lnTo>
                    <a:pt x="323704" y="1376965"/>
                  </a:lnTo>
                  <a:cubicBezTo>
                    <a:pt x="305820" y="1407365"/>
                    <a:pt x="292407" y="1430613"/>
                    <a:pt x="253956" y="1430613"/>
                  </a:cubicBezTo>
                  <a:lnTo>
                    <a:pt x="197621" y="1430613"/>
                  </a:lnTo>
                  <a:lnTo>
                    <a:pt x="236072" y="1325999"/>
                  </a:lnTo>
                  <a:cubicBezTo>
                    <a:pt x="249485" y="1288446"/>
                    <a:pt x="255744" y="1281293"/>
                    <a:pt x="304032" y="1281293"/>
                  </a:cubicBezTo>
                  <a:lnTo>
                    <a:pt x="316551" y="1281293"/>
                  </a:lnTo>
                  <a:cubicBezTo>
                    <a:pt x="365732" y="1281293"/>
                    <a:pt x="371992" y="1294705"/>
                    <a:pt x="371992" y="1346564"/>
                  </a:cubicBezTo>
                  <a:lnTo>
                    <a:pt x="391664" y="1346564"/>
                  </a:lnTo>
                  <a:lnTo>
                    <a:pt x="407760" y="1259833"/>
                  </a:lnTo>
                  <a:lnTo>
                    <a:pt x="135026" y="1259833"/>
                  </a:lnTo>
                  <a:lnTo>
                    <a:pt x="129661" y="1275928"/>
                  </a:lnTo>
                  <a:cubicBezTo>
                    <a:pt x="185996" y="1287552"/>
                    <a:pt x="191361" y="1292916"/>
                    <a:pt x="165429" y="1366235"/>
                  </a:cubicBezTo>
                  <a:lnTo>
                    <a:pt x="107305" y="1524497"/>
                  </a:lnTo>
                  <a:cubicBezTo>
                    <a:pt x="80479" y="1596922"/>
                    <a:pt x="69748" y="1603181"/>
                    <a:pt x="4471" y="1614804"/>
                  </a:cubicBezTo>
                  <a:lnTo>
                    <a:pt x="0" y="1630899"/>
                  </a:lnTo>
                  <a:lnTo>
                    <a:pt x="209245" y="1630899"/>
                  </a:lnTo>
                  <a:close/>
                  <a:moveTo>
                    <a:pt x="1562186" y="775213"/>
                  </a:moveTo>
                  <a:cubicBezTo>
                    <a:pt x="1581859" y="775213"/>
                    <a:pt x="1598849" y="790414"/>
                    <a:pt x="1589907" y="825285"/>
                  </a:cubicBezTo>
                  <a:lnTo>
                    <a:pt x="1499591" y="849426"/>
                  </a:lnTo>
                  <a:cubicBezTo>
                    <a:pt x="1513899" y="806508"/>
                    <a:pt x="1540725" y="775213"/>
                    <a:pt x="1562186" y="775213"/>
                  </a:cubicBezTo>
                  <a:moveTo>
                    <a:pt x="1612262" y="921851"/>
                  </a:moveTo>
                  <a:lnTo>
                    <a:pt x="1594378" y="921851"/>
                  </a:lnTo>
                  <a:cubicBezTo>
                    <a:pt x="1572022" y="948675"/>
                    <a:pt x="1546985" y="970134"/>
                    <a:pt x="1522841" y="970134"/>
                  </a:cubicBezTo>
                  <a:cubicBezTo>
                    <a:pt x="1497803" y="970134"/>
                    <a:pt x="1485284" y="954934"/>
                    <a:pt x="1485284" y="921851"/>
                  </a:cubicBezTo>
                  <a:cubicBezTo>
                    <a:pt x="1485284" y="908439"/>
                    <a:pt x="1487072" y="894133"/>
                    <a:pt x="1489755" y="881615"/>
                  </a:cubicBezTo>
                  <a:lnTo>
                    <a:pt x="1636406" y="833332"/>
                  </a:lnTo>
                  <a:cubicBezTo>
                    <a:pt x="1665020" y="765378"/>
                    <a:pt x="1630146" y="735871"/>
                    <a:pt x="1589907" y="735871"/>
                  </a:cubicBezTo>
                  <a:cubicBezTo>
                    <a:pt x="1520158" y="735871"/>
                    <a:pt x="1441468" y="857474"/>
                    <a:pt x="1441468" y="953146"/>
                  </a:cubicBezTo>
                  <a:cubicBezTo>
                    <a:pt x="1441468" y="998747"/>
                    <a:pt x="1462929" y="1023782"/>
                    <a:pt x="1496909" y="1023782"/>
                  </a:cubicBezTo>
                  <a:cubicBezTo>
                    <a:pt x="1537148" y="1024676"/>
                    <a:pt x="1578282" y="985335"/>
                    <a:pt x="1612262" y="921851"/>
                  </a:cubicBezTo>
                  <a:moveTo>
                    <a:pt x="1589012" y="703683"/>
                  </a:moveTo>
                  <a:lnTo>
                    <a:pt x="1672174" y="627681"/>
                  </a:lnTo>
                  <a:lnTo>
                    <a:pt x="1672174" y="616952"/>
                  </a:lnTo>
                  <a:lnTo>
                    <a:pt x="1616733" y="616952"/>
                  </a:lnTo>
                  <a:lnTo>
                    <a:pt x="1567551" y="704577"/>
                  </a:lnTo>
                  <a:lnTo>
                    <a:pt x="1589012" y="704577"/>
                  </a:lnTo>
                  <a:close/>
                  <a:moveTo>
                    <a:pt x="1276933" y="777002"/>
                  </a:moveTo>
                  <a:lnTo>
                    <a:pt x="1325220" y="777002"/>
                  </a:lnTo>
                  <a:lnTo>
                    <a:pt x="1248318" y="988017"/>
                  </a:lnTo>
                  <a:cubicBezTo>
                    <a:pt x="1241165" y="1005900"/>
                    <a:pt x="1251001" y="1023782"/>
                    <a:pt x="1269779" y="1023782"/>
                  </a:cubicBezTo>
                  <a:cubicBezTo>
                    <a:pt x="1324326" y="1023782"/>
                    <a:pt x="1389603" y="977287"/>
                    <a:pt x="1414641" y="911122"/>
                  </a:cubicBezTo>
                  <a:lnTo>
                    <a:pt x="1401228" y="911122"/>
                  </a:lnTo>
                  <a:cubicBezTo>
                    <a:pt x="1381556" y="938840"/>
                    <a:pt x="1338633" y="969240"/>
                    <a:pt x="1306442" y="975499"/>
                  </a:cubicBezTo>
                  <a:lnTo>
                    <a:pt x="1377085" y="777002"/>
                  </a:lnTo>
                  <a:lnTo>
                    <a:pt x="1449516" y="777002"/>
                  </a:lnTo>
                  <a:lnTo>
                    <a:pt x="1458458" y="746601"/>
                  </a:lnTo>
                  <a:lnTo>
                    <a:pt x="1387815" y="746601"/>
                  </a:lnTo>
                  <a:lnTo>
                    <a:pt x="1414641" y="670600"/>
                  </a:lnTo>
                  <a:lnTo>
                    <a:pt x="1386921" y="670600"/>
                  </a:lnTo>
                  <a:lnTo>
                    <a:pt x="1336845" y="746601"/>
                  </a:lnTo>
                  <a:lnTo>
                    <a:pt x="1276933" y="755542"/>
                  </a:lnTo>
                  <a:close/>
                  <a:moveTo>
                    <a:pt x="1226857" y="767166"/>
                  </a:moveTo>
                  <a:cubicBezTo>
                    <a:pt x="1233117" y="747495"/>
                    <a:pt x="1219703" y="736766"/>
                    <a:pt x="1208973" y="736766"/>
                  </a:cubicBezTo>
                  <a:cubicBezTo>
                    <a:pt x="1166945" y="736766"/>
                    <a:pt x="1115975" y="775213"/>
                    <a:pt x="1096302" y="827967"/>
                  </a:cubicBezTo>
                  <a:lnTo>
                    <a:pt x="1109716" y="827967"/>
                  </a:lnTo>
                  <a:cubicBezTo>
                    <a:pt x="1123129" y="808296"/>
                    <a:pt x="1146378" y="786837"/>
                    <a:pt x="1168733" y="783261"/>
                  </a:cubicBezTo>
                  <a:lnTo>
                    <a:pt x="1087360" y="994276"/>
                  </a:lnTo>
                  <a:cubicBezTo>
                    <a:pt x="1080207" y="1013947"/>
                    <a:pt x="1094514" y="1024676"/>
                    <a:pt x="1105244" y="1024676"/>
                  </a:cubicBezTo>
                  <a:cubicBezTo>
                    <a:pt x="1145484" y="1024676"/>
                    <a:pt x="1192877" y="986229"/>
                    <a:pt x="1212550" y="933475"/>
                  </a:cubicBezTo>
                  <a:lnTo>
                    <a:pt x="1199137" y="933475"/>
                  </a:lnTo>
                  <a:cubicBezTo>
                    <a:pt x="1185723" y="953146"/>
                    <a:pt x="1162474" y="974605"/>
                    <a:pt x="1140119" y="978182"/>
                  </a:cubicBezTo>
                  <a:close/>
                  <a:moveTo>
                    <a:pt x="1234905" y="683118"/>
                  </a:moveTo>
                  <a:cubicBezTo>
                    <a:pt x="1252789" y="683118"/>
                    <a:pt x="1267991" y="667917"/>
                    <a:pt x="1267991" y="650035"/>
                  </a:cubicBezTo>
                  <a:cubicBezTo>
                    <a:pt x="1267991" y="632152"/>
                    <a:pt x="1252789" y="616952"/>
                    <a:pt x="1234905" y="616952"/>
                  </a:cubicBezTo>
                  <a:cubicBezTo>
                    <a:pt x="1223280" y="616952"/>
                    <a:pt x="1212550" y="623211"/>
                    <a:pt x="1206290" y="633046"/>
                  </a:cubicBezTo>
                  <a:cubicBezTo>
                    <a:pt x="1200031" y="642882"/>
                    <a:pt x="1200031" y="656294"/>
                    <a:pt x="1206290" y="667023"/>
                  </a:cubicBezTo>
                  <a:cubicBezTo>
                    <a:pt x="1212550" y="676859"/>
                    <a:pt x="1223280" y="684012"/>
                    <a:pt x="1234905" y="683118"/>
                  </a:cubicBezTo>
                  <a:moveTo>
                    <a:pt x="975584" y="978182"/>
                  </a:moveTo>
                  <a:lnTo>
                    <a:pt x="1109716" y="622317"/>
                  </a:lnTo>
                  <a:lnTo>
                    <a:pt x="1105244" y="616058"/>
                  </a:lnTo>
                  <a:lnTo>
                    <a:pt x="1012247" y="626787"/>
                  </a:lnTo>
                  <a:lnTo>
                    <a:pt x="1012247" y="637517"/>
                  </a:lnTo>
                  <a:lnTo>
                    <a:pt x="1030131" y="650929"/>
                  </a:lnTo>
                  <a:cubicBezTo>
                    <a:pt x="1046227" y="663447"/>
                    <a:pt x="1040861" y="675070"/>
                    <a:pt x="1026554" y="715306"/>
                  </a:cubicBezTo>
                  <a:lnTo>
                    <a:pt x="924614" y="987123"/>
                  </a:lnTo>
                  <a:cubicBezTo>
                    <a:pt x="915672" y="1003217"/>
                    <a:pt x="927297" y="1022888"/>
                    <a:pt x="946075" y="1022888"/>
                  </a:cubicBezTo>
                  <a:cubicBezTo>
                    <a:pt x="988103" y="1022888"/>
                    <a:pt x="1033708" y="984440"/>
                    <a:pt x="1053380" y="931687"/>
                  </a:cubicBezTo>
                  <a:lnTo>
                    <a:pt x="1039967" y="931687"/>
                  </a:lnTo>
                  <a:cubicBezTo>
                    <a:pt x="1025660" y="952252"/>
                    <a:pt x="997045" y="973711"/>
                    <a:pt x="975584" y="978182"/>
                  </a:cubicBezTo>
                  <a:moveTo>
                    <a:pt x="701955" y="941522"/>
                  </a:moveTo>
                  <a:cubicBezTo>
                    <a:pt x="701955" y="876250"/>
                    <a:pt x="774387" y="787731"/>
                    <a:pt x="815520" y="787731"/>
                  </a:cubicBezTo>
                  <a:cubicBezTo>
                    <a:pt x="824462" y="787731"/>
                    <a:pt x="832510" y="788625"/>
                    <a:pt x="840558" y="791308"/>
                  </a:cubicBezTo>
                  <a:lnTo>
                    <a:pt x="797636" y="903968"/>
                  </a:lnTo>
                  <a:cubicBezTo>
                    <a:pt x="773492" y="933475"/>
                    <a:pt x="735935" y="969240"/>
                    <a:pt x="718051" y="969240"/>
                  </a:cubicBezTo>
                  <a:cubicBezTo>
                    <a:pt x="708215" y="970134"/>
                    <a:pt x="701955" y="961193"/>
                    <a:pt x="701955" y="941522"/>
                  </a:cubicBezTo>
                  <a:moveTo>
                    <a:pt x="924614" y="724248"/>
                  </a:moveTo>
                  <a:lnTo>
                    <a:pt x="902259" y="722459"/>
                  </a:lnTo>
                  <a:lnTo>
                    <a:pt x="877221" y="747495"/>
                  </a:lnTo>
                  <a:lnTo>
                    <a:pt x="872750" y="747495"/>
                  </a:lnTo>
                  <a:cubicBezTo>
                    <a:pt x="766339" y="747495"/>
                    <a:pt x="651880" y="879827"/>
                    <a:pt x="651880" y="984440"/>
                  </a:cubicBezTo>
                  <a:cubicBezTo>
                    <a:pt x="651880" y="1008582"/>
                    <a:pt x="665293" y="1024676"/>
                    <a:pt x="691225" y="1024676"/>
                  </a:cubicBezTo>
                  <a:cubicBezTo>
                    <a:pt x="722522" y="1024676"/>
                    <a:pt x="752925" y="979970"/>
                    <a:pt x="787800" y="932581"/>
                  </a:cubicBezTo>
                  <a:lnTo>
                    <a:pt x="786011" y="949569"/>
                  </a:lnTo>
                  <a:cubicBezTo>
                    <a:pt x="781540" y="997852"/>
                    <a:pt x="796742" y="1024676"/>
                    <a:pt x="821780" y="1024676"/>
                  </a:cubicBezTo>
                  <a:cubicBezTo>
                    <a:pt x="851289" y="1024676"/>
                    <a:pt x="878115" y="978182"/>
                    <a:pt x="898682" y="933475"/>
                  </a:cubicBezTo>
                  <a:lnTo>
                    <a:pt x="885269" y="933475"/>
                  </a:lnTo>
                  <a:cubicBezTo>
                    <a:pt x="870961" y="954040"/>
                    <a:pt x="857548" y="966558"/>
                    <a:pt x="846818" y="966558"/>
                  </a:cubicBezTo>
                  <a:cubicBezTo>
                    <a:pt x="836087" y="966558"/>
                    <a:pt x="828039" y="945993"/>
                    <a:pt x="846818" y="903968"/>
                  </a:cubicBezTo>
                  <a:close/>
                  <a:moveTo>
                    <a:pt x="406866" y="1075642"/>
                  </a:moveTo>
                  <a:cubicBezTo>
                    <a:pt x="406866" y="1047924"/>
                    <a:pt x="433692" y="1030041"/>
                    <a:pt x="472143" y="1014841"/>
                  </a:cubicBezTo>
                  <a:cubicBezTo>
                    <a:pt x="484662" y="1021100"/>
                    <a:pt x="504335" y="1028253"/>
                    <a:pt x="529373" y="1036300"/>
                  </a:cubicBezTo>
                  <a:cubicBezTo>
                    <a:pt x="569612" y="1049712"/>
                    <a:pt x="584814" y="1055077"/>
                    <a:pt x="584814" y="1066701"/>
                  </a:cubicBezTo>
                  <a:cubicBezTo>
                    <a:pt x="584814" y="1092631"/>
                    <a:pt x="548151" y="1112301"/>
                    <a:pt x="481085" y="1112301"/>
                  </a:cubicBezTo>
                  <a:cubicBezTo>
                    <a:pt x="431010" y="1113196"/>
                    <a:pt x="406866" y="1102466"/>
                    <a:pt x="406866" y="1075642"/>
                  </a:cubicBezTo>
                  <a:moveTo>
                    <a:pt x="516854" y="904863"/>
                  </a:moveTo>
                  <a:cubicBezTo>
                    <a:pt x="498970" y="904863"/>
                    <a:pt x="492710" y="889662"/>
                    <a:pt x="492710" y="872674"/>
                  </a:cubicBezTo>
                  <a:cubicBezTo>
                    <a:pt x="492710" y="819920"/>
                    <a:pt x="517748" y="756437"/>
                    <a:pt x="557988" y="756437"/>
                  </a:cubicBezTo>
                  <a:cubicBezTo>
                    <a:pt x="575872" y="756437"/>
                    <a:pt x="582131" y="771637"/>
                    <a:pt x="582131" y="788625"/>
                  </a:cubicBezTo>
                  <a:cubicBezTo>
                    <a:pt x="582131" y="840485"/>
                    <a:pt x="556199" y="904863"/>
                    <a:pt x="516854" y="904863"/>
                  </a:cubicBezTo>
                  <a:moveTo>
                    <a:pt x="631313" y="1049712"/>
                  </a:moveTo>
                  <a:cubicBezTo>
                    <a:pt x="631313" y="1015735"/>
                    <a:pt x="600910" y="1003217"/>
                    <a:pt x="551728" y="988911"/>
                  </a:cubicBezTo>
                  <a:cubicBezTo>
                    <a:pt x="509700" y="976393"/>
                    <a:pt x="490027" y="972817"/>
                    <a:pt x="490027" y="958511"/>
                  </a:cubicBezTo>
                  <a:cubicBezTo>
                    <a:pt x="490027" y="947781"/>
                    <a:pt x="498970" y="934369"/>
                    <a:pt x="516854" y="924534"/>
                  </a:cubicBezTo>
                  <a:cubicBezTo>
                    <a:pt x="586602" y="920957"/>
                    <a:pt x="630419" y="858368"/>
                    <a:pt x="630419" y="802931"/>
                  </a:cubicBezTo>
                  <a:cubicBezTo>
                    <a:pt x="630419" y="793096"/>
                    <a:pt x="628630" y="784155"/>
                    <a:pt x="625948" y="776107"/>
                  </a:cubicBezTo>
                  <a:lnTo>
                    <a:pt x="673341" y="776107"/>
                  </a:lnTo>
                  <a:lnTo>
                    <a:pt x="682283" y="745707"/>
                  </a:lnTo>
                  <a:lnTo>
                    <a:pt x="601804" y="745707"/>
                  </a:lnTo>
                  <a:cubicBezTo>
                    <a:pt x="591073" y="738554"/>
                    <a:pt x="577660" y="734977"/>
                    <a:pt x="562459" y="734977"/>
                  </a:cubicBezTo>
                  <a:cubicBezTo>
                    <a:pt x="489133" y="734977"/>
                    <a:pt x="441740" y="799355"/>
                    <a:pt x="441740" y="856579"/>
                  </a:cubicBezTo>
                  <a:cubicBezTo>
                    <a:pt x="441740" y="893239"/>
                    <a:pt x="463201" y="918275"/>
                    <a:pt x="497181" y="922745"/>
                  </a:cubicBezTo>
                  <a:cubicBezTo>
                    <a:pt x="463201" y="938840"/>
                    <a:pt x="443529" y="955828"/>
                    <a:pt x="443529" y="977287"/>
                  </a:cubicBezTo>
                  <a:cubicBezTo>
                    <a:pt x="443529" y="989805"/>
                    <a:pt x="448000" y="998747"/>
                    <a:pt x="458730" y="1006794"/>
                  </a:cubicBezTo>
                  <a:cubicBezTo>
                    <a:pt x="380040" y="1030041"/>
                    <a:pt x="347848" y="1059548"/>
                    <a:pt x="347848" y="1093525"/>
                  </a:cubicBezTo>
                  <a:cubicBezTo>
                    <a:pt x="347848" y="1130184"/>
                    <a:pt x="396135" y="1145384"/>
                    <a:pt x="453365" y="1145384"/>
                  </a:cubicBezTo>
                  <a:cubicBezTo>
                    <a:pt x="549940" y="1146279"/>
                    <a:pt x="631313" y="1093525"/>
                    <a:pt x="631313" y="1049712"/>
                  </a:cubicBezTo>
                  <a:moveTo>
                    <a:pt x="266475" y="835120"/>
                  </a:moveTo>
                  <a:cubicBezTo>
                    <a:pt x="301349" y="835120"/>
                    <a:pt x="302243" y="850321"/>
                    <a:pt x="296878" y="888768"/>
                  </a:cubicBezTo>
                  <a:lnTo>
                    <a:pt x="317445" y="888768"/>
                  </a:lnTo>
                  <a:lnTo>
                    <a:pt x="363944" y="760907"/>
                  </a:lnTo>
                  <a:lnTo>
                    <a:pt x="343377" y="760907"/>
                  </a:lnTo>
                  <a:cubicBezTo>
                    <a:pt x="325493" y="791308"/>
                    <a:pt x="312080" y="814555"/>
                    <a:pt x="273628" y="814555"/>
                  </a:cubicBezTo>
                  <a:lnTo>
                    <a:pt x="195832" y="814555"/>
                  </a:lnTo>
                  <a:lnTo>
                    <a:pt x="234283" y="709942"/>
                  </a:lnTo>
                  <a:cubicBezTo>
                    <a:pt x="247696" y="672388"/>
                    <a:pt x="254850" y="665235"/>
                    <a:pt x="302243" y="665235"/>
                  </a:cubicBezTo>
                  <a:lnTo>
                    <a:pt x="336223" y="665235"/>
                  </a:lnTo>
                  <a:cubicBezTo>
                    <a:pt x="385405" y="665235"/>
                    <a:pt x="391664" y="678647"/>
                    <a:pt x="391664" y="730507"/>
                  </a:cubicBezTo>
                  <a:lnTo>
                    <a:pt x="411337" y="730507"/>
                  </a:lnTo>
                  <a:lnTo>
                    <a:pt x="427433" y="643776"/>
                  </a:lnTo>
                  <a:lnTo>
                    <a:pt x="135026" y="643776"/>
                  </a:lnTo>
                  <a:lnTo>
                    <a:pt x="129661" y="659870"/>
                  </a:lnTo>
                  <a:cubicBezTo>
                    <a:pt x="185996" y="671494"/>
                    <a:pt x="191361" y="676859"/>
                    <a:pt x="165429" y="750178"/>
                  </a:cubicBezTo>
                  <a:lnTo>
                    <a:pt x="107305" y="908439"/>
                  </a:lnTo>
                  <a:cubicBezTo>
                    <a:pt x="80479" y="980864"/>
                    <a:pt x="69748" y="987123"/>
                    <a:pt x="4471" y="998747"/>
                  </a:cubicBezTo>
                  <a:lnTo>
                    <a:pt x="0" y="1014841"/>
                  </a:lnTo>
                  <a:lnTo>
                    <a:pt x="325493" y="1014841"/>
                  </a:lnTo>
                  <a:lnTo>
                    <a:pt x="383616" y="922745"/>
                  </a:lnTo>
                  <a:lnTo>
                    <a:pt x="361261" y="922745"/>
                  </a:lnTo>
                  <a:cubicBezTo>
                    <a:pt x="323704" y="960299"/>
                    <a:pt x="285253" y="993382"/>
                    <a:pt x="212822" y="993382"/>
                  </a:cubicBezTo>
                  <a:cubicBezTo>
                    <a:pt x="126084" y="993382"/>
                    <a:pt x="134132" y="988911"/>
                    <a:pt x="162746" y="908439"/>
                  </a:cubicBezTo>
                  <a:lnTo>
                    <a:pt x="189573" y="836014"/>
                  </a:lnTo>
                  <a:lnTo>
                    <a:pt x="266475" y="836014"/>
                  </a:lnTo>
                  <a:close/>
                  <a:moveTo>
                    <a:pt x="308503" y="616952"/>
                  </a:moveTo>
                  <a:lnTo>
                    <a:pt x="391664" y="556151"/>
                  </a:lnTo>
                  <a:lnTo>
                    <a:pt x="391664" y="545421"/>
                  </a:lnTo>
                  <a:lnTo>
                    <a:pt x="336223" y="545421"/>
                  </a:lnTo>
                  <a:lnTo>
                    <a:pt x="287042" y="616952"/>
                  </a:lnTo>
                  <a:close/>
                  <a:moveTo>
                    <a:pt x="1551456" y="160050"/>
                  </a:moveTo>
                  <a:cubicBezTo>
                    <a:pt x="1571128" y="160050"/>
                    <a:pt x="1588118" y="175250"/>
                    <a:pt x="1579176" y="210121"/>
                  </a:cubicBezTo>
                  <a:lnTo>
                    <a:pt x="1488861" y="234263"/>
                  </a:lnTo>
                  <a:cubicBezTo>
                    <a:pt x="1503168" y="190450"/>
                    <a:pt x="1529995" y="160050"/>
                    <a:pt x="1551456" y="160050"/>
                  </a:cubicBezTo>
                  <a:moveTo>
                    <a:pt x="1601531" y="306688"/>
                  </a:moveTo>
                  <a:lnTo>
                    <a:pt x="1583647" y="306688"/>
                  </a:lnTo>
                  <a:cubicBezTo>
                    <a:pt x="1561292" y="333512"/>
                    <a:pt x="1536254" y="354971"/>
                    <a:pt x="1512110" y="354971"/>
                  </a:cubicBezTo>
                  <a:cubicBezTo>
                    <a:pt x="1487072" y="354971"/>
                    <a:pt x="1474554" y="339771"/>
                    <a:pt x="1474554" y="306688"/>
                  </a:cubicBezTo>
                  <a:cubicBezTo>
                    <a:pt x="1474554" y="293276"/>
                    <a:pt x="1476342" y="278970"/>
                    <a:pt x="1479025" y="266452"/>
                  </a:cubicBezTo>
                  <a:lnTo>
                    <a:pt x="1625675" y="218168"/>
                  </a:lnTo>
                  <a:cubicBezTo>
                    <a:pt x="1654290" y="150214"/>
                    <a:pt x="1619416" y="120708"/>
                    <a:pt x="1579176" y="120708"/>
                  </a:cubicBezTo>
                  <a:cubicBezTo>
                    <a:pt x="1509428" y="120708"/>
                    <a:pt x="1430737" y="242310"/>
                    <a:pt x="1430737" y="337982"/>
                  </a:cubicBezTo>
                  <a:cubicBezTo>
                    <a:pt x="1430737" y="383583"/>
                    <a:pt x="1452198" y="408619"/>
                    <a:pt x="1486178" y="408619"/>
                  </a:cubicBezTo>
                  <a:cubicBezTo>
                    <a:pt x="1526418" y="408619"/>
                    <a:pt x="1567551" y="370171"/>
                    <a:pt x="1601531" y="306688"/>
                  </a:cubicBezTo>
                  <a:moveTo>
                    <a:pt x="1578282" y="88519"/>
                  </a:moveTo>
                  <a:lnTo>
                    <a:pt x="1661444" y="12518"/>
                  </a:lnTo>
                  <a:lnTo>
                    <a:pt x="1661444" y="1788"/>
                  </a:lnTo>
                  <a:lnTo>
                    <a:pt x="1606002" y="1788"/>
                  </a:lnTo>
                  <a:lnTo>
                    <a:pt x="1556821" y="89413"/>
                  </a:lnTo>
                  <a:lnTo>
                    <a:pt x="1578282" y="89413"/>
                  </a:lnTo>
                  <a:close/>
                  <a:moveTo>
                    <a:pt x="1266202" y="160944"/>
                  </a:moveTo>
                  <a:lnTo>
                    <a:pt x="1315384" y="160944"/>
                  </a:lnTo>
                  <a:lnTo>
                    <a:pt x="1238482" y="371959"/>
                  </a:lnTo>
                  <a:cubicBezTo>
                    <a:pt x="1231328" y="389842"/>
                    <a:pt x="1241165" y="407725"/>
                    <a:pt x="1259943" y="407725"/>
                  </a:cubicBezTo>
                  <a:cubicBezTo>
                    <a:pt x="1314490" y="407725"/>
                    <a:pt x="1380661" y="361230"/>
                    <a:pt x="1404805" y="295064"/>
                  </a:cubicBezTo>
                  <a:lnTo>
                    <a:pt x="1391392" y="295064"/>
                  </a:lnTo>
                  <a:cubicBezTo>
                    <a:pt x="1371719" y="322782"/>
                    <a:pt x="1328797" y="353183"/>
                    <a:pt x="1296606" y="359441"/>
                  </a:cubicBezTo>
                  <a:lnTo>
                    <a:pt x="1367248" y="160944"/>
                  </a:lnTo>
                  <a:lnTo>
                    <a:pt x="1439679" y="160944"/>
                  </a:lnTo>
                  <a:lnTo>
                    <a:pt x="1448621" y="130543"/>
                  </a:lnTo>
                  <a:lnTo>
                    <a:pt x="1377979" y="130543"/>
                  </a:lnTo>
                  <a:lnTo>
                    <a:pt x="1404805" y="54542"/>
                  </a:lnTo>
                  <a:lnTo>
                    <a:pt x="1377085" y="54542"/>
                  </a:lnTo>
                  <a:lnTo>
                    <a:pt x="1327009" y="130543"/>
                  </a:lnTo>
                  <a:lnTo>
                    <a:pt x="1267097" y="138591"/>
                  </a:lnTo>
                  <a:lnTo>
                    <a:pt x="1267097" y="160944"/>
                  </a:lnTo>
                  <a:close/>
                  <a:moveTo>
                    <a:pt x="1241165" y="185086"/>
                  </a:moveTo>
                  <a:cubicBezTo>
                    <a:pt x="1251001" y="150214"/>
                    <a:pt x="1245636" y="120708"/>
                    <a:pt x="1219703" y="120708"/>
                  </a:cubicBezTo>
                  <a:cubicBezTo>
                    <a:pt x="1186618" y="120708"/>
                    <a:pt x="1175887" y="143061"/>
                    <a:pt x="1143696" y="212804"/>
                  </a:cubicBezTo>
                  <a:lnTo>
                    <a:pt x="1143696" y="173462"/>
                  </a:lnTo>
                  <a:cubicBezTo>
                    <a:pt x="1143696" y="145744"/>
                    <a:pt x="1134753" y="120708"/>
                    <a:pt x="1109716" y="120708"/>
                  </a:cubicBezTo>
                  <a:cubicBezTo>
                    <a:pt x="1080207" y="120708"/>
                    <a:pt x="1053380" y="167203"/>
                    <a:pt x="1031919" y="211910"/>
                  </a:cubicBezTo>
                  <a:lnTo>
                    <a:pt x="1045332" y="211910"/>
                  </a:lnTo>
                  <a:cubicBezTo>
                    <a:pt x="1059640" y="191344"/>
                    <a:pt x="1073053" y="178827"/>
                    <a:pt x="1083783" y="178827"/>
                  </a:cubicBezTo>
                  <a:cubicBezTo>
                    <a:pt x="1096302" y="178827"/>
                    <a:pt x="1103456" y="198498"/>
                    <a:pt x="1083783" y="242310"/>
                  </a:cubicBezTo>
                  <a:lnTo>
                    <a:pt x="1026554" y="369277"/>
                  </a:lnTo>
                  <a:cubicBezTo>
                    <a:pt x="1015823" y="393419"/>
                    <a:pt x="1027448" y="408619"/>
                    <a:pt x="1050698" y="408619"/>
                  </a:cubicBezTo>
                  <a:cubicBezTo>
                    <a:pt x="1065005" y="408619"/>
                    <a:pt x="1071264" y="405042"/>
                    <a:pt x="1077524" y="389842"/>
                  </a:cubicBezTo>
                  <a:lnTo>
                    <a:pt x="1133859" y="241416"/>
                  </a:lnTo>
                  <a:cubicBezTo>
                    <a:pt x="1149955" y="221745"/>
                    <a:pt x="1164262" y="204756"/>
                    <a:pt x="1182147" y="185980"/>
                  </a:cubicBezTo>
                  <a:lnTo>
                    <a:pt x="1241165" y="185980"/>
                  </a:lnTo>
                  <a:close/>
                  <a:moveTo>
                    <a:pt x="929085" y="160050"/>
                  </a:moveTo>
                  <a:cubicBezTo>
                    <a:pt x="948758" y="160050"/>
                    <a:pt x="965748" y="175250"/>
                    <a:pt x="956805" y="210121"/>
                  </a:cubicBezTo>
                  <a:lnTo>
                    <a:pt x="866490" y="234263"/>
                  </a:lnTo>
                  <a:cubicBezTo>
                    <a:pt x="880798" y="190450"/>
                    <a:pt x="907624" y="160050"/>
                    <a:pt x="929085" y="160050"/>
                  </a:cubicBezTo>
                  <a:moveTo>
                    <a:pt x="979161" y="306688"/>
                  </a:moveTo>
                  <a:lnTo>
                    <a:pt x="961277" y="306688"/>
                  </a:lnTo>
                  <a:cubicBezTo>
                    <a:pt x="938921" y="333512"/>
                    <a:pt x="913883" y="354971"/>
                    <a:pt x="889740" y="354971"/>
                  </a:cubicBezTo>
                  <a:cubicBezTo>
                    <a:pt x="864702" y="354971"/>
                    <a:pt x="852183" y="339771"/>
                    <a:pt x="852183" y="306688"/>
                  </a:cubicBezTo>
                  <a:cubicBezTo>
                    <a:pt x="852183" y="293276"/>
                    <a:pt x="853971" y="278970"/>
                    <a:pt x="856654" y="266452"/>
                  </a:cubicBezTo>
                  <a:lnTo>
                    <a:pt x="1003304" y="218168"/>
                  </a:lnTo>
                  <a:cubicBezTo>
                    <a:pt x="1031919" y="150214"/>
                    <a:pt x="997939" y="120708"/>
                    <a:pt x="956805" y="120708"/>
                  </a:cubicBezTo>
                  <a:cubicBezTo>
                    <a:pt x="887057" y="120708"/>
                    <a:pt x="808367" y="242310"/>
                    <a:pt x="808367" y="337982"/>
                  </a:cubicBezTo>
                  <a:cubicBezTo>
                    <a:pt x="808367" y="383583"/>
                    <a:pt x="829828" y="408619"/>
                    <a:pt x="863808" y="408619"/>
                  </a:cubicBezTo>
                  <a:cubicBezTo>
                    <a:pt x="904047" y="408619"/>
                    <a:pt x="945181" y="370171"/>
                    <a:pt x="979161" y="306688"/>
                  </a:cubicBezTo>
                  <a:moveTo>
                    <a:pt x="637572" y="365700"/>
                  </a:moveTo>
                  <a:cubicBezTo>
                    <a:pt x="623265" y="365700"/>
                    <a:pt x="602698" y="352288"/>
                    <a:pt x="602698" y="340665"/>
                  </a:cubicBezTo>
                  <a:cubicBezTo>
                    <a:pt x="602698" y="337088"/>
                    <a:pt x="608958" y="320100"/>
                    <a:pt x="617005" y="299535"/>
                  </a:cubicBezTo>
                  <a:lnTo>
                    <a:pt x="640255" y="236945"/>
                  </a:lnTo>
                  <a:cubicBezTo>
                    <a:pt x="665293" y="206545"/>
                    <a:pt x="704638" y="173462"/>
                    <a:pt x="726993" y="173462"/>
                  </a:cubicBezTo>
                  <a:cubicBezTo>
                    <a:pt x="740406" y="173462"/>
                    <a:pt x="750243" y="182403"/>
                    <a:pt x="750243" y="201180"/>
                  </a:cubicBezTo>
                  <a:cubicBezTo>
                    <a:pt x="749349" y="260193"/>
                    <a:pt x="695696" y="365700"/>
                    <a:pt x="637572" y="365700"/>
                  </a:cubicBezTo>
                  <a:moveTo>
                    <a:pt x="800319" y="178827"/>
                  </a:moveTo>
                  <a:cubicBezTo>
                    <a:pt x="800319" y="135908"/>
                    <a:pt x="789588" y="119814"/>
                    <a:pt x="759185" y="119814"/>
                  </a:cubicBezTo>
                  <a:cubicBezTo>
                    <a:pt x="721628" y="119814"/>
                    <a:pt x="686754" y="160050"/>
                    <a:pt x="650985" y="208333"/>
                  </a:cubicBezTo>
                  <a:lnTo>
                    <a:pt x="726099" y="6259"/>
                  </a:lnTo>
                  <a:lnTo>
                    <a:pt x="721628" y="0"/>
                  </a:lnTo>
                  <a:lnTo>
                    <a:pt x="628630" y="10730"/>
                  </a:lnTo>
                  <a:lnTo>
                    <a:pt x="628630" y="21459"/>
                  </a:lnTo>
                  <a:lnTo>
                    <a:pt x="646514" y="34871"/>
                  </a:lnTo>
                  <a:cubicBezTo>
                    <a:pt x="662610" y="47389"/>
                    <a:pt x="657245" y="59907"/>
                    <a:pt x="642938" y="99249"/>
                  </a:cubicBezTo>
                  <a:lnTo>
                    <a:pt x="561564" y="312947"/>
                  </a:lnTo>
                  <a:cubicBezTo>
                    <a:pt x="554411" y="330829"/>
                    <a:pt x="546363" y="352288"/>
                    <a:pt x="546363" y="357653"/>
                  </a:cubicBezTo>
                  <a:cubicBezTo>
                    <a:pt x="546363" y="382689"/>
                    <a:pt x="580343" y="406831"/>
                    <a:pt x="611640" y="406831"/>
                  </a:cubicBezTo>
                  <a:cubicBezTo>
                    <a:pt x="682283" y="408619"/>
                    <a:pt x="800319" y="278970"/>
                    <a:pt x="800319" y="178827"/>
                  </a:cubicBezTo>
                  <a:moveTo>
                    <a:pt x="525796" y="151108"/>
                  </a:moveTo>
                  <a:cubicBezTo>
                    <a:pt x="531161" y="131438"/>
                    <a:pt x="518642" y="120708"/>
                    <a:pt x="507912" y="120708"/>
                  </a:cubicBezTo>
                  <a:cubicBezTo>
                    <a:pt x="465884" y="120708"/>
                    <a:pt x="414914" y="159156"/>
                    <a:pt x="395241" y="211910"/>
                  </a:cubicBezTo>
                  <a:lnTo>
                    <a:pt x="408654" y="211910"/>
                  </a:lnTo>
                  <a:cubicBezTo>
                    <a:pt x="422067" y="192239"/>
                    <a:pt x="445317" y="170779"/>
                    <a:pt x="467672" y="167203"/>
                  </a:cubicBezTo>
                  <a:lnTo>
                    <a:pt x="386299" y="378218"/>
                  </a:lnTo>
                  <a:cubicBezTo>
                    <a:pt x="379145" y="397889"/>
                    <a:pt x="393453" y="408619"/>
                    <a:pt x="404183" y="408619"/>
                  </a:cubicBezTo>
                  <a:cubicBezTo>
                    <a:pt x="444423" y="408619"/>
                    <a:pt x="491816" y="370171"/>
                    <a:pt x="511489" y="317417"/>
                  </a:cubicBezTo>
                  <a:lnTo>
                    <a:pt x="498075" y="317417"/>
                  </a:lnTo>
                  <a:cubicBezTo>
                    <a:pt x="484662" y="337088"/>
                    <a:pt x="461413" y="358547"/>
                    <a:pt x="439057" y="362124"/>
                  </a:cubicBezTo>
                  <a:close/>
                  <a:moveTo>
                    <a:pt x="534738" y="67060"/>
                  </a:moveTo>
                  <a:cubicBezTo>
                    <a:pt x="552622" y="67060"/>
                    <a:pt x="567824" y="51860"/>
                    <a:pt x="567824" y="33977"/>
                  </a:cubicBezTo>
                  <a:cubicBezTo>
                    <a:pt x="567824" y="16094"/>
                    <a:pt x="552622" y="894"/>
                    <a:pt x="534738" y="894"/>
                  </a:cubicBezTo>
                  <a:cubicBezTo>
                    <a:pt x="523113" y="894"/>
                    <a:pt x="512383" y="7153"/>
                    <a:pt x="506123" y="16989"/>
                  </a:cubicBezTo>
                  <a:cubicBezTo>
                    <a:pt x="499864" y="26824"/>
                    <a:pt x="499864" y="40236"/>
                    <a:pt x="506123" y="50966"/>
                  </a:cubicBezTo>
                  <a:cubicBezTo>
                    <a:pt x="512383" y="60801"/>
                    <a:pt x="523113" y="67954"/>
                    <a:pt x="534738" y="67060"/>
                  </a:cubicBezTo>
                  <a:moveTo>
                    <a:pt x="328175" y="26824"/>
                  </a:moveTo>
                  <a:lnTo>
                    <a:pt x="135026" y="26824"/>
                  </a:lnTo>
                  <a:lnTo>
                    <a:pt x="129661" y="42918"/>
                  </a:lnTo>
                  <a:cubicBezTo>
                    <a:pt x="185996" y="54542"/>
                    <a:pt x="191361" y="59907"/>
                    <a:pt x="165429" y="133226"/>
                  </a:cubicBezTo>
                  <a:lnTo>
                    <a:pt x="107305" y="291487"/>
                  </a:lnTo>
                  <a:cubicBezTo>
                    <a:pt x="80479" y="363912"/>
                    <a:pt x="69748" y="370171"/>
                    <a:pt x="4471" y="381795"/>
                  </a:cubicBezTo>
                  <a:lnTo>
                    <a:pt x="0" y="397889"/>
                  </a:lnTo>
                  <a:lnTo>
                    <a:pt x="293301" y="397889"/>
                  </a:lnTo>
                  <a:lnTo>
                    <a:pt x="356790" y="284334"/>
                  </a:lnTo>
                  <a:lnTo>
                    <a:pt x="334435" y="284334"/>
                  </a:lnTo>
                  <a:cubicBezTo>
                    <a:pt x="297772" y="324570"/>
                    <a:pt x="255744" y="375536"/>
                    <a:pt x="190467" y="375536"/>
                  </a:cubicBezTo>
                  <a:cubicBezTo>
                    <a:pt x="141285" y="375536"/>
                    <a:pt x="134132" y="366595"/>
                    <a:pt x="161852" y="290593"/>
                  </a:cubicBezTo>
                  <a:lnTo>
                    <a:pt x="219976" y="132332"/>
                  </a:lnTo>
                  <a:cubicBezTo>
                    <a:pt x="246802" y="59907"/>
                    <a:pt x="257533" y="53648"/>
                    <a:pt x="322810" y="42024"/>
                  </a:cubicBezTo>
                  <a:close/>
                </a:path>
              </a:pathLst>
            </a:custGeom>
            <a:solidFill>
              <a:srgbClr val="000000"/>
            </a:solidFill>
            <a:ln w="893" cap="flat">
              <a:noFill/>
              <a:prstDash val="solid"/>
              <a:miter/>
            </a:ln>
          </p:spPr>
          <p:txBody>
            <a:bodyPr rtlCol="0" anchor="ctr"/>
            <a:lstStyle/>
            <a:p>
              <a:endParaRPr lang="fr-FR"/>
            </a:p>
          </p:txBody>
        </p:sp>
      </p:grpSp>
      <p:cxnSp>
        <p:nvCxnSpPr>
          <p:cNvPr id="105" name="Connecteur droit 104">
            <a:extLst>
              <a:ext uri="{FF2B5EF4-FFF2-40B4-BE49-F238E27FC236}">
                <a16:creationId xmlns:a16="http://schemas.microsoft.com/office/drawing/2014/main" id="{6F701B75-FA18-D27B-8120-48DEC9CB8B65}"/>
              </a:ext>
            </a:extLst>
          </p:cNvPr>
          <p:cNvCxnSpPr>
            <a:cxnSpLocks/>
          </p:cNvCxnSpPr>
          <p:nvPr userDrawn="1"/>
        </p:nvCxnSpPr>
        <p:spPr>
          <a:xfrm flipH="1">
            <a:off x="357115" y="6149975"/>
            <a:ext cx="3047" cy="708024"/>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Espace réservé du numéro de diapositive 5">
            <a:extLst>
              <a:ext uri="{FF2B5EF4-FFF2-40B4-BE49-F238E27FC236}">
                <a16:creationId xmlns:a16="http://schemas.microsoft.com/office/drawing/2014/main" id="{BF99B84A-DC2A-1A22-02D5-98E7BA9850A3}"/>
              </a:ext>
            </a:extLst>
          </p:cNvPr>
          <p:cNvSpPr>
            <a:spLocks noGrp="1"/>
          </p:cNvSpPr>
          <p:nvPr>
            <p:ph type="sldNum" sz="quarter" idx="12"/>
          </p:nvPr>
        </p:nvSpPr>
        <p:spPr>
          <a:xfrm>
            <a:off x="11835420" y="6319201"/>
            <a:ext cx="365127" cy="365125"/>
          </a:xfrm>
        </p:spPr>
        <p:txBody>
          <a:bodyPr/>
          <a:lstStyle>
            <a:lvl1pPr>
              <a:defRPr>
                <a:solidFill>
                  <a:schemeClr val="tx1">
                    <a:lumMod val="65000"/>
                    <a:lumOff val="35000"/>
                  </a:schemeClr>
                </a:solidFill>
              </a:defRPr>
            </a:lvl1pPr>
          </a:lstStyle>
          <a:p>
            <a:fld id="{6E739F3C-2768-A14F-A11C-037BCBCB7D23}" type="slidenum">
              <a:rPr lang="fr-FR" smtClean="0"/>
              <a:pPr/>
              <a:t>‹N°›</a:t>
            </a:fld>
            <a:endParaRPr lang="fr-FR" dirty="0"/>
          </a:p>
        </p:txBody>
      </p:sp>
      <p:sp>
        <p:nvSpPr>
          <p:cNvPr id="8" name="Forme libre 7">
            <a:extLst>
              <a:ext uri="{FF2B5EF4-FFF2-40B4-BE49-F238E27FC236}">
                <a16:creationId xmlns:a16="http://schemas.microsoft.com/office/drawing/2014/main" id="{8AE8E2CD-FAA1-7703-C8A1-3E037A144160}"/>
              </a:ext>
            </a:extLst>
          </p:cNvPr>
          <p:cNvSpPr/>
          <p:nvPr userDrawn="1"/>
        </p:nvSpPr>
        <p:spPr>
          <a:xfrm>
            <a:off x="11826875" y="6303211"/>
            <a:ext cx="415636" cy="403761"/>
          </a:xfrm>
          <a:custGeom>
            <a:avLst/>
            <a:gdLst>
              <a:gd name="connsiteX0" fmla="*/ 201881 w 415636"/>
              <a:gd name="connsiteY0" fmla="*/ 0 h 403761"/>
              <a:gd name="connsiteX1" fmla="*/ 415636 w 415636"/>
              <a:gd name="connsiteY1" fmla="*/ 0 h 403761"/>
              <a:gd name="connsiteX2" fmla="*/ 415636 w 415636"/>
              <a:gd name="connsiteY2" fmla="*/ 403761 h 403761"/>
              <a:gd name="connsiteX3" fmla="*/ 201881 w 415636"/>
              <a:gd name="connsiteY3" fmla="*/ 403761 h 403761"/>
              <a:gd name="connsiteX4" fmla="*/ 4101 w 415636"/>
              <a:gd name="connsiteY4" fmla="*/ 242566 h 403761"/>
              <a:gd name="connsiteX5" fmla="*/ 0 w 415636"/>
              <a:gd name="connsiteY5" fmla="*/ 201881 h 403761"/>
              <a:gd name="connsiteX6" fmla="*/ 4101 w 415636"/>
              <a:gd name="connsiteY6" fmla="*/ 161195 h 403761"/>
              <a:gd name="connsiteX7" fmla="*/ 201881 w 415636"/>
              <a:gd name="connsiteY7" fmla="*/ 0 h 403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5636" h="403761">
                <a:moveTo>
                  <a:pt x="201881" y="0"/>
                </a:moveTo>
                <a:lnTo>
                  <a:pt x="415636" y="0"/>
                </a:lnTo>
                <a:lnTo>
                  <a:pt x="415636" y="403761"/>
                </a:lnTo>
                <a:lnTo>
                  <a:pt x="201881" y="403761"/>
                </a:lnTo>
                <a:cubicBezTo>
                  <a:pt x="104322" y="403761"/>
                  <a:pt x="22926" y="334560"/>
                  <a:pt x="4101" y="242566"/>
                </a:cubicBezTo>
                <a:lnTo>
                  <a:pt x="0" y="201881"/>
                </a:lnTo>
                <a:lnTo>
                  <a:pt x="4101" y="161195"/>
                </a:lnTo>
                <a:cubicBezTo>
                  <a:pt x="22926" y="69201"/>
                  <a:pt x="104322" y="0"/>
                  <a:pt x="201881" y="0"/>
                </a:cubicBezTo>
                <a:close/>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4" name="Espace réservé du texte 24">
            <a:extLst>
              <a:ext uri="{FF2B5EF4-FFF2-40B4-BE49-F238E27FC236}">
                <a16:creationId xmlns:a16="http://schemas.microsoft.com/office/drawing/2014/main" id="{BB575548-2049-7829-3DEA-3813EDB9F166}"/>
              </a:ext>
            </a:extLst>
          </p:cNvPr>
          <p:cNvSpPr>
            <a:spLocks noGrp="1"/>
          </p:cNvSpPr>
          <p:nvPr>
            <p:ph type="body" sz="quarter" idx="17"/>
          </p:nvPr>
        </p:nvSpPr>
        <p:spPr>
          <a:xfrm>
            <a:off x="346075" y="1806575"/>
            <a:ext cx="11318875" cy="4184650"/>
          </a:xfrm>
        </p:spPr>
        <p:txBody>
          <a:bodyPr numCol="2" spcCol="360000"/>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p:txBody>
      </p:sp>
      <p:cxnSp>
        <p:nvCxnSpPr>
          <p:cNvPr id="29" name="Connecteur droit 28">
            <a:extLst>
              <a:ext uri="{FF2B5EF4-FFF2-40B4-BE49-F238E27FC236}">
                <a16:creationId xmlns:a16="http://schemas.microsoft.com/office/drawing/2014/main" id="{A5525062-E29E-C95A-73B9-5128769D233F}"/>
              </a:ext>
            </a:extLst>
          </p:cNvPr>
          <p:cNvCxnSpPr>
            <a:cxnSpLocks/>
          </p:cNvCxnSpPr>
          <p:nvPr userDrawn="1"/>
        </p:nvCxnSpPr>
        <p:spPr>
          <a:xfrm>
            <a:off x="1960396" y="6153150"/>
            <a:ext cx="0" cy="70493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0" name="Groupe 29">
            <a:extLst>
              <a:ext uri="{FF2B5EF4-FFF2-40B4-BE49-F238E27FC236}">
                <a16:creationId xmlns:a16="http://schemas.microsoft.com/office/drawing/2014/main" id="{7F25AEF5-3DF6-E9D5-C707-7CE300022B16}"/>
              </a:ext>
            </a:extLst>
          </p:cNvPr>
          <p:cNvGrpSpPr/>
          <p:nvPr userDrawn="1"/>
        </p:nvGrpSpPr>
        <p:grpSpPr>
          <a:xfrm>
            <a:off x="1274524" y="6279025"/>
            <a:ext cx="517010" cy="449924"/>
            <a:chOff x="1301606" y="6252162"/>
            <a:chExt cx="462845" cy="402788"/>
          </a:xfrm>
          <a:solidFill>
            <a:srgbClr val="004F91"/>
          </a:solidFill>
        </p:grpSpPr>
        <p:sp>
          <p:nvSpPr>
            <p:cNvPr id="31" name="Forme libre 30">
              <a:extLst>
                <a:ext uri="{FF2B5EF4-FFF2-40B4-BE49-F238E27FC236}">
                  <a16:creationId xmlns:a16="http://schemas.microsoft.com/office/drawing/2014/main" id="{DFA88CD1-4553-FF43-E33D-6F86DD887341}"/>
                </a:ext>
              </a:extLst>
            </p:cNvPr>
            <p:cNvSpPr/>
            <p:nvPr/>
          </p:nvSpPr>
          <p:spPr>
            <a:xfrm>
              <a:off x="1434300" y="6252162"/>
              <a:ext cx="199811" cy="269202"/>
            </a:xfrm>
            <a:custGeom>
              <a:avLst/>
              <a:gdLst>
                <a:gd name="connsiteX0" fmla="*/ 1235075 w 1563369"/>
                <a:gd name="connsiteY0" fmla="*/ 1745615 h 2106294"/>
                <a:gd name="connsiteX1" fmla="*/ 708660 w 1563369"/>
                <a:gd name="connsiteY1" fmla="*/ 1172845 h 2106294"/>
                <a:gd name="connsiteX2" fmla="*/ 708660 w 1563369"/>
                <a:gd name="connsiteY2" fmla="*/ 0 h 2106294"/>
                <a:gd name="connsiteX3" fmla="*/ 626110 w 1563369"/>
                <a:gd name="connsiteY3" fmla="*/ 0 h 2106294"/>
                <a:gd name="connsiteX4" fmla="*/ 626110 w 1563369"/>
                <a:gd name="connsiteY4" fmla="*/ 624840 h 2106294"/>
                <a:gd name="connsiteX5" fmla="*/ 0 w 1563369"/>
                <a:gd name="connsiteY5" fmla="*/ 1355725 h 2106294"/>
                <a:gd name="connsiteX6" fmla="*/ 811530 w 1563369"/>
                <a:gd name="connsiteY6" fmla="*/ 2106295 h 2106294"/>
                <a:gd name="connsiteX7" fmla="*/ 1563370 w 1563369"/>
                <a:gd name="connsiteY7" fmla="*/ 1634490 h 2106294"/>
                <a:gd name="connsiteX8" fmla="*/ 1235075 w 1563369"/>
                <a:gd name="connsiteY8" fmla="*/ 1745615 h 2106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3369" h="2106294">
                  <a:moveTo>
                    <a:pt x="1235075" y="1745615"/>
                  </a:moveTo>
                  <a:cubicBezTo>
                    <a:pt x="986155" y="1741805"/>
                    <a:pt x="708660" y="1526540"/>
                    <a:pt x="708660" y="1172845"/>
                  </a:cubicBezTo>
                  <a:lnTo>
                    <a:pt x="708660" y="0"/>
                  </a:lnTo>
                  <a:lnTo>
                    <a:pt x="626110" y="0"/>
                  </a:lnTo>
                  <a:lnTo>
                    <a:pt x="626110" y="624840"/>
                  </a:lnTo>
                  <a:cubicBezTo>
                    <a:pt x="267335" y="702945"/>
                    <a:pt x="0" y="1000125"/>
                    <a:pt x="0" y="1355725"/>
                  </a:cubicBezTo>
                  <a:cubicBezTo>
                    <a:pt x="0" y="1770380"/>
                    <a:pt x="362585" y="2106295"/>
                    <a:pt x="811530" y="2106295"/>
                  </a:cubicBezTo>
                  <a:cubicBezTo>
                    <a:pt x="1152525" y="2106295"/>
                    <a:pt x="1443355" y="1910715"/>
                    <a:pt x="1563370" y="1634490"/>
                  </a:cubicBezTo>
                  <a:cubicBezTo>
                    <a:pt x="1486535" y="1701165"/>
                    <a:pt x="1355090" y="1747520"/>
                    <a:pt x="1235075" y="1745615"/>
                  </a:cubicBezTo>
                </a:path>
              </a:pathLst>
            </a:custGeom>
            <a:grpFill/>
            <a:ln w="6350" cap="flat">
              <a:noFill/>
              <a:prstDash val="solid"/>
              <a:miter/>
            </a:ln>
          </p:spPr>
          <p:txBody>
            <a:bodyPr rtlCol="0" anchor="ctr"/>
            <a:lstStyle/>
            <a:p>
              <a:endParaRPr lang="fr-FR" dirty="0"/>
            </a:p>
          </p:txBody>
        </p:sp>
        <p:sp>
          <p:nvSpPr>
            <p:cNvPr id="32" name="Forme libre 31">
              <a:extLst>
                <a:ext uri="{FF2B5EF4-FFF2-40B4-BE49-F238E27FC236}">
                  <a16:creationId xmlns:a16="http://schemas.microsoft.com/office/drawing/2014/main" id="{1FB9EBC5-903F-8A4B-26E6-B0CFE2E60973}"/>
                </a:ext>
              </a:extLst>
            </p:cNvPr>
            <p:cNvSpPr/>
            <p:nvPr/>
          </p:nvSpPr>
          <p:spPr>
            <a:xfrm>
              <a:off x="1538669" y="6329417"/>
              <a:ext cx="92507" cy="83933"/>
            </a:xfrm>
            <a:custGeom>
              <a:avLst/>
              <a:gdLst>
                <a:gd name="connsiteX0" fmla="*/ 0 w 723792"/>
                <a:gd name="connsiteY0" fmla="*/ 698 h 656710"/>
                <a:gd name="connsiteX1" fmla="*/ 692785 w 723792"/>
                <a:gd name="connsiteY1" fmla="*/ 369633 h 656710"/>
                <a:gd name="connsiteX2" fmla="*/ 448310 w 723792"/>
                <a:gd name="connsiteY2" fmla="*/ 656653 h 656710"/>
                <a:gd name="connsiteX3" fmla="*/ 0 w 723792"/>
                <a:gd name="connsiteY3" fmla="*/ 698 h 656710"/>
              </a:gdLst>
              <a:ahLst/>
              <a:cxnLst>
                <a:cxn ang="0">
                  <a:pos x="connsiteX0" y="connsiteY0"/>
                </a:cxn>
                <a:cxn ang="0">
                  <a:pos x="connsiteX1" y="connsiteY1"/>
                </a:cxn>
                <a:cxn ang="0">
                  <a:pos x="connsiteX2" y="connsiteY2"/>
                </a:cxn>
                <a:cxn ang="0">
                  <a:pos x="connsiteX3" y="connsiteY3"/>
                </a:cxn>
              </a:cxnLst>
              <a:rect l="l" t="t" r="r" b="b"/>
              <a:pathLst>
                <a:path w="723792" h="656710">
                  <a:moveTo>
                    <a:pt x="0" y="698"/>
                  </a:moveTo>
                  <a:cubicBezTo>
                    <a:pt x="34290" y="-3747"/>
                    <a:pt x="450215" y="1968"/>
                    <a:pt x="692785" y="369633"/>
                  </a:cubicBezTo>
                  <a:cubicBezTo>
                    <a:pt x="774700" y="493458"/>
                    <a:pt x="694690" y="648398"/>
                    <a:pt x="448310" y="656653"/>
                  </a:cubicBezTo>
                  <a:cubicBezTo>
                    <a:pt x="360680" y="659193"/>
                    <a:pt x="46355" y="579818"/>
                    <a:pt x="0" y="698"/>
                  </a:cubicBezTo>
                </a:path>
              </a:pathLst>
            </a:custGeom>
            <a:grpFill/>
            <a:ln w="6350" cap="flat">
              <a:noFill/>
              <a:prstDash val="solid"/>
              <a:miter/>
            </a:ln>
          </p:spPr>
          <p:txBody>
            <a:bodyPr rtlCol="0" anchor="ctr"/>
            <a:lstStyle/>
            <a:p>
              <a:endParaRPr lang="fr-FR"/>
            </a:p>
          </p:txBody>
        </p:sp>
        <p:sp>
          <p:nvSpPr>
            <p:cNvPr id="33" name="Forme libre 32">
              <a:extLst>
                <a:ext uri="{FF2B5EF4-FFF2-40B4-BE49-F238E27FC236}">
                  <a16:creationId xmlns:a16="http://schemas.microsoft.com/office/drawing/2014/main" id="{EEDB41D9-1B69-5394-6865-6129C880237D}"/>
                </a:ext>
              </a:extLst>
            </p:cNvPr>
            <p:cNvSpPr/>
            <p:nvPr/>
          </p:nvSpPr>
          <p:spPr>
            <a:xfrm>
              <a:off x="1416851" y="6550012"/>
              <a:ext cx="107778" cy="104856"/>
            </a:xfrm>
            <a:custGeom>
              <a:avLst/>
              <a:gdLst>
                <a:gd name="connsiteX0" fmla="*/ 421640 w 843281"/>
                <a:gd name="connsiteY0" fmla="*/ 0 h 820420"/>
                <a:gd name="connsiteX1" fmla="*/ 0 w 843281"/>
                <a:gd name="connsiteY1" fmla="*/ 398145 h 820420"/>
                <a:gd name="connsiteX2" fmla="*/ 0 w 843281"/>
                <a:gd name="connsiteY2" fmla="*/ 820420 h 820420"/>
                <a:gd name="connsiteX3" fmla="*/ 187325 w 843281"/>
                <a:gd name="connsiteY3" fmla="*/ 820420 h 820420"/>
                <a:gd name="connsiteX4" fmla="*/ 187325 w 843281"/>
                <a:gd name="connsiteY4" fmla="*/ 401320 h 820420"/>
                <a:gd name="connsiteX5" fmla="*/ 421640 w 843281"/>
                <a:gd name="connsiteY5" fmla="*/ 142875 h 820420"/>
                <a:gd name="connsiteX6" fmla="*/ 655955 w 843281"/>
                <a:gd name="connsiteY6" fmla="*/ 401320 h 820420"/>
                <a:gd name="connsiteX7" fmla="*/ 655955 w 843281"/>
                <a:gd name="connsiteY7" fmla="*/ 820420 h 820420"/>
                <a:gd name="connsiteX8" fmla="*/ 843280 w 843281"/>
                <a:gd name="connsiteY8" fmla="*/ 820420 h 820420"/>
                <a:gd name="connsiteX9" fmla="*/ 843280 w 843281"/>
                <a:gd name="connsiteY9" fmla="*/ 398780 h 820420"/>
                <a:gd name="connsiteX10" fmla="*/ 421640 w 843281"/>
                <a:gd name="connsiteY10" fmla="*/ 0 h 820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3281" h="820420">
                  <a:moveTo>
                    <a:pt x="421640" y="0"/>
                  </a:moveTo>
                  <a:cubicBezTo>
                    <a:pt x="212090" y="0"/>
                    <a:pt x="0" y="86360"/>
                    <a:pt x="0" y="398145"/>
                  </a:cubicBezTo>
                  <a:lnTo>
                    <a:pt x="0" y="820420"/>
                  </a:lnTo>
                  <a:lnTo>
                    <a:pt x="187325" y="820420"/>
                  </a:lnTo>
                  <a:lnTo>
                    <a:pt x="187325" y="401320"/>
                  </a:lnTo>
                  <a:cubicBezTo>
                    <a:pt x="187325" y="191135"/>
                    <a:pt x="322580" y="142875"/>
                    <a:pt x="421640" y="142875"/>
                  </a:cubicBezTo>
                  <a:cubicBezTo>
                    <a:pt x="520700" y="142875"/>
                    <a:pt x="655955" y="191770"/>
                    <a:pt x="655955" y="401320"/>
                  </a:cubicBezTo>
                  <a:lnTo>
                    <a:pt x="655955" y="820420"/>
                  </a:lnTo>
                  <a:lnTo>
                    <a:pt x="843280" y="820420"/>
                  </a:lnTo>
                  <a:lnTo>
                    <a:pt x="843280" y="398780"/>
                  </a:lnTo>
                  <a:cubicBezTo>
                    <a:pt x="843915" y="86995"/>
                    <a:pt x="631825" y="0"/>
                    <a:pt x="421640" y="0"/>
                  </a:cubicBezTo>
                </a:path>
              </a:pathLst>
            </a:custGeom>
            <a:grpFill/>
            <a:ln w="6350" cap="flat">
              <a:noFill/>
              <a:prstDash val="solid"/>
              <a:miter/>
            </a:ln>
          </p:spPr>
          <p:txBody>
            <a:bodyPr rtlCol="0" anchor="ctr"/>
            <a:lstStyle/>
            <a:p>
              <a:endParaRPr lang="fr-FR"/>
            </a:p>
          </p:txBody>
        </p:sp>
        <p:sp>
          <p:nvSpPr>
            <p:cNvPr id="34" name="Forme libre 33">
              <a:extLst>
                <a:ext uri="{FF2B5EF4-FFF2-40B4-BE49-F238E27FC236}">
                  <a16:creationId xmlns:a16="http://schemas.microsoft.com/office/drawing/2014/main" id="{59B2CB4E-0767-8AB6-8F34-F5CA4B79E650}"/>
                </a:ext>
              </a:extLst>
            </p:cNvPr>
            <p:cNvSpPr/>
            <p:nvPr/>
          </p:nvSpPr>
          <p:spPr>
            <a:xfrm>
              <a:off x="1301606" y="6552934"/>
              <a:ext cx="99581" cy="101935"/>
            </a:xfrm>
            <a:custGeom>
              <a:avLst/>
              <a:gdLst>
                <a:gd name="connsiteX0" fmla="*/ 0 w 779145"/>
                <a:gd name="connsiteY0" fmla="*/ 398780 h 797559"/>
                <a:gd name="connsiteX1" fmla="*/ 398145 w 779145"/>
                <a:gd name="connsiteY1" fmla="*/ 797560 h 797559"/>
                <a:gd name="connsiteX2" fmla="*/ 779145 w 779145"/>
                <a:gd name="connsiteY2" fmla="*/ 797560 h 797559"/>
                <a:gd name="connsiteX3" fmla="*/ 779145 w 779145"/>
                <a:gd name="connsiteY3" fmla="*/ 657860 h 797559"/>
                <a:gd name="connsiteX4" fmla="*/ 446405 w 779145"/>
                <a:gd name="connsiteY4" fmla="*/ 657860 h 797559"/>
                <a:gd name="connsiteX5" fmla="*/ 194945 w 779145"/>
                <a:gd name="connsiteY5" fmla="*/ 398780 h 797559"/>
                <a:gd name="connsiteX6" fmla="*/ 446405 w 779145"/>
                <a:gd name="connsiteY6" fmla="*/ 137795 h 797559"/>
                <a:gd name="connsiteX7" fmla="*/ 779145 w 779145"/>
                <a:gd name="connsiteY7" fmla="*/ 137795 h 797559"/>
                <a:gd name="connsiteX8" fmla="*/ 779145 w 779145"/>
                <a:gd name="connsiteY8" fmla="*/ 0 h 797559"/>
                <a:gd name="connsiteX9" fmla="*/ 398145 w 779145"/>
                <a:gd name="connsiteY9" fmla="*/ 0 h 797559"/>
                <a:gd name="connsiteX10" fmla="*/ 0 w 779145"/>
                <a:gd name="connsiteY10" fmla="*/ 398780 h 797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145" h="797559">
                  <a:moveTo>
                    <a:pt x="0" y="398780"/>
                  </a:moveTo>
                  <a:cubicBezTo>
                    <a:pt x="0" y="596900"/>
                    <a:pt x="86360" y="797560"/>
                    <a:pt x="398145" y="797560"/>
                  </a:cubicBezTo>
                  <a:lnTo>
                    <a:pt x="779145" y="797560"/>
                  </a:lnTo>
                  <a:lnTo>
                    <a:pt x="779145" y="657860"/>
                  </a:lnTo>
                  <a:lnTo>
                    <a:pt x="446405" y="657860"/>
                  </a:lnTo>
                  <a:cubicBezTo>
                    <a:pt x="236220" y="657860"/>
                    <a:pt x="194945" y="495935"/>
                    <a:pt x="194945" y="398780"/>
                  </a:cubicBezTo>
                  <a:cubicBezTo>
                    <a:pt x="194945" y="302260"/>
                    <a:pt x="236220" y="137795"/>
                    <a:pt x="446405" y="137795"/>
                  </a:cubicBezTo>
                  <a:lnTo>
                    <a:pt x="779145" y="137795"/>
                  </a:lnTo>
                  <a:lnTo>
                    <a:pt x="779145" y="0"/>
                  </a:lnTo>
                  <a:lnTo>
                    <a:pt x="398145" y="0"/>
                  </a:lnTo>
                  <a:cubicBezTo>
                    <a:pt x="86360" y="0"/>
                    <a:pt x="0" y="200660"/>
                    <a:pt x="0" y="398780"/>
                  </a:cubicBezTo>
                </a:path>
              </a:pathLst>
            </a:custGeom>
            <a:grpFill/>
            <a:ln w="6350" cap="flat">
              <a:noFill/>
              <a:prstDash val="solid"/>
              <a:miter/>
            </a:ln>
          </p:spPr>
          <p:txBody>
            <a:bodyPr rtlCol="0" anchor="ctr"/>
            <a:lstStyle/>
            <a:p>
              <a:endParaRPr lang="fr-FR"/>
            </a:p>
          </p:txBody>
        </p:sp>
        <p:sp>
          <p:nvSpPr>
            <p:cNvPr id="35" name="Forme libre 34">
              <a:extLst>
                <a:ext uri="{FF2B5EF4-FFF2-40B4-BE49-F238E27FC236}">
                  <a16:creationId xmlns:a16="http://schemas.microsoft.com/office/drawing/2014/main" id="{B2FC7A03-DE80-494B-B8FF-5EF1FA055261}"/>
                </a:ext>
              </a:extLst>
            </p:cNvPr>
            <p:cNvSpPr/>
            <p:nvPr/>
          </p:nvSpPr>
          <p:spPr>
            <a:xfrm>
              <a:off x="1538994" y="6550094"/>
              <a:ext cx="108914" cy="104856"/>
            </a:xfrm>
            <a:custGeom>
              <a:avLst/>
              <a:gdLst>
                <a:gd name="connsiteX0" fmla="*/ 652145 w 852169"/>
                <a:gd name="connsiteY0" fmla="*/ 365125 h 820419"/>
                <a:gd name="connsiteX1" fmla="*/ 200025 w 852169"/>
                <a:gd name="connsiteY1" fmla="*/ 365125 h 820419"/>
                <a:gd name="connsiteX2" fmla="*/ 424180 w 852169"/>
                <a:gd name="connsiteY2" fmla="*/ 121920 h 820419"/>
                <a:gd name="connsiteX3" fmla="*/ 652145 w 852169"/>
                <a:gd name="connsiteY3" fmla="*/ 365125 h 820419"/>
                <a:gd name="connsiteX4" fmla="*/ 199390 w 852169"/>
                <a:gd name="connsiteY4" fmla="*/ 485775 h 820419"/>
                <a:gd name="connsiteX5" fmla="*/ 852170 w 852169"/>
                <a:gd name="connsiteY5" fmla="*/ 485775 h 820419"/>
                <a:gd name="connsiteX6" fmla="*/ 852170 w 852169"/>
                <a:gd name="connsiteY6" fmla="*/ 426720 h 820419"/>
                <a:gd name="connsiteX7" fmla="*/ 407670 w 852169"/>
                <a:gd name="connsiteY7" fmla="*/ 0 h 820419"/>
                <a:gd name="connsiteX8" fmla="*/ 0 w 852169"/>
                <a:gd name="connsiteY8" fmla="*/ 410210 h 820419"/>
                <a:gd name="connsiteX9" fmla="*/ 0 w 852169"/>
                <a:gd name="connsiteY9" fmla="*/ 421640 h 820419"/>
                <a:gd name="connsiteX10" fmla="*/ 398145 w 852169"/>
                <a:gd name="connsiteY10" fmla="*/ 820420 h 820419"/>
                <a:gd name="connsiteX11" fmla="*/ 828675 w 852169"/>
                <a:gd name="connsiteY11" fmla="*/ 820420 h 820419"/>
                <a:gd name="connsiteX12" fmla="*/ 828675 w 852169"/>
                <a:gd name="connsiteY12" fmla="*/ 680720 h 820419"/>
                <a:gd name="connsiteX13" fmla="*/ 447040 w 852169"/>
                <a:gd name="connsiteY13" fmla="*/ 680720 h 820419"/>
                <a:gd name="connsiteX14" fmla="*/ 199390 w 852169"/>
                <a:gd name="connsiteY14" fmla="*/ 485775 h 82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2169" h="820419">
                  <a:moveTo>
                    <a:pt x="652145" y="365125"/>
                  </a:moveTo>
                  <a:lnTo>
                    <a:pt x="200025" y="365125"/>
                  </a:lnTo>
                  <a:cubicBezTo>
                    <a:pt x="200025" y="297180"/>
                    <a:pt x="204470" y="121920"/>
                    <a:pt x="424180" y="121920"/>
                  </a:cubicBezTo>
                  <a:cubicBezTo>
                    <a:pt x="683895" y="121285"/>
                    <a:pt x="652145" y="365125"/>
                    <a:pt x="652145" y="365125"/>
                  </a:cubicBezTo>
                  <a:moveTo>
                    <a:pt x="199390" y="485775"/>
                  </a:moveTo>
                  <a:lnTo>
                    <a:pt x="852170" y="485775"/>
                  </a:lnTo>
                  <a:cubicBezTo>
                    <a:pt x="852170" y="463550"/>
                    <a:pt x="852170" y="426720"/>
                    <a:pt x="852170" y="426720"/>
                  </a:cubicBezTo>
                  <a:cubicBezTo>
                    <a:pt x="852170" y="71755"/>
                    <a:pt x="619125" y="0"/>
                    <a:pt x="407670" y="0"/>
                  </a:cubicBezTo>
                  <a:cubicBezTo>
                    <a:pt x="109855" y="0"/>
                    <a:pt x="0" y="212725"/>
                    <a:pt x="0" y="410210"/>
                  </a:cubicBezTo>
                  <a:lnTo>
                    <a:pt x="0" y="421640"/>
                  </a:lnTo>
                  <a:cubicBezTo>
                    <a:pt x="0" y="619760"/>
                    <a:pt x="86995" y="820420"/>
                    <a:pt x="398145" y="820420"/>
                  </a:cubicBezTo>
                  <a:lnTo>
                    <a:pt x="828675" y="820420"/>
                  </a:lnTo>
                  <a:lnTo>
                    <a:pt x="828675" y="680720"/>
                  </a:lnTo>
                  <a:lnTo>
                    <a:pt x="447040" y="680720"/>
                  </a:lnTo>
                  <a:cubicBezTo>
                    <a:pt x="271780" y="679450"/>
                    <a:pt x="213995" y="579120"/>
                    <a:pt x="199390" y="485775"/>
                  </a:cubicBezTo>
                </a:path>
              </a:pathLst>
            </a:custGeom>
            <a:grpFill/>
            <a:ln w="6350" cap="flat">
              <a:noFill/>
              <a:prstDash val="solid"/>
              <a:miter/>
            </a:ln>
          </p:spPr>
          <p:txBody>
            <a:bodyPr rtlCol="0" anchor="ctr"/>
            <a:lstStyle/>
            <a:p>
              <a:endParaRPr lang="fr-FR"/>
            </a:p>
          </p:txBody>
        </p:sp>
        <p:sp>
          <p:nvSpPr>
            <p:cNvPr id="36" name="Forme libre 35">
              <a:extLst>
                <a:ext uri="{FF2B5EF4-FFF2-40B4-BE49-F238E27FC236}">
                  <a16:creationId xmlns:a16="http://schemas.microsoft.com/office/drawing/2014/main" id="{7C730240-DF9A-7E6A-9982-99D2AB009500}"/>
                </a:ext>
              </a:extLst>
            </p:cNvPr>
            <p:cNvSpPr/>
            <p:nvPr/>
          </p:nvSpPr>
          <p:spPr>
            <a:xfrm>
              <a:off x="1662192" y="6552934"/>
              <a:ext cx="102259" cy="101366"/>
            </a:xfrm>
            <a:custGeom>
              <a:avLst/>
              <a:gdLst>
                <a:gd name="connsiteX0" fmla="*/ 472440 w 800100"/>
                <a:gd name="connsiteY0" fmla="*/ 336550 h 793114"/>
                <a:gd name="connsiteX1" fmla="*/ 367030 w 800100"/>
                <a:gd name="connsiteY1" fmla="*/ 336550 h 793114"/>
                <a:gd name="connsiteX2" fmla="*/ 207010 w 800100"/>
                <a:gd name="connsiteY2" fmla="*/ 234950 h 793114"/>
                <a:gd name="connsiteX3" fmla="*/ 355600 w 800100"/>
                <a:gd name="connsiteY3" fmla="*/ 137795 h 793114"/>
                <a:gd name="connsiteX4" fmla="*/ 769620 w 800100"/>
                <a:gd name="connsiteY4" fmla="*/ 137795 h 793114"/>
                <a:gd name="connsiteX5" fmla="*/ 769620 w 800100"/>
                <a:gd name="connsiteY5" fmla="*/ 0 h 793114"/>
                <a:gd name="connsiteX6" fmla="*/ 357505 w 800100"/>
                <a:gd name="connsiteY6" fmla="*/ 0 h 793114"/>
                <a:gd name="connsiteX7" fmla="*/ 0 w 800100"/>
                <a:gd name="connsiteY7" fmla="*/ 234315 h 793114"/>
                <a:gd name="connsiteX8" fmla="*/ 327660 w 800100"/>
                <a:gd name="connsiteY8" fmla="*/ 456565 h 793114"/>
                <a:gd name="connsiteX9" fmla="*/ 433070 w 800100"/>
                <a:gd name="connsiteY9" fmla="*/ 456565 h 793114"/>
                <a:gd name="connsiteX10" fmla="*/ 593090 w 800100"/>
                <a:gd name="connsiteY10" fmla="*/ 558165 h 793114"/>
                <a:gd name="connsiteX11" fmla="*/ 444500 w 800100"/>
                <a:gd name="connsiteY11" fmla="*/ 655320 h 793114"/>
                <a:gd name="connsiteX12" fmla="*/ 30480 w 800100"/>
                <a:gd name="connsiteY12" fmla="*/ 655320 h 793114"/>
                <a:gd name="connsiteX13" fmla="*/ 30480 w 800100"/>
                <a:gd name="connsiteY13" fmla="*/ 793115 h 793114"/>
                <a:gd name="connsiteX14" fmla="*/ 442595 w 800100"/>
                <a:gd name="connsiteY14" fmla="*/ 793115 h 793114"/>
                <a:gd name="connsiteX15" fmla="*/ 800100 w 800100"/>
                <a:gd name="connsiteY15" fmla="*/ 558800 h 793114"/>
                <a:gd name="connsiteX16" fmla="*/ 472440 w 800100"/>
                <a:gd name="connsiteY16" fmla="*/ 336550 h 79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00100" h="793114">
                  <a:moveTo>
                    <a:pt x="472440" y="336550"/>
                  </a:moveTo>
                  <a:lnTo>
                    <a:pt x="367030" y="336550"/>
                  </a:lnTo>
                  <a:cubicBezTo>
                    <a:pt x="268605" y="336550"/>
                    <a:pt x="207010" y="305435"/>
                    <a:pt x="207010" y="234950"/>
                  </a:cubicBezTo>
                  <a:cubicBezTo>
                    <a:pt x="207010" y="166370"/>
                    <a:pt x="255270" y="139065"/>
                    <a:pt x="355600" y="137795"/>
                  </a:cubicBezTo>
                  <a:lnTo>
                    <a:pt x="769620" y="137795"/>
                  </a:lnTo>
                  <a:lnTo>
                    <a:pt x="769620" y="0"/>
                  </a:lnTo>
                  <a:lnTo>
                    <a:pt x="357505" y="0"/>
                  </a:lnTo>
                  <a:cubicBezTo>
                    <a:pt x="189865" y="0"/>
                    <a:pt x="0" y="27940"/>
                    <a:pt x="0" y="234315"/>
                  </a:cubicBezTo>
                  <a:cubicBezTo>
                    <a:pt x="0" y="459740"/>
                    <a:pt x="252730" y="456565"/>
                    <a:pt x="327660" y="456565"/>
                  </a:cubicBezTo>
                  <a:lnTo>
                    <a:pt x="433070" y="456565"/>
                  </a:lnTo>
                  <a:cubicBezTo>
                    <a:pt x="532130" y="456565"/>
                    <a:pt x="593090" y="487680"/>
                    <a:pt x="593090" y="558165"/>
                  </a:cubicBezTo>
                  <a:cubicBezTo>
                    <a:pt x="593090" y="626110"/>
                    <a:pt x="544830" y="654050"/>
                    <a:pt x="444500" y="655320"/>
                  </a:cubicBezTo>
                  <a:lnTo>
                    <a:pt x="30480" y="655320"/>
                  </a:lnTo>
                  <a:lnTo>
                    <a:pt x="30480" y="793115"/>
                  </a:lnTo>
                  <a:lnTo>
                    <a:pt x="442595" y="793115"/>
                  </a:lnTo>
                  <a:cubicBezTo>
                    <a:pt x="610235" y="793115"/>
                    <a:pt x="800100" y="765175"/>
                    <a:pt x="800100" y="558800"/>
                  </a:cubicBezTo>
                  <a:cubicBezTo>
                    <a:pt x="799465" y="332740"/>
                    <a:pt x="546735" y="336550"/>
                    <a:pt x="472440" y="336550"/>
                  </a:cubicBezTo>
                </a:path>
              </a:pathLst>
            </a:custGeom>
            <a:grpFill/>
            <a:ln w="6350" cap="flat">
              <a:noFill/>
              <a:prstDash val="solid"/>
              <a:miter/>
            </a:ln>
          </p:spPr>
          <p:txBody>
            <a:bodyPr rtlCol="0" anchor="ctr"/>
            <a:lstStyle/>
            <a:p>
              <a:endParaRPr lang="fr-FR"/>
            </a:p>
          </p:txBody>
        </p:sp>
      </p:grpSp>
      <p:sp>
        <p:nvSpPr>
          <p:cNvPr id="7" name="Espace réservé du pied de page 4">
            <a:extLst>
              <a:ext uri="{FF2B5EF4-FFF2-40B4-BE49-F238E27FC236}">
                <a16:creationId xmlns:a16="http://schemas.microsoft.com/office/drawing/2014/main" id="{7B273BAE-7DD9-A9E3-E0A0-8180D4461662}"/>
              </a:ext>
            </a:extLst>
          </p:cNvPr>
          <p:cNvSpPr>
            <a:spLocks noGrp="1"/>
          </p:cNvSpPr>
          <p:nvPr>
            <p:ph type="ftr" sz="quarter" idx="3"/>
          </p:nvPr>
        </p:nvSpPr>
        <p:spPr>
          <a:xfrm>
            <a:off x="6096000" y="6319202"/>
            <a:ext cx="5572539" cy="365125"/>
          </a:xfrm>
          <a:prstGeom prst="rect">
            <a:avLst/>
          </a:prstGeom>
        </p:spPr>
        <p:txBody>
          <a:bodyPr vert="horz" lIns="91440" tIns="45720" rIns="91440" bIns="45720" rtlCol="0" anchor="ctr"/>
          <a:lstStyle>
            <a:lvl1pPr algn="l">
              <a:defRPr sz="900" b="0" i="0">
                <a:solidFill>
                  <a:schemeClr val="tx1">
                    <a:lumMod val="65000"/>
                    <a:lumOff val="35000"/>
                  </a:schemeClr>
                </a:solidFill>
                <a:latin typeface="CNES Sans Light" pitchFamily="2" charset="77"/>
              </a:defRPr>
            </a:lvl1pPr>
          </a:lstStyle>
          <a:p>
            <a:endParaRPr lang="fr-FR" dirty="0"/>
          </a:p>
        </p:txBody>
      </p:sp>
      <p:sp>
        <p:nvSpPr>
          <p:cNvPr id="3" name="Titre 1">
            <a:extLst>
              <a:ext uri="{FF2B5EF4-FFF2-40B4-BE49-F238E27FC236}">
                <a16:creationId xmlns:a16="http://schemas.microsoft.com/office/drawing/2014/main" id="{52E2E62F-B2CC-CC9A-003E-8DA9D68BD118}"/>
              </a:ext>
            </a:extLst>
          </p:cNvPr>
          <p:cNvSpPr>
            <a:spLocks noGrp="1"/>
          </p:cNvSpPr>
          <p:nvPr>
            <p:ph type="title" hasCustomPrompt="1"/>
          </p:nvPr>
        </p:nvSpPr>
        <p:spPr>
          <a:xfrm>
            <a:off x="365124" y="364930"/>
            <a:ext cx="9236076" cy="1298460"/>
          </a:xfrm>
        </p:spPr>
        <p:txBody>
          <a:bodyPr anchor="t">
            <a:normAutofit/>
          </a:bodyPr>
          <a:lstStyle>
            <a:lvl1pPr algn="l">
              <a:defRPr sz="2800" cap="all" baseline="0">
                <a:solidFill>
                  <a:schemeClr val="tx1"/>
                </a:solidFill>
                <a:latin typeface="CNES Poster" pitchFamily="2" charset="77"/>
              </a:defRPr>
            </a:lvl1pPr>
          </a:lstStyle>
          <a:p>
            <a:r>
              <a:rPr lang="fr-FR" dirty="0"/>
              <a:t>MODIFIEZ LE STYLE DU TITRE</a:t>
            </a:r>
          </a:p>
        </p:txBody>
      </p:sp>
      <p:cxnSp>
        <p:nvCxnSpPr>
          <p:cNvPr id="2" name="Connecteur droit 1">
            <a:extLst>
              <a:ext uri="{FF2B5EF4-FFF2-40B4-BE49-F238E27FC236}">
                <a16:creationId xmlns:a16="http://schemas.microsoft.com/office/drawing/2014/main" id="{A8809AD8-0751-CADD-BDEA-FFBF4168517E}"/>
              </a:ext>
            </a:extLst>
          </p:cNvPr>
          <p:cNvCxnSpPr/>
          <p:nvPr userDrawn="1"/>
        </p:nvCxnSpPr>
        <p:spPr>
          <a:xfrm>
            <a:off x="0" y="6149975"/>
            <a:ext cx="12192000" cy="0"/>
          </a:xfrm>
          <a:prstGeom prst="line">
            <a:avLst/>
          </a:prstGeom>
          <a:ln w="12700">
            <a:gradFill flip="none" rotWithShape="1">
              <a:gsLst>
                <a:gs pos="100000">
                  <a:schemeClr val="accent4"/>
                </a:gs>
                <a:gs pos="45000">
                  <a:schemeClr val="accent2"/>
                </a:gs>
                <a:gs pos="75000">
                  <a:schemeClr val="accent3"/>
                </a:gs>
                <a:gs pos="14000">
                  <a:schemeClr val="tx2"/>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5" name="Espace réservé du texte 14">
            <a:extLst>
              <a:ext uri="{FF2B5EF4-FFF2-40B4-BE49-F238E27FC236}">
                <a16:creationId xmlns:a16="http://schemas.microsoft.com/office/drawing/2014/main" id="{CEE82BB2-D520-20D5-265A-1A466D736400}"/>
              </a:ext>
            </a:extLst>
          </p:cNvPr>
          <p:cNvSpPr>
            <a:spLocks noGrp="1"/>
          </p:cNvSpPr>
          <p:nvPr>
            <p:ph type="body" sz="quarter" idx="23" hasCustomPrompt="1"/>
          </p:nvPr>
        </p:nvSpPr>
        <p:spPr>
          <a:xfrm>
            <a:off x="9629521" y="346074"/>
            <a:ext cx="2018959" cy="666937"/>
          </a:xfrm>
        </p:spPr>
        <p:txBody>
          <a:bodyPr/>
          <a:lstStyle>
            <a:lvl1pPr algn="r">
              <a:defRPr cap="all" baseline="0">
                <a:solidFill>
                  <a:schemeClr val="accent3"/>
                </a:solidFill>
              </a:defRPr>
            </a:lvl1pPr>
          </a:lstStyle>
          <a:p>
            <a:pPr lvl="0"/>
            <a:r>
              <a:rPr lang="fr-FR" dirty="0"/>
              <a:t>RAPPEL DE LA PARTIE</a:t>
            </a:r>
          </a:p>
        </p:txBody>
      </p:sp>
    </p:spTree>
    <p:extLst>
      <p:ext uri="{BB962C8B-B14F-4D97-AF65-F5344CB8AC3E}">
        <p14:creationId xmlns:p14="http://schemas.microsoft.com/office/powerpoint/2010/main" val="3312589843"/>
      </p:ext>
    </p:extLst>
  </p:cSld>
  <p:clrMapOvr>
    <a:masterClrMapping/>
  </p:clrMapOvr>
  <p:extLst>
    <p:ext uri="{DCECCB84-F9BA-43D5-87BE-67443E8EF086}">
      <p15:sldGuideLst xmlns:p15="http://schemas.microsoft.com/office/powerpoint/2012/main">
        <p15:guide id="1" orient="horz" pos="3874" userDrawn="1">
          <p15:clr>
            <a:srgbClr val="FBAE40"/>
          </p15:clr>
        </p15:guide>
        <p15:guide id="2" orient="horz" pos="3775"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LIDE TITRE UNIQUEMENT">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DCAAB5EB-9C22-3437-D94D-32C4A774F539}"/>
              </a:ext>
            </a:extLst>
          </p:cNvPr>
          <p:cNvGrpSpPr/>
          <p:nvPr userDrawn="1"/>
        </p:nvGrpSpPr>
        <p:grpSpPr>
          <a:xfrm>
            <a:off x="359170" y="6153060"/>
            <a:ext cx="781291" cy="704939"/>
            <a:chOff x="2295604" y="0"/>
            <a:chExt cx="7600791" cy="6858000"/>
          </a:xfrm>
        </p:grpSpPr>
        <p:sp>
          <p:nvSpPr>
            <p:cNvPr id="6" name="Forme libre 5">
              <a:extLst>
                <a:ext uri="{FF2B5EF4-FFF2-40B4-BE49-F238E27FC236}">
                  <a16:creationId xmlns:a16="http://schemas.microsoft.com/office/drawing/2014/main" id="{2AF54BE1-2B64-7CC1-B499-1C1514F96209}"/>
                </a:ext>
              </a:extLst>
            </p:cNvPr>
            <p:cNvSpPr/>
            <p:nvPr/>
          </p:nvSpPr>
          <p:spPr>
            <a:xfrm>
              <a:off x="2295604" y="0"/>
              <a:ext cx="7600791" cy="6858000"/>
            </a:xfrm>
            <a:custGeom>
              <a:avLst/>
              <a:gdLst>
                <a:gd name="connsiteX0" fmla="*/ 0 w 7600791"/>
                <a:gd name="connsiteY0" fmla="*/ 0 h 6858000"/>
                <a:gd name="connsiteX1" fmla="*/ 7600791 w 7600791"/>
                <a:gd name="connsiteY1" fmla="*/ 0 h 6858000"/>
                <a:gd name="connsiteX2" fmla="*/ 7600791 w 7600791"/>
                <a:gd name="connsiteY2" fmla="*/ 6858000 h 6858000"/>
                <a:gd name="connsiteX3" fmla="*/ 0 w 76007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600791" h="6858000">
                  <a:moveTo>
                    <a:pt x="0" y="0"/>
                  </a:moveTo>
                  <a:lnTo>
                    <a:pt x="7600791" y="0"/>
                  </a:lnTo>
                  <a:lnTo>
                    <a:pt x="7600791" y="6858000"/>
                  </a:lnTo>
                  <a:lnTo>
                    <a:pt x="0" y="6858000"/>
                  </a:lnTo>
                  <a:close/>
                </a:path>
              </a:pathLst>
            </a:custGeom>
            <a:solidFill>
              <a:srgbClr val="FFFFFF"/>
            </a:solidFill>
            <a:ln w="893" cap="flat">
              <a:noFill/>
              <a:prstDash val="solid"/>
              <a:miter/>
            </a:ln>
          </p:spPr>
          <p:txBody>
            <a:bodyPr rtlCol="0" anchor="ctr"/>
            <a:lstStyle/>
            <a:p>
              <a:endParaRPr lang="fr-FR"/>
            </a:p>
          </p:txBody>
        </p:sp>
        <p:grpSp>
          <p:nvGrpSpPr>
            <p:cNvPr id="7" name="Graphique 12">
              <a:extLst>
                <a:ext uri="{FF2B5EF4-FFF2-40B4-BE49-F238E27FC236}">
                  <a16:creationId xmlns:a16="http://schemas.microsoft.com/office/drawing/2014/main" id="{230D0D24-96CD-491C-8B48-64B4172B8A80}"/>
                </a:ext>
              </a:extLst>
            </p:cNvPr>
            <p:cNvGrpSpPr/>
            <p:nvPr/>
          </p:nvGrpSpPr>
          <p:grpSpPr>
            <a:xfrm>
              <a:off x="3189814" y="894132"/>
              <a:ext cx="2464444" cy="894132"/>
              <a:chOff x="3189814" y="894132"/>
              <a:chExt cx="2464444" cy="894132"/>
            </a:xfrm>
          </p:grpSpPr>
          <p:sp>
            <p:nvSpPr>
              <p:cNvPr id="10" name="Forme libre 9">
                <a:extLst>
                  <a:ext uri="{FF2B5EF4-FFF2-40B4-BE49-F238E27FC236}">
                    <a16:creationId xmlns:a16="http://schemas.microsoft.com/office/drawing/2014/main" id="{B61906F8-6E65-0945-933A-1AB7E5EC4D30}"/>
                  </a:ext>
                </a:extLst>
              </p:cNvPr>
              <p:cNvSpPr/>
              <p:nvPr/>
            </p:nvSpPr>
            <p:spPr>
              <a:xfrm>
                <a:off x="3189814" y="894132"/>
                <a:ext cx="1166050" cy="894132"/>
              </a:xfrm>
              <a:custGeom>
                <a:avLst/>
                <a:gdLst>
                  <a:gd name="connsiteX0" fmla="*/ 1023871 w 1166050"/>
                  <a:gd name="connsiteY0" fmla="*/ 790414 h 894132"/>
                  <a:gd name="connsiteX1" fmla="*/ 1052486 w 1166050"/>
                  <a:gd name="connsiteY1" fmla="*/ 760013 h 894132"/>
                  <a:gd name="connsiteX2" fmla="*/ 1108821 w 1166050"/>
                  <a:gd name="connsiteY2" fmla="*/ 702789 h 894132"/>
                  <a:gd name="connsiteX3" fmla="*/ 1127600 w 1166050"/>
                  <a:gd name="connsiteY3" fmla="*/ 688482 h 894132"/>
                  <a:gd name="connsiteX4" fmla="*/ 1131177 w 1166050"/>
                  <a:gd name="connsiteY4" fmla="*/ 681329 h 894132"/>
                  <a:gd name="connsiteX5" fmla="*/ 1108821 w 1166050"/>
                  <a:gd name="connsiteY5" fmla="*/ 694741 h 894132"/>
                  <a:gd name="connsiteX6" fmla="*/ 1107033 w 1166050"/>
                  <a:gd name="connsiteY6" fmla="*/ 691165 h 894132"/>
                  <a:gd name="connsiteX7" fmla="*/ 1124917 w 1166050"/>
                  <a:gd name="connsiteY7" fmla="*/ 677753 h 894132"/>
                  <a:gd name="connsiteX8" fmla="*/ 1124023 w 1166050"/>
                  <a:gd name="connsiteY8" fmla="*/ 677753 h 894132"/>
                  <a:gd name="connsiteX9" fmla="*/ 1122234 w 1166050"/>
                  <a:gd name="connsiteY9" fmla="*/ 674176 h 894132"/>
                  <a:gd name="connsiteX10" fmla="*/ 1068582 w 1166050"/>
                  <a:gd name="connsiteY10" fmla="*/ 699212 h 894132"/>
                  <a:gd name="connsiteX11" fmla="*/ 1060534 w 1166050"/>
                  <a:gd name="connsiteY11" fmla="*/ 697424 h 894132"/>
                  <a:gd name="connsiteX12" fmla="*/ 991680 w 1166050"/>
                  <a:gd name="connsiteY12" fmla="*/ 737660 h 894132"/>
                  <a:gd name="connsiteX13" fmla="*/ 991680 w 1166050"/>
                  <a:gd name="connsiteY13" fmla="*/ 734083 h 894132"/>
                  <a:gd name="connsiteX14" fmla="*/ 961277 w 1166050"/>
                  <a:gd name="connsiteY14" fmla="*/ 745707 h 894132"/>
                  <a:gd name="connsiteX15" fmla="*/ 919249 w 1166050"/>
                  <a:gd name="connsiteY15" fmla="*/ 747495 h 894132"/>
                  <a:gd name="connsiteX16" fmla="*/ 857548 w 1166050"/>
                  <a:gd name="connsiteY16" fmla="*/ 758225 h 894132"/>
                  <a:gd name="connsiteX17" fmla="*/ 855760 w 1166050"/>
                  <a:gd name="connsiteY17" fmla="*/ 759119 h 894132"/>
                  <a:gd name="connsiteX18" fmla="*/ 824462 w 1166050"/>
                  <a:gd name="connsiteY18" fmla="*/ 771637 h 894132"/>
                  <a:gd name="connsiteX19" fmla="*/ 820885 w 1166050"/>
                  <a:gd name="connsiteY19" fmla="*/ 775213 h 894132"/>
                  <a:gd name="connsiteX20" fmla="*/ 809261 w 1166050"/>
                  <a:gd name="connsiteY20" fmla="*/ 785049 h 894132"/>
                  <a:gd name="connsiteX21" fmla="*/ 781540 w 1166050"/>
                  <a:gd name="connsiteY21" fmla="*/ 807402 h 894132"/>
                  <a:gd name="connsiteX22" fmla="*/ 778858 w 1166050"/>
                  <a:gd name="connsiteY22" fmla="*/ 808296 h 894132"/>
                  <a:gd name="connsiteX23" fmla="*/ 752031 w 1166050"/>
                  <a:gd name="connsiteY23" fmla="*/ 834226 h 894132"/>
                  <a:gd name="connsiteX24" fmla="*/ 746666 w 1166050"/>
                  <a:gd name="connsiteY24" fmla="*/ 835120 h 894132"/>
                  <a:gd name="connsiteX25" fmla="*/ 747560 w 1166050"/>
                  <a:gd name="connsiteY25" fmla="*/ 833332 h 894132"/>
                  <a:gd name="connsiteX26" fmla="*/ 752031 w 1166050"/>
                  <a:gd name="connsiteY26" fmla="*/ 826179 h 894132"/>
                  <a:gd name="connsiteX27" fmla="*/ 757396 w 1166050"/>
                  <a:gd name="connsiteY27" fmla="*/ 818132 h 894132"/>
                  <a:gd name="connsiteX28" fmla="*/ 764550 w 1166050"/>
                  <a:gd name="connsiteY28" fmla="*/ 808296 h 894132"/>
                  <a:gd name="connsiteX29" fmla="*/ 764550 w 1166050"/>
                  <a:gd name="connsiteY29" fmla="*/ 806508 h 894132"/>
                  <a:gd name="connsiteX30" fmla="*/ 761868 w 1166050"/>
                  <a:gd name="connsiteY30" fmla="*/ 805614 h 894132"/>
                  <a:gd name="connsiteX31" fmla="*/ 790482 w 1166050"/>
                  <a:gd name="connsiteY31" fmla="*/ 784155 h 894132"/>
                  <a:gd name="connsiteX32" fmla="*/ 788694 w 1166050"/>
                  <a:gd name="connsiteY32" fmla="*/ 782366 h 894132"/>
                  <a:gd name="connsiteX33" fmla="*/ 791377 w 1166050"/>
                  <a:gd name="connsiteY33" fmla="*/ 777896 h 894132"/>
                  <a:gd name="connsiteX34" fmla="*/ 792271 w 1166050"/>
                  <a:gd name="connsiteY34" fmla="*/ 776107 h 894132"/>
                  <a:gd name="connsiteX35" fmla="*/ 791377 w 1166050"/>
                  <a:gd name="connsiteY35" fmla="*/ 774319 h 894132"/>
                  <a:gd name="connsiteX36" fmla="*/ 783329 w 1166050"/>
                  <a:gd name="connsiteY36" fmla="*/ 779684 h 894132"/>
                  <a:gd name="connsiteX37" fmla="*/ 769915 w 1166050"/>
                  <a:gd name="connsiteY37" fmla="*/ 790414 h 894132"/>
                  <a:gd name="connsiteX38" fmla="*/ 767233 w 1166050"/>
                  <a:gd name="connsiteY38" fmla="*/ 790414 h 894132"/>
                  <a:gd name="connsiteX39" fmla="*/ 765444 w 1166050"/>
                  <a:gd name="connsiteY39" fmla="*/ 789519 h 894132"/>
                  <a:gd name="connsiteX40" fmla="*/ 765444 w 1166050"/>
                  <a:gd name="connsiteY40" fmla="*/ 788625 h 894132"/>
                  <a:gd name="connsiteX41" fmla="*/ 766339 w 1166050"/>
                  <a:gd name="connsiteY41" fmla="*/ 786837 h 894132"/>
                  <a:gd name="connsiteX42" fmla="*/ 767233 w 1166050"/>
                  <a:gd name="connsiteY42" fmla="*/ 785049 h 894132"/>
                  <a:gd name="connsiteX43" fmla="*/ 768127 w 1166050"/>
                  <a:gd name="connsiteY43" fmla="*/ 784155 h 894132"/>
                  <a:gd name="connsiteX44" fmla="*/ 769021 w 1166050"/>
                  <a:gd name="connsiteY44" fmla="*/ 782366 h 894132"/>
                  <a:gd name="connsiteX45" fmla="*/ 769915 w 1166050"/>
                  <a:gd name="connsiteY45" fmla="*/ 780578 h 894132"/>
                  <a:gd name="connsiteX46" fmla="*/ 771704 w 1166050"/>
                  <a:gd name="connsiteY46" fmla="*/ 777002 h 894132"/>
                  <a:gd name="connsiteX47" fmla="*/ 772598 w 1166050"/>
                  <a:gd name="connsiteY47" fmla="*/ 775213 h 894132"/>
                  <a:gd name="connsiteX48" fmla="*/ 774387 w 1166050"/>
                  <a:gd name="connsiteY48" fmla="*/ 772531 h 894132"/>
                  <a:gd name="connsiteX49" fmla="*/ 773492 w 1166050"/>
                  <a:gd name="connsiteY49" fmla="*/ 769849 h 894132"/>
                  <a:gd name="connsiteX50" fmla="*/ 785117 w 1166050"/>
                  <a:gd name="connsiteY50" fmla="*/ 760013 h 894132"/>
                  <a:gd name="connsiteX51" fmla="*/ 784223 w 1166050"/>
                  <a:gd name="connsiteY51" fmla="*/ 760013 h 894132"/>
                  <a:gd name="connsiteX52" fmla="*/ 803895 w 1166050"/>
                  <a:gd name="connsiteY52" fmla="*/ 749283 h 894132"/>
                  <a:gd name="connsiteX53" fmla="*/ 806578 w 1166050"/>
                  <a:gd name="connsiteY53" fmla="*/ 746601 h 894132"/>
                  <a:gd name="connsiteX54" fmla="*/ 779752 w 1166050"/>
                  <a:gd name="connsiteY54" fmla="*/ 760013 h 894132"/>
                  <a:gd name="connsiteX55" fmla="*/ 777069 w 1166050"/>
                  <a:gd name="connsiteY55" fmla="*/ 761801 h 894132"/>
                  <a:gd name="connsiteX56" fmla="*/ 772598 w 1166050"/>
                  <a:gd name="connsiteY56" fmla="*/ 760013 h 894132"/>
                  <a:gd name="connsiteX57" fmla="*/ 772598 w 1166050"/>
                  <a:gd name="connsiteY57" fmla="*/ 759119 h 894132"/>
                  <a:gd name="connsiteX58" fmla="*/ 782434 w 1166050"/>
                  <a:gd name="connsiteY58" fmla="*/ 751072 h 894132"/>
                  <a:gd name="connsiteX59" fmla="*/ 786011 w 1166050"/>
                  <a:gd name="connsiteY59" fmla="*/ 752860 h 894132"/>
                  <a:gd name="connsiteX60" fmla="*/ 977372 w 1166050"/>
                  <a:gd name="connsiteY60" fmla="*/ 699212 h 894132"/>
                  <a:gd name="connsiteX61" fmla="*/ 992574 w 1166050"/>
                  <a:gd name="connsiteY61" fmla="*/ 689377 h 894132"/>
                  <a:gd name="connsiteX62" fmla="*/ 1017612 w 1166050"/>
                  <a:gd name="connsiteY62" fmla="*/ 672388 h 894132"/>
                  <a:gd name="connsiteX63" fmla="*/ 1046227 w 1166050"/>
                  <a:gd name="connsiteY63" fmla="*/ 633940 h 894132"/>
                  <a:gd name="connsiteX64" fmla="*/ 1044438 w 1166050"/>
                  <a:gd name="connsiteY64" fmla="*/ 630364 h 894132"/>
                  <a:gd name="connsiteX65" fmla="*/ 970219 w 1166050"/>
                  <a:gd name="connsiteY65" fmla="*/ 685800 h 894132"/>
                  <a:gd name="connsiteX66" fmla="*/ 858442 w 1166050"/>
                  <a:gd name="connsiteY66" fmla="*/ 706365 h 894132"/>
                  <a:gd name="connsiteX67" fmla="*/ 866490 w 1166050"/>
                  <a:gd name="connsiteY67" fmla="*/ 702789 h 894132"/>
                  <a:gd name="connsiteX68" fmla="*/ 873644 w 1166050"/>
                  <a:gd name="connsiteY68" fmla="*/ 692953 h 894132"/>
                  <a:gd name="connsiteX69" fmla="*/ 879009 w 1166050"/>
                  <a:gd name="connsiteY69" fmla="*/ 692953 h 894132"/>
                  <a:gd name="connsiteX70" fmla="*/ 882586 w 1166050"/>
                  <a:gd name="connsiteY70" fmla="*/ 689377 h 894132"/>
                  <a:gd name="connsiteX71" fmla="*/ 889740 w 1166050"/>
                  <a:gd name="connsiteY71" fmla="*/ 687588 h 894132"/>
                  <a:gd name="connsiteX72" fmla="*/ 866490 w 1166050"/>
                  <a:gd name="connsiteY72" fmla="*/ 687588 h 894132"/>
                  <a:gd name="connsiteX73" fmla="*/ 871855 w 1166050"/>
                  <a:gd name="connsiteY73" fmla="*/ 677753 h 894132"/>
                  <a:gd name="connsiteX74" fmla="*/ 879009 w 1166050"/>
                  <a:gd name="connsiteY74" fmla="*/ 677753 h 894132"/>
                  <a:gd name="connsiteX75" fmla="*/ 882586 w 1166050"/>
                  <a:gd name="connsiteY75" fmla="*/ 670600 h 894132"/>
                  <a:gd name="connsiteX76" fmla="*/ 955017 w 1166050"/>
                  <a:gd name="connsiteY76" fmla="*/ 630364 h 894132"/>
                  <a:gd name="connsiteX77" fmla="*/ 941604 w 1166050"/>
                  <a:gd name="connsiteY77" fmla="*/ 632152 h 894132"/>
                  <a:gd name="connsiteX78" fmla="*/ 945181 w 1166050"/>
                  <a:gd name="connsiteY78" fmla="*/ 626787 h 894132"/>
                  <a:gd name="connsiteX79" fmla="*/ 997939 w 1166050"/>
                  <a:gd name="connsiteY79" fmla="*/ 604434 h 894132"/>
                  <a:gd name="connsiteX80" fmla="*/ 979161 w 1166050"/>
                  <a:gd name="connsiteY80" fmla="*/ 604434 h 894132"/>
                  <a:gd name="connsiteX81" fmla="*/ 988997 w 1166050"/>
                  <a:gd name="connsiteY81" fmla="*/ 599069 h 894132"/>
                  <a:gd name="connsiteX82" fmla="*/ 988997 w 1166050"/>
                  <a:gd name="connsiteY82" fmla="*/ 593704 h 894132"/>
                  <a:gd name="connsiteX83" fmla="*/ 992574 w 1166050"/>
                  <a:gd name="connsiteY83" fmla="*/ 591916 h 894132"/>
                  <a:gd name="connsiteX84" fmla="*/ 988997 w 1166050"/>
                  <a:gd name="connsiteY84" fmla="*/ 590128 h 894132"/>
                  <a:gd name="connsiteX85" fmla="*/ 998833 w 1166050"/>
                  <a:gd name="connsiteY85" fmla="*/ 584763 h 894132"/>
                  <a:gd name="connsiteX86" fmla="*/ 993468 w 1166050"/>
                  <a:gd name="connsiteY86" fmla="*/ 582975 h 894132"/>
                  <a:gd name="connsiteX87" fmla="*/ 1015823 w 1166050"/>
                  <a:gd name="connsiteY87" fmla="*/ 573139 h 894132"/>
                  <a:gd name="connsiteX88" fmla="*/ 1008670 w 1166050"/>
                  <a:gd name="connsiteY88" fmla="*/ 569563 h 894132"/>
                  <a:gd name="connsiteX89" fmla="*/ 1012247 w 1166050"/>
                  <a:gd name="connsiteY89" fmla="*/ 567774 h 894132"/>
                  <a:gd name="connsiteX90" fmla="*/ 1008670 w 1166050"/>
                  <a:gd name="connsiteY90" fmla="*/ 567774 h 894132"/>
                  <a:gd name="connsiteX91" fmla="*/ 1006881 w 1166050"/>
                  <a:gd name="connsiteY91" fmla="*/ 560621 h 894132"/>
                  <a:gd name="connsiteX92" fmla="*/ 1022083 w 1166050"/>
                  <a:gd name="connsiteY92" fmla="*/ 520385 h 894132"/>
                  <a:gd name="connsiteX93" fmla="*/ 1018506 w 1166050"/>
                  <a:gd name="connsiteY93" fmla="*/ 518597 h 894132"/>
                  <a:gd name="connsiteX94" fmla="*/ 949652 w 1166050"/>
                  <a:gd name="connsiteY94" fmla="*/ 550786 h 894132"/>
                  <a:gd name="connsiteX95" fmla="*/ 938027 w 1166050"/>
                  <a:gd name="connsiteY95" fmla="*/ 550786 h 894132"/>
                  <a:gd name="connsiteX96" fmla="*/ 909412 w 1166050"/>
                  <a:gd name="connsiteY96" fmla="*/ 548998 h 894132"/>
                  <a:gd name="connsiteX97" fmla="*/ 892422 w 1166050"/>
                  <a:gd name="connsiteY97" fmla="*/ 535586 h 894132"/>
                  <a:gd name="connsiteX98" fmla="*/ 850394 w 1166050"/>
                  <a:gd name="connsiteY98" fmla="*/ 515021 h 894132"/>
                  <a:gd name="connsiteX99" fmla="*/ 720734 w 1166050"/>
                  <a:gd name="connsiteY99" fmla="*/ 496244 h 894132"/>
                  <a:gd name="connsiteX100" fmla="*/ 779752 w 1166050"/>
                  <a:gd name="connsiteY100" fmla="*/ 479255 h 894132"/>
                  <a:gd name="connsiteX101" fmla="*/ 865596 w 1166050"/>
                  <a:gd name="connsiteY101" fmla="*/ 462267 h 894132"/>
                  <a:gd name="connsiteX102" fmla="*/ 848606 w 1166050"/>
                  <a:gd name="connsiteY102" fmla="*/ 462267 h 894132"/>
                  <a:gd name="connsiteX103" fmla="*/ 776175 w 1166050"/>
                  <a:gd name="connsiteY103" fmla="*/ 472102 h 894132"/>
                  <a:gd name="connsiteX104" fmla="*/ 726993 w 1166050"/>
                  <a:gd name="connsiteY104" fmla="*/ 485514 h 894132"/>
                  <a:gd name="connsiteX105" fmla="*/ 700167 w 1166050"/>
                  <a:gd name="connsiteY105" fmla="*/ 497138 h 894132"/>
                  <a:gd name="connsiteX106" fmla="*/ 700167 w 1166050"/>
                  <a:gd name="connsiteY106" fmla="*/ 491773 h 894132"/>
                  <a:gd name="connsiteX107" fmla="*/ 764550 w 1166050"/>
                  <a:gd name="connsiteY107" fmla="*/ 449749 h 894132"/>
                  <a:gd name="connsiteX108" fmla="*/ 853971 w 1166050"/>
                  <a:gd name="connsiteY108" fmla="*/ 453325 h 894132"/>
                  <a:gd name="connsiteX109" fmla="*/ 918354 w 1166050"/>
                  <a:gd name="connsiteY109" fmla="*/ 464949 h 894132"/>
                  <a:gd name="connsiteX110" fmla="*/ 935344 w 1166050"/>
                  <a:gd name="connsiteY110" fmla="*/ 480149 h 894132"/>
                  <a:gd name="connsiteX111" fmla="*/ 965748 w 1166050"/>
                  <a:gd name="connsiteY111" fmla="*/ 487302 h 894132"/>
                  <a:gd name="connsiteX112" fmla="*/ 965748 w 1166050"/>
                  <a:gd name="connsiteY112" fmla="*/ 477467 h 894132"/>
                  <a:gd name="connsiteX113" fmla="*/ 988103 w 1166050"/>
                  <a:gd name="connsiteY113" fmla="*/ 475679 h 894132"/>
                  <a:gd name="connsiteX114" fmla="*/ 969324 w 1166050"/>
                  <a:gd name="connsiteY114" fmla="*/ 439913 h 894132"/>
                  <a:gd name="connsiteX115" fmla="*/ 971113 w 1166050"/>
                  <a:gd name="connsiteY115" fmla="*/ 436337 h 894132"/>
                  <a:gd name="connsiteX116" fmla="*/ 1011352 w 1166050"/>
                  <a:gd name="connsiteY116" fmla="*/ 470314 h 894132"/>
                  <a:gd name="connsiteX117" fmla="*/ 1036390 w 1166050"/>
                  <a:gd name="connsiteY117" fmla="*/ 468526 h 894132"/>
                  <a:gd name="connsiteX118" fmla="*/ 997045 w 1166050"/>
                  <a:gd name="connsiteY118" fmla="*/ 417560 h 894132"/>
                  <a:gd name="connsiteX119" fmla="*/ 997045 w 1166050"/>
                  <a:gd name="connsiteY119" fmla="*/ 410407 h 894132"/>
                  <a:gd name="connsiteX120" fmla="*/ 991680 w 1166050"/>
                  <a:gd name="connsiteY120" fmla="*/ 406831 h 894132"/>
                  <a:gd name="connsiteX121" fmla="*/ 991680 w 1166050"/>
                  <a:gd name="connsiteY121" fmla="*/ 399677 h 894132"/>
                  <a:gd name="connsiteX122" fmla="*/ 983632 w 1166050"/>
                  <a:gd name="connsiteY122" fmla="*/ 384477 h 894132"/>
                  <a:gd name="connsiteX123" fmla="*/ 978267 w 1166050"/>
                  <a:gd name="connsiteY123" fmla="*/ 354077 h 894132"/>
                  <a:gd name="connsiteX124" fmla="*/ 971113 w 1166050"/>
                  <a:gd name="connsiteY124" fmla="*/ 325464 h 894132"/>
                  <a:gd name="connsiteX125" fmla="*/ 955911 w 1166050"/>
                  <a:gd name="connsiteY125" fmla="*/ 244098 h 894132"/>
                  <a:gd name="connsiteX126" fmla="*/ 989891 w 1166050"/>
                  <a:gd name="connsiteY126" fmla="*/ 158262 h 894132"/>
                  <a:gd name="connsiteX127" fmla="*/ 1037284 w 1166050"/>
                  <a:gd name="connsiteY127" fmla="*/ 104614 h 894132"/>
                  <a:gd name="connsiteX128" fmla="*/ 1069476 w 1166050"/>
                  <a:gd name="connsiteY128" fmla="*/ 50966 h 894132"/>
                  <a:gd name="connsiteX129" fmla="*/ 1121340 w 1166050"/>
                  <a:gd name="connsiteY129" fmla="*/ 16989 h 894132"/>
                  <a:gd name="connsiteX130" fmla="*/ 1166051 w 1166050"/>
                  <a:gd name="connsiteY130" fmla="*/ 0 h 894132"/>
                  <a:gd name="connsiteX131" fmla="*/ 0 w 1166050"/>
                  <a:gd name="connsiteY131" fmla="*/ 0 h 894132"/>
                  <a:gd name="connsiteX132" fmla="*/ 0 w 1166050"/>
                  <a:gd name="connsiteY132" fmla="*/ 894133 h 894132"/>
                  <a:gd name="connsiteX133" fmla="*/ 828933 w 1166050"/>
                  <a:gd name="connsiteY133" fmla="*/ 894133 h 894132"/>
                  <a:gd name="connsiteX134" fmla="*/ 938027 w 1166050"/>
                  <a:gd name="connsiteY134" fmla="*/ 837803 h 894132"/>
                  <a:gd name="connsiteX135" fmla="*/ 1023871 w 1166050"/>
                  <a:gd name="connsiteY135" fmla="*/ 790414 h 894132"/>
                  <a:gd name="connsiteX136" fmla="*/ 764550 w 1166050"/>
                  <a:gd name="connsiteY136" fmla="*/ 668812 h 894132"/>
                  <a:gd name="connsiteX137" fmla="*/ 756502 w 1166050"/>
                  <a:gd name="connsiteY137" fmla="*/ 667023 h 894132"/>
                  <a:gd name="connsiteX138" fmla="*/ 777069 w 1166050"/>
                  <a:gd name="connsiteY138" fmla="*/ 655400 h 894132"/>
                  <a:gd name="connsiteX139" fmla="*/ 788694 w 1166050"/>
                  <a:gd name="connsiteY139" fmla="*/ 651823 h 894132"/>
                  <a:gd name="connsiteX140" fmla="*/ 800319 w 1166050"/>
                  <a:gd name="connsiteY140" fmla="*/ 658976 h 894132"/>
                  <a:gd name="connsiteX141" fmla="*/ 764550 w 1166050"/>
                  <a:gd name="connsiteY141" fmla="*/ 668812 h 894132"/>
                  <a:gd name="connsiteX142" fmla="*/ 505229 w 1166050"/>
                  <a:gd name="connsiteY142" fmla="*/ 632152 h 894132"/>
                  <a:gd name="connsiteX143" fmla="*/ 503441 w 1166050"/>
                  <a:gd name="connsiteY143" fmla="*/ 628576 h 894132"/>
                  <a:gd name="connsiteX144" fmla="*/ 557988 w 1166050"/>
                  <a:gd name="connsiteY144" fmla="*/ 542739 h 894132"/>
                  <a:gd name="connsiteX145" fmla="*/ 615217 w 1166050"/>
                  <a:gd name="connsiteY145" fmla="*/ 495350 h 894132"/>
                  <a:gd name="connsiteX146" fmla="*/ 710003 w 1166050"/>
                  <a:gd name="connsiteY146" fmla="*/ 421137 h 894132"/>
                  <a:gd name="connsiteX147" fmla="*/ 753820 w 1166050"/>
                  <a:gd name="connsiteY147" fmla="*/ 422925 h 894132"/>
                  <a:gd name="connsiteX148" fmla="*/ 733253 w 1166050"/>
                  <a:gd name="connsiteY148" fmla="*/ 432760 h 894132"/>
                  <a:gd name="connsiteX149" fmla="*/ 727888 w 1166050"/>
                  <a:gd name="connsiteY149" fmla="*/ 430972 h 894132"/>
                  <a:gd name="connsiteX150" fmla="*/ 729676 w 1166050"/>
                  <a:gd name="connsiteY150" fmla="*/ 425607 h 894132"/>
                  <a:gd name="connsiteX151" fmla="*/ 676023 w 1166050"/>
                  <a:gd name="connsiteY151" fmla="*/ 474785 h 894132"/>
                  <a:gd name="connsiteX152" fmla="*/ 637572 w 1166050"/>
                  <a:gd name="connsiteY152" fmla="*/ 518597 h 894132"/>
                  <a:gd name="connsiteX153" fmla="*/ 635784 w 1166050"/>
                  <a:gd name="connsiteY153" fmla="*/ 515021 h 894132"/>
                  <a:gd name="connsiteX154" fmla="*/ 505229 w 1166050"/>
                  <a:gd name="connsiteY154" fmla="*/ 632152 h 894132"/>
                  <a:gd name="connsiteX155" fmla="*/ 645620 w 1166050"/>
                  <a:gd name="connsiteY155" fmla="*/ 520385 h 894132"/>
                  <a:gd name="connsiteX156" fmla="*/ 640255 w 1166050"/>
                  <a:gd name="connsiteY156" fmla="*/ 527538 h 894132"/>
                  <a:gd name="connsiteX157" fmla="*/ 633101 w 1166050"/>
                  <a:gd name="connsiteY157" fmla="*/ 534692 h 894132"/>
                  <a:gd name="connsiteX158" fmla="*/ 629524 w 1166050"/>
                  <a:gd name="connsiteY158" fmla="*/ 532903 h 894132"/>
                  <a:gd name="connsiteX159" fmla="*/ 642938 w 1166050"/>
                  <a:gd name="connsiteY159" fmla="*/ 517703 h 894132"/>
                  <a:gd name="connsiteX160" fmla="*/ 645620 w 1166050"/>
                  <a:gd name="connsiteY160" fmla="*/ 520385 h 894132"/>
                  <a:gd name="connsiteX161" fmla="*/ 724311 w 1166050"/>
                  <a:gd name="connsiteY161" fmla="*/ 773425 h 894132"/>
                  <a:gd name="connsiteX162" fmla="*/ 719840 w 1166050"/>
                  <a:gd name="connsiteY162" fmla="*/ 778790 h 894132"/>
                  <a:gd name="connsiteX163" fmla="*/ 721628 w 1166050"/>
                  <a:gd name="connsiteY163" fmla="*/ 781472 h 894132"/>
                  <a:gd name="connsiteX164" fmla="*/ 709109 w 1166050"/>
                  <a:gd name="connsiteY164" fmla="*/ 790414 h 894132"/>
                  <a:gd name="connsiteX165" fmla="*/ 706426 w 1166050"/>
                  <a:gd name="connsiteY165" fmla="*/ 790414 h 894132"/>
                  <a:gd name="connsiteX166" fmla="*/ 700167 w 1166050"/>
                  <a:gd name="connsiteY166" fmla="*/ 796673 h 894132"/>
                  <a:gd name="connsiteX167" fmla="*/ 691225 w 1166050"/>
                  <a:gd name="connsiteY167" fmla="*/ 794884 h 894132"/>
                  <a:gd name="connsiteX168" fmla="*/ 703744 w 1166050"/>
                  <a:gd name="connsiteY168" fmla="*/ 783261 h 894132"/>
                  <a:gd name="connsiteX169" fmla="*/ 710898 w 1166050"/>
                  <a:gd name="connsiteY169" fmla="*/ 776107 h 894132"/>
                  <a:gd name="connsiteX170" fmla="*/ 714474 w 1166050"/>
                  <a:gd name="connsiteY170" fmla="*/ 772531 h 894132"/>
                  <a:gd name="connsiteX171" fmla="*/ 724311 w 1166050"/>
                  <a:gd name="connsiteY171" fmla="*/ 773425 h 894132"/>
                  <a:gd name="connsiteX172" fmla="*/ 693908 w 1166050"/>
                  <a:gd name="connsiteY172" fmla="*/ 760013 h 894132"/>
                  <a:gd name="connsiteX173" fmla="*/ 674235 w 1166050"/>
                  <a:gd name="connsiteY173" fmla="*/ 773425 h 894132"/>
                  <a:gd name="connsiteX174" fmla="*/ 651880 w 1166050"/>
                  <a:gd name="connsiteY174" fmla="*/ 784155 h 894132"/>
                  <a:gd name="connsiteX175" fmla="*/ 649197 w 1166050"/>
                  <a:gd name="connsiteY175" fmla="*/ 783261 h 894132"/>
                  <a:gd name="connsiteX176" fmla="*/ 632207 w 1166050"/>
                  <a:gd name="connsiteY176" fmla="*/ 796673 h 894132"/>
                  <a:gd name="connsiteX177" fmla="*/ 629524 w 1166050"/>
                  <a:gd name="connsiteY177" fmla="*/ 799355 h 894132"/>
                  <a:gd name="connsiteX178" fmla="*/ 626842 w 1166050"/>
                  <a:gd name="connsiteY178" fmla="*/ 802037 h 894132"/>
                  <a:gd name="connsiteX179" fmla="*/ 623265 w 1166050"/>
                  <a:gd name="connsiteY179" fmla="*/ 805614 h 894132"/>
                  <a:gd name="connsiteX180" fmla="*/ 620582 w 1166050"/>
                  <a:gd name="connsiteY180" fmla="*/ 808296 h 894132"/>
                  <a:gd name="connsiteX181" fmla="*/ 617005 w 1166050"/>
                  <a:gd name="connsiteY181" fmla="*/ 807402 h 894132"/>
                  <a:gd name="connsiteX182" fmla="*/ 614323 w 1166050"/>
                  <a:gd name="connsiteY182" fmla="*/ 809190 h 894132"/>
                  <a:gd name="connsiteX183" fmla="*/ 611640 w 1166050"/>
                  <a:gd name="connsiteY183" fmla="*/ 810979 h 894132"/>
                  <a:gd name="connsiteX184" fmla="*/ 609852 w 1166050"/>
                  <a:gd name="connsiteY184" fmla="*/ 810979 h 894132"/>
                  <a:gd name="connsiteX185" fmla="*/ 603592 w 1166050"/>
                  <a:gd name="connsiteY185" fmla="*/ 816343 h 894132"/>
                  <a:gd name="connsiteX186" fmla="*/ 593756 w 1166050"/>
                  <a:gd name="connsiteY186" fmla="*/ 827073 h 894132"/>
                  <a:gd name="connsiteX187" fmla="*/ 593756 w 1166050"/>
                  <a:gd name="connsiteY187" fmla="*/ 827967 h 894132"/>
                  <a:gd name="connsiteX188" fmla="*/ 592862 w 1166050"/>
                  <a:gd name="connsiteY188" fmla="*/ 828861 h 894132"/>
                  <a:gd name="connsiteX189" fmla="*/ 591968 w 1166050"/>
                  <a:gd name="connsiteY189" fmla="*/ 829755 h 894132"/>
                  <a:gd name="connsiteX190" fmla="*/ 591073 w 1166050"/>
                  <a:gd name="connsiteY190" fmla="*/ 831544 h 894132"/>
                  <a:gd name="connsiteX191" fmla="*/ 589285 w 1166050"/>
                  <a:gd name="connsiteY191" fmla="*/ 832438 h 894132"/>
                  <a:gd name="connsiteX192" fmla="*/ 588391 w 1166050"/>
                  <a:gd name="connsiteY192" fmla="*/ 831544 h 894132"/>
                  <a:gd name="connsiteX193" fmla="*/ 587496 w 1166050"/>
                  <a:gd name="connsiteY193" fmla="*/ 830650 h 894132"/>
                  <a:gd name="connsiteX194" fmla="*/ 585708 w 1166050"/>
                  <a:gd name="connsiteY194" fmla="*/ 827967 h 894132"/>
                  <a:gd name="connsiteX195" fmla="*/ 585708 w 1166050"/>
                  <a:gd name="connsiteY195" fmla="*/ 827073 h 894132"/>
                  <a:gd name="connsiteX196" fmla="*/ 591073 w 1166050"/>
                  <a:gd name="connsiteY196" fmla="*/ 820814 h 894132"/>
                  <a:gd name="connsiteX197" fmla="*/ 592862 w 1166050"/>
                  <a:gd name="connsiteY197" fmla="*/ 819026 h 894132"/>
                  <a:gd name="connsiteX198" fmla="*/ 595544 w 1166050"/>
                  <a:gd name="connsiteY198" fmla="*/ 815449 h 894132"/>
                  <a:gd name="connsiteX199" fmla="*/ 596439 w 1166050"/>
                  <a:gd name="connsiteY199" fmla="*/ 813661 h 894132"/>
                  <a:gd name="connsiteX200" fmla="*/ 601804 w 1166050"/>
                  <a:gd name="connsiteY200" fmla="*/ 806508 h 894132"/>
                  <a:gd name="connsiteX201" fmla="*/ 602698 w 1166050"/>
                  <a:gd name="connsiteY201" fmla="*/ 805614 h 894132"/>
                  <a:gd name="connsiteX202" fmla="*/ 605381 w 1166050"/>
                  <a:gd name="connsiteY202" fmla="*/ 802037 h 894132"/>
                  <a:gd name="connsiteX203" fmla="*/ 607169 w 1166050"/>
                  <a:gd name="connsiteY203" fmla="*/ 798461 h 894132"/>
                  <a:gd name="connsiteX204" fmla="*/ 607169 w 1166050"/>
                  <a:gd name="connsiteY204" fmla="*/ 797567 h 894132"/>
                  <a:gd name="connsiteX205" fmla="*/ 608958 w 1166050"/>
                  <a:gd name="connsiteY205" fmla="*/ 793990 h 894132"/>
                  <a:gd name="connsiteX206" fmla="*/ 608958 w 1166050"/>
                  <a:gd name="connsiteY206" fmla="*/ 793096 h 894132"/>
                  <a:gd name="connsiteX207" fmla="*/ 609852 w 1166050"/>
                  <a:gd name="connsiteY207" fmla="*/ 791308 h 894132"/>
                  <a:gd name="connsiteX208" fmla="*/ 610746 w 1166050"/>
                  <a:gd name="connsiteY208" fmla="*/ 788625 h 894132"/>
                  <a:gd name="connsiteX209" fmla="*/ 610746 w 1166050"/>
                  <a:gd name="connsiteY209" fmla="*/ 787731 h 894132"/>
                  <a:gd name="connsiteX210" fmla="*/ 617900 w 1166050"/>
                  <a:gd name="connsiteY210" fmla="*/ 778790 h 894132"/>
                  <a:gd name="connsiteX211" fmla="*/ 617005 w 1166050"/>
                  <a:gd name="connsiteY211" fmla="*/ 778790 h 894132"/>
                  <a:gd name="connsiteX212" fmla="*/ 610746 w 1166050"/>
                  <a:gd name="connsiteY212" fmla="*/ 784155 h 894132"/>
                  <a:gd name="connsiteX213" fmla="*/ 608063 w 1166050"/>
                  <a:gd name="connsiteY213" fmla="*/ 781472 h 894132"/>
                  <a:gd name="connsiteX214" fmla="*/ 611640 w 1166050"/>
                  <a:gd name="connsiteY214" fmla="*/ 777896 h 894132"/>
                  <a:gd name="connsiteX215" fmla="*/ 620582 w 1166050"/>
                  <a:gd name="connsiteY215" fmla="*/ 768954 h 894132"/>
                  <a:gd name="connsiteX216" fmla="*/ 625948 w 1166050"/>
                  <a:gd name="connsiteY216" fmla="*/ 765378 h 894132"/>
                  <a:gd name="connsiteX217" fmla="*/ 626842 w 1166050"/>
                  <a:gd name="connsiteY217" fmla="*/ 764484 h 894132"/>
                  <a:gd name="connsiteX218" fmla="*/ 630419 w 1166050"/>
                  <a:gd name="connsiteY218" fmla="*/ 760013 h 894132"/>
                  <a:gd name="connsiteX219" fmla="*/ 694802 w 1166050"/>
                  <a:gd name="connsiteY219" fmla="*/ 734977 h 894132"/>
                  <a:gd name="connsiteX220" fmla="*/ 721628 w 1166050"/>
                  <a:gd name="connsiteY220" fmla="*/ 734977 h 894132"/>
                  <a:gd name="connsiteX221" fmla="*/ 736830 w 1166050"/>
                  <a:gd name="connsiteY221" fmla="*/ 738554 h 894132"/>
                  <a:gd name="connsiteX222" fmla="*/ 693908 w 1166050"/>
                  <a:gd name="connsiteY222" fmla="*/ 760013 h 894132"/>
                  <a:gd name="connsiteX223" fmla="*/ 728782 w 1166050"/>
                  <a:gd name="connsiteY223" fmla="*/ 641988 h 894132"/>
                  <a:gd name="connsiteX224" fmla="*/ 735935 w 1166050"/>
                  <a:gd name="connsiteY224" fmla="*/ 638411 h 894132"/>
                  <a:gd name="connsiteX225" fmla="*/ 722522 w 1166050"/>
                  <a:gd name="connsiteY225" fmla="*/ 638411 h 894132"/>
                  <a:gd name="connsiteX226" fmla="*/ 720734 w 1166050"/>
                  <a:gd name="connsiteY226" fmla="*/ 634834 h 894132"/>
                  <a:gd name="connsiteX227" fmla="*/ 693908 w 1166050"/>
                  <a:gd name="connsiteY227" fmla="*/ 641988 h 894132"/>
                  <a:gd name="connsiteX228" fmla="*/ 658139 w 1166050"/>
                  <a:gd name="connsiteY228" fmla="*/ 657188 h 894132"/>
                  <a:gd name="connsiteX229" fmla="*/ 604486 w 1166050"/>
                  <a:gd name="connsiteY229" fmla="*/ 685800 h 894132"/>
                  <a:gd name="connsiteX230" fmla="*/ 602698 w 1166050"/>
                  <a:gd name="connsiteY230" fmla="*/ 682223 h 894132"/>
                  <a:gd name="connsiteX231" fmla="*/ 614323 w 1166050"/>
                  <a:gd name="connsiteY231" fmla="*/ 670600 h 894132"/>
                  <a:gd name="connsiteX232" fmla="*/ 612534 w 1166050"/>
                  <a:gd name="connsiteY232" fmla="*/ 667023 h 894132"/>
                  <a:gd name="connsiteX233" fmla="*/ 661716 w 1166050"/>
                  <a:gd name="connsiteY233" fmla="*/ 623211 h 894132"/>
                  <a:gd name="connsiteX234" fmla="*/ 661716 w 1166050"/>
                  <a:gd name="connsiteY234" fmla="*/ 617846 h 894132"/>
                  <a:gd name="connsiteX235" fmla="*/ 678706 w 1166050"/>
                  <a:gd name="connsiteY235" fmla="*/ 599069 h 894132"/>
                  <a:gd name="connsiteX236" fmla="*/ 695696 w 1166050"/>
                  <a:gd name="connsiteY236" fmla="*/ 583869 h 894132"/>
                  <a:gd name="connsiteX237" fmla="*/ 690331 w 1166050"/>
                  <a:gd name="connsiteY237" fmla="*/ 578504 h 894132"/>
                  <a:gd name="connsiteX238" fmla="*/ 669764 w 1166050"/>
                  <a:gd name="connsiteY238" fmla="*/ 576716 h 894132"/>
                  <a:gd name="connsiteX239" fmla="*/ 680494 w 1166050"/>
                  <a:gd name="connsiteY239" fmla="*/ 570457 h 894132"/>
                  <a:gd name="connsiteX240" fmla="*/ 676918 w 1166050"/>
                  <a:gd name="connsiteY240" fmla="*/ 567774 h 894132"/>
                  <a:gd name="connsiteX241" fmla="*/ 684965 w 1166050"/>
                  <a:gd name="connsiteY241" fmla="*/ 559727 h 894132"/>
                  <a:gd name="connsiteX242" fmla="*/ 705532 w 1166050"/>
                  <a:gd name="connsiteY242" fmla="*/ 552574 h 894132"/>
                  <a:gd name="connsiteX243" fmla="*/ 667975 w 1166050"/>
                  <a:gd name="connsiteY243" fmla="*/ 548998 h 894132"/>
                  <a:gd name="connsiteX244" fmla="*/ 710003 w 1166050"/>
                  <a:gd name="connsiteY244" fmla="*/ 498032 h 894132"/>
                  <a:gd name="connsiteX245" fmla="*/ 715369 w 1166050"/>
                  <a:gd name="connsiteY245" fmla="*/ 499820 h 894132"/>
                  <a:gd name="connsiteX246" fmla="*/ 701955 w 1166050"/>
                  <a:gd name="connsiteY246" fmla="*/ 516809 h 894132"/>
                  <a:gd name="connsiteX247" fmla="*/ 742195 w 1166050"/>
                  <a:gd name="connsiteY247" fmla="*/ 526644 h 894132"/>
                  <a:gd name="connsiteX248" fmla="*/ 735041 w 1166050"/>
                  <a:gd name="connsiteY248" fmla="*/ 528433 h 894132"/>
                  <a:gd name="connsiteX249" fmla="*/ 761868 w 1166050"/>
                  <a:gd name="connsiteY249" fmla="*/ 536480 h 894132"/>
                  <a:gd name="connsiteX250" fmla="*/ 746666 w 1166050"/>
                  <a:gd name="connsiteY250" fmla="*/ 536480 h 894132"/>
                  <a:gd name="connsiteX251" fmla="*/ 898682 w 1166050"/>
                  <a:gd name="connsiteY251" fmla="*/ 597281 h 894132"/>
                  <a:gd name="connsiteX252" fmla="*/ 782434 w 1166050"/>
                  <a:gd name="connsiteY252" fmla="*/ 633046 h 894132"/>
                  <a:gd name="connsiteX253" fmla="*/ 769021 w 1166050"/>
                  <a:gd name="connsiteY253" fmla="*/ 631258 h 894132"/>
                  <a:gd name="connsiteX254" fmla="*/ 767233 w 1166050"/>
                  <a:gd name="connsiteY254" fmla="*/ 636623 h 894132"/>
                  <a:gd name="connsiteX255" fmla="*/ 750243 w 1166050"/>
                  <a:gd name="connsiteY255" fmla="*/ 640199 h 894132"/>
                  <a:gd name="connsiteX256" fmla="*/ 728782 w 1166050"/>
                  <a:gd name="connsiteY256" fmla="*/ 641988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Lst>
                <a:rect l="l" t="t" r="r" b="b"/>
                <a:pathLst>
                  <a:path w="1166050" h="894132">
                    <a:moveTo>
                      <a:pt x="1023871" y="790414"/>
                    </a:moveTo>
                    <a:cubicBezTo>
                      <a:pt x="1033708" y="780578"/>
                      <a:pt x="1043544" y="770743"/>
                      <a:pt x="1052486" y="760013"/>
                    </a:cubicBezTo>
                    <a:cubicBezTo>
                      <a:pt x="1070370" y="739448"/>
                      <a:pt x="1088254" y="720671"/>
                      <a:pt x="1108821" y="702789"/>
                    </a:cubicBezTo>
                    <a:cubicBezTo>
                      <a:pt x="1115081" y="697424"/>
                      <a:pt x="1121340" y="692059"/>
                      <a:pt x="1127600" y="688482"/>
                    </a:cubicBezTo>
                    <a:cubicBezTo>
                      <a:pt x="1129388" y="686694"/>
                      <a:pt x="1129388" y="683118"/>
                      <a:pt x="1131177" y="681329"/>
                    </a:cubicBezTo>
                    <a:cubicBezTo>
                      <a:pt x="1123129" y="684906"/>
                      <a:pt x="1117763" y="691165"/>
                      <a:pt x="1108821" y="694741"/>
                    </a:cubicBezTo>
                    <a:cubicBezTo>
                      <a:pt x="1107033" y="694741"/>
                      <a:pt x="1105244" y="692953"/>
                      <a:pt x="1107033" y="691165"/>
                    </a:cubicBezTo>
                    <a:cubicBezTo>
                      <a:pt x="1113292" y="686694"/>
                      <a:pt x="1119552" y="682223"/>
                      <a:pt x="1124917" y="677753"/>
                    </a:cubicBezTo>
                    <a:lnTo>
                      <a:pt x="1124023" y="677753"/>
                    </a:lnTo>
                    <a:cubicBezTo>
                      <a:pt x="1122234" y="677753"/>
                      <a:pt x="1122234" y="675965"/>
                      <a:pt x="1122234" y="674176"/>
                    </a:cubicBezTo>
                    <a:cubicBezTo>
                      <a:pt x="1099879" y="670600"/>
                      <a:pt x="1083783" y="685800"/>
                      <a:pt x="1068582" y="699212"/>
                    </a:cubicBezTo>
                    <a:cubicBezTo>
                      <a:pt x="1065005" y="701000"/>
                      <a:pt x="1061428" y="697424"/>
                      <a:pt x="1060534" y="697424"/>
                    </a:cubicBezTo>
                    <a:cubicBezTo>
                      <a:pt x="1035496" y="705471"/>
                      <a:pt x="1016718" y="727824"/>
                      <a:pt x="991680" y="737660"/>
                    </a:cubicBezTo>
                    <a:lnTo>
                      <a:pt x="991680" y="734083"/>
                    </a:lnTo>
                    <a:cubicBezTo>
                      <a:pt x="981843" y="737660"/>
                      <a:pt x="972007" y="743919"/>
                      <a:pt x="961277" y="745707"/>
                    </a:cubicBezTo>
                    <a:cubicBezTo>
                      <a:pt x="946075" y="749283"/>
                      <a:pt x="932662" y="747495"/>
                      <a:pt x="919249" y="747495"/>
                    </a:cubicBezTo>
                    <a:cubicBezTo>
                      <a:pt x="898682" y="749283"/>
                      <a:pt x="878115" y="753754"/>
                      <a:pt x="857548" y="758225"/>
                    </a:cubicBezTo>
                    <a:cubicBezTo>
                      <a:pt x="856654" y="758225"/>
                      <a:pt x="856654" y="758225"/>
                      <a:pt x="855760" y="759119"/>
                    </a:cubicBezTo>
                    <a:cubicBezTo>
                      <a:pt x="845029" y="761801"/>
                      <a:pt x="834299" y="766272"/>
                      <a:pt x="824462" y="771637"/>
                    </a:cubicBezTo>
                    <a:lnTo>
                      <a:pt x="820885" y="775213"/>
                    </a:lnTo>
                    <a:cubicBezTo>
                      <a:pt x="817309" y="778790"/>
                      <a:pt x="813732" y="783261"/>
                      <a:pt x="809261" y="785049"/>
                    </a:cubicBezTo>
                    <a:cubicBezTo>
                      <a:pt x="798530" y="790414"/>
                      <a:pt x="790482" y="799355"/>
                      <a:pt x="781540" y="807402"/>
                    </a:cubicBezTo>
                    <a:cubicBezTo>
                      <a:pt x="780646" y="808296"/>
                      <a:pt x="779752" y="808296"/>
                      <a:pt x="778858" y="808296"/>
                    </a:cubicBezTo>
                    <a:cubicBezTo>
                      <a:pt x="769915" y="817238"/>
                      <a:pt x="760973" y="826179"/>
                      <a:pt x="752031" y="834226"/>
                    </a:cubicBezTo>
                    <a:cubicBezTo>
                      <a:pt x="751137" y="835120"/>
                      <a:pt x="748454" y="835120"/>
                      <a:pt x="746666" y="835120"/>
                    </a:cubicBezTo>
                    <a:cubicBezTo>
                      <a:pt x="746666" y="834226"/>
                      <a:pt x="747560" y="834226"/>
                      <a:pt x="747560" y="833332"/>
                    </a:cubicBezTo>
                    <a:cubicBezTo>
                      <a:pt x="749349" y="830650"/>
                      <a:pt x="750243" y="828861"/>
                      <a:pt x="752031" y="826179"/>
                    </a:cubicBezTo>
                    <a:lnTo>
                      <a:pt x="757396" y="818132"/>
                    </a:lnTo>
                    <a:cubicBezTo>
                      <a:pt x="760079" y="814555"/>
                      <a:pt x="761868" y="810979"/>
                      <a:pt x="764550" y="808296"/>
                    </a:cubicBezTo>
                    <a:cubicBezTo>
                      <a:pt x="765444" y="807402"/>
                      <a:pt x="765444" y="806508"/>
                      <a:pt x="764550" y="806508"/>
                    </a:cubicBezTo>
                    <a:cubicBezTo>
                      <a:pt x="763656" y="805614"/>
                      <a:pt x="762762" y="805614"/>
                      <a:pt x="761868" y="805614"/>
                    </a:cubicBezTo>
                    <a:cubicBezTo>
                      <a:pt x="769915" y="797567"/>
                      <a:pt x="780646" y="790414"/>
                      <a:pt x="790482" y="784155"/>
                    </a:cubicBezTo>
                    <a:cubicBezTo>
                      <a:pt x="789588" y="784155"/>
                      <a:pt x="787800" y="783261"/>
                      <a:pt x="788694" y="782366"/>
                    </a:cubicBezTo>
                    <a:cubicBezTo>
                      <a:pt x="789588" y="780578"/>
                      <a:pt x="790482" y="779684"/>
                      <a:pt x="791377" y="777896"/>
                    </a:cubicBezTo>
                    <a:cubicBezTo>
                      <a:pt x="791377" y="777002"/>
                      <a:pt x="791377" y="777002"/>
                      <a:pt x="792271" y="776107"/>
                    </a:cubicBezTo>
                    <a:cubicBezTo>
                      <a:pt x="792271" y="775213"/>
                      <a:pt x="791377" y="775213"/>
                      <a:pt x="791377" y="774319"/>
                    </a:cubicBezTo>
                    <a:lnTo>
                      <a:pt x="783329" y="779684"/>
                    </a:lnTo>
                    <a:cubicBezTo>
                      <a:pt x="778858" y="783261"/>
                      <a:pt x="776175" y="790414"/>
                      <a:pt x="769915" y="790414"/>
                    </a:cubicBezTo>
                    <a:lnTo>
                      <a:pt x="767233" y="790414"/>
                    </a:lnTo>
                    <a:cubicBezTo>
                      <a:pt x="766339" y="790414"/>
                      <a:pt x="765444" y="790414"/>
                      <a:pt x="765444" y="789519"/>
                    </a:cubicBezTo>
                    <a:lnTo>
                      <a:pt x="765444" y="788625"/>
                    </a:lnTo>
                    <a:cubicBezTo>
                      <a:pt x="765444" y="787731"/>
                      <a:pt x="766339" y="787731"/>
                      <a:pt x="766339" y="786837"/>
                    </a:cubicBezTo>
                    <a:cubicBezTo>
                      <a:pt x="766339" y="785943"/>
                      <a:pt x="767233" y="785943"/>
                      <a:pt x="767233" y="785049"/>
                    </a:cubicBezTo>
                    <a:cubicBezTo>
                      <a:pt x="767233" y="785049"/>
                      <a:pt x="767233" y="784155"/>
                      <a:pt x="768127" y="784155"/>
                    </a:cubicBezTo>
                    <a:cubicBezTo>
                      <a:pt x="768127" y="783261"/>
                      <a:pt x="769021" y="782366"/>
                      <a:pt x="769021" y="782366"/>
                    </a:cubicBezTo>
                    <a:cubicBezTo>
                      <a:pt x="769021" y="781472"/>
                      <a:pt x="769915" y="781472"/>
                      <a:pt x="769915" y="780578"/>
                    </a:cubicBezTo>
                    <a:cubicBezTo>
                      <a:pt x="770810" y="779684"/>
                      <a:pt x="771704" y="777896"/>
                      <a:pt x="771704" y="777002"/>
                    </a:cubicBezTo>
                    <a:cubicBezTo>
                      <a:pt x="771704" y="776107"/>
                      <a:pt x="772598" y="776107"/>
                      <a:pt x="772598" y="775213"/>
                    </a:cubicBezTo>
                    <a:cubicBezTo>
                      <a:pt x="773492" y="774319"/>
                      <a:pt x="773492" y="773425"/>
                      <a:pt x="774387" y="772531"/>
                    </a:cubicBezTo>
                    <a:cubicBezTo>
                      <a:pt x="775281" y="770743"/>
                      <a:pt x="774387" y="769849"/>
                      <a:pt x="773492" y="769849"/>
                    </a:cubicBezTo>
                    <a:cubicBezTo>
                      <a:pt x="776175" y="765378"/>
                      <a:pt x="780646" y="762695"/>
                      <a:pt x="785117" y="760013"/>
                    </a:cubicBezTo>
                    <a:lnTo>
                      <a:pt x="784223" y="760013"/>
                    </a:lnTo>
                    <a:cubicBezTo>
                      <a:pt x="790482" y="756437"/>
                      <a:pt x="797636" y="752860"/>
                      <a:pt x="803895" y="749283"/>
                    </a:cubicBezTo>
                    <a:lnTo>
                      <a:pt x="806578" y="746601"/>
                    </a:lnTo>
                    <a:cubicBezTo>
                      <a:pt x="796742" y="750178"/>
                      <a:pt x="788694" y="754648"/>
                      <a:pt x="779752" y="760013"/>
                    </a:cubicBezTo>
                    <a:cubicBezTo>
                      <a:pt x="779752" y="760013"/>
                      <a:pt x="777963" y="760907"/>
                      <a:pt x="777069" y="761801"/>
                    </a:cubicBezTo>
                    <a:cubicBezTo>
                      <a:pt x="777069" y="761801"/>
                      <a:pt x="775281" y="762695"/>
                      <a:pt x="772598" y="760013"/>
                    </a:cubicBezTo>
                    <a:lnTo>
                      <a:pt x="772598" y="759119"/>
                    </a:lnTo>
                    <a:cubicBezTo>
                      <a:pt x="774387" y="755542"/>
                      <a:pt x="779752" y="753754"/>
                      <a:pt x="782434" y="751072"/>
                    </a:cubicBezTo>
                    <a:cubicBezTo>
                      <a:pt x="784223" y="751072"/>
                      <a:pt x="786011" y="751072"/>
                      <a:pt x="786011" y="752860"/>
                    </a:cubicBezTo>
                    <a:cubicBezTo>
                      <a:pt x="840558" y="710836"/>
                      <a:pt x="914778" y="720671"/>
                      <a:pt x="977372" y="699212"/>
                    </a:cubicBezTo>
                    <a:cubicBezTo>
                      <a:pt x="982738" y="695635"/>
                      <a:pt x="987209" y="692059"/>
                      <a:pt x="992574" y="689377"/>
                    </a:cubicBezTo>
                    <a:cubicBezTo>
                      <a:pt x="1000622" y="685800"/>
                      <a:pt x="1007775" y="677753"/>
                      <a:pt x="1017612" y="672388"/>
                    </a:cubicBezTo>
                    <a:cubicBezTo>
                      <a:pt x="1031025" y="662553"/>
                      <a:pt x="1040861" y="650035"/>
                      <a:pt x="1046227" y="633940"/>
                    </a:cubicBezTo>
                    <a:cubicBezTo>
                      <a:pt x="1046227" y="632152"/>
                      <a:pt x="1044438" y="630364"/>
                      <a:pt x="1044438" y="630364"/>
                    </a:cubicBezTo>
                    <a:cubicBezTo>
                      <a:pt x="1022083" y="653611"/>
                      <a:pt x="997045" y="672388"/>
                      <a:pt x="970219" y="685800"/>
                    </a:cubicBezTo>
                    <a:cubicBezTo>
                      <a:pt x="934450" y="704577"/>
                      <a:pt x="895999" y="701000"/>
                      <a:pt x="858442" y="706365"/>
                    </a:cubicBezTo>
                    <a:cubicBezTo>
                      <a:pt x="860231" y="702789"/>
                      <a:pt x="863808" y="702789"/>
                      <a:pt x="866490" y="702789"/>
                    </a:cubicBezTo>
                    <a:cubicBezTo>
                      <a:pt x="866490" y="697424"/>
                      <a:pt x="870067" y="695635"/>
                      <a:pt x="873644" y="692953"/>
                    </a:cubicBezTo>
                    <a:lnTo>
                      <a:pt x="879009" y="692953"/>
                    </a:lnTo>
                    <a:cubicBezTo>
                      <a:pt x="880798" y="692953"/>
                      <a:pt x="880798" y="689377"/>
                      <a:pt x="882586" y="689377"/>
                    </a:cubicBezTo>
                    <a:cubicBezTo>
                      <a:pt x="886163" y="689377"/>
                      <a:pt x="891528" y="687588"/>
                      <a:pt x="889740" y="687588"/>
                    </a:cubicBezTo>
                    <a:cubicBezTo>
                      <a:pt x="884374" y="680435"/>
                      <a:pt x="874538" y="692953"/>
                      <a:pt x="866490" y="687588"/>
                    </a:cubicBezTo>
                    <a:cubicBezTo>
                      <a:pt x="870067" y="684012"/>
                      <a:pt x="868279" y="679541"/>
                      <a:pt x="871855" y="677753"/>
                    </a:cubicBezTo>
                    <a:lnTo>
                      <a:pt x="879009" y="677753"/>
                    </a:lnTo>
                    <a:cubicBezTo>
                      <a:pt x="879009" y="674176"/>
                      <a:pt x="882586" y="670600"/>
                      <a:pt x="882586" y="670600"/>
                    </a:cubicBezTo>
                    <a:cubicBezTo>
                      <a:pt x="907624" y="655400"/>
                      <a:pt x="931768" y="643776"/>
                      <a:pt x="955017" y="630364"/>
                    </a:cubicBezTo>
                    <a:cubicBezTo>
                      <a:pt x="949652" y="630364"/>
                      <a:pt x="946969" y="635729"/>
                      <a:pt x="941604" y="632152"/>
                    </a:cubicBezTo>
                    <a:cubicBezTo>
                      <a:pt x="945181" y="632152"/>
                      <a:pt x="941604" y="626787"/>
                      <a:pt x="945181" y="626787"/>
                    </a:cubicBezTo>
                    <a:cubicBezTo>
                      <a:pt x="963959" y="621422"/>
                      <a:pt x="979161" y="611587"/>
                      <a:pt x="997939" y="604434"/>
                    </a:cubicBezTo>
                    <a:cubicBezTo>
                      <a:pt x="990785" y="604434"/>
                      <a:pt x="986314" y="609799"/>
                      <a:pt x="979161" y="604434"/>
                    </a:cubicBezTo>
                    <a:cubicBezTo>
                      <a:pt x="982738" y="602646"/>
                      <a:pt x="984526" y="599069"/>
                      <a:pt x="988997" y="599069"/>
                    </a:cubicBezTo>
                    <a:lnTo>
                      <a:pt x="988997" y="593704"/>
                    </a:lnTo>
                    <a:cubicBezTo>
                      <a:pt x="988997" y="591916"/>
                      <a:pt x="990785" y="591916"/>
                      <a:pt x="992574" y="591916"/>
                    </a:cubicBezTo>
                    <a:cubicBezTo>
                      <a:pt x="990785" y="591916"/>
                      <a:pt x="988997" y="590128"/>
                      <a:pt x="988997" y="590128"/>
                    </a:cubicBezTo>
                    <a:cubicBezTo>
                      <a:pt x="990785" y="586551"/>
                      <a:pt x="996151" y="588340"/>
                      <a:pt x="998833" y="584763"/>
                    </a:cubicBezTo>
                    <a:cubicBezTo>
                      <a:pt x="997045" y="584763"/>
                      <a:pt x="993468" y="584763"/>
                      <a:pt x="993468" y="582975"/>
                    </a:cubicBezTo>
                    <a:cubicBezTo>
                      <a:pt x="998833" y="575822"/>
                      <a:pt x="1006881" y="574928"/>
                      <a:pt x="1015823" y="573139"/>
                    </a:cubicBezTo>
                    <a:cubicBezTo>
                      <a:pt x="1014035" y="569563"/>
                      <a:pt x="1008670" y="573139"/>
                      <a:pt x="1008670" y="569563"/>
                    </a:cubicBezTo>
                    <a:cubicBezTo>
                      <a:pt x="1008670" y="567774"/>
                      <a:pt x="1010458" y="567774"/>
                      <a:pt x="1012247" y="567774"/>
                    </a:cubicBezTo>
                    <a:lnTo>
                      <a:pt x="1008670" y="567774"/>
                    </a:lnTo>
                    <a:cubicBezTo>
                      <a:pt x="1005093" y="565986"/>
                      <a:pt x="1006881" y="562410"/>
                      <a:pt x="1006881" y="560621"/>
                    </a:cubicBezTo>
                    <a:cubicBezTo>
                      <a:pt x="1016718" y="548998"/>
                      <a:pt x="1016718" y="533797"/>
                      <a:pt x="1022083" y="520385"/>
                    </a:cubicBezTo>
                    <a:cubicBezTo>
                      <a:pt x="1020294" y="520385"/>
                      <a:pt x="1018506" y="520385"/>
                      <a:pt x="1018506" y="518597"/>
                    </a:cubicBezTo>
                    <a:cubicBezTo>
                      <a:pt x="1001516" y="537374"/>
                      <a:pt x="974690" y="543633"/>
                      <a:pt x="949652" y="550786"/>
                    </a:cubicBezTo>
                    <a:lnTo>
                      <a:pt x="938027" y="550786"/>
                    </a:lnTo>
                    <a:cubicBezTo>
                      <a:pt x="929979" y="554362"/>
                      <a:pt x="917460" y="554362"/>
                      <a:pt x="909412" y="548998"/>
                    </a:cubicBezTo>
                    <a:cubicBezTo>
                      <a:pt x="902259" y="545421"/>
                      <a:pt x="899576" y="540950"/>
                      <a:pt x="892422" y="535586"/>
                    </a:cubicBezTo>
                    <a:cubicBezTo>
                      <a:pt x="879009" y="527538"/>
                      <a:pt x="865596" y="520385"/>
                      <a:pt x="850394" y="515021"/>
                    </a:cubicBezTo>
                    <a:cubicBezTo>
                      <a:pt x="808367" y="501609"/>
                      <a:pt x="764550" y="494456"/>
                      <a:pt x="720734" y="496244"/>
                    </a:cubicBezTo>
                    <a:cubicBezTo>
                      <a:pt x="739512" y="486408"/>
                      <a:pt x="760079" y="485514"/>
                      <a:pt x="779752" y="479255"/>
                    </a:cubicBezTo>
                    <a:cubicBezTo>
                      <a:pt x="808367" y="471208"/>
                      <a:pt x="835193" y="460479"/>
                      <a:pt x="865596" y="462267"/>
                    </a:cubicBezTo>
                    <a:cubicBezTo>
                      <a:pt x="860231" y="460479"/>
                      <a:pt x="853971" y="462267"/>
                      <a:pt x="848606" y="462267"/>
                    </a:cubicBezTo>
                    <a:cubicBezTo>
                      <a:pt x="825357" y="460479"/>
                      <a:pt x="801213" y="467632"/>
                      <a:pt x="776175" y="472102"/>
                    </a:cubicBezTo>
                    <a:cubicBezTo>
                      <a:pt x="759185" y="475679"/>
                      <a:pt x="743983" y="481938"/>
                      <a:pt x="726993" y="485514"/>
                    </a:cubicBezTo>
                    <a:cubicBezTo>
                      <a:pt x="717157" y="489091"/>
                      <a:pt x="711792" y="498926"/>
                      <a:pt x="700167" y="497138"/>
                    </a:cubicBezTo>
                    <a:lnTo>
                      <a:pt x="700167" y="491773"/>
                    </a:lnTo>
                    <a:cubicBezTo>
                      <a:pt x="717157" y="471208"/>
                      <a:pt x="737724" y="451537"/>
                      <a:pt x="764550" y="449749"/>
                    </a:cubicBezTo>
                    <a:cubicBezTo>
                      <a:pt x="794953" y="444384"/>
                      <a:pt x="823568" y="449749"/>
                      <a:pt x="853971" y="453325"/>
                    </a:cubicBezTo>
                    <a:cubicBezTo>
                      <a:pt x="876327" y="455114"/>
                      <a:pt x="895999" y="460479"/>
                      <a:pt x="918354" y="464949"/>
                    </a:cubicBezTo>
                    <a:cubicBezTo>
                      <a:pt x="926402" y="464949"/>
                      <a:pt x="928191" y="478361"/>
                      <a:pt x="935344" y="480149"/>
                    </a:cubicBezTo>
                    <a:cubicBezTo>
                      <a:pt x="945181" y="483726"/>
                      <a:pt x="955911" y="480149"/>
                      <a:pt x="965748" y="487302"/>
                    </a:cubicBezTo>
                    <a:cubicBezTo>
                      <a:pt x="965748" y="483726"/>
                      <a:pt x="963959" y="480149"/>
                      <a:pt x="965748" y="477467"/>
                    </a:cubicBezTo>
                    <a:cubicBezTo>
                      <a:pt x="972901" y="470314"/>
                      <a:pt x="980949" y="479255"/>
                      <a:pt x="988103" y="475679"/>
                    </a:cubicBezTo>
                    <a:cubicBezTo>
                      <a:pt x="1001516" y="467632"/>
                      <a:pt x="976478" y="452431"/>
                      <a:pt x="969324" y="439913"/>
                    </a:cubicBezTo>
                    <a:cubicBezTo>
                      <a:pt x="969324" y="438125"/>
                      <a:pt x="971113" y="436337"/>
                      <a:pt x="971113" y="436337"/>
                    </a:cubicBezTo>
                    <a:cubicBezTo>
                      <a:pt x="984526" y="447961"/>
                      <a:pt x="994362" y="461373"/>
                      <a:pt x="1011352" y="470314"/>
                    </a:cubicBezTo>
                    <a:cubicBezTo>
                      <a:pt x="1019400" y="473890"/>
                      <a:pt x="1039967" y="478361"/>
                      <a:pt x="1036390" y="468526"/>
                    </a:cubicBezTo>
                    <a:cubicBezTo>
                      <a:pt x="1028342" y="449749"/>
                      <a:pt x="1011352" y="434549"/>
                      <a:pt x="997045" y="417560"/>
                    </a:cubicBezTo>
                    <a:lnTo>
                      <a:pt x="997045" y="410407"/>
                    </a:lnTo>
                    <a:cubicBezTo>
                      <a:pt x="993468" y="410407"/>
                      <a:pt x="993468" y="408619"/>
                      <a:pt x="991680" y="406831"/>
                    </a:cubicBezTo>
                    <a:lnTo>
                      <a:pt x="991680" y="399677"/>
                    </a:lnTo>
                    <a:cubicBezTo>
                      <a:pt x="984526" y="396101"/>
                      <a:pt x="986314" y="389842"/>
                      <a:pt x="983632" y="384477"/>
                    </a:cubicBezTo>
                    <a:cubicBezTo>
                      <a:pt x="978267" y="376430"/>
                      <a:pt x="981843" y="363912"/>
                      <a:pt x="978267" y="354077"/>
                    </a:cubicBezTo>
                    <a:cubicBezTo>
                      <a:pt x="974690" y="344241"/>
                      <a:pt x="972901" y="335300"/>
                      <a:pt x="971113" y="325464"/>
                    </a:cubicBezTo>
                    <a:cubicBezTo>
                      <a:pt x="965748" y="296852"/>
                      <a:pt x="959488" y="271816"/>
                      <a:pt x="955911" y="244098"/>
                    </a:cubicBezTo>
                    <a:cubicBezTo>
                      <a:pt x="952334" y="211910"/>
                      <a:pt x="974690" y="186874"/>
                      <a:pt x="989891" y="158262"/>
                    </a:cubicBezTo>
                    <a:cubicBezTo>
                      <a:pt x="1001516" y="137696"/>
                      <a:pt x="1014929" y="118026"/>
                      <a:pt x="1037284" y="104614"/>
                    </a:cubicBezTo>
                    <a:cubicBezTo>
                      <a:pt x="1042650" y="84049"/>
                      <a:pt x="1056063" y="67060"/>
                      <a:pt x="1069476" y="50966"/>
                    </a:cubicBezTo>
                    <a:cubicBezTo>
                      <a:pt x="1082889" y="34871"/>
                      <a:pt x="1105244" y="24142"/>
                      <a:pt x="1121340" y="16989"/>
                    </a:cubicBezTo>
                    <a:cubicBezTo>
                      <a:pt x="1144590" y="6259"/>
                      <a:pt x="1166051" y="0"/>
                      <a:pt x="1166051" y="0"/>
                    </a:cubicBezTo>
                    <a:lnTo>
                      <a:pt x="0" y="0"/>
                    </a:lnTo>
                    <a:lnTo>
                      <a:pt x="0" y="894133"/>
                    </a:lnTo>
                    <a:lnTo>
                      <a:pt x="828933" y="894133"/>
                    </a:lnTo>
                    <a:cubicBezTo>
                      <a:pt x="861125" y="870886"/>
                      <a:pt x="893317" y="860156"/>
                      <a:pt x="938027" y="837803"/>
                    </a:cubicBezTo>
                    <a:cubicBezTo>
                      <a:pt x="959488" y="828861"/>
                      <a:pt x="1007775" y="806508"/>
                      <a:pt x="1023871" y="790414"/>
                    </a:cubicBezTo>
                    <a:moveTo>
                      <a:pt x="764550" y="668812"/>
                    </a:moveTo>
                    <a:cubicBezTo>
                      <a:pt x="760973" y="668812"/>
                      <a:pt x="754714" y="670600"/>
                      <a:pt x="756502" y="667023"/>
                    </a:cubicBezTo>
                    <a:cubicBezTo>
                      <a:pt x="758291" y="658976"/>
                      <a:pt x="769915" y="658976"/>
                      <a:pt x="777069" y="655400"/>
                    </a:cubicBezTo>
                    <a:cubicBezTo>
                      <a:pt x="780646" y="653611"/>
                      <a:pt x="785117" y="650035"/>
                      <a:pt x="788694" y="651823"/>
                    </a:cubicBezTo>
                    <a:cubicBezTo>
                      <a:pt x="792271" y="657188"/>
                      <a:pt x="796742" y="655400"/>
                      <a:pt x="800319" y="658976"/>
                    </a:cubicBezTo>
                    <a:cubicBezTo>
                      <a:pt x="789588" y="668812"/>
                      <a:pt x="776175" y="664341"/>
                      <a:pt x="764550" y="668812"/>
                    </a:cubicBezTo>
                    <a:moveTo>
                      <a:pt x="505229" y="632152"/>
                    </a:moveTo>
                    <a:cubicBezTo>
                      <a:pt x="505229" y="632152"/>
                      <a:pt x="503441" y="630364"/>
                      <a:pt x="503441" y="628576"/>
                    </a:cubicBezTo>
                    <a:cubicBezTo>
                      <a:pt x="525796" y="599963"/>
                      <a:pt x="541892" y="573139"/>
                      <a:pt x="557988" y="542739"/>
                    </a:cubicBezTo>
                    <a:cubicBezTo>
                      <a:pt x="580343" y="531115"/>
                      <a:pt x="598227" y="514126"/>
                      <a:pt x="615217" y="495350"/>
                    </a:cubicBezTo>
                    <a:cubicBezTo>
                      <a:pt x="643832" y="464949"/>
                      <a:pt x="674235" y="438125"/>
                      <a:pt x="710003" y="421137"/>
                    </a:cubicBezTo>
                    <a:cubicBezTo>
                      <a:pt x="723416" y="415772"/>
                      <a:pt x="740406" y="417560"/>
                      <a:pt x="753820" y="422925"/>
                    </a:cubicBezTo>
                    <a:cubicBezTo>
                      <a:pt x="748454" y="430078"/>
                      <a:pt x="740406" y="428290"/>
                      <a:pt x="733253" y="432760"/>
                    </a:cubicBezTo>
                    <a:cubicBezTo>
                      <a:pt x="731464" y="432760"/>
                      <a:pt x="729676" y="432760"/>
                      <a:pt x="727888" y="430972"/>
                    </a:cubicBezTo>
                    <a:cubicBezTo>
                      <a:pt x="729676" y="429184"/>
                      <a:pt x="729676" y="427396"/>
                      <a:pt x="729676" y="425607"/>
                    </a:cubicBezTo>
                    <a:cubicBezTo>
                      <a:pt x="712686" y="444384"/>
                      <a:pt x="689436" y="452431"/>
                      <a:pt x="676023" y="474785"/>
                    </a:cubicBezTo>
                    <a:cubicBezTo>
                      <a:pt x="666187" y="491773"/>
                      <a:pt x="659033" y="513232"/>
                      <a:pt x="637572" y="518597"/>
                    </a:cubicBezTo>
                    <a:cubicBezTo>
                      <a:pt x="630419" y="520385"/>
                      <a:pt x="639361" y="513232"/>
                      <a:pt x="635784" y="515021"/>
                    </a:cubicBezTo>
                    <a:cubicBezTo>
                      <a:pt x="583025" y="547209"/>
                      <a:pt x="546363" y="586551"/>
                      <a:pt x="505229" y="632152"/>
                    </a:cubicBezTo>
                    <a:moveTo>
                      <a:pt x="645620" y="520385"/>
                    </a:moveTo>
                    <a:cubicBezTo>
                      <a:pt x="643832" y="523962"/>
                      <a:pt x="642043" y="523962"/>
                      <a:pt x="640255" y="527538"/>
                    </a:cubicBezTo>
                    <a:cubicBezTo>
                      <a:pt x="638466" y="531115"/>
                      <a:pt x="636678" y="532903"/>
                      <a:pt x="633101" y="534692"/>
                    </a:cubicBezTo>
                    <a:cubicBezTo>
                      <a:pt x="631313" y="534692"/>
                      <a:pt x="629524" y="534692"/>
                      <a:pt x="629524" y="532903"/>
                    </a:cubicBezTo>
                    <a:cubicBezTo>
                      <a:pt x="631313" y="525750"/>
                      <a:pt x="636678" y="519491"/>
                      <a:pt x="642938" y="517703"/>
                    </a:cubicBezTo>
                    <a:cubicBezTo>
                      <a:pt x="645620" y="516809"/>
                      <a:pt x="645620" y="518597"/>
                      <a:pt x="645620" y="520385"/>
                    </a:cubicBezTo>
                    <a:moveTo>
                      <a:pt x="724311" y="773425"/>
                    </a:moveTo>
                    <a:cubicBezTo>
                      <a:pt x="723416" y="775213"/>
                      <a:pt x="721628" y="777002"/>
                      <a:pt x="719840" y="778790"/>
                    </a:cubicBezTo>
                    <a:cubicBezTo>
                      <a:pt x="721628" y="778790"/>
                      <a:pt x="723416" y="780578"/>
                      <a:pt x="721628" y="781472"/>
                    </a:cubicBezTo>
                    <a:cubicBezTo>
                      <a:pt x="718051" y="785049"/>
                      <a:pt x="713580" y="788625"/>
                      <a:pt x="709109" y="790414"/>
                    </a:cubicBezTo>
                    <a:lnTo>
                      <a:pt x="706426" y="790414"/>
                    </a:lnTo>
                    <a:cubicBezTo>
                      <a:pt x="704638" y="792202"/>
                      <a:pt x="701955" y="793990"/>
                      <a:pt x="700167" y="796673"/>
                    </a:cubicBezTo>
                    <a:cubicBezTo>
                      <a:pt x="698379" y="798461"/>
                      <a:pt x="688542" y="797567"/>
                      <a:pt x="691225" y="794884"/>
                    </a:cubicBezTo>
                    <a:cubicBezTo>
                      <a:pt x="695696" y="791308"/>
                      <a:pt x="699273" y="786837"/>
                      <a:pt x="703744" y="783261"/>
                    </a:cubicBezTo>
                    <a:cubicBezTo>
                      <a:pt x="706426" y="781472"/>
                      <a:pt x="709109" y="778790"/>
                      <a:pt x="710898" y="776107"/>
                    </a:cubicBezTo>
                    <a:cubicBezTo>
                      <a:pt x="711792" y="774319"/>
                      <a:pt x="712686" y="773425"/>
                      <a:pt x="714474" y="772531"/>
                    </a:cubicBezTo>
                    <a:cubicBezTo>
                      <a:pt x="717157" y="770743"/>
                      <a:pt x="726099" y="769849"/>
                      <a:pt x="724311" y="773425"/>
                    </a:cubicBezTo>
                    <a:moveTo>
                      <a:pt x="693908" y="760013"/>
                    </a:moveTo>
                    <a:cubicBezTo>
                      <a:pt x="686754" y="764484"/>
                      <a:pt x="680494" y="768954"/>
                      <a:pt x="674235" y="773425"/>
                    </a:cubicBezTo>
                    <a:cubicBezTo>
                      <a:pt x="667081" y="777896"/>
                      <a:pt x="659033" y="780578"/>
                      <a:pt x="651880" y="784155"/>
                    </a:cubicBezTo>
                    <a:cubicBezTo>
                      <a:pt x="650985" y="783261"/>
                      <a:pt x="650091" y="783261"/>
                      <a:pt x="649197" y="783261"/>
                    </a:cubicBezTo>
                    <a:cubicBezTo>
                      <a:pt x="642938" y="786837"/>
                      <a:pt x="637572" y="791308"/>
                      <a:pt x="632207" y="796673"/>
                    </a:cubicBezTo>
                    <a:lnTo>
                      <a:pt x="629524" y="799355"/>
                    </a:lnTo>
                    <a:lnTo>
                      <a:pt x="626842" y="802037"/>
                    </a:lnTo>
                    <a:lnTo>
                      <a:pt x="623265" y="805614"/>
                    </a:lnTo>
                    <a:cubicBezTo>
                      <a:pt x="622371" y="806508"/>
                      <a:pt x="622371" y="807402"/>
                      <a:pt x="620582" y="808296"/>
                    </a:cubicBezTo>
                    <a:cubicBezTo>
                      <a:pt x="619688" y="809190"/>
                      <a:pt x="617005" y="809190"/>
                      <a:pt x="617005" y="807402"/>
                    </a:cubicBezTo>
                    <a:cubicBezTo>
                      <a:pt x="616111" y="808296"/>
                      <a:pt x="615217" y="808296"/>
                      <a:pt x="614323" y="809190"/>
                    </a:cubicBezTo>
                    <a:cubicBezTo>
                      <a:pt x="613429" y="810085"/>
                      <a:pt x="612534" y="810085"/>
                      <a:pt x="611640" y="810979"/>
                    </a:cubicBezTo>
                    <a:lnTo>
                      <a:pt x="609852" y="810979"/>
                    </a:lnTo>
                    <a:cubicBezTo>
                      <a:pt x="608063" y="812767"/>
                      <a:pt x="605381" y="814555"/>
                      <a:pt x="603592" y="816343"/>
                    </a:cubicBezTo>
                    <a:cubicBezTo>
                      <a:pt x="600015" y="819920"/>
                      <a:pt x="596439" y="822602"/>
                      <a:pt x="593756" y="827073"/>
                    </a:cubicBezTo>
                    <a:lnTo>
                      <a:pt x="593756" y="827967"/>
                    </a:lnTo>
                    <a:lnTo>
                      <a:pt x="592862" y="828861"/>
                    </a:lnTo>
                    <a:cubicBezTo>
                      <a:pt x="592862" y="828861"/>
                      <a:pt x="592862" y="829755"/>
                      <a:pt x="591968" y="829755"/>
                    </a:cubicBezTo>
                    <a:cubicBezTo>
                      <a:pt x="591968" y="830650"/>
                      <a:pt x="591073" y="830650"/>
                      <a:pt x="591073" y="831544"/>
                    </a:cubicBezTo>
                    <a:cubicBezTo>
                      <a:pt x="591073" y="831544"/>
                      <a:pt x="590179" y="832438"/>
                      <a:pt x="589285" y="832438"/>
                    </a:cubicBezTo>
                    <a:lnTo>
                      <a:pt x="588391" y="831544"/>
                    </a:lnTo>
                    <a:cubicBezTo>
                      <a:pt x="588391" y="831544"/>
                      <a:pt x="588391" y="830650"/>
                      <a:pt x="587496" y="830650"/>
                    </a:cubicBezTo>
                    <a:cubicBezTo>
                      <a:pt x="586602" y="829755"/>
                      <a:pt x="586602" y="828861"/>
                      <a:pt x="585708" y="827967"/>
                    </a:cubicBezTo>
                    <a:lnTo>
                      <a:pt x="585708" y="827073"/>
                    </a:lnTo>
                    <a:cubicBezTo>
                      <a:pt x="587496" y="825285"/>
                      <a:pt x="589285" y="823497"/>
                      <a:pt x="591073" y="820814"/>
                    </a:cubicBezTo>
                    <a:cubicBezTo>
                      <a:pt x="591968" y="819920"/>
                      <a:pt x="591968" y="819026"/>
                      <a:pt x="592862" y="819026"/>
                    </a:cubicBezTo>
                    <a:cubicBezTo>
                      <a:pt x="593756" y="818132"/>
                      <a:pt x="594650" y="816343"/>
                      <a:pt x="595544" y="815449"/>
                    </a:cubicBezTo>
                    <a:cubicBezTo>
                      <a:pt x="595544" y="814555"/>
                      <a:pt x="596439" y="814555"/>
                      <a:pt x="596439" y="813661"/>
                    </a:cubicBezTo>
                    <a:cubicBezTo>
                      <a:pt x="598227" y="810979"/>
                      <a:pt x="600015" y="809190"/>
                      <a:pt x="601804" y="806508"/>
                    </a:cubicBezTo>
                    <a:lnTo>
                      <a:pt x="602698" y="805614"/>
                    </a:lnTo>
                    <a:cubicBezTo>
                      <a:pt x="603592" y="804720"/>
                      <a:pt x="604486" y="802931"/>
                      <a:pt x="605381" y="802037"/>
                    </a:cubicBezTo>
                    <a:cubicBezTo>
                      <a:pt x="606275" y="801143"/>
                      <a:pt x="606275" y="800249"/>
                      <a:pt x="607169" y="798461"/>
                    </a:cubicBezTo>
                    <a:lnTo>
                      <a:pt x="607169" y="797567"/>
                    </a:lnTo>
                    <a:cubicBezTo>
                      <a:pt x="608063" y="795778"/>
                      <a:pt x="608063" y="794884"/>
                      <a:pt x="608958" y="793990"/>
                    </a:cubicBezTo>
                    <a:lnTo>
                      <a:pt x="608958" y="793096"/>
                    </a:lnTo>
                    <a:cubicBezTo>
                      <a:pt x="608958" y="792202"/>
                      <a:pt x="608958" y="792202"/>
                      <a:pt x="609852" y="791308"/>
                    </a:cubicBezTo>
                    <a:cubicBezTo>
                      <a:pt x="609852" y="790414"/>
                      <a:pt x="609852" y="789519"/>
                      <a:pt x="610746" y="788625"/>
                    </a:cubicBezTo>
                    <a:lnTo>
                      <a:pt x="610746" y="787731"/>
                    </a:lnTo>
                    <a:cubicBezTo>
                      <a:pt x="612534" y="784155"/>
                      <a:pt x="615217" y="781472"/>
                      <a:pt x="617900" y="778790"/>
                    </a:cubicBezTo>
                    <a:lnTo>
                      <a:pt x="617005" y="778790"/>
                    </a:lnTo>
                    <a:cubicBezTo>
                      <a:pt x="614323" y="780578"/>
                      <a:pt x="612534" y="782366"/>
                      <a:pt x="610746" y="784155"/>
                    </a:cubicBezTo>
                    <a:cubicBezTo>
                      <a:pt x="608958" y="785943"/>
                      <a:pt x="605381" y="783261"/>
                      <a:pt x="608063" y="781472"/>
                    </a:cubicBezTo>
                    <a:cubicBezTo>
                      <a:pt x="609852" y="780578"/>
                      <a:pt x="610746" y="778790"/>
                      <a:pt x="611640" y="777896"/>
                    </a:cubicBezTo>
                    <a:cubicBezTo>
                      <a:pt x="614323" y="775213"/>
                      <a:pt x="617005" y="771637"/>
                      <a:pt x="620582" y="768954"/>
                    </a:cubicBezTo>
                    <a:cubicBezTo>
                      <a:pt x="622371" y="767166"/>
                      <a:pt x="624159" y="766272"/>
                      <a:pt x="625948" y="765378"/>
                    </a:cubicBezTo>
                    <a:lnTo>
                      <a:pt x="626842" y="764484"/>
                    </a:lnTo>
                    <a:cubicBezTo>
                      <a:pt x="627736" y="762695"/>
                      <a:pt x="629524" y="761801"/>
                      <a:pt x="630419" y="760013"/>
                    </a:cubicBezTo>
                    <a:cubicBezTo>
                      <a:pt x="646514" y="744813"/>
                      <a:pt x="674235" y="744813"/>
                      <a:pt x="694802" y="734977"/>
                    </a:cubicBezTo>
                    <a:cubicBezTo>
                      <a:pt x="702850" y="731401"/>
                      <a:pt x="713580" y="736766"/>
                      <a:pt x="721628" y="734977"/>
                    </a:cubicBezTo>
                    <a:cubicBezTo>
                      <a:pt x="726993" y="734977"/>
                      <a:pt x="731464" y="734977"/>
                      <a:pt x="736830" y="738554"/>
                    </a:cubicBezTo>
                    <a:cubicBezTo>
                      <a:pt x="721628" y="741236"/>
                      <a:pt x="708215" y="751072"/>
                      <a:pt x="693908" y="760013"/>
                    </a:cubicBezTo>
                    <a:moveTo>
                      <a:pt x="728782" y="641988"/>
                    </a:moveTo>
                    <a:cubicBezTo>
                      <a:pt x="726993" y="640199"/>
                      <a:pt x="734147" y="641988"/>
                      <a:pt x="735935" y="638411"/>
                    </a:cubicBezTo>
                    <a:lnTo>
                      <a:pt x="722522" y="638411"/>
                    </a:lnTo>
                    <a:cubicBezTo>
                      <a:pt x="720734" y="638411"/>
                      <a:pt x="720734" y="636623"/>
                      <a:pt x="720734" y="634834"/>
                    </a:cubicBezTo>
                    <a:cubicBezTo>
                      <a:pt x="712686" y="636623"/>
                      <a:pt x="701955" y="640199"/>
                      <a:pt x="693908" y="641988"/>
                    </a:cubicBezTo>
                    <a:cubicBezTo>
                      <a:pt x="682283" y="645564"/>
                      <a:pt x="671552" y="653611"/>
                      <a:pt x="658139" y="657188"/>
                    </a:cubicBezTo>
                    <a:cubicBezTo>
                      <a:pt x="639361" y="664341"/>
                      <a:pt x="624159" y="679541"/>
                      <a:pt x="604486" y="685800"/>
                    </a:cubicBezTo>
                    <a:cubicBezTo>
                      <a:pt x="602698" y="685800"/>
                      <a:pt x="602698" y="684012"/>
                      <a:pt x="602698" y="682223"/>
                    </a:cubicBezTo>
                    <a:cubicBezTo>
                      <a:pt x="604486" y="676859"/>
                      <a:pt x="610746" y="675070"/>
                      <a:pt x="614323" y="670600"/>
                    </a:cubicBezTo>
                    <a:cubicBezTo>
                      <a:pt x="614323" y="668812"/>
                      <a:pt x="614323" y="667023"/>
                      <a:pt x="612534" y="667023"/>
                    </a:cubicBezTo>
                    <a:cubicBezTo>
                      <a:pt x="625948" y="648246"/>
                      <a:pt x="644726" y="638411"/>
                      <a:pt x="661716" y="623211"/>
                    </a:cubicBezTo>
                    <a:lnTo>
                      <a:pt x="661716" y="617846"/>
                    </a:lnTo>
                    <a:cubicBezTo>
                      <a:pt x="667081" y="610693"/>
                      <a:pt x="675129" y="608010"/>
                      <a:pt x="678706" y="599069"/>
                    </a:cubicBezTo>
                    <a:cubicBezTo>
                      <a:pt x="680494" y="593704"/>
                      <a:pt x="687648" y="587445"/>
                      <a:pt x="695696" y="583869"/>
                    </a:cubicBezTo>
                    <a:cubicBezTo>
                      <a:pt x="693908" y="582081"/>
                      <a:pt x="690331" y="582081"/>
                      <a:pt x="690331" y="578504"/>
                    </a:cubicBezTo>
                    <a:cubicBezTo>
                      <a:pt x="683177" y="578504"/>
                      <a:pt x="676918" y="582081"/>
                      <a:pt x="669764" y="576716"/>
                    </a:cubicBezTo>
                    <a:cubicBezTo>
                      <a:pt x="673341" y="574033"/>
                      <a:pt x="676918" y="572245"/>
                      <a:pt x="680494" y="570457"/>
                    </a:cubicBezTo>
                    <a:cubicBezTo>
                      <a:pt x="678706" y="570457"/>
                      <a:pt x="677812" y="569563"/>
                      <a:pt x="676918" y="567774"/>
                    </a:cubicBezTo>
                    <a:cubicBezTo>
                      <a:pt x="675129" y="564198"/>
                      <a:pt x="680494" y="560621"/>
                      <a:pt x="684965" y="559727"/>
                    </a:cubicBezTo>
                    <a:cubicBezTo>
                      <a:pt x="692119" y="557939"/>
                      <a:pt x="700167" y="557939"/>
                      <a:pt x="705532" y="552574"/>
                    </a:cubicBezTo>
                    <a:cubicBezTo>
                      <a:pt x="693908" y="550786"/>
                      <a:pt x="680494" y="556151"/>
                      <a:pt x="667975" y="548998"/>
                    </a:cubicBezTo>
                    <a:cubicBezTo>
                      <a:pt x="676023" y="526644"/>
                      <a:pt x="690331" y="508762"/>
                      <a:pt x="710003" y="498032"/>
                    </a:cubicBezTo>
                    <a:cubicBezTo>
                      <a:pt x="711792" y="498032"/>
                      <a:pt x="715369" y="498032"/>
                      <a:pt x="715369" y="499820"/>
                    </a:cubicBezTo>
                    <a:cubicBezTo>
                      <a:pt x="715369" y="507868"/>
                      <a:pt x="710003" y="515021"/>
                      <a:pt x="701955" y="516809"/>
                    </a:cubicBezTo>
                    <a:cubicBezTo>
                      <a:pt x="715369" y="520385"/>
                      <a:pt x="728782" y="520385"/>
                      <a:pt x="742195" y="526644"/>
                    </a:cubicBezTo>
                    <a:cubicBezTo>
                      <a:pt x="740406" y="530221"/>
                      <a:pt x="736830" y="528433"/>
                      <a:pt x="735041" y="528433"/>
                    </a:cubicBezTo>
                    <a:cubicBezTo>
                      <a:pt x="743089" y="533797"/>
                      <a:pt x="753820" y="530221"/>
                      <a:pt x="761868" y="536480"/>
                    </a:cubicBezTo>
                    <a:cubicBezTo>
                      <a:pt x="756502" y="541845"/>
                      <a:pt x="752031" y="536480"/>
                      <a:pt x="746666" y="536480"/>
                    </a:cubicBezTo>
                    <a:cubicBezTo>
                      <a:pt x="799424" y="551680"/>
                      <a:pt x="854865" y="563304"/>
                      <a:pt x="898682" y="597281"/>
                    </a:cubicBezTo>
                    <a:cubicBezTo>
                      <a:pt x="861125" y="616058"/>
                      <a:pt x="822674" y="624105"/>
                      <a:pt x="782434" y="633046"/>
                    </a:cubicBezTo>
                    <a:cubicBezTo>
                      <a:pt x="777069" y="633046"/>
                      <a:pt x="774387" y="633046"/>
                      <a:pt x="769021" y="631258"/>
                    </a:cubicBezTo>
                    <a:cubicBezTo>
                      <a:pt x="769021" y="633046"/>
                      <a:pt x="769021" y="636623"/>
                      <a:pt x="767233" y="636623"/>
                    </a:cubicBezTo>
                    <a:cubicBezTo>
                      <a:pt x="760079" y="636623"/>
                      <a:pt x="755608" y="636623"/>
                      <a:pt x="750243" y="640199"/>
                    </a:cubicBezTo>
                    <a:cubicBezTo>
                      <a:pt x="743983" y="645564"/>
                      <a:pt x="734147" y="647352"/>
                      <a:pt x="728782" y="641988"/>
                    </a:cubicBezTo>
                  </a:path>
                </a:pathLst>
              </a:custGeom>
              <a:solidFill>
                <a:srgbClr val="000091"/>
              </a:solidFill>
              <a:ln w="893" cap="flat">
                <a:noFill/>
                <a:prstDash val="solid"/>
                <a:miter/>
              </a:ln>
            </p:spPr>
            <p:txBody>
              <a:bodyPr rtlCol="0" anchor="ctr"/>
              <a:lstStyle/>
              <a:p>
                <a:endParaRPr lang="fr-FR"/>
              </a:p>
            </p:txBody>
          </p:sp>
          <p:sp>
            <p:nvSpPr>
              <p:cNvPr id="11" name="Forme libre 10">
                <a:extLst>
                  <a:ext uri="{FF2B5EF4-FFF2-40B4-BE49-F238E27FC236}">
                    <a16:creationId xmlns:a16="http://schemas.microsoft.com/office/drawing/2014/main" id="{19497B61-1444-6ACD-9373-4506BA6DA70B}"/>
                  </a:ext>
                </a:extLst>
              </p:cNvPr>
              <p:cNvSpPr/>
              <p:nvPr/>
            </p:nvSpPr>
            <p:spPr>
              <a:xfrm>
                <a:off x="4569124" y="894132"/>
                <a:ext cx="1085135" cy="894132"/>
              </a:xfrm>
              <a:custGeom>
                <a:avLst/>
                <a:gdLst>
                  <a:gd name="connsiteX0" fmla="*/ 1084241 w 1085135"/>
                  <a:gd name="connsiteY0" fmla="*/ 0 h 894132"/>
                  <a:gd name="connsiteX1" fmla="*/ 123859 w 1085135"/>
                  <a:gd name="connsiteY1" fmla="*/ 0 h 894132"/>
                  <a:gd name="connsiteX2" fmla="*/ 132801 w 1085135"/>
                  <a:gd name="connsiteY2" fmla="*/ 4471 h 894132"/>
                  <a:gd name="connsiteX3" fmla="*/ 156945 w 1085135"/>
                  <a:gd name="connsiteY3" fmla="*/ 16989 h 894132"/>
                  <a:gd name="connsiteX4" fmla="*/ 189136 w 1085135"/>
                  <a:gd name="connsiteY4" fmla="*/ 43813 h 894132"/>
                  <a:gd name="connsiteX5" fmla="*/ 194501 w 1085135"/>
                  <a:gd name="connsiteY5" fmla="*/ 66166 h 894132"/>
                  <a:gd name="connsiteX6" fmla="*/ 181088 w 1085135"/>
                  <a:gd name="connsiteY6" fmla="*/ 91202 h 894132"/>
                  <a:gd name="connsiteX7" fmla="*/ 145320 w 1085135"/>
                  <a:gd name="connsiteY7" fmla="*/ 94778 h 894132"/>
                  <a:gd name="connsiteX8" fmla="*/ 124753 w 1085135"/>
                  <a:gd name="connsiteY8" fmla="*/ 91202 h 894132"/>
                  <a:gd name="connsiteX9" fmla="*/ 190925 w 1085135"/>
                  <a:gd name="connsiteY9" fmla="*/ 136802 h 894132"/>
                  <a:gd name="connsiteX10" fmla="*/ 206126 w 1085135"/>
                  <a:gd name="connsiteY10" fmla="*/ 142167 h 894132"/>
                  <a:gd name="connsiteX11" fmla="*/ 207915 w 1085135"/>
                  <a:gd name="connsiteY11" fmla="*/ 147532 h 894132"/>
                  <a:gd name="connsiteX12" fmla="*/ 202549 w 1085135"/>
                  <a:gd name="connsiteY12" fmla="*/ 157367 h 894132"/>
                  <a:gd name="connsiteX13" fmla="*/ 207915 w 1085135"/>
                  <a:gd name="connsiteY13" fmla="*/ 157367 h 894132"/>
                  <a:gd name="connsiteX14" fmla="*/ 226693 w 1085135"/>
                  <a:gd name="connsiteY14" fmla="*/ 142167 h 894132"/>
                  <a:gd name="connsiteX15" fmla="*/ 233847 w 1085135"/>
                  <a:gd name="connsiteY15" fmla="*/ 167203 h 894132"/>
                  <a:gd name="connsiteX16" fmla="*/ 213280 w 1085135"/>
                  <a:gd name="connsiteY16" fmla="*/ 184191 h 894132"/>
                  <a:gd name="connsiteX17" fmla="*/ 213280 w 1085135"/>
                  <a:gd name="connsiteY17" fmla="*/ 195815 h 894132"/>
                  <a:gd name="connsiteX18" fmla="*/ 221328 w 1085135"/>
                  <a:gd name="connsiteY18" fmla="*/ 216380 h 894132"/>
                  <a:gd name="connsiteX19" fmla="*/ 232952 w 1085135"/>
                  <a:gd name="connsiteY19" fmla="*/ 253934 h 894132"/>
                  <a:gd name="connsiteX20" fmla="*/ 244577 w 1085135"/>
                  <a:gd name="connsiteY20" fmla="*/ 329935 h 894132"/>
                  <a:gd name="connsiteX21" fmla="*/ 242789 w 1085135"/>
                  <a:gd name="connsiteY21" fmla="*/ 368383 h 894132"/>
                  <a:gd name="connsiteX22" fmla="*/ 261567 w 1085135"/>
                  <a:gd name="connsiteY22" fmla="*/ 404148 h 894132"/>
                  <a:gd name="connsiteX23" fmla="*/ 280346 w 1085135"/>
                  <a:gd name="connsiteY23" fmla="*/ 430972 h 894132"/>
                  <a:gd name="connsiteX24" fmla="*/ 300912 w 1085135"/>
                  <a:gd name="connsiteY24" fmla="*/ 484620 h 894132"/>
                  <a:gd name="connsiteX25" fmla="*/ 265144 w 1085135"/>
                  <a:gd name="connsiteY25" fmla="*/ 501609 h 894132"/>
                  <a:gd name="connsiteX26" fmla="*/ 268721 w 1085135"/>
                  <a:gd name="connsiteY26" fmla="*/ 532009 h 894132"/>
                  <a:gd name="connsiteX27" fmla="*/ 246366 w 1085135"/>
                  <a:gd name="connsiteY27" fmla="*/ 561516 h 894132"/>
                  <a:gd name="connsiteX28" fmla="*/ 257990 w 1085135"/>
                  <a:gd name="connsiteY28" fmla="*/ 568669 h 894132"/>
                  <a:gd name="connsiteX29" fmla="*/ 263356 w 1085135"/>
                  <a:gd name="connsiteY29" fmla="*/ 591022 h 894132"/>
                  <a:gd name="connsiteX30" fmla="*/ 246366 w 1085135"/>
                  <a:gd name="connsiteY30" fmla="*/ 621422 h 894132"/>
                  <a:gd name="connsiteX31" fmla="*/ 244577 w 1085135"/>
                  <a:gd name="connsiteY31" fmla="*/ 658976 h 894132"/>
                  <a:gd name="connsiteX32" fmla="*/ 214174 w 1085135"/>
                  <a:gd name="connsiteY32" fmla="*/ 684012 h 894132"/>
                  <a:gd name="connsiteX33" fmla="*/ 181982 w 1085135"/>
                  <a:gd name="connsiteY33" fmla="*/ 685800 h 894132"/>
                  <a:gd name="connsiteX34" fmla="*/ 172146 w 1085135"/>
                  <a:gd name="connsiteY34" fmla="*/ 682223 h 894132"/>
                  <a:gd name="connsiteX35" fmla="*/ 86302 w 1085135"/>
                  <a:gd name="connsiteY35" fmla="*/ 670600 h 894132"/>
                  <a:gd name="connsiteX36" fmla="*/ 63052 w 1085135"/>
                  <a:gd name="connsiteY36" fmla="*/ 676859 h 894132"/>
                  <a:gd name="connsiteX37" fmla="*/ 42486 w 1085135"/>
                  <a:gd name="connsiteY37" fmla="*/ 694741 h 894132"/>
                  <a:gd name="connsiteX38" fmla="*/ 38909 w 1085135"/>
                  <a:gd name="connsiteY38" fmla="*/ 699212 h 894132"/>
                  <a:gd name="connsiteX39" fmla="*/ 37120 w 1085135"/>
                  <a:gd name="connsiteY39" fmla="*/ 701894 h 894132"/>
                  <a:gd name="connsiteX40" fmla="*/ 35332 w 1085135"/>
                  <a:gd name="connsiteY40" fmla="*/ 703683 h 894132"/>
                  <a:gd name="connsiteX41" fmla="*/ 21919 w 1085135"/>
                  <a:gd name="connsiteY41" fmla="*/ 723354 h 894132"/>
                  <a:gd name="connsiteX42" fmla="*/ 21024 w 1085135"/>
                  <a:gd name="connsiteY42" fmla="*/ 724248 h 894132"/>
                  <a:gd name="connsiteX43" fmla="*/ 19236 w 1085135"/>
                  <a:gd name="connsiteY43" fmla="*/ 726930 h 894132"/>
                  <a:gd name="connsiteX44" fmla="*/ 6717 w 1085135"/>
                  <a:gd name="connsiteY44" fmla="*/ 758225 h 894132"/>
                  <a:gd name="connsiteX45" fmla="*/ 8506 w 1085135"/>
                  <a:gd name="connsiteY45" fmla="*/ 837803 h 894132"/>
                  <a:gd name="connsiteX46" fmla="*/ 101503 w 1085135"/>
                  <a:gd name="connsiteY46" fmla="*/ 873568 h 894132"/>
                  <a:gd name="connsiteX47" fmla="*/ 141743 w 1085135"/>
                  <a:gd name="connsiteY47" fmla="*/ 894133 h 894132"/>
                  <a:gd name="connsiteX48" fmla="*/ 1085135 w 1085135"/>
                  <a:gd name="connsiteY48" fmla="*/ 894133 h 894132"/>
                  <a:gd name="connsiteX49" fmla="*/ 1085135 w 1085135"/>
                  <a:gd name="connsiteY49" fmla="*/ 0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085135" h="894132">
                    <a:moveTo>
                      <a:pt x="1084241" y="0"/>
                    </a:moveTo>
                    <a:lnTo>
                      <a:pt x="123859" y="0"/>
                    </a:lnTo>
                    <a:cubicBezTo>
                      <a:pt x="123859" y="0"/>
                      <a:pt x="125647" y="0"/>
                      <a:pt x="132801" y="4471"/>
                    </a:cubicBezTo>
                    <a:cubicBezTo>
                      <a:pt x="140849" y="8941"/>
                      <a:pt x="150685" y="14306"/>
                      <a:pt x="156945" y="16989"/>
                    </a:cubicBezTo>
                    <a:cubicBezTo>
                      <a:pt x="169463" y="23247"/>
                      <a:pt x="181088" y="31295"/>
                      <a:pt x="189136" y="43813"/>
                    </a:cubicBezTo>
                    <a:cubicBezTo>
                      <a:pt x="192713" y="49177"/>
                      <a:pt x="197184" y="59013"/>
                      <a:pt x="194501" y="66166"/>
                    </a:cubicBezTo>
                    <a:cubicBezTo>
                      <a:pt x="190925" y="74213"/>
                      <a:pt x="189136" y="88519"/>
                      <a:pt x="181088" y="91202"/>
                    </a:cubicBezTo>
                    <a:cubicBezTo>
                      <a:pt x="171252" y="96566"/>
                      <a:pt x="157839" y="96566"/>
                      <a:pt x="145320" y="94778"/>
                    </a:cubicBezTo>
                    <a:cubicBezTo>
                      <a:pt x="138166" y="94778"/>
                      <a:pt x="131907" y="92990"/>
                      <a:pt x="124753" y="91202"/>
                    </a:cubicBezTo>
                    <a:cubicBezTo>
                      <a:pt x="149791" y="101037"/>
                      <a:pt x="173935" y="113555"/>
                      <a:pt x="190925" y="136802"/>
                    </a:cubicBezTo>
                    <a:cubicBezTo>
                      <a:pt x="192713" y="140379"/>
                      <a:pt x="198972" y="142167"/>
                      <a:pt x="206126" y="142167"/>
                    </a:cubicBezTo>
                    <a:cubicBezTo>
                      <a:pt x="207915" y="142167"/>
                      <a:pt x="207915" y="145744"/>
                      <a:pt x="207915" y="147532"/>
                    </a:cubicBezTo>
                    <a:cubicBezTo>
                      <a:pt x="204338" y="151108"/>
                      <a:pt x="200761" y="152897"/>
                      <a:pt x="202549" y="157367"/>
                    </a:cubicBezTo>
                    <a:lnTo>
                      <a:pt x="207915" y="157367"/>
                    </a:lnTo>
                    <a:cubicBezTo>
                      <a:pt x="215962" y="153791"/>
                      <a:pt x="215068" y="136802"/>
                      <a:pt x="226693" y="142167"/>
                    </a:cubicBezTo>
                    <a:cubicBezTo>
                      <a:pt x="234741" y="147532"/>
                      <a:pt x="238318" y="159156"/>
                      <a:pt x="233847" y="167203"/>
                    </a:cubicBezTo>
                    <a:cubicBezTo>
                      <a:pt x="226693" y="174356"/>
                      <a:pt x="220433" y="178827"/>
                      <a:pt x="213280" y="184191"/>
                    </a:cubicBezTo>
                    <a:cubicBezTo>
                      <a:pt x="211491" y="187768"/>
                      <a:pt x="211491" y="192239"/>
                      <a:pt x="213280" y="195815"/>
                    </a:cubicBezTo>
                    <a:cubicBezTo>
                      <a:pt x="218645" y="202968"/>
                      <a:pt x="220433" y="209227"/>
                      <a:pt x="221328" y="216380"/>
                    </a:cubicBezTo>
                    <a:cubicBezTo>
                      <a:pt x="226693" y="228004"/>
                      <a:pt x="228481" y="241416"/>
                      <a:pt x="232952" y="253934"/>
                    </a:cubicBezTo>
                    <a:cubicBezTo>
                      <a:pt x="240106" y="278970"/>
                      <a:pt x="246366" y="304899"/>
                      <a:pt x="244577" y="329935"/>
                    </a:cubicBezTo>
                    <a:cubicBezTo>
                      <a:pt x="244577" y="343347"/>
                      <a:pt x="237423" y="354971"/>
                      <a:pt x="242789" y="368383"/>
                    </a:cubicBezTo>
                    <a:cubicBezTo>
                      <a:pt x="246366" y="381795"/>
                      <a:pt x="254413" y="391630"/>
                      <a:pt x="261567" y="404148"/>
                    </a:cubicBezTo>
                    <a:cubicBezTo>
                      <a:pt x="268721" y="413984"/>
                      <a:pt x="274980" y="421137"/>
                      <a:pt x="280346" y="430972"/>
                    </a:cubicBezTo>
                    <a:cubicBezTo>
                      <a:pt x="290182" y="447961"/>
                      <a:pt x="308960" y="464949"/>
                      <a:pt x="300912" y="484620"/>
                    </a:cubicBezTo>
                    <a:cubicBezTo>
                      <a:pt x="295547" y="496244"/>
                      <a:pt x="277663" y="494456"/>
                      <a:pt x="265144" y="501609"/>
                    </a:cubicBezTo>
                    <a:cubicBezTo>
                      <a:pt x="255308" y="509656"/>
                      <a:pt x="263356" y="523962"/>
                      <a:pt x="268721" y="532009"/>
                    </a:cubicBezTo>
                    <a:cubicBezTo>
                      <a:pt x="276769" y="547209"/>
                      <a:pt x="258885" y="557045"/>
                      <a:pt x="246366" y="561516"/>
                    </a:cubicBezTo>
                    <a:cubicBezTo>
                      <a:pt x="249942" y="566880"/>
                      <a:pt x="256202" y="565092"/>
                      <a:pt x="257990" y="568669"/>
                    </a:cubicBezTo>
                    <a:cubicBezTo>
                      <a:pt x="259779" y="576716"/>
                      <a:pt x="267827" y="582081"/>
                      <a:pt x="263356" y="591022"/>
                    </a:cubicBezTo>
                    <a:cubicBezTo>
                      <a:pt x="256202" y="600857"/>
                      <a:pt x="236529" y="606222"/>
                      <a:pt x="246366" y="621422"/>
                    </a:cubicBezTo>
                    <a:cubicBezTo>
                      <a:pt x="253519" y="633046"/>
                      <a:pt x="249048" y="646458"/>
                      <a:pt x="244577" y="658976"/>
                    </a:cubicBezTo>
                    <a:cubicBezTo>
                      <a:pt x="239212" y="672388"/>
                      <a:pt x="227587" y="681329"/>
                      <a:pt x="214174" y="684012"/>
                    </a:cubicBezTo>
                    <a:cubicBezTo>
                      <a:pt x="204338" y="687588"/>
                      <a:pt x="191819" y="687588"/>
                      <a:pt x="181982" y="685800"/>
                    </a:cubicBezTo>
                    <a:cubicBezTo>
                      <a:pt x="178406" y="684012"/>
                      <a:pt x="174829" y="682223"/>
                      <a:pt x="172146" y="682223"/>
                    </a:cubicBezTo>
                    <a:cubicBezTo>
                      <a:pt x="143531" y="678647"/>
                      <a:pt x="114917" y="670600"/>
                      <a:pt x="86302" y="670600"/>
                    </a:cubicBezTo>
                    <a:cubicBezTo>
                      <a:pt x="78254" y="672388"/>
                      <a:pt x="69312" y="674176"/>
                      <a:pt x="63052" y="676859"/>
                    </a:cubicBezTo>
                    <a:cubicBezTo>
                      <a:pt x="55899" y="682223"/>
                      <a:pt x="48745" y="688482"/>
                      <a:pt x="42486" y="694741"/>
                    </a:cubicBezTo>
                    <a:cubicBezTo>
                      <a:pt x="41591" y="696530"/>
                      <a:pt x="39803" y="697424"/>
                      <a:pt x="38909" y="699212"/>
                    </a:cubicBezTo>
                    <a:cubicBezTo>
                      <a:pt x="38014" y="700106"/>
                      <a:pt x="37120" y="701000"/>
                      <a:pt x="37120" y="701894"/>
                    </a:cubicBezTo>
                    <a:lnTo>
                      <a:pt x="35332" y="703683"/>
                    </a:lnTo>
                    <a:cubicBezTo>
                      <a:pt x="29967" y="709942"/>
                      <a:pt x="26390" y="716201"/>
                      <a:pt x="21919" y="723354"/>
                    </a:cubicBezTo>
                    <a:cubicBezTo>
                      <a:pt x="21919" y="724248"/>
                      <a:pt x="21024" y="724248"/>
                      <a:pt x="21024" y="724248"/>
                    </a:cubicBezTo>
                    <a:cubicBezTo>
                      <a:pt x="21024" y="725142"/>
                      <a:pt x="20130" y="726036"/>
                      <a:pt x="19236" y="726930"/>
                    </a:cubicBezTo>
                    <a:cubicBezTo>
                      <a:pt x="13871" y="736766"/>
                      <a:pt x="9400" y="747495"/>
                      <a:pt x="6717" y="758225"/>
                    </a:cubicBezTo>
                    <a:cubicBezTo>
                      <a:pt x="-4908" y="796673"/>
                      <a:pt x="458" y="829755"/>
                      <a:pt x="8506" y="837803"/>
                    </a:cubicBezTo>
                    <a:cubicBezTo>
                      <a:pt x="10294" y="839591"/>
                      <a:pt x="63947" y="856579"/>
                      <a:pt x="101503" y="873568"/>
                    </a:cubicBezTo>
                    <a:cubicBezTo>
                      <a:pt x="119388" y="881615"/>
                      <a:pt x="131012" y="886980"/>
                      <a:pt x="141743" y="894133"/>
                    </a:cubicBezTo>
                    <a:lnTo>
                      <a:pt x="1085135" y="894133"/>
                    </a:lnTo>
                    <a:lnTo>
                      <a:pt x="1085135" y="0"/>
                    </a:lnTo>
                    <a:close/>
                  </a:path>
                </a:pathLst>
              </a:custGeom>
              <a:solidFill>
                <a:srgbClr val="E1000F"/>
              </a:solidFill>
              <a:ln w="893" cap="flat">
                <a:noFill/>
                <a:prstDash val="solid"/>
                <a:miter/>
              </a:ln>
            </p:spPr>
            <p:txBody>
              <a:bodyPr rtlCol="0" anchor="ctr"/>
              <a:lstStyle/>
              <a:p>
                <a:endParaRPr lang="fr-FR"/>
              </a:p>
            </p:txBody>
          </p:sp>
          <p:sp>
            <p:nvSpPr>
              <p:cNvPr id="12" name="Forme libre 11">
                <a:extLst>
                  <a:ext uri="{FF2B5EF4-FFF2-40B4-BE49-F238E27FC236}">
                    <a16:creationId xmlns:a16="http://schemas.microsoft.com/office/drawing/2014/main" id="{F1CAF52E-F37C-D341-08D5-C687A5441082}"/>
                  </a:ext>
                </a:extLst>
              </p:cNvPr>
              <p:cNvSpPr/>
              <p:nvPr/>
            </p:nvSpPr>
            <p:spPr>
              <a:xfrm>
                <a:off x="4684935" y="1205549"/>
                <a:ext cx="109897" cy="97202"/>
              </a:xfrm>
              <a:custGeom>
                <a:avLst/>
                <a:gdLst>
                  <a:gd name="connsiteX0" fmla="*/ 65277 w 109897"/>
                  <a:gd name="connsiteY0" fmla="*/ 15836 h 97202"/>
                  <a:gd name="connsiteX1" fmla="*/ 82267 w 109897"/>
                  <a:gd name="connsiteY1" fmla="*/ 21201 h 97202"/>
                  <a:gd name="connsiteX2" fmla="*/ 48287 w 109897"/>
                  <a:gd name="connsiteY2" fmla="*/ 51602 h 97202"/>
                  <a:gd name="connsiteX3" fmla="*/ 42922 w 109897"/>
                  <a:gd name="connsiteY3" fmla="*/ 51602 h 97202"/>
                  <a:gd name="connsiteX4" fmla="*/ 34874 w 109897"/>
                  <a:gd name="connsiteY4" fmla="*/ 63225 h 97202"/>
                  <a:gd name="connsiteX5" fmla="*/ 19673 w 109897"/>
                  <a:gd name="connsiteY5" fmla="*/ 65014 h 97202"/>
                  <a:gd name="connsiteX6" fmla="*/ 44711 w 109897"/>
                  <a:gd name="connsiteY6" fmla="*/ 74849 h 97202"/>
                  <a:gd name="connsiteX7" fmla="*/ 50076 w 109897"/>
                  <a:gd name="connsiteY7" fmla="*/ 82002 h 97202"/>
                  <a:gd name="connsiteX8" fmla="*/ 53653 w 109897"/>
                  <a:gd name="connsiteY8" fmla="*/ 80214 h 97202"/>
                  <a:gd name="connsiteX9" fmla="*/ 57229 w 109897"/>
                  <a:gd name="connsiteY9" fmla="*/ 82002 h 97202"/>
                  <a:gd name="connsiteX10" fmla="*/ 57229 w 109897"/>
                  <a:gd name="connsiteY10" fmla="*/ 89155 h 97202"/>
                  <a:gd name="connsiteX11" fmla="*/ 36663 w 109897"/>
                  <a:gd name="connsiteY11" fmla="*/ 94520 h 97202"/>
                  <a:gd name="connsiteX12" fmla="*/ 76008 w 109897"/>
                  <a:gd name="connsiteY12" fmla="*/ 94520 h 97202"/>
                  <a:gd name="connsiteX13" fmla="*/ 83162 w 109897"/>
                  <a:gd name="connsiteY13" fmla="*/ 65908 h 97202"/>
                  <a:gd name="connsiteX14" fmla="*/ 79585 w 109897"/>
                  <a:gd name="connsiteY14" fmla="*/ 60543 h 97202"/>
                  <a:gd name="connsiteX15" fmla="*/ 89421 w 109897"/>
                  <a:gd name="connsiteY15" fmla="*/ 50708 h 97202"/>
                  <a:gd name="connsiteX16" fmla="*/ 99257 w 109897"/>
                  <a:gd name="connsiteY16" fmla="*/ 45343 h 97202"/>
                  <a:gd name="connsiteX17" fmla="*/ 93892 w 109897"/>
                  <a:gd name="connsiteY17" fmla="*/ 37296 h 97202"/>
                  <a:gd name="connsiteX18" fmla="*/ 109094 w 109897"/>
                  <a:gd name="connsiteY18" fmla="*/ 10472 h 97202"/>
                  <a:gd name="connsiteX19" fmla="*/ 85844 w 109897"/>
                  <a:gd name="connsiteY19" fmla="*/ 1530 h 97202"/>
                  <a:gd name="connsiteX20" fmla="*/ 57229 w 109897"/>
                  <a:gd name="connsiteY20" fmla="*/ 3319 h 97202"/>
                  <a:gd name="connsiteX21" fmla="*/ 32192 w 109897"/>
                  <a:gd name="connsiteY21" fmla="*/ 10472 h 97202"/>
                  <a:gd name="connsiteX22" fmla="*/ 0 w 109897"/>
                  <a:gd name="connsiteY22" fmla="*/ 27460 h 97202"/>
                  <a:gd name="connsiteX23" fmla="*/ 36663 w 109897"/>
                  <a:gd name="connsiteY23" fmla="*/ 17625 h 97202"/>
                  <a:gd name="connsiteX24" fmla="*/ 65277 w 109897"/>
                  <a:gd name="connsiteY24" fmla="*/ 15836 h 97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9897" h="97202">
                    <a:moveTo>
                      <a:pt x="65277" y="15836"/>
                    </a:moveTo>
                    <a:cubicBezTo>
                      <a:pt x="72431" y="17625"/>
                      <a:pt x="82267" y="17625"/>
                      <a:pt x="82267" y="21201"/>
                    </a:cubicBezTo>
                    <a:cubicBezTo>
                      <a:pt x="78691" y="34613"/>
                      <a:pt x="59018" y="38190"/>
                      <a:pt x="48287" y="51602"/>
                    </a:cubicBezTo>
                    <a:lnTo>
                      <a:pt x="42922" y="51602"/>
                    </a:lnTo>
                    <a:cubicBezTo>
                      <a:pt x="37557" y="55178"/>
                      <a:pt x="39345" y="63225"/>
                      <a:pt x="34874" y="63225"/>
                    </a:cubicBezTo>
                    <a:cubicBezTo>
                      <a:pt x="29509" y="61437"/>
                      <a:pt x="25038" y="63225"/>
                      <a:pt x="19673" y="65014"/>
                    </a:cubicBezTo>
                    <a:cubicBezTo>
                      <a:pt x="26826" y="72167"/>
                      <a:pt x="34874" y="76637"/>
                      <a:pt x="44711" y="74849"/>
                    </a:cubicBezTo>
                    <a:cubicBezTo>
                      <a:pt x="46499" y="74849"/>
                      <a:pt x="50076" y="78426"/>
                      <a:pt x="50076" y="82002"/>
                    </a:cubicBezTo>
                    <a:cubicBezTo>
                      <a:pt x="50076" y="82002"/>
                      <a:pt x="51864" y="82002"/>
                      <a:pt x="53653" y="80214"/>
                    </a:cubicBezTo>
                    <a:cubicBezTo>
                      <a:pt x="55441" y="80214"/>
                      <a:pt x="57229" y="80214"/>
                      <a:pt x="57229" y="82002"/>
                    </a:cubicBezTo>
                    <a:lnTo>
                      <a:pt x="57229" y="89155"/>
                    </a:lnTo>
                    <a:cubicBezTo>
                      <a:pt x="51864" y="96308"/>
                      <a:pt x="43816" y="92732"/>
                      <a:pt x="36663" y="94520"/>
                    </a:cubicBezTo>
                    <a:cubicBezTo>
                      <a:pt x="50076" y="98097"/>
                      <a:pt x="63489" y="98097"/>
                      <a:pt x="76008" y="94520"/>
                    </a:cubicBezTo>
                    <a:cubicBezTo>
                      <a:pt x="85844" y="90944"/>
                      <a:pt x="76008" y="73955"/>
                      <a:pt x="83162" y="65908"/>
                    </a:cubicBezTo>
                    <a:cubicBezTo>
                      <a:pt x="79585" y="65908"/>
                      <a:pt x="83162" y="60543"/>
                      <a:pt x="79585" y="60543"/>
                    </a:cubicBezTo>
                    <a:cubicBezTo>
                      <a:pt x="83162" y="56967"/>
                      <a:pt x="86738" y="52496"/>
                      <a:pt x="89421" y="50708"/>
                    </a:cubicBezTo>
                    <a:cubicBezTo>
                      <a:pt x="92998" y="50708"/>
                      <a:pt x="97469" y="48919"/>
                      <a:pt x="99257" y="45343"/>
                    </a:cubicBezTo>
                    <a:cubicBezTo>
                      <a:pt x="99257" y="41766"/>
                      <a:pt x="92104" y="39978"/>
                      <a:pt x="93892" y="37296"/>
                    </a:cubicBezTo>
                    <a:cubicBezTo>
                      <a:pt x="103728" y="30143"/>
                      <a:pt x="112671" y="20307"/>
                      <a:pt x="109094" y="10472"/>
                    </a:cubicBezTo>
                    <a:cubicBezTo>
                      <a:pt x="107305" y="5107"/>
                      <a:pt x="93892" y="5107"/>
                      <a:pt x="85844" y="1530"/>
                    </a:cubicBezTo>
                    <a:cubicBezTo>
                      <a:pt x="77796" y="-2046"/>
                      <a:pt x="67066" y="1530"/>
                      <a:pt x="57229" y="3319"/>
                    </a:cubicBezTo>
                    <a:cubicBezTo>
                      <a:pt x="49182" y="3319"/>
                      <a:pt x="40239" y="8683"/>
                      <a:pt x="32192" y="10472"/>
                    </a:cubicBezTo>
                    <a:cubicBezTo>
                      <a:pt x="20567" y="14048"/>
                      <a:pt x="9836" y="20307"/>
                      <a:pt x="0" y="27460"/>
                    </a:cubicBezTo>
                    <a:cubicBezTo>
                      <a:pt x="11625" y="22095"/>
                      <a:pt x="23249" y="20307"/>
                      <a:pt x="36663" y="17625"/>
                    </a:cubicBezTo>
                    <a:cubicBezTo>
                      <a:pt x="46499" y="15836"/>
                      <a:pt x="54547" y="14048"/>
                      <a:pt x="65277" y="15836"/>
                    </a:cubicBezTo>
                  </a:path>
                </a:pathLst>
              </a:custGeom>
              <a:solidFill>
                <a:srgbClr val="808080"/>
              </a:solidFill>
              <a:ln w="893" cap="flat">
                <a:noFill/>
                <a:prstDash val="solid"/>
                <a:miter/>
              </a:ln>
            </p:spPr>
            <p:txBody>
              <a:bodyPr rtlCol="0" anchor="ctr"/>
              <a:lstStyle/>
              <a:p>
                <a:endParaRPr lang="fr-FR"/>
              </a:p>
            </p:txBody>
          </p:sp>
        </p:grpSp>
        <p:sp>
          <p:nvSpPr>
            <p:cNvPr id="8" name="Forme libre 7">
              <a:extLst>
                <a:ext uri="{FF2B5EF4-FFF2-40B4-BE49-F238E27FC236}">
                  <a16:creationId xmlns:a16="http://schemas.microsoft.com/office/drawing/2014/main" id="{9FA5455C-E39F-9FDE-E321-12891E195B33}"/>
                </a:ext>
              </a:extLst>
            </p:cNvPr>
            <p:cNvSpPr/>
            <p:nvPr/>
          </p:nvSpPr>
          <p:spPr>
            <a:xfrm>
              <a:off x="3189814" y="2048458"/>
              <a:ext cx="5812369" cy="1982292"/>
            </a:xfrm>
            <a:custGeom>
              <a:avLst/>
              <a:gdLst>
                <a:gd name="connsiteX0" fmla="*/ 0 w 5812369"/>
                <a:gd name="connsiteY0" fmla="*/ 857474 h 1982292"/>
                <a:gd name="connsiteX1" fmla="*/ 0 w 5812369"/>
                <a:gd name="connsiteY1" fmla="*/ 186874 h 1982292"/>
                <a:gd name="connsiteX2" fmla="*/ 203880 w 5812369"/>
                <a:gd name="connsiteY2" fmla="*/ 186874 h 1982292"/>
                <a:gd name="connsiteX3" fmla="*/ 377357 w 5812369"/>
                <a:gd name="connsiteY3" fmla="*/ 240522 h 1982292"/>
                <a:gd name="connsiteX4" fmla="*/ 441740 w 5812369"/>
                <a:gd name="connsiteY4" fmla="*/ 387160 h 1982292"/>
                <a:gd name="connsiteX5" fmla="*/ 414020 w 5812369"/>
                <a:gd name="connsiteY5" fmla="*/ 490879 h 1982292"/>
                <a:gd name="connsiteX6" fmla="*/ 335329 w 5812369"/>
                <a:gd name="connsiteY6" fmla="*/ 560621 h 1982292"/>
                <a:gd name="connsiteX7" fmla="*/ 544574 w 5812369"/>
                <a:gd name="connsiteY7" fmla="*/ 857474 h 1982292"/>
                <a:gd name="connsiteX8" fmla="*/ 382722 w 5812369"/>
                <a:gd name="connsiteY8" fmla="*/ 857474 h 1982292"/>
                <a:gd name="connsiteX9" fmla="*/ 204774 w 5812369"/>
                <a:gd name="connsiteY9" fmla="*/ 586551 h 1982292"/>
                <a:gd name="connsiteX10" fmla="*/ 135920 w 5812369"/>
                <a:gd name="connsiteY10" fmla="*/ 586551 h 1982292"/>
                <a:gd name="connsiteX11" fmla="*/ 135920 w 5812369"/>
                <a:gd name="connsiteY11" fmla="*/ 857474 h 1982292"/>
                <a:gd name="connsiteX12" fmla="*/ 135920 w 5812369"/>
                <a:gd name="connsiteY12" fmla="*/ 471208 h 1982292"/>
                <a:gd name="connsiteX13" fmla="*/ 211928 w 5812369"/>
                <a:gd name="connsiteY13" fmla="*/ 471208 h 1982292"/>
                <a:gd name="connsiteX14" fmla="*/ 278100 w 5812369"/>
                <a:gd name="connsiteY14" fmla="*/ 448855 h 1982292"/>
                <a:gd name="connsiteX15" fmla="*/ 302243 w 5812369"/>
                <a:gd name="connsiteY15" fmla="*/ 385371 h 1982292"/>
                <a:gd name="connsiteX16" fmla="*/ 278100 w 5812369"/>
                <a:gd name="connsiteY16" fmla="*/ 324570 h 1982292"/>
                <a:gd name="connsiteX17" fmla="*/ 211928 w 5812369"/>
                <a:gd name="connsiteY17" fmla="*/ 303111 h 1982292"/>
                <a:gd name="connsiteX18" fmla="*/ 135920 w 5812369"/>
                <a:gd name="connsiteY18" fmla="*/ 303111 h 1982292"/>
                <a:gd name="connsiteX19" fmla="*/ 639361 w 5812369"/>
                <a:gd name="connsiteY19" fmla="*/ 857474 h 1982292"/>
                <a:gd name="connsiteX20" fmla="*/ 639361 w 5812369"/>
                <a:gd name="connsiteY20" fmla="*/ 186874 h 1982292"/>
                <a:gd name="connsiteX21" fmla="*/ 1028342 w 5812369"/>
                <a:gd name="connsiteY21" fmla="*/ 186874 h 1982292"/>
                <a:gd name="connsiteX22" fmla="*/ 1028342 w 5812369"/>
                <a:gd name="connsiteY22" fmla="*/ 303111 h 1982292"/>
                <a:gd name="connsiteX23" fmla="*/ 774387 w 5812369"/>
                <a:gd name="connsiteY23" fmla="*/ 303111 h 1982292"/>
                <a:gd name="connsiteX24" fmla="*/ 774387 w 5812369"/>
                <a:gd name="connsiteY24" fmla="*/ 457796 h 1982292"/>
                <a:gd name="connsiteX25" fmla="*/ 989891 w 5812369"/>
                <a:gd name="connsiteY25" fmla="*/ 457796 h 1982292"/>
                <a:gd name="connsiteX26" fmla="*/ 989891 w 5812369"/>
                <a:gd name="connsiteY26" fmla="*/ 574033 h 1982292"/>
                <a:gd name="connsiteX27" fmla="*/ 774387 w 5812369"/>
                <a:gd name="connsiteY27" fmla="*/ 574033 h 1982292"/>
                <a:gd name="connsiteX28" fmla="*/ 774387 w 5812369"/>
                <a:gd name="connsiteY28" fmla="*/ 741236 h 1982292"/>
                <a:gd name="connsiteX29" fmla="*/ 1028342 w 5812369"/>
                <a:gd name="connsiteY29" fmla="*/ 741236 h 1982292"/>
                <a:gd name="connsiteX30" fmla="*/ 1028342 w 5812369"/>
                <a:gd name="connsiteY30" fmla="*/ 857474 h 1982292"/>
                <a:gd name="connsiteX31" fmla="*/ 770810 w 5812369"/>
                <a:gd name="connsiteY31" fmla="*/ 129649 h 1982292"/>
                <a:gd name="connsiteX32" fmla="*/ 878115 w 5812369"/>
                <a:gd name="connsiteY32" fmla="*/ 0 h 1982292"/>
                <a:gd name="connsiteX33" fmla="*/ 1017612 w 5812369"/>
                <a:gd name="connsiteY33" fmla="*/ 0 h 1982292"/>
                <a:gd name="connsiteX34" fmla="*/ 894211 w 5812369"/>
                <a:gd name="connsiteY34" fmla="*/ 129649 h 1982292"/>
                <a:gd name="connsiteX35" fmla="*/ 1193771 w 5812369"/>
                <a:gd name="connsiteY35" fmla="*/ 857474 h 1982292"/>
                <a:gd name="connsiteX36" fmla="*/ 1193771 w 5812369"/>
                <a:gd name="connsiteY36" fmla="*/ 186874 h 1982292"/>
                <a:gd name="connsiteX37" fmla="*/ 1414641 w 5812369"/>
                <a:gd name="connsiteY37" fmla="*/ 186874 h 1982292"/>
                <a:gd name="connsiteX38" fmla="*/ 1587224 w 5812369"/>
                <a:gd name="connsiteY38" fmla="*/ 240522 h 1982292"/>
                <a:gd name="connsiteX39" fmla="*/ 1650713 w 5812369"/>
                <a:gd name="connsiteY39" fmla="*/ 387160 h 1982292"/>
                <a:gd name="connsiteX40" fmla="*/ 1587224 w 5812369"/>
                <a:gd name="connsiteY40" fmla="*/ 532903 h 1982292"/>
                <a:gd name="connsiteX41" fmla="*/ 1414641 w 5812369"/>
                <a:gd name="connsiteY41" fmla="*/ 586551 h 1982292"/>
                <a:gd name="connsiteX42" fmla="*/ 1329691 w 5812369"/>
                <a:gd name="connsiteY42" fmla="*/ 586551 h 1982292"/>
                <a:gd name="connsiteX43" fmla="*/ 1329691 w 5812369"/>
                <a:gd name="connsiteY43" fmla="*/ 857474 h 1982292"/>
                <a:gd name="connsiteX44" fmla="*/ 1329691 w 5812369"/>
                <a:gd name="connsiteY44" fmla="*/ 471208 h 1982292"/>
                <a:gd name="connsiteX45" fmla="*/ 1420007 w 5812369"/>
                <a:gd name="connsiteY45" fmla="*/ 471208 h 1982292"/>
                <a:gd name="connsiteX46" fmla="*/ 1487967 w 5812369"/>
                <a:gd name="connsiteY46" fmla="*/ 447961 h 1982292"/>
                <a:gd name="connsiteX47" fmla="*/ 1512110 w 5812369"/>
                <a:gd name="connsiteY47" fmla="*/ 385371 h 1982292"/>
                <a:gd name="connsiteX48" fmla="*/ 1487072 w 5812369"/>
                <a:gd name="connsiteY48" fmla="*/ 324570 h 1982292"/>
                <a:gd name="connsiteX49" fmla="*/ 1420007 w 5812369"/>
                <a:gd name="connsiteY49" fmla="*/ 303111 h 1982292"/>
                <a:gd name="connsiteX50" fmla="*/ 1329691 w 5812369"/>
                <a:gd name="connsiteY50" fmla="*/ 303111 h 1982292"/>
                <a:gd name="connsiteX51" fmla="*/ 1759807 w 5812369"/>
                <a:gd name="connsiteY51" fmla="*/ 595493 h 1982292"/>
                <a:gd name="connsiteX52" fmla="*/ 1759807 w 5812369"/>
                <a:gd name="connsiteY52" fmla="*/ 186874 h 1982292"/>
                <a:gd name="connsiteX53" fmla="*/ 1895727 w 5812369"/>
                <a:gd name="connsiteY53" fmla="*/ 186874 h 1982292"/>
                <a:gd name="connsiteX54" fmla="*/ 1895727 w 5812369"/>
                <a:gd name="connsiteY54" fmla="*/ 606222 h 1982292"/>
                <a:gd name="connsiteX55" fmla="*/ 1931495 w 5812369"/>
                <a:gd name="connsiteY55" fmla="*/ 711730 h 1982292"/>
                <a:gd name="connsiteX56" fmla="*/ 2030753 w 5812369"/>
                <a:gd name="connsiteY56" fmla="*/ 749283 h 1982292"/>
                <a:gd name="connsiteX57" fmla="*/ 2129116 w 5812369"/>
                <a:gd name="connsiteY57" fmla="*/ 711730 h 1982292"/>
                <a:gd name="connsiteX58" fmla="*/ 2164884 w 5812369"/>
                <a:gd name="connsiteY58" fmla="*/ 606222 h 1982292"/>
                <a:gd name="connsiteX59" fmla="*/ 2164884 w 5812369"/>
                <a:gd name="connsiteY59" fmla="*/ 186874 h 1982292"/>
                <a:gd name="connsiteX60" fmla="*/ 2300804 w 5812369"/>
                <a:gd name="connsiteY60" fmla="*/ 186874 h 1982292"/>
                <a:gd name="connsiteX61" fmla="*/ 2300804 w 5812369"/>
                <a:gd name="connsiteY61" fmla="*/ 595493 h 1982292"/>
                <a:gd name="connsiteX62" fmla="*/ 2228373 w 5812369"/>
                <a:gd name="connsiteY62" fmla="*/ 802037 h 1982292"/>
                <a:gd name="connsiteX63" fmla="*/ 2029858 w 5812369"/>
                <a:gd name="connsiteY63" fmla="*/ 876250 h 1982292"/>
                <a:gd name="connsiteX64" fmla="*/ 1832238 w 5812369"/>
                <a:gd name="connsiteY64" fmla="*/ 802037 h 1982292"/>
                <a:gd name="connsiteX65" fmla="*/ 1759807 w 5812369"/>
                <a:gd name="connsiteY65" fmla="*/ 595493 h 1982292"/>
                <a:gd name="connsiteX66" fmla="*/ 2477858 w 5812369"/>
                <a:gd name="connsiteY66" fmla="*/ 857474 h 1982292"/>
                <a:gd name="connsiteX67" fmla="*/ 2477858 w 5812369"/>
                <a:gd name="connsiteY67" fmla="*/ 186874 h 1982292"/>
                <a:gd name="connsiteX68" fmla="*/ 2667431 w 5812369"/>
                <a:gd name="connsiteY68" fmla="*/ 186874 h 1982292"/>
                <a:gd name="connsiteX69" fmla="*/ 2831071 w 5812369"/>
                <a:gd name="connsiteY69" fmla="*/ 235157 h 1982292"/>
                <a:gd name="connsiteX70" fmla="*/ 2890983 w 5812369"/>
                <a:gd name="connsiteY70" fmla="*/ 369277 h 1982292"/>
                <a:gd name="connsiteX71" fmla="*/ 2820341 w 5812369"/>
                <a:gd name="connsiteY71" fmla="*/ 501609 h 1982292"/>
                <a:gd name="connsiteX72" fmla="*/ 2901714 w 5812369"/>
                <a:gd name="connsiteY72" fmla="*/ 565986 h 1982292"/>
                <a:gd name="connsiteX73" fmla="*/ 2930329 w 5812369"/>
                <a:gd name="connsiteY73" fmla="*/ 659870 h 1982292"/>
                <a:gd name="connsiteX74" fmla="*/ 2863263 w 5812369"/>
                <a:gd name="connsiteY74" fmla="*/ 804720 h 1982292"/>
                <a:gd name="connsiteX75" fmla="*/ 2681738 w 5812369"/>
                <a:gd name="connsiteY75" fmla="*/ 857474 h 1982292"/>
                <a:gd name="connsiteX76" fmla="*/ 2612884 w 5812369"/>
                <a:gd name="connsiteY76" fmla="*/ 741236 h 1982292"/>
                <a:gd name="connsiteX77" fmla="*/ 2689786 w 5812369"/>
                <a:gd name="connsiteY77" fmla="*/ 741236 h 1982292"/>
                <a:gd name="connsiteX78" fmla="*/ 2764005 w 5812369"/>
                <a:gd name="connsiteY78" fmla="*/ 717989 h 1982292"/>
                <a:gd name="connsiteX79" fmla="*/ 2790832 w 5812369"/>
                <a:gd name="connsiteY79" fmla="*/ 652717 h 1982292"/>
                <a:gd name="connsiteX80" fmla="*/ 2764005 w 5812369"/>
                <a:gd name="connsiteY80" fmla="*/ 588340 h 1982292"/>
                <a:gd name="connsiteX81" fmla="*/ 2689786 w 5812369"/>
                <a:gd name="connsiteY81" fmla="*/ 565986 h 1982292"/>
                <a:gd name="connsiteX82" fmla="*/ 2612884 w 5812369"/>
                <a:gd name="connsiteY82" fmla="*/ 565986 h 1982292"/>
                <a:gd name="connsiteX83" fmla="*/ 2612884 w 5812369"/>
                <a:gd name="connsiteY83" fmla="*/ 449749 h 1982292"/>
                <a:gd name="connsiteX84" fmla="*/ 2670113 w 5812369"/>
                <a:gd name="connsiteY84" fmla="*/ 449749 h 1982292"/>
                <a:gd name="connsiteX85" fmla="*/ 2730025 w 5812369"/>
                <a:gd name="connsiteY85" fmla="*/ 430078 h 1982292"/>
                <a:gd name="connsiteX86" fmla="*/ 2751486 w 5812369"/>
                <a:gd name="connsiteY86" fmla="*/ 375536 h 1982292"/>
                <a:gd name="connsiteX87" fmla="*/ 2730025 w 5812369"/>
                <a:gd name="connsiteY87" fmla="*/ 322782 h 1982292"/>
                <a:gd name="connsiteX88" fmla="*/ 2670113 w 5812369"/>
                <a:gd name="connsiteY88" fmla="*/ 303111 h 1982292"/>
                <a:gd name="connsiteX89" fmla="*/ 2612884 w 5812369"/>
                <a:gd name="connsiteY89" fmla="*/ 303111 h 1982292"/>
                <a:gd name="connsiteX90" fmla="*/ 3077873 w 5812369"/>
                <a:gd name="connsiteY90" fmla="*/ 857474 h 1982292"/>
                <a:gd name="connsiteX91" fmla="*/ 3077873 w 5812369"/>
                <a:gd name="connsiteY91" fmla="*/ 186874 h 1982292"/>
                <a:gd name="connsiteX92" fmla="*/ 3212899 w 5812369"/>
                <a:gd name="connsiteY92" fmla="*/ 186874 h 1982292"/>
                <a:gd name="connsiteX93" fmla="*/ 3212899 w 5812369"/>
                <a:gd name="connsiteY93" fmla="*/ 734083 h 1982292"/>
                <a:gd name="connsiteX94" fmla="*/ 3466855 w 5812369"/>
                <a:gd name="connsiteY94" fmla="*/ 734083 h 1982292"/>
                <a:gd name="connsiteX95" fmla="*/ 3466855 w 5812369"/>
                <a:gd name="connsiteY95" fmla="*/ 857474 h 1982292"/>
                <a:gd name="connsiteX96" fmla="*/ 3595621 w 5812369"/>
                <a:gd name="connsiteY96" fmla="*/ 857474 h 1982292"/>
                <a:gd name="connsiteX97" fmla="*/ 3595621 w 5812369"/>
                <a:gd name="connsiteY97" fmla="*/ 186874 h 1982292"/>
                <a:gd name="connsiteX98" fmla="*/ 3730647 w 5812369"/>
                <a:gd name="connsiteY98" fmla="*/ 186874 h 1982292"/>
                <a:gd name="connsiteX99" fmla="*/ 3730647 w 5812369"/>
                <a:gd name="connsiteY99" fmla="*/ 857474 h 1982292"/>
                <a:gd name="connsiteX100" fmla="*/ 3896076 w 5812369"/>
                <a:gd name="connsiteY100" fmla="*/ 658976 h 1982292"/>
                <a:gd name="connsiteX101" fmla="*/ 3870144 w 5812369"/>
                <a:gd name="connsiteY101" fmla="*/ 522174 h 1982292"/>
                <a:gd name="connsiteX102" fmla="*/ 3896076 w 5812369"/>
                <a:gd name="connsiteY102" fmla="*/ 386265 h 1982292"/>
                <a:gd name="connsiteX103" fmla="*/ 3967613 w 5812369"/>
                <a:gd name="connsiteY103" fmla="*/ 272711 h 1982292"/>
                <a:gd name="connsiteX104" fmla="*/ 4080284 w 5812369"/>
                <a:gd name="connsiteY104" fmla="*/ 195815 h 1982292"/>
                <a:gd name="connsiteX105" fmla="*/ 4224252 w 5812369"/>
                <a:gd name="connsiteY105" fmla="*/ 167203 h 1982292"/>
                <a:gd name="connsiteX106" fmla="*/ 4368220 w 5812369"/>
                <a:gd name="connsiteY106" fmla="*/ 195815 h 1982292"/>
                <a:gd name="connsiteX107" fmla="*/ 4480890 w 5812369"/>
                <a:gd name="connsiteY107" fmla="*/ 272711 h 1982292"/>
                <a:gd name="connsiteX108" fmla="*/ 4552427 w 5812369"/>
                <a:gd name="connsiteY108" fmla="*/ 386265 h 1982292"/>
                <a:gd name="connsiteX109" fmla="*/ 4578359 w 5812369"/>
                <a:gd name="connsiteY109" fmla="*/ 522174 h 1982292"/>
                <a:gd name="connsiteX110" fmla="*/ 4543485 w 5812369"/>
                <a:gd name="connsiteY110" fmla="*/ 679541 h 1982292"/>
                <a:gd name="connsiteX111" fmla="*/ 4446910 w 5812369"/>
                <a:gd name="connsiteY111" fmla="*/ 802037 h 1982292"/>
                <a:gd name="connsiteX112" fmla="*/ 4487150 w 5812369"/>
                <a:gd name="connsiteY112" fmla="*/ 840485 h 1982292"/>
                <a:gd name="connsiteX113" fmla="*/ 4626646 w 5812369"/>
                <a:gd name="connsiteY113" fmla="*/ 903968 h 1982292"/>
                <a:gd name="connsiteX114" fmla="*/ 4674934 w 5812369"/>
                <a:gd name="connsiteY114" fmla="*/ 896815 h 1982292"/>
                <a:gd name="connsiteX115" fmla="*/ 4674934 w 5812369"/>
                <a:gd name="connsiteY115" fmla="*/ 1012159 h 1982292"/>
                <a:gd name="connsiteX116" fmla="*/ 4604291 w 5812369"/>
                <a:gd name="connsiteY116" fmla="*/ 1023782 h 1982292"/>
                <a:gd name="connsiteX117" fmla="*/ 4395940 w 5812369"/>
                <a:gd name="connsiteY117" fmla="*/ 936157 h 1982292"/>
                <a:gd name="connsiteX118" fmla="*/ 4316355 w 5812369"/>
                <a:gd name="connsiteY118" fmla="*/ 864627 h 1982292"/>
                <a:gd name="connsiteX119" fmla="*/ 4224252 w 5812369"/>
                <a:gd name="connsiteY119" fmla="*/ 876250 h 1982292"/>
                <a:gd name="connsiteX120" fmla="*/ 4080284 w 5812369"/>
                <a:gd name="connsiteY120" fmla="*/ 847638 h 1982292"/>
                <a:gd name="connsiteX121" fmla="*/ 3967613 w 5812369"/>
                <a:gd name="connsiteY121" fmla="*/ 771637 h 1982292"/>
                <a:gd name="connsiteX122" fmla="*/ 3896076 w 5812369"/>
                <a:gd name="connsiteY122" fmla="*/ 658976 h 1982292"/>
                <a:gd name="connsiteX123" fmla="*/ 4070447 w 5812369"/>
                <a:gd name="connsiteY123" fmla="*/ 360336 h 1982292"/>
                <a:gd name="connsiteX124" fmla="*/ 4008747 w 5812369"/>
                <a:gd name="connsiteY124" fmla="*/ 522174 h 1982292"/>
                <a:gd name="connsiteX125" fmla="*/ 4070447 w 5812369"/>
                <a:gd name="connsiteY125" fmla="*/ 684012 h 1982292"/>
                <a:gd name="connsiteX126" fmla="*/ 4225146 w 5812369"/>
                <a:gd name="connsiteY126" fmla="*/ 749283 h 1982292"/>
                <a:gd name="connsiteX127" fmla="*/ 4335134 w 5812369"/>
                <a:gd name="connsiteY127" fmla="*/ 719777 h 1982292"/>
                <a:gd name="connsiteX128" fmla="*/ 4412036 w 5812369"/>
                <a:gd name="connsiteY128" fmla="*/ 637517 h 1982292"/>
                <a:gd name="connsiteX129" fmla="*/ 4439756 w 5812369"/>
                <a:gd name="connsiteY129" fmla="*/ 522174 h 1982292"/>
                <a:gd name="connsiteX130" fmla="*/ 4378056 w 5812369"/>
                <a:gd name="connsiteY130" fmla="*/ 360336 h 1982292"/>
                <a:gd name="connsiteX131" fmla="*/ 4224252 w 5812369"/>
                <a:gd name="connsiteY131" fmla="*/ 295064 h 1982292"/>
                <a:gd name="connsiteX132" fmla="*/ 4069553 w 5812369"/>
                <a:gd name="connsiteY132" fmla="*/ 360336 h 1982292"/>
                <a:gd name="connsiteX133" fmla="*/ 4705337 w 5812369"/>
                <a:gd name="connsiteY133" fmla="*/ 595493 h 1982292"/>
                <a:gd name="connsiteX134" fmla="*/ 4705337 w 5812369"/>
                <a:gd name="connsiteY134" fmla="*/ 186874 h 1982292"/>
                <a:gd name="connsiteX135" fmla="*/ 4841257 w 5812369"/>
                <a:gd name="connsiteY135" fmla="*/ 186874 h 1982292"/>
                <a:gd name="connsiteX136" fmla="*/ 4841257 w 5812369"/>
                <a:gd name="connsiteY136" fmla="*/ 606222 h 1982292"/>
                <a:gd name="connsiteX137" fmla="*/ 4877025 w 5812369"/>
                <a:gd name="connsiteY137" fmla="*/ 711730 h 1982292"/>
                <a:gd name="connsiteX138" fmla="*/ 4976283 w 5812369"/>
                <a:gd name="connsiteY138" fmla="*/ 749283 h 1982292"/>
                <a:gd name="connsiteX139" fmla="*/ 5074646 w 5812369"/>
                <a:gd name="connsiteY139" fmla="*/ 711730 h 1982292"/>
                <a:gd name="connsiteX140" fmla="*/ 5110414 w 5812369"/>
                <a:gd name="connsiteY140" fmla="*/ 606222 h 1982292"/>
                <a:gd name="connsiteX141" fmla="*/ 5110414 w 5812369"/>
                <a:gd name="connsiteY141" fmla="*/ 186874 h 1982292"/>
                <a:gd name="connsiteX142" fmla="*/ 5246334 w 5812369"/>
                <a:gd name="connsiteY142" fmla="*/ 186874 h 1982292"/>
                <a:gd name="connsiteX143" fmla="*/ 5246334 w 5812369"/>
                <a:gd name="connsiteY143" fmla="*/ 595493 h 1982292"/>
                <a:gd name="connsiteX144" fmla="*/ 5173903 w 5812369"/>
                <a:gd name="connsiteY144" fmla="*/ 802037 h 1982292"/>
                <a:gd name="connsiteX145" fmla="*/ 4975389 w 5812369"/>
                <a:gd name="connsiteY145" fmla="*/ 876250 h 1982292"/>
                <a:gd name="connsiteX146" fmla="*/ 4777768 w 5812369"/>
                <a:gd name="connsiteY146" fmla="*/ 802037 h 1982292"/>
                <a:gd name="connsiteX147" fmla="*/ 4705337 w 5812369"/>
                <a:gd name="connsiteY147" fmla="*/ 595493 h 1982292"/>
                <a:gd name="connsiteX148" fmla="*/ 5423388 w 5812369"/>
                <a:gd name="connsiteY148" fmla="*/ 857474 h 1982292"/>
                <a:gd name="connsiteX149" fmla="*/ 5423388 w 5812369"/>
                <a:gd name="connsiteY149" fmla="*/ 186874 h 1982292"/>
                <a:gd name="connsiteX150" fmla="*/ 5812370 w 5812369"/>
                <a:gd name="connsiteY150" fmla="*/ 186874 h 1982292"/>
                <a:gd name="connsiteX151" fmla="*/ 5812370 w 5812369"/>
                <a:gd name="connsiteY151" fmla="*/ 303111 h 1982292"/>
                <a:gd name="connsiteX152" fmla="*/ 5558414 w 5812369"/>
                <a:gd name="connsiteY152" fmla="*/ 303111 h 1982292"/>
                <a:gd name="connsiteX153" fmla="*/ 5558414 w 5812369"/>
                <a:gd name="connsiteY153" fmla="*/ 457796 h 1982292"/>
                <a:gd name="connsiteX154" fmla="*/ 5773919 w 5812369"/>
                <a:gd name="connsiteY154" fmla="*/ 457796 h 1982292"/>
                <a:gd name="connsiteX155" fmla="*/ 5773919 w 5812369"/>
                <a:gd name="connsiteY155" fmla="*/ 574033 h 1982292"/>
                <a:gd name="connsiteX156" fmla="*/ 5558414 w 5812369"/>
                <a:gd name="connsiteY156" fmla="*/ 574033 h 1982292"/>
                <a:gd name="connsiteX157" fmla="*/ 5558414 w 5812369"/>
                <a:gd name="connsiteY157" fmla="*/ 741236 h 1982292"/>
                <a:gd name="connsiteX158" fmla="*/ 5812370 w 5812369"/>
                <a:gd name="connsiteY158" fmla="*/ 741236 h 1982292"/>
                <a:gd name="connsiteX159" fmla="*/ 5812370 w 5812369"/>
                <a:gd name="connsiteY159" fmla="*/ 857474 h 1982292"/>
                <a:gd name="connsiteX160" fmla="*/ 0 w 5812369"/>
                <a:gd name="connsiteY160" fmla="*/ 1827608 h 1982292"/>
                <a:gd name="connsiteX161" fmla="*/ 0 w 5812369"/>
                <a:gd name="connsiteY161" fmla="*/ 1157008 h 1982292"/>
                <a:gd name="connsiteX162" fmla="*/ 388982 w 5812369"/>
                <a:gd name="connsiteY162" fmla="*/ 1157008 h 1982292"/>
                <a:gd name="connsiteX163" fmla="*/ 388982 w 5812369"/>
                <a:gd name="connsiteY163" fmla="*/ 1273245 h 1982292"/>
                <a:gd name="connsiteX164" fmla="*/ 135920 w 5812369"/>
                <a:gd name="connsiteY164" fmla="*/ 1273245 h 1982292"/>
                <a:gd name="connsiteX165" fmla="*/ 135920 w 5812369"/>
                <a:gd name="connsiteY165" fmla="*/ 1427930 h 1982292"/>
                <a:gd name="connsiteX166" fmla="*/ 351425 w 5812369"/>
                <a:gd name="connsiteY166" fmla="*/ 1427930 h 1982292"/>
                <a:gd name="connsiteX167" fmla="*/ 351425 w 5812369"/>
                <a:gd name="connsiteY167" fmla="*/ 1544168 h 1982292"/>
                <a:gd name="connsiteX168" fmla="*/ 135920 w 5812369"/>
                <a:gd name="connsiteY168" fmla="*/ 1544168 h 1982292"/>
                <a:gd name="connsiteX169" fmla="*/ 135920 w 5812369"/>
                <a:gd name="connsiteY169" fmla="*/ 1827608 h 1982292"/>
                <a:gd name="connsiteX170" fmla="*/ 517748 w 5812369"/>
                <a:gd name="connsiteY170" fmla="*/ 1827608 h 1982292"/>
                <a:gd name="connsiteX171" fmla="*/ 517748 w 5812369"/>
                <a:gd name="connsiteY171" fmla="*/ 1157008 h 1982292"/>
                <a:gd name="connsiteX172" fmla="*/ 721628 w 5812369"/>
                <a:gd name="connsiteY172" fmla="*/ 1157008 h 1982292"/>
                <a:gd name="connsiteX173" fmla="*/ 895999 w 5812369"/>
                <a:gd name="connsiteY173" fmla="*/ 1210656 h 1982292"/>
                <a:gd name="connsiteX174" fmla="*/ 959488 w 5812369"/>
                <a:gd name="connsiteY174" fmla="*/ 1357294 h 1982292"/>
                <a:gd name="connsiteX175" fmla="*/ 931768 w 5812369"/>
                <a:gd name="connsiteY175" fmla="*/ 1461907 h 1982292"/>
                <a:gd name="connsiteX176" fmla="*/ 853077 w 5812369"/>
                <a:gd name="connsiteY176" fmla="*/ 1530756 h 1982292"/>
                <a:gd name="connsiteX177" fmla="*/ 1062322 w 5812369"/>
                <a:gd name="connsiteY177" fmla="*/ 1827608 h 1982292"/>
                <a:gd name="connsiteX178" fmla="*/ 900470 w 5812369"/>
                <a:gd name="connsiteY178" fmla="*/ 1827608 h 1982292"/>
                <a:gd name="connsiteX179" fmla="*/ 722522 w 5812369"/>
                <a:gd name="connsiteY179" fmla="*/ 1556686 h 1982292"/>
                <a:gd name="connsiteX180" fmla="*/ 653668 w 5812369"/>
                <a:gd name="connsiteY180" fmla="*/ 1556686 h 1982292"/>
                <a:gd name="connsiteX181" fmla="*/ 653668 w 5812369"/>
                <a:gd name="connsiteY181" fmla="*/ 1827608 h 1982292"/>
                <a:gd name="connsiteX182" fmla="*/ 653668 w 5812369"/>
                <a:gd name="connsiteY182" fmla="*/ 1441342 h 1982292"/>
                <a:gd name="connsiteX183" fmla="*/ 729676 w 5812369"/>
                <a:gd name="connsiteY183" fmla="*/ 1441342 h 1982292"/>
                <a:gd name="connsiteX184" fmla="*/ 796742 w 5812369"/>
                <a:gd name="connsiteY184" fmla="*/ 1418989 h 1982292"/>
                <a:gd name="connsiteX185" fmla="*/ 819991 w 5812369"/>
                <a:gd name="connsiteY185" fmla="*/ 1355506 h 1982292"/>
                <a:gd name="connsiteX186" fmla="*/ 796742 w 5812369"/>
                <a:gd name="connsiteY186" fmla="*/ 1294705 h 1982292"/>
                <a:gd name="connsiteX187" fmla="*/ 729676 w 5812369"/>
                <a:gd name="connsiteY187" fmla="*/ 1273245 h 1982292"/>
                <a:gd name="connsiteX188" fmla="*/ 653668 w 5812369"/>
                <a:gd name="connsiteY188" fmla="*/ 1273245 h 1982292"/>
                <a:gd name="connsiteX189" fmla="*/ 1100773 w 5812369"/>
                <a:gd name="connsiteY189" fmla="*/ 1827608 h 1982292"/>
                <a:gd name="connsiteX190" fmla="*/ 1353835 w 5812369"/>
                <a:gd name="connsiteY190" fmla="*/ 1157008 h 1982292"/>
                <a:gd name="connsiteX191" fmla="*/ 1530889 w 5812369"/>
                <a:gd name="connsiteY191" fmla="*/ 1157008 h 1982292"/>
                <a:gd name="connsiteX192" fmla="*/ 1783950 w 5812369"/>
                <a:gd name="connsiteY192" fmla="*/ 1827608 h 1982292"/>
                <a:gd name="connsiteX193" fmla="*/ 1639982 w 5812369"/>
                <a:gd name="connsiteY193" fmla="*/ 1827608 h 1982292"/>
                <a:gd name="connsiteX194" fmla="*/ 1575599 w 5812369"/>
                <a:gd name="connsiteY194" fmla="*/ 1653252 h 1982292"/>
                <a:gd name="connsiteX195" fmla="*/ 1308230 w 5812369"/>
                <a:gd name="connsiteY195" fmla="*/ 1653252 h 1982292"/>
                <a:gd name="connsiteX196" fmla="*/ 1244741 w 5812369"/>
                <a:gd name="connsiteY196" fmla="*/ 1827608 h 1982292"/>
                <a:gd name="connsiteX197" fmla="*/ 1350258 w 5812369"/>
                <a:gd name="connsiteY197" fmla="*/ 1537015 h 1982292"/>
                <a:gd name="connsiteX198" fmla="*/ 1534466 w 5812369"/>
                <a:gd name="connsiteY198" fmla="*/ 1537015 h 1982292"/>
                <a:gd name="connsiteX199" fmla="*/ 1442362 w 5812369"/>
                <a:gd name="connsiteY199" fmla="*/ 1285763 h 1982292"/>
                <a:gd name="connsiteX200" fmla="*/ 1896621 w 5812369"/>
                <a:gd name="connsiteY200" fmla="*/ 1827608 h 1982292"/>
                <a:gd name="connsiteX201" fmla="*/ 1896621 w 5812369"/>
                <a:gd name="connsiteY201" fmla="*/ 1157008 h 1982292"/>
                <a:gd name="connsiteX202" fmla="*/ 2070098 w 5812369"/>
                <a:gd name="connsiteY202" fmla="*/ 1157008 h 1982292"/>
                <a:gd name="connsiteX203" fmla="*/ 2368764 w 5812369"/>
                <a:gd name="connsiteY203" fmla="*/ 1637158 h 1982292"/>
                <a:gd name="connsiteX204" fmla="*/ 2368764 w 5812369"/>
                <a:gd name="connsiteY204" fmla="*/ 1157008 h 1982292"/>
                <a:gd name="connsiteX205" fmla="*/ 2503790 w 5812369"/>
                <a:gd name="connsiteY205" fmla="*/ 1157008 h 1982292"/>
                <a:gd name="connsiteX206" fmla="*/ 2503790 w 5812369"/>
                <a:gd name="connsiteY206" fmla="*/ 1827608 h 1982292"/>
                <a:gd name="connsiteX207" fmla="*/ 2330313 w 5812369"/>
                <a:gd name="connsiteY207" fmla="*/ 1827608 h 1982292"/>
                <a:gd name="connsiteX208" fmla="*/ 2031647 w 5812369"/>
                <a:gd name="connsiteY208" fmla="*/ 1345670 h 1982292"/>
                <a:gd name="connsiteX209" fmla="*/ 2031647 w 5812369"/>
                <a:gd name="connsiteY209" fmla="*/ 1827608 h 1982292"/>
                <a:gd name="connsiteX210" fmla="*/ 2644181 w 5812369"/>
                <a:gd name="connsiteY210" fmla="*/ 1492308 h 1982292"/>
                <a:gd name="connsiteX211" fmla="*/ 2670113 w 5812369"/>
                <a:gd name="connsiteY211" fmla="*/ 1356400 h 1982292"/>
                <a:gd name="connsiteX212" fmla="*/ 2741650 w 5812369"/>
                <a:gd name="connsiteY212" fmla="*/ 1242845 h 1982292"/>
                <a:gd name="connsiteX213" fmla="*/ 2854321 w 5812369"/>
                <a:gd name="connsiteY213" fmla="*/ 1166844 h 1982292"/>
                <a:gd name="connsiteX214" fmla="*/ 2999183 w 5812369"/>
                <a:gd name="connsiteY214" fmla="*/ 1138231 h 1982292"/>
                <a:gd name="connsiteX215" fmla="*/ 3160141 w 5812369"/>
                <a:gd name="connsiteY215" fmla="*/ 1173997 h 1982292"/>
                <a:gd name="connsiteX216" fmla="*/ 3279965 w 5812369"/>
                <a:gd name="connsiteY216" fmla="*/ 1274140 h 1982292"/>
                <a:gd name="connsiteX217" fmla="*/ 3173554 w 5812369"/>
                <a:gd name="connsiteY217" fmla="*/ 1357294 h 1982292"/>
                <a:gd name="connsiteX218" fmla="*/ 3099334 w 5812369"/>
                <a:gd name="connsiteY218" fmla="*/ 1290234 h 1982292"/>
                <a:gd name="connsiteX219" fmla="*/ 2999183 w 5812369"/>
                <a:gd name="connsiteY219" fmla="*/ 1265198 h 1982292"/>
                <a:gd name="connsiteX220" fmla="*/ 2844484 w 5812369"/>
                <a:gd name="connsiteY220" fmla="*/ 1330470 h 1982292"/>
                <a:gd name="connsiteX221" fmla="*/ 2782784 w 5812369"/>
                <a:gd name="connsiteY221" fmla="*/ 1492308 h 1982292"/>
                <a:gd name="connsiteX222" fmla="*/ 2844484 w 5812369"/>
                <a:gd name="connsiteY222" fmla="*/ 1655040 h 1982292"/>
                <a:gd name="connsiteX223" fmla="*/ 2999183 w 5812369"/>
                <a:gd name="connsiteY223" fmla="*/ 1719418 h 1982292"/>
                <a:gd name="connsiteX224" fmla="*/ 3099334 w 5812369"/>
                <a:gd name="connsiteY224" fmla="*/ 1695276 h 1982292"/>
                <a:gd name="connsiteX225" fmla="*/ 3173554 w 5812369"/>
                <a:gd name="connsiteY225" fmla="*/ 1627322 h 1982292"/>
                <a:gd name="connsiteX226" fmla="*/ 3279965 w 5812369"/>
                <a:gd name="connsiteY226" fmla="*/ 1709582 h 1982292"/>
                <a:gd name="connsiteX227" fmla="*/ 3181602 w 5812369"/>
                <a:gd name="connsiteY227" fmla="*/ 1798996 h 1982292"/>
                <a:gd name="connsiteX228" fmla="*/ 3051047 w 5812369"/>
                <a:gd name="connsiteY228" fmla="*/ 1842808 h 1982292"/>
                <a:gd name="connsiteX229" fmla="*/ 2967885 w 5812369"/>
                <a:gd name="connsiteY229" fmla="*/ 1982293 h 1982292"/>
                <a:gd name="connsiteX230" fmla="*/ 2848061 w 5812369"/>
                <a:gd name="connsiteY230" fmla="*/ 1982293 h 1982292"/>
                <a:gd name="connsiteX231" fmla="*/ 2932117 w 5812369"/>
                <a:gd name="connsiteY231" fmla="*/ 1841020 h 1982292"/>
                <a:gd name="connsiteX232" fmla="*/ 2780995 w 5812369"/>
                <a:gd name="connsiteY232" fmla="*/ 1775748 h 1982292"/>
                <a:gd name="connsiteX233" fmla="*/ 2679055 w 5812369"/>
                <a:gd name="connsiteY233" fmla="*/ 1651464 h 1982292"/>
                <a:gd name="connsiteX234" fmla="*/ 2644181 w 5812369"/>
                <a:gd name="connsiteY234" fmla="*/ 1492308 h 1982292"/>
                <a:gd name="connsiteX235" fmla="*/ 3319310 w 5812369"/>
                <a:gd name="connsiteY235" fmla="*/ 1827608 h 1982292"/>
                <a:gd name="connsiteX236" fmla="*/ 3572372 w 5812369"/>
                <a:gd name="connsiteY236" fmla="*/ 1157008 h 1982292"/>
                <a:gd name="connsiteX237" fmla="*/ 3749426 w 5812369"/>
                <a:gd name="connsiteY237" fmla="*/ 1157008 h 1982292"/>
                <a:gd name="connsiteX238" fmla="*/ 4002487 w 5812369"/>
                <a:gd name="connsiteY238" fmla="*/ 1827608 h 1982292"/>
                <a:gd name="connsiteX239" fmla="*/ 3858519 w 5812369"/>
                <a:gd name="connsiteY239" fmla="*/ 1827608 h 1982292"/>
                <a:gd name="connsiteX240" fmla="*/ 3795030 w 5812369"/>
                <a:gd name="connsiteY240" fmla="*/ 1653252 h 1982292"/>
                <a:gd name="connsiteX241" fmla="*/ 3527661 w 5812369"/>
                <a:gd name="connsiteY241" fmla="*/ 1653252 h 1982292"/>
                <a:gd name="connsiteX242" fmla="*/ 3463278 w 5812369"/>
                <a:gd name="connsiteY242" fmla="*/ 1827608 h 1982292"/>
                <a:gd name="connsiteX243" fmla="*/ 3569689 w 5812369"/>
                <a:gd name="connsiteY243" fmla="*/ 1537015 h 1982292"/>
                <a:gd name="connsiteX244" fmla="*/ 3753002 w 5812369"/>
                <a:gd name="connsiteY244" fmla="*/ 1537015 h 1982292"/>
                <a:gd name="connsiteX245" fmla="*/ 3660899 w 5812369"/>
                <a:gd name="connsiteY245" fmla="*/ 1285763 h 1982292"/>
                <a:gd name="connsiteX246" fmla="*/ 4115158 w 5812369"/>
                <a:gd name="connsiteY246" fmla="*/ 1827608 h 1982292"/>
                <a:gd name="connsiteX247" fmla="*/ 4115158 w 5812369"/>
                <a:gd name="connsiteY247" fmla="*/ 1157008 h 1982292"/>
                <a:gd name="connsiteX248" fmla="*/ 4251078 w 5812369"/>
                <a:gd name="connsiteY248" fmla="*/ 1157008 h 1982292"/>
                <a:gd name="connsiteX249" fmla="*/ 4251078 w 5812369"/>
                <a:gd name="connsiteY249" fmla="*/ 1827608 h 1982292"/>
                <a:gd name="connsiteX250" fmla="*/ 4386998 w 5812369"/>
                <a:gd name="connsiteY250" fmla="*/ 1734618 h 1982292"/>
                <a:gd name="connsiteX251" fmla="*/ 4485361 w 5812369"/>
                <a:gd name="connsiteY251" fmla="*/ 1644311 h 1982292"/>
                <a:gd name="connsiteX252" fmla="*/ 4553321 w 5812369"/>
                <a:gd name="connsiteY252" fmla="*/ 1705112 h 1982292"/>
                <a:gd name="connsiteX253" fmla="*/ 4632906 w 5812369"/>
                <a:gd name="connsiteY253" fmla="*/ 1726571 h 1982292"/>
                <a:gd name="connsiteX254" fmla="*/ 4695501 w 5812369"/>
                <a:gd name="connsiteY254" fmla="*/ 1706006 h 1982292"/>
                <a:gd name="connsiteX255" fmla="*/ 4718750 w 5812369"/>
                <a:gd name="connsiteY255" fmla="*/ 1648781 h 1982292"/>
                <a:gd name="connsiteX256" fmla="*/ 4706231 w 5812369"/>
                <a:gd name="connsiteY256" fmla="*/ 1609439 h 1982292"/>
                <a:gd name="connsiteX257" fmla="*/ 4671357 w 5812369"/>
                <a:gd name="connsiteY257" fmla="*/ 1579933 h 1982292"/>
                <a:gd name="connsiteX258" fmla="*/ 4622175 w 5812369"/>
                <a:gd name="connsiteY258" fmla="*/ 1554897 h 1982292"/>
                <a:gd name="connsiteX259" fmla="*/ 4565840 w 5812369"/>
                <a:gd name="connsiteY259" fmla="*/ 1528967 h 1982292"/>
                <a:gd name="connsiteX260" fmla="*/ 4510399 w 5812369"/>
                <a:gd name="connsiteY260" fmla="*/ 1498567 h 1982292"/>
                <a:gd name="connsiteX261" fmla="*/ 4461217 w 5812369"/>
                <a:gd name="connsiteY261" fmla="*/ 1459225 h 1982292"/>
                <a:gd name="connsiteX262" fmla="*/ 4426343 w 5812369"/>
                <a:gd name="connsiteY262" fmla="*/ 1404683 h 1982292"/>
                <a:gd name="connsiteX263" fmla="*/ 4412930 w 5812369"/>
                <a:gd name="connsiteY263" fmla="*/ 1332258 h 1982292"/>
                <a:gd name="connsiteX264" fmla="*/ 4473736 w 5812369"/>
                <a:gd name="connsiteY264" fmla="*/ 1194562 h 1982292"/>
                <a:gd name="connsiteX265" fmla="*/ 4627541 w 5812369"/>
                <a:gd name="connsiteY265" fmla="*/ 1138231 h 1982292"/>
                <a:gd name="connsiteX266" fmla="*/ 4860930 w 5812369"/>
                <a:gd name="connsiteY266" fmla="*/ 1250892 h 1982292"/>
                <a:gd name="connsiteX267" fmla="*/ 4761672 w 5812369"/>
                <a:gd name="connsiteY267" fmla="*/ 1340305 h 1982292"/>
                <a:gd name="connsiteX268" fmla="*/ 4628435 w 5812369"/>
                <a:gd name="connsiteY268" fmla="*/ 1256257 h 1982292"/>
                <a:gd name="connsiteX269" fmla="*/ 4572100 w 5812369"/>
                <a:gd name="connsiteY269" fmla="*/ 1276822 h 1982292"/>
                <a:gd name="connsiteX270" fmla="*/ 4550639 w 5812369"/>
                <a:gd name="connsiteY270" fmla="*/ 1326893 h 1982292"/>
                <a:gd name="connsiteX271" fmla="*/ 4561369 w 5812369"/>
                <a:gd name="connsiteY271" fmla="*/ 1361765 h 1982292"/>
                <a:gd name="connsiteX272" fmla="*/ 4589090 w 5812369"/>
                <a:gd name="connsiteY272" fmla="*/ 1389483 h 1982292"/>
                <a:gd name="connsiteX273" fmla="*/ 4630223 w 5812369"/>
                <a:gd name="connsiteY273" fmla="*/ 1412730 h 1982292"/>
                <a:gd name="connsiteX274" fmla="*/ 4677616 w 5812369"/>
                <a:gd name="connsiteY274" fmla="*/ 1435084 h 1982292"/>
                <a:gd name="connsiteX275" fmla="*/ 4728586 w 5812369"/>
                <a:gd name="connsiteY275" fmla="*/ 1458331 h 1982292"/>
                <a:gd name="connsiteX276" fmla="*/ 4776874 w 5812369"/>
                <a:gd name="connsiteY276" fmla="*/ 1488731 h 1982292"/>
                <a:gd name="connsiteX277" fmla="*/ 4818008 w 5812369"/>
                <a:gd name="connsiteY277" fmla="*/ 1528073 h 1982292"/>
                <a:gd name="connsiteX278" fmla="*/ 4845728 w 5812369"/>
                <a:gd name="connsiteY278" fmla="*/ 1579039 h 1982292"/>
                <a:gd name="connsiteX279" fmla="*/ 4856459 w 5812369"/>
                <a:gd name="connsiteY279" fmla="*/ 1646099 h 1982292"/>
                <a:gd name="connsiteX280" fmla="*/ 4791181 w 5812369"/>
                <a:gd name="connsiteY280" fmla="*/ 1791843 h 1982292"/>
                <a:gd name="connsiteX281" fmla="*/ 4634694 w 5812369"/>
                <a:gd name="connsiteY281" fmla="*/ 1846385 h 1982292"/>
                <a:gd name="connsiteX282" fmla="*/ 4492515 w 5812369"/>
                <a:gd name="connsiteY282" fmla="*/ 1818667 h 1982292"/>
                <a:gd name="connsiteX283" fmla="*/ 4386998 w 5812369"/>
                <a:gd name="connsiteY283" fmla="*/ 1734618 h 1982292"/>
                <a:gd name="connsiteX284" fmla="*/ 5007580 w 5812369"/>
                <a:gd name="connsiteY284" fmla="*/ 1827608 h 1982292"/>
                <a:gd name="connsiteX285" fmla="*/ 5007580 w 5812369"/>
                <a:gd name="connsiteY285" fmla="*/ 1157008 h 1982292"/>
                <a:gd name="connsiteX286" fmla="*/ 5396562 w 5812369"/>
                <a:gd name="connsiteY286" fmla="*/ 1157008 h 1982292"/>
                <a:gd name="connsiteX287" fmla="*/ 5396562 w 5812369"/>
                <a:gd name="connsiteY287" fmla="*/ 1273245 h 1982292"/>
                <a:gd name="connsiteX288" fmla="*/ 5143500 w 5812369"/>
                <a:gd name="connsiteY288" fmla="*/ 1273245 h 1982292"/>
                <a:gd name="connsiteX289" fmla="*/ 5143500 w 5812369"/>
                <a:gd name="connsiteY289" fmla="*/ 1427930 h 1982292"/>
                <a:gd name="connsiteX290" fmla="*/ 5359005 w 5812369"/>
                <a:gd name="connsiteY290" fmla="*/ 1427930 h 1982292"/>
                <a:gd name="connsiteX291" fmla="*/ 5359005 w 5812369"/>
                <a:gd name="connsiteY291" fmla="*/ 1544168 h 1982292"/>
                <a:gd name="connsiteX292" fmla="*/ 5143500 w 5812369"/>
                <a:gd name="connsiteY292" fmla="*/ 1544168 h 1982292"/>
                <a:gd name="connsiteX293" fmla="*/ 5143500 w 5812369"/>
                <a:gd name="connsiteY293" fmla="*/ 1711371 h 1982292"/>
                <a:gd name="connsiteX294" fmla="*/ 5396562 w 5812369"/>
                <a:gd name="connsiteY294" fmla="*/ 1711371 h 1982292"/>
                <a:gd name="connsiteX295" fmla="*/ 5396562 w 5812369"/>
                <a:gd name="connsiteY295" fmla="*/ 1827608 h 198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Lst>
              <a:rect l="l" t="t" r="r" b="b"/>
              <a:pathLst>
                <a:path w="5812369" h="1982292">
                  <a:moveTo>
                    <a:pt x="0" y="857474"/>
                  </a:moveTo>
                  <a:lnTo>
                    <a:pt x="0" y="186874"/>
                  </a:lnTo>
                  <a:lnTo>
                    <a:pt x="203880" y="186874"/>
                  </a:lnTo>
                  <a:cubicBezTo>
                    <a:pt x="277804" y="186874"/>
                    <a:pt x="335624" y="204756"/>
                    <a:pt x="377357" y="240522"/>
                  </a:cubicBezTo>
                  <a:cubicBezTo>
                    <a:pt x="419680" y="276287"/>
                    <a:pt x="441141" y="325169"/>
                    <a:pt x="441740" y="387160"/>
                  </a:cubicBezTo>
                  <a:cubicBezTo>
                    <a:pt x="441740" y="427100"/>
                    <a:pt x="432503" y="461668"/>
                    <a:pt x="414020" y="490879"/>
                  </a:cubicBezTo>
                  <a:cubicBezTo>
                    <a:pt x="395536" y="520681"/>
                    <a:pt x="369309" y="543928"/>
                    <a:pt x="335329" y="560621"/>
                  </a:cubicBezTo>
                  <a:lnTo>
                    <a:pt x="544574" y="857474"/>
                  </a:lnTo>
                  <a:lnTo>
                    <a:pt x="382722" y="857474"/>
                  </a:lnTo>
                  <a:lnTo>
                    <a:pt x="204774" y="586551"/>
                  </a:lnTo>
                  <a:lnTo>
                    <a:pt x="135920" y="586551"/>
                  </a:lnTo>
                  <a:lnTo>
                    <a:pt x="135920" y="857474"/>
                  </a:lnTo>
                  <a:close/>
                  <a:moveTo>
                    <a:pt x="135920" y="471208"/>
                  </a:moveTo>
                  <a:lnTo>
                    <a:pt x="211928" y="471208"/>
                  </a:lnTo>
                  <a:cubicBezTo>
                    <a:pt x="240543" y="471208"/>
                    <a:pt x="262603" y="463760"/>
                    <a:pt x="278100" y="448855"/>
                  </a:cubicBezTo>
                  <a:cubicBezTo>
                    <a:pt x="294195" y="433950"/>
                    <a:pt x="302243" y="412794"/>
                    <a:pt x="302243" y="385371"/>
                  </a:cubicBezTo>
                  <a:cubicBezTo>
                    <a:pt x="302243" y="359737"/>
                    <a:pt x="294195" y="339475"/>
                    <a:pt x="278100" y="324570"/>
                  </a:cubicBezTo>
                  <a:cubicBezTo>
                    <a:pt x="262004" y="309665"/>
                    <a:pt x="239944" y="302512"/>
                    <a:pt x="211928" y="303111"/>
                  </a:cubicBezTo>
                  <a:lnTo>
                    <a:pt x="135920" y="303111"/>
                  </a:lnTo>
                  <a:close/>
                  <a:moveTo>
                    <a:pt x="639361" y="857474"/>
                  </a:moveTo>
                  <a:lnTo>
                    <a:pt x="639361" y="186874"/>
                  </a:lnTo>
                  <a:lnTo>
                    <a:pt x="1028342" y="186874"/>
                  </a:lnTo>
                  <a:lnTo>
                    <a:pt x="1028342" y="303111"/>
                  </a:lnTo>
                  <a:lnTo>
                    <a:pt x="774387" y="303111"/>
                  </a:lnTo>
                  <a:lnTo>
                    <a:pt x="774387" y="457796"/>
                  </a:lnTo>
                  <a:lnTo>
                    <a:pt x="989891" y="457796"/>
                  </a:lnTo>
                  <a:lnTo>
                    <a:pt x="989891" y="574033"/>
                  </a:lnTo>
                  <a:lnTo>
                    <a:pt x="774387" y="574033"/>
                  </a:lnTo>
                  <a:lnTo>
                    <a:pt x="774387" y="741236"/>
                  </a:lnTo>
                  <a:lnTo>
                    <a:pt x="1028342" y="741236"/>
                  </a:lnTo>
                  <a:lnTo>
                    <a:pt x="1028342" y="857474"/>
                  </a:lnTo>
                  <a:close/>
                  <a:moveTo>
                    <a:pt x="770810" y="129649"/>
                  </a:moveTo>
                  <a:lnTo>
                    <a:pt x="878115" y="0"/>
                  </a:lnTo>
                  <a:lnTo>
                    <a:pt x="1017612" y="0"/>
                  </a:lnTo>
                  <a:lnTo>
                    <a:pt x="894211" y="129649"/>
                  </a:lnTo>
                  <a:close/>
                  <a:moveTo>
                    <a:pt x="1193771" y="857474"/>
                  </a:moveTo>
                  <a:lnTo>
                    <a:pt x="1193771" y="186874"/>
                  </a:lnTo>
                  <a:lnTo>
                    <a:pt x="1414641" y="186874"/>
                  </a:lnTo>
                  <a:cubicBezTo>
                    <a:pt x="1487967" y="186874"/>
                    <a:pt x="1545491" y="204756"/>
                    <a:pt x="1587224" y="240522"/>
                  </a:cubicBezTo>
                  <a:cubicBezTo>
                    <a:pt x="1629547" y="276287"/>
                    <a:pt x="1650713" y="325169"/>
                    <a:pt x="1650713" y="387160"/>
                  </a:cubicBezTo>
                  <a:cubicBezTo>
                    <a:pt x="1650713" y="449150"/>
                    <a:pt x="1629547" y="497737"/>
                    <a:pt x="1587224" y="532903"/>
                  </a:cubicBezTo>
                  <a:cubicBezTo>
                    <a:pt x="1544901" y="568669"/>
                    <a:pt x="1487368" y="586551"/>
                    <a:pt x="1414641" y="586551"/>
                  </a:cubicBezTo>
                  <a:lnTo>
                    <a:pt x="1329691" y="586551"/>
                  </a:lnTo>
                  <a:lnTo>
                    <a:pt x="1329691" y="857474"/>
                  </a:lnTo>
                  <a:close/>
                  <a:moveTo>
                    <a:pt x="1329691" y="471208"/>
                  </a:moveTo>
                  <a:lnTo>
                    <a:pt x="1420007" y="471208"/>
                  </a:lnTo>
                  <a:cubicBezTo>
                    <a:pt x="1449220" y="471208"/>
                    <a:pt x="1471871" y="463456"/>
                    <a:pt x="1487967" y="447961"/>
                  </a:cubicBezTo>
                  <a:cubicBezTo>
                    <a:pt x="1504062" y="433056"/>
                    <a:pt x="1512110" y="412195"/>
                    <a:pt x="1512110" y="385371"/>
                  </a:cubicBezTo>
                  <a:cubicBezTo>
                    <a:pt x="1512110" y="359737"/>
                    <a:pt x="1503767" y="339475"/>
                    <a:pt x="1487072" y="324570"/>
                  </a:cubicBezTo>
                  <a:cubicBezTo>
                    <a:pt x="1470977" y="309665"/>
                    <a:pt x="1448621" y="302512"/>
                    <a:pt x="1420007" y="303111"/>
                  </a:cubicBezTo>
                  <a:lnTo>
                    <a:pt x="1329691" y="303111"/>
                  </a:lnTo>
                  <a:close/>
                  <a:moveTo>
                    <a:pt x="1759807" y="595493"/>
                  </a:moveTo>
                  <a:lnTo>
                    <a:pt x="1759807" y="186874"/>
                  </a:lnTo>
                  <a:lnTo>
                    <a:pt x="1895727" y="186874"/>
                  </a:lnTo>
                  <a:lnTo>
                    <a:pt x="1895727" y="606222"/>
                  </a:lnTo>
                  <a:cubicBezTo>
                    <a:pt x="1895727" y="650929"/>
                    <a:pt x="1907647" y="686095"/>
                    <a:pt x="1931495" y="711730"/>
                  </a:cubicBezTo>
                  <a:cubicBezTo>
                    <a:pt x="1955344" y="736766"/>
                    <a:pt x="1988430" y="749283"/>
                    <a:pt x="2030753" y="749283"/>
                  </a:cubicBezTo>
                  <a:cubicBezTo>
                    <a:pt x="2072485" y="749283"/>
                    <a:pt x="2105267" y="736766"/>
                    <a:pt x="2129116" y="711730"/>
                  </a:cubicBezTo>
                  <a:cubicBezTo>
                    <a:pt x="2152964" y="686694"/>
                    <a:pt x="2164884" y="651528"/>
                    <a:pt x="2164884" y="606222"/>
                  </a:cubicBezTo>
                  <a:lnTo>
                    <a:pt x="2164884" y="186874"/>
                  </a:lnTo>
                  <a:lnTo>
                    <a:pt x="2300804" y="186874"/>
                  </a:lnTo>
                  <a:lnTo>
                    <a:pt x="2300804" y="595493"/>
                  </a:lnTo>
                  <a:cubicBezTo>
                    <a:pt x="2300804" y="683717"/>
                    <a:pt x="2276661" y="752565"/>
                    <a:pt x="2228373" y="802037"/>
                  </a:cubicBezTo>
                  <a:cubicBezTo>
                    <a:pt x="2180086" y="851510"/>
                    <a:pt x="2113914" y="876250"/>
                    <a:pt x="2029858" y="876250"/>
                  </a:cubicBezTo>
                  <a:cubicBezTo>
                    <a:pt x="1946402" y="876250"/>
                    <a:pt x="1880525" y="851510"/>
                    <a:pt x="1832238" y="802037"/>
                  </a:cubicBezTo>
                  <a:cubicBezTo>
                    <a:pt x="1783950" y="751966"/>
                    <a:pt x="1759807" y="683118"/>
                    <a:pt x="1759807" y="595493"/>
                  </a:cubicBezTo>
                  <a:close/>
                  <a:moveTo>
                    <a:pt x="2477858" y="857474"/>
                  </a:moveTo>
                  <a:lnTo>
                    <a:pt x="2477858" y="186874"/>
                  </a:lnTo>
                  <a:lnTo>
                    <a:pt x="2667431" y="186874"/>
                  </a:lnTo>
                  <a:cubicBezTo>
                    <a:pt x="2737179" y="186874"/>
                    <a:pt x="2791726" y="202968"/>
                    <a:pt x="2831071" y="235157"/>
                  </a:cubicBezTo>
                  <a:cubicBezTo>
                    <a:pt x="2871016" y="267346"/>
                    <a:pt x="2890983" y="312052"/>
                    <a:pt x="2890983" y="369277"/>
                  </a:cubicBezTo>
                  <a:cubicBezTo>
                    <a:pt x="2890983" y="424713"/>
                    <a:pt x="2867439" y="468821"/>
                    <a:pt x="2820341" y="501609"/>
                  </a:cubicBezTo>
                  <a:cubicBezTo>
                    <a:pt x="2855510" y="517703"/>
                    <a:pt x="2882640" y="539162"/>
                    <a:pt x="2901714" y="565986"/>
                  </a:cubicBezTo>
                  <a:cubicBezTo>
                    <a:pt x="2920787" y="593409"/>
                    <a:pt x="2930329" y="624704"/>
                    <a:pt x="2930329" y="659870"/>
                  </a:cubicBezTo>
                  <a:cubicBezTo>
                    <a:pt x="2930329" y="721270"/>
                    <a:pt x="2907973" y="769553"/>
                    <a:pt x="2863263" y="804720"/>
                  </a:cubicBezTo>
                  <a:cubicBezTo>
                    <a:pt x="2819151" y="839886"/>
                    <a:pt x="2758640" y="857474"/>
                    <a:pt x="2681738" y="857474"/>
                  </a:cubicBezTo>
                  <a:close/>
                  <a:moveTo>
                    <a:pt x="2612884" y="741236"/>
                  </a:moveTo>
                  <a:lnTo>
                    <a:pt x="2689786" y="741236"/>
                  </a:lnTo>
                  <a:cubicBezTo>
                    <a:pt x="2721378" y="741236"/>
                    <a:pt x="2746121" y="733484"/>
                    <a:pt x="2764005" y="717989"/>
                  </a:cubicBezTo>
                  <a:cubicBezTo>
                    <a:pt x="2781890" y="701894"/>
                    <a:pt x="2790832" y="680140"/>
                    <a:pt x="2790832" y="652717"/>
                  </a:cubicBezTo>
                  <a:cubicBezTo>
                    <a:pt x="2790832" y="625294"/>
                    <a:pt x="2781890" y="603835"/>
                    <a:pt x="2764005" y="588340"/>
                  </a:cubicBezTo>
                  <a:cubicBezTo>
                    <a:pt x="2746121" y="573434"/>
                    <a:pt x="2721378" y="565986"/>
                    <a:pt x="2689786" y="565986"/>
                  </a:cubicBezTo>
                  <a:lnTo>
                    <a:pt x="2612884" y="565986"/>
                  </a:lnTo>
                  <a:close/>
                  <a:moveTo>
                    <a:pt x="2612884" y="449749"/>
                  </a:moveTo>
                  <a:lnTo>
                    <a:pt x="2670113" y="449749"/>
                  </a:lnTo>
                  <a:cubicBezTo>
                    <a:pt x="2695750" y="449749"/>
                    <a:pt x="2715718" y="443195"/>
                    <a:pt x="2730025" y="430078"/>
                  </a:cubicBezTo>
                  <a:cubicBezTo>
                    <a:pt x="2744333" y="417560"/>
                    <a:pt x="2751486" y="399382"/>
                    <a:pt x="2751486" y="375536"/>
                  </a:cubicBezTo>
                  <a:cubicBezTo>
                    <a:pt x="2751486" y="352887"/>
                    <a:pt x="2744333" y="335300"/>
                    <a:pt x="2730025" y="322782"/>
                  </a:cubicBezTo>
                  <a:cubicBezTo>
                    <a:pt x="2716317" y="309665"/>
                    <a:pt x="2696341" y="303111"/>
                    <a:pt x="2670113" y="303111"/>
                  </a:cubicBezTo>
                  <a:lnTo>
                    <a:pt x="2612884" y="303111"/>
                  </a:lnTo>
                  <a:close/>
                  <a:moveTo>
                    <a:pt x="3077873" y="857474"/>
                  </a:moveTo>
                  <a:lnTo>
                    <a:pt x="3077873" y="186874"/>
                  </a:lnTo>
                  <a:lnTo>
                    <a:pt x="3212899" y="186874"/>
                  </a:lnTo>
                  <a:lnTo>
                    <a:pt x="3212899" y="734083"/>
                  </a:lnTo>
                  <a:lnTo>
                    <a:pt x="3466855" y="734083"/>
                  </a:lnTo>
                  <a:lnTo>
                    <a:pt x="3466855" y="857474"/>
                  </a:lnTo>
                  <a:close/>
                  <a:moveTo>
                    <a:pt x="3595621" y="857474"/>
                  </a:moveTo>
                  <a:lnTo>
                    <a:pt x="3595621" y="186874"/>
                  </a:lnTo>
                  <a:lnTo>
                    <a:pt x="3730647" y="186874"/>
                  </a:lnTo>
                  <a:lnTo>
                    <a:pt x="3730647" y="857474"/>
                  </a:lnTo>
                  <a:close/>
                  <a:moveTo>
                    <a:pt x="3896076" y="658976"/>
                  </a:moveTo>
                  <a:cubicBezTo>
                    <a:pt x="3878791" y="615459"/>
                    <a:pt x="3870144" y="569858"/>
                    <a:pt x="3870144" y="522174"/>
                  </a:cubicBezTo>
                  <a:cubicBezTo>
                    <a:pt x="3870144" y="474489"/>
                    <a:pt x="3878791" y="429184"/>
                    <a:pt x="3896076" y="386265"/>
                  </a:cubicBezTo>
                  <a:cubicBezTo>
                    <a:pt x="3913361" y="342748"/>
                    <a:pt x="3937210" y="304899"/>
                    <a:pt x="3967613" y="272711"/>
                  </a:cubicBezTo>
                  <a:cubicBezTo>
                    <a:pt x="3998615" y="240522"/>
                    <a:pt x="4036172" y="214887"/>
                    <a:pt x="4080284" y="195815"/>
                  </a:cubicBezTo>
                  <a:cubicBezTo>
                    <a:pt x="4124994" y="176743"/>
                    <a:pt x="4172986" y="167203"/>
                    <a:pt x="4224252" y="167203"/>
                  </a:cubicBezTo>
                  <a:cubicBezTo>
                    <a:pt x="4275517" y="167203"/>
                    <a:pt x="4323509" y="176743"/>
                    <a:pt x="4368220" y="195815"/>
                  </a:cubicBezTo>
                  <a:cubicBezTo>
                    <a:pt x="4412930" y="214887"/>
                    <a:pt x="4450487" y="240522"/>
                    <a:pt x="4480890" y="272711"/>
                  </a:cubicBezTo>
                  <a:cubicBezTo>
                    <a:pt x="4511293" y="304899"/>
                    <a:pt x="4535142" y="342748"/>
                    <a:pt x="4552427" y="386265"/>
                  </a:cubicBezTo>
                  <a:cubicBezTo>
                    <a:pt x="4569712" y="429184"/>
                    <a:pt x="4578359" y="474489"/>
                    <a:pt x="4578359" y="522174"/>
                  </a:cubicBezTo>
                  <a:cubicBezTo>
                    <a:pt x="4578359" y="578209"/>
                    <a:pt x="4566734" y="630659"/>
                    <a:pt x="4543485" y="679541"/>
                  </a:cubicBezTo>
                  <a:cubicBezTo>
                    <a:pt x="4520235" y="728423"/>
                    <a:pt x="4488044" y="769250"/>
                    <a:pt x="4446910" y="802037"/>
                  </a:cubicBezTo>
                  <a:lnTo>
                    <a:pt x="4487150" y="840485"/>
                  </a:lnTo>
                  <a:cubicBezTo>
                    <a:pt x="4534248" y="883403"/>
                    <a:pt x="4580747" y="904567"/>
                    <a:pt x="4626646" y="903968"/>
                  </a:cubicBezTo>
                  <a:cubicBezTo>
                    <a:pt x="4645720" y="903968"/>
                    <a:pt x="4661816" y="901581"/>
                    <a:pt x="4674934" y="896815"/>
                  </a:cubicBezTo>
                  <a:lnTo>
                    <a:pt x="4674934" y="1012159"/>
                  </a:lnTo>
                  <a:cubicBezTo>
                    <a:pt x="4654072" y="1020501"/>
                    <a:pt x="4630518" y="1024381"/>
                    <a:pt x="4604291" y="1023782"/>
                  </a:cubicBezTo>
                  <a:cubicBezTo>
                    <a:pt x="4532155" y="1023782"/>
                    <a:pt x="4462711" y="994571"/>
                    <a:pt x="4395940" y="936157"/>
                  </a:cubicBezTo>
                  <a:lnTo>
                    <a:pt x="4316355" y="864627"/>
                  </a:lnTo>
                  <a:cubicBezTo>
                    <a:pt x="4287142" y="872379"/>
                    <a:pt x="4256443" y="876250"/>
                    <a:pt x="4224252" y="876250"/>
                  </a:cubicBezTo>
                  <a:cubicBezTo>
                    <a:pt x="4172986" y="876250"/>
                    <a:pt x="4124994" y="866710"/>
                    <a:pt x="4080284" y="847638"/>
                  </a:cubicBezTo>
                  <a:cubicBezTo>
                    <a:pt x="4036172" y="828566"/>
                    <a:pt x="3998615" y="803227"/>
                    <a:pt x="3967613" y="771637"/>
                  </a:cubicBezTo>
                  <a:cubicBezTo>
                    <a:pt x="3937210" y="739448"/>
                    <a:pt x="3913361" y="701894"/>
                    <a:pt x="3896076" y="658976"/>
                  </a:cubicBezTo>
                  <a:close/>
                  <a:moveTo>
                    <a:pt x="4070447" y="360336"/>
                  </a:moveTo>
                  <a:cubicBezTo>
                    <a:pt x="4029913" y="403853"/>
                    <a:pt x="4009346" y="457796"/>
                    <a:pt x="4008747" y="522174"/>
                  </a:cubicBezTo>
                  <a:cubicBezTo>
                    <a:pt x="4008747" y="586551"/>
                    <a:pt x="4029314" y="640494"/>
                    <a:pt x="4070447" y="684012"/>
                  </a:cubicBezTo>
                  <a:cubicBezTo>
                    <a:pt x="4110982" y="727529"/>
                    <a:pt x="4162551" y="749283"/>
                    <a:pt x="4225146" y="749283"/>
                  </a:cubicBezTo>
                  <a:cubicBezTo>
                    <a:pt x="4266280" y="749283"/>
                    <a:pt x="4302942" y="739448"/>
                    <a:pt x="4335134" y="719777"/>
                  </a:cubicBezTo>
                  <a:cubicBezTo>
                    <a:pt x="4367924" y="700106"/>
                    <a:pt x="4393553" y="672683"/>
                    <a:pt x="4412036" y="637517"/>
                  </a:cubicBezTo>
                  <a:cubicBezTo>
                    <a:pt x="4430519" y="602941"/>
                    <a:pt x="4439756" y="564493"/>
                    <a:pt x="4439756" y="522174"/>
                  </a:cubicBezTo>
                  <a:cubicBezTo>
                    <a:pt x="4439756" y="457796"/>
                    <a:pt x="4419190" y="403853"/>
                    <a:pt x="4378056" y="360336"/>
                  </a:cubicBezTo>
                  <a:cubicBezTo>
                    <a:pt x="4337521" y="316818"/>
                    <a:pt x="4286247" y="295064"/>
                    <a:pt x="4224252" y="295064"/>
                  </a:cubicBezTo>
                  <a:cubicBezTo>
                    <a:pt x="4161657" y="295064"/>
                    <a:pt x="4110088" y="316818"/>
                    <a:pt x="4069553" y="360336"/>
                  </a:cubicBezTo>
                  <a:close/>
                  <a:moveTo>
                    <a:pt x="4705337" y="595493"/>
                  </a:moveTo>
                  <a:lnTo>
                    <a:pt x="4705337" y="186874"/>
                  </a:lnTo>
                  <a:lnTo>
                    <a:pt x="4841257" y="186874"/>
                  </a:lnTo>
                  <a:lnTo>
                    <a:pt x="4841257" y="606222"/>
                  </a:lnTo>
                  <a:cubicBezTo>
                    <a:pt x="4841257" y="650929"/>
                    <a:pt x="4853177" y="686095"/>
                    <a:pt x="4877025" y="711730"/>
                  </a:cubicBezTo>
                  <a:cubicBezTo>
                    <a:pt x="4900874" y="736766"/>
                    <a:pt x="4933960" y="749283"/>
                    <a:pt x="4976283" y="749283"/>
                  </a:cubicBezTo>
                  <a:cubicBezTo>
                    <a:pt x="5018016" y="749283"/>
                    <a:pt x="5050797" y="736766"/>
                    <a:pt x="5074646" y="711730"/>
                  </a:cubicBezTo>
                  <a:cubicBezTo>
                    <a:pt x="5098495" y="686694"/>
                    <a:pt x="5110414" y="651528"/>
                    <a:pt x="5110414" y="606222"/>
                  </a:cubicBezTo>
                  <a:lnTo>
                    <a:pt x="5110414" y="186874"/>
                  </a:lnTo>
                  <a:lnTo>
                    <a:pt x="5246334" y="186874"/>
                  </a:lnTo>
                  <a:lnTo>
                    <a:pt x="5246334" y="595493"/>
                  </a:lnTo>
                  <a:cubicBezTo>
                    <a:pt x="5246334" y="683717"/>
                    <a:pt x="5222191" y="752565"/>
                    <a:pt x="5173903" y="802037"/>
                  </a:cubicBezTo>
                  <a:cubicBezTo>
                    <a:pt x="5125616" y="852109"/>
                    <a:pt x="5059444" y="876849"/>
                    <a:pt x="4975389" y="876250"/>
                  </a:cubicBezTo>
                  <a:cubicBezTo>
                    <a:pt x="4891932" y="876250"/>
                    <a:pt x="4826055" y="851510"/>
                    <a:pt x="4777768" y="802037"/>
                  </a:cubicBezTo>
                  <a:cubicBezTo>
                    <a:pt x="4729481" y="751966"/>
                    <a:pt x="4705337" y="683118"/>
                    <a:pt x="4705337" y="595493"/>
                  </a:cubicBezTo>
                  <a:close/>
                  <a:moveTo>
                    <a:pt x="5423388" y="857474"/>
                  </a:moveTo>
                  <a:lnTo>
                    <a:pt x="5423388" y="186874"/>
                  </a:lnTo>
                  <a:lnTo>
                    <a:pt x="5812370" y="186874"/>
                  </a:lnTo>
                  <a:lnTo>
                    <a:pt x="5812370" y="303111"/>
                  </a:lnTo>
                  <a:lnTo>
                    <a:pt x="5558414" y="303111"/>
                  </a:lnTo>
                  <a:lnTo>
                    <a:pt x="5558414" y="457796"/>
                  </a:lnTo>
                  <a:lnTo>
                    <a:pt x="5773919" y="457796"/>
                  </a:lnTo>
                  <a:lnTo>
                    <a:pt x="5773919" y="574033"/>
                  </a:lnTo>
                  <a:lnTo>
                    <a:pt x="5558414" y="574033"/>
                  </a:lnTo>
                  <a:lnTo>
                    <a:pt x="5558414" y="741236"/>
                  </a:lnTo>
                  <a:lnTo>
                    <a:pt x="5812370" y="741236"/>
                  </a:lnTo>
                  <a:lnTo>
                    <a:pt x="5812370" y="857474"/>
                  </a:lnTo>
                  <a:close/>
                  <a:moveTo>
                    <a:pt x="0" y="1827608"/>
                  </a:moveTo>
                  <a:lnTo>
                    <a:pt x="0" y="1157008"/>
                  </a:lnTo>
                  <a:lnTo>
                    <a:pt x="388982" y="1157008"/>
                  </a:lnTo>
                  <a:lnTo>
                    <a:pt x="388982" y="1273245"/>
                  </a:lnTo>
                  <a:lnTo>
                    <a:pt x="135920" y="1273245"/>
                  </a:lnTo>
                  <a:lnTo>
                    <a:pt x="135920" y="1427930"/>
                  </a:lnTo>
                  <a:lnTo>
                    <a:pt x="351425" y="1427930"/>
                  </a:lnTo>
                  <a:lnTo>
                    <a:pt x="351425" y="1544168"/>
                  </a:lnTo>
                  <a:lnTo>
                    <a:pt x="135920" y="1544168"/>
                  </a:lnTo>
                  <a:lnTo>
                    <a:pt x="135920" y="1827608"/>
                  </a:lnTo>
                  <a:close/>
                  <a:moveTo>
                    <a:pt x="517748" y="1827608"/>
                  </a:moveTo>
                  <a:lnTo>
                    <a:pt x="517748" y="1157008"/>
                  </a:lnTo>
                  <a:lnTo>
                    <a:pt x="721628" y="1157008"/>
                  </a:lnTo>
                  <a:cubicBezTo>
                    <a:pt x="794953" y="1157008"/>
                    <a:pt x="853077" y="1174891"/>
                    <a:pt x="895999" y="1210656"/>
                  </a:cubicBezTo>
                  <a:cubicBezTo>
                    <a:pt x="938322" y="1246421"/>
                    <a:pt x="959488" y="1295304"/>
                    <a:pt x="959488" y="1357294"/>
                  </a:cubicBezTo>
                  <a:cubicBezTo>
                    <a:pt x="959488" y="1397235"/>
                    <a:pt x="950251" y="1432106"/>
                    <a:pt x="931768" y="1461907"/>
                  </a:cubicBezTo>
                  <a:cubicBezTo>
                    <a:pt x="913284" y="1491709"/>
                    <a:pt x="887057" y="1514661"/>
                    <a:pt x="853077" y="1530756"/>
                  </a:cubicBezTo>
                  <a:lnTo>
                    <a:pt x="1062322" y="1827608"/>
                  </a:lnTo>
                  <a:lnTo>
                    <a:pt x="900470" y="1827608"/>
                  </a:lnTo>
                  <a:lnTo>
                    <a:pt x="722522" y="1556686"/>
                  </a:lnTo>
                  <a:lnTo>
                    <a:pt x="653668" y="1556686"/>
                  </a:lnTo>
                  <a:lnTo>
                    <a:pt x="653668" y="1827608"/>
                  </a:lnTo>
                  <a:close/>
                  <a:moveTo>
                    <a:pt x="653668" y="1441342"/>
                  </a:moveTo>
                  <a:lnTo>
                    <a:pt x="729676" y="1441342"/>
                  </a:lnTo>
                  <a:cubicBezTo>
                    <a:pt x="758291" y="1441342"/>
                    <a:pt x="780646" y="1433894"/>
                    <a:pt x="796742" y="1418989"/>
                  </a:cubicBezTo>
                  <a:cubicBezTo>
                    <a:pt x="812838" y="1404084"/>
                    <a:pt x="820590" y="1382929"/>
                    <a:pt x="819991" y="1355506"/>
                  </a:cubicBezTo>
                  <a:cubicBezTo>
                    <a:pt x="819991" y="1329871"/>
                    <a:pt x="812238" y="1309610"/>
                    <a:pt x="796742" y="1294705"/>
                  </a:cubicBezTo>
                  <a:cubicBezTo>
                    <a:pt x="781245" y="1279799"/>
                    <a:pt x="758890" y="1272646"/>
                    <a:pt x="729676" y="1273245"/>
                  </a:cubicBezTo>
                  <a:lnTo>
                    <a:pt x="653668" y="1273245"/>
                  </a:lnTo>
                  <a:close/>
                  <a:moveTo>
                    <a:pt x="1100773" y="1827608"/>
                  </a:moveTo>
                  <a:lnTo>
                    <a:pt x="1353835" y="1157008"/>
                  </a:lnTo>
                  <a:lnTo>
                    <a:pt x="1530889" y="1157008"/>
                  </a:lnTo>
                  <a:lnTo>
                    <a:pt x="1783950" y="1827608"/>
                  </a:lnTo>
                  <a:lnTo>
                    <a:pt x="1639982" y="1827608"/>
                  </a:lnTo>
                  <a:lnTo>
                    <a:pt x="1575599" y="1653252"/>
                  </a:lnTo>
                  <a:lnTo>
                    <a:pt x="1308230" y="1653252"/>
                  </a:lnTo>
                  <a:lnTo>
                    <a:pt x="1244741" y="1827608"/>
                  </a:lnTo>
                  <a:close/>
                  <a:moveTo>
                    <a:pt x="1350258" y="1537015"/>
                  </a:moveTo>
                  <a:lnTo>
                    <a:pt x="1534466" y="1537015"/>
                  </a:lnTo>
                  <a:lnTo>
                    <a:pt x="1442362" y="1285763"/>
                  </a:lnTo>
                  <a:close/>
                  <a:moveTo>
                    <a:pt x="1896621" y="1827608"/>
                  </a:moveTo>
                  <a:lnTo>
                    <a:pt x="1896621" y="1157008"/>
                  </a:lnTo>
                  <a:lnTo>
                    <a:pt x="2070098" y="1157008"/>
                  </a:lnTo>
                  <a:lnTo>
                    <a:pt x="2368764" y="1637158"/>
                  </a:lnTo>
                  <a:lnTo>
                    <a:pt x="2368764" y="1157008"/>
                  </a:lnTo>
                  <a:lnTo>
                    <a:pt x="2503790" y="1157008"/>
                  </a:lnTo>
                  <a:lnTo>
                    <a:pt x="2503790" y="1827608"/>
                  </a:lnTo>
                  <a:lnTo>
                    <a:pt x="2330313" y="1827608"/>
                  </a:lnTo>
                  <a:lnTo>
                    <a:pt x="2031647" y="1345670"/>
                  </a:lnTo>
                  <a:lnTo>
                    <a:pt x="2031647" y="1827608"/>
                  </a:lnTo>
                  <a:close/>
                  <a:moveTo>
                    <a:pt x="2644181" y="1492308"/>
                  </a:moveTo>
                  <a:cubicBezTo>
                    <a:pt x="2644181" y="1444624"/>
                    <a:pt x="2652828" y="1399318"/>
                    <a:pt x="2670113" y="1356400"/>
                  </a:cubicBezTo>
                  <a:cubicBezTo>
                    <a:pt x="2687398" y="1312882"/>
                    <a:pt x="2711247" y="1275034"/>
                    <a:pt x="2741650" y="1242845"/>
                  </a:cubicBezTo>
                  <a:cubicBezTo>
                    <a:pt x="2772652" y="1210656"/>
                    <a:pt x="2810209" y="1185325"/>
                    <a:pt x="2854321" y="1166844"/>
                  </a:cubicBezTo>
                  <a:cubicBezTo>
                    <a:pt x="2899031" y="1147772"/>
                    <a:pt x="2947319" y="1138231"/>
                    <a:pt x="2999183" y="1138231"/>
                  </a:cubicBezTo>
                  <a:cubicBezTo>
                    <a:pt x="3058201" y="1138231"/>
                    <a:pt x="3111853" y="1150150"/>
                    <a:pt x="3160141" y="1173997"/>
                  </a:cubicBezTo>
                  <a:cubicBezTo>
                    <a:pt x="3209027" y="1198433"/>
                    <a:pt x="3248963" y="1231820"/>
                    <a:pt x="3279965" y="1274140"/>
                  </a:cubicBezTo>
                  <a:lnTo>
                    <a:pt x="3173554" y="1357294"/>
                  </a:lnTo>
                  <a:cubicBezTo>
                    <a:pt x="3153881" y="1329281"/>
                    <a:pt x="3129139" y="1306927"/>
                    <a:pt x="3099334" y="1290234"/>
                  </a:cubicBezTo>
                  <a:cubicBezTo>
                    <a:pt x="3069530" y="1273541"/>
                    <a:pt x="3036141" y="1265198"/>
                    <a:pt x="2999183" y="1265198"/>
                  </a:cubicBezTo>
                  <a:cubicBezTo>
                    <a:pt x="2936588" y="1265198"/>
                    <a:pt x="2885019" y="1286953"/>
                    <a:pt x="2844484" y="1330470"/>
                  </a:cubicBezTo>
                  <a:cubicBezTo>
                    <a:pt x="2803950" y="1373987"/>
                    <a:pt x="2783383" y="1427930"/>
                    <a:pt x="2782784" y="1492308"/>
                  </a:cubicBezTo>
                  <a:cubicBezTo>
                    <a:pt x="2782784" y="1556686"/>
                    <a:pt x="2803351" y="1610933"/>
                    <a:pt x="2844484" y="1655040"/>
                  </a:cubicBezTo>
                  <a:cubicBezTo>
                    <a:pt x="2885019" y="1698558"/>
                    <a:pt x="2936588" y="1720017"/>
                    <a:pt x="2999183" y="1719418"/>
                  </a:cubicBezTo>
                  <a:cubicBezTo>
                    <a:pt x="3036141" y="1719418"/>
                    <a:pt x="3069530" y="1711371"/>
                    <a:pt x="3099334" y="1695276"/>
                  </a:cubicBezTo>
                  <a:cubicBezTo>
                    <a:pt x="3129139" y="1678583"/>
                    <a:pt x="3153881" y="1655934"/>
                    <a:pt x="3173554" y="1627322"/>
                  </a:cubicBezTo>
                  <a:lnTo>
                    <a:pt x="3279965" y="1709582"/>
                  </a:lnTo>
                  <a:cubicBezTo>
                    <a:pt x="3253738" y="1745947"/>
                    <a:pt x="3220947" y="1775748"/>
                    <a:pt x="3181602" y="1798996"/>
                  </a:cubicBezTo>
                  <a:cubicBezTo>
                    <a:pt x="3142257" y="1822243"/>
                    <a:pt x="3098735" y="1836844"/>
                    <a:pt x="3051047" y="1842808"/>
                  </a:cubicBezTo>
                  <a:lnTo>
                    <a:pt x="2967885" y="1982293"/>
                  </a:lnTo>
                  <a:lnTo>
                    <a:pt x="2848061" y="1982293"/>
                  </a:lnTo>
                  <a:lnTo>
                    <a:pt x="2932117" y="1841020"/>
                  </a:lnTo>
                  <a:cubicBezTo>
                    <a:pt x="2875487" y="1830889"/>
                    <a:pt x="2825107" y="1809126"/>
                    <a:pt x="2780995" y="1775748"/>
                  </a:cubicBezTo>
                  <a:cubicBezTo>
                    <a:pt x="2736884" y="1742370"/>
                    <a:pt x="2702904" y="1700936"/>
                    <a:pt x="2679055" y="1651464"/>
                  </a:cubicBezTo>
                  <a:cubicBezTo>
                    <a:pt x="2655207" y="1601991"/>
                    <a:pt x="2643582" y="1548934"/>
                    <a:pt x="2644181" y="1492308"/>
                  </a:cubicBezTo>
                  <a:close/>
                  <a:moveTo>
                    <a:pt x="3319310" y="1827608"/>
                  </a:moveTo>
                  <a:lnTo>
                    <a:pt x="3572372" y="1157008"/>
                  </a:lnTo>
                  <a:lnTo>
                    <a:pt x="3749426" y="1157008"/>
                  </a:lnTo>
                  <a:lnTo>
                    <a:pt x="4002487" y="1827608"/>
                  </a:lnTo>
                  <a:lnTo>
                    <a:pt x="3858519" y="1827608"/>
                  </a:lnTo>
                  <a:lnTo>
                    <a:pt x="3795030" y="1653252"/>
                  </a:lnTo>
                  <a:lnTo>
                    <a:pt x="3527661" y="1653252"/>
                  </a:lnTo>
                  <a:lnTo>
                    <a:pt x="3463278" y="1827608"/>
                  </a:lnTo>
                  <a:close/>
                  <a:moveTo>
                    <a:pt x="3569689" y="1537015"/>
                  </a:moveTo>
                  <a:lnTo>
                    <a:pt x="3753002" y="1537015"/>
                  </a:lnTo>
                  <a:lnTo>
                    <a:pt x="3660899" y="1285763"/>
                  </a:lnTo>
                  <a:close/>
                  <a:moveTo>
                    <a:pt x="4115158" y="1827608"/>
                  </a:moveTo>
                  <a:lnTo>
                    <a:pt x="4115158" y="1157008"/>
                  </a:lnTo>
                  <a:lnTo>
                    <a:pt x="4251078" y="1157008"/>
                  </a:lnTo>
                  <a:lnTo>
                    <a:pt x="4251078" y="1827608"/>
                  </a:lnTo>
                  <a:close/>
                  <a:moveTo>
                    <a:pt x="4386998" y="1734618"/>
                  </a:moveTo>
                  <a:lnTo>
                    <a:pt x="4485361" y="1644311"/>
                  </a:lnTo>
                  <a:cubicBezTo>
                    <a:pt x="4505633" y="1670536"/>
                    <a:pt x="4528283" y="1690806"/>
                    <a:pt x="4553321" y="1705112"/>
                  </a:cubicBezTo>
                  <a:cubicBezTo>
                    <a:pt x="4578958" y="1719418"/>
                    <a:pt x="4605481" y="1726571"/>
                    <a:pt x="4632906" y="1726571"/>
                  </a:cubicBezTo>
                  <a:cubicBezTo>
                    <a:pt x="4659732" y="1726571"/>
                    <a:pt x="4680594" y="1719713"/>
                    <a:pt x="4695501" y="1706006"/>
                  </a:cubicBezTo>
                  <a:cubicBezTo>
                    <a:pt x="4710997" y="1692299"/>
                    <a:pt x="4718750" y="1673218"/>
                    <a:pt x="4718750" y="1648781"/>
                  </a:cubicBezTo>
                  <a:cubicBezTo>
                    <a:pt x="4718750" y="1634475"/>
                    <a:pt x="4714574" y="1621358"/>
                    <a:pt x="4706231" y="1609439"/>
                  </a:cubicBezTo>
                  <a:cubicBezTo>
                    <a:pt x="4697289" y="1597521"/>
                    <a:pt x="4685664" y="1587685"/>
                    <a:pt x="4671357" y="1579933"/>
                  </a:cubicBezTo>
                  <a:cubicBezTo>
                    <a:pt x="4657050" y="1571591"/>
                    <a:pt x="4640659" y="1563240"/>
                    <a:pt x="4622175" y="1554897"/>
                  </a:cubicBezTo>
                  <a:cubicBezTo>
                    <a:pt x="4603692" y="1545956"/>
                    <a:pt x="4584914" y="1537310"/>
                    <a:pt x="4565840" y="1528967"/>
                  </a:cubicBezTo>
                  <a:cubicBezTo>
                    <a:pt x="4546767" y="1520625"/>
                    <a:pt x="4528283" y="1510486"/>
                    <a:pt x="4510399" y="1498567"/>
                  </a:cubicBezTo>
                  <a:cubicBezTo>
                    <a:pt x="4491916" y="1486648"/>
                    <a:pt x="4475525" y="1473531"/>
                    <a:pt x="4461217" y="1459225"/>
                  </a:cubicBezTo>
                  <a:cubicBezTo>
                    <a:pt x="4446910" y="1444919"/>
                    <a:pt x="4435285" y="1426741"/>
                    <a:pt x="4426343" y="1404683"/>
                  </a:cubicBezTo>
                  <a:cubicBezTo>
                    <a:pt x="4417401" y="1382625"/>
                    <a:pt x="4412930" y="1358483"/>
                    <a:pt x="4412930" y="1332258"/>
                  </a:cubicBezTo>
                  <a:cubicBezTo>
                    <a:pt x="4412930" y="1278011"/>
                    <a:pt x="4433202" y="1232115"/>
                    <a:pt x="4473736" y="1194562"/>
                  </a:cubicBezTo>
                  <a:cubicBezTo>
                    <a:pt x="4514271" y="1157008"/>
                    <a:pt x="4565545" y="1138231"/>
                    <a:pt x="4627541" y="1138231"/>
                  </a:cubicBezTo>
                  <a:cubicBezTo>
                    <a:pt x="4720539" y="1138231"/>
                    <a:pt x="4798335" y="1175785"/>
                    <a:pt x="4860930" y="1250892"/>
                  </a:cubicBezTo>
                  <a:lnTo>
                    <a:pt x="4761672" y="1340305"/>
                  </a:lnTo>
                  <a:cubicBezTo>
                    <a:pt x="4718750" y="1284270"/>
                    <a:pt x="4674335" y="1256257"/>
                    <a:pt x="4628435" y="1256257"/>
                  </a:cubicBezTo>
                  <a:cubicBezTo>
                    <a:pt x="4605784" y="1256257"/>
                    <a:pt x="4587006" y="1263115"/>
                    <a:pt x="4572100" y="1276822"/>
                  </a:cubicBezTo>
                  <a:cubicBezTo>
                    <a:pt x="4557193" y="1290529"/>
                    <a:pt x="4550039" y="1307222"/>
                    <a:pt x="4550639" y="1326893"/>
                  </a:cubicBezTo>
                  <a:cubicBezTo>
                    <a:pt x="4550639" y="1339411"/>
                    <a:pt x="4554215" y="1351035"/>
                    <a:pt x="4561369" y="1361765"/>
                  </a:cubicBezTo>
                  <a:cubicBezTo>
                    <a:pt x="4568523" y="1371895"/>
                    <a:pt x="4577760" y="1381140"/>
                    <a:pt x="4589090" y="1389483"/>
                  </a:cubicBezTo>
                  <a:cubicBezTo>
                    <a:pt x="4601009" y="1397235"/>
                    <a:pt x="4614727" y="1404978"/>
                    <a:pt x="4630223" y="1412730"/>
                  </a:cubicBezTo>
                  <a:lnTo>
                    <a:pt x="4677616" y="1435084"/>
                  </a:lnTo>
                  <a:cubicBezTo>
                    <a:pt x="4694902" y="1442836"/>
                    <a:pt x="4711892" y="1450579"/>
                    <a:pt x="4728586" y="1458331"/>
                  </a:cubicBezTo>
                  <a:cubicBezTo>
                    <a:pt x="4745872" y="1466673"/>
                    <a:pt x="4761967" y="1476813"/>
                    <a:pt x="4776874" y="1488731"/>
                  </a:cubicBezTo>
                  <a:cubicBezTo>
                    <a:pt x="4792371" y="1500060"/>
                    <a:pt x="4806088" y="1513168"/>
                    <a:pt x="4818008" y="1528073"/>
                  </a:cubicBezTo>
                  <a:cubicBezTo>
                    <a:pt x="4829927" y="1542379"/>
                    <a:pt x="4839173" y="1559368"/>
                    <a:pt x="4845728" y="1579039"/>
                  </a:cubicBezTo>
                  <a:cubicBezTo>
                    <a:pt x="4852882" y="1599309"/>
                    <a:pt x="4856459" y="1621662"/>
                    <a:pt x="4856459" y="1646099"/>
                  </a:cubicBezTo>
                  <a:cubicBezTo>
                    <a:pt x="4855269" y="1706900"/>
                    <a:pt x="4833504" y="1755478"/>
                    <a:pt x="4791181" y="1791843"/>
                  </a:cubicBezTo>
                  <a:cubicBezTo>
                    <a:pt x="4749448" y="1828207"/>
                    <a:pt x="4697289" y="1846385"/>
                    <a:pt x="4634694" y="1846385"/>
                  </a:cubicBezTo>
                  <a:cubicBezTo>
                    <a:pt x="4579852" y="1846385"/>
                    <a:pt x="4532459" y="1837148"/>
                    <a:pt x="4492515" y="1818667"/>
                  </a:cubicBezTo>
                  <a:cubicBezTo>
                    <a:pt x="4452571" y="1799595"/>
                    <a:pt x="4417401" y="1771573"/>
                    <a:pt x="4386998" y="1734618"/>
                  </a:cubicBezTo>
                  <a:close/>
                  <a:moveTo>
                    <a:pt x="5007580" y="1827608"/>
                  </a:moveTo>
                  <a:lnTo>
                    <a:pt x="5007580" y="1157008"/>
                  </a:lnTo>
                  <a:lnTo>
                    <a:pt x="5396562" y="1157008"/>
                  </a:lnTo>
                  <a:lnTo>
                    <a:pt x="5396562" y="1273245"/>
                  </a:lnTo>
                  <a:lnTo>
                    <a:pt x="5143500" y="1273245"/>
                  </a:lnTo>
                  <a:lnTo>
                    <a:pt x="5143500" y="1427930"/>
                  </a:lnTo>
                  <a:lnTo>
                    <a:pt x="5359005" y="1427930"/>
                  </a:lnTo>
                  <a:lnTo>
                    <a:pt x="5359005" y="1544168"/>
                  </a:lnTo>
                  <a:lnTo>
                    <a:pt x="5143500" y="1544168"/>
                  </a:lnTo>
                  <a:lnTo>
                    <a:pt x="5143500" y="1711371"/>
                  </a:lnTo>
                  <a:lnTo>
                    <a:pt x="5396562" y="1711371"/>
                  </a:lnTo>
                  <a:lnTo>
                    <a:pt x="5396562" y="1827608"/>
                  </a:lnTo>
                  <a:close/>
                </a:path>
              </a:pathLst>
            </a:custGeom>
            <a:solidFill>
              <a:srgbClr val="000000"/>
            </a:solidFill>
            <a:ln w="893" cap="flat">
              <a:noFill/>
              <a:prstDash val="solid"/>
              <a:miter/>
            </a:ln>
          </p:spPr>
          <p:txBody>
            <a:bodyPr rtlCol="0" anchor="ctr"/>
            <a:lstStyle/>
            <a:p>
              <a:endParaRPr lang="fr-FR"/>
            </a:p>
          </p:txBody>
        </p:sp>
        <p:sp>
          <p:nvSpPr>
            <p:cNvPr id="9" name="Forme libre 8">
              <a:extLst>
                <a:ext uri="{FF2B5EF4-FFF2-40B4-BE49-F238E27FC236}">
                  <a16:creationId xmlns:a16="http://schemas.microsoft.com/office/drawing/2014/main" id="{332100D1-A0F3-FF6D-0A6C-2352A7FDA4B5}"/>
                </a:ext>
              </a:extLst>
            </p:cNvPr>
            <p:cNvSpPr/>
            <p:nvPr/>
          </p:nvSpPr>
          <p:spPr>
            <a:xfrm>
              <a:off x="3189814" y="4323132"/>
              <a:ext cx="2331207" cy="1640734"/>
            </a:xfrm>
            <a:custGeom>
              <a:avLst/>
              <a:gdLst>
                <a:gd name="connsiteX0" fmla="*/ 2221220 w 2331207"/>
                <a:gd name="connsiteY0" fmla="*/ 1391271 h 1640734"/>
                <a:gd name="connsiteX1" fmla="*/ 2248940 w 2331207"/>
                <a:gd name="connsiteY1" fmla="*/ 1441342 h 1640734"/>
                <a:gd name="connsiteX2" fmla="*/ 2158625 w 2331207"/>
                <a:gd name="connsiteY2" fmla="*/ 1465484 h 1640734"/>
                <a:gd name="connsiteX3" fmla="*/ 2221220 w 2331207"/>
                <a:gd name="connsiteY3" fmla="*/ 1391271 h 1640734"/>
                <a:gd name="connsiteX4" fmla="*/ 2271295 w 2331207"/>
                <a:gd name="connsiteY4" fmla="*/ 1537909 h 1640734"/>
                <a:gd name="connsiteX5" fmla="*/ 2253411 w 2331207"/>
                <a:gd name="connsiteY5" fmla="*/ 1537909 h 1640734"/>
                <a:gd name="connsiteX6" fmla="*/ 2181874 w 2331207"/>
                <a:gd name="connsiteY6" fmla="*/ 1586192 h 1640734"/>
                <a:gd name="connsiteX7" fmla="*/ 2144317 w 2331207"/>
                <a:gd name="connsiteY7" fmla="*/ 1537909 h 1640734"/>
                <a:gd name="connsiteX8" fmla="*/ 2148788 w 2331207"/>
                <a:gd name="connsiteY8" fmla="*/ 1497673 h 1640734"/>
                <a:gd name="connsiteX9" fmla="*/ 2295439 w 2331207"/>
                <a:gd name="connsiteY9" fmla="*/ 1449390 h 1640734"/>
                <a:gd name="connsiteX10" fmla="*/ 2248940 w 2331207"/>
                <a:gd name="connsiteY10" fmla="*/ 1351929 h 1640734"/>
                <a:gd name="connsiteX11" fmla="*/ 2100501 w 2331207"/>
                <a:gd name="connsiteY11" fmla="*/ 1569203 h 1640734"/>
                <a:gd name="connsiteX12" fmla="*/ 2155942 w 2331207"/>
                <a:gd name="connsiteY12" fmla="*/ 1639840 h 1640734"/>
                <a:gd name="connsiteX13" fmla="*/ 2271295 w 2331207"/>
                <a:gd name="connsiteY13" fmla="*/ 1537909 h 1640734"/>
                <a:gd name="connsiteX14" fmla="*/ 2248046 w 2331207"/>
                <a:gd name="connsiteY14" fmla="*/ 1319740 h 1640734"/>
                <a:gd name="connsiteX15" fmla="*/ 2331207 w 2331207"/>
                <a:gd name="connsiteY15" fmla="*/ 1243739 h 1640734"/>
                <a:gd name="connsiteX16" fmla="*/ 2331207 w 2331207"/>
                <a:gd name="connsiteY16" fmla="*/ 1233009 h 1640734"/>
                <a:gd name="connsiteX17" fmla="*/ 2275766 w 2331207"/>
                <a:gd name="connsiteY17" fmla="*/ 1233009 h 1640734"/>
                <a:gd name="connsiteX18" fmla="*/ 2226585 w 2331207"/>
                <a:gd name="connsiteY18" fmla="*/ 1320634 h 1640734"/>
                <a:gd name="connsiteX19" fmla="*/ 2248046 w 2331207"/>
                <a:gd name="connsiteY19" fmla="*/ 1320634 h 1640734"/>
                <a:gd name="connsiteX20" fmla="*/ 1935966 w 2331207"/>
                <a:gd name="connsiteY20" fmla="*/ 1393059 h 1640734"/>
                <a:gd name="connsiteX21" fmla="*/ 1984254 w 2331207"/>
                <a:gd name="connsiteY21" fmla="*/ 1393059 h 1640734"/>
                <a:gd name="connsiteX22" fmla="*/ 1907351 w 2331207"/>
                <a:gd name="connsiteY22" fmla="*/ 1604075 h 1640734"/>
                <a:gd name="connsiteX23" fmla="*/ 1928813 w 2331207"/>
                <a:gd name="connsiteY23" fmla="*/ 1639840 h 1640734"/>
                <a:gd name="connsiteX24" fmla="*/ 2073675 w 2331207"/>
                <a:gd name="connsiteY24" fmla="*/ 1527179 h 1640734"/>
                <a:gd name="connsiteX25" fmla="*/ 2060262 w 2331207"/>
                <a:gd name="connsiteY25" fmla="*/ 1527179 h 1640734"/>
                <a:gd name="connsiteX26" fmla="*/ 1965475 w 2331207"/>
                <a:gd name="connsiteY26" fmla="*/ 1591557 h 1640734"/>
                <a:gd name="connsiteX27" fmla="*/ 2036118 w 2331207"/>
                <a:gd name="connsiteY27" fmla="*/ 1393059 h 1640734"/>
                <a:gd name="connsiteX28" fmla="*/ 2108549 w 2331207"/>
                <a:gd name="connsiteY28" fmla="*/ 1393059 h 1640734"/>
                <a:gd name="connsiteX29" fmla="*/ 2117491 w 2331207"/>
                <a:gd name="connsiteY29" fmla="*/ 1362659 h 1640734"/>
                <a:gd name="connsiteX30" fmla="*/ 2046848 w 2331207"/>
                <a:gd name="connsiteY30" fmla="*/ 1362659 h 1640734"/>
                <a:gd name="connsiteX31" fmla="*/ 2073675 w 2331207"/>
                <a:gd name="connsiteY31" fmla="*/ 1286657 h 1640734"/>
                <a:gd name="connsiteX32" fmla="*/ 2045954 w 2331207"/>
                <a:gd name="connsiteY32" fmla="*/ 1286657 h 1640734"/>
                <a:gd name="connsiteX33" fmla="*/ 1995878 w 2331207"/>
                <a:gd name="connsiteY33" fmla="*/ 1362659 h 1640734"/>
                <a:gd name="connsiteX34" fmla="*/ 1935966 w 2331207"/>
                <a:gd name="connsiteY34" fmla="*/ 1370706 h 1640734"/>
                <a:gd name="connsiteX35" fmla="*/ 1885890 w 2331207"/>
                <a:gd name="connsiteY35" fmla="*/ 1382330 h 1640734"/>
                <a:gd name="connsiteX36" fmla="*/ 1868900 w 2331207"/>
                <a:gd name="connsiteY36" fmla="*/ 1351929 h 1640734"/>
                <a:gd name="connsiteX37" fmla="*/ 1756230 w 2331207"/>
                <a:gd name="connsiteY37" fmla="*/ 1443131 h 1640734"/>
                <a:gd name="connsiteX38" fmla="*/ 1769643 w 2331207"/>
                <a:gd name="connsiteY38" fmla="*/ 1443131 h 1640734"/>
                <a:gd name="connsiteX39" fmla="*/ 1828661 w 2331207"/>
                <a:gd name="connsiteY39" fmla="*/ 1398424 h 1640734"/>
                <a:gd name="connsiteX40" fmla="*/ 1747288 w 2331207"/>
                <a:gd name="connsiteY40" fmla="*/ 1609439 h 1640734"/>
                <a:gd name="connsiteX41" fmla="*/ 1765172 w 2331207"/>
                <a:gd name="connsiteY41" fmla="*/ 1639840 h 1640734"/>
                <a:gd name="connsiteX42" fmla="*/ 1872477 w 2331207"/>
                <a:gd name="connsiteY42" fmla="*/ 1548638 h 1640734"/>
                <a:gd name="connsiteX43" fmla="*/ 1859064 w 2331207"/>
                <a:gd name="connsiteY43" fmla="*/ 1548638 h 1640734"/>
                <a:gd name="connsiteX44" fmla="*/ 1800046 w 2331207"/>
                <a:gd name="connsiteY44" fmla="*/ 1593345 h 1640734"/>
                <a:gd name="connsiteX45" fmla="*/ 1893938 w 2331207"/>
                <a:gd name="connsiteY45" fmla="*/ 1298281 h 1640734"/>
                <a:gd name="connsiteX46" fmla="*/ 1927024 w 2331207"/>
                <a:gd name="connsiteY46" fmla="*/ 1265198 h 1640734"/>
                <a:gd name="connsiteX47" fmla="*/ 1893938 w 2331207"/>
                <a:gd name="connsiteY47" fmla="*/ 1232115 h 1640734"/>
                <a:gd name="connsiteX48" fmla="*/ 1870689 w 2331207"/>
                <a:gd name="connsiteY48" fmla="*/ 1241951 h 1640734"/>
                <a:gd name="connsiteX49" fmla="*/ 1860853 w 2331207"/>
                <a:gd name="connsiteY49" fmla="*/ 1265198 h 1640734"/>
                <a:gd name="connsiteX50" fmla="*/ 1893938 w 2331207"/>
                <a:gd name="connsiteY50" fmla="*/ 1298281 h 1640734"/>
                <a:gd name="connsiteX51" fmla="*/ 1501380 w 2331207"/>
                <a:gd name="connsiteY51" fmla="*/ 1410942 h 1640734"/>
                <a:gd name="connsiteX52" fmla="*/ 1501380 w 2331207"/>
                <a:gd name="connsiteY52" fmla="*/ 1474425 h 1640734"/>
                <a:gd name="connsiteX53" fmla="*/ 1444150 w 2331207"/>
                <a:gd name="connsiteY53" fmla="*/ 1601392 h 1640734"/>
                <a:gd name="connsiteX54" fmla="*/ 1468294 w 2331207"/>
                <a:gd name="connsiteY54" fmla="*/ 1640734 h 1640734"/>
                <a:gd name="connsiteX55" fmla="*/ 1495120 w 2331207"/>
                <a:gd name="connsiteY55" fmla="*/ 1621957 h 1640734"/>
                <a:gd name="connsiteX56" fmla="*/ 1551456 w 2331207"/>
                <a:gd name="connsiteY56" fmla="*/ 1473531 h 1640734"/>
                <a:gd name="connsiteX57" fmla="*/ 1647136 w 2331207"/>
                <a:gd name="connsiteY57" fmla="*/ 1407365 h 1640734"/>
                <a:gd name="connsiteX58" fmla="*/ 1650713 w 2331207"/>
                <a:gd name="connsiteY58" fmla="*/ 1439554 h 1640734"/>
                <a:gd name="connsiteX59" fmla="*/ 1563975 w 2331207"/>
                <a:gd name="connsiteY59" fmla="*/ 1604969 h 1640734"/>
                <a:gd name="connsiteX60" fmla="*/ 1585436 w 2331207"/>
                <a:gd name="connsiteY60" fmla="*/ 1640734 h 1640734"/>
                <a:gd name="connsiteX61" fmla="*/ 1698106 w 2331207"/>
                <a:gd name="connsiteY61" fmla="*/ 1549533 h 1640734"/>
                <a:gd name="connsiteX62" fmla="*/ 1682905 w 2331207"/>
                <a:gd name="connsiteY62" fmla="*/ 1549533 h 1640734"/>
                <a:gd name="connsiteX63" fmla="*/ 1623887 w 2331207"/>
                <a:gd name="connsiteY63" fmla="*/ 1594239 h 1640734"/>
                <a:gd name="connsiteX64" fmla="*/ 1698106 w 2331207"/>
                <a:gd name="connsiteY64" fmla="*/ 1444025 h 1640734"/>
                <a:gd name="connsiteX65" fmla="*/ 1712414 w 2331207"/>
                <a:gd name="connsiteY65" fmla="*/ 1393059 h 1640734"/>
                <a:gd name="connsiteX66" fmla="*/ 1673068 w 2331207"/>
                <a:gd name="connsiteY66" fmla="*/ 1352823 h 1640734"/>
                <a:gd name="connsiteX67" fmla="*/ 1560398 w 2331207"/>
                <a:gd name="connsiteY67" fmla="*/ 1444919 h 1640734"/>
                <a:gd name="connsiteX68" fmla="*/ 1560398 w 2331207"/>
                <a:gd name="connsiteY68" fmla="*/ 1405577 h 1640734"/>
                <a:gd name="connsiteX69" fmla="*/ 1526418 w 2331207"/>
                <a:gd name="connsiteY69" fmla="*/ 1352823 h 1640734"/>
                <a:gd name="connsiteX70" fmla="*/ 1448621 w 2331207"/>
                <a:gd name="connsiteY70" fmla="*/ 1444025 h 1640734"/>
                <a:gd name="connsiteX71" fmla="*/ 1462035 w 2331207"/>
                <a:gd name="connsiteY71" fmla="*/ 1444025 h 1640734"/>
                <a:gd name="connsiteX72" fmla="*/ 1501380 w 2331207"/>
                <a:gd name="connsiteY72" fmla="*/ 1410942 h 1640734"/>
                <a:gd name="connsiteX73" fmla="*/ 1443256 w 2331207"/>
                <a:gd name="connsiteY73" fmla="*/ 1416307 h 1640734"/>
                <a:gd name="connsiteX74" fmla="*/ 1421795 w 2331207"/>
                <a:gd name="connsiteY74" fmla="*/ 1351929 h 1640734"/>
                <a:gd name="connsiteX75" fmla="*/ 1345787 w 2331207"/>
                <a:gd name="connsiteY75" fmla="*/ 1444025 h 1640734"/>
                <a:gd name="connsiteX76" fmla="*/ 1345787 w 2331207"/>
                <a:gd name="connsiteY76" fmla="*/ 1404683 h 1640734"/>
                <a:gd name="connsiteX77" fmla="*/ 1311807 w 2331207"/>
                <a:gd name="connsiteY77" fmla="*/ 1351929 h 1640734"/>
                <a:gd name="connsiteX78" fmla="*/ 1234011 w 2331207"/>
                <a:gd name="connsiteY78" fmla="*/ 1443131 h 1640734"/>
                <a:gd name="connsiteX79" fmla="*/ 1247424 w 2331207"/>
                <a:gd name="connsiteY79" fmla="*/ 1443131 h 1640734"/>
                <a:gd name="connsiteX80" fmla="*/ 1285875 w 2331207"/>
                <a:gd name="connsiteY80" fmla="*/ 1410048 h 1640734"/>
                <a:gd name="connsiteX81" fmla="*/ 1285875 w 2331207"/>
                <a:gd name="connsiteY81" fmla="*/ 1473531 h 1640734"/>
                <a:gd name="connsiteX82" fmla="*/ 1228646 w 2331207"/>
                <a:gd name="connsiteY82" fmla="*/ 1600498 h 1640734"/>
                <a:gd name="connsiteX83" fmla="*/ 1252789 w 2331207"/>
                <a:gd name="connsiteY83" fmla="*/ 1639840 h 1640734"/>
                <a:gd name="connsiteX84" fmla="*/ 1279616 w 2331207"/>
                <a:gd name="connsiteY84" fmla="*/ 1621063 h 1640734"/>
                <a:gd name="connsiteX85" fmla="*/ 1334162 w 2331207"/>
                <a:gd name="connsiteY85" fmla="*/ 1472637 h 1640734"/>
                <a:gd name="connsiteX86" fmla="*/ 1382450 w 2331207"/>
                <a:gd name="connsiteY86" fmla="*/ 1417201 h 1640734"/>
                <a:gd name="connsiteX87" fmla="*/ 1443256 w 2331207"/>
                <a:gd name="connsiteY87" fmla="*/ 1417201 h 1640734"/>
                <a:gd name="connsiteX88" fmla="*/ 1131177 w 2331207"/>
                <a:gd name="connsiteY88" fmla="*/ 1391271 h 1640734"/>
                <a:gd name="connsiteX89" fmla="*/ 1158897 w 2331207"/>
                <a:gd name="connsiteY89" fmla="*/ 1441342 h 1640734"/>
                <a:gd name="connsiteX90" fmla="*/ 1068582 w 2331207"/>
                <a:gd name="connsiteY90" fmla="*/ 1465484 h 1640734"/>
                <a:gd name="connsiteX91" fmla="*/ 1131177 w 2331207"/>
                <a:gd name="connsiteY91" fmla="*/ 1391271 h 1640734"/>
                <a:gd name="connsiteX92" fmla="*/ 1181252 w 2331207"/>
                <a:gd name="connsiteY92" fmla="*/ 1537909 h 1640734"/>
                <a:gd name="connsiteX93" fmla="*/ 1163368 w 2331207"/>
                <a:gd name="connsiteY93" fmla="*/ 1537909 h 1640734"/>
                <a:gd name="connsiteX94" fmla="*/ 1091831 w 2331207"/>
                <a:gd name="connsiteY94" fmla="*/ 1586192 h 1640734"/>
                <a:gd name="connsiteX95" fmla="*/ 1054274 w 2331207"/>
                <a:gd name="connsiteY95" fmla="*/ 1537909 h 1640734"/>
                <a:gd name="connsiteX96" fmla="*/ 1058746 w 2331207"/>
                <a:gd name="connsiteY96" fmla="*/ 1497673 h 1640734"/>
                <a:gd name="connsiteX97" fmla="*/ 1205396 w 2331207"/>
                <a:gd name="connsiteY97" fmla="*/ 1449390 h 1640734"/>
                <a:gd name="connsiteX98" fmla="*/ 1158897 w 2331207"/>
                <a:gd name="connsiteY98" fmla="*/ 1351929 h 1640734"/>
                <a:gd name="connsiteX99" fmla="*/ 1010458 w 2331207"/>
                <a:gd name="connsiteY99" fmla="*/ 1569203 h 1640734"/>
                <a:gd name="connsiteX100" fmla="*/ 1065899 w 2331207"/>
                <a:gd name="connsiteY100" fmla="*/ 1639840 h 1640734"/>
                <a:gd name="connsiteX101" fmla="*/ 1181252 w 2331207"/>
                <a:gd name="connsiteY101" fmla="*/ 1537909 h 1640734"/>
                <a:gd name="connsiteX102" fmla="*/ 845923 w 2331207"/>
                <a:gd name="connsiteY102" fmla="*/ 1393059 h 1640734"/>
                <a:gd name="connsiteX103" fmla="*/ 894211 w 2331207"/>
                <a:gd name="connsiteY103" fmla="*/ 1393059 h 1640734"/>
                <a:gd name="connsiteX104" fmla="*/ 817309 w 2331207"/>
                <a:gd name="connsiteY104" fmla="*/ 1604075 h 1640734"/>
                <a:gd name="connsiteX105" fmla="*/ 838770 w 2331207"/>
                <a:gd name="connsiteY105" fmla="*/ 1639840 h 1640734"/>
                <a:gd name="connsiteX106" fmla="*/ 983632 w 2331207"/>
                <a:gd name="connsiteY106" fmla="*/ 1527179 h 1640734"/>
                <a:gd name="connsiteX107" fmla="*/ 970219 w 2331207"/>
                <a:gd name="connsiteY107" fmla="*/ 1527179 h 1640734"/>
                <a:gd name="connsiteX108" fmla="*/ 875432 w 2331207"/>
                <a:gd name="connsiteY108" fmla="*/ 1591557 h 1640734"/>
                <a:gd name="connsiteX109" fmla="*/ 946075 w 2331207"/>
                <a:gd name="connsiteY109" fmla="*/ 1393059 h 1640734"/>
                <a:gd name="connsiteX110" fmla="*/ 1018506 w 2331207"/>
                <a:gd name="connsiteY110" fmla="*/ 1393059 h 1640734"/>
                <a:gd name="connsiteX111" fmla="*/ 1027448 w 2331207"/>
                <a:gd name="connsiteY111" fmla="*/ 1362659 h 1640734"/>
                <a:gd name="connsiteX112" fmla="*/ 956805 w 2331207"/>
                <a:gd name="connsiteY112" fmla="*/ 1362659 h 1640734"/>
                <a:gd name="connsiteX113" fmla="*/ 983632 w 2331207"/>
                <a:gd name="connsiteY113" fmla="*/ 1286657 h 1640734"/>
                <a:gd name="connsiteX114" fmla="*/ 955911 w 2331207"/>
                <a:gd name="connsiteY114" fmla="*/ 1286657 h 1640734"/>
                <a:gd name="connsiteX115" fmla="*/ 905835 w 2331207"/>
                <a:gd name="connsiteY115" fmla="*/ 1362659 h 1640734"/>
                <a:gd name="connsiteX116" fmla="*/ 845923 w 2331207"/>
                <a:gd name="connsiteY116" fmla="*/ 1370706 h 1640734"/>
                <a:gd name="connsiteX117" fmla="*/ 589285 w 2331207"/>
                <a:gd name="connsiteY117" fmla="*/ 1557580 h 1640734"/>
                <a:gd name="connsiteX118" fmla="*/ 702850 w 2331207"/>
                <a:gd name="connsiteY118" fmla="*/ 1403789 h 1640734"/>
                <a:gd name="connsiteX119" fmla="*/ 727888 w 2331207"/>
                <a:gd name="connsiteY119" fmla="*/ 1407365 h 1640734"/>
                <a:gd name="connsiteX120" fmla="*/ 685860 w 2331207"/>
                <a:gd name="connsiteY120" fmla="*/ 1520026 h 1640734"/>
                <a:gd name="connsiteX121" fmla="*/ 606275 w 2331207"/>
                <a:gd name="connsiteY121" fmla="*/ 1585298 h 1640734"/>
                <a:gd name="connsiteX122" fmla="*/ 589285 w 2331207"/>
                <a:gd name="connsiteY122" fmla="*/ 1557580 h 1640734"/>
                <a:gd name="connsiteX123" fmla="*/ 811943 w 2331207"/>
                <a:gd name="connsiteY123" fmla="*/ 1339411 h 1640734"/>
                <a:gd name="connsiteX124" fmla="*/ 789588 w 2331207"/>
                <a:gd name="connsiteY124" fmla="*/ 1337623 h 1640734"/>
                <a:gd name="connsiteX125" fmla="*/ 764550 w 2331207"/>
                <a:gd name="connsiteY125" fmla="*/ 1362659 h 1640734"/>
                <a:gd name="connsiteX126" fmla="*/ 760079 w 2331207"/>
                <a:gd name="connsiteY126" fmla="*/ 1362659 h 1640734"/>
                <a:gd name="connsiteX127" fmla="*/ 539209 w 2331207"/>
                <a:gd name="connsiteY127" fmla="*/ 1599604 h 1640734"/>
                <a:gd name="connsiteX128" fmla="*/ 578554 w 2331207"/>
                <a:gd name="connsiteY128" fmla="*/ 1639840 h 1640734"/>
                <a:gd name="connsiteX129" fmla="*/ 675129 w 2331207"/>
                <a:gd name="connsiteY129" fmla="*/ 1547744 h 1640734"/>
                <a:gd name="connsiteX130" fmla="*/ 673341 w 2331207"/>
                <a:gd name="connsiteY130" fmla="*/ 1564733 h 1640734"/>
                <a:gd name="connsiteX131" fmla="*/ 709109 w 2331207"/>
                <a:gd name="connsiteY131" fmla="*/ 1639840 h 1640734"/>
                <a:gd name="connsiteX132" fmla="*/ 786011 w 2331207"/>
                <a:gd name="connsiteY132" fmla="*/ 1548638 h 1640734"/>
                <a:gd name="connsiteX133" fmla="*/ 772598 w 2331207"/>
                <a:gd name="connsiteY133" fmla="*/ 1548638 h 1640734"/>
                <a:gd name="connsiteX134" fmla="*/ 734147 w 2331207"/>
                <a:gd name="connsiteY134" fmla="*/ 1581721 h 1640734"/>
                <a:gd name="connsiteX135" fmla="*/ 734147 w 2331207"/>
                <a:gd name="connsiteY135" fmla="*/ 1518238 h 1640734"/>
                <a:gd name="connsiteX136" fmla="*/ 583920 w 2331207"/>
                <a:gd name="connsiteY136" fmla="*/ 1416307 h 1640734"/>
                <a:gd name="connsiteX137" fmla="*/ 562459 w 2331207"/>
                <a:gd name="connsiteY137" fmla="*/ 1351929 h 1640734"/>
                <a:gd name="connsiteX138" fmla="*/ 486451 w 2331207"/>
                <a:gd name="connsiteY138" fmla="*/ 1444025 h 1640734"/>
                <a:gd name="connsiteX139" fmla="*/ 486451 w 2331207"/>
                <a:gd name="connsiteY139" fmla="*/ 1404683 h 1640734"/>
                <a:gd name="connsiteX140" fmla="*/ 451576 w 2331207"/>
                <a:gd name="connsiteY140" fmla="*/ 1351929 h 1640734"/>
                <a:gd name="connsiteX141" fmla="*/ 374674 w 2331207"/>
                <a:gd name="connsiteY141" fmla="*/ 1443131 h 1640734"/>
                <a:gd name="connsiteX142" fmla="*/ 388087 w 2331207"/>
                <a:gd name="connsiteY142" fmla="*/ 1443131 h 1640734"/>
                <a:gd name="connsiteX143" fmla="*/ 426539 w 2331207"/>
                <a:gd name="connsiteY143" fmla="*/ 1410048 h 1640734"/>
                <a:gd name="connsiteX144" fmla="*/ 426539 w 2331207"/>
                <a:gd name="connsiteY144" fmla="*/ 1473531 h 1640734"/>
                <a:gd name="connsiteX145" fmla="*/ 368415 w 2331207"/>
                <a:gd name="connsiteY145" fmla="*/ 1601392 h 1640734"/>
                <a:gd name="connsiteX146" fmla="*/ 392559 w 2331207"/>
                <a:gd name="connsiteY146" fmla="*/ 1640734 h 1640734"/>
                <a:gd name="connsiteX147" fmla="*/ 419385 w 2331207"/>
                <a:gd name="connsiteY147" fmla="*/ 1621957 h 1640734"/>
                <a:gd name="connsiteX148" fmla="*/ 475720 w 2331207"/>
                <a:gd name="connsiteY148" fmla="*/ 1472637 h 1640734"/>
                <a:gd name="connsiteX149" fmla="*/ 524007 w 2331207"/>
                <a:gd name="connsiteY149" fmla="*/ 1417201 h 1640734"/>
                <a:gd name="connsiteX150" fmla="*/ 583920 w 2331207"/>
                <a:gd name="connsiteY150" fmla="*/ 1417201 h 1640734"/>
                <a:gd name="connsiteX151" fmla="*/ 209245 w 2331207"/>
                <a:gd name="connsiteY151" fmla="*/ 1630004 h 1640734"/>
                <a:gd name="connsiteX152" fmla="*/ 214611 w 2331207"/>
                <a:gd name="connsiteY152" fmla="*/ 1613910 h 1640734"/>
                <a:gd name="connsiteX153" fmla="*/ 163641 w 2331207"/>
                <a:gd name="connsiteY153" fmla="*/ 1523603 h 1640734"/>
                <a:gd name="connsiteX154" fmla="*/ 190467 w 2331207"/>
                <a:gd name="connsiteY154" fmla="*/ 1451178 h 1640734"/>
                <a:gd name="connsiteX155" fmla="*/ 246802 w 2331207"/>
                <a:gd name="connsiteY155" fmla="*/ 1451178 h 1640734"/>
                <a:gd name="connsiteX156" fmla="*/ 277205 w 2331207"/>
                <a:gd name="connsiteY156" fmla="*/ 1504826 h 1640734"/>
                <a:gd name="connsiteX157" fmla="*/ 297772 w 2331207"/>
                <a:gd name="connsiteY157" fmla="*/ 1504826 h 1640734"/>
                <a:gd name="connsiteX158" fmla="*/ 344271 w 2331207"/>
                <a:gd name="connsiteY158" fmla="*/ 1376965 h 1640734"/>
                <a:gd name="connsiteX159" fmla="*/ 323704 w 2331207"/>
                <a:gd name="connsiteY159" fmla="*/ 1376965 h 1640734"/>
                <a:gd name="connsiteX160" fmla="*/ 253956 w 2331207"/>
                <a:gd name="connsiteY160" fmla="*/ 1430613 h 1640734"/>
                <a:gd name="connsiteX161" fmla="*/ 197621 w 2331207"/>
                <a:gd name="connsiteY161" fmla="*/ 1430613 h 1640734"/>
                <a:gd name="connsiteX162" fmla="*/ 236072 w 2331207"/>
                <a:gd name="connsiteY162" fmla="*/ 1325999 h 1640734"/>
                <a:gd name="connsiteX163" fmla="*/ 304032 w 2331207"/>
                <a:gd name="connsiteY163" fmla="*/ 1281293 h 1640734"/>
                <a:gd name="connsiteX164" fmla="*/ 316551 w 2331207"/>
                <a:gd name="connsiteY164" fmla="*/ 1281293 h 1640734"/>
                <a:gd name="connsiteX165" fmla="*/ 371992 w 2331207"/>
                <a:gd name="connsiteY165" fmla="*/ 1346564 h 1640734"/>
                <a:gd name="connsiteX166" fmla="*/ 391664 w 2331207"/>
                <a:gd name="connsiteY166" fmla="*/ 1346564 h 1640734"/>
                <a:gd name="connsiteX167" fmla="*/ 407760 w 2331207"/>
                <a:gd name="connsiteY167" fmla="*/ 1259833 h 1640734"/>
                <a:gd name="connsiteX168" fmla="*/ 135026 w 2331207"/>
                <a:gd name="connsiteY168" fmla="*/ 1259833 h 1640734"/>
                <a:gd name="connsiteX169" fmla="*/ 129661 w 2331207"/>
                <a:gd name="connsiteY169" fmla="*/ 1275928 h 1640734"/>
                <a:gd name="connsiteX170" fmla="*/ 165429 w 2331207"/>
                <a:gd name="connsiteY170" fmla="*/ 1366235 h 1640734"/>
                <a:gd name="connsiteX171" fmla="*/ 107305 w 2331207"/>
                <a:gd name="connsiteY171" fmla="*/ 1524497 h 1640734"/>
                <a:gd name="connsiteX172" fmla="*/ 4471 w 2331207"/>
                <a:gd name="connsiteY172" fmla="*/ 1614804 h 1640734"/>
                <a:gd name="connsiteX173" fmla="*/ 0 w 2331207"/>
                <a:gd name="connsiteY173" fmla="*/ 1630899 h 1640734"/>
                <a:gd name="connsiteX174" fmla="*/ 209245 w 2331207"/>
                <a:gd name="connsiteY174" fmla="*/ 1630899 h 1640734"/>
                <a:gd name="connsiteX175" fmla="*/ 1562186 w 2331207"/>
                <a:gd name="connsiteY175" fmla="*/ 775213 h 1640734"/>
                <a:gd name="connsiteX176" fmla="*/ 1589907 w 2331207"/>
                <a:gd name="connsiteY176" fmla="*/ 825285 h 1640734"/>
                <a:gd name="connsiteX177" fmla="*/ 1499591 w 2331207"/>
                <a:gd name="connsiteY177" fmla="*/ 849426 h 1640734"/>
                <a:gd name="connsiteX178" fmla="*/ 1562186 w 2331207"/>
                <a:gd name="connsiteY178" fmla="*/ 775213 h 1640734"/>
                <a:gd name="connsiteX179" fmla="*/ 1612262 w 2331207"/>
                <a:gd name="connsiteY179" fmla="*/ 921851 h 1640734"/>
                <a:gd name="connsiteX180" fmla="*/ 1594378 w 2331207"/>
                <a:gd name="connsiteY180" fmla="*/ 921851 h 1640734"/>
                <a:gd name="connsiteX181" fmla="*/ 1522841 w 2331207"/>
                <a:gd name="connsiteY181" fmla="*/ 970134 h 1640734"/>
                <a:gd name="connsiteX182" fmla="*/ 1485284 w 2331207"/>
                <a:gd name="connsiteY182" fmla="*/ 921851 h 1640734"/>
                <a:gd name="connsiteX183" fmla="*/ 1489755 w 2331207"/>
                <a:gd name="connsiteY183" fmla="*/ 881615 h 1640734"/>
                <a:gd name="connsiteX184" fmla="*/ 1636406 w 2331207"/>
                <a:gd name="connsiteY184" fmla="*/ 833332 h 1640734"/>
                <a:gd name="connsiteX185" fmla="*/ 1589907 w 2331207"/>
                <a:gd name="connsiteY185" fmla="*/ 735871 h 1640734"/>
                <a:gd name="connsiteX186" fmla="*/ 1441468 w 2331207"/>
                <a:gd name="connsiteY186" fmla="*/ 953146 h 1640734"/>
                <a:gd name="connsiteX187" fmla="*/ 1496909 w 2331207"/>
                <a:gd name="connsiteY187" fmla="*/ 1023782 h 1640734"/>
                <a:gd name="connsiteX188" fmla="*/ 1612262 w 2331207"/>
                <a:gd name="connsiteY188" fmla="*/ 921851 h 1640734"/>
                <a:gd name="connsiteX189" fmla="*/ 1589012 w 2331207"/>
                <a:gd name="connsiteY189" fmla="*/ 703683 h 1640734"/>
                <a:gd name="connsiteX190" fmla="*/ 1672174 w 2331207"/>
                <a:gd name="connsiteY190" fmla="*/ 627681 h 1640734"/>
                <a:gd name="connsiteX191" fmla="*/ 1672174 w 2331207"/>
                <a:gd name="connsiteY191" fmla="*/ 616952 h 1640734"/>
                <a:gd name="connsiteX192" fmla="*/ 1616733 w 2331207"/>
                <a:gd name="connsiteY192" fmla="*/ 616952 h 1640734"/>
                <a:gd name="connsiteX193" fmla="*/ 1567551 w 2331207"/>
                <a:gd name="connsiteY193" fmla="*/ 704577 h 1640734"/>
                <a:gd name="connsiteX194" fmla="*/ 1589012 w 2331207"/>
                <a:gd name="connsiteY194" fmla="*/ 704577 h 1640734"/>
                <a:gd name="connsiteX195" fmla="*/ 1276933 w 2331207"/>
                <a:gd name="connsiteY195" fmla="*/ 777002 h 1640734"/>
                <a:gd name="connsiteX196" fmla="*/ 1325220 w 2331207"/>
                <a:gd name="connsiteY196" fmla="*/ 777002 h 1640734"/>
                <a:gd name="connsiteX197" fmla="*/ 1248318 w 2331207"/>
                <a:gd name="connsiteY197" fmla="*/ 988017 h 1640734"/>
                <a:gd name="connsiteX198" fmla="*/ 1269779 w 2331207"/>
                <a:gd name="connsiteY198" fmla="*/ 1023782 h 1640734"/>
                <a:gd name="connsiteX199" fmla="*/ 1414641 w 2331207"/>
                <a:gd name="connsiteY199" fmla="*/ 911122 h 1640734"/>
                <a:gd name="connsiteX200" fmla="*/ 1401228 w 2331207"/>
                <a:gd name="connsiteY200" fmla="*/ 911122 h 1640734"/>
                <a:gd name="connsiteX201" fmla="*/ 1306442 w 2331207"/>
                <a:gd name="connsiteY201" fmla="*/ 975499 h 1640734"/>
                <a:gd name="connsiteX202" fmla="*/ 1377085 w 2331207"/>
                <a:gd name="connsiteY202" fmla="*/ 777002 h 1640734"/>
                <a:gd name="connsiteX203" fmla="*/ 1449516 w 2331207"/>
                <a:gd name="connsiteY203" fmla="*/ 777002 h 1640734"/>
                <a:gd name="connsiteX204" fmla="*/ 1458458 w 2331207"/>
                <a:gd name="connsiteY204" fmla="*/ 746601 h 1640734"/>
                <a:gd name="connsiteX205" fmla="*/ 1387815 w 2331207"/>
                <a:gd name="connsiteY205" fmla="*/ 746601 h 1640734"/>
                <a:gd name="connsiteX206" fmla="*/ 1414641 w 2331207"/>
                <a:gd name="connsiteY206" fmla="*/ 670600 h 1640734"/>
                <a:gd name="connsiteX207" fmla="*/ 1386921 w 2331207"/>
                <a:gd name="connsiteY207" fmla="*/ 670600 h 1640734"/>
                <a:gd name="connsiteX208" fmla="*/ 1336845 w 2331207"/>
                <a:gd name="connsiteY208" fmla="*/ 746601 h 1640734"/>
                <a:gd name="connsiteX209" fmla="*/ 1276933 w 2331207"/>
                <a:gd name="connsiteY209" fmla="*/ 755542 h 1640734"/>
                <a:gd name="connsiteX210" fmla="*/ 1226857 w 2331207"/>
                <a:gd name="connsiteY210" fmla="*/ 767166 h 1640734"/>
                <a:gd name="connsiteX211" fmla="*/ 1208973 w 2331207"/>
                <a:gd name="connsiteY211" fmla="*/ 736766 h 1640734"/>
                <a:gd name="connsiteX212" fmla="*/ 1096302 w 2331207"/>
                <a:gd name="connsiteY212" fmla="*/ 827967 h 1640734"/>
                <a:gd name="connsiteX213" fmla="*/ 1109716 w 2331207"/>
                <a:gd name="connsiteY213" fmla="*/ 827967 h 1640734"/>
                <a:gd name="connsiteX214" fmla="*/ 1168733 w 2331207"/>
                <a:gd name="connsiteY214" fmla="*/ 783261 h 1640734"/>
                <a:gd name="connsiteX215" fmla="*/ 1087360 w 2331207"/>
                <a:gd name="connsiteY215" fmla="*/ 994276 h 1640734"/>
                <a:gd name="connsiteX216" fmla="*/ 1105244 w 2331207"/>
                <a:gd name="connsiteY216" fmla="*/ 1024676 h 1640734"/>
                <a:gd name="connsiteX217" fmla="*/ 1212550 w 2331207"/>
                <a:gd name="connsiteY217" fmla="*/ 933475 h 1640734"/>
                <a:gd name="connsiteX218" fmla="*/ 1199137 w 2331207"/>
                <a:gd name="connsiteY218" fmla="*/ 933475 h 1640734"/>
                <a:gd name="connsiteX219" fmla="*/ 1140119 w 2331207"/>
                <a:gd name="connsiteY219" fmla="*/ 978182 h 1640734"/>
                <a:gd name="connsiteX220" fmla="*/ 1234905 w 2331207"/>
                <a:gd name="connsiteY220" fmla="*/ 683118 h 1640734"/>
                <a:gd name="connsiteX221" fmla="*/ 1267991 w 2331207"/>
                <a:gd name="connsiteY221" fmla="*/ 650035 h 1640734"/>
                <a:gd name="connsiteX222" fmla="*/ 1234905 w 2331207"/>
                <a:gd name="connsiteY222" fmla="*/ 616952 h 1640734"/>
                <a:gd name="connsiteX223" fmla="*/ 1206290 w 2331207"/>
                <a:gd name="connsiteY223" fmla="*/ 633046 h 1640734"/>
                <a:gd name="connsiteX224" fmla="*/ 1206290 w 2331207"/>
                <a:gd name="connsiteY224" fmla="*/ 667023 h 1640734"/>
                <a:gd name="connsiteX225" fmla="*/ 1234905 w 2331207"/>
                <a:gd name="connsiteY225" fmla="*/ 683118 h 1640734"/>
                <a:gd name="connsiteX226" fmla="*/ 975584 w 2331207"/>
                <a:gd name="connsiteY226" fmla="*/ 978182 h 1640734"/>
                <a:gd name="connsiteX227" fmla="*/ 1109716 w 2331207"/>
                <a:gd name="connsiteY227" fmla="*/ 622317 h 1640734"/>
                <a:gd name="connsiteX228" fmla="*/ 1105244 w 2331207"/>
                <a:gd name="connsiteY228" fmla="*/ 616058 h 1640734"/>
                <a:gd name="connsiteX229" fmla="*/ 1012247 w 2331207"/>
                <a:gd name="connsiteY229" fmla="*/ 626787 h 1640734"/>
                <a:gd name="connsiteX230" fmla="*/ 1012247 w 2331207"/>
                <a:gd name="connsiteY230" fmla="*/ 637517 h 1640734"/>
                <a:gd name="connsiteX231" fmla="*/ 1030131 w 2331207"/>
                <a:gd name="connsiteY231" fmla="*/ 650929 h 1640734"/>
                <a:gd name="connsiteX232" fmla="*/ 1026554 w 2331207"/>
                <a:gd name="connsiteY232" fmla="*/ 715306 h 1640734"/>
                <a:gd name="connsiteX233" fmla="*/ 924614 w 2331207"/>
                <a:gd name="connsiteY233" fmla="*/ 987123 h 1640734"/>
                <a:gd name="connsiteX234" fmla="*/ 946075 w 2331207"/>
                <a:gd name="connsiteY234" fmla="*/ 1022888 h 1640734"/>
                <a:gd name="connsiteX235" fmla="*/ 1053380 w 2331207"/>
                <a:gd name="connsiteY235" fmla="*/ 931687 h 1640734"/>
                <a:gd name="connsiteX236" fmla="*/ 1039967 w 2331207"/>
                <a:gd name="connsiteY236" fmla="*/ 931687 h 1640734"/>
                <a:gd name="connsiteX237" fmla="*/ 975584 w 2331207"/>
                <a:gd name="connsiteY237" fmla="*/ 978182 h 1640734"/>
                <a:gd name="connsiteX238" fmla="*/ 701955 w 2331207"/>
                <a:gd name="connsiteY238" fmla="*/ 941522 h 1640734"/>
                <a:gd name="connsiteX239" fmla="*/ 815520 w 2331207"/>
                <a:gd name="connsiteY239" fmla="*/ 787731 h 1640734"/>
                <a:gd name="connsiteX240" fmla="*/ 840558 w 2331207"/>
                <a:gd name="connsiteY240" fmla="*/ 791308 h 1640734"/>
                <a:gd name="connsiteX241" fmla="*/ 797636 w 2331207"/>
                <a:gd name="connsiteY241" fmla="*/ 903968 h 1640734"/>
                <a:gd name="connsiteX242" fmla="*/ 718051 w 2331207"/>
                <a:gd name="connsiteY242" fmla="*/ 969240 h 1640734"/>
                <a:gd name="connsiteX243" fmla="*/ 701955 w 2331207"/>
                <a:gd name="connsiteY243" fmla="*/ 941522 h 1640734"/>
                <a:gd name="connsiteX244" fmla="*/ 924614 w 2331207"/>
                <a:gd name="connsiteY244" fmla="*/ 724248 h 1640734"/>
                <a:gd name="connsiteX245" fmla="*/ 902259 w 2331207"/>
                <a:gd name="connsiteY245" fmla="*/ 722459 h 1640734"/>
                <a:gd name="connsiteX246" fmla="*/ 877221 w 2331207"/>
                <a:gd name="connsiteY246" fmla="*/ 747495 h 1640734"/>
                <a:gd name="connsiteX247" fmla="*/ 872750 w 2331207"/>
                <a:gd name="connsiteY247" fmla="*/ 747495 h 1640734"/>
                <a:gd name="connsiteX248" fmla="*/ 651880 w 2331207"/>
                <a:gd name="connsiteY248" fmla="*/ 984440 h 1640734"/>
                <a:gd name="connsiteX249" fmla="*/ 691225 w 2331207"/>
                <a:gd name="connsiteY249" fmla="*/ 1024676 h 1640734"/>
                <a:gd name="connsiteX250" fmla="*/ 787800 w 2331207"/>
                <a:gd name="connsiteY250" fmla="*/ 932581 h 1640734"/>
                <a:gd name="connsiteX251" fmla="*/ 786011 w 2331207"/>
                <a:gd name="connsiteY251" fmla="*/ 949569 h 1640734"/>
                <a:gd name="connsiteX252" fmla="*/ 821780 w 2331207"/>
                <a:gd name="connsiteY252" fmla="*/ 1024676 h 1640734"/>
                <a:gd name="connsiteX253" fmla="*/ 898682 w 2331207"/>
                <a:gd name="connsiteY253" fmla="*/ 933475 h 1640734"/>
                <a:gd name="connsiteX254" fmla="*/ 885269 w 2331207"/>
                <a:gd name="connsiteY254" fmla="*/ 933475 h 1640734"/>
                <a:gd name="connsiteX255" fmla="*/ 846818 w 2331207"/>
                <a:gd name="connsiteY255" fmla="*/ 966558 h 1640734"/>
                <a:gd name="connsiteX256" fmla="*/ 846818 w 2331207"/>
                <a:gd name="connsiteY256" fmla="*/ 903968 h 1640734"/>
                <a:gd name="connsiteX257" fmla="*/ 406866 w 2331207"/>
                <a:gd name="connsiteY257" fmla="*/ 1075642 h 1640734"/>
                <a:gd name="connsiteX258" fmla="*/ 472143 w 2331207"/>
                <a:gd name="connsiteY258" fmla="*/ 1014841 h 1640734"/>
                <a:gd name="connsiteX259" fmla="*/ 529373 w 2331207"/>
                <a:gd name="connsiteY259" fmla="*/ 1036300 h 1640734"/>
                <a:gd name="connsiteX260" fmla="*/ 584814 w 2331207"/>
                <a:gd name="connsiteY260" fmla="*/ 1066701 h 1640734"/>
                <a:gd name="connsiteX261" fmla="*/ 481085 w 2331207"/>
                <a:gd name="connsiteY261" fmla="*/ 1112301 h 1640734"/>
                <a:gd name="connsiteX262" fmla="*/ 406866 w 2331207"/>
                <a:gd name="connsiteY262" fmla="*/ 1075642 h 1640734"/>
                <a:gd name="connsiteX263" fmla="*/ 516854 w 2331207"/>
                <a:gd name="connsiteY263" fmla="*/ 904863 h 1640734"/>
                <a:gd name="connsiteX264" fmla="*/ 492710 w 2331207"/>
                <a:gd name="connsiteY264" fmla="*/ 872674 h 1640734"/>
                <a:gd name="connsiteX265" fmla="*/ 557988 w 2331207"/>
                <a:gd name="connsiteY265" fmla="*/ 756437 h 1640734"/>
                <a:gd name="connsiteX266" fmla="*/ 582131 w 2331207"/>
                <a:gd name="connsiteY266" fmla="*/ 788625 h 1640734"/>
                <a:gd name="connsiteX267" fmla="*/ 516854 w 2331207"/>
                <a:gd name="connsiteY267" fmla="*/ 904863 h 1640734"/>
                <a:gd name="connsiteX268" fmla="*/ 631313 w 2331207"/>
                <a:gd name="connsiteY268" fmla="*/ 1049712 h 1640734"/>
                <a:gd name="connsiteX269" fmla="*/ 551728 w 2331207"/>
                <a:gd name="connsiteY269" fmla="*/ 988911 h 1640734"/>
                <a:gd name="connsiteX270" fmla="*/ 490027 w 2331207"/>
                <a:gd name="connsiteY270" fmla="*/ 958511 h 1640734"/>
                <a:gd name="connsiteX271" fmla="*/ 516854 w 2331207"/>
                <a:gd name="connsiteY271" fmla="*/ 924534 h 1640734"/>
                <a:gd name="connsiteX272" fmla="*/ 630419 w 2331207"/>
                <a:gd name="connsiteY272" fmla="*/ 802931 h 1640734"/>
                <a:gd name="connsiteX273" fmla="*/ 625948 w 2331207"/>
                <a:gd name="connsiteY273" fmla="*/ 776107 h 1640734"/>
                <a:gd name="connsiteX274" fmla="*/ 673341 w 2331207"/>
                <a:gd name="connsiteY274" fmla="*/ 776107 h 1640734"/>
                <a:gd name="connsiteX275" fmla="*/ 682283 w 2331207"/>
                <a:gd name="connsiteY275" fmla="*/ 745707 h 1640734"/>
                <a:gd name="connsiteX276" fmla="*/ 601804 w 2331207"/>
                <a:gd name="connsiteY276" fmla="*/ 745707 h 1640734"/>
                <a:gd name="connsiteX277" fmla="*/ 562459 w 2331207"/>
                <a:gd name="connsiteY277" fmla="*/ 734977 h 1640734"/>
                <a:gd name="connsiteX278" fmla="*/ 441740 w 2331207"/>
                <a:gd name="connsiteY278" fmla="*/ 856579 h 1640734"/>
                <a:gd name="connsiteX279" fmla="*/ 497181 w 2331207"/>
                <a:gd name="connsiteY279" fmla="*/ 922745 h 1640734"/>
                <a:gd name="connsiteX280" fmla="*/ 443529 w 2331207"/>
                <a:gd name="connsiteY280" fmla="*/ 977287 h 1640734"/>
                <a:gd name="connsiteX281" fmla="*/ 458730 w 2331207"/>
                <a:gd name="connsiteY281" fmla="*/ 1006794 h 1640734"/>
                <a:gd name="connsiteX282" fmla="*/ 347848 w 2331207"/>
                <a:gd name="connsiteY282" fmla="*/ 1093525 h 1640734"/>
                <a:gd name="connsiteX283" fmla="*/ 453365 w 2331207"/>
                <a:gd name="connsiteY283" fmla="*/ 1145384 h 1640734"/>
                <a:gd name="connsiteX284" fmla="*/ 631313 w 2331207"/>
                <a:gd name="connsiteY284" fmla="*/ 1049712 h 1640734"/>
                <a:gd name="connsiteX285" fmla="*/ 266475 w 2331207"/>
                <a:gd name="connsiteY285" fmla="*/ 835120 h 1640734"/>
                <a:gd name="connsiteX286" fmla="*/ 296878 w 2331207"/>
                <a:gd name="connsiteY286" fmla="*/ 888768 h 1640734"/>
                <a:gd name="connsiteX287" fmla="*/ 317445 w 2331207"/>
                <a:gd name="connsiteY287" fmla="*/ 888768 h 1640734"/>
                <a:gd name="connsiteX288" fmla="*/ 363944 w 2331207"/>
                <a:gd name="connsiteY288" fmla="*/ 760907 h 1640734"/>
                <a:gd name="connsiteX289" fmla="*/ 343377 w 2331207"/>
                <a:gd name="connsiteY289" fmla="*/ 760907 h 1640734"/>
                <a:gd name="connsiteX290" fmla="*/ 273628 w 2331207"/>
                <a:gd name="connsiteY290" fmla="*/ 814555 h 1640734"/>
                <a:gd name="connsiteX291" fmla="*/ 195832 w 2331207"/>
                <a:gd name="connsiteY291" fmla="*/ 814555 h 1640734"/>
                <a:gd name="connsiteX292" fmla="*/ 234283 w 2331207"/>
                <a:gd name="connsiteY292" fmla="*/ 709942 h 1640734"/>
                <a:gd name="connsiteX293" fmla="*/ 302243 w 2331207"/>
                <a:gd name="connsiteY293" fmla="*/ 665235 h 1640734"/>
                <a:gd name="connsiteX294" fmla="*/ 336223 w 2331207"/>
                <a:gd name="connsiteY294" fmla="*/ 665235 h 1640734"/>
                <a:gd name="connsiteX295" fmla="*/ 391664 w 2331207"/>
                <a:gd name="connsiteY295" fmla="*/ 730507 h 1640734"/>
                <a:gd name="connsiteX296" fmla="*/ 411337 w 2331207"/>
                <a:gd name="connsiteY296" fmla="*/ 730507 h 1640734"/>
                <a:gd name="connsiteX297" fmla="*/ 427433 w 2331207"/>
                <a:gd name="connsiteY297" fmla="*/ 643776 h 1640734"/>
                <a:gd name="connsiteX298" fmla="*/ 135026 w 2331207"/>
                <a:gd name="connsiteY298" fmla="*/ 643776 h 1640734"/>
                <a:gd name="connsiteX299" fmla="*/ 129661 w 2331207"/>
                <a:gd name="connsiteY299" fmla="*/ 659870 h 1640734"/>
                <a:gd name="connsiteX300" fmla="*/ 165429 w 2331207"/>
                <a:gd name="connsiteY300" fmla="*/ 750178 h 1640734"/>
                <a:gd name="connsiteX301" fmla="*/ 107305 w 2331207"/>
                <a:gd name="connsiteY301" fmla="*/ 908439 h 1640734"/>
                <a:gd name="connsiteX302" fmla="*/ 4471 w 2331207"/>
                <a:gd name="connsiteY302" fmla="*/ 998747 h 1640734"/>
                <a:gd name="connsiteX303" fmla="*/ 0 w 2331207"/>
                <a:gd name="connsiteY303" fmla="*/ 1014841 h 1640734"/>
                <a:gd name="connsiteX304" fmla="*/ 325493 w 2331207"/>
                <a:gd name="connsiteY304" fmla="*/ 1014841 h 1640734"/>
                <a:gd name="connsiteX305" fmla="*/ 383616 w 2331207"/>
                <a:gd name="connsiteY305" fmla="*/ 922745 h 1640734"/>
                <a:gd name="connsiteX306" fmla="*/ 361261 w 2331207"/>
                <a:gd name="connsiteY306" fmla="*/ 922745 h 1640734"/>
                <a:gd name="connsiteX307" fmla="*/ 212822 w 2331207"/>
                <a:gd name="connsiteY307" fmla="*/ 993382 h 1640734"/>
                <a:gd name="connsiteX308" fmla="*/ 162746 w 2331207"/>
                <a:gd name="connsiteY308" fmla="*/ 908439 h 1640734"/>
                <a:gd name="connsiteX309" fmla="*/ 189573 w 2331207"/>
                <a:gd name="connsiteY309" fmla="*/ 836014 h 1640734"/>
                <a:gd name="connsiteX310" fmla="*/ 266475 w 2331207"/>
                <a:gd name="connsiteY310" fmla="*/ 836014 h 1640734"/>
                <a:gd name="connsiteX311" fmla="*/ 308503 w 2331207"/>
                <a:gd name="connsiteY311" fmla="*/ 616952 h 1640734"/>
                <a:gd name="connsiteX312" fmla="*/ 391664 w 2331207"/>
                <a:gd name="connsiteY312" fmla="*/ 556151 h 1640734"/>
                <a:gd name="connsiteX313" fmla="*/ 391664 w 2331207"/>
                <a:gd name="connsiteY313" fmla="*/ 545421 h 1640734"/>
                <a:gd name="connsiteX314" fmla="*/ 336223 w 2331207"/>
                <a:gd name="connsiteY314" fmla="*/ 545421 h 1640734"/>
                <a:gd name="connsiteX315" fmla="*/ 287042 w 2331207"/>
                <a:gd name="connsiteY315" fmla="*/ 616952 h 1640734"/>
                <a:gd name="connsiteX316" fmla="*/ 1551456 w 2331207"/>
                <a:gd name="connsiteY316" fmla="*/ 160050 h 1640734"/>
                <a:gd name="connsiteX317" fmla="*/ 1579176 w 2331207"/>
                <a:gd name="connsiteY317" fmla="*/ 210121 h 1640734"/>
                <a:gd name="connsiteX318" fmla="*/ 1488861 w 2331207"/>
                <a:gd name="connsiteY318" fmla="*/ 234263 h 1640734"/>
                <a:gd name="connsiteX319" fmla="*/ 1551456 w 2331207"/>
                <a:gd name="connsiteY319" fmla="*/ 160050 h 1640734"/>
                <a:gd name="connsiteX320" fmla="*/ 1601531 w 2331207"/>
                <a:gd name="connsiteY320" fmla="*/ 306688 h 1640734"/>
                <a:gd name="connsiteX321" fmla="*/ 1583647 w 2331207"/>
                <a:gd name="connsiteY321" fmla="*/ 306688 h 1640734"/>
                <a:gd name="connsiteX322" fmla="*/ 1512110 w 2331207"/>
                <a:gd name="connsiteY322" fmla="*/ 354971 h 1640734"/>
                <a:gd name="connsiteX323" fmla="*/ 1474554 w 2331207"/>
                <a:gd name="connsiteY323" fmla="*/ 306688 h 1640734"/>
                <a:gd name="connsiteX324" fmla="*/ 1479025 w 2331207"/>
                <a:gd name="connsiteY324" fmla="*/ 266452 h 1640734"/>
                <a:gd name="connsiteX325" fmla="*/ 1625675 w 2331207"/>
                <a:gd name="connsiteY325" fmla="*/ 218168 h 1640734"/>
                <a:gd name="connsiteX326" fmla="*/ 1579176 w 2331207"/>
                <a:gd name="connsiteY326" fmla="*/ 120708 h 1640734"/>
                <a:gd name="connsiteX327" fmla="*/ 1430737 w 2331207"/>
                <a:gd name="connsiteY327" fmla="*/ 337982 h 1640734"/>
                <a:gd name="connsiteX328" fmla="*/ 1486178 w 2331207"/>
                <a:gd name="connsiteY328" fmla="*/ 408619 h 1640734"/>
                <a:gd name="connsiteX329" fmla="*/ 1601531 w 2331207"/>
                <a:gd name="connsiteY329" fmla="*/ 306688 h 1640734"/>
                <a:gd name="connsiteX330" fmla="*/ 1578282 w 2331207"/>
                <a:gd name="connsiteY330" fmla="*/ 88519 h 1640734"/>
                <a:gd name="connsiteX331" fmla="*/ 1661444 w 2331207"/>
                <a:gd name="connsiteY331" fmla="*/ 12518 h 1640734"/>
                <a:gd name="connsiteX332" fmla="*/ 1661444 w 2331207"/>
                <a:gd name="connsiteY332" fmla="*/ 1788 h 1640734"/>
                <a:gd name="connsiteX333" fmla="*/ 1606002 w 2331207"/>
                <a:gd name="connsiteY333" fmla="*/ 1788 h 1640734"/>
                <a:gd name="connsiteX334" fmla="*/ 1556821 w 2331207"/>
                <a:gd name="connsiteY334" fmla="*/ 89413 h 1640734"/>
                <a:gd name="connsiteX335" fmla="*/ 1578282 w 2331207"/>
                <a:gd name="connsiteY335" fmla="*/ 89413 h 1640734"/>
                <a:gd name="connsiteX336" fmla="*/ 1266202 w 2331207"/>
                <a:gd name="connsiteY336" fmla="*/ 160944 h 1640734"/>
                <a:gd name="connsiteX337" fmla="*/ 1315384 w 2331207"/>
                <a:gd name="connsiteY337" fmla="*/ 160944 h 1640734"/>
                <a:gd name="connsiteX338" fmla="*/ 1238482 w 2331207"/>
                <a:gd name="connsiteY338" fmla="*/ 371959 h 1640734"/>
                <a:gd name="connsiteX339" fmla="*/ 1259943 w 2331207"/>
                <a:gd name="connsiteY339" fmla="*/ 407725 h 1640734"/>
                <a:gd name="connsiteX340" fmla="*/ 1404805 w 2331207"/>
                <a:gd name="connsiteY340" fmla="*/ 295064 h 1640734"/>
                <a:gd name="connsiteX341" fmla="*/ 1391392 w 2331207"/>
                <a:gd name="connsiteY341" fmla="*/ 295064 h 1640734"/>
                <a:gd name="connsiteX342" fmla="*/ 1296606 w 2331207"/>
                <a:gd name="connsiteY342" fmla="*/ 359441 h 1640734"/>
                <a:gd name="connsiteX343" fmla="*/ 1367248 w 2331207"/>
                <a:gd name="connsiteY343" fmla="*/ 160944 h 1640734"/>
                <a:gd name="connsiteX344" fmla="*/ 1439679 w 2331207"/>
                <a:gd name="connsiteY344" fmla="*/ 160944 h 1640734"/>
                <a:gd name="connsiteX345" fmla="*/ 1448621 w 2331207"/>
                <a:gd name="connsiteY345" fmla="*/ 130543 h 1640734"/>
                <a:gd name="connsiteX346" fmla="*/ 1377979 w 2331207"/>
                <a:gd name="connsiteY346" fmla="*/ 130543 h 1640734"/>
                <a:gd name="connsiteX347" fmla="*/ 1404805 w 2331207"/>
                <a:gd name="connsiteY347" fmla="*/ 54542 h 1640734"/>
                <a:gd name="connsiteX348" fmla="*/ 1377085 w 2331207"/>
                <a:gd name="connsiteY348" fmla="*/ 54542 h 1640734"/>
                <a:gd name="connsiteX349" fmla="*/ 1327009 w 2331207"/>
                <a:gd name="connsiteY349" fmla="*/ 130543 h 1640734"/>
                <a:gd name="connsiteX350" fmla="*/ 1267097 w 2331207"/>
                <a:gd name="connsiteY350" fmla="*/ 138591 h 1640734"/>
                <a:gd name="connsiteX351" fmla="*/ 1267097 w 2331207"/>
                <a:gd name="connsiteY351" fmla="*/ 160944 h 1640734"/>
                <a:gd name="connsiteX352" fmla="*/ 1241165 w 2331207"/>
                <a:gd name="connsiteY352" fmla="*/ 185086 h 1640734"/>
                <a:gd name="connsiteX353" fmla="*/ 1219703 w 2331207"/>
                <a:gd name="connsiteY353" fmla="*/ 120708 h 1640734"/>
                <a:gd name="connsiteX354" fmla="*/ 1143696 w 2331207"/>
                <a:gd name="connsiteY354" fmla="*/ 212804 h 1640734"/>
                <a:gd name="connsiteX355" fmla="*/ 1143696 w 2331207"/>
                <a:gd name="connsiteY355" fmla="*/ 173462 h 1640734"/>
                <a:gd name="connsiteX356" fmla="*/ 1109716 w 2331207"/>
                <a:gd name="connsiteY356" fmla="*/ 120708 h 1640734"/>
                <a:gd name="connsiteX357" fmla="*/ 1031919 w 2331207"/>
                <a:gd name="connsiteY357" fmla="*/ 211910 h 1640734"/>
                <a:gd name="connsiteX358" fmla="*/ 1045332 w 2331207"/>
                <a:gd name="connsiteY358" fmla="*/ 211910 h 1640734"/>
                <a:gd name="connsiteX359" fmla="*/ 1083783 w 2331207"/>
                <a:gd name="connsiteY359" fmla="*/ 178827 h 1640734"/>
                <a:gd name="connsiteX360" fmla="*/ 1083783 w 2331207"/>
                <a:gd name="connsiteY360" fmla="*/ 242310 h 1640734"/>
                <a:gd name="connsiteX361" fmla="*/ 1026554 w 2331207"/>
                <a:gd name="connsiteY361" fmla="*/ 369277 h 1640734"/>
                <a:gd name="connsiteX362" fmla="*/ 1050698 w 2331207"/>
                <a:gd name="connsiteY362" fmla="*/ 408619 h 1640734"/>
                <a:gd name="connsiteX363" fmla="*/ 1077524 w 2331207"/>
                <a:gd name="connsiteY363" fmla="*/ 389842 h 1640734"/>
                <a:gd name="connsiteX364" fmla="*/ 1133859 w 2331207"/>
                <a:gd name="connsiteY364" fmla="*/ 241416 h 1640734"/>
                <a:gd name="connsiteX365" fmla="*/ 1182147 w 2331207"/>
                <a:gd name="connsiteY365" fmla="*/ 185980 h 1640734"/>
                <a:gd name="connsiteX366" fmla="*/ 1241165 w 2331207"/>
                <a:gd name="connsiteY366" fmla="*/ 185980 h 1640734"/>
                <a:gd name="connsiteX367" fmla="*/ 929085 w 2331207"/>
                <a:gd name="connsiteY367" fmla="*/ 160050 h 1640734"/>
                <a:gd name="connsiteX368" fmla="*/ 956805 w 2331207"/>
                <a:gd name="connsiteY368" fmla="*/ 210121 h 1640734"/>
                <a:gd name="connsiteX369" fmla="*/ 866490 w 2331207"/>
                <a:gd name="connsiteY369" fmla="*/ 234263 h 1640734"/>
                <a:gd name="connsiteX370" fmla="*/ 929085 w 2331207"/>
                <a:gd name="connsiteY370" fmla="*/ 160050 h 1640734"/>
                <a:gd name="connsiteX371" fmla="*/ 979161 w 2331207"/>
                <a:gd name="connsiteY371" fmla="*/ 306688 h 1640734"/>
                <a:gd name="connsiteX372" fmla="*/ 961277 w 2331207"/>
                <a:gd name="connsiteY372" fmla="*/ 306688 h 1640734"/>
                <a:gd name="connsiteX373" fmla="*/ 889740 w 2331207"/>
                <a:gd name="connsiteY373" fmla="*/ 354971 h 1640734"/>
                <a:gd name="connsiteX374" fmla="*/ 852183 w 2331207"/>
                <a:gd name="connsiteY374" fmla="*/ 306688 h 1640734"/>
                <a:gd name="connsiteX375" fmla="*/ 856654 w 2331207"/>
                <a:gd name="connsiteY375" fmla="*/ 266452 h 1640734"/>
                <a:gd name="connsiteX376" fmla="*/ 1003304 w 2331207"/>
                <a:gd name="connsiteY376" fmla="*/ 218168 h 1640734"/>
                <a:gd name="connsiteX377" fmla="*/ 956805 w 2331207"/>
                <a:gd name="connsiteY377" fmla="*/ 120708 h 1640734"/>
                <a:gd name="connsiteX378" fmla="*/ 808367 w 2331207"/>
                <a:gd name="connsiteY378" fmla="*/ 337982 h 1640734"/>
                <a:gd name="connsiteX379" fmla="*/ 863808 w 2331207"/>
                <a:gd name="connsiteY379" fmla="*/ 408619 h 1640734"/>
                <a:gd name="connsiteX380" fmla="*/ 979161 w 2331207"/>
                <a:gd name="connsiteY380" fmla="*/ 306688 h 1640734"/>
                <a:gd name="connsiteX381" fmla="*/ 637572 w 2331207"/>
                <a:gd name="connsiteY381" fmla="*/ 365700 h 1640734"/>
                <a:gd name="connsiteX382" fmla="*/ 602698 w 2331207"/>
                <a:gd name="connsiteY382" fmla="*/ 340665 h 1640734"/>
                <a:gd name="connsiteX383" fmla="*/ 617005 w 2331207"/>
                <a:gd name="connsiteY383" fmla="*/ 299535 h 1640734"/>
                <a:gd name="connsiteX384" fmla="*/ 640255 w 2331207"/>
                <a:gd name="connsiteY384" fmla="*/ 236945 h 1640734"/>
                <a:gd name="connsiteX385" fmla="*/ 726993 w 2331207"/>
                <a:gd name="connsiteY385" fmla="*/ 173462 h 1640734"/>
                <a:gd name="connsiteX386" fmla="*/ 750243 w 2331207"/>
                <a:gd name="connsiteY386" fmla="*/ 201180 h 1640734"/>
                <a:gd name="connsiteX387" fmla="*/ 637572 w 2331207"/>
                <a:gd name="connsiteY387" fmla="*/ 365700 h 1640734"/>
                <a:gd name="connsiteX388" fmla="*/ 800319 w 2331207"/>
                <a:gd name="connsiteY388" fmla="*/ 178827 h 1640734"/>
                <a:gd name="connsiteX389" fmla="*/ 759185 w 2331207"/>
                <a:gd name="connsiteY389" fmla="*/ 119814 h 1640734"/>
                <a:gd name="connsiteX390" fmla="*/ 650985 w 2331207"/>
                <a:gd name="connsiteY390" fmla="*/ 208333 h 1640734"/>
                <a:gd name="connsiteX391" fmla="*/ 726099 w 2331207"/>
                <a:gd name="connsiteY391" fmla="*/ 6259 h 1640734"/>
                <a:gd name="connsiteX392" fmla="*/ 721628 w 2331207"/>
                <a:gd name="connsiteY392" fmla="*/ 0 h 1640734"/>
                <a:gd name="connsiteX393" fmla="*/ 628630 w 2331207"/>
                <a:gd name="connsiteY393" fmla="*/ 10730 h 1640734"/>
                <a:gd name="connsiteX394" fmla="*/ 628630 w 2331207"/>
                <a:gd name="connsiteY394" fmla="*/ 21459 h 1640734"/>
                <a:gd name="connsiteX395" fmla="*/ 646514 w 2331207"/>
                <a:gd name="connsiteY395" fmla="*/ 34871 h 1640734"/>
                <a:gd name="connsiteX396" fmla="*/ 642938 w 2331207"/>
                <a:gd name="connsiteY396" fmla="*/ 99249 h 1640734"/>
                <a:gd name="connsiteX397" fmla="*/ 561564 w 2331207"/>
                <a:gd name="connsiteY397" fmla="*/ 312947 h 1640734"/>
                <a:gd name="connsiteX398" fmla="*/ 546363 w 2331207"/>
                <a:gd name="connsiteY398" fmla="*/ 357653 h 1640734"/>
                <a:gd name="connsiteX399" fmla="*/ 611640 w 2331207"/>
                <a:gd name="connsiteY399" fmla="*/ 406831 h 1640734"/>
                <a:gd name="connsiteX400" fmla="*/ 800319 w 2331207"/>
                <a:gd name="connsiteY400" fmla="*/ 178827 h 1640734"/>
                <a:gd name="connsiteX401" fmla="*/ 525796 w 2331207"/>
                <a:gd name="connsiteY401" fmla="*/ 151108 h 1640734"/>
                <a:gd name="connsiteX402" fmla="*/ 507912 w 2331207"/>
                <a:gd name="connsiteY402" fmla="*/ 120708 h 1640734"/>
                <a:gd name="connsiteX403" fmla="*/ 395241 w 2331207"/>
                <a:gd name="connsiteY403" fmla="*/ 211910 h 1640734"/>
                <a:gd name="connsiteX404" fmla="*/ 408654 w 2331207"/>
                <a:gd name="connsiteY404" fmla="*/ 211910 h 1640734"/>
                <a:gd name="connsiteX405" fmla="*/ 467672 w 2331207"/>
                <a:gd name="connsiteY405" fmla="*/ 167203 h 1640734"/>
                <a:gd name="connsiteX406" fmla="*/ 386299 w 2331207"/>
                <a:gd name="connsiteY406" fmla="*/ 378218 h 1640734"/>
                <a:gd name="connsiteX407" fmla="*/ 404183 w 2331207"/>
                <a:gd name="connsiteY407" fmla="*/ 408619 h 1640734"/>
                <a:gd name="connsiteX408" fmla="*/ 511489 w 2331207"/>
                <a:gd name="connsiteY408" fmla="*/ 317417 h 1640734"/>
                <a:gd name="connsiteX409" fmla="*/ 498075 w 2331207"/>
                <a:gd name="connsiteY409" fmla="*/ 317417 h 1640734"/>
                <a:gd name="connsiteX410" fmla="*/ 439057 w 2331207"/>
                <a:gd name="connsiteY410" fmla="*/ 362124 h 1640734"/>
                <a:gd name="connsiteX411" fmla="*/ 534738 w 2331207"/>
                <a:gd name="connsiteY411" fmla="*/ 67060 h 1640734"/>
                <a:gd name="connsiteX412" fmla="*/ 567824 w 2331207"/>
                <a:gd name="connsiteY412" fmla="*/ 33977 h 1640734"/>
                <a:gd name="connsiteX413" fmla="*/ 534738 w 2331207"/>
                <a:gd name="connsiteY413" fmla="*/ 894 h 1640734"/>
                <a:gd name="connsiteX414" fmla="*/ 506123 w 2331207"/>
                <a:gd name="connsiteY414" fmla="*/ 16989 h 1640734"/>
                <a:gd name="connsiteX415" fmla="*/ 506123 w 2331207"/>
                <a:gd name="connsiteY415" fmla="*/ 50966 h 1640734"/>
                <a:gd name="connsiteX416" fmla="*/ 534738 w 2331207"/>
                <a:gd name="connsiteY416" fmla="*/ 67060 h 1640734"/>
                <a:gd name="connsiteX417" fmla="*/ 328175 w 2331207"/>
                <a:gd name="connsiteY417" fmla="*/ 26824 h 1640734"/>
                <a:gd name="connsiteX418" fmla="*/ 135026 w 2331207"/>
                <a:gd name="connsiteY418" fmla="*/ 26824 h 1640734"/>
                <a:gd name="connsiteX419" fmla="*/ 129661 w 2331207"/>
                <a:gd name="connsiteY419" fmla="*/ 42918 h 1640734"/>
                <a:gd name="connsiteX420" fmla="*/ 165429 w 2331207"/>
                <a:gd name="connsiteY420" fmla="*/ 133226 h 1640734"/>
                <a:gd name="connsiteX421" fmla="*/ 107305 w 2331207"/>
                <a:gd name="connsiteY421" fmla="*/ 291487 h 1640734"/>
                <a:gd name="connsiteX422" fmla="*/ 4471 w 2331207"/>
                <a:gd name="connsiteY422" fmla="*/ 381795 h 1640734"/>
                <a:gd name="connsiteX423" fmla="*/ 0 w 2331207"/>
                <a:gd name="connsiteY423" fmla="*/ 397889 h 1640734"/>
                <a:gd name="connsiteX424" fmla="*/ 293301 w 2331207"/>
                <a:gd name="connsiteY424" fmla="*/ 397889 h 1640734"/>
                <a:gd name="connsiteX425" fmla="*/ 356790 w 2331207"/>
                <a:gd name="connsiteY425" fmla="*/ 284334 h 1640734"/>
                <a:gd name="connsiteX426" fmla="*/ 334435 w 2331207"/>
                <a:gd name="connsiteY426" fmla="*/ 284334 h 1640734"/>
                <a:gd name="connsiteX427" fmla="*/ 190467 w 2331207"/>
                <a:gd name="connsiteY427" fmla="*/ 375536 h 1640734"/>
                <a:gd name="connsiteX428" fmla="*/ 161852 w 2331207"/>
                <a:gd name="connsiteY428" fmla="*/ 290593 h 1640734"/>
                <a:gd name="connsiteX429" fmla="*/ 219976 w 2331207"/>
                <a:gd name="connsiteY429" fmla="*/ 132332 h 1640734"/>
                <a:gd name="connsiteX430" fmla="*/ 322810 w 2331207"/>
                <a:gd name="connsiteY430" fmla="*/ 42024 h 1640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Lst>
              <a:rect l="l" t="t" r="r" b="b"/>
              <a:pathLst>
                <a:path w="2331207" h="1640734">
                  <a:moveTo>
                    <a:pt x="2221220" y="1391271"/>
                  </a:moveTo>
                  <a:cubicBezTo>
                    <a:pt x="2240892" y="1391271"/>
                    <a:pt x="2257882" y="1406471"/>
                    <a:pt x="2248940" y="1441342"/>
                  </a:cubicBezTo>
                  <a:lnTo>
                    <a:pt x="2158625" y="1465484"/>
                  </a:lnTo>
                  <a:cubicBezTo>
                    <a:pt x="2172932" y="1422566"/>
                    <a:pt x="2199758" y="1391271"/>
                    <a:pt x="2221220" y="1391271"/>
                  </a:cubicBezTo>
                  <a:moveTo>
                    <a:pt x="2271295" y="1537909"/>
                  </a:moveTo>
                  <a:lnTo>
                    <a:pt x="2253411" y="1537909"/>
                  </a:lnTo>
                  <a:cubicBezTo>
                    <a:pt x="2231056" y="1564733"/>
                    <a:pt x="2206018" y="1586192"/>
                    <a:pt x="2181874" y="1586192"/>
                  </a:cubicBezTo>
                  <a:cubicBezTo>
                    <a:pt x="2156836" y="1586192"/>
                    <a:pt x="2144317" y="1570992"/>
                    <a:pt x="2144317" y="1537909"/>
                  </a:cubicBezTo>
                  <a:cubicBezTo>
                    <a:pt x="2144317" y="1524497"/>
                    <a:pt x="2146106" y="1510191"/>
                    <a:pt x="2148788" y="1497673"/>
                  </a:cubicBezTo>
                  <a:lnTo>
                    <a:pt x="2295439" y="1449390"/>
                  </a:lnTo>
                  <a:cubicBezTo>
                    <a:pt x="2324054" y="1381436"/>
                    <a:pt x="2289180" y="1351929"/>
                    <a:pt x="2248940" y="1351929"/>
                  </a:cubicBezTo>
                  <a:cubicBezTo>
                    <a:pt x="2179192" y="1351929"/>
                    <a:pt x="2100501" y="1473531"/>
                    <a:pt x="2100501" y="1569203"/>
                  </a:cubicBezTo>
                  <a:cubicBezTo>
                    <a:pt x="2100501" y="1614804"/>
                    <a:pt x="2121962" y="1639840"/>
                    <a:pt x="2155942" y="1639840"/>
                  </a:cubicBezTo>
                  <a:cubicBezTo>
                    <a:pt x="2196182" y="1639840"/>
                    <a:pt x="2237315" y="1601392"/>
                    <a:pt x="2271295" y="1537909"/>
                  </a:cubicBezTo>
                  <a:moveTo>
                    <a:pt x="2248046" y="1319740"/>
                  </a:moveTo>
                  <a:lnTo>
                    <a:pt x="2331207" y="1243739"/>
                  </a:lnTo>
                  <a:lnTo>
                    <a:pt x="2331207" y="1233009"/>
                  </a:lnTo>
                  <a:lnTo>
                    <a:pt x="2275766" y="1233009"/>
                  </a:lnTo>
                  <a:lnTo>
                    <a:pt x="2226585" y="1320634"/>
                  </a:lnTo>
                  <a:lnTo>
                    <a:pt x="2248046" y="1320634"/>
                  </a:lnTo>
                  <a:close/>
                  <a:moveTo>
                    <a:pt x="1935966" y="1393059"/>
                  </a:moveTo>
                  <a:lnTo>
                    <a:pt x="1984254" y="1393059"/>
                  </a:lnTo>
                  <a:lnTo>
                    <a:pt x="1907351" y="1604075"/>
                  </a:lnTo>
                  <a:cubicBezTo>
                    <a:pt x="1900198" y="1621957"/>
                    <a:pt x="1910034" y="1639840"/>
                    <a:pt x="1928813" y="1639840"/>
                  </a:cubicBezTo>
                  <a:cubicBezTo>
                    <a:pt x="1983359" y="1639840"/>
                    <a:pt x="2048637" y="1593345"/>
                    <a:pt x="2073675" y="1527179"/>
                  </a:cubicBezTo>
                  <a:lnTo>
                    <a:pt x="2060262" y="1527179"/>
                  </a:lnTo>
                  <a:cubicBezTo>
                    <a:pt x="2040589" y="1554897"/>
                    <a:pt x="1997667" y="1585298"/>
                    <a:pt x="1965475" y="1591557"/>
                  </a:cubicBezTo>
                  <a:lnTo>
                    <a:pt x="2036118" y="1393059"/>
                  </a:lnTo>
                  <a:lnTo>
                    <a:pt x="2108549" y="1393059"/>
                  </a:lnTo>
                  <a:lnTo>
                    <a:pt x="2117491" y="1362659"/>
                  </a:lnTo>
                  <a:lnTo>
                    <a:pt x="2046848" y="1362659"/>
                  </a:lnTo>
                  <a:lnTo>
                    <a:pt x="2073675" y="1286657"/>
                  </a:lnTo>
                  <a:lnTo>
                    <a:pt x="2045954" y="1286657"/>
                  </a:lnTo>
                  <a:lnTo>
                    <a:pt x="1995878" y="1362659"/>
                  </a:lnTo>
                  <a:lnTo>
                    <a:pt x="1935966" y="1370706"/>
                  </a:lnTo>
                  <a:close/>
                  <a:moveTo>
                    <a:pt x="1885890" y="1382330"/>
                  </a:moveTo>
                  <a:cubicBezTo>
                    <a:pt x="1892150" y="1362659"/>
                    <a:pt x="1878737" y="1351929"/>
                    <a:pt x="1868900" y="1351929"/>
                  </a:cubicBezTo>
                  <a:cubicBezTo>
                    <a:pt x="1826873" y="1351929"/>
                    <a:pt x="1775903" y="1390377"/>
                    <a:pt x="1756230" y="1443131"/>
                  </a:cubicBezTo>
                  <a:lnTo>
                    <a:pt x="1769643" y="1443131"/>
                  </a:lnTo>
                  <a:cubicBezTo>
                    <a:pt x="1783056" y="1423460"/>
                    <a:pt x="1806306" y="1402001"/>
                    <a:pt x="1828661" y="1398424"/>
                  </a:cubicBezTo>
                  <a:lnTo>
                    <a:pt x="1747288" y="1609439"/>
                  </a:lnTo>
                  <a:cubicBezTo>
                    <a:pt x="1740134" y="1629110"/>
                    <a:pt x="1754441" y="1639840"/>
                    <a:pt x="1765172" y="1639840"/>
                  </a:cubicBezTo>
                  <a:cubicBezTo>
                    <a:pt x="1805411" y="1639840"/>
                    <a:pt x="1852805" y="1601392"/>
                    <a:pt x="1872477" y="1548638"/>
                  </a:cubicBezTo>
                  <a:lnTo>
                    <a:pt x="1859064" y="1548638"/>
                  </a:lnTo>
                  <a:cubicBezTo>
                    <a:pt x="1845651" y="1568309"/>
                    <a:pt x="1822401" y="1589769"/>
                    <a:pt x="1800046" y="1593345"/>
                  </a:cubicBezTo>
                  <a:close/>
                  <a:moveTo>
                    <a:pt x="1893938" y="1298281"/>
                  </a:moveTo>
                  <a:cubicBezTo>
                    <a:pt x="1911823" y="1298281"/>
                    <a:pt x="1927024" y="1283081"/>
                    <a:pt x="1927024" y="1265198"/>
                  </a:cubicBezTo>
                  <a:cubicBezTo>
                    <a:pt x="1927024" y="1247316"/>
                    <a:pt x="1911823" y="1232115"/>
                    <a:pt x="1893938" y="1232115"/>
                  </a:cubicBezTo>
                  <a:cubicBezTo>
                    <a:pt x="1884996" y="1232115"/>
                    <a:pt x="1876948" y="1235692"/>
                    <a:pt x="1870689" y="1241951"/>
                  </a:cubicBezTo>
                  <a:cubicBezTo>
                    <a:pt x="1864429" y="1248210"/>
                    <a:pt x="1860853" y="1256257"/>
                    <a:pt x="1860853" y="1265198"/>
                  </a:cubicBezTo>
                  <a:cubicBezTo>
                    <a:pt x="1860853" y="1283975"/>
                    <a:pt x="1875160" y="1298281"/>
                    <a:pt x="1893938" y="1298281"/>
                  </a:cubicBezTo>
                  <a:moveTo>
                    <a:pt x="1501380" y="1410942"/>
                  </a:moveTo>
                  <a:cubicBezTo>
                    <a:pt x="1513899" y="1410942"/>
                    <a:pt x="1521052" y="1430613"/>
                    <a:pt x="1501380" y="1474425"/>
                  </a:cubicBezTo>
                  <a:lnTo>
                    <a:pt x="1444150" y="1601392"/>
                  </a:lnTo>
                  <a:cubicBezTo>
                    <a:pt x="1433420" y="1625534"/>
                    <a:pt x="1445045" y="1640734"/>
                    <a:pt x="1468294" y="1640734"/>
                  </a:cubicBezTo>
                  <a:cubicBezTo>
                    <a:pt x="1482601" y="1640734"/>
                    <a:pt x="1488861" y="1637158"/>
                    <a:pt x="1495120" y="1621957"/>
                  </a:cubicBezTo>
                  <a:lnTo>
                    <a:pt x="1551456" y="1473531"/>
                  </a:lnTo>
                  <a:cubicBezTo>
                    <a:pt x="1577388" y="1441342"/>
                    <a:pt x="1625675" y="1407365"/>
                    <a:pt x="1647136" y="1407365"/>
                  </a:cubicBezTo>
                  <a:cubicBezTo>
                    <a:pt x="1662338" y="1407365"/>
                    <a:pt x="1660549" y="1419883"/>
                    <a:pt x="1650713" y="1439554"/>
                  </a:cubicBezTo>
                  <a:lnTo>
                    <a:pt x="1563975" y="1604969"/>
                  </a:lnTo>
                  <a:cubicBezTo>
                    <a:pt x="1555927" y="1621063"/>
                    <a:pt x="1566657" y="1640734"/>
                    <a:pt x="1585436" y="1640734"/>
                  </a:cubicBezTo>
                  <a:cubicBezTo>
                    <a:pt x="1627464" y="1640734"/>
                    <a:pt x="1678434" y="1602286"/>
                    <a:pt x="1698106" y="1549533"/>
                  </a:cubicBezTo>
                  <a:lnTo>
                    <a:pt x="1682905" y="1549533"/>
                  </a:lnTo>
                  <a:cubicBezTo>
                    <a:pt x="1669491" y="1569203"/>
                    <a:pt x="1646242" y="1590663"/>
                    <a:pt x="1623887" y="1594239"/>
                  </a:cubicBezTo>
                  <a:lnTo>
                    <a:pt x="1698106" y="1444025"/>
                  </a:lnTo>
                  <a:cubicBezTo>
                    <a:pt x="1707943" y="1425248"/>
                    <a:pt x="1712414" y="1407365"/>
                    <a:pt x="1712414" y="1393059"/>
                  </a:cubicBezTo>
                  <a:cubicBezTo>
                    <a:pt x="1712414" y="1368918"/>
                    <a:pt x="1699000" y="1352823"/>
                    <a:pt x="1673068" y="1352823"/>
                  </a:cubicBezTo>
                  <a:cubicBezTo>
                    <a:pt x="1636406" y="1352823"/>
                    <a:pt x="1605108" y="1393953"/>
                    <a:pt x="1560398" y="1444919"/>
                  </a:cubicBezTo>
                  <a:lnTo>
                    <a:pt x="1560398" y="1405577"/>
                  </a:lnTo>
                  <a:cubicBezTo>
                    <a:pt x="1560398" y="1377859"/>
                    <a:pt x="1551456" y="1352823"/>
                    <a:pt x="1526418" y="1352823"/>
                  </a:cubicBezTo>
                  <a:cubicBezTo>
                    <a:pt x="1496909" y="1352823"/>
                    <a:pt x="1470082" y="1399318"/>
                    <a:pt x="1448621" y="1444025"/>
                  </a:cubicBezTo>
                  <a:lnTo>
                    <a:pt x="1462035" y="1444025"/>
                  </a:lnTo>
                  <a:cubicBezTo>
                    <a:pt x="1477236" y="1422566"/>
                    <a:pt x="1490649" y="1410942"/>
                    <a:pt x="1501380" y="1410942"/>
                  </a:cubicBezTo>
                  <a:moveTo>
                    <a:pt x="1443256" y="1416307"/>
                  </a:moveTo>
                  <a:cubicBezTo>
                    <a:pt x="1453092" y="1381436"/>
                    <a:pt x="1447727" y="1351929"/>
                    <a:pt x="1421795" y="1351929"/>
                  </a:cubicBezTo>
                  <a:cubicBezTo>
                    <a:pt x="1388709" y="1351929"/>
                    <a:pt x="1377979" y="1374282"/>
                    <a:pt x="1345787" y="1444025"/>
                  </a:cubicBezTo>
                  <a:lnTo>
                    <a:pt x="1345787" y="1404683"/>
                  </a:lnTo>
                  <a:cubicBezTo>
                    <a:pt x="1345787" y="1376965"/>
                    <a:pt x="1336845" y="1351929"/>
                    <a:pt x="1311807" y="1351929"/>
                  </a:cubicBezTo>
                  <a:cubicBezTo>
                    <a:pt x="1282298" y="1351929"/>
                    <a:pt x="1255472" y="1398424"/>
                    <a:pt x="1234011" y="1443131"/>
                  </a:cubicBezTo>
                  <a:lnTo>
                    <a:pt x="1247424" y="1443131"/>
                  </a:lnTo>
                  <a:cubicBezTo>
                    <a:pt x="1261731" y="1422566"/>
                    <a:pt x="1275145" y="1410048"/>
                    <a:pt x="1285875" y="1410048"/>
                  </a:cubicBezTo>
                  <a:cubicBezTo>
                    <a:pt x="1298394" y="1410048"/>
                    <a:pt x="1305548" y="1429719"/>
                    <a:pt x="1285875" y="1473531"/>
                  </a:cubicBezTo>
                  <a:lnTo>
                    <a:pt x="1228646" y="1600498"/>
                  </a:lnTo>
                  <a:cubicBezTo>
                    <a:pt x="1217915" y="1624640"/>
                    <a:pt x="1229540" y="1639840"/>
                    <a:pt x="1252789" y="1639840"/>
                  </a:cubicBezTo>
                  <a:cubicBezTo>
                    <a:pt x="1267097" y="1639840"/>
                    <a:pt x="1273356" y="1636263"/>
                    <a:pt x="1279616" y="1621063"/>
                  </a:cubicBezTo>
                  <a:lnTo>
                    <a:pt x="1334162" y="1472637"/>
                  </a:lnTo>
                  <a:cubicBezTo>
                    <a:pt x="1350258" y="1452966"/>
                    <a:pt x="1364566" y="1435978"/>
                    <a:pt x="1382450" y="1417201"/>
                  </a:cubicBezTo>
                  <a:lnTo>
                    <a:pt x="1443256" y="1417201"/>
                  </a:lnTo>
                  <a:close/>
                  <a:moveTo>
                    <a:pt x="1131177" y="1391271"/>
                  </a:moveTo>
                  <a:cubicBezTo>
                    <a:pt x="1150849" y="1391271"/>
                    <a:pt x="1167839" y="1406471"/>
                    <a:pt x="1158897" y="1441342"/>
                  </a:cubicBezTo>
                  <a:lnTo>
                    <a:pt x="1068582" y="1465484"/>
                  </a:lnTo>
                  <a:cubicBezTo>
                    <a:pt x="1083783" y="1422566"/>
                    <a:pt x="1109716" y="1391271"/>
                    <a:pt x="1131177" y="1391271"/>
                  </a:cubicBezTo>
                  <a:moveTo>
                    <a:pt x="1181252" y="1537909"/>
                  </a:moveTo>
                  <a:lnTo>
                    <a:pt x="1163368" y="1537909"/>
                  </a:lnTo>
                  <a:cubicBezTo>
                    <a:pt x="1141013" y="1564733"/>
                    <a:pt x="1115975" y="1586192"/>
                    <a:pt x="1091831" y="1586192"/>
                  </a:cubicBezTo>
                  <a:cubicBezTo>
                    <a:pt x="1066793" y="1586192"/>
                    <a:pt x="1054274" y="1570992"/>
                    <a:pt x="1054274" y="1537909"/>
                  </a:cubicBezTo>
                  <a:cubicBezTo>
                    <a:pt x="1054274" y="1524497"/>
                    <a:pt x="1056063" y="1510191"/>
                    <a:pt x="1058746" y="1497673"/>
                  </a:cubicBezTo>
                  <a:lnTo>
                    <a:pt x="1205396" y="1449390"/>
                  </a:lnTo>
                  <a:cubicBezTo>
                    <a:pt x="1234011" y="1381436"/>
                    <a:pt x="1200031" y="1351929"/>
                    <a:pt x="1158897" y="1351929"/>
                  </a:cubicBezTo>
                  <a:cubicBezTo>
                    <a:pt x="1089149" y="1351929"/>
                    <a:pt x="1010458" y="1473531"/>
                    <a:pt x="1010458" y="1569203"/>
                  </a:cubicBezTo>
                  <a:cubicBezTo>
                    <a:pt x="1010458" y="1614804"/>
                    <a:pt x="1031919" y="1639840"/>
                    <a:pt x="1065899" y="1639840"/>
                  </a:cubicBezTo>
                  <a:cubicBezTo>
                    <a:pt x="1106139" y="1639840"/>
                    <a:pt x="1147272" y="1601392"/>
                    <a:pt x="1181252" y="1537909"/>
                  </a:cubicBezTo>
                  <a:moveTo>
                    <a:pt x="845923" y="1393059"/>
                  </a:moveTo>
                  <a:lnTo>
                    <a:pt x="894211" y="1393059"/>
                  </a:lnTo>
                  <a:lnTo>
                    <a:pt x="817309" y="1604075"/>
                  </a:lnTo>
                  <a:cubicBezTo>
                    <a:pt x="810155" y="1621957"/>
                    <a:pt x="819991" y="1639840"/>
                    <a:pt x="838770" y="1639840"/>
                  </a:cubicBezTo>
                  <a:cubicBezTo>
                    <a:pt x="893317" y="1639840"/>
                    <a:pt x="959488" y="1593345"/>
                    <a:pt x="983632" y="1527179"/>
                  </a:cubicBezTo>
                  <a:lnTo>
                    <a:pt x="970219" y="1527179"/>
                  </a:lnTo>
                  <a:cubicBezTo>
                    <a:pt x="950546" y="1554897"/>
                    <a:pt x="907624" y="1585298"/>
                    <a:pt x="875432" y="1591557"/>
                  </a:cubicBezTo>
                  <a:lnTo>
                    <a:pt x="946075" y="1393059"/>
                  </a:lnTo>
                  <a:lnTo>
                    <a:pt x="1018506" y="1393059"/>
                  </a:lnTo>
                  <a:lnTo>
                    <a:pt x="1027448" y="1362659"/>
                  </a:lnTo>
                  <a:lnTo>
                    <a:pt x="956805" y="1362659"/>
                  </a:lnTo>
                  <a:lnTo>
                    <a:pt x="983632" y="1286657"/>
                  </a:lnTo>
                  <a:lnTo>
                    <a:pt x="955911" y="1286657"/>
                  </a:lnTo>
                  <a:lnTo>
                    <a:pt x="905835" y="1362659"/>
                  </a:lnTo>
                  <a:lnTo>
                    <a:pt x="845923" y="1370706"/>
                  </a:lnTo>
                  <a:close/>
                  <a:moveTo>
                    <a:pt x="589285" y="1557580"/>
                  </a:moveTo>
                  <a:cubicBezTo>
                    <a:pt x="589285" y="1492308"/>
                    <a:pt x="661716" y="1403789"/>
                    <a:pt x="702850" y="1403789"/>
                  </a:cubicBezTo>
                  <a:cubicBezTo>
                    <a:pt x="711792" y="1403789"/>
                    <a:pt x="720734" y="1404683"/>
                    <a:pt x="727888" y="1407365"/>
                  </a:cubicBezTo>
                  <a:lnTo>
                    <a:pt x="685860" y="1520026"/>
                  </a:lnTo>
                  <a:cubicBezTo>
                    <a:pt x="661716" y="1549533"/>
                    <a:pt x="624159" y="1585298"/>
                    <a:pt x="606275" y="1585298"/>
                  </a:cubicBezTo>
                  <a:cubicBezTo>
                    <a:pt x="595544" y="1585298"/>
                    <a:pt x="589285" y="1577251"/>
                    <a:pt x="589285" y="1557580"/>
                  </a:cubicBezTo>
                  <a:moveTo>
                    <a:pt x="811943" y="1339411"/>
                  </a:moveTo>
                  <a:lnTo>
                    <a:pt x="789588" y="1337623"/>
                  </a:lnTo>
                  <a:lnTo>
                    <a:pt x="764550" y="1362659"/>
                  </a:lnTo>
                  <a:lnTo>
                    <a:pt x="760079" y="1362659"/>
                  </a:lnTo>
                  <a:cubicBezTo>
                    <a:pt x="653668" y="1362659"/>
                    <a:pt x="539209" y="1494990"/>
                    <a:pt x="539209" y="1599604"/>
                  </a:cubicBezTo>
                  <a:cubicBezTo>
                    <a:pt x="539209" y="1623746"/>
                    <a:pt x="552622" y="1639840"/>
                    <a:pt x="578554" y="1639840"/>
                  </a:cubicBezTo>
                  <a:cubicBezTo>
                    <a:pt x="609852" y="1639840"/>
                    <a:pt x="640255" y="1595133"/>
                    <a:pt x="675129" y="1547744"/>
                  </a:cubicBezTo>
                  <a:lnTo>
                    <a:pt x="673341" y="1564733"/>
                  </a:lnTo>
                  <a:cubicBezTo>
                    <a:pt x="668870" y="1613016"/>
                    <a:pt x="684071" y="1639840"/>
                    <a:pt x="709109" y="1639840"/>
                  </a:cubicBezTo>
                  <a:cubicBezTo>
                    <a:pt x="738618" y="1639840"/>
                    <a:pt x="765444" y="1593345"/>
                    <a:pt x="786011" y="1548638"/>
                  </a:cubicBezTo>
                  <a:lnTo>
                    <a:pt x="772598" y="1548638"/>
                  </a:lnTo>
                  <a:cubicBezTo>
                    <a:pt x="758291" y="1569203"/>
                    <a:pt x="744878" y="1581721"/>
                    <a:pt x="734147" y="1581721"/>
                  </a:cubicBezTo>
                  <a:cubicBezTo>
                    <a:pt x="723416" y="1581721"/>
                    <a:pt x="715369" y="1561156"/>
                    <a:pt x="734147" y="1518238"/>
                  </a:cubicBezTo>
                  <a:close/>
                  <a:moveTo>
                    <a:pt x="583920" y="1416307"/>
                  </a:moveTo>
                  <a:cubicBezTo>
                    <a:pt x="593756" y="1381436"/>
                    <a:pt x="588391" y="1351929"/>
                    <a:pt x="562459" y="1351929"/>
                  </a:cubicBezTo>
                  <a:cubicBezTo>
                    <a:pt x="529373" y="1351929"/>
                    <a:pt x="518642" y="1374282"/>
                    <a:pt x="486451" y="1444025"/>
                  </a:cubicBezTo>
                  <a:lnTo>
                    <a:pt x="486451" y="1404683"/>
                  </a:lnTo>
                  <a:cubicBezTo>
                    <a:pt x="486451" y="1376965"/>
                    <a:pt x="477509" y="1351929"/>
                    <a:pt x="451576" y="1351929"/>
                  </a:cubicBezTo>
                  <a:cubicBezTo>
                    <a:pt x="422067" y="1351929"/>
                    <a:pt x="395241" y="1398424"/>
                    <a:pt x="374674" y="1443131"/>
                  </a:cubicBezTo>
                  <a:lnTo>
                    <a:pt x="388087" y="1443131"/>
                  </a:lnTo>
                  <a:cubicBezTo>
                    <a:pt x="402395" y="1422566"/>
                    <a:pt x="415808" y="1410048"/>
                    <a:pt x="426539" y="1410048"/>
                  </a:cubicBezTo>
                  <a:cubicBezTo>
                    <a:pt x="439057" y="1410048"/>
                    <a:pt x="446211" y="1429719"/>
                    <a:pt x="426539" y="1473531"/>
                  </a:cubicBezTo>
                  <a:lnTo>
                    <a:pt x="368415" y="1601392"/>
                  </a:lnTo>
                  <a:cubicBezTo>
                    <a:pt x="357684" y="1625534"/>
                    <a:pt x="369309" y="1640734"/>
                    <a:pt x="392559" y="1640734"/>
                  </a:cubicBezTo>
                  <a:cubicBezTo>
                    <a:pt x="406866" y="1640734"/>
                    <a:pt x="413125" y="1637158"/>
                    <a:pt x="419385" y="1621957"/>
                  </a:cubicBezTo>
                  <a:lnTo>
                    <a:pt x="475720" y="1472637"/>
                  </a:lnTo>
                  <a:cubicBezTo>
                    <a:pt x="491816" y="1452966"/>
                    <a:pt x="506123" y="1435978"/>
                    <a:pt x="524007" y="1417201"/>
                  </a:cubicBezTo>
                  <a:lnTo>
                    <a:pt x="583920" y="1417201"/>
                  </a:lnTo>
                  <a:close/>
                  <a:moveTo>
                    <a:pt x="209245" y="1630004"/>
                  </a:moveTo>
                  <a:lnTo>
                    <a:pt x="214611" y="1613910"/>
                  </a:lnTo>
                  <a:cubicBezTo>
                    <a:pt x="143968" y="1600498"/>
                    <a:pt x="135026" y="1600498"/>
                    <a:pt x="163641" y="1523603"/>
                  </a:cubicBezTo>
                  <a:lnTo>
                    <a:pt x="190467" y="1451178"/>
                  </a:lnTo>
                  <a:lnTo>
                    <a:pt x="246802" y="1451178"/>
                  </a:lnTo>
                  <a:cubicBezTo>
                    <a:pt x="281676" y="1451178"/>
                    <a:pt x="282571" y="1466378"/>
                    <a:pt x="277205" y="1504826"/>
                  </a:cubicBezTo>
                  <a:lnTo>
                    <a:pt x="297772" y="1504826"/>
                  </a:lnTo>
                  <a:lnTo>
                    <a:pt x="344271" y="1376965"/>
                  </a:lnTo>
                  <a:lnTo>
                    <a:pt x="323704" y="1376965"/>
                  </a:lnTo>
                  <a:cubicBezTo>
                    <a:pt x="305820" y="1407365"/>
                    <a:pt x="292407" y="1430613"/>
                    <a:pt x="253956" y="1430613"/>
                  </a:cubicBezTo>
                  <a:lnTo>
                    <a:pt x="197621" y="1430613"/>
                  </a:lnTo>
                  <a:lnTo>
                    <a:pt x="236072" y="1325999"/>
                  </a:lnTo>
                  <a:cubicBezTo>
                    <a:pt x="249485" y="1288446"/>
                    <a:pt x="255744" y="1281293"/>
                    <a:pt x="304032" y="1281293"/>
                  </a:cubicBezTo>
                  <a:lnTo>
                    <a:pt x="316551" y="1281293"/>
                  </a:lnTo>
                  <a:cubicBezTo>
                    <a:pt x="365732" y="1281293"/>
                    <a:pt x="371992" y="1294705"/>
                    <a:pt x="371992" y="1346564"/>
                  </a:cubicBezTo>
                  <a:lnTo>
                    <a:pt x="391664" y="1346564"/>
                  </a:lnTo>
                  <a:lnTo>
                    <a:pt x="407760" y="1259833"/>
                  </a:lnTo>
                  <a:lnTo>
                    <a:pt x="135026" y="1259833"/>
                  </a:lnTo>
                  <a:lnTo>
                    <a:pt x="129661" y="1275928"/>
                  </a:lnTo>
                  <a:cubicBezTo>
                    <a:pt x="185996" y="1287552"/>
                    <a:pt x="191361" y="1292916"/>
                    <a:pt x="165429" y="1366235"/>
                  </a:cubicBezTo>
                  <a:lnTo>
                    <a:pt x="107305" y="1524497"/>
                  </a:lnTo>
                  <a:cubicBezTo>
                    <a:pt x="80479" y="1596922"/>
                    <a:pt x="69748" y="1603181"/>
                    <a:pt x="4471" y="1614804"/>
                  </a:cubicBezTo>
                  <a:lnTo>
                    <a:pt x="0" y="1630899"/>
                  </a:lnTo>
                  <a:lnTo>
                    <a:pt x="209245" y="1630899"/>
                  </a:lnTo>
                  <a:close/>
                  <a:moveTo>
                    <a:pt x="1562186" y="775213"/>
                  </a:moveTo>
                  <a:cubicBezTo>
                    <a:pt x="1581859" y="775213"/>
                    <a:pt x="1598849" y="790414"/>
                    <a:pt x="1589907" y="825285"/>
                  </a:cubicBezTo>
                  <a:lnTo>
                    <a:pt x="1499591" y="849426"/>
                  </a:lnTo>
                  <a:cubicBezTo>
                    <a:pt x="1513899" y="806508"/>
                    <a:pt x="1540725" y="775213"/>
                    <a:pt x="1562186" y="775213"/>
                  </a:cubicBezTo>
                  <a:moveTo>
                    <a:pt x="1612262" y="921851"/>
                  </a:moveTo>
                  <a:lnTo>
                    <a:pt x="1594378" y="921851"/>
                  </a:lnTo>
                  <a:cubicBezTo>
                    <a:pt x="1572022" y="948675"/>
                    <a:pt x="1546985" y="970134"/>
                    <a:pt x="1522841" y="970134"/>
                  </a:cubicBezTo>
                  <a:cubicBezTo>
                    <a:pt x="1497803" y="970134"/>
                    <a:pt x="1485284" y="954934"/>
                    <a:pt x="1485284" y="921851"/>
                  </a:cubicBezTo>
                  <a:cubicBezTo>
                    <a:pt x="1485284" y="908439"/>
                    <a:pt x="1487072" y="894133"/>
                    <a:pt x="1489755" y="881615"/>
                  </a:cubicBezTo>
                  <a:lnTo>
                    <a:pt x="1636406" y="833332"/>
                  </a:lnTo>
                  <a:cubicBezTo>
                    <a:pt x="1665020" y="765378"/>
                    <a:pt x="1630146" y="735871"/>
                    <a:pt x="1589907" y="735871"/>
                  </a:cubicBezTo>
                  <a:cubicBezTo>
                    <a:pt x="1520158" y="735871"/>
                    <a:pt x="1441468" y="857474"/>
                    <a:pt x="1441468" y="953146"/>
                  </a:cubicBezTo>
                  <a:cubicBezTo>
                    <a:pt x="1441468" y="998747"/>
                    <a:pt x="1462929" y="1023782"/>
                    <a:pt x="1496909" y="1023782"/>
                  </a:cubicBezTo>
                  <a:cubicBezTo>
                    <a:pt x="1537148" y="1024676"/>
                    <a:pt x="1578282" y="985335"/>
                    <a:pt x="1612262" y="921851"/>
                  </a:cubicBezTo>
                  <a:moveTo>
                    <a:pt x="1589012" y="703683"/>
                  </a:moveTo>
                  <a:lnTo>
                    <a:pt x="1672174" y="627681"/>
                  </a:lnTo>
                  <a:lnTo>
                    <a:pt x="1672174" y="616952"/>
                  </a:lnTo>
                  <a:lnTo>
                    <a:pt x="1616733" y="616952"/>
                  </a:lnTo>
                  <a:lnTo>
                    <a:pt x="1567551" y="704577"/>
                  </a:lnTo>
                  <a:lnTo>
                    <a:pt x="1589012" y="704577"/>
                  </a:lnTo>
                  <a:close/>
                  <a:moveTo>
                    <a:pt x="1276933" y="777002"/>
                  </a:moveTo>
                  <a:lnTo>
                    <a:pt x="1325220" y="777002"/>
                  </a:lnTo>
                  <a:lnTo>
                    <a:pt x="1248318" y="988017"/>
                  </a:lnTo>
                  <a:cubicBezTo>
                    <a:pt x="1241165" y="1005900"/>
                    <a:pt x="1251001" y="1023782"/>
                    <a:pt x="1269779" y="1023782"/>
                  </a:cubicBezTo>
                  <a:cubicBezTo>
                    <a:pt x="1324326" y="1023782"/>
                    <a:pt x="1389603" y="977287"/>
                    <a:pt x="1414641" y="911122"/>
                  </a:cubicBezTo>
                  <a:lnTo>
                    <a:pt x="1401228" y="911122"/>
                  </a:lnTo>
                  <a:cubicBezTo>
                    <a:pt x="1381556" y="938840"/>
                    <a:pt x="1338633" y="969240"/>
                    <a:pt x="1306442" y="975499"/>
                  </a:cubicBezTo>
                  <a:lnTo>
                    <a:pt x="1377085" y="777002"/>
                  </a:lnTo>
                  <a:lnTo>
                    <a:pt x="1449516" y="777002"/>
                  </a:lnTo>
                  <a:lnTo>
                    <a:pt x="1458458" y="746601"/>
                  </a:lnTo>
                  <a:lnTo>
                    <a:pt x="1387815" y="746601"/>
                  </a:lnTo>
                  <a:lnTo>
                    <a:pt x="1414641" y="670600"/>
                  </a:lnTo>
                  <a:lnTo>
                    <a:pt x="1386921" y="670600"/>
                  </a:lnTo>
                  <a:lnTo>
                    <a:pt x="1336845" y="746601"/>
                  </a:lnTo>
                  <a:lnTo>
                    <a:pt x="1276933" y="755542"/>
                  </a:lnTo>
                  <a:close/>
                  <a:moveTo>
                    <a:pt x="1226857" y="767166"/>
                  </a:moveTo>
                  <a:cubicBezTo>
                    <a:pt x="1233117" y="747495"/>
                    <a:pt x="1219703" y="736766"/>
                    <a:pt x="1208973" y="736766"/>
                  </a:cubicBezTo>
                  <a:cubicBezTo>
                    <a:pt x="1166945" y="736766"/>
                    <a:pt x="1115975" y="775213"/>
                    <a:pt x="1096302" y="827967"/>
                  </a:cubicBezTo>
                  <a:lnTo>
                    <a:pt x="1109716" y="827967"/>
                  </a:lnTo>
                  <a:cubicBezTo>
                    <a:pt x="1123129" y="808296"/>
                    <a:pt x="1146378" y="786837"/>
                    <a:pt x="1168733" y="783261"/>
                  </a:cubicBezTo>
                  <a:lnTo>
                    <a:pt x="1087360" y="994276"/>
                  </a:lnTo>
                  <a:cubicBezTo>
                    <a:pt x="1080207" y="1013947"/>
                    <a:pt x="1094514" y="1024676"/>
                    <a:pt x="1105244" y="1024676"/>
                  </a:cubicBezTo>
                  <a:cubicBezTo>
                    <a:pt x="1145484" y="1024676"/>
                    <a:pt x="1192877" y="986229"/>
                    <a:pt x="1212550" y="933475"/>
                  </a:cubicBezTo>
                  <a:lnTo>
                    <a:pt x="1199137" y="933475"/>
                  </a:lnTo>
                  <a:cubicBezTo>
                    <a:pt x="1185723" y="953146"/>
                    <a:pt x="1162474" y="974605"/>
                    <a:pt x="1140119" y="978182"/>
                  </a:cubicBezTo>
                  <a:close/>
                  <a:moveTo>
                    <a:pt x="1234905" y="683118"/>
                  </a:moveTo>
                  <a:cubicBezTo>
                    <a:pt x="1252789" y="683118"/>
                    <a:pt x="1267991" y="667917"/>
                    <a:pt x="1267991" y="650035"/>
                  </a:cubicBezTo>
                  <a:cubicBezTo>
                    <a:pt x="1267991" y="632152"/>
                    <a:pt x="1252789" y="616952"/>
                    <a:pt x="1234905" y="616952"/>
                  </a:cubicBezTo>
                  <a:cubicBezTo>
                    <a:pt x="1223280" y="616952"/>
                    <a:pt x="1212550" y="623211"/>
                    <a:pt x="1206290" y="633046"/>
                  </a:cubicBezTo>
                  <a:cubicBezTo>
                    <a:pt x="1200031" y="642882"/>
                    <a:pt x="1200031" y="656294"/>
                    <a:pt x="1206290" y="667023"/>
                  </a:cubicBezTo>
                  <a:cubicBezTo>
                    <a:pt x="1212550" y="676859"/>
                    <a:pt x="1223280" y="684012"/>
                    <a:pt x="1234905" y="683118"/>
                  </a:cubicBezTo>
                  <a:moveTo>
                    <a:pt x="975584" y="978182"/>
                  </a:moveTo>
                  <a:lnTo>
                    <a:pt x="1109716" y="622317"/>
                  </a:lnTo>
                  <a:lnTo>
                    <a:pt x="1105244" y="616058"/>
                  </a:lnTo>
                  <a:lnTo>
                    <a:pt x="1012247" y="626787"/>
                  </a:lnTo>
                  <a:lnTo>
                    <a:pt x="1012247" y="637517"/>
                  </a:lnTo>
                  <a:lnTo>
                    <a:pt x="1030131" y="650929"/>
                  </a:lnTo>
                  <a:cubicBezTo>
                    <a:pt x="1046227" y="663447"/>
                    <a:pt x="1040861" y="675070"/>
                    <a:pt x="1026554" y="715306"/>
                  </a:cubicBezTo>
                  <a:lnTo>
                    <a:pt x="924614" y="987123"/>
                  </a:lnTo>
                  <a:cubicBezTo>
                    <a:pt x="915672" y="1003217"/>
                    <a:pt x="927297" y="1022888"/>
                    <a:pt x="946075" y="1022888"/>
                  </a:cubicBezTo>
                  <a:cubicBezTo>
                    <a:pt x="988103" y="1022888"/>
                    <a:pt x="1033708" y="984440"/>
                    <a:pt x="1053380" y="931687"/>
                  </a:cubicBezTo>
                  <a:lnTo>
                    <a:pt x="1039967" y="931687"/>
                  </a:lnTo>
                  <a:cubicBezTo>
                    <a:pt x="1025660" y="952252"/>
                    <a:pt x="997045" y="973711"/>
                    <a:pt x="975584" y="978182"/>
                  </a:cubicBezTo>
                  <a:moveTo>
                    <a:pt x="701955" y="941522"/>
                  </a:moveTo>
                  <a:cubicBezTo>
                    <a:pt x="701955" y="876250"/>
                    <a:pt x="774387" y="787731"/>
                    <a:pt x="815520" y="787731"/>
                  </a:cubicBezTo>
                  <a:cubicBezTo>
                    <a:pt x="824462" y="787731"/>
                    <a:pt x="832510" y="788625"/>
                    <a:pt x="840558" y="791308"/>
                  </a:cubicBezTo>
                  <a:lnTo>
                    <a:pt x="797636" y="903968"/>
                  </a:lnTo>
                  <a:cubicBezTo>
                    <a:pt x="773492" y="933475"/>
                    <a:pt x="735935" y="969240"/>
                    <a:pt x="718051" y="969240"/>
                  </a:cubicBezTo>
                  <a:cubicBezTo>
                    <a:pt x="708215" y="970134"/>
                    <a:pt x="701955" y="961193"/>
                    <a:pt x="701955" y="941522"/>
                  </a:cubicBezTo>
                  <a:moveTo>
                    <a:pt x="924614" y="724248"/>
                  </a:moveTo>
                  <a:lnTo>
                    <a:pt x="902259" y="722459"/>
                  </a:lnTo>
                  <a:lnTo>
                    <a:pt x="877221" y="747495"/>
                  </a:lnTo>
                  <a:lnTo>
                    <a:pt x="872750" y="747495"/>
                  </a:lnTo>
                  <a:cubicBezTo>
                    <a:pt x="766339" y="747495"/>
                    <a:pt x="651880" y="879827"/>
                    <a:pt x="651880" y="984440"/>
                  </a:cubicBezTo>
                  <a:cubicBezTo>
                    <a:pt x="651880" y="1008582"/>
                    <a:pt x="665293" y="1024676"/>
                    <a:pt x="691225" y="1024676"/>
                  </a:cubicBezTo>
                  <a:cubicBezTo>
                    <a:pt x="722522" y="1024676"/>
                    <a:pt x="752925" y="979970"/>
                    <a:pt x="787800" y="932581"/>
                  </a:cubicBezTo>
                  <a:lnTo>
                    <a:pt x="786011" y="949569"/>
                  </a:lnTo>
                  <a:cubicBezTo>
                    <a:pt x="781540" y="997852"/>
                    <a:pt x="796742" y="1024676"/>
                    <a:pt x="821780" y="1024676"/>
                  </a:cubicBezTo>
                  <a:cubicBezTo>
                    <a:pt x="851289" y="1024676"/>
                    <a:pt x="878115" y="978182"/>
                    <a:pt x="898682" y="933475"/>
                  </a:cubicBezTo>
                  <a:lnTo>
                    <a:pt x="885269" y="933475"/>
                  </a:lnTo>
                  <a:cubicBezTo>
                    <a:pt x="870961" y="954040"/>
                    <a:pt x="857548" y="966558"/>
                    <a:pt x="846818" y="966558"/>
                  </a:cubicBezTo>
                  <a:cubicBezTo>
                    <a:pt x="836087" y="966558"/>
                    <a:pt x="828039" y="945993"/>
                    <a:pt x="846818" y="903968"/>
                  </a:cubicBezTo>
                  <a:close/>
                  <a:moveTo>
                    <a:pt x="406866" y="1075642"/>
                  </a:moveTo>
                  <a:cubicBezTo>
                    <a:pt x="406866" y="1047924"/>
                    <a:pt x="433692" y="1030041"/>
                    <a:pt x="472143" y="1014841"/>
                  </a:cubicBezTo>
                  <a:cubicBezTo>
                    <a:pt x="484662" y="1021100"/>
                    <a:pt x="504335" y="1028253"/>
                    <a:pt x="529373" y="1036300"/>
                  </a:cubicBezTo>
                  <a:cubicBezTo>
                    <a:pt x="569612" y="1049712"/>
                    <a:pt x="584814" y="1055077"/>
                    <a:pt x="584814" y="1066701"/>
                  </a:cubicBezTo>
                  <a:cubicBezTo>
                    <a:pt x="584814" y="1092631"/>
                    <a:pt x="548151" y="1112301"/>
                    <a:pt x="481085" y="1112301"/>
                  </a:cubicBezTo>
                  <a:cubicBezTo>
                    <a:pt x="431010" y="1113196"/>
                    <a:pt x="406866" y="1102466"/>
                    <a:pt x="406866" y="1075642"/>
                  </a:cubicBezTo>
                  <a:moveTo>
                    <a:pt x="516854" y="904863"/>
                  </a:moveTo>
                  <a:cubicBezTo>
                    <a:pt x="498970" y="904863"/>
                    <a:pt x="492710" y="889662"/>
                    <a:pt x="492710" y="872674"/>
                  </a:cubicBezTo>
                  <a:cubicBezTo>
                    <a:pt x="492710" y="819920"/>
                    <a:pt x="517748" y="756437"/>
                    <a:pt x="557988" y="756437"/>
                  </a:cubicBezTo>
                  <a:cubicBezTo>
                    <a:pt x="575872" y="756437"/>
                    <a:pt x="582131" y="771637"/>
                    <a:pt x="582131" y="788625"/>
                  </a:cubicBezTo>
                  <a:cubicBezTo>
                    <a:pt x="582131" y="840485"/>
                    <a:pt x="556199" y="904863"/>
                    <a:pt x="516854" y="904863"/>
                  </a:cubicBezTo>
                  <a:moveTo>
                    <a:pt x="631313" y="1049712"/>
                  </a:moveTo>
                  <a:cubicBezTo>
                    <a:pt x="631313" y="1015735"/>
                    <a:pt x="600910" y="1003217"/>
                    <a:pt x="551728" y="988911"/>
                  </a:cubicBezTo>
                  <a:cubicBezTo>
                    <a:pt x="509700" y="976393"/>
                    <a:pt x="490027" y="972817"/>
                    <a:pt x="490027" y="958511"/>
                  </a:cubicBezTo>
                  <a:cubicBezTo>
                    <a:pt x="490027" y="947781"/>
                    <a:pt x="498970" y="934369"/>
                    <a:pt x="516854" y="924534"/>
                  </a:cubicBezTo>
                  <a:cubicBezTo>
                    <a:pt x="586602" y="920957"/>
                    <a:pt x="630419" y="858368"/>
                    <a:pt x="630419" y="802931"/>
                  </a:cubicBezTo>
                  <a:cubicBezTo>
                    <a:pt x="630419" y="793096"/>
                    <a:pt x="628630" y="784155"/>
                    <a:pt x="625948" y="776107"/>
                  </a:cubicBezTo>
                  <a:lnTo>
                    <a:pt x="673341" y="776107"/>
                  </a:lnTo>
                  <a:lnTo>
                    <a:pt x="682283" y="745707"/>
                  </a:lnTo>
                  <a:lnTo>
                    <a:pt x="601804" y="745707"/>
                  </a:lnTo>
                  <a:cubicBezTo>
                    <a:pt x="591073" y="738554"/>
                    <a:pt x="577660" y="734977"/>
                    <a:pt x="562459" y="734977"/>
                  </a:cubicBezTo>
                  <a:cubicBezTo>
                    <a:pt x="489133" y="734977"/>
                    <a:pt x="441740" y="799355"/>
                    <a:pt x="441740" y="856579"/>
                  </a:cubicBezTo>
                  <a:cubicBezTo>
                    <a:pt x="441740" y="893239"/>
                    <a:pt x="463201" y="918275"/>
                    <a:pt x="497181" y="922745"/>
                  </a:cubicBezTo>
                  <a:cubicBezTo>
                    <a:pt x="463201" y="938840"/>
                    <a:pt x="443529" y="955828"/>
                    <a:pt x="443529" y="977287"/>
                  </a:cubicBezTo>
                  <a:cubicBezTo>
                    <a:pt x="443529" y="989805"/>
                    <a:pt x="448000" y="998747"/>
                    <a:pt x="458730" y="1006794"/>
                  </a:cubicBezTo>
                  <a:cubicBezTo>
                    <a:pt x="380040" y="1030041"/>
                    <a:pt x="347848" y="1059548"/>
                    <a:pt x="347848" y="1093525"/>
                  </a:cubicBezTo>
                  <a:cubicBezTo>
                    <a:pt x="347848" y="1130184"/>
                    <a:pt x="396135" y="1145384"/>
                    <a:pt x="453365" y="1145384"/>
                  </a:cubicBezTo>
                  <a:cubicBezTo>
                    <a:pt x="549940" y="1146279"/>
                    <a:pt x="631313" y="1093525"/>
                    <a:pt x="631313" y="1049712"/>
                  </a:cubicBezTo>
                  <a:moveTo>
                    <a:pt x="266475" y="835120"/>
                  </a:moveTo>
                  <a:cubicBezTo>
                    <a:pt x="301349" y="835120"/>
                    <a:pt x="302243" y="850321"/>
                    <a:pt x="296878" y="888768"/>
                  </a:cubicBezTo>
                  <a:lnTo>
                    <a:pt x="317445" y="888768"/>
                  </a:lnTo>
                  <a:lnTo>
                    <a:pt x="363944" y="760907"/>
                  </a:lnTo>
                  <a:lnTo>
                    <a:pt x="343377" y="760907"/>
                  </a:lnTo>
                  <a:cubicBezTo>
                    <a:pt x="325493" y="791308"/>
                    <a:pt x="312080" y="814555"/>
                    <a:pt x="273628" y="814555"/>
                  </a:cubicBezTo>
                  <a:lnTo>
                    <a:pt x="195832" y="814555"/>
                  </a:lnTo>
                  <a:lnTo>
                    <a:pt x="234283" y="709942"/>
                  </a:lnTo>
                  <a:cubicBezTo>
                    <a:pt x="247696" y="672388"/>
                    <a:pt x="254850" y="665235"/>
                    <a:pt x="302243" y="665235"/>
                  </a:cubicBezTo>
                  <a:lnTo>
                    <a:pt x="336223" y="665235"/>
                  </a:lnTo>
                  <a:cubicBezTo>
                    <a:pt x="385405" y="665235"/>
                    <a:pt x="391664" y="678647"/>
                    <a:pt x="391664" y="730507"/>
                  </a:cubicBezTo>
                  <a:lnTo>
                    <a:pt x="411337" y="730507"/>
                  </a:lnTo>
                  <a:lnTo>
                    <a:pt x="427433" y="643776"/>
                  </a:lnTo>
                  <a:lnTo>
                    <a:pt x="135026" y="643776"/>
                  </a:lnTo>
                  <a:lnTo>
                    <a:pt x="129661" y="659870"/>
                  </a:lnTo>
                  <a:cubicBezTo>
                    <a:pt x="185996" y="671494"/>
                    <a:pt x="191361" y="676859"/>
                    <a:pt x="165429" y="750178"/>
                  </a:cubicBezTo>
                  <a:lnTo>
                    <a:pt x="107305" y="908439"/>
                  </a:lnTo>
                  <a:cubicBezTo>
                    <a:pt x="80479" y="980864"/>
                    <a:pt x="69748" y="987123"/>
                    <a:pt x="4471" y="998747"/>
                  </a:cubicBezTo>
                  <a:lnTo>
                    <a:pt x="0" y="1014841"/>
                  </a:lnTo>
                  <a:lnTo>
                    <a:pt x="325493" y="1014841"/>
                  </a:lnTo>
                  <a:lnTo>
                    <a:pt x="383616" y="922745"/>
                  </a:lnTo>
                  <a:lnTo>
                    <a:pt x="361261" y="922745"/>
                  </a:lnTo>
                  <a:cubicBezTo>
                    <a:pt x="323704" y="960299"/>
                    <a:pt x="285253" y="993382"/>
                    <a:pt x="212822" y="993382"/>
                  </a:cubicBezTo>
                  <a:cubicBezTo>
                    <a:pt x="126084" y="993382"/>
                    <a:pt x="134132" y="988911"/>
                    <a:pt x="162746" y="908439"/>
                  </a:cubicBezTo>
                  <a:lnTo>
                    <a:pt x="189573" y="836014"/>
                  </a:lnTo>
                  <a:lnTo>
                    <a:pt x="266475" y="836014"/>
                  </a:lnTo>
                  <a:close/>
                  <a:moveTo>
                    <a:pt x="308503" y="616952"/>
                  </a:moveTo>
                  <a:lnTo>
                    <a:pt x="391664" y="556151"/>
                  </a:lnTo>
                  <a:lnTo>
                    <a:pt x="391664" y="545421"/>
                  </a:lnTo>
                  <a:lnTo>
                    <a:pt x="336223" y="545421"/>
                  </a:lnTo>
                  <a:lnTo>
                    <a:pt x="287042" y="616952"/>
                  </a:lnTo>
                  <a:close/>
                  <a:moveTo>
                    <a:pt x="1551456" y="160050"/>
                  </a:moveTo>
                  <a:cubicBezTo>
                    <a:pt x="1571128" y="160050"/>
                    <a:pt x="1588118" y="175250"/>
                    <a:pt x="1579176" y="210121"/>
                  </a:cubicBezTo>
                  <a:lnTo>
                    <a:pt x="1488861" y="234263"/>
                  </a:lnTo>
                  <a:cubicBezTo>
                    <a:pt x="1503168" y="190450"/>
                    <a:pt x="1529995" y="160050"/>
                    <a:pt x="1551456" y="160050"/>
                  </a:cubicBezTo>
                  <a:moveTo>
                    <a:pt x="1601531" y="306688"/>
                  </a:moveTo>
                  <a:lnTo>
                    <a:pt x="1583647" y="306688"/>
                  </a:lnTo>
                  <a:cubicBezTo>
                    <a:pt x="1561292" y="333512"/>
                    <a:pt x="1536254" y="354971"/>
                    <a:pt x="1512110" y="354971"/>
                  </a:cubicBezTo>
                  <a:cubicBezTo>
                    <a:pt x="1487072" y="354971"/>
                    <a:pt x="1474554" y="339771"/>
                    <a:pt x="1474554" y="306688"/>
                  </a:cubicBezTo>
                  <a:cubicBezTo>
                    <a:pt x="1474554" y="293276"/>
                    <a:pt x="1476342" y="278970"/>
                    <a:pt x="1479025" y="266452"/>
                  </a:cubicBezTo>
                  <a:lnTo>
                    <a:pt x="1625675" y="218168"/>
                  </a:lnTo>
                  <a:cubicBezTo>
                    <a:pt x="1654290" y="150214"/>
                    <a:pt x="1619416" y="120708"/>
                    <a:pt x="1579176" y="120708"/>
                  </a:cubicBezTo>
                  <a:cubicBezTo>
                    <a:pt x="1509428" y="120708"/>
                    <a:pt x="1430737" y="242310"/>
                    <a:pt x="1430737" y="337982"/>
                  </a:cubicBezTo>
                  <a:cubicBezTo>
                    <a:pt x="1430737" y="383583"/>
                    <a:pt x="1452198" y="408619"/>
                    <a:pt x="1486178" y="408619"/>
                  </a:cubicBezTo>
                  <a:cubicBezTo>
                    <a:pt x="1526418" y="408619"/>
                    <a:pt x="1567551" y="370171"/>
                    <a:pt x="1601531" y="306688"/>
                  </a:cubicBezTo>
                  <a:moveTo>
                    <a:pt x="1578282" y="88519"/>
                  </a:moveTo>
                  <a:lnTo>
                    <a:pt x="1661444" y="12518"/>
                  </a:lnTo>
                  <a:lnTo>
                    <a:pt x="1661444" y="1788"/>
                  </a:lnTo>
                  <a:lnTo>
                    <a:pt x="1606002" y="1788"/>
                  </a:lnTo>
                  <a:lnTo>
                    <a:pt x="1556821" y="89413"/>
                  </a:lnTo>
                  <a:lnTo>
                    <a:pt x="1578282" y="89413"/>
                  </a:lnTo>
                  <a:close/>
                  <a:moveTo>
                    <a:pt x="1266202" y="160944"/>
                  </a:moveTo>
                  <a:lnTo>
                    <a:pt x="1315384" y="160944"/>
                  </a:lnTo>
                  <a:lnTo>
                    <a:pt x="1238482" y="371959"/>
                  </a:lnTo>
                  <a:cubicBezTo>
                    <a:pt x="1231328" y="389842"/>
                    <a:pt x="1241165" y="407725"/>
                    <a:pt x="1259943" y="407725"/>
                  </a:cubicBezTo>
                  <a:cubicBezTo>
                    <a:pt x="1314490" y="407725"/>
                    <a:pt x="1380661" y="361230"/>
                    <a:pt x="1404805" y="295064"/>
                  </a:cubicBezTo>
                  <a:lnTo>
                    <a:pt x="1391392" y="295064"/>
                  </a:lnTo>
                  <a:cubicBezTo>
                    <a:pt x="1371719" y="322782"/>
                    <a:pt x="1328797" y="353183"/>
                    <a:pt x="1296606" y="359441"/>
                  </a:cubicBezTo>
                  <a:lnTo>
                    <a:pt x="1367248" y="160944"/>
                  </a:lnTo>
                  <a:lnTo>
                    <a:pt x="1439679" y="160944"/>
                  </a:lnTo>
                  <a:lnTo>
                    <a:pt x="1448621" y="130543"/>
                  </a:lnTo>
                  <a:lnTo>
                    <a:pt x="1377979" y="130543"/>
                  </a:lnTo>
                  <a:lnTo>
                    <a:pt x="1404805" y="54542"/>
                  </a:lnTo>
                  <a:lnTo>
                    <a:pt x="1377085" y="54542"/>
                  </a:lnTo>
                  <a:lnTo>
                    <a:pt x="1327009" y="130543"/>
                  </a:lnTo>
                  <a:lnTo>
                    <a:pt x="1267097" y="138591"/>
                  </a:lnTo>
                  <a:lnTo>
                    <a:pt x="1267097" y="160944"/>
                  </a:lnTo>
                  <a:close/>
                  <a:moveTo>
                    <a:pt x="1241165" y="185086"/>
                  </a:moveTo>
                  <a:cubicBezTo>
                    <a:pt x="1251001" y="150214"/>
                    <a:pt x="1245636" y="120708"/>
                    <a:pt x="1219703" y="120708"/>
                  </a:cubicBezTo>
                  <a:cubicBezTo>
                    <a:pt x="1186618" y="120708"/>
                    <a:pt x="1175887" y="143061"/>
                    <a:pt x="1143696" y="212804"/>
                  </a:cubicBezTo>
                  <a:lnTo>
                    <a:pt x="1143696" y="173462"/>
                  </a:lnTo>
                  <a:cubicBezTo>
                    <a:pt x="1143696" y="145744"/>
                    <a:pt x="1134753" y="120708"/>
                    <a:pt x="1109716" y="120708"/>
                  </a:cubicBezTo>
                  <a:cubicBezTo>
                    <a:pt x="1080207" y="120708"/>
                    <a:pt x="1053380" y="167203"/>
                    <a:pt x="1031919" y="211910"/>
                  </a:cubicBezTo>
                  <a:lnTo>
                    <a:pt x="1045332" y="211910"/>
                  </a:lnTo>
                  <a:cubicBezTo>
                    <a:pt x="1059640" y="191344"/>
                    <a:pt x="1073053" y="178827"/>
                    <a:pt x="1083783" y="178827"/>
                  </a:cubicBezTo>
                  <a:cubicBezTo>
                    <a:pt x="1096302" y="178827"/>
                    <a:pt x="1103456" y="198498"/>
                    <a:pt x="1083783" y="242310"/>
                  </a:cubicBezTo>
                  <a:lnTo>
                    <a:pt x="1026554" y="369277"/>
                  </a:lnTo>
                  <a:cubicBezTo>
                    <a:pt x="1015823" y="393419"/>
                    <a:pt x="1027448" y="408619"/>
                    <a:pt x="1050698" y="408619"/>
                  </a:cubicBezTo>
                  <a:cubicBezTo>
                    <a:pt x="1065005" y="408619"/>
                    <a:pt x="1071264" y="405042"/>
                    <a:pt x="1077524" y="389842"/>
                  </a:cubicBezTo>
                  <a:lnTo>
                    <a:pt x="1133859" y="241416"/>
                  </a:lnTo>
                  <a:cubicBezTo>
                    <a:pt x="1149955" y="221745"/>
                    <a:pt x="1164262" y="204756"/>
                    <a:pt x="1182147" y="185980"/>
                  </a:cubicBezTo>
                  <a:lnTo>
                    <a:pt x="1241165" y="185980"/>
                  </a:lnTo>
                  <a:close/>
                  <a:moveTo>
                    <a:pt x="929085" y="160050"/>
                  </a:moveTo>
                  <a:cubicBezTo>
                    <a:pt x="948758" y="160050"/>
                    <a:pt x="965748" y="175250"/>
                    <a:pt x="956805" y="210121"/>
                  </a:cubicBezTo>
                  <a:lnTo>
                    <a:pt x="866490" y="234263"/>
                  </a:lnTo>
                  <a:cubicBezTo>
                    <a:pt x="880798" y="190450"/>
                    <a:pt x="907624" y="160050"/>
                    <a:pt x="929085" y="160050"/>
                  </a:cubicBezTo>
                  <a:moveTo>
                    <a:pt x="979161" y="306688"/>
                  </a:moveTo>
                  <a:lnTo>
                    <a:pt x="961277" y="306688"/>
                  </a:lnTo>
                  <a:cubicBezTo>
                    <a:pt x="938921" y="333512"/>
                    <a:pt x="913883" y="354971"/>
                    <a:pt x="889740" y="354971"/>
                  </a:cubicBezTo>
                  <a:cubicBezTo>
                    <a:pt x="864702" y="354971"/>
                    <a:pt x="852183" y="339771"/>
                    <a:pt x="852183" y="306688"/>
                  </a:cubicBezTo>
                  <a:cubicBezTo>
                    <a:pt x="852183" y="293276"/>
                    <a:pt x="853971" y="278970"/>
                    <a:pt x="856654" y="266452"/>
                  </a:cubicBezTo>
                  <a:lnTo>
                    <a:pt x="1003304" y="218168"/>
                  </a:lnTo>
                  <a:cubicBezTo>
                    <a:pt x="1031919" y="150214"/>
                    <a:pt x="997939" y="120708"/>
                    <a:pt x="956805" y="120708"/>
                  </a:cubicBezTo>
                  <a:cubicBezTo>
                    <a:pt x="887057" y="120708"/>
                    <a:pt x="808367" y="242310"/>
                    <a:pt x="808367" y="337982"/>
                  </a:cubicBezTo>
                  <a:cubicBezTo>
                    <a:pt x="808367" y="383583"/>
                    <a:pt x="829828" y="408619"/>
                    <a:pt x="863808" y="408619"/>
                  </a:cubicBezTo>
                  <a:cubicBezTo>
                    <a:pt x="904047" y="408619"/>
                    <a:pt x="945181" y="370171"/>
                    <a:pt x="979161" y="306688"/>
                  </a:cubicBezTo>
                  <a:moveTo>
                    <a:pt x="637572" y="365700"/>
                  </a:moveTo>
                  <a:cubicBezTo>
                    <a:pt x="623265" y="365700"/>
                    <a:pt x="602698" y="352288"/>
                    <a:pt x="602698" y="340665"/>
                  </a:cubicBezTo>
                  <a:cubicBezTo>
                    <a:pt x="602698" y="337088"/>
                    <a:pt x="608958" y="320100"/>
                    <a:pt x="617005" y="299535"/>
                  </a:cubicBezTo>
                  <a:lnTo>
                    <a:pt x="640255" y="236945"/>
                  </a:lnTo>
                  <a:cubicBezTo>
                    <a:pt x="665293" y="206545"/>
                    <a:pt x="704638" y="173462"/>
                    <a:pt x="726993" y="173462"/>
                  </a:cubicBezTo>
                  <a:cubicBezTo>
                    <a:pt x="740406" y="173462"/>
                    <a:pt x="750243" y="182403"/>
                    <a:pt x="750243" y="201180"/>
                  </a:cubicBezTo>
                  <a:cubicBezTo>
                    <a:pt x="749349" y="260193"/>
                    <a:pt x="695696" y="365700"/>
                    <a:pt x="637572" y="365700"/>
                  </a:cubicBezTo>
                  <a:moveTo>
                    <a:pt x="800319" y="178827"/>
                  </a:moveTo>
                  <a:cubicBezTo>
                    <a:pt x="800319" y="135908"/>
                    <a:pt x="789588" y="119814"/>
                    <a:pt x="759185" y="119814"/>
                  </a:cubicBezTo>
                  <a:cubicBezTo>
                    <a:pt x="721628" y="119814"/>
                    <a:pt x="686754" y="160050"/>
                    <a:pt x="650985" y="208333"/>
                  </a:cubicBezTo>
                  <a:lnTo>
                    <a:pt x="726099" y="6259"/>
                  </a:lnTo>
                  <a:lnTo>
                    <a:pt x="721628" y="0"/>
                  </a:lnTo>
                  <a:lnTo>
                    <a:pt x="628630" y="10730"/>
                  </a:lnTo>
                  <a:lnTo>
                    <a:pt x="628630" y="21459"/>
                  </a:lnTo>
                  <a:lnTo>
                    <a:pt x="646514" y="34871"/>
                  </a:lnTo>
                  <a:cubicBezTo>
                    <a:pt x="662610" y="47389"/>
                    <a:pt x="657245" y="59907"/>
                    <a:pt x="642938" y="99249"/>
                  </a:cubicBezTo>
                  <a:lnTo>
                    <a:pt x="561564" y="312947"/>
                  </a:lnTo>
                  <a:cubicBezTo>
                    <a:pt x="554411" y="330829"/>
                    <a:pt x="546363" y="352288"/>
                    <a:pt x="546363" y="357653"/>
                  </a:cubicBezTo>
                  <a:cubicBezTo>
                    <a:pt x="546363" y="382689"/>
                    <a:pt x="580343" y="406831"/>
                    <a:pt x="611640" y="406831"/>
                  </a:cubicBezTo>
                  <a:cubicBezTo>
                    <a:pt x="682283" y="408619"/>
                    <a:pt x="800319" y="278970"/>
                    <a:pt x="800319" y="178827"/>
                  </a:cubicBezTo>
                  <a:moveTo>
                    <a:pt x="525796" y="151108"/>
                  </a:moveTo>
                  <a:cubicBezTo>
                    <a:pt x="531161" y="131438"/>
                    <a:pt x="518642" y="120708"/>
                    <a:pt x="507912" y="120708"/>
                  </a:cubicBezTo>
                  <a:cubicBezTo>
                    <a:pt x="465884" y="120708"/>
                    <a:pt x="414914" y="159156"/>
                    <a:pt x="395241" y="211910"/>
                  </a:cubicBezTo>
                  <a:lnTo>
                    <a:pt x="408654" y="211910"/>
                  </a:lnTo>
                  <a:cubicBezTo>
                    <a:pt x="422067" y="192239"/>
                    <a:pt x="445317" y="170779"/>
                    <a:pt x="467672" y="167203"/>
                  </a:cubicBezTo>
                  <a:lnTo>
                    <a:pt x="386299" y="378218"/>
                  </a:lnTo>
                  <a:cubicBezTo>
                    <a:pt x="379145" y="397889"/>
                    <a:pt x="393453" y="408619"/>
                    <a:pt x="404183" y="408619"/>
                  </a:cubicBezTo>
                  <a:cubicBezTo>
                    <a:pt x="444423" y="408619"/>
                    <a:pt x="491816" y="370171"/>
                    <a:pt x="511489" y="317417"/>
                  </a:cubicBezTo>
                  <a:lnTo>
                    <a:pt x="498075" y="317417"/>
                  </a:lnTo>
                  <a:cubicBezTo>
                    <a:pt x="484662" y="337088"/>
                    <a:pt x="461413" y="358547"/>
                    <a:pt x="439057" y="362124"/>
                  </a:cubicBezTo>
                  <a:close/>
                  <a:moveTo>
                    <a:pt x="534738" y="67060"/>
                  </a:moveTo>
                  <a:cubicBezTo>
                    <a:pt x="552622" y="67060"/>
                    <a:pt x="567824" y="51860"/>
                    <a:pt x="567824" y="33977"/>
                  </a:cubicBezTo>
                  <a:cubicBezTo>
                    <a:pt x="567824" y="16094"/>
                    <a:pt x="552622" y="894"/>
                    <a:pt x="534738" y="894"/>
                  </a:cubicBezTo>
                  <a:cubicBezTo>
                    <a:pt x="523113" y="894"/>
                    <a:pt x="512383" y="7153"/>
                    <a:pt x="506123" y="16989"/>
                  </a:cubicBezTo>
                  <a:cubicBezTo>
                    <a:pt x="499864" y="26824"/>
                    <a:pt x="499864" y="40236"/>
                    <a:pt x="506123" y="50966"/>
                  </a:cubicBezTo>
                  <a:cubicBezTo>
                    <a:pt x="512383" y="60801"/>
                    <a:pt x="523113" y="67954"/>
                    <a:pt x="534738" y="67060"/>
                  </a:cubicBezTo>
                  <a:moveTo>
                    <a:pt x="328175" y="26824"/>
                  </a:moveTo>
                  <a:lnTo>
                    <a:pt x="135026" y="26824"/>
                  </a:lnTo>
                  <a:lnTo>
                    <a:pt x="129661" y="42918"/>
                  </a:lnTo>
                  <a:cubicBezTo>
                    <a:pt x="185996" y="54542"/>
                    <a:pt x="191361" y="59907"/>
                    <a:pt x="165429" y="133226"/>
                  </a:cubicBezTo>
                  <a:lnTo>
                    <a:pt x="107305" y="291487"/>
                  </a:lnTo>
                  <a:cubicBezTo>
                    <a:pt x="80479" y="363912"/>
                    <a:pt x="69748" y="370171"/>
                    <a:pt x="4471" y="381795"/>
                  </a:cubicBezTo>
                  <a:lnTo>
                    <a:pt x="0" y="397889"/>
                  </a:lnTo>
                  <a:lnTo>
                    <a:pt x="293301" y="397889"/>
                  </a:lnTo>
                  <a:lnTo>
                    <a:pt x="356790" y="284334"/>
                  </a:lnTo>
                  <a:lnTo>
                    <a:pt x="334435" y="284334"/>
                  </a:lnTo>
                  <a:cubicBezTo>
                    <a:pt x="297772" y="324570"/>
                    <a:pt x="255744" y="375536"/>
                    <a:pt x="190467" y="375536"/>
                  </a:cubicBezTo>
                  <a:cubicBezTo>
                    <a:pt x="141285" y="375536"/>
                    <a:pt x="134132" y="366595"/>
                    <a:pt x="161852" y="290593"/>
                  </a:cubicBezTo>
                  <a:lnTo>
                    <a:pt x="219976" y="132332"/>
                  </a:lnTo>
                  <a:cubicBezTo>
                    <a:pt x="246802" y="59907"/>
                    <a:pt x="257533" y="53648"/>
                    <a:pt x="322810" y="42024"/>
                  </a:cubicBezTo>
                  <a:close/>
                </a:path>
              </a:pathLst>
            </a:custGeom>
            <a:solidFill>
              <a:srgbClr val="000000"/>
            </a:solidFill>
            <a:ln w="893" cap="flat">
              <a:noFill/>
              <a:prstDash val="solid"/>
              <a:miter/>
            </a:ln>
          </p:spPr>
          <p:txBody>
            <a:bodyPr rtlCol="0" anchor="ctr"/>
            <a:lstStyle/>
            <a:p>
              <a:endParaRPr lang="fr-FR"/>
            </a:p>
          </p:txBody>
        </p:sp>
      </p:grpSp>
      <p:cxnSp>
        <p:nvCxnSpPr>
          <p:cNvPr id="53" name="Connecteur droit 52">
            <a:extLst>
              <a:ext uri="{FF2B5EF4-FFF2-40B4-BE49-F238E27FC236}">
                <a16:creationId xmlns:a16="http://schemas.microsoft.com/office/drawing/2014/main" id="{F568F134-F47D-3AD0-FDA4-E2326194FC10}"/>
              </a:ext>
            </a:extLst>
          </p:cNvPr>
          <p:cNvCxnSpPr>
            <a:cxnSpLocks/>
          </p:cNvCxnSpPr>
          <p:nvPr userDrawn="1"/>
        </p:nvCxnSpPr>
        <p:spPr>
          <a:xfrm flipH="1">
            <a:off x="357115" y="6149975"/>
            <a:ext cx="3047" cy="708024"/>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57" name="Titre 1">
            <a:extLst>
              <a:ext uri="{FF2B5EF4-FFF2-40B4-BE49-F238E27FC236}">
                <a16:creationId xmlns:a16="http://schemas.microsoft.com/office/drawing/2014/main" id="{5D805806-8445-FB4B-27F4-35FA59ACB6B4}"/>
              </a:ext>
            </a:extLst>
          </p:cNvPr>
          <p:cNvSpPr>
            <a:spLocks noGrp="1"/>
          </p:cNvSpPr>
          <p:nvPr>
            <p:ph type="title" hasCustomPrompt="1"/>
          </p:nvPr>
        </p:nvSpPr>
        <p:spPr>
          <a:xfrm>
            <a:off x="365124" y="364930"/>
            <a:ext cx="9236076" cy="1298460"/>
          </a:xfrm>
        </p:spPr>
        <p:txBody>
          <a:bodyPr anchor="t">
            <a:normAutofit/>
          </a:bodyPr>
          <a:lstStyle>
            <a:lvl1pPr algn="l">
              <a:defRPr sz="2800" cap="all" baseline="0">
                <a:solidFill>
                  <a:schemeClr val="tx1"/>
                </a:solidFill>
                <a:latin typeface="CNES Poster" pitchFamily="2" charset="77"/>
              </a:defRPr>
            </a:lvl1pPr>
          </a:lstStyle>
          <a:p>
            <a:r>
              <a:rPr lang="fr-FR" dirty="0"/>
              <a:t>MODIFIEZ LE STYLE DU TITRE</a:t>
            </a:r>
          </a:p>
        </p:txBody>
      </p:sp>
      <p:sp>
        <p:nvSpPr>
          <p:cNvPr id="4" name="Espace réservé du numéro de diapositive 5">
            <a:extLst>
              <a:ext uri="{FF2B5EF4-FFF2-40B4-BE49-F238E27FC236}">
                <a16:creationId xmlns:a16="http://schemas.microsoft.com/office/drawing/2014/main" id="{5ADACF6E-17C9-B664-F42B-F82D4F7794E2}"/>
              </a:ext>
            </a:extLst>
          </p:cNvPr>
          <p:cNvSpPr>
            <a:spLocks noGrp="1"/>
          </p:cNvSpPr>
          <p:nvPr>
            <p:ph type="sldNum" sz="quarter" idx="12"/>
          </p:nvPr>
        </p:nvSpPr>
        <p:spPr>
          <a:xfrm>
            <a:off x="11835420" y="6319201"/>
            <a:ext cx="365127" cy="365125"/>
          </a:xfrm>
        </p:spPr>
        <p:txBody>
          <a:bodyPr/>
          <a:lstStyle>
            <a:lvl1pPr>
              <a:defRPr>
                <a:solidFill>
                  <a:schemeClr val="tx1">
                    <a:lumMod val="65000"/>
                    <a:lumOff val="35000"/>
                  </a:schemeClr>
                </a:solidFill>
              </a:defRPr>
            </a:lvl1pPr>
          </a:lstStyle>
          <a:p>
            <a:fld id="{6E739F3C-2768-A14F-A11C-037BCBCB7D23}" type="slidenum">
              <a:rPr lang="fr-FR" smtClean="0"/>
              <a:pPr/>
              <a:t>‹N°›</a:t>
            </a:fld>
            <a:endParaRPr lang="fr-FR" dirty="0"/>
          </a:p>
        </p:txBody>
      </p:sp>
      <p:sp>
        <p:nvSpPr>
          <p:cNvPr id="58" name="Forme libre 57">
            <a:extLst>
              <a:ext uri="{FF2B5EF4-FFF2-40B4-BE49-F238E27FC236}">
                <a16:creationId xmlns:a16="http://schemas.microsoft.com/office/drawing/2014/main" id="{2ADE32E6-18D0-DA1F-C51A-061FA5F6655F}"/>
              </a:ext>
            </a:extLst>
          </p:cNvPr>
          <p:cNvSpPr/>
          <p:nvPr userDrawn="1"/>
        </p:nvSpPr>
        <p:spPr>
          <a:xfrm>
            <a:off x="11826875" y="6303211"/>
            <a:ext cx="415636" cy="403761"/>
          </a:xfrm>
          <a:custGeom>
            <a:avLst/>
            <a:gdLst>
              <a:gd name="connsiteX0" fmla="*/ 201881 w 415636"/>
              <a:gd name="connsiteY0" fmla="*/ 0 h 403761"/>
              <a:gd name="connsiteX1" fmla="*/ 415636 w 415636"/>
              <a:gd name="connsiteY1" fmla="*/ 0 h 403761"/>
              <a:gd name="connsiteX2" fmla="*/ 415636 w 415636"/>
              <a:gd name="connsiteY2" fmla="*/ 403761 h 403761"/>
              <a:gd name="connsiteX3" fmla="*/ 201881 w 415636"/>
              <a:gd name="connsiteY3" fmla="*/ 403761 h 403761"/>
              <a:gd name="connsiteX4" fmla="*/ 4101 w 415636"/>
              <a:gd name="connsiteY4" fmla="*/ 242566 h 403761"/>
              <a:gd name="connsiteX5" fmla="*/ 0 w 415636"/>
              <a:gd name="connsiteY5" fmla="*/ 201881 h 403761"/>
              <a:gd name="connsiteX6" fmla="*/ 4101 w 415636"/>
              <a:gd name="connsiteY6" fmla="*/ 161195 h 403761"/>
              <a:gd name="connsiteX7" fmla="*/ 201881 w 415636"/>
              <a:gd name="connsiteY7" fmla="*/ 0 h 403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5636" h="403761">
                <a:moveTo>
                  <a:pt x="201881" y="0"/>
                </a:moveTo>
                <a:lnTo>
                  <a:pt x="415636" y="0"/>
                </a:lnTo>
                <a:lnTo>
                  <a:pt x="415636" y="403761"/>
                </a:lnTo>
                <a:lnTo>
                  <a:pt x="201881" y="403761"/>
                </a:lnTo>
                <a:cubicBezTo>
                  <a:pt x="104322" y="403761"/>
                  <a:pt x="22926" y="334560"/>
                  <a:pt x="4101" y="242566"/>
                </a:cubicBezTo>
                <a:lnTo>
                  <a:pt x="0" y="201881"/>
                </a:lnTo>
                <a:lnTo>
                  <a:pt x="4101" y="161195"/>
                </a:lnTo>
                <a:cubicBezTo>
                  <a:pt x="22926" y="69201"/>
                  <a:pt x="104322" y="0"/>
                  <a:pt x="201881" y="0"/>
                </a:cubicBezTo>
                <a:close/>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cxnSp>
        <p:nvCxnSpPr>
          <p:cNvPr id="13" name="Connecteur droit 12">
            <a:extLst>
              <a:ext uri="{FF2B5EF4-FFF2-40B4-BE49-F238E27FC236}">
                <a16:creationId xmlns:a16="http://schemas.microsoft.com/office/drawing/2014/main" id="{F6665F74-EC5A-32B0-5D3C-1244716B4C81}"/>
              </a:ext>
            </a:extLst>
          </p:cNvPr>
          <p:cNvCxnSpPr>
            <a:cxnSpLocks/>
          </p:cNvCxnSpPr>
          <p:nvPr userDrawn="1"/>
        </p:nvCxnSpPr>
        <p:spPr>
          <a:xfrm>
            <a:off x="1960396" y="6153150"/>
            <a:ext cx="0" cy="70493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5" name="Groupe 14">
            <a:extLst>
              <a:ext uri="{FF2B5EF4-FFF2-40B4-BE49-F238E27FC236}">
                <a16:creationId xmlns:a16="http://schemas.microsoft.com/office/drawing/2014/main" id="{CFA37BA5-FD6E-79CD-8C82-085D15164946}"/>
              </a:ext>
            </a:extLst>
          </p:cNvPr>
          <p:cNvGrpSpPr/>
          <p:nvPr userDrawn="1"/>
        </p:nvGrpSpPr>
        <p:grpSpPr>
          <a:xfrm>
            <a:off x="1274524" y="6279025"/>
            <a:ext cx="517010" cy="449924"/>
            <a:chOff x="1301606" y="6252162"/>
            <a:chExt cx="462845" cy="402788"/>
          </a:xfrm>
          <a:solidFill>
            <a:srgbClr val="004F91"/>
          </a:solidFill>
        </p:grpSpPr>
        <p:sp>
          <p:nvSpPr>
            <p:cNvPr id="16" name="Forme libre 15">
              <a:extLst>
                <a:ext uri="{FF2B5EF4-FFF2-40B4-BE49-F238E27FC236}">
                  <a16:creationId xmlns:a16="http://schemas.microsoft.com/office/drawing/2014/main" id="{B29F5DBF-7B9A-DF39-066F-1CE8295842B9}"/>
                </a:ext>
              </a:extLst>
            </p:cNvPr>
            <p:cNvSpPr/>
            <p:nvPr/>
          </p:nvSpPr>
          <p:spPr>
            <a:xfrm>
              <a:off x="1434300" y="6252162"/>
              <a:ext cx="199811" cy="269202"/>
            </a:xfrm>
            <a:custGeom>
              <a:avLst/>
              <a:gdLst>
                <a:gd name="connsiteX0" fmla="*/ 1235075 w 1563369"/>
                <a:gd name="connsiteY0" fmla="*/ 1745615 h 2106294"/>
                <a:gd name="connsiteX1" fmla="*/ 708660 w 1563369"/>
                <a:gd name="connsiteY1" fmla="*/ 1172845 h 2106294"/>
                <a:gd name="connsiteX2" fmla="*/ 708660 w 1563369"/>
                <a:gd name="connsiteY2" fmla="*/ 0 h 2106294"/>
                <a:gd name="connsiteX3" fmla="*/ 626110 w 1563369"/>
                <a:gd name="connsiteY3" fmla="*/ 0 h 2106294"/>
                <a:gd name="connsiteX4" fmla="*/ 626110 w 1563369"/>
                <a:gd name="connsiteY4" fmla="*/ 624840 h 2106294"/>
                <a:gd name="connsiteX5" fmla="*/ 0 w 1563369"/>
                <a:gd name="connsiteY5" fmla="*/ 1355725 h 2106294"/>
                <a:gd name="connsiteX6" fmla="*/ 811530 w 1563369"/>
                <a:gd name="connsiteY6" fmla="*/ 2106295 h 2106294"/>
                <a:gd name="connsiteX7" fmla="*/ 1563370 w 1563369"/>
                <a:gd name="connsiteY7" fmla="*/ 1634490 h 2106294"/>
                <a:gd name="connsiteX8" fmla="*/ 1235075 w 1563369"/>
                <a:gd name="connsiteY8" fmla="*/ 1745615 h 2106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3369" h="2106294">
                  <a:moveTo>
                    <a:pt x="1235075" y="1745615"/>
                  </a:moveTo>
                  <a:cubicBezTo>
                    <a:pt x="986155" y="1741805"/>
                    <a:pt x="708660" y="1526540"/>
                    <a:pt x="708660" y="1172845"/>
                  </a:cubicBezTo>
                  <a:lnTo>
                    <a:pt x="708660" y="0"/>
                  </a:lnTo>
                  <a:lnTo>
                    <a:pt x="626110" y="0"/>
                  </a:lnTo>
                  <a:lnTo>
                    <a:pt x="626110" y="624840"/>
                  </a:lnTo>
                  <a:cubicBezTo>
                    <a:pt x="267335" y="702945"/>
                    <a:pt x="0" y="1000125"/>
                    <a:pt x="0" y="1355725"/>
                  </a:cubicBezTo>
                  <a:cubicBezTo>
                    <a:pt x="0" y="1770380"/>
                    <a:pt x="362585" y="2106295"/>
                    <a:pt x="811530" y="2106295"/>
                  </a:cubicBezTo>
                  <a:cubicBezTo>
                    <a:pt x="1152525" y="2106295"/>
                    <a:pt x="1443355" y="1910715"/>
                    <a:pt x="1563370" y="1634490"/>
                  </a:cubicBezTo>
                  <a:cubicBezTo>
                    <a:pt x="1486535" y="1701165"/>
                    <a:pt x="1355090" y="1747520"/>
                    <a:pt x="1235075" y="1745615"/>
                  </a:cubicBezTo>
                </a:path>
              </a:pathLst>
            </a:custGeom>
            <a:grpFill/>
            <a:ln w="6350" cap="flat">
              <a:noFill/>
              <a:prstDash val="solid"/>
              <a:miter/>
            </a:ln>
          </p:spPr>
          <p:txBody>
            <a:bodyPr rtlCol="0" anchor="ctr"/>
            <a:lstStyle/>
            <a:p>
              <a:endParaRPr lang="fr-FR" dirty="0"/>
            </a:p>
          </p:txBody>
        </p:sp>
        <p:sp>
          <p:nvSpPr>
            <p:cNvPr id="17" name="Forme libre 16">
              <a:extLst>
                <a:ext uri="{FF2B5EF4-FFF2-40B4-BE49-F238E27FC236}">
                  <a16:creationId xmlns:a16="http://schemas.microsoft.com/office/drawing/2014/main" id="{8B078D05-D824-9068-847F-99A10C6EBB05}"/>
                </a:ext>
              </a:extLst>
            </p:cNvPr>
            <p:cNvSpPr/>
            <p:nvPr/>
          </p:nvSpPr>
          <p:spPr>
            <a:xfrm>
              <a:off x="1538669" y="6329417"/>
              <a:ext cx="92507" cy="83933"/>
            </a:xfrm>
            <a:custGeom>
              <a:avLst/>
              <a:gdLst>
                <a:gd name="connsiteX0" fmla="*/ 0 w 723792"/>
                <a:gd name="connsiteY0" fmla="*/ 698 h 656710"/>
                <a:gd name="connsiteX1" fmla="*/ 692785 w 723792"/>
                <a:gd name="connsiteY1" fmla="*/ 369633 h 656710"/>
                <a:gd name="connsiteX2" fmla="*/ 448310 w 723792"/>
                <a:gd name="connsiteY2" fmla="*/ 656653 h 656710"/>
                <a:gd name="connsiteX3" fmla="*/ 0 w 723792"/>
                <a:gd name="connsiteY3" fmla="*/ 698 h 656710"/>
              </a:gdLst>
              <a:ahLst/>
              <a:cxnLst>
                <a:cxn ang="0">
                  <a:pos x="connsiteX0" y="connsiteY0"/>
                </a:cxn>
                <a:cxn ang="0">
                  <a:pos x="connsiteX1" y="connsiteY1"/>
                </a:cxn>
                <a:cxn ang="0">
                  <a:pos x="connsiteX2" y="connsiteY2"/>
                </a:cxn>
                <a:cxn ang="0">
                  <a:pos x="connsiteX3" y="connsiteY3"/>
                </a:cxn>
              </a:cxnLst>
              <a:rect l="l" t="t" r="r" b="b"/>
              <a:pathLst>
                <a:path w="723792" h="656710">
                  <a:moveTo>
                    <a:pt x="0" y="698"/>
                  </a:moveTo>
                  <a:cubicBezTo>
                    <a:pt x="34290" y="-3747"/>
                    <a:pt x="450215" y="1968"/>
                    <a:pt x="692785" y="369633"/>
                  </a:cubicBezTo>
                  <a:cubicBezTo>
                    <a:pt x="774700" y="493458"/>
                    <a:pt x="694690" y="648398"/>
                    <a:pt x="448310" y="656653"/>
                  </a:cubicBezTo>
                  <a:cubicBezTo>
                    <a:pt x="360680" y="659193"/>
                    <a:pt x="46355" y="579818"/>
                    <a:pt x="0" y="698"/>
                  </a:cubicBezTo>
                </a:path>
              </a:pathLst>
            </a:custGeom>
            <a:grpFill/>
            <a:ln w="6350" cap="flat">
              <a:noFill/>
              <a:prstDash val="solid"/>
              <a:miter/>
            </a:ln>
          </p:spPr>
          <p:txBody>
            <a:bodyPr rtlCol="0" anchor="ctr"/>
            <a:lstStyle/>
            <a:p>
              <a:endParaRPr lang="fr-FR"/>
            </a:p>
          </p:txBody>
        </p:sp>
        <p:sp>
          <p:nvSpPr>
            <p:cNvPr id="18" name="Forme libre 17">
              <a:extLst>
                <a:ext uri="{FF2B5EF4-FFF2-40B4-BE49-F238E27FC236}">
                  <a16:creationId xmlns:a16="http://schemas.microsoft.com/office/drawing/2014/main" id="{5C958672-C181-5535-C5B4-DD88DE7F7BB4}"/>
                </a:ext>
              </a:extLst>
            </p:cNvPr>
            <p:cNvSpPr/>
            <p:nvPr/>
          </p:nvSpPr>
          <p:spPr>
            <a:xfrm>
              <a:off x="1416851" y="6550012"/>
              <a:ext cx="107778" cy="104856"/>
            </a:xfrm>
            <a:custGeom>
              <a:avLst/>
              <a:gdLst>
                <a:gd name="connsiteX0" fmla="*/ 421640 w 843281"/>
                <a:gd name="connsiteY0" fmla="*/ 0 h 820420"/>
                <a:gd name="connsiteX1" fmla="*/ 0 w 843281"/>
                <a:gd name="connsiteY1" fmla="*/ 398145 h 820420"/>
                <a:gd name="connsiteX2" fmla="*/ 0 w 843281"/>
                <a:gd name="connsiteY2" fmla="*/ 820420 h 820420"/>
                <a:gd name="connsiteX3" fmla="*/ 187325 w 843281"/>
                <a:gd name="connsiteY3" fmla="*/ 820420 h 820420"/>
                <a:gd name="connsiteX4" fmla="*/ 187325 w 843281"/>
                <a:gd name="connsiteY4" fmla="*/ 401320 h 820420"/>
                <a:gd name="connsiteX5" fmla="*/ 421640 w 843281"/>
                <a:gd name="connsiteY5" fmla="*/ 142875 h 820420"/>
                <a:gd name="connsiteX6" fmla="*/ 655955 w 843281"/>
                <a:gd name="connsiteY6" fmla="*/ 401320 h 820420"/>
                <a:gd name="connsiteX7" fmla="*/ 655955 w 843281"/>
                <a:gd name="connsiteY7" fmla="*/ 820420 h 820420"/>
                <a:gd name="connsiteX8" fmla="*/ 843280 w 843281"/>
                <a:gd name="connsiteY8" fmla="*/ 820420 h 820420"/>
                <a:gd name="connsiteX9" fmla="*/ 843280 w 843281"/>
                <a:gd name="connsiteY9" fmla="*/ 398780 h 820420"/>
                <a:gd name="connsiteX10" fmla="*/ 421640 w 843281"/>
                <a:gd name="connsiteY10" fmla="*/ 0 h 820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3281" h="820420">
                  <a:moveTo>
                    <a:pt x="421640" y="0"/>
                  </a:moveTo>
                  <a:cubicBezTo>
                    <a:pt x="212090" y="0"/>
                    <a:pt x="0" y="86360"/>
                    <a:pt x="0" y="398145"/>
                  </a:cubicBezTo>
                  <a:lnTo>
                    <a:pt x="0" y="820420"/>
                  </a:lnTo>
                  <a:lnTo>
                    <a:pt x="187325" y="820420"/>
                  </a:lnTo>
                  <a:lnTo>
                    <a:pt x="187325" y="401320"/>
                  </a:lnTo>
                  <a:cubicBezTo>
                    <a:pt x="187325" y="191135"/>
                    <a:pt x="322580" y="142875"/>
                    <a:pt x="421640" y="142875"/>
                  </a:cubicBezTo>
                  <a:cubicBezTo>
                    <a:pt x="520700" y="142875"/>
                    <a:pt x="655955" y="191770"/>
                    <a:pt x="655955" y="401320"/>
                  </a:cubicBezTo>
                  <a:lnTo>
                    <a:pt x="655955" y="820420"/>
                  </a:lnTo>
                  <a:lnTo>
                    <a:pt x="843280" y="820420"/>
                  </a:lnTo>
                  <a:lnTo>
                    <a:pt x="843280" y="398780"/>
                  </a:lnTo>
                  <a:cubicBezTo>
                    <a:pt x="843915" y="86995"/>
                    <a:pt x="631825" y="0"/>
                    <a:pt x="421640" y="0"/>
                  </a:cubicBezTo>
                </a:path>
              </a:pathLst>
            </a:custGeom>
            <a:grpFill/>
            <a:ln w="6350" cap="flat">
              <a:noFill/>
              <a:prstDash val="solid"/>
              <a:miter/>
            </a:ln>
          </p:spPr>
          <p:txBody>
            <a:bodyPr rtlCol="0" anchor="ctr"/>
            <a:lstStyle/>
            <a:p>
              <a:endParaRPr lang="fr-FR"/>
            </a:p>
          </p:txBody>
        </p:sp>
        <p:sp>
          <p:nvSpPr>
            <p:cNvPr id="19" name="Forme libre 18">
              <a:extLst>
                <a:ext uri="{FF2B5EF4-FFF2-40B4-BE49-F238E27FC236}">
                  <a16:creationId xmlns:a16="http://schemas.microsoft.com/office/drawing/2014/main" id="{C3ED88BE-9EA7-8DE8-D2E4-6C0A1900D601}"/>
                </a:ext>
              </a:extLst>
            </p:cNvPr>
            <p:cNvSpPr/>
            <p:nvPr/>
          </p:nvSpPr>
          <p:spPr>
            <a:xfrm>
              <a:off x="1301606" y="6552934"/>
              <a:ext cx="99581" cy="101935"/>
            </a:xfrm>
            <a:custGeom>
              <a:avLst/>
              <a:gdLst>
                <a:gd name="connsiteX0" fmla="*/ 0 w 779145"/>
                <a:gd name="connsiteY0" fmla="*/ 398780 h 797559"/>
                <a:gd name="connsiteX1" fmla="*/ 398145 w 779145"/>
                <a:gd name="connsiteY1" fmla="*/ 797560 h 797559"/>
                <a:gd name="connsiteX2" fmla="*/ 779145 w 779145"/>
                <a:gd name="connsiteY2" fmla="*/ 797560 h 797559"/>
                <a:gd name="connsiteX3" fmla="*/ 779145 w 779145"/>
                <a:gd name="connsiteY3" fmla="*/ 657860 h 797559"/>
                <a:gd name="connsiteX4" fmla="*/ 446405 w 779145"/>
                <a:gd name="connsiteY4" fmla="*/ 657860 h 797559"/>
                <a:gd name="connsiteX5" fmla="*/ 194945 w 779145"/>
                <a:gd name="connsiteY5" fmla="*/ 398780 h 797559"/>
                <a:gd name="connsiteX6" fmla="*/ 446405 w 779145"/>
                <a:gd name="connsiteY6" fmla="*/ 137795 h 797559"/>
                <a:gd name="connsiteX7" fmla="*/ 779145 w 779145"/>
                <a:gd name="connsiteY7" fmla="*/ 137795 h 797559"/>
                <a:gd name="connsiteX8" fmla="*/ 779145 w 779145"/>
                <a:gd name="connsiteY8" fmla="*/ 0 h 797559"/>
                <a:gd name="connsiteX9" fmla="*/ 398145 w 779145"/>
                <a:gd name="connsiteY9" fmla="*/ 0 h 797559"/>
                <a:gd name="connsiteX10" fmla="*/ 0 w 779145"/>
                <a:gd name="connsiteY10" fmla="*/ 398780 h 797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145" h="797559">
                  <a:moveTo>
                    <a:pt x="0" y="398780"/>
                  </a:moveTo>
                  <a:cubicBezTo>
                    <a:pt x="0" y="596900"/>
                    <a:pt x="86360" y="797560"/>
                    <a:pt x="398145" y="797560"/>
                  </a:cubicBezTo>
                  <a:lnTo>
                    <a:pt x="779145" y="797560"/>
                  </a:lnTo>
                  <a:lnTo>
                    <a:pt x="779145" y="657860"/>
                  </a:lnTo>
                  <a:lnTo>
                    <a:pt x="446405" y="657860"/>
                  </a:lnTo>
                  <a:cubicBezTo>
                    <a:pt x="236220" y="657860"/>
                    <a:pt x="194945" y="495935"/>
                    <a:pt x="194945" y="398780"/>
                  </a:cubicBezTo>
                  <a:cubicBezTo>
                    <a:pt x="194945" y="302260"/>
                    <a:pt x="236220" y="137795"/>
                    <a:pt x="446405" y="137795"/>
                  </a:cubicBezTo>
                  <a:lnTo>
                    <a:pt x="779145" y="137795"/>
                  </a:lnTo>
                  <a:lnTo>
                    <a:pt x="779145" y="0"/>
                  </a:lnTo>
                  <a:lnTo>
                    <a:pt x="398145" y="0"/>
                  </a:lnTo>
                  <a:cubicBezTo>
                    <a:pt x="86360" y="0"/>
                    <a:pt x="0" y="200660"/>
                    <a:pt x="0" y="398780"/>
                  </a:cubicBezTo>
                </a:path>
              </a:pathLst>
            </a:custGeom>
            <a:grpFill/>
            <a:ln w="6350" cap="flat">
              <a:noFill/>
              <a:prstDash val="solid"/>
              <a:miter/>
            </a:ln>
          </p:spPr>
          <p:txBody>
            <a:bodyPr rtlCol="0" anchor="ctr"/>
            <a:lstStyle/>
            <a:p>
              <a:endParaRPr lang="fr-FR"/>
            </a:p>
          </p:txBody>
        </p:sp>
        <p:sp>
          <p:nvSpPr>
            <p:cNvPr id="20" name="Forme libre 19">
              <a:extLst>
                <a:ext uri="{FF2B5EF4-FFF2-40B4-BE49-F238E27FC236}">
                  <a16:creationId xmlns:a16="http://schemas.microsoft.com/office/drawing/2014/main" id="{EDB1DE15-B655-38E8-BF9C-960EFAD840FC}"/>
                </a:ext>
              </a:extLst>
            </p:cNvPr>
            <p:cNvSpPr/>
            <p:nvPr/>
          </p:nvSpPr>
          <p:spPr>
            <a:xfrm>
              <a:off x="1538994" y="6550094"/>
              <a:ext cx="108914" cy="104856"/>
            </a:xfrm>
            <a:custGeom>
              <a:avLst/>
              <a:gdLst>
                <a:gd name="connsiteX0" fmla="*/ 652145 w 852169"/>
                <a:gd name="connsiteY0" fmla="*/ 365125 h 820419"/>
                <a:gd name="connsiteX1" fmla="*/ 200025 w 852169"/>
                <a:gd name="connsiteY1" fmla="*/ 365125 h 820419"/>
                <a:gd name="connsiteX2" fmla="*/ 424180 w 852169"/>
                <a:gd name="connsiteY2" fmla="*/ 121920 h 820419"/>
                <a:gd name="connsiteX3" fmla="*/ 652145 w 852169"/>
                <a:gd name="connsiteY3" fmla="*/ 365125 h 820419"/>
                <a:gd name="connsiteX4" fmla="*/ 199390 w 852169"/>
                <a:gd name="connsiteY4" fmla="*/ 485775 h 820419"/>
                <a:gd name="connsiteX5" fmla="*/ 852170 w 852169"/>
                <a:gd name="connsiteY5" fmla="*/ 485775 h 820419"/>
                <a:gd name="connsiteX6" fmla="*/ 852170 w 852169"/>
                <a:gd name="connsiteY6" fmla="*/ 426720 h 820419"/>
                <a:gd name="connsiteX7" fmla="*/ 407670 w 852169"/>
                <a:gd name="connsiteY7" fmla="*/ 0 h 820419"/>
                <a:gd name="connsiteX8" fmla="*/ 0 w 852169"/>
                <a:gd name="connsiteY8" fmla="*/ 410210 h 820419"/>
                <a:gd name="connsiteX9" fmla="*/ 0 w 852169"/>
                <a:gd name="connsiteY9" fmla="*/ 421640 h 820419"/>
                <a:gd name="connsiteX10" fmla="*/ 398145 w 852169"/>
                <a:gd name="connsiteY10" fmla="*/ 820420 h 820419"/>
                <a:gd name="connsiteX11" fmla="*/ 828675 w 852169"/>
                <a:gd name="connsiteY11" fmla="*/ 820420 h 820419"/>
                <a:gd name="connsiteX12" fmla="*/ 828675 w 852169"/>
                <a:gd name="connsiteY12" fmla="*/ 680720 h 820419"/>
                <a:gd name="connsiteX13" fmla="*/ 447040 w 852169"/>
                <a:gd name="connsiteY13" fmla="*/ 680720 h 820419"/>
                <a:gd name="connsiteX14" fmla="*/ 199390 w 852169"/>
                <a:gd name="connsiteY14" fmla="*/ 485775 h 82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2169" h="820419">
                  <a:moveTo>
                    <a:pt x="652145" y="365125"/>
                  </a:moveTo>
                  <a:lnTo>
                    <a:pt x="200025" y="365125"/>
                  </a:lnTo>
                  <a:cubicBezTo>
                    <a:pt x="200025" y="297180"/>
                    <a:pt x="204470" y="121920"/>
                    <a:pt x="424180" y="121920"/>
                  </a:cubicBezTo>
                  <a:cubicBezTo>
                    <a:pt x="683895" y="121285"/>
                    <a:pt x="652145" y="365125"/>
                    <a:pt x="652145" y="365125"/>
                  </a:cubicBezTo>
                  <a:moveTo>
                    <a:pt x="199390" y="485775"/>
                  </a:moveTo>
                  <a:lnTo>
                    <a:pt x="852170" y="485775"/>
                  </a:lnTo>
                  <a:cubicBezTo>
                    <a:pt x="852170" y="463550"/>
                    <a:pt x="852170" y="426720"/>
                    <a:pt x="852170" y="426720"/>
                  </a:cubicBezTo>
                  <a:cubicBezTo>
                    <a:pt x="852170" y="71755"/>
                    <a:pt x="619125" y="0"/>
                    <a:pt x="407670" y="0"/>
                  </a:cubicBezTo>
                  <a:cubicBezTo>
                    <a:pt x="109855" y="0"/>
                    <a:pt x="0" y="212725"/>
                    <a:pt x="0" y="410210"/>
                  </a:cubicBezTo>
                  <a:lnTo>
                    <a:pt x="0" y="421640"/>
                  </a:lnTo>
                  <a:cubicBezTo>
                    <a:pt x="0" y="619760"/>
                    <a:pt x="86995" y="820420"/>
                    <a:pt x="398145" y="820420"/>
                  </a:cubicBezTo>
                  <a:lnTo>
                    <a:pt x="828675" y="820420"/>
                  </a:lnTo>
                  <a:lnTo>
                    <a:pt x="828675" y="680720"/>
                  </a:lnTo>
                  <a:lnTo>
                    <a:pt x="447040" y="680720"/>
                  </a:lnTo>
                  <a:cubicBezTo>
                    <a:pt x="271780" y="679450"/>
                    <a:pt x="213995" y="579120"/>
                    <a:pt x="199390" y="485775"/>
                  </a:cubicBezTo>
                </a:path>
              </a:pathLst>
            </a:custGeom>
            <a:grpFill/>
            <a:ln w="6350" cap="flat">
              <a:noFill/>
              <a:prstDash val="solid"/>
              <a:miter/>
            </a:ln>
          </p:spPr>
          <p:txBody>
            <a:bodyPr rtlCol="0" anchor="ctr"/>
            <a:lstStyle/>
            <a:p>
              <a:endParaRPr lang="fr-FR"/>
            </a:p>
          </p:txBody>
        </p:sp>
        <p:sp>
          <p:nvSpPr>
            <p:cNvPr id="21" name="Forme libre 20">
              <a:extLst>
                <a:ext uri="{FF2B5EF4-FFF2-40B4-BE49-F238E27FC236}">
                  <a16:creationId xmlns:a16="http://schemas.microsoft.com/office/drawing/2014/main" id="{94C2CD9D-5549-0EA7-6840-C8F68B1E6343}"/>
                </a:ext>
              </a:extLst>
            </p:cNvPr>
            <p:cNvSpPr/>
            <p:nvPr/>
          </p:nvSpPr>
          <p:spPr>
            <a:xfrm>
              <a:off x="1662192" y="6552934"/>
              <a:ext cx="102259" cy="101366"/>
            </a:xfrm>
            <a:custGeom>
              <a:avLst/>
              <a:gdLst>
                <a:gd name="connsiteX0" fmla="*/ 472440 w 800100"/>
                <a:gd name="connsiteY0" fmla="*/ 336550 h 793114"/>
                <a:gd name="connsiteX1" fmla="*/ 367030 w 800100"/>
                <a:gd name="connsiteY1" fmla="*/ 336550 h 793114"/>
                <a:gd name="connsiteX2" fmla="*/ 207010 w 800100"/>
                <a:gd name="connsiteY2" fmla="*/ 234950 h 793114"/>
                <a:gd name="connsiteX3" fmla="*/ 355600 w 800100"/>
                <a:gd name="connsiteY3" fmla="*/ 137795 h 793114"/>
                <a:gd name="connsiteX4" fmla="*/ 769620 w 800100"/>
                <a:gd name="connsiteY4" fmla="*/ 137795 h 793114"/>
                <a:gd name="connsiteX5" fmla="*/ 769620 w 800100"/>
                <a:gd name="connsiteY5" fmla="*/ 0 h 793114"/>
                <a:gd name="connsiteX6" fmla="*/ 357505 w 800100"/>
                <a:gd name="connsiteY6" fmla="*/ 0 h 793114"/>
                <a:gd name="connsiteX7" fmla="*/ 0 w 800100"/>
                <a:gd name="connsiteY7" fmla="*/ 234315 h 793114"/>
                <a:gd name="connsiteX8" fmla="*/ 327660 w 800100"/>
                <a:gd name="connsiteY8" fmla="*/ 456565 h 793114"/>
                <a:gd name="connsiteX9" fmla="*/ 433070 w 800100"/>
                <a:gd name="connsiteY9" fmla="*/ 456565 h 793114"/>
                <a:gd name="connsiteX10" fmla="*/ 593090 w 800100"/>
                <a:gd name="connsiteY10" fmla="*/ 558165 h 793114"/>
                <a:gd name="connsiteX11" fmla="*/ 444500 w 800100"/>
                <a:gd name="connsiteY11" fmla="*/ 655320 h 793114"/>
                <a:gd name="connsiteX12" fmla="*/ 30480 w 800100"/>
                <a:gd name="connsiteY12" fmla="*/ 655320 h 793114"/>
                <a:gd name="connsiteX13" fmla="*/ 30480 w 800100"/>
                <a:gd name="connsiteY13" fmla="*/ 793115 h 793114"/>
                <a:gd name="connsiteX14" fmla="*/ 442595 w 800100"/>
                <a:gd name="connsiteY14" fmla="*/ 793115 h 793114"/>
                <a:gd name="connsiteX15" fmla="*/ 800100 w 800100"/>
                <a:gd name="connsiteY15" fmla="*/ 558800 h 793114"/>
                <a:gd name="connsiteX16" fmla="*/ 472440 w 800100"/>
                <a:gd name="connsiteY16" fmla="*/ 336550 h 79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00100" h="793114">
                  <a:moveTo>
                    <a:pt x="472440" y="336550"/>
                  </a:moveTo>
                  <a:lnTo>
                    <a:pt x="367030" y="336550"/>
                  </a:lnTo>
                  <a:cubicBezTo>
                    <a:pt x="268605" y="336550"/>
                    <a:pt x="207010" y="305435"/>
                    <a:pt x="207010" y="234950"/>
                  </a:cubicBezTo>
                  <a:cubicBezTo>
                    <a:pt x="207010" y="166370"/>
                    <a:pt x="255270" y="139065"/>
                    <a:pt x="355600" y="137795"/>
                  </a:cubicBezTo>
                  <a:lnTo>
                    <a:pt x="769620" y="137795"/>
                  </a:lnTo>
                  <a:lnTo>
                    <a:pt x="769620" y="0"/>
                  </a:lnTo>
                  <a:lnTo>
                    <a:pt x="357505" y="0"/>
                  </a:lnTo>
                  <a:cubicBezTo>
                    <a:pt x="189865" y="0"/>
                    <a:pt x="0" y="27940"/>
                    <a:pt x="0" y="234315"/>
                  </a:cubicBezTo>
                  <a:cubicBezTo>
                    <a:pt x="0" y="459740"/>
                    <a:pt x="252730" y="456565"/>
                    <a:pt x="327660" y="456565"/>
                  </a:cubicBezTo>
                  <a:lnTo>
                    <a:pt x="433070" y="456565"/>
                  </a:lnTo>
                  <a:cubicBezTo>
                    <a:pt x="532130" y="456565"/>
                    <a:pt x="593090" y="487680"/>
                    <a:pt x="593090" y="558165"/>
                  </a:cubicBezTo>
                  <a:cubicBezTo>
                    <a:pt x="593090" y="626110"/>
                    <a:pt x="544830" y="654050"/>
                    <a:pt x="444500" y="655320"/>
                  </a:cubicBezTo>
                  <a:lnTo>
                    <a:pt x="30480" y="655320"/>
                  </a:lnTo>
                  <a:lnTo>
                    <a:pt x="30480" y="793115"/>
                  </a:lnTo>
                  <a:lnTo>
                    <a:pt x="442595" y="793115"/>
                  </a:lnTo>
                  <a:cubicBezTo>
                    <a:pt x="610235" y="793115"/>
                    <a:pt x="800100" y="765175"/>
                    <a:pt x="800100" y="558800"/>
                  </a:cubicBezTo>
                  <a:cubicBezTo>
                    <a:pt x="799465" y="332740"/>
                    <a:pt x="546735" y="336550"/>
                    <a:pt x="472440" y="336550"/>
                  </a:cubicBezTo>
                </a:path>
              </a:pathLst>
            </a:custGeom>
            <a:grpFill/>
            <a:ln w="6350" cap="flat">
              <a:noFill/>
              <a:prstDash val="solid"/>
              <a:miter/>
            </a:ln>
          </p:spPr>
          <p:txBody>
            <a:bodyPr rtlCol="0" anchor="ctr"/>
            <a:lstStyle/>
            <a:p>
              <a:endParaRPr lang="fr-FR"/>
            </a:p>
          </p:txBody>
        </p:sp>
      </p:grpSp>
      <p:sp>
        <p:nvSpPr>
          <p:cNvPr id="22" name="Espace réservé du pied de page 4">
            <a:extLst>
              <a:ext uri="{FF2B5EF4-FFF2-40B4-BE49-F238E27FC236}">
                <a16:creationId xmlns:a16="http://schemas.microsoft.com/office/drawing/2014/main" id="{CC632443-5F89-972A-A594-1E0D62E57178}"/>
              </a:ext>
            </a:extLst>
          </p:cNvPr>
          <p:cNvSpPr>
            <a:spLocks noGrp="1"/>
          </p:cNvSpPr>
          <p:nvPr>
            <p:ph type="ftr" sz="quarter" idx="3"/>
          </p:nvPr>
        </p:nvSpPr>
        <p:spPr>
          <a:xfrm>
            <a:off x="6096000" y="6319202"/>
            <a:ext cx="5572539" cy="365125"/>
          </a:xfrm>
          <a:prstGeom prst="rect">
            <a:avLst/>
          </a:prstGeom>
        </p:spPr>
        <p:txBody>
          <a:bodyPr vert="horz" lIns="91440" tIns="45720" rIns="91440" bIns="45720" rtlCol="0" anchor="ctr"/>
          <a:lstStyle>
            <a:lvl1pPr algn="l">
              <a:defRPr sz="900" b="0" i="0">
                <a:solidFill>
                  <a:schemeClr val="tx1">
                    <a:lumMod val="65000"/>
                    <a:lumOff val="35000"/>
                  </a:schemeClr>
                </a:solidFill>
                <a:latin typeface="CNES Sans Light" pitchFamily="2" charset="77"/>
              </a:defRPr>
            </a:lvl1pPr>
          </a:lstStyle>
          <a:p>
            <a:endParaRPr lang="fr-FR" dirty="0"/>
          </a:p>
        </p:txBody>
      </p:sp>
      <p:cxnSp>
        <p:nvCxnSpPr>
          <p:cNvPr id="3" name="Connecteur droit 2">
            <a:extLst>
              <a:ext uri="{FF2B5EF4-FFF2-40B4-BE49-F238E27FC236}">
                <a16:creationId xmlns:a16="http://schemas.microsoft.com/office/drawing/2014/main" id="{F03C5BA4-E087-5F69-BB16-C1CFA60C2136}"/>
              </a:ext>
            </a:extLst>
          </p:cNvPr>
          <p:cNvCxnSpPr/>
          <p:nvPr userDrawn="1"/>
        </p:nvCxnSpPr>
        <p:spPr>
          <a:xfrm>
            <a:off x="0" y="6149975"/>
            <a:ext cx="12192000" cy="0"/>
          </a:xfrm>
          <a:prstGeom prst="line">
            <a:avLst/>
          </a:prstGeom>
          <a:ln w="12700">
            <a:gradFill flip="none" rotWithShape="1">
              <a:gsLst>
                <a:gs pos="100000">
                  <a:schemeClr val="accent4"/>
                </a:gs>
                <a:gs pos="45000">
                  <a:schemeClr val="accent2"/>
                </a:gs>
                <a:gs pos="75000">
                  <a:schemeClr val="accent3"/>
                </a:gs>
                <a:gs pos="14000">
                  <a:schemeClr val="tx2"/>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23" name="Espace réservé du texte 14">
            <a:extLst>
              <a:ext uri="{FF2B5EF4-FFF2-40B4-BE49-F238E27FC236}">
                <a16:creationId xmlns:a16="http://schemas.microsoft.com/office/drawing/2014/main" id="{006ADACC-AFCC-9A20-CD3D-6271760A3D78}"/>
              </a:ext>
            </a:extLst>
          </p:cNvPr>
          <p:cNvSpPr>
            <a:spLocks noGrp="1"/>
          </p:cNvSpPr>
          <p:nvPr>
            <p:ph type="body" sz="quarter" idx="23" hasCustomPrompt="1"/>
          </p:nvPr>
        </p:nvSpPr>
        <p:spPr>
          <a:xfrm>
            <a:off x="9629521" y="346074"/>
            <a:ext cx="2018959" cy="666937"/>
          </a:xfrm>
        </p:spPr>
        <p:txBody>
          <a:bodyPr/>
          <a:lstStyle>
            <a:lvl1pPr algn="r">
              <a:defRPr cap="all" baseline="0">
                <a:solidFill>
                  <a:schemeClr val="accent3"/>
                </a:solidFill>
              </a:defRPr>
            </a:lvl1pPr>
          </a:lstStyle>
          <a:p>
            <a:pPr lvl="0"/>
            <a:r>
              <a:rPr lang="fr-FR" dirty="0"/>
              <a:t>RAPPEL DE LA PARTIE</a:t>
            </a:r>
          </a:p>
        </p:txBody>
      </p:sp>
    </p:spTree>
    <p:extLst>
      <p:ext uri="{BB962C8B-B14F-4D97-AF65-F5344CB8AC3E}">
        <p14:creationId xmlns:p14="http://schemas.microsoft.com/office/powerpoint/2010/main" val="18807310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LIDE 6 POINTS NUMEROTES CLAIR">
    <p:bg>
      <p:bgPr>
        <a:solidFill>
          <a:schemeClr val="bg1"/>
        </a:solidFill>
        <a:effectLst/>
      </p:bgPr>
    </p:bg>
    <p:spTree>
      <p:nvGrpSpPr>
        <p:cNvPr id="1" name=""/>
        <p:cNvGrpSpPr/>
        <p:nvPr/>
      </p:nvGrpSpPr>
      <p:grpSpPr>
        <a:xfrm>
          <a:off x="0" y="0"/>
          <a:ext cx="0" cy="0"/>
          <a:chOff x="0" y="0"/>
          <a:chExt cx="0" cy="0"/>
        </a:xfrm>
      </p:grpSpPr>
      <p:grpSp>
        <p:nvGrpSpPr>
          <p:cNvPr id="11" name="Groupe 10">
            <a:extLst>
              <a:ext uri="{FF2B5EF4-FFF2-40B4-BE49-F238E27FC236}">
                <a16:creationId xmlns:a16="http://schemas.microsoft.com/office/drawing/2014/main" id="{9FC8835A-7CFB-D691-6827-139C58D0C5DE}"/>
              </a:ext>
            </a:extLst>
          </p:cNvPr>
          <p:cNvGrpSpPr/>
          <p:nvPr userDrawn="1"/>
        </p:nvGrpSpPr>
        <p:grpSpPr>
          <a:xfrm>
            <a:off x="359170" y="6153060"/>
            <a:ext cx="781291" cy="704939"/>
            <a:chOff x="2295604" y="0"/>
            <a:chExt cx="7600791" cy="6858000"/>
          </a:xfrm>
        </p:grpSpPr>
        <p:sp>
          <p:nvSpPr>
            <p:cNvPr id="12" name="Forme libre 11">
              <a:extLst>
                <a:ext uri="{FF2B5EF4-FFF2-40B4-BE49-F238E27FC236}">
                  <a16:creationId xmlns:a16="http://schemas.microsoft.com/office/drawing/2014/main" id="{47729041-8899-A4AF-ABE4-A94CF572DC95}"/>
                </a:ext>
              </a:extLst>
            </p:cNvPr>
            <p:cNvSpPr/>
            <p:nvPr/>
          </p:nvSpPr>
          <p:spPr>
            <a:xfrm>
              <a:off x="2295604" y="0"/>
              <a:ext cx="7600791" cy="6858000"/>
            </a:xfrm>
            <a:custGeom>
              <a:avLst/>
              <a:gdLst>
                <a:gd name="connsiteX0" fmla="*/ 0 w 7600791"/>
                <a:gd name="connsiteY0" fmla="*/ 0 h 6858000"/>
                <a:gd name="connsiteX1" fmla="*/ 7600791 w 7600791"/>
                <a:gd name="connsiteY1" fmla="*/ 0 h 6858000"/>
                <a:gd name="connsiteX2" fmla="*/ 7600791 w 7600791"/>
                <a:gd name="connsiteY2" fmla="*/ 6858000 h 6858000"/>
                <a:gd name="connsiteX3" fmla="*/ 0 w 76007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600791" h="6858000">
                  <a:moveTo>
                    <a:pt x="0" y="0"/>
                  </a:moveTo>
                  <a:lnTo>
                    <a:pt x="7600791" y="0"/>
                  </a:lnTo>
                  <a:lnTo>
                    <a:pt x="7600791" y="6858000"/>
                  </a:lnTo>
                  <a:lnTo>
                    <a:pt x="0" y="6858000"/>
                  </a:lnTo>
                  <a:close/>
                </a:path>
              </a:pathLst>
            </a:custGeom>
            <a:solidFill>
              <a:srgbClr val="FFFFFF"/>
            </a:solidFill>
            <a:ln w="893" cap="flat">
              <a:noFill/>
              <a:prstDash val="solid"/>
              <a:miter/>
            </a:ln>
          </p:spPr>
          <p:txBody>
            <a:bodyPr rtlCol="0" anchor="ctr"/>
            <a:lstStyle/>
            <a:p>
              <a:endParaRPr lang="fr-FR"/>
            </a:p>
          </p:txBody>
        </p:sp>
        <p:grpSp>
          <p:nvGrpSpPr>
            <p:cNvPr id="13" name="Graphique 12">
              <a:extLst>
                <a:ext uri="{FF2B5EF4-FFF2-40B4-BE49-F238E27FC236}">
                  <a16:creationId xmlns:a16="http://schemas.microsoft.com/office/drawing/2014/main" id="{FA8D4AAA-C09A-C6CA-BA54-8F72EB9777F6}"/>
                </a:ext>
              </a:extLst>
            </p:cNvPr>
            <p:cNvGrpSpPr/>
            <p:nvPr/>
          </p:nvGrpSpPr>
          <p:grpSpPr>
            <a:xfrm>
              <a:off x="3189814" y="894132"/>
              <a:ext cx="2464444" cy="894132"/>
              <a:chOff x="3189814" y="894132"/>
              <a:chExt cx="2464444" cy="894132"/>
            </a:xfrm>
          </p:grpSpPr>
          <p:sp>
            <p:nvSpPr>
              <p:cNvPr id="62" name="Forme libre 61">
                <a:extLst>
                  <a:ext uri="{FF2B5EF4-FFF2-40B4-BE49-F238E27FC236}">
                    <a16:creationId xmlns:a16="http://schemas.microsoft.com/office/drawing/2014/main" id="{00CB1C74-08A1-4F67-DB6E-4C0065B969B8}"/>
                  </a:ext>
                </a:extLst>
              </p:cNvPr>
              <p:cNvSpPr/>
              <p:nvPr/>
            </p:nvSpPr>
            <p:spPr>
              <a:xfrm>
                <a:off x="3189814" y="894132"/>
                <a:ext cx="1166050" cy="894132"/>
              </a:xfrm>
              <a:custGeom>
                <a:avLst/>
                <a:gdLst>
                  <a:gd name="connsiteX0" fmla="*/ 1023871 w 1166050"/>
                  <a:gd name="connsiteY0" fmla="*/ 790414 h 894132"/>
                  <a:gd name="connsiteX1" fmla="*/ 1052486 w 1166050"/>
                  <a:gd name="connsiteY1" fmla="*/ 760013 h 894132"/>
                  <a:gd name="connsiteX2" fmla="*/ 1108821 w 1166050"/>
                  <a:gd name="connsiteY2" fmla="*/ 702789 h 894132"/>
                  <a:gd name="connsiteX3" fmla="*/ 1127600 w 1166050"/>
                  <a:gd name="connsiteY3" fmla="*/ 688482 h 894132"/>
                  <a:gd name="connsiteX4" fmla="*/ 1131177 w 1166050"/>
                  <a:gd name="connsiteY4" fmla="*/ 681329 h 894132"/>
                  <a:gd name="connsiteX5" fmla="*/ 1108821 w 1166050"/>
                  <a:gd name="connsiteY5" fmla="*/ 694741 h 894132"/>
                  <a:gd name="connsiteX6" fmla="*/ 1107033 w 1166050"/>
                  <a:gd name="connsiteY6" fmla="*/ 691165 h 894132"/>
                  <a:gd name="connsiteX7" fmla="*/ 1124917 w 1166050"/>
                  <a:gd name="connsiteY7" fmla="*/ 677753 h 894132"/>
                  <a:gd name="connsiteX8" fmla="*/ 1124023 w 1166050"/>
                  <a:gd name="connsiteY8" fmla="*/ 677753 h 894132"/>
                  <a:gd name="connsiteX9" fmla="*/ 1122234 w 1166050"/>
                  <a:gd name="connsiteY9" fmla="*/ 674176 h 894132"/>
                  <a:gd name="connsiteX10" fmla="*/ 1068582 w 1166050"/>
                  <a:gd name="connsiteY10" fmla="*/ 699212 h 894132"/>
                  <a:gd name="connsiteX11" fmla="*/ 1060534 w 1166050"/>
                  <a:gd name="connsiteY11" fmla="*/ 697424 h 894132"/>
                  <a:gd name="connsiteX12" fmla="*/ 991680 w 1166050"/>
                  <a:gd name="connsiteY12" fmla="*/ 737660 h 894132"/>
                  <a:gd name="connsiteX13" fmla="*/ 991680 w 1166050"/>
                  <a:gd name="connsiteY13" fmla="*/ 734083 h 894132"/>
                  <a:gd name="connsiteX14" fmla="*/ 961277 w 1166050"/>
                  <a:gd name="connsiteY14" fmla="*/ 745707 h 894132"/>
                  <a:gd name="connsiteX15" fmla="*/ 919249 w 1166050"/>
                  <a:gd name="connsiteY15" fmla="*/ 747495 h 894132"/>
                  <a:gd name="connsiteX16" fmla="*/ 857548 w 1166050"/>
                  <a:gd name="connsiteY16" fmla="*/ 758225 h 894132"/>
                  <a:gd name="connsiteX17" fmla="*/ 855760 w 1166050"/>
                  <a:gd name="connsiteY17" fmla="*/ 759119 h 894132"/>
                  <a:gd name="connsiteX18" fmla="*/ 824462 w 1166050"/>
                  <a:gd name="connsiteY18" fmla="*/ 771637 h 894132"/>
                  <a:gd name="connsiteX19" fmla="*/ 820885 w 1166050"/>
                  <a:gd name="connsiteY19" fmla="*/ 775213 h 894132"/>
                  <a:gd name="connsiteX20" fmla="*/ 809261 w 1166050"/>
                  <a:gd name="connsiteY20" fmla="*/ 785049 h 894132"/>
                  <a:gd name="connsiteX21" fmla="*/ 781540 w 1166050"/>
                  <a:gd name="connsiteY21" fmla="*/ 807402 h 894132"/>
                  <a:gd name="connsiteX22" fmla="*/ 778858 w 1166050"/>
                  <a:gd name="connsiteY22" fmla="*/ 808296 h 894132"/>
                  <a:gd name="connsiteX23" fmla="*/ 752031 w 1166050"/>
                  <a:gd name="connsiteY23" fmla="*/ 834226 h 894132"/>
                  <a:gd name="connsiteX24" fmla="*/ 746666 w 1166050"/>
                  <a:gd name="connsiteY24" fmla="*/ 835120 h 894132"/>
                  <a:gd name="connsiteX25" fmla="*/ 747560 w 1166050"/>
                  <a:gd name="connsiteY25" fmla="*/ 833332 h 894132"/>
                  <a:gd name="connsiteX26" fmla="*/ 752031 w 1166050"/>
                  <a:gd name="connsiteY26" fmla="*/ 826179 h 894132"/>
                  <a:gd name="connsiteX27" fmla="*/ 757396 w 1166050"/>
                  <a:gd name="connsiteY27" fmla="*/ 818132 h 894132"/>
                  <a:gd name="connsiteX28" fmla="*/ 764550 w 1166050"/>
                  <a:gd name="connsiteY28" fmla="*/ 808296 h 894132"/>
                  <a:gd name="connsiteX29" fmla="*/ 764550 w 1166050"/>
                  <a:gd name="connsiteY29" fmla="*/ 806508 h 894132"/>
                  <a:gd name="connsiteX30" fmla="*/ 761868 w 1166050"/>
                  <a:gd name="connsiteY30" fmla="*/ 805614 h 894132"/>
                  <a:gd name="connsiteX31" fmla="*/ 790482 w 1166050"/>
                  <a:gd name="connsiteY31" fmla="*/ 784155 h 894132"/>
                  <a:gd name="connsiteX32" fmla="*/ 788694 w 1166050"/>
                  <a:gd name="connsiteY32" fmla="*/ 782366 h 894132"/>
                  <a:gd name="connsiteX33" fmla="*/ 791377 w 1166050"/>
                  <a:gd name="connsiteY33" fmla="*/ 777896 h 894132"/>
                  <a:gd name="connsiteX34" fmla="*/ 792271 w 1166050"/>
                  <a:gd name="connsiteY34" fmla="*/ 776107 h 894132"/>
                  <a:gd name="connsiteX35" fmla="*/ 791377 w 1166050"/>
                  <a:gd name="connsiteY35" fmla="*/ 774319 h 894132"/>
                  <a:gd name="connsiteX36" fmla="*/ 783329 w 1166050"/>
                  <a:gd name="connsiteY36" fmla="*/ 779684 h 894132"/>
                  <a:gd name="connsiteX37" fmla="*/ 769915 w 1166050"/>
                  <a:gd name="connsiteY37" fmla="*/ 790414 h 894132"/>
                  <a:gd name="connsiteX38" fmla="*/ 767233 w 1166050"/>
                  <a:gd name="connsiteY38" fmla="*/ 790414 h 894132"/>
                  <a:gd name="connsiteX39" fmla="*/ 765444 w 1166050"/>
                  <a:gd name="connsiteY39" fmla="*/ 789519 h 894132"/>
                  <a:gd name="connsiteX40" fmla="*/ 765444 w 1166050"/>
                  <a:gd name="connsiteY40" fmla="*/ 788625 h 894132"/>
                  <a:gd name="connsiteX41" fmla="*/ 766339 w 1166050"/>
                  <a:gd name="connsiteY41" fmla="*/ 786837 h 894132"/>
                  <a:gd name="connsiteX42" fmla="*/ 767233 w 1166050"/>
                  <a:gd name="connsiteY42" fmla="*/ 785049 h 894132"/>
                  <a:gd name="connsiteX43" fmla="*/ 768127 w 1166050"/>
                  <a:gd name="connsiteY43" fmla="*/ 784155 h 894132"/>
                  <a:gd name="connsiteX44" fmla="*/ 769021 w 1166050"/>
                  <a:gd name="connsiteY44" fmla="*/ 782366 h 894132"/>
                  <a:gd name="connsiteX45" fmla="*/ 769915 w 1166050"/>
                  <a:gd name="connsiteY45" fmla="*/ 780578 h 894132"/>
                  <a:gd name="connsiteX46" fmla="*/ 771704 w 1166050"/>
                  <a:gd name="connsiteY46" fmla="*/ 777002 h 894132"/>
                  <a:gd name="connsiteX47" fmla="*/ 772598 w 1166050"/>
                  <a:gd name="connsiteY47" fmla="*/ 775213 h 894132"/>
                  <a:gd name="connsiteX48" fmla="*/ 774387 w 1166050"/>
                  <a:gd name="connsiteY48" fmla="*/ 772531 h 894132"/>
                  <a:gd name="connsiteX49" fmla="*/ 773492 w 1166050"/>
                  <a:gd name="connsiteY49" fmla="*/ 769849 h 894132"/>
                  <a:gd name="connsiteX50" fmla="*/ 785117 w 1166050"/>
                  <a:gd name="connsiteY50" fmla="*/ 760013 h 894132"/>
                  <a:gd name="connsiteX51" fmla="*/ 784223 w 1166050"/>
                  <a:gd name="connsiteY51" fmla="*/ 760013 h 894132"/>
                  <a:gd name="connsiteX52" fmla="*/ 803895 w 1166050"/>
                  <a:gd name="connsiteY52" fmla="*/ 749283 h 894132"/>
                  <a:gd name="connsiteX53" fmla="*/ 806578 w 1166050"/>
                  <a:gd name="connsiteY53" fmla="*/ 746601 h 894132"/>
                  <a:gd name="connsiteX54" fmla="*/ 779752 w 1166050"/>
                  <a:gd name="connsiteY54" fmla="*/ 760013 h 894132"/>
                  <a:gd name="connsiteX55" fmla="*/ 777069 w 1166050"/>
                  <a:gd name="connsiteY55" fmla="*/ 761801 h 894132"/>
                  <a:gd name="connsiteX56" fmla="*/ 772598 w 1166050"/>
                  <a:gd name="connsiteY56" fmla="*/ 760013 h 894132"/>
                  <a:gd name="connsiteX57" fmla="*/ 772598 w 1166050"/>
                  <a:gd name="connsiteY57" fmla="*/ 759119 h 894132"/>
                  <a:gd name="connsiteX58" fmla="*/ 782434 w 1166050"/>
                  <a:gd name="connsiteY58" fmla="*/ 751072 h 894132"/>
                  <a:gd name="connsiteX59" fmla="*/ 786011 w 1166050"/>
                  <a:gd name="connsiteY59" fmla="*/ 752860 h 894132"/>
                  <a:gd name="connsiteX60" fmla="*/ 977372 w 1166050"/>
                  <a:gd name="connsiteY60" fmla="*/ 699212 h 894132"/>
                  <a:gd name="connsiteX61" fmla="*/ 992574 w 1166050"/>
                  <a:gd name="connsiteY61" fmla="*/ 689377 h 894132"/>
                  <a:gd name="connsiteX62" fmla="*/ 1017612 w 1166050"/>
                  <a:gd name="connsiteY62" fmla="*/ 672388 h 894132"/>
                  <a:gd name="connsiteX63" fmla="*/ 1046227 w 1166050"/>
                  <a:gd name="connsiteY63" fmla="*/ 633940 h 894132"/>
                  <a:gd name="connsiteX64" fmla="*/ 1044438 w 1166050"/>
                  <a:gd name="connsiteY64" fmla="*/ 630364 h 894132"/>
                  <a:gd name="connsiteX65" fmla="*/ 970219 w 1166050"/>
                  <a:gd name="connsiteY65" fmla="*/ 685800 h 894132"/>
                  <a:gd name="connsiteX66" fmla="*/ 858442 w 1166050"/>
                  <a:gd name="connsiteY66" fmla="*/ 706365 h 894132"/>
                  <a:gd name="connsiteX67" fmla="*/ 866490 w 1166050"/>
                  <a:gd name="connsiteY67" fmla="*/ 702789 h 894132"/>
                  <a:gd name="connsiteX68" fmla="*/ 873644 w 1166050"/>
                  <a:gd name="connsiteY68" fmla="*/ 692953 h 894132"/>
                  <a:gd name="connsiteX69" fmla="*/ 879009 w 1166050"/>
                  <a:gd name="connsiteY69" fmla="*/ 692953 h 894132"/>
                  <a:gd name="connsiteX70" fmla="*/ 882586 w 1166050"/>
                  <a:gd name="connsiteY70" fmla="*/ 689377 h 894132"/>
                  <a:gd name="connsiteX71" fmla="*/ 889740 w 1166050"/>
                  <a:gd name="connsiteY71" fmla="*/ 687588 h 894132"/>
                  <a:gd name="connsiteX72" fmla="*/ 866490 w 1166050"/>
                  <a:gd name="connsiteY72" fmla="*/ 687588 h 894132"/>
                  <a:gd name="connsiteX73" fmla="*/ 871855 w 1166050"/>
                  <a:gd name="connsiteY73" fmla="*/ 677753 h 894132"/>
                  <a:gd name="connsiteX74" fmla="*/ 879009 w 1166050"/>
                  <a:gd name="connsiteY74" fmla="*/ 677753 h 894132"/>
                  <a:gd name="connsiteX75" fmla="*/ 882586 w 1166050"/>
                  <a:gd name="connsiteY75" fmla="*/ 670600 h 894132"/>
                  <a:gd name="connsiteX76" fmla="*/ 955017 w 1166050"/>
                  <a:gd name="connsiteY76" fmla="*/ 630364 h 894132"/>
                  <a:gd name="connsiteX77" fmla="*/ 941604 w 1166050"/>
                  <a:gd name="connsiteY77" fmla="*/ 632152 h 894132"/>
                  <a:gd name="connsiteX78" fmla="*/ 945181 w 1166050"/>
                  <a:gd name="connsiteY78" fmla="*/ 626787 h 894132"/>
                  <a:gd name="connsiteX79" fmla="*/ 997939 w 1166050"/>
                  <a:gd name="connsiteY79" fmla="*/ 604434 h 894132"/>
                  <a:gd name="connsiteX80" fmla="*/ 979161 w 1166050"/>
                  <a:gd name="connsiteY80" fmla="*/ 604434 h 894132"/>
                  <a:gd name="connsiteX81" fmla="*/ 988997 w 1166050"/>
                  <a:gd name="connsiteY81" fmla="*/ 599069 h 894132"/>
                  <a:gd name="connsiteX82" fmla="*/ 988997 w 1166050"/>
                  <a:gd name="connsiteY82" fmla="*/ 593704 h 894132"/>
                  <a:gd name="connsiteX83" fmla="*/ 992574 w 1166050"/>
                  <a:gd name="connsiteY83" fmla="*/ 591916 h 894132"/>
                  <a:gd name="connsiteX84" fmla="*/ 988997 w 1166050"/>
                  <a:gd name="connsiteY84" fmla="*/ 590128 h 894132"/>
                  <a:gd name="connsiteX85" fmla="*/ 998833 w 1166050"/>
                  <a:gd name="connsiteY85" fmla="*/ 584763 h 894132"/>
                  <a:gd name="connsiteX86" fmla="*/ 993468 w 1166050"/>
                  <a:gd name="connsiteY86" fmla="*/ 582975 h 894132"/>
                  <a:gd name="connsiteX87" fmla="*/ 1015823 w 1166050"/>
                  <a:gd name="connsiteY87" fmla="*/ 573139 h 894132"/>
                  <a:gd name="connsiteX88" fmla="*/ 1008670 w 1166050"/>
                  <a:gd name="connsiteY88" fmla="*/ 569563 h 894132"/>
                  <a:gd name="connsiteX89" fmla="*/ 1012247 w 1166050"/>
                  <a:gd name="connsiteY89" fmla="*/ 567774 h 894132"/>
                  <a:gd name="connsiteX90" fmla="*/ 1008670 w 1166050"/>
                  <a:gd name="connsiteY90" fmla="*/ 567774 h 894132"/>
                  <a:gd name="connsiteX91" fmla="*/ 1006881 w 1166050"/>
                  <a:gd name="connsiteY91" fmla="*/ 560621 h 894132"/>
                  <a:gd name="connsiteX92" fmla="*/ 1022083 w 1166050"/>
                  <a:gd name="connsiteY92" fmla="*/ 520385 h 894132"/>
                  <a:gd name="connsiteX93" fmla="*/ 1018506 w 1166050"/>
                  <a:gd name="connsiteY93" fmla="*/ 518597 h 894132"/>
                  <a:gd name="connsiteX94" fmla="*/ 949652 w 1166050"/>
                  <a:gd name="connsiteY94" fmla="*/ 550786 h 894132"/>
                  <a:gd name="connsiteX95" fmla="*/ 938027 w 1166050"/>
                  <a:gd name="connsiteY95" fmla="*/ 550786 h 894132"/>
                  <a:gd name="connsiteX96" fmla="*/ 909412 w 1166050"/>
                  <a:gd name="connsiteY96" fmla="*/ 548998 h 894132"/>
                  <a:gd name="connsiteX97" fmla="*/ 892422 w 1166050"/>
                  <a:gd name="connsiteY97" fmla="*/ 535586 h 894132"/>
                  <a:gd name="connsiteX98" fmla="*/ 850394 w 1166050"/>
                  <a:gd name="connsiteY98" fmla="*/ 515021 h 894132"/>
                  <a:gd name="connsiteX99" fmla="*/ 720734 w 1166050"/>
                  <a:gd name="connsiteY99" fmla="*/ 496244 h 894132"/>
                  <a:gd name="connsiteX100" fmla="*/ 779752 w 1166050"/>
                  <a:gd name="connsiteY100" fmla="*/ 479255 h 894132"/>
                  <a:gd name="connsiteX101" fmla="*/ 865596 w 1166050"/>
                  <a:gd name="connsiteY101" fmla="*/ 462267 h 894132"/>
                  <a:gd name="connsiteX102" fmla="*/ 848606 w 1166050"/>
                  <a:gd name="connsiteY102" fmla="*/ 462267 h 894132"/>
                  <a:gd name="connsiteX103" fmla="*/ 776175 w 1166050"/>
                  <a:gd name="connsiteY103" fmla="*/ 472102 h 894132"/>
                  <a:gd name="connsiteX104" fmla="*/ 726993 w 1166050"/>
                  <a:gd name="connsiteY104" fmla="*/ 485514 h 894132"/>
                  <a:gd name="connsiteX105" fmla="*/ 700167 w 1166050"/>
                  <a:gd name="connsiteY105" fmla="*/ 497138 h 894132"/>
                  <a:gd name="connsiteX106" fmla="*/ 700167 w 1166050"/>
                  <a:gd name="connsiteY106" fmla="*/ 491773 h 894132"/>
                  <a:gd name="connsiteX107" fmla="*/ 764550 w 1166050"/>
                  <a:gd name="connsiteY107" fmla="*/ 449749 h 894132"/>
                  <a:gd name="connsiteX108" fmla="*/ 853971 w 1166050"/>
                  <a:gd name="connsiteY108" fmla="*/ 453325 h 894132"/>
                  <a:gd name="connsiteX109" fmla="*/ 918354 w 1166050"/>
                  <a:gd name="connsiteY109" fmla="*/ 464949 h 894132"/>
                  <a:gd name="connsiteX110" fmla="*/ 935344 w 1166050"/>
                  <a:gd name="connsiteY110" fmla="*/ 480149 h 894132"/>
                  <a:gd name="connsiteX111" fmla="*/ 965748 w 1166050"/>
                  <a:gd name="connsiteY111" fmla="*/ 487302 h 894132"/>
                  <a:gd name="connsiteX112" fmla="*/ 965748 w 1166050"/>
                  <a:gd name="connsiteY112" fmla="*/ 477467 h 894132"/>
                  <a:gd name="connsiteX113" fmla="*/ 988103 w 1166050"/>
                  <a:gd name="connsiteY113" fmla="*/ 475679 h 894132"/>
                  <a:gd name="connsiteX114" fmla="*/ 969324 w 1166050"/>
                  <a:gd name="connsiteY114" fmla="*/ 439913 h 894132"/>
                  <a:gd name="connsiteX115" fmla="*/ 971113 w 1166050"/>
                  <a:gd name="connsiteY115" fmla="*/ 436337 h 894132"/>
                  <a:gd name="connsiteX116" fmla="*/ 1011352 w 1166050"/>
                  <a:gd name="connsiteY116" fmla="*/ 470314 h 894132"/>
                  <a:gd name="connsiteX117" fmla="*/ 1036390 w 1166050"/>
                  <a:gd name="connsiteY117" fmla="*/ 468526 h 894132"/>
                  <a:gd name="connsiteX118" fmla="*/ 997045 w 1166050"/>
                  <a:gd name="connsiteY118" fmla="*/ 417560 h 894132"/>
                  <a:gd name="connsiteX119" fmla="*/ 997045 w 1166050"/>
                  <a:gd name="connsiteY119" fmla="*/ 410407 h 894132"/>
                  <a:gd name="connsiteX120" fmla="*/ 991680 w 1166050"/>
                  <a:gd name="connsiteY120" fmla="*/ 406831 h 894132"/>
                  <a:gd name="connsiteX121" fmla="*/ 991680 w 1166050"/>
                  <a:gd name="connsiteY121" fmla="*/ 399677 h 894132"/>
                  <a:gd name="connsiteX122" fmla="*/ 983632 w 1166050"/>
                  <a:gd name="connsiteY122" fmla="*/ 384477 h 894132"/>
                  <a:gd name="connsiteX123" fmla="*/ 978267 w 1166050"/>
                  <a:gd name="connsiteY123" fmla="*/ 354077 h 894132"/>
                  <a:gd name="connsiteX124" fmla="*/ 971113 w 1166050"/>
                  <a:gd name="connsiteY124" fmla="*/ 325464 h 894132"/>
                  <a:gd name="connsiteX125" fmla="*/ 955911 w 1166050"/>
                  <a:gd name="connsiteY125" fmla="*/ 244098 h 894132"/>
                  <a:gd name="connsiteX126" fmla="*/ 989891 w 1166050"/>
                  <a:gd name="connsiteY126" fmla="*/ 158262 h 894132"/>
                  <a:gd name="connsiteX127" fmla="*/ 1037284 w 1166050"/>
                  <a:gd name="connsiteY127" fmla="*/ 104614 h 894132"/>
                  <a:gd name="connsiteX128" fmla="*/ 1069476 w 1166050"/>
                  <a:gd name="connsiteY128" fmla="*/ 50966 h 894132"/>
                  <a:gd name="connsiteX129" fmla="*/ 1121340 w 1166050"/>
                  <a:gd name="connsiteY129" fmla="*/ 16989 h 894132"/>
                  <a:gd name="connsiteX130" fmla="*/ 1166051 w 1166050"/>
                  <a:gd name="connsiteY130" fmla="*/ 0 h 894132"/>
                  <a:gd name="connsiteX131" fmla="*/ 0 w 1166050"/>
                  <a:gd name="connsiteY131" fmla="*/ 0 h 894132"/>
                  <a:gd name="connsiteX132" fmla="*/ 0 w 1166050"/>
                  <a:gd name="connsiteY132" fmla="*/ 894133 h 894132"/>
                  <a:gd name="connsiteX133" fmla="*/ 828933 w 1166050"/>
                  <a:gd name="connsiteY133" fmla="*/ 894133 h 894132"/>
                  <a:gd name="connsiteX134" fmla="*/ 938027 w 1166050"/>
                  <a:gd name="connsiteY134" fmla="*/ 837803 h 894132"/>
                  <a:gd name="connsiteX135" fmla="*/ 1023871 w 1166050"/>
                  <a:gd name="connsiteY135" fmla="*/ 790414 h 894132"/>
                  <a:gd name="connsiteX136" fmla="*/ 764550 w 1166050"/>
                  <a:gd name="connsiteY136" fmla="*/ 668812 h 894132"/>
                  <a:gd name="connsiteX137" fmla="*/ 756502 w 1166050"/>
                  <a:gd name="connsiteY137" fmla="*/ 667023 h 894132"/>
                  <a:gd name="connsiteX138" fmla="*/ 777069 w 1166050"/>
                  <a:gd name="connsiteY138" fmla="*/ 655400 h 894132"/>
                  <a:gd name="connsiteX139" fmla="*/ 788694 w 1166050"/>
                  <a:gd name="connsiteY139" fmla="*/ 651823 h 894132"/>
                  <a:gd name="connsiteX140" fmla="*/ 800319 w 1166050"/>
                  <a:gd name="connsiteY140" fmla="*/ 658976 h 894132"/>
                  <a:gd name="connsiteX141" fmla="*/ 764550 w 1166050"/>
                  <a:gd name="connsiteY141" fmla="*/ 668812 h 894132"/>
                  <a:gd name="connsiteX142" fmla="*/ 505229 w 1166050"/>
                  <a:gd name="connsiteY142" fmla="*/ 632152 h 894132"/>
                  <a:gd name="connsiteX143" fmla="*/ 503441 w 1166050"/>
                  <a:gd name="connsiteY143" fmla="*/ 628576 h 894132"/>
                  <a:gd name="connsiteX144" fmla="*/ 557988 w 1166050"/>
                  <a:gd name="connsiteY144" fmla="*/ 542739 h 894132"/>
                  <a:gd name="connsiteX145" fmla="*/ 615217 w 1166050"/>
                  <a:gd name="connsiteY145" fmla="*/ 495350 h 894132"/>
                  <a:gd name="connsiteX146" fmla="*/ 710003 w 1166050"/>
                  <a:gd name="connsiteY146" fmla="*/ 421137 h 894132"/>
                  <a:gd name="connsiteX147" fmla="*/ 753820 w 1166050"/>
                  <a:gd name="connsiteY147" fmla="*/ 422925 h 894132"/>
                  <a:gd name="connsiteX148" fmla="*/ 733253 w 1166050"/>
                  <a:gd name="connsiteY148" fmla="*/ 432760 h 894132"/>
                  <a:gd name="connsiteX149" fmla="*/ 727888 w 1166050"/>
                  <a:gd name="connsiteY149" fmla="*/ 430972 h 894132"/>
                  <a:gd name="connsiteX150" fmla="*/ 729676 w 1166050"/>
                  <a:gd name="connsiteY150" fmla="*/ 425607 h 894132"/>
                  <a:gd name="connsiteX151" fmla="*/ 676023 w 1166050"/>
                  <a:gd name="connsiteY151" fmla="*/ 474785 h 894132"/>
                  <a:gd name="connsiteX152" fmla="*/ 637572 w 1166050"/>
                  <a:gd name="connsiteY152" fmla="*/ 518597 h 894132"/>
                  <a:gd name="connsiteX153" fmla="*/ 635784 w 1166050"/>
                  <a:gd name="connsiteY153" fmla="*/ 515021 h 894132"/>
                  <a:gd name="connsiteX154" fmla="*/ 505229 w 1166050"/>
                  <a:gd name="connsiteY154" fmla="*/ 632152 h 894132"/>
                  <a:gd name="connsiteX155" fmla="*/ 645620 w 1166050"/>
                  <a:gd name="connsiteY155" fmla="*/ 520385 h 894132"/>
                  <a:gd name="connsiteX156" fmla="*/ 640255 w 1166050"/>
                  <a:gd name="connsiteY156" fmla="*/ 527538 h 894132"/>
                  <a:gd name="connsiteX157" fmla="*/ 633101 w 1166050"/>
                  <a:gd name="connsiteY157" fmla="*/ 534692 h 894132"/>
                  <a:gd name="connsiteX158" fmla="*/ 629524 w 1166050"/>
                  <a:gd name="connsiteY158" fmla="*/ 532903 h 894132"/>
                  <a:gd name="connsiteX159" fmla="*/ 642938 w 1166050"/>
                  <a:gd name="connsiteY159" fmla="*/ 517703 h 894132"/>
                  <a:gd name="connsiteX160" fmla="*/ 645620 w 1166050"/>
                  <a:gd name="connsiteY160" fmla="*/ 520385 h 894132"/>
                  <a:gd name="connsiteX161" fmla="*/ 724311 w 1166050"/>
                  <a:gd name="connsiteY161" fmla="*/ 773425 h 894132"/>
                  <a:gd name="connsiteX162" fmla="*/ 719840 w 1166050"/>
                  <a:gd name="connsiteY162" fmla="*/ 778790 h 894132"/>
                  <a:gd name="connsiteX163" fmla="*/ 721628 w 1166050"/>
                  <a:gd name="connsiteY163" fmla="*/ 781472 h 894132"/>
                  <a:gd name="connsiteX164" fmla="*/ 709109 w 1166050"/>
                  <a:gd name="connsiteY164" fmla="*/ 790414 h 894132"/>
                  <a:gd name="connsiteX165" fmla="*/ 706426 w 1166050"/>
                  <a:gd name="connsiteY165" fmla="*/ 790414 h 894132"/>
                  <a:gd name="connsiteX166" fmla="*/ 700167 w 1166050"/>
                  <a:gd name="connsiteY166" fmla="*/ 796673 h 894132"/>
                  <a:gd name="connsiteX167" fmla="*/ 691225 w 1166050"/>
                  <a:gd name="connsiteY167" fmla="*/ 794884 h 894132"/>
                  <a:gd name="connsiteX168" fmla="*/ 703744 w 1166050"/>
                  <a:gd name="connsiteY168" fmla="*/ 783261 h 894132"/>
                  <a:gd name="connsiteX169" fmla="*/ 710898 w 1166050"/>
                  <a:gd name="connsiteY169" fmla="*/ 776107 h 894132"/>
                  <a:gd name="connsiteX170" fmla="*/ 714474 w 1166050"/>
                  <a:gd name="connsiteY170" fmla="*/ 772531 h 894132"/>
                  <a:gd name="connsiteX171" fmla="*/ 724311 w 1166050"/>
                  <a:gd name="connsiteY171" fmla="*/ 773425 h 894132"/>
                  <a:gd name="connsiteX172" fmla="*/ 693908 w 1166050"/>
                  <a:gd name="connsiteY172" fmla="*/ 760013 h 894132"/>
                  <a:gd name="connsiteX173" fmla="*/ 674235 w 1166050"/>
                  <a:gd name="connsiteY173" fmla="*/ 773425 h 894132"/>
                  <a:gd name="connsiteX174" fmla="*/ 651880 w 1166050"/>
                  <a:gd name="connsiteY174" fmla="*/ 784155 h 894132"/>
                  <a:gd name="connsiteX175" fmla="*/ 649197 w 1166050"/>
                  <a:gd name="connsiteY175" fmla="*/ 783261 h 894132"/>
                  <a:gd name="connsiteX176" fmla="*/ 632207 w 1166050"/>
                  <a:gd name="connsiteY176" fmla="*/ 796673 h 894132"/>
                  <a:gd name="connsiteX177" fmla="*/ 629524 w 1166050"/>
                  <a:gd name="connsiteY177" fmla="*/ 799355 h 894132"/>
                  <a:gd name="connsiteX178" fmla="*/ 626842 w 1166050"/>
                  <a:gd name="connsiteY178" fmla="*/ 802037 h 894132"/>
                  <a:gd name="connsiteX179" fmla="*/ 623265 w 1166050"/>
                  <a:gd name="connsiteY179" fmla="*/ 805614 h 894132"/>
                  <a:gd name="connsiteX180" fmla="*/ 620582 w 1166050"/>
                  <a:gd name="connsiteY180" fmla="*/ 808296 h 894132"/>
                  <a:gd name="connsiteX181" fmla="*/ 617005 w 1166050"/>
                  <a:gd name="connsiteY181" fmla="*/ 807402 h 894132"/>
                  <a:gd name="connsiteX182" fmla="*/ 614323 w 1166050"/>
                  <a:gd name="connsiteY182" fmla="*/ 809190 h 894132"/>
                  <a:gd name="connsiteX183" fmla="*/ 611640 w 1166050"/>
                  <a:gd name="connsiteY183" fmla="*/ 810979 h 894132"/>
                  <a:gd name="connsiteX184" fmla="*/ 609852 w 1166050"/>
                  <a:gd name="connsiteY184" fmla="*/ 810979 h 894132"/>
                  <a:gd name="connsiteX185" fmla="*/ 603592 w 1166050"/>
                  <a:gd name="connsiteY185" fmla="*/ 816343 h 894132"/>
                  <a:gd name="connsiteX186" fmla="*/ 593756 w 1166050"/>
                  <a:gd name="connsiteY186" fmla="*/ 827073 h 894132"/>
                  <a:gd name="connsiteX187" fmla="*/ 593756 w 1166050"/>
                  <a:gd name="connsiteY187" fmla="*/ 827967 h 894132"/>
                  <a:gd name="connsiteX188" fmla="*/ 592862 w 1166050"/>
                  <a:gd name="connsiteY188" fmla="*/ 828861 h 894132"/>
                  <a:gd name="connsiteX189" fmla="*/ 591968 w 1166050"/>
                  <a:gd name="connsiteY189" fmla="*/ 829755 h 894132"/>
                  <a:gd name="connsiteX190" fmla="*/ 591073 w 1166050"/>
                  <a:gd name="connsiteY190" fmla="*/ 831544 h 894132"/>
                  <a:gd name="connsiteX191" fmla="*/ 589285 w 1166050"/>
                  <a:gd name="connsiteY191" fmla="*/ 832438 h 894132"/>
                  <a:gd name="connsiteX192" fmla="*/ 588391 w 1166050"/>
                  <a:gd name="connsiteY192" fmla="*/ 831544 h 894132"/>
                  <a:gd name="connsiteX193" fmla="*/ 587496 w 1166050"/>
                  <a:gd name="connsiteY193" fmla="*/ 830650 h 894132"/>
                  <a:gd name="connsiteX194" fmla="*/ 585708 w 1166050"/>
                  <a:gd name="connsiteY194" fmla="*/ 827967 h 894132"/>
                  <a:gd name="connsiteX195" fmla="*/ 585708 w 1166050"/>
                  <a:gd name="connsiteY195" fmla="*/ 827073 h 894132"/>
                  <a:gd name="connsiteX196" fmla="*/ 591073 w 1166050"/>
                  <a:gd name="connsiteY196" fmla="*/ 820814 h 894132"/>
                  <a:gd name="connsiteX197" fmla="*/ 592862 w 1166050"/>
                  <a:gd name="connsiteY197" fmla="*/ 819026 h 894132"/>
                  <a:gd name="connsiteX198" fmla="*/ 595544 w 1166050"/>
                  <a:gd name="connsiteY198" fmla="*/ 815449 h 894132"/>
                  <a:gd name="connsiteX199" fmla="*/ 596439 w 1166050"/>
                  <a:gd name="connsiteY199" fmla="*/ 813661 h 894132"/>
                  <a:gd name="connsiteX200" fmla="*/ 601804 w 1166050"/>
                  <a:gd name="connsiteY200" fmla="*/ 806508 h 894132"/>
                  <a:gd name="connsiteX201" fmla="*/ 602698 w 1166050"/>
                  <a:gd name="connsiteY201" fmla="*/ 805614 h 894132"/>
                  <a:gd name="connsiteX202" fmla="*/ 605381 w 1166050"/>
                  <a:gd name="connsiteY202" fmla="*/ 802037 h 894132"/>
                  <a:gd name="connsiteX203" fmla="*/ 607169 w 1166050"/>
                  <a:gd name="connsiteY203" fmla="*/ 798461 h 894132"/>
                  <a:gd name="connsiteX204" fmla="*/ 607169 w 1166050"/>
                  <a:gd name="connsiteY204" fmla="*/ 797567 h 894132"/>
                  <a:gd name="connsiteX205" fmla="*/ 608958 w 1166050"/>
                  <a:gd name="connsiteY205" fmla="*/ 793990 h 894132"/>
                  <a:gd name="connsiteX206" fmla="*/ 608958 w 1166050"/>
                  <a:gd name="connsiteY206" fmla="*/ 793096 h 894132"/>
                  <a:gd name="connsiteX207" fmla="*/ 609852 w 1166050"/>
                  <a:gd name="connsiteY207" fmla="*/ 791308 h 894132"/>
                  <a:gd name="connsiteX208" fmla="*/ 610746 w 1166050"/>
                  <a:gd name="connsiteY208" fmla="*/ 788625 h 894132"/>
                  <a:gd name="connsiteX209" fmla="*/ 610746 w 1166050"/>
                  <a:gd name="connsiteY209" fmla="*/ 787731 h 894132"/>
                  <a:gd name="connsiteX210" fmla="*/ 617900 w 1166050"/>
                  <a:gd name="connsiteY210" fmla="*/ 778790 h 894132"/>
                  <a:gd name="connsiteX211" fmla="*/ 617005 w 1166050"/>
                  <a:gd name="connsiteY211" fmla="*/ 778790 h 894132"/>
                  <a:gd name="connsiteX212" fmla="*/ 610746 w 1166050"/>
                  <a:gd name="connsiteY212" fmla="*/ 784155 h 894132"/>
                  <a:gd name="connsiteX213" fmla="*/ 608063 w 1166050"/>
                  <a:gd name="connsiteY213" fmla="*/ 781472 h 894132"/>
                  <a:gd name="connsiteX214" fmla="*/ 611640 w 1166050"/>
                  <a:gd name="connsiteY214" fmla="*/ 777896 h 894132"/>
                  <a:gd name="connsiteX215" fmla="*/ 620582 w 1166050"/>
                  <a:gd name="connsiteY215" fmla="*/ 768954 h 894132"/>
                  <a:gd name="connsiteX216" fmla="*/ 625948 w 1166050"/>
                  <a:gd name="connsiteY216" fmla="*/ 765378 h 894132"/>
                  <a:gd name="connsiteX217" fmla="*/ 626842 w 1166050"/>
                  <a:gd name="connsiteY217" fmla="*/ 764484 h 894132"/>
                  <a:gd name="connsiteX218" fmla="*/ 630419 w 1166050"/>
                  <a:gd name="connsiteY218" fmla="*/ 760013 h 894132"/>
                  <a:gd name="connsiteX219" fmla="*/ 694802 w 1166050"/>
                  <a:gd name="connsiteY219" fmla="*/ 734977 h 894132"/>
                  <a:gd name="connsiteX220" fmla="*/ 721628 w 1166050"/>
                  <a:gd name="connsiteY220" fmla="*/ 734977 h 894132"/>
                  <a:gd name="connsiteX221" fmla="*/ 736830 w 1166050"/>
                  <a:gd name="connsiteY221" fmla="*/ 738554 h 894132"/>
                  <a:gd name="connsiteX222" fmla="*/ 693908 w 1166050"/>
                  <a:gd name="connsiteY222" fmla="*/ 760013 h 894132"/>
                  <a:gd name="connsiteX223" fmla="*/ 728782 w 1166050"/>
                  <a:gd name="connsiteY223" fmla="*/ 641988 h 894132"/>
                  <a:gd name="connsiteX224" fmla="*/ 735935 w 1166050"/>
                  <a:gd name="connsiteY224" fmla="*/ 638411 h 894132"/>
                  <a:gd name="connsiteX225" fmla="*/ 722522 w 1166050"/>
                  <a:gd name="connsiteY225" fmla="*/ 638411 h 894132"/>
                  <a:gd name="connsiteX226" fmla="*/ 720734 w 1166050"/>
                  <a:gd name="connsiteY226" fmla="*/ 634834 h 894132"/>
                  <a:gd name="connsiteX227" fmla="*/ 693908 w 1166050"/>
                  <a:gd name="connsiteY227" fmla="*/ 641988 h 894132"/>
                  <a:gd name="connsiteX228" fmla="*/ 658139 w 1166050"/>
                  <a:gd name="connsiteY228" fmla="*/ 657188 h 894132"/>
                  <a:gd name="connsiteX229" fmla="*/ 604486 w 1166050"/>
                  <a:gd name="connsiteY229" fmla="*/ 685800 h 894132"/>
                  <a:gd name="connsiteX230" fmla="*/ 602698 w 1166050"/>
                  <a:gd name="connsiteY230" fmla="*/ 682223 h 894132"/>
                  <a:gd name="connsiteX231" fmla="*/ 614323 w 1166050"/>
                  <a:gd name="connsiteY231" fmla="*/ 670600 h 894132"/>
                  <a:gd name="connsiteX232" fmla="*/ 612534 w 1166050"/>
                  <a:gd name="connsiteY232" fmla="*/ 667023 h 894132"/>
                  <a:gd name="connsiteX233" fmla="*/ 661716 w 1166050"/>
                  <a:gd name="connsiteY233" fmla="*/ 623211 h 894132"/>
                  <a:gd name="connsiteX234" fmla="*/ 661716 w 1166050"/>
                  <a:gd name="connsiteY234" fmla="*/ 617846 h 894132"/>
                  <a:gd name="connsiteX235" fmla="*/ 678706 w 1166050"/>
                  <a:gd name="connsiteY235" fmla="*/ 599069 h 894132"/>
                  <a:gd name="connsiteX236" fmla="*/ 695696 w 1166050"/>
                  <a:gd name="connsiteY236" fmla="*/ 583869 h 894132"/>
                  <a:gd name="connsiteX237" fmla="*/ 690331 w 1166050"/>
                  <a:gd name="connsiteY237" fmla="*/ 578504 h 894132"/>
                  <a:gd name="connsiteX238" fmla="*/ 669764 w 1166050"/>
                  <a:gd name="connsiteY238" fmla="*/ 576716 h 894132"/>
                  <a:gd name="connsiteX239" fmla="*/ 680494 w 1166050"/>
                  <a:gd name="connsiteY239" fmla="*/ 570457 h 894132"/>
                  <a:gd name="connsiteX240" fmla="*/ 676918 w 1166050"/>
                  <a:gd name="connsiteY240" fmla="*/ 567774 h 894132"/>
                  <a:gd name="connsiteX241" fmla="*/ 684965 w 1166050"/>
                  <a:gd name="connsiteY241" fmla="*/ 559727 h 894132"/>
                  <a:gd name="connsiteX242" fmla="*/ 705532 w 1166050"/>
                  <a:gd name="connsiteY242" fmla="*/ 552574 h 894132"/>
                  <a:gd name="connsiteX243" fmla="*/ 667975 w 1166050"/>
                  <a:gd name="connsiteY243" fmla="*/ 548998 h 894132"/>
                  <a:gd name="connsiteX244" fmla="*/ 710003 w 1166050"/>
                  <a:gd name="connsiteY244" fmla="*/ 498032 h 894132"/>
                  <a:gd name="connsiteX245" fmla="*/ 715369 w 1166050"/>
                  <a:gd name="connsiteY245" fmla="*/ 499820 h 894132"/>
                  <a:gd name="connsiteX246" fmla="*/ 701955 w 1166050"/>
                  <a:gd name="connsiteY246" fmla="*/ 516809 h 894132"/>
                  <a:gd name="connsiteX247" fmla="*/ 742195 w 1166050"/>
                  <a:gd name="connsiteY247" fmla="*/ 526644 h 894132"/>
                  <a:gd name="connsiteX248" fmla="*/ 735041 w 1166050"/>
                  <a:gd name="connsiteY248" fmla="*/ 528433 h 894132"/>
                  <a:gd name="connsiteX249" fmla="*/ 761868 w 1166050"/>
                  <a:gd name="connsiteY249" fmla="*/ 536480 h 894132"/>
                  <a:gd name="connsiteX250" fmla="*/ 746666 w 1166050"/>
                  <a:gd name="connsiteY250" fmla="*/ 536480 h 894132"/>
                  <a:gd name="connsiteX251" fmla="*/ 898682 w 1166050"/>
                  <a:gd name="connsiteY251" fmla="*/ 597281 h 894132"/>
                  <a:gd name="connsiteX252" fmla="*/ 782434 w 1166050"/>
                  <a:gd name="connsiteY252" fmla="*/ 633046 h 894132"/>
                  <a:gd name="connsiteX253" fmla="*/ 769021 w 1166050"/>
                  <a:gd name="connsiteY253" fmla="*/ 631258 h 894132"/>
                  <a:gd name="connsiteX254" fmla="*/ 767233 w 1166050"/>
                  <a:gd name="connsiteY254" fmla="*/ 636623 h 894132"/>
                  <a:gd name="connsiteX255" fmla="*/ 750243 w 1166050"/>
                  <a:gd name="connsiteY255" fmla="*/ 640199 h 894132"/>
                  <a:gd name="connsiteX256" fmla="*/ 728782 w 1166050"/>
                  <a:gd name="connsiteY256" fmla="*/ 641988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Lst>
                <a:rect l="l" t="t" r="r" b="b"/>
                <a:pathLst>
                  <a:path w="1166050" h="894132">
                    <a:moveTo>
                      <a:pt x="1023871" y="790414"/>
                    </a:moveTo>
                    <a:cubicBezTo>
                      <a:pt x="1033708" y="780578"/>
                      <a:pt x="1043544" y="770743"/>
                      <a:pt x="1052486" y="760013"/>
                    </a:cubicBezTo>
                    <a:cubicBezTo>
                      <a:pt x="1070370" y="739448"/>
                      <a:pt x="1088254" y="720671"/>
                      <a:pt x="1108821" y="702789"/>
                    </a:cubicBezTo>
                    <a:cubicBezTo>
                      <a:pt x="1115081" y="697424"/>
                      <a:pt x="1121340" y="692059"/>
                      <a:pt x="1127600" y="688482"/>
                    </a:cubicBezTo>
                    <a:cubicBezTo>
                      <a:pt x="1129388" y="686694"/>
                      <a:pt x="1129388" y="683118"/>
                      <a:pt x="1131177" y="681329"/>
                    </a:cubicBezTo>
                    <a:cubicBezTo>
                      <a:pt x="1123129" y="684906"/>
                      <a:pt x="1117763" y="691165"/>
                      <a:pt x="1108821" y="694741"/>
                    </a:cubicBezTo>
                    <a:cubicBezTo>
                      <a:pt x="1107033" y="694741"/>
                      <a:pt x="1105244" y="692953"/>
                      <a:pt x="1107033" y="691165"/>
                    </a:cubicBezTo>
                    <a:cubicBezTo>
                      <a:pt x="1113292" y="686694"/>
                      <a:pt x="1119552" y="682223"/>
                      <a:pt x="1124917" y="677753"/>
                    </a:cubicBezTo>
                    <a:lnTo>
                      <a:pt x="1124023" y="677753"/>
                    </a:lnTo>
                    <a:cubicBezTo>
                      <a:pt x="1122234" y="677753"/>
                      <a:pt x="1122234" y="675965"/>
                      <a:pt x="1122234" y="674176"/>
                    </a:cubicBezTo>
                    <a:cubicBezTo>
                      <a:pt x="1099879" y="670600"/>
                      <a:pt x="1083783" y="685800"/>
                      <a:pt x="1068582" y="699212"/>
                    </a:cubicBezTo>
                    <a:cubicBezTo>
                      <a:pt x="1065005" y="701000"/>
                      <a:pt x="1061428" y="697424"/>
                      <a:pt x="1060534" y="697424"/>
                    </a:cubicBezTo>
                    <a:cubicBezTo>
                      <a:pt x="1035496" y="705471"/>
                      <a:pt x="1016718" y="727824"/>
                      <a:pt x="991680" y="737660"/>
                    </a:cubicBezTo>
                    <a:lnTo>
                      <a:pt x="991680" y="734083"/>
                    </a:lnTo>
                    <a:cubicBezTo>
                      <a:pt x="981843" y="737660"/>
                      <a:pt x="972007" y="743919"/>
                      <a:pt x="961277" y="745707"/>
                    </a:cubicBezTo>
                    <a:cubicBezTo>
                      <a:pt x="946075" y="749283"/>
                      <a:pt x="932662" y="747495"/>
                      <a:pt x="919249" y="747495"/>
                    </a:cubicBezTo>
                    <a:cubicBezTo>
                      <a:pt x="898682" y="749283"/>
                      <a:pt x="878115" y="753754"/>
                      <a:pt x="857548" y="758225"/>
                    </a:cubicBezTo>
                    <a:cubicBezTo>
                      <a:pt x="856654" y="758225"/>
                      <a:pt x="856654" y="758225"/>
                      <a:pt x="855760" y="759119"/>
                    </a:cubicBezTo>
                    <a:cubicBezTo>
                      <a:pt x="845029" y="761801"/>
                      <a:pt x="834299" y="766272"/>
                      <a:pt x="824462" y="771637"/>
                    </a:cubicBezTo>
                    <a:lnTo>
                      <a:pt x="820885" y="775213"/>
                    </a:lnTo>
                    <a:cubicBezTo>
                      <a:pt x="817309" y="778790"/>
                      <a:pt x="813732" y="783261"/>
                      <a:pt x="809261" y="785049"/>
                    </a:cubicBezTo>
                    <a:cubicBezTo>
                      <a:pt x="798530" y="790414"/>
                      <a:pt x="790482" y="799355"/>
                      <a:pt x="781540" y="807402"/>
                    </a:cubicBezTo>
                    <a:cubicBezTo>
                      <a:pt x="780646" y="808296"/>
                      <a:pt x="779752" y="808296"/>
                      <a:pt x="778858" y="808296"/>
                    </a:cubicBezTo>
                    <a:cubicBezTo>
                      <a:pt x="769915" y="817238"/>
                      <a:pt x="760973" y="826179"/>
                      <a:pt x="752031" y="834226"/>
                    </a:cubicBezTo>
                    <a:cubicBezTo>
                      <a:pt x="751137" y="835120"/>
                      <a:pt x="748454" y="835120"/>
                      <a:pt x="746666" y="835120"/>
                    </a:cubicBezTo>
                    <a:cubicBezTo>
                      <a:pt x="746666" y="834226"/>
                      <a:pt x="747560" y="834226"/>
                      <a:pt x="747560" y="833332"/>
                    </a:cubicBezTo>
                    <a:cubicBezTo>
                      <a:pt x="749349" y="830650"/>
                      <a:pt x="750243" y="828861"/>
                      <a:pt x="752031" y="826179"/>
                    </a:cubicBezTo>
                    <a:lnTo>
                      <a:pt x="757396" y="818132"/>
                    </a:lnTo>
                    <a:cubicBezTo>
                      <a:pt x="760079" y="814555"/>
                      <a:pt x="761868" y="810979"/>
                      <a:pt x="764550" y="808296"/>
                    </a:cubicBezTo>
                    <a:cubicBezTo>
                      <a:pt x="765444" y="807402"/>
                      <a:pt x="765444" y="806508"/>
                      <a:pt x="764550" y="806508"/>
                    </a:cubicBezTo>
                    <a:cubicBezTo>
                      <a:pt x="763656" y="805614"/>
                      <a:pt x="762762" y="805614"/>
                      <a:pt x="761868" y="805614"/>
                    </a:cubicBezTo>
                    <a:cubicBezTo>
                      <a:pt x="769915" y="797567"/>
                      <a:pt x="780646" y="790414"/>
                      <a:pt x="790482" y="784155"/>
                    </a:cubicBezTo>
                    <a:cubicBezTo>
                      <a:pt x="789588" y="784155"/>
                      <a:pt x="787800" y="783261"/>
                      <a:pt x="788694" y="782366"/>
                    </a:cubicBezTo>
                    <a:cubicBezTo>
                      <a:pt x="789588" y="780578"/>
                      <a:pt x="790482" y="779684"/>
                      <a:pt x="791377" y="777896"/>
                    </a:cubicBezTo>
                    <a:cubicBezTo>
                      <a:pt x="791377" y="777002"/>
                      <a:pt x="791377" y="777002"/>
                      <a:pt x="792271" y="776107"/>
                    </a:cubicBezTo>
                    <a:cubicBezTo>
                      <a:pt x="792271" y="775213"/>
                      <a:pt x="791377" y="775213"/>
                      <a:pt x="791377" y="774319"/>
                    </a:cubicBezTo>
                    <a:lnTo>
                      <a:pt x="783329" y="779684"/>
                    </a:lnTo>
                    <a:cubicBezTo>
                      <a:pt x="778858" y="783261"/>
                      <a:pt x="776175" y="790414"/>
                      <a:pt x="769915" y="790414"/>
                    </a:cubicBezTo>
                    <a:lnTo>
                      <a:pt x="767233" y="790414"/>
                    </a:lnTo>
                    <a:cubicBezTo>
                      <a:pt x="766339" y="790414"/>
                      <a:pt x="765444" y="790414"/>
                      <a:pt x="765444" y="789519"/>
                    </a:cubicBezTo>
                    <a:lnTo>
                      <a:pt x="765444" y="788625"/>
                    </a:lnTo>
                    <a:cubicBezTo>
                      <a:pt x="765444" y="787731"/>
                      <a:pt x="766339" y="787731"/>
                      <a:pt x="766339" y="786837"/>
                    </a:cubicBezTo>
                    <a:cubicBezTo>
                      <a:pt x="766339" y="785943"/>
                      <a:pt x="767233" y="785943"/>
                      <a:pt x="767233" y="785049"/>
                    </a:cubicBezTo>
                    <a:cubicBezTo>
                      <a:pt x="767233" y="785049"/>
                      <a:pt x="767233" y="784155"/>
                      <a:pt x="768127" y="784155"/>
                    </a:cubicBezTo>
                    <a:cubicBezTo>
                      <a:pt x="768127" y="783261"/>
                      <a:pt x="769021" y="782366"/>
                      <a:pt x="769021" y="782366"/>
                    </a:cubicBezTo>
                    <a:cubicBezTo>
                      <a:pt x="769021" y="781472"/>
                      <a:pt x="769915" y="781472"/>
                      <a:pt x="769915" y="780578"/>
                    </a:cubicBezTo>
                    <a:cubicBezTo>
                      <a:pt x="770810" y="779684"/>
                      <a:pt x="771704" y="777896"/>
                      <a:pt x="771704" y="777002"/>
                    </a:cubicBezTo>
                    <a:cubicBezTo>
                      <a:pt x="771704" y="776107"/>
                      <a:pt x="772598" y="776107"/>
                      <a:pt x="772598" y="775213"/>
                    </a:cubicBezTo>
                    <a:cubicBezTo>
                      <a:pt x="773492" y="774319"/>
                      <a:pt x="773492" y="773425"/>
                      <a:pt x="774387" y="772531"/>
                    </a:cubicBezTo>
                    <a:cubicBezTo>
                      <a:pt x="775281" y="770743"/>
                      <a:pt x="774387" y="769849"/>
                      <a:pt x="773492" y="769849"/>
                    </a:cubicBezTo>
                    <a:cubicBezTo>
                      <a:pt x="776175" y="765378"/>
                      <a:pt x="780646" y="762695"/>
                      <a:pt x="785117" y="760013"/>
                    </a:cubicBezTo>
                    <a:lnTo>
                      <a:pt x="784223" y="760013"/>
                    </a:lnTo>
                    <a:cubicBezTo>
                      <a:pt x="790482" y="756437"/>
                      <a:pt x="797636" y="752860"/>
                      <a:pt x="803895" y="749283"/>
                    </a:cubicBezTo>
                    <a:lnTo>
                      <a:pt x="806578" y="746601"/>
                    </a:lnTo>
                    <a:cubicBezTo>
                      <a:pt x="796742" y="750178"/>
                      <a:pt x="788694" y="754648"/>
                      <a:pt x="779752" y="760013"/>
                    </a:cubicBezTo>
                    <a:cubicBezTo>
                      <a:pt x="779752" y="760013"/>
                      <a:pt x="777963" y="760907"/>
                      <a:pt x="777069" y="761801"/>
                    </a:cubicBezTo>
                    <a:cubicBezTo>
                      <a:pt x="777069" y="761801"/>
                      <a:pt x="775281" y="762695"/>
                      <a:pt x="772598" y="760013"/>
                    </a:cubicBezTo>
                    <a:lnTo>
                      <a:pt x="772598" y="759119"/>
                    </a:lnTo>
                    <a:cubicBezTo>
                      <a:pt x="774387" y="755542"/>
                      <a:pt x="779752" y="753754"/>
                      <a:pt x="782434" y="751072"/>
                    </a:cubicBezTo>
                    <a:cubicBezTo>
                      <a:pt x="784223" y="751072"/>
                      <a:pt x="786011" y="751072"/>
                      <a:pt x="786011" y="752860"/>
                    </a:cubicBezTo>
                    <a:cubicBezTo>
                      <a:pt x="840558" y="710836"/>
                      <a:pt x="914778" y="720671"/>
                      <a:pt x="977372" y="699212"/>
                    </a:cubicBezTo>
                    <a:cubicBezTo>
                      <a:pt x="982738" y="695635"/>
                      <a:pt x="987209" y="692059"/>
                      <a:pt x="992574" y="689377"/>
                    </a:cubicBezTo>
                    <a:cubicBezTo>
                      <a:pt x="1000622" y="685800"/>
                      <a:pt x="1007775" y="677753"/>
                      <a:pt x="1017612" y="672388"/>
                    </a:cubicBezTo>
                    <a:cubicBezTo>
                      <a:pt x="1031025" y="662553"/>
                      <a:pt x="1040861" y="650035"/>
                      <a:pt x="1046227" y="633940"/>
                    </a:cubicBezTo>
                    <a:cubicBezTo>
                      <a:pt x="1046227" y="632152"/>
                      <a:pt x="1044438" y="630364"/>
                      <a:pt x="1044438" y="630364"/>
                    </a:cubicBezTo>
                    <a:cubicBezTo>
                      <a:pt x="1022083" y="653611"/>
                      <a:pt x="997045" y="672388"/>
                      <a:pt x="970219" y="685800"/>
                    </a:cubicBezTo>
                    <a:cubicBezTo>
                      <a:pt x="934450" y="704577"/>
                      <a:pt x="895999" y="701000"/>
                      <a:pt x="858442" y="706365"/>
                    </a:cubicBezTo>
                    <a:cubicBezTo>
                      <a:pt x="860231" y="702789"/>
                      <a:pt x="863808" y="702789"/>
                      <a:pt x="866490" y="702789"/>
                    </a:cubicBezTo>
                    <a:cubicBezTo>
                      <a:pt x="866490" y="697424"/>
                      <a:pt x="870067" y="695635"/>
                      <a:pt x="873644" y="692953"/>
                    </a:cubicBezTo>
                    <a:lnTo>
                      <a:pt x="879009" y="692953"/>
                    </a:lnTo>
                    <a:cubicBezTo>
                      <a:pt x="880798" y="692953"/>
                      <a:pt x="880798" y="689377"/>
                      <a:pt x="882586" y="689377"/>
                    </a:cubicBezTo>
                    <a:cubicBezTo>
                      <a:pt x="886163" y="689377"/>
                      <a:pt x="891528" y="687588"/>
                      <a:pt x="889740" y="687588"/>
                    </a:cubicBezTo>
                    <a:cubicBezTo>
                      <a:pt x="884374" y="680435"/>
                      <a:pt x="874538" y="692953"/>
                      <a:pt x="866490" y="687588"/>
                    </a:cubicBezTo>
                    <a:cubicBezTo>
                      <a:pt x="870067" y="684012"/>
                      <a:pt x="868279" y="679541"/>
                      <a:pt x="871855" y="677753"/>
                    </a:cubicBezTo>
                    <a:lnTo>
                      <a:pt x="879009" y="677753"/>
                    </a:lnTo>
                    <a:cubicBezTo>
                      <a:pt x="879009" y="674176"/>
                      <a:pt x="882586" y="670600"/>
                      <a:pt x="882586" y="670600"/>
                    </a:cubicBezTo>
                    <a:cubicBezTo>
                      <a:pt x="907624" y="655400"/>
                      <a:pt x="931768" y="643776"/>
                      <a:pt x="955017" y="630364"/>
                    </a:cubicBezTo>
                    <a:cubicBezTo>
                      <a:pt x="949652" y="630364"/>
                      <a:pt x="946969" y="635729"/>
                      <a:pt x="941604" y="632152"/>
                    </a:cubicBezTo>
                    <a:cubicBezTo>
                      <a:pt x="945181" y="632152"/>
                      <a:pt x="941604" y="626787"/>
                      <a:pt x="945181" y="626787"/>
                    </a:cubicBezTo>
                    <a:cubicBezTo>
                      <a:pt x="963959" y="621422"/>
                      <a:pt x="979161" y="611587"/>
                      <a:pt x="997939" y="604434"/>
                    </a:cubicBezTo>
                    <a:cubicBezTo>
                      <a:pt x="990785" y="604434"/>
                      <a:pt x="986314" y="609799"/>
                      <a:pt x="979161" y="604434"/>
                    </a:cubicBezTo>
                    <a:cubicBezTo>
                      <a:pt x="982738" y="602646"/>
                      <a:pt x="984526" y="599069"/>
                      <a:pt x="988997" y="599069"/>
                    </a:cubicBezTo>
                    <a:lnTo>
                      <a:pt x="988997" y="593704"/>
                    </a:lnTo>
                    <a:cubicBezTo>
                      <a:pt x="988997" y="591916"/>
                      <a:pt x="990785" y="591916"/>
                      <a:pt x="992574" y="591916"/>
                    </a:cubicBezTo>
                    <a:cubicBezTo>
                      <a:pt x="990785" y="591916"/>
                      <a:pt x="988997" y="590128"/>
                      <a:pt x="988997" y="590128"/>
                    </a:cubicBezTo>
                    <a:cubicBezTo>
                      <a:pt x="990785" y="586551"/>
                      <a:pt x="996151" y="588340"/>
                      <a:pt x="998833" y="584763"/>
                    </a:cubicBezTo>
                    <a:cubicBezTo>
                      <a:pt x="997045" y="584763"/>
                      <a:pt x="993468" y="584763"/>
                      <a:pt x="993468" y="582975"/>
                    </a:cubicBezTo>
                    <a:cubicBezTo>
                      <a:pt x="998833" y="575822"/>
                      <a:pt x="1006881" y="574928"/>
                      <a:pt x="1015823" y="573139"/>
                    </a:cubicBezTo>
                    <a:cubicBezTo>
                      <a:pt x="1014035" y="569563"/>
                      <a:pt x="1008670" y="573139"/>
                      <a:pt x="1008670" y="569563"/>
                    </a:cubicBezTo>
                    <a:cubicBezTo>
                      <a:pt x="1008670" y="567774"/>
                      <a:pt x="1010458" y="567774"/>
                      <a:pt x="1012247" y="567774"/>
                    </a:cubicBezTo>
                    <a:lnTo>
                      <a:pt x="1008670" y="567774"/>
                    </a:lnTo>
                    <a:cubicBezTo>
                      <a:pt x="1005093" y="565986"/>
                      <a:pt x="1006881" y="562410"/>
                      <a:pt x="1006881" y="560621"/>
                    </a:cubicBezTo>
                    <a:cubicBezTo>
                      <a:pt x="1016718" y="548998"/>
                      <a:pt x="1016718" y="533797"/>
                      <a:pt x="1022083" y="520385"/>
                    </a:cubicBezTo>
                    <a:cubicBezTo>
                      <a:pt x="1020294" y="520385"/>
                      <a:pt x="1018506" y="520385"/>
                      <a:pt x="1018506" y="518597"/>
                    </a:cubicBezTo>
                    <a:cubicBezTo>
                      <a:pt x="1001516" y="537374"/>
                      <a:pt x="974690" y="543633"/>
                      <a:pt x="949652" y="550786"/>
                    </a:cubicBezTo>
                    <a:lnTo>
                      <a:pt x="938027" y="550786"/>
                    </a:lnTo>
                    <a:cubicBezTo>
                      <a:pt x="929979" y="554362"/>
                      <a:pt x="917460" y="554362"/>
                      <a:pt x="909412" y="548998"/>
                    </a:cubicBezTo>
                    <a:cubicBezTo>
                      <a:pt x="902259" y="545421"/>
                      <a:pt x="899576" y="540950"/>
                      <a:pt x="892422" y="535586"/>
                    </a:cubicBezTo>
                    <a:cubicBezTo>
                      <a:pt x="879009" y="527538"/>
                      <a:pt x="865596" y="520385"/>
                      <a:pt x="850394" y="515021"/>
                    </a:cubicBezTo>
                    <a:cubicBezTo>
                      <a:pt x="808367" y="501609"/>
                      <a:pt x="764550" y="494456"/>
                      <a:pt x="720734" y="496244"/>
                    </a:cubicBezTo>
                    <a:cubicBezTo>
                      <a:pt x="739512" y="486408"/>
                      <a:pt x="760079" y="485514"/>
                      <a:pt x="779752" y="479255"/>
                    </a:cubicBezTo>
                    <a:cubicBezTo>
                      <a:pt x="808367" y="471208"/>
                      <a:pt x="835193" y="460479"/>
                      <a:pt x="865596" y="462267"/>
                    </a:cubicBezTo>
                    <a:cubicBezTo>
                      <a:pt x="860231" y="460479"/>
                      <a:pt x="853971" y="462267"/>
                      <a:pt x="848606" y="462267"/>
                    </a:cubicBezTo>
                    <a:cubicBezTo>
                      <a:pt x="825357" y="460479"/>
                      <a:pt x="801213" y="467632"/>
                      <a:pt x="776175" y="472102"/>
                    </a:cubicBezTo>
                    <a:cubicBezTo>
                      <a:pt x="759185" y="475679"/>
                      <a:pt x="743983" y="481938"/>
                      <a:pt x="726993" y="485514"/>
                    </a:cubicBezTo>
                    <a:cubicBezTo>
                      <a:pt x="717157" y="489091"/>
                      <a:pt x="711792" y="498926"/>
                      <a:pt x="700167" y="497138"/>
                    </a:cubicBezTo>
                    <a:lnTo>
                      <a:pt x="700167" y="491773"/>
                    </a:lnTo>
                    <a:cubicBezTo>
                      <a:pt x="717157" y="471208"/>
                      <a:pt x="737724" y="451537"/>
                      <a:pt x="764550" y="449749"/>
                    </a:cubicBezTo>
                    <a:cubicBezTo>
                      <a:pt x="794953" y="444384"/>
                      <a:pt x="823568" y="449749"/>
                      <a:pt x="853971" y="453325"/>
                    </a:cubicBezTo>
                    <a:cubicBezTo>
                      <a:pt x="876327" y="455114"/>
                      <a:pt x="895999" y="460479"/>
                      <a:pt x="918354" y="464949"/>
                    </a:cubicBezTo>
                    <a:cubicBezTo>
                      <a:pt x="926402" y="464949"/>
                      <a:pt x="928191" y="478361"/>
                      <a:pt x="935344" y="480149"/>
                    </a:cubicBezTo>
                    <a:cubicBezTo>
                      <a:pt x="945181" y="483726"/>
                      <a:pt x="955911" y="480149"/>
                      <a:pt x="965748" y="487302"/>
                    </a:cubicBezTo>
                    <a:cubicBezTo>
                      <a:pt x="965748" y="483726"/>
                      <a:pt x="963959" y="480149"/>
                      <a:pt x="965748" y="477467"/>
                    </a:cubicBezTo>
                    <a:cubicBezTo>
                      <a:pt x="972901" y="470314"/>
                      <a:pt x="980949" y="479255"/>
                      <a:pt x="988103" y="475679"/>
                    </a:cubicBezTo>
                    <a:cubicBezTo>
                      <a:pt x="1001516" y="467632"/>
                      <a:pt x="976478" y="452431"/>
                      <a:pt x="969324" y="439913"/>
                    </a:cubicBezTo>
                    <a:cubicBezTo>
                      <a:pt x="969324" y="438125"/>
                      <a:pt x="971113" y="436337"/>
                      <a:pt x="971113" y="436337"/>
                    </a:cubicBezTo>
                    <a:cubicBezTo>
                      <a:pt x="984526" y="447961"/>
                      <a:pt x="994362" y="461373"/>
                      <a:pt x="1011352" y="470314"/>
                    </a:cubicBezTo>
                    <a:cubicBezTo>
                      <a:pt x="1019400" y="473890"/>
                      <a:pt x="1039967" y="478361"/>
                      <a:pt x="1036390" y="468526"/>
                    </a:cubicBezTo>
                    <a:cubicBezTo>
                      <a:pt x="1028342" y="449749"/>
                      <a:pt x="1011352" y="434549"/>
                      <a:pt x="997045" y="417560"/>
                    </a:cubicBezTo>
                    <a:lnTo>
                      <a:pt x="997045" y="410407"/>
                    </a:lnTo>
                    <a:cubicBezTo>
                      <a:pt x="993468" y="410407"/>
                      <a:pt x="993468" y="408619"/>
                      <a:pt x="991680" y="406831"/>
                    </a:cubicBezTo>
                    <a:lnTo>
                      <a:pt x="991680" y="399677"/>
                    </a:lnTo>
                    <a:cubicBezTo>
                      <a:pt x="984526" y="396101"/>
                      <a:pt x="986314" y="389842"/>
                      <a:pt x="983632" y="384477"/>
                    </a:cubicBezTo>
                    <a:cubicBezTo>
                      <a:pt x="978267" y="376430"/>
                      <a:pt x="981843" y="363912"/>
                      <a:pt x="978267" y="354077"/>
                    </a:cubicBezTo>
                    <a:cubicBezTo>
                      <a:pt x="974690" y="344241"/>
                      <a:pt x="972901" y="335300"/>
                      <a:pt x="971113" y="325464"/>
                    </a:cubicBezTo>
                    <a:cubicBezTo>
                      <a:pt x="965748" y="296852"/>
                      <a:pt x="959488" y="271816"/>
                      <a:pt x="955911" y="244098"/>
                    </a:cubicBezTo>
                    <a:cubicBezTo>
                      <a:pt x="952334" y="211910"/>
                      <a:pt x="974690" y="186874"/>
                      <a:pt x="989891" y="158262"/>
                    </a:cubicBezTo>
                    <a:cubicBezTo>
                      <a:pt x="1001516" y="137696"/>
                      <a:pt x="1014929" y="118026"/>
                      <a:pt x="1037284" y="104614"/>
                    </a:cubicBezTo>
                    <a:cubicBezTo>
                      <a:pt x="1042650" y="84049"/>
                      <a:pt x="1056063" y="67060"/>
                      <a:pt x="1069476" y="50966"/>
                    </a:cubicBezTo>
                    <a:cubicBezTo>
                      <a:pt x="1082889" y="34871"/>
                      <a:pt x="1105244" y="24142"/>
                      <a:pt x="1121340" y="16989"/>
                    </a:cubicBezTo>
                    <a:cubicBezTo>
                      <a:pt x="1144590" y="6259"/>
                      <a:pt x="1166051" y="0"/>
                      <a:pt x="1166051" y="0"/>
                    </a:cubicBezTo>
                    <a:lnTo>
                      <a:pt x="0" y="0"/>
                    </a:lnTo>
                    <a:lnTo>
                      <a:pt x="0" y="894133"/>
                    </a:lnTo>
                    <a:lnTo>
                      <a:pt x="828933" y="894133"/>
                    </a:lnTo>
                    <a:cubicBezTo>
                      <a:pt x="861125" y="870886"/>
                      <a:pt x="893317" y="860156"/>
                      <a:pt x="938027" y="837803"/>
                    </a:cubicBezTo>
                    <a:cubicBezTo>
                      <a:pt x="959488" y="828861"/>
                      <a:pt x="1007775" y="806508"/>
                      <a:pt x="1023871" y="790414"/>
                    </a:cubicBezTo>
                    <a:moveTo>
                      <a:pt x="764550" y="668812"/>
                    </a:moveTo>
                    <a:cubicBezTo>
                      <a:pt x="760973" y="668812"/>
                      <a:pt x="754714" y="670600"/>
                      <a:pt x="756502" y="667023"/>
                    </a:cubicBezTo>
                    <a:cubicBezTo>
                      <a:pt x="758291" y="658976"/>
                      <a:pt x="769915" y="658976"/>
                      <a:pt x="777069" y="655400"/>
                    </a:cubicBezTo>
                    <a:cubicBezTo>
                      <a:pt x="780646" y="653611"/>
                      <a:pt x="785117" y="650035"/>
                      <a:pt x="788694" y="651823"/>
                    </a:cubicBezTo>
                    <a:cubicBezTo>
                      <a:pt x="792271" y="657188"/>
                      <a:pt x="796742" y="655400"/>
                      <a:pt x="800319" y="658976"/>
                    </a:cubicBezTo>
                    <a:cubicBezTo>
                      <a:pt x="789588" y="668812"/>
                      <a:pt x="776175" y="664341"/>
                      <a:pt x="764550" y="668812"/>
                    </a:cubicBezTo>
                    <a:moveTo>
                      <a:pt x="505229" y="632152"/>
                    </a:moveTo>
                    <a:cubicBezTo>
                      <a:pt x="505229" y="632152"/>
                      <a:pt x="503441" y="630364"/>
                      <a:pt x="503441" y="628576"/>
                    </a:cubicBezTo>
                    <a:cubicBezTo>
                      <a:pt x="525796" y="599963"/>
                      <a:pt x="541892" y="573139"/>
                      <a:pt x="557988" y="542739"/>
                    </a:cubicBezTo>
                    <a:cubicBezTo>
                      <a:pt x="580343" y="531115"/>
                      <a:pt x="598227" y="514126"/>
                      <a:pt x="615217" y="495350"/>
                    </a:cubicBezTo>
                    <a:cubicBezTo>
                      <a:pt x="643832" y="464949"/>
                      <a:pt x="674235" y="438125"/>
                      <a:pt x="710003" y="421137"/>
                    </a:cubicBezTo>
                    <a:cubicBezTo>
                      <a:pt x="723416" y="415772"/>
                      <a:pt x="740406" y="417560"/>
                      <a:pt x="753820" y="422925"/>
                    </a:cubicBezTo>
                    <a:cubicBezTo>
                      <a:pt x="748454" y="430078"/>
                      <a:pt x="740406" y="428290"/>
                      <a:pt x="733253" y="432760"/>
                    </a:cubicBezTo>
                    <a:cubicBezTo>
                      <a:pt x="731464" y="432760"/>
                      <a:pt x="729676" y="432760"/>
                      <a:pt x="727888" y="430972"/>
                    </a:cubicBezTo>
                    <a:cubicBezTo>
                      <a:pt x="729676" y="429184"/>
                      <a:pt x="729676" y="427396"/>
                      <a:pt x="729676" y="425607"/>
                    </a:cubicBezTo>
                    <a:cubicBezTo>
                      <a:pt x="712686" y="444384"/>
                      <a:pt x="689436" y="452431"/>
                      <a:pt x="676023" y="474785"/>
                    </a:cubicBezTo>
                    <a:cubicBezTo>
                      <a:pt x="666187" y="491773"/>
                      <a:pt x="659033" y="513232"/>
                      <a:pt x="637572" y="518597"/>
                    </a:cubicBezTo>
                    <a:cubicBezTo>
                      <a:pt x="630419" y="520385"/>
                      <a:pt x="639361" y="513232"/>
                      <a:pt x="635784" y="515021"/>
                    </a:cubicBezTo>
                    <a:cubicBezTo>
                      <a:pt x="583025" y="547209"/>
                      <a:pt x="546363" y="586551"/>
                      <a:pt x="505229" y="632152"/>
                    </a:cubicBezTo>
                    <a:moveTo>
                      <a:pt x="645620" y="520385"/>
                    </a:moveTo>
                    <a:cubicBezTo>
                      <a:pt x="643832" y="523962"/>
                      <a:pt x="642043" y="523962"/>
                      <a:pt x="640255" y="527538"/>
                    </a:cubicBezTo>
                    <a:cubicBezTo>
                      <a:pt x="638466" y="531115"/>
                      <a:pt x="636678" y="532903"/>
                      <a:pt x="633101" y="534692"/>
                    </a:cubicBezTo>
                    <a:cubicBezTo>
                      <a:pt x="631313" y="534692"/>
                      <a:pt x="629524" y="534692"/>
                      <a:pt x="629524" y="532903"/>
                    </a:cubicBezTo>
                    <a:cubicBezTo>
                      <a:pt x="631313" y="525750"/>
                      <a:pt x="636678" y="519491"/>
                      <a:pt x="642938" y="517703"/>
                    </a:cubicBezTo>
                    <a:cubicBezTo>
                      <a:pt x="645620" y="516809"/>
                      <a:pt x="645620" y="518597"/>
                      <a:pt x="645620" y="520385"/>
                    </a:cubicBezTo>
                    <a:moveTo>
                      <a:pt x="724311" y="773425"/>
                    </a:moveTo>
                    <a:cubicBezTo>
                      <a:pt x="723416" y="775213"/>
                      <a:pt x="721628" y="777002"/>
                      <a:pt x="719840" y="778790"/>
                    </a:cubicBezTo>
                    <a:cubicBezTo>
                      <a:pt x="721628" y="778790"/>
                      <a:pt x="723416" y="780578"/>
                      <a:pt x="721628" y="781472"/>
                    </a:cubicBezTo>
                    <a:cubicBezTo>
                      <a:pt x="718051" y="785049"/>
                      <a:pt x="713580" y="788625"/>
                      <a:pt x="709109" y="790414"/>
                    </a:cubicBezTo>
                    <a:lnTo>
                      <a:pt x="706426" y="790414"/>
                    </a:lnTo>
                    <a:cubicBezTo>
                      <a:pt x="704638" y="792202"/>
                      <a:pt x="701955" y="793990"/>
                      <a:pt x="700167" y="796673"/>
                    </a:cubicBezTo>
                    <a:cubicBezTo>
                      <a:pt x="698379" y="798461"/>
                      <a:pt x="688542" y="797567"/>
                      <a:pt x="691225" y="794884"/>
                    </a:cubicBezTo>
                    <a:cubicBezTo>
                      <a:pt x="695696" y="791308"/>
                      <a:pt x="699273" y="786837"/>
                      <a:pt x="703744" y="783261"/>
                    </a:cubicBezTo>
                    <a:cubicBezTo>
                      <a:pt x="706426" y="781472"/>
                      <a:pt x="709109" y="778790"/>
                      <a:pt x="710898" y="776107"/>
                    </a:cubicBezTo>
                    <a:cubicBezTo>
                      <a:pt x="711792" y="774319"/>
                      <a:pt x="712686" y="773425"/>
                      <a:pt x="714474" y="772531"/>
                    </a:cubicBezTo>
                    <a:cubicBezTo>
                      <a:pt x="717157" y="770743"/>
                      <a:pt x="726099" y="769849"/>
                      <a:pt x="724311" y="773425"/>
                    </a:cubicBezTo>
                    <a:moveTo>
                      <a:pt x="693908" y="760013"/>
                    </a:moveTo>
                    <a:cubicBezTo>
                      <a:pt x="686754" y="764484"/>
                      <a:pt x="680494" y="768954"/>
                      <a:pt x="674235" y="773425"/>
                    </a:cubicBezTo>
                    <a:cubicBezTo>
                      <a:pt x="667081" y="777896"/>
                      <a:pt x="659033" y="780578"/>
                      <a:pt x="651880" y="784155"/>
                    </a:cubicBezTo>
                    <a:cubicBezTo>
                      <a:pt x="650985" y="783261"/>
                      <a:pt x="650091" y="783261"/>
                      <a:pt x="649197" y="783261"/>
                    </a:cubicBezTo>
                    <a:cubicBezTo>
                      <a:pt x="642938" y="786837"/>
                      <a:pt x="637572" y="791308"/>
                      <a:pt x="632207" y="796673"/>
                    </a:cubicBezTo>
                    <a:lnTo>
                      <a:pt x="629524" y="799355"/>
                    </a:lnTo>
                    <a:lnTo>
                      <a:pt x="626842" y="802037"/>
                    </a:lnTo>
                    <a:lnTo>
                      <a:pt x="623265" y="805614"/>
                    </a:lnTo>
                    <a:cubicBezTo>
                      <a:pt x="622371" y="806508"/>
                      <a:pt x="622371" y="807402"/>
                      <a:pt x="620582" y="808296"/>
                    </a:cubicBezTo>
                    <a:cubicBezTo>
                      <a:pt x="619688" y="809190"/>
                      <a:pt x="617005" y="809190"/>
                      <a:pt x="617005" y="807402"/>
                    </a:cubicBezTo>
                    <a:cubicBezTo>
                      <a:pt x="616111" y="808296"/>
                      <a:pt x="615217" y="808296"/>
                      <a:pt x="614323" y="809190"/>
                    </a:cubicBezTo>
                    <a:cubicBezTo>
                      <a:pt x="613429" y="810085"/>
                      <a:pt x="612534" y="810085"/>
                      <a:pt x="611640" y="810979"/>
                    </a:cubicBezTo>
                    <a:lnTo>
                      <a:pt x="609852" y="810979"/>
                    </a:lnTo>
                    <a:cubicBezTo>
                      <a:pt x="608063" y="812767"/>
                      <a:pt x="605381" y="814555"/>
                      <a:pt x="603592" y="816343"/>
                    </a:cubicBezTo>
                    <a:cubicBezTo>
                      <a:pt x="600015" y="819920"/>
                      <a:pt x="596439" y="822602"/>
                      <a:pt x="593756" y="827073"/>
                    </a:cubicBezTo>
                    <a:lnTo>
                      <a:pt x="593756" y="827967"/>
                    </a:lnTo>
                    <a:lnTo>
                      <a:pt x="592862" y="828861"/>
                    </a:lnTo>
                    <a:cubicBezTo>
                      <a:pt x="592862" y="828861"/>
                      <a:pt x="592862" y="829755"/>
                      <a:pt x="591968" y="829755"/>
                    </a:cubicBezTo>
                    <a:cubicBezTo>
                      <a:pt x="591968" y="830650"/>
                      <a:pt x="591073" y="830650"/>
                      <a:pt x="591073" y="831544"/>
                    </a:cubicBezTo>
                    <a:cubicBezTo>
                      <a:pt x="591073" y="831544"/>
                      <a:pt x="590179" y="832438"/>
                      <a:pt x="589285" y="832438"/>
                    </a:cubicBezTo>
                    <a:lnTo>
                      <a:pt x="588391" y="831544"/>
                    </a:lnTo>
                    <a:cubicBezTo>
                      <a:pt x="588391" y="831544"/>
                      <a:pt x="588391" y="830650"/>
                      <a:pt x="587496" y="830650"/>
                    </a:cubicBezTo>
                    <a:cubicBezTo>
                      <a:pt x="586602" y="829755"/>
                      <a:pt x="586602" y="828861"/>
                      <a:pt x="585708" y="827967"/>
                    </a:cubicBezTo>
                    <a:lnTo>
                      <a:pt x="585708" y="827073"/>
                    </a:lnTo>
                    <a:cubicBezTo>
                      <a:pt x="587496" y="825285"/>
                      <a:pt x="589285" y="823497"/>
                      <a:pt x="591073" y="820814"/>
                    </a:cubicBezTo>
                    <a:cubicBezTo>
                      <a:pt x="591968" y="819920"/>
                      <a:pt x="591968" y="819026"/>
                      <a:pt x="592862" y="819026"/>
                    </a:cubicBezTo>
                    <a:cubicBezTo>
                      <a:pt x="593756" y="818132"/>
                      <a:pt x="594650" y="816343"/>
                      <a:pt x="595544" y="815449"/>
                    </a:cubicBezTo>
                    <a:cubicBezTo>
                      <a:pt x="595544" y="814555"/>
                      <a:pt x="596439" y="814555"/>
                      <a:pt x="596439" y="813661"/>
                    </a:cubicBezTo>
                    <a:cubicBezTo>
                      <a:pt x="598227" y="810979"/>
                      <a:pt x="600015" y="809190"/>
                      <a:pt x="601804" y="806508"/>
                    </a:cubicBezTo>
                    <a:lnTo>
                      <a:pt x="602698" y="805614"/>
                    </a:lnTo>
                    <a:cubicBezTo>
                      <a:pt x="603592" y="804720"/>
                      <a:pt x="604486" y="802931"/>
                      <a:pt x="605381" y="802037"/>
                    </a:cubicBezTo>
                    <a:cubicBezTo>
                      <a:pt x="606275" y="801143"/>
                      <a:pt x="606275" y="800249"/>
                      <a:pt x="607169" y="798461"/>
                    </a:cubicBezTo>
                    <a:lnTo>
                      <a:pt x="607169" y="797567"/>
                    </a:lnTo>
                    <a:cubicBezTo>
                      <a:pt x="608063" y="795778"/>
                      <a:pt x="608063" y="794884"/>
                      <a:pt x="608958" y="793990"/>
                    </a:cubicBezTo>
                    <a:lnTo>
                      <a:pt x="608958" y="793096"/>
                    </a:lnTo>
                    <a:cubicBezTo>
                      <a:pt x="608958" y="792202"/>
                      <a:pt x="608958" y="792202"/>
                      <a:pt x="609852" y="791308"/>
                    </a:cubicBezTo>
                    <a:cubicBezTo>
                      <a:pt x="609852" y="790414"/>
                      <a:pt x="609852" y="789519"/>
                      <a:pt x="610746" y="788625"/>
                    </a:cubicBezTo>
                    <a:lnTo>
                      <a:pt x="610746" y="787731"/>
                    </a:lnTo>
                    <a:cubicBezTo>
                      <a:pt x="612534" y="784155"/>
                      <a:pt x="615217" y="781472"/>
                      <a:pt x="617900" y="778790"/>
                    </a:cubicBezTo>
                    <a:lnTo>
                      <a:pt x="617005" y="778790"/>
                    </a:lnTo>
                    <a:cubicBezTo>
                      <a:pt x="614323" y="780578"/>
                      <a:pt x="612534" y="782366"/>
                      <a:pt x="610746" y="784155"/>
                    </a:cubicBezTo>
                    <a:cubicBezTo>
                      <a:pt x="608958" y="785943"/>
                      <a:pt x="605381" y="783261"/>
                      <a:pt x="608063" y="781472"/>
                    </a:cubicBezTo>
                    <a:cubicBezTo>
                      <a:pt x="609852" y="780578"/>
                      <a:pt x="610746" y="778790"/>
                      <a:pt x="611640" y="777896"/>
                    </a:cubicBezTo>
                    <a:cubicBezTo>
                      <a:pt x="614323" y="775213"/>
                      <a:pt x="617005" y="771637"/>
                      <a:pt x="620582" y="768954"/>
                    </a:cubicBezTo>
                    <a:cubicBezTo>
                      <a:pt x="622371" y="767166"/>
                      <a:pt x="624159" y="766272"/>
                      <a:pt x="625948" y="765378"/>
                    </a:cubicBezTo>
                    <a:lnTo>
                      <a:pt x="626842" y="764484"/>
                    </a:lnTo>
                    <a:cubicBezTo>
                      <a:pt x="627736" y="762695"/>
                      <a:pt x="629524" y="761801"/>
                      <a:pt x="630419" y="760013"/>
                    </a:cubicBezTo>
                    <a:cubicBezTo>
                      <a:pt x="646514" y="744813"/>
                      <a:pt x="674235" y="744813"/>
                      <a:pt x="694802" y="734977"/>
                    </a:cubicBezTo>
                    <a:cubicBezTo>
                      <a:pt x="702850" y="731401"/>
                      <a:pt x="713580" y="736766"/>
                      <a:pt x="721628" y="734977"/>
                    </a:cubicBezTo>
                    <a:cubicBezTo>
                      <a:pt x="726993" y="734977"/>
                      <a:pt x="731464" y="734977"/>
                      <a:pt x="736830" y="738554"/>
                    </a:cubicBezTo>
                    <a:cubicBezTo>
                      <a:pt x="721628" y="741236"/>
                      <a:pt x="708215" y="751072"/>
                      <a:pt x="693908" y="760013"/>
                    </a:cubicBezTo>
                    <a:moveTo>
                      <a:pt x="728782" y="641988"/>
                    </a:moveTo>
                    <a:cubicBezTo>
                      <a:pt x="726993" y="640199"/>
                      <a:pt x="734147" y="641988"/>
                      <a:pt x="735935" y="638411"/>
                    </a:cubicBezTo>
                    <a:lnTo>
                      <a:pt x="722522" y="638411"/>
                    </a:lnTo>
                    <a:cubicBezTo>
                      <a:pt x="720734" y="638411"/>
                      <a:pt x="720734" y="636623"/>
                      <a:pt x="720734" y="634834"/>
                    </a:cubicBezTo>
                    <a:cubicBezTo>
                      <a:pt x="712686" y="636623"/>
                      <a:pt x="701955" y="640199"/>
                      <a:pt x="693908" y="641988"/>
                    </a:cubicBezTo>
                    <a:cubicBezTo>
                      <a:pt x="682283" y="645564"/>
                      <a:pt x="671552" y="653611"/>
                      <a:pt x="658139" y="657188"/>
                    </a:cubicBezTo>
                    <a:cubicBezTo>
                      <a:pt x="639361" y="664341"/>
                      <a:pt x="624159" y="679541"/>
                      <a:pt x="604486" y="685800"/>
                    </a:cubicBezTo>
                    <a:cubicBezTo>
                      <a:pt x="602698" y="685800"/>
                      <a:pt x="602698" y="684012"/>
                      <a:pt x="602698" y="682223"/>
                    </a:cubicBezTo>
                    <a:cubicBezTo>
                      <a:pt x="604486" y="676859"/>
                      <a:pt x="610746" y="675070"/>
                      <a:pt x="614323" y="670600"/>
                    </a:cubicBezTo>
                    <a:cubicBezTo>
                      <a:pt x="614323" y="668812"/>
                      <a:pt x="614323" y="667023"/>
                      <a:pt x="612534" y="667023"/>
                    </a:cubicBezTo>
                    <a:cubicBezTo>
                      <a:pt x="625948" y="648246"/>
                      <a:pt x="644726" y="638411"/>
                      <a:pt x="661716" y="623211"/>
                    </a:cubicBezTo>
                    <a:lnTo>
                      <a:pt x="661716" y="617846"/>
                    </a:lnTo>
                    <a:cubicBezTo>
                      <a:pt x="667081" y="610693"/>
                      <a:pt x="675129" y="608010"/>
                      <a:pt x="678706" y="599069"/>
                    </a:cubicBezTo>
                    <a:cubicBezTo>
                      <a:pt x="680494" y="593704"/>
                      <a:pt x="687648" y="587445"/>
                      <a:pt x="695696" y="583869"/>
                    </a:cubicBezTo>
                    <a:cubicBezTo>
                      <a:pt x="693908" y="582081"/>
                      <a:pt x="690331" y="582081"/>
                      <a:pt x="690331" y="578504"/>
                    </a:cubicBezTo>
                    <a:cubicBezTo>
                      <a:pt x="683177" y="578504"/>
                      <a:pt x="676918" y="582081"/>
                      <a:pt x="669764" y="576716"/>
                    </a:cubicBezTo>
                    <a:cubicBezTo>
                      <a:pt x="673341" y="574033"/>
                      <a:pt x="676918" y="572245"/>
                      <a:pt x="680494" y="570457"/>
                    </a:cubicBezTo>
                    <a:cubicBezTo>
                      <a:pt x="678706" y="570457"/>
                      <a:pt x="677812" y="569563"/>
                      <a:pt x="676918" y="567774"/>
                    </a:cubicBezTo>
                    <a:cubicBezTo>
                      <a:pt x="675129" y="564198"/>
                      <a:pt x="680494" y="560621"/>
                      <a:pt x="684965" y="559727"/>
                    </a:cubicBezTo>
                    <a:cubicBezTo>
                      <a:pt x="692119" y="557939"/>
                      <a:pt x="700167" y="557939"/>
                      <a:pt x="705532" y="552574"/>
                    </a:cubicBezTo>
                    <a:cubicBezTo>
                      <a:pt x="693908" y="550786"/>
                      <a:pt x="680494" y="556151"/>
                      <a:pt x="667975" y="548998"/>
                    </a:cubicBezTo>
                    <a:cubicBezTo>
                      <a:pt x="676023" y="526644"/>
                      <a:pt x="690331" y="508762"/>
                      <a:pt x="710003" y="498032"/>
                    </a:cubicBezTo>
                    <a:cubicBezTo>
                      <a:pt x="711792" y="498032"/>
                      <a:pt x="715369" y="498032"/>
                      <a:pt x="715369" y="499820"/>
                    </a:cubicBezTo>
                    <a:cubicBezTo>
                      <a:pt x="715369" y="507868"/>
                      <a:pt x="710003" y="515021"/>
                      <a:pt x="701955" y="516809"/>
                    </a:cubicBezTo>
                    <a:cubicBezTo>
                      <a:pt x="715369" y="520385"/>
                      <a:pt x="728782" y="520385"/>
                      <a:pt x="742195" y="526644"/>
                    </a:cubicBezTo>
                    <a:cubicBezTo>
                      <a:pt x="740406" y="530221"/>
                      <a:pt x="736830" y="528433"/>
                      <a:pt x="735041" y="528433"/>
                    </a:cubicBezTo>
                    <a:cubicBezTo>
                      <a:pt x="743089" y="533797"/>
                      <a:pt x="753820" y="530221"/>
                      <a:pt x="761868" y="536480"/>
                    </a:cubicBezTo>
                    <a:cubicBezTo>
                      <a:pt x="756502" y="541845"/>
                      <a:pt x="752031" y="536480"/>
                      <a:pt x="746666" y="536480"/>
                    </a:cubicBezTo>
                    <a:cubicBezTo>
                      <a:pt x="799424" y="551680"/>
                      <a:pt x="854865" y="563304"/>
                      <a:pt x="898682" y="597281"/>
                    </a:cubicBezTo>
                    <a:cubicBezTo>
                      <a:pt x="861125" y="616058"/>
                      <a:pt x="822674" y="624105"/>
                      <a:pt x="782434" y="633046"/>
                    </a:cubicBezTo>
                    <a:cubicBezTo>
                      <a:pt x="777069" y="633046"/>
                      <a:pt x="774387" y="633046"/>
                      <a:pt x="769021" y="631258"/>
                    </a:cubicBezTo>
                    <a:cubicBezTo>
                      <a:pt x="769021" y="633046"/>
                      <a:pt x="769021" y="636623"/>
                      <a:pt x="767233" y="636623"/>
                    </a:cubicBezTo>
                    <a:cubicBezTo>
                      <a:pt x="760079" y="636623"/>
                      <a:pt x="755608" y="636623"/>
                      <a:pt x="750243" y="640199"/>
                    </a:cubicBezTo>
                    <a:cubicBezTo>
                      <a:pt x="743983" y="645564"/>
                      <a:pt x="734147" y="647352"/>
                      <a:pt x="728782" y="641988"/>
                    </a:cubicBezTo>
                  </a:path>
                </a:pathLst>
              </a:custGeom>
              <a:solidFill>
                <a:srgbClr val="000091"/>
              </a:solidFill>
              <a:ln w="893" cap="flat">
                <a:noFill/>
                <a:prstDash val="solid"/>
                <a:miter/>
              </a:ln>
            </p:spPr>
            <p:txBody>
              <a:bodyPr rtlCol="0" anchor="ctr"/>
              <a:lstStyle/>
              <a:p>
                <a:endParaRPr lang="fr-FR"/>
              </a:p>
            </p:txBody>
          </p:sp>
          <p:sp>
            <p:nvSpPr>
              <p:cNvPr id="63" name="Forme libre 62">
                <a:extLst>
                  <a:ext uri="{FF2B5EF4-FFF2-40B4-BE49-F238E27FC236}">
                    <a16:creationId xmlns:a16="http://schemas.microsoft.com/office/drawing/2014/main" id="{B4F883C2-212D-B627-13CB-8C849DE88486}"/>
                  </a:ext>
                </a:extLst>
              </p:cNvPr>
              <p:cNvSpPr/>
              <p:nvPr/>
            </p:nvSpPr>
            <p:spPr>
              <a:xfrm>
                <a:off x="4569124" y="894132"/>
                <a:ext cx="1085135" cy="894132"/>
              </a:xfrm>
              <a:custGeom>
                <a:avLst/>
                <a:gdLst>
                  <a:gd name="connsiteX0" fmla="*/ 1084241 w 1085135"/>
                  <a:gd name="connsiteY0" fmla="*/ 0 h 894132"/>
                  <a:gd name="connsiteX1" fmla="*/ 123859 w 1085135"/>
                  <a:gd name="connsiteY1" fmla="*/ 0 h 894132"/>
                  <a:gd name="connsiteX2" fmla="*/ 132801 w 1085135"/>
                  <a:gd name="connsiteY2" fmla="*/ 4471 h 894132"/>
                  <a:gd name="connsiteX3" fmla="*/ 156945 w 1085135"/>
                  <a:gd name="connsiteY3" fmla="*/ 16989 h 894132"/>
                  <a:gd name="connsiteX4" fmla="*/ 189136 w 1085135"/>
                  <a:gd name="connsiteY4" fmla="*/ 43813 h 894132"/>
                  <a:gd name="connsiteX5" fmla="*/ 194501 w 1085135"/>
                  <a:gd name="connsiteY5" fmla="*/ 66166 h 894132"/>
                  <a:gd name="connsiteX6" fmla="*/ 181088 w 1085135"/>
                  <a:gd name="connsiteY6" fmla="*/ 91202 h 894132"/>
                  <a:gd name="connsiteX7" fmla="*/ 145320 w 1085135"/>
                  <a:gd name="connsiteY7" fmla="*/ 94778 h 894132"/>
                  <a:gd name="connsiteX8" fmla="*/ 124753 w 1085135"/>
                  <a:gd name="connsiteY8" fmla="*/ 91202 h 894132"/>
                  <a:gd name="connsiteX9" fmla="*/ 190925 w 1085135"/>
                  <a:gd name="connsiteY9" fmla="*/ 136802 h 894132"/>
                  <a:gd name="connsiteX10" fmla="*/ 206126 w 1085135"/>
                  <a:gd name="connsiteY10" fmla="*/ 142167 h 894132"/>
                  <a:gd name="connsiteX11" fmla="*/ 207915 w 1085135"/>
                  <a:gd name="connsiteY11" fmla="*/ 147532 h 894132"/>
                  <a:gd name="connsiteX12" fmla="*/ 202549 w 1085135"/>
                  <a:gd name="connsiteY12" fmla="*/ 157367 h 894132"/>
                  <a:gd name="connsiteX13" fmla="*/ 207915 w 1085135"/>
                  <a:gd name="connsiteY13" fmla="*/ 157367 h 894132"/>
                  <a:gd name="connsiteX14" fmla="*/ 226693 w 1085135"/>
                  <a:gd name="connsiteY14" fmla="*/ 142167 h 894132"/>
                  <a:gd name="connsiteX15" fmla="*/ 233847 w 1085135"/>
                  <a:gd name="connsiteY15" fmla="*/ 167203 h 894132"/>
                  <a:gd name="connsiteX16" fmla="*/ 213280 w 1085135"/>
                  <a:gd name="connsiteY16" fmla="*/ 184191 h 894132"/>
                  <a:gd name="connsiteX17" fmla="*/ 213280 w 1085135"/>
                  <a:gd name="connsiteY17" fmla="*/ 195815 h 894132"/>
                  <a:gd name="connsiteX18" fmla="*/ 221328 w 1085135"/>
                  <a:gd name="connsiteY18" fmla="*/ 216380 h 894132"/>
                  <a:gd name="connsiteX19" fmla="*/ 232952 w 1085135"/>
                  <a:gd name="connsiteY19" fmla="*/ 253934 h 894132"/>
                  <a:gd name="connsiteX20" fmla="*/ 244577 w 1085135"/>
                  <a:gd name="connsiteY20" fmla="*/ 329935 h 894132"/>
                  <a:gd name="connsiteX21" fmla="*/ 242789 w 1085135"/>
                  <a:gd name="connsiteY21" fmla="*/ 368383 h 894132"/>
                  <a:gd name="connsiteX22" fmla="*/ 261567 w 1085135"/>
                  <a:gd name="connsiteY22" fmla="*/ 404148 h 894132"/>
                  <a:gd name="connsiteX23" fmla="*/ 280346 w 1085135"/>
                  <a:gd name="connsiteY23" fmla="*/ 430972 h 894132"/>
                  <a:gd name="connsiteX24" fmla="*/ 300912 w 1085135"/>
                  <a:gd name="connsiteY24" fmla="*/ 484620 h 894132"/>
                  <a:gd name="connsiteX25" fmla="*/ 265144 w 1085135"/>
                  <a:gd name="connsiteY25" fmla="*/ 501609 h 894132"/>
                  <a:gd name="connsiteX26" fmla="*/ 268721 w 1085135"/>
                  <a:gd name="connsiteY26" fmla="*/ 532009 h 894132"/>
                  <a:gd name="connsiteX27" fmla="*/ 246366 w 1085135"/>
                  <a:gd name="connsiteY27" fmla="*/ 561516 h 894132"/>
                  <a:gd name="connsiteX28" fmla="*/ 257990 w 1085135"/>
                  <a:gd name="connsiteY28" fmla="*/ 568669 h 894132"/>
                  <a:gd name="connsiteX29" fmla="*/ 263356 w 1085135"/>
                  <a:gd name="connsiteY29" fmla="*/ 591022 h 894132"/>
                  <a:gd name="connsiteX30" fmla="*/ 246366 w 1085135"/>
                  <a:gd name="connsiteY30" fmla="*/ 621422 h 894132"/>
                  <a:gd name="connsiteX31" fmla="*/ 244577 w 1085135"/>
                  <a:gd name="connsiteY31" fmla="*/ 658976 h 894132"/>
                  <a:gd name="connsiteX32" fmla="*/ 214174 w 1085135"/>
                  <a:gd name="connsiteY32" fmla="*/ 684012 h 894132"/>
                  <a:gd name="connsiteX33" fmla="*/ 181982 w 1085135"/>
                  <a:gd name="connsiteY33" fmla="*/ 685800 h 894132"/>
                  <a:gd name="connsiteX34" fmla="*/ 172146 w 1085135"/>
                  <a:gd name="connsiteY34" fmla="*/ 682223 h 894132"/>
                  <a:gd name="connsiteX35" fmla="*/ 86302 w 1085135"/>
                  <a:gd name="connsiteY35" fmla="*/ 670600 h 894132"/>
                  <a:gd name="connsiteX36" fmla="*/ 63052 w 1085135"/>
                  <a:gd name="connsiteY36" fmla="*/ 676859 h 894132"/>
                  <a:gd name="connsiteX37" fmla="*/ 42486 w 1085135"/>
                  <a:gd name="connsiteY37" fmla="*/ 694741 h 894132"/>
                  <a:gd name="connsiteX38" fmla="*/ 38909 w 1085135"/>
                  <a:gd name="connsiteY38" fmla="*/ 699212 h 894132"/>
                  <a:gd name="connsiteX39" fmla="*/ 37120 w 1085135"/>
                  <a:gd name="connsiteY39" fmla="*/ 701894 h 894132"/>
                  <a:gd name="connsiteX40" fmla="*/ 35332 w 1085135"/>
                  <a:gd name="connsiteY40" fmla="*/ 703683 h 894132"/>
                  <a:gd name="connsiteX41" fmla="*/ 21919 w 1085135"/>
                  <a:gd name="connsiteY41" fmla="*/ 723354 h 894132"/>
                  <a:gd name="connsiteX42" fmla="*/ 21024 w 1085135"/>
                  <a:gd name="connsiteY42" fmla="*/ 724248 h 894132"/>
                  <a:gd name="connsiteX43" fmla="*/ 19236 w 1085135"/>
                  <a:gd name="connsiteY43" fmla="*/ 726930 h 894132"/>
                  <a:gd name="connsiteX44" fmla="*/ 6717 w 1085135"/>
                  <a:gd name="connsiteY44" fmla="*/ 758225 h 894132"/>
                  <a:gd name="connsiteX45" fmla="*/ 8506 w 1085135"/>
                  <a:gd name="connsiteY45" fmla="*/ 837803 h 894132"/>
                  <a:gd name="connsiteX46" fmla="*/ 101503 w 1085135"/>
                  <a:gd name="connsiteY46" fmla="*/ 873568 h 894132"/>
                  <a:gd name="connsiteX47" fmla="*/ 141743 w 1085135"/>
                  <a:gd name="connsiteY47" fmla="*/ 894133 h 894132"/>
                  <a:gd name="connsiteX48" fmla="*/ 1085135 w 1085135"/>
                  <a:gd name="connsiteY48" fmla="*/ 894133 h 894132"/>
                  <a:gd name="connsiteX49" fmla="*/ 1085135 w 1085135"/>
                  <a:gd name="connsiteY49" fmla="*/ 0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085135" h="894132">
                    <a:moveTo>
                      <a:pt x="1084241" y="0"/>
                    </a:moveTo>
                    <a:lnTo>
                      <a:pt x="123859" y="0"/>
                    </a:lnTo>
                    <a:cubicBezTo>
                      <a:pt x="123859" y="0"/>
                      <a:pt x="125647" y="0"/>
                      <a:pt x="132801" y="4471"/>
                    </a:cubicBezTo>
                    <a:cubicBezTo>
                      <a:pt x="140849" y="8941"/>
                      <a:pt x="150685" y="14306"/>
                      <a:pt x="156945" y="16989"/>
                    </a:cubicBezTo>
                    <a:cubicBezTo>
                      <a:pt x="169463" y="23247"/>
                      <a:pt x="181088" y="31295"/>
                      <a:pt x="189136" y="43813"/>
                    </a:cubicBezTo>
                    <a:cubicBezTo>
                      <a:pt x="192713" y="49177"/>
                      <a:pt x="197184" y="59013"/>
                      <a:pt x="194501" y="66166"/>
                    </a:cubicBezTo>
                    <a:cubicBezTo>
                      <a:pt x="190925" y="74213"/>
                      <a:pt x="189136" y="88519"/>
                      <a:pt x="181088" y="91202"/>
                    </a:cubicBezTo>
                    <a:cubicBezTo>
                      <a:pt x="171252" y="96566"/>
                      <a:pt x="157839" y="96566"/>
                      <a:pt x="145320" y="94778"/>
                    </a:cubicBezTo>
                    <a:cubicBezTo>
                      <a:pt x="138166" y="94778"/>
                      <a:pt x="131907" y="92990"/>
                      <a:pt x="124753" y="91202"/>
                    </a:cubicBezTo>
                    <a:cubicBezTo>
                      <a:pt x="149791" y="101037"/>
                      <a:pt x="173935" y="113555"/>
                      <a:pt x="190925" y="136802"/>
                    </a:cubicBezTo>
                    <a:cubicBezTo>
                      <a:pt x="192713" y="140379"/>
                      <a:pt x="198972" y="142167"/>
                      <a:pt x="206126" y="142167"/>
                    </a:cubicBezTo>
                    <a:cubicBezTo>
                      <a:pt x="207915" y="142167"/>
                      <a:pt x="207915" y="145744"/>
                      <a:pt x="207915" y="147532"/>
                    </a:cubicBezTo>
                    <a:cubicBezTo>
                      <a:pt x="204338" y="151108"/>
                      <a:pt x="200761" y="152897"/>
                      <a:pt x="202549" y="157367"/>
                    </a:cubicBezTo>
                    <a:lnTo>
                      <a:pt x="207915" y="157367"/>
                    </a:lnTo>
                    <a:cubicBezTo>
                      <a:pt x="215962" y="153791"/>
                      <a:pt x="215068" y="136802"/>
                      <a:pt x="226693" y="142167"/>
                    </a:cubicBezTo>
                    <a:cubicBezTo>
                      <a:pt x="234741" y="147532"/>
                      <a:pt x="238318" y="159156"/>
                      <a:pt x="233847" y="167203"/>
                    </a:cubicBezTo>
                    <a:cubicBezTo>
                      <a:pt x="226693" y="174356"/>
                      <a:pt x="220433" y="178827"/>
                      <a:pt x="213280" y="184191"/>
                    </a:cubicBezTo>
                    <a:cubicBezTo>
                      <a:pt x="211491" y="187768"/>
                      <a:pt x="211491" y="192239"/>
                      <a:pt x="213280" y="195815"/>
                    </a:cubicBezTo>
                    <a:cubicBezTo>
                      <a:pt x="218645" y="202968"/>
                      <a:pt x="220433" y="209227"/>
                      <a:pt x="221328" y="216380"/>
                    </a:cubicBezTo>
                    <a:cubicBezTo>
                      <a:pt x="226693" y="228004"/>
                      <a:pt x="228481" y="241416"/>
                      <a:pt x="232952" y="253934"/>
                    </a:cubicBezTo>
                    <a:cubicBezTo>
                      <a:pt x="240106" y="278970"/>
                      <a:pt x="246366" y="304899"/>
                      <a:pt x="244577" y="329935"/>
                    </a:cubicBezTo>
                    <a:cubicBezTo>
                      <a:pt x="244577" y="343347"/>
                      <a:pt x="237423" y="354971"/>
                      <a:pt x="242789" y="368383"/>
                    </a:cubicBezTo>
                    <a:cubicBezTo>
                      <a:pt x="246366" y="381795"/>
                      <a:pt x="254413" y="391630"/>
                      <a:pt x="261567" y="404148"/>
                    </a:cubicBezTo>
                    <a:cubicBezTo>
                      <a:pt x="268721" y="413984"/>
                      <a:pt x="274980" y="421137"/>
                      <a:pt x="280346" y="430972"/>
                    </a:cubicBezTo>
                    <a:cubicBezTo>
                      <a:pt x="290182" y="447961"/>
                      <a:pt x="308960" y="464949"/>
                      <a:pt x="300912" y="484620"/>
                    </a:cubicBezTo>
                    <a:cubicBezTo>
                      <a:pt x="295547" y="496244"/>
                      <a:pt x="277663" y="494456"/>
                      <a:pt x="265144" y="501609"/>
                    </a:cubicBezTo>
                    <a:cubicBezTo>
                      <a:pt x="255308" y="509656"/>
                      <a:pt x="263356" y="523962"/>
                      <a:pt x="268721" y="532009"/>
                    </a:cubicBezTo>
                    <a:cubicBezTo>
                      <a:pt x="276769" y="547209"/>
                      <a:pt x="258885" y="557045"/>
                      <a:pt x="246366" y="561516"/>
                    </a:cubicBezTo>
                    <a:cubicBezTo>
                      <a:pt x="249942" y="566880"/>
                      <a:pt x="256202" y="565092"/>
                      <a:pt x="257990" y="568669"/>
                    </a:cubicBezTo>
                    <a:cubicBezTo>
                      <a:pt x="259779" y="576716"/>
                      <a:pt x="267827" y="582081"/>
                      <a:pt x="263356" y="591022"/>
                    </a:cubicBezTo>
                    <a:cubicBezTo>
                      <a:pt x="256202" y="600857"/>
                      <a:pt x="236529" y="606222"/>
                      <a:pt x="246366" y="621422"/>
                    </a:cubicBezTo>
                    <a:cubicBezTo>
                      <a:pt x="253519" y="633046"/>
                      <a:pt x="249048" y="646458"/>
                      <a:pt x="244577" y="658976"/>
                    </a:cubicBezTo>
                    <a:cubicBezTo>
                      <a:pt x="239212" y="672388"/>
                      <a:pt x="227587" y="681329"/>
                      <a:pt x="214174" y="684012"/>
                    </a:cubicBezTo>
                    <a:cubicBezTo>
                      <a:pt x="204338" y="687588"/>
                      <a:pt x="191819" y="687588"/>
                      <a:pt x="181982" y="685800"/>
                    </a:cubicBezTo>
                    <a:cubicBezTo>
                      <a:pt x="178406" y="684012"/>
                      <a:pt x="174829" y="682223"/>
                      <a:pt x="172146" y="682223"/>
                    </a:cubicBezTo>
                    <a:cubicBezTo>
                      <a:pt x="143531" y="678647"/>
                      <a:pt x="114917" y="670600"/>
                      <a:pt x="86302" y="670600"/>
                    </a:cubicBezTo>
                    <a:cubicBezTo>
                      <a:pt x="78254" y="672388"/>
                      <a:pt x="69312" y="674176"/>
                      <a:pt x="63052" y="676859"/>
                    </a:cubicBezTo>
                    <a:cubicBezTo>
                      <a:pt x="55899" y="682223"/>
                      <a:pt x="48745" y="688482"/>
                      <a:pt x="42486" y="694741"/>
                    </a:cubicBezTo>
                    <a:cubicBezTo>
                      <a:pt x="41591" y="696530"/>
                      <a:pt x="39803" y="697424"/>
                      <a:pt x="38909" y="699212"/>
                    </a:cubicBezTo>
                    <a:cubicBezTo>
                      <a:pt x="38014" y="700106"/>
                      <a:pt x="37120" y="701000"/>
                      <a:pt x="37120" y="701894"/>
                    </a:cubicBezTo>
                    <a:lnTo>
                      <a:pt x="35332" y="703683"/>
                    </a:lnTo>
                    <a:cubicBezTo>
                      <a:pt x="29967" y="709942"/>
                      <a:pt x="26390" y="716201"/>
                      <a:pt x="21919" y="723354"/>
                    </a:cubicBezTo>
                    <a:cubicBezTo>
                      <a:pt x="21919" y="724248"/>
                      <a:pt x="21024" y="724248"/>
                      <a:pt x="21024" y="724248"/>
                    </a:cubicBezTo>
                    <a:cubicBezTo>
                      <a:pt x="21024" y="725142"/>
                      <a:pt x="20130" y="726036"/>
                      <a:pt x="19236" y="726930"/>
                    </a:cubicBezTo>
                    <a:cubicBezTo>
                      <a:pt x="13871" y="736766"/>
                      <a:pt x="9400" y="747495"/>
                      <a:pt x="6717" y="758225"/>
                    </a:cubicBezTo>
                    <a:cubicBezTo>
                      <a:pt x="-4908" y="796673"/>
                      <a:pt x="458" y="829755"/>
                      <a:pt x="8506" y="837803"/>
                    </a:cubicBezTo>
                    <a:cubicBezTo>
                      <a:pt x="10294" y="839591"/>
                      <a:pt x="63947" y="856579"/>
                      <a:pt x="101503" y="873568"/>
                    </a:cubicBezTo>
                    <a:cubicBezTo>
                      <a:pt x="119388" y="881615"/>
                      <a:pt x="131012" y="886980"/>
                      <a:pt x="141743" y="894133"/>
                    </a:cubicBezTo>
                    <a:lnTo>
                      <a:pt x="1085135" y="894133"/>
                    </a:lnTo>
                    <a:lnTo>
                      <a:pt x="1085135" y="0"/>
                    </a:lnTo>
                    <a:close/>
                  </a:path>
                </a:pathLst>
              </a:custGeom>
              <a:solidFill>
                <a:srgbClr val="E1000F"/>
              </a:solidFill>
              <a:ln w="893" cap="flat">
                <a:noFill/>
                <a:prstDash val="solid"/>
                <a:miter/>
              </a:ln>
            </p:spPr>
            <p:txBody>
              <a:bodyPr rtlCol="0" anchor="ctr"/>
              <a:lstStyle/>
              <a:p>
                <a:endParaRPr lang="fr-FR"/>
              </a:p>
            </p:txBody>
          </p:sp>
          <p:sp>
            <p:nvSpPr>
              <p:cNvPr id="64" name="Forme libre 63">
                <a:extLst>
                  <a:ext uri="{FF2B5EF4-FFF2-40B4-BE49-F238E27FC236}">
                    <a16:creationId xmlns:a16="http://schemas.microsoft.com/office/drawing/2014/main" id="{1882FA65-38E4-B7CC-52E0-5F8A2C7AD656}"/>
                  </a:ext>
                </a:extLst>
              </p:cNvPr>
              <p:cNvSpPr/>
              <p:nvPr/>
            </p:nvSpPr>
            <p:spPr>
              <a:xfrm>
                <a:off x="4684935" y="1205549"/>
                <a:ext cx="109897" cy="97202"/>
              </a:xfrm>
              <a:custGeom>
                <a:avLst/>
                <a:gdLst>
                  <a:gd name="connsiteX0" fmla="*/ 65277 w 109897"/>
                  <a:gd name="connsiteY0" fmla="*/ 15836 h 97202"/>
                  <a:gd name="connsiteX1" fmla="*/ 82267 w 109897"/>
                  <a:gd name="connsiteY1" fmla="*/ 21201 h 97202"/>
                  <a:gd name="connsiteX2" fmla="*/ 48287 w 109897"/>
                  <a:gd name="connsiteY2" fmla="*/ 51602 h 97202"/>
                  <a:gd name="connsiteX3" fmla="*/ 42922 w 109897"/>
                  <a:gd name="connsiteY3" fmla="*/ 51602 h 97202"/>
                  <a:gd name="connsiteX4" fmla="*/ 34874 w 109897"/>
                  <a:gd name="connsiteY4" fmla="*/ 63225 h 97202"/>
                  <a:gd name="connsiteX5" fmla="*/ 19673 w 109897"/>
                  <a:gd name="connsiteY5" fmla="*/ 65014 h 97202"/>
                  <a:gd name="connsiteX6" fmla="*/ 44711 w 109897"/>
                  <a:gd name="connsiteY6" fmla="*/ 74849 h 97202"/>
                  <a:gd name="connsiteX7" fmla="*/ 50076 w 109897"/>
                  <a:gd name="connsiteY7" fmla="*/ 82002 h 97202"/>
                  <a:gd name="connsiteX8" fmla="*/ 53653 w 109897"/>
                  <a:gd name="connsiteY8" fmla="*/ 80214 h 97202"/>
                  <a:gd name="connsiteX9" fmla="*/ 57229 w 109897"/>
                  <a:gd name="connsiteY9" fmla="*/ 82002 h 97202"/>
                  <a:gd name="connsiteX10" fmla="*/ 57229 w 109897"/>
                  <a:gd name="connsiteY10" fmla="*/ 89155 h 97202"/>
                  <a:gd name="connsiteX11" fmla="*/ 36663 w 109897"/>
                  <a:gd name="connsiteY11" fmla="*/ 94520 h 97202"/>
                  <a:gd name="connsiteX12" fmla="*/ 76008 w 109897"/>
                  <a:gd name="connsiteY12" fmla="*/ 94520 h 97202"/>
                  <a:gd name="connsiteX13" fmla="*/ 83162 w 109897"/>
                  <a:gd name="connsiteY13" fmla="*/ 65908 h 97202"/>
                  <a:gd name="connsiteX14" fmla="*/ 79585 w 109897"/>
                  <a:gd name="connsiteY14" fmla="*/ 60543 h 97202"/>
                  <a:gd name="connsiteX15" fmla="*/ 89421 w 109897"/>
                  <a:gd name="connsiteY15" fmla="*/ 50708 h 97202"/>
                  <a:gd name="connsiteX16" fmla="*/ 99257 w 109897"/>
                  <a:gd name="connsiteY16" fmla="*/ 45343 h 97202"/>
                  <a:gd name="connsiteX17" fmla="*/ 93892 w 109897"/>
                  <a:gd name="connsiteY17" fmla="*/ 37296 h 97202"/>
                  <a:gd name="connsiteX18" fmla="*/ 109094 w 109897"/>
                  <a:gd name="connsiteY18" fmla="*/ 10472 h 97202"/>
                  <a:gd name="connsiteX19" fmla="*/ 85844 w 109897"/>
                  <a:gd name="connsiteY19" fmla="*/ 1530 h 97202"/>
                  <a:gd name="connsiteX20" fmla="*/ 57229 w 109897"/>
                  <a:gd name="connsiteY20" fmla="*/ 3319 h 97202"/>
                  <a:gd name="connsiteX21" fmla="*/ 32192 w 109897"/>
                  <a:gd name="connsiteY21" fmla="*/ 10472 h 97202"/>
                  <a:gd name="connsiteX22" fmla="*/ 0 w 109897"/>
                  <a:gd name="connsiteY22" fmla="*/ 27460 h 97202"/>
                  <a:gd name="connsiteX23" fmla="*/ 36663 w 109897"/>
                  <a:gd name="connsiteY23" fmla="*/ 17625 h 97202"/>
                  <a:gd name="connsiteX24" fmla="*/ 65277 w 109897"/>
                  <a:gd name="connsiteY24" fmla="*/ 15836 h 97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9897" h="97202">
                    <a:moveTo>
                      <a:pt x="65277" y="15836"/>
                    </a:moveTo>
                    <a:cubicBezTo>
                      <a:pt x="72431" y="17625"/>
                      <a:pt x="82267" y="17625"/>
                      <a:pt x="82267" y="21201"/>
                    </a:cubicBezTo>
                    <a:cubicBezTo>
                      <a:pt x="78691" y="34613"/>
                      <a:pt x="59018" y="38190"/>
                      <a:pt x="48287" y="51602"/>
                    </a:cubicBezTo>
                    <a:lnTo>
                      <a:pt x="42922" y="51602"/>
                    </a:lnTo>
                    <a:cubicBezTo>
                      <a:pt x="37557" y="55178"/>
                      <a:pt x="39345" y="63225"/>
                      <a:pt x="34874" y="63225"/>
                    </a:cubicBezTo>
                    <a:cubicBezTo>
                      <a:pt x="29509" y="61437"/>
                      <a:pt x="25038" y="63225"/>
                      <a:pt x="19673" y="65014"/>
                    </a:cubicBezTo>
                    <a:cubicBezTo>
                      <a:pt x="26826" y="72167"/>
                      <a:pt x="34874" y="76637"/>
                      <a:pt x="44711" y="74849"/>
                    </a:cubicBezTo>
                    <a:cubicBezTo>
                      <a:pt x="46499" y="74849"/>
                      <a:pt x="50076" y="78426"/>
                      <a:pt x="50076" y="82002"/>
                    </a:cubicBezTo>
                    <a:cubicBezTo>
                      <a:pt x="50076" y="82002"/>
                      <a:pt x="51864" y="82002"/>
                      <a:pt x="53653" y="80214"/>
                    </a:cubicBezTo>
                    <a:cubicBezTo>
                      <a:pt x="55441" y="80214"/>
                      <a:pt x="57229" y="80214"/>
                      <a:pt x="57229" y="82002"/>
                    </a:cubicBezTo>
                    <a:lnTo>
                      <a:pt x="57229" y="89155"/>
                    </a:lnTo>
                    <a:cubicBezTo>
                      <a:pt x="51864" y="96308"/>
                      <a:pt x="43816" y="92732"/>
                      <a:pt x="36663" y="94520"/>
                    </a:cubicBezTo>
                    <a:cubicBezTo>
                      <a:pt x="50076" y="98097"/>
                      <a:pt x="63489" y="98097"/>
                      <a:pt x="76008" y="94520"/>
                    </a:cubicBezTo>
                    <a:cubicBezTo>
                      <a:pt x="85844" y="90944"/>
                      <a:pt x="76008" y="73955"/>
                      <a:pt x="83162" y="65908"/>
                    </a:cubicBezTo>
                    <a:cubicBezTo>
                      <a:pt x="79585" y="65908"/>
                      <a:pt x="83162" y="60543"/>
                      <a:pt x="79585" y="60543"/>
                    </a:cubicBezTo>
                    <a:cubicBezTo>
                      <a:pt x="83162" y="56967"/>
                      <a:pt x="86738" y="52496"/>
                      <a:pt x="89421" y="50708"/>
                    </a:cubicBezTo>
                    <a:cubicBezTo>
                      <a:pt x="92998" y="50708"/>
                      <a:pt x="97469" y="48919"/>
                      <a:pt x="99257" y="45343"/>
                    </a:cubicBezTo>
                    <a:cubicBezTo>
                      <a:pt x="99257" y="41766"/>
                      <a:pt x="92104" y="39978"/>
                      <a:pt x="93892" y="37296"/>
                    </a:cubicBezTo>
                    <a:cubicBezTo>
                      <a:pt x="103728" y="30143"/>
                      <a:pt x="112671" y="20307"/>
                      <a:pt x="109094" y="10472"/>
                    </a:cubicBezTo>
                    <a:cubicBezTo>
                      <a:pt x="107305" y="5107"/>
                      <a:pt x="93892" y="5107"/>
                      <a:pt x="85844" y="1530"/>
                    </a:cubicBezTo>
                    <a:cubicBezTo>
                      <a:pt x="77796" y="-2046"/>
                      <a:pt x="67066" y="1530"/>
                      <a:pt x="57229" y="3319"/>
                    </a:cubicBezTo>
                    <a:cubicBezTo>
                      <a:pt x="49182" y="3319"/>
                      <a:pt x="40239" y="8683"/>
                      <a:pt x="32192" y="10472"/>
                    </a:cubicBezTo>
                    <a:cubicBezTo>
                      <a:pt x="20567" y="14048"/>
                      <a:pt x="9836" y="20307"/>
                      <a:pt x="0" y="27460"/>
                    </a:cubicBezTo>
                    <a:cubicBezTo>
                      <a:pt x="11625" y="22095"/>
                      <a:pt x="23249" y="20307"/>
                      <a:pt x="36663" y="17625"/>
                    </a:cubicBezTo>
                    <a:cubicBezTo>
                      <a:pt x="46499" y="15836"/>
                      <a:pt x="54547" y="14048"/>
                      <a:pt x="65277" y="15836"/>
                    </a:cubicBezTo>
                  </a:path>
                </a:pathLst>
              </a:custGeom>
              <a:solidFill>
                <a:srgbClr val="808080"/>
              </a:solidFill>
              <a:ln w="893" cap="flat">
                <a:noFill/>
                <a:prstDash val="solid"/>
                <a:miter/>
              </a:ln>
            </p:spPr>
            <p:txBody>
              <a:bodyPr rtlCol="0" anchor="ctr"/>
              <a:lstStyle/>
              <a:p>
                <a:endParaRPr lang="fr-FR"/>
              </a:p>
            </p:txBody>
          </p:sp>
        </p:grpSp>
        <p:sp>
          <p:nvSpPr>
            <p:cNvPr id="60" name="Forme libre 59">
              <a:extLst>
                <a:ext uri="{FF2B5EF4-FFF2-40B4-BE49-F238E27FC236}">
                  <a16:creationId xmlns:a16="http://schemas.microsoft.com/office/drawing/2014/main" id="{B664CACB-77F3-F987-1723-74C2CAFF7160}"/>
                </a:ext>
              </a:extLst>
            </p:cNvPr>
            <p:cNvSpPr/>
            <p:nvPr/>
          </p:nvSpPr>
          <p:spPr>
            <a:xfrm>
              <a:off x="3189814" y="2048458"/>
              <a:ext cx="5812369" cy="1982292"/>
            </a:xfrm>
            <a:custGeom>
              <a:avLst/>
              <a:gdLst>
                <a:gd name="connsiteX0" fmla="*/ 0 w 5812369"/>
                <a:gd name="connsiteY0" fmla="*/ 857474 h 1982292"/>
                <a:gd name="connsiteX1" fmla="*/ 0 w 5812369"/>
                <a:gd name="connsiteY1" fmla="*/ 186874 h 1982292"/>
                <a:gd name="connsiteX2" fmla="*/ 203880 w 5812369"/>
                <a:gd name="connsiteY2" fmla="*/ 186874 h 1982292"/>
                <a:gd name="connsiteX3" fmla="*/ 377357 w 5812369"/>
                <a:gd name="connsiteY3" fmla="*/ 240522 h 1982292"/>
                <a:gd name="connsiteX4" fmla="*/ 441740 w 5812369"/>
                <a:gd name="connsiteY4" fmla="*/ 387160 h 1982292"/>
                <a:gd name="connsiteX5" fmla="*/ 414020 w 5812369"/>
                <a:gd name="connsiteY5" fmla="*/ 490879 h 1982292"/>
                <a:gd name="connsiteX6" fmla="*/ 335329 w 5812369"/>
                <a:gd name="connsiteY6" fmla="*/ 560621 h 1982292"/>
                <a:gd name="connsiteX7" fmla="*/ 544574 w 5812369"/>
                <a:gd name="connsiteY7" fmla="*/ 857474 h 1982292"/>
                <a:gd name="connsiteX8" fmla="*/ 382722 w 5812369"/>
                <a:gd name="connsiteY8" fmla="*/ 857474 h 1982292"/>
                <a:gd name="connsiteX9" fmla="*/ 204774 w 5812369"/>
                <a:gd name="connsiteY9" fmla="*/ 586551 h 1982292"/>
                <a:gd name="connsiteX10" fmla="*/ 135920 w 5812369"/>
                <a:gd name="connsiteY10" fmla="*/ 586551 h 1982292"/>
                <a:gd name="connsiteX11" fmla="*/ 135920 w 5812369"/>
                <a:gd name="connsiteY11" fmla="*/ 857474 h 1982292"/>
                <a:gd name="connsiteX12" fmla="*/ 135920 w 5812369"/>
                <a:gd name="connsiteY12" fmla="*/ 471208 h 1982292"/>
                <a:gd name="connsiteX13" fmla="*/ 211928 w 5812369"/>
                <a:gd name="connsiteY13" fmla="*/ 471208 h 1982292"/>
                <a:gd name="connsiteX14" fmla="*/ 278100 w 5812369"/>
                <a:gd name="connsiteY14" fmla="*/ 448855 h 1982292"/>
                <a:gd name="connsiteX15" fmla="*/ 302243 w 5812369"/>
                <a:gd name="connsiteY15" fmla="*/ 385371 h 1982292"/>
                <a:gd name="connsiteX16" fmla="*/ 278100 w 5812369"/>
                <a:gd name="connsiteY16" fmla="*/ 324570 h 1982292"/>
                <a:gd name="connsiteX17" fmla="*/ 211928 w 5812369"/>
                <a:gd name="connsiteY17" fmla="*/ 303111 h 1982292"/>
                <a:gd name="connsiteX18" fmla="*/ 135920 w 5812369"/>
                <a:gd name="connsiteY18" fmla="*/ 303111 h 1982292"/>
                <a:gd name="connsiteX19" fmla="*/ 639361 w 5812369"/>
                <a:gd name="connsiteY19" fmla="*/ 857474 h 1982292"/>
                <a:gd name="connsiteX20" fmla="*/ 639361 w 5812369"/>
                <a:gd name="connsiteY20" fmla="*/ 186874 h 1982292"/>
                <a:gd name="connsiteX21" fmla="*/ 1028342 w 5812369"/>
                <a:gd name="connsiteY21" fmla="*/ 186874 h 1982292"/>
                <a:gd name="connsiteX22" fmla="*/ 1028342 w 5812369"/>
                <a:gd name="connsiteY22" fmla="*/ 303111 h 1982292"/>
                <a:gd name="connsiteX23" fmla="*/ 774387 w 5812369"/>
                <a:gd name="connsiteY23" fmla="*/ 303111 h 1982292"/>
                <a:gd name="connsiteX24" fmla="*/ 774387 w 5812369"/>
                <a:gd name="connsiteY24" fmla="*/ 457796 h 1982292"/>
                <a:gd name="connsiteX25" fmla="*/ 989891 w 5812369"/>
                <a:gd name="connsiteY25" fmla="*/ 457796 h 1982292"/>
                <a:gd name="connsiteX26" fmla="*/ 989891 w 5812369"/>
                <a:gd name="connsiteY26" fmla="*/ 574033 h 1982292"/>
                <a:gd name="connsiteX27" fmla="*/ 774387 w 5812369"/>
                <a:gd name="connsiteY27" fmla="*/ 574033 h 1982292"/>
                <a:gd name="connsiteX28" fmla="*/ 774387 w 5812369"/>
                <a:gd name="connsiteY28" fmla="*/ 741236 h 1982292"/>
                <a:gd name="connsiteX29" fmla="*/ 1028342 w 5812369"/>
                <a:gd name="connsiteY29" fmla="*/ 741236 h 1982292"/>
                <a:gd name="connsiteX30" fmla="*/ 1028342 w 5812369"/>
                <a:gd name="connsiteY30" fmla="*/ 857474 h 1982292"/>
                <a:gd name="connsiteX31" fmla="*/ 770810 w 5812369"/>
                <a:gd name="connsiteY31" fmla="*/ 129649 h 1982292"/>
                <a:gd name="connsiteX32" fmla="*/ 878115 w 5812369"/>
                <a:gd name="connsiteY32" fmla="*/ 0 h 1982292"/>
                <a:gd name="connsiteX33" fmla="*/ 1017612 w 5812369"/>
                <a:gd name="connsiteY33" fmla="*/ 0 h 1982292"/>
                <a:gd name="connsiteX34" fmla="*/ 894211 w 5812369"/>
                <a:gd name="connsiteY34" fmla="*/ 129649 h 1982292"/>
                <a:gd name="connsiteX35" fmla="*/ 1193771 w 5812369"/>
                <a:gd name="connsiteY35" fmla="*/ 857474 h 1982292"/>
                <a:gd name="connsiteX36" fmla="*/ 1193771 w 5812369"/>
                <a:gd name="connsiteY36" fmla="*/ 186874 h 1982292"/>
                <a:gd name="connsiteX37" fmla="*/ 1414641 w 5812369"/>
                <a:gd name="connsiteY37" fmla="*/ 186874 h 1982292"/>
                <a:gd name="connsiteX38" fmla="*/ 1587224 w 5812369"/>
                <a:gd name="connsiteY38" fmla="*/ 240522 h 1982292"/>
                <a:gd name="connsiteX39" fmla="*/ 1650713 w 5812369"/>
                <a:gd name="connsiteY39" fmla="*/ 387160 h 1982292"/>
                <a:gd name="connsiteX40" fmla="*/ 1587224 w 5812369"/>
                <a:gd name="connsiteY40" fmla="*/ 532903 h 1982292"/>
                <a:gd name="connsiteX41" fmla="*/ 1414641 w 5812369"/>
                <a:gd name="connsiteY41" fmla="*/ 586551 h 1982292"/>
                <a:gd name="connsiteX42" fmla="*/ 1329691 w 5812369"/>
                <a:gd name="connsiteY42" fmla="*/ 586551 h 1982292"/>
                <a:gd name="connsiteX43" fmla="*/ 1329691 w 5812369"/>
                <a:gd name="connsiteY43" fmla="*/ 857474 h 1982292"/>
                <a:gd name="connsiteX44" fmla="*/ 1329691 w 5812369"/>
                <a:gd name="connsiteY44" fmla="*/ 471208 h 1982292"/>
                <a:gd name="connsiteX45" fmla="*/ 1420007 w 5812369"/>
                <a:gd name="connsiteY45" fmla="*/ 471208 h 1982292"/>
                <a:gd name="connsiteX46" fmla="*/ 1487967 w 5812369"/>
                <a:gd name="connsiteY46" fmla="*/ 447961 h 1982292"/>
                <a:gd name="connsiteX47" fmla="*/ 1512110 w 5812369"/>
                <a:gd name="connsiteY47" fmla="*/ 385371 h 1982292"/>
                <a:gd name="connsiteX48" fmla="*/ 1487072 w 5812369"/>
                <a:gd name="connsiteY48" fmla="*/ 324570 h 1982292"/>
                <a:gd name="connsiteX49" fmla="*/ 1420007 w 5812369"/>
                <a:gd name="connsiteY49" fmla="*/ 303111 h 1982292"/>
                <a:gd name="connsiteX50" fmla="*/ 1329691 w 5812369"/>
                <a:gd name="connsiteY50" fmla="*/ 303111 h 1982292"/>
                <a:gd name="connsiteX51" fmla="*/ 1759807 w 5812369"/>
                <a:gd name="connsiteY51" fmla="*/ 595493 h 1982292"/>
                <a:gd name="connsiteX52" fmla="*/ 1759807 w 5812369"/>
                <a:gd name="connsiteY52" fmla="*/ 186874 h 1982292"/>
                <a:gd name="connsiteX53" fmla="*/ 1895727 w 5812369"/>
                <a:gd name="connsiteY53" fmla="*/ 186874 h 1982292"/>
                <a:gd name="connsiteX54" fmla="*/ 1895727 w 5812369"/>
                <a:gd name="connsiteY54" fmla="*/ 606222 h 1982292"/>
                <a:gd name="connsiteX55" fmla="*/ 1931495 w 5812369"/>
                <a:gd name="connsiteY55" fmla="*/ 711730 h 1982292"/>
                <a:gd name="connsiteX56" fmla="*/ 2030753 w 5812369"/>
                <a:gd name="connsiteY56" fmla="*/ 749283 h 1982292"/>
                <a:gd name="connsiteX57" fmla="*/ 2129116 w 5812369"/>
                <a:gd name="connsiteY57" fmla="*/ 711730 h 1982292"/>
                <a:gd name="connsiteX58" fmla="*/ 2164884 w 5812369"/>
                <a:gd name="connsiteY58" fmla="*/ 606222 h 1982292"/>
                <a:gd name="connsiteX59" fmla="*/ 2164884 w 5812369"/>
                <a:gd name="connsiteY59" fmla="*/ 186874 h 1982292"/>
                <a:gd name="connsiteX60" fmla="*/ 2300804 w 5812369"/>
                <a:gd name="connsiteY60" fmla="*/ 186874 h 1982292"/>
                <a:gd name="connsiteX61" fmla="*/ 2300804 w 5812369"/>
                <a:gd name="connsiteY61" fmla="*/ 595493 h 1982292"/>
                <a:gd name="connsiteX62" fmla="*/ 2228373 w 5812369"/>
                <a:gd name="connsiteY62" fmla="*/ 802037 h 1982292"/>
                <a:gd name="connsiteX63" fmla="*/ 2029858 w 5812369"/>
                <a:gd name="connsiteY63" fmla="*/ 876250 h 1982292"/>
                <a:gd name="connsiteX64" fmla="*/ 1832238 w 5812369"/>
                <a:gd name="connsiteY64" fmla="*/ 802037 h 1982292"/>
                <a:gd name="connsiteX65" fmla="*/ 1759807 w 5812369"/>
                <a:gd name="connsiteY65" fmla="*/ 595493 h 1982292"/>
                <a:gd name="connsiteX66" fmla="*/ 2477858 w 5812369"/>
                <a:gd name="connsiteY66" fmla="*/ 857474 h 1982292"/>
                <a:gd name="connsiteX67" fmla="*/ 2477858 w 5812369"/>
                <a:gd name="connsiteY67" fmla="*/ 186874 h 1982292"/>
                <a:gd name="connsiteX68" fmla="*/ 2667431 w 5812369"/>
                <a:gd name="connsiteY68" fmla="*/ 186874 h 1982292"/>
                <a:gd name="connsiteX69" fmla="*/ 2831071 w 5812369"/>
                <a:gd name="connsiteY69" fmla="*/ 235157 h 1982292"/>
                <a:gd name="connsiteX70" fmla="*/ 2890983 w 5812369"/>
                <a:gd name="connsiteY70" fmla="*/ 369277 h 1982292"/>
                <a:gd name="connsiteX71" fmla="*/ 2820341 w 5812369"/>
                <a:gd name="connsiteY71" fmla="*/ 501609 h 1982292"/>
                <a:gd name="connsiteX72" fmla="*/ 2901714 w 5812369"/>
                <a:gd name="connsiteY72" fmla="*/ 565986 h 1982292"/>
                <a:gd name="connsiteX73" fmla="*/ 2930329 w 5812369"/>
                <a:gd name="connsiteY73" fmla="*/ 659870 h 1982292"/>
                <a:gd name="connsiteX74" fmla="*/ 2863263 w 5812369"/>
                <a:gd name="connsiteY74" fmla="*/ 804720 h 1982292"/>
                <a:gd name="connsiteX75" fmla="*/ 2681738 w 5812369"/>
                <a:gd name="connsiteY75" fmla="*/ 857474 h 1982292"/>
                <a:gd name="connsiteX76" fmla="*/ 2612884 w 5812369"/>
                <a:gd name="connsiteY76" fmla="*/ 741236 h 1982292"/>
                <a:gd name="connsiteX77" fmla="*/ 2689786 w 5812369"/>
                <a:gd name="connsiteY77" fmla="*/ 741236 h 1982292"/>
                <a:gd name="connsiteX78" fmla="*/ 2764005 w 5812369"/>
                <a:gd name="connsiteY78" fmla="*/ 717989 h 1982292"/>
                <a:gd name="connsiteX79" fmla="*/ 2790832 w 5812369"/>
                <a:gd name="connsiteY79" fmla="*/ 652717 h 1982292"/>
                <a:gd name="connsiteX80" fmla="*/ 2764005 w 5812369"/>
                <a:gd name="connsiteY80" fmla="*/ 588340 h 1982292"/>
                <a:gd name="connsiteX81" fmla="*/ 2689786 w 5812369"/>
                <a:gd name="connsiteY81" fmla="*/ 565986 h 1982292"/>
                <a:gd name="connsiteX82" fmla="*/ 2612884 w 5812369"/>
                <a:gd name="connsiteY82" fmla="*/ 565986 h 1982292"/>
                <a:gd name="connsiteX83" fmla="*/ 2612884 w 5812369"/>
                <a:gd name="connsiteY83" fmla="*/ 449749 h 1982292"/>
                <a:gd name="connsiteX84" fmla="*/ 2670113 w 5812369"/>
                <a:gd name="connsiteY84" fmla="*/ 449749 h 1982292"/>
                <a:gd name="connsiteX85" fmla="*/ 2730025 w 5812369"/>
                <a:gd name="connsiteY85" fmla="*/ 430078 h 1982292"/>
                <a:gd name="connsiteX86" fmla="*/ 2751486 w 5812369"/>
                <a:gd name="connsiteY86" fmla="*/ 375536 h 1982292"/>
                <a:gd name="connsiteX87" fmla="*/ 2730025 w 5812369"/>
                <a:gd name="connsiteY87" fmla="*/ 322782 h 1982292"/>
                <a:gd name="connsiteX88" fmla="*/ 2670113 w 5812369"/>
                <a:gd name="connsiteY88" fmla="*/ 303111 h 1982292"/>
                <a:gd name="connsiteX89" fmla="*/ 2612884 w 5812369"/>
                <a:gd name="connsiteY89" fmla="*/ 303111 h 1982292"/>
                <a:gd name="connsiteX90" fmla="*/ 3077873 w 5812369"/>
                <a:gd name="connsiteY90" fmla="*/ 857474 h 1982292"/>
                <a:gd name="connsiteX91" fmla="*/ 3077873 w 5812369"/>
                <a:gd name="connsiteY91" fmla="*/ 186874 h 1982292"/>
                <a:gd name="connsiteX92" fmla="*/ 3212899 w 5812369"/>
                <a:gd name="connsiteY92" fmla="*/ 186874 h 1982292"/>
                <a:gd name="connsiteX93" fmla="*/ 3212899 w 5812369"/>
                <a:gd name="connsiteY93" fmla="*/ 734083 h 1982292"/>
                <a:gd name="connsiteX94" fmla="*/ 3466855 w 5812369"/>
                <a:gd name="connsiteY94" fmla="*/ 734083 h 1982292"/>
                <a:gd name="connsiteX95" fmla="*/ 3466855 w 5812369"/>
                <a:gd name="connsiteY95" fmla="*/ 857474 h 1982292"/>
                <a:gd name="connsiteX96" fmla="*/ 3595621 w 5812369"/>
                <a:gd name="connsiteY96" fmla="*/ 857474 h 1982292"/>
                <a:gd name="connsiteX97" fmla="*/ 3595621 w 5812369"/>
                <a:gd name="connsiteY97" fmla="*/ 186874 h 1982292"/>
                <a:gd name="connsiteX98" fmla="*/ 3730647 w 5812369"/>
                <a:gd name="connsiteY98" fmla="*/ 186874 h 1982292"/>
                <a:gd name="connsiteX99" fmla="*/ 3730647 w 5812369"/>
                <a:gd name="connsiteY99" fmla="*/ 857474 h 1982292"/>
                <a:gd name="connsiteX100" fmla="*/ 3896076 w 5812369"/>
                <a:gd name="connsiteY100" fmla="*/ 658976 h 1982292"/>
                <a:gd name="connsiteX101" fmla="*/ 3870144 w 5812369"/>
                <a:gd name="connsiteY101" fmla="*/ 522174 h 1982292"/>
                <a:gd name="connsiteX102" fmla="*/ 3896076 w 5812369"/>
                <a:gd name="connsiteY102" fmla="*/ 386265 h 1982292"/>
                <a:gd name="connsiteX103" fmla="*/ 3967613 w 5812369"/>
                <a:gd name="connsiteY103" fmla="*/ 272711 h 1982292"/>
                <a:gd name="connsiteX104" fmla="*/ 4080284 w 5812369"/>
                <a:gd name="connsiteY104" fmla="*/ 195815 h 1982292"/>
                <a:gd name="connsiteX105" fmla="*/ 4224252 w 5812369"/>
                <a:gd name="connsiteY105" fmla="*/ 167203 h 1982292"/>
                <a:gd name="connsiteX106" fmla="*/ 4368220 w 5812369"/>
                <a:gd name="connsiteY106" fmla="*/ 195815 h 1982292"/>
                <a:gd name="connsiteX107" fmla="*/ 4480890 w 5812369"/>
                <a:gd name="connsiteY107" fmla="*/ 272711 h 1982292"/>
                <a:gd name="connsiteX108" fmla="*/ 4552427 w 5812369"/>
                <a:gd name="connsiteY108" fmla="*/ 386265 h 1982292"/>
                <a:gd name="connsiteX109" fmla="*/ 4578359 w 5812369"/>
                <a:gd name="connsiteY109" fmla="*/ 522174 h 1982292"/>
                <a:gd name="connsiteX110" fmla="*/ 4543485 w 5812369"/>
                <a:gd name="connsiteY110" fmla="*/ 679541 h 1982292"/>
                <a:gd name="connsiteX111" fmla="*/ 4446910 w 5812369"/>
                <a:gd name="connsiteY111" fmla="*/ 802037 h 1982292"/>
                <a:gd name="connsiteX112" fmla="*/ 4487150 w 5812369"/>
                <a:gd name="connsiteY112" fmla="*/ 840485 h 1982292"/>
                <a:gd name="connsiteX113" fmla="*/ 4626646 w 5812369"/>
                <a:gd name="connsiteY113" fmla="*/ 903968 h 1982292"/>
                <a:gd name="connsiteX114" fmla="*/ 4674934 w 5812369"/>
                <a:gd name="connsiteY114" fmla="*/ 896815 h 1982292"/>
                <a:gd name="connsiteX115" fmla="*/ 4674934 w 5812369"/>
                <a:gd name="connsiteY115" fmla="*/ 1012159 h 1982292"/>
                <a:gd name="connsiteX116" fmla="*/ 4604291 w 5812369"/>
                <a:gd name="connsiteY116" fmla="*/ 1023782 h 1982292"/>
                <a:gd name="connsiteX117" fmla="*/ 4395940 w 5812369"/>
                <a:gd name="connsiteY117" fmla="*/ 936157 h 1982292"/>
                <a:gd name="connsiteX118" fmla="*/ 4316355 w 5812369"/>
                <a:gd name="connsiteY118" fmla="*/ 864627 h 1982292"/>
                <a:gd name="connsiteX119" fmla="*/ 4224252 w 5812369"/>
                <a:gd name="connsiteY119" fmla="*/ 876250 h 1982292"/>
                <a:gd name="connsiteX120" fmla="*/ 4080284 w 5812369"/>
                <a:gd name="connsiteY120" fmla="*/ 847638 h 1982292"/>
                <a:gd name="connsiteX121" fmla="*/ 3967613 w 5812369"/>
                <a:gd name="connsiteY121" fmla="*/ 771637 h 1982292"/>
                <a:gd name="connsiteX122" fmla="*/ 3896076 w 5812369"/>
                <a:gd name="connsiteY122" fmla="*/ 658976 h 1982292"/>
                <a:gd name="connsiteX123" fmla="*/ 4070447 w 5812369"/>
                <a:gd name="connsiteY123" fmla="*/ 360336 h 1982292"/>
                <a:gd name="connsiteX124" fmla="*/ 4008747 w 5812369"/>
                <a:gd name="connsiteY124" fmla="*/ 522174 h 1982292"/>
                <a:gd name="connsiteX125" fmla="*/ 4070447 w 5812369"/>
                <a:gd name="connsiteY125" fmla="*/ 684012 h 1982292"/>
                <a:gd name="connsiteX126" fmla="*/ 4225146 w 5812369"/>
                <a:gd name="connsiteY126" fmla="*/ 749283 h 1982292"/>
                <a:gd name="connsiteX127" fmla="*/ 4335134 w 5812369"/>
                <a:gd name="connsiteY127" fmla="*/ 719777 h 1982292"/>
                <a:gd name="connsiteX128" fmla="*/ 4412036 w 5812369"/>
                <a:gd name="connsiteY128" fmla="*/ 637517 h 1982292"/>
                <a:gd name="connsiteX129" fmla="*/ 4439756 w 5812369"/>
                <a:gd name="connsiteY129" fmla="*/ 522174 h 1982292"/>
                <a:gd name="connsiteX130" fmla="*/ 4378056 w 5812369"/>
                <a:gd name="connsiteY130" fmla="*/ 360336 h 1982292"/>
                <a:gd name="connsiteX131" fmla="*/ 4224252 w 5812369"/>
                <a:gd name="connsiteY131" fmla="*/ 295064 h 1982292"/>
                <a:gd name="connsiteX132" fmla="*/ 4069553 w 5812369"/>
                <a:gd name="connsiteY132" fmla="*/ 360336 h 1982292"/>
                <a:gd name="connsiteX133" fmla="*/ 4705337 w 5812369"/>
                <a:gd name="connsiteY133" fmla="*/ 595493 h 1982292"/>
                <a:gd name="connsiteX134" fmla="*/ 4705337 w 5812369"/>
                <a:gd name="connsiteY134" fmla="*/ 186874 h 1982292"/>
                <a:gd name="connsiteX135" fmla="*/ 4841257 w 5812369"/>
                <a:gd name="connsiteY135" fmla="*/ 186874 h 1982292"/>
                <a:gd name="connsiteX136" fmla="*/ 4841257 w 5812369"/>
                <a:gd name="connsiteY136" fmla="*/ 606222 h 1982292"/>
                <a:gd name="connsiteX137" fmla="*/ 4877025 w 5812369"/>
                <a:gd name="connsiteY137" fmla="*/ 711730 h 1982292"/>
                <a:gd name="connsiteX138" fmla="*/ 4976283 w 5812369"/>
                <a:gd name="connsiteY138" fmla="*/ 749283 h 1982292"/>
                <a:gd name="connsiteX139" fmla="*/ 5074646 w 5812369"/>
                <a:gd name="connsiteY139" fmla="*/ 711730 h 1982292"/>
                <a:gd name="connsiteX140" fmla="*/ 5110414 w 5812369"/>
                <a:gd name="connsiteY140" fmla="*/ 606222 h 1982292"/>
                <a:gd name="connsiteX141" fmla="*/ 5110414 w 5812369"/>
                <a:gd name="connsiteY141" fmla="*/ 186874 h 1982292"/>
                <a:gd name="connsiteX142" fmla="*/ 5246334 w 5812369"/>
                <a:gd name="connsiteY142" fmla="*/ 186874 h 1982292"/>
                <a:gd name="connsiteX143" fmla="*/ 5246334 w 5812369"/>
                <a:gd name="connsiteY143" fmla="*/ 595493 h 1982292"/>
                <a:gd name="connsiteX144" fmla="*/ 5173903 w 5812369"/>
                <a:gd name="connsiteY144" fmla="*/ 802037 h 1982292"/>
                <a:gd name="connsiteX145" fmla="*/ 4975389 w 5812369"/>
                <a:gd name="connsiteY145" fmla="*/ 876250 h 1982292"/>
                <a:gd name="connsiteX146" fmla="*/ 4777768 w 5812369"/>
                <a:gd name="connsiteY146" fmla="*/ 802037 h 1982292"/>
                <a:gd name="connsiteX147" fmla="*/ 4705337 w 5812369"/>
                <a:gd name="connsiteY147" fmla="*/ 595493 h 1982292"/>
                <a:gd name="connsiteX148" fmla="*/ 5423388 w 5812369"/>
                <a:gd name="connsiteY148" fmla="*/ 857474 h 1982292"/>
                <a:gd name="connsiteX149" fmla="*/ 5423388 w 5812369"/>
                <a:gd name="connsiteY149" fmla="*/ 186874 h 1982292"/>
                <a:gd name="connsiteX150" fmla="*/ 5812370 w 5812369"/>
                <a:gd name="connsiteY150" fmla="*/ 186874 h 1982292"/>
                <a:gd name="connsiteX151" fmla="*/ 5812370 w 5812369"/>
                <a:gd name="connsiteY151" fmla="*/ 303111 h 1982292"/>
                <a:gd name="connsiteX152" fmla="*/ 5558414 w 5812369"/>
                <a:gd name="connsiteY152" fmla="*/ 303111 h 1982292"/>
                <a:gd name="connsiteX153" fmla="*/ 5558414 w 5812369"/>
                <a:gd name="connsiteY153" fmla="*/ 457796 h 1982292"/>
                <a:gd name="connsiteX154" fmla="*/ 5773919 w 5812369"/>
                <a:gd name="connsiteY154" fmla="*/ 457796 h 1982292"/>
                <a:gd name="connsiteX155" fmla="*/ 5773919 w 5812369"/>
                <a:gd name="connsiteY155" fmla="*/ 574033 h 1982292"/>
                <a:gd name="connsiteX156" fmla="*/ 5558414 w 5812369"/>
                <a:gd name="connsiteY156" fmla="*/ 574033 h 1982292"/>
                <a:gd name="connsiteX157" fmla="*/ 5558414 w 5812369"/>
                <a:gd name="connsiteY157" fmla="*/ 741236 h 1982292"/>
                <a:gd name="connsiteX158" fmla="*/ 5812370 w 5812369"/>
                <a:gd name="connsiteY158" fmla="*/ 741236 h 1982292"/>
                <a:gd name="connsiteX159" fmla="*/ 5812370 w 5812369"/>
                <a:gd name="connsiteY159" fmla="*/ 857474 h 1982292"/>
                <a:gd name="connsiteX160" fmla="*/ 0 w 5812369"/>
                <a:gd name="connsiteY160" fmla="*/ 1827608 h 1982292"/>
                <a:gd name="connsiteX161" fmla="*/ 0 w 5812369"/>
                <a:gd name="connsiteY161" fmla="*/ 1157008 h 1982292"/>
                <a:gd name="connsiteX162" fmla="*/ 388982 w 5812369"/>
                <a:gd name="connsiteY162" fmla="*/ 1157008 h 1982292"/>
                <a:gd name="connsiteX163" fmla="*/ 388982 w 5812369"/>
                <a:gd name="connsiteY163" fmla="*/ 1273245 h 1982292"/>
                <a:gd name="connsiteX164" fmla="*/ 135920 w 5812369"/>
                <a:gd name="connsiteY164" fmla="*/ 1273245 h 1982292"/>
                <a:gd name="connsiteX165" fmla="*/ 135920 w 5812369"/>
                <a:gd name="connsiteY165" fmla="*/ 1427930 h 1982292"/>
                <a:gd name="connsiteX166" fmla="*/ 351425 w 5812369"/>
                <a:gd name="connsiteY166" fmla="*/ 1427930 h 1982292"/>
                <a:gd name="connsiteX167" fmla="*/ 351425 w 5812369"/>
                <a:gd name="connsiteY167" fmla="*/ 1544168 h 1982292"/>
                <a:gd name="connsiteX168" fmla="*/ 135920 w 5812369"/>
                <a:gd name="connsiteY168" fmla="*/ 1544168 h 1982292"/>
                <a:gd name="connsiteX169" fmla="*/ 135920 w 5812369"/>
                <a:gd name="connsiteY169" fmla="*/ 1827608 h 1982292"/>
                <a:gd name="connsiteX170" fmla="*/ 517748 w 5812369"/>
                <a:gd name="connsiteY170" fmla="*/ 1827608 h 1982292"/>
                <a:gd name="connsiteX171" fmla="*/ 517748 w 5812369"/>
                <a:gd name="connsiteY171" fmla="*/ 1157008 h 1982292"/>
                <a:gd name="connsiteX172" fmla="*/ 721628 w 5812369"/>
                <a:gd name="connsiteY172" fmla="*/ 1157008 h 1982292"/>
                <a:gd name="connsiteX173" fmla="*/ 895999 w 5812369"/>
                <a:gd name="connsiteY173" fmla="*/ 1210656 h 1982292"/>
                <a:gd name="connsiteX174" fmla="*/ 959488 w 5812369"/>
                <a:gd name="connsiteY174" fmla="*/ 1357294 h 1982292"/>
                <a:gd name="connsiteX175" fmla="*/ 931768 w 5812369"/>
                <a:gd name="connsiteY175" fmla="*/ 1461907 h 1982292"/>
                <a:gd name="connsiteX176" fmla="*/ 853077 w 5812369"/>
                <a:gd name="connsiteY176" fmla="*/ 1530756 h 1982292"/>
                <a:gd name="connsiteX177" fmla="*/ 1062322 w 5812369"/>
                <a:gd name="connsiteY177" fmla="*/ 1827608 h 1982292"/>
                <a:gd name="connsiteX178" fmla="*/ 900470 w 5812369"/>
                <a:gd name="connsiteY178" fmla="*/ 1827608 h 1982292"/>
                <a:gd name="connsiteX179" fmla="*/ 722522 w 5812369"/>
                <a:gd name="connsiteY179" fmla="*/ 1556686 h 1982292"/>
                <a:gd name="connsiteX180" fmla="*/ 653668 w 5812369"/>
                <a:gd name="connsiteY180" fmla="*/ 1556686 h 1982292"/>
                <a:gd name="connsiteX181" fmla="*/ 653668 w 5812369"/>
                <a:gd name="connsiteY181" fmla="*/ 1827608 h 1982292"/>
                <a:gd name="connsiteX182" fmla="*/ 653668 w 5812369"/>
                <a:gd name="connsiteY182" fmla="*/ 1441342 h 1982292"/>
                <a:gd name="connsiteX183" fmla="*/ 729676 w 5812369"/>
                <a:gd name="connsiteY183" fmla="*/ 1441342 h 1982292"/>
                <a:gd name="connsiteX184" fmla="*/ 796742 w 5812369"/>
                <a:gd name="connsiteY184" fmla="*/ 1418989 h 1982292"/>
                <a:gd name="connsiteX185" fmla="*/ 819991 w 5812369"/>
                <a:gd name="connsiteY185" fmla="*/ 1355506 h 1982292"/>
                <a:gd name="connsiteX186" fmla="*/ 796742 w 5812369"/>
                <a:gd name="connsiteY186" fmla="*/ 1294705 h 1982292"/>
                <a:gd name="connsiteX187" fmla="*/ 729676 w 5812369"/>
                <a:gd name="connsiteY187" fmla="*/ 1273245 h 1982292"/>
                <a:gd name="connsiteX188" fmla="*/ 653668 w 5812369"/>
                <a:gd name="connsiteY188" fmla="*/ 1273245 h 1982292"/>
                <a:gd name="connsiteX189" fmla="*/ 1100773 w 5812369"/>
                <a:gd name="connsiteY189" fmla="*/ 1827608 h 1982292"/>
                <a:gd name="connsiteX190" fmla="*/ 1353835 w 5812369"/>
                <a:gd name="connsiteY190" fmla="*/ 1157008 h 1982292"/>
                <a:gd name="connsiteX191" fmla="*/ 1530889 w 5812369"/>
                <a:gd name="connsiteY191" fmla="*/ 1157008 h 1982292"/>
                <a:gd name="connsiteX192" fmla="*/ 1783950 w 5812369"/>
                <a:gd name="connsiteY192" fmla="*/ 1827608 h 1982292"/>
                <a:gd name="connsiteX193" fmla="*/ 1639982 w 5812369"/>
                <a:gd name="connsiteY193" fmla="*/ 1827608 h 1982292"/>
                <a:gd name="connsiteX194" fmla="*/ 1575599 w 5812369"/>
                <a:gd name="connsiteY194" fmla="*/ 1653252 h 1982292"/>
                <a:gd name="connsiteX195" fmla="*/ 1308230 w 5812369"/>
                <a:gd name="connsiteY195" fmla="*/ 1653252 h 1982292"/>
                <a:gd name="connsiteX196" fmla="*/ 1244741 w 5812369"/>
                <a:gd name="connsiteY196" fmla="*/ 1827608 h 1982292"/>
                <a:gd name="connsiteX197" fmla="*/ 1350258 w 5812369"/>
                <a:gd name="connsiteY197" fmla="*/ 1537015 h 1982292"/>
                <a:gd name="connsiteX198" fmla="*/ 1534466 w 5812369"/>
                <a:gd name="connsiteY198" fmla="*/ 1537015 h 1982292"/>
                <a:gd name="connsiteX199" fmla="*/ 1442362 w 5812369"/>
                <a:gd name="connsiteY199" fmla="*/ 1285763 h 1982292"/>
                <a:gd name="connsiteX200" fmla="*/ 1896621 w 5812369"/>
                <a:gd name="connsiteY200" fmla="*/ 1827608 h 1982292"/>
                <a:gd name="connsiteX201" fmla="*/ 1896621 w 5812369"/>
                <a:gd name="connsiteY201" fmla="*/ 1157008 h 1982292"/>
                <a:gd name="connsiteX202" fmla="*/ 2070098 w 5812369"/>
                <a:gd name="connsiteY202" fmla="*/ 1157008 h 1982292"/>
                <a:gd name="connsiteX203" fmla="*/ 2368764 w 5812369"/>
                <a:gd name="connsiteY203" fmla="*/ 1637158 h 1982292"/>
                <a:gd name="connsiteX204" fmla="*/ 2368764 w 5812369"/>
                <a:gd name="connsiteY204" fmla="*/ 1157008 h 1982292"/>
                <a:gd name="connsiteX205" fmla="*/ 2503790 w 5812369"/>
                <a:gd name="connsiteY205" fmla="*/ 1157008 h 1982292"/>
                <a:gd name="connsiteX206" fmla="*/ 2503790 w 5812369"/>
                <a:gd name="connsiteY206" fmla="*/ 1827608 h 1982292"/>
                <a:gd name="connsiteX207" fmla="*/ 2330313 w 5812369"/>
                <a:gd name="connsiteY207" fmla="*/ 1827608 h 1982292"/>
                <a:gd name="connsiteX208" fmla="*/ 2031647 w 5812369"/>
                <a:gd name="connsiteY208" fmla="*/ 1345670 h 1982292"/>
                <a:gd name="connsiteX209" fmla="*/ 2031647 w 5812369"/>
                <a:gd name="connsiteY209" fmla="*/ 1827608 h 1982292"/>
                <a:gd name="connsiteX210" fmla="*/ 2644181 w 5812369"/>
                <a:gd name="connsiteY210" fmla="*/ 1492308 h 1982292"/>
                <a:gd name="connsiteX211" fmla="*/ 2670113 w 5812369"/>
                <a:gd name="connsiteY211" fmla="*/ 1356400 h 1982292"/>
                <a:gd name="connsiteX212" fmla="*/ 2741650 w 5812369"/>
                <a:gd name="connsiteY212" fmla="*/ 1242845 h 1982292"/>
                <a:gd name="connsiteX213" fmla="*/ 2854321 w 5812369"/>
                <a:gd name="connsiteY213" fmla="*/ 1166844 h 1982292"/>
                <a:gd name="connsiteX214" fmla="*/ 2999183 w 5812369"/>
                <a:gd name="connsiteY214" fmla="*/ 1138231 h 1982292"/>
                <a:gd name="connsiteX215" fmla="*/ 3160141 w 5812369"/>
                <a:gd name="connsiteY215" fmla="*/ 1173997 h 1982292"/>
                <a:gd name="connsiteX216" fmla="*/ 3279965 w 5812369"/>
                <a:gd name="connsiteY216" fmla="*/ 1274140 h 1982292"/>
                <a:gd name="connsiteX217" fmla="*/ 3173554 w 5812369"/>
                <a:gd name="connsiteY217" fmla="*/ 1357294 h 1982292"/>
                <a:gd name="connsiteX218" fmla="*/ 3099334 w 5812369"/>
                <a:gd name="connsiteY218" fmla="*/ 1290234 h 1982292"/>
                <a:gd name="connsiteX219" fmla="*/ 2999183 w 5812369"/>
                <a:gd name="connsiteY219" fmla="*/ 1265198 h 1982292"/>
                <a:gd name="connsiteX220" fmla="*/ 2844484 w 5812369"/>
                <a:gd name="connsiteY220" fmla="*/ 1330470 h 1982292"/>
                <a:gd name="connsiteX221" fmla="*/ 2782784 w 5812369"/>
                <a:gd name="connsiteY221" fmla="*/ 1492308 h 1982292"/>
                <a:gd name="connsiteX222" fmla="*/ 2844484 w 5812369"/>
                <a:gd name="connsiteY222" fmla="*/ 1655040 h 1982292"/>
                <a:gd name="connsiteX223" fmla="*/ 2999183 w 5812369"/>
                <a:gd name="connsiteY223" fmla="*/ 1719418 h 1982292"/>
                <a:gd name="connsiteX224" fmla="*/ 3099334 w 5812369"/>
                <a:gd name="connsiteY224" fmla="*/ 1695276 h 1982292"/>
                <a:gd name="connsiteX225" fmla="*/ 3173554 w 5812369"/>
                <a:gd name="connsiteY225" fmla="*/ 1627322 h 1982292"/>
                <a:gd name="connsiteX226" fmla="*/ 3279965 w 5812369"/>
                <a:gd name="connsiteY226" fmla="*/ 1709582 h 1982292"/>
                <a:gd name="connsiteX227" fmla="*/ 3181602 w 5812369"/>
                <a:gd name="connsiteY227" fmla="*/ 1798996 h 1982292"/>
                <a:gd name="connsiteX228" fmla="*/ 3051047 w 5812369"/>
                <a:gd name="connsiteY228" fmla="*/ 1842808 h 1982292"/>
                <a:gd name="connsiteX229" fmla="*/ 2967885 w 5812369"/>
                <a:gd name="connsiteY229" fmla="*/ 1982293 h 1982292"/>
                <a:gd name="connsiteX230" fmla="*/ 2848061 w 5812369"/>
                <a:gd name="connsiteY230" fmla="*/ 1982293 h 1982292"/>
                <a:gd name="connsiteX231" fmla="*/ 2932117 w 5812369"/>
                <a:gd name="connsiteY231" fmla="*/ 1841020 h 1982292"/>
                <a:gd name="connsiteX232" fmla="*/ 2780995 w 5812369"/>
                <a:gd name="connsiteY232" fmla="*/ 1775748 h 1982292"/>
                <a:gd name="connsiteX233" fmla="*/ 2679055 w 5812369"/>
                <a:gd name="connsiteY233" fmla="*/ 1651464 h 1982292"/>
                <a:gd name="connsiteX234" fmla="*/ 2644181 w 5812369"/>
                <a:gd name="connsiteY234" fmla="*/ 1492308 h 1982292"/>
                <a:gd name="connsiteX235" fmla="*/ 3319310 w 5812369"/>
                <a:gd name="connsiteY235" fmla="*/ 1827608 h 1982292"/>
                <a:gd name="connsiteX236" fmla="*/ 3572372 w 5812369"/>
                <a:gd name="connsiteY236" fmla="*/ 1157008 h 1982292"/>
                <a:gd name="connsiteX237" fmla="*/ 3749426 w 5812369"/>
                <a:gd name="connsiteY237" fmla="*/ 1157008 h 1982292"/>
                <a:gd name="connsiteX238" fmla="*/ 4002487 w 5812369"/>
                <a:gd name="connsiteY238" fmla="*/ 1827608 h 1982292"/>
                <a:gd name="connsiteX239" fmla="*/ 3858519 w 5812369"/>
                <a:gd name="connsiteY239" fmla="*/ 1827608 h 1982292"/>
                <a:gd name="connsiteX240" fmla="*/ 3795030 w 5812369"/>
                <a:gd name="connsiteY240" fmla="*/ 1653252 h 1982292"/>
                <a:gd name="connsiteX241" fmla="*/ 3527661 w 5812369"/>
                <a:gd name="connsiteY241" fmla="*/ 1653252 h 1982292"/>
                <a:gd name="connsiteX242" fmla="*/ 3463278 w 5812369"/>
                <a:gd name="connsiteY242" fmla="*/ 1827608 h 1982292"/>
                <a:gd name="connsiteX243" fmla="*/ 3569689 w 5812369"/>
                <a:gd name="connsiteY243" fmla="*/ 1537015 h 1982292"/>
                <a:gd name="connsiteX244" fmla="*/ 3753002 w 5812369"/>
                <a:gd name="connsiteY244" fmla="*/ 1537015 h 1982292"/>
                <a:gd name="connsiteX245" fmla="*/ 3660899 w 5812369"/>
                <a:gd name="connsiteY245" fmla="*/ 1285763 h 1982292"/>
                <a:gd name="connsiteX246" fmla="*/ 4115158 w 5812369"/>
                <a:gd name="connsiteY246" fmla="*/ 1827608 h 1982292"/>
                <a:gd name="connsiteX247" fmla="*/ 4115158 w 5812369"/>
                <a:gd name="connsiteY247" fmla="*/ 1157008 h 1982292"/>
                <a:gd name="connsiteX248" fmla="*/ 4251078 w 5812369"/>
                <a:gd name="connsiteY248" fmla="*/ 1157008 h 1982292"/>
                <a:gd name="connsiteX249" fmla="*/ 4251078 w 5812369"/>
                <a:gd name="connsiteY249" fmla="*/ 1827608 h 1982292"/>
                <a:gd name="connsiteX250" fmla="*/ 4386998 w 5812369"/>
                <a:gd name="connsiteY250" fmla="*/ 1734618 h 1982292"/>
                <a:gd name="connsiteX251" fmla="*/ 4485361 w 5812369"/>
                <a:gd name="connsiteY251" fmla="*/ 1644311 h 1982292"/>
                <a:gd name="connsiteX252" fmla="*/ 4553321 w 5812369"/>
                <a:gd name="connsiteY252" fmla="*/ 1705112 h 1982292"/>
                <a:gd name="connsiteX253" fmla="*/ 4632906 w 5812369"/>
                <a:gd name="connsiteY253" fmla="*/ 1726571 h 1982292"/>
                <a:gd name="connsiteX254" fmla="*/ 4695501 w 5812369"/>
                <a:gd name="connsiteY254" fmla="*/ 1706006 h 1982292"/>
                <a:gd name="connsiteX255" fmla="*/ 4718750 w 5812369"/>
                <a:gd name="connsiteY255" fmla="*/ 1648781 h 1982292"/>
                <a:gd name="connsiteX256" fmla="*/ 4706231 w 5812369"/>
                <a:gd name="connsiteY256" fmla="*/ 1609439 h 1982292"/>
                <a:gd name="connsiteX257" fmla="*/ 4671357 w 5812369"/>
                <a:gd name="connsiteY257" fmla="*/ 1579933 h 1982292"/>
                <a:gd name="connsiteX258" fmla="*/ 4622175 w 5812369"/>
                <a:gd name="connsiteY258" fmla="*/ 1554897 h 1982292"/>
                <a:gd name="connsiteX259" fmla="*/ 4565840 w 5812369"/>
                <a:gd name="connsiteY259" fmla="*/ 1528967 h 1982292"/>
                <a:gd name="connsiteX260" fmla="*/ 4510399 w 5812369"/>
                <a:gd name="connsiteY260" fmla="*/ 1498567 h 1982292"/>
                <a:gd name="connsiteX261" fmla="*/ 4461217 w 5812369"/>
                <a:gd name="connsiteY261" fmla="*/ 1459225 h 1982292"/>
                <a:gd name="connsiteX262" fmla="*/ 4426343 w 5812369"/>
                <a:gd name="connsiteY262" fmla="*/ 1404683 h 1982292"/>
                <a:gd name="connsiteX263" fmla="*/ 4412930 w 5812369"/>
                <a:gd name="connsiteY263" fmla="*/ 1332258 h 1982292"/>
                <a:gd name="connsiteX264" fmla="*/ 4473736 w 5812369"/>
                <a:gd name="connsiteY264" fmla="*/ 1194562 h 1982292"/>
                <a:gd name="connsiteX265" fmla="*/ 4627541 w 5812369"/>
                <a:gd name="connsiteY265" fmla="*/ 1138231 h 1982292"/>
                <a:gd name="connsiteX266" fmla="*/ 4860930 w 5812369"/>
                <a:gd name="connsiteY266" fmla="*/ 1250892 h 1982292"/>
                <a:gd name="connsiteX267" fmla="*/ 4761672 w 5812369"/>
                <a:gd name="connsiteY267" fmla="*/ 1340305 h 1982292"/>
                <a:gd name="connsiteX268" fmla="*/ 4628435 w 5812369"/>
                <a:gd name="connsiteY268" fmla="*/ 1256257 h 1982292"/>
                <a:gd name="connsiteX269" fmla="*/ 4572100 w 5812369"/>
                <a:gd name="connsiteY269" fmla="*/ 1276822 h 1982292"/>
                <a:gd name="connsiteX270" fmla="*/ 4550639 w 5812369"/>
                <a:gd name="connsiteY270" fmla="*/ 1326893 h 1982292"/>
                <a:gd name="connsiteX271" fmla="*/ 4561369 w 5812369"/>
                <a:gd name="connsiteY271" fmla="*/ 1361765 h 1982292"/>
                <a:gd name="connsiteX272" fmla="*/ 4589090 w 5812369"/>
                <a:gd name="connsiteY272" fmla="*/ 1389483 h 1982292"/>
                <a:gd name="connsiteX273" fmla="*/ 4630223 w 5812369"/>
                <a:gd name="connsiteY273" fmla="*/ 1412730 h 1982292"/>
                <a:gd name="connsiteX274" fmla="*/ 4677616 w 5812369"/>
                <a:gd name="connsiteY274" fmla="*/ 1435084 h 1982292"/>
                <a:gd name="connsiteX275" fmla="*/ 4728586 w 5812369"/>
                <a:gd name="connsiteY275" fmla="*/ 1458331 h 1982292"/>
                <a:gd name="connsiteX276" fmla="*/ 4776874 w 5812369"/>
                <a:gd name="connsiteY276" fmla="*/ 1488731 h 1982292"/>
                <a:gd name="connsiteX277" fmla="*/ 4818008 w 5812369"/>
                <a:gd name="connsiteY277" fmla="*/ 1528073 h 1982292"/>
                <a:gd name="connsiteX278" fmla="*/ 4845728 w 5812369"/>
                <a:gd name="connsiteY278" fmla="*/ 1579039 h 1982292"/>
                <a:gd name="connsiteX279" fmla="*/ 4856459 w 5812369"/>
                <a:gd name="connsiteY279" fmla="*/ 1646099 h 1982292"/>
                <a:gd name="connsiteX280" fmla="*/ 4791181 w 5812369"/>
                <a:gd name="connsiteY280" fmla="*/ 1791843 h 1982292"/>
                <a:gd name="connsiteX281" fmla="*/ 4634694 w 5812369"/>
                <a:gd name="connsiteY281" fmla="*/ 1846385 h 1982292"/>
                <a:gd name="connsiteX282" fmla="*/ 4492515 w 5812369"/>
                <a:gd name="connsiteY282" fmla="*/ 1818667 h 1982292"/>
                <a:gd name="connsiteX283" fmla="*/ 4386998 w 5812369"/>
                <a:gd name="connsiteY283" fmla="*/ 1734618 h 1982292"/>
                <a:gd name="connsiteX284" fmla="*/ 5007580 w 5812369"/>
                <a:gd name="connsiteY284" fmla="*/ 1827608 h 1982292"/>
                <a:gd name="connsiteX285" fmla="*/ 5007580 w 5812369"/>
                <a:gd name="connsiteY285" fmla="*/ 1157008 h 1982292"/>
                <a:gd name="connsiteX286" fmla="*/ 5396562 w 5812369"/>
                <a:gd name="connsiteY286" fmla="*/ 1157008 h 1982292"/>
                <a:gd name="connsiteX287" fmla="*/ 5396562 w 5812369"/>
                <a:gd name="connsiteY287" fmla="*/ 1273245 h 1982292"/>
                <a:gd name="connsiteX288" fmla="*/ 5143500 w 5812369"/>
                <a:gd name="connsiteY288" fmla="*/ 1273245 h 1982292"/>
                <a:gd name="connsiteX289" fmla="*/ 5143500 w 5812369"/>
                <a:gd name="connsiteY289" fmla="*/ 1427930 h 1982292"/>
                <a:gd name="connsiteX290" fmla="*/ 5359005 w 5812369"/>
                <a:gd name="connsiteY290" fmla="*/ 1427930 h 1982292"/>
                <a:gd name="connsiteX291" fmla="*/ 5359005 w 5812369"/>
                <a:gd name="connsiteY291" fmla="*/ 1544168 h 1982292"/>
                <a:gd name="connsiteX292" fmla="*/ 5143500 w 5812369"/>
                <a:gd name="connsiteY292" fmla="*/ 1544168 h 1982292"/>
                <a:gd name="connsiteX293" fmla="*/ 5143500 w 5812369"/>
                <a:gd name="connsiteY293" fmla="*/ 1711371 h 1982292"/>
                <a:gd name="connsiteX294" fmla="*/ 5396562 w 5812369"/>
                <a:gd name="connsiteY294" fmla="*/ 1711371 h 1982292"/>
                <a:gd name="connsiteX295" fmla="*/ 5396562 w 5812369"/>
                <a:gd name="connsiteY295" fmla="*/ 1827608 h 198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Lst>
              <a:rect l="l" t="t" r="r" b="b"/>
              <a:pathLst>
                <a:path w="5812369" h="1982292">
                  <a:moveTo>
                    <a:pt x="0" y="857474"/>
                  </a:moveTo>
                  <a:lnTo>
                    <a:pt x="0" y="186874"/>
                  </a:lnTo>
                  <a:lnTo>
                    <a:pt x="203880" y="186874"/>
                  </a:lnTo>
                  <a:cubicBezTo>
                    <a:pt x="277804" y="186874"/>
                    <a:pt x="335624" y="204756"/>
                    <a:pt x="377357" y="240522"/>
                  </a:cubicBezTo>
                  <a:cubicBezTo>
                    <a:pt x="419680" y="276287"/>
                    <a:pt x="441141" y="325169"/>
                    <a:pt x="441740" y="387160"/>
                  </a:cubicBezTo>
                  <a:cubicBezTo>
                    <a:pt x="441740" y="427100"/>
                    <a:pt x="432503" y="461668"/>
                    <a:pt x="414020" y="490879"/>
                  </a:cubicBezTo>
                  <a:cubicBezTo>
                    <a:pt x="395536" y="520681"/>
                    <a:pt x="369309" y="543928"/>
                    <a:pt x="335329" y="560621"/>
                  </a:cubicBezTo>
                  <a:lnTo>
                    <a:pt x="544574" y="857474"/>
                  </a:lnTo>
                  <a:lnTo>
                    <a:pt x="382722" y="857474"/>
                  </a:lnTo>
                  <a:lnTo>
                    <a:pt x="204774" y="586551"/>
                  </a:lnTo>
                  <a:lnTo>
                    <a:pt x="135920" y="586551"/>
                  </a:lnTo>
                  <a:lnTo>
                    <a:pt x="135920" y="857474"/>
                  </a:lnTo>
                  <a:close/>
                  <a:moveTo>
                    <a:pt x="135920" y="471208"/>
                  </a:moveTo>
                  <a:lnTo>
                    <a:pt x="211928" y="471208"/>
                  </a:lnTo>
                  <a:cubicBezTo>
                    <a:pt x="240543" y="471208"/>
                    <a:pt x="262603" y="463760"/>
                    <a:pt x="278100" y="448855"/>
                  </a:cubicBezTo>
                  <a:cubicBezTo>
                    <a:pt x="294195" y="433950"/>
                    <a:pt x="302243" y="412794"/>
                    <a:pt x="302243" y="385371"/>
                  </a:cubicBezTo>
                  <a:cubicBezTo>
                    <a:pt x="302243" y="359737"/>
                    <a:pt x="294195" y="339475"/>
                    <a:pt x="278100" y="324570"/>
                  </a:cubicBezTo>
                  <a:cubicBezTo>
                    <a:pt x="262004" y="309665"/>
                    <a:pt x="239944" y="302512"/>
                    <a:pt x="211928" y="303111"/>
                  </a:cubicBezTo>
                  <a:lnTo>
                    <a:pt x="135920" y="303111"/>
                  </a:lnTo>
                  <a:close/>
                  <a:moveTo>
                    <a:pt x="639361" y="857474"/>
                  </a:moveTo>
                  <a:lnTo>
                    <a:pt x="639361" y="186874"/>
                  </a:lnTo>
                  <a:lnTo>
                    <a:pt x="1028342" y="186874"/>
                  </a:lnTo>
                  <a:lnTo>
                    <a:pt x="1028342" y="303111"/>
                  </a:lnTo>
                  <a:lnTo>
                    <a:pt x="774387" y="303111"/>
                  </a:lnTo>
                  <a:lnTo>
                    <a:pt x="774387" y="457796"/>
                  </a:lnTo>
                  <a:lnTo>
                    <a:pt x="989891" y="457796"/>
                  </a:lnTo>
                  <a:lnTo>
                    <a:pt x="989891" y="574033"/>
                  </a:lnTo>
                  <a:lnTo>
                    <a:pt x="774387" y="574033"/>
                  </a:lnTo>
                  <a:lnTo>
                    <a:pt x="774387" y="741236"/>
                  </a:lnTo>
                  <a:lnTo>
                    <a:pt x="1028342" y="741236"/>
                  </a:lnTo>
                  <a:lnTo>
                    <a:pt x="1028342" y="857474"/>
                  </a:lnTo>
                  <a:close/>
                  <a:moveTo>
                    <a:pt x="770810" y="129649"/>
                  </a:moveTo>
                  <a:lnTo>
                    <a:pt x="878115" y="0"/>
                  </a:lnTo>
                  <a:lnTo>
                    <a:pt x="1017612" y="0"/>
                  </a:lnTo>
                  <a:lnTo>
                    <a:pt x="894211" y="129649"/>
                  </a:lnTo>
                  <a:close/>
                  <a:moveTo>
                    <a:pt x="1193771" y="857474"/>
                  </a:moveTo>
                  <a:lnTo>
                    <a:pt x="1193771" y="186874"/>
                  </a:lnTo>
                  <a:lnTo>
                    <a:pt x="1414641" y="186874"/>
                  </a:lnTo>
                  <a:cubicBezTo>
                    <a:pt x="1487967" y="186874"/>
                    <a:pt x="1545491" y="204756"/>
                    <a:pt x="1587224" y="240522"/>
                  </a:cubicBezTo>
                  <a:cubicBezTo>
                    <a:pt x="1629547" y="276287"/>
                    <a:pt x="1650713" y="325169"/>
                    <a:pt x="1650713" y="387160"/>
                  </a:cubicBezTo>
                  <a:cubicBezTo>
                    <a:pt x="1650713" y="449150"/>
                    <a:pt x="1629547" y="497737"/>
                    <a:pt x="1587224" y="532903"/>
                  </a:cubicBezTo>
                  <a:cubicBezTo>
                    <a:pt x="1544901" y="568669"/>
                    <a:pt x="1487368" y="586551"/>
                    <a:pt x="1414641" y="586551"/>
                  </a:cubicBezTo>
                  <a:lnTo>
                    <a:pt x="1329691" y="586551"/>
                  </a:lnTo>
                  <a:lnTo>
                    <a:pt x="1329691" y="857474"/>
                  </a:lnTo>
                  <a:close/>
                  <a:moveTo>
                    <a:pt x="1329691" y="471208"/>
                  </a:moveTo>
                  <a:lnTo>
                    <a:pt x="1420007" y="471208"/>
                  </a:lnTo>
                  <a:cubicBezTo>
                    <a:pt x="1449220" y="471208"/>
                    <a:pt x="1471871" y="463456"/>
                    <a:pt x="1487967" y="447961"/>
                  </a:cubicBezTo>
                  <a:cubicBezTo>
                    <a:pt x="1504062" y="433056"/>
                    <a:pt x="1512110" y="412195"/>
                    <a:pt x="1512110" y="385371"/>
                  </a:cubicBezTo>
                  <a:cubicBezTo>
                    <a:pt x="1512110" y="359737"/>
                    <a:pt x="1503767" y="339475"/>
                    <a:pt x="1487072" y="324570"/>
                  </a:cubicBezTo>
                  <a:cubicBezTo>
                    <a:pt x="1470977" y="309665"/>
                    <a:pt x="1448621" y="302512"/>
                    <a:pt x="1420007" y="303111"/>
                  </a:cubicBezTo>
                  <a:lnTo>
                    <a:pt x="1329691" y="303111"/>
                  </a:lnTo>
                  <a:close/>
                  <a:moveTo>
                    <a:pt x="1759807" y="595493"/>
                  </a:moveTo>
                  <a:lnTo>
                    <a:pt x="1759807" y="186874"/>
                  </a:lnTo>
                  <a:lnTo>
                    <a:pt x="1895727" y="186874"/>
                  </a:lnTo>
                  <a:lnTo>
                    <a:pt x="1895727" y="606222"/>
                  </a:lnTo>
                  <a:cubicBezTo>
                    <a:pt x="1895727" y="650929"/>
                    <a:pt x="1907647" y="686095"/>
                    <a:pt x="1931495" y="711730"/>
                  </a:cubicBezTo>
                  <a:cubicBezTo>
                    <a:pt x="1955344" y="736766"/>
                    <a:pt x="1988430" y="749283"/>
                    <a:pt x="2030753" y="749283"/>
                  </a:cubicBezTo>
                  <a:cubicBezTo>
                    <a:pt x="2072485" y="749283"/>
                    <a:pt x="2105267" y="736766"/>
                    <a:pt x="2129116" y="711730"/>
                  </a:cubicBezTo>
                  <a:cubicBezTo>
                    <a:pt x="2152964" y="686694"/>
                    <a:pt x="2164884" y="651528"/>
                    <a:pt x="2164884" y="606222"/>
                  </a:cubicBezTo>
                  <a:lnTo>
                    <a:pt x="2164884" y="186874"/>
                  </a:lnTo>
                  <a:lnTo>
                    <a:pt x="2300804" y="186874"/>
                  </a:lnTo>
                  <a:lnTo>
                    <a:pt x="2300804" y="595493"/>
                  </a:lnTo>
                  <a:cubicBezTo>
                    <a:pt x="2300804" y="683717"/>
                    <a:pt x="2276661" y="752565"/>
                    <a:pt x="2228373" y="802037"/>
                  </a:cubicBezTo>
                  <a:cubicBezTo>
                    <a:pt x="2180086" y="851510"/>
                    <a:pt x="2113914" y="876250"/>
                    <a:pt x="2029858" y="876250"/>
                  </a:cubicBezTo>
                  <a:cubicBezTo>
                    <a:pt x="1946402" y="876250"/>
                    <a:pt x="1880525" y="851510"/>
                    <a:pt x="1832238" y="802037"/>
                  </a:cubicBezTo>
                  <a:cubicBezTo>
                    <a:pt x="1783950" y="751966"/>
                    <a:pt x="1759807" y="683118"/>
                    <a:pt x="1759807" y="595493"/>
                  </a:cubicBezTo>
                  <a:close/>
                  <a:moveTo>
                    <a:pt x="2477858" y="857474"/>
                  </a:moveTo>
                  <a:lnTo>
                    <a:pt x="2477858" y="186874"/>
                  </a:lnTo>
                  <a:lnTo>
                    <a:pt x="2667431" y="186874"/>
                  </a:lnTo>
                  <a:cubicBezTo>
                    <a:pt x="2737179" y="186874"/>
                    <a:pt x="2791726" y="202968"/>
                    <a:pt x="2831071" y="235157"/>
                  </a:cubicBezTo>
                  <a:cubicBezTo>
                    <a:pt x="2871016" y="267346"/>
                    <a:pt x="2890983" y="312052"/>
                    <a:pt x="2890983" y="369277"/>
                  </a:cubicBezTo>
                  <a:cubicBezTo>
                    <a:pt x="2890983" y="424713"/>
                    <a:pt x="2867439" y="468821"/>
                    <a:pt x="2820341" y="501609"/>
                  </a:cubicBezTo>
                  <a:cubicBezTo>
                    <a:pt x="2855510" y="517703"/>
                    <a:pt x="2882640" y="539162"/>
                    <a:pt x="2901714" y="565986"/>
                  </a:cubicBezTo>
                  <a:cubicBezTo>
                    <a:pt x="2920787" y="593409"/>
                    <a:pt x="2930329" y="624704"/>
                    <a:pt x="2930329" y="659870"/>
                  </a:cubicBezTo>
                  <a:cubicBezTo>
                    <a:pt x="2930329" y="721270"/>
                    <a:pt x="2907973" y="769553"/>
                    <a:pt x="2863263" y="804720"/>
                  </a:cubicBezTo>
                  <a:cubicBezTo>
                    <a:pt x="2819151" y="839886"/>
                    <a:pt x="2758640" y="857474"/>
                    <a:pt x="2681738" y="857474"/>
                  </a:cubicBezTo>
                  <a:close/>
                  <a:moveTo>
                    <a:pt x="2612884" y="741236"/>
                  </a:moveTo>
                  <a:lnTo>
                    <a:pt x="2689786" y="741236"/>
                  </a:lnTo>
                  <a:cubicBezTo>
                    <a:pt x="2721378" y="741236"/>
                    <a:pt x="2746121" y="733484"/>
                    <a:pt x="2764005" y="717989"/>
                  </a:cubicBezTo>
                  <a:cubicBezTo>
                    <a:pt x="2781890" y="701894"/>
                    <a:pt x="2790832" y="680140"/>
                    <a:pt x="2790832" y="652717"/>
                  </a:cubicBezTo>
                  <a:cubicBezTo>
                    <a:pt x="2790832" y="625294"/>
                    <a:pt x="2781890" y="603835"/>
                    <a:pt x="2764005" y="588340"/>
                  </a:cubicBezTo>
                  <a:cubicBezTo>
                    <a:pt x="2746121" y="573434"/>
                    <a:pt x="2721378" y="565986"/>
                    <a:pt x="2689786" y="565986"/>
                  </a:cubicBezTo>
                  <a:lnTo>
                    <a:pt x="2612884" y="565986"/>
                  </a:lnTo>
                  <a:close/>
                  <a:moveTo>
                    <a:pt x="2612884" y="449749"/>
                  </a:moveTo>
                  <a:lnTo>
                    <a:pt x="2670113" y="449749"/>
                  </a:lnTo>
                  <a:cubicBezTo>
                    <a:pt x="2695750" y="449749"/>
                    <a:pt x="2715718" y="443195"/>
                    <a:pt x="2730025" y="430078"/>
                  </a:cubicBezTo>
                  <a:cubicBezTo>
                    <a:pt x="2744333" y="417560"/>
                    <a:pt x="2751486" y="399382"/>
                    <a:pt x="2751486" y="375536"/>
                  </a:cubicBezTo>
                  <a:cubicBezTo>
                    <a:pt x="2751486" y="352887"/>
                    <a:pt x="2744333" y="335300"/>
                    <a:pt x="2730025" y="322782"/>
                  </a:cubicBezTo>
                  <a:cubicBezTo>
                    <a:pt x="2716317" y="309665"/>
                    <a:pt x="2696341" y="303111"/>
                    <a:pt x="2670113" y="303111"/>
                  </a:cubicBezTo>
                  <a:lnTo>
                    <a:pt x="2612884" y="303111"/>
                  </a:lnTo>
                  <a:close/>
                  <a:moveTo>
                    <a:pt x="3077873" y="857474"/>
                  </a:moveTo>
                  <a:lnTo>
                    <a:pt x="3077873" y="186874"/>
                  </a:lnTo>
                  <a:lnTo>
                    <a:pt x="3212899" y="186874"/>
                  </a:lnTo>
                  <a:lnTo>
                    <a:pt x="3212899" y="734083"/>
                  </a:lnTo>
                  <a:lnTo>
                    <a:pt x="3466855" y="734083"/>
                  </a:lnTo>
                  <a:lnTo>
                    <a:pt x="3466855" y="857474"/>
                  </a:lnTo>
                  <a:close/>
                  <a:moveTo>
                    <a:pt x="3595621" y="857474"/>
                  </a:moveTo>
                  <a:lnTo>
                    <a:pt x="3595621" y="186874"/>
                  </a:lnTo>
                  <a:lnTo>
                    <a:pt x="3730647" y="186874"/>
                  </a:lnTo>
                  <a:lnTo>
                    <a:pt x="3730647" y="857474"/>
                  </a:lnTo>
                  <a:close/>
                  <a:moveTo>
                    <a:pt x="3896076" y="658976"/>
                  </a:moveTo>
                  <a:cubicBezTo>
                    <a:pt x="3878791" y="615459"/>
                    <a:pt x="3870144" y="569858"/>
                    <a:pt x="3870144" y="522174"/>
                  </a:cubicBezTo>
                  <a:cubicBezTo>
                    <a:pt x="3870144" y="474489"/>
                    <a:pt x="3878791" y="429184"/>
                    <a:pt x="3896076" y="386265"/>
                  </a:cubicBezTo>
                  <a:cubicBezTo>
                    <a:pt x="3913361" y="342748"/>
                    <a:pt x="3937210" y="304899"/>
                    <a:pt x="3967613" y="272711"/>
                  </a:cubicBezTo>
                  <a:cubicBezTo>
                    <a:pt x="3998615" y="240522"/>
                    <a:pt x="4036172" y="214887"/>
                    <a:pt x="4080284" y="195815"/>
                  </a:cubicBezTo>
                  <a:cubicBezTo>
                    <a:pt x="4124994" y="176743"/>
                    <a:pt x="4172986" y="167203"/>
                    <a:pt x="4224252" y="167203"/>
                  </a:cubicBezTo>
                  <a:cubicBezTo>
                    <a:pt x="4275517" y="167203"/>
                    <a:pt x="4323509" y="176743"/>
                    <a:pt x="4368220" y="195815"/>
                  </a:cubicBezTo>
                  <a:cubicBezTo>
                    <a:pt x="4412930" y="214887"/>
                    <a:pt x="4450487" y="240522"/>
                    <a:pt x="4480890" y="272711"/>
                  </a:cubicBezTo>
                  <a:cubicBezTo>
                    <a:pt x="4511293" y="304899"/>
                    <a:pt x="4535142" y="342748"/>
                    <a:pt x="4552427" y="386265"/>
                  </a:cubicBezTo>
                  <a:cubicBezTo>
                    <a:pt x="4569712" y="429184"/>
                    <a:pt x="4578359" y="474489"/>
                    <a:pt x="4578359" y="522174"/>
                  </a:cubicBezTo>
                  <a:cubicBezTo>
                    <a:pt x="4578359" y="578209"/>
                    <a:pt x="4566734" y="630659"/>
                    <a:pt x="4543485" y="679541"/>
                  </a:cubicBezTo>
                  <a:cubicBezTo>
                    <a:pt x="4520235" y="728423"/>
                    <a:pt x="4488044" y="769250"/>
                    <a:pt x="4446910" y="802037"/>
                  </a:cubicBezTo>
                  <a:lnTo>
                    <a:pt x="4487150" y="840485"/>
                  </a:lnTo>
                  <a:cubicBezTo>
                    <a:pt x="4534248" y="883403"/>
                    <a:pt x="4580747" y="904567"/>
                    <a:pt x="4626646" y="903968"/>
                  </a:cubicBezTo>
                  <a:cubicBezTo>
                    <a:pt x="4645720" y="903968"/>
                    <a:pt x="4661816" y="901581"/>
                    <a:pt x="4674934" y="896815"/>
                  </a:cubicBezTo>
                  <a:lnTo>
                    <a:pt x="4674934" y="1012159"/>
                  </a:lnTo>
                  <a:cubicBezTo>
                    <a:pt x="4654072" y="1020501"/>
                    <a:pt x="4630518" y="1024381"/>
                    <a:pt x="4604291" y="1023782"/>
                  </a:cubicBezTo>
                  <a:cubicBezTo>
                    <a:pt x="4532155" y="1023782"/>
                    <a:pt x="4462711" y="994571"/>
                    <a:pt x="4395940" y="936157"/>
                  </a:cubicBezTo>
                  <a:lnTo>
                    <a:pt x="4316355" y="864627"/>
                  </a:lnTo>
                  <a:cubicBezTo>
                    <a:pt x="4287142" y="872379"/>
                    <a:pt x="4256443" y="876250"/>
                    <a:pt x="4224252" y="876250"/>
                  </a:cubicBezTo>
                  <a:cubicBezTo>
                    <a:pt x="4172986" y="876250"/>
                    <a:pt x="4124994" y="866710"/>
                    <a:pt x="4080284" y="847638"/>
                  </a:cubicBezTo>
                  <a:cubicBezTo>
                    <a:pt x="4036172" y="828566"/>
                    <a:pt x="3998615" y="803227"/>
                    <a:pt x="3967613" y="771637"/>
                  </a:cubicBezTo>
                  <a:cubicBezTo>
                    <a:pt x="3937210" y="739448"/>
                    <a:pt x="3913361" y="701894"/>
                    <a:pt x="3896076" y="658976"/>
                  </a:cubicBezTo>
                  <a:close/>
                  <a:moveTo>
                    <a:pt x="4070447" y="360336"/>
                  </a:moveTo>
                  <a:cubicBezTo>
                    <a:pt x="4029913" y="403853"/>
                    <a:pt x="4009346" y="457796"/>
                    <a:pt x="4008747" y="522174"/>
                  </a:cubicBezTo>
                  <a:cubicBezTo>
                    <a:pt x="4008747" y="586551"/>
                    <a:pt x="4029314" y="640494"/>
                    <a:pt x="4070447" y="684012"/>
                  </a:cubicBezTo>
                  <a:cubicBezTo>
                    <a:pt x="4110982" y="727529"/>
                    <a:pt x="4162551" y="749283"/>
                    <a:pt x="4225146" y="749283"/>
                  </a:cubicBezTo>
                  <a:cubicBezTo>
                    <a:pt x="4266280" y="749283"/>
                    <a:pt x="4302942" y="739448"/>
                    <a:pt x="4335134" y="719777"/>
                  </a:cubicBezTo>
                  <a:cubicBezTo>
                    <a:pt x="4367924" y="700106"/>
                    <a:pt x="4393553" y="672683"/>
                    <a:pt x="4412036" y="637517"/>
                  </a:cubicBezTo>
                  <a:cubicBezTo>
                    <a:pt x="4430519" y="602941"/>
                    <a:pt x="4439756" y="564493"/>
                    <a:pt x="4439756" y="522174"/>
                  </a:cubicBezTo>
                  <a:cubicBezTo>
                    <a:pt x="4439756" y="457796"/>
                    <a:pt x="4419190" y="403853"/>
                    <a:pt x="4378056" y="360336"/>
                  </a:cubicBezTo>
                  <a:cubicBezTo>
                    <a:pt x="4337521" y="316818"/>
                    <a:pt x="4286247" y="295064"/>
                    <a:pt x="4224252" y="295064"/>
                  </a:cubicBezTo>
                  <a:cubicBezTo>
                    <a:pt x="4161657" y="295064"/>
                    <a:pt x="4110088" y="316818"/>
                    <a:pt x="4069553" y="360336"/>
                  </a:cubicBezTo>
                  <a:close/>
                  <a:moveTo>
                    <a:pt x="4705337" y="595493"/>
                  </a:moveTo>
                  <a:lnTo>
                    <a:pt x="4705337" y="186874"/>
                  </a:lnTo>
                  <a:lnTo>
                    <a:pt x="4841257" y="186874"/>
                  </a:lnTo>
                  <a:lnTo>
                    <a:pt x="4841257" y="606222"/>
                  </a:lnTo>
                  <a:cubicBezTo>
                    <a:pt x="4841257" y="650929"/>
                    <a:pt x="4853177" y="686095"/>
                    <a:pt x="4877025" y="711730"/>
                  </a:cubicBezTo>
                  <a:cubicBezTo>
                    <a:pt x="4900874" y="736766"/>
                    <a:pt x="4933960" y="749283"/>
                    <a:pt x="4976283" y="749283"/>
                  </a:cubicBezTo>
                  <a:cubicBezTo>
                    <a:pt x="5018016" y="749283"/>
                    <a:pt x="5050797" y="736766"/>
                    <a:pt x="5074646" y="711730"/>
                  </a:cubicBezTo>
                  <a:cubicBezTo>
                    <a:pt x="5098495" y="686694"/>
                    <a:pt x="5110414" y="651528"/>
                    <a:pt x="5110414" y="606222"/>
                  </a:cubicBezTo>
                  <a:lnTo>
                    <a:pt x="5110414" y="186874"/>
                  </a:lnTo>
                  <a:lnTo>
                    <a:pt x="5246334" y="186874"/>
                  </a:lnTo>
                  <a:lnTo>
                    <a:pt x="5246334" y="595493"/>
                  </a:lnTo>
                  <a:cubicBezTo>
                    <a:pt x="5246334" y="683717"/>
                    <a:pt x="5222191" y="752565"/>
                    <a:pt x="5173903" y="802037"/>
                  </a:cubicBezTo>
                  <a:cubicBezTo>
                    <a:pt x="5125616" y="852109"/>
                    <a:pt x="5059444" y="876849"/>
                    <a:pt x="4975389" y="876250"/>
                  </a:cubicBezTo>
                  <a:cubicBezTo>
                    <a:pt x="4891932" y="876250"/>
                    <a:pt x="4826055" y="851510"/>
                    <a:pt x="4777768" y="802037"/>
                  </a:cubicBezTo>
                  <a:cubicBezTo>
                    <a:pt x="4729481" y="751966"/>
                    <a:pt x="4705337" y="683118"/>
                    <a:pt x="4705337" y="595493"/>
                  </a:cubicBezTo>
                  <a:close/>
                  <a:moveTo>
                    <a:pt x="5423388" y="857474"/>
                  </a:moveTo>
                  <a:lnTo>
                    <a:pt x="5423388" y="186874"/>
                  </a:lnTo>
                  <a:lnTo>
                    <a:pt x="5812370" y="186874"/>
                  </a:lnTo>
                  <a:lnTo>
                    <a:pt x="5812370" y="303111"/>
                  </a:lnTo>
                  <a:lnTo>
                    <a:pt x="5558414" y="303111"/>
                  </a:lnTo>
                  <a:lnTo>
                    <a:pt x="5558414" y="457796"/>
                  </a:lnTo>
                  <a:lnTo>
                    <a:pt x="5773919" y="457796"/>
                  </a:lnTo>
                  <a:lnTo>
                    <a:pt x="5773919" y="574033"/>
                  </a:lnTo>
                  <a:lnTo>
                    <a:pt x="5558414" y="574033"/>
                  </a:lnTo>
                  <a:lnTo>
                    <a:pt x="5558414" y="741236"/>
                  </a:lnTo>
                  <a:lnTo>
                    <a:pt x="5812370" y="741236"/>
                  </a:lnTo>
                  <a:lnTo>
                    <a:pt x="5812370" y="857474"/>
                  </a:lnTo>
                  <a:close/>
                  <a:moveTo>
                    <a:pt x="0" y="1827608"/>
                  </a:moveTo>
                  <a:lnTo>
                    <a:pt x="0" y="1157008"/>
                  </a:lnTo>
                  <a:lnTo>
                    <a:pt x="388982" y="1157008"/>
                  </a:lnTo>
                  <a:lnTo>
                    <a:pt x="388982" y="1273245"/>
                  </a:lnTo>
                  <a:lnTo>
                    <a:pt x="135920" y="1273245"/>
                  </a:lnTo>
                  <a:lnTo>
                    <a:pt x="135920" y="1427930"/>
                  </a:lnTo>
                  <a:lnTo>
                    <a:pt x="351425" y="1427930"/>
                  </a:lnTo>
                  <a:lnTo>
                    <a:pt x="351425" y="1544168"/>
                  </a:lnTo>
                  <a:lnTo>
                    <a:pt x="135920" y="1544168"/>
                  </a:lnTo>
                  <a:lnTo>
                    <a:pt x="135920" y="1827608"/>
                  </a:lnTo>
                  <a:close/>
                  <a:moveTo>
                    <a:pt x="517748" y="1827608"/>
                  </a:moveTo>
                  <a:lnTo>
                    <a:pt x="517748" y="1157008"/>
                  </a:lnTo>
                  <a:lnTo>
                    <a:pt x="721628" y="1157008"/>
                  </a:lnTo>
                  <a:cubicBezTo>
                    <a:pt x="794953" y="1157008"/>
                    <a:pt x="853077" y="1174891"/>
                    <a:pt x="895999" y="1210656"/>
                  </a:cubicBezTo>
                  <a:cubicBezTo>
                    <a:pt x="938322" y="1246421"/>
                    <a:pt x="959488" y="1295304"/>
                    <a:pt x="959488" y="1357294"/>
                  </a:cubicBezTo>
                  <a:cubicBezTo>
                    <a:pt x="959488" y="1397235"/>
                    <a:pt x="950251" y="1432106"/>
                    <a:pt x="931768" y="1461907"/>
                  </a:cubicBezTo>
                  <a:cubicBezTo>
                    <a:pt x="913284" y="1491709"/>
                    <a:pt x="887057" y="1514661"/>
                    <a:pt x="853077" y="1530756"/>
                  </a:cubicBezTo>
                  <a:lnTo>
                    <a:pt x="1062322" y="1827608"/>
                  </a:lnTo>
                  <a:lnTo>
                    <a:pt x="900470" y="1827608"/>
                  </a:lnTo>
                  <a:lnTo>
                    <a:pt x="722522" y="1556686"/>
                  </a:lnTo>
                  <a:lnTo>
                    <a:pt x="653668" y="1556686"/>
                  </a:lnTo>
                  <a:lnTo>
                    <a:pt x="653668" y="1827608"/>
                  </a:lnTo>
                  <a:close/>
                  <a:moveTo>
                    <a:pt x="653668" y="1441342"/>
                  </a:moveTo>
                  <a:lnTo>
                    <a:pt x="729676" y="1441342"/>
                  </a:lnTo>
                  <a:cubicBezTo>
                    <a:pt x="758291" y="1441342"/>
                    <a:pt x="780646" y="1433894"/>
                    <a:pt x="796742" y="1418989"/>
                  </a:cubicBezTo>
                  <a:cubicBezTo>
                    <a:pt x="812838" y="1404084"/>
                    <a:pt x="820590" y="1382929"/>
                    <a:pt x="819991" y="1355506"/>
                  </a:cubicBezTo>
                  <a:cubicBezTo>
                    <a:pt x="819991" y="1329871"/>
                    <a:pt x="812238" y="1309610"/>
                    <a:pt x="796742" y="1294705"/>
                  </a:cubicBezTo>
                  <a:cubicBezTo>
                    <a:pt x="781245" y="1279799"/>
                    <a:pt x="758890" y="1272646"/>
                    <a:pt x="729676" y="1273245"/>
                  </a:cubicBezTo>
                  <a:lnTo>
                    <a:pt x="653668" y="1273245"/>
                  </a:lnTo>
                  <a:close/>
                  <a:moveTo>
                    <a:pt x="1100773" y="1827608"/>
                  </a:moveTo>
                  <a:lnTo>
                    <a:pt x="1353835" y="1157008"/>
                  </a:lnTo>
                  <a:lnTo>
                    <a:pt x="1530889" y="1157008"/>
                  </a:lnTo>
                  <a:lnTo>
                    <a:pt x="1783950" y="1827608"/>
                  </a:lnTo>
                  <a:lnTo>
                    <a:pt x="1639982" y="1827608"/>
                  </a:lnTo>
                  <a:lnTo>
                    <a:pt x="1575599" y="1653252"/>
                  </a:lnTo>
                  <a:lnTo>
                    <a:pt x="1308230" y="1653252"/>
                  </a:lnTo>
                  <a:lnTo>
                    <a:pt x="1244741" y="1827608"/>
                  </a:lnTo>
                  <a:close/>
                  <a:moveTo>
                    <a:pt x="1350258" y="1537015"/>
                  </a:moveTo>
                  <a:lnTo>
                    <a:pt x="1534466" y="1537015"/>
                  </a:lnTo>
                  <a:lnTo>
                    <a:pt x="1442362" y="1285763"/>
                  </a:lnTo>
                  <a:close/>
                  <a:moveTo>
                    <a:pt x="1896621" y="1827608"/>
                  </a:moveTo>
                  <a:lnTo>
                    <a:pt x="1896621" y="1157008"/>
                  </a:lnTo>
                  <a:lnTo>
                    <a:pt x="2070098" y="1157008"/>
                  </a:lnTo>
                  <a:lnTo>
                    <a:pt x="2368764" y="1637158"/>
                  </a:lnTo>
                  <a:lnTo>
                    <a:pt x="2368764" y="1157008"/>
                  </a:lnTo>
                  <a:lnTo>
                    <a:pt x="2503790" y="1157008"/>
                  </a:lnTo>
                  <a:lnTo>
                    <a:pt x="2503790" y="1827608"/>
                  </a:lnTo>
                  <a:lnTo>
                    <a:pt x="2330313" y="1827608"/>
                  </a:lnTo>
                  <a:lnTo>
                    <a:pt x="2031647" y="1345670"/>
                  </a:lnTo>
                  <a:lnTo>
                    <a:pt x="2031647" y="1827608"/>
                  </a:lnTo>
                  <a:close/>
                  <a:moveTo>
                    <a:pt x="2644181" y="1492308"/>
                  </a:moveTo>
                  <a:cubicBezTo>
                    <a:pt x="2644181" y="1444624"/>
                    <a:pt x="2652828" y="1399318"/>
                    <a:pt x="2670113" y="1356400"/>
                  </a:cubicBezTo>
                  <a:cubicBezTo>
                    <a:pt x="2687398" y="1312882"/>
                    <a:pt x="2711247" y="1275034"/>
                    <a:pt x="2741650" y="1242845"/>
                  </a:cubicBezTo>
                  <a:cubicBezTo>
                    <a:pt x="2772652" y="1210656"/>
                    <a:pt x="2810209" y="1185325"/>
                    <a:pt x="2854321" y="1166844"/>
                  </a:cubicBezTo>
                  <a:cubicBezTo>
                    <a:pt x="2899031" y="1147772"/>
                    <a:pt x="2947319" y="1138231"/>
                    <a:pt x="2999183" y="1138231"/>
                  </a:cubicBezTo>
                  <a:cubicBezTo>
                    <a:pt x="3058201" y="1138231"/>
                    <a:pt x="3111853" y="1150150"/>
                    <a:pt x="3160141" y="1173997"/>
                  </a:cubicBezTo>
                  <a:cubicBezTo>
                    <a:pt x="3209027" y="1198433"/>
                    <a:pt x="3248963" y="1231820"/>
                    <a:pt x="3279965" y="1274140"/>
                  </a:cubicBezTo>
                  <a:lnTo>
                    <a:pt x="3173554" y="1357294"/>
                  </a:lnTo>
                  <a:cubicBezTo>
                    <a:pt x="3153881" y="1329281"/>
                    <a:pt x="3129139" y="1306927"/>
                    <a:pt x="3099334" y="1290234"/>
                  </a:cubicBezTo>
                  <a:cubicBezTo>
                    <a:pt x="3069530" y="1273541"/>
                    <a:pt x="3036141" y="1265198"/>
                    <a:pt x="2999183" y="1265198"/>
                  </a:cubicBezTo>
                  <a:cubicBezTo>
                    <a:pt x="2936588" y="1265198"/>
                    <a:pt x="2885019" y="1286953"/>
                    <a:pt x="2844484" y="1330470"/>
                  </a:cubicBezTo>
                  <a:cubicBezTo>
                    <a:pt x="2803950" y="1373987"/>
                    <a:pt x="2783383" y="1427930"/>
                    <a:pt x="2782784" y="1492308"/>
                  </a:cubicBezTo>
                  <a:cubicBezTo>
                    <a:pt x="2782784" y="1556686"/>
                    <a:pt x="2803351" y="1610933"/>
                    <a:pt x="2844484" y="1655040"/>
                  </a:cubicBezTo>
                  <a:cubicBezTo>
                    <a:pt x="2885019" y="1698558"/>
                    <a:pt x="2936588" y="1720017"/>
                    <a:pt x="2999183" y="1719418"/>
                  </a:cubicBezTo>
                  <a:cubicBezTo>
                    <a:pt x="3036141" y="1719418"/>
                    <a:pt x="3069530" y="1711371"/>
                    <a:pt x="3099334" y="1695276"/>
                  </a:cubicBezTo>
                  <a:cubicBezTo>
                    <a:pt x="3129139" y="1678583"/>
                    <a:pt x="3153881" y="1655934"/>
                    <a:pt x="3173554" y="1627322"/>
                  </a:cubicBezTo>
                  <a:lnTo>
                    <a:pt x="3279965" y="1709582"/>
                  </a:lnTo>
                  <a:cubicBezTo>
                    <a:pt x="3253738" y="1745947"/>
                    <a:pt x="3220947" y="1775748"/>
                    <a:pt x="3181602" y="1798996"/>
                  </a:cubicBezTo>
                  <a:cubicBezTo>
                    <a:pt x="3142257" y="1822243"/>
                    <a:pt x="3098735" y="1836844"/>
                    <a:pt x="3051047" y="1842808"/>
                  </a:cubicBezTo>
                  <a:lnTo>
                    <a:pt x="2967885" y="1982293"/>
                  </a:lnTo>
                  <a:lnTo>
                    <a:pt x="2848061" y="1982293"/>
                  </a:lnTo>
                  <a:lnTo>
                    <a:pt x="2932117" y="1841020"/>
                  </a:lnTo>
                  <a:cubicBezTo>
                    <a:pt x="2875487" y="1830889"/>
                    <a:pt x="2825107" y="1809126"/>
                    <a:pt x="2780995" y="1775748"/>
                  </a:cubicBezTo>
                  <a:cubicBezTo>
                    <a:pt x="2736884" y="1742370"/>
                    <a:pt x="2702904" y="1700936"/>
                    <a:pt x="2679055" y="1651464"/>
                  </a:cubicBezTo>
                  <a:cubicBezTo>
                    <a:pt x="2655207" y="1601991"/>
                    <a:pt x="2643582" y="1548934"/>
                    <a:pt x="2644181" y="1492308"/>
                  </a:cubicBezTo>
                  <a:close/>
                  <a:moveTo>
                    <a:pt x="3319310" y="1827608"/>
                  </a:moveTo>
                  <a:lnTo>
                    <a:pt x="3572372" y="1157008"/>
                  </a:lnTo>
                  <a:lnTo>
                    <a:pt x="3749426" y="1157008"/>
                  </a:lnTo>
                  <a:lnTo>
                    <a:pt x="4002487" y="1827608"/>
                  </a:lnTo>
                  <a:lnTo>
                    <a:pt x="3858519" y="1827608"/>
                  </a:lnTo>
                  <a:lnTo>
                    <a:pt x="3795030" y="1653252"/>
                  </a:lnTo>
                  <a:lnTo>
                    <a:pt x="3527661" y="1653252"/>
                  </a:lnTo>
                  <a:lnTo>
                    <a:pt x="3463278" y="1827608"/>
                  </a:lnTo>
                  <a:close/>
                  <a:moveTo>
                    <a:pt x="3569689" y="1537015"/>
                  </a:moveTo>
                  <a:lnTo>
                    <a:pt x="3753002" y="1537015"/>
                  </a:lnTo>
                  <a:lnTo>
                    <a:pt x="3660899" y="1285763"/>
                  </a:lnTo>
                  <a:close/>
                  <a:moveTo>
                    <a:pt x="4115158" y="1827608"/>
                  </a:moveTo>
                  <a:lnTo>
                    <a:pt x="4115158" y="1157008"/>
                  </a:lnTo>
                  <a:lnTo>
                    <a:pt x="4251078" y="1157008"/>
                  </a:lnTo>
                  <a:lnTo>
                    <a:pt x="4251078" y="1827608"/>
                  </a:lnTo>
                  <a:close/>
                  <a:moveTo>
                    <a:pt x="4386998" y="1734618"/>
                  </a:moveTo>
                  <a:lnTo>
                    <a:pt x="4485361" y="1644311"/>
                  </a:lnTo>
                  <a:cubicBezTo>
                    <a:pt x="4505633" y="1670536"/>
                    <a:pt x="4528283" y="1690806"/>
                    <a:pt x="4553321" y="1705112"/>
                  </a:cubicBezTo>
                  <a:cubicBezTo>
                    <a:pt x="4578958" y="1719418"/>
                    <a:pt x="4605481" y="1726571"/>
                    <a:pt x="4632906" y="1726571"/>
                  </a:cubicBezTo>
                  <a:cubicBezTo>
                    <a:pt x="4659732" y="1726571"/>
                    <a:pt x="4680594" y="1719713"/>
                    <a:pt x="4695501" y="1706006"/>
                  </a:cubicBezTo>
                  <a:cubicBezTo>
                    <a:pt x="4710997" y="1692299"/>
                    <a:pt x="4718750" y="1673218"/>
                    <a:pt x="4718750" y="1648781"/>
                  </a:cubicBezTo>
                  <a:cubicBezTo>
                    <a:pt x="4718750" y="1634475"/>
                    <a:pt x="4714574" y="1621358"/>
                    <a:pt x="4706231" y="1609439"/>
                  </a:cubicBezTo>
                  <a:cubicBezTo>
                    <a:pt x="4697289" y="1597521"/>
                    <a:pt x="4685664" y="1587685"/>
                    <a:pt x="4671357" y="1579933"/>
                  </a:cubicBezTo>
                  <a:cubicBezTo>
                    <a:pt x="4657050" y="1571591"/>
                    <a:pt x="4640659" y="1563240"/>
                    <a:pt x="4622175" y="1554897"/>
                  </a:cubicBezTo>
                  <a:cubicBezTo>
                    <a:pt x="4603692" y="1545956"/>
                    <a:pt x="4584914" y="1537310"/>
                    <a:pt x="4565840" y="1528967"/>
                  </a:cubicBezTo>
                  <a:cubicBezTo>
                    <a:pt x="4546767" y="1520625"/>
                    <a:pt x="4528283" y="1510486"/>
                    <a:pt x="4510399" y="1498567"/>
                  </a:cubicBezTo>
                  <a:cubicBezTo>
                    <a:pt x="4491916" y="1486648"/>
                    <a:pt x="4475525" y="1473531"/>
                    <a:pt x="4461217" y="1459225"/>
                  </a:cubicBezTo>
                  <a:cubicBezTo>
                    <a:pt x="4446910" y="1444919"/>
                    <a:pt x="4435285" y="1426741"/>
                    <a:pt x="4426343" y="1404683"/>
                  </a:cubicBezTo>
                  <a:cubicBezTo>
                    <a:pt x="4417401" y="1382625"/>
                    <a:pt x="4412930" y="1358483"/>
                    <a:pt x="4412930" y="1332258"/>
                  </a:cubicBezTo>
                  <a:cubicBezTo>
                    <a:pt x="4412930" y="1278011"/>
                    <a:pt x="4433202" y="1232115"/>
                    <a:pt x="4473736" y="1194562"/>
                  </a:cubicBezTo>
                  <a:cubicBezTo>
                    <a:pt x="4514271" y="1157008"/>
                    <a:pt x="4565545" y="1138231"/>
                    <a:pt x="4627541" y="1138231"/>
                  </a:cubicBezTo>
                  <a:cubicBezTo>
                    <a:pt x="4720539" y="1138231"/>
                    <a:pt x="4798335" y="1175785"/>
                    <a:pt x="4860930" y="1250892"/>
                  </a:cubicBezTo>
                  <a:lnTo>
                    <a:pt x="4761672" y="1340305"/>
                  </a:lnTo>
                  <a:cubicBezTo>
                    <a:pt x="4718750" y="1284270"/>
                    <a:pt x="4674335" y="1256257"/>
                    <a:pt x="4628435" y="1256257"/>
                  </a:cubicBezTo>
                  <a:cubicBezTo>
                    <a:pt x="4605784" y="1256257"/>
                    <a:pt x="4587006" y="1263115"/>
                    <a:pt x="4572100" y="1276822"/>
                  </a:cubicBezTo>
                  <a:cubicBezTo>
                    <a:pt x="4557193" y="1290529"/>
                    <a:pt x="4550039" y="1307222"/>
                    <a:pt x="4550639" y="1326893"/>
                  </a:cubicBezTo>
                  <a:cubicBezTo>
                    <a:pt x="4550639" y="1339411"/>
                    <a:pt x="4554215" y="1351035"/>
                    <a:pt x="4561369" y="1361765"/>
                  </a:cubicBezTo>
                  <a:cubicBezTo>
                    <a:pt x="4568523" y="1371895"/>
                    <a:pt x="4577760" y="1381140"/>
                    <a:pt x="4589090" y="1389483"/>
                  </a:cubicBezTo>
                  <a:cubicBezTo>
                    <a:pt x="4601009" y="1397235"/>
                    <a:pt x="4614727" y="1404978"/>
                    <a:pt x="4630223" y="1412730"/>
                  </a:cubicBezTo>
                  <a:lnTo>
                    <a:pt x="4677616" y="1435084"/>
                  </a:lnTo>
                  <a:cubicBezTo>
                    <a:pt x="4694902" y="1442836"/>
                    <a:pt x="4711892" y="1450579"/>
                    <a:pt x="4728586" y="1458331"/>
                  </a:cubicBezTo>
                  <a:cubicBezTo>
                    <a:pt x="4745872" y="1466673"/>
                    <a:pt x="4761967" y="1476813"/>
                    <a:pt x="4776874" y="1488731"/>
                  </a:cubicBezTo>
                  <a:cubicBezTo>
                    <a:pt x="4792371" y="1500060"/>
                    <a:pt x="4806088" y="1513168"/>
                    <a:pt x="4818008" y="1528073"/>
                  </a:cubicBezTo>
                  <a:cubicBezTo>
                    <a:pt x="4829927" y="1542379"/>
                    <a:pt x="4839173" y="1559368"/>
                    <a:pt x="4845728" y="1579039"/>
                  </a:cubicBezTo>
                  <a:cubicBezTo>
                    <a:pt x="4852882" y="1599309"/>
                    <a:pt x="4856459" y="1621662"/>
                    <a:pt x="4856459" y="1646099"/>
                  </a:cubicBezTo>
                  <a:cubicBezTo>
                    <a:pt x="4855269" y="1706900"/>
                    <a:pt x="4833504" y="1755478"/>
                    <a:pt x="4791181" y="1791843"/>
                  </a:cubicBezTo>
                  <a:cubicBezTo>
                    <a:pt x="4749448" y="1828207"/>
                    <a:pt x="4697289" y="1846385"/>
                    <a:pt x="4634694" y="1846385"/>
                  </a:cubicBezTo>
                  <a:cubicBezTo>
                    <a:pt x="4579852" y="1846385"/>
                    <a:pt x="4532459" y="1837148"/>
                    <a:pt x="4492515" y="1818667"/>
                  </a:cubicBezTo>
                  <a:cubicBezTo>
                    <a:pt x="4452571" y="1799595"/>
                    <a:pt x="4417401" y="1771573"/>
                    <a:pt x="4386998" y="1734618"/>
                  </a:cubicBezTo>
                  <a:close/>
                  <a:moveTo>
                    <a:pt x="5007580" y="1827608"/>
                  </a:moveTo>
                  <a:lnTo>
                    <a:pt x="5007580" y="1157008"/>
                  </a:lnTo>
                  <a:lnTo>
                    <a:pt x="5396562" y="1157008"/>
                  </a:lnTo>
                  <a:lnTo>
                    <a:pt x="5396562" y="1273245"/>
                  </a:lnTo>
                  <a:lnTo>
                    <a:pt x="5143500" y="1273245"/>
                  </a:lnTo>
                  <a:lnTo>
                    <a:pt x="5143500" y="1427930"/>
                  </a:lnTo>
                  <a:lnTo>
                    <a:pt x="5359005" y="1427930"/>
                  </a:lnTo>
                  <a:lnTo>
                    <a:pt x="5359005" y="1544168"/>
                  </a:lnTo>
                  <a:lnTo>
                    <a:pt x="5143500" y="1544168"/>
                  </a:lnTo>
                  <a:lnTo>
                    <a:pt x="5143500" y="1711371"/>
                  </a:lnTo>
                  <a:lnTo>
                    <a:pt x="5396562" y="1711371"/>
                  </a:lnTo>
                  <a:lnTo>
                    <a:pt x="5396562" y="1827608"/>
                  </a:lnTo>
                  <a:close/>
                </a:path>
              </a:pathLst>
            </a:custGeom>
            <a:solidFill>
              <a:srgbClr val="000000"/>
            </a:solidFill>
            <a:ln w="893" cap="flat">
              <a:noFill/>
              <a:prstDash val="solid"/>
              <a:miter/>
            </a:ln>
          </p:spPr>
          <p:txBody>
            <a:bodyPr rtlCol="0" anchor="ctr"/>
            <a:lstStyle/>
            <a:p>
              <a:endParaRPr lang="fr-FR"/>
            </a:p>
          </p:txBody>
        </p:sp>
        <p:sp>
          <p:nvSpPr>
            <p:cNvPr id="61" name="Forme libre 60">
              <a:extLst>
                <a:ext uri="{FF2B5EF4-FFF2-40B4-BE49-F238E27FC236}">
                  <a16:creationId xmlns:a16="http://schemas.microsoft.com/office/drawing/2014/main" id="{C6E10063-98BC-DBF7-D81D-6019CB375F06}"/>
                </a:ext>
              </a:extLst>
            </p:cNvPr>
            <p:cNvSpPr/>
            <p:nvPr/>
          </p:nvSpPr>
          <p:spPr>
            <a:xfrm>
              <a:off x="3189814" y="4323132"/>
              <a:ext cx="2331207" cy="1640734"/>
            </a:xfrm>
            <a:custGeom>
              <a:avLst/>
              <a:gdLst>
                <a:gd name="connsiteX0" fmla="*/ 2221220 w 2331207"/>
                <a:gd name="connsiteY0" fmla="*/ 1391271 h 1640734"/>
                <a:gd name="connsiteX1" fmla="*/ 2248940 w 2331207"/>
                <a:gd name="connsiteY1" fmla="*/ 1441342 h 1640734"/>
                <a:gd name="connsiteX2" fmla="*/ 2158625 w 2331207"/>
                <a:gd name="connsiteY2" fmla="*/ 1465484 h 1640734"/>
                <a:gd name="connsiteX3" fmla="*/ 2221220 w 2331207"/>
                <a:gd name="connsiteY3" fmla="*/ 1391271 h 1640734"/>
                <a:gd name="connsiteX4" fmla="*/ 2271295 w 2331207"/>
                <a:gd name="connsiteY4" fmla="*/ 1537909 h 1640734"/>
                <a:gd name="connsiteX5" fmla="*/ 2253411 w 2331207"/>
                <a:gd name="connsiteY5" fmla="*/ 1537909 h 1640734"/>
                <a:gd name="connsiteX6" fmla="*/ 2181874 w 2331207"/>
                <a:gd name="connsiteY6" fmla="*/ 1586192 h 1640734"/>
                <a:gd name="connsiteX7" fmla="*/ 2144317 w 2331207"/>
                <a:gd name="connsiteY7" fmla="*/ 1537909 h 1640734"/>
                <a:gd name="connsiteX8" fmla="*/ 2148788 w 2331207"/>
                <a:gd name="connsiteY8" fmla="*/ 1497673 h 1640734"/>
                <a:gd name="connsiteX9" fmla="*/ 2295439 w 2331207"/>
                <a:gd name="connsiteY9" fmla="*/ 1449390 h 1640734"/>
                <a:gd name="connsiteX10" fmla="*/ 2248940 w 2331207"/>
                <a:gd name="connsiteY10" fmla="*/ 1351929 h 1640734"/>
                <a:gd name="connsiteX11" fmla="*/ 2100501 w 2331207"/>
                <a:gd name="connsiteY11" fmla="*/ 1569203 h 1640734"/>
                <a:gd name="connsiteX12" fmla="*/ 2155942 w 2331207"/>
                <a:gd name="connsiteY12" fmla="*/ 1639840 h 1640734"/>
                <a:gd name="connsiteX13" fmla="*/ 2271295 w 2331207"/>
                <a:gd name="connsiteY13" fmla="*/ 1537909 h 1640734"/>
                <a:gd name="connsiteX14" fmla="*/ 2248046 w 2331207"/>
                <a:gd name="connsiteY14" fmla="*/ 1319740 h 1640734"/>
                <a:gd name="connsiteX15" fmla="*/ 2331207 w 2331207"/>
                <a:gd name="connsiteY15" fmla="*/ 1243739 h 1640734"/>
                <a:gd name="connsiteX16" fmla="*/ 2331207 w 2331207"/>
                <a:gd name="connsiteY16" fmla="*/ 1233009 h 1640734"/>
                <a:gd name="connsiteX17" fmla="*/ 2275766 w 2331207"/>
                <a:gd name="connsiteY17" fmla="*/ 1233009 h 1640734"/>
                <a:gd name="connsiteX18" fmla="*/ 2226585 w 2331207"/>
                <a:gd name="connsiteY18" fmla="*/ 1320634 h 1640734"/>
                <a:gd name="connsiteX19" fmla="*/ 2248046 w 2331207"/>
                <a:gd name="connsiteY19" fmla="*/ 1320634 h 1640734"/>
                <a:gd name="connsiteX20" fmla="*/ 1935966 w 2331207"/>
                <a:gd name="connsiteY20" fmla="*/ 1393059 h 1640734"/>
                <a:gd name="connsiteX21" fmla="*/ 1984254 w 2331207"/>
                <a:gd name="connsiteY21" fmla="*/ 1393059 h 1640734"/>
                <a:gd name="connsiteX22" fmla="*/ 1907351 w 2331207"/>
                <a:gd name="connsiteY22" fmla="*/ 1604075 h 1640734"/>
                <a:gd name="connsiteX23" fmla="*/ 1928813 w 2331207"/>
                <a:gd name="connsiteY23" fmla="*/ 1639840 h 1640734"/>
                <a:gd name="connsiteX24" fmla="*/ 2073675 w 2331207"/>
                <a:gd name="connsiteY24" fmla="*/ 1527179 h 1640734"/>
                <a:gd name="connsiteX25" fmla="*/ 2060262 w 2331207"/>
                <a:gd name="connsiteY25" fmla="*/ 1527179 h 1640734"/>
                <a:gd name="connsiteX26" fmla="*/ 1965475 w 2331207"/>
                <a:gd name="connsiteY26" fmla="*/ 1591557 h 1640734"/>
                <a:gd name="connsiteX27" fmla="*/ 2036118 w 2331207"/>
                <a:gd name="connsiteY27" fmla="*/ 1393059 h 1640734"/>
                <a:gd name="connsiteX28" fmla="*/ 2108549 w 2331207"/>
                <a:gd name="connsiteY28" fmla="*/ 1393059 h 1640734"/>
                <a:gd name="connsiteX29" fmla="*/ 2117491 w 2331207"/>
                <a:gd name="connsiteY29" fmla="*/ 1362659 h 1640734"/>
                <a:gd name="connsiteX30" fmla="*/ 2046848 w 2331207"/>
                <a:gd name="connsiteY30" fmla="*/ 1362659 h 1640734"/>
                <a:gd name="connsiteX31" fmla="*/ 2073675 w 2331207"/>
                <a:gd name="connsiteY31" fmla="*/ 1286657 h 1640734"/>
                <a:gd name="connsiteX32" fmla="*/ 2045954 w 2331207"/>
                <a:gd name="connsiteY32" fmla="*/ 1286657 h 1640734"/>
                <a:gd name="connsiteX33" fmla="*/ 1995878 w 2331207"/>
                <a:gd name="connsiteY33" fmla="*/ 1362659 h 1640734"/>
                <a:gd name="connsiteX34" fmla="*/ 1935966 w 2331207"/>
                <a:gd name="connsiteY34" fmla="*/ 1370706 h 1640734"/>
                <a:gd name="connsiteX35" fmla="*/ 1885890 w 2331207"/>
                <a:gd name="connsiteY35" fmla="*/ 1382330 h 1640734"/>
                <a:gd name="connsiteX36" fmla="*/ 1868900 w 2331207"/>
                <a:gd name="connsiteY36" fmla="*/ 1351929 h 1640734"/>
                <a:gd name="connsiteX37" fmla="*/ 1756230 w 2331207"/>
                <a:gd name="connsiteY37" fmla="*/ 1443131 h 1640734"/>
                <a:gd name="connsiteX38" fmla="*/ 1769643 w 2331207"/>
                <a:gd name="connsiteY38" fmla="*/ 1443131 h 1640734"/>
                <a:gd name="connsiteX39" fmla="*/ 1828661 w 2331207"/>
                <a:gd name="connsiteY39" fmla="*/ 1398424 h 1640734"/>
                <a:gd name="connsiteX40" fmla="*/ 1747288 w 2331207"/>
                <a:gd name="connsiteY40" fmla="*/ 1609439 h 1640734"/>
                <a:gd name="connsiteX41" fmla="*/ 1765172 w 2331207"/>
                <a:gd name="connsiteY41" fmla="*/ 1639840 h 1640734"/>
                <a:gd name="connsiteX42" fmla="*/ 1872477 w 2331207"/>
                <a:gd name="connsiteY42" fmla="*/ 1548638 h 1640734"/>
                <a:gd name="connsiteX43" fmla="*/ 1859064 w 2331207"/>
                <a:gd name="connsiteY43" fmla="*/ 1548638 h 1640734"/>
                <a:gd name="connsiteX44" fmla="*/ 1800046 w 2331207"/>
                <a:gd name="connsiteY44" fmla="*/ 1593345 h 1640734"/>
                <a:gd name="connsiteX45" fmla="*/ 1893938 w 2331207"/>
                <a:gd name="connsiteY45" fmla="*/ 1298281 h 1640734"/>
                <a:gd name="connsiteX46" fmla="*/ 1927024 w 2331207"/>
                <a:gd name="connsiteY46" fmla="*/ 1265198 h 1640734"/>
                <a:gd name="connsiteX47" fmla="*/ 1893938 w 2331207"/>
                <a:gd name="connsiteY47" fmla="*/ 1232115 h 1640734"/>
                <a:gd name="connsiteX48" fmla="*/ 1870689 w 2331207"/>
                <a:gd name="connsiteY48" fmla="*/ 1241951 h 1640734"/>
                <a:gd name="connsiteX49" fmla="*/ 1860853 w 2331207"/>
                <a:gd name="connsiteY49" fmla="*/ 1265198 h 1640734"/>
                <a:gd name="connsiteX50" fmla="*/ 1893938 w 2331207"/>
                <a:gd name="connsiteY50" fmla="*/ 1298281 h 1640734"/>
                <a:gd name="connsiteX51" fmla="*/ 1501380 w 2331207"/>
                <a:gd name="connsiteY51" fmla="*/ 1410942 h 1640734"/>
                <a:gd name="connsiteX52" fmla="*/ 1501380 w 2331207"/>
                <a:gd name="connsiteY52" fmla="*/ 1474425 h 1640734"/>
                <a:gd name="connsiteX53" fmla="*/ 1444150 w 2331207"/>
                <a:gd name="connsiteY53" fmla="*/ 1601392 h 1640734"/>
                <a:gd name="connsiteX54" fmla="*/ 1468294 w 2331207"/>
                <a:gd name="connsiteY54" fmla="*/ 1640734 h 1640734"/>
                <a:gd name="connsiteX55" fmla="*/ 1495120 w 2331207"/>
                <a:gd name="connsiteY55" fmla="*/ 1621957 h 1640734"/>
                <a:gd name="connsiteX56" fmla="*/ 1551456 w 2331207"/>
                <a:gd name="connsiteY56" fmla="*/ 1473531 h 1640734"/>
                <a:gd name="connsiteX57" fmla="*/ 1647136 w 2331207"/>
                <a:gd name="connsiteY57" fmla="*/ 1407365 h 1640734"/>
                <a:gd name="connsiteX58" fmla="*/ 1650713 w 2331207"/>
                <a:gd name="connsiteY58" fmla="*/ 1439554 h 1640734"/>
                <a:gd name="connsiteX59" fmla="*/ 1563975 w 2331207"/>
                <a:gd name="connsiteY59" fmla="*/ 1604969 h 1640734"/>
                <a:gd name="connsiteX60" fmla="*/ 1585436 w 2331207"/>
                <a:gd name="connsiteY60" fmla="*/ 1640734 h 1640734"/>
                <a:gd name="connsiteX61" fmla="*/ 1698106 w 2331207"/>
                <a:gd name="connsiteY61" fmla="*/ 1549533 h 1640734"/>
                <a:gd name="connsiteX62" fmla="*/ 1682905 w 2331207"/>
                <a:gd name="connsiteY62" fmla="*/ 1549533 h 1640734"/>
                <a:gd name="connsiteX63" fmla="*/ 1623887 w 2331207"/>
                <a:gd name="connsiteY63" fmla="*/ 1594239 h 1640734"/>
                <a:gd name="connsiteX64" fmla="*/ 1698106 w 2331207"/>
                <a:gd name="connsiteY64" fmla="*/ 1444025 h 1640734"/>
                <a:gd name="connsiteX65" fmla="*/ 1712414 w 2331207"/>
                <a:gd name="connsiteY65" fmla="*/ 1393059 h 1640734"/>
                <a:gd name="connsiteX66" fmla="*/ 1673068 w 2331207"/>
                <a:gd name="connsiteY66" fmla="*/ 1352823 h 1640734"/>
                <a:gd name="connsiteX67" fmla="*/ 1560398 w 2331207"/>
                <a:gd name="connsiteY67" fmla="*/ 1444919 h 1640734"/>
                <a:gd name="connsiteX68" fmla="*/ 1560398 w 2331207"/>
                <a:gd name="connsiteY68" fmla="*/ 1405577 h 1640734"/>
                <a:gd name="connsiteX69" fmla="*/ 1526418 w 2331207"/>
                <a:gd name="connsiteY69" fmla="*/ 1352823 h 1640734"/>
                <a:gd name="connsiteX70" fmla="*/ 1448621 w 2331207"/>
                <a:gd name="connsiteY70" fmla="*/ 1444025 h 1640734"/>
                <a:gd name="connsiteX71" fmla="*/ 1462035 w 2331207"/>
                <a:gd name="connsiteY71" fmla="*/ 1444025 h 1640734"/>
                <a:gd name="connsiteX72" fmla="*/ 1501380 w 2331207"/>
                <a:gd name="connsiteY72" fmla="*/ 1410942 h 1640734"/>
                <a:gd name="connsiteX73" fmla="*/ 1443256 w 2331207"/>
                <a:gd name="connsiteY73" fmla="*/ 1416307 h 1640734"/>
                <a:gd name="connsiteX74" fmla="*/ 1421795 w 2331207"/>
                <a:gd name="connsiteY74" fmla="*/ 1351929 h 1640734"/>
                <a:gd name="connsiteX75" fmla="*/ 1345787 w 2331207"/>
                <a:gd name="connsiteY75" fmla="*/ 1444025 h 1640734"/>
                <a:gd name="connsiteX76" fmla="*/ 1345787 w 2331207"/>
                <a:gd name="connsiteY76" fmla="*/ 1404683 h 1640734"/>
                <a:gd name="connsiteX77" fmla="*/ 1311807 w 2331207"/>
                <a:gd name="connsiteY77" fmla="*/ 1351929 h 1640734"/>
                <a:gd name="connsiteX78" fmla="*/ 1234011 w 2331207"/>
                <a:gd name="connsiteY78" fmla="*/ 1443131 h 1640734"/>
                <a:gd name="connsiteX79" fmla="*/ 1247424 w 2331207"/>
                <a:gd name="connsiteY79" fmla="*/ 1443131 h 1640734"/>
                <a:gd name="connsiteX80" fmla="*/ 1285875 w 2331207"/>
                <a:gd name="connsiteY80" fmla="*/ 1410048 h 1640734"/>
                <a:gd name="connsiteX81" fmla="*/ 1285875 w 2331207"/>
                <a:gd name="connsiteY81" fmla="*/ 1473531 h 1640734"/>
                <a:gd name="connsiteX82" fmla="*/ 1228646 w 2331207"/>
                <a:gd name="connsiteY82" fmla="*/ 1600498 h 1640734"/>
                <a:gd name="connsiteX83" fmla="*/ 1252789 w 2331207"/>
                <a:gd name="connsiteY83" fmla="*/ 1639840 h 1640734"/>
                <a:gd name="connsiteX84" fmla="*/ 1279616 w 2331207"/>
                <a:gd name="connsiteY84" fmla="*/ 1621063 h 1640734"/>
                <a:gd name="connsiteX85" fmla="*/ 1334162 w 2331207"/>
                <a:gd name="connsiteY85" fmla="*/ 1472637 h 1640734"/>
                <a:gd name="connsiteX86" fmla="*/ 1382450 w 2331207"/>
                <a:gd name="connsiteY86" fmla="*/ 1417201 h 1640734"/>
                <a:gd name="connsiteX87" fmla="*/ 1443256 w 2331207"/>
                <a:gd name="connsiteY87" fmla="*/ 1417201 h 1640734"/>
                <a:gd name="connsiteX88" fmla="*/ 1131177 w 2331207"/>
                <a:gd name="connsiteY88" fmla="*/ 1391271 h 1640734"/>
                <a:gd name="connsiteX89" fmla="*/ 1158897 w 2331207"/>
                <a:gd name="connsiteY89" fmla="*/ 1441342 h 1640734"/>
                <a:gd name="connsiteX90" fmla="*/ 1068582 w 2331207"/>
                <a:gd name="connsiteY90" fmla="*/ 1465484 h 1640734"/>
                <a:gd name="connsiteX91" fmla="*/ 1131177 w 2331207"/>
                <a:gd name="connsiteY91" fmla="*/ 1391271 h 1640734"/>
                <a:gd name="connsiteX92" fmla="*/ 1181252 w 2331207"/>
                <a:gd name="connsiteY92" fmla="*/ 1537909 h 1640734"/>
                <a:gd name="connsiteX93" fmla="*/ 1163368 w 2331207"/>
                <a:gd name="connsiteY93" fmla="*/ 1537909 h 1640734"/>
                <a:gd name="connsiteX94" fmla="*/ 1091831 w 2331207"/>
                <a:gd name="connsiteY94" fmla="*/ 1586192 h 1640734"/>
                <a:gd name="connsiteX95" fmla="*/ 1054274 w 2331207"/>
                <a:gd name="connsiteY95" fmla="*/ 1537909 h 1640734"/>
                <a:gd name="connsiteX96" fmla="*/ 1058746 w 2331207"/>
                <a:gd name="connsiteY96" fmla="*/ 1497673 h 1640734"/>
                <a:gd name="connsiteX97" fmla="*/ 1205396 w 2331207"/>
                <a:gd name="connsiteY97" fmla="*/ 1449390 h 1640734"/>
                <a:gd name="connsiteX98" fmla="*/ 1158897 w 2331207"/>
                <a:gd name="connsiteY98" fmla="*/ 1351929 h 1640734"/>
                <a:gd name="connsiteX99" fmla="*/ 1010458 w 2331207"/>
                <a:gd name="connsiteY99" fmla="*/ 1569203 h 1640734"/>
                <a:gd name="connsiteX100" fmla="*/ 1065899 w 2331207"/>
                <a:gd name="connsiteY100" fmla="*/ 1639840 h 1640734"/>
                <a:gd name="connsiteX101" fmla="*/ 1181252 w 2331207"/>
                <a:gd name="connsiteY101" fmla="*/ 1537909 h 1640734"/>
                <a:gd name="connsiteX102" fmla="*/ 845923 w 2331207"/>
                <a:gd name="connsiteY102" fmla="*/ 1393059 h 1640734"/>
                <a:gd name="connsiteX103" fmla="*/ 894211 w 2331207"/>
                <a:gd name="connsiteY103" fmla="*/ 1393059 h 1640734"/>
                <a:gd name="connsiteX104" fmla="*/ 817309 w 2331207"/>
                <a:gd name="connsiteY104" fmla="*/ 1604075 h 1640734"/>
                <a:gd name="connsiteX105" fmla="*/ 838770 w 2331207"/>
                <a:gd name="connsiteY105" fmla="*/ 1639840 h 1640734"/>
                <a:gd name="connsiteX106" fmla="*/ 983632 w 2331207"/>
                <a:gd name="connsiteY106" fmla="*/ 1527179 h 1640734"/>
                <a:gd name="connsiteX107" fmla="*/ 970219 w 2331207"/>
                <a:gd name="connsiteY107" fmla="*/ 1527179 h 1640734"/>
                <a:gd name="connsiteX108" fmla="*/ 875432 w 2331207"/>
                <a:gd name="connsiteY108" fmla="*/ 1591557 h 1640734"/>
                <a:gd name="connsiteX109" fmla="*/ 946075 w 2331207"/>
                <a:gd name="connsiteY109" fmla="*/ 1393059 h 1640734"/>
                <a:gd name="connsiteX110" fmla="*/ 1018506 w 2331207"/>
                <a:gd name="connsiteY110" fmla="*/ 1393059 h 1640734"/>
                <a:gd name="connsiteX111" fmla="*/ 1027448 w 2331207"/>
                <a:gd name="connsiteY111" fmla="*/ 1362659 h 1640734"/>
                <a:gd name="connsiteX112" fmla="*/ 956805 w 2331207"/>
                <a:gd name="connsiteY112" fmla="*/ 1362659 h 1640734"/>
                <a:gd name="connsiteX113" fmla="*/ 983632 w 2331207"/>
                <a:gd name="connsiteY113" fmla="*/ 1286657 h 1640734"/>
                <a:gd name="connsiteX114" fmla="*/ 955911 w 2331207"/>
                <a:gd name="connsiteY114" fmla="*/ 1286657 h 1640734"/>
                <a:gd name="connsiteX115" fmla="*/ 905835 w 2331207"/>
                <a:gd name="connsiteY115" fmla="*/ 1362659 h 1640734"/>
                <a:gd name="connsiteX116" fmla="*/ 845923 w 2331207"/>
                <a:gd name="connsiteY116" fmla="*/ 1370706 h 1640734"/>
                <a:gd name="connsiteX117" fmla="*/ 589285 w 2331207"/>
                <a:gd name="connsiteY117" fmla="*/ 1557580 h 1640734"/>
                <a:gd name="connsiteX118" fmla="*/ 702850 w 2331207"/>
                <a:gd name="connsiteY118" fmla="*/ 1403789 h 1640734"/>
                <a:gd name="connsiteX119" fmla="*/ 727888 w 2331207"/>
                <a:gd name="connsiteY119" fmla="*/ 1407365 h 1640734"/>
                <a:gd name="connsiteX120" fmla="*/ 685860 w 2331207"/>
                <a:gd name="connsiteY120" fmla="*/ 1520026 h 1640734"/>
                <a:gd name="connsiteX121" fmla="*/ 606275 w 2331207"/>
                <a:gd name="connsiteY121" fmla="*/ 1585298 h 1640734"/>
                <a:gd name="connsiteX122" fmla="*/ 589285 w 2331207"/>
                <a:gd name="connsiteY122" fmla="*/ 1557580 h 1640734"/>
                <a:gd name="connsiteX123" fmla="*/ 811943 w 2331207"/>
                <a:gd name="connsiteY123" fmla="*/ 1339411 h 1640734"/>
                <a:gd name="connsiteX124" fmla="*/ 789588 w 2331207"/>
                <a:gd name="connsiteY124" fmla="*/ 1337623 h 1640734"/>
                <a:gd name="connsiteX125" fmla="*/ 764550 w 2331207"/>
                <a:gd name="connsiteY125" fmla="*/ 1362659 h 1640734"/>
                <a:gd name="connsiteX126" fmla="*/ 760079 w 2331207"/>
                <a:gd name="connsiteY126" fmla="*/ 1362659 h 1640734"/>
                <a:gd name="connsiteX127" fmla="*/ 539209 w 2331207"/>
                <a:gd name="connsiteY127" fmla="*/ 1599604 h 1640734"/>
                <a:gd name="connsiteX128" fmla="*/ 578554 w 2331207"/>
                <a:gd name="connsiteY128" fmla="*/ 1639840 h 1640734"/>
                <a:gd name="connsiteX129" fmla="*/ 675129 w 2331207"/>
                <a:gd name="connsiteY129" fmla="*/ 1547744 h 1640734"/>
                <a:gd name="connsiteX130" fmla="*/ 673341 w 2331207"/>
                <a:gd name="connsiteY130" fmla="*/ 1564733 h 1640734"/>
                <a:gd name="connsiteX131" fmla="*/ 709109 w 2331207"/>
                <a:gd name="connsiteY131" fmla="*/ 1639840 h 1640734"/>
                <a:gd name="connsiteX132" fmla="*/ 786011 w 2331207"/>
                <a:gd name="connsiteY132" fmla="*/ 1548638 h 1640734"/>
                <a:gd name="connsiteX133" fmla="*/ 772598 w 2331207"/>
                <a:gd name="connsiteY133" fmla="*/ 1548638 h 1640734"/>
                <a:gd name="connsiteX134" fmla="*/ 734147 w 2331207"/>
                <a:gd name="connsiteY134" fmla="*/ 1581721 h 1640734"/>
                <a:gd name="connsiteX135" fmla="*/ 734147 w 2331207"/>
                <a:gd name="connsiteY135" fmla="*/ 1518238 h 1640734"/>
                <a:gd name="connsiteX136" fmla="*/ 583920 w 2331207"/>
                <a:gd name="connsiteY136" fmla="*/ 1416307 h 1640734"/>
                <a:gd name="connsiteX137" fmla="*/ 562459 w 2331207"/>
                <a:gd name="connsiteY137" fmla="*/ 1351929 h 1640734"/>
                <a:gd name="connsiteX138" fmla="*/ 486451 w 2331207"/>
                <a:gd name="connsiteY138" fmla="*/ 1444025 h 1640734"/>
                <a:gd name="connsiteX139" fmla="*/ 486451 w 2331207"/>
                <a:gd name="connsiteY139" fmla="*/ 1404683 h 1640734"/>
                <a:gd name="connsiteX140" fmla="*/ 451576 w 2331207"/>
                <a:gd name="connsiteY140" fmla="*/ 1351929 h 1640734"/>
                <a:gd name="connsiteX141" fmla="*/ 374674 w 2331207"/>
                <a:gd name="connsiteY141" fmla="*/ 1443131 h 1640734"/>
                <a:gd name="connsiteX142" fmla="*/ 388087 w 2331207"/>
                <a:gd name="connsiteY142" fmla="*/ 1443131 h 1640734"/>
                <a:gd name="connsiteX143" fmla="*/ 426539 w 2331207"/>
                <a:gd name="connsiteY143" fmla="*/ 1410048 h 1640734"/>
                <a:gd name="connsiteX144" fmla="*/ 426539 w 2331207"/>
                <a:gd name="connsiteY144" fmla="*/ 1473531 h 1640734"/>
                <a:gd name="connsiteX145" fmla="*/ 368415 w 2331207"/>
                <a:gd name="connsiteY145" fmla="*/ 1601392 h 1640734"/>
                <a:gd name="connsiteX146" fmla="*/ 392559 w 2331207"/>
                <a:gd name="connsiteY146" fmla="*/ 1640734 h 1640734"/>
                <a:gd name="connsiteX147" fmla="*/ 419385 w 2331207"/>
                <a:gd name="connsiteY147" fmla="*/ 1621957 h 1640734"/>
                <a:gd name="connsiteX148" fmla="*/ 475720 w 2331207"/>
                <a:gd name="connsiteY148" fmla="*/ 1472637 h 1640734"/>
                <a:gd name="connsiteX149" fmla="*/ 524007 w 2331207"/>
                <a:gd name="connsiteY149" fmla="*/ 1417201 h 1640734"/>
                <a:gd name="connsiteX150" fmla="*/ 583920 w 2331207"/>
                <a:gd name="connsiteY150" fmla="*/ 1417201 h 1640734"/>
                <a:gd name="connsiteX151" fmla="*/ 209245 w 2331207"/>
                <a:gd name="connsiteY151" fmla="*/ 1630004 h 1640734"/>
                <a:gd name="connsiteX152" fmla="*/ 214611 w 2331207"/>
                <a:gd name="connsiteY152" fmla="*/ 1613910 h 1640734"/>
                <a:gd name="connsiteX153" fmla="*/ 163641 w 2331207"/>
                <a:gd name="connsiteY153" fmla="*/ 1523603 h 1640734"/>
                <a:gd name="connsiteX154" fmla="*/ 190467 w 2331207"/>
                <a:gd name="connsiteY154" fmla="*/ 1451178 h 1640734"/>
                <a:gd name="connsiteX155" fmla="*/ 246802 w 2331207"/>
                <a:gd name="connsiteY155" fmla="*/ 1451178 h 1640734"/>
                <a:gd name="connsiteX156" fmla="*/ 277205 w 2331207"/>
                <a:gd name="connsiteY156" fmla="*/ 1504826 h 1640734"/>
                <a:gd name="connsiteX157" fmla="*/ 297772 w 2331207"/>
                <a:gd name="connsiteY157" fmla="*/ 1504826 h 1640734"/>
                <a:gd name="connsiteX158" fmla="*/ 344271 w 2331207"/>
                <a:gd name="connsiteY158" fmla="*/ 1376965 h 1640734"/>
                <a:gd name="connsiteX159" fmla="*/ 323704 w 2331207"/>
                <a:gd name="connsiteY159" fmla="*/ 1376965 h 1640734"/>
                <a:gd name="connsiteX160" fmla="*/ 253956 w 2331207"/>
                <a:gd name="connsiteY160" fmla="*/ 1430613 h 1640734"/>
                <a:gd name="connsiteX161" fmla="*/ 197621 w 2331207"/>
                <a:gd name="connsiteY161" fmla="*/ 1430613 h 1640734"/>
                <a:gd name="connsiteX162" fmla="*/ 236072 w 2331207"/>
                <a:gd name="connsiteY162" fmla="*/ 1325999 h 1640734"/>
                <a:gd name="connsiteX163" fmla="*/ 304032 w 2331207"/>
                <a:gd name="connsiteY163" fmla="*/ 1281293 h 1640734"/>
                <a:gd name="connsiteX164" fmla="*/ 316551 w 2331207"/>
                <a:gd name="connsiteY164" fmla="*/ 1281293 h 1640734"/>
                <a:gd name="connsiteX165" fmla="*/ 371992 w 2331207"/>
                <a:gd name="connsiteY165" fmla="*/ 1346564 h 1640734"/>
                <a:gd name="connsiteX166" fmla="*/ 391664 w 2331207"/>
                <a:gd name="connsiteY166" fmla="*/ 1346564 h 1640734"/>
                <a:gd name="connsiteX167" fmla="*/ 407760 w 2331207"/>
                <a:gd name="connsiteY167" fmla="*/ 1259833 h 1640734"/>
                <a:gd name="connsiteX168" fmla="*/ 135026 w 2331207"/>
                <a:gd name="connsiteY168" fmla="*/ 1259833 h 1640734"/>
                <a:gd name="connsiteX169" fmla="*/ 129661 w 2331207"/>
                <a:gd name="connsiteY169" fmla="*/ 1275928 h 1640734"/>
                <a:gd name="connsiteX170" fmla="*/ 165429 w 2331207"/>
                <a:gd name="connsiteY170" fmla="*/ 1366235 h 1640734"/>
                <a:gd name="connsiteX171" fmla="*/ 107305 w 2331207"/>
                <a:gd name="connsiteY171" fmla="*/ 1524497 h 1640734"/>
                <a:gd name="connsiteX172" fmla="*/ 4471 w 2331207"/>
                <a:gd name="connsiteY172" fmla="*/ 1614804 h 1640734"/>
                <a:gd name="connsiteX173" fmla="*/ 0 w 2331207"/>
                <a:gd name="connsiteY173" fmla="*/ 1630899 h 1640734"/>
                <a:gd name="connsiteX174" fmla="*/ 209245 w 2331207"/>
                <a:gd name="connsiteY174" fmla="*/ 1630899 h 1640734"/>
                <a:gd name="connsiteX175" fmla="*/ 1562186 w 2331207"/>
                <a:gd name="connsiteY175" fmla="*/ 775213 h 1640734"/>
                <a:gd name="connsiteX176" fmla="*/ 1589907 w 2331207"/>
                <a:gd name="connsiteY176" fmla="*/ 825285 h 1640734"/>
                <a:gd name="connsiteX177" fmla="*/ 1499591 w 2331207"/>
                <a:gd name="connsiteY177" fmla="*/ 849426 h 1640734"/>
                <a:gd name="connsiteX178" fmla="*/ 1562186 w 2331207"/>
                <a:gd name="connsiteY178" fmla="*/ 775213 h 1640734"/>
                <a:gd name="connsiteX179" fmla="*/ 1612262 w 2331207"/>
                <a:gd name="connsiteY179" fmla="*/ 921851 h 1640734"/>
                <a:gd name="connsiteX180" fmla="*/ 1594378 w 2331207"/>
                <a:gd name="connsiteY180" fmla="*/ 921851 h 1640734"/>
                <a:gd name="connsiteX181" fmla="*/ 1522841 w 2331207"/>
                <a:gd name="connsiteY181" fmla="*/ 970134 h 1640734"/>
                <a:gd name="connsiteX182" fmla="*/ 1485284 w 2331207"/>
                <a:gd name="connsiteY182" fmla="*/ 921851 h 1640734"/>
                <a:gd name="connsiteX183" fmla="*/ 1489755 w 2331207"/>
                <a:gd name="connsiteY183" fmla="*/ 881615 h 1640734"/>
                <a:gd name="connsiteX184" fmla="*/ 1636406 w 2331207"/>
                <a:gd name="connsiteY184" fmla="*/ 833332 h 1640734"/>
                <a:gd name="connsiteX185" fmla="*/ 1589907 w 2331207"/>
                <a:gd name="connsiteY185" fmla="*/ 735871 h 1640734"/>
                <a:gd name="connsiteX186" fmla="*/ 1441468 w 2331207"/>
                <a:gd name="connsiteY186" fmla="*/ 953146 h 1640734"/>
                <a:gd name="connsiteX187" fmla="*/ 1496909 w 2331207"/>
                <a:gd name="connsiteY187" fmla="*/ 1023782 h 1640734"/>
                <a:gd name="connsiteX188" fmla="*/ 1612262 w 2331207"/>
                <a:gd name="connsiteY188" fmla="*/ 921851 h 1640734"/>
                <a:gd name="connsiteX189" fmla="*/ 1589012 w 2331207"/>
                <a:gd name="connsiteY189" fmla="*/ 703683 h 1640734"/>
                <a:gd name="connsiteX190" fmla="*/ 1672174 w 2331207"/>
                <a:gd name="connsiteY190" fmla="*/ 627681 h 1640734"/>
                <a:gd name="connsiteX191" fmla="*/ 1672174 w 2331207"/>
                <a:gd name="connsiteY191" fmla="*/ 616952 h 1640734"/>
                <a:gd name="connsiteX192" fmla="*/ 1616733 w 2331207"/>
                <a:gd name="connsiteY192" fmla="*/ 616952 h 1640734"/>
                <a:gd name="connsiteX193" fmla="*/ 1567551 w 2331207"/>
                <a:gd name="connsiteY193" fmla="*/ 704577 h 1640734"/>
                <a:gd name="connsiteX194" fmla="*/ 1589012 w 2331207"/>
                <a:gd name="connsiteY194" fmla="*/ 704577 h 1640734"/>
                <a:gd name="connsiteX195" fmla="*/ 1276933 w 2331207"/>
                <a:gd name="connsiteY195" fmla="*/ 777002 h 1640734"/>
                <a:gd name="connsiteX196" fmla="*/ 1325220 w 2331207"/>
                <a:gd name="connsiteY196" fmla="*/ 777002 h 1640734"/>
                <a:gd name="connsiteX197" fmla="*/ 1248318 w 2331207"/>
                <a:gd name="connsiteY197" fmla="*/ 988017 h 1640734"/>
                <a:gd name="connsiteX198" fmla="*/ 1269779 w 2331207"/>
                <a:gd name="connsiteY198" fmla="*/ 1023782 h 1640734"/>
                <a:gd name="connsiteX199" fmla="*/ 1414641 w 2331207"/>
                <a:gd name="connsiteY199" fmla="*/ 911122 h 1640734"/>
                <a:gd name="connsiteX200" fmla="*/ 1401228 w 2331207"/>
                <a:gd name="connsiteY200" fmla="*/ 911122 h 1640734"/>
                <a:gd name="connsiteX201" fmla="*/ 1306442 w 2331207"/>
                <a:gd name="connsiteY201" fmla="*/ 975499 h 1640734"/>
                <a:gd name="connsiteX202" fmla="*/ 1377085 w 2331207"/>
                <a:gd name="connsiteY202" fmla="*/ 777002 h 1640734"/>
                <a:gd name="connsiteX203" fmla="*/ 1449516 w 2331207"/>
                <a:gd name="connsiteY203" fmla="*/ 777002 h 1640734"/>
                <a:gd name="connsiteX204" fmla="*/ 1458458 w 2331207"/>
                <a:gd name="connsiteY204" fmla="*/ 746601 h 1640734"/>
                <a:gd name="connsiteX205" fmla="*/ 1387815 w 2331207"/>
                <a:gd name="connsiteY205" fmla="*/ 746601 h 1640734"/>
                <a:gd name="connsiteX206" fmla="*/ 1414641 w 2331207"/>
                <a:gd name="connsiteY206" fmla="*/ 670600 h 1640734"/>
                <a:gd name="connsiteX207" fmla="*/ 1386921 w 2331207"/>
                <a:gd name="connsiteY207" fmla="*/ 670600 h 1640734"/>
                <a:gd name="connsiteX208" fmla="*/ 1336845 w 2331207"/>
                <a:gd name="connsiteY208" fmla="*/ 746601 h 1640734"/>
                <a:gd name="connsiteX209" fmla="*/ 1276933 w 2331207"/>
                <a:gd name="connsiteY209" fmla="*/ 755542 h 1640734"/>
                <a:gd name="connsiteX210" fmla="*/ 1226857 w 2331207"/>
                <a:gd name="connsiteY210" fmla="*/ 767166 h 1640734"/>
                <a:gd name="connsiteX211" fmla="*/ 1208973 w 2331207"/>
                <a:gd name="connsiteY211" fmla="*/ 736766 h 1640734"/>
                <a:gd name="connsiteX212" fmla="*/ 1096302 w 2331207"/>
                <a:gd name="connsiteY212" fmla="*/ 827967 h 1640734"/>
                <a:gd name="connsiteX213" fmla="*/ 1109716 w 2331207"/>
                <a:gd name="connsiteY213" fmla="*/ 827967 h 1640734"/>
                <a:gd name="connsiteX214" fmla="*/ 1168733 w 2331207"/>
                <a:gd name="connsiteY214" fmla="*/ 783261 h 1640734"/>
                <a:gd name="connsiteX215" fmla="*/ 1087360 w 2331207"/>
                <a:gd name="connsiteY215" fmla="*/ 994276 h 1640734"/>
                <a:gd name="connsiteX216" fmla="*/ 1105244 w 2331207"/>
                <a:gd name="connsiteY216" fmla="*/ 1024676 h 1640734"/>
                <a:gd name="connsiteX217" fmla="*/ 1212550 w 2331207"/>
                <a:gd name="connsiteY217" fmla="*/ 933475 h 1640734"/>
                <a:gd name="connsiteX218" fmla="*/ 1199137 w 2331207"/>
                <a:gd name="connsiteY218" fmla="*/ 933475 h 1640734"/>
                <a:gd name="connsiteX219" fmla="*/ 1140119 w 2331207"/>
                <a:gd name="connsiteY219" fmla="*/ 978182 h 1640734"/>
                <a:gd name="connsiteX220" fmla="*/ 1234905 w 2331207"/>
                <a:gd name="connsiteY220" fmla="*/ 683118 h 1640734"/>
                <a:gd name="connsiteX221" fmla="*/ 1267991 w 2331207"/>
                <a:gd name="connsiteY221" fmla="*/ 650035 h 1640734"/>
                <a:gd name="connsiteX222" fmla="*/ 1234905 w 2331207"/>
                <a:gd name="connsiteY222" fmla="*/ 616952 h 1640734"/>
                <a:gd name="connsiteX223" fmla="*/ 1206290 w 2331207"/>
                <a:gd name="connsiteY223" fmla="*/ 633046 h 1640734"/>
                <a:gd name="connsiteX224" fmla="*/ 1206290 w 2331207"/>
                <a:gd name="connsiteY224" fmla="*/ 667023 h 1640734"/>
                <a:gd name="connsiteX225" fmla="*/ 1234905 w 2331207"/>
                <a:gd name="connsiteY225" fmla="*/ 683118 h 1640734"/>
                <a:gd name="connsiteX226" fmla="*/ 975584 w 2331207"/>
                <a:gd name="connsiteY226" fmla="*/ 978182 h 1640734"/>
                <a:gd name="connsiteX227" fmla="*/ 1109716 w 2331207"/>
                <a:gd name="connsiteY227" fmla="*/ 622317 h 1640734"/>
                <a:gd name="connsiteX228" fmla="*/ 1105244 w 2331207"/>
                <a:gd name="connsiteY228" fmla="*/ 616058 h 1640734"/>
                <a:gd name="connsiteX229" fmla="*/ 1012247 w 2331207"/>
                <a:gd name="connsiteY229" fmla="*/ 626787 h 1640734"/>
                <a:gd name="connsiteX230" fmla="*/ 1012247 w 2331207"/>
                <a:gd name="connsiteY230" fmla="*/ 637517 h 1640734"/>
                <a:gd name="connsiteX231" fmla="*/ 1030131 w 2331207"/>
                <a:gd name="connsiteY231" fmla="*/ 650929 h 1640734"/>
                <a:gd name="connsiteX232" fmla="*/ 1026554 w 2331207"/>
                <a:gd name="connsiteY232" fmla="*/ 715306 h 1640734"/>
                <a:gd name="connsiteX233" fmla="*/ 924614 w 2331207"/>
                <a:gd name="connsiteY233" fmla="*/ 987123 h 1640734"/>
                <a:gd name="connsiteX234" fmla="*/ 946075 w 2331207"/>
                <a:gd name="connsiteY234" fmla="*/ 1022888 h 1640734"/>
                <a:gd name="connsiteX235" fmla="*/ 1053380 w 2331207"/>
                <a:gd name="connsiteY235" fmla="*/ 931687 h 1640734"/>
                <a:gd name="connsiteX236" fmla="*/ 1039967 w 2331207"/>
                <a:gd name="connsiteY236" fmla="*/ 931687 h 1640734"/>
                <a:gd name="connsiteX237" fmla="*/ 975584 w 2331207"/>
                <a:gd name="connsiteY237" fmla="*/ 978182 h 1640734"/>
                <a:gd name="connsiteX238" fmla="*/ 701955 w 2331207"/>
                <a:gd name="connsiteY238" fmla="*/ 941522 h 1640734"/>
                <a:gd name="connsiteX239" fmla="*/ 815520 w 2331207"/>
                <a:gd name="connsiteY239" fmla="*/ 787731 h 1640734"/>
                <a:gd name="connsiteX240" fmla="*/ 840558 w 2331207"/>
                <a:gd name="connsiteY240" fmla="*/ 791308 h 1640734"/>
                <a:gd name="connsiteX241" fmla="*/ 797636 w 2331207"/>
                <a:gd name="connsiteY241" fmla="*/ 903968 h 1640734"/>
                <a:gd name="connsiteX242" fmla="*/ 718051 w 2331207"/>
                <a:gd name="connsiteY242" fmla="*/ 969240 h 1640734"/>
                <a:gd name="connsiteX243" fmla="*/ 701955 w 2331207"/>
                <a:gd name="connsiteY243" fmla="*/ 941522 h 1640734"/>
                <a:gd name="connsiteX244" fmla="*/ 924614 w 2331207"/>
                <a:gd name="connsiteY244" fmla="*/ 724248 h 1640734"/>
                <a:gd name="connsiteX245" fmla="*/ 902259 w 2331207"/>
                <a:gd name="connsiteY245" fmla="*/ 722459 h 1640734"/>
                <a:gd name="connsiteX246" fmla="*/ 877221 w 2331207"/>
                <a:gd name="connsiteY246" fmla="*/ 747495 h 1640734"/>
                <a:gd name="connsiteX247" fmla="*/ 872750 w 2331207"/>
                <a:gd name="connsiteY247" fmla="*/ 747495 h 1640734"/>
                <a:gd name="connsiteX248" fmla="*/ 651880 w 2331207"/>
                <a:gd name="connsiteY248" fmla="*/ 984440 h 1640734"/>
                <a:gd name="connsiteX249" fmla="*/ 691225 w 2331207"/>
                <a:gd name="connsiteY249" fmla="*/ 1024676 h 1640734"/>
                <a:gd name="connsiteX250" fmla="*/ 787800 w 2331207"/>
                <a:gd name="connsiteY250" fmla="*/ 932581 h 1640734"/>
                <a:gd name="connsiteX251" fmla="*/ 786011 w 2331207"/>
                <a:gd name="connsiteY251" fmla="*/ 949569 h 1640734"/>
                <a:gd name="connsiteX252" fmla="*/ 821780 w 2331207"/>
                <a:gd name="connsiteY252" fmla="*/ 1024676 h 1640734"/>
                <a:gd name="connsiteX253" fmla="*/ 898682 w 2331207"/>
                <a:gd name="connsiteY253" fmla="*/ 933475 h 1640734"/>
                <a:gd name="connsiteX254" fmla="*/ 885269 w 2331207"/>
                <a:gd name="connsiteY254" fmla="*/ 933475 h 1640734"/>
                <a:gd name="connsiteX255" fmla="*/ 846818 w 2331207"/>
                <a:gd name="connsiteY255" fmla="*/ 966558 h 1640734"/>
                <a:gd name="connsiteX256" fmla="*/ 846818 w 2331207"/>
                <a:gd name="connsiteY256" fmla="*/ 903968 h 1640734"/>
                <a:gd name="connsiteX257" fmla="*/ 406866 w 2331207"/>
                <a:gd name="connsiteY257" fmla="*/ 1075642 h 1640734"/>
                <a:gd name="connsiteX258" fmla="*/ 472143 w 2331207"/>
                <a:gd name="connsiteY258" fmla="*/ 1014841 h 1640734"/>
                <a:gd name="connsiteX259" fmla="*/ 529373 w 2331207"/>
                <a:gd name="connsiteY259" fmla="*/ 1036300 h 1640734"/>
                <a:gd name="connsiteX260" fmla="*/ 584814 w 2331207"/>
                <a:gd name="connsiteY260" fmla="*/ 1066701 h 1640734"/>
                <a:gd name="connsiteX261" fmla="*/ 481085 w 2331207"/>
                <a:gd name="connsiteY261" fmla="*/ 1112301 h 1640734"/>
                <a:gd name="connsiteX262" fmla="*/ 406866 w 2331207"/>
                <a:gd name="connsiteY262" fmla="*/ 1075642 h 1640734"/>
                <a:gd name="connsiteX263" fmla="*/ 516854 w 2331207"/>
                <a:gd name="connsiteY263" fmla="*/ 904863 h 1640734"/>
                <a:gd name="connsiteX264" fmla="*/ 492710 w 2331207"/>
                <a:gd name="connsiteY264" fmla="*/ 872674 h 1640734"/>
                <a:gd name="connsiteX265" fmla="*/ 557988 w 2331207"/>
                <a:gd name="connsiteY265" fmla="*/ 756437 h 1640734"/>
                <a:gd name="connsiteX266" fmla="*/ 582131 w 2331207"/>
                <a:gd name="connsiteY266" fmla="*/ 788625 h 1640734"/>
                <a:gd name="connsiteX267" fmla="*/ 516854 w 2331207"/>
                <a:gd name="connsiteY267" fmla="*/ 904863 h 1640734"/>
                <a:gd name="connsiteX268" fmla="*/ 631313 w 2331207"/>
                <a:gd name="connsiteY268" fmla="*/ 1049712 h 1640734"/>
                <a:gd name="connsiteX269" fmla="*/ 551728 w 2331207"/>
                <a:gd name="connsiteY269" fmla="*/ 988911 h 1640734"/>
                <a:gd name="connsiteX270" fmla="*/ 490027 w 2331207"/>
                <a:gd name="connsiteY270" fmla="*/ 958511 h 1640734"/>
                <a:gd name="connsiteX271" fmla="*/ 516854 w 2331207"/>
                <a:gd name="connsiteY271" fmla="*/ 924534 h 1640734"/>
                <a:gd name="connsiteX272" fmla="*/ 630419 w 2331207"/>
                <a:gd name="connsiteY272" fmla="*/ 802931 h 1640734"/>
                <a:gd name="connsiteX273" fmla="*/ 625948 w 2331207"/>
                <a:gd name="connsiteY273" fmla="*/ 776107 h 1640734"/>
                <a:gd name="connsiteX274" fmla="*/ 673341 w 2331207"/>
                <a:gd name="connsiteY274" fmla="*/ 776107 h 1640734"/>
                <a:gd name="connsiteX275" fmla="*/ 682283 w 2331207"/>
                <a:gd name="connsiteY275" fmla="*/ 745707 h 1640734"/>
                <a:gd name="connsiteX276" fmla="*/ 601804 w 2331207"/>
                <a:gd name="connsiteY276" fmla="*/ 745707 h 1640734"/>
                <a:gd name="connsiteX277" fmla="*/ 562459 w 2331207"/>
                <a:gd name="connsiteY277" fmla="*/ 734977 h 1640734"/>
                <a:gd name="connsiteX278" fmla="*/ 441740 w 2331207"/>
                <a:gd name="connsiteY278" fmla="*/ 856579 h 1640734"/>
                <a:gd name="connsiteX279" fmla="*/ 497181 w 2331207"/>
                <a:gd name="connsiteY279" fmla="*/ 922745 h 1640734"/>
                <a:gd name="connsiteX280" fmla="*/ 443529 w 2331207"/>
                <a:gd name="connsiteY280" fmla="*/ 977287 h 1640734"/>
                <a:gd name="connsiteX281" fmla="*/ 458730 w 2331207"/>
                <a:gd name="connsiteY281" fmla="*/ 1006794 h 1640734"/>
                <a:gd name="connsiteX282" fmla="*/ 347848 w 2331207"/>
                <a:gd name="connsiteY282" fmla="*/ 1093525 h 1640734"/>
                <a:gd name="connsiteX283" fmla="*/ 453365 w 2331207"/>
                <a:gd name="connsiteY283" fmla="*/ 1145384 h 1640734"/>
                <a:gd name="connsiteX284" fmla="*/ 631313 w 2331207"/>
                <a:gd name="connsiteY284" fmla="*/ 1049712 h 1640734"/>
                <a:gd name="connsiteX285" fmla="*/ 266475 w 2331207"/>
                <a:gd name="connsiteY285" fmla="*/ 835120 h 1640734"/>
                <a:gd name="connsiteX286" fmla="*/ 296878 w 2331207"/>
                <a:gd name="connsiteY286" fmla="*/ 888768 h 1640734"/>
                <a:gd name="connsiteX287" fmla="*/ 317445 w 2331207"/>
                <a:gd name="connsiteY287" fmla="*/ 888768 h 1640734"/>
                <a:gd name="connsiteX288" fmla="*/ 363944 w 2331207"/>
                <a:gd name="connsiteY288" fmla="*/ 760907 h 1640734"/>
                <a:gd name="connsiteX289" fmla="*/ 343377 w 2331207"/>
                <a:gd name="connsiteY289" fmla="*/ 760907 h 1640734"/>
                <a:gd name="connsiteX290" fmla="*/ 273628 w 2331207"/>
                <a:gd name="connsiteY290" fmla="*/ 814555 h 1640734"/>
                <a:gd name="connsiteX291" fmla="*/ 195832 w 2331207"/>
                <a:gd name="connsiteY291" fmla="*/ 814555 h 1640734"/>
                <a:gd name="connsiteX292" fmla="*/ 234283 w 2331207"/>
                <a:gd name="connsiteY292" fmla="*/ 709942 h 1640734"/>
                <a:gd name="connsiteX293" fmla="*/ 302243 w 2331207"/>
                <a:gd name="connsiteY293" fmla="*/ 665235 h 1640734"/>
                <a:gd name="connsiteX294" fmla="*/ 336223 w 2331207"/>
                <a:gd name="connsiteY294" fmla="*/ 665235 h 1640734"/>
                <a:gd name="connsiteX295" fmla="*/ 391664 w 2331207"/>
                <a:gd name="connsiteY295" fmla="*/ 730507 h 1640734"/>
                <a:gd name="connsiteX296" fmla="*/ 411337 w 2331207"/>
                <a:gd name="connsiteY296" fmla="*/ 730507 h 1640734"/>
                <a:gd name="connsiteX297" fmla="*/ 427433 w 2331207"/>
                <a:gd name="connsiteY297" fmla="*/ 643776 h 1640734"/>
                <a:gd name="connsiteX298" fmla="*/ 135026 w 2331207"/>
                <a:gd name="connsiteY298" fmla="*/ 643776 h 1640734"/>
                <a:gd name="connsiteX299" fmla="*/ 129661 w 2331207"/>
                <a:gd name="connsiteY299" fmla="*/ 659870 h 1640734"/>
                <a:gd name="connsiteX300" fmla="*/ 165429 w 2331207"/>
                <a:gd name="connsiteY300" fmla="*/ 750178 h 1640734"/>
                <a:gd name="connsiteX301" fmla="*/ 107305 w 2331207"/>
                <a:gd name="connsiteY301" fmla="*/ 908439 h 1640734"/>
                <a:gd name="connsiteX302" fmla="*/ 4471 w 2331207"/>
                <a:gd name="connsiteY302" fmla="*/ 998747 h 1640734"/>
                <a:gd name="connsiteX303" fmla="*/ 0 w 2331207"/>
                <a:gd name="connsiteY303" fmla="*/ 1014841 h 1640734"/>
                <a:gd name="connsiteX304" fmla="*/ 325493 w 2331207"/>
                <a:gd name="connsiteY304" fmla="*/ 1014841 h 1640734"/>
                <a:gd name="connsiteX305" fmla="*/ 383616 w 2331207"/>
                <a:gd name="connsiteY305" fmla="*/ 922745 h 1640734"/>
                <a:gd name="connsiteX306" fmla="*/ 361261 w 2331207"/>
                <a:gd name="connsiteY306" fmla="*/ 922745 h 1640734"/>
                <a:gd name="connsiteX307" fmla="*/ 212822 w 2331207"/>
                <a:gd name="connsiteY307" fmla="*/ 993382 h 1640734"/>
                <a:gd name="connsiteX308" fmla="*/ 162746 w 2331207"/>
                <a:gd name="connsiteY308" fmla="*/ 908439 h 1640734"/>
                <a:gd name="connsiteX309" fmla="*/ 189573 w 2331207"/>
                <a:gd name="connsiteY309" fmla="*/ 836014 h 1640734"/>
                <a:gd name="connsiteX310" fmla="*/ 266475 w 2331207"/>
                <a:gd name="connsiteY310" fmla="*/ 836014 h 1640734"/>
                <a:gd name="connsiteX311" fmla="*/ 308503 w 2331207"/>
                <a:gd name="connsiteY311" fmla="*/ 616952 h 1640734"/>
                <a:gd name="connsiteX312" fmla="*/ 391664 w 2331207"/>
                <a:gd name="connsiteY312" fmla="*/ 556151 h 1640734"/>
                <a:gd name="connsiteX313" fmla="*/ 391664 w 2331207"/>
                <a:gd name="connsiteY313" fmla="*/ 545421 h 1640734"/>
                <a:gd name="connsiteX314" fmla="*/ 336223 w 2331207"/>
                <a:gd name="connsiteY314" fmla="*/ 545421 h 1640734"/>
                <a:gd name="connsiteX315" fmla="*/ 287042 w 2331207"/>
                <a:gd name="connsiteY315" fmla="*/ 616952 h 1640734"/>
                <a:gd name="connsiteX316" fmla="*/ 1551456 w 2331207"/>
                <a:gd name="connsiteY316" fmla="*/ 160050 h 1640734"/>
                <a:gd name="connsiteX317" fmla="*/ 1579176 w 2331207"/>
                <a:gd name="connsiteY317" fmla="*/ 210121 h 1640734"/>
                <a:gd name="connsiteX318" fmla="*/ 1488861 w 2331207"/>
                <a:gd name="connsiteY318" fmla="*/ 234263 h 1640734"/>
                <a:gd name="connsiteX319" fmla="*/ 1551456 w 2331207"/>
                <a:gd name="connsiteY319" fmla="*/ 160050 h 1640734"/>
                <a:gd name="connsiteX320" fmla="*/ 1601531 w 2331207"/>
                <a:gd name="connsiteY320" fmla="*/ 306688 h 1640734"/>
                <a:gd name="connsiteX321" fmla="*/ 1583647 w 2331207"/>
                <a:gd name="connsiteY321" fmla="*/ 306688 h 1640734"/>
                <a:gd name="connsiteX322" fmla="*/ 1512110 w 2331207"/>
                <a:gd name="connsiteY322" fmla="*/ 354971 h 1640734"/>
                <a:gd name="connsiteX323" fmla="*/ 1474554 w 2331207"/>
                <a:gd name="connsiteY323" fmla="*/ 306688 h 1640734"/>
                <a:gd name="connsiteX324" fmla="*/ 1479025 w 2331207"/>
                <a:gd name="connsiteY324" fmla="*/ 266452 h 1640734"/>
                <a:gd name="connsiteX325" fmla="*/ 1625675 w 2331207"/>
                <a:gd name="connsiteY325" fmla="*/ 218168 h 1640734"/>
                <a:gd name="connsiteX326" fmla="*/ 1579176 w 2331207"/>
                <a:gd name="connsiteY326" fmla="*/ 120708 h 1640734"/>
                <a:gd name="connsiteX327" fmla="*/ 1430737 w 2331207"/>
                <a:gd name="connsiteY327" fmla="*/ 337982 h 1640734"/>
                <a:gd name="connsiteX328" fmla="*/ 1486178 w 2331207"/>
                <a:gd name="connsiteY328" fmla="*/ 408619 h 1640734"/>
                <a:gd name="connsiteX329" fmla="*/ 1601531 w 2331207"/>
                <a:gd name="connsiteY329" fmla="*/ 306688 h 1640734"/>
                <a:gd name="connsiteX330" fmla="*/ 1578282 w 2331207"/>
                <a:gd name="connsiteY330" fmla="*/ 88519 h 1640734"/>
                <a:gd name="connsiteX331" fmla="*/ 1661444 w 2331207"/>
                <a:gd name="connsiteY331" fmla="*/ 12518 h 1640734"/>
                <a:gd name="connsiteX332" fmla="*/ 1661444 w 2331207"/>
                <a:gd name="connsiteY332" fmla="*/ 1788 h 1640734"/>
                <a:gd name="connsiteX333" fmla="*/ 1606002 w 2331207"/>
                <a:gd name="connsiteY333" fmla="*/ 1788 h 1640734"/>
                <a:gd name="connsiteX334" fmla="*/ 1556821 w 2331207"/>
                <a:gd name="connsiteY334" fmla="*/ 89413 h 1640734"/>
                <a:gd name="connsiteX335" fmla="*/ 1578282 w 2331207"/>
                <a:gd name="connsiteY335" fmla="*/ 89413 h 1640734"/>
                <a:gd name="connsiteX336" fmla="*/ 1266202 w 2331207"/>
                <a:gd name="connsiteY336" fmla="*/ 160944 h 1640734"/>
                <a:gd name="connsiteX337" fmla="*/ 1315384 w 2331207"/>
                <a:gd name="connsiteY337" fmla="*/ 160944 h 1640734"/>
                <a:gd name="connsiteX338" fmla="*/ 1238482 w 2331207"/>
                <a:gd name="connsiteY338" fmla="*/ 371959 h 1640734"/>
                <a:gd name="connsiteX339" fmla="*/ 1259943 w 2331207"/>
                <a:gd name="connsiteY339" fmla="*/ 407725 h 1640734"/>
                <a:gd name="connsiteX340" fmla="*/ 1404805 w 2331207"/>
                <a:gd name="connsiteY340" fmla="*/ 295064 h 1640734"/>
                <a:gd name="connsiteX341" fmla="*/ 1391392 w 2331207"/>
                <a:gd name="connsiteY341" fmla="*/ 295064 h 1640734"/>
                <a:gd name="connsiteX342" fmla="*/ 1296606 w 2331207"/>
                <a:gd name="connsiteY342" fmla="*/ 359441 h 1640734"/>
                <a:gd name="connsiteX343" fmla="*/ 1367248 w 2331207"/>
                <a:gd name="connsiteY343" fmla="*/ 160944 h 1640734"/>
                <a:gd name="connsiteX344" fmla="*/ 1439679 w 2331207"/>
                <a:gd name="connsiteY344" fmla="*/ 160944 h 1640734"/>
                <a:gd name="connsiteX345" fmla="*/ 1448621 w 2331207"/>
                <a:gd name="connsiteY345" fmla="*/ 130543 h 1640734"/>
                <a:gd name="connsiteX346" fmla="*/ 1377979 w 2331207"/>
                <a:gd name="connsiteY346" fmla="*/ 130543 h 1640734"/>
                <a:gd name="connsiteX347" fmla="*/ 1404805 w 2331207"/>
                <a:gd name="connsiteY347" fmla="*/ 54542 h 1640734"/>
                <a:gd name="connsiteX348" fmla="*/ 1377085 w 2331207"/>
                <a:gd name="connsiteY348" fmla="*/ 54542 h 1640734"/>
                <a:gd name="connsiteX349" fmla="*/ 1327009 w 2331207"/>
                <a:gd name="connsiteY349" fmla="*/ 130543 h 1640734"/>
                <a:gd name="connsiteX350" fmla="*/ 1267097 w 2331207"/>
                <a:gd name="connsiteY350" fmla="*/ 138591 h 1640734"/>
                <a:gd name="connsiteX351" fmla="*/ 1267097 w 2331207"/>
                <a:gd name="connsiteY351" fmla="*/ 160944 h 1640734"/>
                <a:gd name="connsiteX352" fmla="*/ 1241165 w 2331207"/>
                <a:gd name="connsiteY352" fmla="*/ 185086 h 1640734"/>
                <a:gd name="connsiteX353" fmla="*/ 1219703 w 2331207"/>
                <a:gd name="connsiteY353" fmla="*/ 120708 h 1640734"/>
                <a:gd name="connsiteX354" fmla="*/ 1143696 w 2331207"/>
                <a:gd name="connsiteY354" fmla="*/ 212804 h 1640734"/>
                <a:gd name="connsiteX355" fmla="*/ 1143696 w 2331207"/>
                <a:gd name="connsiteY355" fmla="*/ 173462 h 1640734"/>
                <a:gd name="connsiteX356" fmla="*/ 1109716 w 2331207"/>
                <a:gd name="connsiteY356" fmla="*/ 120708 h 1640734"/>
                <a:gd name="connsiteX357" fmla="*/ 1031919 w 2331207"/>
                <a:gd name="connsiteY357" fmla="*/ 211910 h 1640734"/>
                <a:gd name="connsiteX358" fmla="*/ 1045332 w 2331207"/>
                <a:gd name="connsiteY358" fmla="*/ 211910 h 1640734"/>
                <a:gd name="connsiteX359" fmla="*/ 1083783 w 2331207"/>
                <a:gd name="connsiteY359" fmla="*/ 178827 h 1640734"/>
                <a:gd name="connsiteX360" fmla="*/ 1083783 w 2331207"/>
                <a:gd name="connsiteY360" fmla="*/ 242310 h 1640734"/>
                <a:gd name="connsiteX361" fmla="*/ 1026554 w 2331207"/>
                <a:gd name="connsiteY361" fmla="*/ 369277 h 1640734"/>
                <a:gd name="connsiteX362" fmla="*/ 1050698 w 2331207"/>
                <a:gd name="connsiteY362" fmla="*/ 408619 h 1640734"/>
                <a:gd name="connsiteX363" fmla="*/ 1077524 w 2331207"/>
                <a:gd name="connsiteY363" fmla="*/ 389842 h 1640734"/>
                <a:gd name="connsiteX364" fmla="*/ 1133859 w 2331207"/>
                <a:gd name="connsiteY364" fmla="*/ 241416 h 1640734"/>
                <a:gd name="connsiteX365" fmla="*/ 1182147 w 2331207"/>
                <a:gd name="connsiteY365" fmla="*/ 185980 h 1640734"/>
                <a:gd name="connsiteX366" fmla="*/ 1241165 w 2331207"/>
                <a:gd name="connsiteY366" fmla="*/ 185980 h 1640734"/>
                <a:gd name="connsiteX367" fmla="*/ 929085 w 2331207"/>
                <a:gd name="connsiteY367" fmla="*/ 160050 h 1640734"/>
                <a:gd name="connsiteX368" fmla="*/ 956805 w 2331207"/>
                <a:gd name="connsiteY368" fmla="*/ 210121 h 1640734"/>
                <a:gd name="connsiteX369" fmla="*/ 866490 w 2331207"/>
                <a:gd name="connsiteY369" fmla="*/ 234263 h 1640734"/>
                <a:gd name="connsiteX370" fmla="*/ 929085 w 2331207"/>
                <a:gd name="connsiteY370" fmla="*/ 160050 h 1640734"/>
                <a:gd name="connsiteX371" fmla="*/ 979161 w 2331207"/>
                <a:gd name="connsiteY371" fmla="*/ 306688 h 1640734"/>
                <a:gd name="connsiteX372" fmla="*/ 961277 w 2331207"/>
                <a:gd name="connsiteY372" fmla="*/ 306688 h 1640734"/>
                <a:gd name="connsiteX373" fmla="*/ 889740 w 2331207"/>
                <a:gd name="connsiteY373" fmla="*/ 354971 h 1640734"/>
                <a:gd name="connsiteX374" fmla="*/ 852183 w 2331207"/>
                <a:gd name="connsiteY374" fmla="*/ 306688 h 1640734"/>
                <a:gd name="connsiteX375" fmla="*/ 856654 w 2331207"/>
                <a:gd name="connsiteY375" fmla="*/ 266452 h 1640734"/>
                <a:gd name="connsiteX376" fmla="*/ 1003304 w 2331207"/>
                <a:gd name="connsiteY376" fmla="*/ 218168 h 1640734"/>
                <a:gd name="connsiteX377" fmla="*/ 956805 w 2331207"/>
                <a:gd name="connsiteY377" fmla="*/ 120708 h 1640734"/>
                <a:gd name="connsiteX378" fmla="*/ 808367 w 2331207"/>
                <a:gd name="connsiteY378" fmla="*/ 337982 h 1640734"/>
                <a:gd name="connsiteX379" fmla="*/ 863808 w 2331207"/>
                <a:gd name="connsiteY379" fmla="*/ 408619 h 1640734"/>
                <a:gd name="connsiteX380" fmla="*/ 979161 w 2331207"/>
                <a:gd name="connsiteY380" fmla="*/ 306688 h 1640734"/>
                <a:gd name="connsiteX381" fmla="*/ 637572 w 2331207"/>
                <a:gd name="connsiteY381" fmla="*/ 365700 h 1640734"/>
                <a:gd name="connsiteX382" fmla="*/ 602698 w 2331207"/>
                <a:gd name="connsiteY382" fmla="*/ 340665 h 1640734"/>
                <a:gd name="connsiteX383" fmla="*/ 617005 w 2331207"/>
                <a:gd name="connsiteY383" fmla="*/ 299535 h 1640734"/>
                <a:gd name="connsiteX384" fmla="*/ 640255 w 2331207"/>
                <a:gd name="connsiteY384" fmla="*/ 236945 h 1640734"/>
                <a:gd name="connsiteX385" fmla="*/ 726993 w 2331207"/>
                <a:gd name="connsiteY385" fmla="*/ 173462 h 1640734"/>
                <a:gd name="connsiteX386" fmla="*/ 750243 w 2331207"/>
                <a:gd name="connsiteY386" fmla="*/ 201180 h 1640734"/>
                <a:gd name="connsiteX387" fmla="*/ 637572 w 2331207"/>
                <a:gd name="connsiteY387" fmla="*/ 365700 h 1640734"/>
                <a:gd name="connsiteX388" fmla="*/ 800319 w 2331207"/>
                <a:gd name="connsiteY388" fmla="*/ 178827 h 1640734"/>
                <a:gd name="connsiteX389" fmla="*/ 759185 w 2331207"/>
                <a:gd name="connsiteY389" fmla="*/ 119814 h 1640734"/>
                <a:gd name="connsiteX390" fmla="*/ 650985 w 2331207"/>
                <a:gd name="connsiteY390" fmla="*/ 208333 h 1640734"/>
                <a:gd name="connsiteX391" fmla="*/ 726099 w 2331207"/>
                <a:gd name="connsiteY391" fmla="*/ 6259 h 1640734"/>
                <a:gd name="connsiteX392" fmla="*/ 721628 w 2331207"/>
                <a:gd name="connsiteY392" fmla="*/ 0 h 1640734"/>
                <a:gd name="connsiteX393" fmla="*/ 628630 w 2331207"/>
                <a:gd name="connsiteY393" fmla="*/ 10730 h 1640734"/>
                <a:gd name="connsiteX394" fmla="*/ 628630 w 2331207"/>
                <a:gd name="connsiteY394" fmla="*/ 21459 h 1640734"/>
                <a:gd name="connsiteX395" fmla="*/ 646514 w 2331207"/>
                <a:gd name="connsiteY395" fmla="*/ 34871 h 1640734"/>
                <a:gd name="connsiteX396" fmla="*/ 642938 w 2331207"/>
                <a:gd name="connsiteY396" fmla="*/ 99249 h 1640734"/>
                <a:gd name="connsiteX397" fmla="*/ 561564 w 2331207"/>
                <a:gd name="connsiteY397" fmla="*/ 312947 h 1640734"/>
                <a:gd name="connsiteX398" fmla="*/ 546363 w 2331207"/>
                <a:gd name="connsiteY398" fmla="*/ 357653 h 1640734"/>
                <a:gd name="connsiteX399" fmla="*/ 611640 w 2331207"/>
                <a:gd name="connsiteY399" fmla="*/ 406831 h 1640734"/>
                <a:gd name="connsiteX400" fmla="*/ 800319 w 2331207"/>
                <a:gd name="connsiteY400" fmla="*/ 178827 h 1640734"/>
                <a:gd name="connsiteX401" fmla="*/ 525796 w 2331207"/>
                <a:gd name="connsiteY401" fmla="*/ 151108 h 1640734"/>
                <a:gd name="connsiteX402" fmla="*/ 507912 w 2331207"/>
                <a:gd name="connsiteY402" fmla="*/ 120708 h 1640734"/>
                <a:gd name="connsiteX403" fmla="*/ 395241 w 2331207"/>
                <a:gd name="connsiteY403" fmla="*/ 211910 h 1640734"/>
                <a:gd name="connsiteX404" fmla="*/ 408654 w 2331207"/>
                <a:gd name="connsiteY404" fmla="*/ 211910 h 1640734"/>
                <a:gd name="connsiteX405" fmla="*/ 467672 w 2331207"/>
                <a:gd name="connsiteY405" fmla="*/ 167203 h 1640734"/>
                <a:gd name="connsiteX406" fmla="*/ 386299 w 2331207"/>
                <a:gd name="connsiteY406" fmla="*/ 378218 h 1640734"/>
                <a:gd name="connsiteX407" fmla="*/ 404183 w 2331207"/>
                <a:gd name="connsiteY407" fmla="*/ 408619 h 1640734"/>
                <a:gd name="connsiteX408" fmla="*/ 511489 w 2331207"/>
                <a:gd name="connsiteY408" fmla="*/ 317417 h 1640734"/>
                <a:gd name="connsiteX409" fmla="*/ 498075 w 2331207"/>
                <a:gd name="connsiteY409" fmla="*/ 317417 h 1640734"/>
                <a:gd name="connsiteX410" fmla="*/ 439057 w 2331207"/>
                <a:gd name="connsiteY410" fmla="*/ 362124 h 1640734"/>
                <a:gd name="connsiteX411" fmla="*/ 534738 w 2331207"/>
                <a:gd name="connsiteY411" fmla="*/ 67060 h 1640734"/>
                <a:gd name="connsiteX412" fmla="*/ 567824 w 2331207"/>
                <a:gd name="connsiteY412" fmla="*/ 33977 h 1640734"/>
                <a:gd name="connsiteX413" fmla="*/ 534738 w 2331207"/>
                <a:gd name="connsiteY413" fmla="*/ 894 h 1640734"/>
                <a:gd name="connsiteX414" fmla="*/ 506123 w 2331207"/>
                <a:gd name="connsiteY414" fmla="*/ 16989 h 1640734"/>
                <a:gd name="connsiteX415" fmla="*/ 506123 w 2331207"/>
                <a:gd name="connsiteY415" fmla="*/ 50966 h 1640734"/>
                <a:gd name="connsiteX416" fmla="*/ 534738 w 2331207"/>
                <a:gd name="connsiteY416" fmla="*/ 67060 h 1640734"/>
                <a:gd name="connsiteX417" fmla="*/ 328175 w 2331207"/>
                <a:gd name="connsiteY417" fmla="*/ 26824 h 1640734"/>
                <a:gd name="connsiteX418" fmla="*/ 135026 w 2331207"/>
                <a:gd name="connsiteY418" fmla="*/ 26824 h 1640734"/>
                <a:gd name="connsiteX419" fmla="*/ 129661 w 2331207"/>
                <a:gd name="connsiteY419" fmla="*/ 42918 h 1640734"/>
                <a:gd name="connsiteX420" fmla="*/ 165429 w 2331207"/>
                <a:gd name="connsiteY420" fmla="*/ 133226 h 1640734"/>
                <a:gd name="connsiteX421" fmla="*/ 107305 w 2331207"/>
                <a:gd name="connsiteY421" fmla="*/ 291487 h 1640734"/>
                <a:gd name="connsiteX422" fmla="*/ 4471 w 2331207"/>
                <a:gd name="connsiteY422" fmla="*/ 381795 h 1640734"/>
                <a:gd name="connsiteX423" fmla="*/ 0 w 2331207"/>
                <a:gd name="connsiteY423" fmla="*/ 397889 h 1640734"/>
                <a:gd name="connsiteX424" fmla="*/ 293301 w 2331207"/>
                <a:gd name="connsiteY424" fmla="*/ 397889 h 1640734"/>
                <a:gd name="connsiteX425" fmla="*/ 356790 w 2331207"/>
                <a:gd name="connsiteY425" fmla="*/ 284334 h 1640734"/>
                <a:gd name="connsiteX426" fmla="*/ 334435 w 2331207"/>
                <a:gd name="connsiteY426" fmla="*/ 284334 h 1640734"/>
                <a:gd name="connsiteX427" fmla="*/ 190467 w 2331207"/>
                <a:gd name="connsiteY427" fmla="*/ 375536 h 1640734"/>
                <a:gd name="connsiteX428" fmla="*/ 161852 w 2331207"/>
                <a:gd name="connsiteY428" fmla="*/ 290593 h 1640734"/>
                <a:gd name="connsiteX429" fmla="*/ 219976 w 2331207"/>
                <a:gd name="connsiteY429" fmla="*/ 132332 h 1640734"/>
                <a:gd name="connsiteX430" fmla="*/ 322810 w 2331207"/>
                <a:gd name="connsiteY430" fmla="*/ 42024 h 1640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Lst>
              <a:rect l="l" t="t" r="r" b="b"/>
              <a:pathLst>
                <a:path w="2331207" h="1640734">
                  <a:moveTo>
                    <a:pt x="2221220" y="1391271"/>
                  </a:moveTo>
                  <a:cubicBezTo>
                    <a:pt x="2240892" y="1391271"/>
                    <a:pt x="2257882" y="1406471"/>
                    <a:pt x="2248940" y="1441342"/>
                  </a:cubicBezTo>
                  <a:lnTo>
                    <a:pt x="2158625" y="1465484"/>
                  </a:lnTo>
                  <a:cubicBezTo>
                    <a:pt x="2172932" y="1422566"/>
                    <a:pt x="2199758" y="1391271"/>
                    <a:pt x="2221220" y="1391271"/>
                  </a:cubicBezTo>
                  <a:moveTo>
                    <a:pt x="2271295" y="1537909"/>
                  </a:moveTo>
                  <a:lnTo>
                    <a:pt x="2253411" y="1537909"/>
                  </a:lnTo>
                  <a:cubicBezTo>
                    <a:pt x="2231056" y="1564733"/>
                    <a:pt x="2206018" y="1586192"/>
                    <a:pt x="2181874" y="1586192"/>
                  </a:cubicBezTo>
                  <a:cubicBezTo>
                    <a:pt x="2156836" y="1586192"/>
                    <a:pt x="2144317" y="1570992"/>
                    <a:pt x="2144317" y="1537909"/>
                  </a:cubicBezTo>
                  <a:cubicBezTo>
                    <a:pt x="2144317" y="1524497"/>
                    <a:pt x="2146106" y="1510191"/>
                    <a:pt x="2148788" y="1497673"/>
                  </a:cubicBezTo>
                  <a:lnTo>
                    <a:pt x="2295439" y="1449390"/>
                  </a:lnTo>
                  <a:cubicBezTo>
                    <a:pt x="2324054" y="1381436"/>
                    <a:pt x="2289180" y="1351929"/>
                    <a:pt x="2248940" y="1351929"/>
                  </a:cubicBezTo>
                  <a:cubicBezTo>
                    <a:pt x="2179192" y="1351929"/>
                    <a:pt x="2100501" y="1473531"/>
                    <a:pt x="2100501" y="1569203"/>
                  </a:cubicBezTo>
                  <a:cubicBezTo>
                    <a:pt x="2100501" y="1614804"/>
                    <a:pt x="2121962" y="1639840"/>
                    <a:pt x="2155942" y="1639840"/>
                  </a:cubicBezTo>
                  <a:cubicBezTo>
                    <a:pt x="2196182" y="1639840"/>
                    <a:pt x="2237315" y="1601392"/>
                    <a:pt x="2271295" y="1537909"/>
                  </a:cubicBezTo>
                  <a:moveTo>
                    <a:pt x="2248046" y="1319740"/>
                  </a:moveTo>
                  <a:lnTo>
                    <a:pt x="2331207" y="1243739"/>
                  </a:lnTo>
                  <a:lnTo>
                    <a:pt x="2331207" y="1233009"/>
                  </a:lnTo>
                  <a:lnTo>
                    <a:pt x="2275766" y="1233009"/>
                  </a:lnTo>
                  <a:lnTo>
                    <a:pt x="2226585" y="1320634"/>
                  </a:lnTo>
                  <a:lnTo>
                    <a:pt x="2248046" y="1320634"/>
                  </a:lnTo>
                  <a:close/>
                  <a:moveTo>
                    <a:pt x="1935966" y="1393059"/>
                  </a:moveTo>
                  <a:lnTo>
                    <a:pt x="1984254" y="1393059"/>
                  </a:lnTo>
                  <a:lnTo>
                    <a:pt x="1907351" y="1604075"/>
                  </a:lnTo>
                  <a:cubicBezTo>
                    <a:pt x="1900198" y="1621957"/>
                    <a:pt x="1910034" y="1639840"/>
                    <a:pt x="1928813" y="1639840"/>
                  </a:cubicBezTo>
                  <a:cubicBezTo>
                    <a:pt x="1983359" y="1639840"/>
                    <a:pt x="2048637" y="1593345"/>
                    <a:pt x="2073675" y="1527179"/>
                  </a:cubicBezTo>
                  <a:lnTo>
                    <a:pt x="2060262" y="1527179"/>
                  </a:lnTo>
                  <a:cubicBezTo>
                    <a:pt x="2040589" y="1554897"/>
                    <a:pt x="1997667" y="1585298"/>
                    <a:pt x="1965475" y="1591557"/>
                  </a:cubicBezTo>
                  <a:lnTo>
                    <a:pt x="2036118" y="1393059"/>
                  </a:lnTo>
                  <a:lnTo>
                    <a:pt x="2108549" y="1393059"/>
                  </a:lnTo>
                  <a:lnTo>
                    <a:pt x="2117491" y="1362659"/>
                  </a:lnTo>
                  <a:lnTo>
                    <a:pt x="2046848" y="1362659"/>
                  </a:lnTo>
                  <a:lnTo>
                    <a:pt x="2073675" y="1286657"/>
                  </a:lnTo>
                  <a:lnTo>
                    <a:pt x="2045954" y="1286657"/>
                  </a:lnTo>
                  <a:lnTo>
                    <a:pt x="1995878" y="1362659"/>
                  </a:lnTo>
                  <a:lnTo>
                    <a:pt x="1935966" y="1370706"/>
                  </a:lnTo>
                  <a:close/>
                  <a:moveTo>
                    <a:pt x="1885890" y="1382330"/>
                  </a:moveTo>
                  <a:cubicBezTo>
                    <a:pt x="1892150" y="1362659"/>
                    <a:pt x="1878737" y="1351929"/>
                    <a:pt x="1868900" y="1351929"/>
                  </a:cubicBezTo>
                  <a:cubicBezTo>
                    <a:pt x="1826873" y="1351929"/>
                    <a:pt x="1775903" y="1390377"/>
                    <a:pt x="1756230" y="1443131"/>
                  </a:cubicBezTo>
                  <a:lnTo>
                    <a:pt x="1769643" y="1443131"/>
                  </a:lnTo>
                  <a:cubicBezTo>
                    <a:pt x="1783056" y="1423460"/>
                    <a:pt x="1806306" y="1402001"/>
                    <a:pt x="1828661" y="1398424"/>
                  </a:cubicBezTo>
                  <a:lnTo>
                    <a:pt x="1747288" y="1609439"/>
                  </a:lnTo>
                  <a:cubicBezTo>
                    <a:pt x="1740134" y="1629110"/>
                    <a:pt x="1754441" y="1639840"/>
                    <a:pt x="1765172" y="1639840"/>
                  </a:cubicBezTo>
                  <a:cubicBezTo>
                    <a:pt x="1805411" y="1639840"/>
                    <a:pt x="1852805" y="1601392"/>
                    <a:pt x="1872477" y="1548638"/>
                  </a:cubicBezTo>
                  <a:lnTo>
                    <a:pt x="1859064" y="1548638"/>
                  </a:lnTo>
                  <a:cubicBezTo>
                    <a:pt x="1845651" y="1568309"/>
                    <a:pt x="1822401" y="1589769"/>
                    <a:pt x="1800046" y="1593345"/>
                  </a:cubicBezTo>
                  <a:close/>
                  <a:moveTo>
                    <a:pt x="1893938" y="1298281"/>
                  </a:moveTo>
                  <a:cubicBezTo>
                    <a:pt x="1911823" y="1298281"/>
                    <a:pt x="1927024" y="1283081"/>
                    <a:pt x="1927024" y="1265198"/>
                  </a:cubicBezTo>
                  <a:cubicBezTo>
                    <a:pt x="1927024" y="1247316"/>
                    <a:pt x="1911823" y="1232115"/>
                    <a:pt x="1893938" y="1232115"/>
                  </a:cubicBezTo>
                  <a:cubicBezTo>
                    <a:pt x="1884996" y="1232115"/>
                    <a:pt x="1876948" y="1235692"/>
                    <a:pt x="1870689" y="1241951"/>
                  </a:cubicBezTo>
                  <a:cubicBezTo>
                    <a:pt x="1864429" y="1248210"/>
                    <a:pt x="1860853" y="1256257"/>
                    <a:pt x="1860853" y="1265198"/>
                  </a:cubicBezTo>
                  <a:cubicBezTo>
                    <a:pt x="1860853" y="1283975"/>
                    <a:pt x="1875160" y="1298281"/>
                    <a:pt x="1893938" y="1298281"/>
                  </a:cubicBezTo>
                  <a:moveTo>
                    <a:pt x="1501380" y="1410942"/>
                  </a:moveTo>
                  <a:cubicBezTo>
                    <a:pt x="1513899" y="1410942"/>
                    <a:pt x="1521052" y="1430613"/>
                    <a:pt x="1501380" y="1474425"/>
                  </a:cubicBezTo>
                  <a:lnTo>
                    <a:pt x="1444150" y="1601392"/>
                  </a:lnTo>
                  <a:cubicBezTo>
                    <a:pt x="1433420" y="1625534"/>
                    <a:pt x="1445045" y="1640734"/>
                    <a:pt x="1468294" y="1640734"/>
                  </a:cubicBezTo>
                  <a:cubicBezTo>
                    <a:pt x="1482601" y="1640734"/>
                    <a:pt x="1488861" y="1637158"/>
                    <a:pt x="1495120" y="1621957"/>
                  </a:cubicBezTo>
                  <a:lnTo>
                    <a:pt x="1551456" y="1473531"/>
                  </a:lnTo>
                  <a:cubicBezTo>
                    <a:pt x="1577388" y="1441342"/>
                    <a:pt x="1625675" y="1407365"/>
                    <a:pt x="1647136" y="1407365"/>
                  </a:cubicBezTo>
                  <a:cubicBezTo>
                    <a:pt x="1662338" y="1407365"/>
                    <a:pt x="1660549" y="1419883"/>
                    <a:pt x="1650713" y="1439554"/>
                  </a:cubicBezTo>
                  <a:lnTo>
                    <a:pt x="1563975" y="1604969"/>
                  </a:lnTo>
                  <a:cubicBezTo>
                    <a:pt x="1555927" y="1621063"/>
                    <a:pt x="1566657" y="1640734"/>
                    <a:pt x="1585436" y="1640734"/>
                  </a:cubicBezTo>
                  <a:cubicBezTo>
                    <a:pt x="1627464" y="1640734"/>
                    <a:pt x="1678434" y="1602286"/>
                    <a:pt x="1698106" y="1549533"/>
                  </a:cubicBezTo>
                  <a:lnTo>
                    <a:pt x="1682905" y="1549533"/>
                  </a:lnTo>
                  <a:cubicBezTo>
                    <a:pt x="1669491" y="1569203"/>
                    <a:pt x="1646242" y="1590663"/>
                    <a:pt x="1623887" y="1594239"/>
                  </a:cubicBezTo>
                  <a:lnTo>
                    <a:pt x="1698106" y="1444025"/>
                  </a:lnTo>
                  <a:cubicBezTo>
                    <a:pt x="1707943" y="1425248"/>
                    <a:pt x="1712414" y="1407365"/>
                    <a:pt x="1712414" y="1393059"/>
                  </a:cubicBezTo>
                  <a:cubicBezTo>
                    <a:pt x="1712414" y="1368918"/>
                    <a:pt x="1699000" y="1352823"/>
                    <a:pt x="1673068" y="1352823"/>
                  </a:cubicBezTo>
                  <a:cubicBezTo>
                    <a:pt x="1636406" y="1352823"/>
                    <a:pt x="1605108" y="1393953"/>
                    <a:pt x="1560398" y="1444919"/>
                  </a:cubicBezTo>
                  <a:lnTo>
                    <a:pt x="1560398" y="1405577"/>
                  </a:lnTo>
                  <a:cubicBezTo>
                    <a:pt x="1560398" y="1377859"/>
                    <a:pt x="1551456" y="1352823"/>
                    <a:pt x="1526418" y="1352823"/>
                  </a:cubicBezTo>
                  <a:cubicBezTo>
                    <a:pt x="1496909" y="1352823"/>
                    <a:pt x="1470082" y="1399318"/>
                    <a:pt x="1448621" y="1444025"/>
                  </a:cubicBezTo>
                  <a:lnTo>
                    <a:pt x="1462035" y="1444025"/>
                  </a:lnTo>
                  <a:cubicBezTo>
                    <a:pt x="1477236" y="1422566"/>
                    <a:pt x="1490649" y="1410942"/>
                    <a:pt x="1501380" y="1410942"/>
                  </a:cubicBezTo>
                  <a:moveTo>
                    <a:pt x="1443256" y="1416307"/>
                  </a:moveTo>
                  <a:cubicBezTo>
                    <a:pt x="1453092" y="1381436"/>
                    <a:pt x="1447727" y="1351929"/>
                    <a:pt x="1421795" y="1351929"/>
                  </a:cubicBezTo>
                  <a:cubicBezTo>
                    <a:pt x="1388709" y="1351929"/>
                    <a:pt x="1377979" y="1374282"/>
                    <a:pt x="1345787" y="1444025"/>
                  </a:cubicBezTo>
                  <a:lnTo>
                    <a:pt x="1345787" y="1404683"/>
                  </a:lnTo>
                  <a:cubicBezTo>
                    <a:pt x="1345787" y="1376965"/>
                    <a:pt x="1336845" y="1351929"/>
                    <a:pt x="1311807" y="1351929"/>
                  </a:cubicBezTo>
                  <a:cubicBezTo>
                    <a:pt x="1282298" y="1351929"/>
                    <a:pt x="1255472" y="1398424"/>
                    <a:pt x="1234011" y="1443131"/>
                  </a:cubicBezTo>
                  <a:lnTo>
                    <a:pt x="1247424" y="1443131"/>
                  </a:lnTo>
                  <a:cubicBezTo>
                    <a:pt x="1261731" y="1422566"/>
                    <a:pt x="1275145" y="1410048"/>
                    <a:pt x="1285875" y="1410048"/>
                  </a:cubicBezTo>
                  <a:cubicBezTo>
                    <a:pt x="1298394" y="1410048"/>
                    <a:pt x="1305548" y="1429719"/>
                    <a:pt x="1285875" y="1473531"/>
                  </a:cubicBezTo>
                  <a:lnTo>
                    <a:pt x="1228646" y="1600498"/>
                  </a:lnTo>
                  <a:cubicBezTo>
                    <a:pt x="1217915" y="1624640"/>
                    <a:pt x="1229540" y="1639840"/>
                    <a:pt x="1252789" y="1639840"/>
                  </a:cubicBezTo>
                  <a:cubicBezTo>
                    <a:pt x="1267097" y="1639840"/>
                    <a:pt x="1273356" y="1636263"/>
                    <a:pt x="1279616" y="1621063"/>
                  </a:cubicBezTo>
                  <a:lnTo>
                    <a:pt x="1334162" y="1472637"/>
                  </a:lnTo>
                  <a:cubicBezTo>
                    <a:pt x="1350258" y="1452966"/>
                    <a:pt x="1364566" y="1435978"/>
                    <a:pt x="1382450" y="1417201"/>
                  </a:cubicBezTo>
                  <a:lnTo>
                    <a:pt x="1443256" y="1417201"/>
                  </a:lnTo>
                  <a:close/>
                  <a:moveTo>
                    <a:pt x="1131177" y="1391271"/>
                  </a:moveTo>
                  <a:cubicBezTo>
                    <a:pt x="1150849" y="1391271"/>
                    <a:pt x="1167839" y="1406471"/>
                    <a:pt x="1158897" y="1441342"/>
                  </a:cubicBezTo>
                  <a:lnTo>
                    <a:pt x="1068582" y="1465484"/>
                  </a:lnTo>
                  <a:cubicBezTo>
                    <a:pt x="1083783" y="1422566"/>
                    <a:pt x="1109716" y="1391271"/>
                    <a:pt x="1131177" y="1391271"/>
                  </a:cubicBezTo>
                  <a:moveTo>
                    <a:pt x="1181252" y="1537909"/>
                  </a:moveTo>
                  <a:lnTo>
                    <a:pt x="1163368" y="1537909"/>
                  </a:lnTo>
                  <a:cubicBezTo>
                    <a:pt x="1141013" y="1564733"/>
                    <a:pt x="1115975" y="1586192"/>
                    <a:pt x="1091831" y="1586192"/>
                  </a:cubicBezTo>
                  <a:cubicBezTo>
                    <a:pt x="1066793" y="1586192"/>
                    <a:pt x="1054274" y="1570992"/>
                    <a:pt x="1054274" y="1537909"/>
                  </a:cubicBezTo>
                  <a:cubicBezTo>
                    <a:pt x="1054274" y="1524497"/>
                    <a:pt x="1056063" y="1510191"/>
                    <a:pt x="1058746" y="1497673"/>
                  </a:cubicBezTo>
                  <a:lnTo>
                    <a:pt x="1205396" y="1449390"/>
                  </a:lnTo>
                  <a:cubicBezTo>
                    <a:pt x="1234011" y="1381436"/>
                    <a:pt x="1200031" y="1351929"/>
                    <a:pt x="1158897" y="1351929"/>
                  </a:cubicBezTo>
                  <a:cubicBezTo>
                    <a:pt x="1089149" y="1351929"/>
                    <a:pt x="1010458" y="1473531"/>
                    <a:pt x="1010458" y="1569203"/>
                  </a:cubicBezTo>
                  <a:cubicBezTo>
                    <a:pt x="1010458" y="1614804"/>
                    <a:pt x="1031919" y="1639840"/>
                    <a:pt x="1065899" y="1639840"/>
                  </a:cubicBezTo>
                  <a:cubicBezTo>
                    <a:pt x="1106139" y="1639840"/>
                    <a:pt x="1147272" y="1601392"/>
                    <a:pt x="1181252" y="1537909"/>
                  </a:cubicBezTo>
                  <a:moveTo>
                    <a:pt x="845923" y="1393059"/>
                  </a:moveTo>
                  <a:lnTo>
                    <a:pt x="894211" y="1393059"/>
                  </a:lnTo>
                  <a:lnTo>
                    <a:pt x="817309" y="1604075"/>
                  </a:lnTo>
                  <a:cubicBezTo>
                    <a:pt x="810155" y="1621957"/>
                    <a:pt x="819991" y="1639840"/>
                    <a:pt x="838770" y="1639840"/>
                  </a:cubicBezTo>
                  <a:cubicBezTo>
                    <a:pt x="893317" y="1639840"/>
                    <a:pt x="959488" y="1593345"/>
                    <a:pt x="983632" y="1527179"/>
                  </a:cubicBezTo>
                  <a:lnTo>
                    <a:pt x="970219" y="1527179"/>
                  </a:lnTo>
                  <a:cubicBezTo>
                    <a:pt x="950546" y="1554897"/>
                    <a:pt x="907624" y="1585298"/>
                    <a:pt x="875432" y="1591557"/>
                  </a:cubicBezTo>
                  <a:lnTo>
                    <a:pt x="946075" y="1393059"/>
                  </a:lnTo>
                  <a:lnTo>
                    <a:pt x="1018506" y="1393059"/>
                  </a:lnTo>
                  <a:lnTo>
                    <a:pt x="1027448" y="1362659"/>
                  </a:lnTo>
                  <a:lnTo>
                    <a:pt x="956805" y="1362659"/>
                  </a:lnTo>
                  <a:lnTo>
                    <a:pt x="983632" y="1286657"/>
                  </a:lnTo>
                  <a:lnTo>
                    <a:pt x="955911" y="1286657"/>
                  </a:lnTo>
                  <a:lnTo>
                    <a:pt x="905835" y="1362659"/>
                  </a:lnTo>
                  <a:lnTo>
                    <a:pt x="845923" y="1370706"/>
                  </a:lnTo>
                  <a:close/>
                  <a:moveTo>
                    <a:pt x="589285" y="1557580"/>
                  </a:moveTo>
                  <a:cubicBezTo>
                    <a:pt x="589285" y="1492308"/>
                    <a:pt x="661716" y="1403789"/>
                    <a:pt x="702850" y="1403789"/>
                  </a:cubicBezTo>
                  <a:cubicBezTo>
                    <a:pt x="711792" y="1403789"/>
                    <a:pt x="720734" y="1404683"/>
                    <a:pt x="727888" y="1407365"/>
                  </a:cubicBezTo>
                  <a:lnTo>
                    <a:pt x="685860" y="1520026"/>
                  </a:lnTo>
                  <a:cubicBezTo>
                    <a:pt x="661716" y="1549533"/>
                    <a:pt x="624159" y="1585298"/>
                    <a:pt x="606275" y="1585298"/>
                  </a:cubicBezTo>
                  <a:cubicBezTo>
                    <a:pt x="595544" y="1585298"/>
                    <a:pt x="589285" y="1577251"/>
                    <a:pt x="589285" y="1557580"/>
                  </a:cubicBezTo>
                  <a:moveTo>
                    <a:pt x="811943" y="1339411"/>
                  </a:moveTo>
                  <a:lnTo>
                    <a:pt x="789588" y="1337623"/>
                  </a:lnTo>
                  <a:lnTo>
                    <a:pt x="764550" y="1362659"/>
                  </a:lnTo>
                  <a:lnTo>
                    <a:pt x="760079" y="1362659"/>
                  </a:lnTo>
                  <a:cubicBezTo>
                    <a:pt x="653668" y="1362659"/>
                    <a:pt x="539209" y="1494990"/>
                    <a:pt x="539209" y="1599604"/>
                  </a:cubicBezTo>
                  <a:cubicBezTo>
                    <a:pt x="539209" y="1623746"/>
                    <a:pt x="552622" y="1639840"/>
                    <a:pt x="578554" y="1639840"/>
                  </a:cubicBezTo>
                  <a:cubicBezTo>
                    <a:pt x="609852" y="1639840"/>
                    <a:pt x="640255" y="1595133"/>
                    <a:pt x="675129" y="1547744"/>
                  </a:cubicBezTo>
                  <a:lnTo>
                    <a:pt x="673341" y="1564733"/>
                  </a:lnTo>
                  <a:cubicBezTo>
                    <a:pt x="668870" y="1613016"/>
                    <a:pt x="684071" y="1639840"/>
                    <a:pt x="709109" y="1639840"/>
                  </a:cubicBezTo>
                  <a:cubicBezTo>
                    <a:pt x="738618" y="1639840"/>
                    <a:pt x="765444" y="1593345"/>
                    <a:pt x="786011" y="1548638"/>
                  </a:cubicBezTo>
                  <a:lnTo>
                    <a:pt x="772598" y="1548638"/>
                  </a:lnTo>
                  <a:cubicBezTo>
                    <a:pt x="758291" y="1569203"/>
                    <a:pt x="744878" y="1581721"/>
                    <a:pt x="734147" y="1581721"/>
                  </a:cubicBezTo>
                  <a:cubicBezTo>
                    <a:pt x="723416" y="1581721"/>
                    <a:pt x="715369" y="1561156"/>
                    <a:pt x="734147" y="1518238"/>
                  </a:cubicBezTo>
                  <a:close/>
                  <a:moveTo>
                    <a:pt x="583920" y="1416307"/>
                  </a:moveTo>
                  <a:cubicBezTo>
                    <a:pt x="593756" y="1381436"/>
                    <a:pt x="588391" y="1351929"/>
                    <a:pt x="562459" y="1351929"/>
                  </a:cubicBezTo>
                  <a:cubicBezTo>
                    <a:pt x="529373" y="1351929"/>
                    <a:pt x="518642" y="1374282"/>
                    <a:pt x="486451" y="1444025"/>
                  </a:cubicBezTo>
                  <a:lnTo>
                    <a:pt x="486451" y="1404683"/>
                  </a:lnTo>
                  <a:cubicBezTo>
                    <a:pt x="486451" y="1376965"/>
                    <a:pt x="477509" y="1351929"/>
                    <a:pt x="451576" y="1351929"/>
                  </a:cubicBezTo>
                  <a:cubicBezTo>
                    <a:pt x="422067" y="1351929"/>
                    <a:pt x="395241" y="1398424"/>
                    <a:pt x="374674" y="1443131"/>
                  </a:cubicBezTo>
                  <a:lnTo>
                    <a:pt x="388087" y="1443131"/>
                  </a:lnTo>
                  <a:cubicBezTo>
                    <a:pt x="402395" y="1422566"/>
                    <a:pt x="415808" y="1410048"/>
                    <a:pt x="426539" y="1410048"/>
                  </a:cubicBezTo>
                  <a:cubicBezTo>
                    <a:pt x="439057" y="1410048"/>
                    <a:pt x="446211" y="1429719"/>
                    <a:pt x="426539" y="1473531"/>
                  </a:cubicBezTo>
                  <a:lnTo>
                    <a:pt x="368415" y="1601392"/>
                  </a:lnTo>
                  <a:cubicBezTo>
                    <a:pt x="357684" y="1625534"/>
                    <a:pt x="369309" y="1640734"/>
                    <a:pt x="392559" y="1640734"/>
                  </a:cubicBezTo>
                  <a:cubicBezTo>
                    <a:pt x="406866" y="1640734"/>
                    <a:pt x="413125" y="1637158"/>
                    <a:pt x="419385" y="1621957"/>
                  </a:cubicBezTo>
                  <a:lnTo>
                    <a:pt x="475720" y="1472637"/>
                  </a:lnTo>
                  <a:cubicBezTo>
                    <a:pt x="491816" y="1452966"/>
                    <a:pt x="506123" y="1435978"/>
                    <a:pt x="524007" y="1417201"/>
                  </a:cubicBezTo>
                  <a:lnTo>
                    <a:pt x="583920" y="1417201"/>
                  </a:lnTo>
                  <a:close/>
                  <a:moveTo>
                    <a:pt x="209245" y="1630004"/>
                  </a:moveTo>
                  <a:lnTo>
                    <a:pt x="214611" y="1613910"/>
                  </a:lnTo>
                  <a:cubicBezTo>
                    <a:pt x="143968" y="1600498"/>
                    <a:pt x="135026" y="1600498"/>
                    <a:pt x="163641" y="1523603"/>
                  </a:cubicBezTo>
                  <a:lnTo>
                    <a:pt x="190467" y="1451178"/>
                  </a:lnTo>
                  <a:lnTo>
                    <a:pt x="246802" y="1451178"/>
                  </a:lnTo>
                  <a:cubicBezTo>
                    <a:pt x="281676" y="1451178"/>
                    <a:pt x="282571" y="1466378"/>
                    <a:pt x="277205" y="1504826"/>
                  </a:cubicBezTo>
                  <a:lnTo>
                    <a:pt x="297772" y="1504826"/>
                  </a:lnTo>
                  <a:lnTo>
                    <a:pt x="344271" y="1376965"/>
                  </a:lnTo>
                  <a:lnTo>
                    <a:pt x="323704" y="1376965"/>
                  </a:lnTo>
                  <a:cubicBezTo>
                    <a:pt x="305820" y="1407365"/>
                    <a:pt x="292407" y="1430613"/>
                    <a:pt x="253956" y="1430613"/>
                  </a:cubicBezTo>
                  <a:lnTo>
                    <a:pt x="197621" y="1430613"/>
                  </a:lnTo>
                  <a:lnTo>
                    <a:pt x="236072" y="1325999"/>
                  </a:lnTo>
                  <a:cubicBezTo>
                    <a:pt x="249485" y="1288446"/>
                    <a:pt x="255744" y="1281293"/>
                    <a:pt x="304032" y="1281293"/>
                  </a:cubicBezTo>
                  <a:lnTo>
                    <a:pt x="316551" y="1281293"/>
                  </a:lnTo>
                  <a:cubicBezTo>
                    <a:pt x="365732" y="1281293"/>
                    <a:pt x="371992" y="1294705"/>
                    <a:pt x="371992" y="1346564"/>
                  </a:cubicBezTo>
                  <a:lnTo>
                    <a:pt x="391664" y="1346564"/>
                  </a:lnTo>
                  <a:lnTo>
                    <a:pt x="407760" y="1259833"/>
                  </a:lnTo>
                  <a:lnTo>
                    <a:pt x="135026" y="1259833"/>
                  </a:lnTo>
                  <a:lnTo>
                    <a:pt x="129661" y="1275928"/>
                  </a:lnTo>
                  <a:cubicBezTo>
                    <a:pt x="185996" y="1287552"/>
                    <a:pt x="191361" y="1292916"/>
                    <a:pt x="165429" y="1366235"/>
                  </a:cubicBezTo>
                  <a:lnTo>
                    <a:pt x="107305" y="1524497"/>
                  </a:lnTo>
                  <a:cubicBezTo>
                    <a:pt x="80479" y="1596922"/>
                    <a:pt x="69748" y="1603181"/>
                    <a:pt x="4471" y="1614804"/>
                  </a:cubicBezTo>
                  <a:lnTo>
                    <a:pt x="0" y="1630899"/>
                  </a:lnTo>
                  <a:lnTo>
                    <a:pt x="209245" y="1630899"/>
                  </a:lnTo>
                  <a:close/>
                  <a:moveTo>
                    <a:pt x="1562186" y="775213"/>
                  </a:moveTo>
                  <a:cubicBezTo>
                    <a:pt x="1581859" y="775213"/>
                    <a:pt x="1598849" y="790414"/>
                    <a:pt x="1589907" y="825285"/>
                  </a:cubicBezTo>
                  <a:lnTo>
                    <a:pt x="1499591" y="849426"/>
                  </a:lnTo>
                  <a:cubicBezTo>
                    <a:pt x="1513899" y="806508"/>
                    <a:pt x="1540725" y="775213"/>
                    <a:pt x="1562186" y="775213"/>
                  </a:cubicBezTo>
                  <a:moveTo>
                    <a:pt x="1612262" y="921851"/>
                  </a:moveTo>
                  <a:lnTo>
                    <a:pt x="1594378" y="921851"/>
                  </a:lnTo>
                  <a:cubicBezTo>
                    <a:pt x="1572022" y="948675"/>
                    <a:pt x="1546985" y="970134"/>
                    <a:pt x="1522841" y="970134"/>
                  </a:cubicBezTo>
                  <a:cubicBezTo>
                    <a:pt x="1497803" y="970134"/>
                    <a:pt x="1485284" y="954934"/>
                    <a:pt x="1485284" y="921851"/>
                  </a:cubicBezTo>
                  <a:cubicBezTo>
                    <a:pt x="1485284" y="908439"/>
                    <a:pt x="1487072" y="894133"/>
                    <a:pt x="1489755" y="881615"/>
                  </a:cubicBezTo>
                  <a:lnTo>
                    <a:pt x="1636406" y="833332"/>
                  </a:lnTo>
                  <a:cubicBezTo>
                    <a:pt x="1665020" y="765378"/>
                    <a:pt x="1630146" y="735871"/>
                    <a:pt x="1589907" y="735871"/>
                  </a:cubicBezTo>
                  <a:cubicBezTo>
                    <a:pt x="1520158" y="735871"/>
                    <a:pt x="1441468" y="857474"/>
                    <a:pt x="1441468" y="953146"/>
                  </a:cubicBezTo>
                  <a:cubicBezTo>
                    <a:pt x="1441468" y="998747"/>
                    <a:pt x="1462929" y="1023782"/>
                    <a:pt x="1496909" y="1023782"/>
                  </a:cubicBezTo>
                  <a:cubicBezTo>
                    <a:pt x="1537148" y="1024676"/>
                    <a:pt x="1578282" y="985335"/>
                    <a:pt x="1612262" y="921851"/>
                  </a:cubicBezTo>
                  <a:moveTo>
                    <a:pt x="1589012" y="703683"/>
                  </a:moveTo>
                  <a:lnTo>
                    <a:pt x="1672174" y="627681"/>
                  </a:lnTo>
                  <a:lnTo>
                    <a:pt x="1672174" y="616952"/>
                  </a:lnTo>
                  <a:lnTo>
                    <a:pt x="1616733" y="616952"/>
                  </a:lnTo>
                  <a:lnTo>
                    <a:pt x="1567551" y="704577"/>
                  </a:lnTo>
                  <a:lnTo>
                    <a:pt x="1589012" y="704577"/>
                  </a:lnTo>
                  <a:close/>
                  <a:moveTo>
                    <a:pt x="1276933" y="777002"/>
                  </a:moveTo>
                  <a:lnTo>
                    <a:pt x="1325220" y="777002"/>
                  </a:lnTo>
                  <a:lnTo>
                    <a:pt x="1248318" y="988017"/>
                  </a:lnTo>
                  <a:cubicBezTo>
                    <a:pt x="1241165" y="1005900"/>
                    <a:pt x="1251001" y="1023782"/>
                    <a:pt x="1269779" y="1023782"/>
                  </a:cubicBezTo>
                  <a:cubicBezTo>
                    <a:pt x="1324326" y="1023782"/>
                    <a:pt x="1389603" y="977287"/>
                    <a:pt x="1414641" y="911122"/>
                  </a:cubicBezTo>
                  <a:lnTo>
                    <a:pt x="1401228" y="911122"/>
                  </a:lnTo>
                  <a:cubicBezTo>
                    <a:pt x="1381556" y="938840"/>
                    <a:pt x="1338633" y="969240"/>
                    <a:pt x="1306442" y="975499"/>
                  </a:cubicBezTo>
                  <a:lnTo>
                    <a:pt x="1377085" y="777002"/>
                  </a:lnTo>
                  <a:lnTo>
                    <a:pt x="1449516" y="777002"/>
                  </a:lnTo>
                  <a:lnTo>
                    <a:pt x="1458458" y="746601"/>
                  </a:lnTo>
                  <a:lnTo>
                    <a:pt x="1387815" y="746601"/>
                  </a:lnTo>
                  <a:lnTo>
                    <a:pt x="1414641" y="670600"/>
                  </a:lnTo>
                  <a:lnTo>
                    <a:pt x="1386921" y="670600"/>
                  </a:lnTo>
                  <a:lnTo>
                    <a:pt x="1336845" y="746601"/>
                  </a:lnTo>
                  <a:lnTo>
                    <a:pt x="1276933" y="755542"/>
                  </a:lnTo>
                  <a:close/>
                  <a:moveTo>
                    <a:pt x="1226857" y="767166"/>
                  </a:moveTo>
                  <a:cubicBezTo>
                    <a:pt x="1233117" y="747495"/>
                    <a:pt x="1219703" y="736766"/>
                    <a:pt x="1208973" y="736766"/>
                  </a:cubicBezTo>
                  <a:cubicBezTo>
                    <a:pt x="1166945" y="736766"/>
                    <a:pt x="1115975" y="775213"/>
                    <a:pt x="1096302" y="827967"/>
                  </a:cubicBezTo>
                  <a:lnTo>
                    <a:pt x="1109716" y="827967"/>
                  </a:lnTo>
                  <a:cubicBezTo>
                    <a:pt x="1123129" y="808296"/>
                    <a:pt x="1146378" y="786837"/>
                    <a:pt x="1168733" y="783261"/>
                  </a:cubicBezTo>
                  <a:lnTo>
                    <a:pt x="1087360" y="994276"/>
                  </a:lnTo>
                  <a:cubicBezTo>
                    <a:pt x="1080207" y="1013947"/>
                    <a:pt x="1094514" y="1024676"/>
                    <a:pt x="1105244" y="1024676"/>
                  </a:cubicBezTo>
                  <a:cubicBezTo>
                    <a:pt x="1145484" y="1024676"/>
                    <a:pt x="1192877" y="986229"/>
                    <a:pt x="1212550" y="933475"/>
                  </a:cubicBezTo>
                  <a:lnTo>
                    <a:pt x="1199137" y="933475"/>
                  </a:lnTo>
                  <a:cubicBezTo>
                    <a:pt x="1185723" y="953146"/>
                    <a:pt x="1162474" y="974605"/>
                    <a:pt x="1140119" y="978182"/>
                  </a:cubicBezTo>
                  <a:close/>
                  <a:moveTo>
                    <a:pt x="1234905" y="683118"/>
                  </a:moveTo>
                  <a:cubicBezTo>
                    <a:pt x="1252789" y="683118"/>
                    <a:pt x="1267991" y="667917"/>
                    <a:pt x="1267991" y="650035"/>
                  </a:cubicBezTo>
                  <a:cubicBezTo>
                    <a:pt x="1267991" y="632152"/>
                    <a:pt x="1252789" y="616952"/>
                    <a:pt x="1234905" y="616952"/>
                  </a:cubicBezTo>
                  <a:cubicBezTo>
                    <a:pt x="1223280" y="616952"/>
                    <a:pt x="1212550" y="623211"/>
                    <a:pt x="1206290" y="633046"/>
                  </a:cubicBezTo>
                  <a:cubicBezTo>
                    <a:pt x="1200031" y="642882"/>
                    <a:pt x="1200031" y="656294"/>
                    <a:pt x="1206290" y="667023"/>
                  </a:cubicBezTo>
                  <a:cubicBezTo>
                    <a:pt x="1212550" y="676859"/>
                    <a:pt x="1223280" y="684012"/>
                    <a:pt x="1234905" y="683118"/>
                  </a:cubicBezTo>
                  <a:moveTo>
                    <a:pt x="975584" y="978182"/>
                  </a:moveTo>
                  <a:lnTo>
                    <a:pt x="1109716" y="622317"/>
                  </a:lnTo>
                  <a:lnTo>
                    <a:pt x="1105244" y="616058"/>
                  </a:lnTo>
                  <a:lnTo>
                    <a:pt x="1012247" y="626787"/>
                  </a:lnTo>
                  <a:lnTo>
                    <a:pt x="1012247" y="637517"/>
                  </a:lnTo>
                  <a:lnTo>
                    <a:pt x="1030131" y="650929"/>
                  </a:lnTo>
                  <a:cubicBezTo>
                    <a:pt x="1046227" y="663447"/>
                    <a:pt x="1040861" y="675070"/>
                    <a:pt x="1026554" y="715306"/>
                  </a:cubicBezTo>
                  <a:lnTo>
                    <a:pt x="924614" y="987123"/>
                  </a:lnTo>
                  <a:cubicBezTo>
                    <a:pt x="915672" y="1003217"/>
                    <a:pt x="927297" y="1022888"/>
                    <a:pt x="946075" y="1022888"/>
                  </a:cubicBezTo>
                  <a:cubicBezTo>
                    <a:pt x="988103" y="1022888"/>
                    <a:pt x="1033708" y="984440"/>
                    <a:pt x="1053380" y="931687"/>
                  </a:cubicBezTo>
                  <a:lnTo>
                    <a:pt x="1039967" y="931687"/>
                  </a:lnTo>
                  <a:cubicBezTo>
                    <a:pt x="1025660" y="952252"/>
                    <a:pt x="997045" y="973711"/>
                    <a:pt x="975584" y="978182"/>
                  </a:cubicBezTo>
                  <a:moveTo>
                    <a:pt x="701955" y="941522"/>
                  </a:moveTo>
                  <a:cubicBezTo>
                    <a:pt x="701955" y="876250"/>
                    <a:pt x="774387" y="787731"/>
                    <a:pt x="815520" y="787731"/>
                  </a:cubicBezTo>
                  <a:cubicBezTo>
                    <a:pt x="824462" y="787731"/>
                    <a:pt x="832510" y="788625"/>
                    <a:pt x="840558" y="791308"/>
                  </a:cubicBezTo>
                  <a:lnTo>
                    <a:pt x="797636" y="903968"/>
                  </a:lnTo>
                  <a:cubicBezTo>
                    <a:pt x="773492" y="933475"/>
                    <a:pt x="735935" y="969240"/>
                    <a:pt x="718051" y="969240"/>
                  </a:cubicBezTo>
                  <a:cubicBezTo>
                    <a:pt x="708215" y="970134"/>
                    <a:pt x="701955" y="961193"/>
                    <a:pt x="701955" y="941522"/>
                  </a:cubicBezTo>
                  <a:moveTo>
                    <a:pt x="924614" y="724248"/>
                  </a:moveTo>
                  <a:lnTo>
                    <a:pt x="902259" y="722459"/>
                  </a:lnTo>
                  <a:lnTo>
                    <a:pt x="877221" y="747495"/>
                  </a:lnTo>
                  <a:lnTo>
                    <a:pt x="872750" y="747495"/>
                  </a:lnTo>
                  <a:cubicBezTo>
                    <a:pt x="766339" y="747495"/>
                    <a:pt x="651880" y="879827"/>
                    <a:pt x="651880" y="984440"/>
                  </a:cubicBezTo>
                  <a:cubicBezTo>
                    <a:pt x="651880" y="1008582"/>
                    <a:pt x="665293" y="1024676"/>
                    <a:pt x="691225" y="1024676"/>
                  </a:cubicBezTo>
                  <a:cubicBezTo>
                    <a:pt x="722522" y="1024676"/>
                    <a:pt x="752925" y="979970"/>
                    <a:pt x="787800" y="932581"/>
                  </a:cubicBezTo>
                  <a:lnTo>
                    <a:pt x="786011" y="949569"/>
                  </a:lnTo>
                  <a:cubicBezTo>
                    <a:pt x="781540" y="997852"/>
                    <a:pt x="796742" y="1024676"/>
                    <a:pt x="821780" y="1024676"/>
                  </a:cubicBezTo>
                  <a:cubicBezTo>
                    <a:pt x="851289" y="1024676"/>
                    <a:pt x="878115" y="978182"/>
                    <a:pt x="898682" y="933475"/>
                  </a:cubicBezTo>
                  <a:lnTo>
                    <a:pt x="885269" y="933475"/>
                  </a:lnTo>
                  <a:cubicBezTo>
                    <a:pt x="870961" y="954040"/>
                    <a:pt x="857548" y="966558"/>
                    <a:pt x="846818" y="966558"/>
                  </a:cubicBezTo>
                  <a:cubicBezTo>
                    <a:pt x="836087" y="966558"/>
                    <a:pt x="828039" y="945993"/>
                    <a:pt x="846818" y="903968"/>
                  </a:cubicBezTo>
                  <a:close/>
                  <a:moveTo>
                    <a:pt x="406866" y="1075642"/>
                  </a:moveTo>
                  <a:cubicBezTo>
                    <a:pt x="406866" y="1047924"/>
                    <a:pt x="433692" y="1030041"/>
                    <a:pt x="472143" y="1014841"/>
                  </a:cubicBezTo>
                  <a:cubicBezTo>
                    <a:pt x="484662" y="1021100"/>
                    <a:pt x="504335" y="1028253"/>
                    <a:pt x="529373" y="1036300"/>
                  </a:cubicBezTo>
                  <a:cubicBezTo>
                    <a:pt x="569612" y="1049712"/>
                    <a:pt x="584814" y="1055077"/>
                    <a:pt x="584814" y="1066701"/>
                  </a:cubicBezTo>
                  <a:cubicBezTo>
                    <a:pt x="584814" y="1092631"/>
                    <a:pt x="548151" y="1112301"/>
                    <a:pt x="481085" y="1112301"/>
                  </a:cubicBezTo>
                  <a:cubicBezTo>
                    <a:pt x="431010" y="1113196"/>
                    <a:pt x="406866" y="1102466"/>
                    <a:pt x="406866" y="1075642"/>
                  </a:cubicBezTo>
                  <a:moveTo>
                    <a:pt x="516854" y="904863"/>
                  </a:moveTo>
                  <a:cubicBezTo>
                    <a:pt x="498970" y="904863"/>
                    <a:pt x="492710" y="889662"/>
                    <a:pt x="492710" y="872674"/>
                  </a:cubicBezTo>
                  <a:cubicBezTo>
                    <a:pt x="492710" y="819920"/>
                    <a:pt x="517748" y="756437"/>
                    <a:pt x="557988" y="756437"/>
                  </a:cubicBezTo>
                  <a:cubicBezTo>
                    <a:pt x="575872" y="756437"/>
                    <a:pt x="582131" y="771637"/>
                    <a:pt x="582131" y="788625"/>
                  </a:cubicBezTo>
                  <a:cubicBezTo>
                    <a:pt x="582131" y="840485"/>
                    <a:pt x="556199" y="904863"/>
                    <a:pt x="516854" y="904863"/>
                  </a:cubicBezTo>
                  <a:moveTo>
                    <a:pt x="631313" y="1049712"/>
                  </a:moveTo>
                  <a:cubicBezTo>
                    <a:pt x="631313" y="1015735"/>
                    <a:pt x="600910" y="1003217"/>
                    <a:pt x="551728" y="988911"/>
                  </a:cubicBezTo>
                  <a:cubicBezTo>
                    <a:pt x="509700" y="976393"/>
                    <a:pt x="490027" y="972817"/>
                    <a:pt x="490027" y="958511"/>
                  </a:cubicBezTo>
                  <a:cubicBezTo>
                    <a:pt x="490027" y="947781"/>
                    <a:pt x="498970" y="934369"/>
                    <a:pt x="516854" y="924534"/>
                  </a:cubicBezTo>
                  <a:cubicBezTo>
                    <a:pt x="586602" y="920957"/>
                    <a:pt x="630419" y="858368"/>
                    <a:pt x="630419" y="802931"/>
                  </a:cubicBezTo>
                  <a:cubicBezTo>
                    <a:pt x="630419" y="793096"/>
                    <a:pt x="628630" y="784155"/>
                    <a:pt x="625948" y="776107"/>
                  </a:cubicBezTo>
                  <a:lnTo>
                    <a:pt x="673341" y="776107"/>
                  </a:lnTo>
                  <a:lnTo>
                    <a:pt x="682283" y="745707"/>
                  </a:lnTo>
                  <a:lnTo>
                    <a:pt x="601804" y="745707"/>
                  </a:lnTo>
                  <a:cubicBezTo>
                    <a:pt x="591073" y="738554"/>
                    <a:pt x="577660" y="734977"/>
                    <a:pt x="562459" y="734977"/>
                  </a:cubicBezTo>
                  <a:cubicBezTo>
                    <a:pt x="489133" y="734977"/>
                    <a:pt x="441740" y="799355"/>
                    <a:pt x="441740" y="856579"/>
                  </a:cubicBezTo>
                  <a:cubicBezTo>
                    <a:pt x="441740" y="893239"/>
                    <a:pt x="463201" y="918275"/>
                    <a:pt x="497181" y="922745"/>
                  </a:cubicBezTo>
                  <a:cubicBezTo>
                    <a:pt x="463201" y="938840"/>
                    <a:pt x="443529" y="955828"/>
                    <a:pt x="443529" y="977287"/>
                  </a:cubicBezTo>
                  <a:cubicBezTo>
                    <a:pt x="443529" y="989805"/>
                    <a:pt x="448000" y="998747"/>
                    <a:pt x="458730" y="1006794"/>
                  </a:cubicBezTo>
                  <a:cubicBezTo>
                    <a:pt x="380040" y="1030041"/>
                    <a:pt x="347848" y="1059548"/>
                    <a:pt x="347848" y="1093525"/>
                  </a:cubicBezTo>
                  <a:cubicBezTo>
                    <a:pt x="347848" y="1130184"/>
                    <a:pt x="396135" y="1145384"/>
                    <a:pt x="453365" y="1145384"/>
                  </a:cubicBezTo>
                  <a:cubicBezTo>
                    <a:pt x="549940" y="1146279"/>
                    <a:pt x="631313" y="1093525"/>
                    <a:pt x="631313" y="1049712"/>
                  </a:cubicBezTo>
                  <a:moveTo>
                    <a:pt x="266475" y="835120"/>
                  </a:moveTo>
                  <a:cubicBezTo>
                    <a:pt x="301349" y="835120"/>
                    <a:pt x="302243" y="850321"/>
                    <a:pt x="296878" y="888768"/>
                  </a:cubicBezTo>
                  <a:lnTo>
                    <a:pt x="317445" y="888768"/>
                  </a:lnTo>
                  <a:lnTo>
                    <a:pt x="363944" y="760907"/>
                  </a:lnTo>
                  <a:lnTo>
                    <a:pt x="343377" y="760907"/>
                  </a:lnTo>
                  <a:cubicBezTo>
                    <a:pt x="325493" y="791308"/>
                    <a:pt x="312080" y="814555"/>
                    <a:pt x="273628" y="814555"/>
                  </a:cubicBezTo>
                  <a:lnTo>
                    <a:pt x="195832" y="814555"/>
                  </a:lnTo>
                  <a:lnTo>
                    <a:pt x="234283" y="709942"/>
                  </a:lnTo>
                  <a:cubicBezTo>
                    <a:pt x="247696" y="672388"/>
                    <a:pt x="254850" y="665235"/>
                    <a:pt x="302243" y="665235"/>
                  </a:cubicBezTo>
                  <a:lnTo>
                    <a:pt x="336223" y="665235"/>
                  </a:lnTo>
                  <a:cubicBezTo>
                    <a:pt x="385405" y="665235"/>
                    <a:pt x="391664" y="678647"/>
                    <a:pt x="391664" y="730507"/>
                  </a:cubicBezTo>
                  <a:lnTo>
                    <a:pt x="411337" y="730507"/>
                  </a:lnTo>
                  <a:lnTo>
                    <a:pt x="427433" y="643776"/>
                  </a:lnTo>
                  <a:lnTo>
                    <a:pt x="135026" y="643776"/>
                  </a:lnTo>
                  <a:lnTo>
                    <a:pt x="129661" y="659870"/>
                  </a:lnTo>
                  <a:cubicBezTo>
                    <a:pt x="185996" y="671494"/>
                    <a:pt x="191361" y="676859"/>
                    <a:pt x="165429" y="750178"/>
                  </a:cubicBezTo>
                  <a:lnTo>
                    <a:pt x="107305" y="908439"/>
                  </a:lnTo>
                  <a:cubicBezTo>
                    <a:pt x="80479" y="980864"/>
                    <a:pt x="69748" y="987123"/>
                    <a:pt x="4471" y="998747"/>
                  </a:cubicBezTo>
                  <a:lnTo>
                    <a:pt x="0" y="1014841"/>
                  </a:lnTo>
                  <a:lnTo>
                    <a:pt x="325493" y="1014841"/>
                  </a:lnTo>
                  <a:lnTo>
                    <a:pt x="383616" y="922745"/>
                  </a:lnTo>
                  <a:lnTo>
                    <a:pt x="361261" y="922745"/>
                  </a:lnTo>
                  <a:cubicBezTo>
                    <a:pt x="323704" y="960299"/>
                    <a:pt x="285253" y="993382"/>
                    <a:pt x="212822" y="993382"/>
                  </a:cubicBezTo>
                  <a:cubicBezTo>
                    <a:pt x="126084" y="993382"/>
                    <a:pt x="134132" y="988911"/>
                    <a:pt x="162746" y="908439"/>
                  </a:cubicBezTo>
                  <a:lnTo>
                    <a:pt x="189573" y="836014"/>
                  </a:lnTo>
                  <a:lnTo>
                    <a:pt x="266475" y="836014"/>
                  </a:lnTo>
                  <a:close/>
                  <a:moveTo>
                    <a:pt x="308503" y="616952"/>
                  </a:moveTo>
                  <a:lnTo>
                    <a:pt x="391664" y="556151"/>
                  </a:lnTo>
                  <a:lnTo>
                    <a:pt x="391664" y="545421"/>
                  </a:lnTo>
                  <a:lnTo>
                    <a:pt x="336223" y="545421"/>
                  </a:lnTo>
                  <a:lnTo>
                    <a:pt x="287042" y="616952"/>
                  </a:lnTo>
                  <a:close/>
                  <a:moveTo>
                    <a:pt x="1551456" y="160050"/>
                  </a:moveTo>
                  <a:cubicBezTo>
                    <a:pt x="1571128" y="160050"/>
                    <a:pt x="1588118" y="175250"/>
                    <a:pt x="1579176" y="210121"/>
                  </a:cubicBezTo>
                  <a:lnTo>
                    <a:pt x="1488861" y="234263"/>
                  </a:lnTo>
                  <a:cubicBezTo>
                    <a:pt x="1503168" y="190450"/>
                    <a:pt x="1529995" y="160050"/>
                    <a:pt x="1551456" y="160050"/>
                  </a:cubicBezTo>
                  <a:moveTo>
                    <a:pt x="1601531" y="306688"/>
                  </a:moveTo>
                  <a:lnTo>
                    <a:pt x="1583647" y="306688"/>
                  </a:lnTo>
                  <a:cubicBezTo>
                    <a:pt x="1561292" y="333512"/>
                    <a:pt x="1536254" y="354971"/>
                    <a:pt x="1512110" y="354971"/>
                  </a:cubicBezTo>
                  <a:cubicBezTo>
                    <a:pt x="1487072" y="354971"/>
                    <a:pt x="1474554" y="339771"/>
                    <a:pt x="1474554" y="306688"/>
                  </a:cubicBezTo>
                  <a:cubicBezTo>
                    <a:pt x="1474554" y="293276"/>
                    <a:pt x="1476342" y="278970"/>
                    <a:pt x="1479025" y="266452"/>
                  </a:cubicBezTo>
                  <a:lnTo>
                    <a:pt x="1625675" y="218168"/>
                  </a:lnTo>
                  <a:cubicBezTo>
                    <a:pt x="1654290" y="150214"/>
                    <a:pt x="1619416" y="120708"/>
                    <a:pt x="1579176" y="120708"/>
                  </a:cubicBezTo>
                  <a:cubicBezTo>
                    <a:pt x="1509428" y="120708"/>
                    <a:pt x="1430737" y="242310"/>
                    <a:pt x="1430737" y="337982"/>
                  </a:cubicBezTo>
                  <a:cubicBezTo>
                    <a:pt x="1430737" y="383583"/>
                    <a:pt x="1452198" y="408619"/>
                    <a:pt x="1486178" y="408619"/>
                  </a:cubicBezTo>
                  <a:cubicBezTo>
                    <a:pt x="1526418" y="408619"/>
                    <a:pt x="1567551" y="370171"/>
                    <a:pt x="1601531" y="306688"/>
                  </a:cubicBezTo>
                  <a:moveTo>
                    <a:pt x="1578282" y="88519"/>
                  </a:moveTo>
                  <a:lnTo>
                    <a:pt x="1661444" y="12518"/>
                  </a:lnTo>
                  <a:lnTo>
                    <a:pt x="1661444" y="1788"/>
                  </a:lnTo>
                  <a:lnTo>
                    <a:pt x="1606002" y="1788"/>
                  </a:lnTo>
                  <a:lnTo>
                    <a:pt x="1556821" y="89413"/>
                  </a:lnTo>
                  <a:lnTo>
                    <a:pt x="1578282" y="89413"/>
                  </a:lnTo>
                  <a:close/>
                  <a:moveTo>
                    <a:pt x="1266202" y="160944"/>
                  </a:moveTo>
                  <a:lnTo>
                    <a:pt x="1315384" y="160944"/>
                  </a:lnTo>
                  <a:lnTo>
                    <a:pt x="1238482" y="371959"/>
                  </a:lnTo>
                  <a:cubicBezTo>
                    <a:pt x="1231328" y="389842"/>
                    <a:pt x="1241165" y="407725"/>
                    <a:pt x="1259943" y="407725"/>
                  </a:cubicBezTo>
                  <a:cubicBezTo>
                    <a:pt x="1314490" y="407725"/>
                    <a:pt x="1380661" y="361230"/>
                    <a:pt x="1404805" y="295064"/>
                  </a:cubicBezTo>
                  <a:lnTo>
                    <a:pt x="1391392" y="295064"/>
                  </a:lnTo>
                  <a:cubicBezTo>
                    <a:pt x="1371719" y="322782"/>
                    <a:pt x="1328797" y="353183"/>
                    <a:pt x="1296606" y="359441"/>
                  </a:cubicBezTo>
                  <a:lnTo>
                    <a:pt x="1367248" y="160944"/>
                  </a:lnTo>
                  <a:lnTo>
                    <a:pt x="1439679" y="160944"/>
                  </a:lnTo>
                  <a:lnTo>
                    <a:pt x="1448621" y="130543"/>
                  </a:lnTo>
                  <a:lnTo>
                    <a:pt x="1377979" y="130543"/>
                  </a:lnTo>
                  <a:lnTo>
                    <a:pt x="1404805" y="54542"/>
                  </a:lnTo>
                  <a:lnTo>
                    <a:pt x="1377085" y="54542"/>
                  </a:lnTo>
                  <a:lnTo>
                    <a:pt x="1327009" y="130543"/>
                  </a:lnTo>
                  <a:lnTo>
                    <a:pt x="1267097" y="138591"/>
                  </a:lnTo>
                  <a:lnTo>
                    <a:pt x="1267097" y="160944"/>
                  </a:lnTo>
                  <a:close/>
                  <a:moveTo>
                    <a:pt x="1241165" y="185086"/>
                  </a:moveTo>
                  <a:cubicBezTo>
                    <a:pt x="1251001" y="150214"/>
                    <a:pt x="1245636" y="120708"/>
                    <a:pt x="1219703" y="120708"/>
                  </a:cubicBezTo>
                  <a:cubicBezTo>
                    <a:pt x="1186618" y="120708"/>
                    <a:pt x="1175887" y="143061"/>
                    <a:pt x="1143696" y="212804"/>
                  </a:cubicBezTo>
                  <a:lnTo>
                    <a:pt x="1143696" y="173462"/>
                  </a:lnTo>
                  <a:cubicBezTo>
                    <a:pt x="1143696" y="145744"/>
                    <a:pt x="1134753" y="120708"/>
                    <a:pt x="1109716" y="120708"/>
                  </a:cubicBezTo>
                  <a:cubicBezTo>
                    <a:pt x="1080207" y="120708"/>
                    <a:pt x="1053380" y="167203"/>
                    <a:pt x="1031919" y="211910"/>
                  </a:cubicBezTo>
                  <a:lnTo>
                    <a:pt x="1045332" y="211910"/>
                  </a:lnTo>
                  <a:cubicBezTo>
                    <a:pt x="1059640" y="191344"/>
                    <a:pt x="1073053" y="178827"/>
                    <a:pt x="1083783" y="178827"/>
                  </a:cubicBezTo>
                  <a:cubicBezTo>
                    <a:pt x="1096302" y="178827"/>
                    <a:pt x="1103456" y="198498"/>
                    <a:pt x="1083783" y="242310"/>
                  </a:cubicBezTo>
                  <a:lnTo>
                    <a:pt x="1026554" y="369277"/>
                  </a:lnTo>
                  <a:cubicBezTo>
                    <a:pt x="1015823" y="393419"/>
                    <a:pt x="1027448" y="408619"/>
                    <a:pt x="1050698" y="408619"/>
                  </a:cubicBezTo>
                  <a:cubicBezTo>
                    <a:pt x="1065005" y="408619"/>
                    <a:pt x="1071264" y="405042"/>
                    <a:pt x="1077524" y="389842"/>
                  </a:cubicBezTo>
                  <a:lnTo>
                    <a:pt x="1133859" y="241416"/>
                  </a:lnTo>
                  <a:cubicBezTo>
                    <a:pt x="1149955" y="221745"/>
                    <a:pt x="1164262" y="204756"/>
                    <a:pt x="1182147" y="185980"/>
                  </a:cubicBezTo>
                  <a:lnTo>
                    <a:pt x="1241165" y="185980"/>
                  </a:lnTo>
                  <a:close/>
                  <a:moveTo>
                    <a:pt x="929085" y="160050"/>
                  </a:moveTo>
                  <a:cubicBezTo>
                    <a:pt x="948758" y="160050"/>
                    <a:pt x="965748" y="175250"/>
                    <a:pt x="956805" y="210121"/>
                  </a:cubicBezTo>
                  <a:lnTo>
                    <a:pt x="866490" y="234263"/>
                  </a:lnTo>
                  <a:cubicBezTo>
                    <a:pt x="880798" y="190450"/>
                    <a:pt x="907624" y="160050"/>
                    <a:pt x="929085" y="160050"/>
                  </a:cubicBezTo>
                  <a:moveTo>
                    <a:pt x="979161" y="306688"/>
                  </a:moveTo>
                  <a:lnTo>
                    <a:pt x="961277" y="306688"/>
                  </a:lnTo>
                  <a:cubicBezTo>
                    <a:pt x="938921" y="333512"/>
                    <a:pt x="913883" y="354971"/>
                    <a:pt x="889740" y="354971"/>
                  </a:cubicBezTo>
                  <a:cubicBezTo>
                    <a:pt x="864702" y="354971"/>
                    <a:pt x="852183" y="339771"/>
                    <a:pt x="852183" y="306688"/>
                  </a:cubicBezTo>
                  <a:cubicBezTo>
                    <a:pt x="852183" y="293276"/>
                    <a:pt x="853971" y="278970"/>
                    <a:pt x="856654" y="266452"/>
                  </a:cubicBezTo>
                  <a:lnTo>
                    <a:pt x="1003304" y="218168"/>
                  </a:lnTo>
                  <a:cubicBezTo>
                    <a:pt x="1031919" y="150214"/>
                    <a:pt x="997939" y="120708"/>
                    <a:pt x="956805" y="120708"/>
                  </a:cubicBezTo>
                  <a:cubicBezTo>
                    <a:pt x="887057" y="120708"/>
                    <a:pt x="808367" y="242310"/>
                    <a:pt x="808367" y="337982"/>
                  </a:cubicBezTo>
                  <a:cubicBezTo>
                    <a:pt x="808367" y="383583"/>
                    <a:pt x="829828" y="408619"/>
                    <a:pt x="863808" y="408619"/>
                  </a:cubicBezTo>
                  <a:cubicBezTo>
                    <a:pt x="904047" y="408619"/>
                    <a:pt x="945181" y="370171"/>
                    <a:pt x="979161" y="306688"/>
                  </a:cubicBezTo>
                  <a:moveTo>
                    <a:pt x="637572" y="365700"/>
                  </a:moveTo>
                  <a:cubicBezTo>
                    <a:pt x="623265" y="365700"/>
                    <a:pt x="602698" y="352288"/>
                    <a:pt x="602698" y="340665"/>
                  </a:cubicBezTo>
                  <a:cubicBezTo>
                    <a:pt x="602698" y="337088"/>
                    <a:pt x="608958" y="320100"/>
                    <a:pt x="617005" y="299535"/>
                  </a:cubicBezTo>
                  <a:lnTo>
                    <a:pt x="640255" y="236945"/>
                  </a:lnTo>
                  <a:cubicBezTo>
                    <a:pt x="665293" y="206545"/>
                    <a:pt x="704638" y="173462"/>
                    <a:pt x="726993" y="173462"/>
                  </a:cubicBezTo>
                  <a:cubicBezTo>
                    <a:pt x="740406" y="173462"/>
                    <a:pt x="750243" y="182403"/>
                    <a:pt x="750243" y="201180"/>
                  </a:cubicBezTo>
                  <a:cubicBezTo>
                    <a:pt x="749349" y="260193"/>
                    <a:pt x="695696" y="365700"/>
                    <a:pt x="637572" y="365700"/>
                  </a:cubicBezTo>
                  <a:moveTo>
                    <a:pt x="800319" y="178827"/>
                  </a:moveTo>
                  <a:cubicBezTo>
                    <a:pt x="800319" y="135908"/>
                    <a:pt x="789588" y="119814"/>
                    <a:pt x="759185" y="119814"/>
                  </a:cubicBezTo>
                  <a:cubicBezTo>
                    <a:pt x="721628" y="119814"/>
                    <a:pt x="686754" y="160050"/>
                    <a:pt x="650985" y="208333"/>
                  </a:cubicBezTo>
                  <a:lnTo>
                    <a:pt x="726099" y="6259"/>
                  </a:lnTo>
                  <a:lnTo>
                    <a:pt x="721628" y="0"/>
                  </a:lnTo>
                  <a:lnTo>
                    <a:pt x="628630" y="10730"/>
                  </a:lnTo>
                  <a:lnTo>
                    <a:pt x="628630" y="21459"/>
                  </a:lnTo>
                  <a:lnTo>
                    <a:pt x="646514" y="34871"/>
                  </a:lnTo>
                  <a:cubicBezTo>
                    <a:pt x="662610" y="47389"/>
                    <a:pt x="657245" y="59907"/>
                    <a:pt x="642938" y="99249"/>
                  </a:cubicBezTo>
                  <a:lnTo>
                    <a:pt x="561564" y="312947"/>
                  </a:lnTo>
                  <a:cubicBezTo>
                    <a:pt x="554411" y="330829"/>
                    <a:pt x="546363" y="352288"/>
                    <a:pt x="546363" y="357653"/>
                  </a:cubicBezTo>
                  <a:cubicBezTo>
                    <a:pt x="546363" y="382689"/>
                    <a:pt x="580343" y="406831"/>
                    <a:pt x="611640" y="406831"/>
                  </a:cubicBezTo>
                  <a:cubicBezTo>
                    <a:pt x="682283" y="408619"/>
                    <a:pt x="800319" y="278970"/>
                    <a:pt x="800319" y="178827"/>
                  </a:cubicBezTo>
                  <a:moveTo>
                    <a:pt x="525796" y="151108"/>
                  </a:moveTo>
                  <a:cubicBezTo>
                    <a:pt x="531161" y="131438"/>
                    <a:pt x="518642" y="120708"/>
                    <a:pt x="507912" y="120708"/>
                  </a:cubicBezTo>
                  <a:cubicBezTo>
                    <a:pt x="465884" y="120708"/>
                    <a:pt x="414914" y="159156"/>
                    <a:pt x="395241" y="211910"/>
                  </a:cubicBezTo>
                  <a:lnTo>
                    <a:pt x="408654" y="211910"/>
                  </a:lnTo>
                  <a:cubicBezTo>
                    <a:pt x="422067" y="192239"/>
                    <a:pt x="445317" y="170779"/>
                    <a:pt x="467672" y="167203"/>
                  </a:cubicBezTo>
                  <a:lnTo>
                    <a:pt x="386299" y="378218"/>
                  </a:lnTo>
                  <a:cubicBezTo>
                    <a:pt x="379145" y="397889"/>
                    <a:pt x="393453" y="408619"/>
                    <a:pt x="404183" y="408619"/>
                  </a:cubicBezTo>
                  <a:cubicBezTo>
                    <a:pt x="444423" y="408619"/>
                    <a:pt x="491816" y="370171"/>
                    <a:pt x="511489" y="317417"/>
                  </a:cubicBezTo>
                  <a:lnTo>
                    <a:pt x="498075" y="317417"/>
                  </a:lnTo>
                  <a:cubicBezTo>
                    <a:pt x="484662" y="337088"/>
                    <a:pt x="461413" y="358547"/>
                    <a:pt x="439057" y="362124"/>
                  </a:cubicBezTo>
                  <a:close/>
                  <a:moveTo>
                    <a:pt x="534738" y="67060"/>
                  </a:moveTo>
                  <a:cubicBezTo>
                    <a:pt x="552622" y="67060"/>
                    <a:pt x="567824" y="51860"/>
                    <a:pt x="567824" y="33977"/>
                  </a:cubicBezTo>
                  <a:cubicBezTo>
                    <a:pt x="567824" y="16094"/>
                    <a:pt x="552622" y="894"/>
                    <a:pt x="534738" y="894"/>
                  </a:cubicBezTo>
                  <a:cubicBezTo>
                    <a:pt x="523113" y="894"/>
                    <a:pt x="512383" y="7153"/>
                    <a:pt x="506123" y="16989"/>
                  </a:cubicBezTo>
                  <a:cubicBezTo>
                    <a:pt x="499864" y="26824"/>
                    <a:pt x="499864" y="40236"/>
                    <a:pt x="506123" y="50966"/>
                  </a:cubicBezTo>
                  <a:cubicBezTo>
                    <a:pt x="512383" y="60801"/>
                    <a:pt x="523113" y="67954"/>
                    <a:pt x="534738" y="67060"/>
                  </a:cubicBezTo>
                  <a:moveTo>
                    <a:pt x="328175" y="26824"/>
                  </a:moveTo>
                  <a:lnTo>
                    <a:pt x="135026" y="26824"/>
                  </a:lnTo>
                  <a:lnTo>
                    <a:pt x="129661" y="42918"/>
                  </a:lnTo>
                  <a:cubicBezTo>
                    <a:pt x="185996" y="54542"/>
                    <a:pt x="191361" y="59907"/>
                    <a:pt x="165429" y="133226"/>
                  </a:cubicBezTo>
                  <a:lnTo>
                    <a:pt x="107305" y="291487"/>
                  </a:lnTo>
                  <a:cubicBezTo>
                    <a:pt x="80479" y="363912"/>
                    <a:pt x="69748" y="370171"/>
                    <a:pt x="4471" y="381795"/>
                  </a:cubicBezTo>
                  <a:lnTo>
                    <a:pt x="0" y="397889"/>
                  </a:lnTo>
                  <a:lnTo>
                    <a:pt x="293301" y="397889"/>
                  </a:lnTo>
                  <a:lnTo>
                    <a:pt x="356790" y="284334"/>
                  </a:lnTo>
                  <a:lnTo>
                    <a:pt x="334435" y="284334"/>
                  </a:lnTo>
                  <a:cubicBezTo>
                    <a:pt x="297772" y="324570"/>
                    <a:pt x="255744" y="375536"/>
                    <a:pt x="190467" y="375536"/>
                  </a:cubicBezTo>
                  <a:cubicBezTo>
                    <a:pt x="141285" y="375536"/>
                    <a:pt x="134132" y="366595"/>
                    <a:pt x="161852" y="290593"/>
                  </a:cubicBezTo>
                  <a:lnTo>
                    <a:pt x="219976" y="132332"/>
                  </a:lnTo>
                  <a:cubicBezTo>
                    <a:pt x="246802" y="59907"/>
                    <a:pt x="257533" y="53648"/>
                    <a:pt x="322810" y="42024"/>
                  </a:cubicBezTo>
                  <a:close/>
                </a:path>
              </a:pathLst>
            </a:custGeom>
            <a:solidFill>
              <a:srgbClr val="000000"/>
            </a:solidFill>
            <a:ln w="893" cap="flat">
              <a:noFill/>
              <a:prstDash val="solid"/>
              <a:miter/>
            </a:ln>
          </p:spPr>
          <p:txBody>
            <a:bodyPr rtlCol="0" anchor="ctr"/>
            <a:lstStyle/>
            <a:p>
              <a:endParaRPr lang="fr-FR"/>
            </a:p>
          </p:txBody>
        </p:sp>
      </p:grpSp>
      <p:cxnSp>
        <p:nvCxnSpPr>
          <p:cNvPr id="105" name="Connecteur droit 104">
            <a:extLst>
              <a:ext uri="{FF2B5EF4-FFF2-40B4-BE49-F238E27FC236}">
                <a16:creationId xmlns:a16="http://schemas.microsoft.com/office/drawing/2014/main" id="{6F701B75-FA18-D27B-8120-48DEC9CB8B65}"/>
              </a:ext>
            </a:extLst>
          </p:cNvPr>
          <p:cNvCxnSpPr>
            <a:cxnSpLocks/>
          </p:cNvCxnSpPr>
          <p:nvPr userDrawn="1"/>
        </p:nvCxnSpPr>
        <p:spPr>
          <a:xfrm flipH="1">
            <a:off x="357115" y="6149975"/>
            <a:ext cx="3047" cy="708024"/>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Espace réservé du numéro de diapositive 5">
            <a:extLst>
              <a:ext uri="{FF2B5EF4-FFF2-40B4-BE49-F238E27FC236}">
                <a16:creationId xmlns:a16="http://schemas.microsoft.com/office/drawing/2014/main" id="{7514ABB5-8C45-A88B-0542-5206182E7886}"/>
              </a:ext>
            </a:extLst>
          </p:cNvPr>
          <p:cNvSpPr>
            <a:spLocks noGrp="1"/>
          </p:cNvSpPr>
          <p:nvPr>
            <p:ph type="sldNum" sz="quarter" idx="12"/>
          </p:nvPr>
        </p:nvSpPr>
        <p:spPr>
          <a:xfrm>
            <a:off x="11835420" y="6319201"/>
            <a:ext cx="365127" cy="365125"/>
          </a:xfrm>
        </p:spPr>
        <p:txBody>
          <a:bodyPr/>
          <a:lstStyle>
            <a:lvl1pPr>
              <a:defRPr>
                <a:solidFill>
                  <a:schemeClr val="tx1">
                    <a:lumMod val="65000"/>
                    <a:lumOff val="35000"/>
                  </a:schemeClr>
                </a:solidFill>
              </a:defRPr>
            </a:lvl1pPr>
          </a:lstStyle>
          <a:p>
            <a:fld id="{6E739F3C-2768-A14F-A11C-037BCBCB7D23}" type="slidenum">
              <a:rPr lang="fr-FR" smtClean="0"/>
              <a:pPr/>
              <a:t>‹N°›</a:t>
            </a:fld>
            <a:endParaRPr lang="fr-FR" dirty="0"/>
          </a:p>
        </p:txBody>
      </p:sp>
      <p:sp>
        <p:nvSpPr>
          <p:cNvPr id="8" name="Forme libre 7">
            <a:extLst>
              <a:ext uri="{FF2B5EF4-FFF2-40B4-BE49-F238E27FC236}">
                <a16:creationId xmlns:a16="http://schemas.microsoft.com/office/drawing/2014/main" id="{61D5E7DA-F8B6-B0F6-7154-39CCF7436BF3}"/>
              </a:ext>
            </a:extLst>
          </p:cNvPr>
          <p:cNvSpPr/>
          <p:nvPr userDrawn="1"/>
        </p:nvSpPr>
        <p:spPr>
          <a:xfrm>
            <a:off x="11826875" y="6303211"/>
            <a:ext cx="415636" cy="403761"/>
          </a:xfrm>
          <a:custGeom>
            <a:avLst/>
            <a:gdLst>
              <a:gd name="connsiteX0" fmla="*/ 201881 w 415636"/>
              <a:gd name="connsiteY0" fmla="*/ 0 h 403761"/>
              <a:gd name="connsiteX1" fmla="*/ 415636 w 415636"/>
              <a:gd name="connsiteY1" fmla="*/ 0 h 403761"/>
              <a:gd name="connsiteX2" fmla="*/ 415636 w 415636"/>
              <a:gd name="connsiteY2" fmla="*/ 403761 h 403761"/>
              <a:gd name="connsiteX3" fmla="*/ 201881 w 415636"/>
              <a:gd name="connsiteY3" fmla="*/ 403761 h 403761"/>
              <a:gd name="connsiteX4" fmla="*/ 4101 w 415636"/>
              <a:gd name="connsiteY4" fmla="*/ 242566 h 403761"/>
              <a:gd name="connsiteX5" fmla="*/ 0 w 415636"/>
              <a:gd name="connsiteY5" fmla="*/ 201881 h 403761"/>
              <a:gd name="connsiteX6" fmla="*/ 4101 w 415636"/>
              <a:gd name="connsiteY6" fmla="*/ 161195 h 403761"/>
              <a:gd name="connsiteX7" fmla="*/ 201881 w 415636"/>
              <a:gd name="connsiteY7" fmla="*/ 0 h 403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5636" h="403761">
                <a:moveTo>
                  <a:pt x="201881" y="0"/>
                </a:moveTo>
                <a:lnTo>
                  <a:pt x="415636" y="0"/>
                </a:lnTo>
                <a:lnTo>
                  <a:pt x="415636" y="403761"/>
                </a:lnTo>
                <a:lnTo>
                  <a:pt x="201881" y="403761"/>
                </a:lnTo>
                <a:cubicBezTo>
                  <a:pt x="104322" y="403761"/>
                  <a:pt x="22926" y="334560"/>
                  <a:pt x="4101" y="242566"/>
                </a:cubicBezTo>
                <a:lnTo>
                  <a:pt x="0" y="201881"/>
                </a:lnTo>
                <a:lnTo>
                  <a:pt x="4101" y="161195"/>
                </a:lnTo>
                <a:cubicBezTo>
                  <a:pt x="22926" y="69201"/>
                  <a:pt x="104322" y="0"/>
                  <a:pt x="201881" y="0"/>
                </a:cubicBezTo>
                <a:close/>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0" name="Espace réservé du texte 17">
            <a:extLst>
              <a:ext uri="{FF2B5EF4-FFF2-40B4-BE49-F238E27FC236}">
                <a16:creationId xmlns:a16="http://schemas.microsoft.com/office/drawing/2014/main" id="{1065410F-F013-80F6-76B1-5D6B53B0DEC7}"/>
              </a:ext>
            </a:extLst>
          </p:cNvPr>
          <p:cNvSpPr>
            <a:spLocks noGrp="1"/>
          </p:cNvSpPr>
          <p:nvPr>
            <p:ph type="body" sz="quarter" idx="41" hasCustomPrompt="1"/>
          </p:nvPr>
        </p:nvSpPr>
        <p:spPr>
          <a:xfrm>
            <a:off x="1155247" y="1920398"/>
            <a:ext cx="2717059" cy="676704"/>
          </a:xfrm>
        </p:spPr>
        <p:txBody>
          <a:bodyPr>
            <a:noAutofit/>
          </a:bodyPr>
          <a:lstStyle>
            <a:lvl1pPr algn="l">
              <a:defRPr sz="1600" b="0" i="0" cap="all" baseline="0">
                <a:latin typeface="CNES Sans" pitchFamily="2" charset="77"/>
              </a:defRPr>
            </a:lvl1pPr>
            <a:lvl2pPr marL="9525" indent="0">
              <a:buNone/>
              <a:defRPr sz="1600"/>
            </a:lvl2pPr>
          </a:lstStyle>
          <a:p>
            <a:pPr lvl="0"/>
            <a:r>
              <a:rPr lang="fr-FR" dirty="0"/>
              <a:t>INSÉREZ VOTRE TEXTE</a:t>
            </a:r>
            <a:br>
              <a:rPr lang="fr-FR" dirty="0"/>
            </a:br>
            <a:endParaRPr lang="fr-FR" dirty="0"/>
          </a:p>
        </p:txBody>
      </p:sp>
      <p:sp>
        <p:nvSpPr>
          <p:cNvPr id="45" name="Espace réservé du texte 41">
            <a:extLst>
              <a:ext uri="{FF2B5EF4-FFF2-40B4-BE49-F238E27FC236}">
                <a16:creationId xmlns:a16="http://schemas.microsoft.com/office/drawing/2014/main" id="{FC37DD8B-ACC9-7EDC-DBAB-42B20FDCD843}"/>
              </a:ext>
            </a:extLst>
          </p:cNvPr>
          <p:cNvSpPr>
            <a:spLocks noGrp="1"/>
          </p:cNvSpPr>
          <p:nvPr>
            <p:ph type="body" sz="quarter" idx="42"/>
          </p:nvPr>
        </p:nvSpPr>
        <p:spPr>
          <a:xfrm>
            <a:off x="1155247" y="2601912"/>
            <a:ext cx="2717797" cy="1127071"/>
          </a:xfrm>
        </p:spPr>
        <p:txBody>
          <a:bodyPr/>
          <a:lstStyle/>
          <a:p>
            <a:pPr lvl="0"/>
            <a:r>
              <a:rPr lang="fr-FR" dirty="0"/>
              <a:t>Cliquez pour modifier les styles du texte du masque</a:t>
            </a:r>
          </a:p>
        </p:txBody>
      </p:sp>
      <p:sp>
        <p:nvSpPr>
          <p:cNvPr id="50" name="Espace réservé du texte 17">
            <a:extLst>
              <a:ext uri="{FF2B5EF4-FFF2-40B4-BE49-F238E27FC236}">
                <a16:creationId xmlns:a16="http://schemas.microsoft.com/office/drawing/2014/main" id="{D9E07F6B-DA3E-41CB-42E6-9DE496F07516}"/>
              </a:ext>
            </a:extLst>
          </p:cNvPr>
          <p:cNvSpPr>
            <a:spLocks noGrp="1"/>
          </p:cNvSpPr>
          <p:nvPr>
            <p:ph type="body" sz="quarter" idx="43" hasCustomPrompt="1"/>
          </p:nvPr>
        </p:nvSpPr>
        <p:spPr>
          <a:xfrm>
            <a:off x="1155247" y="3846587"/>
            <a:ext cx="2717059" cy="676704"/>
          </a:xfrm>
        </p:spPr>
        <p:txBody>
          <a:bodyPr>
            <a:noAutofit/>
          </a:bodyPr>
          <a:lstStyle>
            <a:lvl1pPr algn="l">
              <a:defRPr sz="1600" b="0" i="0" cap="all" baseline="0">
                <a:latin typeface="CNES Sans" pitchFamily="2" charset="77"/>
              </a:defRPr>
            </a:lvl1pPr>
            <a:lvl2pPr marL="9525" indent="0">
              <a:buNone/>
              <a:defRPr sz="1600"/>
            </a:lvl2pPr>
          </a:lstStyle>
          <a:p>
            <a:pPr lvl="0"/>
            <a:r>
              <a:rPr lang="fr-FR" dirty="0"/>
              <a:t>INSÉREZ VOTRE TEXTE</a:t>
            </a:r>
            <a:br>
              <a:rPr lang="fr-FR" dirty="0"/>
            </a:br>
            <a:endParaRPr lang="fr-FR" dirty="0"/>
          </a:p>
        </p:txBody>
      </p:sp>
      <p:sp>
        <p:nvSpPr>
          <p:cNvPr id="51" name="Espace réservé du texte 41">
            <a:extLst>
              <a:ext uri="{FF2B5EF4-FFF2-40B4-BE49-F238E27FC236}">
                <a16:creationId xmlns:a16="http://schemas.microsoft.com/office/drawing/2014/main" id="{63BF6000-3B6E-A2D2-2DFB-323211453453}"/>
              </a:ext>
            </a:extLst>
          </p:cNvPr>
          <p:cNvSpPr>
            <a:spLocks noGrp="1"/>
          </p:cNvSpPr>
          <p:nvPr>
            <p:ph type="body" sz="quarter" idx="44"/>
          </p:nvPr>
        </p:nvSpPr>
        <p:spPr>
          <a:xfrm>
            <a:off x="1155247" y="4528101"/>
            <a:ext cx="2717797" cy="1127071"/>
          </a:xfrm>
        </p:spPr>
        <p:txBody>
          <a:bodyPr/>
          <a:lstStyle/>
          <a:p>
            <a:pPr lvl="0"/>
            <a:r>
              <a:rPr lang="fr-FR" dirty="0"/>
              <a:t>Cliquez pour modifier les styles du texte du masque</a:t>
            </a:r>
          </a:p>
        </p:txBody>
      </p:sp>
      <p:sp>
        <p:nvSpPr>
          <p:cNvPr id="52" name="Espace réservé du texte 17">
            <a:extLst>
              <a:ext uri="{FF2B5EF4-FFF2-40B4-BE49-F238E27FC236}">
                <a16:creationId xmlns:a16="http://schemas.microsoft.com/office/drawing/2014/main" id="{DE93F381-54D8-FDEC-EE8E-8FD2DF5C91A7}"/>
              </a:ext>
            </a:extLst>
          </p:cNvPr>
          <p:cNvSpPr>
            <a:spLocks noGrp="1"/>
          </p:cNvSpPr>
          <p:nvPr>
            <p:ph type="body" sz="quarter" idx="45" hasCustomPrompt="1"/>
          </p:nvPr>
        </p:nvSpPr>
        <p:spPr>
          <a:xfrm>
            <a:off x="5053377" y="1922825"/>
            <a:ext cx="2717059" cy="676704"/>
          </a:xfrm>
        </p:spPr>
        <p:txBody>
          <a:bodyPr>
            <a:noAutofit/>
          </a:bodyPr>
          <a:lstStyle>
            <a:lvl1pPr algn="l">
              <a:defRPr sz="1600" b="0" i="0" cap="all" baseline="0">
                <a:latin typeface="CNES Sans" pitchFamily="2" charset="77"/>
              </a:defRPr>
            </a:lvl1pPr>
            <a:lvl2pPr marL="9525" indent="0">
              <a:buNone/>
              <a:defRPr sz="1600"/>
            </a:lvl2pPr>
          </a:lstStyle>
          <a:p>
            <a:pPr lvl="0"/>
            <a:r>
              <a:rPr lang="fr-FR" dirty="0"/>
              <a:t>INSÉREZ VOTRE TEXTE</a:t>
            </a:r>
            <a:br>
              <a:rPr lang="fr-FR" dirty="0"/>
            </a:br>
            <a:endParaRPr lang="fr-FR" dirty="0"/>
          </a:p>
        </p:txBody>
      </p:sp>
      <p:sp>
        <p:nvSpPr>
          <p:cNvPr id="53" name="Espace réservé du texte 41">
            <a:extLst>
              <a:ext uri="{FF2B5EF4-FFF2-40B4-BE49-F238E27FC236}">
                <a16:creationId xmlns:a16="http://schemas.microsoft.com/office/drawing/2014/main" id="{AD0B8F82-CA25-A2F3-B85D-388B06125568}"/>
              </a:ext>
            </a:extLst>
          </p:cNvPr>
          <p:cNvSpPr>
            <a:spLocks noGrp="1"/>
          </p:cNvSpPr>
          <p:nvPr>
            <p:ph type="body" sz="quarter" idx="46"/>
          </p:nvPr>
        </p:nvSpPr>
        <p:spPr>
          <a:xfrm>
            <a:off x="5053377" y="2604339"/>
            <a:ext cx="2717797" cy="1127071"/>
          </a:xfrm>
        </p:spPr>
        <p:txBody>
          <a:bodyPr/>
          <a:lstStyle/>
          <a:p>
            <a:pPr lvl="0"/>
            <a:r>
              <a:rPr lang="fr-FR" dirty="0"/>
              <a:t>Cliquez pour modifier les styles du texte du masque</a:t>
            </a:r>
          </a:p>
        </p:txBody>
      </p:sp>
      <p:sp>
        <p:nvSpPr>
          <p:cNvPr id="54" name="Espace réservé du texte 17">
            <a:extLst>
              <a:ext uri="{FF2B5EF4-FFF2-40B4-BE49-F238E27FC236}">
                <a16:creationId xmlns:a16="http://schemas.microsoft.com/office/drawing/2014/main" id="{29ADB64B-3DB1-B8C8-4050-8043EB416585}"/>
              </a:ext>
            </a:extLst>
          </p:cNvPr>
          <p:cNvSpPr>
            <a:spLocks noGrp="1"/>
          </p:cNvSpPr>
          <p:nvPr>
            <p:ph type="body" sz="quarter" idx="47" hasCustomPrompt="1"/>
          </p:nvPr>
        </p:nvSpPr>
        <p:spPr>
          <a:xfrm>
            <a:off x="5053377" y="3849014"/>
            <a:ext cx="2717059" cy="676704"/>
          </a:xfrm>
        </p:spPr>
        <p:txBody>
          <a:bodyPr>
            <a:noAutofit/>
          </a:bodyPr>
          <a:lstStyle>
            <a:lvl1pPr algn="l">
              <a:defRPr sz="1600" b="0" i="0" cap="all" baseline="0">
                <a:latin typeface="CNES Sans" pitchFamily="2" charset="77"/>
              </a:defRPr>
            </a:lvl1pPr>
            <a:lvl2pPr marL="9525" indent="0">
              <a:buNone/>
              <a:defRPr sz="1600"/>
            </a:lvl2pPr>
          </a:lstStyle>
          <a:p>
            <a:pPr lvl="0"/>
            <a:r>
              <a:rPr lang="fr-FR" dirty="0"/>
              <a:t>INSÉREZ VOTRE TEXTE</a:t>
            </a:r>
            <a:br>
              <a:rPr lang="fr-FR" dirty="0"/>
            </a:br>
            <a:endParaRPr lang="fr-FR" dirty="0"/>
          </a:p>
        </p:txBody>
      </p:sp>
      <p:sp>
        <p:nvSpPr>
          <p:cNvPr id="55" name="Espace réservé du texte 41">
            <a:extLst>
              <a:ext uri="{FF2B5EF4-FFF2-40B4-BE49-F238E27FC236}">
                <a16:creationId xmlns:a16="http://schemas.microsoft.com/office/drawing/2014/main" id="{95BD4B18-C1FD-F590-6699-B9BAE0525856}"/>
              </a:ext>
            </a:extLst>
          </p:cNvPr>
          <p:cNvSpPr>
            <a:spLocks noGrp="1"/>
          </p:cNvSpPr>
          <p:nvPr>
            <p:ph type="body" sz="quarter" idx="48"/>
          </p:nvPr>
        </p:nvSpPr>
        <p:spPr>
          <a:xfrm>
            <a:off x="5053377" y="4530528"/>
            <a:ext cx="2717797" cy="1127071"/>
          </a:xfrm>
        </p:spPr>
        <p:txBody>
          <a:bodyPr/>
          <a:lstStyle/>
          <a:p>
            <a:pPr lvl="0"/>
            <a:r>
              <a:rPr lang="fr-FR" dirty="0"/>
              <a:t>Cliquez pour modifier les styles du texte du masque</a:t>
            </a:r>
          </a:p>
        </p:txBody>
      </p:sp>
      <p:sp>
        <p:nvSpPr>
          <p:cNvPr id="56" name="Espace réservé du texte 17">
            <a:extLst>
              <a:ext uri="{FF2B5EF4-FFF2-40B4-BE49-F238E27FC236}">
                <a16:creationId xmlns:a16="http://schemas.microsoft.com/office/drawing/2014/main" id="{ADC41E37-05A0-B70D-BFDE-E64ADB32B072}"/>
              </a:ext>
            </a:extLst>
          </p:cNvPr>
          <p:cNvSpPr>
            <a:spLocks noGrp="1"/>
          </p:cNvSpPr>
          <p:nvPr>
            <p:ph type="body" sz="quarter" idx="49" hasCustomPrompt="1"/>
          </p:nvPr>
        </p:nvSpPr>
        <p:spPr>
          <a:xfrm>
            <a:off x="8935529" y="1925209"/>
            <a:ext cx="2717059" cy="676704"/>
          </a:xfrm>
        </p:spPr>
        <p:txBody>
          <a:bodyPr>
            <a:noAutofit/>
          </a:bodyPr>
          <a:lstStyle>
            <a:lvl1pPr algn="l">
              <a:defRPr sz="1600" b="0" i="0" cap="all" baseline="0">
                <a:latin typeface="CNES Sans" pitchFamily="2" charset="77"/>
              </a:defRPr>
            </a:lvl1pPr>
            <a:lvl2pPr marL="9525" indent="0">
              <a:buNone/>
              <a:defRPr sz="1600"/>
            </a:lvl2pPr>
          </a:lstStyle>
          <a:p>
            <a:pPr lvl="0"/>
            <a:r>
              <a:rPr lang="fr-FR" dirty="0"/>
              <a:t>INSÉREZ VOTRE TEXTE</a:t>
            </a:r>
            <a:br>
              <a:rPr lang="fr-FR" dirty="0"/>
            </a:br>
            <a:endParaRPr lang="fr-FR" dirty="0"/>
          </a:p>
        </p:txBody>
      </p:sp>
      <p:sp>
        <p:nvSpPr>
          <p:cNvPr id="57" name="Espace réservé du texte 41">
            <a:extLst>
              <a:ext uri="{FF2B5EF4-FFF2-40B4-BE49-F238E27FC236}">
                <a16:creationId xmlns:a16="http://schemas.microsoft.com/office/drawing/2014/main" id="{1C7D2D23-0972-523B-9221-69338F8220D9}"/>
              </a:ext>
            </a:extLst>
          </p:cNvPr>
          <p:cNvSpPr>
            <a:spLocks noGrp="1"/>
          </p:cNvSpPr>
          <p:nvPr>
            <p:ph type="body" sz="quarter" idx="50"/>
          </p:nvPr>
        </p:nvSpPr>
        <p:spPr>
          <a:xfrm>
            <a:off x="8935529" y="2606723"/>
            <a:ext cx="2717797" cy="1127071"/>
          </a:xfrm>
        </p:spPr>
        <p:txBody>
          <a:bodyPr/>
          <a:lstStyle/>
          <a:p>
            <a:pPr lvl="0"/>
            <a:r>
              <a:rPr lang="fr-FR" dirty="0"/>
              <a:t>Cliquez pour modifier les styles du texte du masque</a:t>
            </a:r>
          </a:p>
        </p:txBody>
      </p:sp>
      <p:sp>
        <p:nvSpPr>
          <p:cNvPr id="58" name="Espace réservé du texte 17">
            <a:extLst>
              <a:ext uri="{FF2B5EF4-FFF2-40B4-BE49-F238E27FC236}">
                <a16:creationId xmlns:a16="http://schemas.microsoft.com/office/drawing/2014/main" id="{6063B0F2-B7BA-E6FE-2A8C-3848D743A107}"/>
              </a:ext>
            </a:extLst>
          </p:cNvPr>
          <p:cNvSpPr>
            <a:spLocks noGrp="1"/>
          </p:cNvSpPr>
          <p:nvPr>
            <p:ph type="body" sz="quarter" idx="51" hasCustomPrompt="1"/>
          </p:nvPr>
        </p:nvSpPr>
        <p:spPr>
          <a:xfrm>
            <a:off x="8935529" y="3851398"/>
            <a:ext cx="2717059" cy="676704"/>
          </a:xfrm>
        </p:spPr>
        <p:txBody>
          <a:bodyPr>
            <a:noAutofit/>
          </a:bodyPr>
          <a:lstStyle>
            <a:lvl1pPr algn="l">
              <a:defRPr sz="1600" b="0" i="0" cap="all" baseline="0">
                <a:latin typeface="CNES Sans" pitchFamily="2" charset="77"/>
              </a:defRPr>
            </a:lvl1pPr>
            <a:lvl2pPr marL="9525" indent="0">
              <a:buNone/>
              <a:defRPr sz="1600"/>
            </a:lvl2pPr>
          </a:lstStyle>
          <a:p>
            <a:pPr lvl="0"/>
            <a:r>
              <a:rPr lang="fr-FR" dirty="0"/>
              <a:t>INSÉREZ VOTRE TEXTE</a:t>
            </a:r>
            <a:br>
              <a:rPr lang="fr-FR" dirty="0"/>
            </a:br>
            <a:endParaRPr lang="fr-FR" dirty="0"/>
          </a:p>
        </p:txBody>
      </p:sp>
      <p:sp>
        <p:nvSpPr>
          <p:cNvPr id="59" name="Espace réservé du texte 41">
            <a:extLst>
              <a:ext uri="{FF2B5EF4-FFF2-40B4-BE49-F238E27FC236}">
                <a16:creationId xmlns:a16="http://schemas.microsoft.com/office/drawing/2014/main" id="{FC9EE90A-A06A-81C3-0C43-004FBA7B2B1F}"/>
              </a:ext>
            </a:extLst>
          </p:cNvPr>
          <p:cNvSpPr>
            <a:spLocks noGrp="1"/>
          </p:cNvSpPr>
          <p:nvPr>
            <p:ph type="body" sz="quarter" idx="52"/>
          </p:nvPr>
        </p:nvSpPr>
        <p:spPr>
          <a:xfrm>
            <a:off x="8935529" y="4532912"/>
            <a:ext cx="2717797" cy="1127071"/>
          </a:xfrm>
        </p:spPr>
        <p:txBody>
          <a:bodyPr/>
          <a:lstStyle/>
          <a:p>
            <a:pPr lvl="0"/>
            <a:r>
              <a:rPr lang="fr-FR" dirty="0"/>
              <a:t>Cliquez pour modifier les styles du texte du masque</a:t>
            </a:r>
          </a:p>
        </p:txBody>
      </p:sp>
      <p:sp>
        <p:nvSpPr>
          <p:cNvPr id="3" name="Espace réservé du texte 31">
            <a:extLst>
              <a:ext uri="{FF2B5EF4-FFF2-40B4-BE49-F238E27FC236}">
                <a16:creationId xmlns:a16="http://schemas.microsoft.com/office/drawing/2014/main" id="{6A9A3F81-984B-4AFC-08E0-E08C2F864CB2}"/>
              </a:ext>
            </a:extLst>
          </p:cNvPr>
          <p:cNvSpPr>
            <a:spLocks noGrp="1"/>
          </p:cNvSpPr>
          <p:nvPr>
            <p:ph type="body" sz="quarter" idx="33" hasCustomPrompt="1"/>
          </p:nvPr>
        </p:nvSpPr>
        <p:spPr>
          <a:xfrm>
            <a:off x="8184156" y="3844402"/>
            <a:ext cx="689375" cy="689374"/>
          </a:xfrm>
          <a:prstGeom prst="ellipse">
            <a:avLst/>
          </a:prstGeom>
          <a:solidFill>
            <a:schemeClr val="bg1"/>
          </a:solidFill>
          <a:ln w="15875">
            <a:gradFill flip="none" rotWithShape="1">
              <a:gsLst>
                <a:gs pos="69000">
                  <a:schemeClr val="accent3"/>
                </a:gs>
                <a:gs pos="94000">
                  <a:schemeClr val="accent4"/>
                </a:gs>
                <a:gs pos="11000">
                  <a:schemeClr val="tx2"/>
                </a:gs>
                <a:gs pos="44000">
                  <a:schemeClr val="bg2"/>
                </a:gs>
              </a:gsLst>
              <a:path path="circle">
                <a:fillToRect r="100000" b="100000"/>
              </a:path>
              <a:tileRect l="-100000" t="-100000"/>
            </a:gradFill>
          </a:ln>
          <a:effectLst>
            <a:glow rad="63500">
              <a:schemeClr val="bg2">
                <a:alpha val="29000"/>
              </a:schemeClr>
            </a:glow>
          </a:effectLst>
        </p:spPr>
        <p:txBody>
          <a:bodyPr anchor="ctr">
            <a:noAutofit/>
          </a:bodyPr>
          <a:lstStyle>
            <a:lvl1pPr algn="ctr">
              <a:defRPr sz="1400" b="0" i="0">
                <a:latin typeface="CNES Poster" pitchFamily="2" charset="77"/>
              </a:defRPr>
            </a:lvl1pPr>
          </a:lstStyle>
          <a:p>
            <a:pPr lvl="0"/>
            <a:r>
              <a:rPr lang="fr-FR" dirty="0"/>
              <a:t>00</a:t>
            </a:r>
          </a:p>
        </p:txBody>
      </p:sp>
      <p:sp>
        <p:nvSpPr>
          <p:cNvPr id="9" name="Espace réservé du texte 31">
            <a:extLst>
              <a:ext uri="{FF2B5EF4-FFF2-40B4-BE49-F238E27FC236}">
                <a16:creationId xmlns:a16="http://schemas.microsoft.com/office/drawing/2014/main" id="{48C40023-4D70-CD14-0740-BBE30CE27384}"/>
              </a:ext>
            </a:extLst>
          </p:cNvPr>
          <p:cNvSpPr>
            <a:spLocks noGrp="1"/>
          </p:cNvSpPr>
          <p:nvPr>
            <p:ph type="body" sz="quarter" idx="36" hasCustomPrompt="1"/>
          </p:nvPr>
        </p:nvSpPr>
        <p:spPr>
          <a:xfrm>
            <a:off x="8184156" y="1907728"/>
            <a:ext cx="689375" cy="689374"/>
          </a:xfrm>
          <a:prstGeom prst="ellipse">
            <a:avLst/>
          </a:prstGeom>
          <a:solidFill>
            <a:schemeClr val="bg1"/>
          </a:solidFill>
          <a:ln w="15875">
            <a:gradFill flip="none" rotWithShape="1">
              <a:gsLst>
                <a:gs pos="69000">
                  <a:schemeClr val="accent3"/>
                </a:gs>
                <a:gs pos="94000">
                  <a:schemeClr val="accent4"/>
                </a:gs>
                <a:gs pos="11000">
                  <a:schemeClr val="tx2"/>
                </a:gs>
                <a:gs pos="44000">
                  <a:schemeClr val="bg2"/>
                </a:gs>
              </a:gsLst>
              <a:path path="circle">
                <a:fillToRect r="100000" b="100000"/>
              </a:path>
              <a:tileRect l="-100000" t="-100000"/>
            </a:gradFill>
          </a:ln>
          <a:effectLst>
            <a:glow rad="63500">
              <a:schemeClr val="bg2">
                <a:alpha val="29000"/>
              </a:schemeClr>
            </a:glow>
          </a:effectLst>
        </p:spPr>
        <p:txBody>
          <a:bodyPr anchor="ctr">
            <a:noAutofit/>
          </a:bodyPr>
          <a:lstStyle>
            <a:lvl1pPr algn="ctr">
              <a:defRPr sz="1400" b="0" i="0">
                <a:latin typeface="CNES Poster" pitchFamily="2" charset="77"/>
              </a:defRPr>
            </a:lvl1pPr>
          </a:lstStyle>
          <a:p>
            <a:pPr lvl="0"/>
            <a:r>
              <a:rPr lang="fr-FR" dirty="0"/>
              <a:t>00</a:t>
            </a:r>
          </a:p>
        </p:txBody>
      </p:sp>
      <p:sp>
        <p:nvSpPr>
          <p:cNvPr id="10" name="Espace réservé du texte 31">
            <a:extLst>
              <a:ext uri="{FF2B5EF4-FFF2-40B4-BE49-F238E27FC236}">
                <a16:creationId xmlns:a16="http://schemas.microsoft.com/office/drawing/2014/main" id="{552A54CE-3C28-35E0-FBCB-8CF55CE4BC3E}"/>
              </a:ext>
            </a:extLst>
          </p:cNvPr>
          <p:cNvSpPr>
            <a:spLocks noGrp="1"/>
          </p:cNvSpPr>
          <p:nvPr>
            <p:ph type="body" sz="quarter" idx="37" hasCustomPrompt="1"/>
          </p:nvPr>
        </p:nvSpPr>
        <p:spPr>
          <a:xfrm>
            <a:off x="4297956" y="3844402"/>
            <a:ext cx="689375" cy="689374"/>
          </a:xfrm>
          <a:prstGeom prst="ellipse">
            <a:avLst/>
          </a:prstGeom>
          <a:solidFill>
            <a:schemeClr val="bg1"/>
          </a:solidFill>
          <a:ln w="15875">
            <a:gradFill flip="none" rotWithShape="1">
              <a:gsLst>
                <a:gs pos="69000">
                  <a:schemeClr val="accent3"/>
                </a:gs>
                <a:gs pos="94000">
                  <a:schemeClr val="accent4"/>
                </a:gs>
                <a:gs pos="11000">
                  <a:schemeClr val="tx2"/>
                </a:gs>
                <a:gs pos="44000">
                  <a:schemeClr val="bg2"/>
                </a:gs>
              </a:gsLst>
              <a:path path="circle">
                <a:fillToRect r="100000" b="100000"/>
              </a:path>
              <a:tileRect l="-100000" t="-100000"/>
            </a:gradFill>
          </a:ln>
          <a:effectLst>
            <a:glow rad="63500">
              <a:schemeClr val="bg2">
                <a:alpha val="29000"/>
              </a:schemeClr>
            </a:glow>
          </a:effectLst>
        </p:spPr>
        <p:txBody>
          <a:bodyPr anchor="ctr">
            <a:noAutofit/>
          </a:bodyPr>
          <a:lstStyle>
            <a:lvl1pPr algn="ctr">
              <a:defRPr sz="1400" b="0" i="0">
                <a:latin typeface="CNES Poster" pitchFamily="2" charset="77"/>
              </a:defRPr>
            </a:lvl1pPr>
          </a:lstStyle>
          <a:p>
            <a:pPr lvl="0"/>
            <a:r>
              <a:rPr lang="fr-FR" dirty="0"/>
              <a:t>00</a:t>
            </a:r>
          </a:p>
        </p:txBody>
      </p:sp>
      <p:sp>
        <p:nvSpPr>
          <p:cNvPr id="15" name="Espace réservé du texte 31">
            <a:extLst>
              <a:ext uri="{FF2B5EF4-FFF2-40B4-BE49-F238E27FC236}">
                <a16:creationId xmlns:a16="http://schemas.microsoft.com/office/drawing/2014/main" id="{77D2F004-253C-E122-0FE1-8A4D965AFE53}"/>
              </a:ext>
            </a:extLst>
          </p:cNvPr>
          <p:cNvSpPr>
            <a:spLocks noGrp="1"/>
          </p:cNvSpPr>
          <p:nvPr>
            <p:ph type="body" sz="quarter" idx="38" hasCustomPrompt="1"/>
          </p:nvPr>
        </p:nvSpPr>
        <p:spPr>
          <a:xfrm>
            <a:off x="4297956" y="1907728"/>
            <a:ext cx="689375" cy="689374"/>
          </a:xfrm>
          <a:prstGeom prst="ellipse">
            <a:avLst/>
          </a:prstGeom>
          <a:solidFill>
            <a:schemeClr val="bg1"/>
          </a:solidFill>
          <a:ln w="15875">
            <a:gradFill flip="none" rotWithShape="1">
              <a:gsLst>
                <a:gs pos="69000">
                  <a:schemeClr val="accent3"/>
                </a:gs>
                <a:gs pos="94000">
                  <a:schemeClr val="accent4"/>
                </a:gs>
                <a:gs pos="11000">
                  <a:schemeClr val="tx2"/>
                </a:gs>
                <a:gs pos="44000">
                  <a:schemeClr val="bg2"/>
                </a:gs>
              </a:gsLst>
              <a:path path="circle">
                <a:fillToRect r="100000" b="100000"/>
              </a:path>
              <a:tileRect l="-100000" t="-100000"/>
            </a:gradFill>
          </a:ln>
          <a:effectLst>
            <a:glow rad="63500">
              <a:schemeClr val="bg2">
                <a:alpha val="29000"/>
              </a:schemeClr>
            </a:glow>
          </a:effectLst>
        </p:spPr>
        <p:txBody>
          <a:bodyPr anchor="ctr">
            <a:noAutofit/>
          </a:bodyPr>
          <a:lstStyle>
            <a:lvl1pPr algn="ctr">
              <a:defRPr sz="1400" b="0" i="0">
                <a:latin typeface="CNES Poster" pitchFamily="2" charset="77"/>
              </a:defRPr>
            </a:lvl1pPr>
          </a:lstStyle>
          <a:p>
            <a:pPr lvl="0"/>
            <a:r>
              <a:rPr lang="fr-FR" dirty="0"/>
              <a:t>00</a:t>
            </a:r>
          </a:p>
        </p:txBody>
      </p:sp>
      <p:sp>
        <p:nvSpPr>
          <p:cNvPr id="17" name="Espace réservé du texte 31">
            <a:extLst>
              <a:ext uri="{FF2B5EF4-FFF2-40B4-BE49-F238E27FC236}">
                <a16:creationId xmlns:a16="http://schemas.microsoft.com/office/drawing/2014/main" id="{318D9A38-5114-0FD0-AE89-544CE5D3170E}"/>
              </a:ext>
            </a:extLst>
          </p:cNvPr>
          <p:cNvSpPr>
            <a:spLocks noGrp="1"/>
          </p:cNvSpPr>
          <p:nvPr>
            <p:ph type="body" sz="quarter" idx="39" hasCustomPrompt="1"/>
          </p:nvPr>
        </p:nvSpPr>
        <p:spPr>
          <a:xfrm>
            <a:off x="400174" y="3844402"/>
            <a:ext cx="689375" cy="689374"/>
          </a:xfrm>
          <a:prstGeom prst="ellipse">
            <a:avLst/>
          </a:prstGeom>
          <a:solidFill>
            <a:schemeClr val="bg1"/>
          </a:solidFill>
          <a:ln w="15875">
            <a:gradFill flip="none" rotWithShape="1">
              <a:gsLst>
                <a:gs pos="69000">
                  <a:schemeClr val="accent3"/>
                </a:gs>
                <a:gs pos="94000">
                  <a:schemeClr val="accent4"/>
                </a:gs>
                <a:gs pos="11000">
                  <a:schemeClr val="tx2"/>
                </a:gs>
                <a:gs pos="44000">
                  <a:schemeClr val="bg2"/>
                </a:gs>
              </a:gsLst>
              <a:path path="circle">
                <a:fillToRect r="100000" b="100000"/>
              </a:path>
              <a:tileRect l="-100000" t="-100000"/>
            </a:gradFill>
          </a:ln>
          <a:effectLst>
            <a:glow rad="63500">
              <a:schemeClr val="bg2">
                <a:alpha val="29000"/>
              </a:schemeClr>
            </a:glow>
          </a:effectLst>
        </p:spPr>
        <p:txBody>
          <a:bodyPr anchor="ctr">
            <a:noAutofit/>
          </a:bodyPr>
          <a:lstStyle>
            <a:lvl1pPr algn="ctr">
              <a:defRPr sz="1400" b="0" i="0">
                <a:latin typeface="CNES Poster" pitchFamily="2" charset="77"/>
              </a:defRPr>
            </a:lvl1pPr>
          </a:lstStyle>
          <a:p>
            <a:pPr lvl="0"/>
            <a:r>
              <a:rPr lang="fr-FR" dirty="0"/>
              <a:t>00</a:t>
            </a:r>
          </a:p>
        </p:txBody>
      </p:sp>
      <p:sp>
        <p:nvSpPr>
          <p:cNvPr id="18" name="Espace réservé du texte 31">
            <a:extLst>
              <a:ext uri="{FF2B5EF4-FFF2-40B4-BE49-F238E27FC236}">
                <a16:creationId xmlns:a16="http://schemas.microsoft.com/office/drawing/2014/main" id="{DF46BB10-D28B-78C0-1288-556D8546482D}"/>
              </a:ext>
            </a:extLst>
          </p:cNvPr>
          <p:cNvSpPr>
            <a:spLocks noGrp="1"/>
          </p:cNvSpPr>
          <p:nvPr>
            <p:ph type="body" sz="quarter" idx="40" hasCustomPrompt="1"/>
          </p:nvPr>
        </p:nvSpPr>
        <p:spPr>
          <a:xfrm>
            <a:off x="400174" y="1907728"/>
            <a:ext cx="689375" cy="689374"/>
          </a:xfrm>
          <a:prstGeom prst="ellipse">
            <a:avLst/>
          </a:prstGeom>
          <a:solidFill>
            <a:schemeClr val="bg1"/>
          </a:solidFill>
          <a:ln w="15875">
            <a:gradFill flip="none" rotWithShape="1">
              <a:gsLst>
                <a:gs pos="69000">
                  <a:schemeClr val="accent3"/>
                </a:gs>
                <a:gs pos="94000">
                  <a:schemeClr val="accent4"/>
                </a:gs>
                <a:gs pos="11000">
                  <a:schemeClr val="tx2"/>
                </a:gs>
                <a:gs pos="44000">
                  <a:schemeClr val="bg2"/>
                </a:gs>
              </a:gsLst>
              <a:path path="circle">
                <a:fillToRect r="100000" b="100000"/>
              </a:path>
              <a:tileRect l="-100000" t="-100000"/>
            </a:gradFill>
          </a:ln>
          <a:effectLst>
            <a:glow rad="63500">
              <a:schemeClr val="bg2">
                <a:alpha val="29000"/>
              </a:schemeClr>
            </a:glow>
          </a:effectLst>
        </p:spPr>
        <p:txBody>
          <a:bodyPr anchor="ctr">
            <a:noAutofit/>
          </a:bodyPr>
          <a:lstStyle>
            <a:lvl1pPr algn="ctr">
              <a:defRPr sz="1400" b="0" i="0">
                <a:latin typeface="CNES Poster" pitchFamily="2" charset="77"/>
              </a:defRPr>
            </a:lvl1pPr>
          </a:lstStyle>
          <a:p>
            <a:pPr lvl="0"/>
            <a:r>
              <a:rPr lang="fr-FR" dirty="0"/>
              <a:t>00</a:t>
            </a:r>
          </a:p>
        </p:txBody>
      </p:sp>
      <p:cxnSp>
        <p:nvCxnSpPr>
          <p:cNvPr id="19" name="Connecteur droit 18">
            <a:extLst>
              <a:ext uri="{FF2B5EF4-FFF2-40B4-BE49-F238E27FC236}">
                <a16:creationId xmlns:a16="http://schemas.microsoft.com/office/drawing/2014/main" id="{24D17B00-2DA6-BF26-8248-B14226F7F584}"/>
              </a:ext>
            </a:extLst>
          </p:cNvPr>
          <p:cNvCxnSpPr>
            <a:cxnSpLocks/>
          </p:cNvCxnSpPr>
          <p:nvPr userDrawn="1"/>
        </p:nvCxnSpPr>
        <p:spPr>
          <a:xfrm>
            <a:off x="1960396" y="6153150"/>
            <a:ext cx="0" cy="70493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1" name="Groupe 20">
            <a:extLst>
              <a:ext uri="{FF2B5EF4-FFF2-40B4-BE49-F238E27FC236}">
                <a16:creationId xmlns:a16="http://schemas.microsoft.com/office/drawing/2014/main" id="{54E0DA03-C9FA-4369-D7E6-914A7A0228F0}"/>
              </a:ext>
            </a:extLst>
          </p:cNvPr>
          <p:cNvGrpSpPr/>
          <p:nvPr userDrawn="1"/>
        </p:nvGrpSpPr>
        <p:grpSpPr>
          <a:xfrm>
            <a:off x="1274524" y="6279025"/>
            <a:ext cx="517010" cy="449924"/>
            <a:chOff x="1301606" y="6252162"/>
            <a:chExt cx="462845" cy="402788"/>
          </a:xfrm>
          <a:solidFill>
            <a:srgbClr val="004F91"/>
          </a:solidFill>
        </p:grpSpPr>
        <p:sp>
          <p:nvSpPr>
            <p:cNvPr id="22" name="Forme libre 21">
              <a:extLst>
                <a:ext uri="{FF2B5EF4-FFF2-40B4-BE49-F238E27FC236}">
                  <a16:creationId xmlns:a16="http://schemas.microsoft.com/office/drawing/2014/main" id="{CB36E962-370B-3B65-FA79-3DCF41D90FF1}"/>
                </a:ext>
              </a:extLst>
            </p:cNvPr>
            <p:cNvSpPr/>
            <p:nvPr/>
          </p:nvSpPr>
          <p:spPr>
            <a:xfrm>
              <a:off x="1434300" y="6252162"/>
              <a:ext cx="199811" cy="269202"/>
            </a:xfrm>
            <a:custGeom>
              <a:avLst/>
              <a:gdLst>
                <a:gd name="connsiteX0" fmla="*/ 1235075 w 1563369"/>
                <a:gd name="connsiteY0" fmla="*/ 1745615 h 2106294"/>
                <a:gd name="connsiteX1" fmla="*/ 708660 w 1563369"/>
                <a:gd name="connsiteY1" fmla="*/ 1172845 h 2106294"/>
                <a:gd name="connsiteX2" fmla="*/ 708660 w 1563369"/>
                <a:gd name="connsiteY2" fmla="*/ 0 h 2106294"/>
                <a:gd name="connsiteX3" fmla="*/ 626110 w 1563369"/>
                <a:gd name="connsiteY3" fmla="*/ 0 h 2106294"/>
                <a:gd name="connsiteX4" fmla="*/ 626110 w 1563369"/>
                <a:gd name="connsiteY4" fmla="*/ 624840 h 2106294"/>
                <a:gd name="connsiteX5" fmla="*/ 0 w 1563369"/>
                <a:gd name="connsiteY5" fmla="*/ 1355725 h 2106294"/>
                <a:gd name="connsiteX6" fmla="*/ 811530 w 1563369"/>
                <a:gd name="connsiteY6" fmla="*/ 2106295 h 2106294"/>
                <a:gd name="connsiteX7" fmla="*/ 1563370 w 1563369"/>
                <a:gd name="connsiteY7" fmla="*/ 1634490 h 2106294"/>
                <a:gd name="connsiteX8" fmla="*/ 1235075 w 1563369"/>
                <a:gd name="connsiteY8" fmla="*/ 1745615 h 2106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3369" h="2106294">
                  <a:moveTo>
                    <a:pt x="1235075" y="1745615"/>
                  </a:moveTo>
                  <a:cubicBezTo>
                    <a:pt x="986155" y="1741805"/>
                    <a:pt x="708660" y="1526540"/>
                    <a:pt x="708660" y="1172845"/>
                  </a:cubicBezTo>
                  <a:lnTo>
                    <a:pt x="708660" y="0"/>
                  </a:lnTo>
                  <a:lnTo>
                    <a:pt x="626110" y="0"/>
                  </a:lnTo>
                  <a:lnTo>
                    <a:pt x="626110" y="624840"/>
                  </a:lnTo>
                  <a:cubicBezTo>
                    <a:pt x="267335" y="702945"/>
                    <a:pt x="0" y="1000125"/>
                    <a:pt x="0" y="1355725"/>
                  </a:cubicBezTo>
                  <a:cubicBezTo>
                    <a:pt x="0" y="1770380"/>
                    <a:pt x="362585" y="2106295"/>
                    <a:pt x="811530" y="2106295"/>
                  </a:cubicBezTo>
                  <a:cubicBezTo>
                    <a:pt x="1152525" y="2106295"/>
                    <a:pt x="1443355" y="1910715"/>
                    <a:pt x="1563370" y="1634490"/>
                  </a:cubicBezTo>
                  <a:cubicBezTo>
                    <a:pt x="1486535" y="1701165"/>
                    <a:pt x="1355090" y="1747520"/>
                    <a:pt x="1235075" y="1745615"/>
                  </a:cubicBezTo>
                </a:path>
              </a:pathLst>
            </a:custGeom>
            <a:grpFill/>
            <a:ln w="6350" cap="flat">
              <a:noFill/>
              <a:prstDash val="solid"/>
              <a:miter/>
            </a:ln>
          </p:spPr>
          <p:txBody>
            <a:bodyPr rtlCol="0" anchor="ctr"/>
            <a:lstStyle/>
            <a:p>
              <a:endParaRPr lang="fr-FR" dirty="0"/>
            </a:p>
          </p:txBody>
        </p:sp>
        <p:sp>
          <p:nvSpPr>
            <p:cNvPr id="23" name="Forme libre 22">
              <a:extLst>
                <a:ext uri="{FF2B5EF4-FFF2-40B4-BE49-F238E27FC236}">
                  <a16:creationId xmlns:a16="http://schemas.microsoft.com/office/drawing/2014/main" id="{BF743F12-5F24-7B05-E043-A5D8E0815C50}"/>
                </a:ext>
              </a:extLst>
            </p:cNvPr>
            <p:cNvSpPr/>
            <p:nvPr/>
          </p:nvSpPr>
          <p:spPr>
            <a:xfrm>
              <a:off x="1538669" y="6329417"/>
              <a:ext cx="92507" cy="83933"/>
            </a:xfrm>
            <a:custGeom>
              <a:avLst/>
              <a:gdLst>
                <a:gd name="connsiteX0" fmla="*/ 0 w 723792"/>
                <a:gd name="connsiteY0" fmla="*/ 698 h 656710"/>
                <a:gd name="connsiteX1" fmla="*/ 692785 w 723792"/>
                <a:gd name="connsiteY1" fmla="*/ 369633 h 656710"/>
                <a:gd name="connsiteX2" fmla="*/ 448310 w 723792"/>
                <a:gd name="connsiteY2" fmla="*/ 656653 h 656710"/>
                <a:gd name="connsiteX3" fmla="*/ 0 w 723792"/>
                <a:gd name="connsiteY3" fmla="*/ 698 h 656710"/>
              </a:gdLst>
              <a:ahLst/>
              <a:cxnLst>
                <a:cxn ang="0">
                  <a:pos x="connsiteX0" y="connsiteY0"/>
                </a:cxn>
                <a:cxn ang="0">
                  <a:pos x="connsiteX1" y="connsiteY1"/>
                </a:cxn>
                <a:cxn ang="0">
                  <a:pos x="connsiteX2" y="connsiteY2"/>
                </a:cxn>
                <a:cxn ang="0">
                  <a:pos x="connsiteX3" y="connsiteY3"/>
                </a:cxn>
              </a:cxnLst>
              <a:rect l="l" t="t" r="r" b="b"/>
              <a:pathLst>
                <a:path w="723792" h="656710">
                  <a:moveTo>
                    <a:pt x="0" y="698"/>
                  </a:moveTo>
                  <a:cubicBezTo>
                    <a:pt x="34290" y="-3747"/>
                    <a:pt x="450215" y="1968"/>
                    <a:pt x="692785" y="369633"/>
                  </a:cubicBezTo>
                  <a:cubicBezTo>
                    <a:pt x="774700" y="493458"/>
                    <a:pt x="694690" y="648398"/>
                    <a:pt x="448310" y="656653"/>
                  </a:cubicBezTo>
                  <a:cubicBezTo>
                    <a:pt x="360680" y="659193"/>
                    <a:pt x="46355" y="579818"/>
                    <a:pt x="0" y="698"/>
                  </a:cubicBezTo>
                </a:path>
              </a:pathLst>
            </a:custGeom>
            <a:grpFill/>
            <a:ln w="6350" cap="flat">
              <a:noFill/>
              <a:prstDash val="solid"/>
              <a:miter/>
            </a:ln>
          </p:spPr>
          <p:txBody>
            <a:bodyPr rtlCol="0" anchor="ctr"/>
            <a:lstStyle/>
            <a:p>
              <a:endParaRPr lang="fr-FR"/>
            </a:p>
          </p:txBody>
        </p:sp>
        <p:sp>
          <p:nvSpPr>
            <p:cNvPr id="24" name="Forme libre 23">
              <a:extLst>
                <a:ext uri="{FF2B5EF4-FFF2-40B4-BE49-F238E27FC236}">
                  <a16:creationId xmlns:a16="http://schemas.microsoft.com/office/drawing/2014/main" id="{340B941B-9969-7624-6483-98619590CD8B}"/>
                </a:ext>
              </a:extLst>
            </p:cNvPr>
            <p:cNvSpPr/>
            <p:nvPr/>
          </p:nvSpPr>
          <p:spPr>
            <a:xfrm>
              <a:off x="1416851" y="6550012"/>
              <a:ext cx="107778" cy="104856"/>
            </a:xfrm>
            <a:custGeom>
              <a:avLst/>
              <a:gdLst>
                <a:gd name="connsiteX0" fmla="*/ 421640 w 843281"/>
                <a:gd name="connsiteY0" fmla="*/ 0 h 820420"/>
                <a:gd name="connsiteX1" fmla="*/ 0 w 843281"/>
                <a:gd name="connsiteY1" fmla="*/ 398145 h 820420"/>
                <a:gd name="connsiteX2" fmla="*/ 0 w 843281"/>
                <a:gd name="connsiteY2" fmla="*/ 820420 h 820420"/>
                <a:gd name="connsiteX3" fmla="*/ 187325 w 843281"/>
                <a:gd name="connsiteY3" fmla="*/ 820420 h 820420"/>
                <a:gd name="connsiteX4" fmla="*/ 187325 w 843281"/>
                <a:gd name="connsiteY4" fmla="*/ 401320 h 820420"/>
                <a:gd name="connsiteX5" fmla="*/ 421640 w 843281"/>
                <a:gd name="connsiteY5" fmla="*/ 142875 h 820420"/>
                <a:gd name="connsiteX6" fmla="*/ 655955 w 843281"/>
                <a:gd name="connsiteY6" fmla="*/ 401320 h 820420"/>
                <a:gd name="connsiteX7" fmla="*/ 655955 w 843281"/>
                <a:gd name="connsiteY7" fmla="*/ 820420 h 820420"/>
                <a:gd name="connsiteX8" fmla="*/ 843280 w 843281"/>
                <a:gd name="connsiteY8" fmla="*/ 820420 h 820420"/>
                <a:gd name="connsiteX9" fmla="*/ 843280 w 843281"/>
                <a:gd name="connsiteY9" fmla="*/ 398780 h 820420"/>
                <a:gd name="connsiteX10" fmla="*/ 421640 w 843281"/>
                <a:gd name="connsiteY10" fmla="*/ 0 h 820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3281" h="820420">
                  <a:moveTo>
                    <a:pt x="421640" y="0"/>
                  </a:moveTo>
                  <a:cubicBezTo>
                    <a:pt x="212090" y="0"/>
                    <a:pt x="0" y="86360"/>
                    <a:pt x="0" y="398145"/>
                  </a:cubicBezTo>
                  <a:lnTo>
                    <a:pt x="0" y="820420"/>
                  </a:lnTo>
                  <a:lnTo>
                    <a:pt x="187325" y="820420"/>
                  </a:lnTo>
                  <a:lnTo>
                    <a:pt x="187325" y="401320"/>
                  </a:lnTo>
                  <a:cubicBezTo>
                    <a:pt x="187325" y="191135"/>
                    <a:pt x="322580" y="142875"/>
                    <a:pt x="421640" y="142875"/>
                  </a:cubicBezTo>
                  <a:cubicBezTo>
                    <a:pt x="520700" y="142875"/>
                    <a:pt x="655955" y="191770"/>
                    <a:pt x="655955" y="401320"/>
                  </a:cubicBezTo>
                  <a:lnTo>
                    <a:pt x="655955" y="820420"/>
                  </a:lnTo>
                  <a:lnTo>
                    <a:pt x="843280" y="820420"/>
                  </a:lnTo>
                  <a:lnTo>
                    <a:pt x="843280" y="398780"/>
                  </a:lnTo>
                  <a:cubicBezTo>
                    <a:pt x="843915" y="86995"/>
                    <a:pt x="631825" y="0"/>
                    <a:pt x="421640" y="0"/>
                  </a:cubicBezTo>
                </a:path>
              </a:pathLst>
            </a:custGeom>
            <a:grpFill/>
            <a:ln w="6350" cap="flat">
              <a:noFill/>
              <a:prstDash val="solid"/>
              <a:miter/>
            </a:ln>
          </p:spPr>
          <p:txBody>
            <a:bodyPr rtlCol="0" anchor="ctr"/>
            <a:lstStyle/>
            <a:p>
              <a:endParaRPr lang="fr-FR"/>
            </a:p>
          </p:txBody>
        </p:sp>
        <p:sp>
          <p:nvSpPr>
            <p:cNvPr id="25" name="Forme libre 24">
              <a:extLst>
                <a:ext uri="{FF2B5EF4-FFF2-40B4-BE49-F238E27FC236}">
                  <a16:creationId xmlns:a16="http://schemas.microsoft.com/office/drawing/2014/main" id="{4019D7C0-06B2-44D7-D0E9-7115C5A3D65F}"/>
                </a:ext>
              </a:extLst>
            </p:cNvPr>
            <p:cNvSpPr/>
            <p:nvPr/>
          </p:nvSpPr>
          <p:spPr>
            <a:xfrm>
              <a:off x="1301606" y="6552934"/>
              <a:ext cx="99581" cy="101935"/>
            </a:xfrm>
            <a:custGeom>
              <a:avLst/>
              <a:gdLst>
                <a:gd name="connsiteX0" fmla="*/ 0 w 779145"/>
                <a:gd name="connsiteY0" fmla="*/ 398780 h 797559"/>
                <a:gd name="connsiteX1" fmla="*/ 398145 w 779145"/>
                <a:gd name="connsiteY1" fmla="*/ 797560 h 797559"/>
                <a:gd name="connsiteX2" fmla="*/ 779145 w 779145"/>
                <a:gd name="connsiteY2" fmla="*/ 797560 h 797559"/>
                <a:gd name="connsiteX3" fmla="*/ 779145 w 779145"/>
                <a:gd name="connsiteY3" fmla="*/ 657860 h 797559"/>
                <a:gd name="connsiteX4" fmla="*/ 446405 w 779145"/>
                <a:gd name="connsiteY4" fmla="*/ 657860 h 797559"/>
                <a:gd name="connsiteX5" fmla="*/ 194945 w 779145"/>
                <a:gd name="connsiteY5" fmla="*/ 398780 h 797559"/>
                <a:gd name="connsiteX6" fmla="*/ 446405 w 779145"/>
                <a:gd name="connsiteY6" fmla="*/ 137795 h 797559"/>
                <a:gd name="connsiteX7" fmla="*/ 779145 w 779145"/>
                <a:gd name="connsiteY7" fmla="*/ 137795 h 797559"/>
                <a:gd name="connsiteX8" fmla="*/ 779145 w 779145"/>
                <a:gd name="connsiteY8" fmla="*/ 0 h 797559"/>
                <a:gd name="connsiteX9" fmla="*/ 398145 w 779145"/>
                <a:gd name="connsiteY9" fmla="*/ 0 h 797559"/>
                <a:gd name="connsiteX10" fmla="*/ 0 w 779145"/>
                <a:gd name="connsiteY10" fmla="*/ 398780 h 797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145" h="797559">
                  <a:moveTo>
                    <a:pt x="0" y="398780"/>
                  </a:moveTo>
                  <a:cubicBezTo>
                    <a:pt x="0" y="596900"/>
                    <a:pt x="86360" y="797560"/>
                    <a:pt x="398145" y="797560"/>
                  </a:cubicBezTo>
                  <a:lnTo>
                    <a:pt x="779145" y="797560"/>
                  </a:lnTo>
                  <a:lnTo>
                    <a:pt x="779145" y="657860"/>
                  </a:lnTo>
                  <a:lnTo>
                    <a:pt x="446405" y="657860"/>
                  </a:lnTo>
                  <a:cubicBezTo>
                    <a:pt x="236220" y="657860"/>
                    <a:pt x="194945" y="495935"/>
                    <a:pt x="194945" y="398780"/>
                  </a:cubicBezTo>
                  <a:cubicBezTo>
                    <a:pt x="194945" y="302260"/>
                    <a:pt x="236220" y="137795"/>
                    <a:pt x="446405" y="137795"/>
                  </a:cubicBezTo>
                  <a:lnTo>
                    <a:pt x="779145" y="137795"/>
                  </a:lnTo>
                  <a:lnTo>
                    <a:pt x="779145" y="0"/>
                  </a:lnTo>
                  <a:lnTo>
                    <a:pt x="398145" y="0"/>
                  </a:lnTo>
                  <a:cubicBezTo>
                    <a:pt x="86360" y="0"/>
                    <a:pt x="0" y="200660"/>
                    <a:pt x="0" y="398780"/>
                  </a:cubicBezTo>
                </a:path>
              </a:pathLst>
            </a:custGeom>
            <a:grpFill/>
            <a:ln w="6350" cap="flat">
              <a:noFill/>
              <a:prstDash val="solid"/>
              <a:miter/>
            </a:ln>
          </p:spPr>
          <p:txBody>
            <a:bodyPr rtlCol="0" anchor="ctr"/>
            <a:lstStyle/>
            <a:p>
              <a:endParaRPr lang="fr-FR"/>
            </a:p>
          </p:txBody>
        </p:sp>
        <p:sp>
          <p:nvSpPr>
            <p:cNvPr id="26" name="Forme libre 25">
              <a:extLst>
                <a:ext uri="{FF2B5EF4-FFF2-40B4-BE49-F238E27FC236}">
                  <a16:creationId xmlns:a16="http://schemas.microsoft.com/office/drawing/2014/main" id="{269B3DD8-22EE-BF70-3C19-34D4AB3A419E}"/>
                </a:ext>
              </a:extLst>
            </p:cNvPr>
            <p:cNvSpPr/>
            <p:nvPr/>
          </p:nvSpPr>
          <p:spPr>
            <a:xfrm>
              <a:off x="1538994" y="6550094"/>
              <a:ext cx="108914" cy="104856"/>
            </a:xfrm>
            <a:custGeom>
              <a:avLst/>
              <a:gdLst>
                <a:gd name="connsiteX0" fmla="*/ 652145 w 852169"/>
                <a:gd name="connsiteY0" fmla="*/ 365125 h 820419"/>
                <a:gd name="connsiteX1" fmla="*/ 200025 w 852169"/>
                <a:gd name="connsiteY1" fmla="*/ 365125 h 820419"/>
                <a:gd name="connsiteX2" fmla="*/ 424180 w 852169"/>
                <a:gd name="connsiteY2" fmla="*/ 121920 h 820419"/>
                <a:gd name="connsiteX3" fmla="*/ 652145 w 852169"/>
                <a:gd name="connsiteY3" fmla="*/ 365125 h 820419"/>
                <a:gd name="connsiteX4" fmla="*/ 199390 w 852169"/>
                <a:gd name="connsiteY4" fmla="*/ 485775 h 820419"/>
                <a:gd name="connsiteX5" fmla="*/ 852170 w 852169"/>
                <a:gd name="connsiteY5" fmla="*/ 485775 h 820419"/>
                <a:gd name="connsiteX6" fmla="*/ 852170 w 852169"/>
                <a:gd name="connsiteY6" fmla="*/ 426720 h 820419"/>
                <a:gd name="connsiteX7" fmla="*/ 407670 w 852169"/>
                <a:gd name="connsiteY7" fmla="*/ 0 h 820419"/>
                <a:gd name="connsiteX8" fmla="*/ 0 w 852169"/>
                <a:gd name="connsiteY8" fmla="*/ 410210 h 820419"/>
                <a:gd name="connsiteX9" fmla="*/ 0 w 852169"/>
                <a:gd name="connsiteY9" fmla="*/ 421640 h 820419"/>
                <a:gd name="connsiteX10" fmla="*/ 398145 w 852169"/>
                <a:gd name="connsiteY10" fmla="*/ 820420 h 820419"/>
                <a:gd name="connsiteX11" fmla="*/ 828675 w 852169"/>
                <a:gd name="connsiteY11" fmla="*/ 820420 h 820419"/>
                <a:gd name="connsiteX12" fmla="*/ 828675 w 852169"/>
                <a:gd name="connsiteY12" fmla="*/ 680720 h 820419"/>
                <a:gd name="connsiteX13" fmla="*/ 447040 w 852169"/>
                <a:gd name="connsiteY13" fmla="*/ 680720 h 820419"/>
                <a:gd name="connsiteX14" fmla="*/ 199390 w 852169"/>
                <a:gd name="connsiteY14" fmla="*/ 485775 h 82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2169" h="820419">
                  <a:moveTo>
                    <a:pt x="652145" y="365125"/>
                  </a:moveTo>
                  <a:lnTo>
                    <a:pt x="200025" y="365125"/>
                  </a:lnTo>
                  <a:cubicBezTo>
                    <a:pt x="200025" y="297180"/>
                    <a:pt x="204470" y="121920"/>
                    <a:pt x="424180" y="121920"/>
                  </a:cubicBezTo>
                  <a:cubicBezTo>
                    <a:pt x="683895" y="121285"/>
                    <a:pt x="652145" y="365125"/>
                    <a:pt x="652145" y="365125"/>
                  </a:cubicBezTo>
                  <a:moveTo>
                    <a:pt x="199390" y="485775"/>
                  </a:moveTo>
                  <a:lnTo>
                    <a:pt x="852170" y="485775"/>
                  </a:lnTo>
                  <a:cubicBezTo>
                    <a:pt x="852170" y="463550"/>
                    <a:pt x="852170" y="426720"/>
                    <a:pt x="852170" y="426720"/>
                  </a:cubicBezTo>
                  <a:cubicBezTo>
                    <a:pt x="852170" y="71755"/>
                    <a:pt x="619125" y="0"/>
                    <a:pt x="407670" y="0"/>
                  </a:cubicBezTo>
                  <a:cubicBezTo>
                    <a:pt x="109855" y="0"/>
                    <a:pt x="0" y="212725"/>
                    <a:pt x="0" y="410210"/>
                  </a:cubicBezTo>
                  <a:lnTo>
                    <a:pt x="0" y="421640"/>
                  </a:lnTo>
                  <a:cubicBezTo>
                    <a:pt x="0" y="619760"/>
                    <a:pt x="86995" y="820420"/>
                    <a:pt x="398145" y="820420"/>
                  </a:cubicBezTo>
                  <a:lnTo>
                    <a:pt x="828675" y="820420"/>
                  </a:lnTo>
                  <a:lnTo>
                    <a:pt x="828675" y="680720"/>
                  </a:lnTo>
                  <a:lnTo>
                    <a:pt x="447040" y="680720"/>
                  </a:lnTo>
                  <a:cubicBezTo>
                    <a:pt x="271780" y="679450"/>
                    <a:pt x="213995" y="579120"/>
                    <a:pt x="199390" y="485775"/>
                  </a:cubicBezTo>
                </a:path>
              </a:pathLst>
            </a:custGeom>
            <a:grpFill/>
            <a:ln w="6350" cap="flat">
              <a:noFill/>
              <a:prstDash val="solid"/>
              <a:miter/>
            </a:ln>
          </p:spPr>
          <p:txBody>
            <a:bodyPr rtlCol="0" anchor="ctr"/>
            <a:lstStyle/>
            <a:p>
              <a:endParaRPr lang="fr-FR"/>
            </a:p>
          </p:txBody>
        </p:sp>
        <p:sp>
          <p:nvSpPr>
            <p:cNvPr id="27" name="Forme libre 26">
              <a:extLst>
                <a:ext uri="{FF2B5EF4-FFF2-40B4-BE49-F238E27FC236}">
                  <a16:creationId xmlns:a16="http://schemas.microsoft.com/office/drawing/2014/main" id="{8477FE9B-96AF-EA35-52B6-9265B12AE6CC}"/>
                </a:ext>
              </a:extLst>
            </p:cNvPr>
            <p:cNvSpPr/>
            <p:nvPr/>
          </p:nvSpPr>
          <p:spPr>
            <a:xfrm>
              <a:off x="1662192" y="6552934"/>
              <a:ext cx="102259" cy="101366"/>
            </a:xfrm>
            <a:custGeom>
              <a:avLst/>
              <a:gdLst>
                <a:gd name="connsiteX0" fmla="*/ 472440 w 800100"/>
                <a:gd name="connsiteY0" fmla="*/ 336550 h 793114"/>
                <a:gd name="connsiteX1" fmla="*/ 367030 w 800100"/>
                <a:gd name="connsiteY1" fmla="*/ 336550 h 793114"/>
                <a:gd name="connsiteX2" fmla="*/ 207010 w 800100"/>
                <a:gd name="connsiteY2" fmla="*/ 234950 h 793114"/>
                <a:gd name="connsiteX3" fmla="*/ 355600 w 800100"/>
                <a:gd name="connsiteY3" fmla="*/ 137795 h 793114"/>
                <a:gd name="connsiteX4" fmla="*/ 769620 w 800100"/>
                <a:gd name="connsiteY4" fmla="*/ 137795 h 793114"/>
                <a:gd name="connsiteX5" fmla="*/ 769620 w 800100"/>
                <a:gd name="connsiteY5" fmla="*/ 0 h 793114"/>
                <a:gd name="connsiteX6" fmla="*/ 357505 w 800100"/>
                <a:gd name="connsiteY6" fmla="*/ 0 h 793114"/>
                <a:gd name="connsiteX7" fmla="*/ 0 w 800100"/>
                <a:gd name="connsiteY7" fmla="*/ 234315 h 793114"/>
                <a:gd name="connsiteX8" fmla="*/ 327660 w 800100"/>
                <a:gd name="connsiteY8" fmla="*/ 456565 h 793114"/>
                <a:gd name="connsiteX9" fmla="*/ 433070 w 800100"/>
                <a:gd name="connsiteY9" fmla="*/ 456565 h 793114"/>
                <a:gd name="connsiteX10" fmla="*/ 593090 w 800100"/>
                <a:gd name="connsiteY10" fmla="*/ 558165 h 793114"/>
                <a:gd name="connsiteX11" fmla="*/ 444500 w 800100"/>
                <a:gd name="connsiteY11" fmla="*/ 655320 h 793114"/>
                <a:gd name="connsiteX12" fmla="*/ 30480 w 800100"/>
                <a:gd name="connsiteY12" fmla="*/ 655320 h 793114"/>
                <a:gd name="connsiteX13" fmla="*/ 30480 w 800100"/>
                <a:gd name="connsiteY13" fmla="*/ 793115 h 793114"/>
                <a:gd name="connsiteX14" fmla="*/ 442595 w 800100"/>
                <a:gd name="connsiteY14" fmla="*/ 793115 h 793114"/>
                <a:gd name="connsiteX15" fmla="*/ 800100 w 800100"/>
                <a:gd name="connsiteY15" fmla="*/ 558800 h 793114"/>
                <a:gd name="connsiteX16" fmla="*/ 472440 w 800100"/>
                <a:gd name="connsiteY16" fmla="*/ 336550 h 79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00100" h="793114">
                  <a:moveTo>
                    <a:pt x="472440" y="336550"/>
                  </a:moveTo>
                  <a:lnTo>
                    <a:pt x="367030" y="336550"/>
                  </a:lnTo>
                  <a:cubicBezTo>
                    <a:pt x="268605" y="336550"/>
                    <a:pt x="207010" y="305435"/>
                    <a:pt x="207010" y="234950"/>
                  </a:cubicBezTo>
                  <a:cubicBezTo>
                    <a:pt x="207010" y="166370"/>
                    <a:pt x="255270" y="139065"/>
                    <a:pt x="355600" y="137795"/>
                  </a:cubicBezTo>
                  <a:lnTo>
                    <a:pt x="769620" y="137795"/>
                  </a:lnTo>
                  <a:lnTo>
                    <a:pt x="769620" y="0"/>
                  </a:lnTo>
                  <a:lnTo>
                    <a:pt x="357505" y="0"/>
                  </a:lnTo>
                  <a:cubicBezTo>
                    <a:pt x="189865" y="0"/>
                    <a:pt x="0" y="27940"/>
                    <a:pt x="0" y="234315"/>
                  </a:cubicBezTo>
                  <a:cubicBezTo>
                    <a:pt x="0" y="459740"/>
                    <a:pt x="252730" y="456565"/>
                    <a:pt x="327660" y="456565"/>
                  </a:cubicBezTo>
                  <a:lnTo>
                    <a:pt x="433070" y="456565"/>
                  </a:lnTo>
                  <a:cubicBezTo>
                    <a:pt x="532130" y="456565"/>
                    <a:pt x="593090" y="487680"/>
                    <a:pt x="593090" y="558165"/>
                  </a:cubicBezTo>
                  <a:cubicBezTo>
                    <a:pt x="593090" y="626110"/>
                    <a:pt x="544830" y="654050"/>
                    <a:pt x="444500" y="655320"/>
                  </a:cubicBezTo>
                  <a:lnTo>
                    <a:pt x="30480" y="655320"/>
                  </a:lnTo>
                  <a:lnTo>
                    <a:pt x="30480" y="793115"/>
                  </a:lnTo>
                  <a:lnTo>
                    <a:pt x="442595" y="793115"/>
                  </a:lnTo>
                  <a:cubicBezTo>
                    <a:pt x="610235" y="793115"/>
                    <a:pt x="800100" y="765175"/>
                    <a:pt x="800100" y="558800"/>
                  </a:cubicBezTo>
                  <a:cubicBezTo>
                    <a:pt x="799465" y="332740"/>
                    <a:pt x="546735" y="336550"/>
                    <a:pt x="472440" y="336550"/>
                  </a:cubicBezTo>
                </a:path>
              </a:pathLst>
            </a:custGeom>
            <a:grpFill/>
            <a:ln w="6350" cap="flat">
              <a:noFill/>
              <a:prstDash val="solid"/>
              <a:miter/>
            </a:ln>
          </p:spPr>
          <p:txBody>
            <a:bodyPr rtlCol="0" anchor="ctr"/>
            <a:lstStyle/>
            <a:p>
              <a:endParaRPr lang="fr-FR"/>
            </a:p>
          </p:txBody>
        </p:sp>
      </p:grpSp>
      <p:sp>
        <p:nvSpPr>
          <p:cNvPr id="4" name="Espace réservé du pied de page 4">
            <a:extLst>
              <a:ext uri="{FF2B5EF4-FFF2-40B4-BE49-F238E27FC236}">
                <a16:creationId xmlns:a16="http://schemas.microsoft.com/office/drawing/2014/main" id="{BFF319D9-2316-735A-8D1A-1D4CEF710D34}"/>
              </a:ext>
            </a:extLst>
          </p:cNvPr>
          <p:cNvSpPr>
            <a:spLocks noGrp="1"/>
          </p:cNvSpPr>
          <p:nvPr>
            <p:ph type="ftr" sz="quarter" idx="3"/>
          </p:nvPr>
        </p:nvSpPr>
        <p:spPr>
          <a:xfrm>
            <a:off x="6096000" y="6319202"/>
            <a:ext cx="5572539" cy="365125"/>
          </a:xfrm>
          <a:prstGeom prst="rect">
            <a:avLst/>
          </a:prstGeom>
        </p:spPr>
        <p:txBody>
          <a:bodyPr vert="horz" lIns="91440" tIns="45720" rIns="91440" bIns="45720" rtlCol="0" anchor="ctr"/>
          <a:lstStyle>
            <a:lvl1pPr algn="l">
              <a:defRPr sz="900" b="0" i="0">
                <a:solidFill>
                  <a:schemeClr val="tx1">
                    <a:lumMod val="65000"/>
                    <a:lumOff val="35000"/>
                  </a:schemeClr>
                </a:solidFill>
                <a:latin typeface="CNES Sans Light" pitchFamily="2" charset="77"/>
              </a:defRPr>
            </a:lvl1pPr>
          </a:lstStyle>
          <a:p>
            <a:endParaRPr lang="fr-FR" dirty="0"/>
          </a:p>
        </p:txBody>
      </p:sp>
      <p:sp>
        <p:nvSpPr>
          <p:cNvPr id="2" name="Titre 1">
            <a:extLst>
              <a:ext uri="{FF2B5EF4-FFF2-40B4-BE49-F238E27FC236}">
                <a16:creationId xmlns:a16="http://schemas.microsoft.com/office/drawing/2014/main" id="{90C51472-1E40-E431-F583-2DD3C3C03114}"/>
              </a:ext>
            </a:extLst>
          </p:cNvPr>
          <p:cNvSpPr>
            <a:spLocks noGrp="1"/>
          </p:cNvSpPr>
          <p:nvPr>
            <p:ph type="title" hasCustomPrompt="1"/>
          </p:nvPr>
        </p:nvSpPr>
        <p:spPr>
          <a:xfrm>
            <a:off x="365124" y="364930"/>
            <a:ext cx="9236076" cy="1298460"/>
          </a:xfrm>
        </p:spPr>
        <p:txBody>
          <a:bodyPr anchor="t">
            <a:normAutofit/>
          </a:bodyPr>
          <a:lstStyle>
            <a:lvl1pPr algn="l">
              <a:defRPr sz="2800" cap="all" baseline="0">
                <a:solidFill>
                  <a:schemeClr val="tx1"/>
                </a:solidFill>
                <a:latin typeface="CNES Poster" pitchFamily="2" charset="77"/>
              </a:defRPr>
            </a:lvl1pPr>
          </a:lstStyle>
          <a:p>
            <a:r>
              <a:rPr lang="fr-FR" dirty="0"/>
              <a:t>MODIFIEZ LE STYLE DU TITRE</a:t>
            </a:r>
          </a:p>
        </p:txBody>
      </p:sp>
      <p:cxnSp>
        <p:nvCxnSpPr>
          <p:cNvPr id="5" name="Connecteur droit 4">
            <a:extLst>
              <a:ext uri="{FF2B5EF4-FFF2-40B4-BE49-F238E27FC236}">
                <a16:creationId xmlns:a16="http://schemas.microsoft.com/office/drawing/2014/main" id="{B9D7D508-7E6A-1DA6-7A08-6B98F24F1494}"/>
              </a:ext>
            </a:extLst>
          </p:cNvPr>
          <p:cNvCxnSpPr/>
          <p:nvPr userDrawn="1"/>
        </p:nvCxnSpPr>
        <p:spPr>
          <a:xfrm>
            <a:off x="0" y="6149975"/>
            <a:ext cx="12192000" cy="0"/>
          </a:xfrm>
          <a:prstGeom prst="line">
            <a:avLst/>
          </a:prstGeom>
          <a:ln w="12700">
            <a:gradFill flip="none" rotWithShape="1">
              <a:gsLst>
                <a:gs pos="100000">
                  <a:schemeClr val="accent4"/>
                </a:gs>
                <a:gs pos="45000">
                  <a:schemeClr val="accent2"/>
                </a:gs>
                <a:gs pos="75000">
                  <a:schemeClr val="accent3"/>
                </a:gs>
                <a:gs pos="14000">
                  <a:schemeClr val="tx2"/>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7" name="Espace réservé du texte 14">
            <a:extLst>
              <a:ext uri="{FF2B5EF4-FFF2-40B4-BE49-F238E27FC236}">
                <a16:creationId xmlns:a16="http://schemas.microsoft.com/office/drawing/2014/main" id="{228E83B4-87CC-661D-5652-413AACF2ACF1}"/>
              </a:ext>
            </a:extLst>
          </p:cNvPr>
          <p:cNvSpPr>
            <a:spLocks noGrp="1"/>
          </p:cNvSpPr>
          <p:nvPr>
            <p:ph type="body" sz="quarter" idx="23" hasCustomPrompt="1"/>
          </p:nvPr>
        </p:nvSpPr>
        <p:spPr>
          <a:xfrm>
            <a:off x="9629521" y="346074"/>
            <a:ext cx="2018959" cy="666937"/>
          </a:xfrm>
        </p:spPr>
        <p:txBody>
          <a:bodyPr/>
          <a:lstStyle>
            <a:lvl1pPr algn="r">
              <a:defRPr cap="all" baseline="0">
                <a:solidFill>
                  <a:schemeClr val="accent3"/>
                </a:solidFill>
              </a:defRPr>
            </a:lvl1pPr>
          </a:lstStyle>
          <a:p>
            <a:pPr lvl="0"/>
            <a:r>
              <a:rPr lang="fr-FR" dirty="0"/>
              <a:t>RAPPEL DE LA PARTIE</a:t>
            </a:r>
          </a:p>
        </p:txBody>
      </p:sp>
    </p:spTree>
    <p:extLst>
      <p:ext uri="{BB962C8B-B14F-4D97-AF65-F5344CB8AC3E}">
        <p14:creationId xmlns:p14="http://schemas.microsoft.com/office/powerpoint/2010/main" val="1597033"/>
      </p:ext>
    </p:extLst>
  </p:cSld>
  <p:clrMapOvr>
    <a:masterClrMapping/>
  </p:clrMapOvr>
  <p:extLst>
    <p:ext uri="{DCECCB84-F9BA-43D5-87BE-67443E8EF086}">
      <p15:sldGuideLst xmlns:p15="http://schemas.microsoft.com/office/powerpoint/2012/main">
        <p15:guide id="1" orient="horz" pos="3874" userDrawn="1">
          <p15:clr>
            <a:srgbClr val="FBAE40"/>
          </p15:clr>
        </p15:guide>
        <p15:guide id="2" orient="horz" pos="3775" userDrawn="1">
          <p15:clr>
            <a:srgbClr val="FBAE40"/>
          </p15:clr>
        </p15:guide>
        <p15:guide id="3" pos="3840"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LIDE 6 POINTS ILLUSTRES CLAIRE">
    <p:bg>
      <p:bgPr>
        <a:solidFill>
          <a:schemeClr val="bg1"/>
        </a:solidFill>
        <a:effectLst/>
      </p:bgPr>
    </p:bg>
    <p:spTree>
      <p:nvGrpSpPr>
        <p:cNvPr id="1" name=""/>
        <p:cNvGrpSpPr/>
        <p:nvPr/>
      </p:nvGrpSpPr>
      <p:grpSpPr>
        <a:xfrm>
          <a:off x="0" y="0"/>
          <a:ext cx="0" cy="0"/>
          <a:chOff x="0" y="0"/>
          <a:chExt cx="0" cy="0"/>
        </a:xfrm>
      </p:grpSpPr>
      <p:grpSp>
        <p:nvGrpSpPr>
          <p:cNvPr id="11" name="Groupe 10">
            <a:extLst>
              <a:ext uri="{FF2B5EF4-FFF2-40B4-BE49-F238E27FC236}">
                <a16:creationId xmlns:a16="http://schemas.microsoft.com/office/drawing/2014/main" id="{9FC8835A-7CFB-D691-6827-139C58D0C5DE}"/>
              </a:ext>
            </a:extLst>
          </p:cNvPr>
          <p:cNvGrpSpPr/>
          <p:nvPr userDrawn="1"/>
        </p:nvGrpSpPr>
        <p:grpSpPr>
          <a:xfrm>
            <a:off x="359170" y="6153060"/>
            <a:ext cx="781291" cy="704939"/>
            <a:chOff x="2295604" y="0"/>
            <a:chExt cx="7600791" cy="6858000"/>
          </a:xfrm>
        </p:grpSpPr>
        <p:sp>
          <p:nvSpPr>
            <p:cNvPr id="12" name="Forme libre 11">
              <a:extLst>
                <a:ext uri="{FF2B5EF4-FFF2-40B4-BE49-F238E27FC236}">
                  <a16:creationId xmlns:a16="http://schemas.microsoft.com/office/drawing/2014/main" id="{47729041-8899-A4AF-ABE4-A94CF572DC95}"/>
                </a:ext>
              </a:extLst>
            </p:cNvPr>
            <p:cNvSpPr/>
            <p:nvPr/>
          </p:nvSpPr>
          <p:spPr>
            <a:xfrm>
              <a:off x="2295604" y="0"/>
              <a:ext cx="7600791" cy="6858000"/>
            </a:xfrm>
            <a:custGeom>
              <a:avLst/>
              <a:gdLst>
                <a:gd name="connsiteX0" fmla="*/ 0 w 7600791"/>
                <a:gd name="connsiteY0" fmla="*/ 0 h 6858000"/>
                <a:gd name="connsiteX1" fmla="*/ 7600791 w 7600791"/>
                <a:gd name="connsiteY1" fmla="*/ 0 h 6858000"/>
                <a:gd name="connsiteX2" fmla="*/ 7600791 w 7600791"/>
                <a:gd name="connsiteY2" fmla="*/ 6858000 h 6858000"/>
                <a:gd name="connsiteX3" fmla="*/ 0 w 76007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600791" h="6858000">
                  <a:moveTo>
                    <a:pt x="0" y="0"/>
                  </a:moveTo>
                  <a:lnTo>
                    <a:pt x="7600791" y="0"/>
                  </a:lnTo>
                  <a:lnTo>
                    <a:pt x="7600791" y="6858000"/>
                  </a:lnTo>
                  <a:lnTo>
                    <a:pt x="0" y="6858000"/>
                  </a:lnTo>
                  <a:close/>
                </a:path>
              </a:pathLst>
            </a:custGeom>
            <a:solidFill>
              <a:srgbClr val="FFFFFF"/>
            </a:solidFill>
            <a:ln w="893" cap="flat">
              <a:noFill/>
              <a:prstDash val="solid"/>
              <a:miter/>
            </a:ln>
          </p:spPr>
          <p:txBody>
            <a:bodyPr rtlCol="0" anchor="ctr"/>
            <a:lstStyle/>
            <a:p>
              <a:endParaRPr lang="fr-FR"/>
            </a:p>
          </p:txBody>
        </p:sp>
        <p:grpSp>
          <p:nvGrpSpPr>
            <p:cNvPr id="13" name="Graphique 12">
              <a:extLst>
                <a:ext uri="{FF2B5EF4-FFF2-40B4-BE49-F238E27FC236}">
                  <a16:creationId xmlns:a16="http://schemas.microsoft.com/office/drawing/2014/main" id="{FA8D4AAA-C09A-C6CA-BA54-8F72EB9777F6}"/>
                </a:ext>
              </a:extLst>
            </p:cNvPr>
            <p:cNvGrpSpPr/>
            <p:nvPr/>
          </p:nvGrpSpPr>
          <p:grpSpPr>
            <a:xfrm>
              <a:off x="3189814" y="894132"/>
              <a:ext cx="2464444" cy="894132"/>
              <a:chOff x="3189814" y="894132"/>
              <a:chExt cx="2464444" cy="894132"/>
            </a:xfrm>
          </p:grpSpPr>
          <p:sp>
            <p:nvSpPr>
              <p:cNvPr id="62" name="Forme libre 61">
                <a:extLst>
                  <a:ext uri="{FF2B5EF4-FFF2-40B4-BE49-F238E27FC236}">
                    <a16:creationId xmlns:a16="http://schemas.microsoft.com/office/drawing/2014/main" id="{00CB1C74-08A1-4F67-DB6E-4C0065B969B8}"/>
                  </a:ext>
                </a:extLst>
              </p:cNvPr>
              <p:cNvSpPr/>
              <p:nvPr/>
            </p:nvSpPr>
            <p:spPr>
              <a:xfrm>
                <a:off x="3189814" y="894132"/>
                <a:ext cx="1166050" cy="894132"/>
              </a:xfrm>
              <a:custGeom>
                <a:avLst/>
                <a:gdLst>
                  <a:gd name="connsiteX0" fmla="*/ 1023871 w 1166050"/>
                  <a:gd name="connsiteY0" fmla="*/ 790414 h 894132"/>
                  <a:gd name="connsiteX1" fmla="*/ 1052486 w 1166050"/>
                  <a:gd name="connsiteY1" fmla="*/ 760013 h 894132"/>
                  <a:gd name="connsiteX2" fmla="*/ 1108821 w 1166050"/>
                  <a:gd name="connsiteY2" fmla="*/ 702789 h 894132"/>
                  <a:gd name="connsiteX3" fmla="*/ 1127600 w 1166050"/>
                  <a:gd name="connsiteY3" fmla="*/ 688482 h 894132"/>
                  <a:gd name="connsiteX4" fmla="*/ 1131177 w 1166050"/>
                  <a:gd name="connsiteY4" fmla="*/ 681329 h 894132"/>
                  <a:gd name="connsiteX5" fmla="*/ 1108821 w 1166050"/>
                  <a:gd name="connsiteY5" fmla="*/ 694741 h 894132"/>
                  <a:gd name="connsiteX6" fmla="*/ 1107033 w 1166050"/>
                  <a:gd name="connsiteY6" fmla="*/ 691165 h 894132"/>
                  <a:gd name="connsiteX7" fmla="*/ 1124917 w 1166050"/>
                  <a:gd name="connsiteY7" fmla="*/ 677753 h 894132"/>
                  <a:gd name="connsiteX8" fmla="*/ 1124023 w 1166050"/>
                  <a:gd name="connsiteY8" fmla="*/ 677753 h 894132"/>
                  <a:gd name="connsiteX9" fmla="*/ 1122234 w 1166050"/>
                  <a:gd name="connsiteY9" fmla="*/ 674176 h 894132"/>
                  <a:gd name="connsiteX10" fmla="*/ 1068582 w 1166050"/>
                  <a:gd name="connsiteY10" fmla="*/ 699212 h 894132"/>
                  <a:gd name="connsiteX11" fmla="*/ 1060534 w 1166050"/>
                  <a:gd name="connsiteY11" fmla="*/ 697424 h 894132"/>
                  <a:gd name="connsiteX12" fmla="*/ 991680 w 1166050"/>
                  <a:gd name="connsiteY12" fmla="*/ 737660 h 894132"/>
                  <a:gd name="connsiteX13" fmla="*/ 991680 w 1166050"/>
                  <a:gd name="connsiteY13" fmla="*/ 734083 h 894132"/>
                  <a:gd name="connsiteX14" fmla="*/ 961277 w 1166050"/>
                  <a:gd name="connsiteY14" fmla="*/ 745707 h 894132"/>
                  <a:gd name="connsiteX15" fmla="*/ 919249 w 1166050"/>
                  <a:gd name="connsiteY15" fmla="*/ 747495 h 894132"/>
                  <a:gd name="connsiteX16" fmla="*/ 857548 w 1166050"/>
                  <a:gd name="connsiteY16" fmla="*/ 758225 h 894132"/>
                  <a:gd name="connsiteX17" fmla="*/ 855760 w 1166050"/>
                  <a:gd name="connsiteY17" fmla="*/ 759119 h 894132"/>
                  <a:gd name="connsiteX18" fmla="*/ 824462 w 1166050"/>
                  <a:gd name="connsiteY18" fmla="*/ 771637 h 894132"/>
                  <a:gd name="connsiteX19" fmla="*/ 820885 w 1166050"/>
                  <a:gd name="connsiteY19" fmla="*/ 775213 h 894132"/>
                  <a:gd name="connsiteX20" fmla="*/ 809261 w 1166050"/>
                  <a:gd name="connsiteY20" fmla="*/ 785049 h 894132"/>
                  <a:gd name="connsiteX21" fmla="*/ 781540 w 1166050"/>
                  <a:gd name="connsiteY21" fmla="*/ 807402 h 894132"/>
                  <a:gd name="connsiteX22" fmla="*/ 778858 w 1166050"/>
                  <a:gd name="connsiteY22" fmla="*/ 808296 h 894132"/>
                  <a:gd name="connsiteX23" fmla="*/ 752031 w 1166050"/>
                  <a:gd name="connsiteY23" fmla="*/ 834226 h 894132"/>
                  <a:gd name="connsiteX24" fmla="*/ 746666 w 1166050"/>
                  <a:gd name="connsiteY24" fmla="*/ 835120 h 894132"/>
                  <a:gd name="connsiteX25" fmla="*/ 747560 w 1166050"/>
                  <a:gd name="connsiteY25" fmla="*/ 833332 h 894132"/>
                  <a:gd name="connsiteX26" fmla="*/ 752031 w 1166050"/>
                  <a:gd name="connsiteY26" fmla="*/ 826179 h 894132"/>
                  <a:gd name="connsiteX27" fmla="*/ 757396 w 1166050"/>
                  <a:gd name="connsiteY27" fmla="*/ 818132 h 894132"/>
                  <a:gd name="connsiteX28" fmla="*/ 764550 w 1166050"/>
                  <a:gd name="connsiteY28" fmla="*/ 808296 h 894132"/>
                  <a:gd name="connsiteX29" fmla="*/ 764550 w 1166050"/>
                  <a:gd name="connsiteY29" fmla="*/ 806508 h 894132"/>
                  <a:gd name="connsiteX30" fmla="*/ 761868 w 1166050"/>
                  <a:gd name="connsiteY30" fmla="*/ 805614 h 894132"/>
                  <a:gd name="connsiteX31" fmla="*/ 790482 w 1166050"/>
                  <a:gd name="connsiteY31" fmla="*/ 784155 h 894132"/>
                  <a:gd name="connsiteX32" fmla="*/ 788694 w 1166050"/>
                  <a:gd name="connsiteY32" fmla="*/ 782366 h 894132"/>
                  <a:gd name="connsiteX33" fmla="*/ 791377 w 1166050"/>
                  <a:gd name="connsiteY33" fmla="*/ 777896 h 894132"/>
                  <a:gd name="connsiteX34" fmla="*/ 792271 w 1166050"/>
                  <a:gd name="connsiteY34" fmla="*/ 776107 h 894132"/>
                  <a:gd name="connsiteX35" fmla="*/ 791377 w 1166050"/>
                  <a:gd name="connsiteY35" fmla="*/ 774319 h 894132"/>
                  <a:gd name="connsiteX36" fmla="*/ 783329 w 1166050"/>
                  <a:gd name="connsiteY36" fmla="*/ 779684 h 894132"/>
                  <a:gd name="connsiteX37" fmla="*/ 769915 w 1166050"/>
                  <a:gd name="connsiteY37" fmla="*/ 790414 h 894132"/>
                  <a:gd name="connsiteX38" fmla="*/ 767233 w 1166050"/>
                  <a:gd name="connsiteY38" fmla="*/ 790414 h 894132"/>
                  <a:gd name="connsiteX39" fmla="*/ 765444 w 1166050"/>
                  <a:gd name="connsiteY39" fmla="*/ 789519 h 894132"/>
                  <a:gd name="connsiteX40" fmla="*/ 765444 w 1166050"/>
                  <a:gd name="connsiteY40" fmla="*/ 788625 h 894132"/>
                  <a:gd name="connsiteX41" fmla="*/ 766339 w 1166050"/>
                  <a:gd name="connsiteY41" fmla="*/ 786837 h 894132"/>
                  <a:gd name="connsiteX42" fmla="*/ 767233 w 1166050"/>
                  <a:gd name="connsiteY42" fmla="*/ 785049 h 894132"/>
                  <a:gd name="connsiteX43" fmla="*/ 768127 w 1166050"/>
                  <a:gd name="connsiteY43" fmla="*/ 784155 h 894132"/>
                  <a:gd name="connsiteX44" fmla="*/ 769021 w 1166050"/>
                  <a:gd name="connsiteY44" fmla="*/ 782366 h 894132"/>
                  <a:gd name="connsiteX45" fmla="*/ 769915 w 1166050"/>
                  <a:gd name="connsiteY45" fmla="*/ 780578 h 894132"/>
                  <a:gd name="connsiteX46" fmla="*/ 771704 w 1166050"/>
                  <a:gd name="connsiteY46" fmla="*/ 777002 h 894132"/>
                  <a:gd name="connsiteX47" fmla="*/ 772598 w 1166050"/>
                  <a:gd name="connsiteY47" fmla="*/ 775213 h 894132"/>
                  <a:gd name="connsiteX48" fmla="*/ 774387 w 1166050"/>
                  <a:gd name="connsiteY48" fmla="*/ 772531 h 894132"/>
                  <a:gd name="connsiteX49" fmla="*/ 773492 w 1166050"/>
                  <a:gd name="connsiteY49" fmla="*/ 769849 h 894132"/>
                  <a:gd name="connsiteX50" fmla="*/ 785117 w 1166050"/>
                  <a:gd name="connsiteY50" fmla="*/ 760013 h 894132"/>
                  <a:gd name="connsiteX51" fmla="*/ 784223 w 1166050"/>
                  <a:gd name="connsiteY51" fmla="*/ 760013 h 894132"/>
                  <a:gd name="connsiteX52" fmla="*/ 803895 w 1166050"/>
                  <a:gd name="connsiteY52" fmla="*/ 749283 h 894132"/>
                  <a:gd name="connsiteX53" fmla="*/ 806578 w 1166050"/>
                  <a:gd name="connsiteY53" fmla="*/ 746601 h 894132"/>
                  <a:gd name="connsiteX54" fmla="*/ 779752 w 1166050"/>
                  <a:gd name="connsiteY54" fmla="*/ 760013 h 894132"/>
                  <a:gd name="connsiteX55" fmla="*/ 777069 w 1166050"/>
                  <a:gd name="connsiteY55" fmla="*/ 761801 h 894132"/>
                  <a:gd name="connsiteX56" fmla="*/ 772598 w 1166050"/>
                  <a:gd name="connsiteY56" fmla="*/ 760013 h 894132"/>
                  <a:gd name="connsiteX57" fmla="*/ 772598 w 1166050"/>
                  <a:gd name="connsiteY57" fmla="*/ 759119 h 894132"/>
                  <a:gd name="connsiteX58" fmla="*/ 782434 w 1166050"/>
                  <a:gd name="connsiteY58" fmla="*/ 751072 h 894132"/>
                  <a:gd name="connsiteX59" fmla="*/ 786011 w 1166050"/>
                  <a:gd name="connsiteY59" fmla="*/ 752860 h 894132"/>
                  <a:gd name="connsiteX60" fmla="*/ 977372 w 1166050"/>
                  <a:gd name="connsiteY60" fmla="*/ 699212 h 894132"/>
                  <a:gd name="connsiteX61" fmla="*/ 992574 w 1166050"/>
                  <a:gd name="connsiteY61" fmla="*/ 689377 h 894132"/>
                  <a:gd name="connsiteX62" fmla="*/ 1017612 w 1166050"/>
                  <a:gd name="connsiteY62" fmla="*/ 672388 h 894132"/>
                  <a:gd name="connsiteX63" fmla="*/ 1046227 w 1166050"/>
                  <a:gd name="connsiteY63" fmla="*/ 633940 h 894132"/>
                  <a:gd name="connsiteX64" fmla="*/ 1044438 w 1166050"/>
                  <a:gd name="connsiteY64" fmla="*/ 630364 h 894132"/>
                  <a:gd name="connsiteX65" fmla="*/ 970219 w 1166050"/>
                  <a:gd name="connsiteY65" fmla="*/ 685800 h 894132"/>
                  <a:gd name="connsiteX66" fmla="*/ 858442 w 1166050"/>
                  <a:gd name="connsiteY66" fmla="*/ 706365 h 894132"/>
                  <a:gd name="connsiteX67" fmla="*/ 866490 w 1166050"/>
                  <a:gd name="connsiteY67" fmla="*/ 702789 h 894132"/>
                  <a:gd name="connsiteX68" fmla="*/ 873644 w 1166050"/>
                  <a:gd name="connsiteY68" fmla="*/ 692953 h 894132"/>
                  <a:gd name="connsiteX69" fmla="*/ 879009 w 1166050"/>
                  <a:gd name="connsiteY69" fmla="*/ 692953 h 894132"/>
                  <a:gd name="connsiteX70" fmla="*/ 882586 w 1166050"/>
                  <a:gd name="connsiteY70" fmla="*/ 689377 h 894132"/>
                  <a:gd name="connsiteX71" fmla="*/ 889740 w 1166050"/>
                  <a:gd name="connsiteY71" fmla="*/ 687588 h 894132"/>
                  <a:gd name="connsiteX72" fmla="*/ 866490 w 1166050"/>
                  <a:gd name="connsiteY72" fmla="*/ 687588 h 894132"/>
                  <a:gd name="connsiteX73" fmla="*/ 871855 w 1166050"/>
                  <a:gd name="connsiteY73" fmla="*/ 677753 h 894132"/>
                  <a:gd name="connsiteX74" fmla="*/ 879009 w 1166050"/>
                  <a:gd name="connsiteY74" fmla="*/ 677753 h 894132"/>
                  <a:gd name="connsiteX75" fmla="*/ 882586 w 1166050"/>
                  <a:gd name="connsiteY75" fmla="*/ 670600 h 894132"/>
                  <a:gd name="connsiteX76" fmla="*/ 955017 w 1166050"/>
                  <a:gd name="connsiteY76" fmla="*/ 630364 h 894132"/>
                  <a:gd name="connsiteX77" fmla="*/ 941604 w 1166050"/>
                  <a:gd name="connsiteY77" fmla="*/ 632152 h 894132"/>
                  <a:gd name="connsiteX78" fmla="*/ 945181 w 1166050"/>
                  <a:gd name="connsiteY78" fmla="*/ 626787 h 894132"/>
                  <a:gd name="connsiteX79" fmla="*/ 997939 w 1166050"/>
                  <a:gd name="connsiteY79" fmla="*/ 604434 h 894132"/>
                  <a:gd name="connsiteX80" fmla="*/ 979161 w 1166050"/>
                  <a:gd name="connsiteY80" fmla="*/ 604434 h 894132"/>
                  <a:gd name="connsiteX81" fmla="*/ 988997 w 1166050"/>
                  <a:gd name="connsiteY81" fmla="*/ 599069 h 894132"/>
                  <a:gd name="connsiteX82" fmla="*/ 988997 w 1166050"/>
                  <a:gd name="connsiteY82" fmla="*/ 593704 h 894132"/>
                  <a:gd name="connsiteX83" fmla="*/ 992574 w 1166050"/>
                  <a:gd name="connsiteY83" fmla="*/ 591916 h 894132"/>
                  <a:gd name="connsiteX84" fmla="*/ 988997 w 1166050"/>
                  <a:gd name="connsiteY84" fmla="*/ 590128 h 894132"/>
                  <a:gd name="connsiteX85" fmla="*/ 998833 w 1166050"/>
                  <a:gd name="connsiteY85" fmla="*/ 584763 h 894132"/>
                  <a:gd name="connsiteX86" fmla="*/ 993468 w 1166050"/>
                  <a:gd name="connsiteY86" fmla="*/ 582975 h 894132"/>
                  <a:gd name="connsiteX87" fmla="*/ 1015823 w 1166050"/>
                  <a:gd name="connsiteY87" fmla="*/ 573139 h 894132"/>
                  <a:gd name="connsiteX88" fmla="*/ 1008670 w 1166050"/>
                  <a:gd name="connsiteY88" fmla="*/ 569563 h 894132"/>
                  <a:gd name="connsiteX89" fmla="*/ 1012247 w 1166050"/>
                  <a:gd name="connsiteY89" fmla="*/ 567774 h 894132"/>
                  <a:gd name="connsiteX90" fmla="*/ 1008670 w 1166050"/>
                  <a:gd name="connsiteY90" fmla="*/ 567774 h 894132"/>
                  <a:gd name="connsiteX91" fmla="*/ 1006881 w 1166050"/>
                  <a:gd name="connsiteY91" fmla="*/ 560621 h 894132"/>
                  <a:gd name="connsiteX92" fmla="*/ 1022083 w 1166050"/>
                  <a:gd name="connsiteY92" fmla="*/ 520385 h 894132"/>
                  <a:gd name="connsiteX93" fmla="*/ 1018506 w 1166050"/>
                  <a:gd name="connsiteY93" fmla="*/ 518597 h 894132"/>
                  <a:gd name="connsiteX94" fmla="*/ 949652 w 1166050"/>
                  <a:gd name="connsiteY94" fmla="*/ 550786 h 894132"/>
                  <a:gd name="connsiteX95" fmla="*/ 938027 w 1166050"/>
                  <a:gd name="connsiteY95" fmla="*/ 550786 h 894132"/>
                  <a:gd name="connsiteX96" fmla="*/ 909412 w 1166050"/>
                  <a:gd name="connsiteY96" fmla="*/ 548998 h 894132"/>
                  <a:gd name="connsiteX97" fmla="*/ 892422 w 1166050"/>
                  <a:gd name="connsiteY97" fmla="*/ 535586 h 894132"/>
                  <a:gd name="connsiteX98" fmla="*/ 850394 w 1166050"/>
                  <a:gd name="connsiteY98" fmla="*/ 515021 h 894132"/>
                  <a:gd name="connsiteX99" fmla="*/ 720734 w 1166050"/>
                  <a:gd name="connsiteY99" fmla="*/ 496244 h 894132"/>
                  <a:gd name="connsiteX100" fmla="*/ 779752 w 1166050"/>
                  <a:gd name="connsiteY100" fmla="*/ 479255 h 894132"/>
                  <a:gd name="connsiteX101" fmla="*/ 865596 w 1166050"/>
                  <a:gd name="connsiteY101" fmla="*/ 462267 h 894132"/>
                  <a:gd name="connsiteX102" fmla="*/ 848606 w 1166050"/>
                  <a:gd name="connsiteY102" fmla="*/ 462267 h 894132"/>
                  <a:gd name="connsiteX103" fmla="*/ 776175 w 1166050"/>
                  <a:gd name="connsiteY103" fmla="*/ 472102 h 894132"/>
                  <a:gd name="connsiteX104" fmla="*/ 726993 w 1166050"/>
                  <a:gd name="connsiteY104" fmla="*/ 485514 h 894132"/>
                  <a:gd name="connsiteX105" fmla="*/ 700167 w 1166050"/>
                  <a:gd name="connsiteY105" fmla="*/ 497138 h 894132"/>
                  <a:gd name="connsiteX106" fmla="*/ 700167 w 1166050"/>
                  <a:gd name="connsiteY106" fmla="*/ 491773 h 894132"/>
                  <a:gd name="connsiteX107" fmla="*/ 764550 w 1166050"/>
                  <a:gd name="connsiteY107" fmla="*/ 449749 h 894132"/>
                  <a:gd name="connsiteX108" fmla="*/ 853971 w 1166050"/>
                  <a:gd name="connsiteY108" fmla="*/ 453325 h 894132"/>
                  <a:gd name="connsiteX109" fmla="*/ 918354 w 1166050"/>
                  <a:gd name="connsiteY109" fmla="*/ 464949 h 894132"/>
                  <a:gd name="connsiteX110" fmla="*/ 935344 w 1166050"/>
                  <a:gd name="connsiteY110" fmla="*/ 480149 h 894132"/>
                  <a:gd name="connsiteX111" fmla="*/ 965748 w 1166050"/>
                  <a:gd name="connsiteY111" fmla="*/ 487302 h 894132"/>
                  <a:gd name="connsiteX112" fmla="*/ 965748 w 1166050"/>
                  <a:gd name="connsiteY112" fmla="*/ 477467 h 894132"/>
                  <a:gd name="connsiteX113" fmla="*/ 988103 w 1166050"/>
                  <a:gd name="connsiteY113" fmla="*/ 475679 h 894132"/>
                  <a:gd name="connsiteX114" fmla="*/ 969324 w 1166050"/>
                  <a:gd name="connsiteY114" fmla="*/ 439913 h 894132"/>
                  <a:gd name="connsiteX115" fmla="*/ 971113 w 1166050"/>
                  <a:gd name="connsiteY115" fmla="*/ 436337 h 894132"/>
                  <a:gd name="connsiteX116" fmla="*/ 1011352 w 1166050"/>
                  <a:gd name="connsiteY116" fmla="*/ 470314 h 894132"/>
                  <a:gd name="connsiteX117" fmla="*/ 1036390 w 1166050"/>
                  <a:gd name="connsiteY117" fmla="*/ 468526 h 894132"/>
                  <a:gd name="connsiteX118" fmla="*/ 997045 w 1166050"/>
                  <a:gd name="connsiteY118" fmla="*/ 417560 h 894132"/>
                  <a:gd name="connsiteX119" fmla="*/ 997045 w 1166050"/>
                  <a:gd name="connsiteY119" fmla="*/ 410407 h 894132"/>
                  <a:gd name="connsiteX120" fmla="*/ 991680 w 1166050"/>
                  <a:gd name="connsiteY120" fmla="*/ 406831 h 894132"/>
                  <a:gd name="connsiteX121" fmla="*/ 991680 w 1166050"/>
                  <a:gd name="connsiteY121" fmla="*/ 399677 h 894132"/>
                  <a:gd name="connsiteX122" fmla="*/ 983632 w 1166050"/>
                  <a:gd name="connsiteY122" fmla="*/ 384477 h 894132"/>
                  <a:gd name="connsiteX123" fmla="*/ 978267 w 1166050"/>
                  <a:gd name="connsiteY123" fmla="*/ 354077 h 894132"/>
                  <a:gd name="connsiteX124" fmla="*/ 971113 w 1166050"/>
                  <a:gd name="connsiteY124" fmla="*/ 325464 h 894132"/>
                  <a:gd name="connsiteX125" fmla="*/ 955911 w 1166050"/>
                  <a:gd name="connsiteY125" fmla="*/ 244098 h 894132"/>
                  <a:gd name="connsiteX126" fmla="*/ 989891 w 1166050"/>
                  <a:gd name="connsiteY126" fmla="*/ 158262 h 894132"/>
                  <a:gd name="connsiteX127" fmla="*/ 1037284 w 1166050"/>
                  <a:gd name="connsiteY127" fmla="*/ 104614 h 894132"/>
                  <a:gd name="connsiteX128" fmla="*/ 1069476 w 1166050"/>
                  <a:gd name="connsiteY128" fmla="*/ 50966 h 894132"/>
                  <a:gd name="connsiteX129" fmla="*/ 1121340 w 1166050"/>
                  <a:gd name="connsiteY129" fmla="*/ 16989 h 894132"/>
                  <a:gd name="connsiteX130" fmla="*/ 1166051 w 1166050"/>
                  <a:gd name="connsiteY130" fmla="*/ 0 h 894132"/>
                  <a:gd name="connsiteX131" fmla="*/ 0 w 1166050"/>
                  <a:gd name="connsiteY131" fmla="*/ 0 h 894132"/>
                  <a:gd name="connsiteX132" fmla="*/ 0 w 1166050"/>
                  <a:gd name="connsiteY132" fmla="*/ 894133 h 894132"/>
                  <a:gd name="connsiteX133" fmla="*/ 828933 w 1166050"/>
                  <a:gd name="connsiteY133" fmla="*/ 894133 h 894132"/>
                  <a:gd name="connsiteX134" fmla="*/ 938027 w 1166050"/>
                  <a:gd name="connsiteY134" fmla="*/ 837803 h 894132"/>
                  <a:gd name="connsiteX135" fmla="*/ 1023871 w 1166050"/>
                  <a:gd name="connsiteY135" fmla="*/ 790414 h 894132"/>
                  <a:gd name="connsiteX136" fmla="*/ 764550 w 1166050"/>
                  <a:gd name="connsiteY136" fmla="*/ 668812 h 894132"/>
                  <a:gd name="connsiteX137" fmla="*/ 756502 w 1166050"/>
                  <a:gd name="connsiteY137" fmla="*/ 667023 h 894132"/>
                  <a:gd name="connsiteX138" fmla="*/ 777069 w 1166050"/>
                  <a:gd name="connsiteY138" fmla="*/ 655400 h 894132"/>
                  <a:gd name="connsiteX139" fmla="*/ 788694 w 1166050"/>
                  <a:gd name="connsiteY139" fmla="*/ 651823 h 894132"/>
                  <a:gd name="connsiteX140" fmla="*/ 800319 w 1166050"/>
                  <a:gd name="connsiteY140" fmla="*/ 658976 h 894132"/>
                  <a:gd name="connsiteX141" fmla="*/ 764550 w 1166050"/>
                  <a:gd name="connsiteY141" fmla="*/ 668812 h 894132"/>
                  <a:gd name="connsiteX142" fmla="*/ 505229 w 1166050"/>
                  <a:gd name="connsiteY142" fmla="*/ 632152 h 894132"/>
                  <a:gd name="connsiteX143" fmla="*/ 503441 w 1166050"/>
                  <a:gd name="connsiteY143" fmla="*/ 628576 h 894132"/>
                  <a:gd name="connsiteX144" fmla="*/ 557988 w 1166050"/>
                  <a:gd name="connsiteY144" fmla="*/ 542739 h 894132"/>
                  <a:gd name="connsiteX145" fmla="*/ 615217 w 1166050"/>
                  <a:gd name="connsiteY145" fmla="*/ 495350 h 894132"/>
                  <a:gd name="connsiteX146" fmla="*/ 710003 w 1166050"/>
                  <a:gd name="connsiteY146" fmla="*/ 421137 h 894132"/>
                  <a:gd name="connsiteX147" fmla="*/ 753820 w 1166050"/>
                  <a:gd name="connsiteY147" fmla="*/ 422925 h 894132"/>
                  <a:gd name="connsiteX148" fmla="*/ 733253 w 1166050"/>
                  <a:gd name="connsiteY148" fmla="*/ 432760 h 894132"/>
                  <a:gd name="connsiteX149" fmla="*/ 727888 w 1166050"/>
                  <a:gd name="connsiteY149" fmla="*/ 430972 h 894132"/>
                  <a:gd name="connsiteX150" fmla="*/ 729676 w 1166050"/>
                  <a:gd name="connsiteY150" fmla="*/ 425607 h 894132"/>
                  <a:gd name="connsiteX151" fmla="*/ 676023 w 1166050"/>
                  <a:gd name="connsiteY151" fmla="*/ 474785 h 894132"/>
                  <a:gd name="connsiteX152" fmla="*/ 637572 w 1166050"/>
                  <a:gd name="connsiteY152" fmla="*/ 518597 h 894132"/>
                  <a:gd name="connsiteX153" fmla="*/ 635784 w 1166050"/>
                  <a:gd name="connsiteY153" fmla="*/ 515021 h 894132"/>
                  <a:gd name="connsiteX154" fmla="*/ 505229 w 1166050"/>
                  <a:gd name="connsiteY154" fmla="*/ 632152 h 894132"/>
                  <a:gd name="connsiteX155" fmla="*/ 645620 w 1166050"/>
                  <a:gd name="connsiteY155" fmla="*/ 520385 h 894132"/>
                  <a:gd name="connsiteX156" fmla="*/ 640255 w 1166050"/>
                  <a:gd name="connsiteY156" fmla="*/ 527538 h 894132"/>
                  <a:gd name="connsiteX157" fmla="*/ 633101 w 1166050"/>
                  <a:gd name="connsiteY157" fmla="*/ 534692 h 894132"/>
                  <a:gd name="connsiteX158" fmla="*/ 629524 w 1166050"/>
                  <a:gd name="connsiteY158" fmla="*/ 532903 h 894132"/>
                  <a:gd name="connsiteX159" fmla="*/ 642938 w 1166050"/>
                  <a:gd name="connsiteY159" fmla="*/ 517703 h 894132"/>
                  <a:gd name="connsiteX160" fmla="*/ 645620 w 1166050"/>
                  <a:gd name="connsiteY160" fmla="*/ 520385 h 894132"/>
                  <a:gd name="connsiteX161" fmla="*/ 724311 w 1166050"/>
                  <a:gd name="connsiteY161" fmla="*/ 773425 h 894132"/>
                  <a:gd name="connsiteX162" fmla="*/ 719840 w 1166050"/>
                  <a:gd name="connsiteY162" fmla="*/ 778790 h 894132"/>
                  <a:gd name="connsiteX163" fmla="*/ 721628 w 1166050"/>
                  <a:gd name="connsiteY163" fmla="*/ 781472 h 894132"/>
                  <a:gd name="connsiteX164" fmla="*/ 709109 w 1166050"/>
                  <a:gd name="connsiteY164" fmla="*/ 790414 h 894132"/>
                  <a:gd name="connsiteX165" fmla="*/ 706426 w 1166050"/>
                  <a:gd name="connsiteY165" fmla="*/ 790414 h 894132"/>
                  <a:gd name="connsiteX166" fmla="*/ 700167 w 1166050"/>
                  <a:gd name="connsiteY166" fmla="*/ 796673 h 894132"/>
                  <a:gd name="connsiteX167" fmla="*/ 691225 w 1166050"/>
                  <a:gd name="connsiteY167" fmla="*/ 794884 h 894132"/>
                  <a:gd name="connsiteX168" fmla="*/ 703744 w 1166050"/>
                  <a:gd name="connsiteY168" fmla="*/ 783261 h 894132"/>
                  <a:gd name="connsiteX169" fmla="*/ 710898 w 1166050"/>
                  <a:gd name="connsiteY169" fmla="*/ 776107 h 894132"/>
                  <a:gd name="connsiteX170" fmla="*/ 714474 w 1166050"/>
                  <a:gd name="connsiteY170" fmla="*/ 772531 h 894132"/>
                  <a:gd name="connsiteX171" fmla="*/ 724311 w 1166050"/>
                  <a:gd name="connsiteY171" fmla="*/ 773425 h 894132"/>
                  <a:gd name="connsiteX172" fmla="*/ 693908 w 1166050"/>
                  <a:gd name="connsiteY172" fmla="*/ 760013 h 894132"/>
                  <a:gd name="connsiteX173" fmla="*/ 674235 w 1166050"/>
                  <a:gd name="connsiteY173" fmla="*/ 773425 h 894132"/>
                  <a:gd name="connsiteX174" fmla="*/ 651880 w 1166050"/>
                  <a:gd name="connsiteY174" fmla="*/ 784155 h 894132"/>
                  <a:gd name="connsiteX175" fmla="*/ 649197 w 1166050"/>
                  <a:gd name="connsiteY175" fmla="*/ 783261 h 894132"/>
                  <a:gd name="connsiteX176" fmla="*/ 632207 w 1166050"/>
                  <a:gd name="connsiteY176" fmla="*/ 796673 h 894132"/>
                  <a:gd name="connsiteX177" fmla="*/ 629524 w 1166050"/>
                  <a:gd name="connsiteY177" fmla="*/ 799355 h 894132"/>
                  <a:gd name="connsiteX178" fmla="*/ 626842 w 1166050"/>
                  <a:gd name="connsiteY178" fmla="*/ 802037 h 894132"/>
                  <a:gd name="connsiteX179" fmla="*/ 623265 w 1166050"/>
                  <a:gd name="connsiteY179" fmla="*/ 805614 h 894132"/>
                  <a:gd name="connsiteX180" fmla="*/ 620582 w 1166050"/>
                  <a:gd name="connsiteY180" fmla="*/ 808296 h 894132"/>
                  <a:gd name="connsiteX181" fmla="*/ 617005 w 1166050"/>
                  <a:gd name="connsiteY181" fmla="*/ 807402 h 894132"/>
                  <a:gd name="connsiteX182" fmla="*/ 614323 w 1166050"/>
                  <a:gd name="connsiteY182" fmla="*/ 809190 h 894132"/>
                  <a:gd name="connsiteX183" fmla="*/ 611640 w 1166050"/>
                  <a:gd name="connsiteY183" fmla="*/ 810979 h 894132"/>
                  <a:gd name="connsiteX184" fmla="*/ 609852 w 1166050"/>
                  <a:gd name="connsiteY184" fmla="*/ 810979 h 894132"/>
                  <a:gd name="connsiteX185" fmla="*/ 603592 w 1166050"/>
                  <a:gd name="connsiteY185" fmla="*/ 816343 h 894132"/>
                  <a:gd name="connsiteX186" fmla="*/ 593756 w 1166050"/>
                  <a:gd name="connsiteY186" fmla="*/ 827073 h 894132"/>
                  <a:gd name="connsiteX187" fmla="*/ 593756 w 1166050"/>
                  <a:gd name="connsiteY187" fmla="*/ 827967 h 894132"/>
                  <a:gd name="connsiteX188" fmla="*/ 592862 w 1166050"/>
                  <a:gd name="connsiteY188" fmla="*/ 828861 h 894132"/>
                  <a:gd name="connsiteX189" fmla="*/ 591968 w 1166050"/>
                  <a:gd name="connsiteY189" fmla="*/ 829755 h 894132"/>
                  <a:gd name="connsiteX190" fmla="*/ 591073 w 1166050"/>
                  <a:gd name="connsiteY190" fmla="*/ 831544 h 894132"/>
                  <a:gd name="connsiteX191" fmla="*/ 589285 w 1166050"/>
                  <a:gd name="connsiteY191" fmla="*/ 832438 h 894132"/>
                  <a:gd name="connsiteX192" fmla="*/ 588391 w 1166050"/>
                  <a:gd name="connsiteY192" fmla="*/ 831544 h 894132"/>
                  <a:gd name="connsiteX193" fmla="*/ 587496 w 1166050"/>
                  <a:gd name="connsiteY193" fmla="*/ 830650 h 894132"/>
                  <a:gd name="connsiteX194" fmla="*/ 585708 w 1166050"/>
                  <a:gd name="connsiteY194" fmla="*/ 827967 h 894132"/>
                  <a:gd name="connsiteX195" fmla="*/ 585708 w 1166050"/>
                  <a:gd name="connsiteY195" fmla="*/ 827073 h 894132"/>
                  <a:gd name="connsiteX196" fmla="*/ 591073 w 1166050"/>
                  <a:gd name="connsiteY196" fmla="*/ 820814 h 894132"/>
                  <a:gd name="connsiteX197" fmla="*/ 592862 w 1166050"/>
                  <a:gd name="connsiteY197" fmla="*/ 819026 h 894132"/>
                  <a:gd name="connsiteX198" fmla="*/ 595544 w 1166050"/>
                  <a:gd name="connsiteY198" fmla="*/ 815449 h 894132"/>
                  <a:gd name="connsiteX199" fmla="*/ 596439 w 1166050"/>
                  <a:gd name="connsiteY199" fmla="*/ 813661 h 894132"/>
                  <a:gd name="connsiteX200" fmla="*/ 601804 w 1166050"/>
                  <a:gd name="connsiteY200" fmla="*/ 806508 h 894132"/>
                  <a:gd name="connsiteX201" fmla="*/ 602698 w 1166050"/>
                  <a:gd name="connsiteY201" fmla="*/ 805614 h 894132"/>
                  <a:gd name="connsiteX202" fmla="*/ 605381 w 1166050"/>
                  <a:gd name="connsiteY202" fmla="*/ 802037 h 894132"/>
                  <a:gd name="connsiteX203" fmla="*/ 607169 w 1166050"/>
                  <a:gd name="connsiteY203" fmla="*/ 798461 h 894132"/>
                  <a:gd name="connsiteX204" fmla="*/ 607169 w 1166050"/>
                  <a:gd name="connsiteY204" fmla="*/ 797567 h 894132"/>
                  <a:gd name="connsiteX205" fmla="*/ 608958 w 1166050"/>
                  <a:gd name="connsiteY205" fmla="*/ 793990 h 894132"/>
                  <a:gd name="connsiteX206" fmla="*/ 608958 w 1166050"/>
                  <a:gd name="connsiteY206" fmla="*/ 793096 h 894132"/>
                  <a:gd name="connsiteX207" fmla="*/ 609852 w 1166050"/>
                  <a:gd name="connsiteY207" fmla="*/ 791308 h 894132"/>
                  <a:gd name="connsiteX208" fmla="*/ 610746 w 1166050"/>
                  <a:gd name="connsiteY208" fmla="*/ 788625 h 894132"/>
                  <a:gd name="connsiteX209" fmla="*/ 610746 w 1166050"/>
                  <a:gd name="connsiteY209" fmla="*/ 787731 h 894132"/>
                  <a:gd name="connsiteX210" fmla="*/ 617900 w 1166050"/>
                  <a:gd name="connsiteY210" fmla="*/ 778790 h 894132"/>
                  <a:gd name="connsiteX211" fmla="*/ 617005 w 1166050"/>
                  <a:gd name="connsiteY211" fmla="*/ 778790 h 894132"/>
                  <a:gd name="connsiteX212" fmla="*/ 610746 w 1166050"/>
                  <a:gd name="connsiteY212" fmla="*/ 784155 h 894132"/>
                  <a:gd name="connsiteX213" fmla="*/ 608063 w 1166050"/>
                  <a:gd name="connsiteY213" fmla="*/ 781472 h 894132"/>
                  <a:gd name="connsiteX214" fmla="*/ 611640 w 1166050"/>
                  <a:gd name="connsiteY214" fmla="*/ 777896 h 894132"/>
                  <a:gd name="connsiteX215" fmla="*/ 620582 w 1166050"/>
                  <a:gd name="connsiteY215" fmla="*/ 768954 h 894132"/>
                  <a:gd name="connsiteX216" fmla="*/ 625948 w 1166050"/>
                  <a:gd name="connsiteY216" fmla="*/ 765378 h 894132"/>
                  <a:gd name="connsiteX217" fmla="*/ 626842 w 1166050"/>
                  <a:gd name="connsiteY217" fmla="*/ 764484 h 894132"/>
                  <a:gd name="connsiteX218" fmla="*/ 630419 w 1166050"/>
                  <a:gd name="connsiteY218" fmla="*/ 760013 h 894132"/>
                  <a:gd name="connsiteX219" fmla="*/ 694802 w 1166050"/>
                  <a:gd name="connsiteY219" fmla="*/ 734977 h 894132"/>
                  <a:gd name="connsiteX220" fmla="*/ 721628 w 1166050"/>
                  <a:gd name="connsiteY220" fmla="*/ 734977 h 894132"/>
                  <a:gd name="connsiteX221" fmla="*/ 736830 w 1166050"/>
                  <a:gd name="connsiteY221" fmla="*/ 738554 h 894132"/>
                  <a:gd name="connsiteX222" fmla="*/ 693908 w 1166050"/>
                  <a:gd name="connsiteY222" fmla="*/ 760013 h 894132"/>
                  <a:gd name="connsiteX223" fmla="*/ 728782 w 1166050"/>
                  <a:gd name="connsiteY223" fmla="*/ 641988 h 894132"/>
                  <a:gd name="connsiteX224" fmla="*/ 735935 w 1166050"/>
                  <a:gd name="connsiteY224" fmla="*/ 638411 h 894132"/>
                  <a:gd name="connsiteX225" fmla="*/ 722522 w 1166050"/>
                  <a:gd name="connsiteY225" fmla="*/ 638411 h 894132"/>
                  <a:gd name="connsiteX226" fmla="*/ 720734 w 1166050"/>
                  <a:gd name="connsiteY226" fmla="*/ 634834 h 894132"/>
                  <a:gd name="connsiteX227" fmla="*/ 693908 w 1166050"/>
                  <a:gd name="connsiteY227" fmla="*/ 641988 h 894132"/>
                  <a:gd name="connsiteX228" fmla="*/ 658139 w 1166050"/>
                  <a:gd name="connsiteY228" fmla="*/ 657188 h 894132"/>
                  <a:gd name="connsiteX229" fmla="*/ 604486 w 1166050"/>
                  <a:gd name="connsiteY229" fmla="*/ 685800 h 894132"/>
                  <a:gd name="connsiteX230" fmla="*/ 602698 w 1166050"/>
                  <a:gd name="connsiteY230" fmla="*/ 682223 h 894132"/>
                  <a:gd name="connsiteX231" fmla="*/ 614323 w 1166050"/>
                  <a:gd name="connsiteY231" fmla="*/ 670600 h 894132"/>
                  <a:gd name="connsiteX232" fmla="*/ 612534 w 1166050"/>
                  <a:gd name="connsiteY232" fmla="*/ 667023 h 894132"/>
                  <a:gd name="connsiteX233" fmla="*/ 661716 w 1166050"/>
                  <a:gd name="connsiteY233" fmla="*/ 623211 h 894132"/>
                  <a:gd name="connsiteX234" fmla="*/ 661716 w 1166050"/>
                  <a:gd name="connsiteY234" fmla="*/ 617846 h 894132"/>
                  <a:gd name="connsiteX235" fmla="*/ 678706 w 1166050"/>
                  <a:gd name="connsiteY235" fmla="*/ 599069 h 894132"/>
                  <a:gd name="connsiteX236" fmla="*/ 695696 w 1166050"/>
                  <a:gd name="connsiteY236" fmla="*/ 583869 h 894132"/>
                  <a:gd name="connsiteX237" fmla="*/ 690331 w 1166050"/>
                  <a:gd name="connsiteY237" fmla="*/ 578504 h 894132"/>
                  <a:gd name="connsiteX238" fmla="*/ 669764 w 1166050"/>
                  <a:gd name="connsiteY238" fmla="*/ 576716 h 894132"/>
                  <a:gd name="connsiteX239" fmla="*/ 680494 w 1166050"/>
                  <a:gd name="connsiteY239" fmla="*/ 570457 h 894132"/>
                  <a:gd name="connsiteX240" fmla="*/ 676918 w 1166050"/>
                  <a:gd name="connsiteY240" fmla="*/ 567774 h 894132"/>
                  <a:gd name="connsiteX241" fmla="*/ 684965 w 1166050"/>
                  <a:gd name="connsiteY241" fmla="*/ 559727 h 894132"/>
                  <a:gd name="connsiteX242" fmla="*/ 705532 w 1166050"/>
                  <a:gd name="connsiteY242" fmla="*/ 552574 h 894132"/>
                  <a:gd name="connsiteX243" fmla="*/ 667975 w 1166050"/>
                  <a:gd name="connsiteY243" fmla="*/ 548998 h 894132"/>
                  <a:gd name="connsiteX244" fmla="*/ 710003 w 1166050"/>
                  <a:gd name="connsiteY244" fmla="*/ 498032 h 894132"/>
                  <a:gd name="connsiteX245" fmla="*/ 715369 w 1166050"/>
                  <a:gd name="connsiteY245" fmla="*/ 499820 h 894132"/>
                  <a:gd name="connsiteX246" fmla="*/ 701955 w 1166050"/>
                  <a:gd name="connsiteY246" fmla="*/ 516809 h 894132"/>
                  <a:gd name="connsiteX247" fmla="*/ 742195 w 1166050"/>
                  <a:gd name="connsiteY247" fmla="*/ 526644 h 894132"/>
                  <a:gd name="connsiteX248" fmla="*/ 735041 w 1166050"/>
                  <a:gd name="connsiteY248" fmla="*/ 528433 h 894132"/>
                  <a:gd name="connsiteX249" fmla="*/ 761868 w 1166050"/>
                  <a:gd name="connsiteY249" fmla="*/ 536480 h 894132"/>
                  <a:gd name="connsiteX250" fmla="*/ 746666 w 1166050"/>
                  <a:gd name="connsiteY250" fmla="*/ 536480 h 894132"/>
                  <a:gd name="connsiteX251" fmla="*/ 898682 w 1166050"/>
                  <a:gd name="connsiteY251" fmla="*/ 597281 h 894132"/>
                  <a:gd name="connsiteX252" fmla="*/ 782434 w 1166050"/>
                  <a:gd name="connsiteY252" fmla="*/ 633046 h 894132"/>
                  <a:gd name="connsiteX253" fmla="*/ 769021 w 1166050"/>
                  <a:gd name="connsiteY253" fmla="*/ 631258 h 894132"/>
                  <a:gd name="connsiteX254" fmla="*/ 767233 w 1166050"/>
                  <a:gd name="connsiteY254" fmla="*/ 636623 h 894132"/>
                  <a:gd name="connsiteX255" fmla="*/ 750243 w 1166050"/>
                  <a:gd name="connsiteY255" fmla="*/ 640199 h 894132"/>
                  <a:gd name="connsiteX256" fmla="*/ 728782 w 1166050"/>
                  <a:gd name="connsiteY256" fmla="*/ 641988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Lst>
                <a:rect l="l" t="t" r="r" b="b"/>
                <a:pathLst>
                  <a:path w="1166050" h="894132">
                    <a:moveTo>
                      <a:pt x="1023871" y="790414"/>
                    </a:moveTo>
                    <a:cubicBezTo>
                      <a:pt x="1033708" y="780578"/>
                      <a:pt x="1043544" y="770743"/>
                      <a:pt x="1052486" y="760013"/>
                    </a:cubicBezTo>
                    <a:cubicBezTo>
                      <a:pt x="1070370" y="739448"/>
                      <a:pt x="1088254" y="720671"/>
                      <a:pt x="1108821" y="702789"/>
                    </a:cubicBezTo>
                    <a:cubicBezTo>
                      <a:pt x="1115081" y="697424"/>
                      <a:pt x="1121340" y="692059"/>
                      <a:pt x="1127600" y="688482"/>
                    </a:cubicBezTo>
                    <a:cubicBezTo>
                      <a:pt x="1129388" y="686694"/>
                      <a:pt x="1129388" y="683118"/>
                      <a:pt x="1131177" y="681329"/>
                    </a:cubicBezTo>
                    <a:cubicBezTo>
                      <a:pt x="1123129" y="684906"/>
                      <a:pt x="1117763" y="691165"/>
                      <a:pt x="1108821" y="694741"/>
                    </a:cubicBezTo>
                    <a:cubicBezTo>
                      <a:pt x="1107033" y="694741"/>
                      <a:pt x="1105244" y="692953"/>
                      <a:pt x="1107033" y="691165"/>
                    </a:cubicBezTo>
                    <a:cubicBezTo>
                      <a:pt x="1113292" y="686694"/>
                      <a:pt x="1119552" y="682223"/>
                      <a:pt x="1124917" y="677753"/>
                    </a:cubicBezTo>
                    <a:lnTo>
                      <a:pt x="1124023" y="677753"/>
                    </a:lnTo>
                    <a:cubicBezTo>
                      <a:pt x="1122234" y="677753"/>
                      <a:pt x="1122234" y="675965"/>
                      <a:pt x="1122234" y="674176"/>
                    </a:cubicBezTo>
                    <a:cubicBezTo>
                      <a:pt x="1099879" y="670600"/>
                      <a:pt x="1083783" y="685800"/>
                      <a:pt x="1068582" y="699212"/>
                    </a:cubicBezTo>
                    <a:cubicBezTo>
                      <a:pt x="1065005" y="701000"/>
                      <a:pt x="1061428" y="697424"/>
                      <a:pt x="1060534" y="697424"/>
                    </a:cubicBezTo>
                    <a:cubicBezTo>
                      <a:pt x="1035496" y="705471"/>
                      <a:pt x="1016718" y="727824"/>
                      <a:pt x="991680" y="737660"/>
                    </a:cubicBezTo>
                    <a:lnTo>
                      <a:pt x="991680" y="734083"/>
                    </a:lnTo>
                    <a:cubicBezTo>
                      <a:pt x="981843" y="737660"/>
                      <a:pt x="972007" y="743919"/>
                      <a:pt x="961277" y="745707"/>
                    </a:cubicBezTo>
                    <a:cubicBezTo>
                      <a:pt x="946075" y="749283"/>
                      <a:pt x="932662" y="747495"/>
                      <a:pt x="919249" y="747495"/>
                    </a:cubicBezTo>
                    <a:cubicBezTo>
                      <a:pt x="898682" y="749283"/>
                      <a:pt x="878115" y="753754"/>
                      <a:pt x="857548" y="758225"/>
                    </a:cubicBezTo>
                    <a:cubicBezTo>
                      <a:pt x="856654" y="758225"/>
                      <a:pt x="856654" y="758225"/>
                      <a:pt x="855760" y="759119"/>
                    </a:cubicBezTo>
                    <a:cubicBezTo>
                      <a:pt x="845029" y="761801"/>
                      <a:pt x="834299" y="766272"/>
                      <a:pt x="824462" y="771637"/>
                    </a:cubicBezTo>
                    <a:lnTo>
                      <a:pt x="820885" y="775213"/>
                    </a:lnTo>
                    <a:cubicBezTo>
                      <a:pt x="817309" y="778790"/>
                      <a:pt x="813732" y="783261"/>
                      <a:pt x="809261" y="785049"/>
                    </a:cubicBezTo>
                    <a:cubicBezTo>
                      <a:pt x="798530" y="790414"/>
                      <a:pt x="790482" y="799355"/>
                      <a:pt x="781540" y="807402"/>
                    </a:cubicBezTo>
                    <a:cubicBezTo>
                      <a:pt x="780646" y="808296"/>
                      <a:pt x="779752" y="808296"/>
                      <a:pt x="778858" y="808296"/>
                    </a:cubicBezTo>
                    <a:cubicBezTo>
                      <a:pt x="769915" y="817238"/>
                      <a:pt x="760973" y="826179"/>
                      <a:pt x="752031" y="834226"/>
                    </a:cubicBezTo>
                    <a:cubicBezTo>
                      <a:pt x="751137" y="835120"/>
                      <a:pt x="748454" y="835120"/>
                      <a:pt x="746666" y="835120"/>
                    </a:cubicBezTo>
                    <a:cubicBezTo>
                      <a:pt x="746666" y="834226"/>
                      <a:pt x="747560" y="834226"/>
                      <a:pt x="747560" y="833332"/>
                    </a:cubicBezTo>
                    <a:cubicBezTo>
                      <a:pt x="749349" y="830650"/>
                      <a:pt x="750243" y="828861"/>
                      <a:pt x="752031" y="826179"/>
                    </a:cubicBezTo>
                    <a:lnTo>
                      <a:pt x="757396" y="818132"/>
                    </a:lnTo>
                    <a:cubicBezTo>
                      <a:pt x="760079" y="814555"/>
                      <a:pt x="761868" y="810979"/>
                      <a:pt x="764550" y="808296"/>
                    </a:cubicBezTo>
                    <a:cubicBezTo>
                      <a:pt x="765444" y="807402"/>
                      <a:pt x="765444" y="806508"/>
                      <a:pt x="764550" y="806508"/>
                    </a:cubicBezTo>
                    <a:cubicBezTo>
                      <a:pt x="763656" y="805614"/>
                      <a:pt x="762762" y="805614"/>
                      <a:pt x="761868" y="805614"/>
                    </a:cubicBezTo>
                    <a:cubicBezTo>
                      <a:pt x="769915" y="797567"/>
                      <a:pt x="780646" y="790414"/>
                      <a:pt x="790482" y="784155"/>
                    </a:cubicBezTo>
                    <a:cubicBezTo>
                      <a:pt x="789588" y="784155"/>
                      <a:pt x="787800" y="783261"/>
                      <a:pt x="788694" y="782366"/>
                    </a:cubicBezTo>
                    <a:cubicBezTo>
                      <a:pt x="789588" y="780578"/>
                      <a:pt x="790482" y="779684"/>
                      <a:pt x="791377" y="777896"/>
                    </a:cubicBezTo>
                    <a:cubicBezTo>
                      <a:pt x="791377" y="777002"/>
                      <a:pt x="791377" y="777002"/>
                      <a:pt x="792271" y="776107"/>
                    </a:cubicBezTo>
                    <a:cubicBezTo>
                      <a:pt x="792271" y="775213"/>
                      <a:pt x="791377" y="775213"/>
                      <a:pt x="791377" y="774319"/>
                    </a:cubicBezTo>
                    <a:lnTo>
                      <a:pt x="783329" y="779684"/>
                    </a:lnTo>
                    <a:cubicBezTo>
                      <a:pt x="778858" y="783261"/>
                      <a:pt x="776175" y="790414"/>
                      <a:pt x="769915" y="790414"/>
                    </a:cubicBezTo>
                    <a:lnTo>
                      <a:pt x="767233" y="790414"/>
                    </a:lnTo>
                    <a:cubicBezTo>
                      <a:pt x="766339" y="790414"/>
                      <a:pt x="765444" y="790414"/>
                      <a:pt x="765444" y="789519"/>
                    </a:cubicBezTo>
                    <a:lnTo>
                      <a:pt x="765444" y="788625"/>
                    </a:lnTo>
                    <a:cubicBezTo>
                      <a:pt x="765444" y="787731"/>
                      <a:pt x="766339" y="787731"/>
                      <a:pt x="766339" y="786837"/>
                    </a:cubicBezTo>
                    <a:cubicBezTo>
                      <a:pt x="766339" y="785943"/>
                      <a:pt x="767233" y="785943"/>
                      <a:pt x="767233" y="785049"/>
                    </a:cubicBezTo>
                    <a:cubicBezTo>
                      <a:pt x="767233" y="785049"/>
                      <a:pt x="767233" y="784155"/>
                      <a:pt x="768127" y="784155"/>
                    </a:cubicBezTo>
                    <a:cubicBezTo>
                      <a:pt x="768127" y="783261"/>
                      <a:pt x="769021" y="782366"/>
                      <a:pt x="769021" y="782366"/>
                    </a:cubicBezTo>
                    <a:cubicBezTo>
                      <a:pt x="769021" y="781472"/>
                      <a:pt x="769915" y="781472"/>
                      <a:pt x="769915" y="780578"/>
                    </a:cubicBezTo>
                    <a:cubicBezTo>
                      <a:pt x="770810" y="779684"/>
                      <a:pt x="771704" y="777896"/>
                      <a:pt x="771704" y="777002"/>
                    </a:cubicBezTo>
                    <a:cubicBezTo>
                      <a:pt x="771704" y="776107"/>
                      <a:pt x="772598" y="776107"/>
                      <a:pt x="772598" y="775213"/>
                    </a:cubicBezTo>
                    <a:cubicBezTo>
                      <a:pt x="773492" y="774319"/>
                      <a:pt x="773492" y="773425"/>
                      <a:pt x="774387" y="772531"/>
                    </a:cubicBezTo>
                    <a:cubicBezTo>
                      <a:pt x="775281" y="770743"/>
                      <a:pt x="774387" y="769849"/>
                      <a:pt x="773492" y="769849"/>
                    </a:cubicBezTo>
                    <a:cubicBezTo>
                      <a:pt x="776175" y="765378"/>
                      <a:pt x="780646" y="762695"/>
                      <a:pt x="785117" y="760013"/>
                    </a:cubicBezTo>
                    <a:lnTo>
                      <a:pt x="784223" y="760013"/>
                    </a:lnTo>
                    <a:cubicBezTo>
                      <a:pt x="790482" y="756437"/>
                      <a:pt x="797636" y="752860"/>
                      <a:pt x="803895" y="749283"/>
                    </a:cubicBezTo>
                    <a:lnTo>
                      <a:pt x="806578" y="746601"/>
                    </a:lnTo>
                    <a:cubicBezTo>
                      <a:pt x="796742" y="750178"/>
                      <a:pt x="788694" y="754648"/>
                      <a:pt x="779752" y="760013"/>
                    </a:cubicBezTo>
                    <a:cubicBezTo>
                      <a:pt x="779752" y="760013"/>
                      <a:pt x="777963" y="760907"/>
                      <a:pt x="777069" y="761801"/>
                    </a:cubicBezTo>
                    <a:cubicBezTo>
                      <a:pt x="777069" y="761801"/>
                      <a:pt x="775281" y="762695"/>
                      <a:pt x="772598" y="760013"/>
                    </a:cubicBezTo>
                    <a:lnTo>
                      <a:pt x="772598" y="759119"/>
                    </a:lnTo>
                    <a:cubicBezTo>
                      <a:pt x="774387" y="755542"/>
                      <a:pt x="779752" y="753754"/>
                      <a:pt x="782434" y="751072"/>
                    </a:cubicBezTo>
                    <a:cubicBezTo>
                      <a:pt x="784223" y="751072"/>
                      <a:pt x="786011" y="751072"/>
                      <a:pt x="786011" y="752860"/>
                    </a:cubicBezTo>
                    <a:cubicBezTo>
                      <a:pt x="840558" y="710836"/>
                      <a:pt x="914778" y="720671"/>
                      <a:pt x="977372" y="699212"/>
                    </a:cubicBezTo>
                    <a:cubicBezTo>
                      <a:pt x="982738" y="695635"/>
                      <a:pt x="987209" y="692059"/>
                      <a:pt x="992574" y="689377"/>
                    </a:cubicBezTo>
                    <a:cubicBezTo>
                      <a:pt x="1000622" y="685800"/>
                      <a:pt x="1007775" y="677753"/>
                      <a:pt x="1017612" y="672388"/>
                    </a:cubicBezTo>
                    <a:cubicBezTo>
                      <a:pt x="1031025" y="662553"/>
                      <a:pt x="1040861" y="650035"/>
                      <a:pt x="1046227" y="633940"/>
                    </a:cubicBezTo>
                    <a:cubicBezTo>
                      <a:pt x="1046227" y="632152"/>
                      <a:pt x="1044438" y="630364"/>
                      <a:pt x="1044438" y="630364"/>
                    </a:cubicBezTo>
                    <a:cubicBezTo>
                      <a:pt x="1022083" y="653611"/>
                      <a:pt x="997045" y="672388"/>
                      <a:pt x="970219" y="685800"/>
                    </a:cubicBezTo>
                    <a:cubicBezTo>
                      <a:pt x="934450" y="704577"/>
                      <a:pt x="895999" y="701000"/>
                      <a:pt x="858442" y="706365"/>
                    </a:cubicBezTo>
                    <a:cubicBezTo>
                      <a:pt x="860231" y="702789"/>
                      <a:pt x="863808" y="702789"/>
                      <a:pt x="866490" y="702789"/>
                    </a:cubicBezTo>
                    <a:cubicBezTo>
                      <a:pt x="866490" y="697424"/>
                      <a:pt x="870067" y="695635"/>
                      <a:pt x="873644" y="692953"/>
                    </a:cubicBezTo>
                    <a:lnTo>
                      <a:pt x="879009" y="692953"/>
                    </a:lnTo>
                    <a:cubicBezTo>
                      <a:pt x="880798" y="692953"/>
                      <a:pt x="880798" y="689377"/>
                      <a:pt x="882586" y="689377"/>
                    </a:cubicBezTo>
                    <a:cubicBezTo>
                      <a:pt x="886163" y="689377"/>
                      <a:pt x="891528" y="687588"/>
                      <a:pt x="889740" y="687588"/>
                    </a:cubicBezTo>
                    <a:cubicBezTo>
                      <a:pt x="884374" y="680435"/>
                      <a:pt x="874538" y="692953"/>
                      <a:pt x="866490" y="687588"/>
                    </a:cubicBezTo>
                    <a:cubicBezTo>
                      <a:pt x="870067" y="684012"/>
                      <a:pt x="868279" y="679541"/>
                      <a:pt x="871855" y="677753"/>
                    </a:cubicBezTo>
                    <a:lnTo>
                      <a:pt x="879009" y="677753"/>
                    </a:lnTo>
                    <a:cubicBezTo>
                      <a:pt x="879009" y="674176"/>
                      <a:pt x="882586" y="670600"/>
                      <a:pt x="882586" y="670600"/>
                    </a:cubicBezTo>
                    <a:cubicBezTo>
                      <a:pt x="907624" y="655400"/>
                      <a:pt x="931768" y="643776"/>
                      <a:pt x="955017" y="630364"/>
                    </a:cubicBezTo>
                    <a:cubicBezTo>
                      <a:pt x="949652" y="630364"/>
                      <a:pt x="946969" y="635729"/>
                      <a:pt x="941604" y="632152"/>
                    </a:cubicBezTo>
                    <a:cubicBezTo>
                      <a:pt x="945181" y="632152"/>
                      <a:pt x="941604" y="626787"/>
                      <a:pt x="945181" y="626787"/>
                    </a:cubicBezTo>
                    <a:cubicBezTo>
                      <a:pt x="963959" y="621422"/>
                      <a:pt x="979161" y="611587"/>
                      <a:pt x="997939" y="604434"/>
                    </a:cubicBezTo>
                    <a:cubicBezTo>
                      <a:pt x="990785" y="604434"/>
                      <a:pt x="986314" y="609799"/>
                      <a:pt x="979161" y="604434"/>
                    </a:cubicBezTo>
                    <a:cubicBezTo>
                      <a:pt x="982738" y="602646"/>
                      <a:pt x="984526" y="599069"/>
                      <a:pt x="988997" y="599069"/>
                    </a:cubicBezTo>
                    <a:lnTo>
                      <a:pt x="988997" y="593704"/>
                    </a:lnTo>
                    <a:cubicBezTo>
                      <a:pt x="988997" y="591916"/>
                      <a:pt x="990785" y="591916"/>
                      <a:pt x="992574" y="591916"/>
                    </a:cubicBezTo>
                    <a:cubicBezTo>
                      <a:pt x="990785" y="591916"/>
                      <a:pt x="988997" y="590128"/>
                      <a:pt x="988997" y="590128"/>
                    </a:cubicBezTo>
                    <a:cubicBezTo>
                      <a:pt x="990785" y="586551"/>
                      <a:pt x="996151" y="588340"/>
                      <a:pt x="998833" y="584763"/>
                    </a:cubicBezTo>
                    <a:cubicBezTo>
                      <a:pt x="997045" y="584763"/>
                      <a:pt x="993468" y="584763"/>
                      <a:pt x="993468" y="582975"/>
                    </a:cubicBezTo>
                    <a:cubicBezTo>
                      <a:pt x="998833" y="575822"/>
                      <a:pt x="1006881" y="574928"/>
                      <a:pt x="1015823" y="573139"/>
                    </a:cubicBezTo>
                    <a:cubicBezTo>
                      <a:pt x="1014035" y="569563"/>
                      <a:pt x="1008670" y="573139"/>
                      <a:pt x="1008670" y="569563"/>
                    </a:cubicBezTo>
                    <a:cubicBezTo>
                      <a:pt x="1008670" y="567774"/>
                      <a:pt x="1010458" y="567774"/>
                      <a:pt x="1012247" y="567774"/>
                    </a:cubicBezTo>
                    <a:lnTo>
                      <a:pt x="1008670" y="567774"/>
                    </a:lnTo>
                    <a:cubicBezTo>
                      <a:pt x="1005093" y="565986"/>
                      <a:pt x="1006881" y="562410"/>
                      <a:pt x="1006881" y="560621"/>
                    </a:cubicBezTo>
                    <a:cubicBezTo>
                      <a:pt x="1016718" y="548998"/>
                      <a:pt x="1016718" y="533797"/>
                      <a:pt x="1022083" y="520385"/>
                    </a:cubicBezTo>
                    <a:cubicBezTo>
                      <a:pt x="1020294" y="520385"/>
                      <a:pt x="1018506" y="520385"/>
                      <a:pt x="1018506" y="518597"/>
                    </a:cubicBezTo>
                    <a:cubicBezTo>
                      <a:pt x="1001516" y="537374"/>
                      <a:pt x="974690" y="543633"/>
                      <a:pt x="949652" y="550786"/>
                    </a:cubicBezTo>
                    <a:lnTo>
                      <a:pt x="938027" y="550786"/>
                    </a:lnTo>
                    <a:cubicBezTo>
                      <a:pt x="929979" y="554362"/>
                      <a:pt x="917460" y="554362"/>
                      <a:pt x="909412" y="548998"/>
                    </a:cubicBezTo>
                    <a:cubicBezTo>
                      <a:pt x="902259" y="545421"/>
                      <a:pt x="899576" y="540950"/>
                      <a:pt x="892422" y="535586"/>
                    </a:cubicBezTo>
                    <a:cubicBezTo>
                      <a:pt x="879009" y="527538"/>
                      <a:pt x="865596" y="520385"/>
                      <a:pt x="850394" y="515021"/>
                    </a:cubicBezTo>
                    <a:cubicBezTo>
                      <a:pt x="808367" y="501609"/>
                      <a:pt x="764550" y="494456"/>
                      <a:pt x="720734" y="496244"/>
                    </a:cubicBezTo>
                    <a:cubicBezTo>
                      <a:pt x="739512" y="486408"/>
                      <a:pt x="760079" y="485514"/>
                      <a:pt x="779752" y="479255"/>
                    </a:cubicBezTo>
                    <a:cubicBezTo>
                      <a:pt x="808367" y="471208"/>
                      <a:pt x="835193" y="460479"/>
                      <a:pt x="865596" y="462267"/>
                    </a:cubicBezTo>
                    <a:cubicBezTo>
                      <a:pt x="860231" y="460479"/>
                      <a:pt x="853971" y="462267"/>
                      <a:pt x="848606" y="462267"/>
                    </a:cubicBezTo>
                    <a:cubicBezTo>
                      <a:pt x="825357" y="460479"/>
                      <a:pt x="801213" y="467632"/>
                      <a:pt x="776175" y="472102"/>
                    </a:cubicBezTo>
                    <a:cubicBezTo>
                      <a:pt x="759185" y="475679"/>
                      <a:pt x="743983" y="481938"/>
                      <a:pt x="726993" y="485514"/>
                    </a:cubicBezTo>
                    <a:cubicBezTo>
                      <a:pt x="717157" y="489091"/>
                      <a:pt x="711792" y="498926"/>
                      <a:pt x="700167" y="497138"/>
                    </a:cubicBezTo>
                    <a:lnTo>
                      <a:pt x="700167" y="491773"/>
                    </a:lnTo>
                    <a:cubicBezTo>
                      <a:pt x="717157" y="471208"/>
                      <a:pt x="737724" y="451537"/>
                      <a:pt x="764550" y="449749"/>
                    </a:cubicBezTo>
                    <a:cubicBezTo>
                      <a:pt x="794953" y="444384"/>
                      <a:pt x="823568" y="449749"/>
                      <a:pt x="853971" y="453325"/>
                    </a:cubicBezTo>
                    <a:cubicBezTo>
                      <a:pt x="876327" y="455114"/>
                      <a:pt x="895999" y="460479"/>
                      <a:pt x="918354" y="464949"/>
                    </a:cubicBezTo>
                    <a:cubicBezTo>
                      <a:pt x="926402" y="464949"/>
                      <a:pt x="928191" y="478361"/>
                      <a:pt x="935344" y="480149"/>
                    </a:cubicBezTo>
                    <a:cubicBezTo>
                      <a:pt x="945181" y="483726"/>
                      <a:pt x="955911" y="480149"/>
                      <a:pt x="965748" y="487302"/>
                    </a:cubicBezTo>
                    <a:cubicBezTo>
                      <a:pt x="965748" y="483726"/>
                      <a:pt x="963959" y="480149"/>
                      <a:pt x="965748" y="477467"/>
                    </a:cubicBezTo>
                    <a:cubicBezTo>
                      <a:pt x="972901" y="470314"/>
                      <a:pt x="980949" y="479255"/>
                      <a:pt x="988103" y="475679"/>
                    </a:cubicBezTo>
                    <a:cubicBezTo>
                      <a:pt x="1001516" y="467632"/>
                      <a:pt x="976478" y="452431"/>
                      <a:pt x="969324" y="439913"/>
                    </a:cubicBezTo>
                    <a:cubicBezTo>
                      <a:pt x="969324" y="438125"/>
                      <a:pt x="971113" y="436337"/>
                      <a:pt x="971113" y="436337"/>
                    </a:cubicBezTo>
                    <a:cubicBezTo>
                      <a:pt x="984526" y="447961"/>
                      <a:pt x="994362" y="461373"/>
                      <a:pt x="1011352" y="470314"/>
                    </a:cubicBezTo>
                    <a:cubicBezTo>
                      <a:pt x="1019400" y="473890"/>
                      <a:pt x="1039967" y="478361"/>
                      <a:pt x="1036390" y="468526"/>
                    </a:cubicBezTo>
                    <a:cubicBezTo>
                      <a:pt x="1028342" y="449749"/>
                      <a:pt x="1011352" y="434549"/>
                      <a:pt x="997045" y="417560"/>
                    </a:cubicBezTo>
                    <a:lnTo>
                      <a:pt x="997045" y="410407"/>
                    </a:lnTo>
                    <a:cubicBezTo>
                      <a:pt x="993468" y="410407"/>
                      <a:pt x="993468" y="408619"/>
                      <a:pt x="991680" y="406831"/>
                    </a:cubicBezTo>
                    <a:lnTo>
                      <a:pt x="991680" y="399677"/>
                    </a:lnTo>
                    <a:cubicBezTo>
                      <a:pt x="984526" y="396101"/>
                      <a:pt x="986314" y="389842"/>
                      <a:pt x="983632" y="384477"/>
                    </a:cubicBezTo>
                    <a:cubicBezTo>
                      <a:pt x="978267" y="376430"/>
                      <a:pt x="981843" y="363912"/>
                      <a:pt x="978267" y="354077"/>
                    </a:cubicBezTo>
                    <a:cubicBezTo>
                      <a:pt x="974690" y="344241"/>
                      <a:pt x="972901" y="335300"/>
                      <a:pt x="971113" y="325464"/>
                    </a:cubicBezTo>
                    <a:cubicBezTo>
                      <a:pt x="965748" y="296852"/>
                      <a:pt x="959488" y="271816"/>
                      <a:pt x="955911" y="244098"/>
                    </a:cubicBezTo>
                    <a:cubicBezTo>
                      <a:pt x="952334" y="211910"/>
                      <a:pt x="974690" y="186874"/>
                      <a:pt x="989891" y="158262"/>
                    </a:cubicBezTo>
                    <a:cubicBezTo>
                      <a:pt x="1001516" y="137696"/>
                      <a:pt x="1014929" y="118026"/>
                      <a:pt x="1037284" y="104614"/>
                    </a:cubicBezTo>
                    <a:cubicBezTo>
                      <a:pt x="1042650" y="84049"/>
                      <a:pt x="1056063" y="67060"/>
                      <a:pt x="1069476" y="50966"/>
                    </a:cubicBezTo>
                    <a:cubicBezTo>
                      <a:pt x="1082889" y="34871"/>
                      <a:pt x="1105244" y="24142"/>
                      <a:pt x="1121340" y="16989"/>
                    </a:cubicBezTo>
                    <a:cubicBezTo>
                      <a:pt x="1144590" y="6259"/>
                      <a:pt x="1166051" y="0"/>
                      <a:pt x="1166051" y="0"/>
                    </a:cubicBezTo>
                    <a:lnTo>
                      <a:pt x="0" y="0"/>
                    </a:lnTo>
                    <a:lnTo>
                      <a:pt x="0" y="894133"/>
                    </a:lnTo>
                    <a:lnTo>
                      <a:pt x="828933" y="894133"/>
                    </a:lnTo>
                    <a:cubicBezTo>
                      <a:pt x="861125" y="870886"/>
                      <a:pt x="893317" y="860156"/>
                      <a:pt x="938027" y="837803"/>
                    </a:cubicBezTo>
                    <a:cubicBezTo>
                      <a:pt x="959488" y="828861"/>
                      <a:pt x="1007775" y="806508"/>
                      <a:pt x="1023871" y="790414"/>
                    </a:cubicBezTo>
                    <a:moveTo>
                      <a:pt x="764550" y="668812"/>
                    </a:moveTo>
                    <a:cubicBezTo>
                      <a:pt x="760973" y="668812"/>
                      <a:pt x="754714" y="670600"/>
                      <a:pt x="756502" y="667023"/>
                    </a:cubicBezTo>
                    <a:cubicBezTo>
                      <a:pt x="758291" y="658976"/>
                      <a:pt x="769915" y="658976"/>
                      <a:pt x="777069" y="655400"/>
                    </a:cubicBezTo>
                    <a:cubicBezTo>
                      <a:pt x="780646" y="653611"/>
                      <a:pt x="785117" y="650035"/>
                      <a:pt x="788694" y="651823"/>
                    </a:cubicBezTo>
                    <a:cubicBezTo>
                      <a:pt x="792271" y="657188"/>
                      <a:pt x="796742" y="655400"/>
                      <a:pt x="800319" y="658976"/>
                    </a:cubicBezTo>
                    <a:cubicBezTo>
                      <a:pt x="789588" y="668812"/>
                      <a:pt x="776175" y="664341"/>
                      <a:pt x="764550" y="668812"/>
                    </a:cubicBezTo>
                    <a:moveTo>
                      <a:pt x="505229" y="632152"/>
                    </a:moveTo>
                    <a:cubicBezTo>
                      <a:pt x="505229" y="632152"/>
                      <a:pt x="503441" y="630364"/>
                      <a:pt x="503441" y="628576"/>
                    </a:cubicBezTo>
                    <a:cubicBezTo>
                      <a:pt x="525796" y="599963"/>
                      <a:pt x="541892" y="573139"/>
                      <a:pt x="557988" y="542739"/>
                    </a:cubicBezTo>
                    <a:cubicBezTo>
                      <a:pt x="580343" y="531115"/>
                      <a:pt x="598227" y="514126"/>
                      <a:pt x="615217" y="495350"/>
                    </a:cubicBezTo>
                    <a:cubicBezTo>
                      <a:pt x="643832" y="464949"/>
                      <a:pt x="674235" y="438125"/>
                      <a:pt x="710003" y="421137"/>
                    </a:cubicBezTo>
                    <a:cubicBezTo>
                      <a:pt x="723416" y="415772"/>
                      <a:pt x="740406" y="417560"/>
                      <a:pt x="753820" y="422925"/>
                    </a:cubicBezTo>
                    <a:cubicBezTo>
                      <a:pt x="748454" y="430078"/>
                      <a:pt x="740406" y="428290"/>
                      <a:pt x="733253" y="432760"/>
                    </a:cubicBezTo>
                    <a:cubicBezTo>
                      <a:pt x="731464" y="432760"/>
                      <a:pt x="729676" y="432760"/>
                      <a:pt x="727888" y="430972"/>
                    </a:cubicBezTo>
                    <a:cubicBezTo>
                      <a:pt x="729676" y="429184"/>
                      <a:pt x="729676" y="427396"/>
                      <a:pt x="729676" y="425607"/>
                    </a:cubicBezTo>
                    <a:cubicBezTo>
                      <a:pt x="712686" y="444384"/>
                      <a:pt x="689436" y="452431"/>
                      <a:pt x="676023" y="474785"/>
                    </a:cubicBezTo>
                    <a:cubicBezTo>
                      <a:pt x="666187" y="491773"/>
                      <a:pt x="659033" y="513232"/>
                      <a:pt x="637572" y="518597"/>
                    </a:cubicBezTo>
                    <a:cubicBezTo>
                      <a:pt x="630419" y="520385"/>
                      <a:pt x="639361" y="513232"/>
                      <a:pt x="635784" y="515021"/>
                    </a:cubicBezTo>
                    <a:cubicBezTo>
                      <a:pt x="583025" y="547209"/>
                      <a:pt x="546363" y="586551"/>
                      <a:pt x="505229" y="632152"/>
                    </a:cubicBezTo>
                    <a:moveTo>
                      <a:pt x="645620" y="520385"/>
                    </a:moveTo>
                    <a:cubicBezTo>
                      <a:pt x="643832" y="523962"/>
                      <a:pt x="642043" y="523962"/>
                      <a:pt x="640255" y="527538"/>
                    </a:cubicBezTo>
                    <a:cubicBezTo>
                      <a:pt x="638466" y="531115"/>
                      <a:pt x="636678" y="532903"/>
                      <a:pt x="633101" y="534692"/>
                    </a:cubicBezTo>
                    <a:cubicBezTo>
                      <a:pt x="631313" y="534692"/>
                      <a:pt x="629524" y="534692"/>
                      <a:pt x="629524" y="532903"/>
                    </a:cubicBezTo>
                    <a:cubicBezTo>
                      <a:pt x="631313" y="525750"/>
                      <a:pt x="636678" y="519491"/>
                      <a:pt x="642938" y="517703"/>
                    </a:cubicBezTo>
                    <a:cubicBezTo>
                      <a:pt x="645620" y="516809"/>
                      <a:pt x="645620" y="518597"/>
                      <a:pt x="645620" y="520385"/>
                    </a:cubicBezTo>
                    <a:moveTo>
                      <a:pt x="724311" y="773425"/>
                    </a:moveTo>
                    <a:cubicBezTo>
                      <a:pt x="723416" y="775213"/>
                      <a:pt x="721628" y="777002"/>
                      <a:pt x="719840" y="778790"/>
                    </a:cubicBezTo>
                    <a:cubicBezTo>
                      <a:pt x="721628" y="778790"/>
                      <a:pt x="723416" y="780578"/>
                      <a:pt x="721628" y="781472"/>
                    </a:cubicBezTo>
                    <a:cubicBezTo>
                      <a:pt x="718051" y="785049"/>
                      <a:pt x="713580" y="788625"/>
                      <a:pt x="709109" y="790414"/>
                    </a:cubicBezTo>
                    <a:lnTo>
                      <a:pt x="706426" y="790414"/>
                    </a:lnTo>
                    <a:cubicBezTo>
                      <a:pt x="704638" y="792202"/>
                      <a:pt x="701955" y="793990"/>
                      <a:pt x="700167" y="796673"/>
                    </a:cubicBezTo>
                    <a:cubicBezTo>
                      <a:pt x="698379" y="798461"/>
                      <a:pt x="688542" y="797567"/>
                      <a:pt x="691225" y="794884"/>
                    </a:cubicBezTo>
                    <a:cubicBezTo>
                      <a:pt x="695696" y="791308"/>
                      <a:pt x="699273" y="786837"/>
                      <a:pt x="703744" y="783261"/>
                    </a:cubicBezTo>
                    <a:cubicBezTo>
                      <a:pt x="706426" y="781472"/>
                      <a:pt x="709109" y="778790"/>
                      <a:pt x="710898" y="776107"/>
                    </a:cubicBezTo>
                    <a:cubicBezTo>
                      <a:pt x="711792" y="774319"/>
                      <a:pt x="712686" y="773425"/>
                      <a:pt x="714474" y="772531"/>
                    </a:cubicBezTo>
                    <a:cubicBezTo>
                      <a:pt x="717157" y="770743"/>
                      <a:pt x="726099" y="769849"/>
                      <a:pt x="724311" y="773425"/>
                    </a:cubicBezTo>
                    <a:moveTo>
                      <a:pt x="693908" y="760013"/>
                    </a:moveTo>
                    <a:cubicBezTo>
                      <a:pt x="686754" y="764484"/>
                      <a:pt x="680494" y="768954"/>
                      <a:pt x="674235" y="773425"/>
                    </a:cubicBezTo>
                    <a:cubicBezTo>
                      <a:pt x="667081" y="777896"/>
                      <a:pt x="659033" y="780578"/>
                      <a:pt x="651880" y="784155"/>
                    </a:cubicBezTo>
                    <a:cubicBezTo>
                      <a:pt x="650985" y="783261"/>
                      <a:pt x="650091" y="783261"/>
                      <a:pt x="649197" y="783261"/>
                    </a:cubicBezTo>
                    <a:cubicBezTo>
                      <a:pt x="642938" y="786837"/>
                      <a:pt x="637572" y="791308"/>
                      <a:pt x="632207" y="796673"/>
                    </a:cubicBezTo>
                    <a:lnTo>
                      <a:pt x="629524" y="799355"/>
                    </a:lnTo>
                    <a:lnTo>
                      <a:pt x="626842" y="802037"/>
                    </a:lnTo>
                    <a:lnTo>
                      <a:pt x="623265" y="805614"/>
                    </a:lnTo>
                    <a:cubicBezTo>
                      <a:pt x="622371" y="806508"/>
                      <a:pt x="622371" y="807402"/>
                      <a:pt x="620582" y="808296"/>
                    </a:cubicBezTo>
                    <a:cubicBezTo>
                      <a:pt x="619688" y="809190"/>
                      <a:pt x="617005" y="809190"/>
                      <a:pt x="617005" y="807402"/>
                    </a:cubicBezTo>
                    <a:cubicBezTo>
                      <a:pt x="616111" y="808296"/>
                      <a:pt x="615217" y="808296"/>
                      <a:pt x="614323" y="809190"/>
                    </a:cubicBezTo>
                    <a:cubicBezTo>
                      <a:pt x="613429" y="810085"/>
                      <a:pt x="612534" y="810085"/>
                      <a:pt x="611640" y="810979"/>
                    </a:cubicBezTo>
                    <a:lnTo>
                      <a:pt x="609852" y="810979"/>
                    </a:lnTo>
                    <a:cubicBezTo>
                      <a:pt x="608063" y="812767"/>
                      <a:pt x="605381" y="814555"/>
                      <a:pt x="603592" y="816343"/>
                    </a:cubicBezTo>
                    <a:cubicBezTo>
                      <a:pt x="600015" y="819920"/>
                      <a:pt x="596439" y="822602"/>
                      <a:pt x="593756" y="827073"/>
                    </a:cubicBezTo>
                    <a:lnTo>
                      <a:pt x="593756" y="827967"/>
                    </a:lnTo>
                    <a:lnTo>
                      <a:pt x="592862" y="828861"/>
                    </a:lnTo>
                    <a:cubicBezTo>
                      <a:pt x="592862" y="828861"/>
                      <a:pt x="592862" y="829755"/>
                      <a:pt x="591968" y="829755"/>
                    </a:cubicBezTo>
                    <a:cubicBezTo>
                      <a:pt x="591968" y="830650"/>
                      <a:pt x="591073" y="830650"/>
                      <a:pt x="591073" y="831544"/>
                    </a:cubicBezTo>
                    <a:cubicBezTo>
                      <a:pt x="591073" y="831544"/>
                      <a:pt x="590179" y="832438"/>
                      <a:pt x="589285" y="832438"/>
                    </a:cubicBezTo>
                    <a:lnTo>
                      <a:pt x="588391" y="831544"/>
                    </a:lnTo>
                    <a:cubicBezTo>
                      <a:pt x="588391" y="831544"/>
                      <a:pt x="588391" y="830650"/>
                      <a:pt x="587496" y="830650"/>
                    </a:cubicBezTo>
                    <a:cubicBezTo>
                      <a:pt x="586602" y="829755"/>
                      <a:pt x="586602" y="828861"/>
                      <a:pt x="585708" y="827967"/>
                    </a:cubicBezTo>
                    <a:lnTo>
                      <a:pt x="585708" y="827073"/>
                    </a:lnTo>
                    <a:cubicBezTo>
                      <a:pt x="587496" y="825285"/>
                      <a:pt x="589285" y="823497"/>
                      <a:pt x="591073" y="820814"/>
                    </a:cubicBezTo>
                    <a:cubicBezTo>
                      <a:pt x="591968" y="819920"/>
                      <a:pt x="591968" y="819026"/>
                      <a:pt x="592862" y="819026"/>
                    </a:cubicBezTo>
                    <a:cubicBezTo>
                      <a:pt x="593756" y="818132"/>
                      <a:pt x="594650" y="816343"/>
                      <a:pt x="595544" y="815449"/>
                    </a:cubicBezTo>
                    <a:cubicBezTo>
                      <a:pt x="595544" y="814555"/>
                      <a:pt x="596439" y="814555"/>
                      <a:pt x="596439" y="813661"/>
                    </a:cubicBezTo>
                    <a:cubicBezTo>
                      <a:pt x="598227" y="810979"/>
                      <a:pt x="600015" y="809190"/>
                      <a:pt x="601804" y="806508"/>
                    </a:cubicBezTo>
                    <a:lnTo>
                      <a:pt x="602698" y="805614"/>
                    </a:lnTo>
                    <a:cubicBezTo>
                      <a:pt x="603592" y="804720"/>
                      <a:pt x="604486" y="802931"/>
                      <a:pt x="605381" y="802037"/>
                    </a:cubicBezTo>
                    <a:cubicBezTo>
                      <a:pt x="606275" y="801143"/>
                      <a:pt x="606275" y="800249"/>
                      <a:pt x="607169" y="798461"/>
                    </a:cubicBezTo>
                    <a:lnTo>
                      <a:pt x="607169" y="797567"/>
                    </a:lnTo>
                    <a:cubicBezTo>
                      <a:pt x="608063" y="795778"/>
                      <a:pt x="608063" y="794884"/>
                      <a:pt x="608958" y="793990"/>
                    </a:cubicBezTo>
                    <a:lnTo>
                      <a:pt x="608958" y="793096"/>
                    </a:lnTo>
                    <a:cubicBezTo>
                      <a:pt x="608958" y="792202"/>
                      <a:pt x="608958" y="792202"/>
                      <a:pt x="609852" y="791308"/>
                    </a:cubicBezTo>
                    <a:cubicBezTo>
                      <a:pt x="609852" y="790414"/>
                      <a:pt x="609852" y="789519"/>
                      <a:pt x="610746" y="788625"/>
                    </a:cubicBezTo>
                    <a:lnTo>
                      <a:pt x="610746" y="787731"/>
                    </a:lnTo>
                    <a:cubicBezTo>
                      <a:pt x="612534" y="784155"/>
                      <a:pt x="615217" y="781472"/>
                      <a:pt x="617900" y="778790"/>
                    </a:cubicBezTo>
                    <a:lnTo>
                      <a:pt x="617005" y="778790"/>
                    </a:lnTo>
                    <a:cubicBezTo>
                      <a:pt x="614323" y="780578"/>
                      <a:pt x="612534" y="782366"/>
                      <a:pt x="610746" y="784155"/>
                    </a:cubicBezTo>
                    <a:cubicBezTo>
                      <a:pt x="608958" y="785943"/>
                      <a:pt x="605381" y="783261"/>
                      <a:pt x="608063" y="781472"/>
                    </a:cubicBezTo>
                    <a:cubicBezTo>
                      <a:pt x="609852" y="780578"/>
                      <a:pt x="610746" y="778790"/>
                      <a:pt x="611640" y="777896"/>
                    </a:cubicBezTo>
                    <a:cubicBezTo>
                      <a:pt x="614323" y="775213"/>
                      <a:pt x="617005" y="771637"/>
                      <a:pt x="620582" y="768954"/>
                    </a:cubicBezTo>
                    <a:cubicBezTo>
                      <a:pt x="622371" y="767166"/>
                      <a:pt x="624159" y="766272"/>
                      <a:pt x="625948" y="765378"/>
                    </a:cubicBezTo>
                    <a:lnTo>
                      <a:pt x="626842" y="764484"/>
                    </a:lnTo>
                    <a:cubicBezTo>
                      <a:pt x="627736" y="762695"/>
                      <a:pt x="629524" y="761801"/>
                      <a:pt x="630419" y="760013"/>
                    </a:cubicBezTo>
                    <a:cubicBezTo>
                      <a:pt x="646514" y="744813"/>
                      <a:pt x="674235" y="744813"/>
                      <a:pt x="694802" y="734977"/>
                    </a:cubicBezTo>
                    <a:cubicBezTo>
                      <a:pt x="702850" y="731401"/>
                      <a:pt x="713580" y="736766"/>
                      <a:pt x="721628" y="734977"/>
                    </a:cubicBezTo>
                    <a:cubicBezTo>
                      <a:pt x="726993" y="734977"/>
                      <a:pt x="731464" y="734977"/>
                      <a:pt x="736830" y="738554"/>
                    </a:cubicBezTo>
                    <a:cubicBezTo>
                      <a:pt x="721628" y="741236"/>
                      <a:pt x="708215" y="751072"/>
                      <a:pt x="693908" y="760013"/>
                    </a:cubicBezTo>
                    <a:moveTo>
                      <a:pt x="728782" y="641988"/>
                    </a:moveTo>
                    <a:cubicBezTo>
                      <a:pt x="726993" y="640199"/>
                      <a:pt x="734147" y="641988"/>
                      <a:pt x="735935" y="638411"/>
                    </a:cubicBezTo>
                    <a:lnTo>
                      <a:pt x="722522" y="638411"/>
                    </a:lnTo>
                    <a:cubicBezTo>
                      <a:pt x="720734" y="638411"/>
                      <a:pt x="720734" y="636623"/>
                      <a:pt x="720734" y="634834"/>
                    </a:cubicBezTo>
                    <a:cubicBezTo>
                      <a:pt x="712686" y="636623"/>
                      <a:pt x="701955" y="640199"/>
                      <a:pt x="693908" y="641988"/>
                    </a:cubicBezTo>
                    <a:cubicBezTo>
                      <a:pt x="682283" y="645564"/>
                      <a:pt x="671552" y="653611"/>
                      <a:pt x="658139" y="657188"/>
                    </a:cubicBezTo>
                    <a:cubicBezTo>
                      <a:pt x="639361" y="664341"/>
                      <a:pt x="624159" y="679541"/>
                      <a:pt x="604486" y="685800"/>
                    </a:cubicBezTo>
                    <a:cubicBezTo>
                      <a:pt x="602698" y="685800"/>
                      <a:pt x="602698" y="684012"/>
                      <a:pt x="602698" y="682223"/>
                    </a:cubicBezTo>
                    <a:cubicBezTo>
                      <a:pt x="604486" y="676859"/>
                      <a:pt x="610746" y="675070"/>
                      <a:pt x="614323" y="670600"/>
                    </a:cubicBezTo>
                    <a:cubicBezTo>
                      <a:pt x="614323" y="668812"/>
                      <a:pt x="614323" y="667023"/>
                      <a:pt x="612534" y="667023"/>
                    </a:cubicBezTo>
                    <a:cubicBezTo>
                      <a:pt x="625948" y="648246"/>
                      <a:pt x="644726" y="638411"/>
                      <a:pt x="661716" y="623211"/>
                    </a:cubicBezTo>
                    <a:lnTo>
                      <a:pt x="661716" y="617846"/>
                    </a:lnTo>
                    <a:cubicBezTo>
                      <a:pt x="667081" y="610693"/>
                      <a:pt x="675129" y="608010"/>
                      <a:pt x="678706" y="599069"/>
                    </a:cubicBezTo>
                    <a:cubicBezTo>
                      <a:pt x="680494" y="593704"/>
                      <a:pt x="687648" y="587445"/>
                      <a:pt x="695696" y="583869"/>
                    </a:cubicBezTo>
                    <a:cubicBezTo>
                      <a:pt x="693908" y="582081"/>
                      <a:pt x="690331" y="582081"/>
                      <a:pt x="690331" y="578504"/>
                    </a:cubicBezTo>
                    <a:cubicBezTo>
                      <a:pt x="683177" y="578504"/>
                      <a:pt x="676918" y="582081"/>
                      <a:pt x="669764" y="576716"/>
                    </a:cubicBezTo>
                    <a:cubicBezTo>
                      <a:pt x="673341" y="574033"/>
                      <a:pt x="676918" y="572245"/>
                      <a:pt x="680494" y="570457"/>
                    </a:cubicBezTo>
                    <a:cubicBezTo>
                      <a:pt x="678706" y="570457"/>
                      <a:pt x="677812" y="569563"/>
                      <a:pt x="676918" y="567774"/>
                    </a:cubicBezTo>
                    <a:cubicBezTo>
                      <a:pt x="675129" y="564198"/>
                      <a:pt x="680494" y="560621"/>
                      <a:pt x="684965" y="559727"/>
                    </a:cubicBezTo>
                    <a:cubicBezTo>
                      <a:pt x="692119" y="557939"/>
                      <a:pt x="700167" y="557939"/>
                      <a:pt x="705532" y="552574"/>
                    </a:cubicBezTo>
                    <a:cubicBezTo>
                      <a:pt x="693908" y="550786"/>
                      <a:pt x="680494" y="556151"/>
                      <a:pt x="667975" y="548998"/>
                    </a:cubicBezTo>
                    <a:cubicBezTo>
                      <a:pt x="676023" y="526644"/>
                      <a:pt x="690331" y="508762"/>
                      <a:pt x="710003" y="498032"/>
                    </a:cubicBezTo>
                    <a:cubicBezTo>
                      <a:pt x="711792" y="498032"/>
                      <a:pt x="715369" y="498032"/>
                      <a:pt x="715369" y="499820"/>
                    </a:cubicBezTo>
                    <a:cubicBezTo>
                      <a:pt x="715369" y="507868"/>
                      <a:pt x="710003" y="515021"/>
                      <a:pt x="701955" y="516809"/>
                    </a:cubicBezTo>
                    <a:cubicBezTo>
                      <a:pt x="715369" y="520385"/>
                      <a:pt x="728782" y="520385"/>
                      <a:pt x="742195" y="526644"/>
                    </a:cubicBezTo>
                    <a:cubicBezTo>
                      <a:pt x="740406" y="530221"/>
                      <a:pt x="736830" y="528433"/>
                      <a:pt x="735041" y="528433"/>
                    </a:cubicBezTo>
                    <a:cubicBezTo>
                      <a:pt x="743089" y="533797"/>
                      <a:pt x="753820" y="530221"/>
                      <a:pt x="761868" y="536480"/>
                    </a:cubicBezTo>
                    <a:cubicBezTo>
                      <a:pt x="756502" y="541845"/>
                      <a:pt x="752031" y="536480"/>
                      <a:pt x="746666" y="536480"/>
                    </a:cubicBezTo>
                    <a:cubicBezTo>
                      <a:pt x="799424" y="551680"/>
                      <a:pt x="854865" y="563304"/>
                      <a:pt x="898682" y="597281"/>
                    </a:cubicBezTo>
                    <a:cubicBezTo>
                      <a:pt x="861125" y="616058"/>
                      <a:pt x="822674" y="624105"/>
                      <a:pt x="782434" y="633046"/>
                    </a:cubicBezTo>
                    <a:cubicBezTo>
                      <a:pt x="777069" y="633046"/>
                      <a:pt x="774387" y="633046"/>
                      <a:pt x="769021" y="631258"/>
                    </a:cubicBezTo>
                    <a:cubicBezTo>
                      <a:pt x="769021" y="633046"/>
                      <a:pt x="769021" y="636623"/>
                      <a:pt x="767233" y="636623"/>
                    </a:cubicBezTo>
                    <a:cubicBezTo>
                      <a:pt x="760079" y="636623"/>
                      <a:pt x="755608" y="636623"/>
                      <a:pt x="750243" y="640199"/>
                    </a:cubicBezTo>
                    <a:cubicBezTo>
                      <a:pt x="743983" y="645564"/>
                      <a:pt x="734147" y="647352"/>
                      <a:pt x="728782" y="641988"/>
                    </a:cubicBezTo>
                  </a:path>
                </a:pathLst>
              </a:custGeom>
              <a:solidFill>
                <a:srgbClr val="000091"/>
              </a:solidFill>
              <a:ln w="893" cap="flat">
                <a:noFill/>
                <a:prstDash val="solid"/>
                <a:miter/>
              </a:ln>
            </p:spPr>
            <p:txBody>
              <a:bodyPr rtlCol="0" anchor="ctr"/>
              <a:lstStyle/>
              <a:p>
                <a:endParaRPr lang="fr-FR"/>
              </a:p>
            </p:txBody>
          </p:sp>
          <p:sp>
            <p:nvSpPr>
              <p:cNvPr id="63" name="Forme libre 62">
                <a:extLst>
                  <a:ext uri="{FF2B5EF4-FFF2-40B4-BE49-F238E27FC236}">
                    <a16:creationId xmlns:a16="http://schemas.microsoft.com/office/drawing/2014/main" id="{B4F883C2-212D-B627-13CB-8C849DE88486}"/>
                  </a:ext>
                </a:extLst>
              </p:cNvPr>
              <p:cNvSpPr/>
              <p:nvPr/>
            </p:nvSpPr>
            <p:spPr>
              <a:xfrm>
                <a:off x="4569124" y="894132"/>
                <a:ext cx="1085135" cy="894132"/>
              </a:xfrm>
              <a:custGeom>
                <a:avLst/>
                <a:gdLst>
                  <a:gd name="connsiteX0" fmla="*/ 1084241 w 1085135"/>
                  <a:gd name="connsiteY0" fmla="*/ 0 h 894132"/>
                  <a:gd name="connsiteX1" fmla="*/ 123859 w 1085135"/>
                  <a:gd name="connsiteY1" fmla="*/ 0 h 894132"/>
                  <a:gd name="connsiteX2" fmla="*/ 132801 w 1085135"/>
                  <a:gd name="connsiteY2" fmla="*/ 4471 h 894132"/>
                  <a:gd name="connsiteX3" fmla="*/ 156945 w 1085135"/>
                  <a:gd name="connsiteY3" fmla="*/ 16989 h 894132"/>
                  <a:gd name="connsiteX4" fmla="*/ 189136 w 1085135"/>
                  <a:gd name="connsiteY4" fmla="*/ 43813 h 894132"/>
                  <a:gd name="connsiteX5" fmla="*/ 194501 w 1085135"/>
                  <a:gd name="connsiteY5" fmla="*/ 66166 h 894132"/>
                  <a:gd name="connsiteX6" fmla="*/ 181088 w 1085135"/>
                  <a:gd name="connsiteY6" fmla="*/ 91202 h 894132"/>
                  <a:gd name="connsiteX7" fmla="*/ 145320 w 1085135"/>
                  <a:gd name="connsiteY7" fmla="*/ 94778 h 894132"/>
                  <a:gd name="connsiteX8" fmla="*/ 124753 w 1085135"/>
                  <a:gd name="connsiteY8" fmla="*/ 91202 h 894132"/>
                  <a:gd name="connsiteX9" fmla="*/ 190925 w 1085135"/>
                  <a:gd name="connsiteY9" fmla="*/ 136802 h 894132"/>
                  <a:gd name="connsiteX10" fmla="*/ 206126 w 1085135"/>
                  <a:gd name="connsiteY10" fmla="*/ 142167 h 894132"/>
                  <a:gd name="connsiteX11" fmla="*/ 207915 w 1085135"/>
                  <a:gd name="connsiteY11" fmla="*/ 147532 h 894132"/>
                  <a:gd name="connsiteX12" fmla="*/ 202549 w 1085135"/>
                  <a:gd name="connsiteY12" fmla="*/ 157367 h 894132"/>
                  <a:gd name="connsiteX13" fmla="*/ 207915 w 1085135"/>
                  <a:gd name="connsiteY13" fmla="*/ 157367 h 894132"/>
                  <a:gd name="connsiteX14" fmla="*/ 226693 w 1085135"/>
                  <a:gd name="connsiteY14" fmla="*/ 142167 h 894132"/>
                  <a:gd name="connsiteX15" fmla="*/ 233847 w 1085135"/>
                  <a:gd name="connsiteY15" fmla="*/ 167203 h 894132"/>
                  <a:gd name="connsiteX16" fmla="*/ 213280 w 1085135"/>
                  <a:gd name="connsiteY16" fmla="*/ 184191 h 894132"/>
                  <a:gd name="connsiteX17" fmla="*/ 213280 w 1085135"/>
                  <a:gd name="connsiteY17" fmla="*/ 195815 h 894132"/>
                  <a:gd name="connsiteX18" fmla="*/ 221328 w 1085135"/>
                  <a:gd name="connsiteY18" fmla="*/ 216380 h 894132"/>
                  <a:gd name="connsiteX19" fmla="*/ 232952 w 1085135"/>
                  <a:gd name="connsiteY19" fmla="*/ 253934 h 894132"/>
                  <a:gd name="connsiteX20" fmla="*/ 244577 w 1085135"/>
                  <a:gd name="connsiteY20" fmla="*/ 329935 h 894132"/>
                  <a:gd name="connsiteX21" fmla="*/ 242789 w 1085135"/>
                  <a:gd name="connsiteY21" fmla="*/ 368383 h 894132"/>
                  <a:gd name="connsiteX22" fmla="*/ 261567 w 1085135"/>
                  <a:gd name="connsiteY22" fmla="*/ 404148 h 894132"/>
                  <a:gd name="connsiteX23" fmla="*/ 280346 w 1085135"/>
                  <a:gd name="connsiteY23" fmla="*/ 430972 h 894132"/>
                  <a:gd name="connsiteX24" fmla="*/ 300912 w 1085135"/>
                  <a:gd name="connsiteY24" fmla="*/ 484620 h 894132"/>
                  <a:gd name="connsiteX25" fmla="*/ 265144 w 1085135"/>
                  <a:gd name="connsiteY25" fmla="*/ 501609 h 894132"/>
                  <a:gd name="connsiteX26" fmla="*/ 268721 w 1085135"/>
                  <a:gd name="connsiteY26" fmla="*/ 532009 h 894132"/>
                  <a:gd name="connsiteX27" fmla="*/ 246366 w 1085135"/>
                  <a:gd name="connsiteY27" fmla="*/ 561516 h 894132"/>
                  <a:gd name="connsiteX28" fmla="*/ 257990 w 1085135"/>
                  <a:gd name="connsiteY28" fmla="*/ 568669 h 894132"/>
                  <a:gd name="connsiteX29" fmla="*/ 263356 w 1085135"/>
                  <a:gd name="connsiteY29" fmla="*/ 591022 h 894132"/>
                  <a:gd name="connsiteX30" fmla="*/ 246366 w 1085135"/>
                  <a:gd name="connsiteY30" fmla="*/ 621422 h 894132"/>
                  <a:gd name="connsiteX31" fmla="*/ 244577 w 1085135"/>
                  <a:gd name="connsiteY31" fmla="*/ 658976 h 894132"/>
                  <a:gd name="connsiteX32" fmla="*/ 214174 w 1085135"/>
                  <a:gd name="connsiteY32" fmla="*/ 684012 h 894132"/>
                  <a:gd name="connsiteX33" fmla="*/ 181982 w 1085135"/>
                  <a:gd name="connsiteY33" fmla="*/ 685800 h 894132"/>
                  <a:gd name="connsiteX34" fmla="*/ 172146 w 1085135"/>
                  <a:gd name="connsiteY34" fmla="*/ 682223 h 894132"/>
                  <a:gd name="connsiteX35" fmla="*/ 86302 w 1085135"/>
                  <a:gd name="connsiteY35" fmla="*/ 670600 h 894132"/>
                  <a:gd name="connsiteX36" fmla="*/ 63052 w 1085135"/>
                  <a:gd name="connsiteY36" fmla="*/ 676859 h 894132"/>
                  <a:gd name="connsiteX37" fmla="*/ 42486 w 1085135"/>
                  <a:gd name="connsiteY37" fmla="*/ 694741 h 894132"/>
                  <a:gd name="connsiteX38" fmla="*/ 38909 w 1085135"/>
                  <a:gd name="connsiteY38" fmla="*/ 699212 h 894132"/>
                  <a:gd name="connsiteX39" fmla="*/ 37120 w 1085135"/>
                  <a:gd name="connsiteY39" fmla="*/ 701894 h 894132"/>
                  <a:gd name="connsiteX40" fmla="*/ 35332 w 1085135"/>
                  <a:gd name="connsiteY40" fmla="*/ 703683 h 894132"/>
                  <a:gd name="connsiteX41" fmla="*/ 21919 w 1085135"/>
                  <a:gd name="connsiteY41" fmla="*/ 723354 h 894132"/>
                  <a:gd name="connsiteX42" fmla="*/ 21024 w 1085135"/>
                  <a:gd name="connsiteY42" fmla="*/ 724248 h 894132"/>
                  <a:gd name="connsiteX43" fmla="*/ 19236 w 1085135"/>
                  <a:gd name="connsiteY43" fmla="*/ 726930 h 894132"/>
                  <a:gd name="connsiteX44" fmla="*/ 6717 w 1085135"/>
                  <a:gd name="connsiteY44" fmla="*/ 758225 h 894132"/>
                  <a:gd name="connsiteX45" fmla="*/ 8506 w 1085135"/>
                  <a:gd name="connsiteY45" fmla="*/ 837803 h 894132"/>
                  <a:gd name="connsiteX46" fmla="*/ 101503 w 1085135"/>
                  <a:gd name="connsiteY46" fmla="*/ 873568 h 894132"/>
                  <a:gd name="connsiteX47" fmla="*/ 141743 w 1085135"/>
                  <a:gd name="connsiteY47" fmla="*/ 894133 h 894132"/>
                  <a:gd name="connsiteX48" fmla="*/ 1085135 w 1085135"/>
                  <a:gd name="connsiteY48" fmla="*/ 894133 h 894132"/>
                  <a:gd name="connsiteX49" fmla="*/ 1085135 w 1085135"/>
                  <a:gd name="connsiteY49" fmla="*/ 0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085135" h="894132">
                    <a:moveTo>
                      <a:pt x="1084241" y="0"/>
                    </a:moveTo>
                    <a:lnTo>
                      <a:pt x="123859" y="0"/>
                    </a:lnTo>
                    <a:cubicBezTo>
                      <a:pt x="123859" y="0"/>
                      <a:pt x="125647" y="0"/>
                      <a:pt x="132801" y="4471"/>
                    </a:cubicBezTo>
                    <a:cubicBezTo>
                      <a:pt x="140849" y="8941"/>
                      <a:pt x="150685" y="14306"/>
                      <a:pt x="156945" y="16989"/>
                    </a:cubicBezTo>
                    <a:cubicBezTo>
                      <a:pt x="169463" y="23247"/>
                      <a:pt x="181088" y="31295"/>
                      <a:pt x="189136" y="43813"/>
                    </a:cubicBezTo>
                    <a:cubicBezTo>
                      <a:pt x="192713" y="49177"/>
                      <a:pt x="197184" y="59013"/>
                      <a:pt x="194501" y="66166"/>
                    </a:cubicBezTo>
                    <a:cubicBezTo>
                      <a:pt x="190925" y="74213"/>
                      <a:pt x="189136" y="88519"/>
                      <a:pt x="181088" y="91202"/>
                    </a:cubicBezTo>
                    <a:cubicBezTo>
                      <a:pt x="171252" y="96566"/>
                      <a:pt x="157839" y="96566"/>
                      <a:pt x="145320" y="94778"/>
                    </a:cubicBezTo>
                    <a:cubicBezTo>
                      <a:pt x="138166" y="94778"/>
                      <a:pt x="131907" y="92990"/>
                      <a:pt x="124753" y="91202"/>
                    </a:cubicBezTo>
                    <a:cubicBezTo>
                      <a:pt x="149791" y="101037"/>
                      <a:pt x="173935" y="113555"/>
                      <a:pt x="190925" y="136802"/>
                    </a:cubicBezTo>
                    <a:cubicBezTo>
                      <a:pt x="192713" y="140379"/>
                      <a:pt x="198972" y="142167"/>
                      <a:pt x="206126" y="142167"/>
                    </a:cubicBezTo>
                    <a:cubicBezTo>
                      <a:pt x="207915" y="142167"/>
                      <a:pt x="207915" y="145744"/>
                      <a:pt x="207915" y="147532"/>
                    </a:cubicBezTo>
                    <a:cubicBezTo>
                      <a:pt x="204338" y="151108"/>
                      <a:pt x="200761" y="152897"/>
                      <a:pt x="202549" y="157367"/>
                    </a:cubicBezTo>
                    <a:lnTo>
                      <a:pt x="207915" y="157367"/>
                    </a:lnTo>
                    <a:cubicBezTo>
                      <a:pt x="215962" y="153791"/>
                      <a:pt x="215068" y="136802"/>
                      <a:pt x="226693" y="142167"/>
                    </a:cubicBezTo>
                    <a:cubicBezTo>
                      <a:pt x="234741" y="147532"/>
                      <a:pt x="238318" y="159156"/>
                      <a:pt x="233847" y="167203"/>
                    </a:cubicBezTo>
                    <a:cubicBezTo>
                      <a:pt x="226693" y="174356"/>
                      <a:pt x="220433" y="178827"/>
                      <a:pt x="213280" y="184191"/>
                    </a:cubicBezTo>
                    <a:cubicBezTo>
                      <a:pt x="211491" y="187768"/>
                      <a:pt x="211491" y="192239"/>
                      <a:pt x="213280" y="195815"/>
                    </a:cubicBezTo>
                    <a:cubicBezTo>
                      <a:pt x="218645" y="202968"/>
                      <a:pt x="220433" y="209227"/>
                      <a:pt x="221328" y="216380"/>
                    </a:cubicBezTo>
                    <a:cubicBezTo>
                      <a:pt x="226693" y="228004"/>
                      <a:pt x="228481" y="241416"/>
                      <a:pt x="232952" y="253934"/>
                    </a:cubicBezTo>
                    <a:cubicBezTo>
                      <a:pt x="240106" y="278970"/>
                      <a:pt x="246366" y="304899"/>
                      <a:pt x="244577" y="329935"/>
                    </a:cubicBezTo>
                    <a:cubicBezTo>
                      <a:pt x="244577" y="343347"/>
                      <a:pt x="237423" y="354971"/>
                      <a:pt x="242789" y="368383"/>
                    </a:cubicBezTo>
                    <a:cubicBezTo>
                      <a:pt x="246366" y="381795"/>
                      <a:pt x="254413" y="391630"/>
                      <a:pt x="261567" y="404148"/>
                    </a:cubicBezTo>
                    <a:cubicBezTo>
                      <a:pt x="268721" y="413984"/>
                      <a:pt x="274980" y="421137"/>
                      <a:pt x="280346" y="430972"/>
                    </a:cubicBezTo>
                    <a:cubicBezTo>
                      <a:pt x="290182" y="447961"/>
                      <a:pt x="308960" y="464949"/>
                      <a:pt x="300912" y="484620"/>
                    </a:cubicBezTo>
                    <a:cubicBezTo>
                      <a:pt x="295547" y="496244"/>
                      <a:pt x="277663" y="494456"/>
                      <a:pt x="265144" y="501609"/>
                    </a:cubicBezTo>
                    <a:cubicBezTo>
                      <a:pt x="255308" y="509656"/>
                      <a:pt x="263356" y="523962"/>
                      <a:pt x="268721" y="532009"/>
                    </a:cubicBezTo>
                    <a:cubicBezTo>
                      <a:pt x="276769" y="547209"/>
                      <a:pt x="258885" y="557045"/>
                      <a:pt x="246366" y="561516"/>
                    </a:cubicBezTo>
                    <a:cubicBezTo>
                      <a:pt x="249942" y="566880"/>
                      <a:pt x="256202" y="565092"/>
                      <a:pt x="257990" y="568669"/>
                    </a:cubicBezTo>
                    <a:cubicBezTo>
                      <a:pt x="259779" y="576716"/>
                      <a:pt x="267827" y="582081"/>
                      <a:pt x="263356" y="591022"/>
                    </a:cubicBezTo>
                    <a:cubicBezTo>
                      <a:pt x="256202" y="600857"/>
                      <a:pt x="236529" y="606222"/>
                      <a:pt x="246366" y="621422"/>
                    </a:cubicBezTo>
                    <a:cubicBezTo>
                      <a:pt x="253519" y="633046"/>
                      <a:pt x="249048" y="646458"/>
                      <a:pt x="244577" y="658976"/>
                    </a:cubicBezTo>
                    <a:cubicBezTo>
                      <a:pt x="239212" y="672388"/>
                      <a:pt x="227587" y="681329"/>
                      <a:pt x="214174" y="684012"/>
                    </a:cubicBezTo>
                    <a:cubicBezTo>
                      <a:pt x="204338" y="687588"/>
                      <a:pt x="191819" y="687588"/>
                      <a:pt x="181982" y="685800"/>
                    </a:cubicBezTo>
                    <a:cubicBezTo>
                      <a:pt x="178406" y="684012"/>
                      <a:pt x="174829" y="682223"/>
                      <a:pt x="172146" y="682223"/>
                    </a:cubicBezTo>
                    <a:cubicBezTo>
                      <a:pt x="143531" y="678647"/>
                      <a:pt x="114917" y="670600"/>
                      <a:pt x="86302" y="670600"/>
                    </a:cubicBezTo>
                    <a:cubicBezTo>
                      <a:pt x="78254" y="672388"/>
                      <a:pt x="69312" y="674176"/>
                      <a:pt x="63052" y="676859"/>
                    </a:cubicBezTo>
                    <a:cubicBezTo>
                      <a:pt x="55899" y="682223"/>
                      <a:pt x="48745" y="688482"/>
                      <a:pt x="42486" y="694741"/>
                    </a:cubicBezTo>
                    <a:cubicBezTo>
                      <a:pt x="41591" y="696530"/>
                      <a:pt x="39803" y="697424"/>
                      <a:pt x="38909" y="699212"/>
                    </a:cubicBezTo>
                    <a:cubicBezTo>
                      <a:pt x="38014" y="700106"/>
                      <a:pt x="37120" y="701000"/>
                      <a:pt x="37120" y="701894"/>
                    </a:cubicBezTo>
                    <a:lnTo>
                      <a:pt x="35332" y="703683"/>
                    </a:lnTo>
                    <a:cubicBezTo>
                      <a:pt x="29967" y="709942"/>
                      <a:pt x="26390" y="716201"/>
                      <a:pt x="21919" y="723354"/>
                    </a:cubicBezTo>
                    <a:cubicBezTo>
                      <a:pt x="21919" y="724248"/>
                      <a:pt x="21024" y="724248"/>
                      <a:pt x="21024" y="724248"/>
                    </a:cubicBezTo>
                    <a:cubicBezTo>
                      <a:pt x="21024" y="725142"/>
                      <a:pt x="20130" y="726036"/>
                      <a:pt x="19236" y="726930"/>
                    </a:cubicBezTo>
                    <a:cubicBezTo>
                      <a:pt x="13871" y="736766"/>
                      <a:pt x="9400" y="747495"/>
                      <a:pt x="6717" y="758225"/>
                    </a:cubicBezTo>
                    <a:cubicBezTo>
                      <a:pt x="-4908" y="796673"/>
                      <a:pt x="458" y="829755"/>
                      <a:pt x="8506" y="837803"/>
                    </a:cubicBezTo>
                    <a:cubicBezTo>
                      <a:pt x="10294" y="839591"/>
                      <a:pt x="63947" y="856579"/>
                      <a:pt x="101503" y="873568"/>
                    </a:cubicBezTo>
                    <a:cubicBezTo>
                      <a:pt x="119388" y="881615"/>
                      <a:pt x="131012" y="886980"/>
                      <a:pt x="141743" y="894133"/>
                    </a:cubicBezTo>
                    <a:lnTo>
                      <a:pt x="1085135" y="894133"/>
                    </a:lnTo>
                    <a:lnTo>
                      <a:pt x="1085135" y="0"/>
                    </a:lnTo>
                    <a:close/>
                  </a:path>
                </a:pathLst>
              </a:custGeom>
              <a:solidFill>
                <a:srgbClr val="E1000F"/>
              </a:solidFill>
              <a:ln w="893" cap="flat">
                <a:noFill/>
                <a:prstDash val="solid"/>
                <a:miter/>
              </a:ln>
            </p:spPr>
            <p:txBody>
              <a:bodyPr rtlCol="0" anchor="ctr"/>
              <a:lstStyle/>
              <a:p>
                <a:endParaRPr lang="fr-FR"/>
              </a:p>
            </p:txBody>
          </p:sp>
          <p:sp>
            <p:nvSpPr>
              <p:cNvPr id="64" name="Forme libre 63">
                <a:extLst>
                  <a:ext uri="{FF2B5EF4-FFF2-40B4-BE49-F238E27FC236}">
                    <a16:creationId xmlns:a16="http://schemas.microsoft.com/office/drawing/2014/main" id="{1882FA65-38E4-B7CC-52E0-5F8A2C7AD656}"/>
                  </a:ext>
                </a:extLst>
              </p:cNvPr>
              <p:cNvSpPr/>
              <p:nvPr/>
            </p:nvSpPr>
            <p:spPr>
              <a:xfrm>
                <a:off x="4684935" y="1205549"/>
                <a:ext cx="109897" cy="97202"/>
              </a:xfrm>
              <a:custGeom>
                <a:avLst/>
                <a:gdLst>
                  <a:gd name="connsiteX0" fmla="*/ 65277 w 109897"/>
                  <a:gd name="connsiteY0" fmla="*/ 15836 h 97202"/>
                  <a:gd name="connsiteX1" fmla="*/ 82267 w 109897"/>
                  <a:gd name="connsiteY1" fmla="*/ 21201 h 97202"/>
                  <a:gd name="connsiteX2" fmla="*/ 48287 w 109897"/>
                  <a:gd name="connsiteY2" fmla="*/ 51602 h 97202"/>
                  <a:gd name="connsiteX3" fmla="*/ 42922 w 109897"/>
                  <a:gd name="connsiteY3" fmla="*/ 51602 h 97202"/>
                  <a:gd name="connsiteX4" fmla="*/ 34874 w 109897"/>
                  <a:gd name="connsiteY4" fmla="*/ 63225 h 97202"/>
                  <a:gd name="connsiteX5" fmla="*/ 19673 w 109897"/>
                  <a:gd name="connsiteY5" fmla="*/ 65014 h 97202"/>
                  <a:gd name="connsiteX6" fmla="*/ 44711 w 109897"/>
                  <a:gd name="connsiteY6" fmla="*/ 74849 h 97202"/>
                  <a:gd name="connsiteX7" fmla="*/ 50076 w 109897"/>
                  <a:gd name="connsiteY7" fmla="*/ 82002 h 97202"/>
                  <a:gd name="connsiteX8" fmla="*/ 53653 w 109897"/>
                  <a:gd name="connsiteY8" fmla="*/ 80214 h 97202"/>
                  <a:gd name="connsiteX9" fmla="*/ 57229 w 109897"/>
                  <a:gd name="connsiteY9" fmla="*/ 82002 h 97202"/>
                  <a:gd name="connsiteX10" fmla="*/ 57229 w 109897"/>
                  <a:gd name="connsiteY10" fmla="*/ 89155 h 97202"/>
                  <a:gd name="connsiteX11" fmla="*/ 36663 w 109897"/>
                  <a:gd name="connsiteY11" fmla="*/ 94520 h 97202"/>
                  <a:gd name="connsiteX12" fmla="*/ 76008 w 109897"/>
                  <a:gd name="connsiteY12" fmla="*/ 94520 h 97202"/>
                  <a:gd name="connsiteX13" fmla="*/ 83162 w 109897"/>
                  <a:gd name="connsiteY13" fmla="*/ 65908 h 97202"/>
                  <a:gd name="connsiteX14" fmla="*/ 79585 w 109897"/>
                  <a:gd name="connsiteY14" fmla="*/ 60543 h 97202"/>
                  <a:gd name="connsiteX15" fmla="*/ 89421 w 109897"/>
                  <a:gd name="connsiteY15" fmla="*/ 50708 h 97202"/>
                  <a:gd name="connsiteX16" fmla="*/ 99257 w 109897"/>
                  <a:gd name="connsiteY16" fmla="*/ 45343 h 97202"/>
                  <a:gd name="connsiteX17" fmla="*/ 93892 w 109897"/>
                  <a:gd name="connsiteY17" fmla="*/ 37296 h 97202"/>
                  <a:gd name="connsiteX18" fmla="*/ 109094 w 109897"/>
                  <a:gd name="connsiteY18" fmla="*/ 10472 h 97202"/>
                  <a:gd name="connsiteX19" fmla="*/ 85844 w 109897"/>
                  <a:gd name="connsiteY19" fmla="*/ 1530 h 97202"/>
                  <a:gd name="connsiteX20" fmla="*/ 57229 w 109897"/>
                  <a:gd name="connsiteY20" fmla="*/ 3319 h 97202"/>
                  <a:gd name="connsiteX21" fmla="*/ 32192 w 109897"/>
                  <a:gd name="connsiteY21" fmla="*/ 10472 h 97202"/>
                  <a:gd name="connsiteX22" fmla="*/ 0 w 109897"/>
                  <a:gd name="connsiteY22" fmla="*/ 27460 h 97202"/>
                  <a:gd name="connsiteX23" fmla="*/ 36663 w 109897"/>
                  <a:gd name="connsiteY23" fmla="*/ 17625 h 97202"/>
                  <a:gd name="connsiteX24" fmla="*/ 65277 w 109897"/>
                  <a:gd name="connsiteY24" fmla="*/ 15836 h 97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9897" h="97202">
                    <a:moveTo>
                      <a:pt x="65277" y="15836"/>
                    </a:moveTo>
                    <a:cubicBezTo>
                      <a:pt x="72431" y="17625"/>
                      <a:pt x="82267" y="17625"/>
                      <a:pt x="82267" y="21201"/>
                    </a:cubicBezTo>
                    <a:cubicBezTo>
                      <a:pt x="78691" y="34613"/>
                      <a:pt x="59018" y="38190"/>
                      <a:pt x="48287" y="51602"/>
                    </a:cubicBezTo>
                    <a:lnTo>
                      <a:pt x="42922" y="51602"/>
                    </a:lnTo>
                    <a:cubicBezTo>
                      <a:pt x="37557" y="55178"/>
                      <a:pt x="39345" y="63225"/>
                      <a:pt x="34874" y="63225"/>
                    </a:cubicBezTo>
                    <a:cubicBezTo>
                      <a:pt x="29509" y="61437"/>
                      <a:pt x="25038" y="63225"/>
                      <a:pt x="19673" y="65014"/>
                    </a:cubicBezTo>
                    <a:cubicBezTo>
                      <a:pt x="26826" y="72167"/>
                      <a:pt x="34874" y="76637"/>
                      <a:pt x="44711" y="74849"/>
                    </a:cubicBezTo>
                    <a:cubicBezTo>
                      <a:pt x="46499" y="74849"/>
                      <a:pt x="50076" y="78426"/>
                      <a:pt x="50076" y="82002"/>
                    </a:cubicBezTo>
                    <a:cubicBezTo>
                      <a:pt x="50076" y="82002"/>
                      <a:pt x="51864" y="82002"/>
                      <a:pt x="53653" y="80214"/>
                    </a:cubicBezTo>
                    <a:cubicBezTo>
                      <a:pt x="55441" y="80214"/>
                      <a:pt x="57229" y="80214"/>
                      <a:pt x="57229" y="82002"/>
                    </a:cubicBezTo>
                    <a:lnTo>
                      <a:pt x="57229" y="89155"/>
                    </a:lnTo>
                    <a:cubicBezTo>
                      <a:pt x="51864" y="96308"/>
                      <a:pt x="43816" y="92732"/>
                      <a:pt x="36663" y="94520"/>
                    </a:cubicBezTo>
                    <a:cubicBezTo>
                      <a:pt x="50076" y="98097"/>
                      <a:pt x="63489" y="98097"/>
                      <a:pt x="76008" y="94520"/>
                    </a:cubicBezTo>
                    <a:cubicBezTo>
                      <a:pt x="85844" y="90944"/>
                      <a:pt x="76008" y="73955"/>
                      <a:pt x="83162" y="65908"/>
                    </a:cubicBezTo>
                    <a:cubicBezTo>
                      <a:pt x="79585" y="65908"/>
                      <a:pt x="83162" y="60543"/>
                      <a:pt x="79585" y="60543"/>
                    </a:cubicBezTo>
                    <a:cubicBezTo>
                      <a:pt x="83162" y="56967"/>
                      <a:pt x="86738" y="52496"/>
                      <a:pt x="89421" y="50708"/>
                    </a:cubicBezTo>
                    <a:cubicBezTo>
                      <a:pt x="92998" y="50708"/>
                      <a:pt x="97469" y="48919"/>
                      <a:pt x="99257" y="45343"/>
                    </a:cubicBezTo>
                    <a:cubicBezTo>
                      <a:pt x="99257" y="41766"/>
                      <a:pt x="92104" y="39978"/>
                      <a:pt x="93892" y="37296"/>
                    </a:cubicBezTo>
                    <a:cubicBezTo>
                      <a:pt x="103728" y="30143"/>
                      <a:pt x="112671" y="20307"/>
                      <a:pt x="109094" y="10472"/>
                    </a:cubicBezTo>
                    <a:cubicBezTo>
                      <a:pt x="107305" y="5107"/>
                      <a:pt x="93892" y="5107"/>
                      <a:pt x="85844" y="1530"/>
                    </a:cubicBezTo>
                    <a:cubicBezTo>
                      <a:pt x="77796" y="-2046"/>
                      <a:pt x="67066" y="1530"/>
                      <a:pt x="57229" y="3319"/>
                    </a:cubicBezTo>
                    <a:cubicBezTo>
                      <a:pt x="49182" y="3319"/>
                      <a:pt x="40239" y="8683"/>
                      <a:pt x="32192" y="10472"/>
                    </a:cubicBezTo>
                    <a:cubicBezTo>
                      <a:pt x="20567" y="14048"/>
                      <a:pt x="9836" y="20307"/>
                      <a:pt x="0" y="27460"/>
                    </a:cubicBezTo>
                    <a:cubicBezTo>
                      <a:pt x="11625" y="22095"/>
                      <a:pt x="23249" y="20307"/>
                      <a:pt x="36663" y="17625"/>
                    </a:cubicBezTo>
                    <a:cubicBezTo>
                      <a:pt x="46499" y="15836"/>
                      <a:pt x="54547" y="14048"/>
                      <a:pt x="65277" y="15836"/>
                    </a:cubicBezTo>
                  </a:path>
                </a:pathLst>
              </a:custGeom>
              <a:solidFill>
                <a:srgbClr val="808080"/>
              </a:solidFill>
              <a:ln w="893" cap="flat">
                <a:noFill/>
                <a:prstDash val="solid"/>
                <a:miter/>
              </a:ln>
            </p:spPr>
            <p:txBody>
              <a:bodyPr rtlCol="0" anchor="ctr"/>
              <a:lstStyle/>
              <a:p>
                <a:endParaRPr lang="fr-FR"/>
              </a:p>
            </p:txBody>
          </p:sp>
        </p:grpSp>
        <p:sp>
          <p:nvSpPr>
            <p:cNvPr id="60" name="Forme libre 59">
              <a:extLst>
                <a:ext uri="{FF2B5EF4-FFF2-40B4-BE49-F238E27FC236}">
                  <a16:creationId xmlns:a16="http://schemas.microsoft.com/office/drawing/2014/main" id="{B664CACB-77F3-F987-1723-74C2CAFF7160}"/>
                </a:ext>
              </a:extLst>
            </p:cNvPr>
            <p:cNvSpPr/>
            <p:nvPr/>
          </p:nvSpPr>
          <p:spPr>
            <a:xfrm>
              <a:off x="3189814" y="2048458"/>
              <a:ext cx="5812369" cy="1982292"/>
            </a:xfrm>
            <a:custGeom>
              <a:avLst/>
              <a:gdLst>
                <a:gd name="connsiteX0" fmla="*/ 0 w 5812369"/>
                <a:gd name="connsiteY0" fmla="*/ 857474 h 1982292"/>
                <a:gd name="connsiteX1" fmla="*/ 0 w 5812369"/>
                <a:gd name="connsiteY1" fmla="*/ 186874 h 1982292"/>
                <a:gd name="connsiteX2" fmla="*/ 203880 w 5812369"/>
                <a:gd name="connsiteY2" fmla="*/ 186874 h 1982292"/>
                <a:gd name="connsiteX3" fmla="*/ 377357 w 5812369"/>
                <a:gd name="connsiteY3" fmla="*/ 240522 h 1982292"/>
                <a:gd name="connsiteX4" fmla="*/ 441740 w 5812369"/>
                <a:gd name="connsiteY4" fmla="*/ 387160 h 1982292"/>
                <a:gd name="connsiteX5" fmla="*/ 414020 w 5812369"/>
                <a:gd name="connsiteY5" fmla="*/ 490879 h 1982292"/>
                <a:gd name="connsiteX6" fmla="*/ 335329 w 5812369"/>
                <a:gd name="connsiteY6" fmla="*/ 560621 h 1982292"/>
                <a:gd name="connsiteX7" fmla="*/ 544574 w 5812369"/>
                <a:gd name="connsiteY7" fmla="*/ 857474 h 1982292"/>
                <a:gd name="connsiteX8" fmla="*/ 382722 w 5812369"/>
                <a:gd name="connsiteY8" fmla="*/ 857474 h 1982292"/>
                <a:gd name="connsiteX9" fmla="*/ 204774 w 5812369"/>
                <a:gd name="connsiteY9" fmla="*/ 586551 h 1982292"/>
                <a:gd name="connsiteX10" fmla="*/ 135920 w 5812369"/>
                <a:gd name="connsiteY10" fmla="*/ 586551 h 1982292"/>
                <a:gd name="connsiteX11" fmla="*/ 135920 w 5812369"/>
                <a:gd name="connsiteY11" fmla="*/ 857474 h 1982292"/>
                <a:gd name="connsiteX12" fmla="*/ 135920 w 5812369"/>
                <a:gd name="connsiteY12" fmla="*/ 471208 h 1982292"/>
                <a:gd name="connsiteX13" fmla="*/ 211928 w 5812369"/>
                <a:gd name="connsiteY13" fmla="*/ 471208 h 1982292"/>
                <a:gd name="connsiteX14" fmla="*/ 278100 w 5812369"/>
                <a:gd name="connsiteY14" fmla="*/ 448855 h 1982292"/>
                <a:gd name="connsiteX15" fmla="*/ 302243 w 5812369"/>
                <a:gd name="connsiteY15" fmla="*/ 385371 h 1982292"/>
                <a:gd name="connsiteX16" fmla="*/ 278100 w 5812369"/>
                <a:gd name="connsiteY16" fmla="*/ 324570 h 1982292"/>
                <a:gd name="connsiteX17" fmla="*/ 211928 w 5812369"/>
                <a:gd name="connsiteY17" fmla="*/ 303111 h 1982292"/>
                <a:gd name="connsiteX18" fmla="*/ 135920 w 5812369"/>
                <a:gd name="connsiteY18" fmla="*/ 303111 h 1982292"/>
                <a:gd name="connsiteX19" fmla="*/ 639361 w 5812369"/>
                <a:gd name="connsiteY19" fmla="*/ 857474 h 1982292"/>
                <a:gd name="connsiteX20" fmla="*/ 639361 w 5812369"/>
                <a:gd name="connsiteY20" fmla="*/ 186874 h 1982292"/>
                <a:gd name="connsiteX21" fmla="*/ 1028342 w 5812369"/>
                <a:gd name="connsiteY21" fmla="*/ 186874 h 1982292"/>
                <a:gd name="connsiteX22" fmla="*/ 1028342 w 5812369"/>
                <a:gd name="connsiteY22" fmla="*/ 303111 h 1982292"/>
                <a:gd name="connsiteX23" fmla="*/ 774387 w 5812369"/>
                <a:gd name="connsiteY23" fmla="*/ 303111 h 1982292"/>
                <a:gd name="connsiteX24" fmla="*/ 774387 w 5812369"/>
                <a:gd name="connsiteY24" fmla="*/ 457796 h 1982292"/>
                <a:gd name="connsiteX25" fmla="*/ 989891 w 5812369"/>
                <a:gd name="connsiteY25" fmla="*/ 457796 h 1982292"/>
                <a:gd name="connsiteX26" fmla="*/ 989891 w 5812369"/>
                <a:gd name="connsiteY26" fmla="*/ 574033 h 1982292"/>
                <a:gd name="connsiteX27" fmla="*/ 774387 w 5812369"/>
                <a:gd name="connsiteY27" fmla="*/ 574033 h 1982292"/>
                <a:gd name="connsiteX28" fmla="*/ 774387 w 5812369"/>
                <a:gd name="connsiteY28" fmla="*/ 741236 h 1982292"/>
                <a:gd name="connsiteX29" fmla="*/ 1028342 w 5812369"/>
                <a:gd name="connsiteY29" fmla="*/ 741236 h 1982292"/>
                <a:gd name="connsiteX30" fmla="*/ 1028342 w 5812369"/>
                <a:gd name="connsiteY30" fmla="*/ 857474 h 1982292"/>
                <a:gd name="connsiteX31" fmla="*/ 770810 w 5812369"/>
                <a:gd name="connsiteY31" fmla="*/ 129649 h 1982292"/>
                <a:gd name="connsiteX32" fmla="*/ 878115 w 5812369"/>
                <a:gd name="connsiteY32" fmla="*/ 0 h 1982292"/>
                <a:gd name="connsiteX33" fmla="*/ 1017612 w 5812369"/>
                <a:gd name="connsiteY33" fmla="*/ 0 h 1982292"/>
                <a:gd name="connsiteX34" fmla="*/ 894211 w 5812369"/>
                <a:gd name="connsiteY34" fmla="*/ 129649 h 1982292"/>
                <a:gd name="connsiteX35" fmla="*/ 1193771 w 5812369"/>
                <a:gd name="connsiteY35" fmla="*/ 857474 h 1982292"/>
                <a:gd name="connsiteX36" fmla="*/ 1193771 w 5812369"/>
                <a:gd name="connsiteY36" fmla="*/ 186874 h 1982292"/>
                <a:gd name="connsiteX37" fmla="*/ 1414641 w 5812369"/>
                <a:gd name="connsiteY37" fmla="*/ 186874 h 1982292"/>
                <a:gd name="connsiteX38" fmla="*/ 1587224 w 5812369"/>
                <a:gd name="connsiteY38" fmla="*/ 240522 h 1982292"/>
                <a:gd name="connsiteX39" fmla="*/ 1650713 w 5812369"/>
                <a:gd name="connsiteY39" fmla="*/ 387160 h 1982292"/>
                <a:gd name="connsiteX40" fmla="*/ 1587224 w 5812369"/>
                <a:gd name="connsiteY40" fmla="*/ 532903 h 1982292"/>
                <a:gd name="connsiteX41" fmla="*/ 1414641 w 5812369"/>
                <a:gd name="connsiteY41" fmla="*/ 586551 h 1982292"/>
                <a:gd name="connsiteX42" fmla="*/ 1329691 w 5812369"/>
                <a:gd name="connsiteY42" fmla="*/ 586551 h 1982292"/>
                <a:gd name="connsiteX43" fmla="*/ 1329691 w 5812369"/>
                <a:gd name="connsiteY43" fmla="*/ 857474 h 1982292"/>
                <a:gd name="connsiteX44" fmla="*/ 1329691 w 5812369"/>
                <a:gd name="connsiteY44" fmla="*/ 471208 h 1982292"/>
                <a:gd name="connsiteX45" fmla="*/ 1420007 w 5812369"/>
                <a:gd name="connsiteY45" fmla="*/ 471208 h 1982292"/>
                <a:gd name="connsiteX46" fmla="*/ 1487967 w 5812369"/>
                <a:gd name="connsiteY46" fmla="*/ 447961 h 1982292"/>
                <a:gd name="connsiteX47" fmla="*/ 1512110 w 5812369"/>
                <a:gd name="connsiteY47" fmla="*/ 385371 h 1982292"/>
                <a:gd name="connsiteX48" fmla="*/ 1487072 w 5812369"/>
                <a:gd name="connsiteY48" fmla="*/ 324570 h 1982292"/>
                <a:gd name="connsiteX49" fmla="*/ 1420007 w 5812369"/>
                <a:gd name="connsiteY49" fmla="*/ 303111 h 1982292"/>
                <a:gd name="connsiteX50" fmla="*/ 1329691 w 5812369"/>
                <a:gd name="connsiteY50" fmla="*/ 303111 h 1982292"/>
                <a:gd name="connsiteX51" fmla="*/ 1759807 w 5812369"/>
                <a:gd name="connsiteY51" fmla="*/ 595493 h 1982292"/>
                <a:gd name="connsiteX52" fmla="*/ 1759807 w 5812369"/>
                <a:gd name="connsiteY52" fmla="*/ 186874 h 1982292"/>
                <a:gd name="connsiteX53" fmla="*/ 1895727 w 5812369"/>
                <a:gd name="connsiteY53" fmla="*/ 186874 h 1982292"/>
                <a:gd name="connsiteX54" fmla="*/ 1895727 w 5812369"/>
                <a:gd name="connsiteY54" fmla="*/ 606222 h 1982292"/>
                <a:gd name="connsiteX55" fmla="*/ 1931495 w 5812369"/>
                <a:gd name="connsiteY55" fmla="*/ 711730 h 1982292"/>
                <a:gd name="connsiteX56" fmla="*/ 2030753 w 5812369"/>
                <a:gd name="connsiteY56" fmla="*/ 749283 h 1982292"/>
                <a:gd name="connsiteX57" fmla="*/ 2129116 w 5812369"/>
                <a:gd name="connsiteY57" fmla="*/ 711730 h 1982292"/>
                <a:gd name="connsiteX58" fmla="*/ 2164884 w 5812369"/>
                <a:gd name="connsiteY58" fmla="*/ 606222 h 1982292"/>
                <a:gd name="connsiteX59" fmla="*/ 2164884 w 5812369"/>
                <a:gd name="connsiteY59" fmla="*/ 186874 h 1982292"/>
                <a:gd name="connsiteX60" fmla="*/ 2300804 w 5812369"/>
                <a:gd name="connsiteY60" fmla="*/ 186874 h 1982292"/>
                <a:gd name="connsiteX61" fmla="*/ 2300804 w 5812369"/>
                <a:gd name="connsiteY61" fmla="*/ 595493 h 1982292"/>
                <a:gd name="connsiteX62" fmla="*/ 2228373 w 5812369"/>
                <a:gd name="connsiteY62" fmla="*/ 802037 h 1982292"/>
                <a:gd name="connsiteX63" fmla="*/ 2029858 w 5812369"/>
                <a:gd name="connsiteY63" fmla="*/ 876250 h 1982292"/>
                <a:gd name="connsiteX64" fmla="*/ 1832238 w 5812369"/>
                <a:gd name="connsiteY64" fmla="*/ 802037 h 1982292"/>
                <a:gd name="connsiteX65" fmla="*/ 1759807 w 5812369"/>
                <a:gd name="connsiteY65" fmla="*/ 595493 h 1982292"/>
                <a:gd name="connsiteX66" fmla="*/ 2477858 w 5812369"/>
                <a:gd name="connsiteY66" fmla="*/ 857474 h 1982292"/>
                <a:gd name="connsiteX67" fmla="*/ 2477858 w 5812369"/>
                <a:gd name="connsiteY67" fmla="*/ 186874 h 1982292"/>
                <a:gd name="connsiteX68" fmla="*/ 2667431 w 5812369"/>
                <a:gd name="connsiteY68" fmla="*/ 186874 h 1982292"/>
                <a:gd name="connsiteX69" fmla="*/ 2831071 w 5812369"/>
                <a:gd name="connsiteY69" fmla="*/ 235157 h 1982292"/>
                <a:gd name="connsiteX70" fmla="*/ 2890983 w 5812369"/>
                <a:gd name="connsiteY70" fmla="*/ 369277 h 1982292"/>
                <a:gd name="connsiteX71" fmla="*/ 2820341 w 5812369"/>
                <a:gd name="connsiteY71" fmla="*/ 501609 h 1982292"/>
                <a:gd name="connsiteX72" fmla="*/ 2901714 w 5812369"/>
                <a:gd name="connsiteY72" fmla="*/ 565986 h 1982292"/>
                <a:gd name="connsiteX73" fmla="*/ 2930329 w 5812369"/>
                <a:gd name="connsiteY73" fmla="*/ 659870 h 1982292"/>
                <a:gd name="connsiteX74" fmla="*/ 2863263 w 5812369"/>
                <a:gd name="connsiteY74" fmla="*/ 804720 h 1982292"/>
                <a:gd name="connsiteX75" fmla="*/ 2681738 w 5812369"/>
                <a:gd name="connsiteY75" fmla="*/ 857474 h 1982292"/>
                <a:gd name="connsiteX76" fmla="*/ 2612884 w 5812369"/>
                <a:gd name="connsiteY76" fmla="*/ 741236 h 1982292"/>
                <a:gd name="connsiteX77" fmla="*/ 2689786 w 5812369"/>
                <a:gd name="connsiteY77" fmla="*/ 741236 h 1982292"/>
                <a:gd name="connsiteX78" fmla="*/ 2764005 w 5812369"/>
                <a:gd name="connsiteY78" fmla="*/ 717989 h 1982292"/>
                <a:gd name="connsiteX79" fmla="*/ 2790832 w 5812369"/>
                <a:gd name="connsiteY79" fmla="*/ 652717 h 1982292"/>
                <a:gd name="connsiteX80" fmla="*/ 2764005 w 5812369"/>
                <a:gd name="connsiteY80" fmla="*/ 588340 h 1982292"/>
                <a:gd name="connsiteX81" fmla="*/ 2689786 w 5812369"/>
                <a:gd name="connsiteY81" fmla="*/ 565986 h 1982292"/>
                <a:gd name="connsiteX82" fmla="*/ 2612884 w 5812369"/>
                <a:gd name="connsiteY82" fmla="*/ 565986 h 1982292"/>
                <a:gd name="connsiteX83" fmla="*/ 2612884 w 5812369"/>
                <a:gd name="connsiteY83" fmla="*/ 449749 h 1982292"/>
                <a:gd name="connsiteX84" fmla="*/ 2670113 w 5812369"/>
                <a:gd name="connsiteY84" fmla="*/ 449749 h 1982292"/>
                <a:gd name="connsiteX85" fmla="*/ 2730025 w 5812369"/>
                <a:gd name="connsiteY85" fmla="*/ 430078 h 1982292"/>
                <a:gd name="connsiteX86" fmla="*/ 2751486 w 5812369"/>
                <a:gd name="connsiteY86" fmla="*/ 375536 h 1982292"/>
                <a:gd name="connsiteX87" fmla="*/ 2730025 w 5812369"/>
                <a:gd name="connsiteY87" fmla="*/ 322782 h 1982292"/>
                <a:gd name="connsiteX88" fmla="*/ 2670113 w 5812369"/>
                <a:gd name="connsiteY88" fmla="*/ 303111 h 1982292"/>
                <a:gd name="connsiteX89" fmla="*/ 2612884 w 5812369"/>
                <a:gd name="connsiteY89" fmla="*/ 303111 h 1982292"/>
                <a:gd name="connsiteX90" fmla="*/ 3077873 w 5812369"/>
                <a:gd name="connsiteY90" fmla="*/ 857474 h 1982292"/>
                <a:gd name="connsiteX91" fmla="*/ 3077873 w 5812369"/>
                <a:gd name="connsiteY91" fmla="*/ 186874 h 1982292"/>
                <a:gd name="connsiteX92" fmla="*/ 3212899 w 5812369"/>
                <a:gd name="connsiteY92" fmla="*/ 186874 h 1982292"/>
                <a:gd name="connsiteX93" fmla="*/ 3212899 w 5812369"/>
                <a:gd name="connsiteY93" fmla="*/ 734083 h 1982292"/>
                <a:gd name="connsiteX94" fmla="*/ 3466855 w 5812369"/>
                <a:gd name="connsiteY94" fmla="*/ 734083 h 1982292"/>
                <a:gd name="connsiteX95" fmla="*/ 3466855 w 5812369"/>
                <a:gd name="connsiteY95" fmla="*/ 857474 h 1982292"/>
                <a:gd name="connsiteX96" fmla="*/ 3595621 w 5812369"/>
                <a:gd name="connsiteY96" fmla="*/ 857474 h 1982292"/>
                <a:gd name="connsiteX97" fmla="*/ 3595621 w 5812369"/>
                <a:gd name="connsiteY97" fmla="*/ 186874 h 1982292"/>
                <a:gd name="connsiteX98" fmla="*/ 3730647 w 5812369"/>
                <a:gd name="connsiteY98" fmla="*/ 186874 h 1982292"/>
                <a:gd name="connsiteX99" fmla="*/ 3730647 w 5812369"/>
                <a:gd name="connsiteY99" fmla="*/ 857474 h 1982292"/>
                <a:gd name="connsiteX100" fmla="*/ 3896076 w 5812369"/>
                <a:gd name="connsiteY100" fmla="*/ 658976 h 1982292"/>
                <a:gd name="connsiteX101" fmla="*/ 3870144 w 5812369"/>
                <a:gd name="connsiteY101" fmla="*/ 522174 h 1982292"/>
                <a:gd name="connsiteX102" fmla="*/ 3896076 w 5812369"/>
                <a:gd name="connsiteY102" fmla="*/ 386265 h 1982292"/>
                <a:gd name="connsiteX103" fmla="*/ 3967613 w 5812369"/>
                <a:gd name="connsiteY103" fmla="*/ 272711 h 1982292"/>
                <a:gd name="connsiteX104" fmla="*/ 4080284 w 5812369"/>
                <a:gd name="connsiteY104" fmla="*/ 195815 h 1982292"/>
                <a:gd name="connsiteX105" fmla="*/ 4224252 w 5812369"/>
                <a:gd name="connsiteY105" fmla="*/ 167203 h 1982292"/>
                <a:gd name="connsiteX106" fmla="*/ 4368220 w 5812369"/>
                <a:gd name="connsiteY106" fmla="*/ 195815 h 1982292"/>
                <a:gd name="connsiteX107" fmla="*/ 4480890 w 5812369"/>
                <a:gd name="connsiteY107" fmla="*/ 272711 h 1982292"/>
                <a:gd name="connsiteX108" fmla="*/ 4552427 w 5812369"/>
                <a:gd name="connsiteY108" fmla="*/ 386265 h 1982292"/>
                <a:gd name="connsiteX109" fmla="*/ 4578359 w 5812369"/>
                <a:gd name="connsiteY109" fmla="*/ 522174 h 1982292"/>
                <a:gd name="connsiteX110" fmla="*/ 4543485 w 5812369"/>
                <a:gd name="connsiteY110" fmla="*/ 679541 h 1982292"/>
                <a:gd name="connsiteX111" fmla="*/ 4446910 w 5812369"/>
                <a:gd name="connsiteY111" fmla="*/ 802037 h 1982292"/>
                <a:gd name="connsiteX112" fmla="*/ 4487150 w 5812369"/>
                <a:gd name="connsiteY112" fmla="*/ 840485 h 1982292"/>
                <a:gd name="connsiteX113" fmla="*/ 4626646 w 5812369"/>
                <a:gd name="connsiteY113" fmla="*/ 903968 h 1982292"/>
                <a:gd name="connsiteX114" fmla="*/ 4674934 w 5812369"/>
                <a:gd name="connsiteY114" fmla="*/ 896815 h 1982292"/>
                <a:gd name="connsiteX115" fmla="*/ 4674934 w 5812369"/>
                <a:gd name="connsiteY115" fmla="*/ 1012159 h 1982292"/>
                <a:gd name="connsiteX116" fmla="*/ 4604291 w 5812369"/>
                <a:gd name="connsiteY116" fmla="*/ 1023782 h 1982292"/>
                <a:gd name="connsiteX117" fmla="*/ 4395940 w 5812369"/>
                <a:gd name="connsiteY117" fmla="*/ 936157 h 1982292"/>
                <a:gd name="connsiteX118" fmla="*/ 4316355 w 5812369"/>
                <a:gd name="connsiteY118" fmla="*/ 864627 h 1982292"/>
                <a:gd name="connsiteX119" fmla="*/ 4224252 w 5812369"/>
                <a:gd name="connsiteY119" fmla="*/ 876250 h 1982292"/>
                <a:gd name="connsiteX120" fmla="*/ 4080284 w 5812369"/>
                <a:gd name="connsiteY120" fmla="*/ 847638 h 1982292"/>
                <a:gd name="connsiteX121" fmla="*/ 3967613 w 5812369"/>
                <a:gd name="connsiteY121" fmla="*/ 771637 h 1982292"/>
                <a:gd name="connsiteX122" fmla="*/ 3896076 w 5812369"/>
                <a:gd name="connsiteY122" fmla="*/ 658976 h 1982292"/>
                <a:gd name="connsiteX123" fmla="*/ 4070447 w 5812369"/>
                <a:gd name="connsiteY123" fmla="*/ 360336 h 1982292"/>
                <a:gd name="connsiteX124" fmla="*/ 4008747 w 5812369"/>
                <a:gd name="connsiteY124" fmla="*/ 522174 h 1982292"/>
                <a:gd name="connsiteX125" fmla="*/ 4070447 w 5812369"/>
                <a:gd name="connsiteY125" fmla="*/ 684012 h 1982292"/>
                <a:gd name="connsiteX126" fmla="*/ 4225146 w 5812369"/>
                <a:gd name="connsiteY126" fmla="*/ 749283 h 1982292"/>
                <a:gd name="connsiteX127" fmla="*/ 4335134 w 5812369"/>
                <a:gd name="connsiteY127" fmla="*/ 719777 h 1982292"/>
                <a:gd name="connsiteX128" fmla="*/ 4412036 w 5812369"/>
                <a:gd name="connsiteY128" fmla="*/ 637517 h 1982292"/>
                <a:gd name="connsiteX129" fmla="*/ 4439756 w 5812369"/>
                <a:gd name="connsiteY129" fmla="*/ 522174 h 1982292"/>
                <a:gd name="connsiteX130" fmla="*/ 4378056 w 5812369"/>
                <a:gd name="connsiteY130" fmla="*/ 360336 h 1982292"/>
                <a:gd name="connsiteX131" fmla="*/ 4224252 w 5812369"/>
                <a:gd name="connsiteY131" fmla="*/ 295064 h 1982292"/>
                <a:gd name="connsiteX132" fmla="*/ 4069553 w 5812369"/>
                <a:gd name="connsiteY132" fmla="*/ 360336 h 1982292"/>
                <a:gd name="connsiteX133" fmla="*/ 4705337 w 5812369"/>
                <a:gd name="connsiteY133" fmla="*/ 595493 h 1982292"/>
                <a:gd name="connsiteX134" fmla="*/ 4705337 w 5812369"/>
                <a:gd name="connsiteY134" fmla="*/ 186874 h 1982292"/>
                <a:gd name="connsiteX135" fmla="*/ 4841257 w 5812369"/>
                <a:gd name="connsiteY135" fmla="*/ 186874 h 1982292"/>
                <a:gd name="connsiteX136" fmla="*/ 4841257 w 5812369"/>
                <a:gd name="connsiteY136" fmla="*/ 606222 h 1982292"/>
                <a:gd name="connsiteX137" fmla="*/ 4877025 w 5812369"/>
                <a:gd name="connsiteY137" fmla="*/ 711730 h 1982292"/>
                <a:gd name="connsiteX138" fmla="*/ 4976283 w 5812369"/>
                <a:gd name="connsiteY138" fmla="*/ 749283 h 1982292"/>
                <a:gd name="connsiteX139" fmla="*/ 5074646 w 5812369"/>
                <a:gd name="connsiteY139" fmla="*/ 711730 h 1982292"/>
                <a:gd name="connsiteX140" fmla="*/ 5110414 w 5812369"/>
                <a:gd name="connsiteY140" fmla="*/ 606222 h 1982292"/>
                <a:gd name="connsiteX141" fmla="*/ 5110414 w 5812369"/>
                <a:gd name="connsiteY141" fmla="*/ 186874 h 1982292"/>
                <a:gd name="connsiteX142" fmla="*/ 5246334 w 5812369"/>
                <a:gd name="connsiteY142" fmla="*/ 186874 h 1982292"/>
                <a:gd name="connsiteX143" fmla="*/ 5246334 w 5812369"/>
                <a:gd name="connsiteY143" fmla="*/ 595493 h 1982292"/>
                <a:gd name="connsiteX144" fmla="*/ 5173903 w 5812369"/>
                <a:gd name="connsiteY144" fmla="*/ 802037 h 1982292"/>
                <a:gd name="connsiteX145" fmla="*/ 4975389 w 5812369"/>
                <a:gd name="connsiteY145" fmla="*/ 876250 h 1982292"/>
                <a:gd name="connsiteX146" fmla="*/ 4777768 w 5812369"/>
                <a:gd name="connsiteY146" fmla="*/ 802037 h 1982292"/>
                <a:gd name="connsiteX147" fmla="*/ 4705337 w 5812369"/>
                <a:gd name="connsiteY147" fmla="*/ 595493 h 1982292"/>
                <a:gd name="connsiteX148" fmla="*/ 5423388 w 5812369"/>
                <a:gd name="connsiteY148" fmla="*/ 857474 h 1982292"/>
                <a:gd name="connsiteX149" fmla="*/ 5423388 w 5812369"/>
                <a:gd name="connsiteY149" fmla="*/ 186874 h 1982292"/>
                <a:gd name="connsiteX150" fmla="*/ 5812370 w 5812369"/>
                <a:gd name="connsiteY150" fmla="*/ 186874 h 1982292"/>
                <a:gd name="connsiteX151" fmla="*/ 5812370 w 5812369"/>
                <a:gd name="connsiteY151" fmla="*/ 303111 h 1982292"/>
                <a:gd name="connsiteX152" fmla="*/ 5558414 w 5812369"/>
                <a:gd name="connsiteY152" fmla="*/ 303111 h 1982292"/>
                <a:gd name="connsiteX153" fmla="*/ 5558414 w 5812369"/>
                <a:gd name="connsiteY153" fmla="*/ 457796 h 1982292"/>
                <a:gd name="connsiteX154" fmla="*/ 5773919 w 5812369"/>
                <a:gd name="connsiteY154" fmla="*/ 457796 h 1982292"/>
                <a:gd name="connsiteX155" fmla="*/ 5773919 w 5812369"/>
                <a:gd name="connsiteY155" fmla="*/ 574033 h 1982292"/>
                <a:gd name="connsiteX156" fmla="*/ 5558414 w 5812369"/>
                <a:gd name="connsiteY156" fmla="*/ 574033 h 1982292"/>
                <a:gd name="connsiteX157" fmla="*/ 5558414 w 5812369"/>
                <a:gd name="connsiteY157" fmla="*/ 741236 h 1982292"/>
                <a:gd name="connsiteX158" fmla="*/ 5812370 w 5812369"/>
                <a:gd name="connsiteY158" fmla="*/ 741236 h 1982292"/>
                <a:gd name="connsiteX159" fmla="*/ 5812370 w 5812369"/>
                <a:gd name="connsiteY159" fmla="*/ 857474 h 1982292"/>
                <a:gd name="connsiteX160" fmla="*/ 0 w 5812369"/>
                <a:gd name="connsiteY160" fmla="*/ 1827608 h 1982292"/>
                <a:gd name="connsiteX161" fmla="*/ 0 w 5812369"/>
                <a:gd name="connsiteY161" fmla="*/ 1157008 h 1982292"/>
                <a:gd name="connsiteX162" fmla="*/ 388982 w 5812369"/>
                <a:gd name="connsiteY162" fmla="*/ 1157008 h 1982292"/>
                <a:gd name="connsiteX163" fmla="*/ 388982 w 5812369"/>
                <a:gd name="connsiteY163" fmla="*/ 1273245 h 1982292"/>
                <a:gd name="connsiteX164" fmla="*/ 135920 w 5812369"/>
                <a:gd name="connsiteY164" fmla="*/ 1273245 h 1982292"/>
                <a:gd name="connsiteX165" fmla="*/ 135920 w 5812369"/>
                <a:gd name="connsiteY165" fmla="*/ 1427930 h 1982292"/>
                <a:gd name="connsiteX166" fmla="*/ 351425 w 5812369"/>
                <a:gd name="connsiteY166" fmla="*/ 1427930 h 1982292"/>
                <a:gd name="connsiteX167" fmla="*/ 351425 w 5812369"/>
                <a:gd name="connsiteY167" fmla="*/ 1544168 h 1982292"/>
                <a:gd name="connsiteX168" fmla="*/ 135920 w 5812369"/>
                <a:gd name="connsiteY168" fmla="*/ 1544168 h 1982292"/>
                <a:gd name="connsiteX169" fmla="*/ 135920 w 5812369"/>
                <a:gd name="connsiteY169" fmla="*/ 1827608 h 1982292"/>
                <a:gd name="connsiteX170" fmla="*/ 517748 w 5812369"/>
                <a:gd name="connsiteY170" fmla="*/ 1827608 h 1982292"/>
                <a:gd name="connsiteX171" fmla="*/ 517748 w 5812369"/>
                <a:gd name="connsiteY171" fmla="*/ 1157008 h 1982292"/>
                <a:gd name="connsiteX172" fmla="*/ 721628 w 5812369"/>
                <a:gd name="connsiteY172" fmla="*/ 1157008 h 1982292"/>
                <a:gd name="connsiteX173" fmla="*/ 895999 w 5812369"/>
                <a:gd name="connsiteY173" fmla="*/ 1210656 h 1982292"/>
                <a:gd name="connsiteX174" fmla="*/ 959488 w 5812369"/>
                <a:gd name="connsiteY174" fmla="*/ 1357294 h 1982292"/>
                <a:gd name="connsiteX175" fmla="*/ 931768 w 5812369"/>
                <a:gd name="connsiteY175" fmla="*/ 1461907 h 1982292"/>
                <a:gd name="connsiteX176" fmla="*/ 853077 w 5812369"/>
                <a:gd name="connsiteY176" fmla="*/ 1530756 h 1982292"/>
                <a:gd name="connsiteX177" fmla="*/ 1062322 w 5812369"/>
                <a:gd name="connsiteY177" fmla="*/ 1827608 h 1982292"/>
                <a:gd name="connsiteX178" fmla="*/ 900470 w 5812369"/>
                <a:gd name="connsiteY178" fmla="*/ 1827608 h 1982292"/>
                <a:gd name="connsiteX179" fmla="*/ 722522 w 5812369"/>
                <a:gd name="connsiteY179" fmla="*/ 1556686 h 1982292"/>
                <a:gd name="connsiteX180" fmla="*/ 653668 w 5812369"/>
                <a:gd name="connsiteY180" fmla="*/ 1556686 h 1982292"/>
                <a:gd name="connsiteX181" fmla="*/ 653668 w 5812369"/>
                <a:gd name="connsiteY181" fmla="*/ 1827608 h 1982292"/>
                <a:gd name="connsiteX182" fmla="*/ 653668 w 5812369"/>
                <a:gd name="connsiteY182" fmla="*/ 1441342 h 1982292"/>
                <a:gd name="connsiteX183" fmla="*/ 729676 w 5812369"/>
                <a:gd name="connsiteY183" fmla="*/ 1441342 h 1982292"/>
                <a:gd name="connsiteX184" fmla="*/ 796742 w 5812369"/>
                <a:gd name="connsiteY184" fmla="*/ 1418989 h 1982292"/>
                <a:gd name="connsiteX185" fmla="*/ 819991 w 5812369"/>
                <a:gd name="connsiteY185" fmla="*/ 1355506 h 1982292"/>
                <a:gd name="connsiteX186" fmla="*/ 796742 w 5812369"/>
                <a:gd name="connsiteY186" fmla="*/ 1294705 h 1982292"/>
                <a:gd name="connsiteX187" fmla="*/ 729676 w 5812369"/>
                <a:gd name="connsiteY187" fmla="*/ 1273245 h 1982292"/>
                <a:gd name="connsiteX188" fmla="*/ 653668 w 5812369"/>
                <a:gd name="connsiteY188" fmla="*/ 1273245 h 1982292"/>
                <a:gd name="connsiteX189" fmla="*/ 1100773 w 5812369"/>
                <a:gd name="connsiteY189" fmla="*/ 1827608 h 1982292"/>
                <a:gd name="connsiteX190" fmla="*/ 1353835 w 5812369"/>
                <a:gd name="connsiteY190" fmla="*/ 1157008 h 1982292"/>
                <a:gd name="connsiteX191" fmla="*/ 1530889 w 5812369"/>
                <a:gd name="connsiteY191" fmla="*/ 1157008 h 1982292"/>
                <a:gd name="connsiteX192" fmla="*/ 1783950 w 5812369"/>
                <a:gd name="connsiteY192" fmla="*/ 1827608 h 1982292"/>
                <a:gd name="connsiteX193" fmla="*/ 1639982 w 5812369"/>
                <a:gd name="connsiteY193" fmla="*/ 1827608 h 1982292"/>
                <a:gd name="connsiteX194" fmla="*/ 1575599 w 5812369"/>
                <a:gd name="connsiteY194" fmla="*/ 1653252 h 1982292"/>
                <a:gd name="connsiteX195" fmla="*/ 1308230 w 5812369"/>
                <a:gd name="connsiteY195" fmla="*/ 1653252 h 1982292"/>
                <a:gd name="connsiteX196" fmla="*/ 1244741 w 5812369"/>
                <a:gd name="connsiteY196" fmla="*/ 1827608 h 1982292"/>
                <a:gd name="connsiteX197" fmla="*/ 1350258 w 5812369"/>
                <a:gd name="connsiteY197" fmla="*/ 1537015 h 1982292"/>
                <a:gd name="connsiteX198" fmla="*/ 1534466 w 5812369"/>
                <a:gd name="connsiteY198" fmla="*/ 1537015 h 1982292"/>
                <a:gd name="connsiteX199" fmla="*/ 1442362 w 5812369"/>
                <a:gd name="connsiteY199" fmla="*/ 1285763 h 1982292"/>
                <a:gd name="connsiteX200" fmla="*/ 1896621 w 5812369"/>
                <a:gd name="connsiteY200" fmla="*/ 1827608 h 1982292"/>
                <a:gd name="connsiteX201" fmla="*/ 1896621 w 5812369"/>
                <a:gd name="connsiteY201" fmla="*/ 1157008 h 1982292"/>
                <a:gd name="connsiteX202" fmla="*/ 2070098 w 5812369"/>
                <a:gd name="connsiteY202" fmla="*/ 1157008 h 1982292"/>
                <a:gd name="connsiteX203" fmla="*/ 2368764 w 5812369"/>
                <a:gd name="connsiteY203" fmla="*/ 1637158 h 1982292"/>
                <a:gd name="connsiteX204" fmla="*/ 2368764 w 5812369"/>
                <a:gd name="connsiteY204" fmla="*/ 1157008 h 1982292"/>
                <a:gd name="connsiteX205" fmla="*/ 2503790 w 5812369"/>
                <a:gd name="connsiteY205" fmla="*/ 1157008 h 1982292"/>
                <a:gd name="connsiteX206" fmla="*/ 2503790 w 5812369"/>
                <a:gd name="connsiteY206" fmla="*/ 1827608 h 1982292"/>
                <a:gd name="connsiteX207" fmla="*/ 2330313 w 5812369"/>
                <a:gd name="connsiteY207" fmla="*/ 1827608 h 1982292"/>
                <a:gd name="connsiteX208" fmla="*/ 2031647 w 5812369"/>
                <a:gd name="connsiteY208" fmla="*/ 1345670 h 1982292"/>
                <a:gd name="connsiteX209" fmla="*/ 2031647 w 5812369"/>
                <a:gd name="connsiteY209" fmla="*/ 1827608 h 1982292"/>
                <a:gd name="connsiteX210" fmla="*/ 2644181 w 5812369"/>
                <a:gd name="connsiteY210" fmla="*/ 1492308 h 1982292"/>
                <a:gd name="connsiteX211" fmla="*/ 2670113 w 5812369"/>
                <a:gd name="connsiteY211" fmla="*/ 1356400 h 1982292"/>
                <a:gd name="connsiteX212" fmla="*/ 2741650 w 5812369"/>
                <a:gd name="connsiteY212" fmla="*/ 1242845 h 1982292"/>
                <a:gd name="connsiteX213" fmla="*/ 2854321 w 5812369"/>
                <a:gd name="connsiteY213" fmla="*/ 1166844 h 1982292"/>
                <a:gd name="connsiteX214" fmla="*/ 2999183 w 5812369"/>
                <a:gd name="connsiteY214" fmla="*/ 1138231 h 1982292"/>
                <a:gd name="connsiteX215" fmla="*/ 3160141 w 5812369"/>
                <a:gd name="connsiteY215" fmla="*/ 1173997 h 1982292"/>
                <a:gd name="connsiteX216" fmla="*/ 3279965 w 5812369"/>
                <a:gd name="connsiteY216" fmla="*/ 1274140 h 1982292"/>
                <a:gd name="connsiteX217" fmla="*/ 3173554 w 5812369"/>
                <a:gd name="connsiteY217" fmla="*/ 1357294 h 1982292"/>
                <a:gd name="connsiteX218" fmla="*/ 3099334 w 5812369"/>
                <a:gd name="connsiteY218" fmla="*/ 1290234 h 1982292"/>
                <a:gd name="connsiteX219" fmla="*/ 2999183 w 5812369"/>
                <a:gd name="connsiteY219" fmla="*/ 1265198 h 1982292"/>
                <a:gd name="connsiteX220" fmla="*/ 2844484 w 5812369"/>
                <a:gd name="connsiteY220" fmla="*/ 1330470 h 1982292"/>
                <a:gd name="connsiteX221" fmla="*/ 2782784 w 5812369"/>
                <a:gd name="connsiteY221" fmla="*/ 1492308 h 1982292"/>
                <a:gd name="connsiteX222" fmla="*/ 2844484 w 5812369"/>
                <a:gd name="connsiteY222" fmla="*/ 1655040 h 1982292"/>
                <a:gd name="connsiteX223" fmla="*/ 2999183 w 5812369"/>
                <a:gd name="connsiteY223" fmla="*/ 1719418 h 1982292"/>
                <a:gd name="connsiteX224" fmla="*/ 3099334 w 5812369"/>
                <a:gd name="connsiteY224" fmla="*/ 1695276 h 1982292"/>
                <a:gd name="connsiteX225" fmla="*/ 3173554 w 5812369"/>
                <a:gd name="connsiteY225" fmla="*/ 1627322 h 1982292"/>
                <a:gd name="connsiteX226" fmla="*/ 3279965 w 5812369"/>
                <a:gd name="connsiteY226" fmla="*/ 1709582 h 1982292"/>
                <a:gd name="connsiteX227" fmla="*/ 3181602 w 5812369"/>
                <a:gd name="connsiteY227" fmla="*/ 1798996 h 1982292"/>
                <a:gd name="connsiteX228" fmla="*/ 3051047 w 5812369"/>
                <a:gd name="connsiteY228" fmla="*/ 1842808 h 1982292"/>
                <a:gd name="connsiteX229" fmla="*/ 2967885 w 5812369"/>
                <a:gd name="connsiteY229" fmla="*/ 1982293 h 1982292"/>
                <a:gd name="connsiteX230" fmla="*/ 2848061 w 5812369"/>
                <a:gd name="connsiteY230" fmla="*/ 1982293 h 1982292"/>
                <a:gd name="connsiteX231" fmla="*/ 2932117 w 5812369"/>
                <a:gd name="connsiteY231" fmla="*/ 1841020 h 1982292"/>
                <a:gd name="connsiteX232" fmla="*/ 2780995 w 5812369"/>
                <a:gd name="connsiteY232" fmla="*/ 1775748 h 1982292"/>
                <a:gd name="connsiteX233" fmla="*/ 2679055 w 5812369"/>
                <a:gd name="connsiteY233" fmla="*/ 1651464 h 1982292"/>
                <a:gd name="connsiteX234" fmla="*/ 2644181 w 5812369"/>
                <a:gd name="connsiteY234" fmla="*/ 1492308 h 1982292"/>
                <a:gd name="connsiteX235" fmla="*/ 3319310 w 5812369"/>
                <a:gd name="connsiteY235" fmla="*/ 1827608 h 1982292"/>
                <a:gd name="connsiteX236" fmla="*/ 3572372 w 5812369"/>
                <a:gd name="connsiteY236" fmla="*/ 1157008 h 1982292"/>
                <a:gd name="connsiteX237" fmla="*/ 3749426 w 5812369"/>
                <a:gd name="connsiteY237" fmla="*/ 1157008 h 1982292"/>
                <a:gd name="connsiteX238" fmla="*/ 4002487 w 5812369"/>
                <a:gd name="connsiteY238" fmla="*/ 1827608 h 1982292"/>
                <a:gd name="connsiteX239" fmla="*/ 3858519 w 5812369"/>
                <a:gd name="connsiteY239" fmla="*/ 1827608 h 1982292"/>
                <a:gd name="connsiteX240" fmla="*/ 3795030 w 5812369"/>
                <a:gd name="connsiteY240" fmla="*/ 1653252 h 1982292"/>
                <a:gd name="connsiteX241" fmla="*/ 3527661 w 5812369"/>
                <a:gd name="connsiteY241" fmla="*/ 1653252 h 1982292"/>
                <a:gd name="connsiteX242" fmla="*/ 3463278 w 5812369"/>
                <a:gd name="connsiteY242" fmla="*/ 1827608 h 1982292"/>
                <a:gd name="connsiteX243" fmla="*/ 3569689 w 5812369"/>
                <a:gd name="connsiteY243" fmla="*/ 1537015 h 1982292"/>
                <a:gd name="connsiteX244" fmla="*/ 3753002 w 5812369"/>
                <a:gd name="connsiteY244" fmla="*/ 1537015 h 1982292"/>
                <a:gd name="connsiteX245" fmla="*/ 3660899 w 5812369"/>
                <a:gd name="connsiteY245" fmla="*/ 1285763 h 1982292"/>
                <a:gd name="connsiteX246" fmla="*/ 4115158 w 5812369"/>
                <a:gd name="connsiteY246" fmla="*/ 1827608 h 1982292"/>
                <a:gd name="connsiteX247" fmla="*/ 4115158 w 5812369"/>
                <a:gd name="connsiteY247" fmla="*/ 1157008 h 1982292"/>
                <a:gd name="connsiteX248" fmla="*/ 4251078 w 5812369"/>
                <a:gd name="connsiteY248" fmla="*/ 1157008 h 1982292"/>
                <a:gd name="connsiteX249" fmla="*/ 4251078 w 5812369"/>
                <a:gd name="connsiteY249" fmla="*/ 1827608 h 1982292"/>
                <a:gd name="connsiteX250" fmla="*/ 4386998 w 5812369"/>
                <a:gd name="connsiteY250" fmla="*/ 1734618 h 1982292"/>
                <a:gd name="connsiteX251" fmla="*/ 4485361 w 5812369"/>
                <a:gd name="connsiteY251" fmla="*/ 1644311 h 1982292"/>
                <a:gd name="connsiteX252" fmla="*/ 4553321 w 5812369"/>
                <a:gd name="connsiteY252" fmla="*/ 1705112 h 1982292"/>
                <a:gd name="connsiteX253" fmla="*/ 4632906 w 5812369"/>
                <a:gd name="connsiteY253" fmla="*/ 1726571 h 1982292"/>
                <a:gd name="connsiteX254" fmla="*/ 4695501 w 5812369"/>
                <a:gd name="connsiteY254" fmla="*/ 1706006 h 1982292"/>
                <a:gd name="connsiteX255" fmla="*/ 4718750 w 5812369"/>
                <a:gd name="connsiteY255" fmla="*/ 1648781 h 1982292"/>
                <a:gd name="connsiteX256" fmla="*/ 4706231 w 5812369"/>
                <a:gd name="connsiteY256" fmla="*/ 1609439 h 1982292"/>
                <a:gd name="connsiteX257" fmla="*/ 4671357 w 5812369"/>
                <a:gd name="connsiteY257" fmla="*/ 1579933 h 1982292"/>
                <a:gd name="connsiteX258" fmla="*/ 4622175 w 5812369"/>
                <a:gd name="connsiteY258" fmla="*/ 1554897 h 1982292"/>
                <a:gd name="connsiteX259" fmla="*/ 4565840 w 5812369"/>
                <a:gd name="connsiteY259" fmla="*/ 1528967 h 1982292"/>
                <a:gd name="connsiteX260" fmla="*/ 4510399 w 5812369"/>
                <a:gd name="connsiteY260" fmla="*/ 1498567 h 1982292"/>
                <a:gd name="connsiteX261" fmla="*/ 4461217 w 5812369"/>
                <a:gd name="connsiteY261" fmla="*/ 1459225 h 1982292"/>
                <a:gd name="connsiteX262" fmla="*/ 4426343 w 5812369"/>
                <a:gd name="connsiteY262" fmla="*/ 1404683 h 1982292"/>
                <a:gd name="connsiteX263" fmla="*/ 4412930 w 5812369"/>
                <a:gd name="connsiteY263" fmla="*/ 1332258 h 1982292"/>
                <a:gd name="connsiteX264" fmla="*/ 4473736 w 5812369"/>
                <a:gd name="connsiteY264" fmla="*/ 1194562 h 1982292"/>
                <a:gd name="connsiteX265" fmla="*/ 4627541 w 5812369"/>
                <a:gd name="connsiteY265" fmla="*/ 1138231 h 1982292"/>
                <a:gd name="connsiteX266" fmla="*/ 4860930 w 5812369"/>
                <a:gd name="connsiteY266" fmla="*/ 1250892 h 1982292"/>
                <a:gd name="connsiteX267" fmla="*/ 4761672 w 5812369"/>
                <a:gd name="connsiteY267" fmla="*/ 1340305 h 1982292"/>
                <a:gd name="connsiteX268" fmla="*/ 4628435 w 5812369"/>
                <a:gd name="connsiteY268" fmla="*/ 1256257 h 1982292"/>
                <a:gd name="connsiteX269" fmla="*/ 4572100 w 5812369"/>
                <a:gd name="connsiteY269" fmla="*/ 1276822 h 1982292"/>
                <a:gd name="connsiteX270" fmla="*/ 4550639 w 5812369"/>
                <a:gd name="connsiteY270" fmla="*/ 1326893 h 1982292"/>
                <a:gd name="connsiteX271" fmla="*/ 4561369 w 5812369"/>
                <a:gd name="connsiteY271" fmla="*/ 1361765 h 1982292"/>
                <a:gd name="connsiteX272" fmla="*/ 4589090 w 5812369"/>
                <a:gd name="connsiteY272" fmla="*/ 1389483 h 1982292"/>
                <a:gd name="connsiteX273" fmla="*/ 4630223 w 5812369"/>
                <a:gd name="connsiteY273" fmla="*/ 1412730 h 1982292"/>
                <a:gd name="connsiteX274" fmla="*/ 4677616 w 5812369"/>
                <a:gd name="connsiteY274" fmla="*/ 1435084 h 1982292"/>
                <a:gd name="connsiteX275" fmla="*/ 4728586 w 5812369"/>
                <a:gd name="connsiteY275" fmla="*/ 1458331 h 1982292"/>
                <a:gd name="connsiteX276" fmla="*/ 4776874 w 5812369"/>
                <a:gd name="connsiteY276" fmla="*/ 1488731 h 1982292"/>
                <a:gd name="connsiteX277" fmla="*/ 4818008 w 5812369"/>
                <a:gd name="connsiteY277" fmla="*/ 1528073 h 1982292"/>
                <a:gd name="connsiteX278" fmla="*/ 4845728 w 5812369"/>
                <a:gd name="connsiteY278" fmla="*/ 1579039 h 1982292"/>
                <a:gd name="connsiteX279" fmla="*/ 4856459 w 5812369"/>
                <a:gd name="connsiteY279" fmla="*/ 1646099 h 1982292"/>
                <a:gd name="connsiteX280" fmla="*/ 4791181 w 5812369"/>
                <a:gd name="connsiteY280" fmla="*/ 1791843 h 1982292"/>
                <a:gd name="connsiteX281" fmla="*/ 4634694 w 5812369"/>
                <a:gd name="connsiteY281" fmla="*/ 1846385 h 1982292"/>
                <a:gd name="connsiteX282" fmla="*/ 4492515 w 5812369"/>
                <a:gd name="connsiteY282" fmla="*/ 1818667 h 1982292"/>
                <a:gd name="connsiteX283" fmla="*/ 4386998 w 5812369"/>
                <a:gd name="connsiteY283" fmla="*/ 1734618 h 1982292"/>
                <a:gd name="connsiteX284" fmla="*/ 5007580 w 5812369"/>
                <a:gd name="connsiteY284" fmla="*/ 1827608 h 1982292"/>
                <a:gd name="connsiteX285" fmla="*/ 5007580 w 5812369"/>
                <a:gd name="connsiteY285" fmla="*/ 1157008 h 1982292"/>
                <a:gd name="connsiteX286" fmla="*/ 5396562 w 5812369"/>
                <a:gd name="connsiteY286" fmla="*/ 1157008 h 1982292"/>
                <a:gd name="connsiteX287" fmla="*/ 5396562 w 5812369"/>
                <a:gd name="connsiteY287" fmla="*/ 1273245 h 1982292"/>
                <a:gd name="connsiteX288" fmla="*/ 5143500 w 5812369"/>
                <a:gd name="connsiteY288" fmla="*/ 1273245 h 1982292"/>
                <a:gd name="connsiteX289" fmla="*/ 5143500 w 5812369"/>
                <a:gd name="connsiteY289" fmla="*/ 1427930 h 1982292"/>
                <a:gd name="connsiteX290" fmla="*/ 5359005 w 5812369"/>
                <a:gd name="connsiteY290" fmla="*/ 1427930 h 1982292"/>
                <a:gd name="connsiteX291" fmla="*/ 5359005 w 5812369"/>
                <a:gd name="connsiteY291" fmla="*/ 1544168 h 1982292"/>
                <a:gd name="connsiteX292" fmla="*/ 5143500 w 5812369"/>
                <a:gd name="connsiteY292" fmla="*/ 1544168 h 1982292"/>
                <a:gd name="connsiteX293" fmla="*/ 5143500 w 5812369"/>
                <a:gd name="connsiteY293" fmla="*/ 1711371 h 1982292"/>
                <a:gd name="connsiteX294" fmla="*/ 5396562 w 5812369"/>
                <a:gd name="connsiteY294" fmla="*/ 1711371 h 1982292"/>
                <a:gd name="connsiteX295" fmla="*/ 5396562 w 5812369"/>
                <a:gd name="connsiteY295" fmla="*/ 1827608 h 198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Lst>
              <a:rect l="l" t="t" r="r" b="b"/>
              <a:pathLst>
                <a:path w="5812369" h="1982292">
                  <a:moveTo>
                    <a:pt x="0" y="857474"/>
                  </a:moveTo>
                  <a:lnTo>
                    <a:pt x="0" y="186874"/>
                  </a:lnTo>
                  <a:lnTo>
                    <a:pt x="203880" y="186874"/>
                  </a:lnTo>
                  <a:cubicBezTo>
                    <a:pt x="277804" y="186874"/>
                    <a:pt x="335624" y="204756"/>
                    <a:pt x="377357" y="240522"/>
                  </a:cubicBezTo>
                  <a:cubicBezTo>
                    <a:pt x="419680" y="276287"/>
                    <a:pt x="441141" y="325169"/>
                    <a:pt x="441740" y="387160"/>
                  </a:cubicBezTo>
                  <a:cubicBezTo>
                    <a:pt x="441740" y="427100"/>
                    <a:pt x="432503" y="461668"/>
                    <a:pt x="414020" y="490879"/>
                  </a:cubicBezTo>
                  <a:cubicBezTo>
                    <a:pt x="395536" y="520681"/>
                    <a:pt x="369309" y="543928"/>
                    <a:pt x="335329" y="560621"/>
                  </a:cubicBezTo>
                  <a:lnTo>
                    <a:pt x="544574" y="857474"/>
                  </a:lnTo>
                  <a:lnTo>
                    <a:pt x="382722" y="857474"/>
                  </a:lnTo>
                  <a:lnTo>
                    <a:pt x="204774" y="586551"/>
                  </a:lnTo>
                  <a:lnTo>
                    <a:pt x="135920" y="586551"/>
                  </a:lnTo>
                  <a:lnTo>
                    <a:pt x="135920" y="857474"/>
                  </a:lnTo>
                  <a:close/>
                  <a:moveTo>
                    <a:pt x="135920" y="471208"/>
                  </a:moveTo>
                  <a:lnTo>
                    <a:pt x="211928" y="471208"/>
                  </a:lnTo>
                  <a:cubicBezTo>
                    <a:pt x="240543" y="471208"/>
                    <a:pt x="262603" y="463760"/>
                    <a:pt x="278100" y="448855"/>
                  </a:cubicBezTo>
                  <a:cubicBezTo>
                    <a:pt x="294195" y="433950"/>
                    <a:pt x="302243" y="412794"/>
                    <a:pt x="302243" y="385371"/>
                  </a:cubicBezTo>
                  <a:cubicBezTo>
                    <a:pt x="302243" y="359737"/>
                    <a:pt x="294195" y="339475"/>
                    <a:pt x="278100" y="324570"/>
                  </a:cubicBezTo>
                  <a:cubicBezTo>
                    <a:pt x="262004" y="309665"/>
                    <a:pt x="239944" y="302512"/>
                    <a:pt x="211928" y="303111"/>
                  </a:cubicBezTo>
                  <a:lnTo>
                    <a:pt x="135920" y="303111"/>
                  </a:lnTo>
                  <a:close/>
                  <a:moveTo>
                    <a:pt x="639361" y="857474"/>
                  </a:moveTo>
                  <a:lnTo>
                    <a:pt x="639361" y="186874"/>
                  </a:lnTo>
                  <a:lnTo>
                    <a:pt x="1028342" y="186874"/>
                  </a:lnTo>
                  <a:lnTo>
                    <a:pt x="1028342" y="303111"/>
                  </a:lnTo>
                  <a:lnTo>
                    <a:pt x="774387" y="303111"/>
                  </a:lnTo>
                  <a:lnTo>
                    <a:pt x="774387" y="457796"/>
                  </a:lnTo>
                  <a:lnTo>
                    <a:pt x="989891" y="457796"/>
                  </a:lnTo>
                  <a:lnTo>
                    <a:pt x="989891" y="574033"/>
                  </a:lnTo>
                  <a:lnTo>
                    <a:pt x="774387" y="574033"/>
                  </a:lnTo>
                  <a:lnTo>
                    <a:pt x="774387" y="741236"/>
                  </a:lnTo>
                  <a:lnTo>
                    <a:pt x="1028342" y="741236"/>
                  </a:lnTo>
                  <a:lnTo>
                    <a:pt x="1028342" y="857474"/>
                  </a:lnTo>
                  <a:close/>
                  <a:moveTo>
                    <a:pt x="770810" y="129649"/>
                  </a:moveTo>
                  <a:lnTo>
                    <a:pt x="878115" y="0"/>
                  </a:lnTo>
                  <a:lnTo>
                    <a:pt x="1017612" y="0"/>
                  </a:lnTo>
                  <a:lnTo>
                    <a:pt x="894211" y="129649"/>
                  </a:lnTo>
                  <a:close/>
                  <a:moveTo>
                    <a:pt x="1193771" y="857474"/>
                  </a:moveTo>
                  <a:lnTo>
                    <a:pt x="1193771" y="186874"/>
                  </a:lnTo>
                  <a:lnTo>
                    <a:pt x="1414641" y="186874"/>
                  </a:lnTo>
                  <a:cubicBezTo>
                    <a:pt x="1487967" y="186874"/>
                    <a:pt x="1545491" y="204756"/>
                    <a:pt x="1587224" y="240522"/>
                  </a:cubicBezTo>
                  <a:cubicBezTo>
                    <a:pt x="1629547" y="276287"/>
                    <a:pt x="1650713" y="325169"/>
                    <a:pt x="1650713" y="387160"/>
                  </a:cubicBezTo>
                  <a:cubicBezTo>
                    <a:pt x="1650713" y="449150"/>
                    <a:pt x="1629547" y="497737"/>
                    <a:pt x="1587224" y="532903"/>
                  </a:cubicBezTo>
                  <a:cubicBezTo>
                    <a:pt x="1544901" y="568669"/>
                    <a:pt x="1487368" y="586551"/>
                    <a:pt x="1414641" y="586551"/>
                  </a:cubicBezTo>
                  <a:lnTo>
                    <a:pt x="1329691" y="586551"/>
                  </a:lnTo>
                  <a:lnTo>
                    <a:pt x="1329691" y="857474"/>
                  </a:lnTo>
                  <a:close/>
                  <a:moveTo>
                    <a:pt x="1329691" y="471208"/>
                  </a:moveTo>
                  <a:lnTo>
                    <a:pt x="1420007" y="471208"/>
                  </a:lnTo>
                  <a:cubicBezTo>
                    <a:pt x="1449220" y="471208"/>
                    <a:pt x="1471871" y="463456"/>
                    <a:pt x="1487967" y="447961"/>
                  </a:cubicBezTo>
                  <a:cubicBezTo>
                    <a:pt x="1504062" y="433056"/>
                    <a:pt x="1512110" y="412195"/>
                    <a:pt x="1512110" y="385371"/>
                  </a:cubicBezTo>
                  <a:cubicBezTo>
                    <a:pt x="1512110" y="359737"/>
                    <a:pt x="1503767" y="339475"/>
                    <a:pt x="1487072" y="324570"/>
                  </a:cubicBezTo>
                  <a:cubicBezTo>
                    <a:pt x="1470977" y="309665"/>
                    <a:pt x="1448621" y="302512"/>
                    <a:pt x="1420007" y="303111"/>
                  </a:cubicBezTo>
                  <a:lnTo>
                    <a:pt x="1329691" y="303111"/>
                  </a:lnTo>
                  <a:close/>
                  <a:moveTo>
                    <a:pt x="1759807" y="595493"/>
                  </a:moveTo>
                  <a:lnTo>
                    <a:pt x="1759807" y="186874"/>
                  </a:lnTo>
                  <a:lnTo>
                    <a:pt x="1895727" y="186874"/>
                  </a:lnTo>
                  <a:lnTo>
                    <a:pt x="1895727" y="606222"/>
                  </a:lnTo>
                  <a:cubicBezTo>
                    <a:pt x="1895727" y="650929"/>
                    <a:pt x="1907647" y="686095"/>
                    <a:pt x="1931495" y="711730"/>
                  </a:cubicBezTo>
                  <a:cubicBezTo>
                    <a:pt x="1955344" y="736766"/>
                    <a:pt x="1988430" y="749283"/>
                    <a:pt x="2030753" y="749283"/>
                  </a:cubicBezTo>
                  <a:cubicBezTo>
                    <a:pt x="2072485" y="749283"/>
                    <a:pt x="2105267" y="736766"/>
                    <a:pt x="2129116" y="711730"/>
                  </a:cubicBezTo>
                  <a:cubicBezTo>
                    <a:pt x="2152964" y="686694"/>
                    <a:pt x="2164884" y="651528"/>
                    <a:pt x="2164884" y="606222"/>
                  </a:cubicBezTo>
                  <a:lnTo>
                    <a:pt x="2164884" y="186874"/>
                  </a:lnTo>
                  <a:lnTo>
                    <a:pt x="2300804" y="186874"/>
                  </a:lnTo>
                  <a:lnTo>
                    <a:pt x="2300804" y="595493"/>
                  </a:lnTo>
                  <a:cubicBezTo>
                    <a:pt x="2300804" y="683717"/>
                    <a:pt x="2276661" y="752565"/>
                    <a:pt x="2228373" y="802037"/>
                  </a:cubicBezTo>
                  <a:cubicBezTo>
                    <a:pt x="2180086" y="851510"/>
                    <a:pt x="2113914" y="876250"/>
                    <a:pt x="2029858" y="876250"/>
                  </a:cubicBezTo>
                  <a:cubicBezTo>
                    <a:pt x="1946402" y="876250"/>
                    <a:pt x="1880525" y="851510"/>
                    <a:pt x="1832238" y="802037"/>
                  </a:cubicBezTo>
                  <a:cubicBezTo>
                    <a:pt x="1783950" y="751966"/>
                    <a:pt x="1759807" y="683118"/>
                    <a:pt x="1759807" y="595493"/>
                  </a:cubicBezTo>
                  <a:close/>
                  <a:moveTo>
                    <a:pt x="2477858" y="857474"/>
                  </a:moveTo>
                  <a:lnTo>
                    <a:pt x="2477858" y="186874"/>
                  </a:lnTo>
                  <a:lnTo>
                    <a:pt x="2667431" y="186874"/>
                  </a:lnTo>
                  <a:cubicBezTo>
                    <a:pt x="2737179" y="186874"/>
                    <a:pt x="2791726" y="202968"/>
                    <a:pt x="2831071" y="235157"/>
                  </a:cubicBezTo>
                  <a:cubicBezTo>
                    <a:pt x="2871016" y="267346"/>
                    <a:pt x="2890983" y="312052"/>
                    <a:pt x="2890983" y="369277"/>
                  </a:cubicBezTo>
                  <a:cubicBezTo>
                    <a:pt x="2890983" y="424713"/>
                    <a:pt x="2867439" y="468821"/>
                    <a:pt x="2820341" y="501609"/>
                  </a:cubicBezTo>
                  <a:cubicBezTo>
                    <a:pt x="2855510" y="517703"/>
                    <a:pt x="2882640" y="539162"/>
                    <a:pt x="2901714" y="565986"/>
                  </a:cubicBezTo>
                  <a:cubicBezTo>
                    <a:pt x="2920787" y="593409"/>
                    <a:pt x="2930329" y="624704"/>
                    <a:pt x="2930329" y="659870"/>
                  </a:cubicBezTo>
                  <a:cubicBezTo>
                    <a:pt x="2930329" y="721270"/>
                    <a:pt x="2907973" y="769553"/>
                    <a:pt x="2863263" y="804720"/>
                  </a:cubicBezTo>
                  <a:cubicBezTo>
                    <a:pt x="2819151" y="839886"/>
                    <a:pt x="2758640" y="857474"/>
                    <a:pt x="2681738" y="857474"/>
                  </a:cubicBezTo>
                  <a:close/>
                  <a:moveTo>
                    <a:pt x="2612884" y="741236"/>
                  </a:moveTo>
                  <a:lnTo>
                    <a:pt x="2689786" y="741236"/>
                  </a:lnTo>
                  <a:cubicBezTo>
                    <a:pt x="2721378" y="741236"/>
                    <a:pt x="2746121" y="733484"/>
                    <a:pt x="2764005" y="717989"/>
                  </a:cubicBezTo>
                  <a:cubicBezTo>
                    <a:pt x="2781890" y="701894"/>
                    <a:pt x="2790832" y="680140"/>
                    <a:pt x="2790832" y="652717"/>
                  </a:cubicBezTo>
                  <a:cubicBezTo>
                    <a:pt x="2790832" y="625294"/>
                    <a:pt x="2781890" y="603835"/>
                    <a:pt x="2764005" y="588340"/>
                  </a:cubicBezTo>
                  <a:cubicBezTo>
                    <a:pt x="2746121" y="573434"/>
                    <a:pt x="2721378" y="565986"/>
                    <a:pt x="2689786" y="565986"/>
                  </a:cubicBezTo>
                  <a:lnTo>
                    <a:pt x="2612884" y="565986"/>
                  </a:lnTo>
                  <a:close/>
                  <a:moveTo>
                    <a:pt x="2612884" y="449749"/>
                  </a:moveTo>
                  <a:lnTo>
                    <a:pt x="2670113" y="449749"/>
                  </a:lnTo>
                  <a:cubicBezTo>
                    <a:pt x="2695750" y="449749"/>
                    <a:pt x="2715718" y="443195"/>
                    <a:pt x="2730025" y="430078"/>
                  </a:cubicBezTo>
                  <a:cubicBezTo>
                    <a:pt x="2744333" y="417560"/>
                    <a:pt x="2751486" y="399382"/>
                    <a:pt x="2751486" y="375536"/>
                  </a:cubicBezTo>
                  <a:cubicBezTo>
                    <a:pt x="2751486" y="352887"/>
                    <a:pt x="2744333" y="335300"/>
                    <a:pt x="2730025" y="322782"/>
                  </a:cubicBezTo>
                  <a:cubicBezTo>
                    <a:pt x="2716317" y="309665"/>
                    <a:pt x="2696341" y="303111"/>
                    <a:pt x="2670113" y="303111"/>
                  </a:cubicBezTo>
                  <a:lnTo>
                    <a:pt x="2612884" y="303111"/>
                  </a:lnTo>
                  <a:close/>
                  <a:moveTo>
                    <a:pt x="3077873" y="857474"/>
                  </a:moveTo>
                  <a:lnTo>
                    <a:pt x="3077873" y="186874"/>
                  </a:lnTo>
                  <a:lnTo>
                    <a:pt x="3212899" y="186874"/>
                  </a:lnTo>
                  <a:lnTo>
                    <a:pt x="3212899" y="734083"/>
                  </a:lnTo>
                  <a:lnTo>
                    <a:pt x="3466855" y="734083"/>
                  </a:lnTo>
                  <a:lnTo>
                    <a:pt x="3466855" y="857474"/>
                  </a:lnTo>
                  <a:close/>
                  <a:moveTo>
                    <a:pt x="3595621" y="857474"/>
                  </a:moveTo>
                  <a:lnTo>
                    <a:pt x="3595621" y="186874"/>
                  </a:lnTo>
                  <a:lnTo>
                    <a:pt x="3730647" y="186874"/>
                  </a:lnTo>
                  <a:lnTo>
                    <a:pt x="3730647" y="857474"/>
                  </a:lnTo>
                  <a:close/>
                  <a:moveTo>
                    <a:pt x="3896076" y="658976"/>
                  </a:moveTo>
                  <a:cubicBezTo>
                    <a:pt x="3878791" y="615459"/>
                    <a:pt x="3870144" y="569858"/>
                    <a:pt x="3870144" y="522174"/>
                  </a:cubicBezTo>
                  <a:cubicBezTo>
                    <a:pt x="3870144" y="474489"/>
                    <a:pt x="3878791" y="429184"/>
                    <a:pt x="3896076" y="386265"/>
                  </a:cubicBezTo>
                  <a:cubicBezTo>
                    <a:pt x="3913361" y="342748"/>
                    <a:pt x="3937210" y="304899"/>
                    <a:pt x="3967613" y="272711"/>
                  </a:cubicBezTo>
                  <a:cubicBezTo>
                    <a:pt x="3998615" y="240522"/>
                    <a:pt x="4036172" y="214887"/>
                    <a:pt x="4080284" y="195815"/>
                  </a:cubicBezTo>
                  <a:cubicBezTo>
                    <a:pt x="4124994" y="176743"/>
                    <a:pt x="4172986" y="167203"/>
                    <a:pt x="4224252" y="167203"/>
                  </a:cubicBezTo>
                  <a:cubicBezTo>
                    <a:pt x="4275517" y="167203"/>
                    <a:pt x="4323509" y="176743"/>
                    <a:pt x="4368220" y="195815"/>
                  </a:cubicBezTo>
                  <a:cubicBezTo>
                    <a:pt x="4412930" y="214887"/>
                    <a:pt x="4450487" y="240522"/>
                    <a:pt x="4480890" y="272711"/>
                  </a:cubicBezTo>
                  <a:cubicBezTo>
                    <a:pt x="4511293" y="304899"/>
                    <a:pt x="4535142" y="342748"/>
                    <a:pt x="4552427" y="386265"/>
                  </a:cubicBezTo>
                  <a:cubicBezTo>
                    <a:pt x="4569712" y="429184"/>
                    <a:pt x="4578359" y="474489"/>
                    <a:pt x="4578359" y="522174"/>
                  </a:cubicBezTo>
                  <a:cubicBezTo>
                    <a:pt x="4578359" y="578209"/>
                    <a:pt x="4566734" y="630659"/>
                    <a:pt x="4543485" y="679541"/>
                  </a:cubicBezTo>
                  <a:cubicBezTo>
                    <a:pt x="4520235" y="728423"/>
                    <a:pt x="4488044" y="769250"/>
                    <a:pt x="4446910" y="802037"/>
                  </a:cubicBezTo>
                  <a:lnTo>
                    <a:pt x="4487150" y="840485"/>
                  </a:lnTo>
                  <a:cubicBezTo>
                    <a:pt x="4534248" y="883403"/>
                    <a:pt x="4580747" y="904567"/>
                    <a:pt x="4626646" y="903968"/>
                  </a:cubicBezTo>
                  <a:cubicBezTo>
                    <a:pt x="4645720" y="903968"/>
                    <a:pt x="4661816" y="901581"/>
                    <a:pt x="4674934" y="896815"/>
                  </a:cubicBezTo>
                  <a:lnTo>
                    <a:pt x="4674934" y="1012159"/>
                  </a:lnTo>
                  <a:cubicBezTo>
                    <a:pt x="4654072" y="1020501"/>
                    <a:pt x="4630518" y="1024381"/>
                    <a:pt x="4604291" y="1023782"/>
                  </a:cubicBezTo>
                  <a:cubicBezTo>
                    <a:pt x="4532155" y="1023782"/>
                    <a:pt x="4462711" y="994571"/>
                    <a:pt x="4395940" y="936157"/>
                  </a:cubicBezTo>
                  <a:lnTo>
                    <a:pt x="4316355" y="864627"/>
                  </a:lnTo>
                  <a:cubicBezTo>
                    <a:pt x="4287142" y="872379"/>
                    <a:pt x="4256443" y="876250"/>
                    <a:pt x="4224252" y="876250"/>
                  </a:cubicBezTo>
                  <a:cubicBezTo>
                    <a:pt x="4172986" y="876250"/>
                    <a:pt x="4124994" y="866710"/>
                    <a:pt x="4080284" y="847638"/>
                  </a:cubicBezTo>
                  <a:cubicBezTo>
                    <a:pt x="4036172" y="828566"/>
                    <a:pt x="3998615" y="803227"/>
                    <a:pt x="3967613" y="771637"/>
                  </a:cubicBezTo>
                  <a:cubicBezTo>
                    <a:pt x="3937210" y="739448"/>
                    <a:pt x="3913361" y="701894"/>
                    <a:pt x="3896076" y="658976"/>
                  </a:cubicBezTo>
                  <a:close/>
                  <a:moveTo>
                    <a:pt x="4070447" y="360336"/>
                  </a:moveTo>
                  <a:cubicBezTo>
                    <a:pt x="4029913" y="403853"/>
                    <a:pt x="4009346" y="457796"/>
                    <a:pt x="4008747" y="522174"/>
                  </a:cubicBezTo>
                  <a:cubicBezTo>
                    <a:pt x="4008747" y="586551"/>
                    <a:pt x="4029314" y="640494"/>
                    <a:pt x="4070447" y="684012"/>
                  </a:cubicBezTo>
                  <a:cubicBezTo>
                    <a:pt x="4110982" y="727529"/>
                    <a:pt x="4162551" y="749283"/>
                    <a:pt x="4225146" y="749283"/>
                  </a:cubicBezTo>
                  <a:cubicBezTo>
                    <a:pt x="4266280" y="749283"/>
                    <a:pt x="4302942" y="739448"/>
                    <a:pt x="4335134" y="719777"/>
                  </a:cubicBezTo>
                  <a:cubicBezTo>
                    <a:pt x="4367924" y="700106"/>
                    <a:pt x="4393553" y="672683"/>
                    <a:pt x="4412036" y="637517"/>
                  </a:cubicBezTo>
                  <a:cubicBezTo>
                    <a:pt x="4430519" y="602941"/>
                    <a:pt x="4439756" y="564493"/>
                    <a:pt x="4439756" y="522174"/>
                  </a:cubicBezTo>
                  <a:cubicBezTo>
                    <a:pt x="4439756" y="457796"/>
                    <a:pt x="4419190" y="403853"/>
                    <a:pt x="4378056" y="360336"/>
                  </a:cubicBezTo>
                  <a:cubicBezTo>
                    <a:pt x="4337521" y="316818"/>
                    <a:pt x="4286247" y="295064"/>
                    <a:pt x="4224252" y="295064"/>
                  </a:cubicBezTo>
                  <a:cubicBezTo>
                    <a:pt x="4161657" y="295064"/>
                    <a:pt x="4110088" y="316818"/>
                    <a:pt x="4069553" y="360336"/>
                  </a:cubicBezTo>
                  <a:close/>
                  <a:moveTo>
                    <a:pt x="4705337" y="595493"/>
                  </a:moveTo>
                  <a:lnTo>
                    <a:pt x="4705337" y="186874"/>
                  </a:lnTo>
                  <a:lnTo>
                    <a:pt x="4841257" y="186874"/>
                  </a:lnTo>
                  <a:lnTo>
                    <a:pt x="4841257" y="606222"/>
                  </a:lnTo>
                  <a:cubicBezTo>
                    <a:pt x="4841257" y="650929"/>
                    <a:pt x="4853177" y="686095"/>
                    <a:pt x="4877025" y="711730"/>
                  </a:cubicBezTo>
                  <a:cubicBezTo>
                    <a:pt x="4900874" y="736766"/>
                    <a:pt x="4933960" y="749283"/>
                    <a:pt x="4976283" y="749283"/>
                  </a:cubicBezTo>
                  <a:cubicBezTo>
                    <a:pt x="5018016" y="749283"/>
                    <a:pt x="5050797" y="736766"/>
                    <a:pt x="5074646" y="711730"/>
                  </a:cubicBezTo>
                  <a:cubicBezTo>
                    <a:pt x="5098495" y="686694"/>
                    <a:pt x="5110414" y="651528"/>
                    <a:pt x="5110414" y="606222"/>
                  </a:cubicBezTo>
                  <a:lnTo>
                    <a:pt x="5110414" y="186874"/>
                  </a:lnTo>
                  <a:lnTo>
                    <a:pt x="5246334" y="186874"/>
                  </a:lnTo>
                  <a:lnTo>
                    <a:pt x="5246334" y="595493"/>
                  </a:lnTo>
                  <a:cubicBezTo>
                    <a:pt x="5246334" y="683717"/>
                    <a:pt x="5222191" y="752565"/>
                    <a:pt x="5173903" y="802037"/>
                  </a:cubicBezTo>
                  <a:cubicBezTo>
                    <a:pt x="5125616" y="852109"/>
                    <a:pt x="5059444" y="876849"/>
                    <a:pt x="4975389" y="876250"/>
                  </a:cubicBezTo>
                  <a:cubicBezTo>
                    <a:pt x="4891932" y="876250"/>
                    <a:pt x="4826055" y="851510"/>
                    <a:pt x="4777768" y="802037"/>
                  </a:cubicBezTo>
                  <a:cubicBezTo>
                    <a:pt x="4729481" y="751966"/>
                    <a:pt x="4705337" y="683118"/>
                    <a:pt x="4705337" y="595493"/>
                  </a:cubicBezTo>
                  <a:close/>
                  <a:moveTo>
                    <a:pt x="5423388" y="857474"/>
                  </a:moveTo>
                  <a:lnTo>
                    <a:pt x="5423388" y="186874"/>
                  </a:lnTo>
                  <a:lnTo>
                    <a:pt x="5812370" y="186874"/>
                  </a:lnTo>
                  <a:lnTo>
                    <a:pt x="5812370" y="303111"/>
                  </a:lnTo>
                  <a:lnTo>
                    <a:pt x="5558414" y="303111"/>
                  </a:lnTo>
                  <a:lnTo>
                    <a:pt x="5558414" y="457796"/>
                  </a:lnTo>
                  <a:lnTo>
                    <a:pt x="5773919" y="457796"/>
                  </a:lnTo>
                  <a:lnTo>
                    <a:pt x="5773919" y="574033"/>
                  </a:lnTo>
                  <a:lnTo>
                    <a:pt x="5558414" y="574033"/>
                  </a:lnTo>
                  <a:lnTo>
                    <a:pt x="5558414" y="741236"/>
                  </a:lnTo>
                  <a:lnTo>
                    <a:pt x="5812370" y="741236"/>
                  </a:lnTo>
                  <a:lnTo>
                    <a:pt x="5812370" y="857474"/>
                  </a:lnTo>
                  <a:close/>
                  <a:moveTo>
                    <a:pt x="0" y="1827608"/>
                  </a:moveTo>
                  <a:lnTo>
                    <a:pt x="0" y="1157008"/>
                  </a:lnTo>
                  <a:lnTo>
                    <a:pt x="388982" y="1157008"/>
                  </a:lnTo>
                  <a:lnTo>
                    <a:pt x="388982" y="1273245"/>
                  </a:lnTo>
                  <a:lnTo>
                    <a:pt x="135920" y="1273245"/>
                  </a:lnTo>
                  <a:lnTo>
                    <a:pt x="135920" y="1427930"/>
                  </a:lnTo>
                  <a:lnTo>
                    <a:pt x="351425" y="1427930"/>
                  </a:lnTo>
                  <a:lnTo>
                    <a:pt x="351425" y="1544168"/>
                  </a:lnTo>
                  <a:lnTo>
                    <a:pt x="135920" y="1544168"/>
                  </a:lnTo>
                  <a:lnTo>
                    <a:pt x="135920" y="1827608"/>
                  </a:lnTo>
                  <a:close/>
                  <a:moveTo>
                    <a:pt x="517748" y="1827608"/>
                  </a:moveTo>
                  <a:lnTo>
                    <a:pt x="517748" y="1157008"/>
                  </a:lnTo>
                  <a:lnTo>
                    <a:pt x="721628" y="1157008"/>
                  </a:lnTo>
                  <a:cubicBezTo>
                    <a:pt x="794953" y="1157008"/>
                    <a:pt x="853077" y="1174891"/>
                    <a:pt x="895999" y="1210656"/>
                  </a:cubicBezTo>
                  <a:cubicBezTo>
                    <a:pt x="938322" y="1246421"/>
                    <a:pt x="959488" y="1295304"/>
                    <a:pt x="959488" y="1357294"/>
                  </a:cubicBezTo>
                  <a:cubicBezTo>
                    <a:pt x="959488" y="1397235"/>
                    <a:pt x="950251" y="1432106"/>
                    <a:pt x="931768" y="1461907"/>
                  </a:cubicBezTo>
                  <a:cubicBezTo>
                    <a:pt x="913284" y="1491709"/>
                    <a:pt x="887057" y="1514661"/>
                    <a:pt x="853077" y="1530756"/>
                  </a:cubicBezTo>
                  <a:lnTo>
                    <a:pt x="1062322" y="1827608"/>
                  </a:lnTo>
                  <a:lnTo>
                    <a:pt x="900470" y="1827608"/>
                  </a:lnTo>
                  <a:lnTo>
                    <a:pt x="722522" y="1556686"/>
                  </a:lnTo>
                  <a:lnTo>
                    <a:pt x="653668" y="1556686"/>
                  </a:lnTo>
                  <a:lnTo>
                    <a:pt x="653668" y="1827608"/>
                  </a:lnTo>
                  <a:close/>
                  <a:moveTo>
                    <a:pt x="653668" y="1441342"/>
                  </a:moveTo>
                  <a:lnTo>
                    <a:pt x="729676" y="1441342"/>
                  </a:lnTo>
                  <a:cubicBezTo>
                    <a:pt x="758291" y="1441342"/>
                    <a:pt x="780646" y="1433894"/>
                    <a:pt x="796742" y="1418989"/>
                  </a:cubicBezTo>
                  <a:cubicBezTo>
                    <a:pt x="812838" y="1404084"/>
                    <a:pt x="820590" y="1382929"/>
                    <a:pt x="819991" y="1355506"/>
                  </a:cubicBezTo>
                  <a:cubicBezTo>
                    <a:pt x="819991" y="1329871"/>
                    <a:pt x="812238" y="1309610"/>
                    <a:pt x="796742" y="1294705"/>
                  </a:cubicBezTo>
                  <a:cubicBezTo>
                    <a:pt x="781245" y="1279799"/>
                    <a:pt x="758890" y="1272646"/>
                    <a:pt x="729676" y="1273245"/>
                  </a:cubicBezTo>
                  <a:lnTo>
                    <a:pt x="653668" y="1273245"/>
                  </a:lnTo>
                  <a:close/>
                  <a:moveTo>
                    <a:pt x="1100773" y="1827608"/>
                  </a:moveTo>
                  <a:lnTo>
                    <a:pt x="1353835" y="1157008"/>
                  </a:lnTo>
                  <a:lnTo>
                    <a:pt x="1530889" y="1157008"/>
                  </a:lnTo>
                  <a:lnTo>
                    <a:pt x="1783950" y="1827608"/>
                  </a:lnTo>
                  <a:lnTo>
                    <a:pt x="1639982" y="1827608"/>
                  </a:lnTo>
                  <a:lnTo>
                    <a:pt x="1575599" y="1653252"/>
                  </a:lnTo>
                  <a:lnTo>
                    <a:pt x="1308230" y="1653252"/>
                  </a:lnTo>
                  <a:lnTo>
                    <a:pt x="1244741" y="1827608"/>
                  </a:lnTo>
                  <a:close/>
                  <a:moveTo>
                    <a:pt x="1350258" y="1537015"/>
                  </a:moveTo>
                  <a:lnTo>
                    <a:pt x="1534466" y="1537015"/>
                  </a:lnTo>
                  <a:lnTo>
                    <a:pt x="1442362" y="1285763"/>
                  </a:lnTo>
                  <a:close/>
                  <a:moveTo>
                    <a:pt x="1896621" y="1827608"/>
                  </a:moveTo>
                  <a:lnTo>
                    <a:pt x="1896621" y="1157008"/>
                  </a:lnTo>
                  <a:lnTo>
                    <a:pt x="2070098" y="1157008"/>
                  </a:lnTo>
                  <a:lnTo>
                    <a:pt x="2368764" y="1637158"/>
                  </a:lnTo>
                  <a:lnTo>
                    <a:pt x="2368764" y="1157008"/>
                  </a:lnTo>
                  <a:lnTo>
                    <a:pt x="2503790" y="1157008"/>
                  </a:lnTo>
                  <a:lnTo>
                    <a:pt x="2503790" y="1827608"/>
                  </a:lnTo>
                  <a:lnTo>
                    <a:pt x="2330313" y="1827608"/>
                  </a:lnTo>
                  <a:lnTo>
                    <a:pt x="2031647" y="1345670"/>
                  </a:lnTo>
                  <a:lnTo>
                    <a:pt x="2031647" y="1827608"/>
                  </a:lnTo>
                  <a:close/>
                  <a:moveTo>
                    <a:pt x="2644181" y="1492308"/>
                  </a:moveTo>
                  <a:cubicBezTo>
                    <a:pt x="2644181" y="1444624"/>
                    <a:pt x="2652828" y="1399318"/>
                    <a:pt x="2670113" y="1356400"/>
                  </a:cubicBezTo>
                  <a:cubicBezTo>
                    <a:pt x="2687398" y="1312882"/>
                    <a:pt x="2711247" y="1275034"/>
                    <a:pt x="2741650" y="1242845"/>
                  </a:cubicBezTo>
                  <a:cubicBezTo>
                    <a:pt x="2772652" y="1210656"/>
                    <a:pt x="2810209" y="1185325"/>
                    <a:pt x="2854321" y="1166844"/>
                  </a:cubicBezTo>
                  <a:cubicBezTo>
                    <a:pt x="2899031" y="1147772"/>
                    <a:pt x="2947319" y="1138231"/>
                    <a:pt x="2999183" y="1138231"/>
                  </a:cubicBezTo>
                  <a:cubicBezTo>
                    <a:pt x="3058201" y="1138231"/>
                    <a:pt x="3111853" y="1150150"/>
                    <a:pt x="3160141" y="1173997"/>
                  </a:cubicBezTo>
                  <a:cubicBezTo>
                    <a:pt x="3209027" y="1198433"/>
                    <a:pt x="3248963" y="1231820"/>
                    <a:pt x="3279965" y="1274140"/>
                  </a:cubicBezTo>
                  <a:lnTo>
                    <a:pt x="3173554" y="1357294"/>
                  </a:lnTo>
                  <a:cubicBezTo>
                    <a:pt x="3153881" y="1329281"/>
                    <a:pt x="3129139" y="1306927"/>
                    <a:pt x="3099334" y="1290234"/>
                  </a:cubicBezTo>
                  <a:cubicBezTo>
                    <a:pt x="3069530" y="1273541"/>
                    <a:pt x="3036141" y="1265198"/>
                    <a:pt x="2999183" y="1265198"/>
                  </a:cubicBezTo>
                  <a:cubicBezTo>
                    <a:pt x="2936588" y="1265198"/>
                    <a:pt x="2885019" y="1286953"/>
                    <a:pt x="2844484" y="1330470"/>
                  </a:cubicBezTo>
                  <a:cubicBezTo>
                    <a:pt x="2803950" y="1373987"/>
                    <a:pt x="2783383" y="1427930"/>
                    <a:pt x="2782784" y="1492308"/>
                  </a:cubicBezTo>
                  <a:cubicBezTo>
                    <a:pt x="2782784" y="1556686"/>
                    <a:pt x="2803351" y="1610933"/>
                    <a:pt x="2844484" y="1655040"/>
                  </a:cubicBezTo>
                  <a:cubicBezTo>
                    <a:pt x="2885019" y="1698558"/>
                    <a:pt x="2936588" y="1720017"/>
                    <a:pt x="2999183" y="1719418"/>
                  </a:cubicBezTo>
                  <a:cubicBezTo>
                    <a:pt x="3036141" y="1719418"/>
                    <a:pt x="3069530" y="1711371"/>
                    <a:pt x="3099334" y="1695276"/>
                  </a:cubicBezTo>
                  <a:cubicBezTo>
                    <a:pt x="3129139" y="1678583"/>
                    <a:pt x="3153881" y="1655934"/>
                    <a:pt x="3173554" y="1627322"/>
                  </a:cubicBezTo>
                  <a:lnTo>
                    <a:pt x="3279965" y="1709582"/>
                  </a:lnTo>
                  <a:cubicBezTo>
                    <a:pt x="3253738" y="1745947"/>
                    <a:pt x="3220947" y="1775748"/>
                    <a:pt x="3181602" y="1798996"/>
                  </a:cubicBezTo>
                  <a:cubicBezTo>
                    <a:pt x="3142257" y="1822243"/>
                    <a:pt x="3098735" y="1836844"/>
                    <a:pt x="3051047" y="1842808"/>
                  </a:cubicBezTo>
                  <a:lnTo>
                    <a:pt x="2967885" y="1982293"/>
                  </a:lnTo>
                  <a:lnTo>
                    <a:pt x="2848061" y="1982293"/>
                  </a:lnTo>
                  <a:lnTo>
                    <a:pt x="2932117" y="1841020"/>
                  </a:lnTo>
                  <a:cubicBezTo>
                    <a:pt x="2875487" y="1830889"/>
                    <a:pt x="2825107" y="1809126"/>
                    <a:pt x="2780995" y="1775748"/>
                  </a:cubicBezTo>
                  <a:cubicBezTo>
                    <a:pt x="2736884" y="1742370"/>
                    <a:pt x="2702904" y="1700936"/>
                    <a:pt x="2679055" y="1651464"/>
                  </a:cubicBezTo>
                  <a:cubicBezTo>
                    <a:pt x="2655207" y="1601991"/>
                    <a:pt x="2643582" y="1548934"/>
                    <a:pt x="2644181" y="1492308"/>
                  </a:cubicBezTo>
                  <a:close/>
                  <a:moveTo>
                    <a:pt x="3319310" y="1827608"/>
                  </a:moveTo>
                  <a:lnTo>
                    <a:pt x="3572372" y="1157008"/>
                  </a:lnTo>
                  <a:lnTo>
                    <a:pt x="3749426" y="1157008"/>
                  </a:lnTo>
                  <a:lnTo>
                    <a:pt x="4002487" y="1827608"/>
                  </a:lnTo>
                  <a:lnTo>
                    <a:pt x="3858519" y="1827608"/>
                  </a:lnTo>
                  <a:lnTo>
                    <a:pt x="3795030" y="1653252"/>
                  </a:lnTo>
                  <a:lnTo>
                    <a:pt x="3527661" y="1653252"/>
                  </a:lnTo>
                  <a:lnTo>
                    <a:pt x="3463278" y="1827608"/>
                  </a:lnTo>
                  <a:close/>
                  <a:moveTo>
                    <a:pt x="3569689" y="1537015"/>
                  </a:moveTo>
                  <a:lnTo>
                    <a:pt x="3753002" y="1537015"/>
                  </a:lnTo>
                  <a:lnTo>
                    <a:pt x="3660899" y="1285763"/>
                  </a:lnTo>
                  <a:close/>
                  <a:moveTo>
                    <a:pt x="4115158" y="1827608"/>
                  </a:moveTo>
                  <a:lnTo>
                    <a:pt x="4115158" y="1157008"/>
                  </a:lnTo>
                  <a:lnTo>
                    <a:pt x="4251078" y="1157008"/>
                  </a:lnTo>
                  <a:lnTo>
                    <a:pt x="4251078" y="1827608"/>
                  </a:lnTo>
                  <a:close/>
                  <a:moveTo>
                    <a:pt x="4386998" y="1734618"/>
                  </a:moveTo>
                  <a:lnTo>
                    <a:pt x="4485361" y="1644311"/>
                  </a:lnTo>
                  <a:cubicBezTo>
                    <a:pt x="4505633" y="1670536"/>
                    <a:pt x="4528283" y="1690806"/>
                    <a:pt x="4553321" y="1705112"/>
                  </a:cubicBezTo>
                  <a:cubicBezTo>
                    <a:pt x="4578958" y="1719418"/>
                    <a:pt x="4605481" y="1726571"/>
                    <a:pt x="4632906" y="1726571"/>
                  </a:cubicBezTo>
                  <a:cubicBezTo>
                    <a:pt x="4659732" y="1726571"/>
                    <a:pt x="4680594" y="1719713"/>
                    <a:pt x="4695501" y="1706006"/>
                  </a:cubicBezTo>
                  <a:cubicBezTo>
                    <a:pt x="4710997" y="1692299"/>
                    <a:pt x="4718750" y="1673218"/>
                    <a:pt x="4718750" y="1648781"/>
                  </a:cubicBezTo>
                  <a:cubicBezTo>
                    <a:pt x="4718750" y="1634475"/>
                    <a:pt x="4714574" y="1621358"/>
                    <a:pt x="4706231" y="1609439"/>
                  </a:cubicBezTo>
                  <a:cubicBezTo>
                    <a:pt x="4697289" y="1597521"/>
                    <a:pt x="4685664" y="1587685"/>
                    <a:pt x="4671357" y="1579933"/>
                  </a:cubicBezTo>
                  <a:cubicBezTo>
                    <a:pt x="4657050" y="1571591"/>
                    <a:pt x="4640659" y="1563240"/>
                    <a:pt x="4622175" y="1554897"/>
                  </a:cubicBezTo>
                  <a:cubicBezTo>
                    <a:pt x="4603692" y="1545956"/>
                    <a:pt x="4584914" y="1537310"/>
                    <a:pt x="4565840" y="1528967"/>
                  </a:cubicBezTo>
                  <a:cubicBezTo>
                    <a:pt x="4546767" y="1520625"/>
                    <a:pt x="4528283" y="1510486"/>
                    <a:pt x="4510399" y="1498567"/>
                  </a:cubicBezTo>
                  <a:cubicBezTo>
                    <a:pt x="4491916" y="1486648"/>
                    <a:pt x="4475525" y="1473531"/>
                    <a:pt x="4461217" y="1459225"/>
                  </a:cubicBezTo>
                  <a:cubicBezTo>
                    <a:pt x="4446910" y="1444919"/>
                    <a:pt x="4435285" y="1426741"/>
                    <a:pt x="4426343" y="1404683"/>
                  </a:cubicBezTo>
                  <a:cubicBezTo>
                    <a:pt x="4417401" y="1382625"/>
                    <a:pt x="4412930" y="1358483"/>
                    <a:pt x="4412930" y="1332258"/>
                  </a:cubicBezTo>
                  <a:cubicBezTo>
                    <a:pt x="4412930" y="1278011"/>
                    <a:pt x="4433202" y="1232115"/>
                    <a:pt x="4473736" y="1194562"/>
                  </a:cubicBezTo>
                  <a:cubicBezTo>
                    <a:pt x="4514271" y="1157008"/>
                    <a:pt x="4565545" y="1138231"/>
                    <a:pt x="4627541" y="1138231"/>
                  </a:cubicBezTo>
                  <a:cubicBezTo>
                    <a:pt x="4720539" y="1138231"/>
                    <a:pt x="4798335" y="1175785"/>
                    <a:pt x="4860930" y="1250892"/>
                  </a:cubicBezTo>
                  <a:lnTo>
                    <a:pt x="4761672" y="1340305"/>
                  </a:lnTo>
                  <a:cubicBezTo>
                    <a:pt x="4718750" y="1284270"/>
                    <a:pt x="4674335" y="1256257"/>
                    <a:pt x="4628435" y="1256257"/>
                  </a:cubicBezTo>
                  <a:cubicBezTo>
                    <a:pt x="4605784" y="1256257"/>
                    <a:pt x="4587006" y="1263115"/>
                    <a:pt x="4572100" y="1276822"/>
                  </a:cubicBezTo>
                  <a:cubicBezTo>
                    <a:pt x="4557193" y="1290529"/>
                    <a:pt x="4550039" y="1307222"/>
                    <a:pt x="4550639" y="1326893"/>
                  </a:cubicBezTo>
                  <a:cubicBezTo>
                    <a:pt x="4550639" y="1339411"/>
                    <a:pt x="4554215" y="1351035"/>
                    <a:pt x="4561369" y="1361765"/>
                  </a:cubicBezTo>
                  <a:cubicBezTo>
                    <a:pt x="4568523" y="1371895"/>
                    <a:pt x="4577760" y="1381140"/>
                    <a:pt x="4589090" y="1389483"/>
                  </a:cubicBezTo>
                  <a:cubicBezTo>
                    <a:pt x="4601009" y="1397235"/>
                    <a:pt x="4614727" y="1404978"/>
                    <a:pt x="4630223" y="1412730"/>
                  </a:cubicBezTo>
                  <a:lnTo>
                    <a:pt x="4677616" y="1435084"/>
                  </a:lnTo>
                  <a:cubicBezTo>
                    <a:pt x="4694902" y="1442836"/>
                    <a:pt x="4711892" y="1450579"/>
                    <a:pt x="4728586" y="1458331"/>
                  </a:cubicBezTo>
                  <a:cubicBezTo>
                    <a:pt x="4745872" y="1466673"/>
                    <a:pt x="4761967" y="1476813"/>
                    <a:pt x="4776874" y="1488731"/>
                  </a:cubicBezTo>
                  <a:cubicBezTo>
                    <a:pt x="4792371" y="1500060"/>
                    <a:pt x="4806088" y="1513168"/>
                    <a:pt x="4818008" y="1528073"/>
                  </a:cubicBezTo>
                  <a:cubicBezTo>
                    <a:pt x="4829927" y="1542379"/>
                    <a:pt x="4839173" y="1559368"/>
                    <a:pt x="4845728" y="1579039"/>
                  </a:cubicBezTo>
                  <a:cubicBezTo>
                    <a:pt x="4852882" y="1599309"/>
                    <a:pt x="4856459" y="1621662"/>
                    <a:pt x="4856459" y="1646099"/>
                  </a:cubicBezTo>
                  <a:cubicBezTo>
                    <a:pt x="4855269" y="1706900"/>
                    <a:pt x="4833504" y="1755478"/>
                    <a:pt x="4791181" y="1791843"/>
                  </a:cubicBezTo>
                  <a:cubicBezTo>
                    <a:pt x="4749448" y="1828207"/>
                    <a:pt x="4697289" y="1846385"/>
                    <a:pt x="4634694" y="1846385"/>
                  </a:cubicBezTo>
                  <a:cubicBezTo>
                    <a:pt x="4579852" y="1846385"/>
                    <a:pt x="4532459" y="1837148"/>
                    <a:pt x="4492515" y="1818667"/>
                  </a:cubicBezTo>
                  <a:cubicBezTo>
                    <a:pt x="4452571" y="1799595"/>
                    <a:pt x="4417401" y="1771573"/>
                    <a:pt x="4386998" y="1734618"/>
                  </a:cubicBezTo>
                  <a:close/>
                  <a:moveTo>
                    <a:pt x="5007580" y="1827608"/>
                  </a:moveTo>
                  <a:lnTo>
                    <a:pt x="5007580" y="1157008"/>
                  </a:lnTo>
                  <a:lnTo>
                    <a:pt x="5396562" y="1157008"/>
                  </a:lnTo>
                  <a:lnTo>
                    <a:pt x="5396562" y="1273245"/>
                  </a:lnTo>
                  <a:lnTo>
                    <a:pt x="5143500" y="1273245"/>
                  </a:lnTo>
                  <a:lnTo>
                    <a:pt x="5143500" y="1427930"/>
                  </a:lnTo>
                  <a:lnTo>
                    <a:pt x="5359005" y="1427930"/>
                  </a:lnTo>
                  <a:lnTo>
                    <a:pt x="5359005" y="1544168"/>
                  </a:lnTo>
                  <a:lnTo>
                    <a:pt x="5143500" y="1544168"/>
                  </a:lnTo>
                  <a:lnTo>
                    <a:pt x="5143500" y="1711371"/>
                  </a:lnTo>
                  <a:lnTo>
                    <a:pt x="5396562" y="1711371"/>
                  </a:lnTo>
                  <a:lnTo>
                    <a:pt x="5396562" y="1827608"/>
                  </a:lnTo>
                  <a:close/>
                </a:path>
              </a:pathLst>
            </a:custGeom>
            <a:solidFill>
              <a:srgbClr val="000000"/>
            </a:solidFill>
            <a:ln w="893" cap="flat">
              <a:noFill/>
              <a:prstDash val="solid"/>
              <a:miter/>
            </a:ln>
          </p:spPr>
          <p:txBody>
            <a:bodyPr rtlCol="0" anchor="ctr"/>
            <a:lstStyle/>
            <a:p>
              <a:endParaRPr lang="fr-FR"/>
            </a:p>
          </p:txBody>
        </p:sp>
        <p:sp>
          <p:nvSpPr>
            <p:cNvPr id="61" name="Forme libre 60">
              <a:extLst>
                <a:ext uri="{FF2B5EF4-FFF2-40B4-BE49-F238E27FC236}">
                  <a16:creationId xmlns:a16="http://schemas.microsoft.com/office/drawing/2014/main" id="{C6E10063-98BC-DBF7-D81D-6019CB375F06}"/>
                </a:ext>
              </a:extLst>
            </p:cNvPr>
            <p:cNvSpPr/>
            <p:nvPr/>
          </p:nvSpPr>
          <p:spPr>
            <a:xfrm>
              <a:off x="3189814" y="4323132"/>
              <a:ext cx="2331207" cy="1640734"/>
            </a:xfrm>
            <a:custGeom>
              <a:avLst/>
              <a:gdLst>
                <a:gd name="connsiteX0" fmla="*/ 2221220 w 2331207"/>
                <a:gd name="connsiteY0" fmla="*/ 1391271 h 1640734"/>
                <a:gd name="connsiteX1" fmla="*/ 2248940 w 2331207"/>
                <a:gd name="connsiteY1" fmla="*/ 1441342 h 1640734"/>
                <a:gd name="connsiteX2" fmla="*/ 2158625 w 2331207"/>
                <a:gd name="connsiteY2" fmla="*/ 1465484 h 1640734"/>
                <a:gd name="connsiteX3" fmla="*/ 2221220 w 2331207"/>
                <a:gd name="connsiteY3" fmla="*/ 1391271 h 1640734"/>
                <a:gd name="connsiteX4" fmla="*/ 2271295 w 2331207"/>
                <a:gd name="connsiteY4" fmla="*/ 1537909 h 1640734"/>
                <a:gd name="connsiteX5" fmla="*/ 2253411 w 2331207"/>
                <a:gd name="connsiteY5" fmla="*/ 1537909 h 1640734"/>
                <a:gd name="connsiteX6" fmla="*/ 2181874 w 2331207"/>
                <a:gd name="connsiteY6" fmla="*/ 1586192 h 1640734"/>
                <a:gd name="connsiteX7" fmla="*/ 2144317 w 2331207"/>
                <a:gd name="connsiteY7" fmla="*/ 1537909 h 1640734"/>
                <a:gd name="connsiteX8" fmla="*/ 2148788 w 2331207"/>
                <a:gd name="connsiteY8" fmla="*/ 1497673 h 1640734"/>
                <a:gd name="connsiteX9" fmla="*/ 2295439 w 2331207"/>
                <a:gd name="connsiteY9" fmla="*/ 1449390 h 1640734"/>
                <a:gd name="connsiteX10" fmla="*/ 2248940 w 2331207"/>
                <a:gd name="connsiteY10" fmla="*/ 1351929 h 1640734"/>
                <a:gd name="connsiteX11" fmla="*/ 2100501 w 2331207"/>
                <a:gd name="connsiteY11" fmla="*/ 1569203 h 1640734"/>
                <a:gd name="connsiteX12" fmla="*/ 2155942 w 2331207"/>
                <a:gd name="connsiteY12" fmla="*/ 1639840 h 1640734"/>
                <a:gd name="connsiteX13" fmla="*/ 2271295 w 2331207"/>
                <a:gd name="connsiteY13" fmla="*/ 1537909 h 1640734"/>
                <a:gd name="connsiteX14" fmla="*/ 2248046 w 2331207"/>
                <a:gd name="connsiteY14" fmla="*/ 1319740 h 1640734"/>
                <a:gd name="connsiteX15" fmla="*/ 2331207 w 2331207"/>
                <a:gd name="connsiteY15" fmla="*/ 1243739 h 1640734"/>
                <a:gd name="connsiteX16" fmla="*/ 2331207 w 2331207"/>
                <a:gd name="connsiteY16" fmla="*/ 1233009 h 1640734"/>
                <a:gd name="connsiteX17" fmla="*/ 2275766 w 2331207"/>
                <a:gd name="connsiteY17" fmla="*/ 1233009 h 1640734"/>
                <a:gd name="connsiteX18" fmla="*/ 2226585 w 2331207"/>
                <a:gd name="connsiteY18" fmla="*/ 1320634 h 1640734"/>
                <a:gd name="connsiteX19" fmla="*/ 2248046 w 2331207"/>
                <a:gd name="connsiteY19" fmla="*/ 1320634 h 1640734"/>
                <a:gd name="connsiteX20" fmla="*/ 1935966 w 2331207"/>
                <a:gd name="connsiteY20" fmla="*/ 1393059 h 1640734"/>
                <a:gd name="connsiteX21" fmla="*/ 1984254 w 2331207"/>
                <a:gd name="connsiteY21" fmla="*/ 1393059 h 1640734"/>
                <a:gd name="connsiteX22" fmla="*/ 1907351 w 2331207"/>
                <a:gd name="connsiteY22" fmla="*/ 1604075 h 1640734"/>
                <a:gd name="connsiteX23" fmla="*/ 1928813 w 2331207"/>
                <a:gd name="connsiteY23" fmla="*/ 1639840 h 1640734"/>
                <a:gd name="connsiteX24" fmla="*/ 2073675 w 2331207"/>
                <a:gd name="connsiteY24" fmla="*/ 1527179 h 1640734"/>
                <a:gd name="connsiteX25" fmla="*/ 2060262 w 2331207"/>
                <a:gd name="connsiteY25" fmla="*/ 1527179 h 1640734"/>
                <a:gd name="connsiteX26" fmla="*/ 1965475 w 2331207"/>
                <a:gd name="connsiteY26" fmla="*/ 1591557 h 1640734"/>
                <a:gd name="connsiteX27" fmla="*/ 2036118 w 2331207"/>
                <a:gd name="connsiteY27" fmla="*/ 1393059 h 1640734"/>
                <a:gd name="connsiteX28" fmla="*/ 2108549 w 2331207"/>
                <a:gd name="connsiteY28" fmla="*/ 1393059 h 1640734"/>
                <a:gd name="connsiteX29" fmla="*/ 2117491 w 2331207"/>
                <a:gd name="connsiteY29" fmla="*/ 1362659 h 1640734"/>
                <a:gd name="connsiteX30" fmla="*/ 2046848 w 2331207"/>
                <a:gd name="connsiteY30" fmla="*/ 1362659 h 1640734"/>
                <a:gd name="connsiteX31" fmla="*/ 2073675 w 2331207"/>
                <a:gd name="connsiteY31" fmla="*/ 1286657 h 1640734"/>
                <a:gd name="connsiteX32" fmla="*/ 2045954 w 2331207"/>
                <a:gd name="connsiteY32" fmla="*/ 1286657 h 1640734"/>
                <a:gd name="connsiteX33" fmla="*/ 1995878 w 2331207"/>
                <a:gd name="connsiteY33" fmla="*/ 1362659 h 1640734"/>
                <a:gd name="connsiteX34" fmla="*/ 1935966 w 2331207"/>
                <a:gd name="connsiteY34" fmla="*/ 1370706 h 1640734"/>
                <a:gd name="connsiteX35" fmla="*/ 1885890 w 2331207"/>
                <a:gd name="connsiteY35" fmla="*/ 1382330 h 1640734"/>
                <a:gd name="connsiteX36" fmla="*/ 1868900 w 2331207"/>
                <a:gd name="connsiteY36" fmla="*/ 1351929 h 1640734"/>
                <a:gd name="connsiteX37" fmla="*/ 1756230 w 2331207"/>
                <a:gd name="connsiteY37" fmla="*/ 1443131 h 1640734"/>
                <a:gd name="connsiteX38" fmla="*/ 1769643 w 2331207"/>
                <a:gd name="connsiteY38" fmla="*/ 1443131 h 1640734"/>
                <a:gd name="connsiteX39" fmla="*/ 1828661 w 2331207"/>
                <a:gd name="connsiteY39" fmla="*/ 1398424 h 1640734"/>
                <a:gd name="connsiteX40" fmla="*/ 1747288 w 2331207"/>
                <a:gd name="connsiteY40" fmla="*/ 1609439 h 1640734"/>
                <a:gd name="connsiteX41" fmla="*/ 1765172 w 2331207"/>
                <a:gd name="connsiteY41" fmla="*/ 1639840 h 1640734"/>
                <a:gd name="connsiteX42" fmla="*/ 1872477 w 2331207"/>
                <a:gd name="connsiteY42" fmla="*/ 1548638 h 1640734"/>
                <a:gd name="connsiteX43" fmla="*/ 1859064 w 2331207"/>
                <a:gd name="connsiteY43" fmla="*/ 1548638 h 1640734"/>
                <a:gd name="connsiteX44" fmla="*/ 1800046 w 2331207"/>
                <a:gd name="connsiteY44" fmla="*/ 1593345 h 1640734"/>
                <a:gd name="connsiteX45" fmla="*/ 1893938 w 2331207"/>
                <a:gd name="connsiteY45" fmla="*/ 1298281 h 1640734"/>
                <a:gd name="connsiteX46" fmla="*/ 1927024 w 2331207"/>
                <a:gd name="connsiteY46" fmla="*/ 1265198 h 1640734"/>
                <a:gd name="connsiteX47" fmla="*/ 1893938 w 2331207"/>
                <a:gd name="connsiteY47" fmla="*/ 1232115 h 1640734"/>
                <a:gd name="connsiteX48" fmla="*/ 1870689 w 2331207"/>
                <a:gd name="connsiteY48" fmla="*/ 1241951 h 1640734"/>
                <a:gd name="connsiteX49" fmla="*/ 1860853 w 2331207"/>
                <a:gd name="connsiteY49" fmla="*/ 1265198 h 1640734"/>
                <a:gd name="connsiteX50" fmla="*/ 1893938 w 2331207"/>
                <a:gd name="connsiteY50" fmla="*/ 1298281 h 1640734"/>
                <a:gd name="connsiteX51" fmla="*/ 1501380 w 2331207"/>
                <a:gd name="connsiteY51" fmla="*/ 1410942 h 1640734"/>
                <a:gd name="connsiteX52" fmla="*/ 1501380 w 2331207"/>
                <a:gd name="connsiteY52" fmla="*/ 1474425 h 1640734"/>
                <a:gd name="connsiteX53" fmla="*/ 1444150 w 2331207"/>
                <a:gd name="connsiteY53" fmla="*/ 1601392 h 1640734"/>
                <a:gd name="connsiteX54" fmla="*/ 1468294 w 2331207"/>
                <a:gd name="connsiteY54" fmla="*/ 1640734 h 1640734"/>
                <a:gd name="connsiteX55" fmla="*/ 1495120 w 2331207"/>
                <a:gd name="connsiteY55" fmla="*/ 1621957 h 1640734"/>
                <a:gd name="connsiteX56" fmla="*/ 1551456 w 2331207"/>
                <a:gd name="connsiteY56" fmla="*/ 1473531 h 1640734"/>
                <a:gd name="connsiteX57" fmla="*/ 1647136 w 2331207"/>
                <a:gd name="connsiteY57" fmla="*/ 1407365 h 1640734"/>
                <a:gd name="connsiteX58" fmla="*/ 1650713 w 2331207"/>
                <a:gd name="connsiteY58" fmla="*/ 1439554 h 1640734"/>
                <a:gd name="connsiteX59" fmla="*/ 1563975 w 2331207"/>
                <a:gd name="connsiteY59" fmla="*/ 1604969 h 1640734"/>
                <a:gd name="connsiteX60" fmla="*/ 1585436 w 2331207"/>
                <a:gd name="connsiteY60" fmla="*/ 1640734 h 1640734"/>
                <a:gd name="connsiteX61" fmla="*/ 1698106 w 2331207"/>
                <a:gd name="connsiteY61" fmla="*/ 1549533 h 1640734"/>
                <a:gd name="connsiteX62" fmla="*/ 1682905 w 2331207"/>
                <a:gd name="connsiteY62" fmla="*/ 1549533 h 1640734"/>
                <a:gd name="connsiteX63" fmla="*/ 1623887 w 2331207"/>
                <a:gd name="connsiteY63" fmla="*/ 1594239 h 1640734"/>
                <a:gd name="connsiteX64" fmla="*/ 1698106 w 2331207"/>
                <a:gd name="connsiteY64" fmla="*/ 1444025 h 1640734"/>
                <a:gd name="connsiteX65" fmla="*/ 1712414 w 2331207"/>
                <a:gd name="connsiteY65" fmla="*/ 1393059 h 1640734"/>
                <a:gd name="connsiteX66" fmla="*/ 1673068 w 2331207"/>
                <a:gd name="connsiteY66" fmla="*/ 1352823 h 1640734"/>
                <a:gd name="connsiteX67" fmla="*/ 1560398 w 2331207"/>
                <a:gd name="connsiteY67" fmla="*/ 1444919 h 1640734"/>
                <a:gd name="connsiteX68" fmla="*/ 1560398 w 2331207"/>
                <a:gd name="connsiteY68" fmla="*/ 1405577 h 1640734"/>
                <a:gd name="connsiteX69" fmla="*/ 1526418 w 2331207"/>
                <a:gd name="connsiteY69" fmla="*/ 1352823 h 1640734"/>
                <a:gd name="connsiteX70" fmla="*/ 1448621 w 2331207"/>
                <a:gd name="connsiteY70" fmla="*/ 1444025 h 1640734"/>
                <a:gd name="connsiteX71" fmla="*/ 1462035 w 2331207"/>
                <a:gd name="connsiteY71" fmla="*/ 1444025 h 1640734"/>
                <a:gd name="connsiteX72" fmla="*/ 1501380 w 2331207"/>
                <a:gd name="connsiteY72" fmla="*/ 1410942 h 1640734"/>
                <a:gd name="connsiteX73" fmla="*/ 1443256 w 2331207"/>
                <a:gd name="connsiteY73" fmla="*/ 1416307 h 1640734"/>
                <a:gd name="connsiteX74" fmla="*/ 1421795 w 2331207"/>
                <a:gd name="connsiteY74" fmla="*/ 1351929 h 1640734"/>
                <a:gd name="connsiteX75" fmla="*/ 1345787 w 2331207"/>
                <a:gd name="connsiteY75" fmla="*/ 1444025 h 1640734"/>
                <a:gd name="connsiteX76" fmla="*/ 1345787 w 2331207"/>
                <a:gd name="connsiteY76" fmla="*/ 1404683 h 1640734"/>
                <a:gd name="connsiteX77" fmla="*/ 1311807 w 2331207"/>
                <a:gd name="connsiteY77" fmla="*/ 1351929 h 1640734"/>
                <a:gd name="connsiteX78" fmla="*/ 1234011 w 2331207"/>
                <a:gd name="connsiteY78" fmla="*/ 1443131 h 1640734"/>
                <a:gd name="connsiteX79" fmla="*/ 1247424 w 2331207"/>
                <a:gd name="connsiteY79" fmla="*/ 1443131 h 1640734"/>
                <a:gd name="connsiteX80" fmla="*/ 1285875 w 2331207"/>
                <a:gd name="connsiteY80" fmla="*/ 1410048 h 1640734"/>
                <a:gd name="connsiteX81" fmla="*/ 1285875 w 2331207"/>
                <a:gd name="connsiteY81" fmla="*/ 1473531 h 1640734"/>
                <a:gd name="connsiteX82" fmla="*/ 1228646 w 2331207"/>
                <a:gd name="connsiteY82" fmla="*/ 1600498 h 1640734"/>
                <a:gd name="connsiteX83" fmla="*/ 1252789 w 2331207"/>
                <a:gd name="connsiteY83" fmla="*/ 1639840 h 1640734"/>
                <a:gd name="connsiteX84" fmla="*/ 1279616 w 2331207"/>
                <a:gd name="connsiteY84" fmla="*/ 1621063 h 1640734"/>
                <a:gd name="connsiteX85" fmla="*/ 1334162 w 2331207"/>
                <a:gd name="connsiteY85" fmla="*/ 1472637 h 1640734"/>
                <a:gd name="connsiteX86" fmla="*/ 1382450 w 2331207"/>
                <a:gd name="connsiteY86" fmla="*/ 1417201 h 1640734"/>
                <a:gd name="connsiteX87" fmla="*/ 1443256 w 2331207"/>
                <a:gd name="connsiteY87" fmla="*/ 1417201 h 1640734"/>
                <a:gd name="connsiteX88" fmla="*/ 1131177 w 2331207"/>
                <a:gd name="connsiteY88" fmla="*/ 1391271 h 1640734"/>
                <a:gd name="connsiteX89" fmla="*/ 1158897 w 2331207"/>
                <a:gd name="connsiteY89" fmla="*/ 1441342 h 1640734"/>
                <a:gd name="connsiteX90" fmla="*/ 1068582 w 2331207"/>
                <a:gd name="connsiteY90" fmla="*/ 1465484 h 1640734"/>
                <a:gd name="connsiteX91" fmla="*/ 1131177 w 2331207"/>
                <a:gd name="connsiteY91" fmla="*/ 1391271 h 1640734"/>
                <a:gd name="connsiteX92" fmla="*/ 1181252 w 2331207"/>
                <a:gd name="connsiteY92" fmla="*/ 1537909 h 1640734"/>
                <a:gd name="connsiteX93" fmla="*/ 1163368 w 2331207"/>
                <a:gd name="connsiteY93" fmla="*/ 1537909 h 1640734"/>
                <a:gd name="connsiteX94" fmla="*/ 1091831 w 2331207"/>
                <a:gd name="connsiteY94" fmla="*/ 1586192 h 1640734"/>
                <a:gd name="connsiteX95" fmla="*/ 1054274 w 2331207"/>
                <a:gd name="connsiteY95" fmla="*/ 1537909 h 1640734"/>
                <a:gd name="connsiteX96" fmla="*/ 1058746 w 2331207"/>
                <a:gd name="connsiteY96" fmla="*/ 1497673 h 1640734"/>
                <a:gd name="connsiteX97" fmla="*/ 1205396 w 2331207"/>
                <a:gd name="connsiteY97" fmla="*/ 1449390 h 1640734"/>
                <a:gd name="connsiteX98" fmla="*/ 1158897 w 2331207"/>
                <a:gd name="connsiteY98" fmla="*/ 1351929 h 1640734"/>
                <a:gd name="connsiteX99" fmla="*/ 1010458 w 2331207"/>
                <a:gd name="connsiteY99" fmla="*/ 1569203 h 1640734"/>
                <a:gd name="connsiteX100" fmla="*/ 1065899 w 2331207"/>
                <a:gd name="connsiteY100" fmla="*/ 1639840 h 1640734"/>
                <a:gd name="connsiteX101" fmla="*/ 1181252 w 2331207"/>
                <a:gd name="connsiteY101" fmla="*/ 1537909 h 1640734"/>
                <a:gd name="connsiteX102" fmla="*/ 845923 w 2331207"/>
                <a:gd name="connsiteY102" fmla="*/ 1393059 h 1640734"/>
                <a:gd name="connsiteX103" fmla="*/ 894211 w 2331207"/>
                <a:gd name="connsiteY103" fmla="*/ 1393059 h 1640734"/>
                <a:gd name="connsiteX104" fmla="*/ 817309 w 2331207"/>
                <a:gd name="connsiteY104" fmla="*/ 1604075 h 1640734"/>
                <a:gd name="connsiteX105" fmla="*/ 838770 w 2331207"/>
                <a:gd name="connsiteY105" fmla="*/ 1639840 h 1640734"/>
                <a:gd name="connsiteX106" fmla="*/ 983632 w 2331207"/>
                <a:gd name="connsiteY106" fmla="*/ 1527179 h 1640734"/>
                <a:gd name="connsiteX107" fmla="*/ 970219 w 2331207"/>
                <a:gd name="connsiteY107" fmla="*/ 1527179 h 1640734"/>
                <a:gd name="connsiteX108" fmla="*/ 875432 w 2331207"/>
                <a:gd name="connsiteY108" fmla="*/ 1591557 h 1640734"/>
                <a:gd name="connsiteX109" fmla="*/ 946075 w 2331207"/>
                <a:gd name="connsiteY109" fmla="*/ 1393059 h 1640734"/>
                <a:gd name="connsiteX110" fmla="*/ 1018506 w 2331207"/>
                <a:gd name="connsiteY110" fmla="*/ 1393059 h 1640734"/>
                <a:gd name="connsiteX111" fmla="*/ 1027448 w 2331207"/>
                <a:gd name="connsiteY111" fmla="*/ 1362659 h 1640734"/>
                <a:gd name="connsiteX112" fmla="*/ 956805 w 2331207"/>
                <a:gd name="connsiteY112" fmla="*/ 1362659 h 1640734"/>
                <a:gd name="connsiteX113" fmla="*/ 983632 w 2331207"/>
                <a:gd name="connsiteY113" fmla="*/ 1286657 h 1640734"/>
                <a:gd name="connsiteX114" fmla="*/ 955911 w 2331207"/>
                <a:gd name="connsiteY114" fmla="*/ 1286657 h 1640734"/>
                <a:gd name="connsiteX115" fmla="*/ 905835 w 2331207"/>
                <a:gd name="connsiteY115" fmla="*/ 1362659 h 1640734"/>
                <a:gd name="connsiteX116" fmla="*/ 845923 w 2331207"/>
                <a:gd name="connsiteY116" fmla="*/ 1370706 h 1640734"/>
                <a:gd name="connsiteX117" fmla="*/ 589285 w 2331207"/>
                <a:gd name="connsiteY117" fmla="*/ 1557580 h 1640734"/>
                <a:gd name="connsiteX118" fmla="*/ 702850 w 2331207"/>
                <a:gd name="connsiteY118" fmla="*/ 1403789 h 1640734"/>
                <a:gd name="connsiteX119" fmla="*/ 727888 w 2331207"/>
                <a:gd name="connsiteY119" fmla="*/ 1407365 h 1640734"/>
                <a:gd name="connsiteX120" fmla="*/ 685860 w 2331207"/>
                <a:gd name="connsiteY120" fmla="*/ 1520026 h 1640734"/>
                <a:gd name="connsiteX121" fmla="*/ 606275 w 2331207"/>
                <a:gd name="connsiteY121" fmla="*/ 1585298 h 1640734"/>
                <a:gd name="connsiteX122" fmla="*/ 589285 w 2331207"/>
                <a:gd name="connsiteY122" fmla="*/ 1557580 h 1640734"/>
                <a:gd name="connsiteX123" fmla="*/ 811943 w 2331207"/>
                <a:gd name="connsiteY123" fmla="*/ 1339411 h 1640734"/>
                <a:gd name="connsiteX124" fmla="*/ 789588 w 2331207"/>
                <a:gd name="connsiteY124" fmla="*/ 1337623 h 1640734"/>
                <a:gd name="connsiteX125" fmla="*/ 764550 w 2331207"/>
                <a:gd name="connsiteY125" fmla="*/ 1362659 h 1640734"/>
                <a:gd name="connsiteX126" fmla="*/ 760079 w 2331207"/>
                <a:gd name="connsiteY126" fmla="*/ 1362659 h 1640734"/>
                <a:gd name="connsiteX127" fmla="*/ 539209 w 2331207"/>
                <a:gd name="connsiteY127" fmla="*/ 1599604 h 1640734"/>
                <a:gd name="connsiteX128" fmla="*/ 578554 w 2331207"/>
                <a:gd name="connsiteY128" fmla="*/ 1639840 h 1640734"/>
                <a:gd name="connsiteX129" fmla="*/ 675129 w 2331207"/>
                <a:gd name="connsiteY129" fmla="*/ 1547744 h 1640734"/>
                <a:gd name="connsiteX130" fmla="*/ 673341 w 2331207"/>
                <a:gd name="connsiteY130" fmla="*/ 1564733 h 1640734"/>
                <a:gd name="connsiteX131" fmla="*/ 709109 w 2331207"/>
                <a:gd name="connsiteY131" fmla="*/ 1639840 h 1640734"/>
                <a:gd name="connsiteX132" fmla="*/ 786011 w 2331207"/>
                <a:gd name="connsiteY132" fmla="*/ 1548638 h 1640734"/>
                <a:gd name="connsiteX133" fmla="*/ 772598 w 2331207"/>
                <a:gd name="connsiteY133" fmla="*/ 1548638 h 1640734"/>
                <a:gd name="connsiteX134" fmla="*/ 734147 w 2331207"/>
                <a:gd name="connsiteY134" fmla="*/ 1581721 h 1640734"/>
                <a:gd name="connsiteX135" fmla="*/ 734147 w 2331207"/>
                <a:gd name="connsiteY135" fmla="*/ 1518238 h 1640734"/>
                <a:gd name="connsiteX136" fmla="*/ 583920 w 2331207"/>
                <a:gd name="connsiteY136" fmla="*/ 1416307 h 1640734"/>
                <a:gd name="connsiteX137" fmla="*/ 562459 w 2331207"/>
                <a:gd name="connsiteY137" fmla="*/ 1351929 h 1640734"/>
                <a:gd name="connsiteX138" fmla="*/ 486451 w 2331207"/>
                <a:gd name="connsiteY138" fmla="*/ 1444025 h 1640734"/>
                <a:gd name="connsiteX139" fmla="*/ 486451 w 2331207"/>
                <a:gd name="connsiteY139" fmla="*/ 1404683 h 1640734"/>
                <a:gd name="connsiteX140" fmla="*/ 451576 w 2331207"/>
                <a:gd name="connsiteY140" fmla="*/ 1351929 h 1640734"/>
                <a:gd name="connsiteX141" fmla="*/ 374674 w 2331207"/>
                <a:gd name="connsiteY141" fmla="*/ 1443131 h 1640734"/>
                <a:gd name="connsiteX142" fmla="*/ 388087 w 2331207"/>
                <a:gd name="connsiteY142" fmla="*/ 1443131 h 1640734"/>
                <a:gd name="connsiteX143" fmla="*/ 426539 w 2331207"/>
                <a:gd name="connsiteY143" fmla="*/ 1410048 h 1640734"/>
                <a:gd name="connsiteX144" fmla="*/ 426539 w 2331207"/>
                <a:gd name="connsiteY144" fmla="*/ 1473531 h 1640734"/>
                <a:gd name="connsiteX145" fmla="*/ 368415 w 2331207"/>
                <a:gd name="connsiteY145" fmla="*/ 1601392 h 1640734"/>
                <a:gd name="connsiteX146" fmla="*/ 392559 w 2331207"/>
                <a:gd name="connsiteY146" fmla="*/ 1640734 h 1640734"/>
                <a:gd name="connsiteX147" fmla="*/ 419385 w 2331207"/>
                <a:gd name="connsiteY147" fmla="*/ 1621957 h 1640734"/>
                <a:gd name="connsiteX148" fmla="*/ 475720 w 2331207"/>
                <a:gd name="connsiteY148" fmla="*/ 1472637 h 1640734"/>
                <a:gd name="connsiteX149" fmla="*/ 524007 w 2331207"/>
                <a:gd name="connsiteY149" fmla="*/ 1417201 h 1640734"/>
                <a:gd name="connsiteX150" fmla="*/ 583920 w 2331207"/>
                <a:gd name="connsiteY150" fmla="*/ 1417201 h 1640734"/>
                <a:gd name="connsiteX151" fmla="*/ 209245 w 2331207"/>
                <a:gd name="connsiteY151" fmla="*/ 1630004 h 1640734"/>
                <a:gd name="connsiteX152" fmla="*/ 214611 w 2331207"/>
                <a:gd name="connsiteY152" fmla="*/ 1613910 h 1640734"/>
                <a:gd name="connsiteX153" fmla="*/ 163641 w 2331207"/>
                <a:gd name="connsiteY153" fmla="*/ 1523603 h 1640734"/>
                <a:gd name="connsiteX154" fmla="*/ 190467 w 2331207"/>
                <a:gd name="connsiteY154" fmla="*/ 1451178 h 1640734"/>
                <a:gd name="connsiteX155" fmla="*/ 246802 w 2331207"/>
                <a:gd name="connsiteY155" fmla="*/ 1451178 h 1640734"/>
                <a:gd name="connsiteX156" fmla="*/ 277205 w 2331207"/>
                <a:gd name="connsiteY156" fmla="*/ 1504826 h 1640734"/>
                <a:gd name="connsiteX157" fmla="*/ 297772 w 2331207"/>
                <a:gd name="connsiteY157" fmla="*/ 1504826 h 1640734"/>
                <a:gd name="connsiteX158" fmla="*/ 344271 w 2331207"/>
                <a:gd name="connsiteY158" fmla="*/ 1376965 h 1640734"/>
                <a:gd name="connsiteX159" fmla="*/ 323704 w 2331207"/>
                <a:gd name="connsiteY159" fmla="*/ 1376965 h 1640734"/>
                <a:gd name="connsiteX160" fmla="*/ 253956 w 2331207"/>
                <a:gd name="connsiteY160" fmla="*/ 1430613 h 1640734"/>
                <a:gd name="connsiteX161" fmla="*/ 197621 w 2331207"/>
                <a:gd name="connsiteY161" fmla="*/ 1430613 h 1640734"/>
                <a:gd name="connsiteX162" fmla="*/ 236072 w 2331207"/>
                <a:gd name="connsiteY162" fmla="*/ 1325999 h 1640734"/>
                <a:gd name="connsiteX163" fmla="*/ 304032 w 2331207"/>
                <a:gd name="connsiteY163" fmla="*/ 1281293 h 1640734"/>
                <a:gd name="connsiteX164" fmla="*/ 316551 w 2331207"/>
                <a:gd name="connsiteY164" fmla="*/ 1281293 h 1640734"/>
                <a:gd name="connsiteX165" fmla="*/ 371992 w 2331207"/>
                <a:gd name="connsiteY165" fmla="*/ 1346564 h 1640734"/>
                <a:gd name="connsiteX166" fmla="*/ 391664 w 2331207"/>
                <a:gd name="connsiteY166" fmla="*/ 1346564 h 1640734"/>
                <a:gd name="connsiteX167" fmla="*/ 407760 w 2331207"/>
                <a:gd name="connsiteY167" fmla="*/ 1259833 h 1640734"/>
                <a:gd name="connsiteX168" fmla="*/ 135026 w 2331207"/>
                <a:gd name="connsiteY168" fmla="*/ 1259833 h 1640734"/>
                <a:gd name="connsiteX169" fmla="*/ 129661 w 2331207"/>
                <a:gd name="connsiteY169" fmla="*/ 1275928 h 1640734"/>
                <a:gd name="connsiteX170" fmla="*/ 165429 w 2331207"/>
                <a:gd name="connsiteY170" fmla="*/ 1366235 h 1640734"/>
                <a:gd name="connsiteX171" fmla="*/ 107305 w 2331207"/>
                <a:gd name="connsiteY171" fmla="*/ 1524497 h 1640734"/>
                <a:gd name="connsiteX172" fmla="*/ 4471 w 2331207"/>
                <a:gd name="connsiteY172" fmla="*/ 1614804 h 1640734"/>
                <a:gd name="connsiteX173" fmla="*/ 0 w 2331207"/>
                <a:gd name="connsiteY173" fmla="*/ 1630899 h 1640734"/>
                <a:gd name="connsiteX174" fmla="*/ 209245 w 2331207"/>
                <a:gd name="connsiteY174" fmla="*/ 1630899 h 1640734"/>
                <a:gd name="connsiteX175" fmla="*/ 1562186 w 2331207"/>
                <a:gd name="connsiteY175" fmla="*/ 775213 h 1640734"/>
                <a:gd name="connsiteX176" fmla="*/ 1589907 w 2331207"/>
                <a:gd name="connsiteY176" fmla="*/ 825285 h 1640734"/>
                <a:gd name="connsiteX177" fmla="*/ 1499591 w 2331207"/>
                <a:gd name="connsiteY177" fmla="*/ 849426 h 1640734"/>
                <a:gd name="connsiteX178" fmla="*/ 1562186 w 2331207"/>
                <a:gd name="connsiteY178" fmla="*/ 775213 h 1640734"/>
                <a:gd name="connsiteX179" fmla="*/ 1612262 w 2331207"/>
                <a:gd name="connsiteY179" fmla="*/ 921851 h 1640734"/>
                <a:gd name="connsiteX180" fmla="*/ 1594378 w 2331207"/>
                <a:gd name="connsiteY180" fmla="*/ 921851 h 1640734"/>
                <a:gd name="connsiteX181" fmla="*/ 1522841 w 2331207"/>
                <a:gd name="connsiteY181" fmla="*/ 970134 h 1640734"/>
                <a:gd name="connsiteX182" fmla="*/ 1485284 w 2331207"/>
                <a:gd name="connsiteY182" fmla="*/ 921851 h 1640734"/>
                <a:gd name="connsiteX183" fmla="*/ 1489755 w 2331207"/>
                <a:gd name="connsiteY183" fmla="*/ 881615 h 1640734"/>
                <a:gd name="connsiteX184" fmla="*/ 1636406 w 2331207"/>
                <a:gd name="connsiteY184" fmla="*/ 833332 h 1640734"/>
                <a:gd name="connsiteX185" fmla="*/ 1589907 w 2331207"/>
                <a:gd name="connsiteY185" fmla="*/ 735871 h 1640734"/>
                <a:gd name="connsiteX186" fmla="*/ 1441468 w 2331207"/>
                <a:gd name="connsiteY186" fmla="*/ 953146 h 1640734"/>
                <a:gd name="connsiteX187" fmla="*/ 1496909 w 2331207"/>
                <a:gd name="connsiteY187" fmla="*/ 1023782 h 1640734"/>
                <a:gd name="connsiteX188" fmla="*/ 1612262 w 2331207"/>
                <a:gd name="connsiteY188" fmla="*/ 921851 h 1640734"/>
                <a:gd name="connsiteX189" fmla="*/ 1589012 w 2331207"/>
                <a:gd name="connsiteY189" fmla="*/ 703683 h 1640734"/>
                <a:gd name="connsiteX190" fmla="*/ 1672174 w 2331207"/>
                <a:gd name="connsiteY190" fmla="*/ 627681 h 1640734"/>
                <a:gd name="connsiteX191" fmla="*/ 1672174 w 2331207"/>
                <a:gd name="connsiteY191" fmla="*/ 616952 h 1640734"/>
                <a:gd name="connsiteX192" fmla="*/ 1616733 w 2331207"/>
                <a:gd name="connsiteY192" fmla="*/ 616952 h 1640734"/>
                <a:gd name="connsiteX193" fmla="*/ 1567551 w 2331207"/>
                <a:gd name="connsiteY193" fmla="*/ 704577 h 1640734"/>
                <a:gd name="connsiteX194" fmla="*/ 1589012 w 2331207"/>
                <a:gd name="connsiteY194" fmla="*/ 704577 h 1640734"/>
                <a:gd name="connsiteX195" fmla="*/ 1276933 w 2331207"/>
                <a:gd name="connsiteY195" fmla="*/ 777002 h 1640734"/>
                <a:gd name="connsiteX196" fmla="*/ 1325220 w 2331207"/>
                <a:gd name="connsiteY196" fmla="*/ 777002 h 1640734"/>
                <a:gd name="connsiteX197" fmla="*/ 1248318 w 2331207"/>
                <a:gd name="connsiteY197" fmla="*/ 988017 h 1640734"/>
                <a:gd name="connsiteX198" fmla="*/ 1269779 w 2331207"/>
                <a:gd name="connsiteY198" fmla="*/ 1023782 h 1640734"/>
                <a:gd name="connsiteX199" fmla="*/ 1414641 w 2331207"/>
                <a:gd name="connsiteY199" fmla="*/ 911122 h 1640734"/>
                <a:gd name="connsiteX200" fmla="*/ 1401228 w 2331207"/>
                <a:gd name="connsiteY200" fmla="*/ 911122 h 1640734"/>
                <a:gd name="connsiteX201" fmla="*/ 1306442 w 2331207"/>
                <a:gd name="connsiteY201" fmla="*/ 975499 h 1640734"/>
                <a:gd name="connsiteX202" fmla="*/ 1377085 w 2331207"/>
                <a:gd name="connsiteY202" fmla="*/ 777002 h 1640734"/>
                <a:gd name="connsiteX203" fmla="*/ 1449516 w 2331207"/>
                <a:gd name="connsiteY203" fmla="*/ 777002 h 1640734"/>
                <a:gd name="connsiteX204" fmla="*/ 1458458 w 2331207"/>
                <a:gd name="connsiteY204" fmla="*/ 746601 h 1640734"/>
                <a:gd name="connsiteX205" fmla="*/ 1387815 w 2331207"/>
                <a:gd name="connsiteY205" fmla="*/ 746601 h 1640734"/>
                <a:gd name="connsiteX206" fmla="*/ 1414641 w 2331207"/>
                <a:gd name="connsiteY206" fmla="*/ 670600 h 1640734"/>
                <a:gd name="connsiteX207" fmla="*/ 1386921 w 2331207"/>
                <a:gd name="connsiteY207" fmla="*/ 670600 h 1640734"/>
                <a:gd name="connsiteX208" fmla="*/ 1336845 w 2331207"/>
                <a:gd name="connsiteY208" fmla="*/ 746601 h 1640734"/>
                <a:gd name="connsiteX209" fmla="*/ 1276933 w 2331207"/>
                <a:gd name="connsiteY209" fmla="*/ 755542 h 1640734"/>
                <a:gd name="connsiteX210" fmla="*/ 1226857 w 2331207"/>
                <a:gd name="connsiteY210" fmla="*/ 767166 h 1640734"/>
                <a:gd name="connsiteX211" fmla="*/ 1208973 w 2331207"/>
                <a:gd name="connsiteY211" fmla="*/ 736766 h 1640734"/>
                <a:gd name="connsiteX212" fmla="*/ 1096302 w 2331207"/>
                <a:gd name="connsiteY212" fmla="*/ 827967 h 1640734"/>
                <a:gd name="connsiteX213" fmla="*/ 1109716 w 2331207"/>
                <a:gd name="connsiteY213" fmla="*/ 827967 h 1640734"/>
                <a:gd name="connsiteX214" fmla="*/ 1168733 w 2331207"/>
                <a:gd name="connsiteY214" fmla="*/ 783261 h 1640734"/>
                <a:gd name="connsiteX215" fmla="*/ 1087360 w 2331207"/>
                <a:gd name="connsiteY215" fmla="*/ 994276 h 1640734"/>
                <a:gd name="connsiteX216" fmla="*/ 1105244 w 2331207"/>
                <a:gd name="connsiteY216" fmla="*/ 1024676 h 1640734"/>
                <a:gd name="connsiteX217" fmla="*/ 1212550 w 2331207"/>
                <a:gd name="connsiteY217" fmla="*/ 933475 h 1640734"/>
                <a:gd name="connsiteX218" fmla="*/ 1199137 w 2331207"/>
                <a:gd name="connsiteY218" fmla="*/ 933475 h 1640734"/>
                <a:gd name="connsiteX219" fmla="*/ 1140119 w 2331207"/>
                <a:gd name="connsiteY219" fmla="*/ 978182 h 1640734"/>
                <a:gd name="connsiteX220" fmla="*/ 1234905 w 2331207"/>
                <a:gd name="connsiteY220" fmla="*/ 683118 h 1640734"/>
                <a:gd name="connsiteX221" fmla="*/ 1267991 w 2331207"/>
                <a:gd name="connsiteY221" fmla="*/ 650035 h 1640734"/>
                <a:gd name="connsiteX222" fmla="*/ 1234905 w 2331207"/>
                <a:gd name="connsiteY222" fmla="*/ 616952 h 1640734"/>
                <a:gd name="connsiteX223" fmla="*/ 1206290 w 2331207"/>
                <a:gd name="connsiteY223" fmla="*/ 633046 h 1640734"/>
                <a:gd name="connsiteX224" fmla="*/ 1206290 w 2331207"/>
                <a:gd name="connsiteY224" fmla="*/ 667023 h 1640734"/>
                <a:gd name="connsiteX225" fmla="*/ 1234905 w 2331207"/>
                <a:gd name="connsiteY225" fmla="*/ 683118 h 1640734"/>
                <a:gd name="connsiteX226" fmla="*/ 975584 w 2331207"/>
                <a:gd name="connsiteY226" fmla="*/ 978182 h 1640734"/>
                <a:gd name="connsiteX227" fmla="*/ 1109716 w 2331207"/>
                <a:gd name="connsiteY227" fmla="*/ 622317 h 1640734"/>
                <a:gd name="connsiteX228" fmla="*/ 1105244 w 2331207"/>
                <a:gd name="connsiteY228" fmla="*/ 616058 h 1640734"/>
                <a:gd name="connsiteX229" fmla="*/ 1012247 w 2331207"/>
                <a:gd name="connsiteY229" fmla="*/ 626787 h 1640734"/>
                <a:gd name="connsiteX230" fmla="*/ 1012247 w 2331207"/>
                <a:gd name="connsiteY230" fmla="*/ 637517 h 1640734"/>
                <a:gd name="connsiteX231" fmla="*/ 1030131 w 2331207"/>
                <a:gd name="connsiteY231" fmla="*/ 650929 h 1640734"/>
                <a:gd name="connsiteX232" fmla="*/ 1026554 w 2331207"/>
                <a:gd name="connsiteY232" fmla="*/ 715306 h 1640734"/>
                <a:gd name="connsiteX233" fmla="*/ 924614 w 2331207"/>
                <a:gd name="connsiteY233" fmla="*/ 987123 h 1640734"/>
                <a:gd name="connsiteX234" fmla="*/ 946075 w 2331207"/>
                <a:gd name="connsiteY234" fmla="*/ 1022888 h 1640734"/>
                <a:gd name="connsiteX235" fmla="*/ 1053380 w 2331207"/>
                <a:gd name="connsiteY235" fmla="*/ 931687 h 1640734"/>
                <a:gd name="connsiteX236" fmla="*/ 1039967 w 2331207"/>
                <a:gd name="connsiteY236" fmla="*/ 931687 h 1640734"/>
                <a:gd name="connsiteX237" fmla="*/ 975584 w 2331207"/>
                <a:gd name="connsiteY237" fmla="*/ 978182 h 1640734"/>
                <a:gd name="connsiteX238" fmla="*/ 701955 w 2331207"/>
                <a:gd name="connsiteY238" fmla="*/ 941522 h 1640734"/>
                <a:gd name="connsiteX239" fmla="*/ 815520 w 2331207"/>
                <a:gd name="connsiteY239" fmla="*/ 787731 h 1640734"/>
                <a:gd name="connsiteX240" fmla="*/ 840558 w 2331207"/>
                <a:gd name="connsiteY240" fmla="*/ 791308 h 1640734"/>
                <a:gd name="connsiteX241" fmla="*/ 797636 w 2331207"/>
                <a:gd name="connsiteY241" fmla="*/ 903968 h 1640734"/>
                <a:gd name="connsiteX242" fmla="*/ 718051 w 2331207"/>
                <a:gd name="connsiteY242" fmla="*/ 969240 h 1640734"/>
                <a:gd name="connsiteX243" fmla="*/ 701955 w 2331207"/>
                <a:gd name="connsiteY243" fmla="*/ 941522 h 1640734"/>
                <a:gd name="connsiteX244" fmla="*/ 924614 w 2331207"/>
                <a:gd name="connsiteY244" fmla="*/ 724248 h 1640734"/>
                <a:gd name="connsiteX245" fmla="*/ 902259 w 2331207"/>
                <a:gd name="connsiteY245" fmla="*/ 722459 h 1640734"/>
                <a:gd name="connsiteX246" fmla="*/ 877221 w 2331207"/>
                <a:gd name="connsiteY246" fmla="*/ 747495 h 1640734"/>
                <a:gd name="connsiteX247" fmla="*/ 872750 w 2331207"/>
                <a:gd name="connsiteY247" fmla="*/ 747495 h 1640734"/>
                <a:gd name="connsiteX248" fmla="*/ 651880 w 2331207"/>
                <a:gd name="connsiteY248" fmla="*/ 984440 h 1640734"/>
                <a:gd name="connsiteX249" fmla="*/ 691225 w 2331207"/>
                <a:gd name="connsiteY249" fmla="*/ 1024676 h 1640734"/>
                <a:gd name="connsiteX250" fmla="*/ 787800 w 2331207"/>
                <a:gd name="connsiteY250" fmla="*/ 932581 h 1640734"/>
                <a:gd name="connsiteX251" fmla="*/ 786011 w 2331207"/>
                <a:gd name="connsiteY251" fmla="*/ 949569 h 1640734"/>
                <a:gd name="connsiteX252" fmla="*/ 821780 w 2331207"/>
                <a:gd name="connsiteY252" fmla="*/ 1024676 h 1640734"/>
                <a:gd name="connsiteX253" fmla="*/ 898682 w 2331207"/>
                <a:gd name="connsiteY253" fmla="*/ 933475 h 1640734"/>
                <a:gd name="connsiteX254" fmla="*/ 885269 w 2331207"/>
                <a:gd name="connsiteY254" fmla="*/ 933475 h 1640734"/>
                <a:gd name="connsiteX255" fmla="*/ 846818 w 2331207"/>
                <a:gd name="connsiteY255" fmla="*/ 966558 h 1640734"/>
                <a:gd name="connsiteX256" fmla="*/ 846818 w 2331207"/>
                <a:gd name="connsiteY256" fmla="*/ 903968 h 1640734"/>
                <a:gd name="connsiteX257" fmla="*/ 406866 w 2331207"/>
                <a:gd name="connsiteY257" fmla="*/ 1075642 h 1640734"/>
                <a:gd name="connsiteX258" fmla="*/ 472143 w 2331207"/>
                <a:gd name="connsiteY258" fmla="*/ 1014841 h 1640734"/>
                <a:gd name="connsiteX259" fmla="*/ 529373 w 2331207"/>
                <a:gd name="connsiteY259" fmla="*/ 1036300 h 1640734"/>
                <a:gd name="connsiteX260" fmla="*/ 584814 w 2331207"/>
                <a:gd name="connsiteY260" fmla="*/ 1066701 h 1640734"/>
                <a:gd name="connsiteX261" fmla="*/ 481085 w 2331207"/>
                <a:gd name="connsiteY261" fmla="*/ 1112301 h 1640734"/>
                <a:gd name="connsiteX262" fmla="*/ 406866 w 2331207"/>
                <a:gd name="connsiteY262" fmla="*/ 1075642 h 1640734"/>
                <a:gd name="connsiteX263" fmla="*/ 516854 w 2331207"/>
                <a:gd name="connsiteY263" fmla="*/ 904863 h 1640734"/>
                <a:gd name="connsiteX264" fmla="*/ 492710 w 2331207"/>
                <a:gd name="connsiteY264" fmla="*/ 872674 h 1640734"/>
                <a:gd name="connsiteX265" fmla="*/ 557988 w 2331207"/>
                <a:gd name="connsiteY265" fmla="*/ 756437 h 1640734"/>
                <a:gd name="connsiteX266" fmla="*/ 582131 w 2331207"/>
                <a:gd name="connsiteY266" fmla="*/ 788625 h 1640734"/>
                <a:gd name="connsiteX267" fmla="*/ 516854 w 2331207"/>
                <a:gd name="connsiteY267" fmla="*/ 904863 h 1640734"/>
                <a:gd name="connsiteX268" fmla="*/ 631313 w 2331207"/>
                <a:gd name="connsiteY268" fmla="*/ 1049712 h 1640734"/>
                <a:gd name="connsiteX269" fmla="*/ 551728 w 2331207"/>
                <a:gd name="connsiteY269" fmla="*/ 988911 h 1640734"/>
                <a:gd name="connsiteX270" fmla="*/ 490027 w 2331207"/>
                <a:gd name="connsiteY270" fmla="*/ 958511 h 1640734"/>
                <a:gd name="connsiteX271" fmla="*/ 516854 w 2331207"/>
                <a:gd name="connsiteY271" fmla="*/ 924534 h 1640734"/>
                <a:gd name="connsiteX272" fmla="*/ 630419 w 2331207"/>
                <a:gd name="connsiteY272" fmla="*/ 802931 h 1640734"/>
                <a:gd name="connsiteX273" fmla="*/ 625948 w 2331207"/>
                <a:gd name="connsiteY273" fmla="*/ 776107 h 1640734"/>
                <a:gd name="connsiteX274" fmla="*/ 673341 w 2331207"/>
                <a:gd name="connsiteY274" fmla="*/ 776107 h 1640734"/>
                <a:gd name="connsiteX275" fmla="*/ 682283 w 2331207"/>
                <a:gd name="connsiteY275" fmla="*/ 745707 h 1640734"/>
                <a:gd name="connsiteX276" fmla="*/ 601804 w 2331207"/>
                <a:gd name="connsiteY276" fmla="*/ 745707 h 1640734"/>
                <a:gd name="connsiteX277" fmla="*/ 562459 w 2331207"/>
                <a:gd name="connsiteY277" fmla="*/ 734977 h 1640734"/>
                <a:gd name="connsiteX278" fmla="*/ 441740 w 2331207"/>
                <a:gd name="connsiteY278" fmla="*/ 856579 h 1640734"/>
                <a:gd name="connsiteX279" fmla="*/ 497181 w 2331207"/>
                <a:gd name="connsiteY279" fmla="*/ 922745 h 1640734"/>
                <a:gd name="connsiteX280" fmla="*/ 443529 w 2331207"/>
                <a:gd name="connsiteY280" fmla="*/ 977287 h 1640734"/>
                <a:gd name="connsiteX281" fmla="*/ 458730 w 2331207"/>
                <a:gd name="connsiteY281" fmla="*/ 1006794 h 1640734"/>
                <a:gd name="connsiteX282" fmla="*/ 347848 w 2331207"/>
                <a:gd name="connsiteY282" fmla="*/ 1093525 h 1640734"/>
                <a:gd name="connsiteX283" fmla="*/ 453365 w 2331207"/>
                <a:gd name="connsiteY283" fmla="*/ 1145384 h 1640734"/>
                <a:gd name="connsiteX284" fmla="*/ 631313 w 2331207"/>
                <a:gd name="connsiteY284" fmla="*/ 1049712 h 1640734"/>
                <a:gd name="connsiteX285" fmla="*/ 266475 w 2331207"/>
                <a:gd name="connsiteY285" fmla="*/ 835120 h 1640734"/>
                <a:gd name="connsiteX286" fmla="*/ 296878 w 2331207"/>
                <a:gd name="connsiteY286" fmla="*/ 888768 h 1640734"/>
                <a:gd name="connsiteX287" fmla="*/ 317445 w 2331207"/>
                <a:gd name="connsiteY287" fmla="*/ 888768 h 1640734"/>
                <a:gd name="connsiteX288" fmla="*/ 363944 w 2331207"/>
                <a:gd name="connsiteY288" fmla="*/ 760907 h 1640734"/>
                <a:gd name="connsiteX289" fmla="*/ 343377 w 2331207"/>
                <a:gd name="connsiteY289" fmla="*/ 760907 h 1640734"/>
                <a:gd name="connsiteX290" fmla="*/ 273628 w 2331207"/>
                <a:gd name="connsiteY290" fmla="*/ 814555 h 1640734"/>
                <a:gd name="connsiteX291" fmla="*/ 195832 w 2331207"/>
                <a:gd name="connsiteY291" fmla="*/ 814555 h 1640734"/>
                <a:gd name="connsiteX292" fmla="*/ 234283 w 2331207"/>
                <a:gd name="connsiteY292" fmla="*/ 709942 h 1640734"/>
                <a:gd name="connsiteX293" fmla="*/ 302243 w 2331207"/>
                <a:gd name="connsiteY293" fmla="*/ 665235 h 1640734"/>
                <a:gd name="connsiteX294" fmla="*/ 336223 w 2331207"/>
                <a:gd name="connsiteY294" fmla="*/ 665235 h 1640734"/>
                <a:gd name="connsiteX295" fmla="*/ 391664 w 2331207"/>
                <a:gd name="connsiteY295" fmla="*/ 730507 h 1640734"/>
                <a:gd name="connsiteX296" fmla="*/ 411337 w 2331207"/>
                <a:gd name="connsiteY296" fmla="*/ 730507 h 1640734"/>
                <a:gd name="connsiteX297" fmla="*/ 427433 w 2331207"/>
                <a:gd name="connsiteY297" fmla="*/ 643776 h 1640734"/>
                <a:gd name="connsiteX298" fmla="*/ 135026 w 2331207"/>
                <a:gd name="connsiteY298" fmla="*/ 643776 h 1640734"/>
                <a:gd name="connsiteX299" fmla="*/ 129661 w 2331207"/>
                <a:gd name="connsiteY299" fmla="*/ 659870 h 1640734"/>
                <a:gd name="connsiteX300" fmla="*/ 165429 w 2331207"/>
                <a:gd name="connsiteY300" fmla="*/ 750178 h 1640734"/>
                <a:gd name="connsiteX301" fmla="*/ 107305 w 2331207"/>
                <a:gd name="connsiteY301" fmla="*/ 908439 h 1640734"/>
                <a:gd name="connsiteX302" fmla="*/ 4471 w 2331207"/>
                <a:gd name="connsiteY302" fmla="*/ 998747 h 1640734"/>
                <a:gd name="connsiteX303" fmla="*/ 0 w 2331207"/>
                <a:gd name="connsiteY303" fmla="*/ 1014841 h 1640734"/>
                <a:gd name="connsiteX304" fmla="*/ 325493 w 2331207"/>
                <a:gd name="connsiteY304" fmla="*/ 1014841 h 1640734"/>
                <a:gd name="connsiteX305" fmla="*/ 383616 w 2331207"/>
                <a:gd name="connsiteY305" fmla="*/ 922745 h 1640734"/>
                <a:gd name="connsiteX306" fmla="*/ 361261 w 2331207"/>
                <a:gd name="connsiteY306" fmla="*/ 922745 h 1640734"/>
                <a:gd name="connsiteX307" fmla="*/ 212822 w 2331207"/>
                <a:gd name="connsiteY307" fmla="*/ 993382 h 1640734"/>
                <a:gd name="connsiteX308" fmla="*/ 162746 w 2331207"/>
                <a:gd name="connsiteY308" fmla="*/ 908439 h 1640734"/>
                <a:gd name="connsiteX309" fmla="*/ 189573 w 2331207"/>
                <a:gd name="connsiteY309" fmla="*/ 836014 h 1640734"/>
                <a:gd name="connsiteX310" fmla="*/ 266475 w 2331207"/>
                <a:gd name="connsiteY310" fmla="*/ 836014 h 1640734"/>
                <a:gd name="connsiteX311" fmla="*/ 308503 w 2331207"/>
                <a:gd name="connsiteY311" fmla="*/ 616952 h 1640734"/>
                <a:gd name="connsiteX312" fmla="*/ 391664 w 2331207"/>
                <a:gd name="connsiteY312" fmla="*/ 556151 h 1640734"/>
                <a:gd name="connsiteX313" fmla="*/ 391664 w 2331207"/>
                <a:gd name="connsiteY313" fmla="*/ 545421 h 1640734"/>
                <a:gd name="connsiteX314" fmla="*/ 336223 w 2331207"/>
                <a:gd name="connsiteY314" fmla="*/ 545421 h 1640734"/>
                <a:gd name="connsiteX315" fmla="*/ 287042 w 2331207"/>
                <a:gd name="connsiteY315" fmla="*/ 616952 h 1640734"/>
                <a:gd name="connsiteX316" fmla="*/ 1551456 w 2331207"/>
                <a:gd name="connsiteY316" fmla="*/ 160050 h 1640734"/>
                <a:gd name="connsiteX317" fmla="*/ 1579176 w 2331207"/>
                <a:gd name="connsiteY317" fmla="*/ 210121 h 1640734"/>
                <a:gd name="connsiteX318" fmla="*/ 1488861 w 2331207"/>
                <a:gd name="connsiteY318" fmla="*/ 234263 h 1640734"/>
                <a:gd name="connsiteX319" fmla="*/ 1551456 w 2331207"/>
                <a:gd name="connsiteY319" fmla="*/ 160050 h 1640734"/>
                <a:gd name="connsiteX320" fmla="*/ 1601531 w 2331207"/>
                <a:gd name="connsiteY320" fmla="*/ 306688 h 1640734"/>
                <a:gd name="connsiteX321" fmla="*/ 1583647 w 2331207"/>
                <a:gd name="connsiteY321" fmla="*/ 306688 h 1640734"/>
                <a:gd name="connsiteX322" fmla="*/ 1512110 w 2331207"/>
                <a:gd name="connsiteY322" fmla="*/ 354971 h 1640734"/>
                <a:gd name="connsiteX323" fmla="*/ 1474554 w 2331207"/>
                <a:gd name="connsiteY323" fmla="*/ 306688 h 1640734"/>
                <a:gd name="connsiteX324" fmla="*/ 1479025 w 2331207"/>
                <a:gd name="connsiteY324" fmla="*/ 266452 h 1640734"/>
                <a:gd name="connsiteX325" fmla="*/ 1625675 w 2331207"/>
                <a:gd name="connsiteY325" fmla="*/ 218168 h 1640734"/>
                <a:gd name="connsiteX326" fmla="*/ 1579176 w 2331207"/>
                <a:gd name="connsiteY326" fmla="*/ 120708 h 1640734"/>
                <a:gd name="connsiteX327" fmla="*/ 1430737 w 2331207"/>
                <a:gd name="connsiteY327" fmla="*/ 337982 h 1640734"/>
                <a:gd name="connsiteX328" fmla="*/ 1486178 w 2331207"/>
                <a:gd name="connsiteY328" fmla="*/ 408619 h 1640734"/>
                <a:gd name="connsiteX329" fmla="*/ 1601531 w 2331207"/>
                <a:gd name="connsiteY329" fmla="*/ 306688 h 1640734"/>
                <a:gd name="connsiteX330" fmla="*/ 1578282 w 2331207"/>
                <a:gd name="connsiteY330" fmla="*/ 88519 h 1640734"/>
                <a:gd name="connsiteX331" fmla="*/ 1661444 w 2331207"/>
                <a:gd name="connsiteY331" fmla="*/ 12518 h 1640734"/>
                <a:gd name="connsiteX332" fmla="*/ 1661444 w 2331207"/>
                <a:gd name="connsiteY332" fmla="*/ 1788 h 1640734"/>
                <a:gd name="connsiteX333" fmla="*/ 1606002 w 2331207"/>
                <a:gd name="connsiteY333" fmla="*/ 1788 h 1640734"/>
                <a:gd name="connsiteX334" fmla="*/ 1556821 w 2331207"/>
                <a:gd name="connsiteY334" fmla="*/ 89413 h 1640734"/>
                <a:gd name="connsiteX335" fmla="*/ 1578282 w 2331207"/>
                <a:gd name="connsiteY335" fmla="*/ 89413 h 1640734"/>
                <a:gd name="connsiteX336" fmla="*/ 1266202 w 2331207"/>
                <a:gd name="connsiteY336" fmla="*/ 160944 h 1640734"/>
                <a:gd name="connsiteX337" fmla="*/ 1315384 w 2331207"/>
                <a:gd name="connsiteY337" fmla="*/ 160944 h 1640734"/>
                <a:gd name="connsiteX338" fmla="*/ 1238482 w 2331207"/>
                <a:gd name="connsiteY338" fmla="*/ 371959 h 1640734"/>
                <a:gd name="connsiteX339" fmla="*/ 1259943 w 2331207"/>
                <a:gd name="connsiteY339" fmla="*/ 407725 h 1640734"/>
                <a:gd name="connsiteX340" fmla="*/ 1404805 w 2331207"/>
                <a:gd name="connsiteY340" fmla="*/ 295064 h 1640734"/>
                <a:gd name="connsiteX341" fmla="*/ 1391392 w 2331207"/>
                <a:gd name="connsiteY341" fmla="*/ 295064 h 1640734"/>
                <a:gd name="connsiteX342" fmla="*/ 1296606 w 2331207"/>
                <a:gd name="connsiteY342" fmla="*/ 359441 h 1640734"/>
                <a:gd name="connsiteX343" fmla="*/ 1367248 w 2331207"/>
                <a:gd name="connsiteY343" fmla="*/ 160944 h 1640734"/>
                <a:gd name="connsiteX344" fmla="*/ 1439679 w 2331207"/>
                <a:gd name="connsiteY344" fmla="*/ 160944 h 1640734"/>
                <a:gd name="connsiteX345" fmla="*/ 1448621 w 2331207"/>
                <a:gd name="connsiteY345" fmla="*/ 130543 h 1640734"/>
                <a:gd name="connsiteX346" fmla="*/ 1377979 w 2331207"/>
                <a:gd name="connsiteY346" fmla="*/ 130543 h 1640734"/>
                <a:gd name="connsiteX347" fmla="*/ 1404805 w 2331207"/>
                <a:gd name="connsiteY347" fmla="*/ 54542 h 1640734"/>
                <a:gd name="connsiteX348" fmla="*/ 1377085 w 2331207"/>
                <a:gd name="connsiteY348" fmla="*/ 54542 h 1640734"/>
                <a:gd name="connsiteX349" fmla="*/ 1327009 w 2331207"/>
                <a:gd name="connsiteY349" fmla="*/ 130543 h 1640734"/>
                <a:gd name="connsiteX350" fmla="*/ 1267097 w 2331207"/>
                <a:gd name="connsiteY350" fmla="*/ 138591 h 1640734"/>
                <a:gd name="connsiteX351" fmla="*/ 1267097 w 2331207"/>
                <a:gd name="connsiteY351" fmla="*/ 160944 h 1640734"/>
                <a:gd name="connsiteX352" fmla="*/ 1241165 w 2331207"/>
                <a:gd name="connsiteY352" fmla="*/ 185086 h 1640734"/>
                <a:gd name="connsiteX353" fmla="*/ 1219703 w 2331207"/>
                <a:gd name="connsiteY353" fmla="*/ 120708 h 1640734"/>
                <a:gd name="connsiteX354" fmla="*/ 1143696 w 2331207"/>
                <a:gd name="connsiteY354" fmla="*/ 212804 h 1640734"/>
                <a:gd name="connsiteX355" fmla="*/ 1143696 w 2331207"/>
                <a:gd name="connsiteY355" fmla="*/ 173462 h 1640734"/>
                <a:gd name="connsiteX356" fmla="*/ 1109716 w 2331207"/>
                <a:gd name="connsiteY356" fmla="*/ 120708 h 1640734"/>
                <a:gd name="connsiteX357" fmla="*/ 1031919 w 2331207"/>
                <a:gd name="connsiteY357" fmla="*/ 211910 h 1640734"/>
                <a:gd name="connsiteX358" fmla="*/ 1045332 w 2331207"/>
                <a:gd name="connsiteY358" fmla="*/ 211910 h 1640734"/>
                <a:gd name="connsiteX359" fmla="*/ 1083783 w 2331207"/>
                <a:gd name="connsiteY359" fmla="*/ 178827 h 1640734"/>
                <a:gd name="connsiteX360" fmla="*/ 1083783 w 2331207"/>
                <a:gd name="connsiteY360" fmla="*/ 242310 h 1640734"/>
                <a:gd name="connsiteX361" fmla="*/ 1026554 w 2331207"/>
                <a:gd name="connsiteY361" fmla="*/ 369277 h 1640734"/>
                <a:gd name="connsiteX362" fmla="*/ 1050698 w 2331207"/>
                <a:gd name="connsiteY362" fmla="*/ 408619 h 1640734"/>
                <a:gd name="connsiteX363" fmla="*/ 1077524 w 2331207"/>
                <a:gd name="connsiteY363" fmla="*/ 389842 h 1640734"/>
                <a:gd name="connsiteX364" fmla="*/ 1133859 w 2331207"/>
                <a:gd name="connsiteY364" fmla="*/ 241416 h 1640734"/>
                <a:gd name="connsiteX365" fmla="*/ 1182147 w 2331207"/>
                <a:gd name="connsiteY365" fmla="*/ 185980 h 1640734"/>
                <a:gd name="connsiteX366" fmla="*/ 1241165 w 2331207"/>
                <a:gd name="connsiteY366" fmla="*/ 185980 h 1640734"/>
                <a:gd name="connsiteX367" fmla="*/ 929085 w 2331207"/>
                <a:gd name="connsiteY367" fmla="*/ 160050 h 1640734"/>
                <a:gd name="connsiteX368" fmla="*/ 956805 w 2331207"/>
                <a:gd name="connsiteY368" fmla="*/ 210121 h 1640734"/>
                <a:gd name="connsiteX369" fmla="*/ 866490 w 2331207"/>
                <a:gd name="connsiteY369" fmla="*/ 234263 h 1640734"/>
                <a:gd name="connsiteX370" fmla="*/ 929085 w 2331207"/>
                <a:gd name="connsiteY370" fmla="*/ 160050 h 1640734"/>
                <a:gd name="connsiteX371" fmla="*/ 979161 w 2331207"/>
                <a:gd name="connsiteY371" fmla="*/ 306688 h 1640734"/>
                <a:gd name="connsiteX372" fmla="*/ 961277 w 2331207"/>
                <a:gd name="connsiteY372" fmla="*/ 306688 h 1640734"/>
                <a:gd name="connsiteX373" fmla="*/ 889740 w 2331207"/>
                <a:gd name="connsiteY373" fmla="*/ 354971 h 1640734"/>
                <a:gd name="connsiteX374" fmla="*/ 852183 w 2331207"/>
                <a:gd name="connsiteY374" fmla="*/ 306688 h 1640734"/>
                <a:gd name="connsiteX375" fmla="*/ 856654 w 2331207"/>
                <a:gd name="connsiteY375" fmla="*/ 266452 h 1640734"/>
                <a:gd name="connsiteX376" fmla="*/ 1003304 w 2331207"/>
                <a:gd name="connsiteY376" fmla="*/ 218168 h 1640734"/>
                <a:gd name="connsiteX377" fmla="*/ 956805 w 2331207"/>
                <a:gd name="connsiteY377" fmla="*/ 120708 h 1640734"/>
                <a:gd name="connsiteX378" fmla="*/ 808367 w 2331207"/>
                <a:gd name="connsiteY378" fmla="*/ 337982 h 1640734"/>
                <a:gd name="connsiteX379" fmla="*/ 863808 w 2331207"/>
                <a:gd name="connsiteY379" fmla="*/ 408619 h 1640734"/>
                <a:gd name="connsiteX380" fmla="*/ 979161 w 2331207"/>
                <a:gd name="connsiteY380" fmla="*/ 306688 h 1640734"/>
                <a:gd name="connsiteX381" fmla="*/ 637572 w 2331207"/>
                <a:gd name="connsiteY381" fmla="*/ 365700 h 1640734"/>
                <a:gd name="connsiteX382" fmla="*/ 602698 w 2331207"/>
                <a:gd name="connsiteY382" fmla="*/ 340665 h 1640734"/>
                <a:gd name="connsiteX383" fmla="*/ 617005 w 2331207"/>
                <a:gd name="connsiteY383" fmla="*/ 299535 h 1640734"/>
                <a:gd name="connsiteX384" fmla="*/ 640255 w 2331207"/>
                <a:gd name="connsiteY384" fmla="*/ 236945 h 1640734"/>
                <a:gd name="connsiteX385" fmla="*/ 726993 w 2331207"/>
                <a:gd name="connsiteY385" fmla="*/ 173462 h 1640734"/>
                <a:gd name="connsiteX386" fmla="*/ 750243 w 2331207"/>
                <a:gd name="connsiteY386" fmla="*/ 201180 h 1640734"/>
                <a:gd name="connsiteX387" fmla="*/ 637572 w 2331207"/>
                <a:gd name="connsiteY387" fmla="*/ 365700 h 1640734"/>
                <a:gd name="connsiteX388" fmla="*/ 800319 w 2331207"/>
                <a:gd name="connsiteY388" fmla="*/ 178827 h 1640734"/>
                <a:gd name="connsiteX389" fmla="*/ 759185 w 2331207"/>
                <a:gd name="connsiteY389" fmla="*/ 119814 h 1640734"/>
                <a:gd name="connsiteX390" fmla="*/ 650985 w 2331207"/>
                <a:gd name="connsiteY390" fmla="*/ 208333 h 1640734"/>
                <a:gd name="connsiteX391" fmla="*/ 726099 w 2331207"/>
                <a:gd name="connsiteY391" fmla="*/ 6259 h 1640734"/>
                <a:gd name="connsiteX392" fmla="*/ 721628 w 2331207"/>
                <a:gd name="connsiteY392" fmla="*/ 0 h 1640734"/>
                <a:gd name="connsiteX393" fmla="*/ 628630 w 2331207"/>
                <a:gd name="connsiteY393" fmla="*/ 10730 h 1640734"/>
                <a:gd name="connsiteX394" fmla="*/ 628630 w 2331207"/>
                <a:gd name="connsiteY394" fmla="*/ 21459 h 1640734"/>
                <a:gd name="connsiteX395" fmla="*/ 646514 w 2331207"/>
                <a:gd name="connsiteY395" fmla="*/ 34871 h 1640734"/>
                <a:gd name="connsiteX396" fmla="*/ 642938 w 2331207"/>
                <a:gd name="connsiteY396" fmla="*/ 99249 h 1640734"/>
                <a:gd name="connsiteX397" fmla="*/ 561564 w 2331207"/>
                <a:gd name="connsiteY397" fmla="*/ 312947 h 1640734"/>
                <a:gd name="connsiteX398" fmla="*/ 546363 w 2331207"/>
                <a:gd name="connsiteY398" fmla="*/ 357653 h 1640734"/>
                <a:gd name="connsiteX399" fmla="*/ 611640 w 2331207"/>
                <a:gd name="connsiteY399" fmla="*/ 406831 h 1640734"/>
                <a:gd name="connsiteX400" fmla="*/ 800319 w 2331207"/>
                <a:gd name="connsiteY400" fmla="*/ 178827 h 1640734"/>
                <a:gd name="connsiteX401" fmla="*/ 525796 w 2331207"/>
                <a:gd name="connsiteY401" fmla="*/ 151108 h 1640734"/>
                <a:gd name="connsiteX402" fmla="*/ 507912 w 2331207"/>
                <a:gd name="connsiteY402" fmla="*/ 120708 h 1640734"/>
                <a:gd name="connsiteX403" fmla="*/ 395241 w 2331207"/>
                <a:gd name="connsiteY403" fmla="*/ 211910 h 1640734"/>
                <a:gd name="connsiteX404" fmla="*/ 408654 w 2331207"/>
                <a:gd name="connsiteY404" fmla="*/ 211910 h 1640734"/>
                <a:gd name="connsiteX405" fmla="*/ 467672 w 2331207"/>
                <a:gd name="connsiteY405" fmla="*/ 167203 h 1640734"/>
                <a:gd name="connsiteX406" fmla="*/ 386299 w 2331207"/>
                <a:gd name="connsiteY406" fmla="*/ 378218 h 1640734"/>
                <a:gd name="connsiteX407" fmla="*/ 404183 w 2331207"/>
                <a:gd name="connsiteY407" fmla="*/ 408619 h 1640734"/>
                <a:gd name="connsiteX408" fmla="*/ 511489 w 2331207"/>
                <a:gd name="connsiteY408" fmla="*/ 317417 h 1640734"/>
                <a:gd name="connsiteX409" fmla="*/ 498075 w 2331207"/>
                <a:gd name="connsiteY409" fmla="*/ 317417 h 1640734"/>
                <a:gd name="connsiteX410" fmla="*/ 439057 w 2331207"/>
                <a:gd name="connsiteY410" fmla="*/ 362124 h 1640734"/>
                <a:gd name="connsiteX411" fmla="*/ 534738 w 2331207"/>
                <a:gd name="connsiteY411" fmla="*/ 67060 h 1640734"/>
                <a:gd name="connsiteX412" fmla="*/ 567824 w 2331207"/>
                <a:gd name="connsiteY412" fmla="*/ 33977 h 1640734"/>
                <a:gd name="connsiteX413" fmla="*/ 534738 w 2331207"/>
                <a:gd name="connsiteY413" fmla="*/ 894 h 1640734"/>
                <a:gd name="connsiteX414" fmla="*/ 506123 w 2331207"/>
                <a:gd name="connsiteY414" fmla="*/ 16989 h 1640734"/>
                <a:gd name="connsiteX415" fmla="*/ 506123 w 2331207"/>
                <a:gd name="connsiteY415" fmla="*/ 50966 h 1640734"/>
                <a:gd name="connsiteX416" fmla="*/ 534738 w 2331207"/>
                <a:gd name="connsiteY416" fmla="*/ 67060 h 1640734"/>
                <a:gd name="connsiteX417" fmla="*/ 328175 w 2331207"/>
                <a:gd name="connsiteY417" fmla="*/ 26824 h 1640734"/>
                <a:gd name="connsiteX418" fmla="*/ 135026 w 2331207"/>
                <a:gd name="connsiteY418" fmla="*/ 26824 h 1640734"/>
                <a:gd name="connsiteX419" fmla="*/ 129661 w 2331207"/>
                <a:gd name="connsiteY419" fmla="*/ 42918 h 1640734"/>
                <a:gd name="connsiteX420" fmla="*/ 165429 w 2331207"/>
                <a:gd name="connsiteY420" fmla="*/ 133226 h 1640734"/>
                <a:gd name="connsiteX421" fmla="*/ 107305 w 2331207"/>
                <a:gd name="connsiteY421" fmla="*/ 291487 h 1640734"/>
                <a:gd name="connsiteX422" fmla="*/ 4471 w 2331207"/>
                <a:gd name="connsiteY422" fmla="*/ 381795 h 1640734"/>
                <a:gd name="connsiteX423" fmla="*/ 0 w 2331207"/>
                <a:gd name="connsiteY423" fmla="*/ 397889 h 1640734"/>
                <a:gd name="connsiteX424" fmla="*/ 293301 w 2331207"/>
                <a:gd name="connsiteY424" fmla="*/ 397889 h 1640734"/>
                <a:gd name="connsiteX425" fmla="*/ 356790 w 2331207"/>
                <a:gd name="connsiteY425" fmla="*/ 284334 h 1640734"/>
                <a:gd name="connsiteX426" fmla="*/ 334435 w 2331207"/>
                <a:gd name="connsiteY426" fmla="*/ 284334 h 1640734"/>
                <a:gd name="connsiteX427" fmla="*/ 190467 w 2331207"/>
                <a:gd name="connsiteY427" fmla="*/ 375536 h 1640734"/>
                <a:gd name="connsiteX428" fmla="*/ 161852 w 2331207"/>
                <a:gd name="connsiteY428" fmla="*/ 290593 h 1640734"/>
                <a:gd name="connsiteX429" fmla="*/ 219976 w 2331207"/>
                <a:gd name="connsiteY429" fmla="*/ 132332 h 1640734"/>
                <a:gd name="connsiteX430" fmla="*/ 322810 w 2331207"/>
                <a:gd name="connsiteY430" fmla="*/ 42024 h 1640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Lst>
              <a:rect l="l" t="t" r="r" b="b"/>
              <a:pathLst>
                <a:path w="2331207" h="1640734">
                  <a:moveTo>
                    <a:pt x="2221220" y="1391271"/>
                  </a:moveTo>
                  <a:cubicBezTo>
                    <a:pt x="2240892" y="1391271"/>
                    <a:pt x="2257882" y="1406471"/>
                    <a:pt x="2248940" y="1441342"/>
                  </a:cubicBezTo>
                  <a:lnTo>
                    <a:pt x="2158625" y="1465484"/>
                  </a:lnTo>
                  <a:cubicBezTo>
                    <a:pt x="2172932" y="1422566"/>
                    <a:pt x="2199758" y="1391271"/>
                    <a:pt x="2221220" y="1391271"/>
                  </a:cubicBezTo>
                  <a:moveTo>
                    <a:pt x="2271295" y="1537909"/>
                  </a:moveTo>
                  <a:lnTo>
                    <a:pt x="2253411" y="1537909"/>
                  </a:lnTo>
                  <a:cubicBezTo>
                    <a:pt x="2231056" y="1564733"/>
                    <a:pt x="2206018" y="1586192"/>
                    <a:pt x="2181874" y="1586192"/>
                  </a:cubicBezTo>
                  <a:cubicBezTo>
                    <a:pt x="2156836" y="1586192"/>
                    <a:pt x="2144317" y="1570992"/>
                    <a:pt x="2144317" y="1537909"/>
                  </a:cubicBezTo>
                  <a:cubicBezTo>
                    <a:pt x="2144317" y="1524497"/>
                    <a:pt x="2146106" y="1510191"/>
                    <a:pt x="2148788" y="1497673"/>
                  </a:cubicBezTo>
                  <a:lnTo>
                    <a:pt x="2295439" y="1449390"/>
                  </a:lnTo>
                  <a:cubicBezTo>
                    <a:pt x="2324054" y="1381436"/>
                    <a:pt x="2289180" y="1351929"/>
                    <a:pt x="2248940" y="1351929"/>
                  </a:cubicBezTo>
                  <a:cubicBezTo>
                    <a:pt x="2179192" y="1351929"/>
                    <a:pt x="2100501" y="1473531"/>
                    <a:pt x="2100501" y="1569203"/>
                  </a:cubicBezTo>
                  <a:cubicBezTo>
                    <a:pt x="2100501" y="1614804"/>
                    <a:pt x="2121962" y="1639840"/>
                    <a:pt x="2155942" y="1639840"/>
                  </a:cubicBezTo>
                  <a:cubicBezTo>
                    <a:pt x="2196182" y="1639840"/>
                    <a:pt x="2237315" y="1601392"/>
                    <a:pt x="2271295" y="1537909"/>
                  </a:cubicBezTo>
                  <a:moveTo>
                    <a:pt x="2248046" y="1319740"/>
                  </a:moveTo>
                  <a:lnTo>
                    <a:pt x="2331207" y="1243739"/>
                  </a:lnTo>
                  <a:lnTo>
                    <a:pt x="2331207" y="1233009"/>
                  </a:lnTo>
                  <a:lnTo>
                    <a:pt x="2275766" y="1233009"/>
                  </a:lnTo>
                  <a:lnTo>
                    <a:pt x="2226585" y="1320634"/>
                  </a:lnTo>
                  <a:lnTo>
                    <a:pt x="2248046" y="1320634"/>
                  </a:lnTo>
                  <a:close/>
                  <a:moveTo>
                    <a:pt x="1935966" y="1393059"/>
                  </a:moveTo>
                  <a:lnTo>
                    <a:pt x="1984254" y="1393059"/>
                  </a:lnTo>
                  <a:lnTo>
                    <a:pt x="1907351" y="1604075"/>
                  </a:lnTo>
                  <a:cubicBezTo>
                    <a:pt x="1900198" y="1621957"/>
                    <a:pt x="1910034" y="1639840"/>
                    <a:pt x="1928813" y="1639840"/>
                  </a:cubicBezTo>
                  <a:cubicBezTo>
                    <a:pt x="1983359" y="1639840"/>
                    <a:pt x="2048637" y="1593345"/>
                    <a:pt x="2073675" y="1527179"/>
                  </a:cubicBezTo>
                  <a:lnTo>
                    <a:pt x="2060262" y="1527179"/>
                  </a:lnTo>
                  <a:cubicBezTo>
                    <a:pt x="2040589" y="1554897"/>
                    <a:pt x="1997667" y="1585298"/>
                    <a:pt x="1965475" y="1591557"/>
                  </a:cubicBezTo>
                  <a:lnTo>
                    <a:pt x="2036118" y="1393059"/>
                  </a:lnTo>
                  <a:lnTo>
                    <a:pt x="2108549" y="1393059"/>
                  </a:lnTo>
                  <a:lnTo>
                    <a:pt x="2117491" y="1362659"/>
                  </a:lnTo>
                  <a:lnTo>
                    <a:pt x="2046848" y="1362659"/>
                  </a:lnTo>
                  <a:lnTo>
                    <a:pt x="2073675" y="1286657"/>
                  </a:lnTo>
                  <a:lnTo>
                    <a:pt x="2045954" y="1286657"/>
                  </a:lnTo>
                  <a:lnTo>
                    <a:pt x="1995878" y="1362659"/>
                  </a:lnTo>
                  <a:lnTo>
                    <a:pt x="1935966" y="1370706"/>
                  </a:lnTo>
                  <a:close/>
                  <a:moveTo>
                    <a:pt x="1885890" y="1382330"/>
                  </a:moveTo>
                  <a:cubicBezTo>
                    <a:pt x="1892150" y="1362659"/>
                    <a:pt x="1878737" y="1351929"/>
                    <a:pt x="1868900" y="1351929"/>
                  </a:cubicBezTo>
                  <a:cubicBezTo>
                    <a:pt x="1826873" y="1351929"/>
                    <a:pt x="1775903" y="1390377"/>
                    <a:pt x="1756230" y="1443131"/>
                  </a:cubicBezTo>
                  <a:lnTo>
                    <a:pt x="1769643" y="1443131"/>
                  </a:lnTo>
                  <a:cubicBezTo>
                    <a:pt x="1783056" y="1423460"/>
                    <a:pt x="1806306" y="1402001"/>
                    <a:pt x="1828661" y="1398424"/>
                  </a:cubicBezTo>
                  <a:lnTo>
                    <a:pt x="1747288" y="1609439"/>
                  </a:lnTo>
                  <a:cubicBezTo>
                    <a:pt x="1740134" y="1629110"/>
                    <a:pt x="1754441" y="1639840"/>
                    <a:pt x="1765172" y="1639840"/>
                  </a:cubicBezTo>
                  <a:cubicBezTo>
                    <a:pt x="1805411" y="1639840"/>
                    <a:pt x="1852805" y="1601392"/>
                    <a:pt x="1872477" y="1548638"/>
                  </a:cubicBezTo>
                  <a:lnTo>
                    <a:pt x="1859064" y="1548638"/>
                  </a:lnTo>
                  <a:cubicBezTo>
                    <a:pt x="1845651" y="1568309"/>
                    <a:pt x="1822401" y="1589769"/>
                    <a:pt x="1800046" y="1593345"/>
                  </a:cubicBezTo>
                  <a:close/>
                  <a:moveTo>
                    <a:pt x="1893938" y="1298281"/>
                  </a:moveTo>
                  <a:cubicBezTo>
                    <a:pt x="1911823" y="1298281"/>
                    <a:pt x="1927024" y="1283081"/>
                    <a:pt x="1927024" y="1265198"/>
                  </a:cubicBezTo>
                  <a:cubicBezTo>
                    <a:pt x="1927024" y="1247316"/>
                    <a:pt x="1911823" y="1232115"/>
                    <a:pt x="1893938" y="1232115"/>
                  </a:cubicBezTo>
                  <a:cubicBezTo>
                    <a:pt x="1884996" y="1232115"/>
                    <a:pt x="1876948" y="1235692"/>
                    <a:pt x="1870689" y="1241951"/>
                  </a:cubicBezTo>
                  <a:cubicBezTo>
                    <a:pt x="1864429" y="1248210"/>
                    <a:pt x="1860853" y="1256257"/>
                    <a:pt x="1860853" y="1265198"/>
                  </a:cubicBezTo>
                  <a:cubicBezTo>
                    <a:pt x="1860853" y="1283975"/>
                    <a:pt x="1875160" y="1298281"/>
                    <a:pt x="1893938" y="1298281"/>
                  </a:cubicBezTo>
                  <a:moveTo>
                    <a:pt x="1501380" y="1410942"/>
                  </a:moveTo>
                  <a:cubicBezTo>
                    <a:pt x="1513899" y="1410942"/>
                    <a:pt x="1521052" y="1430613"/>
                    <a:pt x="1501380" y="1474425"/>
                  </a:cubicBezTo>
                  <a:lnTo>
                    <a:pt x="1444150" y="1601392"/>
                  </a:lnTo>
                  <a:cubicBezTo>
                    <a:pt x="1433420" y="1625534"/>
                    <a:pt x="1445045" y="1640734"/>
                    <a:pt x="1468294" y="1640734"/>
                  </a:cubicBezTo>
                  <a:cubicBezTo>
                    <a:pt x="1482601" y="1640734"/>
                    <a:pt x="1488861" y="1637158"/>
                    <a:pt x="1495120" y="1621957"/>
                  </a:cubicBezTo>
                  <a:lnTo>
                    <a:pt x="1551456" y="1473531"/>
                  </a:lnTo>
                  <a:cubicBezTo>
                    <a:pt x="1577388" y="1441342"/>
                    <a:pt x="1625675" y="1407365"/>
                    <a:pt x="1647136" y="1407365"/>
                  </a:cubicBezTo>
                  <a:cubicBezTo>
                    <a:pt x="1662338" y="1407365"/>
                    <a:pt x="1660549" y="1419883"/>
                    <a:pt x="1650713" y="1439554"/>
                  </a:cubicBezTo>
                  <a:lnTo>
                    <a:pt x="1563975" y="1604969"/>
                  </a:lnTo>
                  <a:cubicBezTo>
                    <a:pt x="1555927" y="1621063"/>
                    <a:pt x="1566657" y="1640734"/>
                    <a:pt x="1585436" y="1640734"/>
                  </a:cubicBezTo>
                  <a:cubicBezTo>
                    <a:pt x="1627464" y="1640734"/>
                    <a:pt x="1678434" y="1602286"/>
                    <a:pt x="1698106" y="1549533"/>
                  </a:cubicBezTo>
                  <a:lnTo>
                    <a:pt x="1682905" y="1549533"/>
                  </a:lnTo>
                  <a:cubicBezTo>
                    <a:pt x="1669491" y="1569203"/>
                    <a:pt x="1646242" y="1590663"/>
                    <a:pt x="1623887" y="1594239"/>
                  </a:cubicBezTo>
                  <a:lnTo>
                    <a:pt x="1698106" y="1444025"/>
                  </a:lnTo>
                  <a:cubicBezTo>
                    <a:pt x="1707943" y="1425248"/>
                    <a:pt x="1712414" y="1407365"/>
                    <a:pt x="1712414" y="1393059"/>
                  </a:cubicBezTo>
                  <a:cubicBezTo>
                    <a:pt x="1712414" y="1368918"/>
                    <a:pt x="1699000" y="1352823"/>
                    <a:pt x="1673068" y="1352823"/>
                  </a:cubicBezTo>
                  <a:cubicBezTo>
                    <a:pt x="1636406" y="1352823"/>
                    <a:pt x="1605108" y="1393953"/>
                    <a:pt x="1560398" y="1444919"/>
                  </a:cubicBezTo>
                  <a:lnTo>
                    <a:pt x="1560398" y="1405577"/>
                  </a:lnTo>
                  <a:cubicBezTo>
                    <a:pt x="1560398" y="1377859"/>
                    <a:pt x="1551456" y="1352823"/>
                    <a:pt x="1526418" y="1352823"/>
                  </a:cubicBezTo>
                  <a:cubicBezTo>
                    <a:pt x="1496909" y="1352823"/>
                    <a:pt x="1470082" y="1399318"/>
                    <a:pt x="1448621" y="1444025"/>
                  </a:cubicBezTo>
                  <a:lnTo>
                    <a:pt x="1462035" y="1444025"/>
                  </a:lnTo>
                  <a:cubicBezTo>
                    <a:pt x="1477236" y="1422566"/>
                    <a:pt x="1490649" y="1410942"/>
                    <a:pt x="1501380" y="1410942"/>
                  </a:cubicBezTo>
                  <a:moveTo>
                    <a:pt x="1443256" y="1416307"/>
                  </a:moveTo>
                  <a:cubicBezTo>
                    <a:pt x="1453092" y="1381436"/>
                    <a:pt x="1447727" y="1351929"/>
                    <a:pt x="1421795" y="1351929"/>
                  </a:cubicBezTo>
                  <a:cubicBezTo>
                    <a:pt x="1388709" y="1351929"/>
                    <a:pt x="1377979" y="1374282"/>
                    <a:pt x="1345787" y="1444025"/>
                  </a:cubicBezTo>
                  <a:lnTo>
                    <a:pt x="1345787" y="1404683"/>
                  </a:lnTo>
                  <a:cubicBezTo>
                    <a:pt x="1345787" y="1376965"/>
                    <a:pt x="1336845" y="1351929"/>
                    <a:pt x="1311807" y="1351929"/>
                  </a:cubicBezTo>
                  <a:cubicBezTo>
                    <a:pt x="1282298" y="1351929"/>
                    <a:pt x="1255472" y="1398424"/>
                    <a:pt x="1234011" y="1443131"/>
                  </a:cubicBezTo>
                  <a:lnTo>
                    <a:pt x="1247424" y="1443131"/>
                  </a:lnTo>
                  <a:cubicBezTo>
                    <a:pt x="1261731" y="1422566"/>
                    <a:pt x="1275145" y="1410048"/>
                    <a:pt x="1285875" y="1410048"/>
                  </a:cubicBezTo>
                  <a:cubicBezTo>
                    <a:pt x="1298394" y="1410048"/>
                    <a:pt x="1305548" y="1429719"/>
                    <a:pt x="1285875" y="1473531"/>
                  </a:cubicBezTo>
                  <a:lnTo>
                    <a:pt x="1228646" y="1600498"/>
                  </a:lnTo>
                  <a:cubicBezTo>
                    <a:pt x="1217915" y="1624640"/>
                    <a:pt x="1229540" y="1639840"/>
                    <a:pt x="1252789" y="1639840"/>
                  </a:cubicBezTo>
                  <a:cubicBezTo>
                    <a:pt x="1267097" y="1639840"/>
                    <a:pt x="1273356" y="1636263"/>
                    <a:pt x="1279616" y="1621063"/>
                  </a:cubicBezTo>
                  <a:lnTo>
                    <a:pt x="1334162" y="1472637"/>
                  </a:lnTo>
                  <a:cubicBezTo>
                    <a:pt x="1350258" y="1452966"/>
                    <a:pt x="1364566" y="1435978"/>
                    <a:pt x="1382450" y="1417201"/>
                  </a:cubicBezTo>
                  <a:lnTo>
                    <a:pt x="1443256" y="1417201"/>
                  </a:lnTo>
                  <a:close/>
                  <a:moveTo>
                    <a:pt x="1131177" y="1391271"/>
                  </a:moveTo>
                  <a:cubicBezTo>
                    <a:pt x="1150849" y="1391271"/>
                    <a:pt x="1167839" y="1406471"/>
                    <a:pt x="1158897" y="1441342"/>
                  </a:cubicBezTo>
                  <a:lnTo>
                    <a:pt x="1068582" y="1465484"/>
                  </a:lnTo>
                  <a:cubicBezTo>
                    <a:pt x="1083783" y="1422566"/>
                    <a:pt x="1109716" y="1391271"/>
                    <a:pt x="1131177" y="1391271"/>
                  </a:cubicBezTo>
                  <a:moveTo>
                    <a:pt x="1181252" y="1537909"/>
                  </a:moveTo>
                  <a:lnTo>
                    <a:pt x="1163368" y="1537909"/>
                  </a:lnTo>
                  <a:cubicBezTo>
                    <a:pt x="1141013" y="1564733"/>
                    <a:pt x="1115975" y="1586192"/>
                    <a:pt x="1091831" y="1586192"/>
                  </a:cubicBezTo>
                  <a:cubicBezTo>
                    <a:pt x="1066793" y="1586192"/>
                    <a:pt x="1054274" y="1570992"/>
                    <a:pt x="1054274" y="1537909"/>
                  </a:cubicBezTo>
                  <a:cubicBezTo>
                    <a:pt x="1054274" y="1524497"/>
                    <a:pt x="1056063" y="1510191"/>
                    <a:pt x="1058746" y="1497673"/>
                  </a:cubicBezTo>
                  <a:lnTo>
                    <a:pt x="1205396" y="1449390"/>
                  </a:lnTo>
                  <a:cubicBezTo>
                    <a:pt x="1234011" y="1381436"/>
                    <a:pt x="1200031" y="1351929"/>
                    <a:pt x="1158897" y="1351929"/>
                  </a:cubicBezTo>
                  <a:cubicBezTo>
                    <a:pt x="1089149" y="1351929"/>
                    <a:pt x="1010458" y="1473531"/>
                    <a:pt x="1010458" y="1569203"/>
                  </a:cubicBezTo>
                  <a:cubicBezTo>
                    <a:pt x="1010458" y="1614804"/>
                    <a:pt x="1031919" y="1639840"/>
                    <a:pt x="1065899" y="1639840"/>
                  </a:cubicBezTo>
                  <a:cubicBezTo>
                    <a:pt x="1106139" y="1639840"/>
                    <a:pt x="1147272" y="1601392"/>
                    <a:pt x="1181252" y="1537909"/>
                  </a:cubicBezTo>
                  <a:moveTo>
                    <a:pt x="845923" y="1393059"/>
                  </a:moveTo>
                  <a:lnTo>
                    <a:pt x="894211" y="1393059"/>
                  </a:lnTo>
                  <a:lnTo>
                    <a:pt x="817309" y="1604075"/>
                  </a:lnTo>
                  <a:cubicBezTo>
                    <a:pt x="810155" y="1621957"/>
                    <a:pt x="819991" y="1639840"/>
                    <a:pt x="838770" y="1639840"/>
                  </a:cubicBezTo>
                  <a:cubicBezTo>
                    <a:pt x="893317" y="1639840"/>
                    <a:pt x="959488" y="1593345"/>
                    <a:pt x="983632" y="1527179"/>
                  </a:cubicBezTo>
                  <a:lnTo>
                    <a:pt x="970219" y="1527179"/>
                  </a:lnTo>
                  <a:cubicBezTo>
                    <a:pt x="950546" y="1554897"/>
                    <a:pt x="907624" y="1585298"/>
                    <a:pt x="875432" y="1591557"/>
                  </a:cubicBezTo>
                  <a:lnTo>
                    <a:pt x="946075" y="1393059"/>
                  </a:lnTo>
                  <a:lnTo>
                    <a:pt x="1018506" y="1393059"/>
                  </a:lnTo>
                  <a:lnTo>
                    <a:pt x="1027448" y="1362659"/>
                  </a:lnTo>
                  <a:lnTo>
                    <a:pt x="956805" y="1362659"/>
                  </a:lnTo>
                  <a:lnTo>
                    <a:pt x="983632" y="1286657"/>
                  </a:lnTo>
                  <a:lnTo>
                    <a:pt x="955911" y="1286657"/>
                  </a:lnTo>
                  <a:lnTo>
                    <a:pt x="905835" y="1362659"/>
                  </a:lnTo>
                  <a:lnTo>
                    <a:pt x="845923" y="1370706"/>
                  </a:lnTo>
                  <a:close/>
                  <a:moveTo>
                    <a:pt x="589285" y="1557580"/>
                  </a:moveTo>
                  <a:cubicBezTo>
                    <a:pt x="589285" y="1492308"/>
                    <a:pt x="661716" y="1403789"/>
                    <a:pt x="702850" y="1403789"/>
                  </a:cubicBezTo>
                  <a:cubicBezTo>
                    <a:pt x="711792" y="1403789"/>
                    <a:pt x="720734" y="1404683"/>
                    <a:pt x="727888" y="1407365"/>
                  </a:cubicBezTo>
                  <a:lnTo>
                    <a:pt x="685860" y="1520026"/>
                  </a:lnTo>
                  <a:cubicBezTo>
                    <a:pt x="661716" y="1549533"/>
                    <a:pt x="624159" y="1585298"/>
                    <a:pt x="606275" y="1585298"/>
                  </a:cubicBezTo>
                  <a:cubicBezTo>
                    <a:pt x="595544" y="1585298"/>
                    <a:pt x="589285" y="1577251"/>
                    <a:pt x="589285" y="1557580"/>
                  </a:cubicBezTo>
                  <a:moveTo>
                    <a:pt x="811943" y="1339411"/>
                  </a:moveTo>
                  <a:lnTo>
                    <a:pt x="789588" y="1337623"/>
                  </a:lnTo>
                  <a:lnTo>
                    <a:pt x="764550" y="1362659"/>
                  </a:lnTo>
                  <a:lnTo>
                    <a:pt x="760079" y="1362659"/>
                  </a:lnTo>
                  <a:cubicBezTo>
                    <a:pt x="653668" y="1362659"/>
                    <a:pt x="539209" y="1494990"/>
                    <a:pt x="539209" y="1599604"/>
                  </a:cubicBezTo>
                  <a:cubicBezTo>
                    <a:pt x="539209" y="1623746"/>
                    <a:pt x="552622" y="1639840"/>
                    <a:pt x="578554" y="1639840"/>
                  </a:cubicBezTo>
                  <a:cubicBezTo>
                    <a:pt x="609852" y="1639840"/>
                    <a:pt x="640255" y="1595133"/>
                    <a:pt x="675129" y="1547744"/>
                  </a:cubicBezTo>
                  <a:lnTo>
                    <a:pt x="673341" y="1564733"/>
                  </a:lnTo>
                  <a:cubicBezTo>
                    <a:pt x="668870" y="1613016"/>
                    <a:pt x="684071" y="1639840"/>
                    <a:pt x="709109" y="1639840"/>
                  </a:cubicBezTo>
                  <a:cubicBezTo>
                    <a:pt x="738618" y="1639840"/>
                    <a:pt x="765444" y="1593345"/>
                    <a:pt x="786011" y="1548638"/>
                  </a:cubicBezTo>
                  <a:lnTo>
                    <a:pt x="772598" y="1548638"/>
                  </a:lnTo>
                  <a:cubicBezTo>
                    <a:pt x="758291" y="1569203"/>
                    <a:pt x="744878" y="1581721"/>
                    <a:pt x="734147" y="1581721"/>
                  </a:cubicBezTo>
                  <a:cubicBezTo>
                    <a:pt x="723416" y="1581721"/>
                    <a:pt x="715369" y="1561156"/>
                    <a:pt x="734147" y="1518238"/>
                  </a:cubicBezTo>
                  <a:close/>
                  <a:moveTo>
                    <a:pt x="583920" y="1416307"/>
                  </a:moveTo>
                  <a:cubicBezTo>
                    <a:pt x="593756" y="1381436"/>
                    <a:pt x="588391" y="1351929"/>
                    <a:pt x="562459" y="1351929"/>
                  </a:cubicBezTo>
                  <a:cubicBezTo>
                    <a:pt x="529373" y="1351929"/>
                    <a:pt x="518642" y="1374282"/>
                    <a:pt x="486451" y="1444025"/>
                  </a:cubicBezTo>
                  <a:lnTo>
                    <a:pt x="486451" y="1404683"/>
                  </a:lnTo>
                  <a:cubicBezTo>
                    <a:pt x="486451" y="1376965"/>
                    <a:pt x="477509" y="1351929"/>
                    <a:pt x="451576" y="1351929"/>
                  </a:cubicBezTo>
                  <a:cubicBezTo>
                    <a:pt x="422067" y="1351929"/>
                    <a:pt x="395241" y="1398424"/>
                    <a:pt x="374674" y="1443131"/>
                  </a:cubicBezTo>
                  <a:lnTo>
                    <a:pt x="388087" y="1443131"/>
                  </a:lnTo>
                  <a:cubicBezTo>
                    <a:pt x="402395" y="1422566"/>
                    <a:pt x="415808" y="1410048"/>
                    <a:pt x="426539" y="1410048"/>
                  </a:cubicBezTo>
                  <a:cubicBezTo>
                    <a:pt x="439057" y="1410048"/>
                    <a:pt x="446211" y="1429719"/>
                    <a:pt x="426539" y="1473531"/>
                  </a:cubicBezTo>
                  <a:lnTo>
                    <a:pt x="368415" y="1601392"/>
                  </a:lnTo>
                  <a:cubicBezTo>
                    <a:pt x="357684" y="1625534"/>
                    <a:pt x="369309" y="1640734"/>
                    <a:pt x="392559" y="1640734"/>
                  </a:cubicBezTo>
                  <a:cubicBezTo>
                    <a:pt x="406866" y="1640734"/>
                    <a:pt x="413125" y="1637158"/>
                    <a:pt x="419385" y="1621957"/>
                  </a:cubicBezTo>
                  <a:lnTo>
                    <a:pt x="475720" y="1472637"/>
                  </a:lnTo>
                  <a:cubicBezTo>
                    <a:pt x="491816" y="1452966"/>
                    <a:pt x="506123" y="1435978"/>
                    <a:pt x="524007" y="1417201"/>
                  </a:cubicBezTo>
                  <a:lnTo>
                    <a:pt x="583920" y="1417201"/>
                  </a:lnTo>
                  <a:close/>
                  <a:moveTo>
                    <a:pt x="209245" y="1630004"/>
                  </a:moveTo>
                  <a:lnTo>
                    <a:pt x="214611" y="1613910"/>
                  </a:lnTo>
                  <a:cubicBezTo>
                    <a:pt x="143968" y="1600498"/>
                    <a:pt x="135026" y="1600498"/>
                    <a:pt x="163641" y="1523603"/>
                  </a:cubicBezTo>
                  <a:lnTo>
                    <a:pt x="190467" y="1451178"/>
                  </a:lnTo>
                  <a:lnTo>
                    <a:pt x="246802" y="1451178"/>
                  </a:lnTo>
                  <a:cubicBezTo>
                    <a:pt x="281676" y="1451178"/>
                    <a:pt x="282571" y="1466378"/>
                    <a:pt x="277205" y="1504826"/>
                  </a:cubicBezTo>
                  <a:lnTo>
                    <a:pt x="297772" y="1504826"/>
                  </a:lnTo>
                  <a:lnTo>
                    <a:pt x="344271" y="1376965"/>
                  </a:lnTo>
                  <a:lnTo>
                    <a:pt x="323704" y="1376965"/>
                  </a:lnTo>
                  <a:cubicBezTo>
                    <a:pt x="305820" y="1407365"/>
                    <a:pt x="292407" y="1430613"/>
                    <a:pt x="253956" y="1430613"/>
                  </a:cubicBezTo>
                  <a:lnTo>
                    <a:pt x="197621" y="1430613"/>
                  </a:lnTo>
                  <a:lnTo>
                    <a:pt x="236072" y="1325999"/>
                  </a:lnTo>
                  <a:cubicBezTo>
                    <a:pt x="249485" y="1288446"/>
                    <a:pt x="255744" y="1281293"/>
                    <a:pt x="304032" y="1281293"/>
                  </a:cubicBezTo>
                  <a:lnTo>
                    <a:pt x="316551" y="1281293"/>
                  </a:lnTo>
                  <a:cubicBezTo>
                    <a:pt x="365732" y="1281293"/>
                    <a:pt x="371992" y="1294705"/>
                    <a:pt x="371992" y="1346564"/>
                  </a:cubicBezTo>
                  <a:lnTo>
                    <a:pt x="391664" y="1346564"/>
                  </a:lnTo>
                  <a:lnTo>
                    <a:pt x="407760" y="1259833"/>
                  </a:lnTo>
                  <a:lnTo>
                    <a:pt x="135026" y="1259833"/>
                  </a:lnTo>
                  <a:lnTo>
                    <a:pt x="129661" y="1275928"/>
                  </a:lnTo>
                  <a:cubicBezTo>
                    <a:pt x="185996" y="1287552"/>
                    <a:pt x="191361" y="1292916"/>
                    <a:pt x="165429" y="1366235"/>
                  </a:cubicBezTo>
                  <a:lnTo>
                    <a:pt x="107305" y="1524497"/>
                  </a:lnTo>
                  <a:cubicBezTo>
                    <a:pt x="80479" y="1596922"/>
                    <a:pt x="69748" y="1603181"/>
                    <a:pt x="4471" y="1614804"/>
                  </a:cubicBezTo>
                  <a:lnTo>
                    <a:pt x="0" y="1630899"/>
                  </a:lnTo>
                  <a:lnTo>
                    <a:pt x="209245" y="1630899"/>
                  </a:lnTo>
                  <a:close/>
                  <a:moveTo>
                    <a:pt x="1562186" y="775213"/>
                  </a:moveTo>
                  <a:cubicBezTo>
                    <a:pt x="1581859" y="775213"/>
                    <a:pt x="1598849" y="790414"/>
                    <a:pt x="1589907" y="825285"/>
                  </a:cubicBezTo>
                  <a:lnTo>
                    <a:pt x="1499591" y="849426"/>
                  </a:lnTo>
                  <a:cubicBezTo>
                    <a:pt x="1513899" y="806508"/>
                    <a:pt x="1540725" y="775213"/>
                    <a:pt x="1562186" y="775213"/>
                  </a:cubicBezTo>
                  <a:moveTo>
                    <a:pt x="1612262" y="921851"/>
                  </a:moveTo>
                  <a:lnTo>
                    <a:pt x="1594378" y="921851"/>
                  </a:lnTo>
                  <a:cubicBezTo>
                    <a:pt x="1572022" y="948675"/>
                    <a:pt x="1546985" y="970134"/>
                    <a:pt x="1522841" y="970134"/>
                  </a:cubicBezTo>
                  <a:cubicBezTo>
                    <a:pt x="1497803" y="970134"/>
                    <a:pt x="1485284" y="954934"/>
                    <a:pt x="1485284" y="921851"/>
                  </a:cubicBezTo>
                  <a:cubicBezTo>
                    <a:pt x="1485284" y="908439"/>
                    <a:pt x="1487072" y="894133"/>
                    <a:pt x="1489755" y="881615"/>
                  </a:cubicBezTo>
                  <a:lnTo>
                    <a:pt x="1636406" y="833332"/>
                  </a:lnTo>
                  <a:cubicBezTo>
                    <a:pt x="1665020" y="765378"/>
                    <a:pt x="1630146" y="735871"/>
                    <a:pt x="1589907" y="735871"/>
                  </a:cubicBezTo>
                  <a:cubicBezTo>
                    <a:pt x="1520158" y="735871"/>
                    <a:pt x="1441468" y="857474"/>
                    <a:pt x="1441468" y="953146"/>
                  </a:cubicBezTo>
                  <a:cubicBezTo>
                    <a:pt x="1441468" y="998747"/>
                    <a:pt x="1462929" y="1023782"/>
                    <a:pt x="1496909" y="1023782"/>
                  </a:cubicBezTo>
                  <a:cubicBezTo>
                    <a:pt x="1537148" y="1024676"/>
                    <a:pt x="1578282" y="985335"/>
                    <a:pt x="1612262" y="921851"/>
                  </a:cubicBezTo>
                  <a:moveTo>
                    <a:pt x="1589012" y="703683"/>
                  </a:moveTo>
                  <a:lnTo>
                    <a:pt x="1672174" y="627681"/>
                  </a:lnTo>
                  <a:lnTo>
                    <a:pt x="1672174" y="616952"/>
                  </a:lnTo>
                  <a:lnTo>
                    <a:pt x="1616733" y="616952"/>
                  </a:lnTo>
                  <a:lnTo>
                    <a:pt x="1567551" y="704577"/>
                  </a:lnTo>
                  <a:lnTo>
                    <a:pt x="1589012" y="704577"/>
                  </a:lnTo>
                  <a:close/>
                  <a:moveTo>
                    <a:pt x="1276933" y="777002"/>
                  </a:moveTo>
                  <a:lnTo>
                    <a:pt x="1325220" y="777002"/>
                  </a:lnTo>
                  <a:lnTo>
                    <a:pt x="1248318" y="988017"/>
                  </a:lnTo>
                  <a:cubicBezTo>
                    <a:pt x="1241165" y="1005900"/>
                    <a:pt x="1251001" y="1023782"/>
                    <a:pt x="1269779" y="1023782"/>
                  </a:cubicBezTo>
                  <a:cubicBezTo>
                    <a:pt x="1324326" y="1023782"/>
                    <a:pt x="1389603" y="977287"/>
                    <a:pt x="1414641" y="911122"/>
                  </a:cubicBezTo>
                  <a:lnTo>
                    <a:pt x="1401228" y="911122"/>
                  </a:lnTo>
                  <a:cubicBezTo>
                    <a:pt x="1381556" y="938840"/>
                    <a:pt x="1338633" y="969240"/>
                    <a:pt x="1306442" y="975499"/>
                  </a:cubicBezTo>
                  <a:lnTo>
                    <a:pt x="1377085" y="777002"/>
                  </a:lnTo>
                  <a:lnTo>
                    <a:pt x="1449516" y="777002"/>
                  </a:lnTo>
                  <a:lnTo>
                    <a:pt x="1458458" y="746601"/>
                  </a:lnTo>
                  <a:lnTo>
                    <a:pt x="1387815" y="746601"/>
                  </a:lnTo>
                  <a:lnTo>
                    <a:pt x="1414641" y="670600"/>
                  </a:lnTo>
                  <a:lnTo>
                    <a:pt x="1386921" y="670600"/>
                  </a:lnTo>
                  <a:lnTo>
                    <a:pt x="1336845" y="746601"/>
                  </a:lnTo>
                  <a:lnTo>
                    <a:pt x="1276933" y="755542"/>
                  </a:lnTo>
                  <a:close/>
                  <a:moveTo>
                    <a:pt x="1226857" y="767166"/>
                  </a:moveTo>
                  <a:cubicBezTo>
                    <a:pt x="1233117" y="747495"/>
                    <a:pt x="1219703" y="736766"/>
                    <a:pt x="1208973" y="736766"/>
                  </a:cubicBezTo>
                  <a:cubicBezTo>
                    <a:pt x="1166945" y="736766"/>
                    <a:pt x="1115975" y="775213"/>
                    <a:pt x="1096302" y="827967"/>
                  </a:cubicBezTo>
                  <a:lnTo>
                    <a:pt x="1109716" y="827967"/>
                  </a:lnTo>
                  <a:cubicBezTo>
                    <a:pt x="1123129" y="808296"/>
                    <a:pt x="1146378" y="786837"/>
                    <a:pt x="1168733" y="783261"/>
                  </a:cubicBezTo>
                  <a:lnTo>
                    <a:pt x="1087360" y="994276"/>
                  </a:lnTo>
                  <a:cubicBezTo>
                    <a:pt x="1080207" y="1013947"/>
                    <a:pt x="1094514" y="1024676"/>
                    <a:pt x="1105244" y="1024676"/>
                  </a:cubicBezTo>
                  <a:cubicBezTo>
                    <a:pt x="1145484" y="1024676"/>
                    <a:pt x="1192877" y="986229"/>
                    <a:pt x="1212550" y="933475"/>
                  </a:cubicBezTo>
                  <a:lnTo>
                    <a:pt x="1199137" y="933475"/>
                  </a:lnTo>
                  <a:cubicBezTo>
                    <a:pt x="1185723" y="953146"/>
                    <a:pt x="1162474" y="974605"/>
                    <a:pt x="1140119" y="978182"/>
                  </a:cubicBezTo>
                  <a:close/>
                  <a:moveTo>
                    <a:pt x="1234905" y="683118"/>
                  </a:moveTo>
                  <a:cubicBezTo>
                    <a:pt x="1252789" y="683118"/>
                    <a:pt x="1267991" y="667917"/>
                    <a:pt x="1267991" y="650035"/>
                  </a:cubicBezTo>
                  <a:cubicBezTo>
                    <a:pt x="1267991" y="632152"/>
                    <a:pt x="1252789" y="616952"/>
                    <a:pt x="1234905" y="616952"/>
                  </a:cubicBezTo>
                  <a:cubicBezTo>
                    <a:pt x="1223280" y="616952"/>
                    <a:pt x="1212550" y="623211"/>
                    <a:pt x="1206290" y="633046"/>
                  </a:cubicBezTo>
                  <a:cubicBezTo>
                    <a:pt x="1200031" y="642882"/>
                    <a:pt x="1200031" y="656294"/>
                    <a:pt x="1206290" y="667023"/>
                  </a:cubicBezTo>
                  <a:cubicBezTo>
                    <a:pt x="1212550" y="676859"/>
                    <a:pt x="1223280" y="684012"/>
                    <a:pt x="1234905" y="683118"/>
                  </a:cubicBezTo>
                  <a:moveTo>
                    <a:pt x="975584" y="978182"/>
                  </a:moveTo>
                  <a:lnTo>
                    <a:pt x="1109716" y="622317"/>
                  </a:lnTo>
                  <a:lnTo>
                    <a:pt x="1105244" y="616058"/>
                  </a:lnTo>
                  <a:lnTo>
                    <a:pt x="1012247" y="626787"/>
                  </a:lnTo>
                  <a:lnTo>
                    <a:pt x="1012247" y="637517"/>
                  </a:lnTo>
                  <a:lnTo>
                    <a:pt x="1030131" y="650929"/>
                  </a:lnTo>
                  <a:cubicBezTo>
                    <a:pt x="1046227" y="663447"/>
                    <a:pt x="1040861" y="675070"/>
                    <a:pt x="1026554" y="715306"/>
                  </a:cubicBezTo>
                  <a:lnTo>
                    <a:pt x="924614" y="987123"/>
                  </a:lnTo>
                  <a:cubicBezTo>
                    <a:pt x="915672" y="1003217"/>
                    <a:pt x="927297" y="1022888"/>
                    <a:pt x="946075" y="1022888"/>
                  </a:cubicBezTo>
                  <a:cubicBezTo>
                    <a:pt x="988103" y="1022888"/>
                    <a:pt x="1033708" y="984440"/>
                    <a:pt x="1053380" y="931687"/>
                  </a:cubicBezTo>
                  <a:lnTo>
                    <a:pt x="1039967" y="931687"/>
                  </a:lnTo>
                  <a:cubicBezTo>
                    <a:pt x="1025660" y="952252"/>
                    <a:pt x="997045" y="973711"/>
                    <a:pt x="975584" y="978182"/>
                  </a:cubicBezTo>
                  <a:moveTo>
                    <a:pt x="701955" y="941522"/>
                  </a:moveTo>
                  <a:cubicBezTo>
                    <a:pt x="701955" y="876250"/>
                    <a:pt x="774387" y="787731"/>
                    <a:pt x="815520" y="787731"/>
                  </a:cubicBezTo>
                  <a:cubicBezTo>
                    <a:pt x="824462" y="787731"/>
                    <a:pt x="832510" y="788625"/>
                    <a:pt x="840558" y="791308"/>
                  </a:cubicBezTo>
                  <a:lnTo>
                    <a:pt x="797636" y="903968"/>
                  </a:lnTo>
                  <a:cubicBezTo>
                    <a:pt x="773492" y="933475"/>
                    <a:pt x="735935" y="969240"/>
                    <a:pt x="718051" y="969240"/>
                  </a:cubicBezTo>
                  <a:cubicBezTo>
                    <a:pt x="708215" y="970134"/>
                    <a:pt x="701955" y="961193"/>
                    <a:pt x="701955" y="941522"/>
                  </a:cubicBezTo>
                  <a:moveTo>
                    <a:pt x="924614" y="724248"/>
                  </a:moveTo>
                  <a:lnTo>
                    <a:pt x="902259" y="722459"/>
                  </a:lnTo>
                  <a:lnTo>
                    <a:pt x="877221" y="747495"/>
                  </a:lnTo>
                  <a:lnTo>
                    <a:pt x="872750" y="747495"/>
                  </a:lnTo>
                  <a:cubicBezTo>
                    <a:pt x="766339" y="747495"/>
                    <a:pt x="651880" y="879827"/>
                    <a:pt x="651880" y="984440"/>
                  </a:cubicBezTo>
                  <a:cubicBezTo>
                    <a:pt x="651880" y="1008582"/>
                    <a:pt x="665293" y="1024676"/>
                    <a:pt x="691225" y="1024676"/>
                  </a:cubicBezTo>
                  <a:cubicBezTo>
                    <a:pt x="722522" y="1024676"/>
                    <a:pt x="752925" y="979970"/>
                    <a:pt x="787800" y="932581"/>
                  </a:cubicBezTo>
                  <a:lnTo>
                    <a:pt x="786011" y="949569"/>
                  </a:lnTo>
                  <a:cubicBezTo>
                    <a:pt x="781540" y="997852"/>
                    <a:pt x="796742" y="1024676"/>
                    <a:pt x="821780" y="1024676"/>
                  </a:cubicBezTo>
                  <a:cubicBezTo>
                    <a:pt x="851289" y="1024676"/>
                    <a:pt x="878115" y="978182"/>
                    <a:pt x="898682" y="933475"/>
                  </a:cubicBezTo>
                  <a:lnTo>
                    <a:pt x="885269" y="933475"/>
                  </a:lnTo>
                  <a:cubicBezTo>
                    <a:pt x="870961" y="954040"/>
                    <a:pt x="857548" y="966558"/>
                    <a:pt x="846818" y="966558"/>
                  </a:cubicBezTo>
                  <a:cubicBezTo>
                    <a:pt x="836087" y="966558"/>
                    <a:pt x="828039" y="945993"/>
                    <a:pt x="846818" y="903968"/>
                  </a:cubicBezTo>
                  <a:close/>
                  <a:moveTo>
                    <a:pt x="406866" y="1075642"/>
                  </a:moveTo>
                  <a:cubicBezTo>
                    <a:pt x="406866" y="1047924"/>
                    <a:pt x="433692" y="1030041"/>
                    <a:pt x="472143" y="1014841"/>
                  </a:cubicBezTo>
                  <a:cubicBezTo>
                    <a:pt x="484662" y="1021100"/>
                    <a:pt x="504335" y="1028253"/>
                    <a:pt x="529373" y="1036300"/>
                  </a:cubicBezTo>
                  <a:cubicBezTo>
                    <a:pt x="569612" y="1049712"/>
                    <a:pt x="584814" y="1055077"/>
                    <a:pt x="584814" y="1066701"/>
                  </a:cubicBezTo>
                  <a:cubicBezTo>
                    <a:pt x="584814" y="1092631"/>
                    <a:pt x="548151" y="1112301"/>
                    <a:pt x="481085" y="1112301"/>
                  </a:cubicBezTo>
                  <a:cubicBezTo>
                    <a:pt x="431010" y="1113196"/>
                    <a:pt x="406866" y="1102466"/>
                    <a:pt x="406866" y="1075642"/>
                  </a:cubicBezTo>
                  <a:moveTo>
                    <a:pt x="516854" y="904863"/>
                  </a:moveTo>
                  <a:cubicBezTo>
                    <a:pt x="498970" y="904863"/>
                    <a:pt x="492710" y="889662"/>
                    <a:pt x="492710" y="872674"/>
                  </a:cubicBezTo>
                  <a:cubicBezTo>
                    <a:pt x="492710" y="819920"/>
                    <a:pt x="517748" y="756437"/>
                    <a:pt x="557988" y="756437"/>
                  </a:cubicBezTo>
                  <a:cubicBezTo>
                    <a:pt x="575872" y="756437"/>
                    <a:pt x="582131" y="771637"/>
                    <a:pt x="582131" y="788625"/>
                  </a:cubicBezTo>
                  <a:cubicBezTo>
                    <a:pt x="582131" y="840485"/>
                    <a:pt x="556199" y="904863"/>
                    <a:pt x="516854" y="904863"/>
                  </a:cubicBezTo>
                  <a:moveTo>
                    <a:pt x="631313" y="1049712"/>
                  </a:moveTo>
                  <a:cubicBezTo>
                    <a:pt x="631313" y="1015735"/>
                    <a:pt x="600910" y="1003217"/>
                    <a:pt x="551728" y="988911"/>
                  </a:cubicBezTo>
                  <a:cubicBezTo>
                    <a:pt x="509700" y="976393"/>
                    <a:pt x="490027" y="972817"/>
                    <a:pt x="490027" y="958511"/>
                  </a:cubicBezTo>
                  <a:cubicBezTo>
                    <a:pt x="490027" y="947781"/>
                    <a:pt x="498970" y="934369"/>
                    <a:pt x="516854" y="924534"/>
                  </a:cubicBezTo>
                  <a:cubicBezTo>
                    <a:pt x="586602" y="920957"/>
                    <a:pt x="630419" y="858368"/>
                    <a:pt x="630419" y="802931"/>
                  </a:cubicBezTo>
                  <a:cubicBezTo>
                    <a:pt x="630419" y="793096"/>
                    <a:pt x="628630" y="784155"/>
                    <a:pt x="625948" y="776107"/>
                  </a:cubicBezTo>
                  <a:lnTo>
                    <a:pt x="673341" y="776107"/>
                  </a:lnTo>
                  <a:lnTo>
                    <a:pt x="682283" y="745707"/>
                  </a:lnTo>
                  <a:lnTo>
                    <a:pt x="601804" y="745707"/>
                  </a:lnTo>
                  <a:cubicBezTo>
                    <a:pt x="591073" y="738554"/>
                    <a:pt x="577660" y="734977"/>
                    <a:pt x="562459" y="734977"/>
                  </a:cubicBezTo>
                  <a:cubicBezTo>
                    <a:pt x="489133" y="734977"/>
                    <a:pt x="441740" y="799355"/>
                    <a:pt x="441740" y="856579"/>
                  </a:cubicBezTo>
                  <a:cubicBezTo>
                    <a:pt x="441740" y="893239"/>
                    <a:pt x="463201" y="918275"/>
                    <a:pt x="497181" y="922745"/>
                  </a:cubicBezTo>
                  <a:cubicBezTo>
                    <a:pt x="463201" y="938840"/>
                    <a:pt x="443529" y="955828"/>
                    <a:pt x="443529" y="977287"/>
                  </a:cubicBezTo>
                  <a:cubicBezTo>
                    <a:pt x="443529" y="989805"/>
                    <a:pt x="448000" y="998747"/>
                    <a:pt x="458730" y="1006794"/>
                  </a:cubicBezTo>
                  <a:cubicBezTo>
                    <a:pt x="380040" y="1030041"/>
                    <a:pt x="347848" y="1059548"/>
                    <a:pt x="347848" y="1093525"/>
                  </a:cubicBezTo>
                  <a:cubicBezTo>
                    <a:pt x="347848" y="1130184"/>
                    <a:pt x="396135" y="1145384"/>
                    <a:pt x="453365" y="1145384"/>
                  </a:cubicBezTo>
                  <a:cubicBezTo>
                    <a:pt x="549940" y="1146279"/>
                    <a:pt x="631313" y="1093525"/>
                    <a:pt x="631313" y="1049712"/>
                  </a:cubicBezTo>
                  <a:moveTo>
                    <a:pt x="266475" y="835120"/>
                  </a:moveTo>
                  <a:cubicBezTo>
                    <a:pt x="301349" y="835120"/>
                    <a:pt x="302243" y="850321"/>
                    <a:pt x="296878" y="888768"/>
                  </a:cubicBezTo>
                  <a:lnTo>
                    <a:pt x="317445" y="888768"/>
                  </a:lnTo>
                  <a:lnTo>
                    <a:pt x="363944" y="760907"/>
                  </a:lnTo>
                  <a:lnTo>
                    <a:pt x="343377" y="760907"/>
                  </a:lnTo>
                  <a:cubicBezTo>
                    <a:pt x="325493" y="791308"/>
                    <a:pt x="312080" y="814555"/>
                    <a:pt x="273628" y="814555"/>
                  </a:cubicBezTo>
                  <a:lnTo>
                    <a:pt x="195832" y="814555"/>
                  </a:lnTo>
                  <a:lnTo>
                    <a:pt x="234283" y="709942"/>
                  </a:lnTo>
                  <a:cubicBezTo>
                    <a:pt x="247696" y="672388"/>
                    <a:pt x="254850" y="665235"/>
                    <a:pt x="302243" y="665235"/>
                  </a:cubicBezTo>
                  <a:lnTo>
                    <a:pt x="336223" y="665235"/>
                  </a:lnTo>
                  <a:cubicBezTo>
                    <a:pt x="385405" y="665235"/>
                    <a:pt x="391664" y="678647"/>
                    <a:pt x="391664" y="730507"/>
                  </a:cubicBezTo>
                  <a:lnTo>
                    <a:pt x="411337" y="730507"/>
                  </a:lnTo>
                  <a:lnTo>
                    <a:pt x="427433" y="643776"/>
                  </a:lnTo>
                  <a:lnTo>
                    <a:pt x="135026" y="643776"/>
                  </a:lnTo>
                  <a:lnTo>
                    <a:pt x="129661" y="659870"/>
                  </a:lnTo>
                  <a:cubicBezTo>
                    <a:pt x="185996" y="671494"/>
                    <a:pt x="191361" y="676859"/>
                    <a:pt x="165429" y="750178"/>
                  </a:cubicBezTo>
                  <a:lnTo>
                    <a:pt x="107305" y="908439"/>
                  </a:lnTo>
                  <a:cubicBezTo>
                    <a:pt x="80479" y="980864"/>
                    <a:pt x="69748" y="987123"/>
                    <a:pt x="4471" y="998747"/>
                  </a:cubicBezTo>
                  <a:lnTo>
                    <a:pt x="0" y="1014841"/>
                  </a:lnTo>
                  <a:lnTo>
                    <a:pt x="325493" y="1014841"/>
                  </a:lnTo>
                  <a:lnTo>
                    <a:pt x="383616" y="922745"/>
                  </a:lnTo>
                  <a:lnTo>
                    <a:pt x="361261" y="922745"/>
                  </a:lnTo>
                  <a:cubicBezTo>
                    <a:pt x="323704" y="960299"/>
                    <a:pt x="285253" y="993382"/>
                    <a:pt x="212822" y="993382"/>
                  </a:cubicBezTo>
                  <a:cubicBezTo>
                    <a:pt x="126084" y="993382"/>
                    <a:pt x="134132" y="988911"/>
                    <a:pt x="162746" y="908439"/>
                  </a:cubicBezTo>
                  <a:lnTo>
                    <a:pt x="189573" y="836014"/>
                  </a:lnTo>
                  <a:lnTo>
                    <a:pt x="266475" y="836014"/>
                  </a:lnTo>
                  <a:close/>
                  <a:moveTo>
                    <a:pt x="308503" y="616952"/>
                  </a:moveTo>
                  <a:lnTo>
                    <a:pt x="391664" y="556151"/>
                  </a:lnTo>
                  <a:lnTo>
                    <a:pt x="391664" y="545421"/>
                  </a:lnTo>
                  <a:lnTo>
                    <a:pt x="336223" y="545421"/>
                  </a:lnTo>
                  <a:lnTo>
                    <a:pt x="287042" y="616952"/>
                  </a:lnTo>
                  <a:close/>
                  <a:moveTo>
                    <a:pt x="1551456" y="160050"/>
                  </a:moveTo>
                  <a:cubicBezTo>
                    <a:pt x="1571128" y="160050"/>
                    <a:pt x="1588118" y="175250"/>
                    <a:pt x="1579176" y="210121"/>
                  </a:cubicBezTo>
                  <a:lnTo>
                    <a:pt x="1488861" y="234263"/>
                  </a:lnTo>
                  <a:cubicBezTo>
                    <a:pt x="1503168" y="190450"/>
                    <a:pt x="1529995" y="160050"/>
                    <a:pt x="1551456" y="160050"/>
                  </a:cubicBezTo>
                  <a:moveTo>
                    <a:pt x="1601531" y="306688"/>
                  </a:moveTo>
                  <a:lnTo>
                    <a:pt x="1583647" y="306688"/>
                  </a:lnTo>
                  <a:cubicBezTo>
                    <a:pt x="1561292" y="333512"/>
                    <a:pt x="1536254" y="354971"/>
                    <a:pt x="1512110" y="354971"/>
                  </a:cubicBezTo>
                  <a:cubicBezTo>
                    <a:pt x="1487072" y="354971"/>
                    <a:pt x="1474554" y="339771"/>
                    <a:pt x="1474554" y="306688"/>
                  </a:cubicBezTo>
                  <a:cubicBezTo>
                    <a:pt x="1474554" y="293276"/>
                    <a:pt x="1476342" y="278970"/>
                    <a:pt x="1479025" y="266452"/>
                  </a:cubicBezTo>
                  <a:lnTo>
                    <a:pt x="1625675" y="218168"/>
                  </a:lnTo>
                  <a:cubicBezTo>
                    <a:pt x="1654290" y="150214"/>
                    <a:pt x="1619416" y="120708"/>
                    <a:pt x="1579176" y="120708"/>
                  </a:cubicBezTo>
                  <a:cubicBezTo>
                    <a:pt x="1509428" y="120708"/>
                    <a:pt x="1430737" y="242310"/>
                    <a:pt x="1430737" y="337982"/>
                  </a:cubicBezTo>
                  <a:cubicBezTo>
                    <a:pt x="1430737" y="383583"/>
                    <a:pt x="1452198" y="408619"/>
                    <a:pt x="1486178" y="408619"/>
                  </a:cubicBezTo>
                  <a:cubicBezTo>
                    <a:pt x="1526418" y="408619"/>
                    <a:pt x="1567551" y="370171"/>
                    <a:pt x="1601531" y="306688"/>
                  </a:cubicBezTo>
                  <a:moveTo>
                    <a:pt x="1578282" y="88519"/>
                  </a:moveTo>
                  <a:lnTo>
                    <a:pt x="1661444" y="12518"/>
                  </a:lnTo>
                  <a:lnTo>
                    <a:pt x="1661444" y="1788"/>
                  </a:lnTo>
                  <a:lnTo>
                    <a:pt x="1606002" y="1788"/>
                  </a:lnTo>
                  <a:lnTo>
                    <a:pt x="1556821" y="89413"/>
                  </a:lnTo>
                  <a:lnTo>
                    <a:pt x="1578282" y="89413"/>
                  </a:lnTo>
                  <a:close/>
                  <a:moveTo>
                    <a:pt x="1266202" y="160944"/>
                  </a:moveTo>
                  <a:lnTo>
                    <a:pt x="1315384" y="160944"/>
                  </a:lnTo>
                  <a:lnTo>
                    <a:pt x="1238482" y="371959"/>
                  </a:lnTo>
                  <a:cubicBezTo>
                    <a:pt x="1231328" y="389842"/>
                    <a:pt x="1241165" y="407725"/>
                    <a:pt x="1259943" y="407725"/>
                  </a:cubicBezTo>
                  <a:cubicBezTo>
                    <a:pt x="1314490" y="407725"/>
                    <a:pt x="1380661" y="361230"/>
                    <a:pt x="1404805" y="295064"/>
                  </a:cubicBezTo>
                  <a:lnTo>
                    <a:pt x="1391392" y="295064"/>
                  </a:lnTo>
                  <a:cubicBezTo>
                    <a:pt x="1371719" y="322782"/>
                    <a:pt x="1328797" y="353183"/>
                    <a:pt x="1296606" y="359441"/>
                  </a:cubicBezTo>
                  <a:lnTo>
                    <a:pt x="1367248" y="160944"/>
                  </a:lnTo>
                  <a:lnTo>
                    <a:pt x="1439679" y="160944"/>
                  </a:lnTo>
                  <a:lnTo>
                    <a:pt x="1448621" y="130543"/>
                  </a:lnTo>
                  <a:lnTo>
                    <a:pt x="1377979" y="130543"/>
                  </a:lnTo>
                  <a:lnTo>
                    <a:pt x="1404805" y="54542"/>
                  </a:lnTo>
                  <a:lnTo>
                    <a:pt x="1377085" y="54542"/>
                  </a:lnTo>
                  <a:lnTo>
                    <a:pt x="1327009" y="130543"/>
                  </a:lnTo>
                  <a:lnTo>
                    <a:pt x="1267097" y="138591"/>
                  </a:lnTo>
                  <a:lnTo>
                    <a:pt x="1267097" y="160944"/>
                  </a:lnTo>
                  <a:close/>
                  <a:moveTo>
                    <a:pt x="1241165" y="185086"/>
                  </a:moveTo>
                  <a:cubicBezTo>
                    <a:pt x="1251001" y="150214"/>
                    <a:pt x="1245636" y="120708"/>
                    <a:pt x="1219703" y="120708"/>
                  </a:cubicBezTo>
                  <a:cubicBezTo>
                    <a:pt x="1186618" y="120708"/>
                    <a:pt x="1175887" y="143061"/>
                    <a:pt x="1143696" y="212804"/>
                  </a:cubicBezTo>
                  <a:lnTo>
                    <a:pt x="1143696" y="173462"/>
                  </a:lnTo>
                  <a:cubicBezTo>
                    <a:pt x="1143696" y="145744"/>
                    <a:pt x="1134753" y="120708"/>
                    <a:pt x="1109716" y="120708"/>
                  </a:cubicBezTo>
                  <a:cubicBezTo>
                    <a:pt x="1080207" y="120708"/>
                    <a:pt x="1053380" y="167203"/>
                    <a:pt x="1031919" y="211910"/>
                  </a:cubicBezTo>
                  <a:lnTo>
                    <a:pt x="1045332" y="211910"/>
                  </a:lnTo>
                  <a:cubicBezTo>
                    <a:pt x="1059640" y="191344"/>
                    <a:pt x="1073053" y="178827"/>
                    <a:pt x="1083783" y="178827"/>
                  </a:cubicBezTo>
                  <a:cubicBezTo>
                    <a:pt x="1096302" y="178827"/>
                    <a:pt x="1103456" y="198498"/>
                    <a:pt x="1083783" y="242310"/>
                  </a:cubicBezTo>
                  <a:lnTo>
                    <a:pt x="1026554" y="369277"/>
                  </a:lnTo>
                  <a:cubicBezTo>
                    <a:pt x="1015823" y="393419"/>
                    <a:pt x="1027448" y="408619"/>
                    <a:pt x="1050698" y="408619"/>
                  </a:cubicBezTo>
                  <a:cubicBezTo>
                    <a:pt x="1065005" y="408619"/>
                    <a:pt x="1071264" y="405042"/>
                    <a:pt x="1077524" y="389842"/>
                  </a:cubicBezTo>
                  <a:lnTo>
                    <a:pt x="1133859" y="241416"/>
                  </a:lnTo>
                  <a:cubicBezTo>
                    <a:pt x="1149955" y="221745"/>
                    <a:pt x="1164262" y="204756"/>
                    <a:pt x="1182147" y="185980"/>
                  </a:cubicBezTo>
                  <a:lnTo>
                    <a:pt x="1241165" y="185980"/>
                  </a:lnTo>
                  <a:close/>
                  <a:moveTo>
                    <a:pt x="929085" y="160050"/>
                  </a:moveTo>
                  <a:cubicBezTo>
                    <a:pt x="948758" y="160050"/>
                    <a:pt x="965748" y="175250"/>
                    <a:pt x="956805" y="210121"/>
                  </a:cubicBezTo>
                  <a:lnTo>
                    <a:pt x="866490" y="234263"/>
                  </a:lnTo>
                  <a:cubicBezTo>
                    <a:pt x="880798" y="190450"/>
                    <a:pt x="907624" y="160050"/>
                    <a:pt x="929085" y="160050"/>
                  </a:cubicBezTo>
                  <a:moveTo>
                    <a:pt x="979161" y="306688"/>
                  </a:moveTo>
                  <a:lnTo>
                    <a:pt x="961277" y="306688"/>
                  </a:lnTo>
                  <a:cubicBezTo>
                    <a:pt x="938921" y="333512"/>
                    <a:pt x="913883" y="354971"/>
                    <a:pt x="889740" y="354971"/>
                  </a:cubicBezTo>
                  <a:cubicBezTo>
                    <a:pt x="864702" y="354971"/>
                    <a:pt x="852183" y="339771"/>
                    <a:pt x="852183" y="306688"/>
                  </a:cubicBezTo>
                  <a:cubicBezTo>
                    <a:pt x="852183" y="293276"/>
                    <a:pt x="853971" y="278970"/>
                    <a:pt x="856654" y="266452"/>
                  </a:cubicBezTo>
                  <a:lnTo>
                    <a:pt x="1003304" y="218168"/>
                  </a:lnTo>
                  <a:cubicBezTo>
                    <a:pt x="1031919" y="150214"/>
                    <a:pt x="997939" y="120708"/>
                    <a:pt x="956805" y="120708"/>
                  </a:cubicBezTo>
                  <a:cubicBezTo>
                    <a:pt x="887057" y="120708"/>
                    <a:pt x="808367" y="242310"/>
                    <a:pt x="808367" y="337982"/>
                  </a:cubicBezTo>
                  <a:cubicBezTo>
                    <a:pt x="808367" y="383583"/>
                    <a:pt x="829828" y="408619"/>
                    <a:pt x="863808" y="408619"/>
                  </a:cubicBezTo>
                  <a:cubicBezTo>
                    <a:pt x="904047" y="408619"/>
                    <a:pt x="945181" y="370171"/>
                    <a:pt x="979161" y="306688"/>
                  </a:cubicBezTo>
                  <a:moveTo>
                    <a:pt x="637572" y="365700"/>
                  </a:moveTo>
                  <a:cubicBezTo>
                    <a:pt x="623265" y="365700"/>
                    <a:pt x="602698" y="352288"/>
                    <a:pt x="602698" y="340665"/>
                  </a:cubicBezTo>
                  <a:cubicBezTo>
                    <a:pt x="602698" y="337088"/>
                    <a:pt x="608958" y="320100"/>
                    <a:pt x="617005" y="299535"/>
                  </a:cubicBezTo>
                  <a:lnTo>
                    <a:pt x="640255" y="236945"/>
                  </a:lnTo>
                  <a:cubicBezTo>
                    <a:pt x="665293" y="206545"/>
                    <a:pt x="704638" y="173462"/>
                    <a:pt x="726993" y="173462"/>
                  </a:cubicBezTo>
                  <a:cubicBezTo>
                    <a:pt x="740406" y="173462"/>
                    <a:pt x="750243" y="182403"/>
                    <a:pt x="750243" y="201180"/>
                  </a:cubicBezTo>
                  <a:cubicBezTo>
                    <a:pt x="749349" y="260193"/>
                    <a:pt x="695696" y="365700"/>
                    <a:pt x="637572" y="365700"/>
                  </a:cubicBezTo>
                  <a:moveTo>
                    <a:pt x="800319" y="178827"/>
                  </a:moveTo>
                  <a:cubicBezTo>
                    <a:pt x="800319" y="135908"/>
                    <a:pt x="789588" y="119814"/>
                    <a:pt x="759185" y="119814"/>
                  </a:cubicBezTo>
                  <a:cubicBezTo>
                    <a:pt x="721628" y="119814"/>
                    <a:pt x="686754" y="160050"/>
                    <a:pt x="650985" y="208333"/>
                  </a:cubicBezTo>
                  <a:lnTo>
                    <a:pt x="726099" y="6259"/>
                  </a:lnTo>
                  <a:lnTo>
                    <a:pt x="721628" y="0"/>
                  </a:lnTo>
                  <a:lnTo>
                    <a:pt x="628630" y="10730"/>
                  </a:lnTo>
                  <a:lnTo>
                    <a:pt x="628630" y="21459"/>
                  </a:lnTo>
                  <a:lnTo>
                    <a:pt x="646514" y="34871"/>
                  </a:lnTo>
                  <a:cubicBezTo>
                    <a:pt x="662610" y="47389"/>
                    <a:pt x="657245" y="59907"/>
                    <a:pt x="642938" y="99249"/>
                  </a:cubicBezTo>
                  <a:lnTo>
                    <a:pt x="561564" y="312947"/>
                  </a:lnTo>
                  <a:cubicBezTo>
                    <a:pt x="554411" y="330829"/>
                    <a:pt x="546363" y="352288"/>
                    <a:pt x="546363" y="357653"/>
                  </a:cubicBezTo>
                  <a:cubicBezTo>
                    <a:pt x="546363" y="382689"/>
                    <a:pt x="580343" y="406831"/>
                    <a:pt x="611640" y="406831"/>
                  </a:cubicBezTo>
                  <a:cubicBezTo>
                    <a:pt x="682283" y="408619"/>
                    <a:pt x="800319" y="278970"/>
                    <a:pt x="800319" y="178827"/>
                  </a:cubicBezTo>
                  <a:moveTo>
                    <a:pt x="525796" y="151108"/>
                  </a:moveTo>
                  <a:cubicBezTo>
                    <a:pt x="531161" y="131438"/>
                    <a:pt x="518642" y="120708"/>
                    <a:pt x="507912" y="120708"/>
                  </a:cubicBezTo>
                  <a:cubicBezTo>
                    <a:pt x="465884" y="120708"/>
                    <a:pt x="414914" y="159156"/>
                    <a:pt x="395241" y="211910"/>
                  </a:cubicBezTo>
                  <a:lnTo>
                    <a:pt x="408654" y="211910"/>
                  </a:lnTo>
                  <a:cubicBezTo>
                    <a:pt x="422067" y="192239"/>
                    <a:pt x="445317" y="170779"/>
                    <a:pt x="467672" y="167203"/>
                  </a:cubicBezTo>
                  <a:lnTo>
                    <a:pt x="386299" y="378218"/>
                  </a:lnTo>
                  <a:cubicBezTo>
                    <a:pt x="379145" y="397889"/>
                    <a:pt x="393453" y="408619"/>
                    <a:pt x="404183" y="408619"/>
                  </a:cubicBezTo>
                  <a:cubicBezTo>
                    <a:pt x="444423" y="408619"/>
                    <a:pt x="491816" y="370171"/>
                    <a:pt x="511489" y="317417"/>
                  </a:cubicBezTo>
                  <a:lnTo>
                    <a:pt x="498075" y="317417"/>
                  </a:lnTo>
                  <a:cubicBezTo>
                    <a:pt x="484662" y="337088"/>
                    <a:pt x="461413" y="358547"/>
                    <a:pt x="439057" y="362124"/>
                  </a:cubicBezTo>
                  <a:close/>
                  <a:moveTo>
                    <a:pt x="534738" y="67060"/>
                  </a:moveTo>
                  <a:cubicBezTo>
                    <a:pt x="552622" y="67060"/>
                    <a:pt x="567824" y="51860"/>
                    <a:pt x="567824" y="33977"/>
                  </a:cubicBezTo>
                  <a:cubicBezTo>
                    <a:pt x="567824" y="16094"/>
                    <a:pt x="552622" y="894"/>
                    <a:pt x="534738" y="894"/>
                  </a:cubicBezTo>
                  <a:cubicBezTo>
                    <a:pt x="523113" y="894"/>
                    <a:pt x="512383" y="7153"/>
                    <a:pt x="506123" y="16989"/>
                  </a:cubicBezTo>
                  <a:cubicBezTo>
                    <a:pt x="499864" y="26824"/>
                    <a:pt x="499864" y="40236"/>
                    <a:pt x="506123" y="50966"/>
                  </a:cubicBezTo>
                  <a:cubicBezTo>
                    <a:pt x="512383" y="60801"/>
                    <a:pt x="523113" y="67954"/>
                    <a:pt x="534738" y="67060"/>
                  </a:cubicBezTo>
                  <a:moveTo>
                    <a:pt x="328175" y="26824"/>
                  </a:moveTo>
                  <a:lnTo>
                    <a:pt x="135026" y="26824"/>
                  </a:lnTo>
                  <a:lnTo>
                    <a:pt x="129661" y="42918"/>
                  </a:lnTo>
                  <a:cubicBezTo>
                    <a:pt x="185996" y="54542"/>
                    <a:pt x="191361" y="59907"/>
                    <a:pt x="165429" y="133226"/>
                  </a:cubicBezTo>
                  <a:lnTo>
                    <a:pt x="107305" y="291487"/>
                  </a:lnTo>
                  <a:cubicBezTo>
                    <a:pt x="80479" y="363912"/>
                    <a:pt x="69748" y="370171"/>
                    <a:pt x="4471" y="381795"/>
                  </a:cubicBezTo>
                  <a:lnTo>
                    <a:pt x="0" y="397889"/>
                  </a:lnTo>
                  <a:lnTo>
                    <a:pt x="293301" y="397889"/>
                  </a:lnTo>
                  <a:lnTo>
                    <a:pt x="356790" y="284334"/>
                  </a:lnTo>
                  <a:lnTo>
                    <a:pt x="334435" y="284334"/>
                  </a:lnTo>
                  <a:cubicBezTo>
                    <a:pt x="297772" y="324570"/>
                    <a:pt x="255744" y="375536"/>
                    <a:pt x="190467" y="375536"/>
                  </a:cubicBezTo>
                  <a:cubicBezTo>
                    <a:pt x="141285" y="375536"/>
                    <a:pt x="134132" y="366595"/>
                    <a:pt x="161852" y="290593"/>
                  </a:cubicBezTo>
                  <a:lnTo>
                    <a:pt x="219976" y="132332"/>
                  </a:lnTo>
                  <a:cubicBezTo>
                    <a:pt x="246802" y="59907"/>
                    <a:pt x="257533" y="53648"/>
                    <a:pt x="322810" y="42024"/>
                  </a:cubicBezTo>
                  <a:close/>
                </a:path>
              </a:pathLst>
            </a:custGeom>
            <a:solidFill>
              <a:srgbClr val="000000"/>
            </a:solidFill>
            <a:ln w="893" cap="flat">
              <a:noFill/>
              <a:prstDash val="solid"/>
              <a:miter/>
            </a:ln>
          </p:spPr>
          <p:txBody>
            <a:bodyPr rtlCol="0" anchor="ctr"/>
            <a:lstStyle/>
            <a:p>
              <a:endParaRPr lang="fr-FR"/>
            </a:p>
          </p:txBody>
        </p:sp>
      </p:grpSp>
      <p:cxnSp>
        <p:nvCxnSpPr>
          <p:cNvPr id="105" name="Connecteur droit 104">
            <a:extLst>
              <a:ext uri="{FF2B5EF4-FFF2-40B4-BE49-F238E27FC236}">
                <a16:creationId xmlns:a16="http://schemas.microsoft.com/office/drawing/2014/main" id="{6F701B75-FA18-D27B-8120-48DEC9CB8B65}"/>
              </a:ext>
            </a:extLst>
          </p:cNvPr>
          <p:cNvCxnSpPr>
            <a:cxnSpLocks/>
          </p:cNvCxnSpPr>
          <p:nvPr userDrawn="1"/>
        </p:nvCxnSpPr>
        <p:spPr>
          <a:xfrm flipH="1">
            <a:off x="357115" y="6149975"/>
            <a:ext cx="3047" cy="708024"/>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Espace réservé du numéro de diapositive 5">
            <a:extLst>
              <a:ext uri="{FF2B5EF4-FFF2-40B4-BE49-F238E27FC236}">
                <a16:creationId xmlns:a16="http://schemas.microsoft.com/office/drawing/2014/main" id="{7514ABB5-8C45-A88B-0542-5206182E7886}"/>
              </a:ext>
            </a:extLst>
          </p:cNvPr>
          <p:cNvSpPr>
            <a:spLocks noGrp="1"/>
          </p:cNvSpPr>
          <p:nvPr>
            <p:ph type="sldNum" sz="quarter" idx="12"/>
          </p:nvPr>
        </p:nvSpPr>
        <p:spPr>
          <a:xfrm>
            <a:off x="11835420" y="6319201"/>
            <a:ext cx="365127" cy="365125"/>
          </a:xfrm>
        </p:spPr>
        <p:txBody>
          <a:bodyPr/>
          <a:lstStyle>
            <a:lvl1pPr>
              <a:defRPr>
                <a:solidFill>
                  <a:schemeClr val="tx1">
                    <a:lumMod val="65000"/>
                    <a:lumOff val="35000"/>
                  </a:schemeClr>
                </a:solidFill>
              </a:defRPr>
            </a:lvl1pPr>
          </a:lstStyle>
          <a:p>
            <a:fld id="{6E739F3C-2768-A14F-A11C-037BCBCB7D23}" type="slidenum">
              <a:rPr lang="fr-FR" smtClean="0"/>
              <a:pPr/>
              <a:t>‹N°›</a:t>
            </a:fld>
            <a:endParaRPr lang="fr-FR" dirty="0"/>
          </a:p>
        </p:txBody>
      </p:sp>
      <p:sp>
        <p:nvSpPr>
          <p:cNvPr id="8" name="Forme libre 7">
            <a:extLst>
              <a:ext uri="{FF2B5EF4-FFF2-40B4-BE49-F238E27FC236}">
                <a16:creationId xmlns:a16="http://schemas.microsoft.com/office/drawing/2014/main" id="{61D5E7DA-F8B6-B0F6-7154-39CCF7436BF3}"/>
              </a:ext>
            </a:extLst>
          </p:cNvPr>
          <p:cNvSpPr/>
          <p:nvPr userDrawn="1"/>
        </p:nvSpPr>
        <p:spPr>
          <a:xfrm>
            <a:off x="11826875" y="6303211"/>
            <a:ext cx="415636" cy="403761"/>
          </a:xfrm>
          <a:custGeom>
            <a:avLst/>
            <a:gdLst>
              <a:gd name="connsiteX0" fmla="*/ 201881 w 415636"/>
              <a:gd name="connsiteY0" fmla="*/ 0 h 403761"/>
              <a:gd name="connsiteX1" fmla="*/ 415636 w 415636"/>
              <a:gd name="connsiteY1" fmla="*/ 0 h 403761"/>
              <a:gd name="connsiteX2" fmla="*/ 415636 w 415636"/>
              <a:gd name="connsiteY2" fmla="*/ 403761 h 403761"/>
              <a:gd name="connsiteX3" fmla="*/ 201881 w 415636"/>
              <a:gd name="connsiteY3" fmla="*/ 403761 h 403761"/>
              <a:gd name="connsiteX4" fmla="*/ 4101 w 415636"/>
              <a:gd name="connsiteY4" fmla="*/ 242566 h 403761"/>
              <a:gd name="connsiteX5" fmla="*/ 0 w 415636"/>
              <a:gd name="connsiteY5" fmla="*/ 201881 h 403761"/>
              <a:gd name="connsiteX6" fmla="*/ 4101 w 415636"/>
              <a:gd name="connsiteY6" fmla="*/ 161195 h 403761"/>
              <a:gd name="connsiteX7" fmla="*/ 201881 w 415636"/>
              <a:gd name="connsiteY7" fmla="*/ 0 h 403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5636" h="403761">
                <a:moveTo>
                  <a:pt x="201881" y="0"/>
                </a:moveTo>
                <a:lnTo>
                  <a:pt x="415636" y="0"/>
                </a:lnTo>
                <a:lnTo>
                  <a:pt x="415636" y="403761"/>
                </a:lnTo>
                <a:lnTo>
                  <a:pt x="201881" y="403761"/>
                </a:lnTo>
                <a:cubicBezTo>
                  <a:pt x="104322" y="403761"/>
                  <a:pt x="22926" y="334560"/>
                  <a:pt x="4101" y="242566"/>
                </a:cubicBezTo>
                <a:lnTo>
                  <a:pt x="0" y="201881"/>
                </a:lnTo>
                <a:lnTo>
                  <a:pt x="4101" y="161195"/>
                </a:lnTo>
                <a:cubicBezTo>
                  <a:pt x="22926" y="69201"/>
                  <a:pt x="104322" y="0"/>
                  <a:pt x="201881" y="0"/>
                </a:cubicBezTo>
                <a:close/>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0" name="Espace réservé du texte 17">
            <a:extLst>
              <a:ext uri="{FF2B5EF4-FFF2-40B4-BE49-F238E27FC236}">
                <a16:creationId xmlns:a16="http://schemas.microsoft.com/office/drawing/2014/main" id="{1065410F-F013-80F6-76B1-5D6B53B0DEC7}"/>
              </a:ext>
            </a:extLst>
          </p:cNvPr>
          <p:cNvSpPr>
            <a:spLocks noGrp="1"/>
          </p:cNvSpPr>
          <p:nvPr>
            <p:ph type="body" sz="quarter" idx="41" hasCustomPrompt="1"/>
          </p:nvPr>
        </p:nvSpPr>
        <p:spPr>
          <a:xfrm>
            <a:off x="1155247" y="1920398"/>
            <a:ext cx="2717059" cy="676704"/>
          </a:xfrm>
        </p:spPr>
        <p:txBody>
          <a:bodyPr>
            <a:noAutofit/>
          </a:bodyPr>
          <a:lstStyle>
            <a:lvl1pPr algn="l">
              <a:defRPr sz="1600" b="0" i="0" cap="all" baseline="0">
                <a:latin typeface="CNES Sans" pitchFamily="2" charset="77"/>
              </a:defRPr>
            </a:lvl1pPr>
            <a:lvl2pPr marL="9525" indent="0">
              <a:buNone/>
              <a:defRPr sz="1600"/>
            </a:lvl2pPr>
          </a:lstStyle>
          <a:p>
            <a:pPr lvl="0"/>
            <a:r>
              <a:rPr lang="fr-FR" dirty="0"/>
              <a:t>INSÉREZ VOTRE TEXTE</a:t>
            </a:r>
            <a:br>
              <a:rPr lang="fr-FR" dirty="0"/>
            </a:br>
            <a:endParaRPr lang="fr-FR" dirty="0"/>
          </a:p>
        </p:txBody>
      </p:sp>
      <p:sp>
        <p:nvSpPr>
          <p:cNvPr id="45" name="Espace réservé du texte 41">
            <a:extLst>
              <a:ext uri="{FF2B5EF4-FFF2-40B4-BE49-F238E27FC236}">
                <a16:creationId xmlns:a16="http://schemas.microsoft.com/office/drawing/2014/main" id="{FC37DD8B-ACC9-7EDC-DBAB-42B20FDCD843}"/>
              </a:ext>
            </a:extLst>
          </p:cNvPr>
          <p:cNvSpPr>
            <a:spLocks noGrp="1"/>
          </p:cNvSpPr>
          <p:nvPr>
            <p:ph type="body" sz="quarter" idx="42"/>
          </p:nvPr>
        </p:nvSpPr>
        <p:spPr>
          <a:xfrm>
            <a:off x="1155247" y="2601912"/>
            <a:ext cx="2717797" cy="1127071"/>
          </a:xfrm>
        </p:spPr>
        <p:txBody>
          <a:bodyPr/>
          <a:lstStyle/>
          <a:p>
            <a:pPr lvl="0"/>
            <a:r>
              <a:rPr lang="fr-FR" dirty="0"/>
              <a:t>Cliquez pour modifier les styles du texte du masque</a:t>
            </a:r>
          </a:p>
        </p:txBody>
      </p:sp>
      <p:sp>
        <p:nvSpPr>
          <p:cNvPr id="50" name="Espace réservé du texte 17">
            <a:extLst>
              <a:ext uri="{FF2B5EF4-FFF2-40B4-BE49-F238E27FC236}">
                <a16:creationId xmlns:a16="http://schemas.microsoft.com/office/drawing/2014/main" id="{D9E07F6B-DA3E-41CB-42E6-9DE496F07516}"/>
              </a:ext>
            </a:extLst>
          </p:cNvPr>
          <p:cNvSpPr>
            <a:spLocks noGrp="1"/>
          </p:cNvSpPr>
          <p:nvPr>
            <p:ph type="body" sz="quarter" idx="43" hasCustomPrompt="1"/>
          </p:nvPr>
        </p:nvSpPr>
        <p:spPr>
          <a:xfrm>
            <a:off x="1155247" y="3846587"/>
            <a:ext cx="2717059" cy="676704"/>
          </a:xfrm>
        </p:spPr>
        <p:txBody>
          <a:bodyPr>
            <a:noAutofit/>
          </a:bodyPr>
          <a:lstStyle>
            <a:lvl1pPr algn="l">
              <a:defRPr sz="1600" b="0" i="0" cap="all" baseline="0">
                <a:latin typeface="CNES Sans" pitchFamily="2" charset="77"/>
              </a:defRPr>
            </a:lvl1pPr>
            <a:lvl2pPr marL="9525" indent="0">
              <a:buNone/>
              <a:defRPr sz="1600"/>
            </a:lvl2pPr>
          </a:lstStyle>
          <a:p>
            <a:pPr lvl="0"/>
            <a:r>
              <a:rPr lang="fr-FR" dirty="0"/>
              <a:t>INSÉREZ VOTRE TEXTE</a:t>
            </a:r>
            <a:br>
              <a:rPr lang="fr-FR" dirty="0"/>
            </a:br>
            <a:endParaRPr lang="fr-FR" dirty="0"/>
          </a:p>
        </p:txBody>
      </p:sp>
      <p:sp>
        <p:nvSpPr>
          <p:cNvPr id="51" name="Espace réservé du texte 41">
            <a:extLst>
              <a:ext uri="{FF2B5EF4-FFF2-40B4-BE49-F238E27FC236}">
                <a16:creationId xmlns:a16="http://schemas.microsoft.com/office/drawing/2014/main" id="{63BF6000-3B6E-A2D2-2DFB-323211453453}"/>
              </a:ext>
            </a:extLst>
          </p:cNvPr>
          <p:cNvSpPr>
            <a:spLocks noGrp="1"/>
          </p:cNvSpPr>
          <p:nvPr>
            <p:ph type="body" sz="quarter" idx="44"/>
          </p:nvPr>
        </p:nvSpPr>
        <p:spPr>
          <a:xfrm>
            <a:off x="1155247" y="4528101"/>
            <a:ext cx="2717797" cy="1127071"/>
          </a:xfrm>
        </p:spPr>
        <p:txBody>
          <a:bodyPr/>
          <a:lstStyle/>
          <a:p>
            <a:pPr lvl="0"/>
            <a:r>
              <a:rPr lang="fr-FR" dirty="0"/>
              <a:t>Cliquez pour modifier les styles du texte du masque</a:t>
            </a:r>
          </a:p>
        </p:txBody>
      </p:sp>
      <p:sp>
        <p:nvSpPr>
          <p:cNvPr id="52" name="Espace réservé du texte 17">
            <a:extLst>
              <a:ext uri="{FF2B5EF4-FFF2-40B4-BE49-F238E27FC236}">
                <a16:creationId xmlns:a16="http://schemas.microsoft.com/office/drawing/2014/main" id="{DE93F381-54D8-FDEC-EE8E-8FD2DF5C91A7}"/>
              </a:ext>
            </a:extLst>
          </p:cNvPr>
          <p:cNvSpPr>
            <a:spLocks noGrp="1"/>
          </p:cNvSpPr>
          <p:nvPr>
            <p:ph type="body" sz="quarter" idx="45" hasCustomPrompt="1"/>
          </p:nvPr>
        </p:nvSpPr>
        <p:spPr>
          <a:xfrm>
            <a:off x="5053377" y="1922825"/>
            <a:ext cx="2717059" cy="676704"/>
          </a:xfrm>
        </p:spPr>
        <p:txBody>
          <a:bodyPr>
            <a:noAutofit/>
          </a:bodyPr>
          <a:lstStyle>
            <a:lvl1pPr algn="l">
              <a:defRPr sz="1600" b="0" i="0" cap="all" baseline="0">
                <a:latin typeface="CNES Sans" pitchFamily="2" charset="77"/>
              </a:defRPr>
            </a:lvl1pPr>
            <a:lvl2pPr marL="9525" indent="0">
              <a:buNone/>
              <a:defRPr sz="1600"/>
            </a:lvl2pPr>
          </a:lstStyle>
          <a:p>
            <a:pPr lvl="0"/>
            <a:r>
              <a:rPr lang="fr-FR" dirty="0"/>
              <a:t>INSÉREZ VOTRE TEXTE</a:t>
            </a:r>
            <a:br>
              <a:rPr lang="fr-FR" dirty="0"/>
            </a:br>
            <a:endParaRPr lang="fr-FR" dirty="0"/>
          </a:p>
        </p:txBody>
      </p:sp>
      <p:sp>
        <p:nvSpPr>
          <p:cNvPr id="53" name="Espace réservé du texte 41">
            <a:extLst>
              <a:ext uri="{FF2B5EF4-FFF2-40B4-BE49-F238E27FC236}">
                <a16:creationId xmlns:a16="http://schemas.microsoft.com/office/drawing/2014/main" id="{AD0B8F82-CA25-A2F3-B85D-388B06125568}"/>
              </a:ext>
            </a:extLst>
          </p:cNvPr>
          <p:cNvSpPr>
            <a:spLocks noGrp="1"/>
          </p:cNvSpPr>
          <p:nvPr>
            <p:ph type="body" sz="quarter" idx="46"/>
          </p:nvPr>
        </p:nvSpPr>
        <p:spPr>
          <a:xfrm>
            <a:off x="5053377" y="2604339"/>
            <a:ext cx="2717797" cy="1127071"/>
          </a:xfrm>
        </p:spPr>
        <p:txBody>
          <a:bodyPr/>
          <a:lstStyle/>
          <a:p>
            <a:pPr lvl="0"/>
            <a:r>
              <a:rPr lang="fr-FR" dirty="0"/>
              <a:t>Cliquez pour modifier les styles du texte du masque</a:t>
            </a:r>
          </a:p>
        </p:txBody>
      </p:sp>
      <p:sp>
        <p:nvSpPr>
          <p:cNvPr id="54" name="Espace réservé du texte 17">
            <a:extLst>
              <a:ext uri="{FF2B5EF4-FFF2-40B4-BE49-F238E27FC236}">
                <a16:creationId xmlns:a16="http://schemas.microsoft.com/office/drawing/2014/main" id="{29ADB64B-3DB1-B8C8-4050-8043EB416585}"/>
              </a:ext>
            </a:extLst>
          </p:cNvPr>
          <p:cNvSpPr>
            <a:spLocks noGrp="1"/>
          </p:cNvSpPr>
          <p:nvPr>
            <p:ph type="body" sz="quarter" idx="47" hasCustomPrompt="1"/>
          </p:nvPr>
        </p:nvSpPr>
        <p:spPr>
          <a:xfrm>
            <a:off x="5053377" y="3849014"/>
            <a:ext cx="2717059" cy="676704"/>
          </a:xfrm>
        </p:spPr>
        <p:txBody>
          <a:bodyPr>
            <a:noAutofit/>
          </a:bodyPr>
          <a:lstStyle>
            <a:lvl1pPr algn="l">
              <a:defRPr sz="1600" b="0" i="0" cap="all" baseline="0">
                <a:latin typeface="CNES Sans" pitchFamily="2" charset="77"/>
              </a:defRPr>
            </a:lvl1pPr>
            <a:lvl2pPr marL="9525" indent="0">
              <a:buNone/>
              <a:defRPr sz="1600"/>
            </a:lvl2pPr>
          </a:lstStyle>
          <a:p>
            <a:pPr lvl="0"/>
            <a:r>
              <a:rPr lang="fr-FR" dirty="0"/>
              <a:t>INSÉREZ VOTRE TEXTE</a:t>
            </a:r>
            <a:br>
              <a:rPr lang="fr-FR" dirty="0"/>
            </a:br>
            <a:endParaRPr lang="fr-FR" dirty="0"/>
          </a:p>
        </p:txBody>
      </p:sp>
      <p:sp>
        <p:nvSpPr>
          <p:cNvPr id="55" name="Espace réservé du texte 41">
            <a:extLst>
              <a:ext uri="{FF2B5EF4-FFF2-40B4-BE49-F238E27FC236}">
                <a16:creationId xmlns:a16="http://schemas.microsoft.com/office/drawing/2014/main" id="{95BD4B18-C1FD-F590-6699-B9BAE0525856}"/>
              </a:ext>
            </a:extLst>
          </p:cNvPr>
          <p:cNvSpPr>
            <a:spLocks noGrp="1"/>
          </p:cNvSpPr>
          <p:nvPr>
            <p:ph type="body" sz="quarter" idx="48"/>
          </p:nvPr>
        </p:nvSpPr>
        <p:spPr>
          <a:xfrm>
            <a:off x="5053377" y="4530528"/>
            <a:ext cx="2717797" cy="1127071"/>
          </a:xfrm>
        </p:spPr>
        <p:txBody>
          <a:bodyPr/>
          <a:lstStyle/>
          <a:p>
            <a:pPr lvl="0"/>
            <a:r>
              <a:rPr lang="fr-FR" dirty="0"/>
              <a:t>Cliquez pour modifier les styles du texte du masque</a:t>
            </a:r>
          </a:p>
        </p:txBody>
      </p:sp>
      <p:sp>
        <p:nvSpPr>
          <p:cNvPr id="56" name="Espace réservé du texte 17">
            <a:extLst>
              <a:ext uri="{FF2B5EF4-FFF2-40B4-BE49-F238E27FC236}">
                <a16:creationId xmlns:a16="http://schemas.microsoft.com/office/drawing/2014/main" id="{ADC41E37-05A0-B70D-BFDE-E64ADB32B072}"/>
              </a:ext>
            </a:extLst>
          </p:cNvPr>
          <p:cNvSpPr>
            <a:spLocks noGrp="1"/>
          </p:cNvSpPr>
          <p:nvPr>
            <p:ph type="body" sz="quarter" idx="49" hasCustomPrompt="1"/>
          </p:nvPr>
        </p:nvSpPr>
        <p:spPr>
          <a:xfrm>
            <a:off x="8935529" y="1925209"/>
            <a:ext cx="2717059" cy="676704"/>
          </a:xfrm>
        </p:spPr>
        <p:txBody>
          <a:bodyPr>
            <a:noAutofit/>
          </a:bodyPr>
          <a:lstStyle>
            <a:lvl1pPr algn="l">
              <a:defRPr sz="1600" b="0" i="0" cap="all" baseline="0">
                <a:latin typeface="CNES Sans" pitchFamily="2" charset="77"/>
              </a:defRPr>
            </a:lvl1pPr>
            <a:lvl2pPr marL="9525" indent="0">
              <a:buNone/>
              <a:defRPr sz="1600"/>
            </a:lvl2pPr>
          </a:lstStyle>
          <a:p>
            <a:pPr lvl="0"/>
            <a:r>
              <a:rPr lang="fr-FR" dirty="0"/>
              <a:t>INSÉREZ VOTRE TEXTE</a:t>
            </a:r>
            <a:br>
              <a:rPr lang="fr-FR" dirty="0"/>
            </a:br>
            <a:endParaRPr lang="fr-FR" dirty="0"/>
          </a:p>
        </p:txBody>
      </p:sp>
      <p:sp>
        <p:nvSpPr>
          <p:cNvPr id="57" name="Espace réservé du texte 41">
            <a:extLst>
              <a:ext uri="{FF2B5EF4-FFF2-40B4-BE49-F238E27FC236}">
                <a16:creationId xmlns:a16="http://schemas.microsoft.com/office/drawing/2014/main" id="{1C7D2D23-0972-523B-9221-69338F8220D9}"/>
              </a:ext>
            </a:extLst>
          </p:cNvPr>
          <p:cNvSpPr>
            <a:spLocks noGrp="1"/>
          </p:cNvSpPr>
          <p:nvPr>
            <p:ph type="body" sz="quarter" idx="50"/>
          </p:nvPr>
        </p:nvSpPr>
        <p:spPr>
          <a:xfrm>
            <a:off x="8935529" y="2606723"/>
            <a:ext cx="2717797" cy="1127071"/>
          </a:xfrm>
        </p:spPr>
        <p:txBody>
          <a:bodyPr/>
          <a:lstStyle/>
          <a:p>
            <a:pPr lvl="0"/>
            <a:r>
              <a:rPr lang="fr-FR" dirty="0"/>
              <a:t>Cliquez pour modifier les styles du texte du masque</a:t>
            </a:r>
          </a:p>
        </p:txBody>
      </p:sp>
      <p:sp>
        <p:nvSpPr>
          <p:cNvPr id="58" name="Espace réservé du texte 17">
            <a:extLst>
              <a:ext uri="{FF2B5EF4-FFF2-40B4-BE49-F238E27FC236}">
                <a16:creationId xmlns:a16="http://schemas.microsoft.com/office/drawing/2014/main" id="{6063B0F2-B7BA-E6FE-2A8C-3848D743A107}"/>
              </a:ext>
            </a:extLst>
          </p:cNvPr>
          <p:cNvSpPr>
            <a:spLocks noGrp="1"/>
          </p:cNvSpPr>
          <p:nvPr>
            <p:ph type="body" sz="quarter" idx="51" hasCustomPrompt="1"/>
          </p:nvPr>
        </p:nvSpPr>
        <p:spPr>
          <a:xfrm>
            <a:off x="8935529" y="3851398"/>
            <a:ext cx="2717059" cy="676704"/>
          </a:xfrm>
        </p:spPr>
        <p:txBody>
          <a:bodyPr>
            <a:noAutofit/>
          </a:bodyPr>
          <a:lstStyle>
            <a:lvl1pPr algn="l">
              <a:defRPr sz="1600" b="0" i="0" cap="all" baseline="0">
                <a:latin typeface="CNES Sans" pitchFamily="2" charset="77"/>
              </a:defRPr>
            </a:lvl1pPr>
            <a:lvl2pPr marL="9525" indent="0">
              <a:buNone/>
              <a:defRPr sz="1600"/>
            </a:lvl2pPr>
          </a:lstStyle>
          <a:p>
            <a:pPr lvl="0"/>
            <a:r>
              <a:rPr lang="fr-FR" dirty="0"/>
              <a:t>INSÉREZ VOTRE TEXTE</a:t>
            </a:r>
            <a:br>
              <a:rPr lang="fr-FR" dirty="0"/>
            </a:br>
            <a:endParaRPr lang="fr-FR" dirty="0"/>
          </a:p>
        </p:txBody>
      </p:sp>
      <p:sp>
        <p:nvSpPr>
          <p:cNvPr id="59" name="Espace réservé du texte 41">
            <a:extLst>
              <a:ext uri="{FF2B5EF4-FFF2-40B4-BE49-F238E27FC236}">
                <a16:creationId xmlns:a16="http://schemas.microsoft.com/office/drawing/2014/main" id="{FC9EE90A-A06A-81C3-0C43-004FBA7B2B1F}"/>
              </a:ext>
            </a:extLst>
          </p:cNvPr>
          <p:cNvSpPr>
            <a:spLocks noGrp="1"/>
          </p:cNvSpPr>
          <p:nvPr>
            <p:ph type="body" sz="quarter" idx="52"/>
          </p:nvPr>
        </p:nvSpPr>
        <p:spPr>
          <a:xfrm>
            <a:off x="8935529" y="4532912"/>
            <a:ext cx="2717797" cy="1127071"/>
          </a:xfrm>
        </p:spPr>
        <p:txBody>
          <a:bodyPr/>
          <a:lstStyle/>
          <a:p>
            <a:pPr lvl="0"/>
            <a:r>
              <a:rPr lang="fr-FR" dirty="0"/>
              <a:t>Cliquez pour modifier les styles du texte du masque</a:t>
            </a:r>
          </a:p>
        </p:txBody>
      </p:sp>
      <p:sp>
        <p:nvSpPr>
          <p:cNvPr id="17" name="Ellipse 16">
            <a:extLst>
              <a:ext uri="{FF2B5EF4-FFF2-40B4-BE49-F238E27FC236}">
                <a16:creationId xmlns:a16="http://schemas.microsoft.com/office/drawing/2014/main" id="{C6B6CAA5-164F-CA4F-F36F-F17E259C5E14}"/>
              </a:ext>
            </a:extLst>
          </p:cNvPr>
          <p:cNvSpPr/>
          <p:nvPr userDrawn="1"/>
        </p:nvSpPr>
        <p:spPr>
          <a:xfrm>
            <a:off x="4298695" y="1899942"/>
            <a:ext cx="689374" cy="689374"/>
          </a:xfrm>
          <a:prstGeom prst="ellipse">
            <a:avLst/>
          </a:prstGeom>
          <a:solidFill>
            <a:schemeClr val="bg1"/>
          </a:solidFill>
          <a:ln w="15875">
            <a:gradFill flip="none" rotWithShape="1">
              <a:gsLst>
                <a:gs pos="69000">
                  <a:schemeClr val="accent3"/>
                </a:gs>
                <a:gs pos="94000">
                  <a:schemeClr val="accent4"/>
                </a:gs>
                <a:gs pos="11000">
                  <a:schemeClr val="tx2"/>
                </a:gs>
                <a:gs pos="44000">
                  <a:schemeClr val="bg2"/>
                </a:gs>
              </a:gsLst>
              <a:path path="circle">
                <a:fillToRect r="100000" b="100000"/>
              </a:path>
              <a:tileRect l="-100000" t="-100000"/>
            </a:gradFill>
          </a:ln>
          <a:effectLst>
            <a:glow rad="63500">
              <a:schemeClr val="bg2">
                <a:alpha val="29000"/>
              </a:schemeClr>
            </a:glow>
          </a:effectLst>
        </p:spPr>
        <p:txBody>
          <a:bodyPr vert="horz" lIns="91440" tIns="45720" rIns="91440" bIns="45720" rtlCol="0" anchor="ctr">
            <a:noAutofit/>
          </a:bodyPr>
          <a:lstStyle/>
          <a:p>
            <a:pPr lvl="0" indent="0" algn="ctr">
              <a:lnSpc>
                <a:spcPct val="90000"/>
              </a:lnSpc>
              <a:spcBef>
                <a:spcPts val="1000"/>
              </a:spcBef>
              <a:buFont typeface="Arial" panose="020B0604020202020204" pitchFamily="34" charset="0"/>
              <a:buNone/>
            </a:pPr>
            <a:endParaRPr lang="fr-FR" sz="1400" b="0" i="0">
              <a:latin typeface="CNES Poster" pitchFamily="2" charset="77"/>
            </a:endParaRPr>
          </a:p>
        </p:txBody>
      </p:sp>
      <p:sp>
        <p:nvSpPr>
          <p:cNvPr id="18" name="Ellipse 17">
            <a:extLst>
              <a:ext uri="{FF2B5EF4-FFF2-40B4-BE49-F238E27FC236}">
                <a16:creationId xmlns:a16="http://schemas.microsoft.com/office/drawing/2014/main" id="{ADC589A6-E578-48CC-D8C7-C89258A26CF4}"/>
              </a:ext>
            </a:extLst>
          </p:cNvPr>
          <p:cNvSpPr/>
          <p:nvPr userDrawn="1"/>
        </p:nvSpPr>
        <p:spPr>
          <a:xfrm>
            <a:off x="4297957" y="3844402"/>
            <a:ext cx="689374" cy="689374"/>
          </a:xfrm>
          <a:prstGeom prst="ellipse">
            <a:avLst/>
          </a:prstGeom>
          <a:solidFill>
            <a:schemeClr val="bg1"/>
          </a:solidFill>
          <a:ln w="15875">
            <a:gradFill flip="none" rotWithShape="1">
              <a:gsLst>
                <a:gs pos="69000">
                  <a:schemeClr val="accent3"/>
                </a:gs>
                <a:gs pos="94000">
                  <a:schemeClr val="accent4"/>
                </a:gs>
                <a:gs pos="11000">
                  <a:schemeClr val="tx2"/>
                </a:gs>
                <a:gs pos="44000">
                  <a:schemeClr val="bg2"/>
                </a:gs>
              </a:gsLst>
              <a:path path="circle">
                <a:fillToRect r="100000" b="100000"/>
              </a:path>
              <a:tileRect l="-100000" t="-100000"/>
            </a:gradFill>
          </a:ln>
          <a:effectLst>
            <a:glow rad="63500">
              <a:schemeClr val="bg2">
                <a:alpha val="29000"/>
              </a:schemeClr>
            </a:glow>
          </a:effectLst>
        </p:spPr>
        <p:txBody>
          <a:bodyPr vert="horz" lIns="91440" tIns="45720" rIns="91440" bIns="45720" rtlCol="0" anchor="ctr">
            <a:noAutofit/>
          </a:bodyPr>
          <a:lstStyle/>
          <a:p>
            <a:pPr lvl="0" indent="0" algn="ctr">
              <a:lnSpc>
                <a:spcPct val="90000"/>
              </a:lnSpc>
              <a:spcBef>
                <a:spcPts val="1000"/>
              </a:spcBef>
              <a:buFont typeface="Arial" panose="020B0604020202020204" pitchFamily="34" charset="0"/>
              <a:buNone/>
            </a:pPr>
            <a:endParaRPr lang="fr-FR" sz="1400" b="0" i="0">
              <a:latin typeface="CNES Poster" pitchFamily="2" charset="77"/>
            </a:endParaRPr>
          </a:p>
        </p:txBody>
      </p:sp>
      <p:sp>
        <p:nvSpPr>
          <p:cNvPr id="22" name="Ellipse 21">
            <a:extLst>
              <a:ext uri="{FF2B5EF4-FFF2-40B4-BE49-F238E27FC236}">
                <a16:creationId xmlns:a16="http://schemas.microsoft.com/office/drawing/2014/main" id="{2927F1D1-AB8E-94D3-C922-A5A2BBDC8920}"/>
              </a:ext>
            </a:extLst>
          </p:cNvPr>
          <p:cNvSpPr/>
          <p:nvPr userDrawn="1"/>
        </p:nvSpPr>
        <p:spPr>
          <a:xfrm>
            <a:off x="8184157" y="1899942"/>
            <a:ext cx="689374" cy="689374"/>
          </a:xfrm>
          <a:prstGeom prst="ellipse">
            <a:avLst/>
          </a:prstGeom>
          <a:solidFill>
            <a:schemeClr val="bg1"/>
          </a:solidFill>
          <a:ln w="15875">
            <a:gradFill flip="none" rotWithShape="1">
              <a:gsLst>
                <a:gs pos="69000">
                  <a:schemeClr val="accent3"/>
                </a:gs>
                <a:gs pos="94000">
                  <a:schemeClr val="accent4"/>
                </a:gs>
                <a:gs pos="11000">
                  <a:schemeClr val="tx2"/>
                </a:gs>
                <a:gs pos="44000">
                  <a:schemeClr val="bg2"/>
                </a:gs>
              </a:gsLst>
              <a:path path="circle">
                <a:fillToRect r="100000" b="100000"/>
              </a:path>
              <a:tileRect l="-100000" t="-100000"/>
            </a:gradFill>
          </a:ln>
          <a:effectLst>
            <a:glow rad="63500">
              <a:schemeClr val="bg2">
                <a:alpha val="29000"/>
              </a:schemeClr>
            </a:glow>
          </a:effectLst>
        </p:spPr>
        <p:txBody>
          <a:bodyPr vert="horz" lIns="91440" tIns="45720" rIns="91440" bIns="45720" rtlCol="0" anchor="ctr">
            <a:noAutofit/>
          </a:bodyPr>
          <a:lstStyle/>
          <a:p>
            <a:pPr lvl="0" indent="0" algn="ctr">
              <a:lnSpc>
                <a:spcPct val="90000"/>
              </a:lnSpc>
              <a:spcBef>
                <a:spcPts val="1000"/>
              </a:spcBef>
              <a:buFont typeface="Arial" panose="020B0604020202020204" pitchFamily="34" charset="0"/>
              <a:buNone/>
            </a:pPr>
            <a:endParaRPr lang="fr-FR" sz="1400" b="0" i="0">
              <a:latin typeface="CNES Poster" pitchFamily="2" charset="77"/>
            </a:endParaRPr>
          </a:p>
        </p:txBody>
      </p:sp>
      <p:sp>
        <p:nvSpPr>
          <p:cNvPr id="23" name="Ellipse 22">
            <a:extLst>
              <a:ext uri="{FF2B5EF4-FFF2-40B4-BE49-F238E27FC236}">
                <a16:creationId xmlns:a16="http://schemas.microsoft.com/office/drawing/2014/main" id="{F2AFC405-FACA-B943-98DA-B08795D14B05}"/>
              </a:ext>
            </a:extLst>
          </p:cNvPr>
          <p:cNvSpPr/>
          <p:nvPr userDrawn="1"/>
        </p:nvSpPr>
        <p:spPr>
          <a:xfrm>
            <a:off x="8183419" y="3844402"/>
            <a:ext cx="689374" cy="689374"/>
          </a:xfrm>
          <a:prstGeom prst="ellipse">
            <a:avLst/>
          </a:prstGeom>
          <a:solidFill>
            <a:schemeClr val="bg1"/>
          </a:solidFill>
          <a:ln w="15875">
            <a:gradFill flip="none" rotWithShape="1">
              <a:gsLst>
                <a:gs pos="69000">
                  <a:schemeClr val="accent3"/>
                </a:gs>
                <a:gs pos="94000">
                  <a:schemeClr val="accent4"/>
                </a:gs>
                <a:gs pos="11000">
                  <a:schemeClr val="tx2"/>
                </a:gs>
                <a:gs pos="44000">
                  <a:schemeClr val="bg2"/>
                </a:gs>
              </a:gsLst>
              <a:path path="circle">
                <a:fillToRect r="100000" b="100000"/>
              </a:path>
              <a:tileRect l="-100000" t="-100000"/>
            </a:gradFill>
          </a:ln>
          <a:effectLst>
            <a:glow rad="63500">
              <a:schemeClr val="bg2">
                <a:alpha val="29000"/>
              </a:schemeClr>
            </a:glow>
          </a:effectLst>
        </p:spPr>
        <p:txBody>
          <a:bodyPr vert="horz" lIns="91440" tIns="45720" rIns="91440" bIns="45720" rtlCol="0" anchor="ctr">
            <a:noAutofit/>
          </a:bodyPr>
          <a:lstStyle/>
          <a:p>
            <a:pPr lvl="0" indent="0" algn="ctr">
              <a:lnSpc>
                <a:spcPct val="90000"/>
              </a:lnSpc>
              <a:spcBef>
                <a:spcPts val="1000"/>
              </a:spcBef>
              <a:buFont typeface="Arial" panose="020B0604020202020204" pitchFamily="34" charset="0"/>
              <a:buNone/>
            </a:pPr>
            <a:endParaRPr lang="fr-FR" sz="1400" b="0" i="0">
              <a:latin typeface="CNES Poster" pitchFamily="2" charset="77"/>
            </a:endParaRPr>
          </a:p>
        </p:txBody>
      </p:sp>
      <p:sp>
        <p:nvSpPr>
          <p:cNvPr id="24" name="Ellipse 23">
            <a:extLst>
              <a:ext uri="{FF2B5EF4-FFF2-40B4-BE49-F238E27FC236}">
                <a16:creationId xmlns:a16="http://schemas.microsoft.com/office/drawing/2014/main" id="{FEFA2441-4F31-6A13-1387-1142FA0175AB}"/>
              </a:ext>
            </a:extLst>
          </p:cNvPr>
          <p:cNvSpPr/>
          <p:nvPr userDrawn="1"/>
        </p:nvSpPr>
        <p:spPr>
          <a:xfrm>
            <a:off x="400174" y="1904554"/>
            <a:ext cx="689374" cy="689374"/>
          </a:xfrm>
          <a:prstGeom prst="ellipse">
            <a:avLst/>
          </a:prstGeom>
          <a:solidFill>
            <a:schemeClr val="bg1"/>
          </a:solidFill>
          <a:ln w="15875">
            <a:gradFill flip="none" rotWithShape="1">
              <a:gsLst>
                <a:gs pos="69000">
                  <a:schemeClr val="accent3"/>
                </a:gs>
                <a:gs pos="94000">
                  <a:schemeClr val="accent4"/>
                </a:gs>
                <a:gs pos="11000">
                  <a:schemeClr val="tx2"/>
                </a:gs>
                <a:gs pos="44000">
                  <a:schemeClr val="bg2"/>
                </a:gs>
              </a:gsLst>
              <a:path path="circle">
                <a:fillToRect r="100000" b="100000"/>
              </a:path>
              <a:tileRect l="-100000" t="-100000"/>
            </a:gradFill>
          </a:ln>
          <a:effectLst>
            <a:glow rad="63500">
              <a:schemeClr val="bg2">
                <a:alpha val="29000"/>
              </a:schemeClr>
            </a:glow>
          </a:effectLst>
        </p:spPr>
        <p:txBody>
          <a:bodyPr vert="horz" lIns="91440" tIns="45720" rIns="91440" bIns="45720" rtlCol="0" anchor="ctr">
            <a:noAutofit/>
          </a:bodyPr>
          <a:lstStyle/>
          <a:p>
            <a:pPr lvl="0" indent="0" algn="ctr">
              <a:lnSpc>
                <a:spcPct val="90000"/>
              </a:lnSpc>
              <a:spcBef>
                <a:spcPts val="1000"/>
              </a:spcBef>
              <a:buFont typeface="Arial" panose="020B0604020202020204" pitchFamily="34" charset="0"/>
              <a:buNone/>
            </a:pPr>
            <a:endParaRPr lang="fr-FR" sz="1400" b="0" i="0">
              <a:latin typeface="CNES Poster" pitchFamily="2" charset="77"/>
            </a:endParaRPr>
          </a:p>
        </p:txBody>
      </p:sp>
      <p:sp>
        <p:nvSpPr>
          <p:cNvPr id="25" name="Ellipse 24">
            <a:extLst>
              <a:ext uri="{FF2B5EF4-FFF2-40B4-BE49-F238E27FC236}">
                <a16:creationId xmlns:a16="http://schemas.microsoft.com/office/drawing/2014/main" id="{D9F3354E-08DB-0AB5-27EA-7F79937FEF7D}"/>
              </a:ext>
            </a:extLst>
          </p:cNvPr>
          <p:cNvSpPr/>
          <p:nvPr userDrawn="1"/>
        </p:nvSpPr>
        <p:spPr>
          <a:xfrm>
            <a:off x="399436" y="3849014"/>
            <a:ext cx="689374" cy="689374"/>
          </a:xfrm>
          <a:prstGeom prst="ellipse">
            <a:avLst/>
          </a:prstGeom>
          <a:solidFill>
            <a:schemeClr val="bg1"/>
          </a:solidFill>
          <a:ln w="15875">
            <a:gradFill flip="none" rotWithShape="1">
              <a:gsLst>
                <a:gs pos="69000">
                  <a:schemeClr val="accent3"/>
                </a:gs>
                <a:gs pos="94000">
                  <a:schemeClr val="accent4"/>
                </a:gs>
                <a:gs pos="11000">
                  <a:schemeClr val="tx2"/>
                </a:gs>
                <a:gs pos="44000">
                  <a:schemeClr val="bg2"/>
                </a:gs>
              </a:gsLst>
              <a:path path="circle">
                <a:fillToRect r="100000" b="100000"/>
              </a:path>
              <a:tileRect l="-100000" t="-100000"/>
            </a:gradFill>
          </a:ln>
          <a:effectLst>
            <a:glow rad="63500">
              <a:schemeClr val="bg2">
                <a:alpha val="29000"/>
              </a:schemeClr>
            </a:glow>
          </a:effectLst>
        </p:spPr>
        <p:txBody>
          <a:bodyPr vert="horz" lIns="91440" tIns="45720" rIns="91440" bIns="45720" rtlCol="0" anchor="ctr">
            <a:noAutofit/>
          </a:bodyPr>
          <a:lstStyle/>
          <a:p>
            <a:pPr lvl="0" indent="0" algn="ctr">
              <a:lnSpc>
                <a:spcPct val="90000"/>
              </a:lnSpc>
              <a:spcBef>
                <a:spcPts val="1000"/>
              </a:spcBef>
              <a:buFont typeface="Arial" panose="020B0604020202020204" pitchFamily="34" charset="0"/>
              <a:buNone/>
            </a:pPr>
            <a:endParaRPr lang="fr-FR" sz="1400" b="0" i="0">
              <a:latin typeface="CNES Poster" pitchFamily="2" charset="77"/>
            </a:endParaRPr>
          </a:p>
        </p:txBody>
      </p:sp>
      <p:cxnSp>
        <p:nvCxnSpPr>
          <p:cNvPr id="31" name="Connecteur droit 30">
            <a:extLst>
              <a:ext uri="{FF2B5EF4-FFF2-40B4-BE49-F238E27FC236}">
                <a16:creationId xmlns:a16="http://schemas.microsoft.com/office/drawing/2014/main" id="{9858A767-156B-794C-DE05-7D0FE7AAFAC5}"/>
              </a:ext>
            </a:extLst>
          </p:cNvPr>
          <p:cNvCxnSpPr>
            <a:cxnSpLocks/>
          </p:cNvCxnSpPr>
          <p:nvPr userDrawn="1"/>
        </p:nvCxnSpPr>
        <p:spPr>
          <a:xfrm>
            <a:off x="1960396" y="6153150"/>
            <a:ext cx="0" cy="70493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4" name="Groupe 33">
            <a:extLst>
              <a:ext uri="{FF2B5EF4-FFF2-40B4-BE49-F238E27FC236}">
                <a16:creationId xmlns:a16="http://schemas.microsoft.com/office/drawing/2014/main" id="{1074F824-1D68-2B97-DC37-E16CFD379FCB}"/>
              </a:ext>
            </a:extLst>
          </p:cNvPr>
          <p:cNvGrpSpPr/>
          <p:nvPr userDrawn="1"/>
        </p:nvGrpSpPr>
        <p:grpSpPr>
          <a:xfrm>
            <a:off x="1274524" y="6279025"/>
            <a:ext cx="517010" cy="449924"/>
            <a:chOff x="1301606" y="6252162"/>
            <a:chExt cx="462845" cy="402788"/>
          </a:xfrm>
          <a:solidFill>
            <a:srgbClr val="004F91"/>
          </a:solidFill>
        </p:grpSpPr>
        <p:sp>
          <p:nvSpPr>
            <p:cNvPr id="35" name="Forme libre 34">
              <a:extLst>
                <a:ext uri="{FF2B5EF4-FFF2-40B4-BE49-F238E27FC236}">
                  <a16:creationId xmlns:a16="http://schemas.microsoft.com/office/drawing/2014/main" id="{E43668FE-F73D-ACAB-17DE-886655A93FCA}"/>
                </a:ext>
              </a:extLst>
            </p:cNvPr>
            <p:cNvSpPr/>
            <p:nvPr/>
          </p:nvSpPr>
          <p:spPr>
            <a:xfrm>
              <a:off x="1434300" y="6252162"/>
              <a:ext cx="199811" cy="269202"/>
            </a:xfrm>
            <a:custGeom>
              <a:avLst/>
              <a:gdLst>
                <a:gd name="connsiteX0" fmla="*/ 1235075 w 1563369"/>
                <a:gd name="connsiteY0" fmla="*/ 1745615 h 2106294"/>
                <a:gd name="connsiteX1" fmla="*/ 708660 w 1563369"/>
                <a:gd name="connsiteY1" fmla="*/ 1172845 h 2106294"/>
                <a:gd name="connsiteX2" fmla="*/ 708660 w 1563369"/>
                <a:gd name="connsiteY2" fmla="*/ 0 h 2106294"/>
                <a:gd name="connsiteX3" fmla="*/ 626110 w 1563369"/>
                <a:gd name="connsiteY3" fmla="*/ 0 h 2106294"/>
                <a:gd name="connsiteX4" fmla="*/ 626110 w 1563369"/>
                <a:gd name="connsiteY4" fmla="*/ 624840 h 2106294"/>
                <a:gd name="connsiteX5" fmla="*/ 0 w 1563369"/>
                <a:gd name="connsiteY5" fmla="*/ 1355725 h 2106294"/>
                <a:gd name="connsiteX6" fmla="*/ 811530 w 1563369"/>
                <a:gd name="connsiteY6" fmla="*/ 2106295 h 2106294"/>
                <a:gd name="connsiteX7" fmla="*/ 1563370 w 1563369"/>
                <a:gd name="connsiteY7" fmla="*/ 1634490 h 2106294"/>
                <a:gd name="connsiteX8" fmla="*/ 1235075 w 1563369"/>
                <a:gd name="connsiteY8" fmla="*/ 1745615 h 2106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3369" h="2106294">
                  <a:moveTo>
                    <a:pt x="1235075" y="1745615"/>
                  </a:moveTo>
                  <a:cubicBezTo>
                    <a:pt x="986155" y="1741805"/>
                    <a:pt x="708660" y="1526540"/>
                    <a:pt x="708660" y="1172845"/>
                  </a:cubicBezTo>
                  <a:lnTo>
                    <a:pt x="708660" y="0"/>
                  </a:lnTo>
                  <a:lnTo>
                    <a:pt x="626110" y="0"/>
                  </a:lnTo>
                  <a:lnTo>
                    <a:pt x="626110" y="624840"/>
                  </a:lnTo>
                  <a:cubicBezTo>
                    <a:pt x="267335" y="702945"/>
                    <a:pt x="0" y="1000125"/>
                    <a:pt x="0" y="1355725"/>
                  </a:cubicBezTo>
                  <a:cubicBezTo>
                    <a:pt x="0" y="1770380"/>
                    <a:pt x="362585" y="2106295"/>
                    <a:pt x="811530" y="2106295"/>
                  </a:cubicBezTo>
                  <a:cubicBezTo>
                    <a:pt x="1152525" y="2106295"/>
                    <a:pt x="1443355" y="1910715"/>
                    <a:pt x="1563370" y="1634490"/>
                  </a:cubicBezTo>
                  <a:cubicBezTo>
                    <a:pt x="1486535" y="1701165"/>
                    <a:pt x="1355090" y="1747520"/>
                    <a:pt x="1235075" y="1745615"/>
                  </a:cubicBezTo>
                </a:path>
              </a:pathLst>
            </a:custGeom>
            <a:grpFill/>
            <a:ln w="6350" cap="flat">
              <a:noFill/>
              <a:prstDash val="solid"/>
              <a:miter/>
            </a:ln>
          </p:spPr>
          <p:txBody>
            <a:bodyPr rtlCol="0" anchor="ctr"/>
            <a:lstStyle/>
            <a:p>
              <a:endParaRPr lang="fr-FR" dirty="0"/>
            </a:p>
          </p:txBody>
        </p:sp>
        <p:sp>
          <p:nvSpPr>
            <p:cNvPr id="36" name="Forme libre 35">
              <a:extLst>
                <a:ext uri="{FF2B5EF4-FFF2-40B4-BE49-F238E27FC236}">
                  <a16:creationId xmlns:a16="http://schemas.microsoft.com/office/drawing/2014/main" id="{A28D745F-D6AC-C53A-0FEF-FF4A938C19A6}"/>
                </a:ext>
              </a:extLst>
            </p:cNvPr>
            <p:cNvSpPr/>
            <p:nvPr/>
          </p:nvSpPr>
          <p:spPr>
            <a:xfrm>
              <a:off x="1538669" y="6329417"/>
              <a:ext cx="92507" cy="83933"/>
            </a:xfrm>
            <a:custGeom>
              <a:avLst/>
              <a:gdLst>
                <a:gd name="connsiteX0" fmla="*/ 0 w 723792"/>
                <a:gd name="connsiteY0" fmla="*/ 698 h 656710"/>
                <a:gd name="connsiteX1" fmla="*/ 692785 w 723792"/>
                <a:gd name="connsiteY1" fmla="*/ 369633 h 656710"/>
                <a:gd name="connsiteX2" fmla="*/ 448310 w 723792"/>
                <a:gd name="connsiteY2" fmla="*/ 656653 h 656710"/>
                <a:gd name="connsiteX3" fmla="*/ 0 w 723792"/>
                <a:gd name="connsiteY3" fmla="*/ 698 h 656710"/>
              </a:gdLst>
              <a:ahLst/>
              <a:cxnLst>
                <a:cxn ang="0">
                  <a:pos x="connsiteX0" y="connsiteY0"/>
                </a:cxn>
                <a:cxn ang="0">
                  <a:pos x="connsiteX1" y="connsiteY1"/>
                </a:cxn>
                <a:cxn ang="0">
                  <a:pos x="connsiteX2" y="connsiteY2"/>
                </a:cxn>
                <a:cxn ang="0">
                  <a:pos x="connsiteX3" y="connsiteY3"/>
                </a:cxn>
              </a:cxnLst>
              <a:rect l="l" t="t" r="r" b="b"/>
              <a:pathLst>
                <a:path w="723792" h="656710">
                  <a:moveTo>
                    <a:pt x="0" y="698"/>
                  </a:moveTo>
                  <a:cubicBezTo>
                    <a:pt x="34290" y="-3747"/>
                    <a:pt x="450215" y="1968"/>
                    <a:pt x="692785" y="369633"/>
                  </a:cubicBezTo>
                  <a:cubicBezTo>
                    <a:pt x="774700" y="493458"/>
                    <a:pt x="694690" y="648398"/>
                    <a:pt x="448310" y="656653"/>
                  </a:cubicBezTo>
                  <a:cubicBezTo>
                    <a:pt x="360680" y="659193"/>
                    <a:pt x="46355" y="579818"/>
                    <a:pt x="0" y="698"/>
                  </a:cubicBezTo>
                </a:path>
              </a:pathLst>
            </a:custGeom>
            <a:grpFill/>
            <a:ln w="6350" cap="flat">
              <a:noFill/>
              <a:prstDash val="solid"/>
              <a:miter/>
            </a:ln>
          </p:spPr>
          <p:txBody>
            <a:bodyPr rtlCol="0" anchor="ctr"/>
            <a:lstStyle/>
            <a:p>
              <a:endParaRPr lang="fr-FR"/>
            </a:p>
          </p:txBody>
        </p:sp>
        <p:sp>
          <p:nvSpPr>
            <p:cNvPr id="37" name="Forme libre 36">
              <a:extLst>
                <a:ext uri="{FF2B5EF4-FFF2-40B4-BE49-F238E27FC236}">
                  <a16:creationId xmlns:a16="http://schemas.microsoft.com/office/drawing/2014/main" id="{B1F5D09B-D998-E733-CF98-6F68FAA3039E}"/>
                </a:ext>
              </a:extLst>
            </p:cNvPr>
            <p:cNvSpPr/>
            <p:nvPr/>
          </p:nvSpPr>
          <p:spPr>
            <a:xfrm>
              <a:off x="1416851" y="6550012"/>
              <a:ext cx="107778" cy="104856"/>
            </a:xfrm>
            <a:custGeom>
              <a:avLst/>
              <a:gdLst>
                <a:gd name="connsiteX0" fmla="*/ 421640 w 843281"/>
                <a:gd name="connsiteY0" fmla="*/ 0 h 820420"/>
                <a:gd name="connsiteX1" fmla="*/ 0 w 843281"/>
                <a:gd name="connsiteY1" fmla="*/ 398145 h 820420"/>
                <a:gd name="connsiteX2" fmla="*/ 0 w 843281"/>
                <a:gd name="connsiteY2" fmla="*/ 820420 h 820420"/>
                <a:gd name="connsiteX3" fmla="*/ 187325 w 843281"/>
                <a:gd name="connsiteY3" fmla="*/ 820420 h 820420"/>
                <a:gd name="connsiteX4" fmla="*/ 187325 w 843281"/>
                <a:gd name="connsiteY4" fmla="*/ 401320 h 820420"/>
                <a:gd name="connsiteX5" fmla="*/ 421640 w 843281"/>
                <a:gd name="connsiteY5" fmla="*/ 142875 h 820420"/>
                <a:gd name="connsiteX6" fmla="*/ 655955 w 843281"/>
                <a:gd name="connsiteY6" fmla="*/ 401320 h 820420"/>
                <a:gd name="connsiteX7" fmla="*/ 655955 w 843281"/>
                <a:gd name="connsiteY7" fmla="*/ 820420 h 820420"/>
                <a:gd name="connsiteX8" fmla="*/ 843280 w 843281"/>
                <a:gd name="connsiteY8" fmla="*/ 820420 h 820420"/>
                <a:gd name="connsiteX9" fmla="*/ 843280 w 843281"/>
                <a:gd name="connsiteY9" fmla="*/ 398780 h 820420"/>
                <a:gd name="connsiteX10" fmla="*/ 421640 w 843281"/>
                <a:gd name="connsiteY10" fmla="*/ 0 h 820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3281" h="820420">
                  <a:moveTo>
                    <a:pt x="421640" y="0"/>
                  </a:moveTo>
                  <a:cubicBezTo>
                    <a:pt x="212090" y="0"/>
                    <a:pt x="0" y="86360"/>
                    <a:pt x="0" y="398145"/>
                  </a:cubicBezTo>
                  <a:lnTo>
                    <a:pt x="0" y="820420"/>
                  </a:lnTo>
                  <a:lnTo>
                    <a:pt x="187325" y="820420"/>
                  </a:lnTo>
                  <a:lnTo>
                    <a:pt x="187325" y="401320"/>
                  </a:lnTo>
                  <a:cubicBezTo>
                    <a:pt x="187325" y="191135"/>
                    <a:pt x="322580" y="142875"/>
                    <a:pt x="421640" y="142875"/>
                  </a:cubicBezTo>
                  <a:cubicBezTo>
                    <a:pt x="520700" y="142875"/>
                    <a:pt x="655955" y="191770"/>
                    <a:pt x="655955" y="401320"/>
                  </a:cubicBezTo>
                  <a:lnTo>
                    <a:pt x="655955" y="820420"/>
                  </a:lnTo>
                  <a:lnTo>
                    <a:pt x="843280" y="820420"/>
                  </a:lnTo>
                  <a:lnTo>
                    <a:pt x="843280" y="398780"/>
                  </a:lnTo>
                  <a:cubicBezTo>
                    <a:pt x="843915" y="86995"/>
                    <a:pt x="631825" y="0"/>
                    <a:pt x="421640" y="0"/>
                  </a:cubicBezTo>
                </a:path>
              </a:pathLst>
            </a:custGeom>
            <a:grpFill/>
            <a:ln w="6350" cap="flat">
              <a:noFill/>
              <a:prstDash val="solid"/>
              <a:miter/>
            </a:ln>
          </p:spPr>
          <p:txBody>
            <a:bodyPr rtlCol="0" anchor="ctr"/>
            <a:lstStyle/>
            <a:p>
              <a:endParaRPr lang="fr-FR"/>
            </a:p>
          </p:txBody>
        </p:sp>
        <p:sp>
          <p:nvSpPr>
            <p:cNvPr id="41" name="Forme libre 40">
              <a:extLst>
                <a:ext uri="{FF2B5EF4-FFF2-40B4-BE49-F238E27FC236}">
                  <a16:creationId xmlns:a16="http://schemas.microsoft.com/office/drawing/2014/main" id="{7B6C179B-EB46-F111-CAB1-82B39088F358}"/>
                </a:ext>
              </a:extLst>
            </p:cNvPr>
            <p:cNvSpPr/>
            <p:nvPr/>
          </p:nvSpPr>
          <p:spPr>
            <a:xfrm>
              <a:off x="1301606" y="6552934"/>
              <a:ext cx="99581" cy="101935"/>
            </a:xfrm>
            <a:custGeom>
              <a:avLst/>
              <a:gdLst>
                <a:gd name="connsiteX0" fmla="*/ 0 w 779145"/>
                <a:gd name="connsiteY0" fmla="*/ 398780 h 797559"/>
                <a:gd name="connsiteX1" fmla="*/ 398145 w 779145"/>
                <a:gd name="connsiteY1" fmla="*/ 797560 h 797559"/>
                <a:gd name="connsiteX2" fmla="*/ 779145 w 779145"/>
                <a:gd name="connsiteY2" fmla="*/ 797560 h 797559"/>
                <a:gd name="connsiteX3" fmla="*/ 779145 w 779145"/>
                <a:gd name="connsiteY3" fmla="*/ 657860 h 797559"/>
                <a:gd name="connsiteX4" fmla="*/ 446405 w 779145"/>
                <a:gd name="connsiteY4" fmla="*/ 657860 h 797559"/>
                <a:gd name="connsiteX5" fmla="*/ 194945 w 779145"/>
                <a:gd name="connsiteY5" fmla="*/ 398780 h 797559"/>
                <a:gd name="connsiteX6" fmla="*/ 446405 w 779145"/>
                <a:gd name="connsiteY6" fmla="*/ 137795 h 797559"/>
                <a:gd name="connsiteX7" fmla="*/ 779145 w 779145"/>
                <a:gd name="connsiteY7" fmla="*/ 137795 h 797559"/>
                <a:gd name="connsiteX8" fmla="*/ 779145 w 779145"/>
                <a:gd name="connsiteY8" fmla="*/ 0 h 797559"/>
                <a:gd name="connsiteX9" fmla="*/ 398145 w 779145"/>
                <a:gd name="connsiteY9" fmla="*/ 0 h 797559"/>
                <a:gd name="connsiteX10" fmla="*/ 0 w 779145"/>
                <a:gd name="connsiteY10" fmla="*/ 398780 h 797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145" h="797559">
                  <a:moveTo>
                    <a:pt x="0" y="398780"/>
                  </a:moveTo>
                  <a:cubicBezTo>
                    <a:pt x="0" y="596900"/>
                    <a:pt x="86360" y="797560"/>
                    <a:pt x="398145" y="797560"/>
                  </a:cubicBezTo>
                  <a:lnTo>
                    <a:pt x="779145" y="797560"/>
                  </a:lnTo>
                  <a:lnTo>
                    <a:pt x="779145" y="657860"/>
                  </a:lnTo>
                  <a:lnTo>
                    <a:pt x="446405" y="657860"/>
                  </a:lnTo>
                  <a:cubicBezTo>
                    <a:pt x="236220" y="657860"/>
                    <a:pt x="194945" y="495935"/>
                    <a:pt x="194945" y="398780"/>
                  </a:cubicBezTo>
                  <a:cubicBezTo>
                    <a:pt x="194945" y="302260"/>
                    <a:pt x="236220" y="137795"/>
                    <a:pt x="446405" y="137795"/>
                  </a:cubicBezTo>
                  <a:lnTo>
                    <a:pt x="779145" y="137795"/>
                  </a:lnTo>
                  <a:lnTo>
                    <a:pt x="779145" y="0"/>
                  </a:lnTo>
                  <a:lnTo>
                    <a:pt x="398145" y="0"/>
                  </a:lnTo>
                  <a:cubicBezTo>
                    <a:pt x="86360" y="0"/>
                    <a:pt x="0" y="200660"/>
                    <a:pt x="0" y="398780"/>
                  </a:cubicBezTo>
                </a:path>
              </a:pathLst>
            </a:custGeom>
            <a:grpFill/>
            <a:ln w="6350" cap="flat">
              <a:noFill/>
              <a:prstDash val="solid"/>
              <a:miter/>
            </a:ln>
          </p:spPr>
          <p:txBody>
            <a:bodyPr rtlCol="0" anchor="ctr"/>
            <a:lstStyle/>
            <a:p>
              <a:endParaRPr lang="fr-FR"/>
            </a:p>
          </p:txBody>
        </p:sp>
        <p:sp>
          <p:nvSpPr>
            <p:cNvPr id="42" name="Forme libre 41">
              <a:extLst>
                <a:ext uri="{FF2B5EF4-FFF2-40B4-BE49-F238E27FC236}">
                  <a16:creationId xmlns:a16="http://schemas.microsoft.com/office/drawing/2014/main" id="{146248D2-9710-4E35-0B8F-1EFF5B78FD0A}"/>
                </a:ext>
              </a:extLst>
            </p:cNvPr>
            <p:cNvSpPr/>
            <p:nvPr/>
          </p:nvSpPr>
          <p:spPr>
            <a:xfrm>
              <a:off x="1538994" y="6550094"/>
              <a:ext cx="108914" cy="104856"/>
            </a:xfrm>
            <a:custGeom>
              <a:avLst/>
              <a:gdLst>
                <a:gd name="connsiteX0" fmla="*/ 652145 w 852169"/>
                <a:gd name="connsiteY0" fmla="*/ 365125 h 820419"/>
                <a:gd name="connsiteX1" fmla="*/ 200025 w 852169"/>
                <a:gd name="connsiteY1" fmla="*/ 365125 h 820419"/>
                <a:gd name="connsiteX2" fmla="*/ 424180 w 852169"/>
                <a:gd name="connsiteY2" fmla="*/ 121920 h 820419"/>
                <a:gd name="connsiteX3" fmla="*/ 652145 w 852169"/>
                <a:gd name="connsiteY3" fmla="*/ 365125 h 820419"/>
                <a:gd name="connsiteX4" fmla="*/ 199390 w 852169"/>
                <a:gd name="connsiteY4" fmla="*/ 485775 h 820419"/>
                <a:gd name="connsiteX5" fmla="*/ 852170 w 852169"/>
                <a:gd name="connsiteY5" fmla="*/ 485775 h 820419"/>
                <a:gd name="connsiteX6" fmla="*/ 852170 w 852169"/>
                <a:gd name="connsiteY6" fmla="*/ 426720 h 820419"/>
                <a:gd name="connsiteX7" fmla="*/ 407670 w 852169"/>
                <a:gd name="connsiteY7" fmla="*/ 0 h 820419"/>
                <a:gd name="connsiteX8" fmla="*/ 0 w 852169"/>
                <a:gd name="connsiteY8" fmla="*/ 410210 h 820419"/>
                <a:gd name="connsiteX9" fmla="*/ 0 w 852169"/>
                <a:gd name="connsiteY9" fmla="*/ 421640 h 820419"/>
                <a:gd name="connsiteX10" fmla="*/ 398145 w 852169"/>
                <a:gd name="connsiteY10" fmla="*/ 820420 h 820419"/>
                <a:gd name="connsiteX11" fmla="*/ 828675 w 852169"/>
                <a:gd name="connsiteY11" fmla="*/ 820420 h 820419"/>
                <a:gd name="connsiteX12" fmla="*/ 828675 w 852169"/>
                <a:gd name="connsiteY12" fmla="*/ 680720 h 820419"/>
                <a:gd name="connsiteX13" fmla="*/ 447040 w 852169"/>
                <a:gd name="connsiteY13" fmla="*/ 680720 h 820419"/>
                <a:gd name="connsiteX14" fmla="*/ 199390 w 852169"/>
                <a:gd name="connsiteY14" fmla="*/ 485775 h 82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2169" h="820419">
                  <a:moveTo>
                    <a:pt x="652145" y="365125"/>
                  </a:moveTo>
                  <a:lnTo>
                    <a:pt x="200025" y="365125"/>
                  </a:lnTo>
                  <a:cubicBezTo>
                    <a:pt x="200025" y="297180"/>
                    <a:pt x="204470" y="121920"/>
                    <a:pt x="424180" y="121920"/>
                  </a:cubicBezTo>
                  <a:cubicBezTo>
                    <a:pt x="683895" y="121285"/>
                    <a:pt x="652145" y="365125"/>
                    <a:pt x="652145" y="365125"/>
                  </a:cubicBezTo>
                  <a:moveTo>
                    <a:pt x="199390" y="485775"/>
                  </a:moveTo>
                  <a:lnTo>
                    <a:pt x="852170" y="485775"/>
                  </a:lnTo>
                  <a:cubicBezTo>
                    <a:pt x="852170" y="463550"/>
                    <a:pt x="852170" y="426720"/>
                    <a:pt x="852170" y="426720"/>
                  </a:cubicBezTo>
                  <a:cubicBezTo>
                    <a:pt x="852170" y="71755"/>
                    <a:pt x="619125" y="0"/>
                    <a:pt x="407670" y="0"/>
                  </a:cubicBezTo>
                  <a:cubicBezTo>
                    <a:pt x="109855" y="0"/>
                    <a:pt x="0" y="212725"/>
                    <a:pt x="0" y="410210"/>
                  </a:cubicBezTo>
                  <a:lnTo>
                    <a:pt x="0" y="421640"/>
                  </a:lnTo>
                  <a:cubicBezTo>
                    <a:pt x="0" y="619760"/>
                    <a:pt x="86995" y="820420"/>
                    <a:pt x="398145" y="820420"/>
                  </a:cubicBezTo>
                  <a:lnTo>
                    <a:pt x="828675" y="820420"/>
                  </a:lnTo>
                  <a:lnTo>
                    <a:pt x="828675" y="680720"/>
                  </a:lnTo>
                  <a:lnTo>
                    <a:pt x="447040" y="680720"/>
                  </a:lnTo>
                  <a:cubicBezTo>
                    <a:pt x="271780" y="679450"/>
                    <a:pt x="213995" y="579120"/>
                    <a:pt x="199390" y="485775"/>
                  </a:cubicBezTo>
                </a:path>
              </a:pathLst>
            </a:custGeom>
            <a:grpFill/>
            <a:ln w="6350" cap="flat">
              <a:noFill/>
              <a:prstDash val="solid"/>
              <a:miter/>
            </a:ln>
          </p:spPr>
          <p:txBody>
            <a:bodyPr rtlCol="0" anchor="ctr"/>
            <a:lstStyle/>
            <a:p>
              <a:endParaRPr lang="fr-FR"/>
            </a:p>
          </p:txBody>
        </p:sp>
        <p:sp>
          <p:nvSpPr>
            <p:cNvPr id="43" name="Forme libre 42">
              <a:extLst>
                <a:ext uri="{FF2B5EF4-FFF2-40B4-BE49-F238E27FC236}">
                  <a16:creationId xmlns:a16="http://schemas.microsoft.com/office/drawing/2014/main" id="{188B4E3D-F2BC-F0C9-3B42-3A6D01A782EF}"/>
                </a:ext>
              </a:extLst>
            </p:cNvPr>
            <p:cNvSpPr/>
            <p:nvPr/>
          </p:nvSpPr>
          <p:spPr>
            <a:xfrm>
              <a:off x="1662192" y="6552934"/>
              <a:ext cx="102259" cy="101366"/>
            </a:xfrm>
            <a:custGeom>
              <a:avLst/>
              <a:gdLst>
                <a:gd name="connsiteX0" fmla="*/ 472440 w 800100"/>
                <a:gd name="connsiteY0" fmla="*/ 336550 h 793114"/>
                <a:gd name="connsiteX1" fmla="*/ 367030 w 800100"/>
                <a:gd name="connsiteY1" fmla="*/ 336550 h 793114"/>
                <a:gd name="connsiteX2" fmla="*/ 207010 w 800100"/>
                <a:gd name="connsiteY2" fmla="*/ 234950 h 793114"/>
                <a:gd name="connsiteX3" fmla="*/ 355600 w 800100"/>
                <a:gd name="connsiteY3" fmla="*/ 137795 h 793114"/>
                <a:gd name="connsiteX4" fmla="*/ 769620 w 800100"/>
                <a:gd name="connsiteY4" fmla="*/ 137795 h 793114"/>
                <a:gd name="connsiteX5" fmla="*/ 769620 w 800100"/>
                <a:gd name="connsiteY5" fmla="*/ 0 h 793114"/>
                <a:gd name="connsiteX6" fmla="*/ 357505 w 800100"/>
                <a:gd name="connsiteY6" fmla="*/ 0 h 793114"/>
                <a:gd name="connsiteX7" fmla="*/ 0 w 800100"/>
                <a:gd name="connsiteY7" fmla="*/ 234315 h 793114"/>
                <a:gd name="connsiteX8" fmla="*/ 327660 w 800100"/>
                <a:gd name="connsiteY8" fmla="*/ 456565 h 793114"/>
                <a:gd name="connsiteX9" fmla="*/ 433070 w 800100"/>
                <a:gd name="connsiteY9" fmla="*/ 456565 h 793114"/>
                <a:gd name="connsiteX10" fmla="*/ 593090 w 800100"/>
                <a:gd name="connsiteY10" fmla="*/ 558165 h 793114"/>
                <a:gd name="connsiteX11" fmla="*/ 444500 w 800100"/>
                <a:gd name="connsiteY11" fmla="*/ 655320 h 793114"/>
                <a:gd name="connsiteX12" fmla="*/ 30480 w 800100"/>
                <a:gd name="connsiteY12" fmla="*/ 655320 h 793114"/>
                <a:gd name="connsiteX13" fmla="*/ 30480 w 800100"/>
                <a:gd name="connsiteY13" fmla="*/ 793115 h 793114"/>
                <a:gd name="connsiteX14" fmla="*/ 442595 w 800100"/>
                <a:gd name="connsiteY14" fmla="*/ 793115 h 793114"/>
                <a:gd name="connsiteX15" fmla="*/ 800100 w 800100"/>
                <a:gd name="connsiteY15" fmla="*/ 558800 h 793114"/>
                <a:gd name="connsiteX16" fmla="*/ 472440 w 800100"/>
                <a:gd name="connsiteY16" fmla="*/ 336550 h 79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00100" h="793114">
                  <a:moveTo>
                    <a:pt x="472440" y="336550"/>
                  </a:moveTo>
                  <a:lnTo>
                    <a:pt x="367030" y="336550"/>
                  </a:lnTo>
                  <a:cubicBezTo>
                    <a:pt x="268605" y="336550"/>
                    <a:pt x="207010" y="305435"/>
                    <a:pt x="207010" y="234950"/>
                  </a:cubicBezTo>
                  <a:cubicBezTo>
                    <a:pt x="207010" y="166370"/>
                    <a:pt x="255270" y="139065"/>
                    <a:pt x="355600" y="137795"/>
                  </a:cubicBezTo>
                  <a:lnTo>
                    <a:pt x="769620" y="137795"/>
                  </a:lnTo>
                  <a:lnTo>
                    <a:pt x="769620" y="0"/>
                  </a:lnTo>
                  <a:lnTo>
                    <a:pt x="357505" y="0"/>
                  </a:lnTo>
                  <a:cubicBezTo>
                    <a:pt x="189865" y="0"/>
                    <a:pt x="0" y="27940"/>
                    <a:pt x="0" y="234315"/>
                  </a:cubicBezTo>
                  <a:cubicBezTo>
                    <a:pt x="0" y="459740"/>
                    <a:pt x="252730" y="456565"/>
                    <a:pt x="327660" y="456565"/>
                  </a:cubicBezTo>
                  <a:lnTo>
                    <a:pt x="433070" y="456565"/>
                  </a:lnTo>
                  <a:cubicBezTo>
                    <a:pt x="532130" y="456565"/>
                    <a:pt x="593090" y="487680"/>
                    <a:pt x="593090" y="558165"/>
                  </a:cubicBezTo>
                  <a:cubicBezTo>
                    <a:pt x="593090" y="626110"/>
                    <a:pt x="544830" y="654050"/>
                    <a:pt x="444500" y="655320"/>
                  </a:cubicBezTo>
                  <a:lnTo>
                    <a:pt x="30480" y="655320"/>
                  </a:lnTo>
                  <a:lnTo>
                    <a:pt x="30480" y="793115"/>
                  </a:lnTo>
                  <a:lnTo>
                    <a:pt x="442595" y="793115"/>
                  </a:lnTo>
                  <a:cubicBezTo>
                    <a:pt x="610235" y="793115"/>
                    <a:pt x="800100" y="765175"/>
                    <a:pt x="800100" y="558800"/>
                  </a:cubicBezTo>
                  <a:cubicBezTo>
                    <a:pt x="799465" y="332740"/>
                    <a:pt x="546735" y="336550"/>
                    <a:pt x="472440" y="336550"/>
                  </a:cubicBezTo>
                </a:path>
              </a:pathLst>
            </a:custGeom>
            <a:grpFill/>
            <a:ln w="6350" cap="flat">
              <a:noFill/>
              <a:prstDash val="solid"/>
              <a:miter/>
            </a:ln>
          </p:spPr>
          <p:txBody>
            <a:bodyPr rtlCol="0" anchor="ctr"/>
            <a:lstStyle/>
            <a:p>
              <a:endParaRPr lang="fr-FR"/>
            </a:p>
          </p:txBody>
        </p:sp>
      </p:grpSp>
      <p:sp>
        <p:nvSpPr>
          <p:cNvPr id="3" name="Espace réservé du pied de page 4">
            <a:extLst>
              <a:ext uri="{FF2B5EF4-FFF2-40B4-BE49-F238E27FC236}">
                <a16:creationId xmlns:a16="http://schemas.microsoft.com/office/drawing/2014/main" id="{0876A618-C67E-FA4A-F1F4-176554974371}"/>
              </a:ext>
            </a:extLst>
          </p:cNvPr>
          <p:cNvSpPr>
            <a:spLocks noGrp="1"/>
          </p:cNvSpPr>
          <p:nvPr>
            <p:ph type="ftr" sz="quarter" idx="3"/>
          </p:nvPr>
        </p:nvSpPr>
        <p:spPr>
          <a:xfrm>
            <a:off x="6096000" y="6319202"/>
            <a:ext cx="5572539" cy="365125"/>
          </a:xfrm>
          <a:prstGeom prst="rect">
            <a:avLst/>
          </a:prstGeom>
        </p:spPr>
        <p:txBody>
          <a:bodyPr vert="horz" lIns="91440" tIns="45720" rIns="91440" bIns="45720" rtlCol="0" anchor="ctr"/>
          <a:lstStyle>
            <a:lvl1pPr algn="l">
              <a:defRPr sz="900" b="0" i="0">
                <a:solidFill>
                  <a:schemeClr val="tx1">
                    <a:lumMod val="65000"/>
                    <a:lumOff val="35000"/>
                  </a:schemeClr>
                </a:solidFill>
                <a:latin typeface="CNES Sans Light" pitchFamily="2" charset="77"/>
              </a:defRPr>
            </a:lvl1pPr>
          </a:lstStyle>
          <a:p>
            <a:endParaRPr lang="fr-FR" dirty="0"/>
          </a:p>
        </p:txBody>
      </p:sp>
      <p:sp>
        <p:nvSpPr>
          <p:cNvPr id="2" name="Titre 1">
            <a:extLst>
              <a:ext uri="{FF2B5EF4-FFF2-40B4-BE49-F238E27FC236}">
                <a16:creationId xmlns:a16="http://schemas.microsoft.com/office/drawing/2014/main" id="{58892B57-7B9B-97C7-9D03-4A3F7CEED7D9}"/>
              </a:ext>
            </a:extLst>
          </p:cNvPr>
          <p:cNvSpPr>
            <a:spLocks noGrp="1"/>
          </p:cNvSpPr>
          <p:nvPr>
            <p:ph type="title" hasCustomPrompt="1"/>
          </p:nvPr>
        </p:nvSpPr>
        <p:spPr>
          <a:xfrm>
            <a:off x="365124" y="364930"/>
            <a:ext cx="9236076" cy="1298460"/>
          </a:xfrm>
        </p:spPr>
        <p:txBody>
          <a:bodyPr anchor="t">
            <a:normAutofit/>
          </a:bodyPr>
          <a:lstStyle>
            <a:lvl1pPr algn="l">
              <a:defRPr sz="2800" cap="all" baseline="0">
                <a:solidFill>
                  <a:schemeClr val="tx1"/>
                </a:solidFill>
                <a:latin typeface="CNES Poster" pitchFamily="2" charset="77"/>
              </a:defRPr>
            </a:lvl1pPr>
          </a:lstStyle>
          <a:p>
            <a:r>
              <a:rPr lang="fr-FR" dirty="0"/>
              <a:t>MODIFIEZ LE STYLE DU TITRE</a:t>
            </a:r>
          </a:p>
        </p:txBody>
      </p:sp>
      <p:cxnSp>
        <p:nvCxnSpPr>
          <p:cNvPr id="4" name="Connecteur droit 3">
            <a:extLst>
              <a:ext uri="{FF2B5EF4-FFF2-40B4-BE49-F238E27FC236}">
                <a16:creationId xmlns:a16="http://schemas.microsoft.com/office/drawing/2014/main" id="{785CD0F1-1920-3847-2C19-B8A21E4264AD}"/>
              </a:ext>
            </a:extLst>
          </p:cNvPr>
          <p:cNvCxnSpPr/>
          <p:nvPr userDrawn="1"/>
        </p:nvCxnSpPr>
        <p:spPr>
          <a:xfrm>
            <a:off x="0" y="6149975"/>
            <a:ext cx="12192000" cy="0"/>
          </a:xfrm>
          <a:prstGeom prst="line">
            <a:avLst/>
          </a:prstGeom>
          <a:ln w="12700">
            <a:gradFill flip="none" rotWithShape="1">
              <a:gsLst>
                <a:gs pos="100000">
                  <a:schemeClr val="accent4"/>
                </a:gs>
                <a:gs pos="45000">
                  <a:schemeClr val="accent2"/>
                </a:gs>
                <a:gs pos="75000">
                  <a:schemeClr val="accent3"/>
                </a:gs>
                <a:gs pos="14000">
                  <a:schemeClr val="tx2"/>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5" name="Espace réservé du texte 14">
            <a:extLst>
              <a:ext uri="{FF2B5EF4-FFF2-40B4-BE49-F238E27FC236}">
                <a16:creationId xmlns:a16="http://schemas.microsoft.com/office/drawing/2014/main" id="{892C75C9-8E9E-BE81-97B3-9C746C4563D2}"/>
              </a:ext>
            </a:extLst>
          </p:cNvPr>
          <p:cNvSpPr>
            <a:spLocks noGrp="1"/>
          </p:cNvSpPr>
          <p:nvPr>
            <p:ph type="body" sz="quarter" idx="23" hasCustomPrompt="1"/>
          </p:nvPr>
        </p:nvSpPr>
        <p:spPr>
          <a:xfrm>
            <a:off x="9629521" y="346074"/>
            <a:ext cx="2018959" cy="666937"/>
          </a:xfrm>
        </p:spPr>
        <p:txBody>
          <a:bodyPr/>
          <a:lstStyle>
            <a:lvl1pPr algn="r">
              <a:defRPr cap="all" baseline="0">
                <a:solidFill>
                  <a:schemeClr val="accent3"/>
                </a:solidFill>
              </a:defRPr>
            </a:lvl1pPr>
          </a:lstStyle>
          <a:p>
            <a:pPr lvl="0"/>
            <a:r>
              <a:rPr lang="fr-FR" dirty="0"/>
              <a:t>RAPPEL DE LA PARTIE</a:t>
            </a:r>
          </a:p>
        </p:txBody>
      </p:sp>
    </p:spTree>
    <p:extLst>
      <p:ext uri="{BB962C8B-B14F-4D97-AF65-F5344CB8AC3E}">
        <p14:creationId xmlns:p14="http://schemas.microsoft.com/office/powerpoint/2010/main" val="1987322003"/>
      </p:ext>
    </p:extLst>
  </p:cSld>
  <p:clrMapOvr>
    <a:masterClrMapping/>
  </p:clrMapOvr>
  <p:extLst>
    <p:ext uri="{DCECCB84-F9BA-43D5-87BE-67443E8EF086}">
      <p15:sldGuideLst xmlns:p15="http://schemas.microsoft.com/office/powerpoint/2012/main">
        <p15:guide id="1" orient="horz" pos="3874">
          <p15:clr>
            <a:srgbClr val="FBAE40"/>
          </p15:clr>
        </p15:guide>
        <p15:guide id="2" orient="horz" pos="3775">
          <p15:clr>
            <a:srgbClr val="FBAE40"/>
          </p15:clr>
        </p15:guide>
        <p15:guide id="3"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LIDE 4 IMAGES + TEXTE CLAIR">
    <p:spTree>
      <p:nvGrpSpPr>
        <p:cNvPr id="1" name=""/>
        <p:cNvGrpSpPr/>
        <p:nvPr/>
      </p:nvGrpSpPr>
      <p:grpSpPr>
        <a:xfrm>
          <a:off x="0" y="0"/>
          <a:ext cx="0" cy="0"/>
          <a:chOff x="0" y="0"/>
          <a:chExt cx="0" cy="0"/>
        </a:xfrm>
      </p:grpSpPr>
      <p:sp>
        <p:nvSpPr>
          <p:cNvPr id="16" name="Espace réservé pour une image  13">
            <a:extLst>
              <a:ext uri="{FF2B5EF4-FFF2-40B4-BE49-F238E27FC236}">
                <a16:creationId xmlns:a16="http://schemas.microsoft.com/office/drawing/2014/main" id="{5812DABB-1D3B-C73C-9B8C-4434B0B25969}"/>
              </a:ext>
            </a:extLst>
          </p:cNvPr>
          <p:cNvSpPr>
            <a:spLocks noGrp="1"/>
          </p:cNvSpPr>
          <p:nvPr>
            <p:ph type="pic" sz="quarter" idx="22"/>
          </p:nvPr>
        </p:nvSpPr>
        <p:spPr>
          <a:xfrm>
            <a:off x="618980" y="2074741"/>
            <a:ext cx="2261109" cy="1700389"/>
          </a:xfrm>
          <a:solidFill>
            <a:schemeClr val="bg1">
              <a:lumMod val="85000"/>
            </a:schemeClr>
          </a:solidFill>
        </p:spPr>
        <p:txBody>
          <a:bodyPr/>
          <a:lstStyle/>
          <a:p>
            <a:endParaRPr lang="fr-FR"/>
          </a:p>
        </p:txBody>
      </p:sp>
      <p:sp>
        <p:nvSpPr>
          <p:cNvPr id="26" name="Espace réservé pour une image  13">
            <a:extLst>
              <a:ext uri="{FF2B5EF4-FFF2-40B4-BE49-F238E27FC236}">
                <a16:creationId xmlns:a16="http://schemas.microsoft.com/office/drawing/2014/main" id="{51AAD11E-4E36-F38B-F722-7BAEBEDAE272}"/>
              </a:ext>
            </a:extLst>
          </p:cNvPr>
          <p:cNvSpPr>
            <a:spLocks noGrp="1"/>
          </p:cNvSpPr>
          <p:nvPr>
            <p:ph type="pic" sz="quarter" idx="25"/>
          </p:nvPr>
        </p:nvSpPr>
        <p:spPr>
          <a:xfrm>
            <a:off x="3446586" y="2074741"/>
            <a:ext cx="2261109" cy="1700389"/>
          </a:xfrm>
          <a:solidFill>
            <a:schemeClr val="bg1">
              <a:lumMod val="85000"/>
            </a:schemeClr>
          </a:solidFill>
        </p:spPr>
        <p:txBody>
          <a:bodyPr/>
          <a:lstStyle/>
          <a:p>
            <a:endParaRPr lang="fr-FR"/>
          </a:p>
        </p:txBody>
      </p:sp>
      <p:sp>
        <p:nvSpPr>
          <p:cNvPr id="29" name="Espace réservé pour une image  13">
            <a:extLst>
              <a:ext uri="{FF2B5EF4-FFF2-40B4-BE49-F238E27FC236}">
                <a16:creationId xmlns:a16="http://schemas.microsoft.com/office/drawing/2014/main" id="{F325FDF3-80F2-7684-432F-0D2E2047F433}"/>
              </a:ext>
            </a:extLst>
          </p:cNvPr>
          <p:cNvSpPr>
            <a:spLocks noGrp="1"/>
          </p:cNvSpPr>
          <p:nvPr>
            <p:ph type="pic" sz="quarter" idx="28"/>
          </p:nvPr>
        </p:nvSpPr>
        <p:spPr>
          <a:xfrm>
            <a:off x="6274192" y="2074741"/>
            <a:ext cx="2261109" cy="1700389"/>
          </a:xfrm>
          <a:solidFill>
            <a:schemeClr val="bg1">
              <a:lumMod val="85000"/>
            </a:schemeClr>
          </a:solidFill>
        </p:spPr>
        <p:txBody>
          <a:bodyPr/>
          <a:lstStyle/>
          <a:p>
            <a:endParaRPr lang="fr-FR"/>
          </a:p>
        </p:txBody>
      </p:sp>
      <p:sp>
        <p:nvSpPr>
          <p:cNvPr id="32" name="Espace réservé pour une image  13">
            <a:extLst>
              <a:ext uri="{FF2B5EF4-FFF2-40B4-BE49-F238E27FC236}">
                <a16:creationId xmlns:a16="http://schemas.microsoft.com/office/drawing/2014/main" id="{F51202DA-FB6B-329C-9204-1DCDA7E15831}"/>
              </a:ext>
            </a:extLst>
          </p:cNvPr>
          <p:cNvSpPr>
            <a:spLocks noGrp="1"/>
          </p:cNvSpPr>
          <p:nvPr>
            <p:ph type="pic" sz="quarter" idx="31"/>
          </p:nvPr>
        </p:nvSpPr>
        <p:spPr>
          <a:xfrm>
            <a:off x="9101798" y="2074741"/>
            <a:ext cx="2261109" cy="1700389"/>
          </a:xfrm>
          <a:solidFill>
            <a:schemeClr val="bg1">
              <a:lumMod val="85000"/>
            </a:schemeClr>
          </a:solidFill>
        </p:spPr>
        <p:txBody>
          <a:bodyPr/>
          <a:lstStyle/>
          <a:p>
            <a:endParaRPr lang="fr-FR"/>
          </a:p>
        </p:txBody>
      </p:sp>
      <p:grpSp>
        <p:nvGrpSpPr>
          <p:cNvPr id="35" name="Groupe 34">
            <a:extLst>
              <a:ext uri="{FF2B5EF4-FFF2-40B4-BE49-F238E27FC236}">
                <a16:creationId xmlns:a16="http://schemas.microsoft.com/office/drawing/2014/main" id="{5DE35347-8014-985C-6919-2978394B24E2}"/>
              </a:ext>
            </a:extLst>
          </p:cNvPr>
          <p:cNvGrpSpPr/>
          <p:nvPr userDrawn="1"/>
        </p:nvGrpSpPr>
        <p:grpSpPr>
          <a:xfrm>
            <a:off x="359170" y="6153060"/>
            <a:ext cx="781291" cy="704939"/>
            <a:chOff x="2295604" y="0"/>
            <a:chExt cx="7600791" cy="6858000"/>
          </a:xfrm>
        </p:grpSpPr>
        <p:sp>
          <p:nvSpPr>
            <p:cNvPr id="36" name="Forme libre 35">
              <a:extLst>
                <a:ext uri="{FF2B5EF4-FFF2-40B4-BE49-F238E27FC236}">
                  <a16:creationId xmlns:a16="http://schemas.microsoft.com/office/drawing/2014/main" id="{789BA598-6C58-6C8E-0FDE-B92AE1B0C176}"/>
                </a:ext>
              </a:extLst>
            </p:cNvPr>
            <p:cNvSpPr/>
            <p:nvPr/>
          </p:nvSpPr>
          <p:spPr>
            <a:xfrm>
              <a:off x="2295604" y="0"/>
              <a:ext cx="7600791" cy="6858000"/>
            </a:xfrm>
            <a:custGeom>
              <a:avLst/>
              <a:gdLst>
                <a:gd name="connsiteX0" fmla="*/ 0 w 7600791"/>
                <a:gd name="connsiteY0" fmla="*/ 0 h 6858000"/>
                <a:gd name="connsiteX1" fmla="*/ 7600791 w 7600791"/>
                <a:gd name="connsiteY1" fmla="*/ 0 h 6858000"/>
                <a:gd name="connsiteX2" fmla="*/ 7600791 w 7600791"/>
                <a:gd name="connsiteY2" fmla="*/ 6858000 h 6858000"/>
                <a:gd name="connsiteX3" fmla="*/ 0 w 76007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600791" h="6858000">
                  <a:moveTo>
                    <a:pt x="0" y="0"/>
                  </a:moveTo>
                  <a:lnTo>
                    <a:pt x="7600791" y="0"/>
                  </a:lnTo>
                  <a:lnTo>
                    <a:pt x="7600791" y="6858000"/>
                  </a:lnTo>
                  <a:lnTo>
                    <a:pt x="0" y="6858000"/>
                  </a:lnTo>
                  <a:close/>
                </a:path>
              </a:pathLst>
            </a:custGeom>
            <a:solidFill>
              <a:srgbClr val="FFFFFF"/>
            </a:solidFill>
            <a:ln w="893" cap="flat">
              <a:noFill/>
              <a:prstDash val="solid"/>
              <a:miter/>
            </a:ln>
          </p:spPr>
          <p:txBody>
            <a:bodyPr rtlCol="0" anchor="ctr"/>
            <a:lstStyle/>
            <a:p>
              <a:endParaRPr lang="fr-FR"/>
            </a:p>
          </p:txBody>
        </p:sp>
        <p:grpSp>
          <p:nvGrpSpPr>
            <p:cNvPr id="37" name="Graphique 12">
              <a:extLst>
                <a:ext uri="{FF2B5EF4-FFF2-40B4-BE49-F238E27FC236}">
                  <a16:creationId xmlns:a16="http://schemas.microsoft.com/office/drawing/2014/main" id="{78E20E2E-E490-5D56-DA91-6FD09D4D4DB6}"/>
                </a:ext>
              </a:extLst>
            </p:cNvPr>
            <p:cNvGrpSpPr/>
            <p:nvPr/>
          </p:nvGrpSpPr>
          <p:grpSpPr>
            <a:xfrm>
              <a:off x="3189814" y="894132"/>
              <a:ext cx="2464444" cy="894132"/>
              <a:chOff x="3189814" y="894132"/>
              <a:chExt cx="2464444" cy="894132"/>
            </a:xfrm>
          </p:grpSpPr>
          <p:sp>
            <p:nvSpPr>
              <p:cNvPr id="40" name="Forme libre 39">
                <a:extLst>
                  <a:ext uri="{FF2B5EF4-FFF2-40B4-BE49-F238E27FC236}">
                    <a16:creationId xmlns:a16="http://schemas.microsoft.com/office/drawing/2014/main" id="{57EE361D-5C42-528B-98B4-712341BC876E}"/>
                  </a:ext>
                </a:extLst>
              </p:cNvPr>
              <p:cNvSpPr/>
              <p:nvPr/>
            </p:nvSpPr>
            <p:spPr>
              <a:xfrm>
                <a:off x="3189814" y="894132"/>
                <a:ext cx="1166050" cy="894132"/>
              </a:xfrm>
              <a:custGeom>
                <a:avLst/>
                <a:gdLst>
                  <a:gd name="connsiteX0" fmla="*/ 1023871 w 1166050"/>
                  <a:gd name="connsiteY0" fmla="*/ 790414 h 894132"/>
                  <a:gd name="connsiteX1" fmla="*/ 1052486 w 1166050"/>
                  <a:gd name="connsiteY1" fmla="*/ 760013 h 894132"/>
                  <a:gd name="connsiteX2" fmla="*/ 1108821 w 1166050"/>
                  <a:gd name="connsiteY2" fmla="*/ 702789 h 894132"/>
                  <a:gd name="connsiteX3" fmla="*/ 1127600 w 1166050"/>
                  <a:gd name="connsiteY3" fmla="*/ 688482 h 894132"/>
                  <a:gd name="connsiteX4" fmla="*/ 1131177 w 1166050"/>
                  <a:gd name="connsiteY4" fmla="*/ 681329 h 894132"/>
                  <a:gd name="connsiteX5" fmla="*/ 1108821 w 1166050"/>
                  <a:gd name="connsiteY5" fmla="*/ 694741 h 894132"/>
                  <a:gd name="connsiteX6" fmla="*/ 1107033 w 1166050"/>
                  <a:gd name="connsiteY6" fmla="*/ 691165 h 894132"/>
                  <a:gd name="connsiteX7" fmla="*/ 1124917 w 1166050"/>
                  <a:gd name="connsiteY7" fmla="*/ 677753 h 894132"/>
                  <a:gd name="connsiteX8" fmla="*/ 1124023 w 1166050"/>
                  <a:gd name="connsiteY8" fmla="*/ 677753 h 894132"/>
                  <a:gd name="connsiteX9" fmla="*/ 1122234 w 1166050"/>
                  <a:gd name="connsiteY9" fmla="*/ 674176 h 894132"/>
                  <a:gd name="connsiteX10" fmla="*/ 1068582 w 1166050"/>
                  <a:gd name="connsiteY10" fmla="*/ 699212 h 894132"/>
                  <a:gd name="connsiteX11" fmla="*/ 1060534 w 1166050"/>
                  <a:gd name="connsiteY11" fmla="*/ 697424 h 894132"/>
                  <a:gd name="connsiteX12" fmla="*/ 991680 w 1166050"/>
                  <a:gd name="connsiteY12" fmla="*/ 737660 h 894132"/>
                  <a:gd name="connsiteX13" fmla="*/ 991680 w 1166050"/>
                  <a:gd name="connsiteY13" fmla="*/ 734083 h 894132"/>
                  <a:gd name="connsiteX14" fmla="*/ 961277 w 1166050"/>
                  <a:gd name="connsiteY14" fmla="*/ 745707 h 894132"/>
                  <a:gd name="connsiteX15" fmla="*/ 919249 w 1166050"/>
                  <a:gd name="connsiteY15" fmla="*/ 747495 h 894132"/>
                  <a:gd name="connsiteX16" fmla="*/ 857548 w 1166050"/>
                  <a:gd name="connsiteY16" fmla="*/ 758225 h 894132"/>
                  <a:gd name="connsiteX17" fmla="*/ 855760 w 1166050"/>
                  <a:gd name="connsiteY17" fmla="*/ 759119 h 894132"/>
                  <a:gd name="connsiteX18" fmla="*/ 824462 w 1166050"/>
                  <a:gd name="connsiteY18" fmla="*/ 771637 h 894132"/>
                  <a:gd name="connsiteX19" fmla="*/ 820885 w 1166050"/>
                  <a:gd name="connsiteY19" fmla="*/ 775213 h 894132"/>
                  <a:gd name="connsiteX20" fmla="*/ 809261 w 1166050"/>
                  <a:gd name="connsiteY20" fmla="*/ 785049 h 894132"/>
                  <a:gd name="connsiteX21" fmla="*/ 781540 w 1166050"/>
                  <a:gd name="connsiteY21" fmla="*/ 807402 h 894132"/>
                  <a:gd name="connsiteX22" fmla="*/ 778858 w 1166050"/>
                  <a:gd name="connsiteY22" fmla="*/ 808296 h 894132"/>
                  <a:gd name="connsiteX23" fmla="*/ 752031 w 1166050"/>
                  <a:gd name="connsiteY23" fmla="*/ 834226 h 894132"/>
                  <a:gd name="connsiteX24" fmla="*/ 746666 w 1166050"/>
                  <a:gd name="connsiteY24" fmla="*/ 835120 h 894132"/>
                  <a:gd name="connsiteX25" fmla="*/ 747560 w 1166050"/>
                  <a:gd name="connsiteY25" fmla="*/ 833332 h 894132"/>
                  <a:gd name="connsiteX26" fmla="*/ 752031 w 1166050"/>
                  <a:gd name="connsiteY26" fmla="*/ 826179 h 894132"/>
                  <a:gd name="connsiteX27" fmla="*/ 757396 w 1166050"/>
                  <a:gd name="connsiteY27" fmla="*/ 818132 h 894132"/>
                  <a:gd name="connsiteX28" fmla="*/ 764550 w 1166050"/>
                  <a:gd name="connsiteY28" fmla="*/ 808296 h 894132"/>
                  <a:gd name="connsiteX29" fmla="*/ 764550 w 1166050"/>
                  <a:gd name="connsiteY29" fmla="*/ 806508 h 894132"/>
                  <a:gd name="connsiteX30" fmla="*/ 761868 w 1166050"/>
                  <a:gd name="connsiteY30" fmla="*/ 805614 h 894132"/>
                  <a:gd name="connsiteX31" fmla="*/ 790482 w 1166050"/>
                  <a:gd name="connsiteY31" fmla="*/ 784155 h 894132"/>
                  <a:gd name="connsiteX32" fmla="*/ 788694 w 1166050"/>
                  <a:gd name="connsiteY32" fmla="*/ 782366 h 894132"/>
                  <a:gd name="connsiteX33" fmla="*/ 791377 w 1166050"/>
                  <a:gd name="connsiteY33" fmla="*/ 777896 h 894132"/>
                  <a:gd name="connsiteX34" fmla="*/ 792271 w 1166050"/>
                  <a:gd name="connsiteY34" fmla="*/ 776107 h 894132"/>
                  <a:gd name="connsiteX35" fmla="*/ 791377 w 1166050"/>
                  <a:gd name="connsiteY35" fmla="*/ 774319 h 894132"/>
                  <a:gd name="connsiteX36" fmla="*/ 783329 w 1166050"/>
                  <a:gd name="connsiteY36" fmla="*/ 779684 h 894132"/>
                  <a:gd name="connsiteX37" fmla="*/ 769915 w 1166050"/>
                  <a:gd name="connsiteY37" fmla="*/ 790414 h 894132"/>
                  <a:gd name="connsiteX38" fmla="*/ 767233 w 1166050"/>
                  <a:gd name="connsiteY38" fmla="*/ 790414 h 894132"/>
                  <a:gd name="connsiteX39" fmla="*/ 765444 w 1166050"/>
                  <a:gd name="connsiteY39" fmla="*/ 789519 h 894132"/>
                  <a:gd name="connsiteX40" fmla="*/ 765444 w 1166050"/>
                  <a:gd name="connsiteY40" fmla="*/ 788625 h 894132"/>
                  <a:gd name="connsiteX41" fmla="*/ 766339 w 1166050"/>
                  <a:gd name="connsiteY41" fmla="*/ 786837 h 894132"/>
                  <a:gd name="connsiteX42" fmla="*/ 767233 w 1166050"/>
                  <a:gd name="connsiteY42" fmla="*/ 785049 h 894132"/>
                  <a:gd name="connsiteX43" fmla="*/ 768127 w 1166050"/>
                  <a:gd name="connsiteY43" fmla="*/ 784155 h 894132"/>
                  <a:gd name="connsiteX44" fmla="*/ 769021 w 1166050"/>
                  <a:gd name="connsiteY44" fmla="*/ 782366 h 894132"/>
                  <a:gd name="connsiteX45" fmla="*/ 769915 w 1166050"/>
                  <a:gd name="connsiteY45" fmla="*/ 780578 h 894132"/>
                  <a:gd name="connsiteX46" fmla="*/ 771704 w 1166050"/>
                  <a:gd name="connsiteY46" fmla="*/ 777002 h 894132"/>
                  <a:gd name="connsiteX47" fmla="*/ 772598 w 1166050"/>
                  <a:gd name="connsiteY47" fmla="*/ 775213 h 894132"/>
                  <a:gd name="connsiteX48" fmla="*/ 774387 w 1166050"/>
                  <a:gd name="connsiteY48" fmla="*/ 772531 h 894132"/>
                  <a:gd name="connsiteX49" fmla="*/ 773492 w 1166050"/>
                  <a:gd name="connsiteY49" fmla="*/ 769849 h 894132"/>
                  <a:gd name="connsiteX50" fmla="*/ 785117 w 1166050"/>
                  <a:gd name="connsiteY50" fmla="*/ 760013 h 894132"/>
                  <a:gd name="connsiteX51" fmla="*/ 784223 w 1166050"/>
                  <a:gd name="connsiteY51" fmla="*/ 760013 h 894132"/>
                  <a:gd name="connsiteX52" fmla="*/ 803895 w 1166050"/>
                  <a:gd name="connsiteY52" fmla="*/ 749283 h 894132"/>
                  <a:gd name="connsiteX53" fmla="*/ 806578 w 1166050"/>
                  <a:gd name="connsiteY53" fmla="*/ 746601 h 894132"/>
                  <a:gd name="connsiteX54" fmla="*/ 779752 w 1166050"/>
                  <a:gd name="connsiteY54" fmla="*/ 760013 h 894132"/>
                  <a:gd name="connsiteX55" fmla="*/ 777069 w 1166050"/>
                  <a:gd name="connsiteY55" fmla="*/ 761801 h 894132"/>
                  <a:gd name="connsiteX56" fmla="*/ 772598 w 1166050"/>
                  <a:gd name="connsiteY56" fmla="*/ 760013 h 894132"/>
                  <a:gd name="connsiteX57" fmla="*/ 772598 w 1166050"/>
                  <a:gd name="connsiteY57" fmla="*/ 759119 h 894132"/>
                  <a:gd name="connsiteX58" fmla="*/ 782434 w 1166050"/>
                  <a:gd name="connsiteY58" fmla="*/ 751072 h 894132"/>
                  <a:gd name="connsiteX59" fmla="*/ 786011 w 1166050"/>
                  <a:gd name="connsiteY59" fmla="*/ 752860 h 894132"/>
                  <a:gd name="connsiteX60" fmla="*/ 977372 w 1166050"/>
                  <a:gd name="connsiteY60" fmla="*/ 699212 h 894132"/>
                  <a:gd name="connsiteX61" fmla="*/ 992574 w 1166050"/>
                  <a:gd name="connsiteY61" fmla="*/ 689377 h 894132"/>
                  <a:gd name="connsiteX62" fmla="*/ 1017612 w 1166050"/>
                  <a:gd name="connsiteY62" fmla="*/ 672388 h 894132"/>
                  <a:gd name="connsiteX63" fmla="*/ 1046227 w 1166050"/>
                  <a:gd name="connsiteY63" fmla="*/ 633940 h 894132"/>
                  <a:gd name="connsiteX64" fmla="*/ 1044438 w 1166050"/>
                  <a:gd name="connsiteY64" fmla="*/ 630364 h 894132"/>
                  <a:gd name="connsiteX65" fmla="*/ 970219 w 1166050"/>
                  <a:gd name="connsiteY65" fmla="*/ 685800 h 894132"/>
                  <a:gd name="connsiteX66" fmla="*/ 858442 w 1166050"/>
                  <a:gd name="connsiteY66" fmla="*/ 706365 h 894132"/>
                  <a:gd name="connsiteX67" fmla="*/ 866490 w 1166050"/>
                  <a:gd name="connsiteY67" fmla="*/ 702789 h 894132"/>
                  <a:gd name="connsiteX68" fmla="*/ 873644 w 1166050"/>
                  <a:gd name="connsiteY68" fmla="*/ 692953 h 894132"/>
                  <a:gd name="connsiteX69" fmla="*/ 879009 w 1166050"/>
                  <a:gd name="connsiteY69" fmla="*/ 692953 h 894132"/>
                  <a:gd name="connsiteX70" fmla="*/ 882586 w 1166050"/>
                  <a:gd name="connsiteY70" fmla="*/ 689377 h 894132"/>
                  <a:gd name="connsiteX71" fmla="*/ 889740 w 1166050"/>
                  <a:gd name="connsiteY71" fmla="*/ 687588 h 894132"/>
                  <a:gd name="connsiteX72" fmla="*/ 866490 w 1166050"/>
                  <a:gd name="connsiteY72" fmla="*/ 687588 h 894132"/>
                  <a:gd name="connsiteX73" fmla="*/ 871855 w 1166050"/>
                  <a:gd name="connsiteY73" fmla="*/ 677753 h 894132"/>
                  <a:gd name="connsiteX74" fmla="*/ 879009 w 1166050"/>
                  <a:gd name="connsiteY74" fmla="*/ 677753 h 894132"/>
                  <a:gd name="connsiteX75" fmla="*/ 882586 w 1166050"/>
                  <a:gd name="connsiteY75" fmla="*/ 670600 h 894132"/>
                  <a:gd name="connsiteX76" fmla="*/ 955017 w 1166050"/>
                  <a:gd name="connsiteY76" fmla="*/ 630364 h 894132"/>
                  <a:gd name="connsiteX77" fmla="*/ 941604 w 1166050"/>
                  <a:gd name="connsiteY77" fmla="*/ 632152 h 894132"/>
                  <a:gd name="connsiteX78" fmla="*/ 945181 w 1166050"/>
                  <a:gd name="connsiteY78" fmla="*/ 626787 h 894132"/>
                  <a:gd name="connsiteX79" fmla="*/ 997939 w 1166050"/>
                  <a:gd name="connsiteY79" fmla="*/ 604434 h 894132"/>
                  <a:gd name="connsiteX80" fmla="*/ 979161 w 1166050"/>
                  <a:gd name="connsiteY80" fmla="*/ 604434 h 894132"/>
                  <a:gd name="connsiteX81" fmla="*/ 988997 w 1166050"/>
                  <a:gd name="connsiteY81" fmla="*/ 599069 h 894132"/>
                  <a:gd name="connsiteX82" fmla="*/ 988997 w 1166050"/>
                  <a:gd name="connsiteY82" fmla="*/ 593704 h 894132"/>
                  <a:gd name="connsiteX83" fmla="*/ 992574 w 1166050"/>
                  <a:gd name="connsiteY83" fmla="*/ 591916 h 894132"/>
                  <a:gd name="connsiteX84" fmla="*/ 988997 w 1166050"/>
                  <a:gd name="connsiteY84" fmla="*/ 590128 h 894132"/>
                  <a:gd name="connsiteX85" fmla="*/ 998833 w 1166050"/>
                  <a:gd name="connsiteY85" fmla="*/ 584763 h 894132"/>
                  <a:gd name="connsiteX86" fmla="*/ 993468 w 1166050"/>
                  <a:gd name="connsiteY86" fmla="*/ 582975 h 894132"/>
                  <a:gd name="connsiteX87" fmla="*/ 1015823 w 1166050"/>
                  <a:gd name="connsiteY87" fmla="*/ 573139 h 894132"/>
                  <a:gd name="connsiteX88" fmla="*/ 1008670 w 1166050"/>
                  <a:gd name="connsiteY88" fmla="*/ 569563 h 894132"/>
                  <a:gd name="connsiteX89" fmla="*/ 1012247 w 1166050"/>
                  <a:gd name="connsiteY89" fmla="*/ 567774 h 894132"/>
                  <a:gd name="connsiteX90" fmla="*/ 1008670 w 1166050"/>
                  <a:gd name="connsiteY90" fmla="*/ 567774 h 894132"/>
                  <a:gd name="connsiteX91" fmla="*/ 1006881 w 1166050"/>
                  <a:gd name="connsiteY91" fmla="*/ 560621 h 894132"/>
                  <a:gd name="connsiteX92" fmla="*/ 1022083 w 1166050"/>
                  <a:gd name="connsiteY92" fmla="*/ 520385 h 894132"/>
                  <a:gd name="connsiteX93" fmla="*/ 1018506 w 1166050"/>
                  <a:gd name="connsiteY93" fmla="*/ 518597 h 894132"/>
                  <a:gd name="connsiteX94" fmla="*/ 949652 w 1166050"/>
                  <a:gd name="connsiteY94" fmla="*/ 550786 h 894132"/>
                  <a:gd name="connsiteX95" fmla="*/ 938027 w 1166050"/>
                  <a:gd name="connsiteY95" fmla="*/ 550786 h 894132"/>
                  <a:gd name="connsiteX96" fmla="*/ 909412 w 1166050"/>
                  <a:gd name="connsiteY96" fmla="*/ 548998 h 894132"/>
                  <a:gd name="connsiteX97" fmla="*/ 892422 w 1166050"/>
                  <a:gd name="connsiteY97" fmla="*/ 535586 h 894132"/>
                  <a:gd name="connsiteX98" fmla="*/ 850394 w 1166050"/>
                  <a:gd name="connsiteY98" fmla="*/ 515021 h 894132"/>
                  <a:gd name="connsiteX99" fmla="*/ 720734 w 1166050"/>
                  <a:gd name="connsiteY99" fmla="*/ 496244 h 894132"/>
                  <a:gd name="connsiteX100" fmla="*/ 779752 w 1166050"/>
                  <a:gd name="connsiteY100" fmla="*/ 479255 h 894132"/>
                  <a:gd name="connsiteX101" fmla="*/ 865596 w 1166050"/>
                  <a:gd name="connsiteY101" fmla="*/ 462267 h 894132"/>
                  <a:gd name="connsiteX102" fmla="*/ 848606 w 1166050"/>
                  <a:gd name="connsiteY102" fmla="*/ 462267 h 894132"/>
                  <a:gd name="connsiteX103" fmla="*/ 776175 w 1166050"/>
                  <a:gd name="connsiteY103" fmla="*/ 472102 h 894132"/>
                  <a:gd name="connsiteX104" fmla="*/ 726993 w 1166050"/>
                  <a:gd name="connsiteY104" fmla="*/ 485514 h 894132"/>
                  <a:gd name="connsiteX105" fmla="*/ 700167 w 1166050"/>
                  <a:gd name="connsiteY105" fmla="*/ 497138 h 894132"/>
                  <a:gd name="connsiteX106" fmla="*/ 700167 w 1166050"/>
                  <a:gd name="connsiteY106" fmla="*/ 491773 h 894132"/>
                  <a:gd name="connsiteX107" fmla="*/ 764550 w 1166050"/>
                  <a:gd name="connsiteY107" fmla="*/ 449749 h 894132"/>
                  <a:gd name="connsiteX108" fmla="*/ 853971 w 1166050"/>
                  <a:gd name="connsiteY108" fmla="*/ 453325 h 894132"/>
                  <a:gd name="connsiteX109" fmla="*/ 918354 w 1166050"/>
                  <a:gd name="connsiteY109" fmla="*/ 464949 h 894132"/>
                  <a:gd name="connsiteX110" fmla="*/ 935344 w 1166050"/>
                  <a:gd name="connsiteY110" fmla="*/ 480149 h 894132"/>
                  <a:gd name="connsiteX111" fmla="*/ 965748 w 1166050"/>
                  <a:gd name="connsiteY111" fmla="*/ 487302 h 894132"/>
                  <a:gd name="connsiteX112" fmla="*/ 965748 w 1166050"/>
                  <a:gd name="connsiteY112" fmla="*/ 477467 h 894132"/>
                  <a:gd name="connsiteX113" fmla="*/ 988103 w 1166050"/>
                  <a:gd name="connsiteY113" fmla="*/ 475679 h 894132"/>
                  <a:gd name="connsiteX114" fmla="*/ 969324 w 1166050"/>
                  <a:gd name="connsiteY114" fmla="*/ 439913 h 894132"/>
                  <a:gd name="connsiteX115" fmla="*/ 971113 w 1166050"/>
                  <a:gd name="connsiteY115" fmla="*/ 436337 h 894132"/>
                  <a:gd name="connsiteX116" fmla="*/ 1011352 w 1166050"/>
                  <a:gd name="connsiteY116" fmla="*/ 470314 h 894132"/>
                  <a:gd name="connsiteX117" fmla="*/ 1036390 w 1166050"/>
                  <a:gd name="connsiteY117" fmla="*/ 468526 h 894132"/>
                  <a:gd name="connsiteX118" fmla="*/ 997045 w 1166050"/>
                  <a:gd name="connsiteY118" fmla="*/ 417560 h 894132"/>
                  <a:gd name="connsiteX119" fmla="*/ 997045 w 1166050"/>
                  <a:gd name="connsiteY119" fmla="*/ 410407 h 894132"/>
                  <a:gd name="connsiteX120" fmla="*/ 991680 w 1166050"/>
                  <a:gd name="connsiteY120" fmla="*/ 406831 h 894132"/>
                  <a:gd name="connsiteX121" fmla="*/ 991680 w 1166050"/>
                  <a:gd name="connsiteY121" fmla="*/ 399677 h 894132"/>
                  <a:gd name="connsiteX122" fmla="*/ 983632 w 1166050"/>
                  <a:gd name="connsiteY122" fmla="*/ 384477 h 894132"/>
                  <a:gd name="connsiteX123" fmla="*/ 978267 w 1166050"/>
                  <a:gd name="connsiteY123" fmla="*/ 354077 h 894132"/>
                  <a:gd name="connsiteX124" fmla="*/ 971113 w 1166050"/>
                  <a:gd name="connsiteY124" fmla="*/ 325464 h 894132"/>
                  <a:gd name="connsiteX125" fmla="*/ 955911 w 1166050"/>
                  <a:gd name="connsiteY125" fmla="*/ 244098 h 894132"/>
                  <a:gd name="connsiteX126" fmla="*/ 989891 w 1166050"/>
                  <a:gd name="connsiteY126" fmla="*/ 158262 h 894132"/>
                  <a:gd name="connsiteX127" fmla="*/ 1037284 w 1166050"/>
                  <a:gd name="connsiteY127" fmla="*/ 104614 h 894132"/>
                  <a:gd name="connsiteX128" fmla="*/ 1069476 w 1166050"/>
                  <a:gd name="connsiteY128" fmla="*/ 50966 h 894132"/>
                  <a:gd name="connsiteX129" fmla="*/ 1121340 w 1166050"/>
                  <a:gd name="connsiteY129" fmla="*/ 16989 h 894132"/>
                  <a:gd name="connsiteX130" fmla="*/ 1166051 w 1166050"/>
                  <a:gd name="connsiteY130" fmla="*/ 0 h 894132"/>
                  <a:gd name="connsiteX131" fmla="*/ 0 w 1166050"/>
                  <a:gd name="connsiteY131" fmla="*/ 0 h 894132"/>
                  <a:gd name="connsiteX132" fmla="*/ 0 w 1166050"/>
                  <a:gd name="connsiteY132" fmla="*/ 894133 h 894132"/>
                  <a:gd name="connsiteX133" fmla="*/ 828933 w 1166050"/>
                  <a:gd name="connsiteY133" fmla="*/ 894133 h 894132"/>
                  <a:gd name="connsiteX134" fmla="*/ 938027 w 1166050"/>
                  <a:gd name="connsiteY134" fmla="*/ 837803 h 894132"/>
                  <a:gd name="connsiteX135" fmla="*/ 1023871 w 1166050"/>
                  <a:gd name="connsiteY135" fmla="*/ 790414 h 894132"/>
                  <a:gd name="connsiteX136" fmla="*/ 764550 w 1166050"/>
                  <a:gd name="connsiteY136" fmla="*/ 668812 h 894132"/>
                  <a:gd name="connsiteX137" fmla="*/ 756502 w 1166050"/>
                  <a:gd name="connsiteY137" fmla="*/ 667023 h 894132"/>
                  <a:gd name="connsiteX138" fmla="*/ 777069 w 1166050"/>
                  <a:gd name="connsiteY138" fmla="*/ 655400 h 894132"/>
                  <a:gd name="connsiteX139" fmla="*/ 788694 w 1166050"/>
                  <a:gd name="connsiteY139" fmla="*/ 651823 h 894132"/>
                  <a:gd name="connsiteX140" fmla="*/ 800319 w 1166050"/>
                  <a:gd name="connsiteY140" fmla="*/ 658976 h 894132"/>
                  <a:gd name="connsiteX141" fmla="*/ 764550 w 1166050"/>
                  <a:gd name="connsiteY141" fmla="*/ 668812 h 894132"/>
                  <a:gd name="connsiteX142" fmla="*/ 505229 w 1166050"/>
                  <a:gd name="connsiteY142" fmla="*/ 632152 h 894132"/>
                  <a:gd name="connsiteX143" fmla="*/ 503441 w 1166050"/>
                  <a:gd name="connsiteY143" fmla="*/ 628576 h 894132"/>
                  <a:gd name="connsiteX144" fmla="*/ 557988 w 1166050"/>
                  <a:gd name="connsiteY144" fmla="*/ 542739 h 894132"/>
                  <a:gd name="connsiteX145" fmla="*/ 615217 w 1166050"/>
                  <a:gd name="connsiteY145" fmla="*/ 495350 h 894132"/>
                  <a:gd name="connsiteX146" fmla="*/ 710003 w 1166050"/>
                  <a:gd name="connsiteY146" fmla="*/ 421137 h 894132"/>
                  <a:gd name="connsiteX147" fmla="*/ 753820 w 1166050"/>
                  <a:gd name="connsiteY147" fmla="*/ 422925 h 894132"/>
                  <a:gd name="connsiteX148" fmla="*/ 733253 w 1166050"/>
                  <a:gd name="connsiteY148" fmla="*/ 432760 h 894132"/>
                  <a:gd name="connsiteX149" fmla="*/ 727888 w 1166050"/>
                  <a:gd name="connsiteY149" fmla="*/ 430972 h 894132"/>
                  <a:gd name="connsiteX150" fmla="*/ 729676 w 1166050"/>
                  <a:gd name="connsiteY150" fmla="*/ 425607 h 894132"/>
                  <a:gd name="connsiteX151" fmla="*/ 676023 w 1166050"/>
                  <a:gd name="connsiteY151" fmla="*/ 474785 h 894132"/>
                  <a:gd name="connsiteX152" fmla="*/ 637572 w 1166050"/>
                  <a:gd name="connsiteY152" fmla="*/ 518597 h 894132"/>
                  <a:gd name="connsiteX153" fmla="*/ 635784 w 1166050"/>
                  <a:gd name="connsiteY153" fmla="*/ 515021 h 894132"/>
                  <a:gd name="connsiteX154" fmla="*/ 505229 w 1166050"/>
                  <a:gd name="connsiteY154" fmla="*/ 632152 h 894132"/>
                  <a:gd name="connsiteX155" fmla="*/ 645620 w 1166050"/>
                  <a:gd name="connsiteY155" fmla="*/ 520385 h 894132"/>
                  <a:gd name="connsiteX156" fmla="*/ 640255 w 1166050"/>
                  <a:gd name="connsiteY156" fmla="*/ 527538 h 894132"/>
                  <a:gd name="connsiteX157" fmla="*/ 633101 w 1166050"/>
                  <a:gd name="connsiteY157" fmla="*/ 534692 h 894132"/>
                  <a:gd name="connsiteX158" fmla="*/ 629524 w 1166050"/>
                  <a:gd name="connsiteY158" fmla="*/ 532903 h 894132"/>
                  <a:gd name="connsiteX159" fmla="*/ 642938 w 1166050"/>
                  <a:gd name="connsiteY159" fmla="*/ 517703 h 894132"/>
                  <a:gd name="connsiteX160" fmla="*/ 645620 w 1166050"/>
                  <a:gd name="connsiteY160" fmla="*/ 520385 h 894132"/>
                  <a:gd name="connsiteX161" fmla="*/ 724311 w 1166050"/>
                  <a:gd name="connsiteY161" fmla="*/ 773425 h 894132"/>
                  <a:gd name="connsiteX162" fmla="*/ 719840 w 1166050"/>
                  <a:gd name="connsiteY162" fmla="*/ 778790 h 894132"/>
                  <a:gd name="connsiteX163" fmla="*/ 721628 w 1166050"/>
                  <a:gd name="connsiteY163" fmla="*/ 781472 h 894132"/>
                  <a:gd name="connsiteX164" fmla="*/ 709109 w 1166050"/>
                  <a:gd name="connsiteY164" fmla="*/ 790414 h 894132"/>
                  <a:gd name="connsiteX165" fmla="*/ 706426 w 1166050"/>
                  <a:gd name="connsiteY165" fmla="*/ 790414 h 894132"/>
                  <a:gd name="connsiteX166" fmla="*/ 700167 w 1166050"/>
                  <a:gd name="connsiteY166" fmla="*/ 796673 h 894132"/>
                  <a:gd name="connsiteX167" fmla="*/ 691225 w 1166050"/>
                  <a:gd name="connsiteY167" fmla="*/ 794884 h 894132"/>
                  <a:gd name="connsiteX168" fmla="*/ 703744 w 1166050"/>
                  <a:gd name="connsiteY168" fmla="*/ 783261 h 894132"/>
                  <a:gd name="connsiteX169" fmla="*/ 710898 w 1166050"/>
                  <a:gd name="connsiteY169" fmla="*/ 776107 h 894132"/>
                  <a:gd name="connsiteX170" fmla="*/ 714474 w 1166050"/>
                  <a:gd name="connsiteY170" fmla="*/ 772531 h 894132"/>
                  <a:gd name="connsiteX171" fmla="*/ 724311 w 1166050"/>
                  <a:gd name="connsiteY171" fmla="*/ 773425 h 894132"/>
                  <a:gd name="connsiteX172" fmla="*/ 693908 w 1166050"/>
                  <a:gd name="connsiteY172" fmla="*/ 760013 h 894132"/>
                  <a:gd name="connsiteX173" fmla="*/ 674235 w 1166050"/>
                  <a:gd name="connsiteY173" fmla="*/ 773425 h 894132"/>
                  <a:gd name="connsiteX174" fmla="*/ 651880 w 1166050"/>
                  <a:gd name="connsiteY174" fmla="*/ 784155 h 894132"/>
                  <a:gd name="connsiteX175" fmla="*/ 649197 w 1166050"/>
                  <a:gd name="connsiteY175" fmla="*/ 783261 h 894132"/>
                  <a:gd name="connsiteX176" fmla="*/ 632207 w 1166050"/>
                  <a:gd name="connsiteY176" fmla="*/ 796673 h 894132"/>
                  <a:gd name="connsiteX177" fmla="*/ 629524 w 1166050"/>
                  <a:gd name="connsiteY177" fmla="*/ 799355 h 894132"/>
                  <a:gd name="connsiteX178" fmla="*/ 626842 w 1166050"/>
                  <a:gd name="connsiteY178" fmla="*/ 802037 h 894132"/>
                  <a:gd name="connsiteX179" fmla="*/ 623265 w 1166050"/>
                  <a:gd name="connsiteY179" fmla="*/ 805614 h 894132"/>
                  <a:gd name="connsiteX180" fmla="*/ 620582 w 1166050"/>
                  <a:gd name="connsiteY180" fmla="*/ 808296 h 894132"/>
                  <a:gd name="connsiteX181" fmla="*/ 617005 w 1166050"/>
                  <a:gd name="connsiteY181" fmla="*/ 807402 h 894132"/>
                  <a:gd name="connsiteX182" fmla="*/ 614323 w 1166050"/>
                  <a:gd name="connsiteY182" fmla="*/ 809190 h 894132"/>
                  <a:gd name="connsiteX183" fmla="*/ 611640 w 1166050"/>
                  <a:gd name="connsiteY183" fmla="*/ 810979 h 894132"/>
                  <a:gd name="connsiteX184" fmla="*/ 609852 w 1166050"/>
                  <a:gd name="connsiteY184" fmla="*/ 810979 h 894132"/>
                  <a:gd name="connsiteX185" fmla="*/ 603592 w 1166050"/>
                  <a:gd name="connsiteY185" fmla="*/ 816343 h 894132"/>
                  <a:gd name="connsiteX186" fmla="*/ 593756 w 1166050"/>
                  <a:gd name="connsiteY186" fmla="*/ 827073 h 894132"/>
                  <a:gd name="connsiteX187" fmla="*/ 593756 w 1166050"/>
                  <a:gd name="connsiteY187" fmla="*/ 827967 h 894132"/>
                  <a:gd name="connsiteX188" fmla="*/ 592862 w 1166050"/>
                  <a:gd name="connsiteY188" fmla="*/ 828861 h 894132"/>
                  <a:gd name="connsiteX189" fmla="*/ 591968 w 1166050"/>
                  <a:gd name="connsiteY189" fmla="*/ 829755 h 894132"/>
                  <a:gd name="connsiteX190" fmla="*/ 591073 w 1166050"/>
                  <a:gd name="connsiteY190" fmla="*/ 831544 h 894132"/>
                  <a:gd name="connsiteX191" fmla="*/ 589285 w 1166050"/>
                  <a:gd name="connsiteY191" fmla="*/ 832438 h 894132"/>
                  <a:gd name="connsiteX192" fmla="*/ 588391 w 1166050"/>
                  <a:gd name="connsiteY192" fmla="*/ 831544 h 894132"/>
                  <a:gd name="connsiteX193" fmla="*/ 587496 w 1166050"/>
                  <a:gd name="connsiteY193" fmla="*/ 830650 h 894132"/>
                  <a:gd name="connsiteX194" fmla="*/ 585708 w 1166050"/>
                  <a:gd name="connsiteY194" fmla="*/ 827967 h 894132"/>
                  <a:gd name="connsiteX195" fmla="*/ 585708 w 1166050"/>
                  <a:gd name="connsiteY195" fmla="*/ 827073 h 894132"/>
                  <a:gd name="connsiteX196" fmla="*/ 591073 w 1166050"/>
                  <a:gd name="connsiteY196" fmla="*/ 820814 h 894132"/>
                  <a:gd name="connsiteX197" fmla="*/ 592862 w 1166050"/>
                  <a:gd name="connsiteY197" fmla="*/ 819026 h 894132"/>
                  <a:gd name="connsiteX198" fmla="*/ 595544 w 1166050"/>
                  <a:gd name="connsiteY198" fmla="*/ 815449 h 894132"/>
                  <a:gd name="connsiteX199" fmla="*/ 596439 w 1166050"/>
                  <a:gd name="connsiteY199" fmla="*/ 813661 h 894132"/>
                  <a:gd name="connsiteX200" fmla="*/ 601804 w 1166050"/>
                  <a:gd name="connsiteY200" fmla="*/ 806508 h 894132"/>
                  <a:gd name="connsiteX201" fmla="*/ 602698 w 1166050"/>
                  <a:gd name="connsiteY201" fmla="*/ 805614 h 894132"/>
                  <a:gd name="connsiteX202" fmla="*/ 605381 w 1166050"/>
                  <a:gd name="connsiteY202" fmla="*/ 802037 h 894132"/>
                  <a:gd name="connsiteX203" fmla="*/ 607169 w 1166050"/>
                  <a:gd name="connsiteY203" fmla="*/ 798461 h 894132"/>
                  <a:gd name="connsiteX204" fmla="*/ 607169 w 1166050"/>
                  <a:gd name="connsiteY204" fmla="*/ 797567 h 894132"/>
                  <a:gd name="connsiteX205" fmla="*/ 608958 w 1166050"/>
                  <a:gd name="connsiteY205" fmla="*/ 793990 h 894132"/>
                  <a:gd name="connsiteX206" fmla="*/ 608958 w 1166050"/>
                  <a:gd name="connsiteY206" fmla="*/ 793096 h 894132"/>
                  <a:gd name="connsiteX207" fmla="*/ 609852 w 1166050"/>
                  <a:gd name="connsiteY207" fmla="*/ 791308 h 894132"/>
                  <a:gd name="connsiteX208" fmla="*/ 610746 w 1166050"/>
                  <a:gd name="connsiteY208" fmla="*/ 788625 h 894132"/>
                  <a:gd name="connsiteX209" fmla="*/ 610746 w 1166050"/>
                  <a:gd name="connsiteY209" fmla="*/ 787731 h 894132"/>
                  <a:gd name="connsiteX210" fmla="*/ 617900 w 1166050"/>
                  <a:gd name="connsiteY210" fmla="*/ 778790 h 894132"/>
                  <a:gd name="connsiteX211" fmla="*/ 617005 w 1166050"/>
                  <a:gd name="connsiteY211" fmla="*/ 778790 h 894132"/>
                  <a:gd name="connsiteX212" fmla="*/ 610746 w 1166050"/>
                  <a:gd name="connsiteY212" fmla="*/ 784155 h 894132"/>
                  <a:gd name="connsiteX213" fmla="*/ 608063 w 1166050"/>
                  <a:gd name="connsiteY213" fmla="*/ 781472 h 894132"/>
                  <a:gd name="connsiteX214" fmla="*/ 611640 w 1166050"/>
                  <a:gd name="connsiteY214" fmla="*/ 777896 h 894132"/>
                  <a:gd name="connsiteX215" fmla="*/ 620582 w 1166050"/>
                  <a:gd name="connsiteY215" fmla="*/ 768954 h 894132"/>
                  <a:gd name="connsiteX216" fmla="*/ 625948 w 1166050"/>
                  <a:gd name="connsiteY216" fmla="*/ 765378 h 894132"/>
                  <a:gd name="connsiteX217" fmla="*/ 626842 w 1166050"/>
                  <a:gd name="connsiteY217" fmla="*/ 764484 h 894132"/>
                  <a:gd name="connsiteX218" fmla="*/ 630419 w 1166050"/>
                  <a:gd name="connsiteY218" fmla="*/ 760013 h 894132"/>
                  <a:gd name="connsiteX219" fmla="*/ 694802 w 1166050"/>
                  <a:gd name="connsiteY219" fmla="*/ 734977 h 894132"/>
                  <a:gd name="connsiteX220" fmla="*/ 721628 w 1166050"/>
                  <a:gd name="connsiteY220" fmla="*/ 734977 h 894132"/>
                  <a:gd name="connsiteX221" fmla="*/ 736830 w 1166050"/>
                  <a:gd name="connsiteY221" fmla="*/ 738554 h 894132"/>
                  <a:gd name="connsiteX222" fmla="*/ 693908 w 1166050"/>
                  <a:gd name="connsiteY222" fmla="*/ 760013 h 894132"/>
                  <a:gd name="connsiteX223" fmla="*/ 728782 w 1166050"/>
                  <a:gd name="connsiteY223" fmla="*/ 641988 h 894132"/>
                  <a:gd name="connsiteX224" fmla="*/ 735935 w 1166050"/>
                  <a:gd name="connsiteY224" fmla="*/ 638411 h 894132"/>
                  <a:gd name="connsiteX225" fmla="*/ 722522 w 1166050"/>
                  <a:gd name="connsiteY225" fmla="*/ 638411 h 894132"/>
                  <a:gd name="connsiteX226" fmla="*/ 720734 w 1166050"/>
                  <a:gd name="connsiteY226" fmla="*/ 634834 h 894132"/>
                  <a:gd name="connsiteX227" fmla="*/ 693908 w 1166050"/>
                  <a:gd name="connsiteY227" fmla="*/ 641988 h 894132"/>
                  <a:gd name="connsiteX228" fmla="*/ 658139 w 1166050"/>
                  <a:gd name="connsiteY228" fmla="*/ 657188 h 894132"/>
                  <a:gd name="connsiteX229" fmla="*/ 604486 w 1166050"/>
                  <a:gd name="connsiteY229" fmla="*/ 685800 h 894132"/>
                  <a:gd name="connsiteX230" fmla="*/ 602698 w 1166050"/>
                  <a:gd name="connsiteY230" fmla="*/ 682223 h 894132"/>
                  <a:gd name="connsiteX231" fmla="*/ 614323 w 1166050"/>
                  <a:gd name="connsiteY231" fmla="*/ 670600 h 894132"/>
                  <a:gd name="connsiteX232" fmla="*/ 612534 w 1166050"/>
                  <a:gd name="connsiteY232" fmla="*/ 667023 h 894132"/>
                  <a:gd name="connsiteX233" fmla="*/ 661716 w 1166050"/>
                  <a:gd name="connsiteY233" fmla="*/ 623211 h 894132"/>
                  <a:gd name="connsiteX234" fmla="*/ 661716 w 1166050"/>
                  <a:gd name="connsiteY234" fmla="*/ 617846 h 894132"/>
                  <a:gd name="connsiteX235" fmla="*/ 678706 w 1166050"/>
                  <a:gd name="connsiteY235" fmla="*/ 599069 h 894132"/>
                  <a:gd name="connsiteX236" fmla="*/ 695696 w 1166050"/>
                  <a:gd name="connsiteY236" fmla="*/ 583869 h 894132"/>
                  <a:gd name="connsiteX237" fmla="*/ 690331 w 1166050"/>
                  <a:gd name="connsiteY237" fmla="*/ 578504 h 894132"/>
                  <a:gd name="connsiteX238" fmla="*/ 669764 w 1166050"/>
                  <a:gd name="connsiteY238" fmla="*/ 576716 h 894132"/>
                  <a:gd name="connsiteX239" fmla="*/ 680494 w 1166050"/>
                  <a:gd name="connsiteY239" fmla="*/ 570457 h 894132"/>
                  <a:gd name="connsiteX240" fmla="*/ 676918 w 1166050"/>
                  <a:gd name="connsiteY240" fmla="*/ 567774 h 894132"/>
                  <a:gd name="connsiteX241" fmla="*/ 684965 w 1166050"/>
                  <a:gd name="connsiteY241" fmla="*/ 559727 h 894132"/>
                  <a:gd name="connsiteX242" fmla="*/ 705532 w 1166050"/>
                  <a:gd name="connsiteY242" fmla="*/ 552574 h 894132"/>
                  <a:gd name="connsiteX243" fmla="*/ 667975 w 1166050"/>
                  <a:gd name="connsiteY243" fmla="*/ 548998 h 894132"/>
                  <a:gd name="connsiteX244" fmla="*/ 710003 w 1166050"/>
                  <a:gd name="connsiteY244" fmla="*/ 498032 h 894132"/>
                  <a:gd name="connsiteX245" fmla="*/ 715369 w 1166050"/>
                  <a:gd name="connsiteY245" fmla="*/ 499820 h 894132"/>
                  <a:gd name="connsiteX246" fmla="*/ 701955 w 1166050"/>
                  <a:gd name="connsiteY246" fmla="*/ 516809 h 894132"/>
                  <a:gd name="connsiteX247" fmla="*/ 742195 w 1166050"/>
                  <a:gd name="connsiteY247" fmla="*/ 526644 h 894132"/>
                  <a:gd name="connsiteX248" fmla="*/ 735041 w 1166050"/>
                  <a:gd name="connsiteY248" fmla="*/ 528433 h 894132"/>
                  <a:gd name="connsiteX249" fmla="*/ 761868 w 1166050"/>
                  <a:gd name="connsiteY249" fmla="*/ 536480 h 894132"/>
                  <a:gd name="connsiteX250" fmla="*/ 746666 w 1166050"/>
                  <a:gd name="connsiteY250" fmla="*/ 536480 h 894132"/>
                  <a:gd name="connsiteX251" fmla="*/ 898682 w 1166050"/>
                  <a:gd name="connsiteY251" fmla="*/ 597281 h 894132"/>
                  <a:gd name="connsiteX252" fmla="*/ 782434 w 1166050"/>
                  <a:gd name="connsiteY252" fmla="*/ 633046 h 894132"/>
                  <a:gd name="connsiteX253" fmla="*/ 769021 w 1166050"/>
                  <a:gd name="connsiteY253" fmla="*/ 631258 h 894132"/>
                  <a:gd name="connsiteX254" fmla="*/ 767233 w 1166050"/>
                  <a:gd name="connsiteY254" fmla="*/ 636623 h 894132"/>
                  <a:gd name="connsiteX255" fmla="*/ 750243 w 1166050"/>
                  <a:gd name="connsiteY255" fmla="*/ 640199 h 894132"/>
                  <a:gd name="connsiteX256" fmla="*/ 728782 w 1166050"/>
                  <a:gd name="connsiteY256" fmla="*/ 641988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Lst>
                <a:rect l="l" t="t" r="r" b="b"/>
                <a:pathLst>
                  <a:path w="1166050" h="894132">
                    <a:moveTo>
                      <a:pt x="1023871" y="790414"/>
                    </a:moveTo>
                    <a:cubicBezTo>
                      <a:pt x="1033708" y="780578"/>
                      <a:pt x="1043544" y="770743"/>
                      <a:pt x="1052486" y="760013"/>
                    </a:cubicBezTo>
                    <a:cubicBezTo>
                      <a:pt x="1070370" y="739448"/>
                      <a:pt x="1088254" y="720671"/>
                      <a:pt x="1108821" y="702789"/>
                    </a:cubicBezTo>
                    <a:cubicBezTo>
                      <a:pt x="1115081" y="697424"/>
                      <a:pt x="1121340" y="692059"/>
                      <a:pt x="1127600" y="688482"/>
                    </a:cubicBezTo>
                    <a:cubicBezTo>
                      <a:pt x="1129388" y="686694"/>
                      <a:pt x="1129388" y="683118"/>
                      <a:pt x="1131177" y="681329"/>
                    </a:cubicBezTo>
                    <a:cubicBezTo>
                      <a:pt x="1123129" y="684906"/>
                      <a:pt x="1117763" y="691165"/>
                      <a:pt x="1108821" y="694741"/>
                    </a:cubicBezTo>
                    <a:cubicBezTo>
                      <a:pt x="1107033" y="694741"/>
                      <a:pt x="1105244" y="692953"/>
                      <a:pt x="1107033" y="691165"/>
                    </a:cubicBezTo>
                    <a:cubicBezTo>
                      <a:pt x="1113292" y="686694"/>
                      <a:pt x="1119552" y="682223"/>
                      <a:pt x="1124917" y="677753"/>
                    </a:cubicBezTo>
                    <a:lnTo>
                      <a:pt x="1124023" y="677753"/>
                    </a:lnTo>
                    <a:cubicBezTo>
                      <a:pt x="1122234" y="677753"/>
                      <a:pt x="1122234" y="675965"/>
                      <a:pt x="1122234" y="674176"/>
                    </a:cubicBezTo>
                    <a:cubicBezTo>
                      <a:pt x="1099879" y="670600"/>
                      <a:pt x="1083783" y="685800"/>
                      <a:pt x="1068582" y="699212"/>
                    </a:cubicBezTo>
                    <a:cubicBezTo>
                      <a:pt x="1065005" y="701000"/>
                      <a:pt x="1061428" y="697424"/>
                      <a:pt x="1060534" y="697424"/>
                    </a:cubicBezTo>
                    <a:cubicBezTo>
                      <a:pt x="1035496" y="705471"/>
                      <a:pt x="1016718" y="727824"/>
                      <a:pt x="991680" y="737660"/>
                    </a:cubicBezTo>
                    <a:lnTo>
                      <a:pt x="991680" y="734083"/>
                    </a:lnTo>
                    <a:cubicBezTo>
                      <a:pt x="981843" y="737660"/>
                      <a:pt x="972007" y="743919"/>
                      <a:pt x="961277" y="745707"/>
                    </a:cubicBezTo>
                    <a:cubicBezTo>
                      <a:pt x="946075" y="749283"/>
                      <a:pt x="932662" y="747495"/>
                      <a:pt x="919249" y="747495"/>
                    </a:cubicBezTo>
                    <a:cubicBezTo>
                      <a:pt x="898682" y="749283"/>
                      <a:pt x="878115" y="753754"/>
                      <a:pt x="857548" y="758225"/>
                    </a:cubicBezTo>
                    <a:cubicBezTo>
                      <a:pt x="856654" y="758225"/>
                      <a:pt x="856654" y="758225"/>
                      <a:pt x="855760" y="759119"/>
                    </a:cubicBezTo>
                    <a:cubicBezTo>
                      <a:pt x="845029" y="761801"/>
                      <a:pt x="834299" y="766272"/>
                      <a:pt x="824462" y="771637"/>
                    </a:cubicBezTo>
                    <a:lnTo>
                      <a:pt x="820885" y="775213"/>
                    </a:lnTo>
                    <a:cubicBezTo>
                      <a:pt x="817309" y="778790"/>
                      <a:pt x="813732" y="783261"/>
                      <a:pt x="809261" y="785049"/>
                    </a:cubicBezTo>
                    <a:cubicBezTo>
                      <a:pt x="798530" y="790414"/>
                      <a:pt x="790482" y="799355"/>
                      <a:pt x="781540" y="807402"/>
                    </a:cubicBezTo>
                    <a:cubicBezTo>
                      <a:pt x="780646" y="808296"/>
                      <a:pt x="779752" y="808296"/>
                      <a:pt x="778858" y="808296"/>
                    </a:cubicBezTo>
                    <a:cubicBezTo>
                      <a:pt x="769915" y="817238"/>
                      <a:pt x="760973" y="826179"/>
                      <a:pt x="752031" y="834226"/>
                    </a:cubicBezTo>
                    <a:cubicBezTo>
                      <a:pt x="751137" y="835120"/>
                      <a:pt x="748454" y="835120"/>
                      <a:pt x="746666" y="835120"/>
                    </a:cubicBezTo>
                    <a:cubicBezTo>
                      <a:pt x="746666" y="834226"/>
                      <a:pt x="747560" y="834226"/>
                      <a:pt x="747560" y="833332"/>
                    </a:cubicBezTo>
                    <a:cubicBezTo>
                      <a:pt x="749349" y="830650"/>
                      <a:pt x="750243" y="828861"/>
                      <a:pt x="752031" y="826179"/>
                    </a:cubicBezTo>
                    <a:lnTo>
                      <a:pt x="757396" y="818132"/>
                    </a:lnTo>
                    <a:cubicBezTo>
                      <a:pt x="760079" y="814555"/>
                      <a:pt x="761868" y="810979"/>
                      <a:pt x="764550" y="808296"/>
                    </a:cubicBezTo>
                    <a:cubicBezTo>
                      <a:pt x="765444" y="807402"/>
                      <a:pt x="765444" y="806508"/>
                      <a:pt x="764550" y="806508"/>
                    </a:cubicBezTo>
                    <a:cubicBezTo>
                      <a:pt x="763656" y="805614"/>
                      <a:pt x="762762" y="805614"/>
                      <a:pt x="761868" y="805614"/>
                    </a:cubicBezTo>
                    <a:cubicBezTo>
                      <a:pt x="769915" y="797567"/>
                      <a:pt x="780646" y="790414"/>
                      <a:pt x="790482" y="784155"/>
                    </a:cubicBezTo>
                    <a:cubicBezTo>
                      <a:pt x="789588" y="784155"/>
                      <a:pt x="787800" y="783261"/>
                      <a:pt x="788694" y="782366"/>
                    </a:cubicBezTo>
                    <a:cubicBezTo>
                      <a:pt x="789588" y="780578"/>
                      <a:pt x="790482" y="779684"/>
                      <a:pt x="791377" y="777896"/>
                    </a:cubicBezTo>
                    <a:cubicBezTo>
                      <a:pt x="791377" y="777002"/>
                      <a:pt x="791377" y="777002"/>
                      <a:pt x="792271" y="776107"/>
                    </a:cubicBezTo>
                    <a:cubicBezTo>
                      <a:pt x="792271" y="775213"/>
                      <a:pt x="791377" y="775213"/>
                      <a:pt x="791377" y="774319"/>
                    </a:cubicBezTo>
                    <a:lnTo>
                      <a:pt x="783329" y="779684"/>
                    </a:lnTo>
                    <a:cubicBezTo>
                      <a:pt x="778858" y="783261"/>
                      <a:pt x="776175" y="790414"/>
                      <a:pt x="769915" y="790414"/>
                    </a:cubicBezTo>
                    <a:lnTo>
                      <a:pt x="767233" y="790414"/>
                    </a:lnTo>
                    <a:cubicBezTo>
                      <a:pt x="766339" y="790414"/>
                      <a:pt x="765444" y="790414"/>
                      <a:pt x="765444" y="789519"/>
                    </a:cubicBezTo>
                    <a:lnTo>
                      <a:pt x="765444" y="788625"/>
                    </a:lnTo>
                    <a:cubicBezTo>
                      <a:pt x="765444" y="787731"/>
                      <a:pt x="766339" y="787731"/>
                      <a:pt x="766339" y="786837"/>
                    </a:cubicBezTo>
                    <a:cubicBezTo>
                      <a:pt x="766339" y="785943"/>
                      <a:pt x="767233" y="785943"/>
                      <a:pt x="767233" y="785049"/>
                    </a:cubicBezTo>
                    <a:cubicBezTo>
                      <a:pt x="767233" y="785049"/>
                      <a:pt x="767233" y="784155"/>
                      <a:pt x="768127" y="784155"/>
                    </a:cubicBezTo>
                    <a:cubicBezTo>
                      <a:pt x="768127" y="783261"/>
                      <a:pt x="769021" y="782366"/>
                      <a:pt x="769021" y="782366"/>
                    </a:cubicBezTo>
                    <a:cubicBezTo>
                      <a:pt x="769021" y="781472"/>
                      <a:pt x="769915" y="781472"/>
                      <a:pt x="769915" y="780578"/>
                    </a:cubicBezTo>
                    <a:cubicBezTo>
                      <a:pt x="770810" y="779684"/>
                      <a:pt x="771704" y="777896"/>
                      <a:pt x="771704" y="777002"/>
                    </a:cubicBezTo>
                    <a:cubicBezTo>
                      <a:pt x="771704" y="776107"/>
                      <a:pt x="772598" y="776107"/>
                      <a:pt x="772598" y="775213"/>
                    </a:cubicBezTo>
                    <a:cubicBezTo>
                      <a:pt x="773492" y="774319"/>
                      <a:pt x="773492" y="773425"/>
                      <a:pt x="774387" y="772531"/>
                    </a:cubicBezTo>
                    <a:cubicBezTo>
                      <a:pt x="775281" y="770743"/>
                      <a:pt x="774387" y="769849"/>
                      <a:pt x="773492" y="769849"/>
                    </a:cubicBezTo>
                    <a:cubicBezTo>
                      <a:pt x="776175" y="765378"/>
                      <a:pt x="780646" y="762695"/>
                      <a:pt x="785117" y="760013"/>
                    </a:cubicBezTo>
                    <a:lnTo>
                      <a:pt x="784223" y="760013"/>
                    </a:lnTo>
                    <a:cubicBezTo>
                      <a:pt x="790482" y="756437"/>
                      <a:pt x="797636" y="752860"/>
                      <a:pt x="803895" y="749283"/>
                    </a:cubicBezTo>
                    <a:lnTo>
                      <a:pt x="806578" y="746601"/>
                    </a:lnTo>
                    <a:cubicBezTo>
                      <a:pt x="796742" y="750178"/>
                      <a:pt x="788694" y="754648"/>
                      <a:pt x="779752" y="760013"/>
                    </a:cubicBezTo>
                    <a:cubicBezTo>
                      <a:pt x="779752" y="760013"/>
                      <a:pt x="777963" y="760907"/>
                      <a:pt x="777069" y="761801"/>
                    </a:cubicBezTo>
                    <a:cubicBezTo>
                      <a:pt x="777069" y="761801"/>
                      <a:pt x="775281" y="762695"/>
                      <a:pt x="772598" y="760013"/>
                    </a:cubicBezTo>
                    <a:lnTo>
                      <a:pt x="772598" y="759119"/>
                    </a:lnTo>
                    <a:cubicBezTo>
                      <a:pt x="774387" y="755542"/>
                      <a:pt x="779752" y="753754"/>
                      <a:pt x="782434" y="751072"/>
                    </a:cubicBezTo>
                    <a:cubicBezTo>
                      <a:pt x="784223" y="751072"/>
                      <a:pt x="786011" y="751072"/>
                      <a:pt x="786011" y="752860"/>
                    </a:cubicBezTo>
                    <a:cubicBezTo>
                      <a:pt x="840558" y="710836"/>
                      <a:pt x="914778" y="720671"/>
                      <a:pt x="977372" y="699212"/>
                    </a:cubicBezTo>
                    <a:cubicBezTo>
                      <a:pt x="982738" y="695635"/>
                      <a:pt x="987209" y="692059"/>
                      <a:pt x="992574" y="689377"/>
                    </a:cubicBezTo>
                    <a:cubicBezTo>
                      <a:pt x="1000622" y="685800"/>
                      <a:pt x="1007775" y="677753"/>
                      <a:pt x="1017612" y="672388"/>
                    </a:cubicBezTo>
                    <a:cubicBezTo>
                      <a:pt x="1031025" y="662553"/>
                      <a:pt x="1040861" y="650035"/>
                      <a:pt x="1046227" y="633940"/>
                    </a:cubicBezTo>
                    <a:cubicBezTo>
                      <a:pt x="1046227" y="632152"/>
                      <a:pt x="1044438" y="630364"/>
                      <a:pt x="1044438" y="630364"/>
                    </a:cubicBezTo>
                    <a:cubicBezTo>
                      <a:pt x="1022083" y="653611"/>
                      <a:pt x="997045" y="672388"/>
                      <a:pt x="970219" y="685800"/>
                    </a:cubicBezTo>
                    <a:cubicBezTo>
                      <a:pt x="934450" y="704577"/>
                      <a:pt x="895999" y="701000"/>
                      <a:pt x="858442" y="706365"/>
                    </a:cubicBezTo>
                    <a:cubicBezTo>
                      <a:pt x="860231" y="702789"/>
                      <a:pt x="863808" y="702789"/>
                      <a:pt x="866490" y="702789"/>
                    </a:cubicBezTo>
                    <a:cubicBezTo>
                      <a:pt x="866490" y="697424"/>
                      <a:pt x="870067" y="695635"/>
                      <a:pt x="873644" y="692953"/>
                    </a:cubicBezTo>
                    <a:lnTo>
                      <a:pt x="879009" y="692953"/>
                    </a:lnTo>
                    <a:cubicBezTo>
                      <a:pt x="880798" y="692953"/>
                      <a:pt x="880798" y="689377"/>
                      <a:pt x="882586" y="689377"/>
                    </a:cubicBezTo>
                    <a:cubicBezTo>
                      <a:pt x="886163" y="689377"/>
                      <a:pt x="891528" y="687588"/>
                      <a:pt x="889740" y="687588"/>
                    </a:cubicBezTo>
                    <a:cubicBezTo>
                      <a:pt x="884374" y="680435"/>
                      <a:pt x="874538" y="692953"/>
                      <a:pt x="866490" y="687588"/>
                    </a:cubicBezTo>
                    <a:cubicBezTo>
                      <a:pt x="870067" y="684012"/>
                      <a:pt x="868279" y="679541"/>
                      <a:pt x="871855" y="677753"/>
                    </a:cubicBezTo>
                    <a:lnTo>
                      <a:pt x="879009" y="677753"/>
                    </a:lnTo>
                    <a:cubicBezTo>
                      <a:pt x="879009" y="674176"/>
                      <a:pt x="882586" y="670600"/>
                      <a:pt x="882586" y="670600"/>
                    </a:cubicBezTo>
                    <a:cubicBezTo>
                      <a:pt x="907624" y="655400"/>
                      <a:pt x="931768" y="643776"/>
                      <a:pt x="955017" y="630364"/>
                    </a:cubicBezTo>
                    <a:cubicBezTo>
                      <a:pt x="949652" y="630364"/>
                      <a:pt x="946969" y="635729"/>
                      <a:pt x="941604" y="632152"/>
                    </a:cubicBezTo>
                    <a:cubicBezTo>
                      <a:pt x="945181" y="632152"/>
                      <a:pt x="941604" y="626787"/>
                      <a:pt x="945181" y="626787"/>
                    </a:cubicBezTo>
                    <a:cubicBezTo>
                      <a:pt x="963959" y="621422"/>
                      <a:pt x="979161" y="611587"/>
                      <a:pt x="997939" y="604434"/>
                    </a:cubicBezTo>
                    <a:cubicBezTo>
                      <a:pt x="990785" y="604434"/>
                      <a:pt x="986314" y="609799"/>
                      <a:pt x="979161" y="604434"/>
                    </a:cubicBezTo>
                    <a:cubicBezTo>
                      <a:pt x="982738" y="602646"/>
                      <a:pt x="984526" y="599069"/>
                      <a:pt x="988997" y="599069"/>
                    </a:cubicBezTo>
                    <a:lnTo>
                      <a:pt x="988997" y="593704"/>
                    </a:lnTo>
                    <a:cubicBezTo>
                      <a:pt x="988997" y="591916"/>
                      <a:pt x="990785" y="591916"/>
                      <a:pt x="992574" y="591916"/>
                    </a:cubicBezTo>
                    <a:cubicBezTo>
                      <a:pt x="990785" y="591916"/>
                      <a:pt x="988997" y="590128"/>
                      <a:pt x="988997" y="590128"/>
                    </a:cubicBezTo>
                    <a:cubicBezTo>
                      <a:pt x="990785" y="586551"/>
                      <a:pt x="996151" y="588340"/>
                      <a:pt x="998833" y="584763"/>
                    </a:cubicBezTo>
                    <a:cubicBezTo>
                      <a:pt x="997045" y="584763"/>
                      <a:pt x="993468" y="584763"/>
                      <a:pt x="993468" y="582975"/>
                    </a:cubicBezTo>
                    <a:cubicBezTo>
                      <a:pt x="998833" y="575822"/>
                      <a:pt x="1006881" y="574928"/>
                      <a:pt x="1015823" y="573139"/>
                    </a:cubicBezTo>
                    <a:cubicBezTo>
                      <a:pt x="1014035" y="569563"/>
                      <a:pt x="1008670" y="573139"/>
                      <a:pt x="1008670" y="569563"/>
                    </a:cubicBezTo>
                    <a:cubicBezTo>
                      <a:pt x="1008670" y="567774"/>
                      <a:pt x="1010458" y="567774"/>
                      <a:pt x="1012247" y="567774"/>
                    </a:cubicBezTo>
                    <a:lnTo>
                      <a:pt x="1008670" y="567774"/>
                    </a:lnTo>
                    <a:cubicBezTo>
                      <a:pt x="1005093" y="565986"/>
                      <a:pt x="1006881" y="562410"/>
                      <a:pt x="1006881" y="560621"/>
                    </a:cubicBezTo>
                    <a:cubicBezTo>
                      <a:pt x="1016718" y="548998"/>
                      <a:pt x="1016718" y="533797"/>
                      <a:pt x="1022083" y="520385"/>
                    </a:cubicBezTo>
                    <a:cubicBezTo>
                      <a:pt x="1020294" y="520385"/>
                      <a:pt x="1018506" y="520385"/>
                      <a:pt x="1018506" y="518597"/>
                    </a:cubicBezTo>
                    <a:cubicBezTo>
                      <a:pt x="1001516" y="537374"/>
                      <a:pt x="974690" y="543633"/>
                      <a:pt x="949652" y="550786"/>
                    </a:cubicBezTo>
                    <a:lnTo>
                      <a:pt x="938027" y="550786"/>
                    </a:lnTo>
                    <a:cubicBezTo>
                      <a:pt x="929979" y="554362"/>
                      <a:pt x="917460" y="554362"/>
                      <a:pt x="909412" y="548998"/>
                    </a:cubicBezTo>
                    <a:cubicBezTo>
                      <a:pt x="902259" y="545421"/>
                      <a:pt x="899576" y="540950"/>
                      <a:pt x="892422" y="535586"/>
                    </a:cubicBezTo>
                    <a:cubicBezTo>
                      <a:pt x="879009" y="527538"/>
                      <a:pt x="865596" y="520385"/>
                      <a:pt x="850394" y="515021"/>
                    </a:cubicBezTo>
                    <a:cubicBezTo>
                      <a:pt x="808367" y="501609"/>
                      <a:pt x="764550" y="494456"/>
                      <a:pt x="720734" y="496244"/>
                    </a:cubicBezTo>
                    <a:cubicBezTo>
                      <a:pt x="739512" y="486408"/>
                      <a:pt x="760079" y="485514"/>
                      <a:pt x="779752" y="479255"/>
                    </a:cubicBezTo>
                    <a:cubicBezTo>
                      <a:pt x="808367" y="471208"/>
                      <a:pt x="835193" y="460479"/>
                      <a:pt x="865596" y="462267"/>
                    </a:cubicBezTo>
                    <a:cubicBezTo>
                      <a:pt x="860231" y="460479"/>
                      <a:pt x="853971" y="462267"/>
                      <a:pt x="848606" y="462267"/>
                    </a:cubicBezTo>
                    <a:cubicBezTo>
                      <a:pt x="825357" y="460479"/>
                      <a:pt x="801213" y="467632"/>
                      <a:pt x="776175" y="472102"/>
                    </a:cubicBezTo>
                    <a:cubicBezTo>
                      <a:pt x="759185" y="475679"/>
                      <a:pt x="743983" y="481938"/>
                      <a:pt x="726993" y="485514"/>
                    </a:cubicBezTo>
                    <a:cubicBezTo>
                      <a:pt x="717157" y="489091"/>
                      <a:pt x="711792" y="498926"/>
                      <a:pt x="700167" y="497138"/>
                    </a:cubicBezTo>
                    <a:lnTo>
                      <a:pt x="700167" y="491773"/>
                    </a:lnTo>
                    <a:cubicBezTo>
                      <a:pt x="717157" y="471208"/>
                      <a:pt x="737724" y="451537"/>
                      <a:pt x="764550" y="449749"/>
                    </a:cubicBezTo>
                    <a:cubicBezTo>
                      <a:pt x="794953" y="444384"/>
                      <a:pt x="823568" y="449749"/>
                      <a:pt x="853971" y="453325"/>
                    </a:cubicBezTo>
                    <a:cubicBezTo>
                      <a:pt x="876327" y="455114"/>
                      <a:pt x="895999" y="460479"/>
                      <a:pt x="918354" y="464949"/>
                    </a:cubicBezTo>
                    <a:cubicBezTo>
                      <a:pt x="926402" y="464949"/>
                      <a:pt x="928191" y="478361"/>
                      <a:pt x="935344" y="480149"/>
                    </a:cubicBezTo>
                    <a:cubicBezTo>
                      <a:pt x="945181" y="483726"/>
                      <a:pt x="955911" y="480149"/>
                      <a:pt x="965748" y="487302"/>
                    </a:cubicBezTo>
                    <a:cubicBezTo>
                      <a:pt x="965748" y="483726"/>
                      <a:pt x="963959" y="480149"/>
                      <a:pt x="965748" y="477467"/>
                    </a:cubicBezTo>
                    <a:cubicBezTo>
                      <a:pt x="972901" y="470314"/>
                      <a:pt x="980949" y="479255"/>
                      <a:pt x="988103" y="475679"/>
                    </a:cubicBezTo>
                    <a:cubicBezTo>
                      <a:pt x="1001516" y="467632"/>
                      <a:pt x="976478" y="452431"/>
                      <a:pt x="969324" y="439913"/>
                    </a:cubicBezTo>
                    <a:cubicBezTo>
                      <a:pt x="969324" y="438125"/>
                      <a:pt x="971113" y="436337"/>
                      <a:pt x="971113" y="436337"/>
                    </a:cubicBezTo>
                    <a:cubicBezTo>
                      <a:pt x="984526" y="447961"/>
                      <a:pt x="994362" y="461373"/>
                      <a:pt x="1011352" y="470314"/>
                    </a:cubicBezTo>
                    <a:cubicBezTo>
                      <a:pt x="1019400" y="473890"/>
                      <a:pt x="1039967" y="478361"/>
                      <a:pt x="1036390" y="468526"/>
                    </a:cubicBezTo>
                    <a:cubicBezTo>
                      <a:pt x="1028342" y="449749"/>
                      <a:pt x="1011352" y="434549"/>
                      <a:pt x="997045" y="417560"/>
                    </a:cubicBezTo>
                    <a:lnTo>
                      <a:pt x="997045" y="410407"/>
                    </a:lnTo>
                    <a:cubicBezTo>
                      <a:pt x="993468" y="410407"/>
                      <a:pt x="993468" y="408619"/>
                      <a:pt x="991680" y="406831"/>
                    </a:cubicBezTo>
                    <a:lnTo>
                      <a:pt x="991680" y="399677"/>
                    </a:lnTo>
                    <a:cubicBezTo>
                      <a:pt x="984526" y="396101"/>
                      <a:pt x="986314" y="389842"/>
                      <a:pt x="983632" y="384477"/>
                    </a:cubicBezTo>
                    <a:cubicBezTo>
                      <a:pt x="978267" y="376430"/>
                      <a:pt x="981843" y="363912"/>
                      <a:pt x="978267" y="354077"/>
                    </a:cubicBezTo>
                    <a:cubicBezTo>
                      <a:pt x="974690" y="344241"/>
                      <a:pt x="972901" y="335300"/>
                      <a:pt x="971113" y="325464"/>
                    </a:cubicBezTo>
                    <a:cubicBezTo>
                      <a:pt x="965748" y="296852"/>
                      <a:pt x="959488" y="271816"/>
                      <a:pt x="955911" y="244098"/>
                    </a:cubicBezTo>
                    <a:cubicBezTo>
                      <a:pt x="952334" y="211910"/>
                      <a:pt x="974690" y="186874"/>
                      <a:pt x="989891" y="158262"/>
                    </a:cubicBezTo>
                    <a:cubicBezTo>
                      <a:pt x="1001516" y="137696"/>
                      <a:pt x="1014929" y="118026"/>
                      <a:pt x="1037284" y="104614"/>
                    </a:cubicBezTo>
                    <a:cubicBezTo>
                      <a:pt x="1042650" y="84049"/>
                      <a:pt x="1056063" y="67060"/>
                      <a:pt x="1069476" y="50966"/>
                    </a:cubicBezTo>
                    <a:cubicBezTo>
                      <a:pt x="1082889" y="34871"/>
                      <a:pt x="1105244" y="24142"/>
                      <a:pt x="1121340" y="16989"/>
                    </a:cubicBezTo>
                    <a:cubicBezTo>
                      <a:pt x="1144590" y="6259"/>
                      <a:pt x="1166051" y="0"/>
                      <a:pt x="1166051" y="0"/>
                    </a:cubicBezTo>
                    <a:lnTo>
                      <a:pt x="0" y="0"/>
                    </a:lnTo>
                    <a:lnTo>
                      <a:pt x="0" y="894133"/>
                    </a:lnTo>
                    <a:lnTo>
                      <a:pt x="828933" y="894133"/>
                    </a:lnTo>
                    <a:cubicBezTo>
                      <a:pt x="861125" y="870886"/>
                      <a:pt x="893317" y="860156"/>
                      <a:pt x="938027" y="837803"/>
                    </a:cubicBezTo>
                    <a:cubicBezTo>
                      <a:pt x="959488" y="828861"/>
                      <a:pt x="1007775" y="806508"/>
                      <a:pt x="1023871" y="790414"/>
                    </a:cubicBezTo>
                    <a:moveTo>
                      <a:pt x="764550" y="668812"/>
                    </a:moveTo>
                    <a:cubicBezTo>
                      <a:pt x="760973" y="668812"/>
                      <a:pt x="754714" y="670600"/>
                      <a:pt x="756502" y="667023"/>
                    </a:cubicBezTo>
                    <a:cubicBezTo>
                      <a:pt x="758291" y="658976"/>
                      <a:pt x="769915" y="658976"/>
                      <a:pt x="777069" y="655400"/>
                    </a:cubicBezTo>
                    <a:cubicBezTo>
                      <a:pt x="780646" y="653611"/>
                      <a:pt x="785117" y="650035"/>
                      <a:pt x="788694" y="651823"/>
                    </a:cubicBezTo>
                    <a:cubicBezTo>
                      <a:pt x="792271" y="657188"/>
                      <a:pt x="796742" y="655400"/>
                      <a:pt x="800319" y="658976"/>
                    </a:cubicBezTo>
                    <a:cubicBezTo>
                      <a:pt x="789588" y="668812"/>
                      <a:pt x="776175" y="664341"/>
                      <a:pt x="764550" y="668812"/>
                    </a:cubicBezTo>
                    <a:moveTo>
                      <a:pt x="505229" y="632152"/>
                    </a:moveTo>
                    <a:cubicBezTo>
                      <a:pt x="505229" y="632152"/>
                      <a:pt x="503441" y="630364"/>
                      <a:pt x="503441" y="628576"/>
                    </a:cubicBezTo>
                    <a:cubicBezTo>
                      <a:pt x="525796" y="599963"/>
                      <a:pt x="541892" y="573139"/>
                      <a:pt x="557988" y="542739"/>
                    </a:cubicBezTo>
                    <a:cubicBezTo>
                      <a:pt x="580343" y="531115"/>
                      <a:pt x="598227" y="514126"/>
                      <a:pt x="615217" y="495350"/>
                    </a:cubicBezTo>
                    <a:cubicBezTo>
                      <a:pt x="643832" y="464949"/>
                      <a:pt x="674235" y="438125"/>
                      <a:pt x="710003" y="421137"/>
                    </a:cubicBezTo>
                    <a:cubicBezTo>
                      <a:pt x="723416" y="415772"/>
                      <a:pt x="740406" y="417560"/>
                      <a:pt x="753820" y="422925"/>
                    </a:cubicBezTo>
                    <a:cubicBezTo>
                      <a:pt x="748454" y="430078"/>
                      <a:pt x="740406" y="428290"/>
                      <a:pt x="733253" y="432760"/>
                    </a:cubicBezTo>
                    <a:cubicBezTo>
                      <a:pt x="731464" y="432760"/>
                      <a:pt x="729676" y="432760"/>
                      <a:pt x="727888" y="430972"/>
                    </a:cubicBezTo>
                    <a:cubicBezTo>
                      <a:pt x="729676" y="429184"/>
                      <a:pt x="729676" y="427396"/>
                      <a:pt x="729676" y="425607"/>
                    </a:cubicBezTo>
                    <a:cubicBezTo>
                      <a:pt x="712686" y="444384"/>
                      <a:pt x="689436" y="452431"/>
                      <a:pt x="676023" y="474785"/>
                    </a:cubicBezTo>
                    <a:cubicBezTo>
                      <a:pt x="666187" y="491773"/>
                      <a:pt x="659033" y="513232"/>
                      <a:pt x="637572" y="518597"/>
                    </a:cubicBezTo>
                    <a:cubicBezTo>
                      <a:pt x="630419" y="520385"/>
                      <a:pt x="639361" y="513232"/>
                      <a:pt x="635784" y="515021"/>
                    </a:cubicBezTo>
                    <a:cubicBezTo>
                      <a:pt x="583025" y="547209"/>
                      <a:pt x="546363" y="586551"/>
                      <a:pt x="505229" y="632152"/>
                    </a:cubicBezTo>
                    <a:moveTo>
                      <a:pt x="645620" y="520385"/>
                    </a:moveTo>
                    <a:cubicBezTo>
                      <a:pt x="643832" y="523962"/>
                      <a:pt x="642043" y="523962"/>
                      <a:pt x="640255" y="527538"/>
                    </a:cubicBezTo>
                    <a:cubicBezTo>
                      <a:pt x="638466" y="531115"/>
                      <a:pt x="636678" y="532903"/>
                      <a:pt x="633101" y="534692"/>
                    </a:cubicBezTo>
                    <a:cubicBezTo>
                      <a:pt x="631313" y="534692"/>
                      <a:pt x="629524" y="534692"/>
                      <a:pt x="629524" y="532903"/>
                    </a:cubicBezTo>
                    <a:cubicBezTo>
                      <a:pt x="631313" y="525750"/>
                      <a:pt x="636678" y="519491"/>
                      <a:pt x="642938" y="517703"/>
                    </a:cubicBezTo>
                    <a:cubicBezTo>
                      <a:pt x="645620" y="516809"/>
                      <a:pt x="645620" y="518597"/>
                      <a:pt x="645620" y="520385"/>
                    </a:cubicBezTo>
                    <a:moveTo>
                      <a:pt x="724311" y="773425"/>
                    </a:moveTo>
                    <a:cubicBezTo>
                      <a:pt x="723416" y="775213"/>
                      <a:pt x="721628" y="777002"/>
                      <a:pt x="719840" y="778790"/>
                    </a:cubicBezTo>
                    <a:cubicBezTo>
                      <a:pt x="721628" y="778790"/>
                      <a:pt x="723416" y="780578"/>
                      <a:pt x="721628" y="781472"/>
                    </a:cubicBezTo>
                    <a:cubicBezTo>
                      <a:pt x="718051" y="785049"/>
                      <a:pt x="713580" y="788625"/>
                      <a:pt x="709109" y="790414"/>
                    </a:cubicBezTo>
                    <a:lnTo>
                      <a:pt x="706426" y="790414"/>
                    </a:lnTo>
                    <a:cubicBezTo>
                      <a:pt x="704638" y="792202"/>
                      <a:pt x="701955" y="793990"/>
                      <a:pt x="700167" y="796673"/>
                    </a:cubicBezTo>
                    <a:cubicBezTo>
                      <a:pt x="698379" y="798461"/>
                      <a:pt x="688542" y="797567"/>
                      <a:pt x="691225" y="794884"/>
                    </a:cubicBezTo>
                    <a:cubicBezTo>
                      <a:pt x="695696" y="791308"/>
                      <a:pt x="699273" y="786837"/>
                      <a:pt x="703744" y="783261"/>
                    </a:cubicBezTo>
                    <a:cubicBezTo>
                      <a:pt x="706426" y="781472"/>
                      <a:pt x="709109" y="778790"/>
                      <a:pt x="710898" y="776107"/>
                    </a:cubicBezTo>
                    <a:cubicBezTo>
                      <a:pt x="711792" y="774319"/>
                      <a:pt x="712686" y="773425"/>
                      <a:pt x="714474" y="772531"/>
                    </a:cubicBezTo>
                    <a:cubicBezTo>
                      <a:pt x="717157" y="770743"/>
                      <a:pt x="726099" y="769849"/>
                      <a:pt x="724311" y="773425"/>
                    </a:cubicBezTo>
                    <a:moveTo>
                      <a:pt x="693908" y="760013"/>
                    </a:moveTo>
                    <a:cubicBezTo>
                      <a:pt x="686754" y="764484"/>
                      <a:pt x="680494" y="768954"/>
                      <a:pt x="674235" y="773425"/>
                    </a:cubicBezTo>
                    <a:cubicBezTo>
                      <a:pt x="667081" y="777896"/>
                      <a:pt x="659033" y="780578"/>
                      <a:pt x="651880" y="784155"/>
                    </a:cubicBezTo>
                    <a:cubicBezTo>
                      <a:pt x="650985" y="783261"/>
                      <a:pt x="650091" y="783261"/>
                      <a:pt x="649197" y="783261"/>
                    </a:cubicBezTo>
                    <a:cubicBezTo>
                      <a:pt x="642938" y="786837"/>
                      <a:pt x="637572" y="791308"/>
                      <a:pt x="632207" y="796673"/>
                    </a:cubicBezTo>
                    <a:lnTo>
                      <a:pt x="629524" y="799355"/>
                    </a:lnTo>
                    <a:lnTo>
                      <a:pt x="626842" y="802037"/>
                    </a:lnTo>
                    <a:lnTo>
                      <a:pt x="623265" y="805614"/>
                    </a:lnTo>
                    <a:cubicBezTo>
                      <a:pt x="622371" y="806508"/>
                      <a:pt x="622371" y="807402"/>
                      <a:pt x="620582" y="808296"/>
                    </a:cubicBezTo>
                    <a:cubicBezTo>
                      <a:pt x="619688" y="809190"/>
                      <a:pt x="617005" y="809190"/>
                      <a:pt x="617005" y="807402"/>
                    </a:cubicBezTo>
                    <a:cubicBezTo>
                      <a:pt x="616111" y="808296"/>
                      <a:pt x="615217" y="808296"/>
                      <a:pt x="614323" y="809190"/>
                    </a:cubicBezTo>
                    <a:cubicBezTo>
                      <a:pt x="613429" y="810085"/>
                      <a:pt x="612534" y="810085"/>
                      <a:pt x="611640" y="810979"/>
                    </a:cubicBezTo>
                    <a:lnTo>
                      <a:pt x="609852" y="810979"/>
                    </a:lnTo>
                    <a:cubicBezTo>
                      <a:pt x="608063" y="812767"/>
                      <a:pt x="605381" y="814555"/>
                      <a:pt x="603592" y="816343"/>
                    </a:cubicBezTo>
                    <a:cubicBezTo>
                      <a:pt x="600015" y="819920"/>
                      <a:pt x="596439" y="822602"/>
                      <a:pt x="593756" y="827073"/>
                    </a:cubicBezTo>
                    <a:lnTo>
                      <a:pt x="593756" y="827967"/>
                    </a:lnTo>
                    <a:lnTo>
                      <a:pt x="592862" y="828861"/>
                    </a:lnTo>
                    <a:cubicBezTo>
                      <a:pt x="592862" y="828861"/>
                      <a:pt x="592862" y="829755"/>
                      <a:pt x="591968" y="829755"/>
                    </a:cubicBezTo>
                    <a:cubicBezTo>
                      <a:pt x="591968" y="830650"/>
                      <a:pt x="591073" y="830650"/>
                      <a:pt x="591073" y="831544"/>
                    </a:cubicBezTo>
                    <a:cubicBezTo>
                      <a:pt x="591073" y="831544"/>
                      <a:pt x="590179" y="832438"/>
                      <a:pt x="589285" y="832438"/>
                    </a:cubicBezTo>
                    <a:lnTo>
                      <a:pt x="588391" y="831544"/>
                    </a:lnTo>
                    <a:cubicBezTo>
                      <a:pt x="588391" y="831544"/>
                      <a:pt x="588391" y="830650"/>
                      <a:pt x="587496" y="830650"/>
                    </a:cubicBezTo>
                    <a:cubicBezTo>
                      <a:pt x="586602" y="829755"/>
                      <a:pt x="586602" y="828861"/>
                      <a:pt x="585708" y="827967"/>
                    </a:cubicBezTo>
                    <a:lnTo>
                      <a:pt x="585708" y="827073"/>
                    </a:lnTo>
                    <a:cubicBezTo>
                      <a:pt x="587496" y="825285"/>
                      <a:pt x="589285" y="823497"/>
                      <a:pt x="591073" y="820814"/>
                    </a:cubicBezTo>
                    <a:cubicBezTo>
                      <a:pt x="591968" y="819920"/>
                      <a:pt x="591968" y="819026"/>
                      <a:pt x="592862" y="819026"/>
                    </a:cubicBezTo>
                    <a:cubicBezTo>
                      <a:pt x="593756" y="818132"/>
                      <a:pt x="594650" y="816343"/>
                      <a:pt x="595544" y="815449"/>
                    </a:cubicBezTo>
                    <a:cubicBezTo>
                      <a:pt x="595544" y="814555"/>
                      <a:pt x="596439" y="814555"/>
                      <a:pt x="596439" y="813661"/>
                    </a:cubicBezTo>
                    <a:cubicBezTo>
                      <a:pt x="598227" y="810979"/>
                      <a:pt x="600015" y="809190"/>
                      <a:pt x="601804" y="806508"/>
                    </a:cubicBezTo>
                    <a:lnTo>
                      <a:pt x="602698" y="805614"/>
                    </a:lnTo>
                    <a:cubicBezTo>
                      <a:pt x="603592" y="804720"/>
                      <a:pt x="604486" y="802931"/>
                      <a:pt x="605381" y="802037"/>
                    </a:cubicBezTo>
                    <a:cubicBezTo>
                      <a:pt x="606275" y="801143"/>
                      <a:pt x="606275" y="800249"/>
                      <a:pt x="607169" y="798461"/>
                    </a:cubicBezTo>
                    <a:lnTo>
                      <a:pt x="607169" y="797567"/>
                    </a:lnTo>
                    <a:cubicBezTo>
                      <a:pt x="608063" y="795778"/>
                      <a:pt x="608063" y="794884"/>
                      <a:pt x="608958" y="793990"/>
                    </a:cubicBezTo>
                    <a:lnTo>
                      <a:pt x="608958" y="793096"/>
                    </a:lnTo>
                    <a:cubicBezTo>
                      <a:pt x="608958" y="792202"/>
                      <a:pt x="608958" y="792202"/>
                      <a:pt x="609852" y="791308"/>
                    </a:cubicBezTo>
                    <a:cubicBezTo>
                      <a:pt x="609852" y="790414"/>
                      <a:pt x="609852" y="789519"/>
                      <a:pt x="610746" y="788625"/>
                    </a:cubicBezTo>
                    <a:lnTo>
                      <a:pt x="610746" y="787731"/>
                    </a:lnTo>
                    <a:cubicBezTo>
                      <a:pt x="612534" y="784155"/>
                      <a:pt x="615217" y="781472"/>
                      <a:pt x="617900" y="778790"/>
                    </a:cubicBezTo>
                    <a:lnTo>
                      <a:pt x="617005" y="778790"/>
                    </a:lnTo>
                    <a:cubicBezTo>
                      <a:pt x="614323" y="780578"/>
                      <a:pt x="612534" y="782366"/>
                      <a:pt x="610746" y="784155"/>
                    </a:cubicBezTo>
                    <a:cubicBezTo>
                      <a:pt x="608958" y="785943"/>
                      <a:pt x="605381" y="783261"/>
                      <a:pt x="608063" y="781472"/>
                    </a:cubicBezTo>
                    <a:cubicBezTo>
                      <a:pt x="609852" y="780578"/>
                      <a:pt x="610746" y="778790"/>
                      <a:pt x="611640" y="777896"/>
                    </a:cubicBezTo>
                    <a:cubicBezTo>
                      <a:pt x="614323" y="775213"/>
                      <a:pt x="617005" y="771637"/>
                      <a:pt x="620582" y="768954"/>
                    </a:cubicBezTo>
                    <a:cubicBezTo>
                      <a:pt x="622371" y="767166"/>
                      <a:pt x="624159" y="766272"/>
                      <a:pt x="625948" y="765378"/>
                    </a:cubicBezTo>
                    <a:lnTo>
                      <a:pt x="626842" y="764484"/>
                    </a:lnTo>
                    <a:cubicBezTo>
                      <a:pt x="627736" y="762695"/>
                      <a:pt x="629524" y="761801"/>
                      <a:pt x="630419" y="760013"/>
                    </a:cubicBezTo>
                    <a:cubicBezTo>
                      <a:pt x="646514" y="744813"/>
                      <a:pt x="674235" y="744813"/>
                      <a:pt x="694802" y="734977"/>
                    </a:cubicBezTo>
                    <a:cubicBezTo>
                      <a:pt x="702850" y="731401"/>
                      <a:pt x="713580" y="736766"/>
                      <a:pt x="721628" y="734977"/>
                    </a:cubicBezTo>
                    <a:cubicBezTo>
                      <a:pt x="726993" y="734977"/>
                      <a:pt x="731464" y="734977"/>
                      <a:pt x="736830" y="738554"/>
                    </a:cubicBezTo>
                    <a:cubicBezTo>
                      <a:pt x="721628" y="741236"/>
                      <a:pt x="708215" y="751072"/>
                      <a:pt x="693908" y="760013"/>
                    </a:cubicBezTo>
                    <a:moveTo>
                      <a:pt x="728782" y="641988"/>
                    </a:moveTo>
                    <a:cubicBezTo>
                      <a:pt x="726993" y="640199"/>
                      <a:pt x="734147" y="641988"/>
                      <a:pt x="735935" y="638411"/>
                    </a:cubicBezTo>
                    <a:lnTo>
                      <a:pt x="722522" y="638411"/>
                    </a:lnTo>
                    <a:cubicBezTo>
                      <a:pt x="720734" y="638411"/>
                      <a:pt x="720734" y="636623"/>
                      <a:pt x="720734" y="634834"/>
                    </a:cubicBezTo>
                    <a:cubicBezTo>
                      <a:pt x="712686" y="636623"/>
                      <a:pt x="701955" y="640199"/>
                      <a:pt x="693908" y="641988"/>
                    </a:cubicBezTo>
                    <a:cubicBezTo>
                      <a:pt x="682283" y="645564"/>
                      <a:pt x="671552" y="653611"/>
                      <a:pt x="658139" y="657188"/>
                    </a:cubicBezTo>
                    <a:cubicBezTo>
                      <a:pt x="639361" y="664341"/>
                      <a:pt x="624159" y="679541"/>
                      <a:pt x="604486" y="685800"/>
                    </a:cubicBezTo>
                    <a:cubicBezTo>
                      <a:pt x="602698" y="685800"/>
                      <a:pt x="602698" y="684012"/>
                      <a:pt x="602698" y="682223"/>
                    </a:cubicBezTo>
                    <a:cubicBezTo>
                      <a:pt x="604486" y="676859"/>
                      <a:pt x="610746" y="675070"/>
                      <a:pt x="614323" y="670600"/>
                    </a:cubicBezTo>
                    <a:cubicBezTo>
                      <a:pt x="614323" y="668812"/>
                      <a:pt x="614323" y="667023"/>
                      <a:pt x="612534" y="667023"/>
                    </a:cubicBezTo>
                    <a:cubicBezTo>
                      <a:pt x="625948" y="648246"/>
                      <a:pt x="644726" y="638411"/>
                      <a:pt x="661716" y="623211"/>
                    </a:cubicBezTo>
                    <a:lnTo>
                      <a:pt x="661716" y="617846"/>
                    </a:lnTo>
                    <a:cubicBezTo>
                      <a:pt x="667081" y="610693"/>
                      <a:pt x="675129" y="608010"/>
                      <a:pt x="678706" y="599069"/>
                    </a:cubicBezTo>
                    <a:cubicBezTo>
                      <a:pt x="680494" y="593704"/>
                      <a:pt x="687648" y="587445"/>
                      <a:pt x="695696" y="583869"/>
                    </a:cubicBezTo>
                    <a:cubicBezTo>
                      <a:pt x="693908" y="582081"/>
                      <a:pt x="690331" y="582081"/>
                      <a:pt x="690331" y="578504"/>
                    </a:cubicBezTo>
                    <a:cubicBezTo>
                      <a:pt x="683177" y="578504"/>
                      <a:pt x="676918" y="582081"/>
                      <a:pt x="669764" y="576716"/>
                    </a:cubicBezTo>
                    <a:cubicBezTo>
                      <a:pt x="673341" y="574033"/>
                      <a:pt x="676918" y="572245"/>
                      <a:pt x="680494" y="570457"/>
                    </a:cubicBezTo>
                    <a:cubicBezTo>
                      <a:pt x="678706" y="570457"/>
                      <a:pt x="677812" y="569563"/>
                      <a:pt x="676918" y="567774"/>
                    </a:cubicBezTo>
                    <a:cubicBezTo>
                      <a:pt x="675129" y="564198"/>
                      <a:pt x="680494" y="560621"/>
                      <a:pt x="684965" y="559727"/>
                    </a:cubicBezTo>
                    <a:cubicBezTo>
                      <a:pt x="692119" y="557939"/>
                      <a:pt x="700167" y="557939"/>
                      <a:pt x="705532" y="552574"/>
                    </a:cubicBezTo>
                    <a:cubicBezTo>
                      <a:pt x="693908" y="550786"/>
                      <a:pt x="680494" y="556151"/>
                      <a:pt x="667975" y="548998"/>
                    </a:cubicBezTo>
                    <a:cubicBezTo>
                      <a:pt x="676023" y="526644"/>
                      <a:pt x="690331" y="508762"/>
                      <a:pt x="710003" y="498032"/>
                    </a:cubicBezTo>
                    <a:cubicBezTo>
                      <a:pt x="711792" y="498032"/>
                      <a:pt x="715369" y="498032"/>
                      <a:pt x="715369" y="499820"/>
                    </a:cubicBezTo>
                    <a:cubicBezTo>
                      <a:pt x="715369" y="507868"/>
                      <a:pt x="710003" y="515021"/>
                      <a:pt x="701955" y="516809"/>
                    </a:cubicBezTo>
                    <a:cubicBezTo>
                      <a:pt x="715369" y="520385"/>
                      <a:pt x="728782" y="520385"/>
                      <a:pt x="742195" y="526644"/>
                    </a:cubicBezTo>
                    <a:cubicBezTo>
                      <a:pt x="740406" y="530221"/>
                      <a:pt x="736830" y="528433"/>
                      <a:pt x="735041" y="528433"/>
                    </a:cubicBezTo>
                    <a:cubicBezTo>
                      <a:pt x="743089" y="533797"/>
                      <a:pt x="753820" y="530221"/>
                      <a:pt x="761868" y="536480"/>
                    </a:cubicBezTo>
                    <a:cubicBezTo>
                      <a:pt x="756502" y="541845"/>
                      <a:pt x="752031" y="536480"/>
                      <a:pt x="746666" y="536480"/>
                    </a:cubicBezTo>
                    <a:cubicBezTo>
                      <a:pt x="799424" y="551680"/>
                      <a:pt x="854865" y="563304"/>
                      <a:pt x="898682" y="597281"/>
                    </a:cubicBezTo>
                    <a:cubicBezTo>
                      <a:pt x="861125" y="616058"/>
                      <a:pt x="822674" y="624105"/>
                      <a:pt x="782434" y="633046"/>
                    </a:cubicBezTo>
                    <a:cubicBezTo>
                      <a:pt x="777069" y="633046"/>
                      <a:pt x="774387" y="633046"/>
                      <a:pt x="769021" y="631258"/>
                    </a:cubicBezTo>
                    <a:cubicBezTo>
                      <a:pt x="769021" y="633046"/>
                      <a:pt x="769021" y="636623"/>
                      <a:pt x="767233" y="636623"/>
                    </a:cubicBezTo>
                    <a:cubicBezTo>
                      <a:pt x="760079" y="636623"/>
                      <a:pt x="755608" y="636623"/>
                      <a:pt x="750243" y="640199"/>
                    </a:cubicBezTo>
                    <a:cubicBezTo>
                      <a:pt x="743983" y="645564"/>
                      <a:pt x="734147" y="647352"/>
                      <a:pt x="728782" y="641988"/>
                    </a:cubicBezTo>
                  </a:path>
                </a:pathLst>
              </a:custGeom>
              <a:solidFill>
                <a:srgbClr val="000091"/>
              </a:solidFill>
              <a:ln w="893" cap="flat">
                <a:noFill/>
                <a:prstDash val="solid"/>
                <a:miter/>
              </a:ln>
            </p:spPr>
            <p:txBody>
              <a:bodyPr rtlCol="0" anchor="ctr"/>
              <a:lstStyle/>
              <a:p>
                <a:endParaRPr lang="fr-FR"/>
              </a:p>
            </p:txBody>
          </p:sp>
          <p:sp>
            <p:nvSpPr>
              <p:cNvPr id="41" name="Forme libre 40">
                <a:extLst>
                  <a:ext uri="{FF2B5EF4-FFF2-40B4-BE49-F238E27FC236}">
                    <a16:creationId xmlns:a16="http://schemas.microsoft.com/office/drawing/2014/main" id="{0F48E3AE-04B0-7945-6703-5F9B9CB96465}"/>
                  </a:ext>
                </a:extLst>
              </p:cNvPr>
              <p:cNvSpPr/>
              <p:nvPr/>
            </p:nvSpPr>
            <p:spPr>
              <a:xfrm>
                <a:off x="4569124" y="894132"/>
                <a:ext cx="1085135" cy="894132"/>
              </a:xfrm>
              <a:custGeom>
                <a:avLst/>
                <a:gdLst>
                  <a:gd name="connsiteX0" fmla="*/ 1084241 w 1085135"/>
                  <a:gd name="connsiteY0" fmla="*/ 0 h 894132"/>
                  <a:gd name="connsiteX1" fmla="*/ 123859 w 1085135"/>
                  <a:gd name="connsiteY1" fmla="*/ 0 h 894132"/>
                  <a:gd name="connsiteX2" fmla="*/ 132801 w 1085135"/>
                  <a:gd name="connsiteY2" fmla="*/ 4471 h 894132"/>
                  <a:gd name="connsiteX3" fmla="*/ 156945 w 1085135"/>
                  <a:gd name="connsiteY3" fmla="*/ 16989 h 894132"/>
                  <a:gd name="connsiteX4" fmla="*/ 189136 w 1085135"/>
                  <a:gd name="connsiteY4" fmla="*/ 43813 h 894132"/>
                  <a:gd name="connsiteX5" fmla="*/ 194501 w 1085135"/>
                  <a:gd name="connsiteY5" fmla="*/ 66166 h 894132"/>
                  <a:gd name="connsiteX6" fmla="*/ 181088 w 1085135"/>
                  <a:gd name="connsiteY6" fmla="*/ 91202 h 894132"/>
                  <a:gd name="connsiteX7" fmla="*/ 145320 w 1085135"/>
                  <a:gd name="connsiteY7" fmla="*/ 94778 h 894132"/>
                  <a:gd name="connsiteX8" fmla="*/ 124753 w 1085135"/>
                  <a:gd name="connsiteY8" fmla="*/ 91202 h 894132"/>
                  <a:gd name="connsiteX9" fmla="*/ 190925 w 1085135"/>
                  <a:gd name="connsiteY9" fmla="*/ 136802 h 894132"/>
                  <a:gd name="connsiteX10" fmla="*/ 206126 w 1085135"/>
                  <a:gd name="connsiteY10" fmla="*/ 142167 h 894132"/>
                  <a:gd name="connsiteX11" fmla="*/ 207915 w 1085135"/>
                  <a:gd name="connsiteY11" fmla="*/ 147532 h 894132"/>
                  <a:gd name="connsiteX12" fmla="*/ 202549 w 1085135"/>
                  <a:gd name="connsiteY12" fmla="*/ 157367 h 894132"/>
                  <a:gd name="connsiteX13" fmla="*/ 207915 w 1085135"/>
                  <a:gd name="connsiteY13" fmla="*/ 157367 h 894132"/>
                  <a:gd name="connsiteX14" fmla="*/ 226693 w 1085135"/>
                  <a:gd name="connsiteY14" fmla="*/ 142167 h 894132"/>
                  <a:gd name="connsiteX15" fmla="*/ 233847 w 1085135"/>
                  <a:gd name="connsiteY15" fmla="*/ 167203 h 894132"/>
                  <a:gd name="connsiteX16" fmla="*/ 213280 w 1085135"/>
                  <a:gd name="connsiteY16" fmla="*/ 184191 h 894132"/>
                  <a:gd name="connsiteX17" fmla="*/ 213280 w 1085135"/>
                  <a:gd name="connsiteY17" fmla="*/ 195815 h 894132"/>
                  <a:gd name="connsiteX18" fmla="*/ 221328 w 1085135"/>
                  <a:gd name="connsiteY18" fmla="*/ 216380 h 894132"/>
                  <a:gd name="connsiteX19" fmla="*/ 232952 w 1085135"/>
                  <a:gd name="connsiteY19" fmla="*/ 253934 h 894132"/>
                  <a:gd name="connsiteX20" fmla="*/ 244577 w 1085135"/>
                  <a:gd name="connsiteY20" fmla="*/ 329935 h 894132"/>
                  <a:gd name="connsiteX21" fmla="*/ 242789 w 1085135"/>
                  <a:gd name="connsiteY21" fmla="*/ 368383 h 894132"/>
                  <a:gd name="connsiteX22" fmla="*/ 261567 w 1085135"/>
                  <a:gd name="connsiteY22" fmla="*/ 404148 h 894132"/>
                  <a:gd name="connsiteX23" fmla="*/ 280346 w 1085135"/>
                  <a:gd name="connsiteY23" fmla="*/ 430972 h 894132"/>
                  <a:gd name="connsiteX24" fmla="*/ 300912 w 1085135"/>
                  <a:gd name="connsiteY24" fmla="*/ 484620 h 894132"/>
                  <a:gd name="connsiteX25" fmla="*/ 265144 w 1085135"/>
                  <a:gd name="connsiteY25" fmla="*/ 501609 h 894132"/>
                  <a:gd name="connsiteX26" fmla="*/ 268721 w 1085135"/>
                  <a:gd name="connsiteY26" fmla="*/ 532009 h 894132"/>
                  <a:gd name="connsiteX27" fmla="*/ 246366 w 1085135"/>
                  <a:gd name="connsiteY27" fmla="*/ 561516 h 894132"/>
                  <a:gd name="connsiteX28" fmla="*/ 257990 w 1085135"/>
                  <a:gd name="connsiteY28" fmla="*/ 568669 h 894132"/>
                  <a:gd name="connsiteX29" fmla="*/ 263356 w 1085135"/>
                  <a:gd name="connsiteY29" fmla="*/ 591022 h 894132"/>
                  <a:gd name="connsiteX30" fmla="*/ 246366 w 1085135"/>
                  <a:gd name="connsiteY30" fmla="*/ 621422 h 894132"/>
                  <a:gd name="connsiteX31" fmla="*/ 244577 w 1085135"/>
                  <a:gd name="connsiteY31" fmla="*/ 658976 h 894132"/>
                  <a:gd name="connsiteX32" fmla="*/ 214174 w 1085135"/>
                  <a:gd name="connsiteY32" fmla="*/ 684012 h 894132"/>
                  <a:gd name="connsiteX33" fmla="*/ 181982 w 1085135"/>
                  <a:gd name="connsiteY33" fmla="*/ 685800 h 894132"/>
                  <a:gd name="connsiteX34" fmla="*/ 172146 w 1085135"/>
                  <a:gd name="connsiteY34" fmla="*/ 682223 h 894132"/>
                  <a:gd name="connsiteX35" fmla="*/ 86302 w 1085135"/>
                  <a:gd name="connsiteY35" fmla="*/ 670600 h 894132"/>
                  <a:gd name="connsiteX36" fmla="*/ 63052 w 1085135"/>
                  <a:gd name="connsiteY36" fmla="*/ 676859 h 894132"/>
                  <a:gd name="connsiteX37" fmla="*/ 42486 w 1085135"/>
                  <a:gd name="connsiteY37" fmla="*/ 694741 h 894132"/>
                  <a:gd name="connsiteX38" fmla="*/ 38909 w 1085135"/>
                  <a:gd name="connsiteY38" fmla="*/ 699212 h 894132"/>
                  <a:gd name="connsiteX39" fmla="*/ 37120 w 1085135"/>
                  <a:gd name="connsiteY39" fmla="*/ 701894 h 894132"/>
                  <a:gd name="connsiteX40" fmla="*/ 35332 w 1085135"/>
                  <a:gd name="connsiteY40" fmla="*/ 703683 h 894132"/>
                  <a:gd name="connsiteX41" fmla="*/ 21919 w 1085135"/>
                  <a:gd name="connsiteY41" fmla="*/ 723354 h 894132"/>
                  <a:gd name="connsiteX42" fmla="*/ 21024 w 1085135"/>
                  <a:gd name="connsiteY42" fmla="*/ 724248 h 894132"/>
                  <a:gd name="connsiteX43" fmla="*/ 19236 w 1085135"/>
                  <a:gd name="connsiteY43" fmla="*/ 726930 h 894132"/>
                  <a:gd name="connsiteX44" fmla="*/ 6717 w 1085135"/>
                  <a:gd name="connsiteY44" fmla="*/ 758225 h 894132"/>
                  <a:gd name="connsiteX45" fmla="*/ 8506 w 1085135"/>
                  <a:gd name="connsiteY45" fmla="*/ 837803 h 894132"/>
                  <a:gd name="connsiteX46" fmla="*/ 101503 w 1085135"/>
                  <a:gd name="connsiteY46" fmla="*/ 873568 h 894132"/>
                  <a:gd name="connsiteX47" fmla="*/ 141743 w 1085135"/>
                  <a:gd name="connsiteY47" fmla="*/ 894133 h 894132"/>
                  <a:gd name="connsiteX48" fmla="*/ 1085135 w 1085135"/>
                  <a:gd name="connsiteY48" fmla="*/ 894133 h 894132"/>
                  <a:gd name="connsiteX49" fmla="*/ 1085135 w 1085135"/>
                  <a:gd name="connsiteY49" fmla="*/ 0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085135" h="894132">
                    <a:moveTo>
                      <a:pt x="1084241" y="0"/>
                    </a:moveTo>
                    <a:lnTo>
                      <a:pt x="123859" y="0"/>
                    </a:lnTo>
                    <a:cubicBezTo>
                      <a:pt x="123859" y="0"/>
                      <a:pt x="125647" y="0"/>
                      <a:pt x="132801" y="4471"/>
                    </a:cubicBezTo>
                    <a:cubicBezTo>
                      <a:pt x="140849" y="8941"/>
                      <a:pt x="150685" y="14306"/>
                      <a:pt x="156945" y="16989"/>
                    </a:cubicBezTo>
                    <a:cubicBezTo>
                      <a:pt x="169463" y="23247"/>
                      <a:pt x="181088" y="31295"/>
                      <a:pt x="189136" y="43813"/>
                    </a:cubicBezTo>
                    <a:cubicBezTo>
                      <a:pt x="192713" y="49177"/>
                      <a:pt x="197184" y="59013"/>
                      <a:pt x="194501" y="66166"/>
                    </a:cubicBezTo>
                    <a:cubicBezTo>
                      <a:pt x="190925" y="74213"/>
                      <a:pt x="189136" y="88519"/>
                      <a:pt x="181088" y="91202"/>
                    </a:cubicBezTo>
                    <a:cubicBezTo>
                      <a:pt x="171252" y="96566"/>
                      <a:pt x="157839" y="96566"/>
                      <a:pt x="145320" y="94778"/>
                    </a:cubicBezTo>
                    <a:cubicBezTo>
                      <a:pt x="138166" y="94778"/>
                      <a:pt x="131907" y="92990"/>
                      <a:pt x="124753" y="91202"/>
                    </a:cubicBezTo>
                    <a:cubicBezTo>
                      <a:pt x="149791" y="101037"/>
                      <a:pt x="173935" y="113555"/>
                      <a:pt x="190925" y="136802"/>
                    </a:cubicBezTo>
                    <a:cubicBezTo>
                      <a:pt x="192713" y="140379"/>
                      <a:pt x="198972" y="142167"/>
                      <a:pt x="206126" y="142167"/>
                    </a:cubicBezTo>
                    <a:cubicBezTo>
                      <a:pt x="207915" y="142167"/>
                      <a:pt x="207915" y="145744"/>
                      <a:pt x="207915" y="147532"/>
                    </a:cubicBezTo>
                    <a:cubicBezTo>
                      <a:pt x="204338" y="151108"/>
                      <a:pt x="200761" y="152897"/>
                      <a:pt x="202549" y="157367"/>
                    </a:cubicBezTo>
                    <a:lnTo>
                      <a:pt x="207915" y="157367"/>
                    </a:lnTo>
                    <a:cubicBezTo>
                      <a:pt x="215962" y="153791"/>
                      <a:pt x="215068" y="136802"/>
                      <a:pt x="226693" y="142167"/>
                    </a:cubicBezTo>
                    <a:cubicBezTo>
                      <a:pt x="234741" y="147532"/>
                      <a:pt x="238318" y="159156"/>
                      <a:pt x="233847" y="167203"/>
                    </a:cubicBezTo>
                    <a:cubicBezTo>
                      <a:pt x="226693" y="174356"/>
                      <a:pt x="220433" y="178827"/>
                      <a:pt x="213280" y="184191"/>
                    </a:cubicBezTo>
                    <a:cubicBezTo>
                      <a:pt x="211491" y="187768"/>
                      <a:pt x="211491" y="192239"/>
                      <a:pt x="213280" y="195815"/>
                    </a:cubicBezTo>
                    <a:cubicBezTo>
                      <a:pt x="218645" y="202968"/>
                      <a:pt x="220433" y="209227"/>
                      <a:pt x="221328" y="216380"/>
                    </a:cubicBezTo>
                    <a:cubicBezTo>
                      <a:pt x="226693" y="228004"/>
                      <a:pt x="228481" y="241416"/>
                      <a:pt x="232952" y="253934"/>
                    </a:cubicBezTo>
                    <a:cubicBezTo>
                      <a:pt x="240106" y="278970"/>
                      <a:pt x="246366" y="304899"/>
                      <a:pt x="244577" y="329935"/>
                    </a:cubicBezTo>
                    <a:cubicBezTo>
                      <a:pt x="244577" y="343347"/>
                      <a:pt x="237423" y="354971"/>
                      <a:pt x="242789" y="368383"/>
                    </a:cubicBezTo>
                    <a:cubicBezTo>
                      <a:pt x="246366" y="381795"/>
                      <a:pt x="254413" y="391630"/>
                      <a:pt x="261567" y="404148"/>
                    </a:cubicBezTo>
                    <a:cubicBezTo>
                      <a:pt x="268721" y="413984"/>
                      <a:pt x="274980" y="421137"/>
                      <a:pt x="280346" y="430972"/>
                    </a:cubicBezTo>
                    <a:cubicBezTo>
                      <a:pt x="290182" y="447961"/>
                      <a:pt x="308960" y="464949"/>
                      <a:pt x="300912" y="484620"/>
                    </a:cubicBezTo>
                    <a:cubicBezTo>
                      <a:pt x="295547" y="496244"/>
                      <a:pt x="277663" y="494456"/>
                      <a:pt x="265144" y="501609"/>
                    </a:cubicBezTo>
                    <a:cubicBezTo>
                      <a:pt x="255308" y="509656"/>
                      <a:pt x="263356" y="523962"/>
                      <a:pt x="268721" y="532009"/>
                    </a:cubicBezTo>
                    <a:cubicBezTo>
                      <a:pt x="276769" y="547209"/>
                      <a:pt x="258885" y="557045"/>
                      <a:pt x="246366" y="561516"/>
                    </a:cubicBezTo>
                    <a:cubicBezTo>
                      <a:pt x="249942" y="566880"/>
                      <a:pt x="256202" y="565092"/>
                      <a:pt x="257990" y="568669"/>
                    </a:cubicBezTo>
                    <a:cubicBezTo>
                      <a:pt x="259779" y="576716"/>
                      <a:pt x="267827" y="582081"/>
                      <a:pt x="263356" y="591022"/>
                    </a:cubicBezTo>
                    <a:cubicBezTo>
                      <a:pt x="256202" y="600857"/>
                      <a:pt x="236529" y="606222"/>
                      <a:pt x="246366" y="621422"/>
                    </a:cubicBezTo>
                    <a:cubicBezTo>
                      <a:pt x="253519" y="633046"/>
                      <a:pt x="249048" y="646458"/>
                      <a:pt x="244577" y="658976"/>
                    </a:cubicBezTo>
                    <a:cubicBezTo>
                      <a:pt x="239212" y="672388"/>
                      <a:pt x="227587" y="681329"/>
                      <a:pt x="214174" y="684012"/>
                    </a:cubicBezTo>
                    <a:cubicBezTo>
                      <a:pt x="204338" y="687588"/>
                      <a:pt x="191819" y="687588"/>
                      <a:pt x="181982" y="685800"/>
                    </a:cubicBezTo>
                    <a:cubicBezTo>
                      <a:pt x="178406" y="684012"/>
                      <a:pt x="174829" y="682223"/>
                      <a:pt x="172146" y="682223"/>
                    </a:cubicBezTo>
                    <a:cubicBezTo>
                      <a:pt x="143531" y="678647"/>
                      <a:pt x="114917" y="670600"/>
                      <a:pt x="86302" y="670600"/>
                    </a:cubicBezTo>
                    <a:cubicBezTo>
                      <a:pt x="78254" y="672388"/>
                      <a:pt x="69312" y="674176"/>
                      <a:pt x="63052" y="676859"/>
                    </a:cubicBezTo>
                    <a:cubicBezTo>
                      <a:pt x="55899" y="682223"/>
                      <a:pt x="48745" y="688482"/>
                      <a:pt x="42486" y="694741"/>
                    </a:cubicBezTo>
                    <a:cubicBezTo>
                      <a:pt x="41591" y="696530"/>
                      <a:pt x="39803" y="697424"/>
                      <a:pt x="38909" y="699212"/>
                    </a:cubicBezTo>
                    <a:cubicBezTo>
                      <a:pt x="38014" y="700106"/>
                      <a:pt x="37120" y="701000"/>
                      <a:pt x="37120" y="701894"/>
                    </a:cubicBezTo>
                    <a:lnTo>
                      <a:pt x="35332" y="703683"/>
                    </a:lnTo>
                    <a:cubicBezTo>
                      <a:pt x="29967" y="709942"/>
                      <a:pt x="26390" y="716201"/>
                      <a:pt x="21919" y="723354"/>
                    </a:cubicBezTo>
                    <a:cubicBezTo>
                      <a:pt x="21919" y="724248"/>
                      <a:pt x="21024" y="724248"/>
                      <a:pt x="21024" y="724248"/>
                    </a:cubicBezTo>
                    <a:cubicBezTo>
                      <a:pt x="21024" y="725142"/>
                      <a:pt x="20130" y="726036"/>
                      <a:pt x="19236" y="726930"/>
                    </a:cubicBezTo>
                    <a:cubicBezTo>
                      <a:pt x="13871" y="736766"/>
                      <a:pt x="9400" y="747495"/>
                      <a:pt x="6717" y="758225"/>
                    </a:cubicBezTo>
                    <a:cubicBezTo>
                      <a:pt x="-4908" y="796673"/>
                      <a:pt x="458" y="829755"/>
                      <a:pt x="8506" y="837803"/>
                    </a:cubicBezTo>
                    <a:cubicBezTo>
                      <a:pt x="10294" y="839591"/>
                      <a:pt x="63947" y="856579"/>
                      <a:pt x="101503" y="873568"/>
                    </a:cubicBezTo>
                    <a:cubicBezTo>
                      <a:pt x="119388" y="881615"/>
                      <a:pt x="131012" y="886980"/>
                      <a:pt x="141743" y="894133"/>
                    </a:cubicBezTo>
                    <a:lnTo>
                      <a:pt x="1085135" y="894133"/>
                    </a:lnTo>
                    <a:lnTo>
                      <a:pt x="1085135" y="0"/>
                    </a:lnTo>
                    <a:close/>
                  </a:path>
                </a:pathLst>
              </a:custGeom>
              <a:solidFill>
                <a:srgbClr val="E1000F"/>
              </a:solidFill>
              <a:ln w="893" cap="flat">
                <a:noFill/>
                <a:prstDash val="solid"/>
                <a:miter/>
              </a:ln>
            </p:spPr>
            <p:txBody>
              <a:bodyPr rtlCol="0" anchor="ctr"/>
              <a:lstStyle/>
              <a:p>
                <a:endParaRPr lang="fr-FR"/>
              </a:p>
            </p:txBody>
          </p:sp>
          <p:sp>
            <p:nvSpPr>
              <p:cNvPr id="42" name="Forme libre 41">
                <a:extLst>
                  <a:ext uri="{FF2B5EF4-FFF2-40B4-BE49-F238E27FC236}">
                    <a16:creationId xmlns:a16="http://schemas.microsoft.com/office/drawing/2014/main" id="{35712302-AC55-4977-E4F7-9216D101B8D7}"/>
                  </a:ext>
                </a:extLst>
              </p:cNvPr>
              <p:cNvSpPr/>
              <p:nvPr/>
            </p:nvSpPr>
            <p:spPr>
              <a:xfrm>
                <a:off x="4684935" y="1205549"/>
                <a:ext cx="109897" cy="97202"/>
              </a:xfrm>
              <a:custGeom>
                <a:avLst/>
                <a:gdLst>
                  <a:gd name="connsiteX0" fmla="*/ 65277 w 109897"/>
                  <a:gd name="connsiteY0" fmla="*/ 15836 h 97202"/>
                  <a:gd name="connsiteX1" fmla="*/ 82267 w 109897"/>
                  <a:gd name="connsiteY1" fmla="*/ 21201 h 97202"/>
                  <a:gd name="connsiteX2" fmla="*/ 48287 w 109897"/>
                  <a:gd name="connsiteY2" fmla="*/ 51602 h 97202"/>
                  <a:gd name="connsiteX3" fmla="*/ 42922 w 109897"/>
                  <a:gd name="connsiteY3" fmla="*/ 51602 h 97202"/>
                  <a:gd name="connsiteX4" fmla="*/ 34874 w 109897"/>
                  <a:gd name="connsiteY4" fmla="*/ 63225 h 97202"/>
                  <a:gd name="connsiteX5" fmla="*/ 19673 w 109897"/>
                  <a:gd name="connsiteY5" fmla="*/ 65014 h 97202"/>
                  <a:gd name="connsiteX6" fmla="*/ 44711 w 109897"/>
                  <a:gd name="connsiteY6" fmla="*/ 74849 h 97202"/>
                  <a:gd name="connsiteX7" fmla="*/ 50076 w 109897"/>
                  <a:gd name="connsiteY7" fmla="*/ 82002 h 97202"/>
                  <a:gd name="connsiteX8" fmla="*/ 53653 w 109897"/>
                  <a:gd name="connsiteY8" fmla="*/ 80214 h 97202"/>
                  <a:gd name="connsiteX9" fmla="*/ 57229 w 109897"/>
                  <a:gd name="connsiteY9" fmla="*/ 82002 h 97202"/>
                  <a:gd name="connsiteX10" fmla="*/ 57229 w 109897"/>
                  <a:gd name="connsiteY10" fmla="*/ 89155 h 97202"/>
                  <a:gd name="connsiteX11" fmla="*/ 36663 w 109897"/>
                  <a:gd name="connsiteY11" fmla="*/ 94520 h 97202"/>
                  <a:gd name="connsiteX12" fmla="*/ 76008 w 109897"/>
                  <a:gd name="connsiteY12" fmla="*/ 94520 h 97202"/>
                  <a:gd name="connsiteX13" fmla="*/ 83162 w 109897"/>
                  <a:gd name="connsiteY13" fmla="*/ 65908 h 97202"/>
                  <a:gd name="connsiteX14" fmla="*/ 79585 w 109897"/>
                  <a:gd name="connsiteY14" fmla="*/ 60543 h 97202"/>
                  <a:gd name="connsiteX15" fmla="*/ 89421 w 109897"/>
                  <a:gd name="connsiteY15" fmla="*/ 50708 h 97202"/>
                  <a:gd name="connsiteX16" fmla="*/ 99257 w 109897"/>
                  <a:gd name="connsiteY16" fmla="*/ 45343 h 97202"/>
                  <a:gd name="connsiteX17" fmla="*/ 93892 w 109897"/>
                  <a:gd name="connsiteY17" fmla="*/ 37296 h 97202"/>
                  <a:gd name="connsiteX18" fmla="*/ 109094 w 109897"/>
                  <a:gd name="connsiteY18" fmla="*/ 10472 h 97202"/>
                  <a:gd name="connsiteX19" fmla="*/ 85844 w 109897"/>
                  <a:gd name="connsiteY19" fmla="*/ 1530 h 97202"/>
                  <a:gd name="connsiteX20" fmla="*/ 57229 w 109897"/>
                  <a:gd name="connsiteY20" fmla="*/ 3319 h 97202"/>
                  <a:gd name="connsiteX21" fmla="*/ 32192 w 109897"/>
                  <a:gd name="connsiteY21" fmla="*/ 10472 h 97202"/>
                  <a:gd name="connsiteX22" fmla="*/ 0 w 109897"/>
                  <a:gd name="connsiteY22" fmla="*/ 27460 h 97202"/>
                  <a:gd name="connsiteX23" fmla="*/ 36663 w 109897"/>
                  <a:gd name="connsiteY23" fmla="*/ 17625 h 97202"/>
                  <a:gd name="connsiteX24" fmla="*/ 65277 w 109897"/>
                  <a:gd name="connsiteY24" fmla="*/ 15836 h 97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9897" h="97202">
                    <a:moveTo>
                      <a:pt x="65277" y="15836"/>
                    </a:moveTo>
                    <a:cubicBezTo>
                      <a:pt x="72431" y="17625"/>
                      <a:pt x="82267" y="17625"/>
                      <a:pt x="82267" y="21201"/>
                    </a:cubicBezTo>
                    <a:cubicBezTo>
                      <a:pt x="78691" y="34613"/>
                      <a:pt x="59018" y="38190"/>
                      <a:pt x="48287" y="51602"/>
                    </a:cubicBezTo>
                    <a:lnTo>
                      <a:pt x="42922" y="51602"/>
                    </a:lnTo>
                    <a:cubicBezTo>
                      <a:pt x="37557" y="55178"/>
                      <a:pt x="39345" y="63225"/>
                      <a:pt x="34874" y="63225"/>
                    </a:cubicBezTo>
                    <a:cubicBezTo>
                      <a:pt x="29509" y="61437"/>
                      <a:pt x="25038" y="63225"/>
                      <a:pt x="19673" y="65014"/>
                    </a:cubicBezTo>
                    <a:cubicBezTo>
                      <a:pt x="26826" y="72167"/>
                      <a:pt x="34874" y="76637"/>
                      <a:pt x="44711" y="74849"/>
                    </a:cubicBezTo>
                    <a:cubicBezTo>
                      <a:pt x="46499" y="74849"/>
                      <a:pt x="50076" y="78426"/>
                      <a:pt x="50076" y="82002"/>
                    </a:cubicBezTo>
                    <a:cubicBezTo>
                      <a:pt x="50076" y="82002"/>
                      <a:pt x="51864" y="82002"/>
                      <a:pt x="53653" y="80214"/>
                    </a:cubicBezTo>
                    <a:cubicBezTo>
                      <a:pt x="55441" y="80214"/>
                      <a:pt x="57229" y="80214"/>
                      <a:pt x="57229" y="82002"/>
                    </a:cubicBezTo>
                    <a:lnTo>
                      <a:pt x="57229" y="89155"/>
                    </a:lnTo>
                    <a:cubicBezTo>
                      <a:pt x="51864" y="96308"/>
                      <a:pt x="43816" y="92732"/>
                      <a:pt x="36663" y="94520"/>
                    </a:cubicBezTo>
                    <a:cubicBezTo>
                      <a:pt x="50076" y="98097"/>
                      <a:pt x="63489" y="98097"/>
                      <a:pt x="76008" y="94520"/>
                    </a:cubicBezTo>
                    <a:cubicBezTo>
                      <a:pt x="85844" y="90944"/>
                      <a:pt x="76008" y="73955"/>
                      <a:pt x="83162" y="65908"/>
                    </a:cubicBezTo>
                    <a:cubicBezTo>
                      <a:pt x="79585" y="65908"/>
                      <a:pt x="83162" y="60543"/>
                      <a:pt x="79585" y="60543"/>
                    </a:cubicBezTo>
                    <a:cubicBezTo>
                      <a:pt x="83162" y="56967"/>
                      <a:pt x="86738" y="52496"/>
                      <a:pt x="89421" y="50708"/>
                    </a:cubicBezTo>
                    <a:cubicBezTo>
                      <a:pt x="92998" y="50708"/>
                      <a:pt x="97469" y="48919"/>
                      <a:pt x="99257" y="45343"/>
                    </a:cubicBezTo>
                    <a:cubicBezTo>
                      <a:pt x="99257" y="41766"/>
                      <a:pt x="92104" y="39978"/>
                      <a:pt x="93892" y="37296"/>
                    </a:cubicBezTo>
                    <a:cubicBezTo>
                      <a:pt x="103728" y="30143"/>
                      <a:pt x="112671" y="20307"/>
                      <a:pt x="109094" y="10472"/>
                    </a:cubicBezTo>
                    <a:cubicBezTo>
                      <a:pt x="107305" y="5107"/>
                      <a:pt x="93892" y="5107"/>
                      <a:pt x="85844" y="1530"/>
                    </a:cubicBezTo>
                    <a:cubicBezTo>
                      <a:pt x="77796" y="-2046"/>
                      <a:pt x="67066" y="1530"/>
                      <a:pt x="57229" y="3319"/>
                    </a:cubicBezTo>
                    <a:cubicBezTo>
                      <a:pt x="49182" y="3319"/>
                      <a:pt x="40239" y="8683"/>
                      <a:pt x="32192" y="10472"/>
                    </a:cubicBezTo>
                    <a:cubicBezTo>
                      <a:pt x="20567" y="14048"/>
                      <a:pt x="9836" y="20307"/>
                      <a:pt x="0" y="27460"/>
                    </a:cubicBezTo>
                    <a:cubicBezTo>
                      <a:pt x="11625" y="22095"/>
                      <a:pt x="23249" y="20307"/>
                      <a:pt x="36663" y="17625"/>
                    </a:cubicBezTo>
                    <a:cubicBezTo>
                      <a:pt x="46499" y="15836"/>
                      <a:pt x="54547" y="14048"/>
                      <a:pt x="65277" y="15836"/>
                    </a:cubicBezTo>
                  </a:path>
                </a:pathLst>
              </a:custGeom>
              <a:solidFill>
                <a:srgbClr val="808080"/>
              </a:solidFill>
              <a:ln w="893" cap="flat">
                <a:noFill/>
                <a:prstDash val="solid"/>
                <a:miter/>
              </a:ln>
            </p:spPr>
            <p:txBody>
              <a:bodyPr rtlCol="0" anchor="ctr"/>
              <a:lstStyle/>
              <a:p>
                <a:endParaRPr lang="fr-FR"/>
              </a:p>
            </p:txBody>
          </p:sp>
        </p:grpSp>
        <p:sp>
          <p:nvSpPr>
            <p:cNvPr id="38" name="Forme libre 37">
              <a:extLst>
                <a:ext uri="{FF2B5EF4-FFF2-40B4-BE49-F238E27FC236}">
                  <a16:creationId xmlns:a16="http://schemas.microsoft.com/office/drawing/2014/main" id="{E7869F75-A1B2-F1CC-ACE2-7557BD100CE2}"/>
                </a:ext>
              </a:extLst>
            </p:cNvPr>
            <p:cNvSpPr/>
            <p:nvPr/>
          </p:nvSpPr>
          <p:spPr>
            <a:xfrm>
              <a:off x="3189814" y="2048458"/>
              <a:ext cx="5812369" cy="1982292"/>
            </a:xfrm>
            <a:custGeom>
              <a:avLst/>
              <a:gdLst>
                <a:gd name="connsiteX0" fmla="*/ 0 w 5812369"/>
                <a:gd name="connsiteY0" fmla="*/ 857474 h 1982292"/>
                <a:gd name="connsiteX1" fmla="*/ 0 w 5812369"/>
                <a:gd name="connsiteY1" fmla="*/ 186874 h 1982292"/>
                <a:gd name="connsiteX2" fmla="*/ 203880 w 5812369"/>
                <a:gd name="connsiteY2" fmla="*/ 186874 h 1982292"/>
                <a:gd name="connsiteX3" fmla="*/ 377357 w 5812369"/>
                <a:gd name="connsiteY3" fmla="*/ 240522 h 1982292"/>
                <a:gd name="connsiteX4" fmla="*/ 441740 w 5812369"/>
                <a:gd name="connsiteY4" fmla="*/ 387160 h 1982292"/>
                <a:gd name="connsiteX5" fmla="*/ 414020 w 5812369"/>
                <a:gd name="connsiteY5" fmla="*/ 490879 h 1982292"/>
                <a:gd name="connsiteX6" fmla="*/ 335329 w 5812369"/>
                <a:gd name="connsiteY6" fmla="*/ 560621 h 1982292"/>
                <a:gd name="connsiteX7" fmla="*/ 544574 w 5812369"/>
                <a:gd name="connsiteY7" fmla="*/ 857474 h 1982292"/>
                <a:gd name="connsiteX8" fmla="*/ 382722 w 5812369"/>
                <a:gd name="connsiteY8" fmla="*/ 857474 h 1982292"/>
                <a:gd name="connsiteX9" fmla="*/ 204774 w 5812369"/>
                <a:gd name="connsiteY9" fmla="*/ 586551 h 1982292"/>
                <a:gd name="connsiteX10" fmla="*/ 135920 w 5812369"/>
                <a:gd name="connsiteY10" fmla="*/ 586551 h 1982292"/>
                <a:gd name="connsiteX11" fmla="*/ 135920 w 5812369"/>
                <a:gd name="connsiteY11" fmla="*/ 857474 h 1982292"/>
                <a:gd name="connsiteX12" fmla="*/ 135920 w 5812369"/>
                <a:gd name="connsiteY12" fmla="*/ 471208 h 1982292"/>
                <a:gd name="connsiteX13" fmla="*/ 211928 w 5812369"/>
                <a:gd name="connsiteY13" fmla="*/ 471208 h 1982292"/>
                <a:gd name="connsiteX14" fmla="*/ 278100 w 5812369"/>
                <a:gd name="connsiteY14" fmla="*/ 448855 h 1982292"/>
                <a:gd name="connsiteX15" fmla="*/ 302243 w 5812369"/>
                <a:gd name="connsiteY15" fmla="*/ 385371 h 1982292"/>
                <a:gd name="connsiteX16" fmla="*/ 278100 w 5812369"/>
                <a:gd name="connsiteY16" fmla="*/ 324570 h 1982292"/>
                <a:gd name="connsiteX17" fmla="*/ 211928 w 5812369"/>
                <a:gd name="connsiteY17" fmla="*/ 303111 h 1982292"/>
                <a:gd name="connsiteX18" fmla="*/ 135920 w 5812369"/>
                <a:gd name="connsiteY18" fmla="*/ 303111 h 1982292"/>
                <a:gd name="connsiteX19" fmla="*/ 639361 w 5812369"/>
                <a:gd name="connsiteY19" fmla="*/ 857474 h 1982292"/>
                <a:gd name="connsiteX20" fmla="*/ 639361 w 5812369"/>
                <a:gd name="connsiteY20" fmla="*/ 186874 h 1982292"/>
                <a:gd name="connsiteX21" fmla="*/ 1028342 w 5812369"/>
                <a:gd name="connsiteY21" fmla="*/ 186874 h 1982292"/>
                <a:gd name="connsiteX22" fmla="*/ 1028342 w 5812369"/>
                <a:gd name="connsiteY22" fmla="*/ 303111 h 1982292"/>
                <a:gd name="connsiteX23" fmla="*/ 774387 w 5812369"/>
                <a:gd name="connsiteY23" fmla="*/ 303111 h 1982292"/>
                <a:gd name="connsiteX24" fmla="*/ 774387 w 5812369"/>
                <a:gd name="connsiteY24" fmla="*/ 457796 h 1982292"/>
                <a:gd name="connsiteX25" fmla="*/ 989891 w 5812369"/>
                <a:gd name="connsiteY25" fmla="*/ 457796 h 1982292"/>
                <a:gd name="connsiteX26" fmla="*/ 989891 w 5812369"/>
                <a:gd name="connsiteY26" fmla="*/ 574033 h 1982292"/>
                <a:gd name="connsiteX27" fmla="*/ 774387 w 5812369"/>
                <a:gd name="connsiteY27" fmla="*/ 574033 h 1982292"/>
                <a:gd name="connsiteX28" fmla="*/ 774387 w 5812369"/>
                <a:gd name="connsiteY28" fmla="*/ 741236 h 1982292"/>
                <a:gd name="connsiteX29" fmla="*/ 1028342 w 5812369"/>
                <a:gd name="connsiteY29" fmla="*/ 741236 h 1982292"/>
                <a:gd name="connsiteX30" fmla="*/ 1028342 w 5812369"/>
                <a:gd name="connsiteY30" fmla="*/ 857474 h 1982292"/>
                <a:gd name="connsiteX31" fmla="*/ 770810 w 5812369"/>
                <a:gd name="connsiteY31" fmla="*/ 129649 h 1982292"/>
                <a:gd name="connsiteX32" fmla="*/ 878115 w 5812369"/>
                <a:gd name="connsiteY32" fmla="*/ 0 h 1982292"/>
                <a:gd name="connsiteX33" fmla="*/ 1017612 w 5812369"/>
                <a:gd name="connsiteY33" fmla="*/ 0 h 1982292"/>
                <a:gd name="connsiteX34" fmla="*/ 894211 w 5812369"/>
                <a:gd name="connsiteY34" fmla="*/ 129649 h 1982292"/>
                <a:gd name="connsiteX35" fmla="*/ 1193771 w 5812369"/>
                <a:gd name="connsiteY35" fmla="*/ 857474 h 1982292"/>
                <a:gd name="connsiteX36" fmla="*/ 1193771 w 5812369"/>
                <a:gd name="connsiteY36" fmla="*/ 186874 h 1982292"/>
                <a:gd name="connsiteX37" fmla="*/ 1414641 w 5812369"/>
                <a:gd name="connsiteY37" fmla="*/ 186874 h 1982292"/>
                <a:gd name="connsiteX38" fmla="*/ 1587224 w 5812369"/>
                <a:gd name="connsiteY38" fmla="*/ 240522 h 1982292"/>
                <a:gd name="connsiteX39" fmla="*/ 1650713 w 5812369"/>
                <a:gd name="connsiteY39" fmla="*/ 387160 h 1982292"/>
                <a:gd name="connsiteX40" fmla="*/ 1587224 w 5812369"/>
                <a:gd name="connsiteY40" fmla="*/ 532903 h 1982292"/>
                <a:gd name="connsiteX41" fmla="*/ 1414641 w 5812369"/>
                <a:gd name="connsiteY41" fmla="*/ 586551 h 1982292"/>
                <a:gd name="connsiteX42" fmla="*/ 1329691 w 5812369"/>
                <a:gd name="connsiteY42" fmla="*/ 586551 h 1982292"/>
                <a:gd name="connsiteX43" fmla="*/ 1329691 w 5812369"/>
                <a:gd name="connsiteY43" fmla="*/ 857474 h 1982292"/>
                <a:gd name="connsiteX44" fmla="*/ 1329691 w 5812369"/>
                <a:gd name="connsiteY44" fmla="*/ 471208 h 1982292"/>
                <a:gd name="connsiteX45" fmla="*/ 1420007 w 5812369"/>
                <a:gd name="connsiteY45" fmla="*/ 471208 h 1982292"/>
                <a:gd name="connsiteX46" fmla="*/ 1487967 w 5812369"/>
                <a:gd name="connsiteY46" fmla="*/ 447961 h 1982292"/>
                <a:gd name="connsiteX47" fmla="*/ 1512110 w 5812369"/>
                <a:gd name="connsiteY47" fmla="*/ 385371 h 1982292"/>
                <a:gd name="connsiteX48" fmla="*/ 1487072 w 5812369"/>
                <a:gd name="connsiteY48" fmla="*/ 324570 h 1982292"/>
                <a:gd name="connsiteX49" fmla="*/ 1420007 w 5812369"/>
                <a:gd name="connsiteY49" fmla="*/ 303111 h 1982292"/>
                <a:gd name="connsiteX50" fmla="*/ 1329691 w 5812369"/>
                <a:gd name="connsiteY50" fmla="*/ 303111 h 1982292"/>
                <a:gd name="connsiteX51" fmla="*/ 1759807 w 5812369"/>
                <a:gd name="connsiteY51" fmla="*/ 595493 h 1982292"/>
                <a:gd name="connsiteX52" fmla="*/ 1759807 w 5812369"/>
                <a:gd name="connsiteY52" fmla="*/ 186874 h 1982292"/>
                <a:gd name="connsiteX53" fmla="*/ 1895727 w 5812369"/>
                <a:gd name="connsiteY53" fmla="*/ 186874 h 1982292"/>
                <a:gd name="connsiteX54" fmla="*/ 1895727 w 5812369"/>
                <a:gd name="connsiteY54" fmla="*/ 606222 h 1982292"/>
                <a:gd name="connsiteX55" fmla="*/ 1931495 w 5812369"/>
                <a:gd name="connsiteY55" fmla="*/ 711730 h 1982292"/>
                <a:gd name="connsiteX56" fmla="*/ 2030753 w 5812369"/>
                <a:gd name="connsiteY56" fmla="*/ 749283 h 1982292"/>
                <a:gd name="connsiteX57" fmla="*/ 2129116 w 5812369"/>
                <a:gd name="connsiteY57" fmla="*/ 711730 h 1982292"/>
                <a:gd name="connsiteX58" fmla="*/ 2164884 w 5812369"/>
                <a:gd name="connsiteY58" fmla="*/ 606222 h 1982292"/>
                <a:gd name="connsiteX59" fmla="*/ 2164884 w 5812369"/>
                <a:gd name="connsiteY59" fmla="*/ 186874 h 1982292"/>
                <a:gd name="connsiteX60" fmla="*/ 2300804 w 5812369"/>
                <a:gd name="connsiteY60" fmla="*/ 186874 h 1982292"/>
                <a:gd name="connsiteX61" fmla="*/ 2300804 w 5812369"/>
                <a:gd name="connsiteY61" fmla="*/ 595493 h 1982292"/>
                <a:gd name="connsiteX62" fmla="*/ 2228373 w 5812369"/>
                <a:gd name="connsiteY62" fmla="*/ 802037 h 1982292"/>
                <a:gd name="connsiteX63" fmla="*/ 2029858 w 5812369"/>
                <a:gd name="connsiteY63" fmla="*/ 876250 h 1982292"/>
                <a:gd name="connsiteX64" fmla="*/ 1832238 w 5812369"/>
                <a:gd name="connsiteY64" fmla="*/ 802037 h 1982292"/>
                <a:gd name="connsiteX65" fmla="*/ 1759807 w 5812369"/>
                <a:gd name="connsiteY65" fmla="*/ 595493 h 1982292"/>
                <a:gd name="connsiteX66" fmla="*/ 2477858 w 5812369"/>
                <a:gd name="connsiteY66" fmla="*/ 857474 h 1982292"/>
                <a:gd name="connsiteX67" fmla="*/ 2477858 w 5812369"/>
                <a:gd name="connsiteY67" fmla="*/ 186874 h 1982292"/>
                <a:gd name="connsiteX68" fmla="*/ 2667431 w 5812369"/>
                <a:gd name="connsiteY68" fmla="*/ 186874 h 1982292"/>
                <a:gd name="connsiteX69" fmla="*/ 2831071 w 5812369"/>
                <a:gd name="connsiteY69" fmla="*/ 235157 h 1982292"/>
                <a:gd name="connsiteX70" fmla="*/ 2890983 w 5812369"/>
                <a:gd name="connsiteY70" fmla="*/ 369277 h 1982292"/>
                <a:gd name="connsiteX71" fmla="*/ 2820341 w 5812369"/>
                <a:gd name="connsiteY71" fmla="*/ 501609 h 1982292"/>
                <a:gd name="connsiteX72" fmla="*/ 2901714 w 5812369"/>
                <a:gd name="connsiteY72" fmla="*/ 565986 h 1982292"/>
                <a:gd name="connsiteX73" fmla="*/ 2930329 w 5812369"/>
                <a:gd name="connsiteY73" fmla="*/ 659870 h 1982292"/>
                <a:gd name="connsiteX74" fmla="*/ 2863263 w 5812369"/>
                <a:gd name="connsiteY74" fmla="*/ 804720 h 1982292"/>
                <a:gd name="connsiteX75" fmla="*/ 2681738 w 5812369"/>
                <a:gd name="connsiteY75" fmla="*/ 857474 h 1982292"/>
                <a:gd name="connsiteX76" fmla="*/ 2612884 w 5812369"/>
                <a:gd name="connsiteY76" fmla="*/ 741236 h 1982292"/>
                <a:gd name="connsiteX77" fmla="*/ 2689786 w 5812369"/>
                <a:gd name="connsiteY77" fmla="*/ 741236 h 1982292"/>
                <a:gd name="connsiteX78" fmla="*/ 2764005 w 5812369"/>
                <a:gd name="connsiteY78" fmla="*/ 717989 h 1982292"/>
                <a:gd name="connsiteX79" fmla="*/ 2790832 w 5812369"/>
                <a:gd name="connsiteY79" fmla="*/ 652717 h 1982292"/>
                <a:gd name="connsiteX80" fmla="*/ 2764005 w 5812369"/>
                <a:gd name="connsiteY80" fmla="*/ 588340 h 1982292"/>
                <a:gd name="connsiteX81" fmla="*/ 2689786 w 5812369"/>
                <a:gd name="connsiteY81" fmla="*/ 565986 h 1982292"/>
                <a:gd name="connsiteX82" fmla="*/ 2612884 w 5812369"/>
                <a:gd name="connsiteY82" fmla="*/ 565986 h 1982292"/>
                <a:gd name="connsiteX83" fmla="*/ 2612884 w 5812369"/>
                <a:gd name="connsiteY83" fmla="*/ 449749 h 1982292"/>
                <a:gd name="connsiteX84" fmla="*/ 2670113 w 5812369"/>
                <a:gd name="connsiteY84" fmla="*/ 449749 h 1982292"/>
                <a:gd name="connsiteX85" fmla="*/ 2730025 w 5812369"/>
                <a:gd name="connsiteY85" fmla="*/ 430078 h 1982292"/>
                <a:gd name="connsiteX86" fmla="*/ 2751486 w 5812369"/>
                <a:gd name="connsiteY86" fmla="*/ 375536 h 1982292"/>
                <a:gd name="connsiteX87" fmla="*/ 2730025 w 5812369"/>
                <a:gd name="connsiteY87" fmla="*/ 322782 h 1982292"/>
                <a:gd name="connsiteX88" fmla="*/ 2670113 w 5812369"/>
                <a:gd name="connsiteY88" fmla="*/ 303111 h 1982292"/>
                <a:gd name="connsiteX89" fmla="*/ 2612884 w 5812369"/>
                <a:gd name="connsiteY89" fmla="*/ 303111 h 1982292"/>
                <a:gd name="connsiteX90" fmla="*/ 3077873 w 5812369"/>
                <a:gd name="connsiteY90" fmla="*/ 857474 h 1982292"/>
                <a:gd name="connsiteX91" fmla="*/ 3077873 w 5812369"/>
                <a:gd name="connsiteY91" fmla="*/ 186874 h 1982292"/>
                <a:gd name="connsiteX92" fmla="*/ 3212899 w 5812369"/>
                <a:gd name="connsiteY92" fmla="*/ 186874 h 1982292"/>
                <a:gd name="connsiteX93" fmla="*/ 3212899 w 5812369"/>
                <a:gd name="connsiteY93" fmla="*/ 734083 h 1982292"/>
                <a:gd name="connsiteX94" fmla="*/ 3466855 w 5812369"/>
                <a:gd name="connsiteY94" fmla="*/ 734083 h 1982292"/>
                <a:gd name="connsiteX95" fmla="*/ 3466855 w 5812369"/>
                <a:gd name="connsiteY95" fmla="*/ 857474 h 1982292"/>
                <a:gd name="connsiteX96" fmla="*/ 3595621 w 5812369"/>
                <a:gd name="connsiteY96" fmla="*/ 857474 h 1982292"/>
                <a:gd name="connsiteX97" fmla="*/ 3595621 w 5812369"/>
                <a:gd name="connsiteY97" fmla="*/ 186874 h 1982292"/>
                <a:gd name="connsiteX98" fmla="*/ 3730647 w 5812369"/>
                <a:gd name="connsiteY98" fmla="*/ 186874 h 1982292"/>
                <a:gd name="connsiteX99" fmla="*/ 3730647 w 5812369"/>
                <a:gd name="connsiteY99" fmla="*/ 857474 h 1982292"/>
                <a:gd name="connsiteX100" fmla="*/ 3896076 w 5812369"/>
                <a:gd name="connsiteY100" fmla="*/ 658976 h 1982292"/>
                <a:gd name="connsiteX101" fmla="*/ 3870144 w 5812369"/>
                <a:gd name="connsiteY101" fmla="*/ 522174 h 1982292"/>
                <a:gd name="connsiteX102" fmla="*/ 3896076 w 5812369"/>
                <a:gd name="connsiteY102" fmla="*/ 386265 h 1982292"/>
                <a:gd name="connsiteX103" fmla="*/ 3967613 w 5812369"/>
                <a:gd name="connsiteY103" fmla="*/ 272711 h 1982292"/>
                <a:gd name="connsiteX104" fmla="*/ 4080284 w 5812369"/>
                <a:gd name="connsiteY104" fmla="*/ 195815 h 1982292"/>
                <a:gd name="connsiteX105" fmla="*/ 4224252 w 5812369"/>
                <a:gd name="connsiteY105" fmla="*/ 167203 h 1982292"/>
                <a:gd name="connsiteX106" fmla="*/ 4368220 w 5812369"/>
                <a:gd name="connsiteY106" fmla="*/ 195815 h 1982292"/>
                <a:gd name="connsiteX107" fmla="*/ 4480890 w 5812369"/>
                <a:gd name="connsiteY107" fmla="*/ 272711 h 1982292"/>
                <a:gd name="connsiteX108" fmla="*/ 4552427 w 5812369"/>
                <a:gd name="connsiteY108" fmla="*/ 386265 h 1982292"/>
                <a:gd name="connsiteX109" fmla="*/ 4578359 w 5812369"/>
                <a:gd name="connsiteY109" fmla="*/ 522174 h 1982292"/>
                <a:gd name="connsiteX110" fmla="*/ 4543485 w 5812369"/>
                <a:gd name="connsiteY110" fmla="*/ 679541 h 1982292"/>
                <a:gd name="connsiteX111" fmla="*/ 4446910 w 5812369"/>
                <a:gd name="connsiteY111" fmla="*/ 802037 h 1982292"/>
                <a:gd name="connsiteX112" fmla="*/ 4487150 w 5812369"/>
                <a:gd name="connsiteY112" fmla="*/ 840485 h 1982292"/>
                <a:gd name="connsiteX113" fmla="*/ 4626646 w 5812369"/>
                <a:gd name="connsiteY113" fmla="*/ 903968 h 1982292"/>
                <a:gd name="connsiteX114" fmla="*/ 4674934 w 5812369"/>
                <a:gd name="connsiteY114" fmla="*/ 896815 h 1982292"/>
                <a:gd name="connsiteX115" fmla="*/ 4674934 w 5812369"/>
                <a:gd name="connsiteY115" fmla="*/ 1012159 h 1982292"/>
                <a:gd name="connsiteX116" fmla="*/ 4604291 w 5812369"/>
                <a:gd name="connsiteY116" fmla="*/ 1023782 h 1982292"/>
                <a:gd name="connsiteX117" fmla="*/ 4395940 w 5812369"/>
                <a:gd name="connsiteY117" fmla="*/ 936157 h 1982292"/>
                <a:gd name="connsiteX118" fmla="*/ 4316355 w 5812369"/>
                <a:gd name="connsiteY118" fmla="*/ 864627 h 1982292"/>
                <a:gd name="connsiteX119" fmla="*/ 4224252 w 5812369"/>
                <a:gd name="connsiteY119" fmla="*/ 876250 h 1982292"/>
                <a:gd name="connsiteX120" fmla="*/ 4080284 w 5812369"/>
                <a:gd name="connsiteY120" fmla="*/ 847638 h 1982292"/>
                <a:gd name="connsiteX121" fmla="*/ 3967613 w 5812369"/>
                <a:gd name="connsiteY121" fmla="*/ 771637 h 1982292"/>
                <a:gd name="connsiteX122" fmla="*/ 3896076 w 5812369"/>
                <a:gd name="connsiteY122" fmla="*/ 658976 h 1982292"/>
                <a:gd name="connsiteX123" fmla="*/ 4070447 w 5812369"/>
                <a:gd name="connsiteY123" fmla="*/ 360336 h 1982292"/>
                <a:gd name="connsiteX124" fmla="*/ 4008747 w 5812369"/>
                <a:gd name="connsiteY124" fmla="*/ 522174 h 1982292"/>
                <a:gd name="connsiteX125" fmla="*/ 4070447 w 5812369"/>
                <a:gd name="connsiteY125" fmla="*/ 684012 h 1982292"/>
                <a:gd name="connsiteX126" fmla="*/ 4225146 w 5812369"/>
                <a:gd name="connsiteY126" fmla="*/ 749283 h 1982292"/>
                <a:gd name="connsiteX127" fmla="*/ 4335134 w 5812369"/>
                <a:gd name="connsiteY127" fmla="*/ 719777 h 1982292"/>
                <a:gd name="connsiteX128" fmla="*/ 4412036 w 5812369"/>
                <a:gd name="connsiteY128" fmla="*/ 637517 h 1982292"/>
                <a:gd name="connsiteX129" fmla="*/ 4439756 w 5812369"/>
                <a:gd name="connsiteY129" fmla="*/ 522174 h 1982292"/>
                <a:gd name="connsiteX130" fmla="*/ 4378056 w 5812369"/>
                <a:gd name="connsiteY130" fmla="*/ 360336 h 1982292"/>
                <a:gd name="connsiteX131" fmla="*/ 4224252 w 5812369"/>
                <a:gd name="connsiteY131" fmla="*/ 295064 h 1982292"/>
                <a:gd name="connsiteX132" fmla="*/ 4069553 w 5812369"/>
                <a:gd name="connsiteY132" fmla="*/ 360336 h 1982292"/>
                <a:gd name="connsiteX133" fmla="*/ 4705337 w 5812369"/>
                <a:gd name="connsiteY133" fmla="*/ 595493 h 1982292"/>
                <a:gd name="connsiteX134" fmla="*/ 4705337 w 5812369"/>
                <a:gd name="connsiteY134" fmla="*/ 186874 h 1982292"/>
                <a:gd name="connsiteX135" fmla="*/ 4841257 w 5812369"/>
                <a:gd name="connsiteY135" fmla="*/ 186874 h 1982292"/>
                <a:gd name="connsiteX136" fmla="*/ 4841257 w 5812369"/>
                <a:gd name="connsiteY136" fmla="*/ 606222 h 1982292"/>
                <a:gd name="connsiteX137" fmla="*/ 4877025 w 5812369"/>
                <a:gd name="connsiteY137" fmla="*/ 711730 h 1982292"/>
                <a:gd name="connsiteX138" fmla="*/ 4976283 w 5812369"/>
                <a:gd name="connsiteY138" fmla="*/ 749283 h 1982292"/>
                <a:gd name="connsiteX139" fmla="*/ 5074646 w 5812369"/>
                <a:gd name="connsiteY139" fmla="*/ 711730 h 1982292"/>
                <a:gd name="connsiteX140" fmla="*/ 5110414 w 5812369"/>
                <a:gd name="connsiteY140" fmla="*/ 606222 h 1982292"/>
                <a:gd name="connsiteX141" fmla="*/ 5110414 w 5812369"/>
                <a:gd name="connsiteY141" fmla="*/ 186874 h 1982292"/>
                <a:gd name="connsiteX142" fmla="*/ 5246334 w 5812369"/>
                <a:gd name="connsiteY142" fmla="*/ 186874 h 1982292"/>
                <a:gd name="connsiteX143" fmla="*/ 5246334 w 5812369"/>
                <a:gd name="connsiteY143" fmla="*/ 595493 h 1982292"/>
                <a:gd name="connsiteX144" fmla="*/ 5173903 w 5812369"/>
                <a:gd name="connsiteY144" fmla="*/ 802037 h 1982292"/>
                <a:gd name="connsiteX145" fmla="*/ 4975389 w 5812369"/>
                <a:gd name="connsiteY145" fmla="*/ 876250 h 1982292"/>
                <a:gd name="connsiteX146" fmla="*/ 4777768 w 5812369"/>
                <a:gd name="connsiteY146" fmla="*/ 802037 h 1982292"/>
                <a:gd name="connsiteX147" fmla="*/ 4705337 w 5812369"/>
                <a:gd name="connsiteY147" fmla="*/ 595493 h 1982292"/>
                <a:gd name="connsiteX148" fmla="*/ 5423388 w 5812369"/>
                <a:gd name="connsiteY148" fmla="*/ 857474 h 1982292"/>
                <a:gd name="connsiteX149" fmla="*/ 5423388 w 5812369"/>
                <a:gd name="connsiteY149" fmla="*/ 186874 h 1982292"/>
                <a:gd name="connsiteX150" fmla="*/ 5812370 w 5812369"/>
                <a:gd name="connsiteY150" fmla="*/ 186874 h 1982292"/>
                <a:gd name="connsiteX151" fmla="*/ 5812370 w 5812369"/>
                <a:gd name="connsiteY151" fmla="*/ 303111 h 1982292"/>
                <a:gd name="connsiteX152" fmla="*/ 5558414 w 5812369"/>
                <a:gd name="connsiteY152" fmla="*/ 303111 h 1982292"/>
                <a:gd name="connsiteX153" fmla="*/ 5558414 w 5812369"/>
                <a:gd name="connsiteY153" fmla="*/ 457796 h 1982292"/>
                <a:gd name="connsiteX154" fmla="*/ 5773919 w 5812369"/>
                <a:gd name="connsiteY154" fmla="*/ 457796 h 1982292"/>
                <a:gd name="connsiteX155" fmla="*/ 5773919 w 5812369"/>
                <a:gd name="connsiteY155" fmla="*/ 574033 h 1982292"/>
                <a:gd name="connsiteX156" fmla="*/ 5558414 w 5812369"/>
                <a:gd name="connsiteY156" fmla="*/ 574033 h 1982292"/>
                <a:gd name="connsiteX157" fmla="*/ 5558414 w 5812369"/>
                <a:gd name="connsiteY157" fmla="*/ 741236 h 1982292"/>
                <a:gd name="connsiteX158" fmla="*/ 5812370 w 5812369"/>
                <a:gd name="connsiteY158" fmla="*/ 741236 h 1982292"/>
                <a:gd name="connsiteX159" fmla="*/ 5812370 w 5812369"/>
                <a:gd name="connsiteY159" fmla="*/ 857474 h 1982292"/>
                <a:gd name="connsiteX160" fmla="*/ 0 w 5812369"/>
                <a:gd name="connsiteY160" fmla="*/ 1827608 h 1982292"/>
                <a:gd name="connsiteX161" fmla="*/ 0 w 5812369"/>
                <a:gd name="connsiteY161" fmla="*/ 1157008 h 1982292"/>
                <a:gd name="connsiteX162" fmla="*/ 388982 w 5812369"/>
                <a:gd name="connsiteY162" fmla="*/ 1157008 h 1982292"/>
                <a:gd name="connsiteX163" fmla="*/ 388982 w 5812369"/>
                <a:gd name="connsiteY163" fmla="*/ 1273245 h 1982292"/>
                <a:gd name="connsiteX164" fmla="*/ 135920 w 5812369"/>
                <a:gd name="connsiteY164" fmla="*/ 1273245 h 1982292"/>
                <a:gd name="connsiteX165" fmla="*/ 135920 w 5812369"/>
                <a:gd name="connsiteY165" fmla="*/ 1427930 h 1982292"/>
                <a:gd name="connsiteX166" fmla="*/ 351425 w 5812369"/>
                <a:gd name="connsiteY166" fmla="*/ 1427930 h 1982292"/>
                <a:gd name="connsiteX167" fmla="*/ 351425 w 5812369"/>
                <a:gd name="connsiteY167" fmla="*/ 1544168 h 1982292"/>
                <a:gd name="connsiteX168" fmla="*/ 135920 w 5812369"/>
                <a:gd name="connsiteY168" fmla="*/ 1544168 h 1982292"/>
                <a:gd name="connsiteX169" fmla="*/ 135920 w 5812369"/>
                <a:gd name="connsiteY169" fmla="*/ 1827608 h 1982292"/>
                <a:gd name="connsiteX170" fmla="*/ 517748 w 5812369"/>
                <a:gd name="connsiteY170" fmla="*/ 1827608 h 1982292"/>
                <a:gd name="connsiteX171" fmla="*/ 517748 w 5812369"/>
                <a:gd name="connsiteY171" fmla="*/ 1157008 h 1982292"/>
                <a:gd name="connsiteX172" fmla="*/ 721628 w 5812369"/>
                <a:gd name="connsiteY172" fmla="*/ 1157008 h 1982292"/>
                <a:gd name="connsiteX173" fmla="*/ 895999 w 5812369"/>
                <a:gd name="connsiteY173" fmla="*/ 1210656 h 1982292"/>
                <a:gd name="connsiteX174" fmla="*/ 959488 w 5812369"/>
                <a:gd name="connsiteY174" fmla="*/ 1357294 h 1982292"/>
                <a:gd name="connsiteX175" fmla="*/ 931768 w 5812369"/>
                <a:gd name="connsiteY175" fmla="*/ 1461907 h 1982292"/>
                <a:gd name="connsiteX176" fmla="*/ 853077 w 5812369"/>
                <a:gd name="connsiteY176" fmla="*/ 1530756 h 1982292"/>
                <a:gd name="connsiteX177" fmla="*/ 1062322 w 5812369"/>
                <a:gd name="connsiteY177" fmla="*/ 1827608 h 1982292"/>
                <a:gd name="connsiteX178" fmla="*/ 900470 w 5812369"/>
                <a:gd name="connsiteY178" fmla="*/ 1827608 h 1982292"/>
                <a:gd name="connsiteX179" fmla="*/ 722522 w 5812369"/>
                <a:gd name="connsiteY179" fmla="*/ 1556686 h 1982292"/>
                <a:gd name="connsiteX180" fmla="*/ 653668 w 5812369"/>
                <a:gd name="connsiteY180" fmla="*/ 1556686 h 1982292"/>
                <a:gd name="connsiteX181" fmla="*/ 653668 w 5812369"/>
                <a:gd name="connsiteY181" fmla="*/ 1827608 h 1982292"/>
                <a:gd name="connsiteX182" fmla="*/ 653668 w 5812369"/>
                <a:gd name="connsiteY182" fmla="*/ 1441342 h 1982292"/>
                <a:gd name="connsiteX183" fmla="*/ 729676 w 5812369"/>
                <a:gd name="connsiteY183" fmla="*/ 1441342 h 1982292"/>
                <a:gd name="connsiteX184" fmla="*/ 796742 w 5812369"/>
                <a:gd name="connsiteY184" fmla="*/ 1418989 h 1982292"/>
                <a:gd name="connsiteX185" fmla="*/ 819991 w 5812369"/>
                <a:gd name="connsiteY185" fmla="*/ 1355506 h 1982292"/>
                <a:gd name="connsiteX186" fmla="*/ 796742 w 5812369"/>
                <a:gd name="connsiteY186" fmla="*/ 1294705 h 1982292"/>
                <a:gd name="connsiteX187" fmla="*/ 729676 w 5812369"/>
                <a:gd name="connsiteY187" fmla="*/ 1273245 h 1982292"/>
                <a:gd name="connsiteX188" fmla="*/ 653668 w 5812369"/>
                <a:gd name="connsiteY188" fmla="*/ 1273245 h 1982292"/>
                <a:gd name="connsiteX189" fmla="*/ 1100773 w 5812369"/>
                <a:gd name="connsiteY189" fmla="*/ 1827608 h 1982292"/>
                <a:gd name="connsiteX190" fmla="*/ 1353835 w 5812369"/>
                <a:gd name="connsiteY190" fmla="*/ 1157008 h 1982292"/>
                <a:gd name="connsiteX191" fmla="*/ 1530889 w 5812369"/>
                <a:gd name="connsiteY191" fmla="*/ 1157008 h 1982292"/>
                <a:gd name="connsiteX192" fmla="*/ 1783950 w 5812369"/>
                <a:gd name="connsiteY192" fmla="*/ 1827608 h 1982292"/>
                <a:gd name="connsiteX193" fmla="*/ 1639982 w 5812369"/>
                <a:gd name="connsiteY193" fmla="*/ 1827608 h 1982292"/>
                <a:gd name="connsiteX194" fmla="*/ 1575599 w 5812369"/>
                <a:gd name="connsiteY194" fmla="*/ 1653252 h 1982292"/>
                <a:gd name="connsiteX195" fmla="*/ 1308230 w 5812369"/>
                <a:gd name="connsiteY195" fmla="*/ 1653252 h 1982292"/>
                <a:gd name="connsiteX196" fmla="*/ 1244741 w 5812369"/>
                <a:gd name="connsiteY196" fmla="*/ 1827608 h 1982292"/>
                <a:gd name="connsiteX197" fmla="*/ 1350258 w 5812369"/>
                <a:gd name="connsiteY197" fmla="*/ 1537015 h 1982292"/>
                <a:gd name="connsiteX198" fmla="*/ 1534466 w 5812369"/>
                <a:gd name="connsiteY198" fmla="*/ 1537015 h 1982292"/>
                <a:gd name="connsiteX199" fmla="*/ 1442362 w 5812369"/>
                <a:gd name="connsiteY199" fmla="*/ 1285763 h 1982292"/>
                <a:gd name="connsiteX200" fmla="*/ 1896621 w 5812369"/>
                <a:gd name="connsiteY200" fmla="*/ 1827608 h 1982292"/>
                <a:gd name="connsiteX201" fmla="*/ 1896621 w 5812369"/>
                <a:gd name="connsiteY201" fmla="*/ 1157008 h 1982292"/>
                <a:gd name="connsiteX202" fmla="*/ 2070098 w 5812369"/>
                <a:gd name="connsiteY202" fmla="*/ 1157008 h 1982292"/>
                <a:gd name="connsiteX203" fmla="*/ 2368764 w 5812369"/>
                <a:gd name="connsiteY203" fmla="*/ 1637158 h 1982292"/>
                <a:gd name="connsiteX204" fmla="*/ 2368764 w 5812369"/>
                <a:gd name="connsiteY204" fmla="*/ 1157008 h 1982292"/>
                <a:gd name="connsiteX205" fmla="*/ 2503790 w 5812369"/>
                <a:gd name="connsiteY205" fmla="*/ 1157008 h 1982292"/>
                <a:gd name="connsiteX206" fmla="*/ 2503790 w 5812369"/>
                <a:gd name="connsiteY206" fmla="*/ 1827608 h 1982292"/>
                <a:gd name="connsiteX207" fmla="*/ 2330313 w 5812369"/>
                <a:gd name="connsiteY207" fmla="*/ 1827608 h 1982292"/>
                <a:gd name="connsiteX208" fmla="*/ 2031647 w 5812369"/>
                <a:gd name="connsiteY208" fmla="*/ 1345670 h 1982292"/>
                <a:gd name="connsiteX209" fmla="*/ 2031647 w 5812369"/>
                <a:gd name="connsiteY209" fmla="*/ 1827608 h 1982292"/>
                <a:gd name="connsiteX210" fmla="*/ 2644181 w 5812369"/>
                <a:gd name="connsiteY210" fmla="*/ 1492308 h 1982292"/>
                <a:gd name="connsiteX211" fmla="*/ 2670113 w 5812369"/>
                <a:gd name="connsiteY211" fmla="*/ 1356400 h 1982292"/>
                <a:gd name="connsiteX212" fmla="*/ 2741650 w 5812369"/>
                <a:gd name="connsiteY212" fmla="*/ 1242845 h 1982292"/>
                <a:gd name="connsiteX213" fmla="*/ 2854321 w 5812369"/>
                <a:gd name="connsiteY213" fmla="*/ 1166844 h 1982292"/>
                <a:gd name="connsiteX214" fmla="*/ 2999183 w 5812369"/>
                <a:gd name="connsiteY214" fmla="*/ 1138231 h 1982292"/>
                <a:gd name="connsiteX215" fmla="*/ 3160141 w 5812369"/>
                <a:gd name="connsiteY215" fmla="*/ 1173997 h 1982292"/>
                <a:gd name="connsiteX216" fmla="*/ 3279965 w 5812369"/>
                <a:gd name="connsiteY216" fmla="*/ 1274140 h 1982292"/>
                <a:gd name="connsiteX217" fmla="*/ 3173554 w 5812369"/>
                <a:gd name="connsiteY217" fmla="*/ 1357294 h 1982292"/>
                <a:gd name="connsiteX218" fmla="*/ 3099334 w 5812369"/>
                <a:gd name="connsiteY218" fmla="*/ 1290234 h 1982292"/>
                <a:gd name="connsiteX219" fmla="*/ 2999183 w 5812369"/>
                <a:gd name="connsiteY219" fmla="*/ 1265198 h 1982292"/>
                <a:gd name="connsiteX220" fmla="*/ 2844484 w 5812369"/>
                <a:gd name="connsiteY220" fmla="*/ 1330470 h 1982292"/>
                <a:gd name="connsiteX221" fmla="*/ 2782784 w 5812369"/>
                <a:gd name="connsiteY221" fmla="*/ 1492308 h 1982292"/>
                <a:gd name="connsiteX222" fmla="*/ 2844484 w 5812369"/>
                <a:gd name="connsiteY222" fmla="*/ 1655040 h 1982292"/>
                <a:gd name="connsiteX223" fmla="*/ 2999183 w 5812369"/>
                <a:gd name="connsiteY223" fmla="*/ 1719418 h 1982292"/>
                <a:gd name="connsiteX224" fmla="*/ 3099334 w 5812369"/>
                <a:gd name="connsiteY224" fmla="*/ 1695276 h 1982292"/>
                <a:gd name="connsiteX225" fmla="*/ 3173554 w 5812369"/>
                <a:gd name="connsiteY225" fmla="*/ 1627322 h 1982292"/>
                <a:gd name="connsiteX226" fmla="*/ 3279965 w 5812369"/>
                <a:gd name="connsiteY226" fmla="*/ 1709582 h 1982292"/>
                <a:gd name="connsiteX227" fmla="*/ 3181602 w 5812369"/>
                <a:gd name="connsiteY227" fmla="*/ 1798996 h 1982292"/>
                <a:gd name="connsiteX228" fmla="*/ 3051047 w 5812369"/>
                <a:gd name="connsiteY228" fmla="*/ 1842808 h 1982292"/>
                <a:gd name="connsiteX229" fmla="*/ 2967885 w 5812369"/>
                <a:gd name="connsiteY229" fmla="*/ 1982293 h 1982292"/>
                <a:gd name="connsiteX230" fmla="*/ 2848061 w 5812369"/>
                <a:gd name="connsiteY230" fmla="*/ 1982293 h 1982292"/>
                <a:gd name="connsiteX231" fmla="*/ 2932117 w 5812369"/>
                <a:gd name="connsiteY231" fmla="*/ 1841020 h 1982292"/>
                <a:gd name="connsiteX232" fmla="*/ 2780995 w 5812369"/>
                <a:gd name="connsiteY232" fmla="*/ 1775748 h 1982292"/>
                <a:gd name="connsiteX233" fmla="*/ 2679055 w 5812369"/>
                <a:gd name="connsiteY233" fmla="*/ 1651464 h 1982292"/>
                <a:gd name="connsiteX234" fmla="*/ 2644181 w 5812369"/>
                <a:gd name="connsiteY234" fmla="*/ 1492308 h 1982292"/>
                <a:gd name="connsiteX235" fmla="*/ 3319310 w 5812369"/>
                <a:gd name="connsiteY235" fmla="*/ 1827608 h 1982292"/>
                <a:gd name="connsiteX236" fmla="*/ 3572372 w 5812369"/>
                <a:gd name="connsiteY236" fmla="*/ 1157008 h 1982292"/>
                <a:gd name="connsiteX237" fmla="*/ 3749426 w 5812369"/>
                <a:gd name="connsiteY237" fmla="*/ 1157008 h 1982292"/>
                <a:gd name="connsiteX238" fmla="*/ 4002487 w 5812369"/>
                <a:gd name="connsiteY238" fmla="*/ 1827608 h 1982292"/>
                <a:gd name="connsiteX239" fmla="*/ 3858519 w 5812369"/>
                <a:gd name="connsiteY239" fmla="*/ 1827608 h 1982292"/>
                <a:gd name="connsiteX240" fmla="*/ 3795030 w 5812369"/>
                <a:gd name="connsiteY240" fmla="*/ 1653252 h 1982292"/>
                <a:gd name="connsiteX241" fmla="*/ 3527661 w 5812369"/>
                <a:gd name="connsiteY241" fmla="*/ 1653252 h 1982292"/>
                <a:gd name="connsiteX242" fmla="*/ 3463278 w 5812369"/>
                <a:gd name="connsiteY242" fmla="*/ 1827608 h 1982292"/>
                <a:gd name="connsiteX243" fmla="*/ 3569689 w 5812369"/>
                <a:gd name="connsiteY243" fmla="*/ 1537015 h 1982292"/>
                <a:gd name="connsiteX244" fmla="*/ 3753002 w 5812369"/>
                <a:gd name="connsiteY244" fmla="*/ 1537015 h 1982292"/>
                <a:gd name="connsiteX245" fmla="*/ 3660899 w 5812369"/>
                <a:gd name="connsiteY245" fmla="*/ 1285763 h 1982292"/>
                <a:gd name="connsiteX246" fmla="*/ 4115158 w 5812369"/>
                <a:gd name="connsiteY246" fmla="*/ 1827608 h 1982292"/>
                <a:gd name="connsiteX247" fmla="*/ 4115158 w 5812369"/>
                <a:gd name="connsiteY247" fmla="*/ 1157008 h 1982292"/>
                <a:gd name="connsiteX248" fmla="*/ 4251078 w 5812369"/>
                <a:gd name="connsiteY248" fmla="*/ 1157008 h 1982292"/>
                <a:gd name="connsiteX249" fmla="*/ 4251078 w 5812369"/>
                <a:gd name="connsiteY249" fmla="*/ 1827608 h 1982292"/>
                <a:gd name="connsiteX250" fmla="*/ 4386998 w 5812369"/>
                <a:gd name="connsiteY250" fmla="*/ 1734618 h 1982292"/>
                <a:gd name="connsiteX251" fmla="*/ 4485361 w 5812369"/>
                <a:gd name="connsiteY251" fmla="*/ 1644311 h 1982292"/>
                <a:gd name="connsiteX252" fmla="*/ 4553321 w 5812369"/>
                <a:gd name="connsiteY252" fmla="*/ 1705112 h 1982292"/>
                <a:gd name="connsiteX253" fmla="*/ 4632906 w 5812369"/>
                <a:gd name="connsiteY253" fmla="*/ 1726571 h 1982292"/>
                <a:gd name="connsiteX254" fmla="*/ 4695501 w 5812369"/>
                <a:gd name="connsiteY254" fmla="*/ 1706006 h 1982292"/>
                <a:gd name="connsiteX255" fmla="*/ 4718750 w 5812369"/>
                <a:gd name="connsiteY255" fmla="*/ 1648781 h 1982292"/>
                <a:gd name="connsiteX256" fmla="*/ 4706231 w 5812369"/>
                <a:gd name="connsiteY256" fmla="*/ 1609439 h 1982292"/>
                <a:gd name="connsiteX257" fmla="*/ 4671357 w 5812369"/>
                <a:gd name="connsiteY257" fmla="*/ 1579933 h 1982292"/>
                <a:gd name="connsiteX258" fmla="*/ 4622175 w 5812369"/>
                <a:gd name="connsiteY258" fmla="*/ 1554897 h 1982292"/>
                <a:gd name="connsiteX259" fmla="*/ 4565840 w 5812369"/>
                <a:gd name="connsiteY259" fmla="*/ 1528967 h 1982292"/>
                <a:gd name="connsiteX260" fmla="*/ 4510399 w 5812369"/>
                <a:gd name="connsiteY260" fmla="*/ 1498567 h 1982292"/>
                <a:gd name="connsiteX261" fmla="*/ 4461217 w 5812369"/>
                <a:gd name="connsiteY261" fmla="*/ 1459225 h 1982292"/>
                <a:gd name="connsiteX262" fmla="*/ 4426343 w 5812369"/>
                <a:gd name="connsiteY262" fmla="*/ 1404683 h 1982292"/>
                <a:gd name="connsiteX263" fmla="*/ 4412930 w 5812369"/>
                <a:gd name="connsiteY263" fmla="*/ 1332258 h 1982292"/>
                <a:gd name="connsiteX264" fmla="*/ 4473736 w 5812369"/>
                <a:gd name="connsiteY264" fmla="*/ 1194562 h 1982292"/>
                <a:gd name="connsiteX265" fmla="*/ 4627541 w 5812369"/>
                <a:gd name="connsiteY265" fmla="*/ 1138231 h 1982292"/>
                <a:gd name="connsiteX266" fmla="*/ 4860930 w 5812369"/>
                <a:gd name="connsiteY266" fmla="*/ 1250892 h 1982292"/>
                <a:gd name="connsiteX267" fmla="*/ 4761672 w 5812369"/>
                <a:gd name="connsiteY267" fmla="*/ 1340305 h 1982292"/>
                <a:gd name="connsiteX268" fmla="*/ 4628435 w 5812369"/>
                <a:gd name="connsiteY268" fmla="*/ 1256257 h 1982292"/>
                <a:gd name="connsiteX269" fmla="*/ 4572100 w 5812369"/>
                <a:gd name="connsiteY269" fmla="*/ 1276822 h 1982292"/>
                <a:gd name="connsiteX270" fmla="*/ 4550639 w 5812369"/>
                <a:gd name="connsiteY270" fmla="*/ 1326893 h 1982292"/>
                <a:gd name="connsiteX271" fmla="*/ 4561369 w 5812369"/>
                <a:gd name="connsiteY271" fmla="*/ 1361765 h 1982292"/>
                <a:gd name="connsiteX272" fmla="*/ 4589090 w 5812369"/>
                <a:gd name="connsiteY272" fmla="*/ 1389483 h 1982292"/>
                <a:gd name="connsiteX273" fmla="*/ 4630223 w 5812369"/>
                <a:gd name="connsiteY273" fmla="*/ 1412730 h 1982292"/>
                <a:gd name="connsiteX274" fmla="*/ 4677616 w 5812369"/>
                <a:gd name="connsiteY274" fmla="*/ 1435084 h 1982292"/>
                <a:gd name="connsiteX275" fmla="*/ 4728586 w 5812369"/>
                <a:gd name="connsiteY275" fmla="*/ 1458331 h 1982292"/>
                <a:gd name="connsiteX276" fmla="*/ 4776874 w 5812369"/>
                <a:gd name="connsiteY276" fmla="*/ 1488731 h 1982292"/>
                <a:gd name="connsiteX277" fmla="*/ 4818008 w 5812369"/>
                <a:gd name="connsiteY277" fmla="*/ 1528073 h 1982292"/>
                <a:gd name="connsiteX278" fmla="*/ 4845728 w 5812369"/>
                <a:gd name="connsiteY278" fmla="*/ 1579039 h 1982292"/>
                <a:gd name="connsiteX279" fmla="*/ 4856459 w 5812369"/>
                <a:gd name="connsiteY279" fmla="*/ 1646099 h 1982292"/>
                <a:gd name="connsiteX280" fmla="*/ 4791181 w 5812369"/>
                <a:gd name="connsiteY280" fmla="*/ 1791843 h 1982292"/>
                <a:gd name="connsiteX281" fmla="*/ 4634694 w 5812369"/>
                <a:gd name="connsiteY281" fmla="*/ 1846385 h 1982292"/>
                <a:gd name="connsiteX282" fmla="*/ 4492515 w 5812369"/>
                <a:gd name="connsiteY282" fmla="*/ 1818667 h 1982292"/>
                <a:gd name="connsiteX283" fmla="*/ 4386998 w 5812369"/>
                <a:gd name="connsiteY283" fmla="*/ 1734618 h 1982292"/>
                <a:gd name="connsiteX284" fmla="*/ 5007580 w 5812369"/>
                <a:gd name="connsiteY284" fmla="*/ 1827608 h 1982292"/>
                <a:gd name="connsiteX285" fmla="*/ 5007580 w 5812369"/>
                <a:gd name="connsiteY285" fmla="*/ 1157008 h 1982292"/>
                <a:gd name="connsiteX286" fmla="*/ 5396562 w 5812369"/>
                <a:gd name="connsiteY286" fmla="*/ 1157008 h 1982292"/>
                <a:gd name="connsiteX287" fmla="*/ 5396562 w 5812369"/>
                <a:gd name="connsiteY287" fmla="*/ 1273245 h 1982292"/>
                <a:gd name="connsiteX288" fmla="*/ 5143500 w 5812369"/>
                <a:gd name="connsiteY288" fmla="*/ 1273245 h 1982292"/>
                <a:gd name="connsiteX289" fmla="*/ 5143500 w 5812369"/>
                <a:gd name="connsiteY289" fmla="*/ 1427930 h 1982292"/>
                <a:gd name="connsiteX290" fmla="*/ 5359005 w 5812369"/>
                <a:gd name="connsiteY290" fmla="*/ 1427930 h 1982292"/>
                <a:gd name="connsiteX291" fmla="*/ 5359005 w 5812369"/>
                <a:gd name="connsiteY291" fmla="*/ 1544168 h 1982292"/>
                <a:gd name="connsiteX292" fmla="*/ 5143500 w 5812369"/>
                <a:gd name="connsiteY292" fmla="*/ 1544168 h 1982292"/>
                <a:gd name="connsiteX293" fmla="*/ 5143500 w 5812369"/>
                <a:gd name="connsiteY293" fmla="*/ 1711371 h 1982292"/>
                <a:gd name="connsiteX294" fmla="*/ 5396562 w 5812369"/>
                <a:gd name="connsiteY294" fmla="*/ 1711371 h 1982292"/>
                <a:gd name="connsiteX295" fmla="*/ 5396562 w 5812369"/>
                <a:gd name="connsiteY295" fmla="*/ 1827608 h 198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Lst>
              <a:rect l="l" t="t" r="r" b="b"/>
              <a:pathLst>
                <a:path w="5812369" h="1982292">
                  <a:moveTo>
                    <a:pt x="0" y="857474"/>
                  </a:moveTo>
                  <a:lnTo>
                    <a:pt x="0" y="186874"/>
                  </a:lnTo>
                  <a:lnTo>
                    <a:pt x="203880" y="186874"/>
                  </a:lnTo>
                  <a:cubicBezTo>
                    <a:pt x="277804" y="186874"/>
                    <a:pt x="335624" y="204756"/>
                    <a:pt x="377357" y="240522"/>
                  </a:cubicBezTo>
                  <a:cubicBezTo>
                    <a:pt x="419680" y="276287"/>
                    <a:pt x="441141" y="325169"/>
                    <a:pt x="441740" y="387160"/>
                  </a:cubicBezTo>
                  <a:cubicBezTo>
                    <a:pt x="441740" y="427100"/>
                    <a:pt x="432503" y="461668"/>
                    <a:pt x="414020" y="490879"/>
                  </a:cubicBezTo>
                  <a:cubicBezTo>
                    <a:pt x="395536" y="520681"/>
                    <a:pt x="369309" y="543928"/>
                    <a:pt x="335329" y="560621"/>
                  </a:cubicBezTo>
                  <a:lnTo>
                    <a:pt x="544574" y="857474"/>
                  </a:lnTo>
                  <a:lnTo>
                    <a:pt x="382722" y="857474"/>
                  </a:lnTo>
                  <a:lnTo>
                    <a:pt x="204774" y="586551"/>
                  </a:lnTo>
                  <a:lnTo>
                    <a:pt x="135920" y="586551"/>
                  </a:lnTo>
                  <a:lnTo>
                    <a:pt x="135920" y="857474"/>
                  </a:lnTo>
                  <a:close/>
                  <a:moveTo>
                    <a:pt x="135920" y="471208"/>
                  </a:moveTo>
                  <a:lnTo>
                    <a:pt x="211928" y="471208"/>
                  </a:lnTo>
                  <a:cubicBezTo>
                    <a:pt x="240543" y="471208"/>
                    <a:pt x="262603" y="463760"/>
                    <a:pt x="278100" y="448855"/>
                  </a:cubicBezTo>
                  <a:cubicBezTo>
                    <a:pt x="294195" y="433950"/>
                    <a:pt x="302243" y="412794"/>
                    <a:pt x="302243" y="385371"/>
                  </a:cubicBezTo>
                  <a:cubicBezTo>
                    <a:pt x="302243" y="359737"/>
                    <a:pt x="294195" y="339475"/>
                    <a:pt x="278100" y="324570"/>
                  </a:cubicBezTo>
                  <a:cubicBezTo>
                    <a:pt x="262004" y="309665"/>
                    <a:pt x="239944" y="302512"/>
                    <a:pt x="211928" y="303111"/>
                  </a:cubicBezTo>
                  <a:lnTo>
                    <a:pt x="135920" y="303111"/>
                  </a:lnTo>
                  <a:close/>
                  <a:moveTo>
                    <a:pt x="639361" y="857474"/>
                  </a:moveTo>
                  <a:lnTo>
                    <a:pt x="639361" y="186874"/>
                  </a:lnTo>
                  <a:lnTo>
                    <a:pt x="1028342" y="186874"/>
                  </a:lnTo>
                  <a:lnTo>
                    <a:pt x="1028342" y="303111"/>
                  </a:lnTo>
                  <a:lnTo>
                    <a:pt x="774387" y="303111"/>
                  </a:lnTo>
                  <a:lnTo>
                    <a:pt x="774387" y="457796"/>
                  </a:lnTo>
                  <a:lnTo>
                    <a:pt x="989891" y="457796"/>
                  </a:lnTo>
                  <a:lnTo>
                    <a:pt x="989891" y="574033"/>
                  </a:lnTo>
                  <a:lnTo>
                    <a:pt x="774387" y="574033"/>
                  </a:lnTo>
                  <a:lnTo>
                    <a:pt x="774387" y="741236"/>
                  </a:lnTo>
                  <a:lnTo>
                    <a:pt x="1028342" y="741236"/>
                  </a:lnTo>
                  <a:lnTo>
                    <a:pt x="1028342" y="857474"/>
                  </a:lnTo>
                  <a:close/>
                  <a:moveTo>
                    <a:pt x="770810" y="129649"/>
                  </a:moveTo>
                  <a:lnTo>
                    <a:pt x="878115" y="0"/>
                  </a:lnTo>
                  <a:lnTo>
                    <a:pt x="1017612" y="0"/>
                  </a:lnTo>
                  <a:lnTo>
                    <a:pt x="894211" y="129649"/>
                  </a:lnTo>
                  <a:close/>
                  <a:moveTo>
                    <a:pt x="1193771" y="857474"/>
                  </a:moveTo>
                  <a:lnTo>
                    <a:pt x="1193771" y="186874"/>
                  </a:lnTo>
                  <a:lnTo>
                    <a:pt x="1414641" y="186874"/>
                  </a:lnTo>
                  <a:cubicBezTo>
                    <a:pt x="1487967" y="186874"/>
                    <a:pt x="1545491" y="204756"/>
                    <a:pt x="1587224" y="240522"/>
                  </a:cubicBezTo>
                  <a:cubicBezTo>
                    <a:pt x="1629547" y="276287"/>
                    <a:pt x="1650713" y="325169"/>
                    <a:pt x="1650713" y="387160"/>
                  </a:cubicBezTo>
                  <a:cubicBezTo>
                    <a:pt x="1650713" y="449150"/>
                    <a:pt x="1629547" y="497737"/>
                    <a:pt x="1587224" y="532903"/>
                  </a:cubicBezTo>
                  <a:cubicBezTo>
                    <a:pt x="1544901" y="568669"/>
                    <a:pt x="1487368" y="586551"/>
                    <a:pt x="1414641" y="586551"/>
                  </a:cubicBezTo>
                  <a:lnTo>
                    <a:pt x="1329691" y="586551"/>
                  </a:lnTo>
                  <a:lnTo>
                    <a:pt x="1329691" y="857474"/>
                  </a:lnTo>
                  <a:close/>
                  <a:moveTo>
                    <a:pt x="1329691" y="471208"/>
                  </a:moveTo>
                  <a:lnTo>
                    <a:pt x="1420007" y="471208"/>
                  </a:lnTo>
                  <a:cubicBezTo>
                    <a:pt x="1449220" y="471208"/>
                    <a:pt x="1471871" y="463456"/>
                    <a:pt x="1487967" y="447961"/>
                  </a:cubicBezTo>
                  <a:cubicBezTo>
                    <a:pt x="1504062" y="433056"/>
                    <a:pt x="1512110" y="412195"/>
                    <a:pt x="1512110" y="385371"/>
                  </a:cubicBezTo>
                  <a:cubicBezTo>
                    <a:pt x="1512110" y="359737"/>
                    <a:pt x="1503767" y="339475"/>
                    <a:pt x="1487072" y="324570"/>
                  </a:cubicBezTo>
                  <a:cubicBezTo>
                    <a:pt x="1470977" y="309665"/>
                    <a:pt x="1448621" y="302512"/>
                    <a:pt x="1420007" y="303111"/>
                  </a:cubicBezTo>
                  <a:lnTo>
                    <a:pt x="1329691" y="303111"/>
                  </a:lnTo>
                  <a:close/>
                  <a:moveTo>
                    <a:pt x="1759807" y="595493"/>
                  </a:moveTo>
                  <a:lnTo>
                    <a:pt x="1759807" y="186874"/>
                  </a:lnTo>
                  <a:lnTo>
                    <a:pt x="1895727" y="186874"/>
                  </a:lnTo>
                  <a:lnTo>
                    <a:pt x="1895727" y="606222"/>
                  </a:lnTo>
                  <a:cubicBezTo>
                    <a:pt x="1895727" y="650929"/>
                    <a:pt x="1907647" y="686095"/>
                    <a:pt x="1931495" y="711730"/>
                  </a:cubicBezTo>
                  <a:cubicBezTo>
                    <a:pt x="1955344" y="736766"/>
                    <a:pt x="1988430" y="749283"/>
                    <a:pt x="2030753" y="749283"/>
                  </a:cubicBezTo>
                  <a:cubicBezTo>
                    <a:pt x="2072485" y="749283"/>
                    <a:pt x="2105267" y="736766"/>
                    <a:pt x="2129116" y="711730"/>
                  </a:cubicBezTo>
                  <a:cubicBezTo>
                    <a:pt x="2152964" y="686694"/>
                    <a:pt x="2164884" y="651528"/>
                    <a:pt x="2164884" y="606222"/>
                  </a:cubicBezTo>
                  <a:lnTo>
                    <a:pt x="2164884" y="186874"/>
                  </a:lnTo>
                  <a:lnTo>
                    <a:pt x="2300804" y="186874"/>
                  </a:lnTo>
                  <a:lnTo>
                    <a:pt x="2300804" y="595493"/>
                  </a:lnTo>
                  <a:cubicBezTo>
                    <a:pt x="2300804" y="683717"/>
                    <a:pt x="2276661" y="752565"/>
                    <a:pt x="2228373" y="802037"/>
                  </a:cubicBezTo>
                  <a:cubicBezTo>
                    <a:pt x="2180086" y="851510"/>
                    <a:pt x="2113914" y="876250"/>
                    <a:pt x="2029858" y="876250"/>
                  </a:cubicBezTo>
                  <a:cubicBezTo>
                    <a:pt x="1946402" y="876250"/>
                    <a:pt x="1880525" y="851510"/>
                    <a:pt x="1832238" y="802037"/>
                  </a:cubicBezTo>
                  <a:cubicBezTo>
                    <a:pt x="1783950" y="751966"/>
                    <a:pt x="1759807" y="683118"/>
                    <a:pt x="1759807" y="595493"/>
                  </a:cubicBezTo>
                  <a:close/>
                  <a:moveTo>
                    <a:pt x="2477858" y="857474"/>
                  </a:moveTo>
                  <a:lnTo>
                    <a:pt x="2477858" y="186874"/>
                  </a:lnTo>
                  <a:lnTo>
                    <a:pt x="2667431" y="186874"/>
                  </a:lnTo>
                  <a:cubicBezTo>
                    <a:pt x="2737179" y="186874"/>
                    <a:pt x="2791726" y="202968"/>
                    <a:pt x="2831071" y="235157"/>
                  </a:cubicBezTo>
                  <a:cubicBezTo>
                    <a:pt x="2871016" y="267346"/>
                    <a:pt x="2890983" y="312052"/>
                    <a:pt x="2890983" y="369277"/>
                  </a:cubicBezTo>
                  <a:cubicBezTo>
                    <a:pt x="2890983" y="424713"/>
                    <a:pt x="2867439" y="468821"/>
                    <a:pt x="2820341" y="501609"/>
                  </a:cubicBezTo>
                  <a:cubicBezTo>
                    <a:pt x="2855510" y="517703"/>
                    <a:pt x="2882640" y="539162"/>
                    <a:pt x="2901714" y="565986"/>
                  </a:cubicBezTo>
                  <a:cubicBezTo>
                    <a:pt x="2920787" y="593409"/>
                    <a:pt x="2930329" y="624704"/>
                    <a:pt x="2930329" y="659870"/>
                  </a:cubicBezTo>
                  <a:cubicBezTo>
                    <a:pt x="2930329" y="721270"/>
                    <a:pt x="2907973" y="769553"/>
                    <a:pt x="2863263" y="804720"/>
                  </a:cubicBezTo>
                  <a:cubicBezTo>
                    <a:pt x="2819151" y="839886"/>
                    <a:pt x="2758640" y="857474"/>
                    <a:pt x="2681738" y="857474"/>
                  </a:cubicBezTo>
                  <a:close/>
                  <a:moveTo>
                    <a:pt x="2612884" y="741236"/>
                  </a:moveTo>
                  <a:lnTo>
                    <a:pt x="2689786" y="741236"/>
                  </a:lnTo>
                  <a:cubicBezTo>
                    <a:pt x="2721378" y="741236"/>
                    <a:pt x="2746121" y="733484"/>
                    <a:pt x="2764005" y="717989"/>
                  </a:cubicBezTo>
                  <a:cubicBezTo>
                    <a:pt x="2781890" y="701894"/>
                    <a:pt x="2790832" y="680140"/>
                    <a:pt x="2790832" y="652717"/>
                  </a:cubicBezTo>
                  <a:cubicBezTo>
                    <a:pt x="2790832" y="625294"/>
                    <a:pt x="2781890" y="603835"/>
                    <a:pt x="2764005" y="588340"/>
                  </a:cubicBezTo>
                  <a:cubicBezTo>
                    <a:pt x="2746121" y="573434"/>
                    <a:pt x="2721378" y="565986"/>
                    <a:pt x="2689786" y="565986"/>
                  </a:cubicBezTo>
                  <a:lnTo>
                    <a:pt x="2612884" y="565986"/>
                  </a:lnTo>
                  <a:close/>
                  <a:moveTo>
                    <a:pt x="2612884" y="449749"/>
                  </a:moveTo>
                  <a:lnTo>
                    <a:pt x="2670113" y="449749"/>
                  </a:lnTo>
                  <a:cubicBezTo>
                    <a:pt x="2695750" y="449749"/>
                    <a:pt x="2715718" y="443195"/>
                    <a:pt x="2730025" y="430078"/>
                  </a:cubicBezTo>
                  <a:cubicBezTo>
                    <a:pt x="2744333" y="417560"/>
                    <a:pt x="2751486" y="399382"/>
                    <a:pt x="2751486" y="375536"/>
                  </a:cubicBezTo>
                  <a:cubicBezTo>
                    <a:pt x="2751486" y="352887"/>
                    <a:pt x="2744333" y="335300"/>
                    <a:pt x="2730025" y="322782"/>
                  </a:cubicBezTo>
                  <a:cubicBezTo>
                    <a:pt x="2716317" y="309665"/>
                    <a:pt x="2696341" y="303111"/>
                    <a:pt x="2670113" y="303111"/>
                  </a:cubicBezTo>
                  <a:lnTo>
                    <a:pt x="2612884" y="303111"/>
                  </a:lnTo>
                  <a:close/>
                  <a:moveTo>
                    <a:pt x="3077873" y="857474"/>
                  </a:moveTo>
                  <a:lnTo>
                    <a:pt x="3077873" y="186874"/>
                  </a:lnTo>
                  <a:lnTo>
                    <a:pt x="3212899" y="186874"/>
                  </a:lnTo>
                  <a:lnTo>
                    <a:pt x="3212899" y="734083"/>
                  </a:lnTo>
                  <a:lnTo>
                    <a:pt x="3466855" y="734083"/>
                  </a:lnTo>
                  <a:lnTo>
                    <a:pt x="3466855" y="857474"/>
                  </a:lnTo>
                  <a:close/>
                  <a:moveTo>
                    <a:pt x="3595621" y="857474"/>
                  </a:moveTo>
                  <a:lnTo>
                    <a:pt x="3595621" y="186874"/>
                  </a:lnTo>
                  <a:lnTo>
                    <a:pt x="3730647" y="186874"/>
                  </a:lnTo>
                  <a:lnTo>
                    <a:pt x="3730647" y="857474"/>
                  </a:lnTo>
                  <a:close/>
                  <a:moveTo>
                    <a:pt x="3896076" y="658976"/>
                  </a:moveTo>
                  <a:cubicBezTo>
                    <a:pt x="3878791" y="615459"/>
                    <a:pt x="3870144" y="569858"/>
                    <a:pt x="3870144" y="522174"/>
                  </a:cubicBezTo>
                  <a:cubicBezTo>
                    <a:pt x="3870144" y="474489"/>
                    <a:pt x="3878791" y="429184"/>
                    <a:pt x="3896076" y="386265"/>
                  </a:cubicBezTo>
                  <a:cubicBezTo>
                    <a:pt x="3913361" y="342748"/>
                    <a:pt x="3937210" y="304899"/>
                    <a:pt x="3967613" y="272711"/>
                  </a:cubicBezTo>
                  <a:cubicBezTo>
                    <a:pt x="3998615" y="240522"/>
                    <a:pt x="4036172" y="214887"/>
                    <a:pt x="4080284" y="195815"/>
                  </a:cubicBezTo>
                  <a:cubicBezTo>
                    <a:pt x="4124994" y="176743"/>
                    <a:pt x="4172986" y="167203"/>
                    <a:pt x="4224252" y="167203"/>
                  </a:cubicBezTo>
                  <a:cubicBezTo>
                    <a:pt x="4275517" y="167203"/>
                    <a:pt x="4323509" y="176743"/>
                    <a:pt x="4368220" y="195815"/>
                  </a:cubicBezTo>
                  <a:cubicBezTo>
                    <a:pt x="4412930" y="214887"/>
                    <a:pt x="4450487" y="240522"/>
                    <a:pt x="4480890" y="272711"/>
                  </a:cubicBezTo>
                  <a:cubicBezTo>
                    <a:pt x="4511293" y="304899"/>
                    <a:pt x="4535142" y="342748"/>
                    <a:pt x="4552427" y="386265"/>
                  </a:cubicBezTo>
                  <a:cubicBezTo>
                    <a:pt x="4569712" y="429184"/>
                    <a:pt x="4578359" y="474489"/>
                    <a:pt x="4578359" y="522174"/>
                  </a:cubicBezTo>
                  <a:cubicBezTo>
                    <a:pt x="4578359" y="578209"/>
                    <a:pt x="4566734" y="630659"/>
                    <a:pt x="4543485" y="679541"/>
                  </a:cubicBezTo>
                  <a:cubicBezTo>
                    <a:pt x="4520235" y="728423"/>
                    <a:pt x="4488044" y="769250"/>
                    <a:pt x="4446910" y="802037"/>
                  </a:cubicBezTo>
                  <a:lnTo>
                    <a:pt x="4487150" y="840485"/>
                  </a:lnTo>
                  <a:cubicBezTo>
                    <a:pt x="4534248" y="883403"/>
                    <a:pt x="4580747" y="904567"/>
                    <a:pt x="4626646" y="903968"/>
                  </a:cubicBezTo>
                  <a:cubicBezTo>
                    <a:pt x="4645720" y="903968"/>
                    <a:pt x="4661816" y="901581"/>
                    <a:pt x="4674934" y="896815"/>
                  </a:cubicBezTo>
                  <a:lnTo>
                    <a:pt x="4674934" y="1012159"/>
                  </a:lnTo>
                  <a:cubicBezTo>
                    <a:pt x="4654072" y="1020501"/>
                    <a:pt x="4630518" y="1024381"/>
                    <a:pt x="4604291" y="1023782"/>
                  </a:cubicBezTo>
                  <a:cubicBezTo>
                    <a:pt x="4532155" y="1023782"/>
                    <a:pt x="4462711" y="994571"/>
                    <a:pt x="4395940" y="936157"/>
                  </a:cubicBezTo>
                  <a:lnTo>
                    <a:pt x="4316355" y="864627"/>
                  </a:lnTo>
                  <a:cubicBezTo>
                    <a:pt x="4287142" y="872379"/>
                    <a:pt x="4256443" y="876250"/>
                    <a:pt x="4224252" y="876250"/>
                  </a:cubicBezTo>
                  <a:cubicBezTo>
                    <a:pt x="4172986" y="876250"/>
                    <a:pt x="4124994" y="866710"/>
                    <a:pt x="4080284" y="847638"/>
                  </a:cubicBezTo>
                  <a:cubicBezTo>
                    <a:pt x="4036172" y="828566"/>
                    <a:pt x="3998615" y="803227"/>
                    <a:pt x="3967613" y="771637"/>
                  </a:cubicBezTo>
                  <a:cubicBezTo>
                    <a:pt x="3937210" y="739448"/>
                    <a:pt x="3913361" y="701894"/>
                    <a:pt x="3896076" y="658976"/>
                  </a:cubicBezTo>
                  <a:close/>
                  <a:moveTo>
                    <a:pt x="4070447" y="360336"/>
                  </a:moveTo>
                  <a:cubicBezTo>
                    <a:pt x="4029913" y="403853"/>
                    <a:pt x="4009346" y="457796"/>
                    <a:pt x="4008747" y="522174"/>
                  </a:cubicBezTo>
                  <a:cubicBezTo>
                    <a:pt x="4008747" y="586551"/>
                    <a:pt x="4029314" y="640494"/>
                    <a:pt x="4070447" y="684012"/>
                  </a:cubicBezTo>
                  <a:cubicBezTo>
                    <a:pt x="4110982" y="727529"/>
                    <a:pt x="4162551" y="749283"/>
                    <a:pt x="4225146" y="749283"/>
                  </a:cubicBezTo>
                  <a:cubicBezTo>
                    <a:pt x="4266280" y="749283"/>
                    <a:pt x="4302942" y="739448"/>
                    <a:pt x="4335134" y="719777"/>
                  </a:cubicBezTo>
                  <a:cubicBezTo>
                    <a:pt x="4367924" y="700106"/>
                    <a:pt x="4393553" y="672683"/>
                    <a:pt x="4412036" y="637517"/>
                  </a:cubicBezTo>
                  <a:cubicBezTo>
                    <a:pt x="4430519" y="602941"/>
                    <a:pt x="4439756" y="564493"/>
                    <a:pt x="4439756" y="522174"/>
                  </a:cubicBezTo>
                  <a:cubicBezTo>
                    <a:pt x="4439756" y="457796"/>
                    <a:pt x="4419190" y="403853"/>
                    <a:pt x="4378056" y="360336"/>
                  </a:cubicBezTo>
                  <a:cubicBezTo>
                    <a:pt x="4337521" y="316818"/>
                    <a:pt x="4286247" y="295064"/>
                    <a:pt x="4224252" y="295064"/>
                  </a:cubicBezTo>
                  <a:cubicBezTo>
                    <a:pt x="4161657" y="295064"/>
                    <a:pt x="4110088" y="316818"/>
                    <a:pt x="4069553" y="360336"/>
                  </a:cubicBezTo>
                  <a:close/>
                  <a:moveTo>
                    <a:pt x="4705337" y="595493"/>
                  </a:moveTo>
                  <a:lnTo>
                    <a:pt x="4705337" y="186874"/>
                  </a:lnTo>
                  <a:lnTo>
                    <a:pt x="4841257" y="186874"/>
                  </a:lnTo>
                  <a:lnTo>
                    <a:pt x="4841257" y="606222"/>
                  </a:lnTo>
                  <a:cubicBezTo>
                    <a:pt x="4841257" y="650929"/>
                    <a:pt x="4853177" y="686095"/>
                    <a:pt x="4877025" y="711730"/>
                  </a:cubicBezTo>
                  <a:cubicBezTo>
                    <a:pt x="4900874" y="736766"/>
                    <a:pt x="4933960" y="749283"/>
                    <a:pt x="4976283" y="749283"/>
                  </a:cubicBezTo>
                  <a:cubicBezTo>
                    <a:pt x="5018016" y="749283"/>
                    <a:pt x="5050797" y="736766"/>
                    <a:pt x="5074646" y="711730"/>
                  </a:cubicBezTo>
                  <a:cubicBezTo>
                    <a:pt x="5098495" y="686694"/>
                    <a:pt x="5110414" y="651528"/>
                    <a:pt x="5110414" y="606222"/>
                  </a:cubicBezTo>
                  <a:lnTo>
                    <a:pt x="5110414" y="186874"/>
                  </a:lnTo>
                  <a:lnTo>
                    <a:pt x="5246334" y="186874"/>
                  </a:lnTo>
                  <a:lnTo>
                    <a:pt x="5246334" y="595493"/>
                  </a:lnTo>
                  <a:cubicBezTo>
                    <a:pt x="5246334" y="683717"/>
                    <a:pt x="5222191" y="752565"/>
                    <a:pt x="5173903" y="802037"/>
                  </a:cubicBezTo>
                  <a:cubicBezTo>
                    <a:pt x="5125616" y="852109"/>
                    <a:pt x="5059444" y="876849"/>
                    <a:pt x="4975389" y="876250"/>
                  </a:cubicBezTo>
                  <a:cubicBezTo>
                    <a:pt x="4891932" y="876250"/>
                    <a:pt x="4826055" y="851510"/>
                    <a:pt x="4777768" y="802037"/>
                  </a:cubicBezTo>
                  <a:cubicBezTo>
                    <a:pt x="4729481" y="751966"/>
                    <a:pt x="4705337" y="683118"/>
                    <a:pt x="4705337" y="595493"/>
                  </a:cubicBezTo>
                  <a:close/>
                  <a:moveTo>
                    <a:pt x="5423388" y="857474"/>
                  </a:moveTo>
                  <a:lnTo>
                    <a:pt x="5423388" y="186874"/>
                  </a:lnTo>
                  <a:lnTo>
                    <a:pt x="5812370" y="186874"/>
                  </a:lnTo>
                  <a:lnTo>
                    <a:pt x="5812370" y="303111"/>
                  </a:lnTo>
                  <a:lnTo>
                    <a:pt x="5558414" y="303111"/>
                  </a:lnTo>
                  <a:lnTo>
                    <a:pt x="5558414" y="457796"/>
                  </a:lnTo>
                  <a:lnTo>
                    <a:pt x="5773919" y="457796"/>
                  </a:lnTo>
                  <a:lnTo>
                    <a:pt x="5773919" y="574033"/>
                  </a:lnTo>
                  <a:lnTo>
                    <a:pt x="5558414" y="574033"/>
                  </a:lnTo>
                  <a:lnTo>
                    <a:pt x="5558414" y="741236"/>
                  </a:lnTo>
                  <a:lnTo>
                    <a:pt x="5812370" y="741236"/>
                  </a:lnTo>
                  <a:lnTo>
                    <a:pt x="5812370" y="857474"/>
                  </a:lnTo>
                  <a:close/>
                  <a:moveTo>
                    <a:pt x="0" y="1827608"/>
                  </a:moveTo>
                  <a:lnTo>
                    <a:pt x="0" y="1157008"/>
                  </a:lnTo>
                  <a:lnTo>
                    <a:pt x="388982" y="1157008"/>
                  </a:lnTo>
                  <a:lnTo>
                    <a:pt x="388982" y="1273245"/>
                  </a:lnTo>
                  <a:lnTo>
                    <a:pt x="135920" y="1273245"/>
                  </a:lnTo>
                  <a:lnTo>
                    <a:pt x="135920" y="1427930"/>
                  </a:lnTo>
                  <a:lnTo>
                    <a:pt x="351425" y="1427930"/>
                  </a:lnTo>
                  <a:lnTo>
                    <a:pt x="351425" y="1544168"/>
                  </a:lnTo>
                  <a:lnTo>
                    <a:pt x="135920" y="1544168"/>
                  </a:lnTo>
                  <a:lnTo>
                    <a:pt x="135920" y="1827608"/>
                  </a:lnTo>
                  <a:close/>
                  <a:moveTo>
                    <a:pt x="517748" y="1827608"/>
                  </a:moveTo>
                  <a:lnTo>
                    <a:pt x="517748" y="1157008"/>
                  </a:lnTo>
                  <a:lnTo>
                    <a:pt x="721628" y="1157008"/>
                  </a:lnTo>
                  <a:cubicBezTo>
                    <a:pt x="794953" y="1157008"/>
                    <a:pt x="853077" y="1174891"/>
                    <a:pt x="895999" y="1210656"/>
                  </a:cubicBezTo>
                  <a:cubicBezTo>
                    <a:pt x="938322" y="1246421"/>
                    <a:pt x="959488" y="1295304"/>
                    <a:pt x="959488" y="1357294"/>
                  </a:cubicBezTo>
                  <a:cubicBezTo>
                    <a:pt x="959488" y="1397235"/>
                    <a:pt x="950251" y="1432106"/>
                    <a:pt x="931768" y="1461907"/>
                  </a:cubicBezTo>
                  <a:cubicBezTo>
                    <a:pt x="913284" y="1491709"/>
                    <a:pt x="887057" y="1514661"/>
                    <a:pt x="853077" y="1530756"/>
                  </a:cubicBezTo>
                  <a:lnTo>
                    <a:pt x="1062322" y="1827608"/>
                  </a:lnTo>
                  <a:lnTo>
                    <a:pt x="900470" y="1827608"/>
                  </a:lnTo>
                  <a:lnTo>
                    <a:pt x="722522" y="1556686"/>
                  </a:lnTo>
                  <a:lnTo>
                    <a:pt x="653668" y="1556686"/>
                  </a:lnTo>
                  <a:lnTo>
                    <a:pt x="653668" y="1827608"/>
                  </a:lnTo>
                  <a:close/>
                  <a:moveTo>
                    <a:pt x="653668" y="1441342"/>
                  </a:moveTo>
                  <a:lnTo>
                    <a:pt x="729676" y="1441342"/>
                  </a:lnTo>
                  <a:cubicBezTo>
                    <a:pt x="758291" y="1441342"/>
                    <a:pt x="780646" y="1433894"/>
                    <a:pt x="796742" y="1418989"/>
                  </a:cubicBezTo>
                  <a:cubicBezTo>
                    <a:pt x="812838" y="1404084"/>
                    <a:pt x="820590" y="1382929"/>
                    <a:pt x="819991" y="1355506"/>
                  </a:cubicBezTo>
                  <a:cubicBezTo>
                    <a:pt x="819991" y="1329871"/>
                    <a:pt x="812238" y="1309610"/>
                    <a:pt x="796742" y="1294705"/>
                  </a:cubicBezTo>
                  <a:cubicBezTo>
                    <a:pt x="781245" y="1279799"/>
                    <a:pt x="758890" y="1272646"/>
                    <a:pt x="729676" y="1273245"/>
                  </a:cubicBezTo>
                  <a:lnTo>
                    <a:pt x="653668" y="1273245"/>
                  </a:lnTo>
                  <a:close/>
                  <a:moveTo>
                    <a:pt x="1100773" y="1827608"/>
                  </a:moveTo>
                  <a:lnTo>
                    <a:pt x="1353835" y="1157008"/>
                  </a:lnTo>
                  <a:lnTo>
                    <a:pt x="1530889" y="1157008"/>
                  </a:lnTo>
                  <a:lnTo>
                    <a:pt x="1783950" y="1827608"/>
                  </a:lnTo>
                  <a:lnTo>
                    <a:pt x="1639982" y="1827608"/>
                  </a:lnTo>
                  <a:lnTo>
                    <a:pt x="1575599" y="1653252"/>
                  </a:lnTo>
                  <a:lnTo>
                    <a:pt x="1308230" y="1653252"/>
                  </a:lnTo>
                  <a:lnTo>
                    <a:pt x="1244741" y="1827608"/>
                  </a:lnTo>
                  <a:close/>
                  <a:moveTo>
                    <a:pt x="1350258" y="1537015"/>
                  </a:moveTo>
                  <a:lnTo>
                    <a:pt x="1534466" y="1537015"/>
                  </a:lnTo>
                  <a:lnTo>
                    <a:pt x="1442362" y="1285763"/>
                  </a:lnTo>
                  <a:close/>
                  <a:moveTo>
                    <a:pt x="1896621" y="1827608"/>
                  </a:moveTo>
                  <a:lnTo>
                    <a:pt x="1896621" y="1157008"/>
                  </a:lnTo>
                  <a:lnTo>
                    <a:pt x="2070098" y="1157008"/>
                  </a:lnTo>
                  <a:lnTo>
                    <a:pt x="2368764" y="1637158"/>
                  </a:lnTo>
                  <a:lnTo>
                    <a:pt x="2368764" y="1157008"/>
                  </a:lnTo>
                  <a:lnTo>
                    <a:pt x="2503790" y="1157008"/>
                  </a:lnTo>
                  <a:lnTo>
                    <a:pt x="2503790" y="1827608"/>
                  </a:lnTo>
                  <a:lnTo>
                    <a:pt x="2330313" y="1827608"/>
                  </a:lnTo>
                  <a:lnTo>
                    <a:pt x="2031647" y="1345670"/>
                  </a:lnTo>
                  <a:lnTo>
                    <a:pt x="2031647" y="1827608"/>
                  </a:lnTo>
                  <a:close/>
                  <a:moveTo>
                    <a:pt x="2644181" y="1492308"/>
                  </a:moveTo>
                  <a:cubicBezTo>
                    <a:pt x="2644181" y="1444624"/>
                    <a:pt x="2652828" y="1399318"/>
                    <a:pt x="2670113" y="1356400"/>
                  </a:cubicBezTo>
                  <a:cubicBezTo>
                    <a:pt x="2687398" y="1312882"/>
                    <a:pt x="2711247" y="1275034"/>
                    <a:pt x="2741650" y="1242845"/>
                  </a:cubicBezTo>
                  <a:cubicBezTo>
                    <a:pt x="2772652" y="1210656"/>
                    <a:pt x="2810209" y="1185325"/>
                    <a:pt x="2854321" y="1166844"/>
                  </a:cubicBezTo>
                  <a:cubicBezTo>
                    <a:pt x="2899031" y="1147772"/>
                    <a:pt x="2947319" y="1138231"/>
                    <a:pt x="2999183" y="1138231"/>
                  </a:cubicBezTo>
                  <a:cubicBezTo>
                    <a:pt x="3058201" y="1138231"/>
                    <a:pt x="3111853" y="1150150"/>
                    <a:pt x="3160141" y="1173997"/>
                  </a:cubicBezTo>
                  <a:cubicBezTo>
                    <a:pt x="3209027" y="1198433"/>
                    <a:pt x="3248963" y="1231820"/>
                    <a:pt x="3279965" y="1274140"/>
                  </a:cubicBezTo>
                  <a:lnTo>
                    <a:pt x="3173554" y="1357294"/>
                  </a:lnTo>
                  <a:cubicBezTo>
                    <a:pt x="3153881" y="1329281"/>
                    <a:pt x="3129139" y="1306927"/>
                    <a:pt x="3099334" y="1290234"/>
                  </a:cubicBezTo>
                  <a:cubicBezTo>
                    <a:pt x="3069530" y="1273541"/>
                    <a:pt x="3036141" y="1265198"/>
                    <a:pt x="2999183" y="1265198"/>
                  </a:cubicBezTo>
                  <a:cubicBezTo>
                    <a:pt x="2936588" y="1265198"/>
                    <a:pt x="2885019" y="1286953"/>
                    <a:pt x="2844484" y="1330470"/>
                  </a:cubicBezTo>
                  <a:cubicBezTo>
                    <a:pt x="2803950" y="1373987"/>
                    <a:pt x="2783383" y="1427930"/>
                    <a:pt x="2782784" y="1492308"/>
                  </a:cubicBezTo>
                  <a:cubicBezTo>
                    <a:pt x="2782784" y="1556686"/>
                    <a:pt x="2803351" y="1610933"/>
                    <a:pt x="2844484" y="1655040"/>
                  </a:cubicBezTo>
                  <a:cubicBezTo>
                    <a:pt x="2885019" y="1698558"/>
                    <a:pt x="2936588" y="1720017"/>
                    <a:pt x="2999183" y="1719418"/>
                  </a:cubicBezTo>
                  <a:cubicBezTo>
                    <a:pt x="3036141" y="1719418"/>
                    <a:pt x="3069530" y="1711371"/>
                    <a:pt x="3099334" y="1695276"/>
                  </a:cubicBezTo>
                  <a:cubicBezTo>
                    <a:pt x="3129139" y="1678583"/>
                    <a:pt x="3153881" y="1655934"/>
                    <a:pt x="3173554" y="1627322"/>
                  </a:cubicBezTo>
                  <a:lnTo>
                    <a:pt x="3279965" y="1709582"/>
                  </a:lnTo>
                  <a:cubicBezTo>
                    <a:pt x="3253738" y="1745947"/>
                    <a:pt x="3220947" y="1775748"/>
                    <a:pt x="3181602" y="1798996"/>
                  </a:cubicBezTo>
                  <a:cubicBezTo>
                    <a:pt x="3142257" y="1822243"/>
                    <a:pt x="3098735" y="1836844"/>
                    <a:pt x="3051047" y="1842808"/>
                  </a:cubicBezTo>
                  <a:lnTo>
                    <a:pt x="2967885" y="1982293"/>
                  </a:lnTo>
                  <a:lnTo>
                    <a:pt x="2848061" y="1982293"/>
                  </a:lnTo>
                  <a:lnTo>
                    <a:pt x="2932117" y="1841020"/>
                  </a:lnTo>
                  <a:cubicBezTo>
                    <a:pt x="2875487" y="1830889"/>
                    <a:pt x="2825107" y="1809126"/>
                    <a:pt x="2780995" y="1775748"/>
                  </a:cubicBezTo>
                  <a:cubicBezTo>
                    <a:pt x="2736884" y="1742370"/>
                    <a:pt x="2702904" y="1700936"/>
                    <a:pt x="2679055" y="1651464"/>
                  </a:cubicBezTo>
                  <a:cubicBezTo>
                    <a:pt x="2655207" y="1601991"/>
                    <a:pt x="2643582" y="1548934"/>
                    <a:pt x="2644181" y="1492308"/>
                  </a:cubicBezTo>
                  <a:close/>
                  <a:moveTo>
                    <a:pt x="3319310" y="1827608"/>
                  </a:moveTo>
                  <a:lnTo>
                    <a:pt x="3572372" y="1157008"/>
                  </a:lnTo>
                  <a:lnTo>
                    <a:pt x="3749426" y="1157008"/>
                  </a:lnTo>
                  <a:lnTo>
                    <a:pt x="4002487" y="1827608"/>
                  </a:lnTo>
                  <a:lnTo>
                    <a:pt x="3858519" y="1827608"/>
                  </a:lnTo>
                  <a:lnTo>
                    <a:pt x="3795030" y="1653252"/>
                  </a:lnTo>
                  <a:lnTo>
                    <a:pt x="3527661" y="1653252"/>
                  </a:lnTo>
                  <a:lnTo>
                    <a:pt x="3463278" y="1827608"/>
                  </a:lnTo>
                  <a:close/>
                  <a:moveTo>
                    <a:pt x="3569689" y="1537015"/>
                  </a:moveTo>
                  <a:lnTo>
                    <a:pt x="3753002" y="1537015"/>
                  </a:lnTo>
                  <a:lnTo>
                    <a:pt x="3660899" y="1285763"/>
                  </a:lnTo>
                  <a:close/>
                  <a:moveTo>
                    <a:pt x="4115158" y="1827608"/>
                  </a:moveTo>
                  <a:lnTo>
                    <a:pt x="4115158" y="1157008"/>
                  </a:lnTo>
                  <a:lnTo>
                    <a:pt x="4251078" y="1157008"/>
                  </a:lnTo>
                  <a:lnTo>
                    <a:pt x="4251078" y="1827608"/>
                  </a:lnTo>
                  <a:close/>
                  <a:moveTo>
                    <a:pt x="4386998" y="1734618"/>
                  </a:moveTo>
                  <a:lnTo>
                    <a:pt x="4485361" y="1644311"/>
                  </a:lnTo>
                  <a:cubicBezTo>
                    <a:pt x="4505633" y="1670536"/>
                    <a:pt x="4528283" y="1690806"/>
                    <a:pt x="4553321" y="1705112"/>
                  </a:cubicBezTo>
                  <a:cubicBezTo>
                    <a:pt x="4578958" y="1719418"/>
                    <a:pt x="4605481" y="1726571"/>
                    <a:pt x="4632906" y="1726571"/>
                  </a:cubicBezTo>
                  <a:cubicBezTo>
                    <a:pt x="4659732" y="1726571"/>
                    <a:pt x="4680594" y="1719713"/>
                    <a:pt x="4695501" y="1706006"/>
                  </a:cubicBezTo>
                  <a:cubicBezTo>
                    <a:pt x="4710997" y="1692299"/>
                    <a:pt x="4718750" y="1673218"/>
                    <a:pt x="4718750" y="1648781"/>
                  </a:cubicBezTo>
                  <a:cubicBezTo>
                    <a:pt x="4718750" y="1634475"/>
                    <a:pt x="4714574" y="1621358"/>
                    <a:pt x="4706231" y="1609439"/>
                  </a:cubicBezTo>
                  <a:cubicBezTo>
                    <a:pt x="4697289" y="1597521"/>
                    <a:pt x="4685664" y="1587685"/>
                    <a:pt x="4671357" y="1579933"/>
                  </a:cubicBezTo>
                  <a:cubicBezTo>
                    <a:pt x="4657050" y="1571591"/>
                    <a:pt x="4640659" y="1563240"/>
                    <a:pt x="4622175" y="1554897"/>
                  </a:cubicBezTo>
                  <a:cubicBezTo>
                    <a:pt x="4603692" y="1545956"/>
                    <a:pt x="4584914" y="1537310"/>
                    <a:pt x="4565840" y="1528967"/>
                  </a:cubicBezTo>
                  <a:cubicBezTo>
                    <a:pt x="4546767" y="1520625"/>
                    <a:pt x="4528283" y="1510486"/>
                    <a:pt x="4510399" y="1498567"/>
                  </a:cubicBezTo>
                  <a:cubicBezTo>
                    <a:pt x="4491916" y="1486648"/>
                    <a:pt x="4475525" y="1473531"/>
                    <a:pt x="4461217" y="1459225"/>
                  </a:cubicBezTo>
                  <a:cubicBezTo>
                    <a:pt x="4446910" y="1444919"/>
                    <a:pt x="4435285" y="1426741"/>
                    <a:pt x="4426343" y="1404683"/>
                  </a:cubicBezTo>
                  <a:cubicBezTo>
                    <a:pt x="4417401" y="1382625"/>
                    <a:pt x="4412930" y="1358483"/>
                    <a:pt x="4412930" y="1332258"/>
                  </a:cubicBezTo>
                  <a:cubicBezTo>
                    <a:pt x="4412930" y="1278011"/>
                    <a:pt x="4433202" y="1232115"/>
                    <a:pt x="4473736" y="1194562"/>
                  </a:cubicBezTo>
                  <a:cubicBezTo>
                    <a:pt x="4514271" y="1157008"/>
                    <a:pt x="4565545" y="1138231"/>
                    <a:pt x="4627541" y="1138231"/>
                  </a:cubicBezTo>
                  <a:cubicBezTo>
                    <a:pt x="4720539" y="1138231"/>
                    <a:pt x="4798335" y="1175785"/>
                    <a:pt x="4860930" y="1250892"/>
                  </a:cubicBezTo>
                  <a:lnTo>
                    <a:pt x="4761672" y="1340305"/>
                  </a:lnTo>
                  <a:cubicBezTo>
                    <a:pt x="4718750" y="1284270"/>
                    <a:pt x="4674335" y="1256257"/>
                    <a:pt x="4628435" y="1256257"/>
                  </a:cubicBezTo>
                  <a:cubicBezTo>
                    <a:pt x="4605784" y="1256257"/>
                    <a:pt x="4587006" y="1263115"/>
                    <a:pt x="4572100" y="1276822"/>
                  </a:cubicBezTo>
                  <a:cubicBezTo>
                    <a:pt x="4557193" y="1290529"/>
                    <a:pt x="4550039" y="1307222"/>
                    <a:pt x="4550639" y="1326893"/>
                  </a:cubicBezTo>
                  <a:cubicBezTo>
                    <a:pt x="4550639" y="1339411"/>
                    <a:pt x="4554215" y="1351035"/>
                    <a:pt x="4561369" y="1361765"/>
                  </a:cubicBezTo>
                  <a:cubicBezTo>
                    <a:pt x="4568523" y="1371895"/>
                    <a:pt x="4577760" y="1381140"/>
                    <a:pt x="4589090" y="1389483"/>
                  </a:cubicBezTo>
                  <a:cubicBezTo>
                    <a:pt x="4601009" y="1397235"/>
                    <a:pt x="4614727" y="1404978"/>
                    <a:pt x="4630223" y="1412730"/>
                  </a:cubicBezTo>
                  <a:lnTo>
                    <a:pt x="4677616" y="1435084"/>
                  </a:lnTo>
                  <a:cubicBezTo>
                    <a:pt x="4694902" y="1442836"/>
                    <a:pt x="4711892" y="1450579"/>
                    <a:pt x="4728586" y="1458331"/>
                  </a:cubicBezTo>
                  <a:cubicBezTo>
                    <a:pt x="4745872" y="1466673"/>
                    <a:pt x="4761967" y="1476813"/>
                    <a:pt x="4776874" y="1488731"/>
                  </a:cubicBezTo>
                  <a:cubicBezTo>
                    <a:pt x="4792371" y="1500060"/>
                    <a:pt x="4806088" y="1513168"/>
                    <a:pt x="4818008" y="1528073"/>
                  </a:cubicBezTo>
                  <a:cubicBezTo>
                    <a:pt x="4829927" y="1542379"/>
                    <a:pt x="4839173" y="1559368"/>
                    <a:pt x="4845728" y="1579039"/>
                  </a:cubicBezTo>
                  <a:cubicBezTo>
                    <a:pt x="4852882" y="1599309"/>
                    <a:pt x="4856459" y="1621662"/>
                    <a:pt x="4856459" y="1646099"/>
                  </a:cubicBezTo>
                  <a:cubicBezTo>
                    <a:pt x="4855269" y="1706900"/>
                    <a:pt x="4833504" y="1755478"/>
                    <a:pt x="4791181" y="1791843"/>
                  </a:cubicBezTo>
                  <a:cubicBezTo>
                    <a:pt x="4749448" y="1828207"/>
                    <a:pt x="4697289" y="1846385"/>
                    <a:pt x="4634694" y="1846385"/>
                  </a:cubicBezTo>
                  <a:cubicBezTo>
                    <a:pt x="4579852" y="1846385"/>
                    <a:pt x="4532459" y="1837148"/>
                    <a:pt x="4492515" y="1818667"/>
                  </a:cubicBezTo>
                  <a:cubicBezTo>
                    <a:pt x="4452571" y="1799595"/>
                    <a:pt x="4417401" y="1771573"/>
                    <a:pt x="4386998" y="1734618"/>
                  </a:cubicBezTo>
                  <a:close/>
                  <a:moveTo>
                    <a:pt x="5007580" y="1827608"/>
                  </a:moveTo>
                  <a:lnTo>
                    <a:pt x="5007580" y="1157008"/>
                  </a:lnTo>
                  <a:lnTo>
                    <a:pt x="5396562" y="1157008"/>
                  </a:lnTo>
                  <a:lnTo>
                    <a:pt x="5396562" y="1273245"/>
                  </a:lnTo>
                  <a:lnTo>
                    <a:pt x="5143500" y="1273245"/>
                  </a:lnTo>
                  <a:lnTo>
                    <a:pt x="5143500" y="1427930"/>
                  </a:lnTo>
                  <a:lnTo>
                    <a:pt x="5359005" y="1427930"/>
                  </a:lnTo>
                  <a:lnTo>
                    <a:pt x="5359005" y="1544168"/>
                  </a:lnTo>
                  <a:lnTo>
                    <a:pt x="5143500" y="1544168"/>
                  </a:lnTo>
                  <a:lnTo>
                    <a:pt x="5143500" y="1711371"/>
                  </a:lnTo>
                  <a:lnTo>
                    <a:pt x="5396562" y="1711371"/>
                  </a:lnTo>
                  <a:lnTo>
                    <a:pt x="5396562" y="1827608"/>
                  </a:lnTo>
                  <a:close/>
                </a:path>
              </a:pathLst>
            </a:custGeom>
            <a:solidFill>
              <a:srgbClr val="000000"/>
            </a:solidFill>
            <a:ln w="893" cap="flat">
              <a:noFill/>
              <a:prstDash val="solid"/>
              <a:miter/>
            </a:ln>
          </p:spPr>
          <p:txBody>
            <a:bodyPr rtlCol="0" anchor="ctr"/>
            <a:lstStyle/>
            <a:p>
              <a:endParaRPr lang="fr-FR"/>
            </a:p>
          </p:txBody>
        </p:sp>
        <p:sp>
          <p:nvSpPr>
            <p:cNvPr id="39" name="Forme libre 38">
              <a:extLst>
                <a:ext uri="{FF2B5EF4-FFF2-40B4-BE49-F238E27FC236}">
                  <a16:creationId xmlns:a16="http://schemas.microsoft.com/office/drawing/2014/main" id="{95D15255-15BF-357C-06F8-F51F45853917}"/>
                </a:ext>
              </a:extLst>
            </p:cNvPr>
            <p:cNvSpPr/>
            <p:nvPr/>
          </p:nvSpPr>
          <p:spPr>
            <a:xfrm>
              <a:off x="3189814" y="4323132"/>
              <a:ext cx="2331207" cy="1640734"/>
            </a:xfrm>
            <a:custGeom>
              <a:avLst/>
              <a:gdLst>
                <a:gd name="connsiteX0" fmla="*/ 2221220 w 2331207"/>
                <a:gd name="connsiteY0" fmla="*/ 1391271 h 1640734"/>
                <a:gd name="connsiteX1" fmla="*/ 2248940 w 2331207"/>
                <a:gd name="connsiteY1" fmla="*/ 1441342 h 1640734"/>
                <a:gd name="connsiteX2" fmla="*/ 2158625 w 2331207"/>
                <a:gd name="connsiteY2" fmla="*/ 1465484 h 1640734"/>
                <a:gd name="connsiteX3" fmla="*/ 2221220 w 2331207"/>
                <a:gd name="connsiteY3" fmla="*/ 1391271 h 1640734"/>
                <a:gd name="connsiteX4" fmla="*/ 2271295 w 2331207"/>
                <a:gd name="connsiteY4" fmla="*/ 1537909 h 1640734"/>
                <a:gd name="connsiteX5" fmla="*/ 2253411 w 2331207"/>
                <a:gd name="connsiteY5" fmla="*/ 1537909 h 1640734"/>
                <a:gd name="connsiteX6" fmla="*/ 2181874 w 2331207"/>
                <a:gd name="connsiteY6" fmla="*/ 1586192 h 1640734"/>
                <a:gd name="connsiteX7" fmla="*/ 2144317 w 2331207"/>
                <a:gd name="connsiteY7" fmla="*/ 1537909 h 1640734"/>
                <a:gd name="connsiteX8" fmla="*/ 2148788 w 2331207"/>
                <a:gd name="connsiteY8" fmla="*/ 1497673 h 1640734"/>
                <a:gd name="connsiteX9" fmla="*/ 2295439 w 2331207"/>
                <a:gd name="connsiteY9" fmla="*/ 1449390 h 1640734"/>
                <a:gd name="connsiteX10" fmla="*/ 2248940 w 2331207"/>
                <a:gd name="connsiteY10" fmla="*/ 1351929 h 1640734"/>
                <a:gd name="connsiteX11" fmla="*/ 2100501 w 2331207"/>
                <a:gd name="connsiteY11" fmla="*/ 1569203 h 1640734"/>
                <a:gd name="connsiteX12" fmla="*/ 2155942 w 2331207"/>
                <a:gd name="connsiteY12" fmla="*/ 1639840 h 1640734"/>
                <a:gd name="connsiteX13" fmla="*/ 2271295 w 2331207"/>
                <a:gd name="connsiteY13" fmla="*/ 1537909 h 1640734"/>
                <a:gd name="connsiteX14" fmla="*/ 2248046 w 2331207"/>
                <a:gd name="connsiteY14" fmla="*/ 1319740 h 1640734"/>
                <a:gd name="connsiteX15" fmla="*/ 2331207 w 2331207"/>
                <a:gd name="connsiteY15" fmla="*/ 1243739 h 1640734"/>
                <a:gd name="connsiteX16" fmla="*/ 2331207 w 2331207"/>
                <a:gd name="connsiteY16" fmla="*/ 1233009 h 1640734"/>
                <a:gd name="connsiteX17" fmla="*/ 2275766 w 2331207"/>
                <a:gd name="connsiteY17" fmla="*/ 1233009 h 1640734"/>
                <a:gd name="connsiteX18" fmla="*/ 2226585 w 2331207"/>
                <a:gd name="connsiteY18" fmla="*/ 1320634 h 1640734"/>
                <a:gd name="connsiteX19" fmla="*/ 2248046 w 2331207"/>
                <a:gd name="connsiteY19" fmla="*/ 1320634 h 1640734"/>
                <a:gd name="connsiteX20" fmla="*/ 1935966 w 2331207"/>
                <a:gd name="connsiteY20" fmla="*/ 1393059 h 1640734"/>
                <a:gd name="connsiteX21" fmla="*/ 1984254 w 2331207"/>
                <a:gd name="connsiteY21" fmla="*/ 1393059 h 1640734"/>
                <a:gd name="connsiteX22" fmla="*/ 1907351 w 2331207"/>
                <a:gd name="connsiteY22" fmla="*/ 1604075 h 1640734"/>
                <a:gd name="connsiteX23" fmla="*/ 1928813 w 2331207"/>
                <a:gd name="connsiteY23" fmla="*/ 1639840 h 1640734"/>
                <a:gd name="connsiteX24" fmla="*/ 2073675 w 2331207"/>
                <a:gd name="connsiteY24" fmla="*/ 1527179 h 1640734"/>
                <a:gd name="connsiteX25" fmla="*/ 2060262 w 2331207"/>
                <a:gd name="connsiteY25" fmla="*/ 1527179 h 1640734"/>
                <a:gd name="connsiteX26" fmla="*/ 1965475 w 2331207"/>
                <a:gd name="connsiteY26" fmla="*/ 1591557 h 1640734"/>
                <a:gd name="connsiteX27" fmla="*/ 2036118 w 2331207"/>
                <a:gd name="connsiteY27" fmla="*/ 1393059 h 1640734"/>
                <a:gd name="connsiteX28" fmla="*/ 2108549 w 2331207"/>
                <a:gd name="connsiteY28" fmla="*/ 1393059 h 1640734"/>
                <a:gd name="connsiteX29" fmla="*/ 2117491 w 2331207"/>
                <a:gd name="connsiteY29" fmla="*/ 1362659 h 1640734"/>
                <a:gd name="connsiteX30" fmla="*/ 2046848 w 2331207"/>
                <a:gd name="connsiteY30" fmla="*/ 1362659 h 1640734"/>
                <a:gd name="connsiteX31" fmla="*/ 2073675 w 2331207"/>
                <a:gd name="connsiteY31" fmla="*/ 1286657 h 1640734"/>
                <a:gd name="connsiteX32" fmla="*/ 2045954 w 2331207"/>
                <a:gd name="connsiteY32" fmla="*/ 1286657 h 1640734"/>
                <a:gd name="connsiteX33" fmla="*/ 1995878 w 2331207"/>
                <a:gd name="connsiteY33" fmla="*/ 1362659 h 1640734"/>
                <a:gd name="connsiteX34" fmla="*/ 1935966 w 2331207"/>
                <a:gd name="connsiteY34" fmla="*/ 1370706 h 1640734"/>
                <a:gd name="connsiteX35" fmla="*/ 1885890 w 2331207"/>
                <a:gd name="connsiteY35" fmla="*/ 1382330 h 1640734"/>
                <a:gd name="connsiteX36" fmla="*/ 1868900 w 2331207"/>
                <a:gd name="connsiteY36" fmla="*/ 1351929 h 1640734"/>
                <a:gd name="connsiteX37" fmla="*/ 1756230 w 2331207"/>
                <a:gd name="connsiteY37" fmla="*/ 1443131 h 1640734"/>
                <a:gd name="connsiteX38" fmla="*/ 1769643 w 2331207"/>
                <a:gd name="connsiteY38" fmla="*/ 1443131 h 1640734"/>
                <a:gd name="connsiteX39" fmla="*/ 1828661 w 2331207"/>
                <a:gd name="connsiteY39" fmla="*/ 1398424 h 1640734"/>
                <a:gd name="connsiteX40" fmla="*/ 1747288 w 2331207"/>
                <a:gd name="connsiteY40" fmla="*/ 1609439 h 1640734"/>
                <a:gd name="connsiteX41" fmla="*/ 1765172 w 2331207"/>
                <a:gd name="connsiteY41" fmla="*/ 1639840 h 1640734"/>
                <a:gd name="connsiteX42" fmla="*/ 1872477 w 2331207"/>
                <a:gd name="connsiteY42" fmla="*/ 1548638 h 1640734"/>
                <a:gd name="connsiteX43" fmla="*/ 1859064 w 2331207"/>
                <a:gd name="connsiteY43" fmla="*/ 1548638 h 1640734"/>
                <a:gd name="connsiteX44" fmla="*/ 1800046 w 2331207"/>
                <a:gd name="connsiteY44" fmla="*/ 1593345 h 1640734"/>
                <a:gd name="connsiteX45" fmla="*/ 1893938 w 2331207"/>
                <a:gd name="connsiteY45" fmla="*/ 1298281 h 1640734"/>
                <a:gd name="connsiteX46" fmla="*/ 1927024 w 2331207"/>
                <a:gd name="connsiteY46" fmla="*/ 1265198 h 1640734"/>
                <a:gd name="connsiteX47" fmla="*/ 1893938 w 2331207"/>
                <a:gd name="connsiteY47" fmla="*/ 1232115 h 1640734"/>
                <a:gd name="connsiteX48" fmla="*/ 1870689 w 2331207"/>
                <a:gd name="connsiteY48" fmla="*/ 1241951 h 1640734"/>
                <a:gd name="connsiteX49" fmla="*/ 1860853 w 2331207"/>
                <a:gd name="connsiteY49" fmla="*/ 1265198 h 1640734"/>
                <a:gd name="connsiteX50" fmla="*/ 1893938 w 2331207"/>
                <a:gd name="connsiteY50" fmla="*/ 1298281 h 1640734"/>
                <a:gd name="connsiteX51" fmla="*/ 1501380 w 2331207"/>
                <a:gd name="connsiteY51" fmla="*/ 1410942 h 1640734"/>
                <a:gd name="connsiteX52" fmla="*/ 1501380 w 2331207"/>
                <a:gd name="connsiteY52" fmla="*/ 1474425 h 1640734"/>
                <a:gd name="connsiteX53" fmla="*/ 1444150 w 2331207"/>
                <a:gd name="connsiteY53" fmla="*/ 1601392 h 1640734"/>
                <a:gd name="connsiteX54" fmla="*/ 1468294 w 2331207"/>
                <a:gd name="connsiteY54" fmla="*/ 1640734 h 1640734"/>
                <a:gd name="connsiteX55" fmla="*/ 1495120 w 2331207"/>
                <a:gd name="connsiteY55" fmla="*/ 1621957 h 1640734"/>
                <a:gd name="connsiteX56" fmla="*/ 1551456 w 2331207"/>
                <a:gd name="connsiteY56" fmla="*/ 1473531 h 1640734"/>
                <a:gd name="connsiteX57" fmla="*/ 1647136 w 2331207"/>
                <a:gd name="connsiteY57" fmla="*/ 1407365 h 1640734"/>
                <a:gd name="connsiteX58" fmla="*/ 1650713 w 2331207"/>
                <a:gd name="connsiteY58" fmla="*/ 1439554 h 1640734"/>
                <a:gd name="connsiteX59" fmla="*/ 1563975 w 2331207"/>
                <a:gd name="connsiteY59" fmla="*/ 1604969 h 1640734"/>
                <a:gd name="connsiteX60" fmla="*/ 1585436 w 2331207"/>
                <a:gd name="connsiteY60" fmla="*/ 1640734 h 1640734"/>
                <a:gd name="connsiteX61" fmla="*/ 1698106 w 2331207"/>
                <a:gd name="connsiteY61" fmla="*/ 1549533 h 1640734"/>
                <a:gd name="connsiteX62" fmla="*/ 1682905 w 2331207"/>
                <a:gd name="connsiteY62" fmla="*/ 1549533 h 1640734"/>
                <a:gd name="connsiteX63" fmla="*/ 1623887 w 2331207"/>
                <a:gd name="connsiteY63" fmla="*/ 1594239 h 1640734"/>
                <a:gd name="connsiteX64" fmla="*/ 1698106 w 2331207"/>
                <a:gd name="connsiteY64" fmla="*/ 1444025 h 1640734"/>
                <a:gd name="connsiteX65" fmla="*/ 1712414 w 2331207"/>
                <a:gd name="connsiteY65" fmla="*/ 1393059 h 1640734"/>
                <a:gd name="connsiteX66" fmla="*/ 1673068 w 2331207"/>
                <a:gd name="connsiteY66" fmla="*/ 1352823 h 1640734"/>
                <a:gd name="connsiteX67" fmla="*/ 1560398 w 2331207"/>
                <a:gd name="connsiteY67" fmla="*/ 1444919 h 1640734"/>
                <a:gd name="connsiteX68" fmla="*/ 1560398 w 2331207"/>
                <a:gd name="connsiteY68" fmla="*/ 1405577 h 1640734"/>
                <a:gd name="connsiteX69" fmla="*/ 1526418 w 2331207"/>
                <a:gd name="connsiteY69" fmla="*/ 1352823 h 1640734"/>
                <a:gd name="connsiteX70" fmla="*/ 1448621 w 2331207"/>
                <a:gd name="connsiteY70" fmla="*/ 1444025 h 1640734"/>
                <a:gd name="connsiteX71" fmla="*/ 1462035 w 2331207"/>
                <a:gd name="connsiteY71" fmla="*/ 1444025 h 1640734"/>
                <a:gd name="connsiteX72" fmla="*/ 1501380 w 2331207"/>
                <a:gd name="connsiteY72" fmla="*/ 1410942 h 1640734"/>
                <a:gd name="connsiteX73" fmla="*/ 1443256 w 2331207"/>
                <a:gd name="connsiteY73" fmla="*/ 1416307 h 1640734"/>
                <a:gd name="connsiteX74" fmla="*/ 1421795 w 2331207"/>
                <a:gd name="connsiteY74" fmla="*/ 1351929 h 1640734"/>
                <a:gd name="connsiteX75" fmla="*/ 1345787 w 2331207"/>
                <a:gd name="connsiteY75" fmla="*/ 1444025 h 1640734"/>
                <a:gd name="connsiteX76" fmla="*/ 1345787 w 2331207"/>
                <a:gd name="connsiteY76" fmla="*/ 1404683 h 1640734"/>
                <a:gd name="connsiteX77" fmla="*/ 1311807 w 2331207"/>
                <a:gd name="connsiteY77" fmla="*/ 1351929 h 1640734"/>
                <a:gd name="connsiteX78" fmla="*/ 1234011 w 2331207"/>
                <a:gd name="connsiteY78" fmla="*/ 1443131 h 1640734"/>
                <a:gd name="connsiteX79" fmla="*/ 1247424 w 2331207"/>
                <a:gd name="connsiteY79" fmla="*/ 1443131 h 1640734"/>
                <a:gd name="connsiteX80" fmla="*/ 1285875 w 2331207"/>
                <a:gd name="connsiteY80" fmla="*/ 1410048 h 1640734"/>
                <a:gd name="connsiteX81" fmla="*/ 1285875 w 2331207"/>
                <a:gd name="connsiteY81" fmla="*/ 1473531 h 1640734"/>
                <a:gd name="connsiteX82" fmla="*/ 1228646 w 2331207"/>
                <a:gd name="connsiteY82" fmla="*/ 1600498 h 1640734"/>
                <a:gd name="connsiteX83" fmla="*/ 1252789 w 2331207"/>
                <a:gd name="connsiteY83" fmla="*/ 1639840 h 1640734"/>
                <a:gd name="connsiteX84" fmla="*/ 1279616 w 2331207"/>
                <a:gd name="connsiteY84" fmla="*/ 1621063 h 1640734"/>
                <a:gd name="connsiteX85" fmla="*/ 1334162 w 2331207"/>
                <a:gd name="connsiteY85" fmla="*/ 1472637 h 1640734"/>
                <a:gd name="connsiteX86" fmla="*/ 1382450 w 2331207"/>
                <a:gd name="connsiteY86" fmla="*/ 1417201 h 1640734"/>
                <a:gd name="connsiteX87" fmla="*/ 1443256 w 2331207"/>
                <a:gd name="connsiteY87" fmla="*/ 1417201 h 1640734"/>
                <a:gd name="connsiteX88" fmla="*/ 1131177 w 2331207"/>
                <a:gd name="connsiteY88" fmla="*/ 1391271 h 1640734"/>
                <a:gd name="connsiteX89" fmla="*/ 1158897 w 2331207"/>
                <a:gd name="connsiteY89" fmla="*/ 1441342 h 1640734"/>
                <a:gd name="connsiteX90" fmla="*/ 1068582 w 2331207"/>
                <a:gd name="connsiteY90" fmla="*/ 1465484 h 1640734"/>
                <a:gd name="connsiteX91" fmla="*/ 1131177 w 2331207"/>
                <a:gd name="connsiteY91" fmla="*/ 1391271 h 1640734"/>
                <a:gd name="connsiteX92" fmla="*/ 1181252 w 2331207"/>
                <a:gd name="connsiteY92" fmla="*/ 1537909 h 1640734"/>
                <a:gd name="connsiteX93" fmla="*/ 1163368 w 2331207"/>
                <a:gd name="connsiteY93" fmla="*/ 1537909 h 1640734"/>
                <a:gd name="connsiteX94" fmla="*/ 1091831 w 2331207"/>
                <a:gd name="connsiteY94" fmla="*/ 1586192 h 1640734"/>
                <a:gd name="connsiteX95" fmla="*/ 1054274 w 2331207"/>
                <a:gd name="connsiteY95" fmla="*/ 1537909 h 1640734"/>
                <a:gd name="connsiteX96" fmla="*/ 1058746 w 2331207"/>
                <a:gd name="connsiteY96" fmla="*/ 1497673 h 1640734"/>
                <a:gd name="connsiteX97" fmla="*/ 1205396 w 2331207"/>
                <a:gd name="connsiteY97" fmla="*/ 1449390 h 1640734"/>
                <a:gd name="connsiteX98" fmla="*/ 1158897 w 2331207"/>
                <a:gd name="connsiteY98" fmla="*/ 1351929 h 1640734"/>
                <a:gd name="connsiteX99" fmla="*/ 1010458 w 2331207"/>
                <a:gd name="connsiteY99" fmla="*/ 1569203 h 1640734"/>
                <a:gd name="connsiteX100" fmla="*/ 1065899 w 2331207"/>
                <a:gd name="connsiteY100" fmla="*/ 1639840 h 1640734"/>
                <a:gd name="connsiteX101" fmla="*/ 1181252 w 2331207"/>
                <a:gd name="connsiteY101" fmla="*/ 1537909 h 1640734"/>
                <a:gd name="connsiteX102" fmla="*/ 845923 w 2331207"/>
                <a:gd name="connsiteY102" fmla="*/ 1393059 h 1640734"/>
                <a:gd name="connsiteX103" fmla="*/ 894211 w 2331207"/>
                <a:gd name="connsiteY103" fmla="*/ 1393059 h 1640734"/>
                <a:gd name="connsiteX104" fmla="*/ 817309 w 2331207"/>
                <a:gd name="connsiteY104" fmla="*/ 1604075 h 1640734"/>
                <a:gd name="connsiteX105" fmla="*/ 838770 w 2331207"/>
                <a:gd name="connsiteY105" fmla="*/ 1639840 h 1640734"/>
                <a:gd name="connsiteX106" fmla="*/ 983632 w 2331207"/>
                <a:gd name="connsiteY106" fmla="*/ 1527179 h 1640734"/>
                <a:gd name="connsiteX107" fmla="*/ 970219 w 2331207"/>
                <a:gd name="connsiteY107" fmla="*/ 1527179 h 1640734"/>
                <a:gd name="connsiteX108" fmla="*/ 875432 w 2331207"/>
                <a:gd name="connsiteY108" fmla="*/ 1591557 h 1640734"/>
                <a:gd name="connsiteX109" fmla="*/ 946075 w 2331207"/>
                <a:gd name="connsiteY109" fmla="*/ 1393059 h 1640734"/>
                <a:gd name="connsiteX110" fmla="*/ 1018506 w 2331207"/>
                <a:gd name="connsiteY110" fmla="*/ 1393059 h 1640734"/>
                <a:gd name="connsiteX111" fmla="*/ 1027448 w 2331207"/>
                <a:gd name="connsiteY111" fmla="*/ 1362659 h 1640734"/>
                <a:gd name="connsiteX112" fmla="*/ 956805 w 2331207"/>
                <a:gd name="connsiteY112" fmla="*/ 1362659 h 1640734"/>
                <a:gd name="connsiteX113" fmla="*/ 983632 w 2331207"/>
                <a:gd name="connsiteY113" fmla="*/ 1286657 h 1640734"/>
                <a:gd name="connsiteX114" fmla="*/ 955911 w 2331207"/>
                <a:gd name="connsiteY114" fmla="*/ 1286657 h 1640734"/>
                <a:gd name="connsiteX115" fmla="*/ 905835 w 2331207"/>
                <a:gd name="connsiteY115" fmla="*/ 1362659 h 1640734"/>
                <a:gd name="connsiteX116" fmla="*/ 845923 w 2331207"/>
                <a:gd name="connsiteY116" fmla="*/ 1370706 h 1640734"/>
                <a:gd name="connsiteX117" fmla="*/ 589285 w 2331207"/>
                <a:gd name="connsiteY117" fmla="*/ 1557580 h 1640734"/>
                <a:gd name="connsiteX118" fmla="*/ 702850 w 2331207"/>
                <a:gd name="connsiteY118" fmla="*/ 1403789 h 1640734"/>
                <a:gd name="connsiteX119" fmla="*/ 727888 w 2331207"/>
                <a:gd name="connsiteY119" fmla="*/ 1407365 h 1640734"/>
                <a:gd name="connsiteX120" fmla="*/ 685860 w 2331207"/>
                <a:gd name="connsiteY120" fmla="*/ 1520026 h 1640734"/>
                <a:gd name="connsiteX121" fmla="*/ 606275 w 2331207"/>
                <a:gd name="connsiteY121" fmla="*/ 1585298 h 1640734"/>
                <a:gd name="connsiteX122" fmla="*/ 589285 w 2331207"/>
                <a:gd name="connsiteY122" fmla="*/ 1557580 h 1640734"/>
                <a:gd name="connsiteX123" fmla="*/ 811943 w 2331207"/>
                <a:gd name="connsiteY123" fmla="*/ 1339411 h 1640734"/>
                <a:gd name="connsiteX124" fmla="*/ 789588 w 2331207"/>
                <a:gd name="connsiteY124" fmla="*/ 1337623 h 1640734"/>
                <a:gd name="connsiteX125" fmla="*/ 764550 w 2331207"/>
                <a:gd name="connsiteY125" fmla="*/ 1362659 h 1640734"/>
                <a:gd name="connsiteX126" fmla="*/ 760079 w 2331207"/>
                <a:gd name="connsiteY126" fmla="*/ 1362659 h 1640734"/>
                <a:gd name="connsiteX127" fmla="*/ 539209 w 2331207"/>
                <a:gd name="connsiteY127" fmla="*/ 1599604 h 1640734"/>
                <a:gd name="connsiteX128" fmla="*/ 578554 w 2331207"/>
                <a:gd name="connsiteY128" fmla="*/ 1639840 h 1640734"/>
                <a:gd name="connsiteX129" fmla="*/ 675129 w 2331207"/>
                <a:gd name="connsiteY129" fmla="*/ 1547744 h 1640734"/>
                <a:gd name="connsiteX130" fmla="*/ 673341 w 2331207"/>
                <a:gd name="connsiteY130" fmla="*/ 1564733 h 1640734"/>
                <a:gd name="connsiteX131" fmla="*/ 709109 w 2331207"/>
                <a:gd name="connsiteY131" fmla="*/ 1639840 h 1640734"/>
                <a:gd name="connsiteX132" fmla="*/ 786011 w 2331207"/>
                <a:gd name="connsiteY132" fmla="*/ 1548638 h 1640734"/>
                <a:gd name="connsiteX133" fmla="*/ 772598 w 2331207"/>
                <a:gd name="connsiteY133" fmla="*/ 1548638 h 1640734"/>
                <a:gd name="connsiteX134" fmla="*/ 734147 w 2331207"/>
                <a:gd name="connsiteY134" fmla="*/ 1581721 h 1640734"/>
                <a:gd name="connsiteX135" fmla="*/ 734147 w 2331207"/>
                <a:gd name="connsiteY135" fmla="*/ 1518238 h 1640734"/>
                <a:gd name="connsiteX136" fmla="*/ 583920 w 2331207"/>
                <a:gd name="connsiteY136" fmla="*/ 1416307 h 1640734"/>
                <a:gd name="connsiteX137" fmla="*/ 562459 w 2331207"/>
                <a:gd name="connsiteY137" fmla="*/ 1351929 h 1640734"/>
                <a:gd name="connsiteX138" fmla="*/ 486451 w 2331207"/>
                <a:gd name="connsiteY138" fmla="*/ 1444025 h 1640734"/>
                <a:gd name="connsiteX139" fmla="*/ 486451 w 2331207"/>
                <a:gd name="connsiteY139" fmla="*/ 1404683 h 1640734"/>
                <a:gd name="connsiteX140" fmla="*/ 451576 w 2331207"/>
                <a:gd name="connsiteY140" fmla="*/ 1351929 h 1640734"/>
                <a:gd name="connsiteX141" fmla="*/ 374674 w 2331207"/>
                <a:gd name="connsiteY141" fmla="*/ 1443131 h 1640734"/>
                <a:gd name="connsiteX142" fmla="*/ 388087 w 2331207"/>
                <a:gd name="connsiteY142" fmla="*/ 1443131 h 1640734"/>
                <a:gd name="connsiteX143" fmla="*/ 426539 w 2331207"/>
                <a:gd name="connsiteY143" fmla="*/ 1410048 h 1640734"/>
                <a:gd name="connsiteX144" fmla="*/ 426539 w 2331207"/>
                <a:gd name="connsiteY144" fmla="*/ 1473531 h 1640734"/>
                <a:gd name="connsiteX145" fmla="*/ 368415 w 2331207"/>
                <a:gd name="connsiteY145" fmla="*/ 1601392 h 1640734"/>
                <a:gd name="connsiteX146" fmla="*/ 392559 w 2331207"/>
                <a:gd name="connsiteY146" fmla="*/ 1640734 h 1640734"/>
                <a:gd name="connsiteX147" fmla="*/ 419385 w 2331207"/>
                <a:gd name="connsiteY147" fmla="*/ 1621957 h 1640734"/>
                <a:gd name="connsiteX148" fmla="*/ 475720 w 2331207"/>
                <a:gd name="connsiteY148" fmla="*/ 1472637 h 1640734"/>
                <a:gd name="connsiteX149" fmla="*/ 524007 w 2331207"/>
                <a:gd name="connsiteY149" fmla="*/ 1417201 h 1640734"/>
                <a:gd name="connsiteX150" fmla="*/ 583920 w 2331207"/>
                <a:gd name="connsiteY150" fmla="*/ 1417201 h 1640734"/>
                <a:gd name="connsiteX151" fmla="*/ 209245 w 2331207"/>
                <a:gd name="connsiteY151" fmla="*/ 1630004 h 1640734"/>
                <a:gd name="connsiteX152" fmla="*/ 214611 w 2331207"/>
                <a:gd name="connsiteY152" fmla="*/ 1613910 h 1640734"/>
                <a:gd name="connsiteX153" fmla="*/ 163641 w 2331207"/>
                <a:gd name="connsiteY153" fmla="*/ 1523603 h 1640734"/>
                <a:gd name="connsiteX154" fmla="*/ 190467 w 2331207"/>
                <a:gd name="connsiteY154" fmla="*/ 1451178 h 1640734"/>
                <a:gd name="connsiteX155" fmla="*/ 246802 w 2331207"/>
                <a:gd name="connsiteY155" fmla="*/ 1451178 h 1640734"/>
                <a:gd name="connsiteX156" fmla="*/ 277205 w 2331207"/>
                <a:gd name="connsiteY156" fmla="*/ 1504826 h 1640734"/>
                <a:gd name="connsiteX157" fmla="*/ 297772 w 2331207"/>
                <a:gd name="connsiteY157" fmla="*/ 1504826 h 1640734"/>
                <a:gd name="connsiteX158" fmla="*/ 344271 w 2331207"/>
                <a:gd name="connsiteY158" fmla="*/ 1376965 h 1640734"/>
                <a:gd name="connsiteX159" fmla="*/ 323704 w 2331207"/>
                <a:gd name="connsiteY159" fmla="*/ 1376965 h 1640734"/>
                <a:gd name="connsiteX160" fmla="*/ 253956 w 2331207"/>
                <a:gd name="connsiteY160" fmla="*/ 1430613 h 1640734"/>
                <a:gd name="connsiteX161" fmla="*/ 197621 w 2331207"/>
                <a:gd name="connsiteY161" fmla="*/ 1430613 h 1640734"/>
                <a:gd name="connsiteX162" fmla="*/ 236072 w 2331207"/>
                <a:gd name="connsiteY162" fmla="*/ 1325999 h 1640734"/>
                <a:gd name="connsiteX163" fmla="*/ 304032 w 2331207"/>
                <a:gd name="connsiteY163" fmla="*/ 1281293 h 1640734"/>
                <a:gd name="connsiteX164" fmla="*/ 316551 w 2331207"/>
                <a:gd name="connsiteY164" fmla="*/ 1281293 h 1640734"/>
                <a:gd name="connsiteX165" fmla="*/ 371992 w 2331207"/>
                <a:gd name="connsiteY165" fmla="*/ 1346564 h 1640734"/>
                <a:gd name="connsiteX166" fmla="*/ 391664 w 2331207"/>
                <a:gd name="connsiteY166" fmla="*/ 1346564 h 1640734"/>
                <a:gd name="connsiteX167" fmla="*/ 407760 w 2331207"/>
                <a:gd name="connsiteY167" fmla="*/ 1259833 h 1640734"/>
                <a:gd name="connsiteX168" fmla="*/ 135026 w 2331207"/>
                <a:gd name="connsiteY168" fmla="*/ 1259833 h 1640734"/>
                <a:gd name="connsiteX169" fmla="*/ 129661 w 2331207"/>
                <a:gd name="connsiteY169" fmla="*/ 1275928 h 1640734"/>
                <a:gd name="connsiteX170" fmla="*/ 165429 w 2331207"/>
                <a:gd name="connsiteY170" fmla="*/ 1366235 h 1640734"/>
                <a:gd name="connsiteX171" fmla="*/ 107305 w 2331207"/>
                <a:gd name="connsiteY171" fmla="*/ 1524497 h 1640734"/>
                <a:gd name="connsiteX172" fmla="*/ 4471 w 2331207"/>
                <a:gd name="connsiteY172" fmla="*/ 1614804 h 1640734"/>
                <a:gd name="connsiteX173" fmla="*/ 0 w 2331207"/>
                <a:gd name="connsiteY173" fmla="*/ 1630899 h 1640734"/>
                <a:gd name="connsiteX174" fmla="*/ 209245 w 2331207"/>
                <a:gd name="connsiteY174" fmla="*/ 1630899 h 1640734"/>
                <a:gd name="connsiteX175" fmla="*/ 1562186 w 2331207"/>
                <a:gd name="connsiteY175" fmla="*/ 775213 h 1640734"/>
                <a:gd name="connsiteX176" fmla="*/ 1589907 w 2331207"/>
                <a:gd name="connsiteY176" fmla="*/ 825285 h 1640734"/>
                <a:gd name="connsiteX177" fmla="*/ 1499591 w 2331207"/>
                <a:gd name="connsiteY177" fmla="*/ 849426 h 1640734"/>
                <a:gd name="connsiteX178" fmla="*/ 1562186 w 2331207"/>
                <a:gd name="connsiteY178" fmla="*/ 775213 h 1640734"/>
                <a:gd name="connsiteX179" fmla="*/ 1612262 w 2331207"/>
                <a:gd name="connsiteY179" fmla="*/ 921851 h 1640734"/>
                <a:gd name="connsiteX180" fmla="*/ 1594378 w 2331207"/>
                <a:gd name="connsiteY180" fmla="*/ 921851 h 1640734"/>
                <a:gd name="connsiteX181" fmla="*/ 1522841 w 2331207"/>
                <a:gd name="connsiteY181" fmla="*/ 970134 h 1640734"/>
                <a:gd name="connsiteX182" fmla="*/ 1485284 w 2331207"/>
                <a:gd name="connsiteY182" fmla="*/ 921851 h 1640734"/>
                <a:gd name="connsiteX183" fmla="*/ 1489755 w 2331207"/>
                <a:gd name="connsiteY183" fmla="*/ 881615 h 1640734"/>
                <a:gd name="connsiteX184" fmla="*/ 1636406 w 2331207"/>
                <a:gd name="connsiteY184" fmla="*/ 833332 h 1640734"/>
                <a:gd name="connsiteX185" fmla="*/ 1589907 w 2331207"/>
                <a:gd name="connsiteY185" fmla="*/ 735871 h 1640734"/>
                <a:gd name="connsiteX186" fmla="*/ 1441468 w 2331207"/>
                <a:gd name="connsiteY186" fmla="*/ 953146 h 1640734"/>
                <a:gd name="connsiteX187" fmla="*/ 1496909 w 2331207"/>
                <a:gd name="connsiteY187" fmla="*/ 1023782 h 1640734"/>
                <a:gd name="connsiteX188" fmla="*/ 1612262 w 2331207"/>
                <a:gd name="connsiteY188" fmla="*/ 921851 h 1640734"/>
                <a:gd name="connsiteX189" fmla="*/ 1589012 w 2331207"/>
                <a:gd name="connsiteY189" fmla="*/ 703683 h 1640734"/>
                <a:gd name="connsiteX190" fmla="*/ 1672174 w 2331207"/>
                <a:gd name="connsiteY190" fmla="*/ 627681 h 1640734"/>
                <a:gd name="connsiteX191" fmla="*/ 1672174 w 2331207"/>
                <a:gd name="connsiteY191" fmla="*/ 616952 h 1640734"/>
                <a:gd name="connsiteX192" fmla="*/ 1616733 w 2331207"/>
                <a:gd name="connsiteY192" fmla="*/ 616952 h 1640734"/>
                <a:gd name="connsiteX193" fmla="*/ 1567551 w 2331207"/>
                <a:gd name="connsiteY193" fmla="*/ 704577 h 1640734"/>
                <a:gd name="connsiteX194" fmla="*/ 1589012 w 2331207"/>
                <a:gd name="connsiteY194" fmla="*/ 704577 h 1640734"/>
                <a:gd name="connsiteX195" fmla="*/ 1276933 w 2331207"/>
                <a:gd name="connsiteY195" fmla="*/ 777002 h 1640734"/>
                <a:gd name="connsiteX196" fmla="*/ 1325220 w 2331207"/>
                <a:gd name="connsiteY196" fmla="*/ 777002 h 1640734"/>
                <a:gd name="connsiteX197" fmla="*/ 1248318 w 2331207"/>
                <a:gd name="connsiteY197" fmla="*/ 988017 h 1640734"/>
                <a:gd name="connsiteX198" fmla="*/ 1269779 w 2331207"/>
                <a:gd name="connsiteY198" fmla="*/ 1023782 h 1640734"/>
                <a:gd name="connsiteX199" fmla="*/ 1414641 w 2331207"/>
                <a:gd name="connsiteY199" fmla="*/ 911122 h 1640734"/>
                <a:gd name="connsiteX200" fmla="*/ 1401228 w 2331207"/>
                <a:gd name="connsiteY200" fmla="*/ 911122 h 1640734"/>
                <a:gd name="connsiteX201" fmla="*/ 1306442 w 2331207"/>
                <a:gd name="connsiteY201" fmla="*/ 975499 h 1640734"/>
                <a:gd name="connsiteX202" fmla="*/ 1377085 w 2331207"/>
                <a:gd name="connsiteY202" fmla="*/ 777002 h 1640734"/>
                <a:gd name="connsiteX203" fmla="*/ 1449516 w 2331207"/>
                <a:gd name="connsiteY203" fmla="*/ 777002 h 1640734"/>
                <a:gd name="connsiteX204" fmla="*/ 1458458 w 2331207"/>
                <a:gd name="connsiteY204" fmla="*/ 746601 h 1640734"/>
                <a:gd name="connsiteX205" fmla="*/ 1387815 w 2331207"/>
                <a:gd name="connsiteY205" fmla="*/ 746601 h 1640734"/>
                <a:gd name="connsiteX206" fmla="*/ 1414641 w 2331207"/>
                <a:gd name="connsiteY206" fmla="*/ 670600 h 1640734"/>
                <a:gd name="connsiteX207" fmla="*/ 1386921 w 2331207"/>
                <a:gd name="connsiteY207" fmla="*/ 670600 h 1640734"/>
                <a:gd name="connsiteX208" fmla="*/ 1336845 w 2331207"/>
                <a:gd name="connsiteY208" fmla="*/ 746601 h 1640734"/>
                <a:gd name="connsiteX209" fmla="*/ 1276933 w 2331207"/>
                <a:gd name="connsiteY209" fmla="*/ 755542 h 1640734"/>
                <a:gd name="connsiteX210" fmla="*/ 1226857 w 2331207"/>
                <a:gd name="connsiteY210" fmla="*/ 767166 h 1640734"/>
                <a:gd name="connsiteX211" fmla="*/ 1208973 w 2331207"/>
                <a:gd name="connsiteY211" fmla="*/ 736766 h 1640734"/>
                <a:gd name="connsiteX212" fmla="*/ 1096302 w 2331207"/>
                <a:gd name="connsiteY212" fmla="*/ 827967 h 1640734"/>
                <a:gd name="connsiteX213" fmla="*/ 1109716 w 2331207"/>
                <a:gd name="connsiteY213" fmla="*/ 827967 h 1640734"/>
                <a:gd name="connsiteX214" fmla="*/ 1168733 w 2331207"/>
                <a:gd name="connsiteY214" fmla="*/ 783261 h 1640734"/>
                <a:gd name="connsiteX215" fmla="*/ 1087360 w 2331207"/>
                <a:gd name="connsiteY215" fmla="*/ 994276 h 1640734"/>
                <a:gd name="connsiteX216" fmla="*/ 1105244 w 2331207"/>
                <a:gd name="connsiteY216" fmla="*/ 1024676 h 1640734"/>
                <a:gd name="connsiteX217" fmla="*/ 1212550 w 2331207"/>
                <a:gd name="connsiteY217" fmla="*/ 933475 h 1640734"/>
                <a:gd name="connsiteX218" fmla="*/ 1199137 w 2331207"/>
                <a:gd name="connsiteY218" fmla="*/ 933475 h 1640734"/>
                <a:gd name="connsiteX219" fmla="*/ 1140119 w 2331207"/>
                <a:gd name="connsiteY219" fmla="*/ 978182 h 1640734"/>
                <a:gd name="connsiteX220" fmla="*/ 1234905 w 2331207"/>
                <a:gd name="connsiteY220" fmla="*/ 683118 h 1640734"/>
                <a:gd name="connsiteX221" fmla="*/ 1267991 w 2331207"/>
                <a:gd name="connsiteY221" fmla="*/ 650035 h 1640734"/>
                <a:gd name="connsiteX222" fmla="*/ 1234905 w 2331207"/>
                <a:gd name="connsiteY222" fmla="*/ 616952 h 1640734"/>
                <a:gd name="connsiteX223" fmla="*/ 1206290 w 2331207"/>
                <a:gd name="connsiteY223" fmla="*/ 633046 h 1640734"/>
                <a:gd name="connsiteX224" fmla="*/ 1206290 w 2331207"/>
                <a:gd name="connsiteY224" fmla="*/ 667023 h 1640734"/>
                <a:gd name="connsiteX225" fmla="*/ 1234905 w 2331207"/>
                <a:gd name="connsiteY225" fmla="*/ 683118 h 1640734"/>
                <a:gd name="connsiteX226" fmla="*/ 975584 w 2331207"/>
                <a:gd name="connsiteY226" fmla="*/ 978182 h 1640734"/>
                <a:gd name="connsiteX227" fmla="*/ 1109716 w 2331207"/>
                <a:gd name="connsiteY227" fmla="*/ 622317 h 1640734"/>
                <a:gd name="connsiteX228" fmla="*/ 1105244 w 2331207"/>
                <a:gd name="connsiteY228" fmla="*/ 616058 h 1640734"/>
                <a:gd name="connsiteX229" fmla="*/ 1012247 w 2331207"/>
                <a:gd name="connsiteY229" fmla="*/ 626787 h 1640734"/>
                <a:gd name="connsiteX230" fmla="*/ 1012247 w 2331207"/>
                <a:gd name="connsiteY230" fmla="*/ 637517 h 1640734"/>
                <a:gd name="connsiteX231" fmla="*/ 1030131 w 2331207"/>
                <a:gd name="connsiteY231" fmla="*/ 650929 h 1640734"/>
                <a:gd name="connsiteX232" fmla="*/ 1026554 w 2331207"/>
                <a:gd name="connsiteY232" fmla="*/ 715306 h 1640734"/>
                <a:gd name="connsiteX233" fmla="*/ 924614 w 2331207"/>
                <a:gd name="connsiteY233" fmla="*/ 987123 h 1640734"/>
                <a:gd name="connsiteX234" fmla="*/ 946075 w 2331207"/>
                <a:gd name="connsiteY234" fmla="*/ 1022888 h 1640734"/>
                <a:gd name="connsiteX235" fmla="*/ 1053380 w 2331207"/>
                <a:gd name="connsiteY235" fmla="*/ 931687 h 1640734"/>
                <a:gd name="connsiteX236" fmla="*/ 1039967 w 2331207"/>
                <a:gd name="connsiteY236" fmla="*/ 931687 h 1640734"/>
                <a:gd name="connsiteX237" fmla="*/ 975584 w 2331207"/>
                <a:gd name="connsiteY237" fmla="*/ 978182 h 1640734"/>
                <a:gd name="connsiteX238" fmla="*/ 701955 w 2331207"/>
                <a:gd name="connsiteY238" fmla="*/ 941522 h 1640734"/>
                <a:gd name="connsiteX239" fmla="*/ 815520 w 2331207"/>
                <a:gd name="connsiteY239" fmla="*/ 787731 h 1640734"/>
                <a:gd name="connsiteX240" fmla="*/ 840558 w 2331207"/>
                <a:gd name="connsiteY240" fmla="*/ 791308 h 1640734"/>
                <a:gd name="connsiteX241" fmla="*/ 797636 w 2331207"/>
                <a:gd name="connsiteY241" fmla="*/ 903968 h 1640734"/>
                <a:gd name="connsiteX242" fmla="*/ 718051 w 2331207"/>
                <a:gd name="connsiteY242" fmla="*/ 969240 h 1640734"/>
                <a:gd name="connsiteX243" fmla="*/ 701955 w 2331207"/>
                <a:gd name="connsiteY243" fmla="*/ 941522 h 1640734"/>
                <a:gd name="connsiteX244" fmla="*/ 924614 w 2331207"/>
                <a:gd name="connsiteY244" fmla="*/ 724248 h 1640734"/>
                <a:gd name="connsiteX245" fmla="*/ 902259 w 2331207"/>
                <a:gd name="connsiteY245" fmla="*/ 722459 h 1640734"/>
                <a:gd name="connsiteX246" fmla="*/ 877221 w 2331207"/>
                <a:gd name="connsiteY246" fmla="*/ 747495 h 1640734"/>
                <a:gd name="connsiteX247" fmla="*/ 872750 w 2331207"/>
                <a:gd name="connsiteY247" fmla="*/ 747495 h 1640734"/>
                <a:gd name="connsiteX248" fmla="*/ 651880 w 2331207"/>
                <a:gd name="connsiteY248" fmla="*/ 984440 h 1640734"/>
                <a:gd name="connsiteX249" fmla="*/ 691225 w 2331207"/>
                <a:gd name="connsiteY249" fmla="*/ 1024676 h 1640734"/>
                <a:gd name="connsiteX250" fmla="*/ 787800 w 2331207"/>
                <a:gd name="connsiteY250" fmla="*/ 932581 h 1640734"/>
                <a:gd name="connsiteX251" fmla="*/ 786011 w 2331207"/>
                <a:gd name="connsiteY251" fmla="*/ 949569 h 1640734"/>
                <a:gd name="connsiteX252" fmla="*/ 821780 w 2331207"/>
                <a:gd name="connsiteY252" fmla="*/ 1024676 h 1640734"/>
                <a:gd name="connsiteX253" fmla="*/ 898682 w 2331207"/>
                <a:gd name="connsiteY253" fmla="*/ 933475 h 1640734"/>
                <a:gd name="connsiteX254" fmla="*/ 885269 w 2331207"/>
                <a:gd name="connsiteY254" fmla="*/ 933475 h 1640734"/>
                <a:gd name="connsiteX255" fmla="*/ 846818 w 2331207"/>
                <a:gd name="connsiteY255" fmla="*/ 966558 h 1640734"/>
                <a:gd name="connsiteX256" fmla="*/ 846818 w 2331207"/>
                <a:gd name="connsiteY256" fmla="*/ 903968 h 1640734"/>
                <a:gd name="connsiteX257" fmla="*/ 406866 w 2331207"/>
                <a:gd name="connsiteY257" fmla="*/ 1075642 h 1640734"/>
                <a:gd name="connsiteX258" fmla="*/ 472143 w 2331207"/>
                <a:gd name="connsiteY258" fmla="*/ 1014841 h 1640734"/>
                <a:gd name="connsiteX259" fmla="*/ 529373 w 2331207"/>
                <a:gd name="connsiteY259" fmla="*/ 1036300 h 1640734"/>
                <a:gd name="connsiteX260" fmla="*/ 584814 w 2331207"/>
                <a:gd name="connsiteY260" fmla="*/ 1066701 h 1640734"/>
                <a:gd name="connsiteX261" fmla="*/ 481085 w 2331207"/>
                <a:gd name="connsiteY261" fmla="*/ 1112301 h 1640734"/>
                <a:gd name="connsiteX262" fmla="*/ 406866 w 2331207"/>
                <a:gd name="connsiteY262" fmla="*/ 1075642 h 1640734"/>
                <a:gd name="connsiteX263" fmla="*/ 516854 w 2331207"/>
                <a:gd name="connsiteY263" fmla="*/ 904863 h 1640734"/>
                <a:gd name="connsiteX264" fmla="*/ 492710 w 2331207"/>
                <a:gd name="connsiteY264" fmla="*/ 872674 h 1640734"/>
                <a:gd name="connsiteX265" fmla="*/ 557988 w 2331207"/>
                <a:gd name="connsiteY265" fmla="*/ 756437 h 1640734"/>
                <a:gd name="connsiteX266" fmla="*/ 582131 w 2331207"/>
                <a:gd name="connsiteY266" fmla="*/ 788625 h 1640734"/>
                <a:gd name="connsiteX267" fmla="*/ 516854 w 2331207"/>
                <a:gd name="connsiteY267" fmla="*/ 904863 h 1640734"/>
                <a:gd name="connsiteX268" fmla="*/ 631313 w 2331207"/>
                <a:gd name="connsiteY268" fmla="*/ 1049712 h 1640734"/>
                <a:gd name="connsiteX269" fmla="*/ 551728 w 2331207"/>
                <a:gd name="connsiteY269" fmla="*/ 988911 h 1640734"/>
                <a:gd name="connsiteX270" fmla="*/ 490027 w 2331207"/>
                <a:gd name="connsiteY270" fmla="*/ 958511 h 1640734"/>
                <a:gd name="connsiteX271" fmla="*/ 516854 w 2331207"/>
                <a:gd name="connsiteY271" fmla="*/ 924534 h 1640734"/>
                <a:gd name="connsiteX272" fmla="*/ 630419 w 2331207"/>
                <a:gd name="connsiteY272" fmla="*/ 802931 h 1640734"/>
                <a:gd name="connsiteX273" fmla="*/ 625948 w 2331207"/>
                <a:gd name="connsiteY273" fmla="*/ 776107 h 1640734"/>
                <a:gd name="connsiteX274" fmla="*/ 673341 w 2331207"/>
                <a:gd name="connsiteY274" fmla="*/ 776107 h 1640734"/>
                <a:gd name="connsiteX275" fmla="*/ 682283 w 2331207"/>
                <a:gd name="connsiteY275" fmla="*/ 745707 h 1640734"/>
                <a:gd name="connsiteX276" fmla="*/ 601804 w 2331207"/>
                <a:gd name="connsiteY276" fmla="*/ 745707 h 1640734"/>
                <a:gd name="connsiteX277" fmla="*/ 562459 w 2331207"/>
                <a:gd name="connsiteY277" fmla="*/ 734977 h 1640734"/>
                <a:gd name="connsiteX278" fmla="*/ 441740 w 2331207"/>
                <a:gd name="connsiteY278" fmla="*/ 856579 h 1640734"/>
                <a:gd name="connsiteX279" fmla="*/ 497181 w 2331207"/>
                <a:gd name="connsiteY279" fmla="*/ 922745 h 1640734"/>
                <a:gd name="connsiteX280" fmla="*/ 443529 w 2331207"/>
                <a:gd name="connsiteY280" fmla="*/ 977287 h 1640734"/>
                <a:gd name="connsiteX281" fmla="*/ 458730 w 2331207"/>
                <a:gd name="connsiteY281" fmla="*/ 1006794 h 1640734"/>
                <a:gd name="connsiteX282" fmla="*/ 347848 w 2331207"/>
                <a:gd name="connsiteY282" fmla="*/ 1093525 h 1640734"/>
                <a:gd name="connsiteX283" fmla="*/ 453365 w 2331207"/>
                <a:gd name="connsiteY283" fmla="*/ 1145384 h 1640734"/>
                <a:gd name="connsiteX284" fmla="*/ 631313 w 2331207"/>
                <a:gd name="connsiteY284" fmla="*/ 1049712 h 1640734"/>
                <a:gd name="connsiteX285" fmla="*/ 266475 w 2331207"/>
                <a:gd name="connsiteY285" fmla="*/ 835120 h 1640734"/>
                <a:gd name="connsiteX286" fmla="*/ 296878 w 2331207"/>
                <a:gd name="connsiteY286" fmla="*/ 888768 h 1640734"/>
                <a:gd name="connsiteX287" fmla="*/ 317445 w 2331207"/>
                <a:gd name="connsiteY287" fmla="*/ 888768 h 1640734"/>
                <a:gd name="connsiteX288" fmla="*/ 363944 w 2331207"/>
                <a:gd name="connsiteY288" fmla="*/ 760907 h 1640734"/>
                <a:gd name="connsiteX289" fmla="*/ 343377 w 2331207"/>
                <a:gd name="connsiteY289" fmla="*/ 760907 h 1640734"/>
                <a:gd name="connsiteX290" fmla="*/ 273628 w 2331207"/>
                <a:gd name="connsiteY290" fmla="*/ 814555 h 1640734"/>
                <a:gd name="connsiteX291" fmla="*/ 195832 w 2331207"/>
                <a:gd name="connsiteY291" fmla="*/ 814555 h 1640734"/>
                <a:gd name="connsiteX292" fmla="*/ 234283 w 2331207"/>
                <a:gd name="connsiteY292" fmla="*/ 709942 h 1640734"/>
                <a:gd name="connsiteX293" fmla="*/ 302243 w 2331207"/>
                <a:gd name="connsiteY293" fmla="*/ 665235 h 1640734"/>
                <a:gd name="connsiteX294" fmla="*/ 336223 w 2331207"/>
                <a:gd name="connsiteY294" fmla="*/ 665235 h 1640734"/>
                <a:gd name="connsiteX295" fmla="*/ 391664 w 2331207"/>
                <a:gd name="connsiteY295" fmla="*/ 730507 h 1640734"/>
                <a:gd name="connsiteX296" fmla="*/ 411337 w 2331207"/>
                <a:gd name="connsiteY296" fmla="*/ 730507 h 1640734"/>
                <a:gd name="connsiteX297" fmla="*/ 427433 w 2331207"/>
                <a:gd name="connsiteY297" fmla="*/ 643776 h 1640734"/>
                <a:gd name="connsiteX298" fmla="*/ 135026 w 2331207"/>
                <a:gd name="connsiteY298" fmla="*/ 643776 h 1640734"/>
                <a:gd name="connsiteX299" fmla="*/ 129661 w 2331207"/>
                <a:gd name="connsiteY299" fmla="*/ 659870 h 1640734"/>
                <a:gd name="connsiteX300" fmla="*/ 165429 w 2331207"/>
                <a:gd name="connsiteY300" fmla="*/ 750178 h 1640734"/>
                <a:gd name="connsiteX301" fmla="*/ 107305 w 2331207"/>
                <a:gd name="connsiteY301" fmla="*/ 908439 h 1640734"/>
                <a:gd name="connsiteX302" fmla="*/ 4471 w 2331207"/>
                <a:gd name="connsiteY302" fmla="*/ 998747 h 1640734"/>
                <a:gd name="connsiteX303" fmla="*/ 0 w 2331207"/>
                <a:gd name="connsiteY303" fmla="*/ 1014841 h 1640734"/>
                <a:gd name="connsiteX304" fmla="*/ 325493 w 2331207"/>
                <a:gd name="connsiteY304" fmla="*/ 1014841 h 1640734"/>
                <a:gd name="connsiteX305" fmla="*/ 383616 w 2331207"/>
                <a:gd name="connsiteY305" fmla="*/ 922745 h 1640734"/>
                <a:gd name="connsiteX306" fmla="*/ 361261 w 2331207"/>
                <a:gd name="connsiteY306" fmla="*/ 922745 h 1640734"/>
                <a:gd name="connsiteX307" fmla="*/ 212822 w 2331207"/>
                <a:gd name="connsiteY307" fmla="*/ 993382 h 1640734"/>
                <a:gd name="connsiteX308" fmla="*/ 162746 w 2331207"/>
                <a:gd name="connsiteY308" fmla="*/ 908439 h 1640734"/>
                <a:gd name="connsiteX309" fmla="*/ 189573 w 2331207"/>
                <a:gd name="connsiteY309" fmla="*/ 836014 h 1640734"/>
                <a:gd name="connsiteX310" fmla="*/ 266475 w 2331207"/>
                <a:gd name="connsiteY310" fmla="*/ 836014 h 1640734"/>
                <a:gd name="connsiteX311" fmla="*/ 308503 w 2331207"/>
                <a:gd name="connsiteY311" fmla="*/ 616952 h 1640734"/>
                <a:gd name="connsiteX312" fmla="*/ 391664 w 2331207"/>
                <a:gd name="connsiteY312" fmla="*/ 556151 h 1640734"/>
                <a:gd name="connsiteX313" fmla="*/ 391664 w 2331207"/>
                <a:gd name="connsiteY313" fmla="*/ 545421 h 1640734"/>
                <a:gd name="connsiteX314" fmla="*/ 336223 w 2331207"/>
                <a:gd name="connsiteY314" fmla="*/ 545421 h 1640734"/>
                <a:gd name="connsiteX315" fmla="*/ 287042 w 2331207"/>
                <a:gd name="connsiteY315" fmla="*/ 616952 h 1640734"/>
                <a:gd name="connsiteX316" fmla="*/ 1551456 w 2331207"/>
                <a:gd name="connsiteY316" fmla="*/ 160050 h 1640734"/>
                <a:gd name="connsiteX317" fmla="*/ 1579176 w 2331207"/>
                <a:gd name="connsiteY317" fmla="*/ 210121 h 1640734"/>
                <a:gd name="connsiteX318" fmla="*/ 1488861 w 2331207"/>
                <a:gd name="connsiteY318" fmla="*/ 234263 h 1640734"/>
                <a:gd name="connsiteX319" fmla="*/ 1551456 w 2331207"/>
                <a:gd name="connsiteY319" fmla="*/ 160050 h 1640734"/>
                <a:gd name="connsiteX320" fmla="*/ 1601531 w 2331207"/>
                <a:gd name="connsiteY320" fmla="*/ 306688 h 1640734"/>
                <a:gd name="connsiteX321" fmla="*/ 1583647 w 2331207"/>
                <a:gd name="connsiteY321" fmla="*/ 306688 h 1640734"/>
                <a:gd name="connsiteX322" fmla="*/ 1512110 w 2331207"/>
                <a:gd name="connsiteY322" fmla="*/ 354971 h 1640734"/>
                <a:gd name="connsiteX323" fmla="*/ 1474554 w 2331207"/>
                <a:gd name="connsiteY323" fmla="*/ 306688 h 1640734"/>
                <a:gd name="connsiteX324" fmla="*/ 1479025 w 2331207"/>
                <a:gd name="connsiteY324" fmla="*/ 266452 h 1640734"/>
                <a:gd name="connsiteX325" fmla="*/ 1625675 w 2331207"/>
                <a:gd name="connsiteY325" fmla="*/ 218168 h 1640734"/>
                <a:gd name="connsiteX326" fmla="*/ 1579176 w 2331207"/>
                <a:gd name="connsiteY326" fmla="*/ 120708 h 1640734"/>
                <a:gd name="connsiteX327" fmla="*/ 1430737 w 2331207"/>
                <a:gd name="connsiteY327" fmla="*/ 337982 h 1640734"/>
                <a:gd name="connsiteX328" fmla="*/ 1486178 w 2331207"/>
                <a:gd name="connsiteY328" fmla="*/ 408619 h 1640734"/>
                <a:gd name="connsiteX329" fmla="*/ 1601531 w 2331207"/>
                <a:gd name="connsiteY329" fmla="*/ 306688 h 1640734"/>
                <a:gd name="connsiteX330" fmla="*/ 1578282 w 2331207"/>
                <a:gd name="connsiteY330" fmla="*/ 88519 h 1640734"/>
                <a:gd name="connsiteX331" fmla="*/ 1661444 w 2331207"/>
                <a:gd name="connsiteY331" fmla="*/ 12518 h 1640734"/>
                <a:gd name="connsiteX332" fmla="*/ 1661444 w 2331207"/>
                <a:gd name="connsiteY332" fmla="*/ 1788 h 1640734"/>
                <a:gd name="connsiteX333" fmla="*/ 1606002 w 2331207"/>
                <a:gd name="connsiteY333" fmla="*/ 1788 h 1640734"/>
                <a:gd name="connsiteX334" fmla="*/ 1556821 w 2331207"/>
                <a:gd name="connsiteY334" fmla="*/ 89413 h 1640734"/>
                <a:gd name="connsiteX335" fmla="*/ 1578282 w 2331207"/>
                <a:gd name="connsiteY335" fmla="*/ 89413 h 1640734"/>
                <a:gd name="connsiteX336" fmla="*/ 1266202 w 2331207"/>
                <a:gd name="connsiteY336" fmla="*/ 160944 h 1640734"/>
                <a:gd name="connsiteX337" fmla="*/ 1315384 w 2331207"/>
                <a:gd name="connsiteY337" fmla="*/ 160944 h 1640734"/>
                <a:gd name="connsiteX338" fmla="*/ 1238482 w 2331207"/>
                <a:gd name="connsiteY338" fmla="*/ 371959 h 1640734"/>
                <a:gd name="connsiteX339" fmla="*/ 1259943 w 2331207"/>
                <a:gd name="connsiteY339" fmla="*/ 407725 h 1640734"/>
                <a:gd name="connsiteX340" fmla="*/ 1404805 w 2331207"/>
                <a:gd name="connsiteY340" fmla="*/ 295064 h 1640734"/>
                <a:gd name="connsiteX341" fmla="*/ 1391392 w 2331207"/>
                <a:gd name="connsiteY341" fmla="*/ 295064 h 1640734"/>
                <a:gd name="connsiteX342" fmla="*/ 1296606 w 2331207"/>
                <a:gd name="connsiteY342" fmla="*/ 359441 h 1640734"/>
                <a:gd name="connsiteX343" fmla="*/ 1367248 w 2331207"/>
                <a:gd name="connsiteY343" fmla="*/ 160944 h 1640734"/>
                <a:gd name="connsiteX344" fmla="*/ 1439679 w 2331207"/>
                <a:gd name="connsiteY344" fmla="*/ 160944 h 1640734"/>
                <a:gd name="connsiteX345" fmla="*/ 1448621 w 2331207"/>
                <a:gd name="connsiteY345" fmla="*/ 130543 h 1640734"/>
                <a:gd name="connsiteX346" fmla="*/ 1377979 w 2331207"/>
                <a:gd name="connsiteY346" fmla="*/ 130543 h 1640734"/>
                <a:gd name="connsiteX347" fmla="*/ 1404805 w 2331207"/>
                <a:gd name="connsiteY347" fmla="*/ 54542 h 1640734"/>
                <a:gd name="connsiteX348" fmla="*/ 1377085 w 2331207"/>
                <a:gd name="connsiteY348" fmla="*/ 54542 h 1640734"/>
                <a:gd name="connsiteX349" fmla="*/ 1327009 w 2331207"/>
                <a:gd name="connsiteY349" fmla="*/ 130543 h 1640734"/>
                <a:gd name="connsiteX350" fmla="*/ 1267097 w 2331207"/>
                <a:gd name="connsiteY350" fmla="*/ 138591 h 1640734"/>
                <a:gd name="connsiteX351" fmla="*/ 1267097 w 2331207"/>
                <a:gd name="connsiteY351" fmla="*/ 160944 h 1640734"/>
                <a:gd name="connsiteX352" fmla="*/ 1241165 w 2331207"/>
                <a:gd name="connsiteY352" fmla="*/ 185086 h 1640734"/>
                <a:gd name="connsiteX353" fmla="*/ 1219703 w 2331207"/>
                <a:gd name="connsiteY353" fmla="*/ 120708 h 1640734"/>
                <a:gd name="connsiteX354" fmla="*/ 1143696 w 2331207"/>
                <a:gd name="connsiteY354" fmla="*/ 212804 h 1640734"/>
                <a:gd name="connsiteX355" fmla="*/ 1143696 w 2331207"/>
                <a:gd name="connsiteY355" fmla="*/ 173462 h 1640734"/>
                <a:gd name="connsiteX356" fmla="*/ 1109716 w 2331207"/>
                <a:gd name="connsiteY356" fmla="*/ 120708 h 1640734"/>
                <a:gd name="connsiteX357" fmla="*/ 1031919 w 2331207"/>
                <a:gd name="connsiteY357" fmla="*/ 211910 h 1640734"/>
                <a:gd name="connsiteX358" fmla="*/ 1045332 w 2331207"/>
                <a:gd name="connsiteY358" fmla="*/ 211910 h 1640734"/>
                <a:gd name="connsiteX359" fmla="*/ 1083783 w 2331207"/>
                <a:gd name="connsiteY359" fmla="*/ 178827 h 1640734"/>
                <a:gd name="connsiteX360" fmla="*/ 1083783 w 2331207"/>
                <a:gd name="connsiteY360" fmla="*/ 242310 h 1640734"/>
                <a:gd name="connsiteX361" fmla="*/ 1026554 w 2331207"/>
                <a:gd name="connsiteY361" fmla="*/ 369277 h 1640734"/>
                <a:gd name="connsiteX362" fmla="*/ 1050698 w 2331207"/>
                <a:gd name="connsiteY362" fmla="*/ 408619 h 1640734"/>
                <a:gd name="connsiteX363" fmla="*/ 1077524 w 2331207"/>
                <a:gd name="connsiteY363" fmla="*/ 389842 h 1640734"/>
                <a:gd name="connsiteX364" fmla="*/ 1133859 w 2331207"/>
                <a:gd name="connsiteY364" fmla="*/ 241416 h 1640734"/>
                <a:gd name="connsiteX365" fmla="*/ 1182147 w 2331207"/>
                <a:gd name="connsiteY365" fmla="*/ 185980 h 1640734"/>
                <a:gd name="connsiteX366" fmla="*/ 1241165 w 2331207"/>
                <a:gd name="connsiteY366" fmla="*/ 185980 h 1640734"/>
                <a:gd name="connsiteX367" fmla="*/ 929085 w 2331207"/>
                <a:gd name="connsiteY367" fmla="*/ 160050 h 1640734"/>
                <a:gd name="connsiteX368" fmla="*/ 956805 w 2331207"/>
                <a:gd name="connsiteY368" fmla="*/ 210121 h 1640734"/>
                <a:gd name="connsiteX369" fmla="*/ 866490 w 2331207"/>
                <a:gd name="connsiteY369" fmla="*/ 234263 h 1640734"/>
                <a:gd name="connsiteX370" fmla="*/ 929085 w 2331207"/>
                <a:gd name="connsiteY370" fmla="*/ 160050 h 1640734"/>
                <a:gd name="connsiteX371" fmla="*/ 979161 w 2331207"/>
                <a:gd name="connsiteY371" fmla="*/ 306688 h 1640734"/>
                <a:gd name="connsiteX372" fmla="*/ 961277 w 2331207"/>
                <a:gd name="connsiteY372" fmla="*/ 306688 h 1640734"/>
                <a:gd name="connsiteX373" fmla="*/ 889740 w 2331207"/>
                <a:gd name="connsiteY373" fmla="*/ 354971 h 1640734"/>
                <a:gd name="connsiteX374" fmla="*/ 852183 w 2331207"/>
                <a:gd name="connsiteY374" fmla="*/ 306688 h 1640734"/>
                <a:gd name="connsiteX375" fmla="*/ 856654 w 2331207"/>
                <a:gd name="connsiteY375" fmla="*/ 266452 h 1640734"/>
                <a:gd name="connsiteX376" fmla="*/ 1003304 w 2331207"/>
                <a:gd name="connsiteY376" fmla="*/ 218168 h 1640734"/>
                <a:gd name="connsiteX377" fmla="*/ 956805 w 2331207"/>
                <a:gd name="connsiteY377" fmla="*/ 120708 h 1640734"/>
                <a:gd name="connsiteX378" fmla="*/ 808367 w 2331207"/>
                <a:gd name="connsiteY378" fmla="*/ 337982 h 1640734"/>
                <a:gd name="connsiteX379" fmla="*/ 863808 w 2331207"/>
                <a:gd name="connsiteY379" fmla="*/ 408619 h 1640734"/>
                <a:gd name="connsiteX380" fmla="*/ 979161 w 2331207"/>
                <a:gd name="connsiteY380" fmla="*/ 306688 h 1640734"/>
                <a:gd name="connsiteX381" fmla="*/ 637572 w 2331207"/>
                <a:gd name="connsiteY381" fmla="*/ 365700 h 1640734"/>
                <a:gd name="connsiteX382" fmla="*/ 602698 w 2331207"/>
                <a:gd name="connsiteY382" fmla="*/ 340665 h 1640734"/>
                <a:gd name="connsiteX383" fmla="*/ 617005 w 2331207"/>
                <a:gd name="connsiteY383" fmla="*/ 299535 h 1640734"/>
                <a:gd name="connsiteX384" fmla="*/ 640255 w 2331207"/>
                <a:gd name="connsiteY384" fmla="*/ 236945 h 1640734"/>
                <a:gd name="connsiteX385" fmla="*/ 726993 w 2331207"/>
                <a:gd name="connsiteY385" fmla="*/ 173462 h 1640734"/>
                <a:gd name="connsiteX386" fmla="*/ 750243 w 2331207"/>
                <a:gd name="connsiteY386" fmla="*/ 201180 h 1640734"/>
                <a:gd name="connsiteX387" fmla="*/ 637572 w 2331207"/>
                <a:gd name="connsiteY387" fmla="*/ 365700 h 1640734"/>
                <a:gd name="connsiteX388" fmla="*/ 800319 w 2331207"/>
                <a:gd name="connsiteY388" fmla="*/ 178827 h 1640734"/>
                <a:gd name="connsiteX389" fmla="*/ 759185 w 2331207"/>
                <a:gd name="connsiteY389" fmla="*/ 119814 h 1640734"/>
                <a:gd name="connsiteX390" fmla="*/ 650985 w 2331207"/>
                <a:gd name="connsiteY390" fmla="*/ 208333 h 1640734"/>
                <a:gd name="connsiteX391" fmla="*/ 726099 w 2331207"/>
                <a:gd name="connsiteY391" fmla="*/ 6259 h 1640734"/>
                <a:gd name="connsiteX392" fmla="*/ 721628 w 2331207"/>
                <a:gd name="connsiteY392" fmla="*/ 0 h 1640734"/>
                <a:gd name="connsiteX393" fmla="*/ 628630 w 2331207"/>
                <a:gd name="connsiteY393" fmla="*/ 10730 h 1640734"/>
                <a:gd name="connsiteX394" fmla="*/ 628630 w 2331207"/>
                <a:gd name="connsiteY394" fmla="*/ 21459 h 1640734"/>
                <a:gd name="connsiteX395" fmla="*/ 646514 w 2331207"/>
                <a:gd name="connsiteY395" fmla="*/ 34871 h 1640734"/>
                <a:gd name="connsiteX396" fmla="*/ 642938 w 2331207"/>
                <a:gd name="connsiteY396" fmla="*/ 99249 h 1640734"/>
                <a:gd name="connsiteX397" fmla="*/ 561564 w 2331207"/>
                <a:gd name="connsiteY397" fmla="*/ 312947 h 1640734"/>
                <a:gd name="connsiteX398" fmla="*/ 546363 w 2331207"/>
                <a:gd name="connsiteY398" fmla="*/ 357653 h 1640734"/>
                <a:gd name="connsiteX399" fmla="*/ 611640 w 2331207"/>
                <a:gd name="connsiteY399" fmla="*/ 406831 h 1640734"/>
                <a:gd name="connsiteX400" fmla="*/ 800319 w 2331207"/>
                <a:gd name="connsiteY400" fmla="*/ 178827 h 1640734"/>
                <a:gd name="connsiteX401" fmla="*/ 525796 w 2331207"/>
                <a:gd name="connsiteY401" fmla="*/ 151108 h 1640734"/>
                <a:gd name="connsiteX402" fmla="*/ 507912 w 2331207"/>
                <a:gd name="connsiteY402" fmla="*/ 120708 h 1640734"/>
                <a:gd name="connsiteX403" fmla="*/ 395241 w 2331207"/>
                <a:gd name="connsiteY403" fmla="*/ 211910 h 1640734"/>
                <a:gd name="connsiteX404" fmla="*/ 408654 w 2331207"/>
                <a:gd name="connsiteY404" fmla="*/ 211910 h 1640734"/>
                <a:gd name="connsiteX405" fmla="*/ 467672 w 2331207"/>
                <a:gd name="connsiteY405" fmla="*/ 167203 h 1640734"/>
                <a:gd name="connsiteX406" fmla="*/ 386299 w 2331207"/>
                <a:gd name="connsiteY406" fmla="*/ 378218 h 1640734"/>
                <a:gd name="connsiteX407" fmla="*/ 404183 w 2331207"/>
                <a:gd name="connsiteY407" fmla="*/ 408619 h 1640734"/>
                <a:gd name="connsiteX408" fmla="*/ 511489 w 2331207"/>
                <a:gd name="connsiteY408" fmla="*/ 317417 h 1640734"/>
                <a:gd name="connsiteX409" fmla="*/ 498075 w 2331207"/>
                <a:gd name="connsiteY409" fmla="*/ 317417 h 1640734"/>
                <a:gd name="connsiteX410" fmla="*/ 439057 w 2331207"/>
                <a:gd name="connsiteY410" fmla="*/ 362124 h 1640734"/>
                <a:gd name="connsiteX411" fmla="*/ 534738 w 2331207"/>
                <a:gd name="connsiteY411" fmla="*/ 67060 h 1640734"/>
                <a:gd name="connsiteX412" fmla="*/ 567824 w 2331207"/>
                <a:gd name="connsiteY412" fmla="*/ 33977 h 1640734"/>
                <a:gd name="connsiteX413" fmla="*/ 534738 w 2331207"/>
                <a:gd name="connsiteY413" fmla="*/ 894 h 1640734"/>
                <a:gd name="connsiteX414" fmla="*/ 506123 w 2331207"/>
                <a:gd name="connsiteY414" fmla="*/ 16989 h 1640734"/>
                <a:gd name="connsiteX415" fmla="*/ 506123 w 2331207"/>
                <a:gd name="connsiteY415" fmla="*/ 50966 h 1640734"/>
                <a:gd name="connsiteX416" fmla="*/ 534738 w 2331207"/>
                <a:gd name="connsiteY416" fmla="*/ 67060 h 1640734"/>
                <a:gd name="connsiteX417" fmla="*/ 328175 w 2331207"/>
                <a:gd name="connsiteY417" fmla="*/ 26824 h 1640734"/>
                <a:gd name="connsiteX418" fmla="*/ 135026 w 2331207"/>
                <a:gd name="connsiteY418" fmla="*/ 26824 h 1640734"/>
                <a:gd name="connsiteX419" fmla="*/ 129661 w 2331207"/>
                <a:gd name="connsiteY419" fmla="*/ 42918 h 1640734"/>
                <a:gd name="connsiteX420" fmla="*/ 165429 w 2331207"/>
                <a:gd name="connsiteY420" fmla="*/ 133226 h 1640734"/>
                <a:gd name="connsiteX421" fmla="*/ 107305 w 2331207"/>
                <a:gd name="connsiteY421" fmla="*/ 291487 h 1640734"/>
                <a:gd name="connsiteX422" fmla="*/ 4471 w 2331207"/>
                <a:gd name="connsiteY422" fmla="*/ 381795 h 1640734"/>
                <a:gd name="connsiteX423" fmla="*/ 0 w 2331207"/>
                <a:gd name="connsiteY423" fmla="*/ 397889 h 1640734"/>
                <a:gd name="connsiteX424" fmla="*/ 293301 w 2331207"/>
                <a:gd name="connsiteY424" fmla="*/ 397889 h 1640734"/>
                <a:gd name="connsiteX425" fmla="*/ 356790 w 2331207"/>
                <a:gd name="connsiteY425" fmla="*/ 284334 h 1640734"/>
                <a:gd name="connsiteX426" fmla="*/ 334435 w 2331207"/>
                <a:gd name="connsiteY426" fmla="*/ 284334 h 1640734"/>
                <a:gd name="connsiteX427" fmla="*/ 190467 w 2331207"/>
                <a:gd name="connsiteY427" fmla="*/ 375536 h 1640734"/>
                <a:gd name="connsiteX428" fmla="*/ 161852 w 2331207"/>
                <a:gd name="connsiteY428" fmla="*/ 290593 h 1640734"/>
                <a:gd name="connsiteX429" fmla="*/ 219976 w 2331207"/>
                <a:gd name="connsiteY429" fmla="*/ 132332 h 1640734"/>
                <a:gd name="connsiteX430" fmla="*/ 322810 w 2331207"/>
                <a:gd name="connsiteY430" fmla="*/ 42024 h 1640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Lst>
              <a:rect l="l" t="t" r="r" b="b"/>
              <a:pathLst>
                <a:path w="2331207" h="1640734">
                  <a:moveTo>
                    <a:pt x="2221220" y="1391271"/>
                  </a:moveTo>
                  <a:cubicBezTo>
                    <a:pt x="2240892" y="1391271"/>
                    <a:pt x="2257882" y="1406471"/>
                    <a:pt x="2248940" y="1441342"/>
                  </a:cubicBezTo>
                  <a:lnTo>
                    <a:pt x="2158625" y="1465484"/>
                  </a:lnTo>
                  <a:cubicBezTo>
                    <a:pt x="2172932" y="1422566"/>
                    <a:pt x="2199758" y="1391271"/>
                    <a:pt x="2221220" y="1391271"/>
                  </a:cubicBezTo>
                  <a:moveTo>
                    <a:pt x="2271295" y="1537909"/>
                  </a:moveTo>
                  <a:lnTo>
                    <a:pt x="2253411" y="1537909"/>
                  </a:lnTo>
                  <a:cubicBezTo>
                    <a:pt x="2231056" y="1564733"/>
                    <a:pt x="2206018" y="1586192"/>
                    <a:pt x="2181874" y="1586192"/>
                  </a:cubicBezTo>
                  <a:cubicBezTo>
                    <a:pt x="2156836" y="1586192"/>
                    <a:pt x="2144317" y="1570992"/>
                    <a:pt x="2144317" y="1537909"/>
                  </a:cubicBezTo>
                  <a:cubicBezTo>
                    <a:pt x="2144317" y="1524497"/>
                    <a:pt x="2146106" y="1510191"/>
                    <a:pt x="2148788" y="1497673"/>
                  </a:cubicBezTo>
                  <a:lnTo>
                    <a:pt x="2295439" y="1449390"/>
                  </a:lnTo>
                  <a:cubicBezTo>
                    <a:pt x="2324054" y="1381436"/>
                    <a:pt x="2289180" y="1351929"/>
                    <a:pt x="2248940" y="1351929"/>
                  </a:cubicBezTo>
                  <a:cubicBezTo>
                    <a:pt x="2179192" y="1351929"/>
                    <a:pt x="2100501" y="1473531"/>
                    <a:pt x="2100501" y="1569203"/>
                  </a:cubicBezTo>
                  <a:cubicBezTo>
                    <a:pt x="2100501" y="1614804"/>
                    <a:pt x="2121962" y="1639840"/>
                    <a:pt x="2155942" y="1639840"/>
                  </a:cubicBezTo>
                  <a:cubicBezTo>
                    <a:pt x="2196182" y="1639840"/>
                    <a:pt x="2237315" y="1601392"/>
                    <a:pt x="2271295" y="1537909"/>
                  </a:cubicBezTo>
                  <a:moveTo>
                    <a:pt x="2248046" y="1319740"/>
                  </a:moveTo>
                  <a:lnTo>
                    <a:pt x="2331207" y="1243739"/>
                  </a:lnTo>
                  <a:lnTo>
                    <a:pt x="2331207" y="1233009"/>
                  </a:lnTo>
                  <a:lnTo>
                    <a:pt x="2275766" y="1233009"/>
                  </a:lnTo>
                  <a:lnTo>
                    <a:pt x="2226585" y="1320634"/>
                  </a:lnTo>
                  <a:lnTo>
                    <a:pt x="2248046" y="1320634"/>
                  </a:lnTo>
                  <a:close/>
                  <a:moveTo>
                    <a:pt x="1935966" y="1393059"/>
                  </a:moveTo>
                  <a:lnTo>
                    <a:pt x="1984254" y="1393059"/>
                  </a:lnTo>
                  <a:lnTo>
                    <a:pt x="1907351" y="1604075"/>
                  </a:lnTo>
                  <a:cubicBezTo>
                    <a:pt x="1900198" y="1621957"/>
                    <a:pt x="1910034" y="1639840"/>
                    <a:pt x="1928813" y="1639840"/>
                  </a:cubicBezTo>
                  <a:cubicBezTo>
                    <a:pt x="1983359" y="1639840"/>
                    <a:pt x="2048637" y="1593345"/>
                    <a:pt x="2073675" y="1527179"/>
                  </a:cubicBezTo>
                  <a:lnTo>
                    <a:pt x="2060262" y="1527179"/>
                  </a:lnTo>
                  <a:cubicBezTo>
                    <a:pt x="2040589" y="1554897"/>
                    <a:pt x="1997667" y="1585298"/>
                    <a:pt x="1965475" y="1591557"/>
                  </a:cubicBezTo>
                  <a:lnTo>
                    <a:pt x="2036118" y="1393059"/>
                  </a:lnTo>
                  <a:lnTo>
                    <a:pt x="2108549" y="1393059"/>
                  </a:lnTo>
                  <a:lnTo>
                    <a:pt x="2117491" y="1362659"/>
                  </a:lnTo>
                  <a:lnTo>
                    <a:pt x="2046848" y="1362659"/>
                  </a:lnTo>
                  <a:lnTo>
                    <a:pt x="2073675" y="1286657"/>
                  </a:lnTo>
                  <a:lnTo>
                    <a:pt x="2045954" y="1286657"/>
                  </a:lnTo>
                  <a:lnTo>
                    <a:pt x="1995878" y="1362659"/>
                  </a:lnTo>
                  <a:lnTo>
                    <a:pt x="1935966" y="1370706"/>
                  </a:lnTo>
                  <a:close/>
                  <a:moveTo>
                    <a:pt x="1885890" y="1382330"/>
                  </a:moveTo>
                  <a:cubicBezTo>
                    <a:pt x="1892150" y="1362659"/>
                    <a:pt x="1878737" y="1351929"/>
                    <a:pt x="1868900" y="1351929"/>
                  </a:cubicBezTo>
                  <a:cubicBezTo>
                    <a:pt x="1826873" y="1351929"/>
                    <a:pt x="1775903" y="1390377"/>
                    <a:pt x="1756230" y="1443131"/>
                  </a:cubicBezTo>
                  <a:lnTo>
                    <a:pt x="1769643" y="1443131"/>
                  </a:lnTo>
                  <a:cubicBezTo>
                    <a:pt x="1783056" y="1423460"/>
                    <a:pt x="1806306" y="1402001"/>
                    <a:pt x="1828661" y="1398424"/>
                  </a:cubicBezTo>
                  <a:lnTo>
                    <a:pt x="1747288" y="1609439"/>
                  </a:lnTo>
                  <a:cubicBezTo>
                    <a:pt x="1740134" y="1629110"/>
                    <a:pt x="1754441" y="1639840"/>
                    <a:pt x="1765172" y="1639840"/>
                  </a:cubicBezTo>
                  <a:cubicBezTo>
                    <a:pt x="1805411" y="1639840"/>
                    <a:pt x="1852805" y="1601392"/>
                    <a:pt x="1872477" y="1548638"/>
                  </a:cubicBezTo>
                  <a:lnTo>
                    <a:pt x="1859064" y="1548638"/>
                  </a:lnTo>
                  <a:cubicBezTo>
                    <a:pt x="1845651" y="1568309"/>
                    <a:pt x="1822401" y="1589769"/>
                    <a:pt x="1800046" y="1593345"/>
                  </a:cubicBezTo>
                  <a:close/>
                  <a:moveTo>
                    <a:pt x="1893938" y="1298281"/>
                  </a:moveTo>
                  <a:cubicBezTo>
                    <a:pt x="1911823" y="1298281"/>
                    <a:pt x="1927024" y="1283081"/>
                    <a:pt x="1927024" y="1265198"/>
                  </a:cubicBezTo>
                  <a:cubicBezTo>
                    <a:pt x="1927024" y="1247316"/>
                    <a:pt x="1911823" y="1232115"/>
                    <a:pt x="1893938" y="1232115"/>
                  </a:cubicBezTo>
                  <a:cubicBezTo>
                    <a:pt x="1884996" y="1232115"/>
                    <a:pt x="1876948" y="1235692"/>
                    <a:pt x="1870689" y="1241951"/>
                  </a:cubicBezTo>
                  <a:cubicBezTo>
                    <a:pt x="1864429" y="1248210"/>
                    <a:pt x="1860853" y="1256257"/>
                    <a:pt x="1860853" y="1265198"/>
                  </a:cubicBezTo>
                  <a:cubicBezTo>
                    <a:pt x="1860853" y="1283975"/>
                    <a:pt x="1875160" y="1298281"/>
                    <a:pt x="1893938" y="1298281"/>
                  </a:cubicBezTo>
                  <a:moveTo>
                    <a:pt x="1501380" y="1410942"/>
                  </a:moveTo>
                  <a:cubicBezTo>
                    <a:pt x="1513899" y="1410942"/>
                    <a:pt x="1521052" y="1430613"/>
                    <a:pt x="1501380" y="1474425"/>
                  </a:cubicBezTo>
                  <a:lnTo>
                    <a:pt x="1444150" y="1601392"/>
                  </a:lnTo>
                  <a:cubicBezTo>
                    <a:pt x="1433420" y="1625534"/>
                    <a:pt x="1445045" y="1640734"/>
                    <a:pt x="1468294" y="1640734"/>
                  </a:cubicBezTo>
                  <a:cubicBezTo>
                    <a:pt x="1482601" y="1640734"/>
                    <a:pt x="1488861" y="1637158"/>
                    <a:pt x="1495120" y="1621957"/>
                  </a:cubicBezTo>
                  <a:lnTo>
                    <a:pt x="1551456" y="1473531"/>
                  </a:lnTo>
                  <a:cubicBezTo>
                    <a:pt x="1577388" y="1441342"/>
                    <a:pt x="1625675" y="1407365"/>
                    <a:pt x="1647136" y="1407365"/>
                  </a:cubicBezTo>
                  <a:cubicBezTo>
                    <a:pt x="1662338" y="1407365"/>
                    <a:pt x="1660549" y="1419883"/>
                    <a:pt x="1650713" y="1439554"/>
                  </a:cubicBezTo>
                  <a:lnTo>
                    <a:pt x="1563975" y="1604969"/>
                  </a:lnTo>
                  <a:cubicBezTo>
                    <a:pt x="1555927" y="1621063"/>
                    <a:pt x="1566657" y="1640734"/>
                    <a:pt x="1585436" y="1640734"/>
                  </a:cubicBezTo>
                  <a:cubicBezTo>
                    <a:pt x="1627464" y="1640734"/>
                    <a:pt x="1678434" y="1602286"/>
                    <a:pt x="1698106" y="1549533"/>
                  </a:cubicBezTo>
                  <a:lnTo>
                    <a:pt x="1682905" y="1549533"/>
                  </a:lnTo>
                  <a:cubicBezTo>
                    <a:pt x="1669491" y="1569203"/>
                    <a:pt x="1646242" y="1590663"/>
                    <a:pt x="1623887" y="1594239"/>
                  </a:cubicBezTo>
                  <a:lnTo>
                    <a:pt x="1698106" y="1444025"/>
                  </a:lnTo>
                  <a:cubicBezTo>
                    <a:pt x="1707943" y="1425248"/>
                    <a:pt x="1712414" y="1407365"/>
                    <a:pt x="1712414" y="1393059"/>
                  </a:cubicBezTo>
                  <a:cubicBezTo>
                    <a:pt x="1712414" y="1368918"/>
                    <a:pt x="1699000" y="1352823"/>
                    <a:pt x="1673068" y="1352823"/>
                  </a:cubicBezTo>
                  <a:cubicBezTo>
                    <a:pt x="1636406" y="1352823"/>
                    <a:pt x="1605108" y="1393953"/>
                    <a:pt x="1560398" y="1444919"/>
                  </a:cubicBezTo>
                  <a:lnTo>
                    <a:pt x="1560398" y="1405577"/>
                  </a:lnTo>
                  <a:cubicBezTo>
                    <a:pt x="1560398" y="1377859"/>
                    <a:pt x="1551456" y="1352823"/>
                    <a:pt x="1526418" y="1352823"/>
                  </a:cubicBezTo>
                  <a:cubicBezTo>
                    <a:pt x="1496909" y="1352823"/>
                    <a:pt x="1470082" y="1399318"/>
                    <a:pt x="1448621" y="1444025"/>
                  </a:cubicBezTo>
                  <a:lnTo>
                    <a:pt x="1462035" y="1444025"/>
                  </a:lnTo>
                  <a:cubicBezTo>
                    <a:pt x="1477236" y="1422566"/>
                    <a:pt x="1490649" y="1410942"/>
                    <a:pt x="1501380" y="1410942"/>
                  </a:cubicBezTo>
                  <a:moveTo>
                    <a:pt x="1443256" y="1416307"/>
                  </a:moveTo>
                  <a:cubicBezTo>
                    <a:pt x="1453092" y="1381436"/>
                    <a:pt x="1447727" y="1351929"/>
                    <a:pt x="1421795" y="1351929"/>
                  </a:cubicBezTo>
                  <a:cubicBezTo>
                    <a:pt x="1388709" y="1351929"/>
                    <a:pt x="1377979" y="1374282"/>
                    <a:pt x="1345787" y="1444025"/>
                  </a:cubicBezTo>
                  <a:lnTo>
                    <a:pt x="1345787" y="1404683"/>
                  </a:lnTo>
                  <a:cubicBezTo>
                    <a:pt x="1345787" y="1376965"/>
                    <a:pt x="1336845" y="1351929"/>
                    <a:pt x="1311807" y="1351929"/>
                  </a:cubicBezTo>
                  <a:cubicBezTo>
                    <a:pt x="1282298" y="1351929"/>
                    <a:pt x="1255472" y="1398424"/>
                    <a:pt x="1234011" y="1443131"/>
                  </a:cubicBezTo>
                  <a:lnTo>
                    <a:pt x="1247424" y="1443131"/>
                  </a:lnTo>
                  <a:cubicBezTo>
                    <a:pt x="1261731" y="1422566"/>
                    <a:pt x="1275145" y="1410048"/>
                    <a:pt x="1285875" y="1410048"/>
                  </a:cubicBezTo>
                  <a:cubicBezTo>
                    <a:pt x="1298394" y="1410048"/>
                    <a:pt x="1305548" y="1429719"/>
                    <a:pt x="1285875" y="1473531"/>
                  </a:cubicBezTo>
                  <a:lnTo>
                    <a:pt x="1228646" y="1600498"/>
                  </a:lnTo>
                  <a:cubicBezTo>
                    <a:pt x="1217915" y="1624640"/>
                    <a:pt x="1229540" y="1639840"/>
                    <a:pt x="1252789" y="1639840"/>
                  </a:cubicBezTo>
                  <a:cubicBezTo>
                    <a:pt x="1267097" y="1639840"/>
                    <a:pt x="1273356" y="1636263"/>
                    <a:pt x="1279616" y="1621063"/>
                  </a:cubicBezTo>
                  <a:lnTo>
                    <a:pt x="1334162" y="1472637"/>
                  </a:lnTo>
                  <a:cubicBezTo>
                    <a:pt x="1350258" y="1452966"/>
                    <a:pt x="1364566" y="1435978"/>
                    <a:pt x="1382450" y="1417201"/>
                  </a:cubicBezTo>
                  <a:lnTo>
                    <a:pt x="1443256" y="1417201"/>
                  </a:lnTo>
                  <a:close/>
                  <a:moveTo>
                    <a:pt x="1131177" y="1391271"/>
                  </a:moveTo>
                  <a:cubicBezTo>
                    <a:pt x="1150849" y="1391271"/>
                    <a:pt x="1167839" y="1406471"/>
                    <a:pt x="1158897" y="1441342"/>
                  </a:cubicBezTo>
                  <a:lnTo>
                    <a:pt x="1068582" y="1465484"/>
                  </a:lnTo>
                  <a:cubicBezTo>
                    <a:pt x="1083783" y="1422566"/>
                    <a:pt x="1109716" y="1391271"/>
                    <a:pt x="1131177" y="1391271"/>
                  </a:cubicBezTo>
                  <a:moveTo>
                    <a:pt x="1181252" y="1537909"/>
                  </a:moveTo>
                  <a:lnTo>
                    <a:pt x="1163368" y="1537909"/>
                  </a:lnTo>
                  <a:cubicBezTo>
                    <a:pt x="1141013" y="1564733"/>
                    <a:pt x="1115975" y="1586192"/>
                    <a:pt x="1091831" y="1586192"/>
                  </a:cubicBezTo>
                  <a:cubicBezTo>
                    <a:pt x="1066793" y="1586192"/>
                    <a:pt x="1054274" y="1570992"/>
                    <a:pt x="1054274" y="1537909"/>
                  </a:cubicBezTo>
                  <a:cubicBezTo>
                    <a:pt x="1054274" y="1524497"/>
                    <a:pt x="1056063" y="1510191"/>
                    <a:pt x="1058746" y="1497673"/>
                  </a:cubicBezTo>
                  <a:lnTo>
                    <a:pt x="1205396" y="1449390"/>
                  </a:lnTo>
                  <a:cubicBezTo>
                    <a:pt x="1234011" y="1381436"/>
                    <a:pt x="1200031" y="1351929"/>
                    <a:pt x="1158897" y="1351929"/>
                  </a:cubicBezTo>
                  <a:cubicBezTo>
                    <a:pt x="1089149" y="1351929"/>
                    <a:pt x="1010458" y="1473531"/>
                    <a:pt x="1010458" y="1569203"/>
                  </a:cubicBezTo>
                  <a:cubicBezTo>
                    <a:pt x="1010458" y="1614804"/>
                    <a:pt x="1031919" y="1639840"/>
                    <a:pt x="1065899" y="1639840"/>
                  </a:cubicBezTo>
                  <a:cubicBezTo>
                    <a:pt x="1106139" y="1639840"/>
                    <a:pt x="1147272" y="1601392"/>
                    <a:pt x="1181252" y="1537909"/>
                  </a:cubicBezTo>
                  <a:moveTo>
                    <a:pt x="845923" y="1393059"/>
                  </a:moveTo>
                  <a:lnTo>
                    <a:pt x="894211" y="1393059"/>
                  </a:lnTo>
                  <a:lnTo>
                    <a:pt x="817309" y="1604075"/>
                  </a:lnTo>
                  <a:cubicBezTo>
                    <a:pt x="810155" y="1621957"/>
                    <a:pt x="819991" y="1639840"/>
                    <a:pt x="838770" y="1639840"/>
                  </a:cubicBezTo>
                  <a:cubicBezTo>
                    <a:pt x="893317" y="1639840"/>
                    <a:pt x="959488" y="1593345"/>
                    <a:pt x="983632" y="1527179"/>
                  </a:cubicBezTo>
                  <a:lnTo>
                    <a:pt x="970219" y="1527179"/>
                  </a:lnTo>
                  <a:cubicBezTo>
                    <a:pt x="950546" y="1554897"/>
                    <a:pt x="907624" y="1585298"/>
                    <a:pt x="875432" y="1591557"/>
                  </a:cubicBezTo>
                  <a:lnTo>
                    <a:pt x="946075" y="1393059"/>
                  </a:lnTo>
                  <a:lnTo>
                    <a:pt x="1018506" y="1393059"/>
                  </a:lnTo>
                  <a:lnTo>
                    <a:pt x="1027448" y="1362659"/>
                  </a:lnTo>
                  <a:lnTo>
                    <a:pt x="956805" y="1362659"/>
                  </a:lnTo>
                  <a:lnTo>
                    <a:pt x="983632" y="1286657"/>
                  </a:lnTo>
                  <a:lnTo>
                    <a:pt x="955911" y="1286657"/>
                  </a:lnTo>
                  <a:lnTo>
                    <a:pt x="905835" y="1362659"/>
                  </a:lnTo>
                  <a:lnTo>
                    <a:pt x="845923" y="1370706"/>
                  </a:lnTo>
                  <a:close/>
                  <a:moveTo>
                    <a:pt x="589285" y="1557580"/>
                  </a:moveTo>
                  <a:cubicBezTo>
                    <a:pt x="589285" y="1492308"/>
                    <a:pt x="661716" y="1403789"/>
                    <a:pt x="702850" y="1403789"/>
                  </a:cubicBezTo>
                  <a:cubicBezTo>
                    <a:pt x="711792" y="1403789"/>
                    <a:pt x="720734" y="1404683"/>
                    <a:pt x="727888" y="1407365"/>
                  </a:cubicBezTo>
                  <a:lnTo>
                    <a:pt x="685860" y="1520026"/>
                  </a:lnTo>
                  <a:cubicBezTo>
                    <a:pt x="661716" y="1549533"/>
                    <a:pt x="624159" y="1585298"/>
                    <a:pt x="606275" y="1585298"/>
                  </a:cubicBezTo>
                  <a:cubicBezTo>
                    <a:pt x="595544" y="1585298"/>
                    <a:pt x="589285" y="1577251"/>
                    <a:pt x="589285" y="1557580"/>
                  </a:cubicBezTo>
                  <a:moveTo>
                    <a:pt x="811943" y="1339411"/>
                  </a:moveTo>
                  <a:lnTo>
                    <a:pt x="789588" y="1337623"/>
                  </a:lnTo>
                  <a:lnTo>
                    <a:pt x="764550" y="1362659"/>
                  </a:lnTo>
                  <a:lnTo>
                    <a:pt x="760079" y="1362659"/>
                  </a:lnTo>
                  <a:cubicBezTo>
                    <a:pt x="653668" y="1362659"/>
                    <a:pt x="539209" y="1494990"/>
                    <a:pt x="539209" y="1599604"/>
                  </a:cubicBezTo>
                  <a:cubicBezTo>
                    <a:pt x="539209" y="1623746"/>
                    <a:pt x="552622" y="1639840"/>
                    <a:pt x="578554" y="1639840"/>
                  </a:cubicBezTo>
                  <a:cubicBezTo>
                    <a:pt x="609852" y="1639840"/>
                    <a:pt x="640255" y="1595133"/>
                    <a:pt x="675129" y="1547744"/>
                  </a:cubicBezTo>
                  <a:lnTo>
                    <a:pt x="673341" y="1564733"/>
                  </a:lnTo>
                  <a:cubicBezTo>
                    <a:pt x="668870" y="1613016"/>
                    <a:pt x="684071" y="1639840"/>
                    <a:pt x="709109" y="1639840"/>
                  </a:cubicBezTo>
                  <a:cubicBezTo>
                    <a:pt x="738618" y="1639840"/>
                    <a:pt x="765444" y="1593345"/>
                    <a:pt x="786011" y="1548638"/>
                  </a:cubicBezTo>
                  <a:lnTo>
                    <a:pt x="772598" y="1548638"/>
                  </a:lnTo>
                  <a:cubicBezTo>
                    <a:pt x="758291" y="1569203"/>
                    <a:pt x="744878" y="1581721"/>
                    <a:pt x="734147" y="1581721"/>
                  </a:cubicBezTo>
                  <a:cubicBezTo>
                    <a:pt x="723416" y="1581721"/>
                    <a:pt x="715369" y="1561156"/>
                    <a:pt x="734147" y="1518238"/>
                  </a:cubicBezTo>
                  <a:close/>
                  <a:moveTo>
                    <a:pt x="583920" y="1416307"/>
                  </a:moveTo>
                  <a:cubicBezTo>
                    <a:pt x="593756" y="1381436"/>
                    <a:pt x="588391" y="1351929"/>
                    <a:pt x="562459" y="1351929"/>
                  </a:cubicBezTo>
                  <a:cubicBezTo>
                    <a:pt x="529373" y="1351929"/>
                    <a:pt x="518642" y="1374282"/>
                    <a:pt x="486451" y="1444025"/>
                  </a:cubicBezTo>
                  <a:lnTo>
                    <a:pt x="486451" y="1404683"/>
                  </a:lnTo>
                  <a:cubicBezTo>
                    <a:pt x="486451" y="1376965"/>
                    <a:pt x="477509" y="1351929"/>
                    <a:pt x="451576" y="1351929"/>
                  </a:cubicBezTo>
                  <a:cubicBezTo>
                    <a:pt x="422067" y="1351929"/>
                    <a:pt x="395241" y="1398424"/>
                    <a:pt x="374674" y="1443131"/>
                  </a:cubicBezTo>
                  <a:lnTo>
                    <a:pt x="388087" y="1443131"/>
                  </a:lnTo>
                  <a:cubicBezTo>
                    <a:pt x="402395" y="1422566"/>
                    <a:pt x="415808" y="1410048"/>
                    <a:pt x="426539" y="1410048"/>
                  </a:cubicBezTo>
                  <a:cubicBezTo>
                    <a:pt x="439057" y="1410048"/>
                    <a:pt x="446211" y="1429719"/>
                    <a:pt x="426539" y="1473531"/>
                  </a:cubicBezTo>
                  <a:lnTo>
                    <a:pt x="368415" y="1601392"/>
                  </a:lnTo>
                  <a:cubicBezTo>
                    <a:pt x="357684" y="1625534"/>
                    <a:pt x="369309" y="1640734"/>
                    <a:pt x="392559" y="1640734"/>
                  </a:cubicBezTo>
                  <a:cubicBezTo>
                    <a:pt x="406866" y="1640734"/>
                    <a:pt x="413125" y="1637158"/>
                    <a:pt x="419385" y="1621957"/>
                  </a:cubicBezTo>
                  <a:lnTo>
                    <a:pt x="475720" y="1472637"/>
                  </a:lnTo>
                  <a:cubicBezTo>
                    <a:pt x="491816" y="1452966"/>
                    <a:pt x="506123" y="1435978"/>
                    <a:pt x="524007" y="1417201"/>
                  </a:cubicBezTo>
                  <a:lnTo>
                    <a:pt x="583920" y="1417201"/>
                  </a:lnTo>
                  <a:close/>
                  <a:moveTo>
                    <a:pt x="209245" y="1630004"/>
                  </a:moveTo>
                  <a:lnTo>
                    <a:pt x="214611" y="1613910"/>
                  </a:lnTo>
                  <a:cubicBezTo>
                    <a:pt x="143968" y="1600498"/>
                    <a:pt x="135026" y="1600498"/>
                    <a:pt x="163641" y="1523603"/>
                  </a:cubicBezTo>
                  <a:lnTo>
                    <a:pt x="190467" y="1451178"/>
                  </a:lnTo>
                  <a:lnTo>
                    <a:pt x="246802" y="1451178"/>
                  </a:lnTo>
                  <a:cubicBezTo>
                    <a:pt x="281676" y="1451178"/>
                    <a:pt x="282571" y="1466378"/>
                    <a:pt x="277205" y="1504826"/>
                  </a:cubicBezTo>
                  <a:lnTo>
                    <a:pt x="297772" y="1504826"/>
                  </a:lnTo>
                  <a:lnTo>
                    <a:pt x="344271" y="1376965"/>
                  </a:lnTo>
                  <a:lnTo>
                    <a:pt x="323704" y="1376965"/>
                  </a:lnTo>
                  <a:cubicBezTo>
                    <a:pt x="305820" y="1407365"/>
                    <a:pt x="292407" y="1430613"/>
                    <a:pt x="253956" y="1430613"/>
                  </a:cubicBezTo>
                  <a:lnTo>
                    <a:pt x="197621" y="1430613"/>
                  </a:lnTo>
                  <a:lnTo>
                    <a:pt x="236072" y="1325999"/>
                  </a:lnTo>
                  <a:cubicBezTo>
                    <a:pt x="249485" y="1288446"/>
                    <a:pt x="255744" y="1281293"/>
                    <a:pt x="304032" y="1281293"/>
                  </a:cubicBezTo>
                  <a:lnTo>
                    <a:pt x="316551" y="1281293"/>
                  </a:lnTo>
                  <a:cubicBezTo>
                    <a:pt x="365732" y="1281293"/>
                    <a:pt x="371992" y="1294705"/>
                    <a:pt x="371992" y="1346564"/>
                  </a:cubicBezTo>
                  <a:lnTo>
                    <a:pt x="391664" y="1346564"/>
                  </a:lnTo>
                  <a:lnTo>
                    <a:pt x="407760" y="1259833"/>
                  </a:lnTo>
                  <a:lnTo>
                    <a:pt x="135026" y="1259833"/>
                  </a:lnTo>
                  <a:lnTo>
                    <a:pt x="129661" y="1275928"/>
                  </a:lnTo>
                  <a:cubicBezTo>
                    <a:pt x="185996" y="1287552"/>
                    <a:pt x="191361" y="1292916"/>
                    <a:pt x="165429" y="1366235"/>
                  </a:cubicBezTo>
                  <a:lnTo>
                    <a:pt x="107305" y="1524497"/>
                  </a:lnTo>
                  <a:cubicBezTo>
                    <a:pt x="80479" y="1596922"/>
                    <a:pt x="69748" y="1603181"/>
                    <a:pt x="4471" y="1614804"/>
                  </a:cubicBezTo>
                  <a:lnTo>
                    <a:pt x="0" y="1630899"/>
                  </a:lnTo>
                  <a:lnTo>
                    <a:pt x="209245" y="1630899"/>
                  </a:lnTo>
                  <a:close/>
                  <a:moveTo>
                    <a:pt x="1562186" y="775213"/>
                  </a:moveTo>
                  <a:cubicBezTo>
                    <a:pt x="1581859" y="775213"/>
                    <a:pt x="1598849" y="790414"/>
                    <a:pt x="1589907" y="825285"/>
                  </a:cubicBezTo>
                  <a:lnTo>
                    <a:pt x="1499591" y="849426"/>
                  </a:lnTo>
                  <a:cubicBezTo>
                    <a:pt x="1513899" y="806508"/>
                    <a:pt x="1540725" y="775213"/>
                    <a:pt x="1562186" y="775213"/>
                  </a:cubicBezTo>
                  <a:moveTo>
                    <a:pt x="1612262" y="921851"/>
                  </a:moveTo>
                  <a:lnTo>
                    <a:pt x="1594378" y="921851"/>
                  </a:lnTo>
                  <a:cubicBezTo>
                    <a:pt x="1572022" y="948675"/>
                    <a:pt x="1546985" y="970134"/>
                    <a:pt x="1522841" y="970134"/>
                  </a:cubicBezTo>
                  <a:cubicBezTo>
                    <a:pt x="1497803" y="970134"/>
                    <a:pt x="1485284" y="954934"/>
                    <a:pt x="1485284" y="921851"/>
                  </a:cubicBezTo>
                  <a:cubicBezTo>
                    <a:pt x="1485284" y="908439"/>
                    <a:pt x="1487072" y="894133"/>
                    <a:pt x="1489755" y="881615"/>
                  </a:cubicBezTo>
                  <a:lnTo>
                    <a:pt x="1636406" y="833332"/>
                  </a:lnTo>
                  <a:cubicBezTo>
                    <a:pt x="1665020" y="765378"/>
                    <a:pt x="1630146" y="735871"/>
                    <a:pt x="1589907" y="735871"/>
                  </a:cubicBezTo>
                  <a:cubicBezTo>
                    <a:pt x="1520158" y="735871"/>
                    <a:pt x="1441468" y="857474"/>
                    <a:pt x="1441468" y="953146"/>
                  </a:cubicBezTo>
                  <a:cubicBezTo>
                    <a:pt x="1441468" y="998747"/>
                    <a:pt x="1462929" y="1023782"/>
                    <a:pt x="1496909" y="1023782"/>
                  </a:cubicBezTo>
                  <a:cubicBezTo>
                    <a:pt x="1537148" y="1024676"/>
                    <a:pt x="1578282" y="985335"/>
                    <a:pt x="1612262" y="921851"/>
                  </a:cubicBezTo>
                  <a:moveTo>
                    <a:pt x="1589012" y="703683"/>
                  </a:moveTo>
                  <a:lnTo>
                    <a:pt x="1672174" y="627681"/>
                  </a:lnTo>
                  <a:lnTo>
                    <a:pt x="1672174" y="616952"/>
                  </a:lnTo>
                  <a:lnTo>
                    <a:pt x="1616733" y="616952"/>
                  </a:lnTo>
                  <a:lnTo>
                    <a:pt x="1567551" y="704577"/>
                  </a:lnTo>
                  <a:lnTo>
                    <a:pt x="1589012" y="704577"/>
                  </a:lnTo>
                  <a:close/>
                  <a:moveTo>
                    <a:pt x="1276933" y="777002"/>
                  </a:moveTo>
                  <a:lnTo>
                    <a:pt x="1325220" y="777002"/>
                  </a:lnTo>
                  <a:lnTo>
                    <a:pt x="1248318" y="988017"/>
                  </a:lnTo>
                  <a:cubicBezTo>
                    <a:pt x="1241165" y="1005900"/>
                    <a:pt x="1251001" y="1023782"/>
                    <a:pt x="1269779" y="1023782"/>
                  </a:cubicBezTo>
                  <a:cubicBezTo>
                    <a:pt x="1324326" y="1023782"/>
                    <a:pt x="1389603" y="977287"/>
                    <a:pt x="1414641" y="911122"/>
                  </a:cubicBezTo>
                  <a:lnTo>
                    <a:pt x="1401228" y="911122"/>
                  </a:lnTo>
                  <a:cubicBezTo>
                    <a:pt x="1381556" y="938840"/>
                    <a:pt x="1338633" y="969240"/>
                    <a:pt x="1306442" y="975499"/>
                  </a:cubicBezTo>
                  <a:lnTo>
                    <a:pt x="1377085" y="777002"/>
                  </a:lnTo>
                  <a:lnTo>
                    <a:pt x="1449516" y="777002"/>
                  </a:lnTo>
                  <a:lnTo>
                    <a:pt x="1458458" y="746601"/>
                  </a:lnTo>
                  <a:lnTo>
                    <a:pt x="1387815" y="746601"/>
                  </a:lnTo>
                  <a:lnTo>
                    <a:pt x="1414641" y="670600"/>
                  </a:lnTo>
                  <a:lnTo>
                    <a:pt x="1386921" y="670600"/>
                  </a:lnTo>
                  <a:lnTo>
                    <a:pt x="1336845" y="746601"/>
                  </a:lnTo>
                  <a:lnTo>
                    <a:pt x="1276933" y="755542"/>
                  </a:lnTo>
                  <a:close/>
                  <a:moveTo>
                    <a:pt x="1226857" y="767166"/>
                  </a:moveTo>
                  <a:cubicBezTo>
                    <a:pt x="1233117" y="747495"/>
                    <a:pt x="1219703" y="736766"/>
                    <a:pt x="1208973" y="736766"/>
                  </a:cubicBezTo>
                  <a:cubicBezTo>
                    <a:pt x="1166945" y="736766"/>
                    <a:pt x="1115975" y="775213"/>
                    <a:pt x="1096302" y="827967"/>
                  </a:cubicBezTo>
                  <a:lnTo>
                    <a:pt x="1109716" y="827967"/>
                  </a:lnTo>
                  <a:cubicBezTo>
                    <a:pt x="1123129" y="808296"/>
                    <a:pt x="1146378" y="786837"/>
                    <a:pt x="1168733" y="783261"/>
                  </a:cubicBezTo>
                  <a:lnTo>
                    <a:pt x="1087360" y="994276"/>
                  </a:lnTo>
                  <a:cubicBezTo>
                    <a:pt x="1080207" y="1013947"/>
                    <a:pt x="1094514" y="1024676"/>
                    <a:pt x="1105244" y="1024676"/>
                  </a:cubicBezTo>
                  <a:cubicBezTo>
                    <a:pt x="1145484" y="1024676"/>
                    <a:pt x="1192877" y="986229"/>
                    <a:pt x="1212550" y="933475"/>
                  </a:cubicBezTo>
                  <a:lnTo>
                    <a:pt x="1199137" y="933475"/>
                  </a:lnTo>
                  <a:cubicBezTo>
                    <a:pt x="1185723" y="953146"/>
                    <a:pt x="1162474" y="974605"/>
                    <a:pt x="1140119" y="978182"/>
                  </a:cubicBezTo>
                  <a:close/>
                  <a:moveTo>
                    <a:pt x="1234905" y="683118"/>
                  </a:moveTo>
                  <a:cubicBezTo>
                    <a:pt x="1252789" y="683118"/>
                    <a:pt x="1267991" y="667917"/>
                    <a:pt x="1267991" y="650035"/>
                  </a:cubicBezTo>
                  <a:cubicBezTo>
                    <a:pt x="1267991" y="632152"/>
                    <a:pt x="1252789" y="616952"/>
                    <a:pt x="1234905" y="616952"/>
                  </a:cubicBezTo>
                  <a:cubicBezTo>
                    <a:pt x="1223280" y="616952"/>
                    <a:pt x="1212550" y="623211"/>
                    <a:pt x="1206290" y="633046"/>
                  </a:cubicBezTo>
                  <a:cubicBezTo>
                    <a:pt x="1200031" y="642882"/>
                    <a:pt x="1200031" y="656294"/>
                    <a:pt x="1206290" y="667023"/>
                  </a:cubicBezTo>
                  <a:cubicBezTo>
                    <a:pt x="1212550" y="676859"/>
                    <a:pt x="1223280" y="684012"/>
                    <a:pt x="1234905" y="683118"/>
                  </a:cubicBezTo>
                  <a:moveTo>
                    <a:pt x="975584" y="978182"/>
                  </a:moveTo>
                  <a:lnTo>
                    <a:pt x="1109716" y="622317"/>
                  </a:lnTo>
                  <a:lnTo>
                    <a:pt x="1105244" y="616058"/>
                  </a:lnTo>
                  <a:lnTo>
                    <a:pt x="1012247" y="626787"/>
                  </a:lnTo>
                  <a:lnTo>
                    <a:pt x="1012247" y="637517"/>
                  </a:lnTo>
                  <a:lnTo>
                    <a:pt x="1030131" y="650929"/>
                  </a:lnTo>
                  <a:cubicBezTo>
                    <a:pt x="1046227" y="663447"/>
                    <a:pt x="1040861" y="675070"/>
                    <a:pt x="1026554" y="715306"/>
                  </a:cubicBezTo>
                  <a:lnTo>
                    <a:pt x="924614" y="987123"/>
                  </a:lnTo>
                  <a:cubicBezTo>
                    <a:pt x="915672" y="1003217"/>
                    <a:pt x="927297" y="1022888"/>
                    <a:pt x="946075" y="1022888"/>
                  </a:cubicBezTo>
                  <a:cubicBezTo>
                    <a:pt x="988103" y="1022888"/>
                    <a:pt x="1033708" y="984440"/>
                    <a:pt x="1053380" y="931687"/>
                  </a:cubicBezTo>
                  <a:lnTo>
                    <a:pt x="1039967" y="931687"/>
                  </a:lnTo>
                  <a:cubicBezTo>
                    <a:pt x="1025660" y="952252"/>
                    <a:pt x="997045" y="973711"/>
                    <a:pt x="975584" y="978182"/>
                  </a:cubicBezTo>
                  <a:moveTo>
                    <a:pt x="701955" y="941522"/>
                  </a:moveTo>
                  <a:cubicBezTo>
                    <a:pt x="701955" y="876250"/>
                    <a:pt x="774387" y="787731"/>
                    <a:pt x="815520" y="787731"/>
                  </a:cubicBezTo>
                  <a:cubicBezTo>
                    <a:pt x="824462" y="787731"/>
                    <a:pt x="832510" y="788625"/>
                    <a:pt x="840558" y="791308"/>
                  </a:cubicBezTo>
                  <a:lnTo>
                    <a:pt x="797636" y="903968"/>
                  </a:lnTo>
                  <a:cubicBezTo>
                    <a:pt x="773492" y="933475"/>
                    <a:pt x="735935" y="969240"/>
                    <a:pt x="718051" y="969240"/>
                  </a:cubicBezTo>
                  <a:cubicBezTo>
                    <a:pt x="708215" y="970134"/>
                    <a:pt x="701955" y="961193"/>
                    <a:pt x="701955" y="941522"/>
                  </a:cubicBezTo>
                  <a:moveTo>
                    <a:pt x="924614" y="724248"/>
                  </a:moveTo>
                  <a:lnTo>
                    <a:pt x="902259" y="722459"/>
                  </a:lnTo>
                  <a:lnTo>
                    <a:pt x="877221" y="747495"/>
                  </a:lnTo>
                  <a:lnTo>
                    <a:pt x="872750" y="747495"/>
                  </a:lnTo>
                  <a:cubicBezTo>
                    <a:pt x="766339" y="747495"/>
                    <a:pt x="651880" y="879827"/>
                    <a:pt x="651880" y="984440"/>
                  </a:cubicBezTo>
                  <a:cubicBezTo>
                    <a:pt x="651880" y="1008582"/>
                    <a:pt x="665293" y="1024676"/>
                    <a:pt x="691225" y="1024676"/>
                  </a:cubicBezTo>
                  <a:cubicBezTo>
                    <a:pt x="722522" y="1024676"/>
                    <a:pt x="752925" y="979970"/>
                    <a:pt x="787800" y="932581"/>
                  </a:cubicBezTo>
                  <a:lnTo>
                    <a:pt x="786011" y="949569"/>
                  </a:lnTo>
                  <a:cubicBezTo>
                    <a:pt x="781540" y="997852"/>
                    <a:pt x="796742" y="1024676"/>
                    <a:pt x="821780" y="1024676"/>
                  </a:cubicBezTo>
                  <a:cubicBezTo>
                    <a:pt x="851289" y="1024676"/>
                    <a:pt x="878115" y="978182"/>
                    <a:pt x="898682" y="933475"/>
                  </a:cubicBezTo>
                  <a:lnTo>
                    <a:pt x="885269" y="933475"/>
                  </a:lnTo>
                  <a:cubicBezTo>
                    <a:pt x="870961" y="954040"/>
                    <a:pt x="857548" y="966558"/>
                    <a:pt x="846818" y="966558"/>
                  </a:cubicBezTo>
                  <a:cubicBezTo>
                    <a:pt x="836087" y="966558"/>
                    <a:pt x="828039" y="945993"/>
                    <a:pt x="846818" y="903968"/>
                  </a:cubicBezTo>
                  <a:close/>
                  <a:moveTo>
                    <a:pt x="406866" y="1075642"/>
                  </a:moveTo>
                  <a:cubicBezTo>
                    <a:pt x="406866" y="1047924"/>
                    <a:pt x="433692" y="1030041"/>
                    <a:pt x="472143" y="1014841"/>
                  </a:cubicBezTo>
                  <a:cubicBezTo>
                    <a:pt x="484662" y="1021100"/>
                    <a:pt x="504335" y="1028253"/>
                    <a:pt x="529373" y="1036300"/>
                  </a:cubicBezTo>
                  <a:cubicBezTo>
                    <a:pt x="569612" y="1049712"/>
                    <a:pt x="584814" y="1055077"/>
                    <a:pt x="584814" y="1066701"/>
                  </a:cubicBezTo>
                  <a:cubicBezTo>
                    <a:pt x="584814" y="1092631"/>
                    <a:pt x="548151" y="1112301"/>
                    <a:pt x="481085" y="1112301"/>
                  </a:cubicBezTo>
                  <a:cubicBezTo>
                    <a:pt x="431010" y="1113196"/>
                    <a:pt x="406866" y="1102466"/>
                    <a:pt x="406866" y="1075642"/>
                  </a:cubicBezTo>
                  <a:moveTo>
                    <a:pt x="516854" y="904863"/>
                  </a:moveTo>
                  <a:cubicBezTo>
                    <a:pt x="498970" y="904863"/>
                    <a:pt x="492710" y="889662"/>
                    <a:pt x="492710" y="872674"/>
                  </a:cubicBezTo>
                  <a:cubicBezTo>
                    <a:pt x="492710" y="819920"/>
                    <a:pt x="517748" y="756437"/>
                    <a:pt x="557988" y="756437"/>
                  </a:cubicBezTo>
                  <a:cubicBezTo>
                    <a:pt x="575872" y="756437"/>
                    <a:pt x="582131" y="771637"/>
                    <a:pt x="582131" y="788625"/>
                  </a:cubicBezTo>
                  <a:cubicBezTo>
                    <a:pt x="582131" y="840485"/>
                    <a:pt x="556199" y="904863"/>
                    <a:pt x="516854" y="904863"/>
                  </a:cubicBezTo>
                  <a:moveTo>
                    <a:pt x="631313" y="1049712"/>
                  </a:moveTo>
                  <a:cubicBezTo>
                    <a:pt x="631313" y="1015735"/>
                    <a:pt x="600910" y="1003217"/>
                    <a:pt x="551728" y="988911"/>
                  </a:cubicBezTo>
                  <a:cubicBezTo>
                    <a:pt x="509700" y="976393"/>
                    <a:pt x="490027" y="972817"/>
                    <a:pt x="490027" y="958511"/>
                  </a:cubicBezTo>
                  <a:cubicBezTo>
                    <a:pt x="490027" y="947781"/>
                    <a:pt x="498970" y="934369"/>
                    <a:pt x="516854" y="924534"/>
                  </a:cubicBezTo>
                  <a:cubicBezTo>
                    <a:pt x="586602" y="920957"/>
                    <a:pt x="630419" y="858368"/>
                    <a:pt x="630419" y="802931"/>
                  </a:cubicBezTo>
                  <a:cubicBezTo>
                    <a:pt x="630419" y="793096"/>
                    <a:pt x="628630" y="784155"/>
                    <a:pt x="625948" y="776107"/>
                  </a:cubicBezTo>
                  <a:lnTo>
                    <a:pt x="673341" y="776107"/>
                  </a:lnTo>
                  <a:lnTo>
                    <a:pt x="682283" y="745707"/>
                  </a:lnTo>
                  <a:lnTo>
                    <a:pt x="601804" y="745707"/>
                  </a:lnTo>
                  <a:cubicBezTo>
                    <a:pt x="591073" y="738554"/>
                    <a:pt x="577660" y="734977"/>
                    <a:pt x="562459" y="734977"/>
                  </a:cubicBezTo>
                  <a:cubicBezTo>
                    <a:pt x="489133" y="734977"/>
                    <a:pt x="441740" y="799355"/>
                    <a:pt x="441740" y="856579"/>
                  </a:cubicBezTo>
                  <a:cubicBezTo>
                    <a:pt x="441740" y="893239"/>
                    <a:pt x="463201" y="918275"/>
                    <a:pt x="497181" y="922745"/>
                  </a:cubicBezTo>
                  <a:cubicBezTo>
                    <a:pt x="463201" y="938840"/>
                    <a:pt x="443529" y="955828"/>
                    <a:pt x="443529" y="977287"/>
                  </a:cubicBezTo>
                  <a:cubicBezTo>
                    <a:pt x="443529" y="989805"/>
                    <a:pt x="448000" y="998747"/>
                    <a:pt x="458730" y="1006794"/>
                  </a:cubicBezTo>
                  <a:cubicBezTo>
                    <a:pt x="380040" y="1030041"/>
                    <a:pt x="347848" y="1059548"/>
                    <a:pt x="347848" y="1093525"/>
                  </a:cubicBezTo>
                  <a:cubicBezTo>
                    <a:pt x="347848" y="1130184"/>
                    <a:pt x="396135" y="1145384"/>
                    <a:pt x="453365" y="1145384"/>
                  </a:cubicBezTo>
                  <a:cubicBezTo>
                    <a:pt x="549940" y="1146279"/>
                    <a:pt x="631313" y="1093525"/>
                    <a:pt x="631313" y="1049712"/>
                  </a:cubicBezTo>
                  <a:moveTo>
                    <a:pt x="266475" y="835120"/>
                  </a:moveTo>
                  <a:cubicBezTo>
                    <a:pt x="301349" y="835120"/>
                    <a:pt x="302243" y="850321"/>
                    <a:pt x="296878" y="888768"/>
                  </a:cubicBezTo>
                  <a:lnTo>
                    <a:pt x="317445" y="888768"/>
                  </a:lnTo>
                  <a:lnTo>
                    <a:pt x="363944" y="760907"/>
                  </a:lnTo>
                  <a:lnTo>
                    <a:pt x="343377" y="760907"/>
                  </a:lnTo>
                  <a:cubicBezTo>
                    <a:pt x="325493" y="791308"/>
                    <a:pt x="312080" y="814555"/>
                    <a:pt x="273628" y="814555"/>
                  </a:cubicBezTo>
                  <a:lnTo>
                    <a:pt x="195832" y="814555"/>
                  </a:lnTo>
                  <a:lnTo>
                    <a:pt x="234283" y="709942"/>
                  </a:lnTo>
                  <a:cubicBezTo>
                    <a:pt x="247696" y="672388"/>
                    <a:pt x="254850" y="665235"/>
                    <a:pt x="302243" y="665235"/>
                  </a:cubicBezTo>
                  <a:lnTo>
                    <a:pt x="336223" y="665235"/>
                  </a:lnTo>
                  <a:cubicBezTo>
                    <a:pt x="385405" y="665235"/>
                    <a:pt x="391664" y="678647"/>
                    <a:pt x="391664" y="730507"/>
                  </a:cubicBezTo>
                  <a:lnTo>
                    <a:pt x="411337" y="730507"/>
                  </a:lnTo>
                  <a:lnTo>
                    <a:pt x="427433" y="643776"/>
                  </a:lnTo>
                  <a:lnTo>
                    <a:pt x="135026" y="643776"/>
                  </a:lnTo>
                  <a:lnTo>
                    <a:pt x="129661" y="659870"/>
                  </a:lnTo>
                  <a:cubicBezTo>
                    <a:pt x="185996" y="671494"/>
                    <a:pt x="191361" y="676859"/>
                    <a:pt x="165429" y="750178"/>
                  </a:cubicBezTo>
                  <a:lnTo>
                    <a:pt x="107305" y="908439"/>
                  </a:lnTo>
                  <a:cubicBezTo>
                    <a:pt x="80479" y="980864"/>
                    <a:pt x="69748" y="987123"/>
                    <a:pt x="4471" y="998747"/>
                  </a:cubicBezTo>
                  <a:lnTo>
                    <a:pt x="0" y="1014841"/>
                  </a:lnTo>
                  <a:lnTo>
                    <a:pt x="325493" y="1014841"/>
                  </a:lnTo>
                  <a:lnTo>
                    <a:pt x="383616" y="922745"/>
                  </a:lnTo>
                  <a:lnTo>
                    <a:pt x="361261" y="922745"/>
                  </a:lnTo>
                  <a:cubicBezTo>
                    <a:pt x="323704" y="960299"/>
                    <a:pt x="285253" y="993382"/>
                    <a:pt x="212822" y="993382"/>
                  </a:cubicBezTo>
                  <a:cubicBezTo>
                    <a:pt x="126084" y="993382"/>
                    <a:pt x="134132" y="988911"/>
                    <a:pt x="162746" y="908439"/>
                  </a:cubicBezTo>
                  <a:lnTo>
                    <a:pt x="189573" y="836014"/>
                  </a:lnTo>
                  <a:lnTo>
                    <a:pt x="266475" y="836014"/>
                  </a:lnTo>
                  <a:close/>
                  <a:moveTo>
                    <a:pt x="308503" y="616952"/>
                  </a:moveTo>
                  <a:lnTo>
                    <a:pt x="391664" y="556151"/>
                  </a:lnTo>
                  <a:lnTo>
                    <a:pt x="391664" y="545421"/>
                  </a:lnTo>
                  <a:lnTo>
                    <a:pt x="336223" y="545421"/>
                  </a:lnTo>
                  <a:lnTo>
                    <a:pt x="287042" y="616952"/>
                  </a:lnTo>
                  <a:close/>
                  <a:moveTo>
                    <a:pt x="1551456" y="160050"/>
                  </a:moveTo>
                  <a:cubicBezTo>
                    <a:pt x="1571128" y="160050"/>
                    <a:pt x="1588118" y="175250"/>
                    <a:pt x="1579176" y="210121"/>
                  </a:cubicBezTo>
                  <a:lnTo>
                    <a:pt x="1488861" y="234263"/>
                  </a:lnTo>
                  <a:cubicBezTo>
                    <a:pt x="1503168" y="190450"/>
                    <a:pt x="1529995" y="160050"/>
                    <a:pt x="1551456" y="160050"/>
                  </a:cubicBezTo>
                  <a:moveTo>
                    <a:pt x="1601531" y="306688"/>
                  </a:moveTo>
                  <a:lnTo>
                    <a:pt x="1583647" y="306688"/>
                  </a:lnTo>
                  <a:cubicBezTo>
                    <a:pt x="1561292" y="333512"/>
                    <a:pt x="1536254" y="354971"/>
                    <a:pt x="1512110" y="354971"/>
                  </a:cubicBezTo>
                  <a:cubicBezTo>
                    <a:pt x="1487072" y="354971"/>
                    <a:pt x="1474554" y="339771"/>
                    <a:pt x="1474554" y="306688"/>
                  </a:cubicBezTo>
                  <a:cubicBezTo>
                    <a:pt x="1474554" y="293276"/>
                    <a:pt x="1476342" y="278970"/>
                    <a:pt x="1479025" y="266452"/>
                  </a:cubicBezTo>
                  <a:lnTo>
                    <a:pt x="1625675" y="218168"/>
                  </a:lnTo>
                  <a:cubicBezTo>
                    <a:pt x="1654290" y="150214"/>
                    <a:pt x="1619416" y="120708"/>
                    <a:pt x="1579176" y="120708"/>
                  </a:cubicBezTo>
                  <a:cubicBezTo>
                    <a:pt x="1509428" y="120708"/>
                    <a:pt x="1430737" y="242310"/>
                    <a:pt x="1430737" y="337982"/>
                  </a:cubicBezTo>
                  <a:cubicBezTo>
                    <a:pt x="1430737" y="383583"/>
                    <a:pt x="1452198" y="408619"/>
                    <a:pt x="1486178" y="408619"/>
                  </a:cubicBezTo>
                  <a:cubicBezTo>
                    <a:pt x="1526418" y="408619"/>
                    <a:pt x="1567551" y="370171"/>
                    <a:pt x="1601531" y="306688"/>
                  </a:cubicBezTo>
                  <a:moveTo>
                    <a:pt x="1578282" y="88519"/>
                  </a:moveTo>
                  <a:lnTo>
                    <a:pt x="1661444" y="12518"/>
                  </a:lnTo>
                  <a:lnTo>
                    <a:pt x="1661444" y="1788"/>
                  </a:lnTo>
                  <a:lnTo>
                    <a:pt x="1606002" y="1788"/>
                  </a:lnTo>
                  <a:lnTo>
                    <a:pt x="1556821" y="89413"/>
                  </a:lnTo>
                  <a:lnTo>
                    <a:pt x="1578282" y="89413"/>
                  </a:lnTo>
                  <a:close/>
                  <a:moveTo>
                    <a:pt x="1266202" y="160944"/>
                  </a:moveTo>
                  <a:lnTo>
                    <a:pt x="1315384" y="160944"/>
                  </a:lnTo>
                  <a:lnTo>
                    <a:pt x="1238482" y="371959"/>
                  </a:lnTo>
                  <a:cubicBezTo>
                    <a:pt x="1231328" y="389842"/>
                    <a:pt x="1241165" y="407725"/>
                    <a:pt x="1259943" y="407725"/>
                  </a:cubicBezTo>
                  <a:cubicBezTo>
                    <a:pt x="1314490" y="407725"/>
                    <a:pt x="1380661" y="361230"/>
                    <a:pt x="1404805" y="295064"/>
                  </a:cubicBezTo>
                  <a:lnTo>
                    <a:pt x="1391392" y="295064"/>
                  </a:lnTo>
                  <a:cubicBezTo>
                    <a:pt x="1371719" y="322782"/>
                    <a:pt x="1328797" y="353183"/>
                    <a:pt x="1296606" y="359441"/>
                  </a:cubicBezTo>
                  <a:lnTo>
                    <a:pt x="1367248" y="160944"/>
                  </a:lnTo>
                  <a:lnTo>
                    <a:pt x="1439679" y="160944"/>
                  </a:lnTo>
                  <a:lnTo>
                    <a:pt x="1448621" y="130543"/>
                  </a:lnTo>
                  <a:lnTo>
                    <a:pt x="1377979" y="130543"/>
                  </a:lnTo>
                  <a:lnTo>
                    <a:pt x="1404805" y="54542"/>
                  </a:lnTo>
                  <a:lnTo>
                    <a:pt x="1377085" y="54542"/>
                  </a:lnTo>
                  <a:lnTo>
                    <a:pt x="1327009" y="130543"/>
                  </a:lnTo>
                  <a:lnTo>
                    <a:pt x="1267097" y="138591"/>
                  </a:lnTo>
                  <a:lnTo>
                    <a:pt x="1267097" y="160944"/>
                  </a:lnTo>
                  <a:close/>
                  <a:moveTo>
                    <a:pt x="1241165" y="185086"/>
                  </a:moveTo>
                  <a:cubicBezTo>
                    <a:pt x="1251001" y="150214"/>
                    <a:pt x="1245636" y="120708"/>
                    <a:pt x="1219703" y="120708"/>
                  </a:cubicBezTo>
                  <a:cubicBezTo>
                    <a:pt x="1186618" y="120708"/>
                    <a:pt x="1175887" y="143061"/>
                    <a:pt x="1143696" y="212804"/>
                  </a:cubicBezTo>
                  <a:lnTo>
                    <a:pt x="1143696" y="173462"/>
                  </a:lnTo>
                  <a:cubicBezTo>
                    <a:pt x="1143696" y="145744"/>
                    <a:pt x="1134753" y="120708"/>
                    <a:pt x="1109716" y="120708"/>
                  </a:cubicBezTo>
                  <a:cubicBezTo>
                    <a:pt x="1080207" y="120708"/>
                    <a:pt x="1053380" y="167203"/>
                    <a:pt x="1031919" y="211910"/>
                  </a:cubicBezTo>
                  <a:lnTo>
                    <a:pt x="1045332" y="211910"/>
                  </a:lnTo>
                  <a:cubicBezTo>
                    <a:pt x="1059640" y="191344"/>
                    <a:pt x="1073053" y="178827"/>
                    <a:pt x="1083783" y="178827"/>
                  </a:cubicBezTo>
                  <a:cubicBezTo>
                    <a:pt x="1096302" y="178827"/>
                    <a:pt x="1103456" y="198498"/>
                    <a:pt x="1083783" y="242310"/>
                  </a:cubicBezTo>
                  <a:lnTo>
                    <a:pt x="1026554" y="369277"/>
                  </a:lnTo>
                  <a:cubicBezTo>
                    <a:pt x="1015823" y="393419"/>
                    <a:pt x="1027448" y="408619"/>
                    <a:pt x="1050698" y="408619"/>
                  </a:cubicBezTo>
                  <a:cubicBezTo>
                    <a:pt x="1065005" y="408619"/>
                    <a:pt x="1071264" y="405042"/>
                    <a:pt x="1077524" y="389842"/>
                  </a:cubicBezTo>
                  <a:lnTo>
                    <a:pt x="1133859" y="241416"/>
                  </a:lnTo>
                  <a:cubicBezTo>
                    <a:pt x="1149955" y="221745"/>
                    <a:pt x="1164262" y="204756"/>
                    <a:pt x="1182147" y="185980"/>
                  </a:cubicBezTo>
                  <a:lnTo>
                    <a:pt x="1241165" y="185980"/>
                  </a:lnTo>
                  <a:close/>
                  <a:moveTo>
                    <a:pt x="929085" y="160050"/>
                  </a:moveTo>
                  <a:cubicBezTo>
                    <a:pt x="948758" y="160050"/>
                    <a:pt x="965748" y="175250"/>
                    <a:pt x="956805" y="210121"/>
                  </a:cubicBezTo>
                  <a:lnTo>
                    <a:pt x="866490" y="234263"/>
                  </a:lnTo>
                  <a:cubicBezTo>
                    <a:pt x="880798" y="190450"/>
                    <a:pt x="907624" y="160050"/>
                    <a:pt x="929085" y="160050"/>
                  </a:cubicBezTo>
                  <a:moveTo>
                    <a:pt x="979161" y="306688"/>
                  </a:moveTo>
                  <a:lnTo>
                    <a:pt x="961277" y="306688"/>
                  </a:lnTo>
                  <a:cubicBezTo>
                    <a:pt x="938921" y="333512"/>
                    <a:pt x="913883" y="354971"/>
                    <a:pt x="889740" y="354971"/>
                  </a:cubicBezTo>
                  <a:cubicBezTo>
                    <a:pt x="864702" y="354971"/>
                    <a:pt x="852183" y="339771"/>
                    <a:pt x="852183" y="306688"/>
                  </a:cubicBezTo>
                  <a:cubicBezTo>
                    <a:pt x="852183" y="293276"/>
                    <a:pt x="853971" y="278970"/>
                    <a:pt x="856654" y="266452"/>
                  </a:cubicBezTo>
                  <a:lnTo>
                    <a:pt x="1003304" y="218168"/>
                  </a:lnTo>
                  <a:cubicBezTo>
                    <a:pt x="1031919" y="150214"/>
                    <a:pt x="997939" y="120708"/>
                    <a:pt x="956805" y="120708"/>
                  </a:cubicBezTo>
                  <a:cubicBezTo>
                    <a:pt x="887057" y="120708"/>
                    <a:pt x="808367" y="242310"/>
                    <a:pt x="808367" y="337982"/>
                  </a:cubicBezTo>
                  <a:cubicBezTo>
                    <a:pt x="808367" y="383583"/>
                    <a:pt x="829828" y="408619"/>
                    <a:pt x="863808" y="408619"/>
                  </a:cubicBezTo>
                  <a:cubicBezTo>
                    <a:pt x="904047" y="408619"/>
                    <a:pt x="945181" y="370171"/>
                    <a:pt x="979161" y="306688"/>
                  </a:cubicBezTo>
                  <a:moveTo>
                    <a:pt x="637572" y="365700"/>
                  </a:moveTo>
                  <a:cubicBezTo>
                    <a:pt x="623265" y="365700"/>
                    <a:pt x="602698" y="352288"/>
                    <a:pt x="602698" y="340665"/>
                  </a:cubicBezTo>
                  <a:cubicBezTo>
                    <a:pt x="602698" y="337088"/>
                    <a:pt x="608958" y="320100"/>
                    <a:pt x="617005" y="299535"/>
                  </a:cubicBezTo>
                  <a:lnTo>
                    <a:pt x="640255" y="236945"/>
                  </a:lnTo>
                  <a:cubicBezTo>
                    <a:pt x="665293" y="206545"/>
                    <a:pt x="704638" y="173462"/>
                    <a:pt x="726993" y="173462"/>
                  </a:cubicBezTo>
                  <a:cubicBezTo>
                    <a:pt x="740406" y="173462"/>
                    <a:pt x="750243" y="182403"/>
                    <a:pt x="750243" y="201180"/>
                  </a:cubicBezTo>
                  <a:cubicBezTo>
                    <a:pt x="749349" y="260193"/>
                    <a:pt x="695696" y="365700"/>
                    <a:pt x="637572" y="365700"/>
                  </a:cubicBezTo>
                  <a:moveTo>
                    <a:pt x="800319" y="178827"/>
                  </a:moveTo>
                  <a:cubicBezTo>
                    <a:pt x="800319" y="135908"/>
                    <a:pt x="789588" y="119814"/>
                    <a:pt x="759185" y="119814"/>
                  </a:cubicBezTo>
                  <a:cubicBezTo>
                    <a:pt x="721628" y="119814"/>
                    <a:pt x="686754" y="160050"/>
                    <a:pt x="650985" y="208333"/>
                  </a:cubicBezTo>
                  <a:lnTo>
                    <a:pt x="726099" y="6259"/>
                  </a:lnTo>
                  <a:lnTo>
                    <a:pt x="721628" y="0"/>
                  </a:lnTo>
                  <a:lnTo>
                    <a:pt x="628630" y="10730"/>
                  </a:lnTo>
                  <a:lnTo>
                    <a:pt x="628630" y="21459"/>
                  </a:lnTo>
                  <a:lnTo>
                    <a:pt x="646514" y="34871"/>
                  </a:lnTo>
                  <a:cubicBezTo>
                    <a:pt x="662610" y="47389"/>
                    <a:pt x="657245" y="59907"/>
                    <a:pt x="642938" y="99249"/>
                  </a:cubicBezTo>
                  <a:lnTo>
                    <a:pt x="561564" y="312947"/>
                  </a:lnTo>
                  <a:cubicBezTo>
                    <a:pt x="554411" y="330829"/>
                    <a:pt x="546363" y="352288"/>
                    <a:pt x="546363" y="357653"/>
                  </a:cubicBezTo>
                  <a:cubicBezTo>
                    <a:pt x="546363" y="382689"/>
                    <a:pt x="580343" y="406831"/>
                    <a:pt x="611640" y="406831"/>
                  </a:cubicBezTo>
                  <a:cubicBezTo>
                    <a:pt x="682283" y="408619"/>
                    <a:pt x="800319" y="278970"/>
                    <a:pt x="800319" y="178827"/>
                  </a:cubicBezTo>
                  <a:moveTo>
                    <a:pt x="525796" y="151108"/>
                  </a:moveTo>
                  <a:cubicBezTo>
                    <a:pt x="531161" y="131438"/>
                    <a:pt x="518642" y="120708"/>
                    <a:pt x="507912" y="120708"/>
                  </a:cubicBezTo>
                  <a:cubicBezTo>
                    <a:pt x="465884" y="120708"/>
                    <a:pt x="414914" y="159156"/>
                    <a:pt x="395241" y="211910"/>
                  </a:cubicBezTo>
                  <a:lnTo>
                    <a:pt x="408654" y="211910"/>
                  </a:lnTo>
                  <a:cubicBezTo>
                    <a:pt x="422067" y="192239"/>
                    <a:pt x="445317" y="170779"/>
                    <a:pt x="467672" y="167203"/>
                  </a:cubicBezTo>
                  <a:lnTo>
                    <a:pt x="386299" y="378218"/>
                  </a:lnTo>
                  <a:cubicBezTo>
                    <a:pt x="379145" y="397889"/>
                    <a:pt x="393453" y="408619"/>
                    <a:pt x="404183" y="408619"/>
                  </a:cubicBezTo>
                  <a:cubicBezTo>
                    <a:pt x="444423" y="408619"/>
                    <a:pt x="491816" y="370171"/>
                    <a:pt x="511489" y="317417"/>
                  </a:cubicBezTo>
                  <a:lnTo>
                    <a:pt x="498075" y="317417"/>
                  </a:lnTo>
                  <a:cubicBezTo>
                    <a:pt x="484662" y="337088"/>
                    <a:pt x="461413" y="358547"/>
                    <a:pt x="439057" y="362124"/>
                  </a:cubicBezTo>
                  <a:close/>
                  <a:moveTo>
                    <a:pt x="534738" y="67060"/>
                  </a:moveTo>
                  <a:cubicBezTo>
                    <a:pt x="552622" y="67060"/>
                    <a:pt x="567824" y="51860"/>
                    <a:pt x="567824" y="33977"/>
                  </a:cubicBezTo>
                  <a:cubicBezTo>
                    <a:pt x="567824" y="16094"/>
                    <a:pt x="552622" y="894"/>
                    <a:pt x="534738" y="894"/>
                  </a:cubicBezTo>
                  <a:cubicBezTo>
                    <a:pt x="523113" y="894"/>
                    <a:pt x="512383" y="7153"/>
                    <a:pt x="506123" y="16989"/>
                  </a:cubicBezTo>
                  <a:cubicBezTo>
                    <a:pt x="499864" y="26824"/>
                    <a:pt x="499864" y="40236"/>
                    <a:pt x="506123" y="50966"/>
                  </a:cubicBezTo>
                  <a:cubicBezTo>
                    <a:pt x="512383" y="60801"/>
                    <a:pt x="523113" y="67954"/>
                    <a:pt x="534738" y="67060"/>
                  </a:cubicBezTo>
                  <a:moveTo>
                    <a:pt x="328175" y="26824"/>
                  </a:moveTo>
                  <a:lnTo>
                    <a:pt x="135026" y="26824"/>
                  </a:lnTo>
                  <a:lnTo>
                    <a:pt x="129661" y="42918"/>
                  </a:lnTo>
                  <a:cubicBezTo>
                    <a:pt x="185996" y="54542"/>
                    <a:pt x="191361" y="59907"/>
                    <a:pt x="165429" y="133226"/>
                  </a:cubicBezTo>
                  <a:lnTo>
                    <a:pt x="107305" y="291487"/>
                  </a:lnTo>
                  <a:cubicBezTo>
                    <a:pt x="80479" y="363912"/>
                    <a:pt x="69748" y="370171"/>
                    <a:pt x="4471" y="381795"/>
                  </a:cubicBezTo>
                  <a:lnTo>
                    <a:pt x="0" y="397889"/>
                  </a:lnTo>
                  <a:lnTo>
                    <a:pt x="293301" y="397889"/>
                  </a:lnTo>
                  <a:lnTo>
                    <a:pt x="356790" y="284334"/>
                  </a:lnTo>
                  <a:lnTo>
                    <a:pt x="334435" y="284334"/>
                  </a:lnTo>
                  <a:cubicBezTo>
                    <a:pt x="297772" y="324570"/>
                    <a:pt x="255744" y="375536"/>
                    <a:pt x="190467" y="375536"/>
                  </a:cubicBezTo>
                  <a:cubicBezTo>
                    <a:pt x="141285" y="375536"/>
                    <a:pt x="134132" y="366595"/>
                    <a:pt x="161852" y="290593"/>
                  </a:cubicBezTo>
                  <a:lnTo>
                    <a:pt x="219976" y="132332"/>
                  </a:lnTo>
                  <a:cubicBezTo>
                    <a:pt x="246802" y="59907"/>
                    <a:pt x="257533" y="53648"/>
                    <a:pt x="322810" y="42024"/>
                  </a:cubicBezTo>
                  <a:close/>
                </a:path>
              </a:pathLst>
            </a:custGeom>
            <a:solidFill>
              <a:srgbClr val="000000"/>
            </a:solidFill>
            <a:ln w="893" cap="flat">
              <a:noFill/>
              <a:prstDash val="solid"/>
              <a:miter/>
            </a:ln>
          </p:spPr>
          <p:txBody>
            <a:bodyPr rtlCol="0" anchor="ctr"/>
            <a:lstStyle/>
            <a:p>
              <a:endParaRPr lang="fr-FR"/>
            </a:p>
          </p:txBody>
        </p:sp>
      </p:grpSp>
      <p:cxnSp>
        <p:nvCxnSpPr>
          <p:cNvPr id="83" name="Connecteur droit 82">
            <a:extLst>
              <a:ext uri="{FF2B5EF4-FFF2-40B4-BE49-F238E27FC236}">
                <a16:creationId xmlns:a16="http://schemas.microsoft.com/office/drawing/2014/main" id="{1217129B-6381-2429-B07E-B890650DCA5F}"/>
              </a:ext>
            </a:extLst>
          </p:cNvPr>
          <p:cNvCxnSpPr>
            <a:cxnSpLocks/>
          </p:cNvCxnSpPr>
          <p:nvPr userDrawn="1"/>
        </p:nvCxnSpPr>
        <p:spPr>
          <a:xfrm flipH="1">
            <a:off x="357115" y="6149975"/>
            <a:ext cx="3047" cy="708024"/>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Espace réservé du numéro de diapositive 5">
            <a:extLst>
              <a:ext uri="{FF2B5EF4-FFF2-40B4-BE49-F238E27FC236}">
                <a16:creationId xmlns:a16="http://schemas.microsoft.com/office/drawing/2014/main" id="{33EDF1BB-9AB6-9597-6101-D6E7538BF178}"/>
              </a:ext>
            </a:extLst>
          </p:cNvPr>
          <p:cNvSpPr>
            <a:spLocks noGrp="1"/>
          </p:cNvSpPr>
          <p:nvPr>
            <p:ph type="sldNum" sz="quarter" idx="12"/>
          </p:nvPr>
        </p:nvSpPr>
        <p:spPr>
          <a:xfrm>
            <a:off x="11835420" y="6319201"/>
            <a:ext cx="365127" cy="365125"/>
          </a:xfrm>
        </p:spPr>
        <p:txBody>
          <a:bodyPr/>
          <a:lstStyle>
            <a:lvl1pPr>
              <a:defRPr>
                <a:solidFill>
                  <a:schemeClr val="tx1">
                    <a:lumMod val="65000"/>
                    <a:lumOff val="35000"/>
                  </a:schemeClr>
                </a:solidFill>
              </a:defRPr>
            </a:lvl1pPr>
          </a:lstStyle>
          <a:p>
            <a:fld id="{6E739F3C-2768-A14F-A11C-037BCBCB7D23}" type="slidenum">
              <a:rPr lang="fr-FR" smtClean="0"/>
              <a:pPr/>
              <a:t>‹N°›</a:t>
            </a:fld>
            <a:endParaRPr lang="fr-FR" dirty="0"/>
          </a:p>
        </p:txBody>
      </p:sp>
      <p:sp>
        <p:nvSpPr>
          <p:cNvPr id="8" name="Forme libre 7">
            <a:extLst>
              <a:ext uri="{FF2B5EF4-FFF2-40B4-BE49-F238E27FC236}">
                <a16:creationId xmlns:a16="http://schemas.microsoft.com/office/drawing/2014/main" id="{25389F2D-0A5B-0293-0A7B-FDE8F63A3DD9}"/>
              </a:ext>
            </a:extLst>
          </p:cNvPr>
          <p:cNvSpPr/>
          <p:nvPr userDrawn="1"/>
        </p:nvSpPr>
        <p:spPr>
          <a:xfrm>
            <a:off x="11826875" y="6303211"/>
            <a:ext cx="415636" cy="403761"/>
          </a:xfrm>
          <a:custGeom>
            <a:avLst/>
            <a:gdLst>
              <a:gd name="connsiteX0" fmla="*/ 201881 w 415636"/>
              <a:gd name="connsiteY0" fmla="*/ 0 h 403761"/>
              <a:gd name="connsiteX1" fmla="*/ 415636 w 415636"/>
              <a:gd name="connsiteY1" fmla="*/ 0 h 403761"/>
              <a:gd name="connsiteX2" fmla="*/ 415636 w 415636"/>
              <a:gd name="connsiteY2" fmla="*/ 403761 h 403761"/>
              <a:gd name="connsiteX3" fmla="*/ 201881 w 415636"/>
              <a:gd name="connsiteY3" fmla="*/ 403761 h 403761"/>
              <a:gd name="connsiteX4" fmla="*/ 4101 w 415636"/>
              <a:gd name="connsiteY4" fmla="*/ 242566 h 403761"/>
              <a:gd name="connsiteX5" fmla="*/ 0 w 415636"/>
              <a:gd name="connsiteY5" fmla="*/ 201881 h 403761"/>
              <a:gd name="connsiteX6" fmla="*/ 4101 w 415636"/>
              <a:gd name="connsiteY6" fmla="*/ 161195 h 403761"/>
              <a:gd name="connsiteX7" fmla="*/ 201881 w 415636"/>
              <a:gd name="connsiteY7" fmla="*/ 0 h 403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5636" h="403761">
                <a:moveTo>
                  <a:pt x="201881" y="0"/>
                </a:moveTo>
                <a:lnTo>
                  <a:pt x="415636" y="0"/>
                </a:lnTo>
                <a:lnTo>
                  <a:pt x="415636" y="403761"/>
                </a:lnTo>
                <a:lnTo>
                  <a:pt x="201881" y="403761"/>
                </a:lnTo>
                <a:cubicBezTo>
                  <a:pt x="104322" y="403761"/>
                  <a:pt x="22926" y="334560"/>
                  <a:pt x="4101" y="242566"/>
                </a:cubicBezTo>
                <a:lnTo>
                  <a:pt x="0" y="201881"/>
                </a:lnTo>
                <a:lnTo>
                  <a:pt x="4101" y="161195"/>
                </a:lnTo>
                <a:cubicBezTo>
                  <a:pt x="22926" y="69201"/>
                  <a:pt x="104322" y="0"/>
                  <a:pt x="201881" y="0"/>
                </a:cubicBezTo>
                <a:close/>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 name="Espace réservé du texte 17">
            <a:extLst>
              <a:ext uri="{FF2B5EF4-FFF2-40B4-BE49-F238E27FC236}">
                <a16:creationId xmlns:a16="http://schemas.microsoft.com/office/drawing/2014/main" id="{1830F6FA-94F4-BA59-2E49-56811854422F}"/>
              </a:ext>
            </a:extLst>
          </p:cNvPr>
          <p:cNvSpPr>
            <a:spLocks noGrp="1"/>
          </p:cNvSpPr>
          <p:nvPr>
            <p:ph type="body" sz="quarter" idx="41" hasCustomPrompt="1"/>
          </p:nvPr>
        </p:nvSpPr>
        <p:spPr>
          <a:xfrm>
            <a:off x="616069" y="3883827"/>
            <a:ext cx="2261110" cy="676704"/>
          </a:xfrm>
        </p:spPr>
        <p:txBody>
          <a:bodyPr>
            <a:noAutofit/>
          </a:bodyPr>
          <a:lstStyle>
            <a:lvl1pPr algn="l">
              <a:defRPr sz="1600" b="0" i="0" cap="all" baseline="0">
                <a:latin typeface="CNES Sans" pitchFamily="2" charset="77"/>
              </a:defRPr>
            </a:lvl1pPr>
            <a:lvl2pPr marL="9525" indent="0">
              <a:buNone/>
              <a:defRPr sz="1600"/>
            </a:lvl2pPr>
          </a:lstStyle>
          <a:p>
            <a:pPr lvl="0"/>
            <a:r>
              <a:rPr lang="fr-FR" dirty="0"/>
              <a:t>INSÉREZ VOTRE TEXTE</a:t>
            </a:r>
            <a:br>
              <a:rPr lang="fr-FR" dirty="0"/>
            </a:br>
            <a:endParaRPr lang="fr-FR" dirty="0"/>
          </a:p>
        </p:txBody>
      </p:sp>
      <p:sp>
        <p:nvSpPr>
          <p:cNvPr id="4" name="Espace réservé du texte 41">
            <a:extLst>
              <a:ext uri="{FF2B5EF4-FFF2-40B4-BE49-F238E27FC236}">
                <a16:creationId xmlns:a16="http://schemas.microsoft.com/office/drawing/2014/main" id="{58BC7343-DF12-8EBF-91E9-064C97AB30BB}"/>
              </a:ext>
            </a:extLst>
          </p:cNvPr>
          <p:cNvSpPr>
            <a:spLocks noGrp="1"/>
          </p:cNvSpPr>
          <p:nvPr>
            <p:ph type="body" sz="quarter" idx="42"/>
          </p:nvPr>
        </p:nvSpPr>
        <p:spPr>
          <a:xfrm>
            <a:off x="616069" y="4587276"/>
            <a:ext cx="2261724" cy="1182336"/>
          </a:xfrm>
        </p:spPr>
        <p:txBody>
          <a:bodyPr/>
          <a:lstStyle/>
          <a:p>
            <a:pPr lvl="0"/>
            <a:r>
              <a:rPr lang="fr-FR" dirty="0"/>
              <a:t>Cliquez pour modifier les styles du texte du masque</a:t>
            </a:r>
          </a:p>
        </p:txBody>
      </p:sp>
      <p:sp>
        <p:nvSpPr>
          <p:cNvPr id="18" name="Espace réservé du texte 17">
            <a:extLst>
              <a:ext uri="{FF2B5EF4-FFF2-40B4-BE49-F238E27FC236}">
                <a16:creationId xmlns:a16="http://schemas.microsoft.com/office/drawing/2014/main" id="{983AF3E8-4A70-9B7B-DCA9-EB4606AFE2E6}"/>
              </a:ext>
            </a:extLst>
          </p:cNvPr>
          <p:cNvSpPr>
            <a:spLocks noGrp="1"/>
          </p:cNvSpPr>
          <p:nvPr>
            <p:ph type="body" sz="quarter" idx="43" hasCustomPrompt="1"/>
          </p:nvPr>
        </p:nvSpPr>
        <p:spPr>
          <a:xfrm>
            <a:off x="3443675" y="3883827"/>
            <a:ext cx="2261110" cy="676704"/>
          </a:xfrm>
        </p:spPr>
        <p:txBody>
          <a:bodyPr>
            <a:noAutofit/>
          </a:bodyPr>
          <a:lstStyle>
            <a:lvl1pPr algn="l">
              <a:defRPr sz="1600" b="0" i="0" cap="all" baseline="0">
                <a:latin typeface="CNES Sans" pitchFamily="2" charset="77"/>
              </a:defRPr>
            </a:lvl1pPr>
            <a:lvl2pPr marL="9525" indent="0">
              <a:buNone/>
              <a:defRPr sz="1600"/>
            </a:lvl2pPr>
          </a:lstStyle>
          <a:p>
            <a:pPr lvl="0"/>
            <a:r>
              <a:rPr lang="fr-FR" dirty="0"/>
              <a:t>INSÉREZ VOTRE TEXTE</a:t>
            </a:r>
            <a:br>
              <a:rPr lang="fr-FR" dirty="0"/>
            </a:br>
            <a:endParaRPr lang="fr-FR" dirty="0"/>
          </a:p>
        </p:txBody>
      </p:sp>
      <p:sp>
        <p:nvSpPr>
          <p:cNvPr id="19" name="Espace réservé du texte 41">
            <a:extLst>
              <a:ext uri="{FF2B5EF4-FFF2-40B4-BE49-F238E27FC236}">
                <a16:creationId xmlns:a16="http://schemas.microsoft.com/office/drawing/2014/main" id="{FB63DE4C-FD18-71D8-C43D-C68EF034C7A8}"/>
              </a:ext>
            </a:extLst>
          </p:cNvPr>
          <p:cNvSpPr>
            <a:spLocks noGrp="1"/>
          </p:cNvSpPr>
          <p:nvPr>
            <p:ph type="body" sz="quarter" idx="44"/>
          </p:nvPr>
        </p:nvSpPr>
        <p:spPr>
          <a:xfrm>
            <a:off x="3443675" y="4587276"/>
            <a:ext cx="2261724" cy="1182336"/>
          </a:xfrm>
        </p:spPr>
        <p:txBody>
          <a:bodyPr/>
          <a:lstStyle/>
          <a:p>
            <a:pPr lvl="0"/>
            <a:r>
              <a:rPr lang="fr-FR" dirty="0"/>
              <a:t>Cliquez pour modifier les styles du texte du masque</a:t>
            </a:r>
          </a:p>
        </p:txBody>
      </p:sp>
      <p:sp>
        <p:nvSpPr>
          <p:cNvPr id="20" name="Espace réservé du texte 17">
            <a:extLst>
              <a:ext uri="{FF2B5EF4-FFF2-40B4-BE49-F238E27FC236}">
                <a16:creationId xmlns:a16="http://schemas.microsoft.com/office/drawing/2014/main" id="{6B86BCFB-95A9-4833-5A9E-B560495FB52D}"/>
              </a:ext>
            </a:extLst>
          </p:cNvPr>
          <p:cNvSpPr>
            <a:spLocks noGrp="1"/>
          </p:cNvSpPr>
          <p:nvPr>
            <p:ph type="body" sz="quarter" idx="45" hasCustomPrompt="1"/>
          </p:nvPr>
        </p:nvSpPr>
        <p:spPr>
          <a:xfrm>
            <a:off x="6273577" y="3883827"/>
            <a:ext cx="2261110" cy="676704"/>
          </a:xfrm>
        </p:spPr>
        <p:txBody>
          <a:bodyPr>
            <a:noAutofit/>
          </a:bodyPr>
          <a:lstStyle>
            <a:lvl1pPr algn="l">
              <a:defRPr sz="1600" b="0" i="0" cap="all" baseline="0">
                <a:latin typeface="CNES Sans" pitchFamily="2" charset="77"/>
              </a:defRPr>
            </a:lvl1pPr>
            <a:lvl2pPr marL="9525" indent="0">
              <a:buNone/>
              <a:defRPr sz="1600"/>
            </a:lvl2pPr>
          </a:lstStyle>
          <a:p>
            <a:pPr lvl="0"/>
            <a:r>
              <a:rPr lang="fr-FR" dirty="0"/>
              <a:t>INSÉREZ VOTRE TEXTE</a:t>
            </a:r>
            <a:br>
              <a:rPr lang="fr-FR" dirty="0"/>
            </a:br>
            <a:endParaRPr lang="fr-FR" dirty="0"/>
          </a:p>
        </p:txBody>
      </p:sp>
      <p:sp>
        <p:nvSpPr>
          <p:cNvPr id="21" name="Espace réservé du texte 41">
            <a:extLst>
              <a:ext uri="{FF2B5EF4-FFF2-40B4-BE49-F238E27FC236}">
                <a16:creationId xmlns:a16="http://schemas.microsoft.com/office/drawing/2014/main" id="{6AACFDF6-AE51-C0ED-CE95-279F2ADCE764}"/>
              </a:ext>
            </a:extLst>
          </p:cNvPr>
          <p:cNvSpPr>
            <a:spLocks noGrp="1"/>
          </p:cNvSpPr>
          <p:nvPr>
            <p:ph type="body" sz="quarter" idx="46"/>
          </p:nvPr>
        </p:nvSpPr>
        <p:spPr>
          <a:xfrm>
            <a:off x="6273577" y="4587276"/>
            <a:ext cx="2261724" cy="1182336"/>
          </a:xfrm>
        </p:spPr>
        <p:txBody>
          <a:bodyPr/>
          <a:lstStyle/>
          <a:p>
            <a:pPr lvl="0"/>
            <a:r>
              <a:rPr lang="fr-FR" dirty="0"/>
              <a:t>Cliquez pour modifier les styles du texte du masque</a:t>
            </a:r>
          </a:p>
        </p:txBody>
      </p:sp>
      <p:sp>
        <p:nvSpPr>
          <p:cNvPr id="22" name="Espace réservé du texte 17">
            <a:extLst>
              <a:ext uri="{FF2B5EF4-FFF2-40B4-BE49-F238E27FC236}">
                <a16:creationId xmlns:a16="http://schemas.microsoft.com/office/drawing/2014/main" id="{CC201C73-E563-168F-4B32-C44EC492367D}"/>
              </a:ext>
            </a:extLst>
          </p:cNvPr>
          <p:cNvSpPr>
            <a:spLocks noGrp="1"/>
          </p:cNvSpPr>
          <p:nvPr>
            <p:ph type="body" sz="quarter" idx="47" hasCustomPrompt="1"/>
          </p:nvPr>
        </p:nvSpPr>
        <p:spPr>
          <a:xfrm>
            <a:off x="9101183" y="3883827"/>
            <a:ext cx="2261110" cy="676704"/>
          </a:xfrm>
        </p:spPr>
        <p:txBody>
          <a:bodyPr>
            <a:noAutofit/>
          </a:bodyPr>
          <a:lstStyle>
            <a:lvl1pPr algn="l">
              <a:defRPr sz="1600" b="0" i="0" cap="all" baseline="0">
                <a:latin typeface="CNES Sans" pitchFamily="2" charset="77"/>
              </a:defRPr>
            </a:lvl1pPr>
            <a:lvl2pPr marL="9525" indent="0">
              <a:buNone/>
              <a:defRPr sz="1600"/>
            </a:lvl2pPr>
          </a:lstStyle>
          <a:p>
            <a:pPr lvl="0"/>
            <a:r>
              <a:rPr lang="fr-FR" dirty="0"/>
              <a:t>INSÉREZ VOTRE TEXTE</a:t>
            </a:r>
            <a:br>
              <a:rPr lang="fr-FR" dirty="0"/>
            </a:br>
            <a:endParaRPr lang="fr-FR" dirty="0"/>
          </a:p>
        </p:txBody>
      </p:sp>
      <p:sp>
        <p:nvSpPr>
          <p:cNvPr id="23" name="Espace réservé du texte 41">
            <a:extLst>
              <a:ext uri="{FF2B5EF4-FFF2-40B4-BE49-F238E27FC236}">
                <a16:creationId xmlns:a16="http://schemas.microsoft.com/office/drawing/2014/main" id="{16C79258-803E-5DDD-9A85-0177316EE0A2}"/>
              </a:ext>
            </a:extLst>
          </p:cNvPr>
          <p:cNvSpPr>
            <a:spLocks noGrp="1"/>
          </p:cNvSpPr>
          <p:nvPr>
            <p:ph type="body" sz="quarter" idx="48"/>
          </p:nvPr>
        </p:nvSpPr>
        <p:spPr>
          <a:xfrm>
            <a:off x="9101183" y="4587276"/>
            <a:ext cx="2261724" cy="1191224"/>
          </a:xfrm>
        </p:spPr>
        <p:txBody>
          <a:bodyPr/>
          <a:lstStyle/>
          <a:p>
            <a:pPr lvl="0"/>
            <a:r>
              <a:rPr lang="fr-FR" dirty="0"/>
              <a:t>Cliquez pour modifier les styles du texte du masque</a:t>
            </a:r>
          </a:p>
        </p:txBody>
      </p:sp>
      <p:cxnSp>
        <p:nvCxnSpPr>
          <p:cNvPr id="5" name="Connecteur droit 4">
            <a:extLst>
              <a:ext uri="{FF2B5EF4-FFF2-40B4-BE49-F238E27FC236}">
                <a16:creationId xmlns:a16="http://schemas.microsoft.com/office/drawing/2014/main" id="{55458977-428A-E518-97BB-5C9D9A98613C}"/>
              </a:ext>
            </a:extLst>
          </p:cNvPr>
          <p:cNvCxnSpPr>
            <a:cxnSpLocks/>
          </p:cNvCxnSpPr>
          <p:nvPr userDrawn="1"/>
        </p:nvCxnSpPr>
        <p:spPr>
          <a:xfrm>
            <a:off x="1960396" y="6153150"/>
            <a:ext cx="0" cy="70493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 name="Groupe 5">
            <a:extLst>
              <a:ext uri="{FF2B5EF4-FFF2-40B4-BE49-F238E27FC236}">
                <a16:creationId xmlns:a16="http://schemas.microsoft.com/office/drawing/2014/main" id="{230F12AD-2B94-0284-D245-7C14661FDCCE}"/>
              </a:ext>
            </a:extLst>
          </p:cNvPr>
          <p:cNvGrpSpPr/>
          <p:nvPr userDrawn="1"/>
        </p:nvGrpSpPr>
        <p:grpSpPr>
          <a:xfrm>
            <a:off x="1274524" y="6279025"/>
            <a:ext cx="517010" cy="449924"/>
            <a:chOff x="1301606" y="6252162"/>
            <a:chExt cx="462845" cy="402788"/>
          </a:xfrm>
          <a:solidFill>
            <a:srgbClr val="004F91"/>
          </a:solidFill>
        </p:grpSpPr>
        <p:sp>
          <p:nvSpPr>
            <p:cNvPr id="24" name="Forme libre 23">
              <a:extLst>
                <a:ext uri="{FF2B5EF4-FFF2-40B4-BE49-F238E27FC236}">
                  <a16:creationId xmlns:a16="http://schemas.microsoft.com/office/drawing/2014/main" id="{9F481219-0F80-A759-681F-E7B6265C387E}"/>
                </a:ext>
              </a:extLst>
            </p:cNvPr>
            <p:cNvSpPr/>
            <p:nvPr/>
          </p:nvSpPr>
          <p:spPr>
            <a:xfrm>
              <a:off x="1434300" y="6252162"/>
              <a:ext cx="199811" cy="269202"/>
            </a:xfrm>
            <a:custGeom>
              <a:avLst/>
              <a:gdLst>
                <a:gd name="connsiteX0" fmla="*/ 1235075 w 1563369"/>
                <a:gd name="connsiteY0" fmla="*/ 1745615 h 2106294"/>
                <a:gd name="connsiteX1" fmla="*/ 708660 w 1563369"/>
                <a:gd name="connsiteY1" fmla="*/ 1172845 h 2106294"/>
                <a:gd name="connsiteX2" fmla="*/ 708660 w 1563369"/>
                <a:gd name="connsiteY2" fmla="*/ 0 h 2106294"/>
                <a:gd name="connsiteX3" fmla="*/ 626110 w 1563369"/>
                <a:gd name="connsiteY3" fmla="*/ 0 h 2106294"/>
                <a:gd name="connsiteX4" fmla="*/ 626110 w 1563369"/>
                <a:gd name="connsiteY4" fmla="*/ 624840 h 2106294"/>
                <a:gd name="connsiteX5" fmla="*/ 0 w 1563369"/>
                <a:gd name="connsiteY5" fmla="*/ 1355725 h 2106294"/>
                <a:gd name="connsiteX6" fmla="*/ 811530 w 1563369"/>
                <a:gd name="connsiteY6" fmla="*/ 2106295 h 2106294"/>
                <a:gd name="connsiteX7" fmla="*/ 1563370 w 1563369"/>
                <a:gd name="connsiteY7" fmla="*/ 1634490 h 2106294"/>
                <a:gd name="connsiteX8" fmla="*/ 1235075 w 1563369"/>
                <a:gd name="connsiteY8" fmla="*/ 1745615 h 2106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3369" h="2106294">
                  <a:moveTo>
                    <a:pt x="1235075" y="1745615"/>
                  </a:moveTo>
                  <a:cubicBezTo>
                    <a:pt x="986155" y="1741805"/>
                    <a:pt x="708660" y="1526540"/>
                    <a:pt x="708660" y="1172845"/>
                  </a:cubicBezTo>
                  <a:lnTo>
                    <a:pt x="708660" y="0"/>
                  </a:lnTo>
                  <a:lnTo>
                    <a:pt x="626110" y="0"/>
                  </a:lnTo>
                  <a:lnTo>
                    <a:pt x="626110" y="624840"/>
                  </a:lnTo>
                  <a:cubicBezTo>
                    <a:pt x="267335" y="702945"/>
                    <a:pt x="0" y="1000125"/>
                    <a:pt x="0" y="1355725"/>
                  </a:cubicBezTo>
                  <a:cubicBezTo>
                    <a:pt x="0" y="1770380"/>
                    <a:pt x="362585" y="2106295"/>
                    <a:pt x="811530" y="2106295"/>
                  </a:cubicBezTo>
                  <a:cubicBezTo>
                    <a:pt x="1152525" y="2106295"/>
                    <a:pt x="1443355" y="1910715"/>
                    <a:pt x="1563370" y="1634490"/>
                  </a:cubicBezTo>
                  <a:cubicBezTo>
                    <a:pt x="1486535" y="1701165"/>
                    <a:pt x="1355090" y="1747520"/>
                    <a:pt x="1235075" y="1745615"/>
                  </a:cubicBezTo>
                </a:path>
              </a:pathLst>
            </a:custGeom>
            <a:grpFill/>
            <a:ln w="6350" cap="flat">
              <a:noFill/>
              <a:prstDash val="solid"/>
              <a:miter/>
            </a:ln>
          </p:spPr>
          <p:txBody>
            <a:bodyPr rtlCol="0" anchor="ctr"/>
            <a:lstStyle/>
            <a:p>
              <a:endParaRPr lang="fr-FR" dirty="0"/>
            </a:p>
          </p:txBody>
        </p:sp>
        <p:sp>
          <p:nvSpPr>
            <p:cNvPr id="25" name="Forme libre 24">
              <a:extLst>
                <a:ext uri="{FF2B5EF4-FFF2-40B4-BE49-F238E27FC236}">
                  <a16:creationId xmlns:a16="http://schemas.microsoft.com/office/drawing/2014/main" id="{ADAB9866-9546-7852-F0D5-55F84AE0D6B7}"/>
                </a:ext>
              </a:extLst>
            </p:cNvPr>
            <p:cNvSpPr/>
            <p:nvPr/>
          </p:nvSpPr>
          <p:spPr>
            <a:xfrm>
              <a:off x="1538669" y="6329417"/>
              <a:ext cx="92507" cy="83933"/>
            </a:xfrm>
            <a:custGeom>
              <a:avLst/>
              <a:gdLst>
                <a:gd name="connsiteX0" fmla="*/ 0 w 723792"/>
                <a:gd name="connsiteY0" fmla="*/ 698 h 656710"/>
                <a:gd name="connsiteX1" fmla="*/ 692785 w 723792"/>
                <a:gd name="connsiteY1" fmla="*/ 369633 h 656710"/>
                <a:gd name="connsiteX2" fmla="*/ 448310 w 723792"/>
                <a:gd name="connsiteY2" fmla="*/ 656653 h 656710"/>
                <a:gd name="connsiteX3" fmla="*/ 0 w 723792"/>
                <a:gd name="connsiteY3" fmla="*/ 698 h 656710"/>
              </a:gdLst>
              <a:ahLst/>
              <a:cxnLst>
                <a:cxn ang="0">
                  <a:pos x="connsiteX0" y="connsiteY0"/>
                </a:cxn>
                <a:cxn ang="0">
                  <a:pos x="connsiteX1" y="connsiteY1"/>
                </a:cxn>
                <a:cxn ang="0">
                  <a:pos x="connsiteX2" y="connsiteY2"/>
                </a:cxn>
                <a:cxn ang="0">
                  <a:pos x="connsiteX3" y="connsiteY3"/>
                </a:cxn>
              </a:cxnLst>
              <a:rect l="l" t="t" r="r" b="b"/>
              <a:pathLst>
                <a:path w="723792" h="656710">
                  <a:moveTo>
                    <a:pt x="0" y="698"/>
                  </a:moveTo>
                  <a:cubicBezTo>
                    <a:pt x="34290" y="-3747"/>
                    <a:pt x="450215" y="1968"/>
                    <a:pt x="692785" y="369633"/>
                  </a:cubicBezTo>
                  <a:cubicBezTo>
                    <a:pt x="774700" y="493458"/>
                    <a:pt x="694690" y="648398"/>
                    <a:pt x="448310" y="656653"/>
                  </a:cubicBezTo>
                  <a:cubicBezTo>
                    <a:pt x="360680" y="659193"/>
                    <a:pt x="46355" y="579818"/>
                    <a:pt x="0" y="698"/>
                  </a:cubicBezTo>
                </a:path>
              </a:pathLst>
            </a:custGeom>
            <a:grpFill/>
            <a:ln w="6350" cap="flat">
              <a:noFill/>
              <a:prstDash val="solid"/>
              <a:miter/>
            </a:ln>
          </p:spPr>
          <p:txBody>
            <a:bodyPr rtlCol="0" anchor="ctr"/>
            <a:lstStyle/>
            <a:p>
              <a:endParaRPr lang="fr-FR"/>
            </a:p>
          </p:txBody>
        </p:sp>
        <p:sp>
          <p:nvSpPr>
            <p:cNvPr id="27" name="Forme libre 26">
              <a:extLst>
                <a:ext uri="{FF2B5EF4-FFF2-40B4-BE49-F238E27FC236}">
                  <a16:creationId xmlns:a16="http://schemas.microsoft.com/office/drawing/2014/main" id="{8F903C93-5D8E-ACF2-0E0A-31ABC3DF94A7}"/>
                </a:ext>
              </a:extLst>
            </p:cNvPr>
            <p:cNvSpPr/>
            <p:nvPr/>
          </p:nvSpPr>
          <p:spPr>
            <a:xfrm>
              <a:off x="1416851" y="6550012"/>
              <a:ext cx="107778" cy="104856"/>
            </a:xfrm>
            <a:custGeom>
              <a:avLst/>
              <a:gdLst>
                <a:gd name="connsiteX0" fmla="*/ 421640 w 843281"/>
                <a:gd name="connsiteY0" fmla="*/ 0 h 820420"/>
                <a:gd name="connsiteX1" fmla="*/ 0 w 843281"/>
                <a:gd name="connsiteY1" fmla="*/ 398145 h 820420"/>
                <a:gd name="connsiteX2" fmla="*/ 0 w 843281"/>
                <a:gd name="connsiteY2" fmla="*/ 820420 h 820420"/>
                <a:gd name="connsiteX3" fmla="*/ 187325 w 843281"/>
                <a:gd name="connsiteY3" fmla="*/ 820420 h 820420"/>
                <a:gd name="connsiteX4" fmla="*/ 187325 w 843281"/>
                <a:gd name="connsiteY4" fmla="*/ 401320 h 820420"/>
                <a:gd name="connsiteX5" fmla="*/ 421640 w 843281"/>
                <a:gd name="connsiteY5" fmla="*/ 142875 h 820420"/>
                <a:gd name="connsiteX6" fmla="*/ 655955 w 843281"/>
                <a:gd name="connsiteY6" fmla="*/ 401320 h 820420"/>
                <a:gd name="connsiteX7" fmla="*/ 655955 w 843281"/>
                <a:gd name="connsiteY7" fmla="*/ 820420 h 820420"/>
                <a:gd name="connsiteX8" fmla="*/ 843280 w 843281"/>
                <a:gd name="connsiteY8" fmla="*/ 820420 h 820420"/>
                <a:gd name="connsiteX9" fmla="*/ 843280 w 843281"/>
                <a:gd name="connsiteY9" fmla="*/ 398780 h 820420"/>
                <a:gd name="connsiteX10" fmla="*/ 421640 w 843281"/>
                <a:gd name="connsiteY10" fmla="*/ 0 h 820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3281" h="820420">
                  <a:moveTo>
                    <a:pt x="421640" y="0"/>
                  </a:moveTo>
                  <a:cubicBezTo>
                    <a:pt x="212090" y="0"/>
                    <a:pt x="0" y="86360"/>
                    <a:pt x="0" y="398145"/>
                  </a:cubicBezTo>
                  <a:lnTo>
                    <a:pt x="0" y="820420"/>
                  </a:lnTo>
                  <a:lnTo>
                    <a:pt x="187325" y="820420"/>
                  </a:lnTo>
                  <a:lnTo>
                    <a:pt x="187325" y="401320"/>
                  </a:lnTo>
                  <a:cubicBezTo>
                    <a:pt x="187325" y="191135"/>
                    <a:pt x="322580" y="142875"/>
                    <a:pt x="421640" y="142875"/>
                  </a:cubicBezTo>
                  <a:cubicBezTo>
                    <a:pt x="520700" y="142875"/>
                    <a:pt x="655955" y="191770"/>
                    <a:pt x="655955" y="401320"/>
                  </a:cubicBezTo>
                  <a:lnTo>
                    <a:pt x="655955" y="820420"/>
                  </a:lnTo>
                  <a:lnTo>
                    <a:pt x="843280" y="820420"/>
                  </a:lnTo>
                  <a:lnTo>
                    <a:pt x="843280" y="398780"/>
                  </a:lnTo>
                  <a:cubicBezTo>
                    <a:pt x="843915" y="86995"/>
                    <a:pt x="631825" y="0"/>
                    <a:pt x="421640" y="0"/>
                  </a:cubicBezTo>
                </a:path>
              </a:pathLst>
            </a:custGeom>
            <a:grpFill/>
            <a:ln w="6350" cap="flat">
              <a:noFill/>
              <a:prstDash val="solid"/>
              <a:miter/>
            </a:ln>
          </p:spPr>
          <p:txBody>
            <a:bodyPr rtlCol="0" anchor="ctr"/>
            <a:lstStyle/>
            <a:p>
              <a:endParaRPr lang="fr-FR"/>
            </a:p>
          </p:txBody>
        </p:sp>
        <p:sp>
          <p:nvSpPr>
            <p:cNvPr id="28" name="Forme libre 27">
              <a:extLst>
                <a:ext uri="{FF2B5EF4-FFF2-40B4-BE49-F238E27FC236}">
                  <a16:creationId xmlns:a16="http://schemas.microsoft.com/office/drawing/2014/main" id="{C554C8E7-4DF0-419D-79A5-7A3AD188EAC9}"/>
                </a:ext>
              </a:extLst>
            </p:cNvPr>
            <p:cNvSpPr/>
            <p:nvPr/>
          </p:nvSpPr>
          <p:spPr>
            <a:xfrm>
              <a:off x="1301606" y="6552934"/>
              <a:ext cx="99581" cy="101935"/>
            </a:xfrm>
            <a:custGeom>
              <a:avLst/>
              <a:gdLst>
                <a:gd name="connsiteX0" fmla="*/ 0 w 779145"/>
                <a:gd name="connsiteY0" fmla="*/ 398780 h 797559"/>
                <a:gd name="connsiteX1" fmla="*/ 398145 w 779145"/>
                <a:gd name="connsiteY1" fmla="*/ 797560 h 797559"/>
                <a:gd name="connsiteX2" fmla="*/ 779145 w 779145"/>
                <a:gd name="connsiteY2" fmla="*/ 797560 h 797559"/>
                <a:gd name="connsiteX3" fmla="*/ 779145 w 779145"/>
                <a:gd name="connsiteY3" fmla="*/ 657860 h 797559"/>
                <a:gd name="connsiteX4" fmla="*/ 446405 w 779145"/>
                <a:gd name="connsiteY4" fmla="*/ 657860 h 797559"/>
                <a:gd name="connsiteX5" fmla="*/ 194945 w 779145"/>
                <a:gd name="connsiteY5" fmla="*/ 398780 h 797559"/>
                <a:gd name="connsiteX6" fmla="*/ 446405 w 779145"/>
                <a:gd name="connsiteY6" fmla="*/ 137795 h 797559"/>
                <a:gd name="connsiteX7" fmla="*/ 779145 w 779145"/>
                <a:gd name="connsiteY7" fmla="*/ 137795 h 797559"/>
                <a:gd name="connsiteX8" fmla="*/ 779145 w 779145"/>
                <a:gd name="connsiteY8" fmla="*/ 0 h 797559"/>
                <a:gd name="connsiteX9" fmla="*/ 398145 w 779145"/>
                <a:gd name="connsiteY9" fmla="*/ 0 h 797559"/>
                <a:gd name="connsiteX10" fmla="*/ 0 w 779145"/>
                <a:gd name="connsiteY10" fmla="*/ 398780 h 797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145" h="797559">
                  <a:moveTo>
                    <a:pt x="0" y="398780"/>
                  </a:moveTo>
                  <a:cubicBezTo>
                    <a:pt x="0" y="596900"/>
                    <a:pt x="86360" y="797560"/>
                    <a:pt x="398145" y="797560"/>
                  </a:cubicBezTo>
                  <a:lnTo>
                    <a:pt x="779145" y="797560"/>
                  </a:lnTo>
                  <a:lnTo>
                    <a:pt x="779145" y="657860"/>
                  </a:lnTo>
                  <a:lnTo>
                    <a:pt x="446405" y="657860"/>
                  </a:lnTo>
                  <a:cubicBezTo>
                    <a:pt x="236220" y="657860"/>
                    <a:pt x="194945" y="495935"/>
                    <a:pt x="194945" y="398780"/>
                  </a:cubicBezTo>
                  <a:cubicBezTo>
                    <a:pt x="194945" y="302260"/>
                    <a:pt x="236220" y="137795"/>
                    <a:pt x="446405" y="137795"/>
                  </a:cubicBezTo>
                  <a:lnTo>
                    <a:pt x="779145" y="137795"/>
                  </a:lnTo>
                  <a:lnTo>
                    <a:pt x="779145" y="0"/>
                  </a:lnTo>
                  <a:lnTo>
                    <a:pt x="398145" y="0"/>
                  </a:lnTo>
                  <a:cubicBezTo>
                    <a:pt x="86360" y="0"/>
                    <a:pt x="0" y="200660"/>
                    <a:pt x="0" y="398780"/>
                  </a:cubicBezTo>
                </a:path>
              </a:pathLst>
            </a:custGeom>
            <a:grpFill/>
            <a:ln w="6350" cap="flat">
              <a:noFill/>
              <a:prstDash val="solid"/>
              <a:miter/>
            </a:ln>
          </p:spPr>
          <p:txBody>
            <a:bodyPr rtlCol="0" anchor="ctr"/>
            <a:lstStyle/>
            <a:p>
              <a:endParaRPr lang="fr-FR"/>
            </a:p>
          </p:txBody>
        </p:sp>
        <p:sp>
          <p:nvSpPr>
            <p:cNvPr id="30" name="Forme libre 29">
              <a:extLst>
                <a:ext uri="{FF2B5EF4-FFF2-40B4-BE49-F238E27FC236}">
                  <a16:creationId xmlns:a16="http://schemas.microsoft.com/office/drawing/2014/main" id="{3CBC9CF5-C42F-1BA8-2762-A267B5E8E7E0}"/>
                </a:ext>
              </a:extLst>
            </p:cNvPr>
            <p:cNvSpPr/>
            <p:nvPr/>
          </p:nvSpPr>
          <p:spPr>
            <a:xfrm>
              <a:off x="1538994" y="6550094"/>
              <a:ext cx="108914" cy="104856"/>
            </a:xfrm>
            <a:custGeom>
              <a:avLst/>
              <a:gdLst>
                <a:gd name="connsiteX0" fmla="*/ 652145 w 852169"/>
                <a:gd name="connsiteY0" fmla="*/ 365125 h 820419"/>
                <a:gd name="connsiteX1" fmla="*/ 200025 w 852169"/>
                <a:gd name="connsiteY1" fmla="*/ 365125 h 820419"/>
                <a:gd name="connsiteX2" fmla="*/ 424180 w 852169"/>
                <a:gd name="connsiteY2" fmla="*/ 121920 h 820419"/>
                <a:gd name="connsiteX3" fmla="*/ 652145 w 852169"/>
                <a:gd name="connsiteY3" fmla="*/ 365125 h 820419"/>
                <a:gd name="connsiteX4" fmla="*/ 199390 w 852169"/>
                <a:gd name="connsiteY4" fmla="*/ 485775 h 820419"/>
                <a:gd name="connsiteX5" fmla="*/ 852170 w 852169"/>
                <a:gd name="connsiteY5" fmla="*/ 485775 h 820419"/>
                <a:gd name="connsiteX6" fmla="*/ 852170 w 852169"/>
                <a:gd name="connsiteY6" fmla="*/ 426720 h 820419"/>
                <a:gd name="connsiteX7" fmla="*/ 407670 w 852169"/>
                <a:gd name="connsiteY7" fmla="*/ 0 h 820419"/>
                <a:gd name="connsiteX8" fmla="*/ 0 w 852169"/>
                <a:gd name="connsiteY8" fmla="*/ 410210 h 820419"/>
                <a:gd name="connsiteX9" fmla="*/ 0 w 852169"/>
                <a:gd name="connsiteY9" fmla="*/ 421640 h 820419"/>
                <a:gd name="connsiteX10" fmla="*/ 398145 w 852169"/>
                <a:gd name="connsiteY10" fmla="*/ 820420 h 820419"/>
                <a:gd name="connsiteX11" fmla="*/ 828675 w 852169"/>
                <a:gd name="connsiteY11" fmla="*/ 820420 h 820419"/>
                <a:gd name="connsiteX12" fmla="*/ 828675 w 852169"/>
                <a:gd name="connsiteY12" fmla="*/ 680720 h 820419"/>
                <a:gd name="connsiteX13" fmla="*/ 447040 w 852169"/>
                <a:gd name="connsiteY13" fmla="*/ 680720 h 820419"/>
                <a:gd name="connsiteX14" fmla="*/ 199390 w 852169"/>
                <a:gd name="connsiteY14" fmla="*/ 485775 h 82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2169" h="820419">
                  <a:moveTo>
                    <a:pt x="652145" y="365125"/>
                  </a:moveTo>
                  <a:lnTo>
                    <a:pt x="200025" y="365125"/>
                  </a:lnTo>
                  <a:cubicBezTo>
                    <a:pt x="200025" y="297180"/>
                    <a:pt x="204470" y="121920"/>
                    <a:pt x="424180" y="121920"/>
                  </a:cubicBezTo>
                  <a:cubicBezTo>
                    <a:pt x="683895" y="121285"/>
                    <a:pt x="652145" y="365125"/>
                    <a:pt x="652145" y="365125"/>
                  </a:cubicBezTo>
                  <a:moveTo>
                    <a:pt x="199390" y="485775"/>
                  </a:moveTo>
                  <a:lnTo>
                    <a:pt x="852170" y="485775"/>
                  </a:lnTo>
                  <a:cubicBezTo>
                    <a:pt x="852170" y="463550"/>
                    <a:pt x="852170" y="426720"/>
                    <a:pt x="852170" y="426720"/>
                  </a:cubicBezTo>
                  <a:cubicBezTo>
                    <a:pt x="852170" y="71755"/>
                    <a:pt x="619125" y="0"/>
                    <a:pt x="407670" y="0"/>
                  </a:cubicBezTo>
                  <a:cubicBezTo>
                    <a:pt x="109855" y="0"/>
                    <a:pt x="0" y="212725"/>
                    <a:pt x="0" y="410210"/>
                  </a:cubicBezTo>
                  <a:lnTo>
                    <a:pt x="0" y="421640"/>
                  </a:lnTo>
                  <a:cubicBezTo>
                    <a:pt x="0" y="619760"/>
                    <a:pt x="86995" y="820420"/>
                    <a:pt x="398145" y="820420"/>
                  </a:cubicBezTo>
                  <a:lnTo>
                    <a:pt x="828675" y="820420"/>
                  </a:lnTo>
                  <a:lnTo>
                    <a:pt x="828675" y="680720"/>
                  </a:lnTo>
                  <a:lnTo>
                    <a:pt x="447040" y="680720"/>
                  </a:lnTo>
                  <a:cubicBezTo>
                    <a:pt x="271780" y="679450"/>
                    <a:pt x="213995" y="579120"/>
                    <a:pt x="199390" y="485775"/>
                  </a:cubicBezTo>
                </a:path>
              </a:pathLst>
            </a:custGeom>
            <a:grpFill/>
            <a:ln w="6350" cap="flat">
              <a:noFill/>
              <a:prstDash val="solid"/>
              <a:miter/>
            </a:ln>
          </p:spPr>
          <p:txBody>
            <a:bodyPr rtlCol="0" anchor="ctr"/>
            <a:lstStyle/>
            <a:p>
              <a:endParaRPr lang="fr-FR"/>
            </a:p>
          </p:txBody>
        </p:sp>
        <p:sp>
          <p:nvSpPr>
            <p:cNvPr id="31" name="Forme libre 30">
              <a:extLst>
                <a:ext uri="{FF2B5EF4-FFF2-40B4-BE49-F238E27FC236}">
                  <a16:creationId xmlns:a16="http://schemas.microsoft.com/office/drawing/2014/main" id="{4BC42DA5-17E0-95EE-5BB0-2E5E485F6AB6}"/>
                </a:ext>
              </a:extLst>
            </p:cNvPr>
            <p:cNvSpPr/>
            <p:nvPr/>
          </p:nvSpPr>
          <p:spPr>
            <a:xfrm>
              <a:off x="1662192" y="6552934"/>
              <a:ext cx="102259" cy="101366"/>
            </a:xfrm>
            <a:custGeom>
              <a:avLst/>
              <a:gdLst>
                <a:gd name="connsiteX0" fmla="*/ 472440 w 800100"/>
                <a:gd name="connsiteY0" fmla="*/ 336550 h 793114"/>
                <a:gd name="connsiteX1" fmla="*/ 367030 w 800100"/>
                <a:gd name="connsiteY1" fmla="*/ 336550 h 793114"/>
                <a:gd name="connsiteX2" fmla="*/ 207010 w 800100"/>
                <a:gd name="connsiteY2" fmla="*/ 234950 h 793114"/>
                <a:gd name="connsiteX3" fmla="*/ 355600 w 800100"/>
                <a:gd name="connsiteY3" fmla="*/ 137795 h 793114"/>
                <a:gd name="connsiteX4" fmla="*/ 769620 w 800100"/>
                <a:gd name="connsiteY4" fmla="*/ 137795 h 793114"/>
                <a:gd name="connsiteX5" fmla="*/ 769620 w 800100"/>
                <a:gd name="connsiteY5" fmla="*/ 0 h 793114"/>
                <a:gd name="connsiteX6" fmla="*/ 357505 w 800100"/>
                <a:gd name="connsiteY6" fmla="*/ 0 h 793114"/>
                <a:gd name="connsiteX7" fmla="*/ 0 w 800100"/>
                <a:gd name="connsiteY7" fmla="*/ 234315 h 793114"/>
                <a:gd name="connsiteX8" fmla="*/ 327660 w 800100"/>
                <a:gd name="connsiteY8" fmla="*/ 456565 h 793114"/>
                <a:gd name="connsiteX9" fmla="*/ 433070 w 800100"/>
                <a:gd name="connsiteY9" fmla="*/ 456565 h 793114"/>
                <a:gd name="connsiteX10" fmla="*/ 593090 w 800100"/>
                <a:gd name="connsiteY10" fmla="*/ 558165 h 793114"/>
                <a:gd name="connsiteX11" fmla="*/ 444500 w 800100"/>
                <a:gd name="connsiteY11" fmla="*/ 655320 h 793114"/>
                <a:gd name="connsiteX12" fmla="*/ 30480 w 800100"/>
                <a:gd name="connsiteY12" fmla="*/ 655320 h 793114"/>
                <a:gd name="connsiteX13" fmla="*/ 30480 w 800100"/>
                <a:gd name="connsiteY13" fmla="*/ 793115 h 793114"/>
                <a:gd name="connsiteX14" fmla="*/ 442595 w 800100"/>
                <a:gd name="connsiteY14" fmla="*/ 793115 h 793114"/>
                <a:gd name="connsiteX15" fmla="*/ 800100 w 800100"/>
                <a:gd name="connsiteY15" fmla="*/ 558800 h 793114"/>
                <a:gd name="connsiteX16" fmla="*/ 472440 w 800100"/>
                <a:gd name="connsiteY16" fmla="*/ 336550 h 79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00100" h="793114">
                  <a:moveTo>
                    <a:pt x="472440" y="336550"/>
                  </a:moveTo>
                  <a:lnTo>
                    <a:pt x="367030" y="336550"/>
                  </a:lnTo>
                  <a:cubicBezTo>
                    <a:pt x="268605" y="336550"/>
                    <a:pt x="207010" y="305435"/>
                    <a:pt x="207010" y="234950"/>
                  </a:cubicBezTo>
                  <a:cubicBezTo>
                    <a:pt x="207010" y="166370"/>
                    <a:pt x="255270" y="139065"/>
                    <a:pt x="355600" y="137795"/>
                  </a:cubicBezTo>
                  <a:lnTo>
                    <a:pt x="769620" y="137795"/>
                  </a:lnTo>
                  <a:lnTo>
                    <a:pt x="769620" y="0"/>
                  </a:lnTo>
                  <a:lnTo>
                    <a:pt x="357505" y="0"/>
                  </a:lnTo>
                  <a:cubicBezTo>
                    <a:pt x="189865" y="0"/>
                    <a:pt x="0" y="27940"/>
                    <a:pt x="0" y="234315"/>
                  </a:cubicBezTo>
                  <a:cubicBezTo>
                    <a:pt x="0" y="459740"/>
                    <a:pt x="252730" y="456565"/>
                    <a:pt x="327660" y="456565"/>
                  </a:cubicBezTo>
                  <a:lnTo>
                    <a:pt x="433070" y="456565"/>
                  </a:lnTo>
                  <a:cubicBezTo>
                    <a:pt x="532130" y="456565"/>
                    <a:pt x="593090" y="487680"/>
                    <a:pt x="593090" y="558165"/>
                  </a:cubicBezTo>
                  <a:cubicBezTo>
                    <a:pt x="593090" y="626110"/>
                    <a:pt x="544830" y="654050"/>
                    <a:pt x="444500" y="655320"/>
                  </a:cubicBezTo>
                  <a:lnTo>
                    <a:pt x="30480" y="655320"/>
                  </a:lnTo>
                  <a:lnTo>
                    <a:pt x="30480" y="793115"/>
                  </a:lnTo>
                  <a:lnTo>
                    <a:pt x="442595" y="793115"/>
                  </a:lnTo>
                  <a:cubicBezTo>
                    <a:pt x="610235" y="793115"/>
                    <a:pt x="800100" y="765175"/>
                    <a:pt x="800100" y="558800"/>
                  </a:cubicBezTo>
                  <a:cubicBezTo>
                    <a:pt x="799465" y="332740"/>
                    <a:pt x="546735" y="336550"/>
                    <a:pt x="472440" y="336550"/>
                  </a:cubicBezTo>
                </a:path>
              </a:pathLst>
            </a:custGeom>
            <a:grpFill/>
            <a:ln w="6350" cap="flat">
              <a:noFill/>
              <a:prstDash val="solid"/>
              <a:miter/>
            </a:ln>
          </p:spPr>
          <p:txBody>
            <a:bodyPr rtlCol="0" anchor="ctr"/>
            <a:lstStyle/>
            <a:p>
              <a:endParaRPr lang="fr-FR"/>
            </a:p>
          </p:txBody>
        </p:sp>
      </p:grpSp>
      <p:sp>
        <p:nvSpPr>
          <p:cNvPr id="10" name="Espace réservé du pied de page 4">
            <a:extLst>
              <a:ext uri="{FF2B5EF4-FFF2-40B4-BE49-F238E27FC236}">
                <a16:creationId xmlns:a16="http://schemas.microsoft.com/office/drawing/2014/main" id="{A8361E02-742B-2A44-0D77-00944841DFF2}"/>
              </a:ext>
            </a:extLst>
          </p:cNvPr>
          <p:cNvSpPr>
            <a:spLocks noGrp="1"/>
          </p:cNvSpPr>
          <p:nvPr>
            <p:ph type="ftr" sz="quarter" idx="3"/>
          </p:nvPr>
        </p:nvSpPr>
        <p:spPr>
          <a:xfrm>
            <a:off x="6096000" y="6319202"/>
            <a:ext cx="5572539" cy="365125"/>
          </a:xfrm>
          <a:prstGeom prst="rect">
            <a:avLst/>
          </a:prstGeom>
        </p:spPr>
        <p:txBody>
          <a:bodyPr vert="horz" lIns="91440" tIns="45720" rIns="91440" bIns="45720" rtlCol="0" anchor="ctr"/>
          <a:lstStyle>
            <a:lvl1pPr algn="l">
              <a:defRPr sz="900" b="0" i="0">
                <a:solidFill>
                  <a:schemeClr val="tx1">
                    <a:lumMod val="65000"/>
                    <a:lumOff val="35000"/>
                  </a:schemeClr>
                </a:solidFill>
                <a:latin typeface="CNES Sans Light" pitchFamily="2" charset="77"/>
              </a:defRPr>
            </a:lvl1pPr>
          </a:lstStyle>
          <a:p>
            <a:endParaRPr lang="fr-FR" dirty="0"/>
          </a:p>
        </p:txBody>
      </p:sp>
      <p:sp>
        <p:nvSpPr>
          <p:cNvPr id="3" name="Titre 1">
            <a:extLst>
              <a:ext uri="{FF2B5EF4-FFF2-40B4-BE49-F238E27FC236}">
                <a16:creationId xmlns:a16="http://schemas.microsoft.com/office/drawing/2014/main" id="{7C646CF1-DC26-0093-F64D-6F1272507C6A}"/>
              </a:ext>
            </a:extLst>
          </p:cNvPr>
          <p:cNvSpPr>
            <a:spLocks noGrp="1"/>
          </p:cNvSpPr>
          <p:nvPr>
            <p:ph type="title" hasCustomPrompt="1"/>
          </p:nvPr>
        </p:nvSpPr>
        <p:spPr>
          <a:xfrm>
            <a:off x="365124" y="364930"/>
            <a:ext cx="9236076" cy="1298460"/>
          </a:xfrm>
        </p:spPr>
        <p:txBody>
          <a:bodyPr anchor="t">
            <a:normAutofit/>
          </a:bodyPr>
          <a:lstStyle>
            <a:lvl1pPr algn="l">
              <a:defRPr sz="2800" cap="all" baseline="0">
                <a:solidFill>
                  <a:schemeClr val="tx1"/>
                </a:solidFill>
                <a:latin typeface="CNES Poster" pitchFamily="2" charset="77"/>
              </a:defRPr>
            </a:lvl1pPr>
          </a:lstStyle>
          <a:p>
            <a:r>
              <a:rPr lang="fr-FR" dirty="0"/>
              <a:t>MODIFIEZ LE STYLE DU TITRE</a:t>
            </a:r>
          </a:p>
        </p:txBody>
      </p:sp>
      <p:cxnSp>
        <p:nvCxnSpPr>
          <p:cNvPr id="9" name="Connecteur droit 8">
            <a:extLst>
              <a:ext uri="{FF2B5EF4-FFF2-40B4-BE49-F238E27FC236}">
                <a16:creationId xmlns:a16="http://schemas.microsoft.com/office/drawing/2014/main" id="{CE72067E-F75E-6ECB-1535-DE4C9817E412}"/>
              </a:ext>
            </a:extLst>
          </p:cNvPr>
          <p:cNvCxnSpPr/>
          <p:nvPr userDrawn="1"/>
        </p:nvCxnSpPr>
        <p:spPr>
          <a:xfrm>
            <a:off x="0" y="6149975"/>
            <a:ext cx="12192000" cy="0"/>
          </a:xfrm>
          <a:prstGeom prst="line">
            <a:avLst/>
          </a:prstGeom>
          <a:ln w="12700">
            <a:gradFill flip="none" rotWithShape="1">
              <a:gsLst>
                <a:gs pos="100000">
                  <a:schemeClr val="accent4"/>
                </a:gs>
                <a:gs pos="45000">
                  <a:schemeClr val="accent2"/>
                </a:gs>
                <a:gs pos="75000">
                  <a:schemeClr val="accent3"/>
                </a:gs>
                <a:gs pos="14000">
                  <a:schemeClr val="tx2"/>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1" name="Espace réservé du texte 14">
            <a:extLst>
              <a:ext uri="{FF2B5EF4-FFF2-40B4-BE49-F238E27FC236}">
                <a16:creationId xmlns:a16="http://schemas.microsoft.com/office/drawing/2014/main" id="{DE03EEDF-CA60-9061-B6C0-C74E9204F888}"/>
              </a:ext>
            </a:extLst>
          </p:cNvPr>
          <p:cNvSpPr>
            <a:spLocks noGrp="1"/>
          </p:cNvSpPr>
          <p:nvPr>
            <p:ph type="body" sz="quarter" idx="23" hasCustomPrompt="1"/>
          </p:nvPr>
        </p:nvSpPr>
        <p:spPr>
          <a:xfrm>
            <a:off x="9629521" y="346074"/>
            <a:ext cx="2018959" cy="666937"/>
          </a:xfrm>
        </p:spPr>
        <p:txBody>
          <a:bodyPr/>
          <a:lstStyle>
            <a:lvl1pPr algn="r">
              <a:defRPr cap="all" baseline="0">
                <a:solidFill>
                  <a:schemeClr val="accent3"/>
                </a:solidFill>
              </a:defRPr>
            </a:lvl1pPr>
          </a:lstStyle>
          <a:p>
            <a:pPr lvl="0"/>
            <a:r>
              <a:rPr lang="fr-FR" dirty="0"/>
              <a:t>RAPPEL DE LA PARTIE</a:t>
            </a:r>
          </a:p>
        </p:txBody>
      </p:sp>
    </p:spTree>
    <p:extLst>
      <p:ext uri="{BB962C8B-B14F-4D97-AF65-F5344CB8AC3E}">
        <p14:creationId xmlns:p14="http://schemas.microsoft.com/office/powerpoint/2010/main" val="33252839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LIDE DOUBLE BLOC TEXTE CLAIR">
    <p:bg>
      <p:bgPr>
        <a:solidFill>
          <a:schemeClr val="bg1"/>
        </a:solidFill>
        <a:effectLst/>
      </p:bgPr>
    </p:bg>
    <p:spTree>
      <p:nvGrpSpPr>
        <p:cNvPr id="1" name=""/>
        <p:cNvGrpSpPr/>
        <p:nvPr/>
      </p:nvGrpSpPr>
      <p:grpSpPr>
        <a:xfrm>
          <a:off x="0" y="0"/>
          <a:ext cx="0" cy="0"/>
          <a:chOff x="0" y="0"/>
          <a:chExt cx="0" cy="0"/>
        </a:xfrm>
      </p:grpSpPr>
      <p:grpSp>
        <p:nvGrpSpPr>
          <p:cNvPr id="11" name="Groupe 10">
            <a:extLst>
              <a:ext uri="{FF2B5EF4-FFF2-40B4-BE49-F238E27FC236}">
                <a16:creationId xmlns:a16="http://schemas.microsoft.com/office/drawing/2014/main" id="{9FC8835A-7CFB-D691-6827-139C58D0C5DE}"/>
              </a:ext>
            </a:extLst>
          </p:cNvPr>
          <p:cNvGrpSpPr/>
          <p:nvPr userDrawn="1"/>
        </p:nvGrpSpPr>
        <p:grpSpPr>
          <a:xfrm>
            <a:off x="359170" y="6153060"/>
            <a:ext cx="781291" cy="704939"/>
            <a:chOff x="2295604" y="0"/>
            <a:chExt cx="7600791" cy="6858000"/>
          </a:xfrm>
        </p:grpSpPr>
        <p:sp>
          <p:nvSpPr>
            <p:cNvPr id="12" name="Forme libre 11">
              <a:extLst>
                <a:ext uri="{FF2B5EF4-FFF2-40B4-BE49-F238E27FC236}">
                  <a16:creationId xmlns:a16="http://schemas.microsoft.com/office/drawing/2014/main" id="{47729041-8899-A4AF-ABE4-A94CF572DC95}"/>
                </a:ext>
              </a:extLst>
            </p:cNvPr>
            <p:cNvSpPr/>
            <p:nvPr/>
          </p:nvSpPr>
          <p:spPr>
            <a:xfrm>
              <a:off x="2295604" y="0"/>
              <a:ext cx="7600791" cy="6858000"/>
            </a:xfrm>
            <a:custGeom>
              <a:avLst/>
              <a:gdLst>
                <a:gd name="connsiteX0" fmla="*/ 0 w 7600791"/>
                <a:gd name="connsiteY0" fmla="*/ 0 h 6858000"/>
                <a:gd name="connsiteX1" fmla="*/ 7600791 w 7600791"/>
                <a:gd name="connsiteY1" fmla="*/ 0 h 6858000"/>
                <a:gd name="connsiteX2" fmla="*/ 7600791 w 7600791"/>
                <a:gd name="connsiteY2" fmla="*/ 6858000 h 6858000"/>
                <a:gd name="connsiteX3" fmla="*/ 0 w 76007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600791" h="6858000">
                  <a:moveTo>
                    <a:pt x="0" y="0"/>
                  </a:moveTo>
                  <a:lnTo>
                    <a:pt x="7600791" y="0"/>
                  </a:lnTo>
                  <a:lnTo>
                    <a:pt x="7600791" y="6858000"/>
                  </a:lnTo>
                  <a:lnTo>
                    <a:pt x="0" y="6858000"/>
                  </a:lnTo>
                  <a:close/>
                </a:path>
              </a:pathLst>
            </a:custGeom>
            <a:solidFill>
              <a:srgbClr val="FFFFFF"/>
            </a:solidFill>
            <a:ln w="893" cap="flat">
              <a:noFill/>
              <a:prstDash val="solid"/>
              <a:miter/>
            </a:ln>
          </p:spPr>
          <p:txBody>
            <a:bodyPr rtlCol="0" anchor="ctr"/>
            <a:lstStyle/>
            <a:p>
              <a:endParaRPr lang="fr-FR"/>
            </a:p>
          </p:txBody>
        </p:sp>
        <p:grpSp>
          <p:nvGrpSpPr>
            <p:cNvPr id="13" name="Graphique 12">
              <a:extLst>
                <a:ext uri="{FF2B5EF4-FFF2-40B4-BE49-F238E27FC236}">
                  <a16:creationId xmlns:a16="http://schemas.microsoft.com/office/drawing/2014/main" id="{FA8D4AAA-C09A-C6CA-BA54-8F72EB9777F6}"/>
                </a:ext>
              </a:extLst>
            </p:cNvPr>
            <p:cNvGrpSpPr/>
            <p:nvPr/>
          </p:nvGrpSpPr>
          <p:grpSpPr>
            <a:xfrm>
              <a:off x="3189814" y="894132"/>
              <a:ext cx="2464444" cy="894132"/>
              <a:chOff x="3189814" y="894132"/>
              <a:chExt cx="2464444" cy="894132"/>
            </a:xfrm>
          </p:grpSpPr>
          <p:sp>
            <p:nvSpPr>
              <p:cNvPr id="62" name="Forme libre 61">
                <a:extLst>
                  <a:ext uri="{FF2B5EF4-FFF2-40B4-BE49-F238E27FC236}">
                    <a16:creationId xmlns:a16="http://schemas.microsoft.com/office/drawing/2014/main" id="{00CB1C74-08A1-4F67-DB6E-4C0065B969B8}"/>
                  </a:ext>
                </a:extLst>
              </p:cNvPr>
              <p:cNvSpPr/>
              <p:nvPr/>
            </p:nvSpPr>
            <p:spPr>
              <a:xfrm>
                <a:off x="3189814" y="894132"/>
                <a:ext cx="1166050" cy="894132"/>
              </a:xfrm>
              <a:custGeom>
                <a:avLst/>
                <a:gdLst>
                  <a:gd name="connsiteX0" fmla="*/ 1023871 w 1166050"/>
                  <a:gd name="connsiteY0" fmla="*/ 790414 h 894132"/>
                  <a:gd name="connsiteX1" fmla="*/ 1052486 w 1166050"/>
                  <a:gd name="connsiteY1" fmla="*/ 760013 h 894132"/>
                  <a:gd name="connsiteX2" fmla="*/ 1108821 w 1166050"/>
                  <a:gd name="connsiteY2" fmla="*/ 702789 h 894132"/>
                  <a:gd name="connsiteX3" fmla="*/ 1127600 w 1166050"/>
                  <a:gd name="connsiteY3" fmla="*/ 688482 h 894132"/>
                  <a:gd name="connsiteX4" fmla="*/ 1131177 w 1166050"/>
                  <a:gd name="connsiteY4" fmla="*/ 681329 h 894132"/>
                  <a:gd name="connsiteX5" fmla="*/ 1108821 w 1166050"/>
                  <a:gd name="connsiteY5" fmla="*/ 694741 h 894132"/>
                  <a:gd name="connsiteX6" fmla="*/ 1107033 w 1166050"/>
                  <a:gd name="connsiteY6" fmla="*/ 691165 h 894132"/>
                  <a:gd name="connsiteX7" fmla="*/ 1124917 w 1166050"/>
                  <a:gd name="connsiteY7" fmla="*/ 677753 h 894132"/>
                  <a:gd name="connsiteX8" fmla="*/ 1124023 w 1166050"/>
                  <a:gd name="connsiteY8" fmla="*/ 677753 h 894132"/>
                  <a:gd name="connsiteX9" fmla="*/ 1122234 w 1166050"/>
                  <a:gd name="connsiteY9" fmla="*/ 674176 h 894132"/>
                  <a:gd name="connsiteX10" fmla="*/ 1068582 w 1166050"/>
                  <a:gd name="connsiteY10" fmla="*/ 699212 h 894132"/>
                  <a:gd name="connsiteX11" fmla="*/ 1060534 w 1166050"/>
                  <a:gd name="connsiteY11" fmla="*/ 697424 h 894132"/>
                  <a:gd name="connsiteX12" fmla="*/ 991680 w 1166050"/>
                  <a:gd name="connsiteY12" fmla="*/ 737660 h 894132"/>
                  <a:gd name="connsiteX13" fmla="*/ 991680 w 1166050"/>
                  <a:gd name="connsiteY13" fmla="*/ 734083 h 894132"/>
                  <a:gd name="connsiteX14" fmla="*/ 961277 w 1166050"/>
                  <a:gd name="connsiteY14" fmla="*/ 745707 h 894132"/>
                  <a:gd name="connsiteX15" fmla="*/ 919249 w 1166050"/>
                  <a:gd name="connsiteY15" fmla="*/ 747495 h 894132"/>
                  <a:gd name="connsiteX16" fmla="*/ 857548 w 1166050"/>
                  <a:gd name="connsiteY16" fmla="*/ 758225 h 894132"/>
                  <a:gd name="connsiteX17" fmla="*/ 855760 w 1166050"/>
                  <a:gd name="connsiteY17" fmla="*/ 759119 h 894132"/>
                  <a:gd name="connsiteX18" fmla="*/ 824462 w 1166050"/>
                  <a:gd name="connsiteY18" fmla="*/ 771637 h 894132"/>
                  <a:gd name="connsiteX19" fmla="*/ 820885 w 1166050"/>
                  <a:gd name="connsiteY19" fmla="*/ 775213 h 894132"/>
                  <a:gd name="connsiteX20" fmla="*/ 809261 w 1166050"/>
                  <a:gd name="connsiteY20" fmla="*/ 785049 h 894132"/>
                  <a:gd name="connsiteX21" fmla="*/ 781540 w 1166050"/>
                  <a:gd name="connsiteY21" fmla="*/ 807402 h 894132"/>
                  <a:gd name="connsiteX22" fmla="*/ 778858 w 1166050"/>
                  <a:gd name="connsiteY22" fmla="*/ 808296 h 894132"/>
                  <a:gd name="connsiteX23" fmla="*/ 752031 w 1166050"/>
                  <a:gd name="connsiteY23" fmla="*/ 834226 h 894132"/>
                  <a:gd name="connsiteX24" fmla="*/ 746666 w 1166050"/>
                  <a:gd name="connsiteY24" fmla="*/ 835120 h 894132"/>
                  <a:gd name="connsiteX25" fmla="*/ 747560 w 1166050"/>
                  <a:gd name="connsiteY25" fmla="*/ 833332 h 894132"/>
                  <a:gd name="connsiteX26" fmla="*/ 752031 w 1166050"/>
                  <a:gd name="connsiteY26" fmla="*/ 826179 h 894132"/>
                  <a:gd name="connsiteX27" fmla="*/ 757396 w 1166050"/>
                  <a:gd name="connsiteY27" fmla="*/ 818132 h 894132"/>
                  <a:gd name="connsiteX28" fmla="*/ 764550 w 1166050"/>
                  <a:gd name="connsiteY28" fmla="*/ 808296 h 894132"/>
                  <a:gd name="connsiteX29" fmla="*/ 764550 w 1166050"/>
                  <a:gd name="connsiteY29" fmla="*/ 806508 h 894132"/>
                  <a:gd name="connsiteX30" fmla="*/ 761868 w 1166050"/>
                  <a:gd name="connsiteY30" fmla="*/ 805614 h 894132"/>
                  <a:gd name="connsiteX31" fmla="*/ 790482 w 1166050"/>
                  <a:gd name="connsiteY31" fmla="*/ 784155 h 894132"/>
                  <a:gd name="connsiteX32" fmla="*/ 788694 w 1166050"/>
                  <a:gd name="connsiteY32" fmla="*/ 782366 h 894132"/>
                  <a:gd name="connsiteX33" fmla="*/ 791377 w 1166050"/>
                  <a:gd name="connsiteY33" fmla="*/ 777896 h 894132"/>
                  <a:gd name="connsiteX34" fmla="*/ 792271 w 1166050"/>
                  <a:gd name="connsiteY34" fmla="*/ 776107 h 894132"/>
                  <a:gd name="connsiteX35" fmla="*/ 791377 w 1166050"/>
                  <a:gd name="connsiteY35" fmla="*/ 774319 h 894132"/>
                  <a:gd name="connsiteX36" fmla="*/ 783329 w 1166050"/>
                  <a:gd name="connsiteY36" fmla="*/ 779684 h 894132"/>
                  <a:gd name="connsiteX37" fmla="*/ 769915 w 1166050"/>
                  <a:gd name="connsiteY37" fmla="*/ 790414 h 894132"/>
                  <a:gd name="connsiteX38" fmla="*/ 767233 w 1166050"/>
                  <a:gd name="connsiteY38" fmla="*/ 790414 h 894132"/>
                  <a:gd name="connsiteX39" fmla="*/ 765444 w 1166050"/>
                  <a:gd name="connsiteY39" fmla="*/ 789519 h 894132"/>
                  <a:gd name="connsiteX40" fmla="*/ 765444 w 1166050"/>
                  <a:gd name="connsiteY40" fmla="*/ 788625 h 894132"/>
                  <a:gd name="connsiteX41" fmla="*/ 766339 w 1166050"/>
                  <a:gd name="connsiteY41" fmla="*/ 786837 h 894132"/>
                  <a:gd name="connsiteX42" fmla="*/ 767233 w 1166050"/>
                  <a:gd name="connsiteY42" fmla="*/ 785049 h 894132"/>
                  <a:gd name="connsiteX43" fmla="*/ 768127 w 1166050"/>
                  <a:gd name="connsiteY43" fmla="*/ 784155 h 894132"/>
                  <a:gd name="connsiteX44" fmla="*/ 769021 w 1166050"/>
                  <a:gd name="connsiteY44" fmla="*/ 782366 h 894132"/>
                  <a:gd name="connsiteX45" fmla="*/ 769915 w 1166050"/>
                  <a:gd name="connsiteY45" fmla="*/ 780578 h 894132"/>
                  <a:gd name="connsiteX46" fmla="*/ 771704 w 1166050"/>
                  <a:gd name="connsiteY46" fmla="*/ 777002 h 894132"/>
                  <a:gd name="connsiteX47" fmla="*/ 772598 w 1166050"/>
                  <a:gd name="connsiteY47" fmla="*/ 775213 h 894132"/>
                  <a:gd name="connsiteX48" fmla="*/ 774387 w 1166050"/>
                  <a:gd name="connsiteY48" fmla="*/ 772531 h 894132"/>
                  <a:gd name="connsiteX49" fmla="*/ 773492 w 1166050"/>
                  <a:gd name="connsiteY49" fmla="*/ 769849 h 894132"/>
                  <a:gd name="connsiteX50" fmla="*/ 785117 w 1166050"/>
                  <a:gd name="connsiteY50" fmla="*/ 760013 h 894132"/>
                  <a:gd name="connsiteX51" fmla="*/ 784223 w 1166050"/>
                  <a:gd name="connsiteY51" fmla="*/ 760013 h 894132"/>
                  <a:gd name="connsiteX52" fmla="*/ 803895 w 1166050"/>
                  <a:gd name="connsiteY52" fmla="*/ 749283 h 894132"/>
                  <a:gd name="connsiteX53" fmla="*/ 806578 w 1166050"/>
                  <a:gd name="connsiteY53" fmla="*/ 746601 h 894132"/>
                  <a:gd name="connsiteX54" fmla="*/ 779752 w 1166050"/>
                  <a:gd name="connsiteY54" fmla="*/ 760013 h 894132"/>
                  <a:gd name="connsiteX55" fmla="*/ 777069 w 1166050"/>
                  <a:gd name="connsiteY55" fmla="*/ 761801 h 894132"/>
                  <a:gd name="connsiteX56" fmla="*/ 772598 w 1166050"/>
                  <a:gd name="connsiteY56" fmla="*/ 760013 h 894132"/>
                  <a:gd name="connsiteX57" fmla="*/ 772598 w 1166050"/>
                  <a:gd name="connsiteY57" fmla="*/ 759119 h 894132"/>
                  <a:gd name="connsiteX58" fmla="*/ 782434 w 1166050"/>
                  <a:gd name="connsiteY58" fmla="*/ 751072 h 894132"/>
                  <a:gd name="connsiteX59" fmla="*/ 786011 w 1166050"/>
                  <a:gd name="connsiteY59" fmla="*/ 752860 h 894132"/>
                  <a:gd name="connsiteX60" fmla="*/ 977372 w 1166050"/>
                  <a:gd name="connsiteY60" fmla="*/ 699212 h 894132"/>
                  <a:gd name="connsiteX61" fmla="*/ 992574 w 1166050"/>
                  <a:gd name="connsiteY61" fmla="*/ 689377 h 894132"/>
                  <a:gd name="connsiteX62" fmla="*/ 1017612 w 1166050"/>
                  <a:gd name="connsiteY62" fmla="*/ 672388 h 894132"/>
                  <a:gd name="connsiteX63" fmla="*/ 1046227 w 1166050"/>
                  <a:gd name="connsiteY63" fmla="*/ 633940 h 894132"/>
                  <a:gd name="connsiteX64" fmla="*/ 1044438 w 1166050"/>
                  <a:gd name="connsiteY64" fmla="*/ 630364 h 894132"/>
                  <a:gd name="connsiteX65" fmla="*/ 970219 w 1166050"/>
                  <a:gd name="connsiteY65" fmla="*/ 685800 h 894132"/>
                  <a:gd name="connsiteX66" fmla="*/ 858442 w 1166050"/>
                  <a:gd name="connsiteY66" fmla="*/ 706365 h 894132"/>
                  <a:gd name="connsiteX67" fmla="*/ 866490 w 1166050"/>
                  <a:gd name="connsiteY67" fmla="*/ 702789 h 894132"/>
                  <a:gd name="connsiteX68" fmla="*/ 873644 w 1166050"/>
                  <a:gd name="connsiteY68" fmla="*/ 692953 h 894132"/>
                  <a:gd name="connsiteX69" fmla="*/ 879009 w 1166050"/>
                  <a:gd name="connsiteY69" fmla="*/ 692953 h 894132"/>
                  <a:gd name="connsiteX70" fmla="*/ 882586 w 1166050"/>
                  <a:gd name="connsiteY70" fmla="*/ 689377 h 894132"/>
                  <a:gd name="connsiteX71" fmla="*/ 889740 w 1166050"/>
                  <a:gd name="connsiteY71" fmla="*/ 687588 h 894132"/>
                  <a:gd name="connsiteX72" fmla="*/ 866490 w 1166050"/>
                  <a:gd name="connsiteY72" fmla="*/ 687588 h 894132"/>
                  <a:gd name="connsiteX73" fmla="*/ 871855 w 1166050"/>
                  <a:gd name="connsiteY73" fmla="*/ 677753 h 894132"/>
                  <a:gd name="connsiteX74" fmla="*/ 879009 w 1166050"/>
                  <a:gd name="connsiteY74" fmla="*/ 677753 h 894132"/>
                  <a:gd name="connsiteX75" fmla="*/ 882586 w 1166050"/>
                  <a:gd name="connsiteY75" fmla="*/ 670600 h 894132"/>
                  <a:gd name="connsiteX76" fmla="*/ 955017 w 1166050"/>
                  <a:gd name="connsiteY76" fmla="*/ 630364 h 894132"/>
                  <a:gd name="connsiteX77" fmla="*/ 941604 w 1166050"/>
                  <a:gd name="connsiteY77" fmla="*/ 632152 h 894132"/>
                  <a:gd name="connsiteX78" fmla="*/ 945181 w 1166050"/>
                  <a:gd name="connsiteY78" fmla="*/ 626787 h 894132"/>
                  <a:gd name="connsiteX79" fmla="*/ 997939 w 1166050"/>
                  <a:gd name="connsiteY79" fmla="*/ 604434 h 894132"/>
                  <a:gd name="connsiteX80" fmla="*/ 979161 w 1166050"/>
                  <a:gd name="connsiteY80" fmla="*/ 604434 h 894132"/>
                  <a:gd name="connsiteX81" fmla="*/ 988997 w 1166050"/>
                  <a:gd name="connsiteY81" fmla="*/ 599069 h 894132"/>
                  <a:gd name="connsiteX82" fmla="*/ 988997 w 1166050"/>
                  <a:gd name="connsiteY82" fmla="*/ 593704 h 894132"/>
                  <a:gd name="connsiteX83" fmla="*/ 992574 w 1166050"/>
                  <a:gd name="connsiteY83" fmla="*/ 591916 h 894132"/>
                  <a:gd name="connsiteX84" fmla="*/ 988997 w 1166050"/>
                  <a:gd name="connsiteY84" fmla="*/ 590128 h 894132"/>
                  <a:gd name="connsiteX85" fmla="*/ 998833 w 1166050"/>
                  <a:gd name="connsiteY85" fmla="*/ 584763 h 894132"/>
                  <a:gd name="connsiteX86" fmla="*/ 993468 w 1166050"/>
                  <a:gd name="connsiteY86" fmla="*/ 582975 h 894132"/>
                  <a:gd name="connsiteX87" fmla="*/ 1015823 w 1166050"/>
                  <a:gd name="connsiteY87" fmla="*/ 573139 h 894132"/>
                  <a:gd name="connsiteX88" fmla="*/ 1008670 w 1166050"/>
                  <a:gd name="connsiteY88" fmla="*/ 569563 h 894132"/>
                  <a:gd name="connsiteX89" fmla="*/ 1012247 w 1166050"/>
                  <a:gd name="connsiteY89" fmla="*/ 567774 h 894132"/>
                  <a:gd name="connsiteX90" fmla="*/ 1008670 w 1166050"/>
                  <a:gd name="connsiteY90" fmla="*/ 567774 h 894132"/>
                  <a:gd name="connsiteX91" fmla="*/ 1006881 w 1166050"/>
                  <a:gd name="connsiteY91" fmla="*/ 560621 h 894132"/>
                  <a:gd name="connsiteX92" fmla="*/ 1022083 w 1166050"/>
                  <a:gd name="connsiteY92" fmla="*/ 520385 h 894132"/>
                  <a:gd name="connsiteX93" fmla="*/ 1018506 w 1166050"/>
                  <a:gd name="connsiteY93" fmla="*/ 518597 h 894132"/>
                  <a:gd name="connsiteX94" fmla="*/ 949652 w 1166050"/>
                  <a:gd name="connsiteY94" fmla="*/ 550786 h 894132"/>
                  <a:gd name="connsiteX95" fmla="*/ 938027 w 1166050"/>
                  <a:gd name="connsiteY95" fmla="*/ 550786 h 894132"/>
                  <a:gd name="connsiteX96" fmla="*/ 909412 w 1166050"/>
                  <a:gd name="connsiteY96" fmla="*/ 548998 h 894132"/>
                  <a:gd name="connsiteX97" fmla="*/ 892422 w 1166050"/>
                  <a:gd name="connsiteY97" fmla="*/ 535586 h 894132"/>
                  <a:gd name="connsiteX98" fmla="*/ 850394 w 1166050"/>
                  <a:gd name="connsiteY98" fmla="*/ 515021 h 894132"/>
                  <a:gd name="connsiteX99" fmla="*/ 720734 w 1166050"/>
                  <a:gd name="connsiteY99" fmla="*/ 496244 h 894132"/>
                  <a:gd name="connsiteX100" fmla="*/ 779752 w 1166050"/>
                  <a:gd name="connsiteY100" fmla="*/ 479255 h 894132"/>
                  <a:gd name="connsiteX101" fmla="*/ 865596 w 1166050"/>
                  <a:gd name="connsiteY101" fmla="*/ 462267 h 894132"/>
                  <a:gd name="connsiteX102" fmla="*/ 848606 w 1166050"/>
                  <a:gd name="connsiteY102" fmla="*/ 462267 h 894132"/>
                  <a:gd name="connsiteX103" fmla="*/ 776175 w 1166050"/>
                  <a:gd name="connsiteY103" fmla="*/ 472102 h 894132"/>
                  <a:gd name="connsiteX104" fmla="*/ 726993 w 1166050"/>
                  <a:gd name="connsiteY104" fmla="*/ 485514 h 894132"/>
                  <a:gd name="connsiteX105" fmla="*/ 700167 w 1166050"/>
                  <a:gd name="connsiteY105" fmla="*/ 497138 h 894132"/>
                  <a:gd name="connsiteX106" fmla="*/ 700167 w 1166050"/>
                  <a:gd name="connsiteY106" fmla="*/ 491773 h 894132"/>
                  <a:gd name="connsiteX107" fmla="*/ 764550 w 1166050"/>
                  <a:gd name="connsiteY107" fmla="*/ 449749 h 894132"/>
                  <a:gd name="connsiteX108" fmla="*/ 853971 w 1166050"/>
                  <a:gd name="connsiteY108" fmla="*/ 453325 h 894132"/>
                  <a:gd name="connsiteX109" fmla="*/ 918354 w 1166050"/>
                  <a:gd name="connsiteY109" fmla="*/ 464949 h 894132"/>
                  <a:gd name="connsiteX110" fmla="*/ 935344 w 1166050"/>
                  <a:gd name="connsiteY110" fmla="*/ 480149 h 894132"/>
                  <a:gd name="connsiteX111" fmla="*/ 965748 w 1166050"/>
                  <a:gd name="connsiteY111" fmla="*/ 487302 h 894132"/>
                  <a:gd name="connsiteX112" fmla="*/ 965748 w 1166050"/>
                  <a:gd name="connsiteY112" fmla="*/ 477467 h 894132"/>
                  <a:gd name="connsiteX113" fmla="*/ 988103 w 1166050"/>
                  <a:gd name="connsiteY113" fmla="*/ 475679 h 894132"/>
                  <a:gd name="connsiteX114" fmla="*/ 969324 w 1166050"/>
                  <a:gd name="connsiteY114" fmla="*/ 439913 h 894132"/>
                  <a:gd name="connsiteX115" fmla="*/ 971113 w 1166050"/>
                  <a:gd name="connsiteY115" fmla="*/ 436337 h 894132"/>
                  <a:gd name="connsiteX116" fmla="*/ 1011352 w 1166050"/>
                  <a:gd name="connsiteY116" fmla="*/ 470314 h 894132"/>
                  <a:gd name="connsiteX117" fmla="*/ 1036390 w 1166050"/>
                  <a:gd name="connsiteY117" fmla="*/ 468526 h 894132"/>
                  <a:gd name="connsiteX118" fmla="*/ 997045 w 1166050"/>
                  <a:gd name="connsiteY118" fmla="*/ 417560 h 894132"/>
                  <a:gd name="connsiteX119" fmla="*/ 997045 w 1166050"/>
                  <a:gd name="connsiteY119" fmla="*/ 410407 h 894132"/>
                  <a:gd name="connsiteX120" fmla="*/ 991680 w 1166050"/>
                  <a:gd name="connsiteY120" fmla="*/ 406831 h 894132"/>
                  <a:gd name="connsiteX121" fmla="*/ 991680 w 1166050"/>
                  <a:gd name="connsiteY121" fmla="*/ 399677 h 894132"/>
                  <a:gd name="connsiteX122" fmla="*/ 983632 w 1166050"/>
                  <a:gd name="connsiteY122" fmla="*/ 384477 h 894132"/>
                  <a:gd name="connsiteX123" fmla="*/ 978267 w 1166050"/>
                  <a:gd name="connsiteY123" fmla="*/ 354077 h 894132"/>
                  <a:gd name="connsiteX124" fmla="*/ 971113 w 1166050"/>
                  <a:gd name="connsiteY124" fmla="*/ 325464 h 894132"/>
                  <a:gd name="connsiteX125" fmla="*/ 955911 w 1166050"/>
                  <a:gd name="connsiteY125" fmla="*/ 244098 h 894132"/>
                  <a:gd name="connsiteX126" fmla="*/ 989891 w 1166050"/>
                  <a:gd name="connsiteY126" fmla="*/ 158262 h 894132"/>
                  <a:gd name="connsiteX127" fmla="*/ 1037284 w 1166050"/>
                  <a:gd name="connsiteY127" fmla="*/ 104614 h 894132"/>
                  <a:gd name="connsiteX128" fmla="*/ 1069476 w 1166050"/>
                  <a:gd name="connsiteY128" fmla="*/ 50966 h 894132"/>
                  <a:gd name="connsiteX129" fmla="*/ 1121340 w 1166050"/>
                  <a:gd name="connsiteY129" fmla="*/ 16989 h 894132"/>
                  <a:gd name="connsiteX130" fmla="*/ 1166051 w 1166050"/>
                  <a:gd name="connsiteY130" fmla="*/ 0 h 894132"/>
                  <a:gd name="connsiteX131" fmla="*/ 0 w 1166050"/>
                  <a:gd name="connsiteY131" fmla="*/ 0 h 894132"/>
                  <a:gd name="connsiteX132" fmla="*/ 0 w 1166050"/>
                  <a:gd name="connsiteY132" fmla="*/ 894133 h 894132"/>
                  <a:gd name="connsiteX133" fmla="*/ 828933 w 1166050"/>
                  <a:gd name="connsiteY133" fmla="*/ 894133 h 894132"/>
                  <a:gd name="connsiteX134" fmla="*/ 938027 w 1166050"/>
                  <a:gd name="connsiteY134" fmla="*/ 837803 h 894132"/>
                  <a:gd name="connsiteX135" fmla="*/ 1023871 w 1166050"/>
                  <a:gd name="connsiteY135" fmla="*/ 790414 h 894132"/>
                  <a:gd name="connsiteX136" fmla="*/ 764550 w 1166050"/>
                  <a:gd name="connsiteY136" fmla="*/ 668812 h 894132"/>
                  <a:gd name="connsiteX137" fmla="*/ 756502 w 1166050"/>
                  <a:gd name="connsiteY137" fmla="*/ 667023 h 894132"/>
                  <a:gd name="connsiteX138" fmla="*/ 777069 w 1166050"/>
                  <a:gd name="connsiteY138" fmla="*/ 655400 h 894132"/>
                  <a:gd name="connsiteX139" fmla="*/ 788694 w 1166050"/>
                  <a:gd name="connsiteY139" fmla="*/ 651823 h 894132"/>
                  <a:gd name="connsiteX140" fmla="*/ 800319 w 1166050"/>
                  <a:gd name="connsiteY140" fmla="*/ 658976 h 894132"/>
                  <a:gd name="connsiteX141" fmla="*/ 764550 w 1166050"/>
                  <a:gd name="connsiteY141" fmla="*/ 668812 h 894132"/>
                  <a:gd name="connsiteX142" fmla="*/ 505229 w 1166050"/>
                  <a:gd name="connsiteY142" fmla="*/ 632152 h 894132"/>
                  <a:gd name="connsiteX143" fmla="*/ 503441 w 1166050"/>
                  <a:gd name="connsiteY143" fmla="*/ 628576 h 894132"/>
                  <a:gd name="connsiteX144" fmla="*/ 557988 w 1166050"/>
                  <a:gd name="connsiteY144" fmla="*/ 542739 h 894132"/>
                  <a:gd name="connsiteX145" fmla="*/ 615217 w 1166050"/>
                  <a:gd name="connsiteY145" fmla="*/ 495350 h 894132"/>
                  <a:gd name="connsiteX146" fmla="*/ 710003 w 1166050"/>
                  <a:gd name="connsiteY146" fmla="*/ 421137 h 894132"/>
                  <a:gd name="connsiteX147" fmla="*/ 753820 w 1166050"/>
                  <a:gd name="connsiteY147" fmla="*/ 422925 h 894132"/>
                  <a:gd name="connsiteX148" fmla="*/ 733253 w 1166050"/>
                  <a:gd name="connsiteY148" fmla="*/ 432760 h 894132"/>
                  <a:gd name="connsiteX149" fmla="*/ 727888 w 1166050"/>
                  <a:gd name="connsiteY149" fmla="*/ 430972 h 894132"/>
                  <a:gd name="connsiteX150" fmla="*/ 729676 w 1166050"/>
                  <a:gd name="connsiteY150" fmla="*/ 425607 h 894132"/>
                  <a:gd name="connsiteX151" fmla="*/ 676023 w 1166050"/>
                  <a:gd name="connsiteY151" fmla="*/ 474785 h 894132"/>
                  <a:gd name="connsiteX152" fmla="*/ 637572 w 1166050"/>
                  <a:gd name="connsiteY152" fmla="*/ 518597 h 894132"/>
                  <a:gd name="connsiteX153" fmla="*/ 635784 w 1166050"/>
                  <a:gd name="connsiteY153" fmla="*/ 515021 h 894132"/>
                  <a:gd name="connsiteX154" fmla="*/ 505229 w 1166050"/>
                  <a:gd name="connsiteY154" fmla="*/ 632152 h 894132"/>
                  <a:gd name="connsiteX155" fmla="*/ 645620 w 1166050"/>
                  <a:gd name="connsiteY155" fmla="*/ 520385 h 894132"/>
                  <a:gd name="connsiteX156" fmla="*/ 640255 w 1166050"/>
                  <a:gd name="connsiteY156" fmla="*/ 527538 h 894132"/>
                  <a:gd name="connsiteX157" fmla="*/ 633101 w 1166050"/>
                  <a:gd name="connsiteY157" fmla="*/ 534692 h 894132"/>
                  <a:gd name="connsiteX158" fmla="*/ 629524 w 1166050"/>
                  <a:gd name="connsiteY158" fmla="*/ 532903 h 894132"/>
                  <a:gd name="connsiteX159" fmla="*/ 642938 w 1166050"/>
                  <a:gd name="connsiteY159" fmla="*/ 517703 h 894132"/>
                  <a:gd name="connsiteX160" fmla="*/ 645620 w 1166050"/>
                  <a:gd name="connsiteY160" fmla="*/ 520385 h 894132"/>
                  <a:gd name="connsiteX161" fmla="*/ 724311 w 1166050"/>
                  <a:gd name="connsiteY161" fmla="*/ 773425 h 894132"/>
                  <a:gd name="connsiteX162" fmla="*/ 719840 w 1166050"/>
                  <a:gd name="connsiteY162" fmla="*/ 778790 h 894132"/>
                  <a:gd name="connsiteX163" fmla="*/ 721628 w 1166050"/>
                  <a:gd name="connsiteY163" fmla="*/ 781472 h 894132"/>
                  <a:gd name="connsiteX164" fmla="*/ 709109 w 1166050"/>
                  <a:gd name="connsiteY164" fmla="*/ 790414 h 894132"/>
                  <a:gd name="connsiteX165" fmla="*/ 706426 w 1166050"/>
                  <a:gd name="connsiteY165" fmla="*/ 790414 h 894132"/>
                  <a:gd name="connsiteX166" fmla="*/ 700167 w 1166050"/>
                  <a:gd name="connsiteY166" fmla="*/ 796673 h 894132"/>
                  <a:gd name="connsiteX167" fmla="*/ 691225 w 1166050"/>
                  <a:gd name="connsiteY167" fmla="*/ 794884 h 894132"/>
                  <a:gd name="connsiteX168" fmla="*/ 703744 w 1166050"/>
                  <a:gd name="connsiteY168" fmla="*/ 783261 h 894132"/>
                  <a:gd name="connsiteX169" fmla="*/ 710898 w 1166050"/>
                  <a:gd name="connsiteY169" fmla="*/ 776107 h 894132"/>
                  <a:gd name="connsiteX170" fmla="*/ 714474 w 1166050"/>
                  <a:gd name="connsiteY170" fmla="*/ 772531 h 894132"/>
                  <a:gd name="connsiteX171" fmla="*/ 724311 w 1166050"/>
                  <a:gd name="connsiteY171" fmla="*/ 773425 h 894132"/>
                  <a:gd name="connsiteX172" fmla="*/ 693908 w 1166050"/>
                  <a:gd name="connsiteY172" fmla="*/ 760013 h 894132"/>
                  <a:gd name="connsiteX173" fmla="*/ 674235 w 1166050"/>
                  <a:gd name="connsiteY173" fmla="*/ 773425 h 894132"/>
                  <a:gd name="connsiteX174" fmla="*/ 651880 w 1166050"/>
                  <a:gd name="connsiteY174" fmla="*/ 784155 h 894132"/>
                  <a:gd name="connsiteX175" fmla="*/ 649197 w 1166050"/>
                  <a:gd name="connsiteY175" fmla="*/ 783261 h 894132"/>
                  <a:gd name="connsiteX176" fmla="*/ 632207 w 1166050"/>
                  <a:gd name="connsiteY176" fmla="*/ 796673 h 894132"/>
                  <a:gd name="connsiteX177" fmla="*/ 629524 w 1166050"/>
                  <a:gd name="connsiteY177" fmla="*/ 799355 h 894132"/>
                  <a:gd name="connsiteX178" fmla="*/ 626842 w 1166050"/>
                  <a:gd name="connsiteY178" fmla="*/ 802037 h 894132"/>
                  <a:gd name="connsiteX179" fmla="*/ 623265 w 1166050"/>
                  <a:gd name="connsiteY179" fmla="*/ 805614 h 894132"/>
                  <a:gd name="connsiteX180" fmla="*/ 620582 w 1166050"/>
                  <a:gd name="connsiteY180" fmla="*/ 808296 h 894132"/>
                  <a:gd name="connsiteX181" fmla="*/ 617005 w 1166050"/>
                  <a:gd name="connsiteY181" fmla="*/ 807402 h 894132"/>
                  <a:gd name="connsiteX182" fmla="*/ 614323 w 1166050"/>
                  <a:gd name="connsiteY182" fmla="*/ 809190 h 894132"/>
                  <a:gd name="connsiteX183" fmla="*/ 611640 w 1166050"/>
                  <a:gd name="connsiteY183" fmla="*/ 810979 h 894132"/>
                  <a:gd name="connsiteX184" fmla="*/ 609852 w 1166050"/>
                  <a:gd name="connsiteY184" fmla="*/ 810979 h 894132"/>
                  <a:gd name="connsiteX185" fmla="*/ 603592 w 1166050"/>
                  <a:gd name="connsiteY185" fmla="*/ 816343 h 894132"/>
                  <a:gd name="connsiteX186" fmla="*/ 593756 w 1166050"/>
                  <a:gd name="connsiteY186" fmla="*/ 827073 h 894132"/>
                  <a:gd name="connsiteX187" fmla="*/ 593756 w 1166050"/>
                  <a:gd name="connsiteY187" fmla="*/ 827967 h 894132"/>
                  <a:gd name="connsiteX188" fmla="*/ 592862 w 1166050"/>
                  <a:gd name="connsiteY188" fmla="*/ 828861 h 894132"/>
                  <a:gd name="connsiteX189" fmla="*/ 591968 w 1166050"/>
                  <a:gd name="connsiteY189" fmla="*/ 829755 h 894132"/>
                  <a:gd name="connsiteX190" fmla="*/ 591073 w 1166050"/>
                  <a:gd name="connsiteY190" fmla="*/ 831544 h 894132"/>
                  <a:gd name="connsiteX191" fmla="*/ 589285 w 1166050"/>
                  <a:gd name="connsiteY191" fmla="*/ 832438 h 894132"/>
                  <a:gd name="connsiteX192" fmla="*/ 588391 w 1166050"/>
                  <a:gd name="connsiteY192" fmla="*/ 831544 h 894132"/>
                  <a:gd name="connsiteX193" fmla="*/ 587496 w 1166050"/>
                  <a:gd name="connsiteY193" fmla="*/ 830650 h 894132"/>
                  <a:gd name="connsiteX194" fmla="*/ 585708 w 1166050"/>
                  <a:gd name="connsiteY194" fmla="*/ 827967 h 894132"/>
                  <a:gd name="connsiteX195" fmla="*/ 585708 w 1166050"/>
                  <a:gd name="connsiteY195" fmla="*/ 827073 h 894132"/>
                  <a:gd name="connsiteX196" fmla="*/ 591073 w 1166050"/>
                  <a:gd name="connsiteY196" fmla="*/ 820814 h 894132"/>
                  <a:gd name="connsiteX197" fmla="*/ 592862 w 1166050"/>
                  <a:gd name="connsiteY197" fmla="*/ 819026 h 894132"/>
                  <a:gd name="connsiteX198" fmla="*/ 595544 w 1166050"/>
                  <a:gd name="connsiteY198" fmla="*/ 815449 h 894132"/>
                  <a:gd name="connsiteX199" fmla="*/ 596439 w 1166050"/>
                  <a:gd name="connsiteY199" fmla="*/ 813661 h 894132"/>
                  <a:gd name="connsiteX200" fmla="*/ 601804 w 1166050"/>
                  <a:gd name="connsiteY200" fmla="*/ 806508 h 894132"/>
                  <a:gd name="connsiteX201" fmla="*/ 602698 w 1166050"/>
                  <a:gd name="connsiteY201" fmla="*/ 805614 h 894132"/>
                  <a:gd name="connsiteX202" fmla="*/ 605381 w 1166050"/>
                  <a:gd name="connsiteY202" fmla="*/ 802037 h 894132"/>
                  <a:gd name="connsiteX203" fmla="*/ 607169 w 1166050"/>
                  <a:gd name="connsiteY203" fmla="*/ 798461 h 894132"/>
                  <a:gd name="connsiteX204" fmla="*/ 607169 w 1166050"/>
                  <a:gd name="connsiteY204" fmla="*/ 797567 h 894132"/>
                  <a:gd name="connsiteX205" fmla="*/ 608958 w 1166050"/>
                  <a:gd name="connsiteY205" fmla="*/ 793990 h 894132"/>
                  <a:gd name="connsiteX206" fmla="*/ 608958 w 1166050"/>
                  <a:gd name="connsiteY206" fmla="*/ 793096 h 894132"/>
                  <a:gd name="connsiteX207" fmla="*/ 609852 w 1166050"/>
                  <a:gd name="connsiteY207" fmla="*/ 791308 h 894132"/>
                  <a:gd name="connsiteX208" fmla="*/ 610746 w 1166050"/>
                  <a:gd name="connsiteY208" fmla="*/ 788625 h 894132"/>
                  <a:gd name="connsiteX209" fmla="*/ 610746 w 1166050"/>
                  <a:gd name="connsiteY209" fmla="*/ 787731 h 894132"/>
                  <a:gd name="connsiteX210" fmla="*/ 617900 w 1166050"/>
                  <a:gd name="connsiteY210" fmla="*/ 778790 h 894132"/>
                  <a:gd name="connsiteX211" fmla="*/ 617005 w 1166050"/>
                  <a:gd name="connsiteY211" fmla="*/ 778790 h 894132"/>
                  <a:gd name="connsiteX212" fmla="*/ 610746 w 1166050"/>
                  <a:gd name="connsiteY212" fmla="*/ 784155 h 894132"/>
                  <a:gd name="connsiteX213" fmla="*/ 608063 w 1166050"/>
                  <a:gd name="connsiteY213" fmla="*/ 781472 h 894132"/>
                  <a:gd name="connsiteX214" fmla="*/ 611640 w 1166050"/>
                  <a:gd name="connsiteY214" fmla="*/ 777896 h 894132"/>
                  <a:gd name="connsiteX215" fmla="*/ 620582 w 1166050"/>
                  <a:gd name="connsiteY215" fmla="*/ 768954 h 894132"/>
                  <a:gd name="connsiteX216" fmla="*/ 625948 w 1166050"/>
                  <a:gd name="connsiteY216" fmla="*/ 765378 h 894132"/>
                  <a:gd name="connsiteX217" fmla="*/ 626842 w 1166050"/>
                  <a:gd name="connsiteY217" fmla="*/ 764484 h 894132"/>
                  <a:gd name="connsiteX218" fmla="*/ 630419 w 1166050"/>
                  <a:gd name="connsiteY218" fmla="*/ 760013 h 894132"/>
                  <a:gd name="connsiteX219" fmla="*/ 694802 w 1166050"/>
                  <a:gd name="connsiteY219" fmla="*/ 734977 h 894132"/>
                  <a:gd name="connsiteX220" fmla="*/ 721628 w 1166050"/>
                  <a:gd name="connsiteY220" fmla="*/ 734977 h 894132"/>
                  <a:gd name="connsiteX221" fmla="*/ 736830 w 1166050"/>
                  <a:gd name="connsiteY221" fmla="*/ 738554 h 894132"/>
                  <a:gd name="connsiteX222" fmla="*/ 693908 w 1166050"/>
                  <a:gd name="connsiteY222" fmla="*/ 760013 h 894132"/>
                  <a:gd name="connsiteX223" fmla="*/ 728782 w 1166050"/>
                  <a:gd name="connsiteY223" fmla="*/ 641988 h 894132"/>
                  <a:gd name="connsiteX224" fmla="*/ 735935 w 1166050"/>
                  <a:gd name="connsiteY224" fmla="*/ 638411 h 894132"/>
                  <a:gd name="connsiteX225" fmla="*/ 722522 w 1166050"/>
                  <a:gd name="connsiteY225" fmla="*/ 638411 h 894132"/>
                  <a:gd name="connsiteX226" fmla="*/ 720734 w 1166050"/>
                  <a:gd name="connsiteY226" fmla="*/ 634834 h 894132"/>
                  <a:gd name="connsiteX227" fmla="*/ 693908 w 1166050"/>
                  <a:gd name="connsiteY227" fmla="*/ 641988 h 894132"/>
                  <a:gd name="connsiteX228" fmla="*/ 658139 w 1166050"/>
                  <a:gd name="connsiteY228" fmla="*/ 657188 h 894132"/>
                  <a:gd name="connsiteX229" fmla="*/ 604486 w 1166050"/>
                  <a:gd name="connsiteY229" fmla="*/ 685800 h 894132"/>
                  <a:gd name="connsiteX230" fmla="*/ 602698 w 1166050"/>
                  <a:gd name="connsiteY230" fmla="*/ 682223 h 894132"/>
                  <a:gd name="connsiteX231" fmla="*/ 614323 w 1166050"/>
                  <a:gd name="connsiteY231" fmla="*/ 670600 h 894132"/>
                  <a:gd name="connsiteX232" fmla="*/ 612534 w 1166050"/>
                  <a:gd name="connsiteY232" fmla="*/ 667023 h 894132"/>
                  <a:gd name="connsiteX233" fmla="*/ 661716 w 1166050"/>
                  <a:gd name="connsiteY233" fmla="*/ 623211 h 894132"/>
                  <a:gd name="connsiteX234" fmla="*/ 661716 w 1166050"/>
                  <a:gd name="connsiteY234" fmla="*/ 617846 h 894132"/>
                  <a:gd name="connsiteX235" fmla="*/ 678706 w 1166050"/>
                  <a:gd name="connsiteY235" fmla="*/ 599069 h 894132"/>
                  <a:gd name="connsiteX236" fmla="*/ 695696 w 1166050"/>
                  <a:gd name="connsiteY236" fmla="*/ 583869 h 894132"/>
                  <a:gd name="connsiteX237" fmla="*/ 690331 w 1166050"/>
                  <a:gd name="connsiteY237" fmla="*/ 578504 h 894132"/>
                  <a:gd name="connsiteX238" fmla="*/ 669764 w 1166050"/>
                  <a:gd name="connsiteY238" fmla="*/ 576716 h 894132"/>
                  <a:gd name="connsiteX239" fmla="*/ 680494 w 1166050"/>
                  <a:gd name="connsiteY239" fmla="*/ 570457 h 894132"/>
                  <a:gd name="connsiteX240" fmla="*/ 676918 w 1166050"/>
                  <a:gd name="connsiteY240" fmla="*/ 567774 h 894132"/>
                  <a:gd name="connsiteX241" fmla="*/ 684965 w 1166050"/>
                  <a:gd name="connsiteY241" fmla="*/ 559727 h 894132"/>
                  <a:gd name="connsiteX242" fmla="*/ 705532 w 1166050"/>
                  <a:gd name="connsiteY242" fmla="*/ 552574 h 894132"/>
                  <a:gd name="connsiteX243" fmla="*/ 667975 w 1166050"/>
                  <a:gd name="connsiteY243" fmla="*/ 548998 h 894132"/>
                  <a:gd name="connsiteX244" fmla="*/ 710003 w 1166050"/>
                  <a:gd name="connsiteY244" fmla="*/ 498032 h 894132"/>
                  <a:gd name="connsiteX245" fmla="*/ 715369 w 1166050"/>
                  <a:gd name="connsiteY245" fmla="*/ 499820 h 894132"/>
                  <a:gd name="connsiteX246" fmla="*/ 701955 w 1166050"/>
                  <a:gd name="connsiteY246" fmla="*/ 516809 h 894132"/>
                  <a:gd name="connsiteX247" fmla="*/ 742195 w 1166050"/>
                  <a:gd name="connsiteY247" fmla="*/ 526644 h 894132"/>
                  <a:gd name="connsiteX248" fmla="*/ 735041 w 1166050"/>
                  <a:gd name="connsiteY248" fmla="*/ 528433 h 894132"/>
                  <a:gd name="connsiteX249" fmla="*/ 761868 w 1166050"/>
                  <a:gd name="connsiteY249" fmla="*/ 536480 h 894132"/>
                  <a:gd name="connsiteX250" fmla="*/ 746666 w 1166050"/>
                  <a:gd name="connsiteY250" fmla="*/ 536480 h 894132"/>
                  <a:gd name="connsiteX251" fmla="*/ 898682 w 1166050"/>
                  <a:gd name="connsiteY251" fmla="*/ 597281 h 894132"/>
                  <a:gd name="connsiteX252" fmla="*/ 782434 w 1166050"/>
                  <a:gd name="connsiteY252" fmla="*/ 633046 h 894132"/>
                  <a:gd name="connsiteX253" fmla="*/ 769021 w 1166050"/>
                  <a:gd name="connsiteY253" fmla="*/ 631258 h 894132"/>
                  <a:gd name="connsiteX254" fmla="*/ 767233 w 1166050"/>
                  <a:gd name="connsiteY254" fmla="*/ 636623 h 894132"/>
                  <a:gd name="connsiteX255" fmla="*/ 750243 w 1166050"/>
                  <a:gd name="connsiteY255" fmla="*/ 640199 h 894132"/>
                  <a:gd name="connsiteX256" fmla="*/ 728782 w 1166050"/>
                  <a:gd name="connsiteY256" fmla="*/ 641988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Lst>
                <a:rect l="l" t="t" r="r" b="b"/>
                <a:pathLst>
                  <a:path w="1166050" h="894132">
                    <a:moveTo>
                      <a:pt x="1023871" y="790414"/>
                    </a:moveTo>
                    <a:cubicBezTo>
                      <a:pt x="1033708" y="780578"/>
                      <a:pt x="1043544" y="770743"/>
                      <a:pt x="1052486" y="760013"/>
                    </a:cubicBezTo>
                    <a:cubicBezTo>
                      <a:pt x="1070370" y="739448"/>
                      <a:pt x="1088254" y="720671"/>
                      <a:pt x="1108821" y="702789"/>
                    </a:cubicBezTo>
                    <a:cubicBezTo>
                      <a:pt x="1115081" y="697424"/>
                      <a:pt x="1121340" y="692059"/>
                      <a:pt x="1127600" y="688482"/>
                    </a:cubicBezTo>
                    <a:cubicBezTo>
                      <a:pt x="1129388" y="686694"/>
                      <a:pt x="1129388" y="683118"/>
                      <a:pt x="1131177" y="681329"/>
                    </a:cubicBezTo>
                    <a:cubicBezTo>
                      <a:pt x="1123129" y="684906"/>
                      <a:pt x="1117763" y="691165"/>
                      <a:pt x="1108821" y="694741"/>
                    </a:cubicBezTo>
                    <a:cubicBezTo>
                      <a:pt x="1107033" y="694741"/>
                      <a:pt x="1105244" y="692953"/>
                      <a:pt x="1107033" y="691165"/>
                    </a:cubicBezTo>
                    <a:cubicBezTo>
                      <a:pt x="1113292" y="686694"/>
                      <a:pt x="1119552" y="682223"/>
                      <a:pt x="1124917" y="677753"/>
                    </a:cubicBezTo>
                    <a:lnTo>
                      <a:pt x="1124023" y="677753"/>
                    </a:lnTo>
                    <a:cubicBezTo>
                      <a:pt x="1122234" y="677753"/>
                      <a:pt x="1122234" y="675965"/>
                      <a:pt x="1122234" y="674176"/>
                    </a:cubicBezTo>
                    <a:cubicBezTo>
                      <a:pt x="1099879" y="670600"/>
                      <a:pt x="1083783" y="685800"/>
                      <a:pt x="1068582" y="699212"/>
                    </a:cubicBezTo>
                    <a:cubicBezTo>
                      <a:pt x="1065005" y="701000"/>
                      <a:pt x="1061428" y="697424"/>
                      <a:pt x="1060534" y="697424"/>
                    </a:cubicBezTo>
                    <a:cubicBezTo>
                      <a:pt x="1035496" y="705471"/>
                      <a:pt x="1016718" y="727824"/>
                      <a:pt x="991680" y="737660"/>
                    </a:cubicBezTo>
                    <a:lnTo>
                      <a:pt x="991680" y="734083"/>
                    </a:lnTo>
                    <a:cubicBezTo>
                      <a:pt x="981843" y="737660"/>
                      <a:pt x="972007" y="743919"/>
                      <a:pt x="961277" y="745707"/>
                    </a:cubicBezTo>
                    <a:cubicBezTo>
                      <a:pt x="946075" y="749283"/>
                      <a:pt x="932662" y="747495"/>
                      <a:pt x="919249" y="747495"/>
                    </a:cubicBezTo>
                    <a:cubicBezTo>
                      <a:pt x="898682" y="749283"/>
                      <a:pt x="878115" y="753754"/>
                      <a:pt x="857548" y="758225"/>
                    </a:cubicBezTo>
                    <a:cubicBezTo>
                      <a:pt x="856654" y="758225"/>
                      <a:pt x="856654" y="758225"/>
                      <a:pt x="855760" y="759119"/>
                    </a:cubicBezTo>
                    <a:cubicBezTo>
                      <a:pt x="845029" y="761801"/>
                      <a:pt x="834299" y="766272"/>
                      <a:pt x="824462" y="771637"/>
                    </a:cubicBezTo>
                    <a:lnTo>
                      <a:pt x="820885" y="775213"/>
                    </a:lnTo>
                    <a:cubicBezTo>
                      <a:pt x="817309" y="778790"/>
                      <a:pt x="813732" y="783261"/>
                      <a:pt x="809261" y="785049"/>
                    </a:cubicBezTo>
                    <a:cubicBezTo>
                      <a:pt x="798530" y="790414"/>
                      <a:pt x="790482" y="799355"/>
                      <a:pt x="781540" y="807402"/>
                    </a:cubicBezTo>
                    <a:cubicBezTo>
                      <a:pt x="780646" y="808296"/>
                      <a:pt x="779752" y="808296"/>
                      <a:pt x="778858" y="808296"/>
                    </a:cubicBezTo>
                    <a:cubicBezTo>
                      <a:pt x="769915" y="817238"/>
                      <a:pt x="760973" y="826179"/>
                      <a:pt x="752031" y="834226"/>
                    </a:cubicBezTo>
                    <a:cubicBezTo>
                      <a:pt x="751137" y="835120"/>
                      <a:pt x="748454" y="835120"/>
                      <a:pt x="746666" y="835120"/>
                    </a:cubicBezTo>
                    <a:cubicBezTo>
                      <a:pt x="746666" y="834226"/>
                      <a:pt x="747560" y="834226"/>
                      <a:pt x="747560" y="833332"/>
                    </a:cubicBezTo>
                    <a:cubicBezTo>
                      <a:pt x="749349" y="830650"/>
                      <a:pt x="750243" y="828861"/>
                      <a:pt x="752031" y="826179"/>
                    </a:cubicBezTo>
                    <a:lnTo>
                      <a:pt x="757396" y="818132"/>
                    </a:lnTo>
                    <a:cubicBezTo>
                      <a:pt x="760079" y="814555"/>
                      <a:pt x="761868" y="810979"/>
                      <a:pt x="764550" y="808296"/>
                    </a:cubicBezTo>
                    <a:cubicBezTo>
                      <a:pt x="765444" y="807402"/>
                      <a:pt x="765444" y="806508"/>
                      <a:pt x="764550" y="806508"/>
                    </a:cubicBezTo>
                    <a:cubicBezTo>
                      <a:pt x="763656" y="805614"/>
                      <a:pt x="762762" y="805614"/>
                      <a:pt x="761868" y="805614"/>
                    </a:cubicBezTo>
                    <a:cubicBezTo>
                      <a:pt x="769915" y="797567"/>
                      <a:pt x="780646" y="790414"/>
                      <a:pt x="790482" y="784155"/>
                    </a:cubicBezTo>
                    <a:cubicBezTo>
                      <a:pt x="789588" y="784155"/>
                      <a:pt x="787800" y="783261"/>
                      <a:pt x="788694" y="782366"/>
                    </a:cubicBezTo>
                    <a:cubicBezTo>
                      <a:pt x="789588" y="780578"/>
                      <a:pt x="790482" y="779684"/>
                      <a:pt x="791377" y="777896"/>
                    </a:cubicBezTo>
                    <a:cubicBezTo>
                      <a:pt x="791377" y="777002"/>
                      <a:pt x="791377" y="777002"/>
                      <a:pt x="792271" y="776107"/>
                    </a:cubicBezTo>
                    <a:cubicBezTo>
                      <a:pt x="792271" y="775213"/>
                      <a:pt x="791377" y="775213"/>
                      <a:pt x="791377" y="774319"/>
                    </a:cubicBezTo>
                    <a:lnTo>
                      <a:pt x="783329" y="779684"/>
                    </a:lnTo>
                    <a:cubicBezTo>
                      <a:pt x="778858" y="783261"/>
                      <a:pt x="776175" y="790414"/>
                      <a:pt x="769915" y="790414"/>
                    </a:cubicBezTo>
                    <a:lnTo>
                      <a:pt x="767233" y="790414"/>
                    </a:lnTo>
                    <a:cubicBezTo>
                      <a:pt x="766339" y="790414"/>
                      <a:pt x="765444" y="790414"/>
                      <a:pt x="765444" y="789519"/>
                    </a:cubicBezTo>
                    <a:lnTo>
                      <a:pt x="765444" y="788625"/>
                    </a:lnTo>
                    <a:cubicBezTo>
                      <a:pt x="765444" y="787731"/>
                      <a:pt x="766339" y="787731"/>
                      <a:pt x="766339" y="786837"/>
                    </a:cubicBezTo>
                    <a:cubicBezTo>
                      <a:pt x="766339" y="785943"/>
                      <a:pt x="767233" y="785943"/>
                      <a:pt x="767233" y="785049"/>
                    </a:cubicBezTo>
                    <a:cubicBezTo>
                      <a:pt x="767233" y="785049"/>
                      <a:pt x="767233" y="784155"/>
                      <a:pt x="768127" y="784155"/>
                    </a:cubicBezTo>
                    <a:cubicBezTo>
                      <a:pt x="768127" y="783261"/>
                      <a:pt x="769021" y="782366"/>
                      <a:pt x="769021" y="782366"/>
                    </a:cubicBezTo>
                    <a:cubicBezTo>
                      <a:pt x="769021" y="781472"/>
                      <a:pt x="769915" y="781472"/>
                      <a:pt x="769915" y="780578"/>
                    </a:cubicBezTo>
                    <a:cubicBezTo>
                      <a:pt x="770810" y="779684"/>
                      <a:pt x="771704" y="777896"/>
                      <a:pt x="771704" y="777002"/>
                    </a:cubicBezTo>
                    <a:cubicBezTo>
                      <a:pt x="771704" y="776107"/>
                      <a:pt x="772598" y="776107"/>
                      <a:pt x="772598" y="775213"/>
                    </a:cubicBezTo>
                    <a:cubicBezTo>
                      <a:pt x="773492" y="774319"/>
                      <a:pt x="773492" y="773425"/>
                      <a:pt x="774387" y="772531"/>
                    </a:cubicBezTo>
                    <a:cubicBezTo>
                      <a:pt x="775281" y="770743"/>
                      <a:pt x="774387" y="769849"/>
                      <a:pt x="773492" y="769849"/>
                    </a:cubicBezTo>
                    <a:cubicBezTo>
                      <a:pt x="776175" y="765378"/>
                      <a:pt x="780646" y="762695"/>
                      <a:pt x="785117" y="760013"/>
                    </a:cubicBezTo>
                    <a:lnTo>
                      <a:pt x="784223" y="760013"/>
                    </a:lnTo>
                    <a:cubicBezTo>
                      <a:pt x="790482" y="756437"/>
                      <a:pt x="797636" y="752860"/>
                      <a:pt x="803895" y="749283"/>
                    </a:cubicBezTo>
                    <a:lnTo>
                      <a:pt x="806578" y="746601"/>
                    </a:lnTo>
                    <a:cubicBezTo>
                      <a:pt x="796742" y="750178"/>
                      <a:pt x="788694" y="754648"/>
                      <a:pt x="779752" y="760013"/>
                    </a:cubicBezTo>
                    <a:cubicBezTo>
                      <a:pt x="779752" y="760013"/>
                      <a:pt x="777963" y="760907"/>
                      <a:pt x="777069" y="761801"/>
                    </a:cubicBezTo>
                    <a:cubicBezTo>
                      <a:pt x="777069" y="761801"/>
                      <a:pt x="775281" y="762695"/>
                      <a:pt x="772598" y="760013"/>
                    </a:cubicBezTo>
                    <a:lnTo>
                      <a:pt x="772598" y="759119"/>
                    </a:lnTo>
                    <a:cubicBezTo>
                      <a:pt x="774387" y="755542"/>
                      <a:pt x="779752" y="753754"/>
                      <a:pt x="782434" y="751072"/>
                    </a:cubicBezTo>
                    <a:cubicBezTo>
                      <a:pt x="784223" y="751072"/>
                      <a:pt x="786011" y="751072"/>
                      <a:pt x="786011" y="752860"/>
                    </a:cubicBezTo>
                    <a:cubicBezTo>
                      <a:pt x="840558" y="710836"/>
                      <a:pt x="914778" y="720671"/>
                      <a:pt x="977372" y="699212"/>
                    </a:cubicBezTo>
                    <a:cubicBezTo>
                      <a:pt x="982738" y="695635"/>
                      <a:pt x="987209" y="692059"/>
                      <a:pt x="992574" y="689377"/>
                    </a:cubicBezTo>
                    <a:cubicBezTo>
                      <a:pt x="1000622" y="685800"/>
                      <a:pt x="1007775" y="677753"/>
                      <a:pt x="1017612" y="672388"/>
                    </a:cubicBezTo>
                    <a:cubicBezTo>
                      <a:pt x="1031025" y="662553"/>
                      <a:pt x="1040861" y="650035"/>
                      <a:pt x="1046227" y="633940"/>
                    </a:cubicBezTo>
                    <a:cubicBezTo>
                      <a:pt x="1046227" y="632152"/>
                      <a:pt x="1044438" y="630364"/>
                      <a:pt x="1044438" y="630364"/>
                    </a:cubicBezTo>
                    <a:cubicBezTo>
                      <a:pt x="1022083" y="653611"/>
                      <a:pt x="997045" y="672388"/>
                      <a:pt x="970219" y="685800"/>
                    </a:cubicBezTo>
                    <a:cubicBezTo>
                      <a:pt x="934450" y="704577"/>
                      <a:pt x="895999" y="701000"/>
                      <a:pt x="858442" y="706365"/>
                    </a:cubicBezTo>
                    <a:cubicBezTo>
                      <a:pt x="860231" y="702789"/>
                      <a:pt x="863808" y="702789"/>
                      <a:pt x="866490" y="702789"/>
                    </a:cubicBezTo>
                    <a:cubicBezTo>
                      <a:pt x="866490" y="697424"/>
                      <a:pt x="870067" y="695635"/>
                      <a:pt x="873644" y="692953"/>
                    </a:cubicBezTo>
                    <a:lnTo>
                      <a:pt x="879009" y="692953"/>
                    </a:lnTo>
                    <a:cubicBezTo>
                      <a:pt x="880798" y="692953"/>
                      <a:pt x="880798" y="689377"/>
                      <a:pt x="882586" y="689377"/>
                    </a:cubicBezTo>
                    <a:cubicBezTo>
                      <a:pt x="886163" y="689377"/>
                      <a:pt x="891528" y="687588"/>
                      <a:pt x="889740" y="687588"/>
                    </a:cubicBezTo>
                    <a:cubicBezTo>
                      <a:pt x="884374" y="680435"/>
                      <a:pt x="874538" y="692953"/>
                      <a:pt x="866490" y="687588"/>
                    </a:cubicBezTo>
                    <a:cubicBezTo>
                      <a:pt x="870067" y="684012"/>
                      <a:pt x="868279" y="679541"/>
                      <a:pt x="871855" y="677753"/>
                    </a:cubicBezTo>
                    <a:lnTo>
                      <a:pt x="879009" y="677753"/>
                    </a:lnTo>
                    <a:cubicBezTo>
                      <a:pt x="879009" y="674176"/>
                      <a:pt x="882586" y="670600"/>
                      <a:pt x="882586" y="670600"/>
                    </a:cubicBezTo>
                    <a:cubicBezTo>
                      <a:pt x="907624" y="655400"/>
                      <a:pt x="931768" y="643776"/>
                      <a:pt x="955017" y="630364"/>
                    </a:cubicBezTo>
                    <a:cubicBezTo>
                      <a:pt x="949652" y="630364"/>
                      <a:pt x="946969" y="635729"/>
                      <a:pt x="941604" y="632152"/>
                    </a:cubicBezTo>
                    <a:cubicBezTo>
                      <a:pt x="945181" y="632152"/>
                      <a:pt x="941604" y="626787"/>
                      <a:pt x="945181" y="626787"/>
                    </a:cubicBezTo>
                    <a:cubicBezTo>
                      <a:pt x="963959" y="621422"/>
                      <a:pt x="979161" y="611587"/>
                      <a:pt x="997939" y="604434"/>
                    </a:cubicBezTo>
                    <a:cubicBezTo>
                      <a:pt x="990785" y="604434"/>
                      <a:pt x="986314" y="609799"/>
                      <a:pt x="979161" y="604434"/>
                    </a:cubicBezTo>
                    <a:cubicBezTo>
                      <a:pt x="982738" y="602646"/>
                      <a:pt x="984526" y="599069"/>
                      <a:pt x="988997" y="599069"/>
                    </a:cubicBezTo>
                    <a:lnTo>
                      <a:pt x="988997" y="593704"/>
                    </a:lnTo>
                    <a:cubicBezTo>
                      <a:pt x="988997" y="591916"/>
                      <a:pt x="990785" y="591916"/>
                      <a:pt x="992574" y="591916"/>
                    </a:cubicBezTo>
                    <a:cubicBezTo>
                      <a:pt x="990785" y="591916"/>
                      <a:pt x="988997" y="590128"/>
                      <a:pt x="988997" y="590128"/>
                    </a:cubicBezTo>
                    <a:cubicBezTo>
                      <a:pt x="990785" y="586551"/>
                      <a:pt x="996151" y="588340"/>
                      <a:pt x="998833" y="584763"/>
                    </a:cubicBezTo>
                    <a:cubicBezTo>
                      <a:pt x="997045" y="584763"/>
                      <a:pt x="993468" y="584763"/>
                      <a:pt x="993468" y="582975"/>
                    </a:cubicBezTo>
                    <a:cubicBezTo>
                      <a:pt x="998833" y="575822"/>
                      <a:pt x="1006881" y="574928"/>
                      <a:pt x="1015823" y="573139"/>
                    </a:cubicBezTo>
                    <a:cubicBezTo>
                      <a:pt x="1014035" y="569563"/>
                      <a:pt x="1008670" y="573139"/>
                      <a:pt x="1008670" y="569563"/>
                    </a:cubicBezTo>
                    <a:cubicBezTo>
                      <a:pt x="1008670" y="567774"/>
                      <a:pt x="1010458" y="567774"/>
                      <a:pt x="1012247" y="567774"/>
                    </a:cubicBezTo>
                    <a:lnTo>
                      <a:pt x="1008670" y="567774"/>
                    </a:lnTo>
                    <a:cubicBezTo>
                      <a:pt x="1005093" y="565986"/>
                      <a:pt x="1006881" y="562410"/>
                      <a:pt x="1006881" y="560621"/>
                    </a:cubicBezTo>
                    <a:cubicBezTo>
                      <a:pt x="1016718" y="548998"/>
                      <a:pt x="1016718" y="533797"/>
                      <a:pt x="1022083" y="520385"/>
                    </a:cubicBezTo>
                    <a:cubicBezTo>
                      <a:pt x="1020294" y="520385"/>
                      <a:pt x="1018506" y="520385"/>
                      <a:pt x="1018506" y="518597"/>
                    </a:cubicBezTo>
                    <a:cubicBezTo>
                      <a:pt x="1001516" y="537374"/>
                      <a:pt x="974690" y="543633"/>
                      <a:pt x="949652" y="550786"/>
                    </a:cubicBezTo>
                    <a:lnTo>
                      <a:pt x="938027" y="550786"/>
                    </a:lnTo>
                    <a:cubicBezTo>
                      <a:pt x="929979" y="554362"/>
                      <a:pt x="917460" y="554362"/>
                      <a:pt x="909412" y="548998"/>
                    </a:cubicBezTo>
                    <a:cubicBezTo>
                      <a:pt x="902259" y="545421"/>
                      <a:pt x="899576" y="540950"/>
                      <a:pt x="892422" y="535586"/>
                    </a:cubicBezTo>
                    <a:cubicBezTo>
                      <a:pt x="879009" y="527538"/>
                      <a:pt x="865596" y="520385"/>
                      <a:pt x="850394" y="515021"/>
                    </a:cubicBezTo>
                    <a:cubicBezTo>
                      <a:pt x="808367" y="501609"/>
                      <a:pt x="764550" y="494456"/>
                      <a:pt x="720734" y="496244"/>
                    </a:cubicBezTo>
                    <a:cubicBezTo>
                      <a:pt x="739512" y="486408"/>
                      <a:pt x="760079" y="485514"/>
                      <a:pt x="779752" y="479255"/>
                    </a:cubicBezTo>
                    <a:cubicBezTo>
                      <a:pt x="808367" y="471208"/>
                      <a:pt x="835193" y="460479"/>
                      <a:pt x="865596" y="462267"/>
                    </a:cubicBezTo>
                    <a:cubicBezTo>
                      <a:pt x="860231" y="460479"/>
                      <a:pt x="853971" y="462267"/>
                      <a:pt x="848606" y="462267"/>
                    </a:cubicBezTo>
                    <a:cubicBezTo>
                      <a:pt x="825357" y="460479"/>
                      <a:pt x="801213" y="467632"/>
                      <a:pt x="776175" y="472102"/>
                    </a:cubicBezTo>
                    <a:cubicBezTo>
                      <a:pt x="759185" y="475679"/>
                      <a:pt x="743983" y="481938"/>
                      <a:pt x="726993" y="485514"/>
                    </a:cubicBezTo>
                    <a:cubicBezTo>
                      <a:pt x="717157" y="489091"/>
                      <a:pt x="711792" y="498926"/>
                      <a:pt x="700167" y="497138"/>
                    </a:cubicBezTo>
                    <a:lnTo>
                      <a:pt x="700167" y="491773"/>
                    </a:lnTo>
                    <a:cubicBezTo>
                      <a:pt x="717157" y="471208"/>
                      <a:pt x="737724" y="451537"/>
                      <a:pt x="764550" y="449749"/>
                    </a:cubicBezTo>
                    <a:cubicBezTo>
                      <a:pt x="794953" y="444384"/>
                      <a:pt x="823568" y="449749"/>
                      <a:pt x="853971" y="453325"/>
                    </a:cubicBezTo>
                    <a:cubicBezTo>
                      <a:pt x="876327" y="455114"/>
                      <a:pt x="895999" y="460479"/>
                      <a:pt x="918354" y="464949"/>
                    </a:cubicBezTo>
                    <a:cubicBezTo>
                      <a:pt x="926402" y="464949"/>
                      <a:pt x="928191" y="478361"/>
                      <a:pt x="935344" y="480149"/>
                    </a:cubicBezTo>
                    <a:cubicBezTo>
                      <a:pt x="945181" y="483726"/>
                      <a:pt x="955911" y="480149"/>
                      <a:pt x="965748" y="487302"/>
                    </a:cubicBezTo>
                    <a:cubicBezTo>
                      <a:pt x="965748" y="483726"/>
                      <a:pt x="963959" y="480149"/>
                      <a:pt x="965748" y="477467"/>
                    </a:cubicBezTo>
                    <a:cubicBezTo>
                      <a:pt x="972901" y="470314"/>
                      <a:pt x="980949" y="479255"/>
                      <a:pt x="988103" y="475679"/>
                    </a:cubicBezTo>
                    <a:cubicBezTo>
                      <a:pt x="1001516" y="467632"/>
                      <a:pt x="976478" y="452431"/>
                      <a:pt x="969324" y="439913"/>
                    </a:cubicBezTo>
                    <a:cubicBezTo>
                      <a:pt x="969324" y="438125"/>
                      <a:pt x="971113" y="436337"/>
                      <a:pt x="971113" y="436337"/>
                    </a:cubicBezTo>
                    <a:cubicBezTo>
                      <a:pt x="984526" y="447961"/>
                      <a:pt x="994362" y="461373"/>
                      <a:pt x="1011352" y="470314"/>
                    </a:cubicBezTo>
                    <a:cubicBezTo>
                      <a:pt x="1019400" y="473890"/>
                      <a:pt x="1039967" y="478361"/>
                      <a:pt x="1036390" y="468526"/>
                    </a:cubicBezTo>
                    <a:cubicBezTo>
                      <a:pt x="1028342" y="449749"/>
                      <a:pt x="1011352" y="434549"/>
                      <a:pt x="997045" y="417560"/>
                    </a:cubicBezTo>
                    <a:lnTo>
                      <a:pt x="997045" y="410407"/>
                    </a:lnTo>
                    <a:cubicBezTo>
                      <a:pt x="993468" y="410407"/>
                      <a:pt x="993468" y="408619"/>
                      <a:pt x="991680" y="406831"/>
                    </a:cubicBezTo>
                    <a:lnTo>
                      <a:pt x="991680" y="399677"/>
                    </a:lnTo>
                    <a:cubicBezTo>
                      <a:pt x="984526" y="396101"/>
                      <a:pt x="986314" y="389842"/>
                      <a:pt x="983632" y="384477"/>
                    </a:cubicBezTo>
                    <a:cubicBezTo>
                      <a:pt x="978267" y="376430"/>
                      <a:pt x="981843" y="363912"/>
                      <a:pt x="978267" y="354077"/>
                    </a:cubicBezTo>
                    <a:cubicBezTo>
                      <a:pt x="974690" y="344241"/>
                      <a:pt x="972901" y="335300"/>
                      <a:pt x="971113" y="325464"/>
                    </a:cubicBezTo>
                    <a:cubicBezTo>
                      <a:pt x="965748" y="296852"/>
                      <a:pt x="959488" y="271816"/>
                      <a:pt x="955911" y="244098"/>
                    </a:cubicBezTo>
                    <a:cubicBezTo>
                      <a:pt x="952334" y="211910"/>
                      <a:pt x="974690" y="186874"/>
                      <a:pt x="989891" y="158262"/>
                    </a:cubicBezTo>
                    <a:cubicBezTo>
                      <a:pt x="1001516" y="137696"/>
                      <a:pt x="1014929" y="118026"/>
                      <a:pt x="1037284" y="104614"/>
                    </a:cubicBezTo>
                    <a:cubicBezTo>
                      <a:pt x="1042650" y="84049"/>
                      <a:pt x="1056063" y="67060"/>
                      <a:pt x="1069476" y="50966"/>
                    </a:cubicBezTo>
                    <a:cubicBezTo>
                      <a:pt x="1082889" y="34871"/>
                      <a:pt x="1105244" y="24142"/>
                      <a:pt x="1121340" y="16989"/>
                    </a:cubicBezTo>
                    <a:cubicBezTo>
                      <a:pt x="1144590" y="6259"/>
                      <a:pt x="1166051" y="0"/>
                      <a:pt x="1166051" y="0"/>
                    </a:cubicBezTo>
                    <a:lnTo>
                      <a:pt x="0" y="0"/>
                    </a:lnTo>
                    <a:lnTo>
                      <a:pt x="0" y="894133"/>
                    </a:lnTo>
                    <a:lnTo>
                      <a:pt x="828933" y="894133"/>
                    </a:lnTo>
                    <a:cubicBezTo>
                      <a:pt x="861125" y="870886"/>
                      <a:pt x="893317" y="860156"/>
                      <a:pt x="938027" y="837803"/>
                    </a:cubicBezTo>
                    <a:cubicBezTo>
                      <a:pt x="959488" y="828861"/>
                      <a:pt x="1007775" y="806508"/>
                      <a:pt x="1023871" y="790414"/>
                    </a:cubicBezTo>
                    <a:moveTo>
                      <a:pt x="764550" y="668812"/>
                    </a:moveTo>
                    <a:cubicBezTo>
                      <a:pt x="760973" y="668812"/>
                      <a:pt x="754714" y="670600"/>
                      <a:pt x="756502" y="667023"/>
                    </a:cubicBezTo>
                    <a:cubicBezTo>
                      <a:pt x="758291" y="658976"/>
                      <a:pt x="769915" y="658976"/>
                      <a:pt x="777069" y="655400"/>
                    </a:cubicBezTo>
                    <a:cubicBezTo>
                      <a:pt x="780646" y="653611"/>
                      <a:pt x="785117" y="650035"/>
                      <a:pt x="788694" y="651823"/>
                    </a:cubicBezTo>
                    <a:cubicBezTo>
                      <a:pt x="792271" y="657188"/>
                      <a:pt x="796742" y="655400"/>
                      <a:pt x="800319" y="658976"/>
                    </a:cubicBezTo>
                    <a:cubicBezTo>
                      <a:pt x="789588" y="668812"/>
                      <a:pt x="776175" y="664341"/>
                      <a:pt x="764550" y="668812"/>
                    </a:cubicBezTo>
                    <a:moveTo>
                      <a:pt x="505229" y="632152"/>
                    </a:moveTo>
                    <a:cubicBezTo>
                      <a:pt x="505229" y="632152"/>
                      <a:pt x="503441" y="630364"/>
                      <a:pt x="503441" y="628576"/>
                    </a:cubicBezTo>
                    <a:cubicBezTo>
                      <a:pt x="525796" y="599963"/>
                      <a:pt x="541892" y="573139"/>
                      <a:pt x="557988" y="542739"/>
                    </a:cubicBezTo>
                    <a:cubicBezTo>
                      <a:pt x="580343" y="531115"/>
                      <a:pt x="598227" y="514126"/>
                      <a:pt x="615217" y="495350"/>
                    </a:cubicBezTo>
                    <a:cubicBezTo>
                      <a:pt x="643832" y="464949"/>
                      <a:pt x="674235" y="438125"/>
                      <a:pt x="710003" y="421137"/>
                    </a:cubicBezTo>
                    <a:cubicBezTo>
                      <a:pt x="723416" y="415772"/>
                      <a:pt x="740406" y="417560"/>
                      <a:pt x="753820" y="422925"/>
                    </a:cubicBezTo>
                    <a:cubicBezTo>
                      <a:pt x="748454" y="430078"/>
                      <a:pt x="740406" y="428290"/>
                      <a:pt x="733253" y="432760"/>
                    </a:cubicBezTo>
                    <a:cubicBezTo>
                      <a:pt x="731464" y="432760"/>
                      <a:pt x="729676" y="432760"/>
                      <a:pt x="727888" y="430972"/>
                    </a:cubicBezTo>
                    <a:cubicBezTo>
                      <a:pt x="729676" y="429184"/>
                      <a:pt x="729676" y="427396"/>
                      <a:pt x="729676" y="425607"/>
                    </a:cubicBezTo>
                    <a:cubicBezTo>
                      <a:pt x="712686" y="444384"/>
                      <a:pt x="689436" y="452431"/>
                      <a:pt x="676023" y="474785"/>
                    </a:cubicBezTo>
                    <a:cubicBezTo>
                      <a:pt x="666187" y="491773"/>
                      <a:pt x="659033" y="513232"/>
                      <a:pt x="637572" y="518597"/>
                    </a:cubicBezTo>
                    <a:cubicBezTo>
                      <a:pt x="630419" y="520385"/>
                      <a:pt x="639361" y="513232"/>
                      <a:pt x="635784" y="515021"/>
                    </a:cubicBezTo>
                    <a:cubicBezTo>
                      <a:pt x="583025" y="547209"/>
                      <a:pt x="546363" y="586551"/>
                      <a:pt x="505229" y="632152"/>
                    </a:cubicBezTo>
                    <a:moveTo>
                      <a:pt x="645620" y="520385"/>
                    </a:moveTo>
                    <a:cubicBezTo>
                      <a:pt x="643832" y="523962"/>
                      <a:pt x="642043" y="523962"/>
                      <a:pt x="640255" y="527538"/>
                    </a:cubicBezTo>
                    <a:cubicBezTo>
                      <a:pt x="638466" y="531115"/>
                      <a:pt x="636678" y="532903"/>
                      <a:pt x="633101" y="534692"/>
                    </a:cubicBezTo>
                    <a:cubicBezTo>
                      <a:pt x="631313" y="534692"/>
                      <a:pt x="629524" y="534692"/>
                      <a:pt x="629524" y="532903"/>
                    </a:cubicBezTo>
                    <a:cubicBezTo>
                      <a:pt x="631313" y="525750"/>
                      <a:pt x="636678" y="519491"/>
                      <a:pt x="642938" y="517703"/>
                    </a:cubicBezTo>
                    <a:cubicBezTo>
                      <a:pt x="645620" y="516809"/>
                      <a:pt x="645620" y="518597"/>
                      <a:pt x="645620" y="520385"/>
                    </a:cubicBezTo>
                    <a:moveTo>
                      <a:pt x="724311" y="773425"/>
                    </a:moveTo>
                    <a:cubicBezTo>
                      <a:pt x="723416" y="775213"/>
                      <a:pt x="721628" y="777002"/>
                      <a:pt x="719840" y="778790"/>
                    </a:cubicBezTo>
                    <a:cubicBezTo>
                      <a:pt x="721628" y="778790"/>
                      <a:pt x="723416" y="780578"/>
                      <a:pt x="721628" y="781472"/>
                    </a:cubicBezTo>
                    <a:cubicBezTo>
                      <a:pt x="718051" y="785049"/>
                      <a:pt x="713580" y="788625"/>
                      <a:pt x="709109" y="790414"/>
                    </a:cubicBezTo>
                    <a:lnTo>
                      <a:pt x="706426" y="790414"/>
                    </a:lnTo>
                    <a:cubicBezTo>
                      <a:pt x="704638" y="792202"/>
                      <a:pt x="701955" y="793990"/>
                      <a:pt x="700167" y="796673"/>
                    </a:cubicBezTo>
                    <a:cubicBezTo>
                      <a:pt x="698379" y="798461"/>
                      <a:pt x="688542" y="797567"/>
                      <a:pt x="691225" y="794884"/>
                    </a:cubicBezTo>
                    <a:cubicBezTo>
                      <a:pt x="695696" y="791308"/>
                      <a:pt x="699273" y="786837"/>
                      <a:pt x="703744" y="783261"/>
                    </a:cubicBezTo>
                    <a:cubicBezTo>
                      <a:pt x="706426" y="781472"/>
                      <a:pt x="709109" y="778790"/>
                      <a:pt x="710898" y="776107"/>
                    </a:cubicBezTo>
                    <a:cubicBezTo>
                      <a:pt x="711792" y="774319"/>
                      <a:pt x="712686" y="773425"/>
                      <a:pt x="714474" y="772531"/>
                    </a:cubicBezTo>
                    <a:cubicBezTo>
                      <a:pt x="717157" y="770743"/>
                      <a:pt x="726099" y="769849"/>
                      <a:pt x="724311" y="773425"/>
                    </a:cubicBezTo>
                    <a:moveTo>
                      <a:pt x="693908" y="760013"/>
                    </a:moveTo>
                    <a:cubicBezTo>
                      <a:pt x="686754" y="764484"/>
                      <a:pt x="680494" y="768954"/>
                      <a:pt x="674235" y="773425"/>
                    </a:cubicBezTo>
                    <a:cubicBezTo>
                      <a:pt x="667081" y="777896"/>
                      <a:pt x="659033" y="780578"/>
                      <a:pt x="651880" y="784155"/>
                    </a:cubicBezTo>
                    <a:cubicBezTo>
                      <a:pt x="650985" y="783261"/>
                      <a:pt x="650091" y="783261"/>
                      <a:pt x="649197" y="783261"/>
                    </a:cubicBezTo>
                    <a:cubicBezTo>
                      <a:pt x="642938" y="786837"/>
                      <a:pt x="637572" y="791308"/>
                      <a:pt x="632207" y="796673"/>
                    </a:cubicBezTo>
                    <a:lnTo>
                      <a:pt x="629524" y="799355"/>
                    </a:lnTo>
                    <a:lnTo>
                      <a:pt x="626842" y="802037"/>
                    </a:lnTo>
                    <a:lnTo>
                      <a:pt x="623265" y="805614"/>
                    </a:lnTo>
                    <a:cubicBezTo>
                      <a:pt x="622371" y="806508"/>
                      <a:pt x="622371" y="807402"/>
                      <a:pt x="620582" y="808296"/>
                    </a:cubicBezTo>
                    <a:cubicBezTo>
                      <a:pt x="619688" y="809190"/>
                      <a:pt x="617005" y="809190"/>
                      <a:pt x="617005" y="807402"/>
                    </a:cubicBezTo>
                    <a:cubicBezTo>
                      <a:pt x="616111" y="808296"/>
                      <a:pt x="615217" y="808296"/>
                      <a:pt x="614323" y="809190"/>
                    </a:cubicBezTo>
                    <a:cubicBezTo>
                      <a:pt x="613429" y="810085"/>
                      <a:pt x="612534" y="810085"/>
                      <a:pt x="611640" y="810979"/>
                    </a:cubicBezTo>
                    <a:lnTo>
                      <a:pt x="609852" y="810979"/>
                    </a:lnTo>
                    <a:cubicBezTo>
                      <a:pt x="608063" y="812767"/>
                      <a:pt x="605381" y="814555"/>
                      <a:pt x="603592" y="816343"/>
                    </a:cubicBezTo>
                    <a:cubicBezTo>
                      <a:pt x="600015" y="819920"/>
                      <a:pt x="596439" y="822602"/>
                      <a:pt x="593756" y="827073"/>
                    </a:cubicBezTo>
                    <a:lnTo>
                      <a:pt x="593756" y="827967"/>
                    </a:lnTo>
                    <a:lnTo>
                      <a:pt x="592862" y="828861"/>
                    </a:lnTo>
                    <a:cubicBezTo>
                      <a:pt x="592862" y="828861"/>
                      <a:pt x="592862" y="829755"/>
                      <a:pt x="591968" y="829755"/>
                    </a:cubicBezTo>
                    <a:cubicBezTo>
                      <a:pt x="591968" y="830650"/>
                      <a:pt x="591073" y="830650"/>
                      <a:pt x="591073" y="831544"/>
                    </a:cubicBezTo>
                    <a:cubicBezTo>
                      <a:pt x="591073" y="831544"/>
                      <a:pt x="590179" y="832438"/>
                      <a:pt x="589285" y="832438"/>
                    </a:cubicBezTo>
                    <a:lnTo>
                      <a:pt x="588391" y="831544"/>
                    </a:lnTo>
                    <a:cubicBezTo>
                      <a:pt x="588391" y="831544"/>
                      <a:pt x="588391" y="830650"/>
                      <a:pt x="587496" y="830650"/>
                    </a:cubicBezTo>
                    <a:cubicBezTo>
                      <a:pt x="586602" y="829755"/>
                      <a:pt x="586602" y="828861"/>
                      <a:pt x="585708" y="827967"/>
                    </a:cubicBezTo>
                    <a:lnTo>
                      <a:pt x="585708" y="827073"/>
                    </a:lnTo>
                    <a:cubicBezTo>
                      <a:pt x="587496" y="825285"/>
                      <a:pt x="589285" y="823497"/>
                      <a:pt x="591073" y="820814"/>
                    </a:cubicBezTo>
                    <a:cubicBezTo>
                      <a:pt x="591968" y="819920"/>
                      <a:pt x="591968" y="819026"/>
                      <a:pt x="592862" y="819026"/>
                    </a:cubicBezTo>
                    <a:cubicBezTo>
                      <a:pt x="593756" y="818132"/>
                      <a:pt x="594650" y="816343"/>
                      <a:pt x="595544" y="815449"/>
                    </a:cubicBezTo>
                    <a:cubicBezTo>
                      <a:pt x="595544" y="814555"/>
                      <a:pt x="596439" y="814555"/>
                      <a:pt x="596439" y="813661"/>
                    </a:cubicBezTo>
                    <a:cubicBezTo>
                      <a:pt x="598227" y="810979"/>
                      <a:pt x="600015" y="809190"/>
                      <a:pt x="601804" y="806508"/>
                    </a:cubicBezTo>
                    <a:lnTo>
                      <a:pt x="602698" y="805614"/>
                    </a:lnTo>
                    <a:cubicBezTo>
                      <a:pt x="603592" y="804720"/>
                      <a:pt x="604486" y="802931"/>
                      <a:pt x="605381" y="802037"/>
                    </a:cubicBezTo>
                    <a:cubicBezTo>
                      <a:pt x="606275" y="801143"/>
                      <a:pt x="606275" y="800249"/>
                      <a:pt x="607169" y="798461"/>
                    </a:cubicBezTo>
                    <a:lnTo>
                      <a:pt x="607169" y="797567"/>
                    </a:lnTo>
                    <a:cubicBezTo>
                      <a:pt x="608063" y="795778"/>
                      <a:pt x="608063" y="794884"/>
                      <a:pt x="608958" y="793990"/>
                    </a:cubicBezTo>
                    <a:lnTo>
                      <a:pt x="608958" y="793096"/>
                    </a:lnTo>
                    <a:cubicBezTo>
                      <a:pt x="608958" y="792202"/>
                      <a:pt x="608958" y="792202"/>
                      <a:pt x="609852" y="791308"/>
                    </a:cubicBezTo>
                    <a:cubicBezTo>
                      <a:pt x="609852" y="790414"/>
                      <a:pt x="609852" y="789519"/>
                      <a:pt x="610746" y="788625"/>
                    </a:cubicBezTo>
                    <a:lnTo>
                      <a:pt x="610746" y="787731"/>
                    </a:lnTo>
                    <a:cubicBezTo>
                      <a:pt x="612534" y="784155"/>
                      <a:pt x="615217" y="781472"/>
                      <a:pt x="617900" y="778790"/>
                    </a:cubicBezTo>
                    <a:lnTo>
                      <a:pt x="617005" y="778790"/>
                    </a:lnTo>
                    <a:cubicBezTo>
                      <a:pt x="614323" y="780578"/>
                      <a:pt x="612534" y="782366"/>
                      <a:pt x="610746" y="784155"/>
                    </a:cubicBezTo>
                    <a:cubicBezTo>
                      <a:pt x="608958" y="785943"/>
                      <a:pt x="605381" y="783261"/>
                      <a:pt x="608063" y="781472"/>
                    </a:cubicBezTo>
                    <a:cubicBezTo>
                      <a:pt x="609852" y="780578"/>
                      <a:pt x="610746" y="778790"/>
                      <a:pt x="611640" y="777896"/>
                    </a:cubicBezTo>
                    <a:cubicBezTo>
                      <a:pt x="614323" y="775213"/>
                      <a:pt x="617005" y="771637"/>
                      <a:pt x="620582" y="768954"/>
                    </a:cubicBezTo>
                    <a:cubicBezTo>
                      <a:pt x="622371" y="767166"/>
                      <a:pt x="624159" y="766272"/>
                      <a:pt x="625948" y="765378"/>
                    </a:cubicBezTo>
                    <a:lnTo>
                      <a:pt x="626842" y="764484"/>
                    </a:lnTo>
                    <a:cubicBezTo>
                      <a:pt x="627736" y="762695"/>
                      <a:pt x="629524" y="761801"/>
                      <a:pt x="630419" y="760013"/>
                    </a:cubicBezTo>
                    <a:cubicBezTo>
                      <a:pt x="646514" y="744813"/>
                      <a:pt x="674235" y="744813"/>
                      <a:pt x="694802" y="734977"/>
                    </a:cubicBezTo>
                    <a:cubicBezTo>
                      <a:pt x="702850" y="731401"/>
                      <a:pt x="713580" y="736766"/>
                      <a:pt x="721628" y="734977"/>
                    </a:cubicBezTo>
                    <a:cubicBezTo>
                      <a:pt x="726993" y="734977"/>
                      <a:pt x="731464" y="734977"/>
                      <a:pt x="736830" y="738554"/>
                    </a:cubicBezTo>
                    <a:cubicBezTo>
                      <a:pt x="721628" y="741236"/>
                      <a:pt x="708215" y="751072"/>
                      <a:pt x="693908" y="760013"/>
                    </a:cubicBezTo>
                    <a:moveTo>
                      <a:pt x="728782" y="641988"/>
                    </a:moveTo>
                    <a:cubicBezTo>
                      <a:pt x="726993" y="640199"/>
                      <a:pt x="734147" y="641988"/>
                      <a:pt x="735935" y="638411"/>
                    </a:cubicBezTo>
                    <a:lnTo>
                      <a:pt x="722522" y="638411"/>
                    </a:lnTo>
                    <a:cubicBezTo>
                      <a:pt x="720734" y="638411"/>
                      <a:pt x="720734" y="636623"/>
                      <a:pt x="720734" y="634834"/>
                    </a:cubicBezTo>
                    <a:cubicBezTo>
                      <a:pt x="712686" y="636623"/>
                      <a:pt x="701955" y="640199"/>
                      <a:pt x="693908" y="641988"/>
                    </a:cubicBezTo>
                    <a:cubicBezTo>
                      <a:pt x="682283" y="645564"/>
                      <a:pt x="671552" y="653611"/>
                      <a:pt x="658139" y="657188"/>
                    </a:cubicBezTo>
                    <a:cubicBezTo>
                      <a:pt x="639361" y="664341"/>
                      <a:pt x="624159" y="679541"/>
                      <a:pt x="604486" y="685800"/>
                    </a:cubicBezTo>
                    <a:cubicBezTo>
                      <a:pt x="602698" y="685800"/>
                      <a:pt x="602698" y="684012"/>
                      <a:pt x="602698" y="682223"/>
                    </a:cubicBezTo>
                    <a:cubicBezTo>
                      <a:pt x="604486" y="676859"/>
                      <a:pt x="610746" y="675070"/>
                      <a:pt x="614323" y="670600"/>
                    </a:cubicBezTo>
                    <a:cubicBezTo>
                      <a:pt x="614323" y="668812"/>
                      <a:pt x="614323" y="667023"/>
                      <a:pt x="612534" y="667023"/>
                    </a:cubicBezTo>
                    <a:cubicBezTo>
                      <a:pt x="625948" y="648246"/>
                      <a:pt x="644726" y="638411"/>
                      <a:pt x="661716" y="623211"/>
                    </a:cubicBezTo>
                    <a:lnTo>
                      <a:pt x="661716" y="617846"/>
                    </a:lnTo>
                    <a:cubicBezTo>
                      <a:pt x="667081" y="610693"/>
                      <a:pt x="675129" y="608010"/>
                      <a:pt x="678706" y="599069"/>
                    </a:cubicBezTo>
                    <a:cubicBezTo>
                      <a:pt x="680494" y="593704"/>
                      <a:pt x="687648" y="587445"/>
                      <a:pt x="695696" y="583869"/>
                    </a:cubicBezTo>
                    <a:cubicBezTo>
                      <a:pt x="693908" y="582081"/>
                      <a:pt x="690331" y="582081"/>
                      <a:pt x="690331" y="578504"/>
                    </a:cubicBezTo>
                    <a:cubicBezTo>
                      <a:pt x="683177" y="578504"/>
                      <a:pt x="676918" y="582081"/>
                      <a:pt x="669764" y="576716"/>
                    </a:cubicBezTo>
                    <a:cubicBezTo>
                      <a:pt x="673341" y="574033"/>
                      <a:pt x="676918" y="572245"/>
                      <a:pt x="680494" y="570457"/>
                    </a:cubicBezTo>
                    <a:cubicBezTo>
                      <a:pt x="678706" y="570457"/>
                      <a:pt x="677812" y="569563"/>
                      <a:pt x="676918" y="567774"/>
                    </a:cubicBezTo>
                    <a:cubicBezTo>
                      <a:pt x="675129" y="564198"/>
                      <a:pt x="680494" y="560621"/>
                      <a:pt x="684965" y="559727"/>
                    </a:cubicBezTo>
                    <a:cubicBezTo>
                      <a:pt x="692119" y="557939"/>
                      <a:pt x="700167" y="557939"/>
                      <a:pt x="705532" y="552574"/>
                    </a:cubicBezTo>
                    <a:cubicBezTo>
                      <a:pt x="693908" y="550786"/>
                      <a:pt x="680494" y="556151"/>
                      <a:pt x="667975" y="548998"/>
                    </a:cubicBezTo>
                    <a:cubicBezTo>
                      <a:pt x="676023" y="526644"/>
                      <a:pt x="690331" y="508762"/>
                      <a:pt x="710003" y="498032"/>
                    </a:cubicBezTo>
                    <a:cubicBezTo>
                      <a:pt x="711792" y="498032"/>
                      <a:pt x="715369" y="498032"/>
                      <a:pt x="715369" y="499820"/>
                    </a:cubicBezTo>
                    <a:cubicBezTo>
                      <a:pt x="715369" y="507868"/>
                      <a:pt x="710003" y="515021"/>
                      <a:pt x="701955" y="516809"/>
                    </a:cubicBezTo>
                    <a:cubicBezTo>
                      <a:pt x="715369" y="520385"/>
                      <a:pt x="728782" y="520385"/>
                      <a:pt x="742195" y="526644"/>
                    </a:cubicBezTo>
                    <a:cubicBezTo>
                      <a:pt x="740406" y="530221"/>
                      <a:pt x="736830" y="528433"/>
                      <a:pt x="735041" y="528433"/>
                    </a:cubicBezTo>
                    <a:cubicBezTo>
                      <a:pt x="743089" y="533797"/>
                      <a:pt x="753820" y="530221"/>
                      <a:pt x="761868" y="536480"/>
                    </a:cubicBezTo>
                    <a:cubicBezTo>
                      <a:pt x="756502" y="541845"/>
                      <a:pt x="752031" y="536480"/>
                      <a:pt x="746666" y="536480"/>
                    </a:cubicBezTo>
                    <a:cubicBezTo>
                      <a:pt x="799424" y="551680"/>
                      <a:pt x="854865" y="563304"/>
                      <a:pt x="898682" y="597281"/>
                    </a:cubicBezTo>
                    <a:cubicBezTo>
                      <a:pt x="861125" y="616058"/>
                      <a:pt x="822674" y="624105"/>
                      <a:pt x="782434" y="633046"/>
                    </a:cubicBezTo>
                    <a:cubicBezTo>
                      <a:pt x="777069" y="633046"/>
                      <a:pt x="774387" y="633046"/>
                      <a:pt x="769021" y="631258"/>
                    </a:cubicBezTo>
                    <a:cubicBezTo>
                      <a:pt x="769021" y="633046"/>
                      <a:pt x="769021" y="636623"/>
                      <a:pt x="767233" y="636623"/>
                    </a:cubicBezTo>
                    <a:cubicBezTo>
                      <a:pt x="760079" y="636623"/>
                      <a:pt x="755608" y="636623"/>
                      <a:pt x="750243" y="640199"/>
                    </a:cubicBezTo>
                    <a:cubicBezTo>
                      <a:pt x="743983" y="645564"/>
                      <a:pt x="734147" y="647352"/>
                      <a:pt x="728782" y="641988"/>
                    </a:cubicBezTo>
                  </a:path>
                </a:pathLst>
              </a:custGeom>
              <a:solidFill>
                <a:srgbClr val="000091"/>
              </a:solidFill>
              <a:ln w="893" cap="flat">
                <a:noFill/>
                <a:prstDash val="solid"/>
                <a:miter/>
              </a:ln>
            </p:spPr>
            <p:txBody>
              <a:bodyPr rtlCol="0" anchor="ctr"/>
              <a:lstStyle/>
              <a:p>
                <a:endParaRPr lang="fr-FR"/>
              </a:p>
            </p:txBody>
          </p:sp>
          <p:sp>
            <p:nvSpPr>
              <p:cNvPr id="63" name="Forme libre 62">
                <a:extLst>
                  <a:ext uri="{FF2B5EF4-FFF2-40B4-BE49-F238E27FC236}">
                    <a16:creationId xmlns:a16="http://schemas.microsoft.com/office/drawing/2014/main" id="{B4F883C2-212D-B627-13CB-8C849DE88486}"/>
                  </a:ext>
                </a:extLst>
              </p:cNvPr>
              <p:cNvSpPr/>
              <p:nvPr/>
            </p:nvSpPr>
            <p:spPr>
              <a:xfrm>
                <a:off x="4569124" y="894132"/>
                <a:ext cx="1085135" cy="894132"/>
              </a:xfrm>
              <a:custGeom>
                <a:avLst/>
                <a:gdLst>
                  <a:gd name="connsiteX0" fmla="*/ 1084241 w 1085135"/>
                  <a:gd name="connsiteY0" fmla="*/ 0 h 894132"/>
                  <a:gd name="connsiteX1" fmla="*/ 123859 w 1085135"/>
                  <a:gd name="connsiteY1" fmla="*/ 0 h 894132"/>
                  <a:gd name="connsiteX2" fmla="*/ 132801 w 1085135"/>
                  <a:gd name="connsiteY2" fmla="*/ 4471 h 894132"/>
                  <a:gd name="connsiteX3" fmla="*/ 156945 w 1085135"/>
                  <a:gd name="connsiteY3" fmla="*/ 16989 h 894132"/>
                  <a:gd name="connsiteX4" fmla="*/ 189136 w 1085135"/>
                  <a:gd name="connsiteY4" fmla="*/ 43813 h 894132"/>
                  <a:gd name="connsiteX5" fmla="*/ 194501 w 1085135"/>
                  <a:gd name="connsiteY5" fmla="*/ 66166 h 894132"/>
                  <a:gd name="connsiteX6" fmla="*/ 181088 w 1085135"/>
                  <a:gd name="connsiteY6" fmla="*/ 91202 h 894132"/>
                  <a:gd name="connsiteX7" fmla="*/ 145320 w 1085135"/>
                  <a:gd name="connsiteY7" fmla="*/ 94778 h 894132"/>
                  <a:gd name="connsiteX8" fmla="*/ 124753 w 1085135"/>
                  <a:gd name="connsiteY8" fmla="*/ 91202 h 894132"/>
                  <a:gd name="connsiteX9" fmla="*/ 190925 w 1085135"/>
                  <a:gd name="connsiteY9" fmla="*/ 136802 h 894132"/>
                  <a:gd name="connsiteX10" fmla="*/ 206126 w 1085135"/>
                  <a:gd name="connsiteY10" fmla="*/ 142167 h 894132"/>
                  <a:gd name="connsiteX11" fmla="*/ 207915 w 1085135"/>
                  <a:gd name="connsiteY11" fmla="*/ 147532 h 894132"/>
                  <a:gd name="connsiteX12" fmla="*/ 202549 w 1085135"/>
                  <a:gd name="connsiteY12" fmla="*/ 157367 h 894132"/>
                  <a:gd name="connsiteX13" fmla="*/ 207915 w 1085135"/>
                  <a:gd name="connsiteY13" fmla="*/ 157367 h 894132"/>
                  <a:gd name="connsiteX14" fmla="*/ 226693 w 1085135"/>
                  <a:gd name="connsiteY14" fmla="*/ 142167 h 894132"/>
                  <a:gd name="connsiteX15" fmla="*/ 233847 w 1085135"/>
                  <a:gd name="connsiteY15" fmla="*/ 167203 h 894132"/>
                  <a:gd name="connsiteX16" fmla="*/ 213280 w 1085135"/>
                  <a:gd name="connsiteY16" fmla="*/ 184191 h 894132"/>
                  <a:gd name="connsiteX17" fmla="*/ 213280 w 1085135"/>
                  <a:gd name="connsiteY17" fmla="*/ 195815 h 894132"/>
                  <a:gd name="connsiteX18" fmla="*/ 221328 w 1085135"/>
                  <a:gd name="connsiteY18" fmla="*/ 216380 h 894132"/>
                  <a:gd name="connsiteX19" fmla="*/ 232952 w 1085135"/>
                  <a:gd name="connsiteY19" fmla="*/ 253934 h 894132"/>
                  <a:gd name="connsiteX20" fmla="*/ 244577 w 1085135"/>
                  <a:gd name="connsiteY20" fmla="*/ 329935 h 894132"/>
                  <a:gd name="connsiteX21" fmla="*/ 242789 w 1085135"/>
                  <a:gd name="connsiteY21" fmla="*/ 368383 h 894132"/>
                  <a:gd name="connsiteX22" fmla="*/ 261567 w 1085135"/>
                  <a:gd name="connsiteY22" fmla="*/ 404148 h 894132"/>
                  <a:gd name="connsiteX23" fmla="*/ 280346 w 1085135"/>
                  <a:gd name="connsiteY23" fmla="*/ 430972 h 894132"/>
                  <a:gd name="connsiteX24" fmla="*/ 300912 w 1085135"/>
                  <a:gd name="connsiteY24" fmla="*/ 484620 h 894132"/>
                  <a:gd name="connsiteX25" fmla="*/ 265144 w 1085135"/>
                  <a:gd name="connsiteY25" fmla="*/ 501609 h 894132"/>
                  <a:gd name="connsiteX26" fmla="*/ 268721 w 1085135"/>
                  <a:gd name="connsiteY26" fmla="*/ 532009 h 894132"/>
                  <a:gd name="connsiteX27" fmla="*/ 246366 w 1085135"/>
                  <a:gd name="connsiteY27" fmla="*/ 561516 h 894132"/>
                  <a:gd name="connsiteX28" fmla="*/ 257990 w 1085135"/>
                  <a:gd name="connsiteY28" fmla="*/ 568669 h 894132"/>
                  <a:gd name="connsiteX29" fmla="*/ 263356 w 1085135"/>
                  <a:gd name="connsiteY29" fmla="*/ 591022 h 894132"/>
                  <a:gd name="connsiteX30" fmla="*/ 246366 w 1085135"/>
                  <a:gd name="connsiteY30" fmla="*/ 621422 h 894132"/>
                  <a:gd name="connsiteX31" fmla="*/ 244577 w 1085135"/>
                  <a:gd name="connsiteY31" fmla="*/ 658976 h 894132"/>
                  <a:gd name="connsiteX32" fmla="*/ 214174 w 1085135"/>
                  <a:gd name="connsiteY32" fmla="*/ 684012 h 894132"/>
                  <a:gd name="connsiteX33" fmla="*/ 181982 w 1085135"/>
                  <a:gd name="connsiteY33" fmla="*/ 685800 h 894132"/>
                  <a:gd name="connsiteX34" fmla="*/ 172146 w 1085135"/>
                  <a:gd name="connsiteY34" fmla="*/ 682223 h 894132"/>
                  <a:gd name="connsiteX35" fmla="*/ 86302 w 1085135"/>
                  <a:gd name="connsiteY35" fmla="*/ 670600 h 894132"/>
                  <a:gd name="connsiteX36" fmla="*/ 63052 w 1085135"/>
                  <a:gd name="connsiteY36" fmla="*/ 676859 h 894132"/>
                  <a:gd name="connsiteX37" fmla="*/ 42486 w 1085135"/>
                  <a:gd name="connsiteY37" fmla="*/ 694741 h 894132"/>
                  <a:gd name="connsiteX38" fmla="*/ 38909 w 1085135"/>
                  <a:gd name="connsiteY38" fmla="*/ 699212 h 894132"/>
                  <a:gd name="connsiteX39" fmla="*/ 37120 w 1085135"/>
                  <a:gd name="connsiteY39" fmla="*/ 701894 h 894132"/>
                  <a:gd name="connsiteX40" fmla="*/ 35332 w 1085135"/>
                  <a:gd name="connsiteY40" fmla="*/ 703683 h 894132"/>
                  <a:gd name="connsiteX41" fmla="*/ 21919 w 1085135"/>
                  <a:gd name="connsiteY41" fmla="*/ 723354 h 894132"/>
                  <a:gd name="connsiteX42" fmla="*/ 21024 w 1085135"/>
                  <a:gd name="connsiteY42" fmla="*/ 724248 h 894132"/>
                  <a:gd name="connsiteX43" fmla="*/ 19236 w 1085135"/>
                  <a:gd name="connsiteY43" fmla="*/ 726930 h 894132"/>
                  <a:gd name="connsiteX44" fmla="*/ 6717 w 1085135"/>
                  <a:gd name="connsiteY44" fmla="*/ 758225 h 894132"/>
                  <a:gd name="connsiteX45" fmla="*/ 8506 w 1085135"/>
                  <a:gd name="connsiteY45" fmla="*/ 837803 h 894132"/>
                  <a:gd name="connsiteX46" fmla="*/ 101503 w 1085135"/>
                  <a:gd name="connsiteY46" fmla="*/ 873568 h 894132"/>
                  <a:gd name="connsiteX47" fmla="*/ 141743 w 1085135"/>
                  <a:gd name="connsiteY47" fmla="*/ 894133 h 894132"/>
                  <a:gd name="connsiteX48" fmla="*/ 1085135 w 1085135"/>
                  <a:gd name="connsiteY48" fmla="*/ 894133 h 894132"/>
                  <a:gd name="connsiteX49" fmla="*/ 1085135 w 1085135"/>
                  <a:gd name="connsiteY49" fmla="*/ 0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085135" h="894132">
                    <a:moveTo>
                      <a:pt x="1084241" y="0"/>
                    </a:moveTo>
                    <a:lnTo>
                      <a:pt x="123859" y="0"/>
                    </a:lnTo>
                    <a:cubicBezTo>
                      <a:pt x="123859" y="0"/>
                      <a:pt x="125647" y="0"/>
                      <a:pt x="132801" y="4471"/>
                    </a:cubicBezTo>
                    <a:cubicBezTo>
                      <a:pt x="140849" y="8941"/>
                      <a:pt x="150685" y="14306"/>
                      <a:pt x="156945" y="16989"/>
                    </a:cubicBezTo>
                    <a:cubicBezTo>
                      <a:pt x="169463" y="23247"/>
                      <a:pt x="181088" y="31295"/>
                      <a:pt x="189136" y="43813"/>
                    </a:cubicBezTo>
                    <a:cubicBezTo>
                      <a:pt x="192713" y="49177"/>
                      <a:pt x="197184" y="59013"/>
                      <a:pt x="194501" y="66166"/>
                    </a:cubicBezTo>
                    <a:cubicBezTo>
                      <a:pt x="190925" y="74213"/>
                      <a:pt x="189136" y="88519"/>
                      <a:pt x="181088" y="91202"/>
                    </a:cubicBezTo>
                    <a:cubicBezTo>
                      <a:pt x="171252" y="96566"/>
                      <a:pt x="157839" y="96566"/>
                      <a:pt x="145320" y="94778"/>
                    </a:cubicBezTo>
                    <a:cubicBezTo>
                      <a:pt x="138166" y="94778"/>
                      <a:pt x="131907" y="92990"/>
                      <a:pt x="124753" y="91202"/>
                    </a:cubicBezTo>
                    <a:cubicBezTo>
                      <a:pt x="149791" y="101037"/>
                      <a:pt x="173935" y="113555"/>
                      <a:pt x="190925" y="136802"/>
                    </a:cubicBezTo>
                    <a:cubicBezTo>
                      <a:pt x="192713" y="140379"/>
                      <a:pt x="198972" y="142167"/>
                      <a:pt x="206126" y="142167"/>
                    </a:cubicBezTo>
                    <a:cubicBezTo>
                      <a:pt x="207915" y="142167"/>
                      <a:pt x="207915" y="145744"/>
                      <a:pt x="207915" y="147532"/>
                    </a:cubicBezTo>
                    <a:cubicBezTo>
                      <a:pt x="204338" y="151108"/>
                      <a:pt x="200761" y="152897"/>
                      <a:pt x="202549" y="157367"/>
                    </a:cubicBezTo>
                    <a:lnTo>
                      <a:pt x="207915" y="157367"/>
                    </a:lnTo>
                    <a:cubicBezTo>
                      <a:pt x="215962" y="153791"/>
                      <a:pt x="215068" y="136802"/>
                      <a:pt x="226693" y="142167"/>
                    </a:cubicBezTo>
                    <a:cubicBezTo>
                      <a:pt x="234741" y="147532"/>
                      <a:pt x="238318" y="159156"/>
                      <a:pt x="233847" y="167203"/>
                    </a:cubicBezTo>
                    <a:cubicBezTo>
                      <a:pt x="226693" y="174356"/>
                      <a:pt x="220433" y="178827"/>
                      <a:pt x="213280" y="184191"/>
                    </a:cubicBezTo>
                    <a:cubicBezTo>
                      <a:pt x="211491" y="187768"/>
                      <a:pt x="211491" y="192239"/>
                      <a:pt x="213280" y="195815"/>
                    </a:cubicBezTo>
                    <a:cubicBezTo>
                      <a:pt x="218645" y="202968"/>
                      <a:pt x="220433" y="209227"/>
                      <a:pt x="221328" y="216380"/>
                    </a:cubicBezTo>
                    <a:cubicBezTo>
                      <a:pt x="226693" y="228004"/>
                      <a:pt x="228481" y="241416"/>
                      <a:pt x="232952" y="253934"/>
                    </a:cubicBezTo>
                    <a:cubicBezTo>
                      <a:pt x="240106" y="278970"/>
                      <a:pt x="246366" y="304899"/>
                      <a:pt x="244577" y="329935"/>
                    </a:cubicBezTo>
                    <a:cubicBezTo>
                      <a:pt x="244577" y="343347"/>
                      <a:pt x="237423" y="354971"/>
                      <a:pt x="242789" y="368383"/>
                    </a:cubicBezTo>
                    <a:cubicBezTo>
                      <a:pt x="246366" y="381795"/>
                      <a:pt x="254413" y="391630"/>
                      <a:pt x="261567" y="404148"/>
                    </a:cubicBezTo>
                    <a:cubicBezTo>
                      <a:pt x="268721" y="413984"/>
                      <a:pt x="274980" y="421137"/>
                      <a:pt x="280346" y="430972"/>
                    </a:cubicBezTo>
                    <a:cubicBezTo>
                      <a:pt x="290182" y="447961"/>
                      <a:pt x="308960" y="464949"/>
                      <a:pt x="300912" y="484620"/>
                    </a:cubicBezTo>
                    <a:cubicBezTo>
                      <a:pt x="295547" y="496244"/>
                      <a:pt x="277663" y="494456"/>
                      <a:pt x="265144" y="501609"/>
                    </a:cubicBezTo>
                    <a:cubicBezTo>
                      <a:pt x="255308" y="509656"/>
                      <a:pt x="263356" y="523962"/>
                      <a:pt x="268721" y="532009"/>
                    </a:cubicBezTo>
                    <a:cubicBezTo>
                      <a:pt x="276769" y="547209"/>
                      <a:pt x="258885" y="557045"/>
                      <a:pt x="246366" y="561516"/>
                    </a:cubicBezTo>
                    <a:cubicBezTo>
                      <a:pt x="249942" y="566880"/>
                      <a:pt x="256202" y="565092"/>
                      <a:pt x="257990" y="568669"/>
                    </a:cubicBezTo>
                    <a:cubicBezTo>
                      <a:pt x="259779" y="576716"/>
                      <a:pt x="267827" y="582081"/>
                      <a:pt x="263356" y="591022"/>
                    </a:cubicBezTo>
                    <a:cubicBezTo>
                      <a:pt x="256202" y="600857"/>
                      <a:pt x="236529" y="606222"/>
                      <a:pt x="246366" y="621422"/>
                    </a:cubicBezTo>
                    <a:cubicBezTo>
                      <a:pt x="253519" y="633046"/>
                      <a:pt x="249048" y="646458"/>
                      <a:pt x="244577" y="658976"/>
                    </a:cubicBezTo>
                    <a:cubicBezTo>
                      <a:pt x="239212" y="672388"/>
                      <a:pt x="227587" y="681329"/>
                      <a:pt x="214174" y="684012"/>
                    </a:cubicBezTo>
                    <a:cubicBezTo>
                      <a:pt x="204338" y="687588"/>
                      <a:pt x="191819" y="687588"/>
                      <a:pt x="181982" y="685800"/>
                    </a:cubicBezTo>
                    <a:cubicBezTo>
                      <a:pt x="178406" y="684012"/>
                      <a:pt x="174829" y="682223"/>
                      <a:pt x="172146" y="682223"/>
                    </a:cubicBezTo>
                    <a:cubicBezTo>
                      <a:pt x="143531" y="678647"/>
                      <a:pt x="114917" y="670600"/>
                      <a:pt x="86302" y="670600"/>
                    </a:cubicBezTo>
                    <a:cubicBezTo>
                      <a:pt x="78254" y="672388"/>
                      <a:pt x="69312" y="674176"/>
                      <a:pt x="63052" y="676859"/>
                    </a:cubicBezTo>
                    <a:cubicBezTo>
                      <a:pt x="55899" y="682223"/>
                      <a:pt x="48745" y="688482"/>
                      <a:pt x="42486" y="694741"/>
                    </a:cubicBezTo>
                    <a:cubicBezTo>
                      <a:pt x="41591" y="696530"/>
                      <a:pt x="39803" y="697424"/>
                      <a:pt x="38909" y="699212"/>
                    </a:cubicBezTo>
                    <a:cubicBezTo>
                      <a:pt x="38014" y="700106"/>
                      <a:pt x="37120" y="701000"/>
                      <a:pt x="37120" y="701894"/>
                    </a:cubicBezTo>
                    <a:lnTo>
                      <a:pt x="35332" y="703683"/>
                    </a:lnTo>
                    <a:cubicBezTo>
                      <a:pt x="29967" y="709942"/>
                      <a:pt x="26390" y="716201"/>
                      <a:pt x="21919" y="723354"/>
                    </a:cubicBezTo>
                    <a:cubicBezTo>
                      <a:pt x="21919" y="724248"/>
                      <a:pt x="21024" y="724248"/>
                      <a:pt x="21024" y="724248"/>
                    </a:cubicBezTo>
                    <a:cubicBezTo>
                      <a:pt x="21024" y="725142"/>
                      <a:pt x="20130" y="726036"/>
                      <a:pt x="19236" y="726930"/>
                    </a:cubicBezTo>
                    <a:cubicBezTo>
                      <a:pt x="13871" y="736766"/>
                      <a:pt x="9400" y="747495"/>
                      <a:pt x="6717" y="758225"/>
                    </a:cubicBezTo>
                    <a:cubicBezTo>
                      <a:pt x="-4908" y="796673"/>
                      <a:pt x="458" y="829755"/>
                      <a:pt x="8506" y="837803"/>
                    </a:cubicBezTo>
                    <a:cubicBezTo>
                      <a:pt x="10294" y="839591"/>
                      <a:pt x="63947" y="856579"/>
                      <a:pt x="101503" y="873568"/>
                    </a:cubicBezTo>
                    <a:cubicBezTo>
                      <a:pt x="119388" y="881615"/>
                      <a:pt x="131012" y="886980"/>
                      <a:pt x="141743" y="894133"/>
                    </a:cubicBezTo>
                    <a:lnTo>
                      <a:pt x="1085135" y="894133"/>
                    </a:lnTo>
                    <a:lnTo>
                      <a:pt x="1085135" y="0"/>
                    </a:lnTo>
                    <a:close/>
                  </a:path>
                </a:pathLst>
              </a:custGeom>
              <a:solidFill>
                <a:srgbClr val="E1000F"/>
              </a:solidFill>
              <a:ln w="893" cap="flat">
                <a:noFill/>
                <a:prstDash val="solid"/>
                <a:miter/>
              </a:ln>
            </p:spPr>
            <p:txBody>
              <a:bodyPr rtlCol="0" anchor="ctr"/>
              <a:lstStyle/>
              <a:p>
                <a:endParaRPr lang="fr-FR"/>
              </a:p>
            </p:txBody>
          </p:sp>
          <p:sp>
            <p:nvSpPr>
              <p:cNvPr id="64" name="Forme libre 63">
                <a:extLst>
                  <a:ext uri="{FF2B5EF4-FFF2-40B4-BE49-F238E27FC236}">
                    <a16:creationId xmlns:a16="http://schemas.microsoft.com/office/drawing/2014/main" id="{1882FA65-38E4-B7CC-52E0-5F8A2C7AD656}"/>
                  </a:ext>
                </a:extLst>
              </p:cNvPr>
              <p:cNvSpPr/>
              <p:nvPr/>
            </p:nvSpPr>
            <p:spPr>
              <a:xfrm>
                <a:off x="4684935" y="1205549"/>
                <a:ext cx="109897" cy="97202"/>
              </a:xfrm>
              <a:custGeom>
                <a:avLst/>
                <a:gdLst>
                  <a:gd name="connsiteX0" fmla="*/ 65277 w 109897"/>
                  <a:gd name="connsiteY0" fmla="*/ 15836 h 97202"/>
                  <a:gd name="connsiteX1" fmla="*/ 82267 w 109897"/>
                  <a:gd name="connsiteY1" fmla="*/ 21201 h 97202"/>
                  <a:gd name="connsiteX2" fmla="*/ 48287 w 109897"/>
                  <a:gd name="connsiteY2" fmla="*/ 51602 h 97202"/>
                  <a:gd name="connsiteX3" fmla="*/ 42922 w 109897"/>
                  <a:gd name="connsiteY3" fmla="*/ 51602 h 97202"/>
                  <a:gd name="connsiteX4" fmla="*/ 34874 w 109897"/>
                  <a:gd name="connsiteY4" fmla="*/ 63225 h 97202"/>
                  <a:gd name="connsiteX5" fmla="*/ 19673 w 109897"/>
                  <a:gd name="connsiteY5" fmla="*/ 65014 h 97202"/>
                  <a:gd name="connsiteX6" fmla="*/ 44711 w 109897"/>
                  <a:gd name="connsiteY6" fmla="*/ 74849 h 97202"/>
                  <a:gd name="connsiteX7" fmla="*/ 50076 w 109897"/>
                  <a:gd name="connsiteY7" fmla="*/ 82002 h 97202"/>
                  <a:gd name="connsiteX8" fmla="*/ 53653 w 109897"/>
                  <a:gd name="connsiteY8" fmla="*/ 80214 h 97202"/>
                  <a:gd name="connsiteX9" fmla="*/ 57229 w 109897"/>
                  <a:gd name="connsiteY9" fmla="*/ 82002 h 97202"/>
                  <a:gd name="connsiteX10" fmla="*/ 57229 w 109897"/>
                  <a:gd name="connsiteY10" fmla="*/ 89155 h 97202"/>
                  <a:gd name="connsiteX11" fmla="*/ 36663 w 109897"/>
                  <a:gd name="connsiteY11" fmla="*/ 94520 h 97202"/>
                  <a:gd name="connsiteX12" fmla="*/ 76008 w 109897"/>
                  <a:gd name="connsiteY12" fmla="*/ 94520 h 97202"/>
                  <a:gd name="connsiteX13" fmla="*/ 83162 w 109897"/>
                  <a:gd name="connsiteY13" fmla="*/ 65908 h 97202"/>
                  <a:gd name="connsiteX14" fmla="*/ 79585 w 109897"/>
                  <a:gd name="connsiteY14" fmla="*/ 60543 h 97202"/>
                  <a:gd name="connsiteX15" fmla="*/ 89421 w 109897"/>
                  <a:gd name="connsiteY15" fmla="*/ 50708 h 97202"/>
                  <a:gd name="connsiteX16" fmla="*/ 99257 w 109897"/>
                  <a:gd name="connsiteY16" fmla="*/ 45343 h 97202"/>
                  <a:gd name="connsiteX17" fmla="*/ 93892 w 109897"/>
                  <a:gd name="connsiteY17" fmla="*/ 37296 h 97202"/>
                  <a:gd name="connsiteX18" fmla="*/ 109094 w 109897"/>
                  <a:gd name="connsiteY18" fmla="*/ 10472 h 97202"/>
                  <a:gd name="connsiteX19" fmla="*/ 85844 w 109897"/>
                  <a:gd name="connsiteY19" fmla="*/ 1530 h 97202"/>
                  <a:gd name="connsiteX20" fmla="*/ 57229 w 109897"/>
                  <a:gd name="connsiteY20" fmla="*/ 3319 h 97202"/>
                  <a:gd name="connsiteX21" fmla="*/ 32192 w 109897"/>
                  <a:gd name="connsiteY21" fmla="*/ 10472 h 97202"/>
                  <a:gd name="connsiteX22" fmla="*/ 0 w 109897"/>
                  <a:gd name="connsiteY22" fmla="*/ 27460 h 97202"/>
                  <a:gd name="connsiteX23" fmla="*/ 36663 w 109897"/>
                  <a:gd name="connsiteY23" fmla="*/ 17625 h 97202"/>
                  <a:gd name="connsiteX24" fmla="*/ 65277 w 109897"/>
                  <a:gd name="connsiteY24" fmla="*/ 15836 h 97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9897" h="97202">
                    <a:moveTo>
                      <a:pt x="65277" y="15836"/>
                    </a:moveTo>
                    <a:cubicBezTo>
                      <a:pt x="72431" y="17625"/>
                      <a:pt x="82267" y="17625"/>
                      <a:pt x="82267" y="21201"/>
                    </a:cubicBezTo>
                    <a:cubicBezTo>
                      <a:pt x="78691" y="34613"/>
                      <a:pt x="59018" y="38190"/>
                      <a:pt x="48287" y="51602"/>
                    </a:cubicBezTo>
                    <a:lnTo>
                      <a:pt x="42922" y="51602"/>
                    </a:lnTo>
                    <a:cubicBezTo>
                      <a:pt x="37557" y="55178"/>
                      <a:pt x="39345" y="63225"/>
                      <a:pt x="34874" y="63225"/>
                    </a:cubicBezTo>
                    <a:cubicBezTo>
                      <a:pt x="29509" y="61437"/>
                      <a:pt x="25038" y="63225"/>
                      <a:pt x="19673" y="65014"/>
                    </a:cubicBezTo>
                    <a:cubicBezTo>
                      <a:pt x="26826" y="72167"/>
                      <a:pt x="34874" y="76637"/>
                      <a:pt x="44711" y="74849"/>
                    </a:cubicBezTo>
                    <a:cubicBezTo>
                      <a:pt x="46499" y="74849"/>
                      <a:pt x="50076" y="78426"/>
                      <a:pt x="50076" y="82002"/>
                    </a:cubicBezTo>
                    <a:cubicBezTo>
                      <a:pt x="50076" y="82002"/>
                      <a:pt x="51864" y="82002"/>
                      <a:pt x="53653" y="80214"/>
                    </a:cubicBezTo>
                    <a:cubicBezTo>
                      <a:pt x="55441" y="80214"/>
                      <a:pt x="57229" y="80214"/>
                      <a:pt x="57229" y="82002"/>
                    </a:cubicBezTo>
                    <a:lnTo>
                      <a:pt x="57229" y="89155"/>
                    </a:lnTo>
                    <a:cubicBezTo>
                      <a:pt x="51864" y="96308"/>
                      <a:pt x="43816" y="92732"/>
                      <a:pt x="36663" y="94520"/>
                    </a:cubicBezTo>
                    <a:cubicBezTo>
                      <a:pt x="50076" y="98097"/>
                      <a:pt x="63489" y="98097"/>
                      <a:pt x="76008" y="94520"/>
                    </a:cubicBezTo>
                    <a:cubicBezTo>
                      <a:pt x="85844" y="90944"/>
                      <a:pt x="76008" y="73955"/>
                      <a:pt x="83162" y="65908"/>
                    </a:cubicBezTo>
                    <a:cubicBezTo>
                      <a:pt x="79585" y="65908"/>
                      <a:pt x="83162" y="60543"/>
                      <a:pt x="79585" y="60543"/>
                    </a:cubicBezTo>
                    <a:cubicBezTo>
                      <a:pt x="83162" y="56967"/>
                      <a:pt x="86738" y="52496"/>
                      <a:pt x="89421" y="50708"/>
                    </a:cubicBezTo>
                    <a:cubicBezTo>
                      <a:pt x="92998" y="50708"/>
                      <a:pt x="97469" y="48919"/>
                      <a:pt x="99257" y="45343"/>
                    </a:cubicBezTo>
                    <a:cubicBezTo>
                      <a:pt x="99257" y="41766"/>
                      <a:pt x="92104" y="39978"/>
                      <a:pt x="93892" y="37296"/>
                    </a:cubicBezTo>
                    <a:cubicBezTo>
                      <a:pt x="103728" y="30143"/>
                      <a:pt x="112671" y="20307"/>
                      <a:pt x="109094" y="10472"/>
                    </a:cubicBezTo>
                    <a:cubicBezTo>
                      <a:pt x="107305" y="5107"/>
                      <a:pt x="93892" y="5107"/>
                      <a:pt x="85844" y="1530"/>
                    </a:cubicBezTo>
                    <a:cubicBezTo>
                      <a:pt x="77796" y="-2046"/>
                      <a:pt x="67066" y="1530"/>
                      <a:pt x="57229" y="3319"/>
                    </a:cubicBezTo>
                    <a:cubicBezTo>
                      <a:pt x="49182" y="3319"/>
                      <a:pt x="40239" y="8683"/>
                      <a:pt x="32192" y="10472"/>
                    </a:cubicBezTo>
                    <a:cubicBezTo>
                      <a:pt x="20567" y="14048"/>
                      <a:pt x="9836" y="20307"/>
                      <a:pt x="0" y="27460"/>
                    </a:cubicBezTo>
                    <a:cubicBezTo>
                      <a:pt x="11625" y="22095"/>
                      <a:pt x="23249" y="20307"/>
                      <a:pt x="36663" y="17625"/>
                    </a:cubicBezTo>
                    <a:cubicBezTo>
                      <a:pt x="46499" y="15836"/>
                      <a:pt x="54547" y="14048"/>
                      <a:pt x="65277" y="15836"/>
                    </a:cubicBezTo>
                  </a:path>
                </a:pathLst>
              </a:custGeom>
              <a:solidFill>
                <a:srgbClr val="808080"/>
              </a:solidFill>
              <a:ln w="893" cap="flat">
                <a:noFill/>
                <a:prstDash val="solid"/>
                <a:miter/>
              </a:ln>
            </p:spPr>
            <p:txBody>
              <a:bodyPr rtlCol="0" anchor="ctr"/>
              <a:lstStyle/>
              <a:p>
                <a:endParaRPr lang="fr-FR"/>
              </a:p>
            </p:txBody>
          </p:sp>
        </p:grpSp>
        <p:sp>
          <p:nvSpPr>
            <p:cNvPr id="60" name="Forme libre 59">
              <a:extLst>
                <a:ext uri="{FF2B5EF4-FFF2-40B4-BE49-F238E27FC236}">
                  <a16:creationId xmlns:a16="http://schemas.microsoft.com/office/drawing/2014/main" id="{B664CACB-77F3-F987-1723-74C2CAFF7160}"/>
                </a:ext>
              </a:extLst>
            </p:cNvPr>
            <p:cNvSpPr/>
            <p:nvPr/>
          </p:nvSpPr>
          <p:spPr>
            <a:xfrm>
              <a:off x="3189814" y="2048458"/>
              <a:ext cx="5812369" cy="1982292"/>
            </a:xfrm>
            <a:custGeom>
              <a:avLst/>
              <a:gdLst>
                <a:gd name="connsiteX0" fmla="*/ 0 w 5812369"/>
                <a:gd name="connsiteY0" fmla="*/ 857474 h 1982292"/>
                <a:gd name="connsiteX1" fmla="*/ 0 w 5812369"/>
                <a:gd name="connsiteY1" fmla="*/ 186874 h 1982292"/>
                <a:gd name="connsiteX2" fmla="*/ 203880 w 5812369"/>
                <a:gd name="connsiteY2" fmla="*/ 186874 h 1982292"/>
                <a:gd name="connsiteX3" fmla="*/ 377357 w 5812369"/>
                <a:gd name="connsiteY3" fmla="*/ 240522 h 1982292"/>
                <a:gd name="connsiteX4" fmla="*/ 441740 w 5812369"/>
                <a:gd name="connsiteY4" fmla="*/ 387160 h 1982292"/>
                <a:gd name="connsiteX5" fmla="*/ 414020 w 5812369"/>
                <a:gd name="connsiteY5" fmla="*/ 490879 h 1982292"/>
                <a:gd name="connsiteX6" fmla="*/ 335329 w 5812369"/>
                <a:gd name="connsiteY6" fmla="*/ 560621 h 1982292"/>
                <a:gd name="connsiteX7" fmla="*/ 544574 w 5812369"/>
                <a:gd name="connsiteY7" fmla="*/ 857474 h 1982292"/>
                <a:gd name="connsiteX8" fmla="*/ 382722 w 5812369"/>
                <a:gd name="connsiteY8" fmla="*/ 857474 h 1982292"/>
                <a:gd name="connsiteX9" fmla="*/ 204774 w 5812369"/>
                <a:gd name="connsiteY9" fmla="*/ 586551 h 1982292"/>
                <a:gd name="connsiteX10" fmla="*/ 135920 w 5812369"/>
                <a:gd name="connsiteY10" fmla="*/ 586551 h 1982292"/>
                <a:gd name="connsiteX11" fmla="*/ 135920 w 5812369"/>
                <a:gd name="connsiteY11" fmla="*/ 857474 h 1982292"/>
                <a:gd name="connsiteX12" fmla="*/ 135920 w 5812369"/>
                <a:gd name="connsiteY12" fmla="*/ 471208 h 1982292"/>
                <a:gd name="connsiteX13" fmla="*/ 211928 w 5812369"/>
                <a:gd name="connsiteY13" fmla="*/ 471208 h 1982292"/>
                <a:gd name="connsiteX14" fmla="*/ 278100 w 5812369"/>
                <a:gd name="connsiteY14" fmla="*/ 448855 h 1982292"/>
                <a:gd name="connsiteX15" fmla="*/ 302243 w 5812369"/>
                <a:gd name="connsiteY15" fmla="*/ 385371 h 1982292"/>
                <a:gd name="connsiteX16" fmla="*/ 278100 w 5812369"/>
                <a:gd name="connsiteY16" fmla="*/ 324570 h 1982292"/>
                <a:gd name="connsiteX17" fmla="*/ 211928 w 5812369"/>
                <a:gd name="connsiteY17" fmla="*/ 303111 h 1982292"/>
                <a:gd name="connsiteX18" fmla="*/ 135920 w 5812369"/>
                <a:gd name="connsiteY18" fmla="*/ 303111 h 1982292"/>
                <a:gd name="connsiteX19" fmla="*/ 639361 w 5812369"/>
                <a:gd name="connsiteY19" fmla="*/ 857474 h 1982292"/>
                <a:gd name="connsiteX20" fmla="*/ 639361 w 5812369"/>
                <a:gd name="connsiteY20" fmla="*/ 186874 h 1982292"/>
                <a:gd name="connsiteX21" fmla="*/ 1028342 w 5812369"/>
                <a:gd name="connsiteY21" fmla="*/ 186874 h 1982292"/>
                <a:gd name="connsiteX22" fmla="*/ 1028342 w 5812369"/>
                <a:gd name="connsiteY22" fmla="*/ 303111 h 1982292"/>
                <a:gd name="connsiteX23" fmla="*/ 774387 w 5812369"/>
                <a:gd name="connsiteY23" fmla="*/ 303111 h 1982292"/>
                <a:gd name="connsiteX24" fmla="*/ 774387 w 5812369"/>
                <a:gd name="connsiteY24" fmla="*/ 457796 h 1982292"/>
                <a:gd name="connsiteX25" fmla="*/ 989891 w 5812369"/>
                <a:gd name="connsiteY25" fmla="*/ 457796 h 1982292"/>
                <a:gd name="connsiteX26" fmla="*/ 989891 w 5812369"/>
                <a:gd name="connsiteY26" fmla="*/ 574033 h 1982292"/>
                <a:gd name="connsiteX27" fmla="*/ 774387 w 5812369"/>
                <a:gd name="connsiteY27" fmla="*/ 574033 h 1982292"/>
                <a:gd name="connsiteX28" fmla="*/ 774387 w 5812369"/>
                <a:gd name="connsiteY28" fmla="*/ 741236 h 1982292"/>
                <a:gd name="connsiteX29" fmla="*/ 1028342 w 5812369"/>
                <a:gd name="connsiteY29" fmla="*/ 741236 h 1982292"/>
                <a:gd name="connsiteX30" fmla="*/ 1028342 w 5812369"/>
                <a:gd name="connsiteY30" fmla="*/ 857474 h 1982292"/>
                <a:gd name="connsiteX31" fmla="*/ 770810 w 5812369"/>
                <a:gd name="connsiteY31" fmla="*/ 129649 h 1982292"/>
                <a:gd name="connsiteX32" fmla="*/ 878115 w 5812369"/>
                <a:gd name="connsiteY32" fmla="*/ 0 h 1982292"/>
                <a:gd name="connsiteX33" fmla="*/ 1017612 w 5812369"/>
                <a:gd name="connsiteY33" fmla="*/ 0 h 1982292"/>
                <a:gd name="connsiteX34" fmla="*/ 894211 w 5812369"/>
                <a:gd name="connsiteY34" fmla="*/ 129649 h 1982292"/>
                <a:gd name="connsiteX35" fmla="*/ 1193771 w 5812369"/>
                <a:gd name="connsiteY35" fmla="*/ 857474 h 1982292"/>
                <a:gd name="connsiteX36" fmla="*/ 1193771 w 5812369"/>
                <a:gd name="connsiteY36" fmla="*/ 186874 h 1982292"/>
                <a:gd name="connsiteX37" fmla="*/ 1414641 w 5812369"/>
                <a:gd name="connsiteY37" fmla="*/ 186874 h 1982292"/>
                <a:gd name="connsiteX38" fmla="*/ 1587224 w 5812369"/>
                <a:gd name="connsiteY38" fmla="*/ 240522 h 1982292"/>
                <a:gd name="connsiteX39" fmla="*/ 1650713 w 5812369"/>
                <a:gd name="connsiteY39" fmla="*/ 387160 h 1982292"/>
                <a:gd name="connsiteX40" fmla="*/ 1587224 w 5812369"/>
                <a:gd name="connsiteY40" fmla="*/ 532903 h 1982292"/>
                <a:gd name="connsiteX41" fmla="*/ 1414641 w 5812369"/>
                <a:gd name="connsiteY41" fmla="*/ 586551 h 1982292"/>
                <a:gd name="connsiteX42" fmla="*/ 1329691 w 5812369"/>
                <a:gd name="connsiteY42" fmla="*/ 586551 h 1982292"/>
                <a:gd name="connsiteX43" fmla="*/ 1329691 w 5812369"/>
                <a:gd name="connsiteY43" fmla="*/ 857474 h 1982292"/>
                <a:gd name="connsiteX44" fmla="*/ 1329691 w 5812369"/>
                <a:gd name="connsiteY44" fmla="*/ 471208 h 1982292"/>
                <a:gd name="connsiteX45" fmla="*/ 1420007 w 5812369"/>
                <a:gd name="connsiteY45" fmla="*/ 471208 h 1982292"/>
                <a:gd name="connsiteX46" fmla="*/ 1487967 w 5812369"/>
                <a:gd name="connsiteY46" fmla="*/ 447961 h 1982292"/>
                <a:gd name="connsiteX47" fmla="*/ 1512110 w 5812369"/>
                <a:gd name="connsiteY47" fmla="*/ 385371 h 1982292"/>
                <a:gd name="connsiteX48" fmla="*/ 1487072 w 5812369"/>
                <a:gd name="connsiteY48" fmla="*/ 324570 h 1982292"/>
                <a:gd name="connsiteX49" fmla="*/ 1420007 w 5812369"/>
                <a:gd name="connsiteY49" fmla="*/ 303111 h 1982292"/>
                <a:gd name="connsiteX50" fmla="*/ 1329691 w 5812369"/>
                <a:gd name="connsiteY50" fmla="*/ 303111 h 1982292"/>
                <a:gd name="connsiteX51" fmla="*/ 1759807 w 5812369"/>
                <a:gd name="connsiteY51" fmla="*/ 595493 h 1982292"/>
                <a:gd name="connsiteX52" fmla="*/ 1759807 w 5812369"/>
                <a:gd name="connsiteY52" fmla="*/ 186874 h 1982292"/>
                <a:gd name="connsiteX53" fmla="*/ 1895727 w 5812369"/>
                <a:gd name="connsiteY53" fmla="*/ 186874 h 1982292"/>
                <a:gd name="connsiteX54" fmla="*/ 1895727 w 5812369"/>
                <a:gd name="connsiteY54" fmla="*/ 606222 h 1982292"/>
                <a:gd name="connsiteX55" fmla="*/ 1931495 w 5812369"/>
                <a:gd name="connsiteY55" fmla="*/ 711730 h 1982292"/>
                <a:gd name="connsiteX56" fmla="*/ 2030753 w 5812369"/>
                <a:gd name="connsiteY56" fmla="*/ 749283 h 1982292"/>
                <a:gd name="connsiteX57" fmla="*/ 2129116 w 5812369"/>
                <a:gd name="connsiteY57" fmla="*/ 711730 h 1982292"/>
                <a:gd name="connsiteX58" fmla="*/ 2164884 w 5812369"/>
                <a:gd name="connsiteY58" fmla="*/ 606222 h 1982292"/>
                <a:gd name="connsiteX59" fmla="*/ 2164884 w 5812369"/>
                <a:gd name="connsiteY59" fmla="*/ 186874 h 1982292"/>
                <a:gd name="connsiteX60" fmla="*/ 2300804 w 5812369"/>
                <a:gd name="connsiteY60" fmla="*/ 186874 h 1982292"/>
                <a:gd name="connsiteX61" fmla="*/ 2300804 w 5812369"/>
                <a:gd name="connsiteY61" fmla="*/ 595493 h 1982292"/>
                <a:gd name="connsiteX62" fmla="*/ 2228373 w 5812369"/>
                <a:gd name="connsiteY62" fmla="*/ 802037 h 1982292"/>
                <a:gd name="connsiteX63" fmla="*/ 2029858 w 5812369"/>
                <a:gd name="connsiteY63" fmla="*/ 876250 h 1982292"/>
                <a:gd name="connsiteX64" fmla="*/ 1832238 w 5812369"/>
                <a:gd name="connsiteY64" fmla="*/ 802037 h 1982292"/>
                <a:gd name="connsiteX65" fmla="*/ 1759807 w 5812369"/>
                <a:gd name="connsiteY65" fmla="*/ 595493 h 1982292"/>
                <a:gd name="connsiteX66" fmla="*/ 2477858 w 5812369"/>
                <a:gd name="connsiteY66" fmla="*/ 857474 h 1982292"/>
                <a:gd name="connsiteX67" fmla="*/ 2477858 w 5812369"/>
                <a:gd name="connsiteY67" fmla="*/ 186874 h 1982292"/>
                <a:gd name="connsiteX68" fmla="*/ 2667431 w 5812369"/>
                <a:gd name="connsiteY68" fmla="*/ 186874 h 1982292"/>
                <a:gd name="connsiteX69" fmla="*/ 2831071 w 5812369"/>
                <a:gd name="connsiteY69" fmla="*/ 235157 h 1982292"/>
                <a:gd name="connsiteX70" fmla="*/ 2890983 w 5812369"/>
                <a:gd name="connsiteY70" fmla="*/ 369277 h 1982292"/>
                <a:gd name="connsiteX71" fmla="*/ 2820341 w 5812369"/>
                <a:gd name="connsiteY71" fmla="*/ 501609 h 1982292"/>
                <a:gd name="connsiteX72" fmla="*/ 2901714 w 5812369"/>
                <a:gd name="connsiteY72" fmla="*/ 565986 h 1982292"/>
                <a:gd name="connsiteX73" fmla="*/ 2930329 w 5812369"/>
                <a:gd name="connsiteY73" fmla="*/ 659870 h 1982292"/>
                <a:gd name="connsiteX74" fmla="*/ 2863263 w 5812369"/>
                <a:gd name="connsiteY74" fmla="*/ 804720 h 1982292"/>
                <a:gd name="connsiteX75" fmla="*/ 2681738 w 5812369"/>
                <a:gd name="connsiteY75" fmla="*/ 857474 h 1982292"/>
                <a:gd name="connsiteX76" fmla="*/ 2612884 w 5812369"/>
                <a:gd name="connsiteY76" fmla="*/ 741236 h 1982292"/>
                <a:gd name="connsiteX77" fmla="*/ 2689786 w 5812369"/>
                <a:gd name="connsiteY77" fmla="*/ 741236 h 1982292"/>
                <a:gd name="connsiteX78" fmla="*/ 2764005 w 5812369"/>
                <a:gd name="connsiteY78" fmla="*/ 717989 h 1982292"/>
                <a:gd name="connsiteX79" fmla="*/ 2790832 w 5812369"/>
                <a:gd name="connsiteY79" fmla="*/ 652717 h 1982292"/>
                <a:gd name="connsiteX80" fmla="*/ 2764005 w 5812369"/>
                <a:gd name="connsiteY80" fmla="*/ 588340 h 1982292"/>
                <a:gd name="connsiteX81" fmla="*/ 2689786 w 5812369"/>
                <a:gd name="connsiteY81" fmla="*/ 565986 h 1982292"/>
                <a:gd name="connsiteX82" fmla="*/ 2612884 w 5812369"/>
                <a:gd name="connsiteY82" fmla="*/ 565986 h 1982292"/>
                <a:gd name="connsiteX83" fmla="*/ 2612884 w 5812369"/>
                <a:gd name="connsiteY83" fmla="*/ 449749 h 1982292"/>
                <a:gd name="connsiteX84" fmla="*/ 2670113 w 5812369"/>
                <a:gd name="connsiteY84" fmla="*/ 449749 h 1982292"/>
                <a:gd name="connsiteX85" fmla="*/ 2730025 w 5812369"/>
                <a:gd name="connsiteY85" fmla="*/ 430078 h 1982292"/>
                <a:gd name="connsiteX86" fmla="*/ 2751486 w 5812369"/>
                <a:gd name="connsiteY86" fmla="*/ 375536 h 1982292"/>
                <a:gd name="connsiteX87" fmla="*/ 2730025 w 5812369"/>
                <a:gd name="connsiteY87" fmla="*/ 322782 h 1982292"/>
                <a:gd name="connsiteX88" fmla="*/ 2670113 w 5812369"/>
                <a:gd name="connsiteY88" fmla="*/ 303111 h 1982292"/>
                <a:gd name="connsiteX89" fmla="*/ 2612884 w 5812369"/>
                <a:gd name="connsiteY89" fmla="*/ 303111 h 1982292"/>
                <a:gd name="connsiteX90" fmla="*/ 3077873 w 5812369"/>
                <a:gd name="connsiteY90" fmla="*/ 857474 h 1982292"/>
                <a:gd name="connsiteX91" fmla="*/ 3077873 w 5812369"/>
                <a:gd name="connsiteY91" fmla="*/ 186874 h 1982292"/>
                <a:gd name="connsiteX92" fmla="*/ 3212899 w 5812369"/>
                <a:gd name="connsiteY92" fmla="*/ 186874 h 1982292"/>
                <a:gd name="connsiteX93" fmla="*/ 3212899 w 5812369"/>
                <a:gd name="connsiteY93" fmla="*/ 734083 h 1982292"/>
                <a:gd name="connsiteX94" fmla="*/ 3466855 w 5812369"/>
                <a:gd name="connsiteY94" fmla="*/ 734083 h 1982292"/>
                <a:gd name="connsiteX95" fmla="*/ 3466855 w 5812369"/>
                <a:gd name="connsiteY95" fmla="*/ 857474 h 1982292"/>
                <a:gd name="connsiteX96" fmla="*/ 3595621 w 5812369"/>
                <a:gd name="connsiteY96" fmla="*/ 857474 h 1982292"/>
                <a:gd name="connsiteX97" fmla="*/ 3595621 w 5812369"/>
                <a:gd name="connsiteY97" fmla="*/ 186874 h 1982292"/>
                <a:gd name="connsiteX98" fmla="*/ 3730647 w 5812369"/>
                <a:gd name="connsiteY98" fmla="*/ 186874 h 1982292"/>
                <a:gd name="connsiteX99" fmla="*/ 3730647 w 5812369"/>
                <a:gd name="connsiteY99" fmla="*/ 857474 h 1982292"/>
                <a:gd name="connsiteX100" fmla="*/ 3896076 w 5812369"/>
                <a:gd name="connsiteY100" fmla="*/ 658976 h 1982292"/>
                <a:gd name="connsiteX101" fmla="*/ 3870144 w 5812369"/>
                <a:gd name="connsiteY101" fmla="*/ 522174 h 1982292"/>
                <a:gd name="connsiteX102" fmla="*/ 3896076 w 5812369"/>
                <a:gd name="connsiteY102" fmla="*/ 386265 h 1982292"/>
                <a:gd name="connsiteX103" fmla="*/ 3967613 w 5812369"/>
                <a:gd name="connsiteY103" fmla="*/ 272711 h 1982292"/>
                <a:gd name="connsiteX104" fmla="*/ 4080284 w 5812369"/>
                <a:gd name="connsiteY104" fmla="*/ 195815 h 1982292"/>
                <a:gd name="connsiteX105" fmla="*/ 4224252 w 5812369"/>
                <a:gd name="connsiteY105" fmla="*/ 167203 h 1982292"/>
                <a:gd name="connsiteX106" fmla="*/ 4368220 w 5812369"/>
                <a:gd name="connsiteY106" fmla="*/ 195815 h 1982292"/>
                <a:gd name="connsiteX107" fmla="*/ 4480890 w 5812369"/>
                <a:gd name="connsiteY107" fmla="*/ 272711 h 1982292"/>
                <a:gd name="connsiteX108" fmla="*/ 4552427 w 5812369"/>
                <a:gd name="connsiteY108" fmla="*/ 386265 h 1982292"/>
                <a:gd name="connsiteX109" fmla="*/ 4578359 w 5812369"/>
                <a:gd name="connsiteY109" fmla="*/ 522174 h 1982292"/>
                <a:gd name="connsiteX110" fmla="*/ 4543485 w 5812369"/>
                <a:gd name="connsiteY110" fmla="*/ 679541 h 1982292"/>
                <a:gd name="connsiteX111" fmla="*/ 4446910 w 5812369"/>
                <a:gd name="connsiteY111" fmla="*/ 802037 h 1982292"/>
                <a:gd name="connsiteX112" fmla="*/ 4487150 w 5812369"/>
                <a:gd name="connsiteY112" fmla="*/ 840485 h 1982292"/>
                <a:gd name="connsiteX113" fmla="*/ 4626646 w 5812369"/>
                <a:gd name="connsiteY113" fmla="*/ 903968 h 1982292"/>
                <a:gd name="connsiteX114" fmla="*/ 4674934 w 5812369"/>
                <a:gd name="connsiteY114" fmla="*/ 896815 h 1982292"/>
                <a:gd name="connsiteX115" fmla="*/ 4674934 w 5812369"/>
                <a:gd name="connsiteY115" fmla="*/ 1012159 h 1982292"/>
                <a:gd name="connsiteX116" fmla="*/ 4604291 w 5812369"/>
                <a:gd name="connsiteY116" fmla="*/ 1023782 h 1982292"/>
                <a:gd name="connsiteX117" fmla="*/ 4395940 w 5812369"/>
                <a:gd name="connsiteY117" fmla="*/ 936157 h 1982292"/>
                <a:gd name="connsiteX118" fmla="*/ 4316355 w 5812369"/>
                <a:gd name="connsiteY118" fmla="*/ 864627 h 1982292"/>
                <a:gd name="connsiteX119" fmla="*/ 4224252 w 5812369"/>
                <a:gd name="connsiteY119" fmla="*/ 876250 h 1982292"/>
                <a:gd name="connsiteX120" fmla="*/ 4080284 w 5812369"/>
                <a:gd name="connsiteY120" fmla="*/ 847638 h 1982292"/>
                <a:gd name="connsiteX121" fmla="*/ 3967613 w 5812369"/>
                <a:gd name="connsiteY121" fmla="*/ 771637 h 1982292"/>
                <a:gd name="connsiteX122" fmla="*/ 3896076 w 5812369"/>
                <a:gd name="connsiteY122" fmla="*/ 658976 h 1982292"/>
                <a:gd name="connsiteX123" fmla="*/ 4070447 w 5812369"/>
                <a:gd name="connsiteY123" fmla="*/ 360336 h 1982292"/>
                <a:gd name="connsiteX124" fmla="*/ 4008747 w 5812369"/>
                <a:gd name="connsiteY124" fmla="*/ 522174 h 1982292"/>
                <a:gd name="connsiteX125" fmla="*/ 4070447 w 5812369"/>
                <a:gd name="connsiteY125" fmla="*/ 684012 h 1982292"/>
                <a:gd name="connsiteX126" fmla="*/ 4225146 w 5812369"/>
                <a:gd name="connsiteY126" fmla="*/ 749283 h 1982292"/>
                <a:gd name="connsiteX127" fmla="*/ 4335134 w 5812369"/>
                <a:gd name="connsiteY127" fmla="*/ 719777 h 1982292"/>
                <a:gd name="connsiteX128" fmla="*/ 4412036 w 5812369"/>
                <a:gd name="connsiteY128" fmla="*/ 637517 h 1982292"/>
                <a:gd name="connsiteX129" fmla="*/ 4439756 w 5812369"/>
                <a:gd name="connsiteY129" fmla="*/ 522174 h 1982292"/>
                <a:gd name="connsiteX130" fmla="*/ 4378056 w 5812369"/>
                <a:gd name="connsiteY130" fmla="*/ 360336 h 1982292"/>
                <a:gd name="connsiteX131" fmla="*/ 4224252 w 5812369"/>
                <a:gd name="connsiteY131" fmla="*/ 295064 h 1982292"/>
                <a:gd name="connsiteX132" fmla="*/ 4069553 w 5812369"/>
                <a:gd name="connsiteY132" fmla="*/ 360336 h 1982292"/>
                <a:gd name="connsiteX133" fmla="*/ 4705337 w 5812369"/>
                <a:gd name="connsiteY133" fmla="*/ 595493 h 1982292"/>
                <a:gd name="connsiteX134" fmla="*/ 4705337 w 5812369"/>
                <a:gd name="connsiteY134" fmla="*/ 186874 h 1982292"/>
                <a:gd name="connsiteX135" fmla="*/ 4841257 w 5812369"/>
                <a:gd name="connsiteY135" fmla="*/ 186874 h 1982292"/>
                <a:gd name="connsiteX136" fmla="*/ 4841257 w 5812369"/>
                <a:gd name="connsiteY136" fmla="*/ 606222 h 1982292"/>
                <a:gd name="connsiteX137" fmla="*/ 4877025 w 5812369"/>
                <a:gd name="connsiteY137" fmla="*/ 711730 h 1982292"/>
                <a:gd name="connsiteX138" fmla="*/ 4976283 w 5812369"/>
                <a:gd name="connsiteY138" fmla="*/ 749283 h 1982292"/>
                <a:gd name="connsiteX139" fmla="*/ 5074646 w 5812369"/>
                <a:gd name="connsiteY139" fmla="*/ 711730 h 1982292"/>
                <a:gd name="connsiteX140" fmla="*/ 5110414 w 5812369"/>
                <a:gd name="connsiteY140" fmla="*/ 606222 h 1982292"/>
                <a:gd name="connsiteX141" fmla="*/ 5110414 w 5812369"/>
                <a:gd name="connsiteY141" fmla="*/ 186874 h 1982292"/>
                <a:gd name="connsiteX142" fmla="*/ 5246334 w 5812369"/>
                <a:gd name="connsiteY142" fmla="*/ 186874 h 1982292"/>
                <a:gd name="connsiteX143" fmla="*/ 5246334 w 5812369"/>
                <a:gd name="connsiteY143" fmla="*/ 595493 h 1982292"/>
                <a:gd name="connsiteX144" fmla="*/ 5173903 w 5812369"/>
                <a:gd name="connsiteY144" fmla="*/ 802037 h 1982292"/>
                <a:gd name="connsiteX145" fmla="*/ 4975389 w 5812369"/>
                <a:gd name="connsiteY145" fmla="*/ 876250 h 1982292"/>
                <a:gd name="connsiteX146" fmla="*/ 4777768 w 5812369"/>
                <a:gd name="connsiteY146" fmla="*/ 802037 h 1982292"/>
                <a:gd name="connsiteX147" fmla="*/ 4705337 w 5812369"/>
                <a:gd name="connsiteY147" fmla="*/ 595493 h 1982292"/>
                <a:gd name="connsiteX148" fmla="*/ 5423388 w 5812369"/>
                <a:gd name="connsiteY148" fmla="*/ 857474 h 1982292"/>
                <a:gd name="connsiteX149" fmla="*/ 5423388 w 5812369"/>
                <a:gd name="connsiteY149" fmla="*/ 186874 h 1982292"/>
                <a:gd name="connsiteX150" fmla="*/ 5812370 w 5812369"/>
                <a:gd name="connsiteY150" fmla="*/ 186874 h 1982292"/>
                <a:gd name="connsiteX151" fmla="*/ 5812370 w 5812369"/>
                <a:gd name="connsiteY151" fmla="*/ 303111 h 1982292"/>
                <a:gd name="connsiteX152" fmla="*/ 5558414 w 5812369"/>
                <a:gd name="connsiteY152" fmla="*/ 303111 h 1982292"/>
                <a:gd name="connsiteX153" fmla="*/ 5558414 w 5812369"/>
                <a:gd name="connsiteY153" fmla="*/ 457796 h 1982292"/>
                <a:gd name="connsiteX154" fmla="*/ 5773919 w 5812369"/>
                <a:gd name="connsiteY154" fmla="*/ 457796 h 1982292"/>
                <a:gd name="connsiteX155" fmla="*/ 5773919 w 5812369"/>
                <a:gd name="connsiteY155" fmla="*/ 574033 h 1982292"/>
                <a:gd name="connsiteX156" fmla="*/ 5558414 w 5812369"/>
                <a:gd name="connsiteY156" fmla="*/ 574033 h 1982292"/>
                <a:gd name="connsiteX157" fmla="*/ 5558414 w 5812369"/>
                <a:gd name="connsiteY157" fmla="*/ 741236 h 1982292"/>
                <a:gd name="connsiteX158" fmla="*/ 5812370 w 5812369"/>
                <a:gd name="connsiteY158" fmla="*/ 741236 h 1982292"/>
                <a:gd name="connsiteX159" fmla="*/ 5812370 w 5812369"/>
                <a:gd name="connsiteY159" fmla="*/ 857474 h 1982292"/>
                <a:gd name="connsiteX160" fmla="*/ 0 w 5812369"/>
                <a:gd name="connsiteY160" fmla="*/ 1827608 h 1982292"/>
                <a:gd name="connsiteX161" fmla="*/ 0 w 5812369"/>
                <a:gd name="connsiteY161" fmla="*/ 1157008 h 1982292"/>
                <a:gd name="connsiteX162" fmla="*/ 388982 w 5812369"/>
                <a:gd name="connsiteY162" fmla="*/ 1157008 h 1982292"/>
                <a:gd name="connsiteX163" fmla="*/ 388982 w 5812369"/>
                <a:gd name="connsiteY163" fmla="*/ 1273245 h 1982292"/>
                <a:gd name="connsiteX164" fmla="*/ 135920 w 5812369"/>
                <a:gd name="connsiteY164" fmla="*/ 1273245 h 1982292"/>
                <a:gd name="connsiteX165" fmla="*/ 135920 w 5812369"/>
                <a:gd name="connsiteY165" fmla="*/ 1427930 h 1982292"/>
                <a:gd name="connsiteX166" fmla="*/ 351425 w 5812369"/>
                <a:gd name="connsiteY166" fmla="*/ 1427930 h 1982292"/>
                <a:gd name="connsiteX167" fmla="*/ 351425 w 5812369"/>
                <a:gd name="connsiteY167" fmla="*/ 1544168 h 1982292"/>
                <a:gd name="connsiteX168" fmla="*/ 135920 w 5812369"/>
                <a:gd name="connsiteY168" fmla="*/ 1544168 h 1982292"/>
                <a:gd name="connsiteX169" fmla="*/ 135920 w 5812369"/>
                <a:gd name="connsiteY169" fmla="*/ 1827608 h 1982292"/>
                <a:gd name="connsiteX170" fmla="*/ 517748 w 5812369"/>
                <a:gd name="connsiteY170" fmla="*/ 1827608 h 1982292"/>
                <a:gd name="connsiteX171" fmla="*/ 517748 w 5812369"/>
                <a:gd name="connsiteY171" fmla="*/ 1157008 h 1982292"/>
                <a:gd name="connsiteX172" fmla="*/ 721628 w 5812369"/>
                <a:gd name="connsiteY172" fmla="*/ 1157008 h 1982292"/>
                <a:gd name="connsiteX173" fmla="*/ 895999 w 5812369"/>
                <a:gd name="connsiteY173" fmla="*/ 1210656 h 1982292"/>
                <a:gd name="connsiteX174" fmla="*/ 959488 w 5812369"/>
                <a:gd name="connsiteY174" fmla="*/ 1357294 h 1982292"/>
                <a:gd name="connsiteX175" fmla="*/ 931768 w 5812369"/>
                <a:gd name="connsiteY175" fmla="*/ 1461907 h 1982292"/>
                <a:gd name="connsiteX176" fmla="*/ 853077 w 5812369"/>
                <a:gd name="connsiteY176" fmla="*/ 1530756 h 1982292"/>
                <a:gd name="connsiteX177" fmla="*/ 1062322 w 5812369"/>
                <a:gd name="connsiteY177" fmla="*/ 1827608 h 1982292"/>
                <a:gd name="connsiteX178" fmla="*/ 900470 w 5812369"/>
                <a:gd name="connsiteY178" fmla="*/ 1827608 h 1982292"/>
                <a:gd name="connsiteX179" fmla="*/ 722522 w 5812369"/>
                <a:gd name="connsiteY179" fmla="*/ 1556686 h 1982292"/>
                <a:gd name="connsiteX180" fmla="*/ 653668 w 5812369"/>
                <a:gd name="connsiteY180" fmla="*/ 1556686 h 1982292"/>
                <a:gd name="connsiteX181" fmla="*/ 653668 w 5812369"/>
                <a:gd name="connsiteY181" fmla="*/ 1827608 h 1982292"/>
                <a:gd name="connsiteX182" fmla="*/ 653668 w 5812369"/>
                <a:gd name="connsiteY182" fmla="*/ 1441342 h 1982292"/>
                <a:gd name="connsiteX183" fmla="*/ 729676 w 5812369"/>
                <a:gd name="connsiteY183" fmla="*/ 1441342 h 1982292"/>
                <a:gd name="connsiteX184" fmla="*/ 796742 w 5812369"/>
                <a:gd name="connsiteY184" fmla="*/ 1418989 h 1982292"/>
                <a:gd name="connsiteX185" fmla="*/ 819991 w 5812369"/>
                <a:gd name="connsiteY185" fmla="*/ 1355506 h 1982292"/>
                <a:gd name="connsiteX186" fmla="*/ 796742 w 5812369"/>
                <a:gd name="connsiteY186" fmla="*/ 1294705 h 1982292"/>
                <a:gd name="connsiteX187" fmla="*/ 729676 w 5812369"/>
                <a:gd name="connsiteY187" fmla="*/ 1273245 h 1982292"/>
                <a:gd name="connsiteX188" fmla="*/ 653668 w 5812369"/>
                <a:gd name="connsiteY188" fmla="*/ 1273245 h 1982292"/>
                <a:gd name="connsiteX189" fmla="*/ 1100773 w 5812369"/>
                <a:gd name="connsiteY189" fmla="*/ 1827608 h 1982292"/>
                <a:gd name="connsiteX190" fmla="*/ 1353835 w 5812369"/>
                <a:gd name="connsiteY190" fmla="*/ 1157008 h 1982292"/>
                <a:gd name="connsiteX191" fmla="*/ 1530889 w 5812369"/>
                <a:gd name="connsiteY191" fmla="*/ 1157008 h 1982292"/>
                <a:gd name="connsiteX192" fmla="*/ 1783950 w 5812369"/>
                <a:gd name="connsiteY192" fmla="*/ 1827608 h 1982292"/>
                <a:gd name="connsiteX193" fmla="*/ 1639982 w 5812369"/>
                <a:gd name="connsiteY193" fmla="*/ 1827608 h 1982292"/>
                <a:gd name="connsiteX194" fmla="*/ 1575599 w 5812369"/>
                <a:gd name="connsiteY194" fmla="*/ 1653252 h 1982292"/>
                <a:gd name="connsiteX195" fmla="*/ 1308230 w 5812369"/>
                <a:gd name="connsiteY195" fmla="*/ 1653252 h 1982292"/>
                <a:gd name="connsiteX196" fmla="*/ 1244741 w 5812369"/>
                <a:gd name="connsiteY196" fmla="*/ 1827608 h 1982292"/>
                <a:gd name="connsiteX197" fmla="*/ 1350258 w 5812369"/>
                <a:gd name="connsiteY197" fmla="*/ 1537015 h 1982292"/>
                <a:gd name="connsiteX198" fmla="*/ 1534466 w 5812369"/>
                <a:gd name="connsiteY198" fmla="*/ 1537015 h 1982292"/>
                <a:gd name="connsiteX199" fmla="*/ 1442362 w 5812369"/>
                <a:gd name="connsiteY199" fmla="*/ 1285763 h 1982292"/>
                <a:gd name="connsiteX200" fmla="*/ 1896621 w 5812369"/>
                <a:gd name="connsiteY200" fmla="*/ 1827608 h 1982292"/>
                <a:gd name="connsiteX201" fmla="*/ 1896621 w 5812369"/>
                <a:gd name="connsiteY201" fmla="*/ 1157008 h 1982292"/>
                <a:gd name="connsiteX202" fmla="*/ 2070098 w 5812369"/>
                <a:gd name="connsiteY202" fmla="*/ 1157008 h 1982292"/>
                <a:gd name="connsiteX203" fmla="*/ 2368764 w 5812369"/>
                <a:gd name="connsiteY203" fmla="*/ 1637158 h 1982292"/>
                <a:gd name="connsiteX204" fmla="*/ 2368764 w 5812369"/>
                <a:gd name="connsiteY204" fmla="*/ 1157008 h 1982292"/>
                <a:gd name="connsiteX205" fmla="*/ 2503790 w 5812369"/>
                <a:gd name="connsiteY205" fmla="*/ 1157008 h 1982292"/>
                <a:gd name="connsiteX206" fmla="*/ 2503790 w 5812369"/>
                <a:gd name="connsiteY206" fmla="*/ 1827608 h 1982292"/>
                <a:gd name="connsiteX207" fmla="*/ 2330313 w 5812369"/>
                <a:gd name="connsiteY207" fmla="*/ 1827608 h 1982292"/>
                <a:gd name="connsiteX208" fmla="*/ 2031647 w 5812369"/>
                <a:gd name="connsiteY208" fmla="*/ 1345670 h 1982292"/>
                <a:gd name="connsiteX209" fmla="*/ 2031647 w 5812369"/>
                <a:gd name="connsiteY209" fmla="*/ 1827608 h 1982292"/>
                <a:gd name="connsiteX210" fmla="*/ 2644181 w 5812369"/>
                <a:gd name="connsiteY210" fmla="*/ 1492308 h 1982292"/>
                <a:gd name="connsiteX211" fmla="*/ 2670113 w 5812369"/>
                <a:gd name="connsiteY211" fmla="*/ 1356400 h 1982292"/>
                <a:gd name="connsiteX212" fmla="*/ 2741650 w 5812369"/>
                <a:gd name="connsiteY212" fmla="*/ 1242845 h 1982292"/>
                <a:gd name="connsiteX213" fmla="*/ 2854321 w 5812369"/>
                <a:gd name="connsiteY213" fmla="*/ 1166844 h 1982292"/>
                <a:gd name="connsiteX214" fmla="*/ 2999183 w 5812369"/>
                <a:gd name="connsiteY214" fmla="*/ 1138231 h 1982292"/>
                <a:gd name="connsiteX215" fmla="*/ 3160141 w 5812369"/>
                <a:gd name="connsiteY215" fmla="*/ 1173997 h 1982292"/>
                <a:gd name="connsiteX216" fmla="*/ 3279965 w 5812369"/>
                <a:gd name="connsiteY216" fmla="*/ 1274140 h 1982292"/>
                <a:gd name="connsiteX217" fmla="*/ 3173554 w 5812369"/>
                <a:gd name="connsiteY217" fmla="*/ 1357294 h 1982292"/>
                <a:gd name="connsiteX218" fmla="*/ 3099334 w 5812369"/>
                <a:gd name="connsiteY218" fmla="*/ 1290234 h 1982292"/>
                <a:gd name="connsiteX219" fmla="*/ 2999183 w 5812369"/>
                <a:gd name="connsiteY219" fmla="*/ 1265198 h 1982292"/>
                <a:gd name="connsiteX220" fmla="*/ 2844484 w 5812369"/>
                <a:gd name="connsiteY220" fmla="*/ 1330470 h 1982292"/>
                <a:gd name="connsiteX221" fmla="*/ 2782784 w 5812369"/>
                <a:gd name="connsiteY221" fmla="*/ 1492308 h 1982292"/>
                <a:gd name="connsiteX222" fmla="*/ 2844484 w 5812369"/>
                <a:gd name="connsiteY222" fmla="*/ 1655040 h 1982292"/>
                <a:gd name="connsiteX223" fmla="*/ 2999183 w 5812369"/>
                <a:gd name="connsiteY223" fmla="*/ 1719418 h 1982292"/>
                <a:gd name="connsiteX224" fmla="*/ 3099334 w 5812369"/>
                <a:gd name="connsiteY224" fmla="*/ 1695276 h 1982292"/>
                <a:gd name="connsiteX225" fmla="*/ 3173554 w 5812369"/>
                <a:gd name="connsiteY225" fmla="*/ 1627322 h 1982292"/>
                <a:gd name="connsiteX226" fmla="*/ 3279965 w 5812369"/>
                <a:gd name="connsiteY226" fmla="*/ 1709582 h 1982292"/>
                <a:gd name="connsiteX227" fmla="*/ 3181602 w 5812369"/>
                <a:gd name="connsiteY227" fmla="*/ 1798996 h 1982292"/>
                <a:gd name="connsiteX228" fmla="*/ 3051047 w 5812369"/>
                <a:gd name="connsiteY228" fmla="*/ 1842808 h 1982292"/>
                <a:gd name="connsiteX229" fmla="*/ 2967885 w 5812369"/>
                <a:gd name="connsiteY229" fmla="*/ 1982293 h 1982292"/>
                <a:gd name="connsiteX230" fmla="*/ 2848061 w 5812369"/>
                <a:gd name="connsiteY230" fmla="*/ 1982293 h 1982292"/>
                <a:gd name="connsiteX231" fmla="*/ 2932117 w 5812369"/>
                <a:gd name="connsiteY231" fmla="*/ 1841020 h 1982292"/>
                <a:gd name="connsiteX232" fmla="*/ 2780995 w 5812369"/>
                <a:gd name="connsiteY232" fmla="*/ 1775748 h 1982292"/>
                <a:gd name="connsiteX233" fmla="*/ 2679055 w 5812369"/>
                <a:gd name="connsiteY233" fmla="*/ 1651464 h 1982292"/>
                <a:gd name="connsiteX234" fmla="*/ 2644181 w 5812369"/>
                <a:gd name="connsiteY234" fmla="*/ 1492308 h 1982292"/>
                <a:gd name="connsiteX235" fmla="*/ 3319310 w 5812369"/>
                <a:gd name="connsiteY235" fmla="*/ 1827608 h 1982292"/>
                <a:gd name="connsiteX236" fmla="*/ 3572372 w 5812369"/>
                <a:gd name="connsiteY236" fmla="*/ 1157008 h 1982292"/>
                <a:gd name="connsiteX237" fmla="*/ 3749426 w 5812369"/>
                <a:gd name="connsiteY237" fmla="*/ 1157008 h 1982292"/>
                <a:gd name="connsiteX238" fmla="*/ 4002487 w 5812369"/>
                <a:gd name="connsiteY238" fmla="*/ 1827608 h 1982292"/>
                <a:gd name="connsiteX239" fmla="*/ 3858519 w 5812369"/>
                <a:gd name="connsiteY239" fmla="*/ 1827608 h 1982292"/>
                <a:gd name="connsiteX240" fmla="*/ 3795030 w 5812369"/>
                <a:gd name="connsiteY240" fmla="*/ 1653252 h 1982292"/>
                <a:gd name="connsiteX241" fmla="*/ 3527661 w 5812369"/>
                <a:gd name="connsiteY241" fmla="*/ 1653252 h 1982292"/>
                <a:gd name="connsiteX242" fmla="*/ 3463278 w 5812369"/>
                <a:gd name="connsiteY242" fmla="*/ 1827608 h 1982292"/>
                <a:gd name="connsiteX243" fmla="*/ 3569689 w 5812369"/>
                <a:gd name="connsiteY243" fmla="*/ 1537015 h 1982292"/>
                <a:gd name="connsiteX244" fmla="*/ 3753002 w 5812369"/>
                <a:gd name="connsiteY244" fmla="*/ 1537015 h 1982292"/>
                <a:gd name="connsiteX245" fmla="*/ 3660899 w 5812369"/>
                <a:gd name="connsiteY245" fmla="*/ 1285763 h 1982292"/>
                <a:gd name="connsiteX246" fmla="*/ 4115158 w 5812369"/>
                <a:gd name="connsiteY246" fmla="*/ 1827608 h 1982292"/>
                <a:gd name="connsiteX247" fmla="*/ 4115158 w 5812369"/>
                <a:gd name="connsiteY247" fmla="*/ 1157008 h 1982292"/>
                <a:gd name="connsiteX248" fmla="*/ 4251078 w 5812369"/>
                <a:gd name="connsiteY248" fmla="*/ 1157008 h 1982292"/>
                <a:gd name="connsiteX249" fmla="*/ 4251078 w 5812369"/>
                <a:gd name="connsiteY249" fmla="*/ 1827608 h 1982292"/>
                <a:gd name="connsiteX250" fmla="*/ 4386998 w 5812369"/>
                <a:gd name="connsiteY250" fmla="*/ 1734618 h 1982292"/>
                <a:gd name="connsiteX251" fmla="*/ 4485361 w 5812369"/>
                <a:gd name="connsiteY251" fmla="*/ 1644311 h 1982292"/>
                <a:gd name="connsiteX252" fmla="*/ 4553321 w 5812369"/>
                <a:gd name="connsiteY252" fmla="*/ 1705112 h 1982292"/>
                <a:gd name="connsiteX253" fmla="*/ 4632906 w 5812369"/>
                <a:gd name="connsiteY253" fmla="*/ 1726571 h 1982292"/>
                <a:gd name="connsiteX254" fmla="*/ 4695501 w 5812369"/>
                <a:gd name="connsiteY254" fmla="*/ 1706006 h 1982292"/>
                <a:gd name="connsiteX255" fmla="*/ 4718750 w 5812369"/>
                <a:gd name="connsiteY255" fmla="*/ 1648781 h 1982292"/>
                <a:gd name="connsiteX256" fmla="*/ 4706231 w 5812369"/>
                <a:gd name="connsiteY256" fmla="*/ 1609439 h 1982292"/>
                <a:gd name="connsiteX257" fmla="*/ 4671357 w 5812369"/>
                <a:gd name="connsiteY257" fmla="*/ 1579933 h 1982292"/>
                <a:gd name="connsiteX258" fmla="*/ 4622175 w 5812369"/>
                <a:gd name="connsiteY258" fmla="*/ 1554897 h 1982292"/>
                <a:gd name="connsiteX259" fmla="*/ 4565840 w 5812369"/>
                <a:gd name="connsiteY259" fmla="*/ 1528967 h 1982292"/>
                <a:gd name="connsiteX260" fmla="*/ 4510399 w 5812369"/>
                <a:gd name="connsiteY260" fmla="*/ 1498567 h 1982292"/>
                <a:gd name="connsiteX261" fmla="*/ 4461217 w 5812369"/>
                <a:gd name="connsiteY261" fmla="*/ 1459225 h 1982292"/>
                <a:gd name="connsiteX262" fmla="*/ 4426343 w 5812369"/>
                <a:gd name="connsiteY262" fmla="*/ 1404683 h 1982292"/>
                <a:gd name="connsiteX263" fmla="*/ 4412930 w 5812369"/>
                <a:gd name="connsiteY263" fmla="*/ 1332258 h 1982292"/>
                <a:gd name="connsiteX264" fmla="*/ 4473736 w 5812369"/>
                <a:gd name="connsiteY264" fmla="*/ 1194562 h 1982292"/>
                <a:gd name="connsiteX265" fmla="*/ 4627541 w 5812369"/>
                <a:gd name="connsiteY265" fmla="*/ 1138231 h 1982292"/>
                <a:gd name="connsiteX266" fmla="*/ 4860930 w 5812369"/>
                <a:gd name="connsiteY266" fmla="*/ 1250892 h 1982292"/>
                <a:gd name="connsiteX267" fmla="*/ 4761672 w 5812369"/>
                <a:gd name="connsiteY267" fmla="*/ 1340305 h 1982292"/>
                <a:gd name="connsiteX268" fmla="*/ 4628435 w 5812369"/>
                <a:gd name="connsiteY268" fmla="*/ 1256257 h 1982292"/>
                <a:gd name="connsiteX269" fmla="*/ 4572100 w 5812369"/>
                <a:gd name="connsiteY269" fmla="*/ 1276822 h 1982292"/>
                <a:gd name="connsiteX270" fmla="*/ 4550639 w 5812369"/>
                <a:gd name="connsiteY270" fmla="*/ 1326893 h 1982292"/>
                <a:gd name="connsiteX271" fmla="*/ 4561369 w 5812369"/>
                <a:gd name="connsiteY271" fmla="*/ 1361765 h 1982292"/>
                <a:gd name="connsiteX272" fmla="*/ 4589090 w 5812369"/>
                <a:gd name="connsiteY272" fmla="*/ 1389483 h 1982292"/>
                <a:gd name="connsiteX273" fmla="*/ 4630223 w 5812369"/>
                <a:gd name="connsiteY273" fmla="*/ 1412730 h 1982292"/>
                <a:gd name="connsiteX274" fmla="*/ 4677616 w 5812369"/>
                <a:gd name="connsiteY274" fmla="*/ 1435084 h 1982292"/>
                <a:gd name="connsiteX275" fmla="*/ 4728586 w 5812369"/>
                <a:gd name="connsiteY275" fmla="*/ 1458331 h 1982292"/>
                <a:gd name="connsiteX276" fmla="*/ 4776874 w 5812369"/>
                <a:gd name="connsiteY276" fmla="*/ 1488731 h 1982292"/>
                <a:gd name="connsiteX277" fmla="*/ 4818008 w 5812369"/>
                <a:gd name="connsiteY277" fmla="*/ 1528073 h 1982292"/>
                <a:gd name="connsiteX278" fmla="*/ 4845728 w 5812369"/>
                <a:gd name="connsiteY278" fmla="*/ 1579039 h 1982292"/>
                <a:gd name="connsiteX279" fmla="*/ 4856459 w 5812369"/>
                <a:gd name="connsiteY279" fmla="*/ 1646099 h 1982292"/>
                <a:gd name="connsiteX280" fmla="*/ 4791181 w 5812369"/>
                <a:gd name="connsiteY280" fmla="*/ 1791843 h 1982292"/>
                <a:gd name="connsiteX281" fmla="*/ 4634694 w 5812369"/>
                <a:gd name="connsiteY281" fmla="*/ 1846385 h 1982292"/>
                <a:gd name="connsiteX282" fmla="*/ 4492515 w 5812369"/>
                <a:gd name="connsiteY282" fmla="*/ 1818667 h 1982292"/>
                <a:gd name="connsiteX283" fmla="*/ 4386998 w 5812369"/>
                <a:gd name="connsiteY283" fmla="*/ 1734618 h 1982292"/>
                <a:gd name="connsiteX284" fmla="*/ 5007580 w 5812369"/>
                <a:gd name="connsiteY284" fmla="*/ 1827608 h 1982292"/>
                <a:gd name="connsiteX285" fmla="*/ 5007580 w 5812369"/>
                <a:gd name="connsiteY285" fmla="*/ 1157008 h 1982292"/>
                <a:gd name="connsiteX286" fmla="*/ 5396562 w 5812369"/>
                <a:gd name="connsiteY286" fmla="*/ 1157008 h 1982292"/>
                <a:gd name="connsiteX287" fmla="*/ 5396562 w 5812369"/>
                <a:gd name="connsiteY287" fmla="*/ 1273245 h 1982292"/>
                <a:gd name="connsiteX288" fmla="*/ 5143500 w 5812369"/>
                <a:gd name="connsiteY288" fmla="*/ 1273245 h 1982292"/>
                <a:gd name="connsiteX289" fmla="*/ 5143500 w 5812369"/>
                <a:gd name="connsiteY289" fmla="*/ 1427930 h 1982292"/>
                <a:gd name="connsiteX290" fmla="*/ 5359005 w 5812369"/>
                <a:gd name="connsiteY290" fmla="*/ 1427930 h 1982292"/>
                <a:gd name="connsiteX291" fmla="*/ 5359005 w 5812369"/>
                <a:gd name="connsiteY291" fmla="*/ 1544168 h 1982292"/>
                <a:gd name="connsiteX292" fmla="*/ 5143500 w 5812369"/>
                <a:gd name="connsiteY292" fmla="*/ 1544168 h 1982292"/>
                <a:gd name="connsiteX293" fmla="*/ 5143500 w 5812369"/>
                <a:gd name="connsiteY293" fmla="*/ 1711371 h 1982292"/>
                <a:gd name="connsiteX294" fmla="*/ 5396562 w 5812369"/>
                <a:gd name="connsiteY294" fmla="*/ 1711371 h 1982292"/>
                <a:gd name="connsiteX295" fmla="*/ 5396562 w 5812369"/>
                <a:gd name="connsiteY295" fmla="*/ 1827608 h 198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Lst>
              <a:rect l="l" t="t" r="r" b="b"/>
              <a:pathLst>
                <a:path w="5812369" h="1982292">
                  <a:moveTo>
                    <a:pt x="0" y="857474"/>
                  </a:moveTo>
                  <a:lnTo>
                    <a:pt x="0" y="186874"/>
                  </a:lnTo>
                  <a:lnTo>
                    <a:pt x="203880" y="186874"/>
                  </a:lnTo>
                  <a:cubicBezTo>
                    <a:pt x="277804" y="186874"/>
                    <a:pt x="335624" y="204756"/>
                    <a:pt x="377357" y="240522"/>
                  </a:cubicBezTo>
                  <a:cubicBezTo>
                    <a:pt x="419680" y="276287"/>
                    <a:pt x="441141" y="325169"/>
                    <a:pt x="441740" y="387160"/>
                  </a:cubicBezTo>
                  <a:cubicBezTo>
                    <a:pt x="441740" y="427100"/>
                    <a:pt x="432503" y="461668"/>
                    <a:pt x="414020" y="490879"/>
                  </a:cubicBezTo>
                  <a:cubicBezTo>
                    <a:pt x="395536" y="520681"/>
                    <a:pt x="369309" y="543928"/>
                    <a:pt x="335329" y="560621"/>
                  </a:cubicBezTo>
                  <a:lnTo>
                    <a:pt x="544574" y="857474"/>
                  </a:lnTo>
                  <a:lnTo>
                    <a:pt x="382722" y="857474"/>
                  </a:lnTo>
                  <a:lnTo>
                    <a:pt x="204774" y="586551"/>
                  </a:lnTo>
                  <a:lnTo>
                    <a:pt x="135920" y="586551"/>
                  </a:lnTo>
                  <a:lnTo>
                    <a:pt x="135920" y="857474"/>
                  </a:lnTo>
                  <a:close/>
                  <a:moveTo>
                    <a:pt x="135920" y="471208"/>
                  </a:moveTo>
                  <a:lnTo>
                    <a:pt x="211928" y="471208"/>
                  </a:lnTo>
                  <a:cubicBezTo>
                    <a:pt x="240543" y="471208"/>
                    <a:pt x="262603" y="463760"/>
                    <a:pt x="278100" y="448855"/>
                  </a:cubicBezTo>
                  <a:cubicBezTo>
                    <a:pt x="294195" y="433950"/>
                    <a:pt x="302243" y="412794"/>
                    <a:pt x="302243" y="385371"/>
                  </a:cubicBezTo>
                  <a:cubicBezTo>
                    <a:pt x="302243" y="359737"/>
                    <a:pt x="294195" y="339475"/>
                    <a:pt x="278100" y="324570"/>
                  </a:cubicBezTo>
                  <a:cubicBezTo>
                    <a:pt x="262004" y="309665"/>
                    <a:pt x="239944" y="302512"/>
                    <a:pt x="211928" y="303111"/>
                  </a:cubicBezTo>
                  <a:lnTo>
                    <a:pt x="135920" y="303111"/>
                  </a:lnTo>
                  <a:close/>
                  <a:moveTo>
                    <a:pt x="639361" y="857474"/>
                  </a:moveTo>
                  <a:lnTo>
                    <a:pt x="639361" y="186874"/>
                  </a:lnTo>
                  <a:lnTo>
                    <a:pt x="1028342" y="186874"/>
                  </a:lnTo>
                  <a:lnTo>
                    <a:pt x="1028342" y="303111"/>
                  </a:lnTo>
                  <a:lnTo>
                    <a:pt x="774387" y="303111"/>
                  </a:lnTo>
                  <a:lnTo>
                    <a:pt x="774387" y="457796"/>
                  </a:lnTo>
                  <a:lnTo>
                    <a:pt x="989891" y="457796"/>
                  </a:lnTo>
                  <a:lnTo>
                    <a:pt x="989891" y="574033"/>
                  </a:lnTo>
                  <a:lnTo>
                    <a:pt x="774387" y="574033"/>
                  </a:lnTo>
                  <a:lnTo>
                    <a:pt x="774387" y="741236"/>
                  </a:lnTo>
                  <a:lnTo>
                    <a:pt x="1028342" y="741236"/>
                  </a:lnTo>
                  <a:lnTo>
                    <a:pt x="1028342" y="857474"/>
                  </a:lnTo>
                  <a:close/>
                  <a:moveTo>
                    <a:pt x="770810" y="129649"/>
                  </a:moveTo>
                  <a:lnTo>
                    <a:pt x="878115" y="0"/>
                  </a:lnTo>
                  <a:lnTo>
                    <a:pt x="1017612" y="0"/>
                  </a:lnTo>
                  <a:lnTo>
                    <a:pt x="894211" y="129649"/>
                  </a:lnTo>
                  <a:close/>
                  <a:moveTo>
                    <a:pt x="1193771" y="857474"/>
                  </a:moveTo>
                  <a:lnTo>
                    <a:pt x="1193771" y="186874"/>
                  </a:lnTo>
                  <a:lnTo>
                    <a:pt x="1414641" y="186874"/>
                  </a:lnTo>
                  <a:cubicBezTo>
                    <a:pt x="1487967" y="186874"/>
                    <a:pt x="1545491" y="204756"/>
                    <a:pt x="1587224" y="240522"/>
                  </a:cubicBezTo>
                  <a:cubicBezTo>
                    <a:pt x="1629547" y="276287"/>
                    <a:pt x="1650713" y="325169"/>
                    <a:pt x="1650713" y="387160"/>
                  </a:cubicBezTo>
                  <a:cubicBezTo>
                    <a:pt x="1650713" y="449150"/>
                    <a:pt x="1629547" y="497737"/>
                    <a:pt x="1587224" y="532903"/>
                  </a:cubicBezTo>
                  <a:cubicBezTo>
                    <a:pt x="1544901" y="568669"/>
                    <a:pt x="1487368" y="586551"/>
                    <a:pt x="1414641" y="586551"/>
                  </a:cubicBezTo>
                  <a:lnTo>
                    <a:pt x="1329691" y="586551"/>
                  </a:lnTo>
                  <a:lnTo>
                    <a:pt x="1329691" y="857474"/>
                  </a:lnTo>
                  <a:close/>
                  <a:moveTo>
                    <a:pt x="1329691" y="471208"/>
                  </a:moveTo>
                  <a:lnTo>
                    <a:pt x="1420007" y="471208"/>
                  </a:lnTo>
                  <a:cubicBezTo>
                    <a:pt x="1449220" y="471208"/>
                    <a:pt x="1471871" y="463456"/>
                    <a:pt x="1487967" y="447961"/>
                  </a:cubicBezTo>
                  <a:cubicBezTo>
                    <a:pt x="1504062" y="433056"/>
                    <a:pt x="1512110" y="412195"/>
                    <a:pt x="1512110" y="385371"/>
                  </a:cubicBezTo>
                  <a:cubicBezTo>
                    <a:pt x="1512110" y="359737"/>
                    <a:pt x="1503767" y="339475"/>
                    <a:pt x="1487072" y="324570"/>
                  </a:cubicBezTo>
                  <a:cubicBezTo>
                    <a:pt x="1470977" y="309665"/>
                    <a:pt x="1448621" y="302512"/>
                    <a:pt x="1420007" y="303111"/>
                  </a:cubicBezTo>
                  <a:lnTo>
                    <a:pt x="1329691" y="303111"/>
                  </a:lnTo>
                  <a:close/>
                  <a:moveTo>
                    <a:pt x="1759807" y="595493"/>
                  </a:moveTo>
                  <a:lnTo>
                    <a:pt x="1759807" y="186874"/>
                  </a:lnTo>
                  <a:lnTo>
                    <a:pt x="1895727" y="186874"/>
                  </a:lnTo>
                  <a:lnTo>
                    <a:pt x="1895727" y="606222"/>
                  </a:lnTo>
                  <a:cubicBezTo>
                    <a:pt x="1895727" y="650929"/>
                    <a:pt x="1907647" y="686095"/>
                    <a:pt x="1931495" y="711730"/>
                  </a:cubicBezTo>
                  <a:cubicBezTo>
                    <a:pt x="1955344" y="736766"/>
                    <a:pt x="1988430" y="749283"/>
                    <a:pt x="2030753" y="749283"/>
                  </a:cubicBezTo>
                  <a:cubicBezTo>
                    <a:pt x="2072485" y="749283"/>
                    <a:pt x="2105267" y="736766"/>
                    <a:pt x="2129116" y="711730"/>
                  </a:cubicBezTo>
                  <a:cubicBezTo>
                    <a:pt x="2152964" y="686694"/>
                    <a:pt x="2164884" y="651528"/>
                    <a:pt x="2164884" y="606222"/>
                  </a:cubicBezTo>
                  <a:lnTo>
                    <a:pt x="2164884" y="186874"/>
                  </a:lnTo>
                  <a:lnTo>
                    <a:pt x="2300804" y="186874"/>
                  </a:lnTo>
                  <a:lnTo>
                    <a:pt x="2300804" y="595493"/>
                  </a:lnTo>
                  <a:cubicBezTo>
                    <a:pt x="2300804" y="683717"/>
                    <a:pt x="2276661" y="752565"/>
                    <a:pt x="2228373" y="802037"/>
                  </a:cubicBezTo>
                  <a:cubicBezTo>
                    <a:pt x="2180086" y="851510"/>
                    <a:pt x="2113914" y="876250"/>
                    <a:pt x="2029858" y="876250"/>
                  </a:cubicBezTo>
                  <a:cubicBezTo>
                    <a:pt x="1946402" y="876250"/>
                    <a:pt x="1880525" y="851510"/>
                    <a:pt x="1832238" y="802037"/>
                  </a:cubicBezTo>
                  <a:cubicBezTo>
                    <a:pt x="1783950" y="751966"/>
                    <a:pt x="1759807" y="683118"/>
                    <a:pt x="1759807" y="595493"/>
                  </a:cubicBezTo>
                  <a:close/>
                  <a:moveTo>
                    <a:pt x="2477858" y="857474"/>
                  </a:moveTo>
                  <a:lnTo>
                    <a:pt x="2477858" y="186874"/>
                  </a:lnTo>
                  <a:lnTo>
                    <a:pt x="2667431" y="186874"/>
                  </a:lnTo>
                  <a:cubicBezTo>
                    <a:pt x="2737179" y="186874"/>
                    <a:pt x="2791726" y="202968"/>
                    <a:pt x="2831071" y="235157"/>
                  </a:cubicBezTo>
                  <a:cubicBezTo>
                    <a:pt x="2871016" y="267346"/>
                    <a:pt x="2890983" y="312052"/>
                    <a:pt x="2890983" y="369277"/>
                  </a:cubicBezTo>
                  <a:cubicBezTo>
                    <a:pt x="2890983" y="424713"/>
                    <a:pt x="2867439" y="468821"/>
                    <a:pt x="2820341" y="501609"/>
                  </a:cubicBezTo>
                  <a:cubicBezTo>
                    <a:pt x="2855510" y="517703"/>
                    <a:pt x="2882640" y="539162"/>
                    <a:pt x="2901714" y="565986"/>
                  </a:cubicBezTo>
                  <a:cubicBezTo>
                    <a:pt x="2920787" y="593409"/>
                    <a:pt x="2930329" y="624704"/>
                    <a:pt x="2930329" y="659870"/>
                  </a:cubicBezTo>
                  <a:cubicBezTo>
                    <a:pt x="2930329" y="721270"/>
                    <a:pt x="2907973" y="769553"/>
                    <a:pt x="2863263" y="804720"/>
                  </a:cubicBezTo>
                  <a:cubicBezTo>
                    <a:pt x="2819151" y="839886"/>
                    <a:pt x="2758640" y="857474"/>
                    <a:pt x="2681738" y="857474"/>
                  </a:cubicBezTo>
                  <a:close/>
                  <a:moveTo>
                    <a:pt x="2612884" y="741236"/>
                  </a:moveTo>
                  <a:lnTo>
                    <a:pt x="2689786" y="741236"/>
                  </a:lnTo>
                  <a:cubicBezTo>
                    <a:pt x="2721378" y="741236"/>
                    <a:pt x="2746121" y="733484"/>
                    <a:pt x="2764005" y="717989"/>
                  </a:cubicBezTo>
                  <a:cubicBezTo>
                    <a:pt x="2781890" y="701894"/>
                    <a:pt x="2790832" y="680140"/>
                    <a:pt x="2790832" y="652717"/>
                  </a:cubicBezTo>
                  <a:cubicBezTo>
                    <a:pt x="2790832" y="625294"/>
                    <a:pt x="2781890" y="603835"/>
                    <a:pt x="2764005" y="588340"/>
                  </a:cubicBezTo>
                  <a:cubicBezTo>
                    <a:pt x="2746121" y="573434"/>
                    <a:pt x="2721378" y="565986"/>
                    <a:pt x="2689786" y="565986"/>
                  </a:cubicBezTo>
                  <a:lnTo>
                    <a:pt x="2612884" y="565986"/>
                  </a:lnTo>
                  <a:close/>
                  <a:moveTo>
                    <a:pt x="2612884" y="449749"/>
                  </a:moveTo>
                  <a:lnTo>
                    <a:pt x="2670113" y="449749"/>
                  </a:lnTo>
                  <a:cubicBezTo>
                    <a:pt x="2695750" y="449749"/>
                    <a:pt x="2715718" y="443195"/>
                    <a:pt x="2730025" y="430078"/>
                  </a:cubicBezTo>
                  <a:cubicBezTo>
                    <a:pt x="2744333" y="417560"/>
                    <a:pt x="2751486" y="399382"/>
                    <a:pt x="2751486" y="375536"/>
                  </a:cubicBezTo>
                  <a:cubicBezTo>
                    <a:pt x="2751486" y="352887"/>
                    <a:pt x="2744333" y="335300"/>
                    <a:pt x="2730025" y="322782"/>
                  </a:cubicBezTo>
                  <a:cubicBezTo>
                    <a:pt x="2716317" y="309665"/>
                    <a:pt x="2696341" y="303111"/>
                    <a:pt x="2670113" y="303111"/>
                  </a:cubicBezTo>
                  <a:lnTo>
                    <a:pt x="2612884" y="303111"/>
                  </a:lnTo>
                  <a:close/>
                  <a:moveTo>
                    <a:pt x="3077873" y="857474"/>
                  </a:moveTo>
                  <a:lnTo>
                    <a:pt x="3077873" y="186874"/>
                  </a:lnTo>
                  <a:lnTo>
                    <a:pt x="3212899" y="186874"/>
                  </a:lnTo>
                  <a:lnTo>
                    <a:pt x="3212899" y="734083"/>
                  </a:lnTo>
                  <a:lnTo>
                    <a:pt x="3466855" y="734083"/>
                  </a:lnTo>
                  <a:lnTo>
                    <a:pt x="3466855" y="857474"/>
                  </a:lnTo>
                  <a:close/>
                  <a:moveTo>
                    <a:pt x="3595621" y="857474"/>
                  </a:moveTo>
                  <a:lnTo>
                    <a:pt x="3595621" y="186874"/>
                  </a:lnTo>
                  <a:lnTo>
                    <a:pt x="3730647" y="186874"/>
                  </a:lnTo>
                  <a:lnTo>
                    <a:pt x="3730647" y="857474"/>
                  </a:lnTo>
                  <a:close/>
                  <a:moveTo>
                    <a:pt x="3896076" y="658976"/>
                  </a:moveTo>
                  <a:cubicBezTo>
                    <a:pt x="3878791" y="615459"/>
                    <a:pt x="3870144" y="569858"/>
                    <a:pt x="3870144" y="522174"/>
                  </a:cubicBezTo>
                  <a:cubicBezTo>
                    <a:pt x="3870144" y="474489"/>
                    <a:pt x="3878791" y="429184"/>
                    <a:pt x="3896076" y="386265"/>
                  </a:cubicBezTo>
                  <a:cubicBezTo>
                    <a:pt x="3913361" y="342748"/>
                    <a:pt x="3937210" y="304899"/>
                    <a:pt x="3967613" y="272711"/>
                  </a:cubicBezTo>
                  <a:cubicBezTo>
                    <a:pt x="3998615" y="240522"/>
                    <a:pt x="4036172" y="214887"/>
                    <a:pt x="4080284" y="195815"/>
                  </a:cubicBezTo>
                  <a:cubicBezTo>
                    <a:pt x="4124994" y="176743"/>
                    <a:pt x="4172986" y="167203"/>
                    <a:pt x="4224252" y="167203"/>
                  </a:cubicBezTo>
                  <a:cubicBezTo>
                    <a:pt x="4275517" y="167203"/>
                    <a:pt x="4323509" y="176743"/>
                    <a:pt x="4368220" y="195815"/>
                  </a:cubicBezTo>
                  <a:cubicBezTo>
                    <a:pt x="4412930" y="214887"/>
                    <a:pt x="4450487" y="240522"/>
                    <a:pt x="4480890" y="272711"/>
                  </a:cubicBezTo>
                  <a:cubicBezTo>
                    <a:pt x="4511293" y="304899"/>
                    <a:pt x="4535142" y="342748"/>
                    <a:pt x="4552427" y="386265"/>
                  </a:cubicBezTo>
                  <a:cubicBezTo>
                    <a:pt x="4569712" y="429184"/>
                    <a:pt x="4578359" y="474489"/>
                    <a:pt x="4578359" y="522174"/>
                  </a:cubicBezTo>
                  <a:cubicBezTo>
                    <a:pt x="4578359" y="578209"/>
                    <a:pt x="4566734" y="630659"/>
                    <a:pt x="4543485" y="679541"/>
                  </a:cubicBezTo>
                  <a:cubicBezTo>
                    <a:pt x="4520235" y="728423"/>
                    <a:pt x="4488044" y="769250"/>
                    <a:pt x="4446910" y="802037"/>
                  </a:cubicBezTo>
                  <a:lnTo>
                    <a:pt x="4487150" y="840485"/>
                  </a:lnTo>
                  <a:cubicBezTo>
                    <a:pt x="4534248" y="883403"/>
                    <a:pt x="4580747" y="904567"/>
                    <a:pt x="4626646" y="903968"/>
                  </a:cubicBezTo>
                  <a:cubicBezTo>
                    <a:pt x="4645720" y="903968"/>
                    <a:pt x="4661816" y="901581"/>
                    <a:pt x="4674934" y="896815"/>
                  </a:cubicBezTo>
                  <a:lnTo>
                    <a:pt x="4674934" y="1012159"/>
                  </a:lnTo>
                  <a:cubicBezTo>
                    <a:pt x="4654072" y="1020501"/>
                    <a:pt x="4630518" y="1024381"/>
                    <a:pt x="4604291" y="1023782"/>
                  </a:cubicBezTo>
                  <a:cubicBezTo>
                    <a:pt x="4532155" y="1023782"/>
                    <a:pt x="4462711" y="994571"/>
                    <a:pt x="4395940" y="936157"/>
                  </a:cubicBezTo>
                  <a:lnTo>
                    <a:pt x="4316355" y="864627"/>
                  </a:lnTo>
                  <a:cubicBezTo>
                    <a:pt x="4287142" y="872379"/>
                    <a:pt x="4256443" y="876250"/>
                    <a:pt x="4224252" y="876250"/>
                  </a:cubicBezTo>
                  <a:cubicBezTo>
                    <a:pt x="4172986" y="876250"/>
                    <a:pt x="4124994" y="866710"/>
                    <a:pt x="4080284" y="847638"/>
                  </a:cubicBezTo>
                  <a:cubicBezTo>
                    <a:pt x="4036172" y="828566"/>
                    <a:pt x="3998615" y="803227"/>
                    <a:pt x="3967613" y="771637"/>
                  </a:cubicBezTo>
                  <a:cubicBezTo>
                    <a:pt x="3937210" y="739448"/>
                    <a:pt x="3913361" y="701894"/>
                    <a:pt x="3896076" y="658976"/>
                  </a:cubicBezTo>
                  <a:close/>
                  <a:moveTo>
                    <a:pt x="4070447" y="360336"/>
                  </a:moveTo>
                  <a:cubicBezTo>
                    <a:pt x="4029913" y="403853"/>
                    <a:pt x="4009346" y="457796"/>
                    <a:pt x="4008747" y="522174"/>
                  </a:cubicBezTo>
                  <a:cubicBezTo>
                    <a:pt x="4008747" y="586551"/>
                    <a:pt x="4029314" y="640494"/>
                    <a:pt x="4070447" y="684012"/>
                  </a:cubicBezTo>
                  <a:cubicBezTo>
                    <a:pt x="4110982" y="727529"/>
                    <a:pt x="4162551" y="749283"/>
                    <a:pt x="4225146" y="749283"/>
                  </a:cubicBezTo>
                  <a:cubicBezTo>
                    <a:pt x="4266280" y="749283"/>
                    <a:pt x="4302942" y="739448"/>
                    <a:pt x="4335134" y="719777"/>
                  </a:cubicBezTo>
                  <a:cubicBezTo>
                    <a:pt x="4367924" y="700106"/>
                    <a:pt x="4393553" y="672683"/>
                    <a:pt x="4412036" y="637517"/>
                  </a:cubicBezTo>
                  <a:cubicBezTo>
                    <a:pt x="4430519" y="602941"/>
                    <a:pt x="4439756" y="564493"/>
                    <a:pt x="4439756" y="522174"/>
                  </a:cubicBezTo>
                  <a:cubicBezTo>
                    <a:pt x="4439756" y="457796"/>
                    <a:pt x="4419190" y="403853"/>
                    <a:pt x="4378056" y="360336"/>
                  </a:cubicBezTo>
                  <a:cubicBezTo>
                    <a:pt x="4337521" y="316818"/>
                    <a:pt x="4286247" y="295064"/>
                    <a:pt x="4224252" y="295064"/>
                  </a:cubicBezTo>
                  <a:cubicBezTo>
                    <a:pt x="4161657" y="295064"/>
                    <a:pt x="4110088" y="316818"/>
                    <a:pt x="4069553" y="360336"/>
                  </a:cubicBezTo>
                  <a:close/>
                  <a:moveTo>
                    <a:pt x="4705337" y="595493"/>
                  </a:moveTo>
                  <a:lnTo>
                    <a:pt x="4705337" y="186874"/>
                  </a:lnTo>
                  <a:lnTo>
                    <a:pt x="4841257" y="186874"/>
                  </a:lnTo>
                  <a:lnTo>
                    <a:pt x="4841257" y="606222"/>
                  </a:lnTo>
                  <a:cubicBezTo>
                    <a:pt x="4841257" y="650929"/>
                    <a:pt x="4853177" y="686095"/>
                    <a:pt x="4877025" y="711730"/>
                  </a:cubicBezTo>
                  <a:cubicBezTo>
                    <a:pt x="4900874" y="736766"/>
                    <a:pt x="4933960" y="749283"/>
                    <a:pt x="4976283" y="749283"/>
                  </a:cubicBezTo>
                  <a:cubicBezTo>
                    <a:pt x="5018016" y="749283"/>
                    <a:pt x="5050797" y="736766"/>
                    <a:pt x="5074646" y="711730"/>
                  </a:cubicBezTo>
                  <a:cubicBezTo>
                    <a:pt x="5098495" y="686694"/>
                    <a:pt x="5110414" y="651528"/>
                    <a:pt x="5110414" y="606222"/>
                  </a:cubicBezTo>
                  <a:lnTo>
                    <a:pt x="5110414" y="186874"/>
                  </a:lnTo>
                  <a:lnTo>
                    <a:pt x="5246334" y="186874"/>
                  </a:lnTo>
                  <a:lnTo>
                    <a:pt x="5246334" y="595493"/>
                  </a:lnTo>
                  <a:cubicBezTo>
                    <a:pt x="5246334" y="683717"/>
                    <a:pt x="5222191" y="752565"/>
                    <a:pt x="5173903" y="802037"/>
                  </a:cubicBezTo>
                  <a:cubicBezTo>
                    <a:pt x="5125616" y="852109"/>
                    <a:pt x="5059444" y="876849"/>
                    <a:pt x="4975389" y="876250"/>
                  </a:cubicBezTo>
                  <a:cubicBezTo>
                    <a:pt x="4891932" y="876250"/>
                    <a:pt x="4826055" y="851510"/>
                    <a:pt x="4777768" y="802037"/>
                  </a:cubicBezTo>
                  <a:cubicBezTo>
                    <a:pt x="4729481" y="751966"/>
                    <a:pt x="4705337" y="683118"/>
                    <a:pt x="4705337" y="595493"/>
                  </a:cubicBezTo>
                  <a:close/>
                  <a:moveTo>
                    <a:pt x="5423388" y="857474"/>
                  </a:moveTo>
                  <a:lnTo>
                    <a:pt x="5423388" y="186874"/>
                  </a:lnTo>
                  <a:lnTo>
                    <a:pt x="5812370" y="186874"/>
                  </a:lnTo>
                  <a:lnTo>
                    <a:pt x="5812370" y="303111"/>
                  </a:lnTo>
                  <a:lnTo>
                    <a:pt x="5558414" y="303111"/>
                  </a:lnTo>
                  <a:lnTo>
                    <a:pt x="5558414" y="457796"/>
                  </a:lnTo>
                  <a:lnTo>
                    <a:pt x="5773919" y="457796"/>
                  </a:lnTo>
                  <a:lnTo>
                    <a:pt x="5773919" y="574033"/>
                  </a:lnTo>
                  <a:lnTo>
                    <a:pt x="5558414" y="574033"/>
                  </a:lnTo>
                  <a:lnTo>
                    <a:pt x="5558414" y="741236"/>
                  </a:lnTo>
                  <a:lnTo>
                    <a:pt x="5812370" y="741236"/>
                  </a:lnTo>
                  <a:lnTo>
                    <a:pt x="5812370" y="857474"/>
                  </a:lnTo>
                  <a:close/>
                  <a:moveTo>
                    <a:pt x="0" y="1827608"/>
                  </a:moveTo>
                  <a:lnTo>
                    <a:pt x="0" y="1157008"/>
                  </a:lnTo>
                  <a:lnTo>
                    <a:pt x="388982" y="1157008"/>
                  </a:lnTo>
                  <a:lnTo>
                    <a:pt x="388982" y="1273245"/>
                  </a:lnTo>
                  <a:lnTo>
                    <a:pt x="135920" y="1273245"/>
                  </a:lnTo>
                  <a:lnTo>
                    <a:pt x="135920" y="1427930"/>
                  </a:lnTo>
                  <a:lnTo>
                    <a:pt x="351425" y="1427930"/>
                  </a:lnTo>
                  <a:lnTo>
                    <a:pt x="351425" y="1544168"/>
                  </a:lnTo>
                  <a:lnTo>
                    <a:pt x="135920" y="1544168"/>
                  </a:lnTo>
                  <a:lnTo>
                    <a:pt x="135920" y="1827608"/>
                  </a:lnTo>
                  <a:close/>
                  <a:moveTo>
                    <a:pt x="517748" y="1827608"/>
                  </a:moveTo>
                  <a:lnTo>
                    <a:pt x="517748" y="1157008"/>
                  </a:lnTo>
                  <a:lnTo>
                    <a:pt x="721628" y="1157008"/>
                  </a:lnTo>
                  <a:cubicBezTo>
                    <a:pt x="794953" y="1157008"/>
                    <a:pt x="853077" y="1174891"/>
                    <a:pt x="895999" y="1210656"/>
                  </a:cubicBezTo>
                  <a:cubicBezTo>
                    <a:pt x="938322" y="1246421"/>
                    <a:pt x="959488" y="1295304"/>
                    <a:pt x="959488" y="1357294"/>
                  </a:cubicBezTo>
                  <a:cubicBezTo>
                    <a:pt x="959488" y="1397235"/>
                    <a:pt x="950251" y="1432106"/>
                    <a:pt x="931768" y="1461907"/>
                  </a:cubicBezTo>
                  <a:cubicBezTo>
                    <a:pt x="913284" y="1491709"/>
                    <a:pt x="887057" y="1514661"/>
                    <a:pt x="853077" y="1530756"/>
                  </a:cubicBezTo>
                  <a:lnTo>
                    <a:pt x="1062322" y="1827608"/>
                  </a:lnTo>
                  <a:lnTo>
                    <a:pt x="900470" y="1827608"/>
                  </a:lnTo>
                  <a:lnTo>
                    <a:pt x="722522" y="1556686"/>
                  </a:lnTo>
                  <a:lnTo>
                    <a:pt x="653668" y="1556686"/>
                  </a:lnTo>
                  <a:lnTo>
                    <a:pt x="653668" y="1827608"/>
                  </a:lnTo>
                  <a:close/>
                  <a:moveTo>
                    <a:pt x="653668" y="1441342"/>
                  </a:moveTo>
                  <a:lnTo>
                    <a:pt x="729676" y="1441342"/>
                  </a:lnTo>
                  <a:cubicBezTo>
                    <a:pt x="758291" y="1441342"/>
                    <a:pt x="780646" y="1433894"/>
                    <a:pt x="796742" y="1418989"/>
                  </a:cubicBezTo>
                  <a:cubicBezTo>
                    <a:pt x="812838" y="1404084"/>
                    <a:pt x="820590" y="1382929"/>
                    <a:pt x="819991" y="1355506"/>
                  </a:cubicBezTo>
                  <a:cubicBezTo>
                    <a:pt x="819991" y="1329871"/>
                    <a:pt x="812238" y="1309610"/>
                    <a:pt x="796742" y="1294705"/>
                  </a:cubicBezTo>
                  <a:cubicBezTo>
                    <a:pt x="781245" y="1279799"/>
                    <a:pt x="758890" y="1272646"/>
                    <a:pt x="729676" y="1273245"/>
                  </a:cubicBezTo>
                  <a:lnTo>
                    <a:pt x="653668" y="1273245"/>
                  </a:lnTo>
                  <a:close/>
                  <a:moveTo>
                    <a:pt x="1100773" y="1827608"/>
                  </a:moveTo>
                  <a:lnTo>
                    <a:pt x="1353835" y="1157008"/>
                  </a:lnTo>
                  <a:lnTo>
                    <a:pt x="1530889" y="1157008"/>
                  </a:lnTo>
                  <a:lnTo>
                    <a:pt x="1783950" y="1827608"/>
                  </a:lnTo>
                  <a:lnTo>
                    <a:pt x="1639982" y="1827608"/>
                  </a:lnTo>
                  <a:lnTo>
                    <a:pt x="1575599" y="1653252"/>
                  </a:lnTo>
                  <a:lnTo>
                    <a:pt x="1308230" y="1653252"/>
                  </a:lnTo>
                  <a:lnTo>
                    <a:pt x="1244741" y="1827608"/>
                  </a:lnTo>
                  <a:close/>
                  <a:moveTo>
                    <a:pt x="1350258" y="1537015"/>
                  </a:moveTo>
                  <a:lnTo>
                    <a:pt x="1534466" y="1537015"/>
                  </a:lnTo>
                  <a:lnTo>
                    <a:pt x="1442362" y="1285763"/>
                  </a:lnTo>
                  <a:close/>
                  <a:moveTo>
                    <a:pt x="1896621" y="1827608"/>
                  </a:moveTo>
                  <a:lnTo>
                    <a:pt x="1896621" y="1157008"/>
                  </a:lnTo>
                  <a:lnTo>
                    <a:pt x="2070098" y="1157008"/>
                  </a:lnTo>
                  <a:lnTo>
                    <a:pt x="2368764" y="1637158"/>
                  </a:lnTo>
                  <a:lnTo>
                    <a:pt x="2368764" y="1157008"/>
                  </a:lnTo>
                  <a:lnTo>
                    <a:pt x="2503790" y="1157008"/>
                  </a:lnTo>
                  <a:lnTo>
                    <a:pt x="2503790" y="1827608"/>
                  </a:lnTo>
                  <a:lnTo>
                    <a:pt x="2330313" y="1827608"/>
                  </a:lnTo>
                  <a:lnTo>
                    <a:pt x="2031647" y="1345670"/>
                  </a:lnTo>
                  <a:lnTo>
                    <a:pt x="2031647" y="1827608"/>
                  </a:lnTo>
                  <a:close/>
                  <a:moveTo>
                    <a:pt x="2644181" y="1492308"/>
                  </a:moveTo>
                  <a:cubicBezTo>
                    <a:pt x="2644181" y="1444624"/>
                    <a:pt x="2652828" y="1399318"/>
                    <a:pt x="2670113" y="1356400"/>
                  </a:cubicBezTo>
                  <a:cubicBezTo>
                    <a:pt x="2687398" y="1312882"/>
                    <a:pt x="2711247" y="1275034"/>
                    <a:pt x="2741650" y="1242845"/>
                  </a:cubicBezTo>
                  <a:cubicBezTo>
                    <a:pt x="2772652" y="1210656"/>
                    <a:pt x="2810209" y="1185325"/>
                    <a:pt x="2854321" y="1166844"/>
                  </a:cubicBezTo>
                  <a:cubicBezTo>
                    <a:pt x="2899031" y="1147772"/>
                    <a:pt x="2947319" y="1138231"/>
                    <a:pt x="2999183" y="1138231"/>
                  </a:cubicBezTo>
                  <a:cubicBezTo>
                    <a:pt x="3058201" y="1138231"/>
                    <a:pt x="3111853" y="1150150"/>
                    <a:pt x="3160141" y="1173997"/>
                  </a:cubicBezTo>
                  <a:cubicBezTo>
                    <a:pt x="3209027" y="1198433"/>
                    <a:pt x="3248963" y="1231820"/>
                    <a:pt x="3279965" y="1274140"/>
                  </a:cubicBezTo>
                  <a:lnTo>
                    <a:pt x="3173554" y="1357294"/>
                  </a:lnTo>
                  <a:cubicBezTo>
                    <a:pt x="3153881" y="1329281"/>
                    <a:pt x="3129139" y="1306927"/>
                    <a:pt x="3099334" y="1290234"/>
                  </a:cubicBezTo>
                  <a:cubicBezTo>
                    <a:pt x="3069530" y="1273541"/>
                    <a:pt x="3036141" y="1265198"/>
                    <a:pt x="2999183" y="1265198"/>
                  </a:cubicBezTo>
                  <a:cubicBezTo>
                    <a:pt x="2936588" y="1265198"/>
                    <a:pt x="2885019" y="1286953"/>
                    <a:pt x="2844484" y="1330470"/>
                  </a:cubicBezTo>
                  <a:cubicBezTo>
                    <a:pt x="2803950" y="1373987"/>
                    <a:pt x="2783383" y="1427930"/>
                    <a:pt x="2782784" y="1492308"/>
                  </a:cubicBezTo>
                  <a:cubicBezTo>
                    <a:pt x="2782784" y="1556686"/>
                    <a:pt x="2803351" y="1610933"/>
                    <a:pt x="2844484" y="1655040"/>
                  </a:cubicBezTo>
                  <a:cubicBezTo>
                    <a:pt x="2885019" y="1698558"/>
                    <a:pt x="2936588" y="1720017"/>
                    <a:pt x="2999183" y="1719418"/>
                  </a:cubicBezTo>
                  <a:cubicBezTo>
                    <a:pt x="3036141" y="1719418"/>
                    <a:pt x="3069530" y="1711371"/>
                    <a:pt x="3099334" y="1695276"/>
                  </a:cubicBezTo>
                  <a:cubicBezTo>
                    <a:pt x="3129139" y="1678583"/>
                    <a:pt x="3153881" y="1655934"/>
                    <a:pt x="3173554" y="1627322"/>
                  </a:cubicBezTo>
                  <a:lnTo>
                    <a:pt x="3279965" y="1709582"/>
                  </a:lnTo>
                  <a:cubicBezTo>
                    <a:pt x="3253738" y="1745947"/>
                    <a:pt x="3220947" y="1775748"/>
                    <a:pt x="3181602" y="1798996"/>
                  </a:cubicBezTo>
                  <a:cubicBezTo>
                    <a:pt x="3142257" y="1822243"/>
                    <a:pt x="3098735" y="1836844"/>
                    <a:pt x="3051047" y="1842808"/>
                  </a:cubicBezTo>
                  <a:lnTo>
                    <a:pt x="2967885" y="1982293"/>
                  </a:lnTo>
                  <a:lnTo>
                    <a:pt x="2848061" y="1982293"/>
                  </a:lnTo>
                  <a:lnTo>
                    <a:pt x="2932117" y="1841020"/>
                  </a:lnTo>
                  <a:cubicBezTo>
                    <a:pt x="2875487" y="1830889"/>
                    <a:pt x="2825107" y="1809126"/>
                    <a:pt x="2780995" y="1775748"/>
                  </a:cubicBezTo>
                  <a:cubicBezTo>
                    <a:pt x="2736884" y="1742370"/>
                    <a:pt x="2702904" y="1700936"/>
                    <a:pt x="2679055" y="1651464"/>
                  </a:cubicBezTo>
                  <a:cubicBezTo>
                    <a:pt x="2655207" y="1601991"/>
                    <a:pt x="2643582" y="1548934"/>
                    <a:pt x="2644181" y="1492308"/>
                  </a:cubicBezTo>
                  <a:close/>
                  <a:moveTo>
                    <a:pt x="3319310" y="1827608"/>
                  </a:moveTo>
                  <a:lnTo>
                    <a:pt x="3572372" y="1157008"/>
                  </a:lnTo>
                  <a:lnTo>
                    <a:pt x="3749426" y="1157008"/>
                  </a:lnTo>
                  <a:lnTo>
                    <a:pt x="4002487" y="1827608"/>
                  </a:lnTo>
                  <a:lnTo>
                    <a:pt x="3858519" y="1827608"/>
                  </a:lnTo>
                  <a:lnTo>
                    <a:pt x="3795030" y="1653252"/>
                  </a:lnTo>
                  <a:lnTo>
                    <a:pt x="3527661" y="1653252"/>
                  </a:lnTo>
                  <a:lnTo>
                    <a:pt x="3463278" y="1827608"/>
                  </a:lnTo>
                  <a:close/>
                  <a:moveTo>
                    <a:pt x="3569689" y="1537015"/>
                  </a:moveTo>
                  <a:lnTo>
                    <a:pt x="3753002" y="1537015"/>
                  </a:lnTo>
                  <a:lnTo>
                    <a:pt x="3660899" y="1285763"/>
                  </a:lnTo>
                  <a:close/>
                  <a:moveTo>
                    <a:pt x="4115158" y="1827608"/>
                  </a:moveTo>
                  <a:lnTo>
                    <a:pt x="4115158" y="1157008"/>
                  </a:lnTo>
                  <a:lnTo>
                    <a:pt x="4251078" y="1157008"/>
                  </a:lnTo>
                  <a:lnTo>
                    <a:pt x="4251078" y="1827608"/>
                  </a:lnTo>
                  <a:close/>
                  <a:moveTo>
                    <a:pt x="4386998" y="1734618"/>
                  </a:moveTo>
                  <a:lnTo>
                    <a:pt x="4485361" y="1644311"/>
                  </a:lnTo>
                  <a:cubicBezTo>
                    <a:pt x="4505633" y="1670536"/>
                    <a:pt x="4528283" y="1690806"/>
                    <a:pt x="4553321" y="1705112"/>
                  </a:cubicBezTo>
                  <a:cubicBezTo>
                    <a:pt x="4578958" y="1719418"/>
                    <a:pt x="4605481" y="1726571"/>
                    <a:pt x="4632906" y="1726571"/>
                  </a:cubicBezTo>
                  <a:cubicBezTo>
                    <a:pt x="4659732" y="1726571"/>
                    <a:pt x="4680594" y="1719713"/>
                    <a:pt x="4695501" y="1706006"/>
                  </a:cubicBezTo>
                  <a:cubicBezTo>
                    <a:pt x="4710997" y="1692299"/>
                    <a:pt x="4718750" y="1673218"/>
                    <a:pt x="4718750" y="1648781"/>
                  </a:cubicBezTo>
                  <a:cubicBezTo>
                    <a:pt x="4718750" y="1634475"/>
                    <a:pt x="4714574" y="1621358"/>
                    <a:pt x="4706231" y="1609439"/>
                  </a:cubicBezTo>
                  <a:cubicBezTo>
                    <a:pt x="4697289" y="1597521"/>
                    <a:pt x="4685664" y="1587685"/>
                    <a:pt x="4671357" y="1579933"/>
                  </a:cubicBezTo>
                  <a:cubicBezTo>
                    <a:pt x="4657050" y="1571591"/>
                    <a:pt x="4640659" y="1563240"/>
                    <a:pt x="4622175" y="1554897"/>
                  </a:cubicBezTo>
                  <a:cubicBezTo>
                    <a:pt x="4603692" y="1545956"/>
                    <a:pt x="4584914" y="1537310"/>
                    <a:pt x="4565840" y="1528967"/>
                  </a:cubicBezTo>
                  <a:cubicBezTo>
                    <a:pt x="4546767" y="1520625"/>
                    <a:pt x="4528283" y="1510486"/>
                    <a:pt x="4510399" y="1498567"/>
                  </a:cubicBezTo>
                  <a:cubicBezTo>
                    <a:pt x="4491916" y="1486648"/>
                    <a:pt x="4475525" y="1473531"/>
                    <a:pt x="4461217" y="1459225"/>
                  </a:cubicBezTo>
                  <a:cubicBezTo>
                    <a:pt x="4446910" y="1444919"/>
                    <a:pt x="4435285" y="1426741"/>
                    <a:pt x="4426343" y="1404683"/>
                  </a:cubicBezTo>
                  <a:cubicBezTo>
                    <a:pt x="4417401" y="1382625"/>
                    <a:pt x="4412930" y="1358483"/>
                    <a:pt x="4412930" y="1332258"/>
                  </a:cubicBezTo>
                  <a:cubicBezTo>
                    <a:pt x="4412930" y="1278011"/>
                    <a:pt x="4433202" y="1232115"/>
                    <a:pt x="4473736" y="1194562"/>
                  </a:cubicBezTo>
                  <a:cubicBezTo>
                    <a:pt x="4514271" y="1157008"/>
                    <a:pt x="4565545" y="1138231"/>
                    <a:pt x="4627541" y="1138231"/>
                  </a:cubicBezTo>
                  <a:cubicBezTo>
                    <a:pt x="4720539" y="1138231"/>
                    <a:pt x="4798335" y="1175785"/>
                    <a:pt x="4860930" y="1250892"/>
                  </a:cubicBezTo>
                  <a:lnTo>
                    <a:pt x="4761672" y="1340305"/>
                  </a:lnTo>
                  <a:cubicBezTo>
                    <a:pt x="4718750" y="1284270"/>
                    <a:pt x="4674335" y="1256257"/>
                    <a:pt x="4628435" y="1256257"/>
                  </a:cubicBezTo>
                  <a:cubicBezTo>
                    <a:pt x="4605784" y="1256257"/>
                    <a:pt x="4587006" y="1263115"/>
                    <a:pt x="4572100" y="1276822"/>
                  </a:cubicBezTo>
                  <a:cubicBezTo>
                    <a:pt x="4557193" y="1290529"/>
                    <a:pt x="4550039" y="1307222"/>
                    <a:pt x="4550639" y="1326893"/>
                  </a:cubicBezTo>
                  <a:cubicBezTo>
                    <a:pt x="4550639" y="1339411"/>
                    <a:pt x="4554215" y="1351035"/>
                    <a:pt x="4561369" y="1361765"/>
                  </a:cubicBezTo>
                  <a:cubicBezTo>
                    <a:pt x="4568523" y="1371895"/>
                    <a:pt x="4577760" y="1381140"/>
                    <a:pt x="4589090" y="1389483"/>
                  </a:cubicBezTo>
                  <a:cubicBezTo>
                    <a:pt x="4601009" y="1397235"/>
                    <a:pt x="4614727" y="1404978"/>
                    <a:pt x="4630223" y="1412730"/>
                  </a:cubicBezTo>
                  <a:lnTo>
                    <a:pt x="4677616" y="1435084"/>
                  </a:lnTo>
                  <a:cubicBezTo>
                    <a:pt x="4694902" y="1442836"/>
                    <a:pt x="4711892" y="1450579"/>
                    <a:pt x="4728586" y="1458331"/>
                  </a:cubicBezTo>
                  <a:cubicBezTo>
                    <a:pt x="4745872" y="1466673"/>
                    <a:pt x="4761967" y="1476813"/>
                    <a:pt x="4776874" y="1488731"/>
                  </a:cubicBezTo>
                  <a:cubicBezTo>
                    <a:pt x="4792371" y="1500060"/>
                    <a:pt x="4806088" y="1513168"/>
                    <a:pt x="4818008" y="1528073"/>
                  </a:cubicBezTo>
                  <a:cubicBezTo>
                    <a:pt x="4829927" y="1542379"/>
                    <a:pt x="4839173" y="1559368"/>
                    <a:pt x="4845728" y="1579039"/>
                  </a:cubicBezTo>
                  <a:cubicBezTo>
                    <a:pt x="4852882" y="1599309"/>
                    <a:pt x="4856459" y="1621662"/>
                    <a:pt x="4856459" y="1646099"/>
                  </a:cubicBezTo>
                  <a:cubicBezTo>
                    <a:pt x="4855269" y="1706900"/>
                    <a:pt x="4833504" y="1755478"/>
                    <a:pt x="4791181" y="1791843"/>
                  </a:cubicBezTo>
                  <a:cubicBezTo>
                    <a:pt x="4749448" y="1828207"/>
                    <a:pt x="4697289" y="1846385"/>
                    <a:pt x="4634694" y="1846385"/>
                  </a:cubicBezTo>
                  <a:cubicBezTo>
                    <a:pt x="4579852" y="1846385"/>
                    <a:pt x="4532459" y="1837148"/>
                    <a:pt x="4492515" y="1818667"/>
                  </a:cubicBezTo>
                  <a:cubicBezTo>
                    <a:pt x="4452571" y="1799595"/>
                    <a:pt x="4417401" y="1771573"/>
                    <a:pt x="4386998" y="1734618"/>
                  </a:cubicBezTo>
                  <a:close/>
                  <a:moveTo>
                    <a:pt x="5007580" y="1827608"/>
                  </a:moveTo>
                  <a:lnTo>
                    <a:pt x="5007580" y="1157008"/>
                  </a:lnTo>
                  <a:lnTo>
                    <a:pt x="5396562" y="1157008"/>
                  </a:lnTo>
                  <a:lnTo>
                    <a:pt x="5396562" y="1273245"/>
                  </a:lnTo>
                  <a:lnTo>
                    <a:pt x="5143500" y="1273245"/>
                  </a:lnTo>
                  <a:lnTo>
                    <a:pt x="5143500" y="1427930"/>
                  </a:lnTo>
                  <a:lnTo>
                    <a:pt x="5359005" y="1427930"/>
                  </a:lnTo>
                  <a:lnTo>
                    <a:pt x="5359005" y="1544168"/>
                  </a:lnTo>
                  <a:lnTo>
                    <a:pt x="5143500" y="1544168"/>
                  </a:lnTo>
                  <a:lnTo>
                    <a:pt x="5143500" y="1711371"/>
                  </a:lnTo>
                  <a:lnTo>
                    <a:pt x="5396562" y="1711371"/>
                  </a:lnTo>
                  <a:lnTo>
                    <a:pt x="5396562" y="1827608"/>
                  </a:lnTo>
                  <a:close/>
                </a:path>
              </a:pathLst>
            </a:custGeom>
            <a:solidFill>
              <a:srgbClr val="000000"/>
            </a:solidFill>
            <a:ln w="893" cap="flat">
              <a:noFill/>
              <a:prstDash val="solid"/>
              <a:miter/>
            </a:ln>
          </p:spPr>
          <p:txBody>
            <a:bodyPr rtlCol="0" anchor="ctr"/>
            <a:lstStyle/>
            <a:p>
              <a:endParaRPr lang="fr-FR"/>
            </a:p>
          </p:txBody>
        </p:sp>
        <p:sp>
          <p:nvSpPr>
            <p:cNvPr id="61" name="Forme libre 60">
              <a:extLst>
                <a:ext uri="{FF2B5EF4-FFF2-40B4-BE49-F238E27FC236}">
                  <a16:creationId xmlns:a16="http://schemas.microsoft.com/office/drawing/2014/main" id="{C6E10063-98BC-DBF7-D81D-6019CB375F06}"/>
                </a:ext>
              </a:extLst>
            </p:cNvPr>
            <p:cNvSpPr/>
            <p:nvPr/>
          </p:nvSpPr>
          <p:spPr>
            <a:xfrm>
              <a:off x="3189814" y="4323132"/>
              <a:ext cx="2331207" cy="1640734"/>
            </a:xfrm>
            <a:custGeom>
              <a:avLst/>
              <a:gdLst>
                <a:gd name="connsiteX0" fmla="*/ 2221220 w 2331207"/>
                <a:gd name="connsiteY0" fmla="*/ 1391271 h 1640734"/>
                <a:gd name="connsiteX1" fmla="*/ 2248940 w 2331207"/>
                <a:gd name="connsiteY1" fmla="*/ 1441342 h 1640734"/>
                <a:gd name="connsiteX2" fmla="*/ 2158625 w 2331207"/>
                <a:gd name="connsiteY2" fmla="*/ 1465484 h 1640734"/>
                <a:gd name="connsiteX3" fmla="*/ 2221220 w 2331207"/>
                <a:gd name="connsiteY3" fmla="*/ 1391271 h 1640734"/>
                <a:gd name="connsiteX4" fmla="*/ 2271295 w 2331207"/>
                <a:gd name="connsiteY4" fmla="*/ 1537909 h 1640734"/>
                <a:gd name="connsiteX5" fmla="*/ 2253411 w 2331207"/>
                <a:gd name="connsiteY5" fmla="*/ 1537909 h 1640734"/>
                <a:gd name="connsiteX6" fmla="*/ 2181874 w 2331207"/>
                <a:gd name="connsiteY6" fmla="*/ 1586192 h 1640734"/>
                <a:gd name="connsiteX7" fmla="*/ 2144317 w 2331207"/>
                <a:gd name="connsiteY7" fmla="*/ 1537909 h 1640734"/>
                <a:gd name="connsiteX8" fmla="*/ 2148788 w 2331207"/>
                <a:gd name="connsiteY8" fmla="*/ 1497673 h 1640734"/>
                <a:gd name="connsiteX9" fmla="*/ 2295439 w 2331207"/>
                <a:gd name="connsiteY9" fmla="*/ 1449390 h 1640734"/>
                <a:gd name="connsiteX10" fmla="*/ 2248940 w 2331207"/>
                <a:gd name="connsiteY10" fmla="*/ 1351929 h 1640734"/>
                <a:gd name="connsiteX11" fmla="*/ 2100501 w 2331207"/>
                <a:gd name="connsiteY11" fmla="*/ 1569203 h 1640734"/>
                <a:gd name="connsiteX12" fmla="*/ 2155942 w 2331207"/>
                <a:gd name="connsiteY12" fmla="*/ 1639840 h 1640734"/>
                <a:gd name="connsiteX13" fmla="*/ 2271295 w 2331207"/>
                <a:gd name="connsiteY13" fmla="*/ 1537909 h 1640734"/>
                <a:gd name="connsiteX14" fmla="*/ 2248046 w 2331207"/>
                <a:gd name="connsiteY14" fmla="*/ 1319740 h 1640734"/>
                <a:gd name="connsiteX15" fmla="*/ 2331207 w 2331207"/>
                <a:gd name="connsiteY15" fmla="*/ 1243739 h 1640734"/>
                <a:gd name="connsiteX16" fmla="*/ 2331207 w 2331207"/>
                <a:gd name="connsiteY16" fmla="*/ 1233009 h 1640734"/>
                <a:gd name="connsiteX17" fmla="*/ 2275766 w 2331207"/>
                <a:gd name="connsiteY17" fmla="*/ 1233009 h 1640734"/>
                <a:gd name="connsiteX18" fmla="*/ 2226585 w 2331207"/>
                <a:gd name="connsiteY18" fmla="*/ 1320634 h 1640734"/>
                <a:gd name="connsiteX19" fmla="*/ 2248046 w 2331207"/>
                <a:gd name="connsiteY19" fmla="*/ 1320634 h 1640734"/>
                <a:gd name="connsiteX20" fmla="*/ 1935966 w 2331207"/>
                <a:gd name="connsiteY20" fmla="*/ 1393059 h 1640734"/>
                <a:gd name="connsiteX21" fmla="*/ 1984254 w 2331207"/>
                <a:gd name="connsiteY21" fmla="*/ 1393059 h 1640734"/>
                <a:gd name="connsiteX22" fmla="*/ 1907351 w 2331207"/>
                <a:gd name="connsiteY22" fmla="*/ 1604075 h 1640734"/>
                <a:gd name="connsiteX23" fmla="*/ 1928813 w 2331207"/>
                <a:gd name="connsiteY23" fmla="*/ 1639840 h 1640734"/>
                <a:gd name="connsiteX24" fmla="*/ 2073675 w 2331207"/>
                <a:gd name="connsiteY24" fmla="*/ 1527179 h 1640734"/>
                <a:gd name="connsiteX25" fmla="*/ 2060262 w 2331207"/>
                <a:gd name="connsiteY25" fmla="*/ 1527179 h 1640734"/>
                <a:gd name="connsiteX26" fmla="*/ 1965475 w 2331207"/>
                <a:gd name="connsiteY26" fmla="*/ 1591557 h 1640734"/>
                <a:gd name="connsiteX27" fmla="*/ 2036118 w 2331207"/>
                <a:gd name="connsiteY27" fmla="*/ 1393059 h 1640734"/>
                <a:gd name="connsiteX28" fmla="*/ 2108549 w 2331207"/>
                <a:gd name="connsiteY28" fmla="*/ 1393059 h 1640734"/>
                <a:gd name="connsiteX29" fmla="*/ 2117491 w 2331207"/>
                <a:gd name="connsiteY29" fmla="*/ 1362659 h 1640734"/>
                <a:gd name="connsiteX30" fmla="*/ 2046848 w 2331207"/>
                <a:gd name="connsiteY30" fmla="*/ 1362659 h 1640734"/>
                <a:gd name="connsiteX31" fmla="*/ 2073675 w 2331207"/>
                <a:gd name="connsiteY31" fmla="*/ 1286657 h 1640734"/>
                <a:gd name="connsiteX32" fmla="*/ 2045954 w 2331207"/>
                <a:gd name="connsiteY32" fmla="*/ 1286657 h 1640734"/>
                <a:gd name="connsiteX33" fmla="*/ 1995878 w 2331207"/>
                <a:gd name="connsiteY33" fmla="*/ 1362659 h 1640734"/>
                <a:gd name="connsiteX34" fmla="*/ 1935966 w 2331207"/>
                <a:gd name="connsiteY34" fmla="*/ 1370706 h 1640734"/>
                <a:gd name="connsiteX35" fmla="*/ 1885890 w 2331207"/>
                <a:gd name="connsiteY35" fmla="*/ 1382330 h 1640734"/>
                <a:gd name="connsiteX36" fmla="*/ 1868900 w 2331207"/>
                <a:gd name="connsiteY36" fmla="*/ 1351929 h 1640734"/>
                <a:gd name="connsiteX37" fmla="*/ 1756230 w 2331207"/>
                <a:gd name="connsiteY37" fmla="*/ 1443131 h 1640734"/>
                <a:gd name="connsiteX38" fmla="*/ 1769643 w 2331207"/>
                <a:gd name="connsiteY38" fmla="*/ 1443131 h 1640734"/>
                <a:gd name="connsiteX39" fmla="*/ 1828661 w 2331207"/>
                <a:gd name="connsiteY39" fmla="*/ 1398424 h 1640734"/>
                <a:gd name="connsiteX40" fmla="*/ 1747288 w 2331207"/>
                <a:gd name="connsiteY40" fmla="*/ 1609439 h 1640734"/>
                <a:gd name="connsiteX41" fmla="*/ 1765172 w 2331207"/>
                <a:gd name="connsiteY41" fmla="*/ 1639840 h 1640734"/>
                <a:gd name="connsiteX42" fmla="*/ 1872477 w 2331207"/>
                <a:gd name="connsiteY42" fmla="*/ 1548638 h 1640734"/>
                <a:gd name="connsiteX43" fmla="*/ 1859064 w 2331207"/>
                <a:gd name="connsiteY43" fmla="*/ 1548638 h 1640734"/>
                <a:gd name="connsiteX44" fmla="*/ 1800046 w 2331207"/>
                <a:gd name="connsiteY44" fmla="*/ 1593345 h 1640734"/>
                <a:gd name="connsiteX45" fmla="*/ 1893938 w 2331207"/>
                <a:gd name="connsiteY45" fmla="*/ 1298281 h 1640734"/>
                <a:gd name="connsiteX46" fmla="*/ 1927024 w 2331207"/>
                <a:gd name="connsiteY46" fmla="*/ 1265198 h 1640734"/>
                <a:gd name="connsiteX47" fmla="*/ 1893938 w 2331207"/>
                <a:gd name="connsiteY47" fmla="*/ 1232115 h 1640734"/>
                <a:gd name="connsiteX48" fmla="*/ 1870689 w 2331207"/>
                <a:gd name="connsiteY48" fmla="*/ 1241951 h 1640734"/>
                <a:gd name="connsiteX49" fmla="*/ 1860853 w 2331207"/>
                <a:gd name="connsiteY49" fmla="*/ 1265198 h 1640734"/>
                <a:gd name="connsiteX50" fmla="*/ 1893938 w 2331207"/>
                <a:gd name="connsiteY50" fmla="*/ 1298281 h 1640734"/>
                <a:gd name="connsiteX51" fmla="*/ 1501380 w 2331207"/>
                <a:gd name="connsiteY51" fmla="*/ 1410942 h 1640734"/>
                <a:gd name="connsiteX52" fmla="*/ 1501380 w 2331207"/>
                <a:gd name="connsiteY52" fmla="*/ 1474425 h 1640734"/>
                <a:gd name="connsiteX53" fmla="*/ 1444150 w 2331207"/>
                <a:gd name="connsiteY53" fmla="*/ 1601392 h 1640734"/>
                <a:gd name="connsiteX54" fmla="*/ 1468294 w 2331207"/>
                <a:gd name="connsiteY54" fmla="*/ 1640734 h 1640734"/>
                <a:gd name="connsiteX55" fmla="*/ 1495120 w 2331207"/>
                <a:gd name="connsiteY55" fmla="*/ 1621957 h 1640734"/>
                <a:gd name="connsiteX56" fmla="*/ 1551456 w 2331207"/>
                <a:gd name="connsiteY56" fmla="*/ 1473531 h 1640734"/>
                <a:gd name="connsiteX57" fmla="*/ 1647136 w 2331207"/>
                <a:gd name="connsiteY57" fmla="*/ 1407365 h 1640734"/>
                <a:gd name="connsiteX58" fmla="*/ 1650713 w 2331207"/>
                <a:gd name="connsiteY58" fmla="*/ 1439554 h 1640734"/>
                <a:gd name="connsiteX59" fmla="*/ 1563975 w 2331207"/>
                <a:gd name="connsiteY59" fmla="*/ 1604969 h 1640734"/>
                <a:gd name="connsiteX60" fmla="*/ 1585436 w 2331207"/>
                <a:gd name="connsiteY60" fmla="*/ 1640734 h 1640734"/>
                <a:gd name="connsiteX61" fmla="*/ 1698106 w 2331207"/>
                <a:gd name="connsiteY61" fmla="*/ 1549533 h 1640734"/>
                <a:gd name="connsiteX62" fmla="*/ 1682905 w 2331207"/>
                <a:gd name="connsiteY62" fmla="*/ 1549533 h 1640734"/>
                <a:gd name="connsiteX63" fmla="*/ 1623887 w 2331207"/>
                <a:gd name="connsiteY63" fmla="*/ 1594239 h 1640734"/>
                <a:gd name="connsiteX64" fmla="*/ 1698106 w 2331207"/>
                <a:gd name="connsiteY64" fmla="*/ 1444025 h 1640734"/>
                <a:gd name="connsiteX65" fmla="*/ 1712414 w 2331207"/>
                <a:gd name="connsiteY65" fmla="*/ 1393059 h 1640734"/>
                <a:gd name="connsiteX66" fmla="*/ 1673068 w 2331207"/>
                <a:gd name="connsiteY66" fmla="*/ 1352823 h 1640734"/>
                <a:gd name="connsiteX67" fmla="*/ 1560398 w 2331207"/>
                <a:gd name="connsiteY67" fmla="*/ 1444919 h 1640734"/>
                <a:gd name="connsiteX68" fmla="*/ 1560398 w 2331207"/>
                <a:gd name="connsiteY68" fmla="*/ 1405577 h 1640734"/>
                <a:gd name="connsiteX69" fmla="*/ 1526418 w 2331207"/>
                <a:gd name="connsiteY69" fmla="*/ 1352823 h 1640734"/>
                <a:gd name="connsiteX70" fmla="*/ 1448621 w 2331207"/>
                <a:gd name="connsiteY70" fmla="*/ 1444025 h 1640734"/>
                <a:gd name="connsiteX71" fmla="*/ 1462035 w 2331207"/>
                <a:gd name="connsiteY71" fmla="*/ 1444025 h 1640734"/>
                <a:gd name="connsiteX72" fmla="*/ 1501380 w 2331207"/>
                <a:gd name="connsiteY72" fmla="*/ 1410942 h 1640734"/>
                <a:gd name="connsiteX73" fmla="*/ 1443256 w 2331207"/>
                <a:gd name="connsiteY73" fmla="*/ 1416307 h 1640734"/>
                <a:gd name="connsiteX74" fmla="*/ 1421795 w 2331207"/>
                <a:gd name="connsiteY74" fmla="*/ 1351929 h 1640734"/>
                <a:gd name="connsiteX75" fmla="*/ 1345787 w 2331207"/>
                <a:gd name="connsiteY75" fmla="*/ 1444025 h 1640734"/>
                <a:gd name="connsiteX76" fmla="*/ 1345787 w 2331207"/>
                <a:gd name="connsiteY76" fmla="*/ 1404683 h 1640734"/>
                <a:gd name="connsiteX77" fmla="*/ 1311807 w 2331207"/>
                <a:gd name="connsiteY77" fmla="*/ 1351929 h 1640734"/>
                <a:gd name="connsiteX78" fmla="*/ 1234011 w 2331207"/>
                <a:gd name="connsiteY78" fmla="*/ 1443131 h 1640734"/>
                <a:gd name="connsiteX79" fmla="*/ 1247424 w 2331207"/>
                <a:gd name="connsiteY79" fmla="*/ 1443131 h 1640734"/>
                <a:gd name="connsiteX80" fmla="*/ 1285875 w 2331207"/>
                <a:gd name="connsiteY80" fmla="*/ 1410048 h 1640734"/>
                <a:gd name="connsiteX81" fmla="*/ 1285875 w 2331207"/>
                <a:gd name="connsiteY81" fmla="*/ 1473531 h 1640734"/>
                <a:gd name="connsiteX82" fmla="*/ 1228646 w 2331207"/>
                <a:gd name="connsiteY82" fmla="*/ 1600498 h 1640734"/>
                <a:gd name="connsiteX83" fmla="*/ 1252789 w 2331207"/>
                <a:gd name="connsiteY83" fmla="*/ 1639840 h 1640734"/>
                <a:gd name="connsiteX84" fmla="*/ 1279616 w 2331207"/>
                <a:gd name="connsiteY84" fmla="*/ 1621063 h 1640734"/>
                <a:gd name="connsiteX85" fmla="*/ 1334162 w 2331207"/>
                <a:gd name="connsiteY85" fmla="*/ 1472637 h 1640734"/>
                <a:gd name="connsiteX86" fmla="*/ 1382450 w 2331207"/>
                <a:gd name="connsiteY86" fmla="*/ 1417201 h 1640734"/>
                <a:gd name="connsiteX87" fmla="*/ 1443256 w 2331207"/>
                <a:gd name="connsiteY87" fmla="*/ 1417201 h 1640734"/>
                <a:gd name="connsiteX88" fmla="*/ 1131177 w 2331207"/>
                <a:gd name="connsiteY88" fmla="*/ 1391271 h 1640734"/>
                <a:gd name="connsiteX89" fmla="*/ 1158897 w 2331207"/>
                <a:gd name="connsiteY89" fmla="*/ 1441342 h 1640734"/>
                <a:gd name="connsiteX90" fmla="*/ 1068582 w 2331207"/>
                <a:gd name="connsiteY90" fmla="*/ 1465484 h 1640734"/>
                <a:gd name="connsiteX91" fmla="*/ 1131177 w 2331207"/>
                <a:gd name="connsiteY91" fmla="*/ 1391271 h 1640734"/>
                <a:gd name="connsiteX92" fmla="*/ 1181252 w 2331207"/>
                <a:gd name="connsiteY92" fmla="*/ 1537909 h 1640734"/>
                <a:gd name="connsiteX93" fmla="*/ 1163368 w 2331207"/>
                <a:gd name="connsiteY93" fmla="*/ 1537909 h 1640734"/>
                <a:gd name="connsiteX94" fmla="*/ 1091831 w 2331207"/>
                <a:gd name="connsiteY94" fmla="*/ 1586192 h 1640734"/>
                <a:gd name="connsiteX95" fmla="*/ 1054274 w 2331207"/>
                <a:gd name="connsiteY95" fmla="*/ 1537909 h 1640734"/>
                <a:gd name="connsiteX96" fmla="*/ 1058746 w 2331207"/>
                <a:gd name="connsiteY96" fmla="*/ 1497673 h 1640734"/>
                <a:gd name="connsiteX97" fmla="*/ 1205396 w 2331207"/>
                <a:gd name="connsiteY97" fmla="*/ 1449390 h 1640734"/>
                <a:gd name="connsiteX98" fmla="*/ 1158897 w 2331207"/>
                <a:gd name="connsiteY98" fmla="*/ 1351929 h 1640734"/>
                <a:gd name="connsiteX99" fmla="*/ 1010458 w 2331207"/>
                <a:gd name="connsiteY99" fmla="*/ 1569203 h 1640734"/>
                <a:gd name="connsiteX100" fmla="*/ 1065899 w 2331207"/>
                <a:gd name="connsiteY100" fmla="*/ 1639840 h 1640734"/>
                <a:gd name="connsiteX101" fmla="*/ 1181252 w 2331207"/>
                <a:gd name="connsiteY101" fmla="*/ 1537909 h 1640734"/>
                <a:gd name="connsiteX102" fmla="*/ 845923 w 2331207"/>
                <a:gd name="connsiteY102" fmla="*/ 1393059 h 1640734"/>
                <a:gd name="connsiteX103" fmla="*/ 894211 w 2331207"/>
                <a:gd name="connsiteY103" fmla="*/ 1393059 h 1640734"/>
                <a:gd name="connsiteX104" fmla="*/ 817309 w 2331207"/>
                <a:gd name="connsiteY104" fmla="*/ 1604075 h 1640734"/>
                <a:gd name="connsiteX105" fmla="*/ 838770 w 2331207"/>
                <a:gd name="connsiteY105" fmla="*/ 1639840 h 1640734"/>
                <a:gd name="connsiteX106" fmla="*/ 983632 w 2331207"/>
                <a:gd name="connsiteY106" fmla="*/ 1527179 h 1640734"/>
                <a:gd name="connsiteX107" fmla="*/ 970219 w 2331207"/>
                <a:gd name="connsiteY107" fmla="*/ 1527179 h 1640734"/>
                <a:gd name="connsiteX108" fmla="*/ 875432 w 2331207"/>
                <a:gd name="connsiteY108" fmla="*/ 1591557 h 1640734"/>
                <a:gd name="connsiteX109" fmla="*/ 946075 w 2331207"/>
                <a:gd name="connsiteY109" fmla="*/ 1393059 h 1640734"/>
                <a:gd name="connsiteX110" fmla="*/ 1018506 w 2331207"/>
                <a:gd name="connsiteY110" fmla="*/ 1393059 h 1640734"/>
                <a:gd name="connsiteX111" fmla="*/ 1027448 w 2331207"/>
                <a:gd name="connsiteY111" fmla="*/ 1362659 h 1640734"/>
                <a:gd name="connsiteX112" fmla="*/ 956805 w 2331207"/>
                <a:gd name="connsiteY112" fmla="*/ 1362659 h 1640734"/>
                <a:gd name="connsiteX113" fmla="*/ 983632 w 2331207"/>
                <a:gd name="connsiteY113" fmla="*/ 1286657 h 1640734"/>
                <a:gd name="connsiteX114" fmla="*/ 955911 w 2331207"/>
                <a:gd name="connsiteY114" fmla="*/ 1286657 h 1640734"/>
                <a:gd name="connsiteX115" fmla="*/ 905835 w 2331207"/>
                <a:gd name="connsiteY115" fmla="*/ 1362659 h 1640734"/>
                <a:gd name="connsiteX116" fmla="*/ 845923 w 2331207"/>
                <a:gd name="connsiteY116" fmla="*/ 1370706 h 1640734"/>
                <a:gd name="connsiteX117" fmla="*/ 589285 w 2331207"/>
                <a:gd name="connsiteY117" fmla="*/ 1557580 h 1640734"/>
                <a:gd name="connsiteX118" fmla="*/ 702850 w 2331207"/>
                <a:gd name="connsiteY118" fmla="*/ 1403789 h 1640734"/>
                <a:gd name="connsiteX119" fmla="*/ 727888 w 2331207"/>
                <a:gd name="connsiteY119" fmla="*/ 1407365 h 1640734"/>
                <a:gd name="connsiteX120" fmla="*/ 685860 w 2331207"/>
                <a:gd name="connsiteY120" fmla="*/ 1520026 h 1640734"/>
                <a:gd name="connsiteX121" fmla="*/ 606275 w 2331207"/>
                <a:gd name="connsiteY121" fmla="*/ 1585298 h 1640734"/>
                <a:gd name="connsiteX122" fmla="*/ 589285 w 2331207"/>
                <a:gd name="connsiteY122" fmla="*/ 1557580 h 1640734"/>
                <a:gd name="connsiteX123" fmla="*/ 811943 w 2331207"/>
                <a:gd name="connsiteY123" fmla="*/ 1339411 h 1640734"/>
                <a:gd name="connsiteX124" fmla="*/ 789588 w 2331207"/>
                <a:gd name="connsiteY124" fmla="*/ 1337623 h 1640734"/>
                <a:gd name="connsiteX125" fmla="*/ 764550 w 2331207"/>
                <a:gd name="connsiteY125" fmla="*/ 1362659 h 1640734"/>
                <a:gd name="connsiteX126" fmla="*/ 760079 w 2331207"/>
                <a:gd name="connsiteY126" fmla="*/ 1362659 h 1640734"/>
                <a:gd name="connsiteX127" fmla="*/ 539209 w 2331207"/>
                <a:gd name="connsiteY127" fmla="*/ 1599604 h 1640734"/>
                <a:gd name="connsiteX128" fmla="*/ 578554 w 2331207"/>
                <a:gd name="connsiteY128" fmla="*/ 1639840 h 1640734"/>
                <a:gd name="connsiteX129" fmla="*/ 675129 w 2331207"/>
                <a:gd name="connsiteY129" fmla="*/ 1547744 h 1640734"/>
                <a:gd name="connsiteX130" fmla="*/ 673341 w 2331207"/>
                <a:gd name="connsiteY130" fmla="*/ 1564733 h 1640734"/>
                <a:gd name="connsiteX131" fmla="*/ 709109 w 2331207"/>
                <a:gd name="connsiteY131" fmla="*/ 1639840 h 1640734"/>
                <a:gd name="connsiteX132" fmla="*/ 786011 w 2331207"/>
                <a:gd name="connsiteY132" fmla="*/ 1548638 h 1640734"/>
                <a:gd name="connsiteX133" fmla="*/ 772598 w 2331207"/>
                <a:gd name="connsiteY133" fmla="*/ 1548638 h 1640734"/>
                <a:gd name="connsiteX134" fmla="*/ 734147 w 2331207"/>
                <a:gd name="connsiteY134" fmla="*/ 1581721 h 1640734"/>
                <a:gd name="connsiteX135" fmla="*/ 734147 w 2331207"/>
                <a:gd name="connsiteY135" fmla="*/ 1518238 h 1640734"/>
                <a:gd name="connsiteX136" fmla="*/ 583920 w 2331207"/>
                <a:gd name="connsiteY136" fmla="*/ 1416307 h 1640734"/>
                <a:gd name="connsiteX137" fmla="*/ 562459 w 2331207"/>
                <a:gd name="connsiteY137" fmla="*/ 1351929 h 1640734"/>
                <a:gd name="connsiteX138" fmla="*/ 486451 w 2331207"/>
                <a:gd name="connsiteY138" fmla="*/ 1444025 h 1640734"/>
                <a:gd name="connsiteX139" fmla="*/ 486451 w 2331207"/>
                <a:gd name="connsiteY139" fmla="*/ 1404683 h 1640734"/>
                <a:gd name="connsiteX140" fmla="*/ 451576 w 2331207"/>
                <a:gd name="connsiteY140" fmla="*/ 1351929 h 1640734"/>
                <a:gd name="connsiteX141" fmla="*/ 374674 w 2331207"/>
                <a:gd name="connsiteY141" fmla="*/ 1443131 h 1640734"/>
                <a:gd name="connsiteX142" fmla="*/ 388087 w 2331207"/>
                <a:gd name="connsiteY142" fmla="*/ 1443131 h 1640734"/>
                <a:gd name="connsiteX143" fmla="*/ 426539 w 2331207"/>
                <a:gd name="connsiteY143" fmla="*/ 1410048 h 1640734"/>
                <a:gd name="connsiteX144" fmla="*/ 426539 w 2331207"/>
                <a:gd name="connsiteY144" fmla="*/ 1473531 h 1640734"/>
                <a:gd name="connsiteX145" fmla="*/ 368415 w 2331207"/>
                <a:gd name="connsiteY145" fmla="*/ 1601392 h 1640734"/>
                <a:gd name="connsiteX146" fmla="*/ 392559 w 2331207"/>
                <a:gd name="connsiteY146" fmla="*/ 1640734 h 1640734"/>
                <a:gd name="connsiteX147" fmla="*/ 419385 w 2331207"/>
                <a:gd name="connsiteY147" fmla="*/ 1621957 h 1640734"/>
                <a:gd name="connsiteX148" fmla="*/ 475720 w 2331207"/>
                <a:gd name="connsiteY148" fmla="*/ 1472637 h 1640734"/>
                <a:gd name="connsiteX149" fmla="*/ 524007 w 2331207"/>
                <a:gd name="connsiteY149" fmla="*/ 1417201 h 1640734"/>
                <a:gd name="connsiteX150" fmla="*/ 583920 w 2331207"/>
                <a:gd name="connsiteY150" fmla="*/ 1417201 h 1640734"/>
                <a:gd name="connsiteX151" fmla="*/ 209245 w 2331207"/>
                <a:gd name="connsiteY151" fmla="*/ 1630004 h 1640734"/>
                <a:gd name="connsiteX152" fmla="*/ 214611 w 2331207"/>
                <a:gd name="connsiteY152" fmla="*/ 1613910 h 1640734"/>
                <a:gd name="connsiteX153" fmla="*/ 163641 w 2331207"/>
                <a:gd name="connsiteY153" fmla="*/ 1523603 h 1640734"/>
                <a:gd name="connsiteX154" fmla="*/ 190467 w 2331207"/>
                <a:gd name="connsiteY154" fmla="*/ 1451178 h 1640734"/>
                <a:gd name="connsiteX155" fmla="*/ 246802 w 2331207"/>
                <a:gd name="connsiteY155" fmla="*/ 1451178 h 1640734"/>
                <a:gd name="connsiteX156" fmla="*/ 277205 w 2331207"/>
                <a:gd name="connsiteY156" fmla="*/ 1504826 h 1640734"/>
                <a:gd name="connsiteX157" fmla="*/ 297772 w 2331207"/>
                <a:gd name="connsiteY157" fmla="*/ 1504826 h 1640734"/>
                <a:gd name="connsiteX158" fmla="*/ 344271 w 2331207"/>
                <a:gd name="connsiteY158" fmla="*/ 1376965 h 1640734"/>
                <a:gd name="connsiteX159" fmla="*/ 323704 w 2331207"/>
                <a:gd name="connsiteY159" fmla="*/ 1376965 h 1640734"/>
                <a:gd name="connsiteX160" fmla="*/ 253956 w 2331207"/>
                <a:gd name="connsiteY160" fmla="*/ 1430613 h 1640734"/>
                <a:gd name="connsiteX161" fmla="*/ 197621 w 2331207"/>
                <a:gd name="connsiteY161" fmla="*/ 1430613 h 1640734"/>
                <a:gd name="connsiteX162" fmla="*/ 236072 w 2331207"/>
                <a:gd name="connsiteY162" fmla="*/ 1325999 h 1640734"/>
                <a:gd name="connsiteX163" fmla="*/ 304032 w 2331207"/>
                <a:gd name="connsiteY163" fmla="*/ 1281293 h 1640734"/>
                <a:gd name="connsiteX164" fmla="*/ 316551 w 2331207"/>
                <a:gd name="connsiteY164" fmla="*/ 1281293 h 1640734"/>
                <a:gd name="connsiteX165" fmla="*/ 371992 w 2331207"/>
                <a:gd name="connsiteY165" fmla="*/ 1346564 h 1640734"/>
                <a:gd name="connsiteX166" fmla="*/ 391664 w 2331207"/>
                <a:gd name="connsiteY166" fmla="*/ 1346564 h 1640734"/>
                <a:gd name="connsiteX167" fmla="*/ 407760 w 2331207"/>
                <a:gd name="connsiteY167" fmla="*/ 1259833 h 1640734"/>
                <a:gd name="connsiteX168" fmla="*/ 135026 w 2331207"/>
                <a:gd name="connsiteY168" fmla="*/ 1259833 h 1640734"/>
                <a:gd name="connsiteX169" fmla="*/ 129661 w 2331207"/>
                <a:gd name="connsiteY169" fmla="*/ 1275928 h 1640734"/>
                <a:gd name="connsiteX170" fmla="*/ 165429 w 2331207"/>
                <a:gd name="connsiteY170" fmla="*/ 1366235 h 1640734"/>
                <a:gd name="connsiteX171" fmla="*/ 107305 w 2331207"/>
                <a:gd name="connsiteY171" fmla="*/ 1524497 h 1640734"/>
                <a:gd name="connsiteX172" fmla="*/ 4471 w 2331207"/>
                <a:gd name="connsiteY172" fmla="*/ 1614804 h 1640734"/>
                <a:gd name="connsiteX173" fmla="*/ 0 w 2331207"/>
                <a:gd name="connsiteY173" fmla="*/ 1630899 h 1640734"/>
                <a:gd name="connsiteX174" fmla="*/ 209245 w 2331207"/>
                <a:gd name="connsiteY174" fmla="*/ 1630899 h 1640734"/>
                <a:gd name="connsiteX175" fmla="*/ 1562186 w 2331207"/>
                <a:gd name="connsiteY175" fmla="*/ 775213 h 1640734"/>
                <a:gd name="connsiteX176" fmla="*/ 1589907 w 2331207"/>
                <a:gd name="connsiteY176" fmla="*/ 825285 h 1640734"/>
                <a:gd name="connsiteX177" fmla="*/ 1499591 w 2331207"/>
                <a:gd name="connsiteY177" fmla="*/ 849426 h 1640734"/>
                <a:gd name="connsiteX178" fmla="*/ 1562186 w 2331207"/>
                <a:gd name="connsiteY178" fmla="*/ 775213 h 1640734"/>
                <a:gd name="connsiteX179" fmla="*/ 1612262 w 2331207"/>
                <a:gd name="connsiteY179" fmla="*/ 921851 h 1640734"/>
                <a:gd name="connsiteX180" fmla="*/ 1594378 w 2331207"/>
                <a:gd name="connsiteY180" fmla="*/ 921851 h 1640734"/>
                <a:gd name="connsiteX181" fmla="*/ 1522841 w 2331207"/>
                <a:gd name="connsiteY181" fmla="*/ 970134 h 1640734"/>
                <a:gd name="connsiteX182" fmla="*/ 1485284 w 2331207"/>
                <a:gd name="connsiteY182" fmla="*/ 921851 h 1640734"/>
                <a:gd name="connsiteX183" fmla="*/ 1489755 w 2331207"/>
                <a:gd name="connsiteY183" fmla="*/ 881615 h 1640734"/>
                <a:gd name="connsiteX184" fmla="*/ 1636406 w 2331207"/>
                <a:gd name="connsiteY184" fmla="*/ 833332 h 1640734"/>
                <a:gd name="connsiteX185" fmla="*/ 1589907 w 2331207"/>
                <a:gd name="connsiteY185" fmla="*/ 735871 h 1640734"/>
                <a:gd name="connsiteX186" fmla="*/ 1441468 w 2331207"/>
                <a:gd name="connsiteY186" fmla="*/ 953146 h 1640734"/>
                <a:gd name="connsiteX187" fmla="*/ 1496909 w 2331207"/>
                <a:gd name="connsiteY187" fmla="*/ 1023782 h 1640734"/>
                <a:gd name="connsiteX188" fmla="*/ 1612262 w 2331207"/>
                <a:gd name="connsiteY188" fmla="*/ 921851 h 1640734"/>
                <a:gd name="connsiteX189" fmla="*/ 1589012 w 2331207"/>
                <a:gd name="connsiteY189" fmla="*/ 703683 h 1640734"/>
                <a:gd name="connsiteX190" fmla="*/ 1672174 w 2331207"/>
                <a:gd name="connsiteY190" fmla="*/ 627681 h 1640734"/>
                <a:gd name="connsiteX191" fmla="*/ 1672174 w 2331207"/>
                <a:gd name="connsiteY191" fmla="*/ 616952 h 1640734"/>
                <a:gd name="connsiteX192" fmla="*/ 1616733 w 2331207"/>
                <a:gd name="connsiteY192" fmla="*/ 616952 h 1640734"/>
                <a:gd name="connsiteX193" fmla="*/ 1567551 w 2331207"/>
                <a:gd name="connsiteY193" fmla="*/ 704577 h 1640734"/>
                <a:gd name="connsiteX194" fmla="*/ 1589012 w 2331207"/>
                <a:gd name="connsiteY194" fmla="*/ 704577 h 1640734"/>
                <a:gd name="connsiteX195" fmla="*/ 1276933 w 2331207"/>
                <a:gd name="connsiteY195" fmla="*/ 777002 h 1640734"/>
                <a:gd name="connsiteX196" fmla="*/ 1325220 w 2331207"/>
                <a:gd name="connsiteY196" fmla="*/ 777002 h 1640734"/>
                <a:gd name="connsiteX197" fmla="*/ 1248318 w 2331207"/>
                <a:gd name="connsiteY197" fmla="*/ 988017 h 1640734"/>
                <a:gd name="connsiteX198" fmla="*/ 1269779 w 2331207"/>
                <a:gd name="connsiteY198" fmla="*/ 1023782 h 1640734"/>
                <a:gd name="connsiteX199" fmla="*/ 1414641 w 2331207"/>
                <a:gd name="connsiteY199" fmla="*/ 911122 h 1640734"/>
                <a:gd name="connsiteX200" fmla="*/ 1401228 w 2331207"/>
                <a:gd name="connsiteY200" fmla="*/ 911122 h 1640734"/>
                <a:gd name="connsiteX201" fmla="*/ 1306442 w 2331207"/>
                <a:gd name="connsiteY201" fmla="*/ 975499 h 1640734"/>
                <a:gd name="connsiteX202" fmla="*/ 1377085 w 2331207"/>
                <a:gd name="connsiteY202" fmla="*/ 777002 h 1640734"/>
                <a:gd name="connsiteX203" fmla="*/ 1449516 w 2331207"/>
                <a:gd name="connsiteY203" fmla="*/ 777002 h 1640734"/>
                <a:gd name="connsiteX204" fmla="*/ 1458458 w 2331207"/>
                <a:gd name="connsiteY204" fmla="*/ 746601 h 1640734"/>
                <a:gd name="connsiteX205" fmla="*/ 1387815 w 2331207"/>
                <a:gd name="connsiteY205" fmla="*/ 746601 h 1640734"/>
                <a:gd name="connsiteX206" fmla="*/ 1414641 w 2331207"/>
                <a:gd name="connsiteY206" fmla="*/ 670600 h 1640734"/>
                <a:gd name="connsiteX207" fmla="*/ 1386921 w 2331207"/>
                <a:gd name="connsiteY207" fmla="*/ 670600 h 1640734"/>
                <a:gd name="connsiteX208" fmla="*/ 1336845 w 2331207"/>
                <a:gd name="connsiteY208" fmla="*/ 746601 h 1640734"/>
                <a:gd name="connsiteX209" fmla="*/ 1276933 w 2331207"/>
                <a:gd name="connsiteY209" fmla="*/ 755542 h 1640734"/>
                <a:gd name="connsiteX210" fmla="*/ 1226857 w 2331207"/>
                <a:gd name="connsiteY210" fmla="*/ 767166 h 1640734"/>
                <a:gd name="connsiteX211" fmla="*/ 1208973 w 2331207"/>
                <a:gd name="connsiteY211" fmla="*/ 736766 h 1640734"/>
                <a:gd name="connsiteX212" fmla="*/ 1096302 w 2331207"/>
                <a:gd name="connsiteY212" fmla="*/ 827967 h 1640734"/>
                <a:gd name="connsiteX213" fmla="*/ 1109716 w 2331207"/>
                <a:gd name="connsiteY213" fmla="*/ 827967 h 1640734"/>
                <a:gd name="connsiteX214" fmla="*/ 1168733 w 2331207"/>
                <a:gd name="connsiteY214" fmla="*/ 783261 h 1640734"/>
                <a:gd name="connsiteX215" fmla="*/ 1087360 w 2331207"/>
                <a:gd name="connsiteY215" fmla="*/ 994276 h 1640734"/>
                <a:gd name="connsiteX216" fmla="*/ 1105244 w 2331207"/>
                <a:gd name="connsiteY216" fmla="*/ 1024676 h 1640734"/>
                <a:gd name="connsiteX217" fmla="*/ 1212550 w 2331207"/>
                <a:gd name="connsiteY217" fmla="*/ 933475 h 1640734"/>
                <a:gd name="connsiteX218" fmla="*/ 1199137 w 2331207"/>
                <a:gd name="connsiteY218" fmla="*/ 933475 h 1640734"/>
                <a:gd name="connsiteX219" fmla="*/ 1140119 w 2331207"/>
                <a:gd name="connsiteY219" fmla="*/ 978182 h 1640734"/>
                <a:gd name="connsiteX220" fmla="*/ 1234905 w 2331207"/>
                <a:gd name="connsiteY220" fmla="*/ 683118 h 1640734"/>
                <a:gd name="connsiteX221" fmla="*/ 1267991 w 2331207"/>
                <a:gd name="connsiteY221" fmla="*/ 650035 h 1640734"/>
                <a:gd name="connsiteX222" fmla="*/ 1234905 w 2331207"/>
                <a:gd name="connsiteY222" fmla="*/ 616952 h 1640734"/>
                <a:gd name="connsiteX223" fmla="*/ 1206290 w 2331207"/>
                <a:gd name="connsiteY223" fmla="*/ 633046 h 1640734"/>
                <a:gd name="connsiteX224" fmla="*/ 1206290 w 2331207"/>
                <a:gd name="connsiteY224" fmla="*/ 667023 h 1640734"/>
                <a:gd name="connsiteX225" fmla="*/ 1234905 w 2331207"/>
                <a:gd name="connsiteY225" fmla="*/ 683118 h 1640734"/>
                <a:gd name="connsiteX226" fmla="*/ 975584 w 2331207"/>
                <a:gd name="connsiteY226" fmla="*/ 978182 h 1640734"/>
                <a:gd name="connsiteX227" fmla="*/ 1109716 w 2331207"/>
                <a:gd name="connsiteY227" fmla="*/ 622317 h 1640734"/>
                <a:gd name="connsiteX228" fmla="*/ 1105244 w 2331207"/>
                <a:gd name="connsiteY228" fmla="*/ 616058 h 1640734"/>
                <a:gd name="connsiteX229" fmla="*/ 1012247 w 2331207"/>
                <a:gd name="connsiteY229" fmla="*/ 626787 h 1640734"/>
                <a:gd name="connsiteX230" fmla="*/ 1012247 w 2331207"/>
                <a:gd name="connsiteY230" fmla="*/ 637517 h 1640734"/>
                <a:gd name="connsiteX231" fmla="*/ 1030131 w 2331207"/>
                <a:gd name="connsiteY231" fmla="*/ 650929 h 1640734"/>
                <a:gd name="connsiteX232" fmla="*/ 1026554 w 2331207"/>
                <a:gd name="connsiteY232" fmla="*/ 715306 h 1640734"/>
                <a:gd name="connsiteX233" fmla="*/ 924614 w 2331207"/>
                <a:gd name="connsiteY233" fmla="*/ 987123 h 1640734"/>
                <a:gd name="connsiteX234" fmla="*/ 946075 w 2331207"/>
                <a:gd name="connsiteY234" fmla="*/ 1022888 h 1640734"/>
                <a:gd name="connsiteX235" fmla="*/ 1053380 w 2331207"/>
                <a:gd name="connsiteY235" fmla="*/ 931687 h 1640734"/>
                <a:gd name="connsiteX236" fmla="*/ 1039967 w 2331207"/>
                <a:gd name="connsiteY236" fmla="*/ 931687 h 1640734"/>
                <a:gd name="connsiteX237" fmla="*/ 975584 w 2331207"/>
                <a:gd name="connsiteY237" fmla="*/ 978182 h 1640734"/>
                <a:gd name="connsiteX238" fmla="*/ 701955 w 2331207"/>
                <a:gd name="connsiteY238" fmla="*/ 941522 h 1640734"/>
                <a:gd name="connsiteX239" fmla="*/ 815520 w 2331207"/>
                <a:gd name="connsiteY239" fmla="*/ 787731 h 1640734"/>
                <a:gd name="connsiteX240" fmla="*/ 840558 w 2331207"/>
                <a:gd name="connsiteY240" fmla="*/ 791308 h 1640734"/>
                <a:gd name="connsiteX241" fmla="*/ 797636 w 2331207"/>
                <a:gd name="connsiteY241" fmla="*/ 903968 h 1640734"/>
                <a:gd name="connsiteX242" fmla="*/ 718051 w 2331207"/>
                <a:gd name="connsiteY242" fmla="*/ 969240 h 1640734"/>
                <a:gd name="connsiteX243" fmla="*/ 701955 w 2331207"/>
                <a:gd name="connsiteY243" fmla="*/ 941522 h 1640734"/>
                <a:gd name="connsiteX244" fmla="*/ 924614 w 2331207"/>
                <a:gd name="connsiteY244" fmla="*/ 724248 h 1640734"/>
                <a:gd name="connsiteX245" fmla="*/ 902259 w 2331207"/>
                <a:gd name="connsiteY245" fmla="*/ 722459 h 1640734"/>
                <a:gd name="connsiteX246" fmla="*/ 877221 w 2331207"/>
                <a:gd name="connsiteY246" fmla="*/ 747495 h 1640734"/>
                <a:gd name="connsiteX247" fmla="*/ 872750 w 2331207"/>
                <a:gd name="connsiteY247" fmla="*/ 747495 h 1640734"/>
                <a:gd name="connsiteX248" fmla="*/ 651880 w 2331207"/>
                <a:gd name="connsiteY248" fmla="*/ 984440 h 1640734"/>
                <a:gd name="connsiteX249" fmla="*/ 691225 w 2331207"/>
                <a:gd name="connsiteY249" fmla="*/ 1024676 h 1640734"/>
                <a:gd name="connsiteX250" fmla="*/ 787800 w 2331207"/>
                <a:gd name="connsiteY250" fmla="*/ 932581 h 1640734"/>
                <a:gd name="connsiteX251" fmla="*/ 786011 w 2331207"/>
                <a:gd name="connsiteY251" fmla="*/ 949569 h 1640734"/>
                <a:gd name="connsiteX252" fmla="*/ 821780 w 2331207"/>
                <a:gd name="connsiteY252" fmla="*/ 1024676 h 1640734"/>
                <a:gd name="connsiteX253" fmla="*/ 898682 w 2331207"/>
                <a:gd name="connsiteY253" fmla="*/ 933475 h 1640734"/>
                <a:gd name="connsiteX254" fmla="*/ 885269 w 2331207"/>
                <a:gd name="connsiteY254" fmla="*/ 933475 h 1640734"/>
                <a:gd name="connsiteX255" fmla="*/ 846818 w 2331207"/>
                <a:gd name="connsiteY255" fmla="*/ 966558 h 1640734"/>
                <a:gd name="connsiteX256" fmla="*/ 846818 w 2331207"/>
                <a:gd name="connsiteY256" fmla="*/ 903968 h 1640734"/>
                <a:gd name="connsiteX257" fmla="*/ 406866 w 2331207"/>
                <a:gd name="connsiteY257" fmla="*/ 1075642 h 1640734"/>
                <a:gd name="connsiteX258" fmla="*/ 472143 w 2331207"/>
                <a:gd name="connsiteY258" fmla="*/ 1014841 h 1640734"/>
                <a:gd name="connsiteX259" fmla="*/ 529373 w 2331207"/>
                <a:gd name="connsiteY259" fmla="*/ 1036300 h 1640734"/>
                <a:gd name="connsiteX260" fmla="*/ 584814 w 2331207"/>
                <a:gd name="connsiteY260" fmla="*/ 1066701 h 1640734"/>
                <a:gd name="connsiteX261" fmla="*/ 481085 w 2331207"/>
                <a:gd name="connsiteY261" fmla="*/ 1112301 h 1640734"/>
                <a:gd name="connsiteX262" fmla="*/ 406866 w 2331207"/>
                <a:gd name="connsiteY262" fmla="*/ 1075642 h 1640734"/>
                <a:gd name="connsiteX263" fmla="*/ 516854 w 2331207"/>
                <a:gd name="connsiteY263" fmla="*/ 904863 h 1640734"/>
                <a:gd name="connsiteX264" fmla="*/ 492710 w 2331207"/>
                <a:gd name="connsiteY264" fmla="*/ 872674 h 1640734"/>
                <a:gd name="connsiteX265" fmla="*/ 557988 w 2331207"/>
                <a:gd name="connsiteY265" fmla="*/ 756437 h 1640734"/>
                <a:gd name="connsiteX266" fmla="*/ 582131 w 2331207"/>
                <a:gd name="connsiteY266" fmla="*/ 788625 h 1640734"/>
                <a:gd name="connsiteX267" fmla="*/ 516854 w 2331207"/>
                <a:gd name="connsiteY267" fmla="*/ 904863 h 1640734"/>
                <a:gd name="connsiteX268" fmla="*/ 631313 w 2331207"/>
                <a:gd name="connsiteY268" fmla="*/ 1049712 h 1640734"/>
                <a:gd name="connsiteX269" fmla="*/ 551728 w 2331207"/>
                <a:gd name="connsiteY269" fmla="*/ 988911 h 1640734"/>
                <a:gd name="connsiteX270" fmla="*/ 490027 w 2331207"/>
                <a:gd name="connsiteY270" fmla="*/ 958511 h 1640734"/>
                <a:gd name="connsiteX271" fmla="*/ 516854 w 2331207"/>
                <a:gd name="connsiteY271" fmla="*/ 924534 h 1640734"/>
                <a:gd name="connsiteX272" fmla="*/ 630419 w 2331207"/>
                <a:gd name="connsiteY272" fmla="*/ 802931 h 1640734"/>
                <a:gd name="connsiteX273" fmla="*/ 625948 w 2331207"/>
                <a:gd name="connsiteY273" fmla="*/ 776107 h 1640734"/>
                <a:gd name="connsiteX274" fmla="*/ 673341 w 2331207"/>
                <a:gd name="connsiteY274" fmla="*/ 776107 h 1640734"/>
                <a:gd name="connsiteX275" fmla="*/ 682283 w 2331207"/>
                <a:gd name="connsiteY275" fmla="*/ 745707 h 1640734"/>
                <a:gd name="connsiteX276" fmla="*/ 601804 w 2331207"/>
                <a:gd name="connsiteY276" fmla="*/ 745707 h 1640734"/>
                <a:gd name="connsiteX277" fmla="*/ 562459 w 2331207"/>
                <a:gd name="connsiteY277" fmla="*/ 734977 h 1640734"/>
                <a:gd name="connsiteX278" fmla="*/ 441740 w 2331207"/>
                <a:gd name="connsiteY278" fmla="*/ 856579 h 1640734"/>
                <a:gd name="connsiteX279" fmla="*/ 497181 w 2331207"/>
                <a:gd name="connsiteY279" fmla="*/ 922745 h 1640734"/>
                <a:gd name="connsiteX280" fmla="*/ 443529 w 2331207"/>
                <a:gd name="connsiteY280" fmla="*/ 977287 h 1640734"/>
                <a:gd name="connsiteX281" fmla="*/ 458730 w 2331207"/>
                <a:gd name="connsiteY281" fmla="*/ 1006794 h 1640734"/>
                <a:gd name="connsiteX282" fmla="*/ 347848 w 2331207"/>
                <a:gd name="connsiteY282" fmla="*/ 1093525 h 1640734"/>
                <a:gd name="connsiteX283" fmla="*/ 453365 w 2331207"/>
                <a:gd name="connsiteY283" fmla="*/ 1145384 h 1640734"/>
                <a:gd name="connsiteX284" fmla="*/ 631313 w 2331207"/>
                <a:gd name="connsiteY284" fmla="*/ 1049712 h 1640734"/>
                <a:gd name="connsiteX285" fmla="*/ 266475 w 2331207"/>
                <a:gd name="connsiteY285" fmla="*/ 835120 h 1640734"/>
                <a:gd name="connsiteX286" fmla="*/ 296878 w 2331207"/>
                <a:gd name="connsiteY286" fmla="*/ 888768 h 1640734"/>
                <a:gd name="connsiteX287" fmla="*/ 317445 w 2331207"/>
                <a:gd name="connsiteY287" fmla="*/ 888768 h 1640734"/>
                <a:gd name="connsiteX288" fmla="*/ 363944 w 2331207"/>
                <a:gd name="connsiteY288" fmla="*/ 760907 h 1640734"/>
                <a:gd name="connsiteX289" fmla="*/ 343377 w 2331207"/>
                <a:gd name="connsiteY289" fmla="*/ 760907 h 1640734"/>
                <a:gd name="connsiteX290" fmla="*/ 273628 w 2331207"/>
                <a:gd name="connsiteY290" fmla="*/ 814555 h 1640734"/>
                <a:gd name="connsiteX291" fmla="*/ 195832 w 2331207"/>
                <a:gd name="connsiteY291" fmla="*/ 814555 h 1640734"/>
                <a:gd name="connsiteX292" fmla="*/ 234283 w 2331207"/>
                <a:gd name="connsiteY292" fmla="*/ 709942 h 1640734"/>
                <a:gd name="connsiteX293" fmla="*/ 302243 w 2331207"/>
                <a:gd name="connsiteY293" fmla="*/ 665235 h 1640734"/>
                <a:gd name="connsiteX294" fmla="*/ 336223 w 2331207"/>
                <a:gd name="connsiteY294" fmla="*/ 665235 h 1640734"/>
                <a:gd name="connsiteX295" fmla="*/ 391664 w 2331207"/>
                <a:gd name="connsiteY295" fmla="*/ 730507 h 1640734"/>
                <a:gd name="connsiteX296" fmla="*/ 411337 w 2331207"/>
                <a:gd name="connsiteY296" fmla="*/ 730507 h 1640734"/>
                <a:gd name="connsiteX297" fmla="*/ 427433 w 2331207"/>
                <a:gd name="connsiteY297" fmla="*/ 643776 h 1640734"/>
                <a:gd name="connsiteX298" fmla="*/ 135026 w 2331207"/>
                <a:gd name="connsiteY298" fmla="*/ 643776 h 1640734"/>
                <a:gd name="connsiteX299" fmla="*/ 129661 w 2331207"/>
                <a:gd name="connsiteY299" fmla="*/ 659870 h 1640734"/>
                <a:gd name="connsiteX300" fmla="*/ 165429 w 2331207"/>
                <a:gd name="connsiteY300" fmla="*/ 750178 h 1640734"/>
                <a:gd name="connsiteX301" fmla="*/ 107305 w 2331207"/>
                <a:gd name="connsiteY301" fmla="*/ 908439 h 1640734"/>
                <a:gd name="connsiteX302" fmla="*/ 4471 w 2331207"/>
                <a:gd name="connsiteY302" fmla="*/ 998747 h 1640734"/>
                <a:gd name="connsiteX303" fmla="*/ 0 w 2331207"/>
                <a:gd name="connsiteY303" fmla="*/ 1014841 h 1640734"/>
                <a:gd name="connsiteX304" fmla="*/ 325493 w 2331207"/>
                <a:gd name="connsiteY304" fmla="*/ 1014841 h 1640734"/>
                <a:gd name="connsiteX305" fmla="*/ 383616 w 2331207"/>
                <a:gd name="connsiteY305" fmla="*/ 922745 h 1640734"/>
                <a:gd name="connsiteX306" fmla="*/ 361261 w 2331207"/>
                <a:gd name="connsiteY306" fmla="*/ 922745 h 1640734"/>
                <a:gd name="connsiteX307" fmla="*/ 212822 w 2331207"/>
                <a:gd name="connsiteY307" fmla="*/ 993382 h 1640734"/>
                <a:gd name="connsiteX308" fmla="*/ 162746 w 2331207"/>
                <a:gd name="connsiteY308" fmla="*/ 908439 h 1640734"/>
                <a:gd name="connsiteX309" fmla="*/ 189573 w 2331207"/>
                <a:gd name="connsiteY309" fmla="*/ 836014 h 1640734"/>
                <a:gd name="connsiteX310" fmla="*/ 266475 w 2331207"/>
                <a:gd name="connsiteY310" fmla="*/ 836014 h 1640734"/>
                <a:gd name="connsiteX311" fmla="*/ 308503 w 2331207"/>
                <a:gd name="connsiteY311" fmla="*/ 616952 h 1640734"/>
                <a:gd name="connsiteX312" fmla="*/ 391664 w 2331207"/>
                <a:gd name="connsiteY312" fmla="*/ 556151 h 1640734"/>
                <a:gd name="connsiteX313" fmla="*/ 391664 w 2331207"/>
                <a:gd name="connsiteY313" fmla="*/ 545421 h 1640734"/>
                <a:gd name="connsiteX314" fmla="*/ 336223 w 2331207"/>
                <a:gd name="connsiteY314" fmla="*/ 545421 h 1640734"/>
                <a:gd name="connsiteX315" fmla="*/ 287042 w 2331207"/>
                <a:gd name="connsiteY315" fmla="*/ 616952 h 1640734"/>
                <a:gd name="connsiteX316" fmla="*/ 1551456 w 2331207"/>
                <a:gd name="connsiteY316" fmla="*/ 160050 h 1640734"/>
                <a:gd name="connsiteX317" fmla="*/ 1579176 w 2331207"/>
                <a:gd name="connsiteY317" fmla="*/ 210121 h 1640734"/>
                <a:gd name="connsiteX318" fmla="*/ 1488861 w 2331207"/>
                <a:gd name="connsiteY318" fmla="*/ 234263 h 1640734"/>
                <a:gd name="connsiteX319" fmla="*/ 1551456 w 2331207"/>
                <a:gd name="connsiteY319" fmla="*/ 160050 h 1640734"/>
                <a:gd name="connsiteX320" fmla="*/ 1601531 w 2331207"/>
                <a:gd name="connsiteY320" fmla="*/ 306688 h 1640734"/>
                <a:gd name="connsiteX321" fmla="*/ 1583647 w 2331207"/>
                <a:gd name="connsiteY321" fmla="*/ 306688 h 1640734"/>
                <a:gd name="connsiteX322" fmla="*/ 1512110 w 2331207"/>
                <a:gd name="connsiteY322" fmla="*/ 354971 h 1640734"/>
                <a:gd name="connsiteX323" fmla="*/ 1474554 w 2331207"/>
                <a:gd name="connsiteY323" fmla="*/ 306688 h 1640734"/>
                <a:gd name="connsiteX324" fmla="*/ 1479025 w 2331207"/>
                <a:gd name="connsiteY324" fmla="*/ 266452 h 1640734"/>
                <a:gd name="connsiteX325" fmla="*/ 1625675 w 2331207"/>
                <a:gd name="connsiteY325" fmla="*/ 218168 h 1640734"/>
                <a:gd name="connsiteX326" fmla="*/ 1579176 w 2331207"/>
                <a:gd name="connsiteY326" fmla="*/ 120708 h 1640734"/>
                <a:gd name="connsiteX327" fmla="*/ 1430737 w 2331207"/>
                <a:gd name="connsiteY327" fmla="*/ 337982 h 1640734"/>
                <a:gd name="connsiteX328" fmla="*/ 1486178 w 2331207"/>
                <a:gd name="connsiteY328" fmla="*/ 408619 h 1640734"/>
                <a:gd name="connsiteX329" fmla="*/ 1601531 w 2331207"/>
                <a:gd name="connsiteY329" fmla="*/ 306688 h 1640734"/>
                <a:gd name="connsiteX330" fmla="*/ 1578282 w 2331207"/>
                <a:gd name="connsiteY330" fmla="*/ 88519 h 1640734"/>
                <a:gd name="connsiteX331" fmla="*/ 1661444 w 2331207"/>
                <a:gd name="connsiteY331" fmla="*/ 12518 h 1640734"/>
                <a:gd name="connsiteX332" fmla="*/ 1661444 w 2331207"/>
                <a:gd name="connsiteY332" fmla="*/ 1788 h 1640734"/>
                <a:gd name="connsiteX333" fmla="*/ 1606002 w 2331207"/>
                <a:gd name="connsiteY333" fmla="*/ 1788 h 1640734"/>
                <a:gd name="connsiteX334" fmla="*/ 1556821 w 2331207"/>
                <a:gd name="connsiteY334" fmla="*/ 89413 h 1640734"/>
                <a:gd name="connsiteX335" fmla="*/ 1578282 w 2331207"/>
                <a:gd name="connsiteY335" fmla="*/ 89413 h 1640734"/>
                <a:gd name="connsiteX336" fmla="*/ 1266202 w 2331207"/>
                <a:gd name="connsiteY336" fmla="*/ 160944 h 1640734"/>
                <a:gd name="connsiteX337" fmla="*/ 1315384 w 2331207"/>
                <a:gd name="connsiteY337" fmla="*/ 160944 h 1640734"/>
                <a:gd name="connsiteX338" fmla="*/ 1238482 w 2331207"/>
                <a:gd name="connsiteY338" fmla="*/ 371959 h 1640734"/>
                <a:gd name="connsiteX339" fmla="*/ 1259943 w 2331207"/>
                <a:gd name="connsiteY339" fmla="*/ 407725 h 1640734"/>
                <a:gd name="connsiteX340" fmla="*/ 1404805 w 2331207"/>
                <a:gd name="connsiteY340" fmla="*/ 295064 h 1640734"/>
                <a:gd name="connsiteX341" fmla="*/ 1391392 w 2331207"/>
                <a:gd name="connsiteY341" fmla="*/ 295064 h 1640734"/>
                <a:gd name="connsiteX342" fmla="*/ 1296606 w 2331207"/>
                <a:gd name="connsiteY342" fmla="*/ 359441 h 1640734"/>
                <a:gd name="connsiteX343" fmla="*/ 1367248 w 2331207"/>
                <a:gd name="connsiteY343" fmla="*/ 160944 h 1640734"/>
                <a:gd name="connsiteX344" fmla="*/ 1439679 w 2331207"/>
                <a:gd name="connsiteY344" fmla="*/ 160944 h 1640734"/>
                <a:gd name="connsiteX345" fmla="*/ 1448621 w 2331207"/>
                <a:gd name="connsiteY345" fmla="*/ 130543 h 1640734"/>
                <a:gd name="connsiteX346" fmla="*/ 1377979 w 2331207"/>
                <a:gd name="connsiteY346" fmla="*/ 130543 h 1640734"/>
                <a:gd name="connsiteX347" fmla="*/ 1404805 w 2331207"/>
                <a:gd name="connsiteY347" fmla="*/ 54542 h 1640734"/>
                <a:gd name="connsiteX348" fmla="*/ 1377085 w 2331207"/>
                <a:gd name="connsiteY348" fmla="*/ 54542 h 1640734"/>
                <a:gd name="connsiteX349" fmla="*/ 1327009 w 2331207"/>
                <a:gd name="connsiteY349" fmla="*/ 130543 h 1640734"/>
                <a:gd name="connsiteX350" fmla="*/ 1267097 w 2331207"/>
                <a:gd name="connsiteY350" fmla="*/ 138591 h 1640734"/>
                <a:gd name="connsiteX351" fmla="*/ 1267097 w 2331207"/>
                <a:gd name="connsiteY351" fmla="*/ 160944 h 1640734"/>
                <a:gd name="connsiteX352" fmla="*/ 1241165 w 2331207"/>
                <a:gd name="connsiteY352" fmla="*/ 185086 h 1640734"/>
                <a:gd name="connsiteX353" fmla="*/ 1219703 w 2331207"/>
                <a:gd name="connsiteY353" fmla="*/ 120708 h 1640734"/>
                <a:gd name="connsiteX354" fmla="*/ 1143696 w 2331207"/>
                <a:gd name="connsiteY354" fmla="*/ 212804 h 1640734"/>
                <a:gd name="connsiteX355" fmla="*/ 1143696 w 2331207"/>
                <a:gd name="connsiteY355" fmla="*/ 173462 h 1640734"/>
                <a:gd name="connsiteX356" fmla="*/ 1109716 w 2331207"/>
                <a:gd name="connsiteY356" fmla="*/ 120708 h 1640734"/>
                <a:gd name="connsiteX357" fmla="*/ 1031919 w 2331207"/>
                <a:gd name="connsiteY357" fmla="*/ 211910 h 1640734"/>
                <a:gd name="connsiteX358" fmla="*/ 1045332 w 2331207"/>
                <a:gd name="connsiteY358" fmla="*/ 211910 h 1640734"/>
                <a:gd name="connsiteX359" fmla="*/ 1083783 w 2331207"/>
                <a:gd name="connsiteY359" fmla="*/ 178827 h 1640734"/>
                <a:gd name="connsiteX360" fmla="*/ 1083783 w 2331207"/>
                <a:gd name="connsiteY360" fmla="*/ 242310 h 1640734"/>
                <a:gd name="connsiteX361" fmla="*/ 1026554 w 2331207"/>
                <a:gd name="connsiteY361" fmla="*/ 369277 h 1640734"/>
                <a:gd name="connsiteX362" fmla="*/ 1050698 w 2331207"/>
                <a:gd name="connsiteY362" fmla="*/ 408619 h 1640734"/>
                <a:gd name="connsiteX363" fmla="*/ 1077524 w 2331207"/>
                <a:gd name="connsiteY363" fmla="*/ 389842 h 1640734"/>
                <a:gd name="connsiteX364" fmla="*/ 1133859 w 2331207"/>
                <a:gd name="connsiteY364" fmla="*/ 241416 h 1640734"/>
                <a:gd name="connsiteX365" fmla="*/ 1182147 w 2331207"/>
                <a:gd name="connsiteY365" fmla="*/ 185980 h 1640734"/>
                <a:gd name="connsiteX366" fmla="*/ 1241165 w 2331207"/>
                <a:gd name="connsiteY366" fmla="*/ 185980 h 1640734"/>
                <a:gd name="connsiteX367" fmla="*/ 929085 w 2331207"/>
                <a:gd name="connsiteY367" fmla="*/ 160050 h 1640734"/>
                <a:gd name="connsiteX368" fmla="*/ 956805 w 2331207"/>
                <a:gd name="connsiteY368" fmla="*/ 210121 h 1640734"/>
                <a:gd name="connsiteX369" fmla="*/ 866490 w 2331207"/>
                <a:gd name="connsiteY369" fmla="*/ 234263 h 1640734"/>
                <a:gd name="connsiteX370" fmla="*/ 929085 w 2331207"/>
                <a:gd name="connsiteY370" fmla="*/ 160050 h 1640734"/>
                <a:gd name="connsiteX371" fmla="*/ 979161 w 2331207"/>
                <a:gd name="connsiteY371" fmla="*/ 306688 h 1640734"/>
                <a:gd name="connsiteX372" fmla="*/ 961277 w 2331207"/>
                <a:gd name="connsiteY372" fmla="*/ 306688 h 1640734"/>
                <a:gd name="connsiteX373" fmla="*/ 889740 w 2331207"/>
                <a:gd name="connsiteY373" fmla="*/ 354971 h 1640734"/>
                <a:gd name="connsiteX374" fmla="*/ 852183 w 2331207"/>
                <a:gd name="connsiteY374" fmla="*/ 306688 h 1640734"/>
                <a:gd name="connsiteX375" fmla="*/ 856654 w 2331207"/>
                <a:gd name="connsiteY375" fmla="*/ 266452 h 1640734"/>
                <a:gd name="connsiteX376" fmla="*/ 1003304 w 2331207"/>
                <a:gd name="connsiteY376" fmla="*/ 218168 h 1640734"/>
                <a:gd name="connsiteX377" fmla="*/ 956805 w 2331207"/>
                <a:gd name="connsiteY377" fmla="*/ 120708 h 1640734"/>
                <a:gd name="connsiteX378" fmla="*/ 808367 w 2331207"/>
                <a:gd name="connsiteY378" fmla="*/ 337982 h 1640734"/>
                <a:gd name="connsiteX379" fmla="*/ 863808 w 2331207"/>
                <a:gd name="connsiteY379" fmla="*/ 408619 h 1640734"/>
                <a:gd name="connsiteX380" fmla="*/ 979161 w 2331207"/>
                <a:gd name="connsiteY380" fmla="*/ 306688 h 1640734"/>
                <a:gd name="connsiteX381" fmla="*/ 637572 w 2331207"/>
                <a:gd name="connsiteY381" fmla="*/ 365700 h 1640734"/>
                <a:gd name="connsiteX382" fmla="*/ 602698 w 2331207"/>
                <a:gd name="connsiteY382" fmla="*/ 340665 h 1640734"/>
                <a:gd name="connsiteX383" fmla="*/ 617005 w 2331207"/>
                <a:gd name="connsiteY383" fmla="*/ 299535 h 1640734"/>
                <a:gd name="connsiteX384" fmla="*/ 640255 w 2331207"/>
                <a:gd name="connsiteY384" fmla="*/ 236945 h 1640734"/>
                <a:gd name="connsiteX385" fmla="*/ 726993 w 2331207"/>
                <a:gd name="connsiteY385" fmla="*/ 173462 h 1640734"/>
                <a:gd name="connsiteX386" fmla="*/ 750243 w 2331207"/>
                <a:gd name="connsiteY386" fmla="*/ 201180 h 1640734"/>
                <a:gd name="connsiteX387" fmla="*/ 637572 w 2331207"/>
                <a:gd name="connsiteY387" fmla="*/ 365700 h 1640734"/>
                <a:gd name="connsiteX388" fmla="*/ 800319 w 2331207"/>
                <a:gd name="connsiteY388" fmla="*/ 178827 h 1640734"/>
                <a:gd name="connsiteX389" fmla="*/ 759185 w 2331207"/>
                <a:gd name="connsiteY389" fmla="*/ 119814 h 1640734"/>
                <a:gd name="connsiteX390" fmla="*/ 650985 w 2331207"/>
                <a:gd name="connsiteY390" fmla="*/ 208333 h 1640734"/>
                <a:gd name="connsiteX391" fmla="*/ 726099 w 2331207"/>
                <a:gd name="connsiteY391" fmla="*/ 6259 h 1640734"/>
                <a:gd name="connsiteX392" fmla="*/ 721628 w 2331207"/>
                <a:gd name="connsiteY392" fmla="*/ 0 h 1640734"/>
                <a:gd name="connsiteX393" fmla="*/ 628630 w 2331207"/>
                <a:gd name="connsiteY393" fmla="*/ 10730 h 1640734"/>
                <a:gd name="connsiteX394" fmla="*/ 628630 w 2331207"/>
                <a:gd name="connsiteY394" fmla="*/ 21459 h 1640734"/>
                <a:gd name="connsiteX395" fmla="*/ 646514 w 2331207"/>
                <a:gd name="connsiteY395" fmla="*/ 34871 h 1640734"/>
                <a:gd name="connsiteX396" fmla="*/ 642938 w 2331207"/>
                <a:gd name="connsiteY396" fmla="*/ 99249 h 1640734"/>
                <a:gd name="connsiteX397" fmla="*/ 561564 w 2331207"/>
                <a:gd name="connsiteY397" fmla="*/ 312947 h 1640734"/>
                <a:gd name="connsiteX398" fmla="*/ 546363 w 2331207"/>
                <a:gd name="connsiteY398" fmla="*/ 357653 h 1640734"/>
                <a:gd name="connsiteX399" fmla="*/ 611640 w 2331207"/>
                <a:gd name="connsiteY399" fmla="*/ 406831 h 1640734"/>
                <a:gd name="connsiteX400" fmla="*/ 800319 w 2331207"/>
                <a:gd name="connsiteY400" fmla="*/ 178827 h 1640734"/>
                <a:gd name="connsiteX401" fmla="*/ 525796 w 2331207"/>
                <a:gd name="connsiteY401" fmla="*/ 151108 h 1640734"/>
                <a:gd name="connsiteX402" fmla="*/ 507912 w 2331207"/>
                <a:gd name="connsiteY402" fmla="*/ 120708 h 1640734"/>
                <a:gd name="connsiteX403" fmla="*/ 395241 w 2331207"/>
                <a:gd name="connsiteY403" fmla="*/ 211910 h 1640734"/>
                <a:gd name="connsiteX404" fmla="*/ 408654 w 2331207"/>
                <a:gd name="connsiteY404" fmla="*/ 211910 h 1640734"/>
                <a:gd name="connsiteX405" fmla="*/ 467672 w 2331207"/>
                <a:gd name="connsiteY405" fmla="*/ 167203 h 1640734"/>
                <a:gd name="connsiteX406" fmla="*/ 386299 w 2331207"/>
                <a:gd name="connsiteY406" fmla="*/ 378218 h 1640734"/>
                <a:gd name="connsiteX407" fmla="*/ 404183 w 2331207"/>
                <a:gd name="connsiteY407" fmla="*/ 408619 h 1640734"/>
                <a:gd name="connsiteX408" fmla="*/ 511489 w 2331207"/>
                <a:gd name="connsiteY408" fmla="*/ 317417 h 1640734"/>
                <a:gd name="connsiteX409" fmla="*/ 498075 w 2331207"/>
                <a:gd name="connsiteY409" fmla="*/ 317417 h 1640734"/>
                <a:gd name="connsiteX410" fmla="*/ 439057 w 2331207"/>
                <a:gd name="connsiteY410" fmla="*/ 362124 h 1640734"/>
                <a:gd name="connsiteX411" fmla="*/ 534738 w 2331207"/>
                <a:gd name="connsiteY411" fmla="*/ 67060 h 1640734"/>
                <a:gd name="connsiteX412" fmla="*/ 567824 w 2331207"/>
                <a:gd name="connsiteY412" fmla="*/ 33977 h 1640734"/>
                <a:gd name="connsiteX413" fmla="*/ 534738 w 2331207"/>
                <a:gd name="connsiteY413" fmla="*/ 894 h 1640734"/>
                <a:gd name="connsiteX414" fmla="*/ 506123 w 2331207"/>
                <a:gd name="connsiteY414" fmla="*/ 16989 h 1640734"/>
                <a:gd name="connsiteX415" fmla="*/ 506123 w 2331207"/>
                <a:gd name="connsiteY415" fmla="*/ 50966 h 1640734"/>
                <a:gd name="connsiteX416" fmla="*/ 534738 w 2331207"/>
                <a:gd name="connsiteY416" fmla="*/ 67060 h 1640734"/>
                <a:gd name="connsiteX417" fmla="*/ 328175 w 2331207"/>
                <a:gd name="connsiteY417" fmla="*/ 26824 h 1640734"/>
                <a:gd name="connsiteX418" fmla="*/ 135026 w 2331207"/>
                <a:gd name="connsiteY418" fmla="*/ 26824 h 1640734"/>
                <a:gd name="connsiteX419" fmla="*/ 129661 w 2331207"/>
                <a:gd name="connsiteY419" fmla="*/ 42918 h 1640734"/>
                <a:gd name="connsiteX420" fmla="*/ 165429 w 2331207"/>
                <a:gd name="connsiteY420" fmla="*/ 133226 h 1640734"/>
                <a:gd name="connsiteX421" fmla="*/ 107305 w 2331207"/>
                <a:gd name="connsiteY421" fmla="*/ 291487 h 1640734"/>
                <a:gd name="connsiteX422" fmla="*/ 4471 w 2331207"/>
                <a:gd name="connsiteY422" fmla="*/ 381795 h 1640734"/>
                <a:gd name="connsiteX423" fmla="*/ 0 w 2331207"/>
                <a:gd name="connsiteY423" fmla="*/ 397889 h 1640734"/>
                <a:gd name="connsiteX424" fmla="*/ 293301 w 2331207"/>
                <a:gd name="connsiteY424" fmla="*/ 397889 h 1640734"/>
                <a:gd name="connsiteX425" fmla="*/ 356790 w 2331207"/>
                <a:gd name="connsiteY425" fmla="*/ 284334 h 1640734"/>
                <a:gd name="connsiteX426" fmla="*/ 334435 w 2331207"/>
                <a:gd name="connsiteY426" fmla="*/ 284334 h 1640734"/>
                <a:gd name="connsiteX427" fmla="*/ 190467 w 2331207"/>
                <a:gd name="connsiteY427" fmla="*/ 375536 h 1640734"/>
                <a:gd name="connsiteX428" fmla="*/ 161852 w 2331207"/>
                <a:gd name="connsiteY428" fmla="*/ 290593 h 1640734"/>
                <a:gd name="connsiteX429" fmla="*/ 219976 w 2331207"/>
                <a:gd name="connsiteY429" fmla="*/ 132332 h 1640734"/>
                <a:gd name="connsiteX430" fmla="*/ 322810 w 2331207"/>
                <a:gd name="connsiteY430" fmla="*/ 42024 h 1640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Lst>
              <a:rect l="l" t="t" r="r" b="b"/>
              <a:pathLst>
                <a:path w="2331207" h="1640734">
                  <a:moveTo>
                    <a:pt x="2221220" y="1391271"/>
                  </a:moveTo>
                  <a:cubicBezTo>
                    <a:pt x="2240892" y="1391271"/>
                    <a:pt x="2257882" y="1406471"/>
                    <a:pt x="2248940" y="1441342"/>
                  </a:cubicBezTo>
                  <a:lnTo>
                    <a:pt x="2158625" y="1465484"/>
                  </a:lnTo>
                  <a:cubicBezTo>
                    <a:pt x="2172932" y="1422566"/>
                    <a:pt x="2199758" y="1391271"/>
                    <a:pt x="2221220" y="1391271"/>
                  </a:cubicBezTo>
                  <a:moveTo>
                    <a:pt x="2271295" y="1537909"/>
                  </a:moveTo>
                  <a:lnTo>
                    <a:pt x="2253411" y="1537909"/>
                  </a:lnTo>
                  <a:cubicBezTo>
                    <a:pt x="2231056" y="1564733"/>
                    <a:pt x="2206018" y="1586192"/>
                    <a:pt x="2181874" y="1586192"/>
                  </a:cubicBezTo>
                  <a:cubicBezTo>
                    <a:pt x="2156836" y="1586192"/>
                    <a:pt x="2144317" y="1570992"/>
                    <a:pt x="2144317" y="1537909"/>
                  </a:cubicBezTo>
                  <a:cubicBezTo>
                    <a:pt x="2144317" y="1524497"/>
                    <a:pt x="2146106" y="1510191"/>
                    <a:pt x="2148788" y="1497673"/>
                  </a:cubicBezTo>
                  <a:lnTo>
                    <a:pt x="2295439" y="1449390"/>
                  </a:lnTo>
                  <a:cubicBezTo>
                    <a:pt x="2324054" y="1381436"/>
                    <a:pt x="2289180" y="1351929"/>
                    <a:pt x="2248940" y="1351929"/>
                  </a:cubicBezTo>
                  <a:cubicBezTo>
                    <a:pt x="2179192" y="1351929"/>
                    <a:pt x="2100501" y="1473531"/>
                    <a:pt x="2100501" y="1569203"/>
                  </a:cubicBezTo>
                  <a:cubicBezTo>
                    <a:pt x="2100501" y="1614804"/>
                    <a:pt x="2121962" y="1639840"/>
                    <a:pt x="2155942" y="1639840"/>
                  </a:cubicBezTo>
                  <a:cubicBezTo>
                    <a:pt x="2196182" y="1639840"/>
                    <a:pt x="2237315" y="1601392"/>
                    <a:pt x="2271295" y="1537909"/>
                  </a:cubicBezTo>
                  <a:moveTo>
                    <a:pt x="2248046" y="1319740"/>
                  </a:moveTo>
                  <a:lnTo>
                    <a:pt x="2331207" y="1243739"/>
                  </a:lnTo>
                  <a:lnTo>
                    <a:pt x="2331207" y="1233009"/>
                  </a:lnTo>
                  <a:lnTo>
                    <a:pt x="2275766" y="1233009"/>
                  </a:lnTo>
                  <a:lnTo>
                    <a:pt x="2226585" y="1320634"/>
                  </a:lnTo>
                  <a:lnTo>
                    <a:pt x="2248046" y="1320634"/>
                  </a:lnTo>
                  <a:close/>
                  <a:moveTo>
                    <a:pt x="1935966" y="1393059"/>
                  </a:moveTo>
                  <a:lnTo>
                    <a:pt x="1984254" y="1393059"/>
                  </a:lnTo>
                  <a:lnTo>
                    <a:pt x="1907351" y="1604075"/>
                  </a:lnTo>
                  <a:cubicBezTo>
                    <a:pt x="1900198" y="1621957"/>
                    <a:pt x="1910034" y="1639840"/>
                    <a:pt x="1928813" y="1639840"/>
                  </a:cubicBezTo>
                  <a:cubicBezTo>
                    <a:pt x="1983359" y="1639840"/>
                    <a:pt x="2048637" y="1593345"/>
                    <a:pt x="2073675" y="1527179"/>
                  </a:cubicBezTo>
                  <a:lnTo>
                    <a:pt x="2060262" y="1527179"/>
                  </a:lnTo>
                  <a:cubicBezTo>
                    <a:pt x="2040589" y="1554897"/>
                    <a:pt x="1997667" y="1585298"/>
                    <a:pt x="1965475" y="1591557"/>
                  </a:cubicBezTo>
                  <a:lnTo>
                    <a:pt x="2036118" y="1393059"/>
                  </a:lnTo>
                  <a:lnTo>
                    <a:pt x="2108549" y="1393059"/>
                  </a:lnTo>
                  <a:lnTo>
                    <a:pt x="2117491" y="1362659"/>
                  </a:lnTo>
                  <a:lnTo>
                    <a:pt x="2046848" y="1362659"/>
                  </a:lnTo>
                  <a:lnTo>
                    <a:pt x="2073675" y="1286657"/>
                  </a:lnTo>
                  <a:lnTo>
                    <a:pt x="2045954" y="1286657"/>
                  </a:lnTo>
                  <a:lnTo>
                    <a:pt x="1995878" y="1362659"/>
                  </a:lnTo>
                  <a:lnTo>
                    <a:pt x="1935966" y="1370706"/>
                  </a:lnTo>
                  <a:close/>
                  <a:moveTo>
                    <a:pt x="1885890" y="1382330"/>
                  </a:moveTo>
                  <a:cubicBezTo>
                    <a:pt x="1892150" y="1362659"/>
                    <a:pt x="1878737" y="1351929"/>
                    <a:pt x="1868900" y="1351929"/>
                  </a:cubicBezTo>
                  <a:cubicBezTo>
                    <a:pt x="1826873" y="1351929"/>
                    <a:pt x="1775903" y="1390377"/>
                    <a:pt x="1756230" y="1443131"/>
                  </a:cubicBezTo>
                  <a:lnTo>
                    <a:pt x="1769643" y="1443131"/>
                  </a:lnTo>
                  <a:cubicBezTo>
                    <a:pt x="1783056" y="1423460"/>
                    <a:pt x="1806306" y="1402001"/>
                    <a:pt x="1828661" y="1398424"/>
                  </a:cubicBezTo>
                  <a:lnTo>
                    <a:pt x="1747288" y="1609439"/>
                  </a:lnTo>
                  <a:cubicBezTo>
                    <a:pt x="1740134" y="1629110"/>
                    <a:pt x="1754441" y="1639840"/>
                    <a:pt x="1765172" y="1639840"/>
                  </a:cubicBezTo>
                  <a:cubicBezTo>
                    <a:pt x="1805411" y="1639840"/>
                    <a:pt x="1852805" y="1601392"/>
                    <a:pt x="1872477" y="1548638"/>
                  </a:cubicBezTo>
                  <a:lnTo>
                    <a:pt x="1859064" y="1548638"/>
                  </a:lnTo>
                  <a:cubicBezTo>
                    <a:pt x="1845651" y="1568309"/>
                    <a:pt x="1822401" y="1589769"/>
                    <a:pt x="1800046" y="1593345"/>
                  </a:cubicBezTo>
                  <a:close/>
                  <a:moveTo>
                    <a:pt x="1893938" y="1298281"/>
                  </a:moveTo>
                  <a:cubicBezTo>
                    <a:pt x="1911823" y="1298281"/>
                    <a:pt x="1927024" y="1283081"/>
                    <a:pt x="1927024" y="1265198"/>
                  </a:cubicBezTo>
                  <a:cubicBezTo>
                    <a:pt x="1927024" y="1247316"/>
                    <a:pt x="1911823" y="1232115"/>
                    <a:pt x="1893938" y="1232115"/>
                  </a:cubicBezTo>
                  <a:cubicBezTo>
                    <a:pt x="1884996" y="1232115"/>
                    <a:pt x="1876948" y="1235692"/>
                    <a:pt x="1870689" y="1241951"/>
                  </a:cubicBezTo>
                  <a:cubicBezTo>
                    <a:pt x="1864429" y="1248210"/>
                    <a:pt x="1860853" y="1256257"/>
                    <a:pt x="1860853" y="1265198"/>
                  </a:cubicBezTo>
                  <a:cubicBezTo>
                    <a:pt x="1860853" y="1283975"/>
                    <a:pt x="1875160" y="1298281"/>
                    <a:pt x="1893938" y="1298281"/>
                  </a:cubicBezTo>
                  <a:moveTo>
                    <a:pt x="1501380" y="1410942"/>
                  </a:moveTo>
                  <a:cubicBezTo>
                    <a:pt x="1513899" y="1410942"/>
                    <a:pt x="1521052" y="1430613"/>
                    <a:pt x="1501380" y="1474425"/>
                  </a:cubicBezTo>
                  <a:lnTo>
                    <a:pt x="1444150" y="1601392"/>
                  </a:lnTo>
                  <a:cubicBezTo>
                    <a:pt x="1433420" y="1625534"/>
                    <a:pt x="1445045" y="1640734"/>
                    <a:pt x="1468294" y="1640734"/>
                  </a:cubicBezTo>
                  <a:cubicBezTo>
                    <a:pt x="1482601" y="1640734"/>
                    <a:pt x="1488861" y="1637158"/>
                    <a:pt x="1495120" y="1621957"/>
                  </a:cubicBezTo>
                  <a:lnTo>
                    <a:pt x="1551456" y="1473531"/>
                  </a:lnTo>
                  <a:cubicBezTo>
                    <a:pt x="1577388" y="1441342"/>
                    <a:pt x="1625675" y="1407365"/>
                    <a:pt x="1647136" y="1407365"/>
                  </a:cubicBezTo>
                  <a:cubicBezTo>
                    <a:pt x="1662338" y="1407365"/>
                    <a:pt x="1660549" y="1419883"/>
                    <a:pt x="1650713" y="1439554"/>
                  </a:cubicBezTo>
                  <a:lnTo>
                    <a:pt x="1563975" y="1604969"/>
                  </a:lnTo>
                  <a:cubicBezTo>
                    <a:pt x="1555927" y="1621063"/>
                    <a:pt x="1566657" y="1640734"/>
                    <a:pt x="1585436" y="1640734"/>
                  </a:cubicBezTo>
                  <a:cubicBezTo>
                    <a:pt x="1627464" y="1640734"/>
                    <a:pt x="1678434" y="1602286"/>
                    <a:pt x="1698106" y="1549533"/>
                  </a:cubicBezTo>
                  <a:lnTo>
                    <a:pt x="1682905" y="1549533"/>
                  </a:lnTo>
                  <a:cubicBezTo>
                    <a:pt x="1669491" y="1569203"/>
                    <a:pt x="1646242" y="1590663"/>
                    <a:pt x="1623887" y="1594239"/>
                  </a:cubicBezTo>
                  <a:lnTo>
                    <a:pt x="1698106" y="1444025"/>
                  </a:lnTo>
                  <a:cubicBezTo>
                    <a:pt x="1707943" y="1425248"/>
                    <a:pt x="1712414" y="1407365"/>
                    <a:pt x="1712414" y="1393059"/>
                  </a:cubicBezTo>
                  <a:cubicBezTo>
                    <a:pt x="1712414" y="1368918"/>
                    <a:pt x="1699000" y="1352823"/>
                    <a:pt x="1673068" y="1352823"/>
                  </a:cubicBezTo>
                  <a:cubicBezTo>
                    <a:pt x="1636406" y="1352823"/>
                    <a:pt x="1605108" y="1393953"/>
                    <a:pt x="1560398" y="1444919"/>
                  </a:cubicBezTo>
                  <a:lnTo>
                    <a:pt x="1560398" y="1405577"/>
                  </a:lnTo>
                  <a:cubicBezTo>
                    <a:pt x="1560398" y="1377859"/>
                    <a:pt x="1551456" y="1352823"/>
                    <a:pt x="1526418" y="1352823"/>
                  </a:cubicBezTo>
                  <a:cubicBezTo>
                    <a:pt x="1496909" y="1352823"/>
                    <a:pt x="1470082" y="1399318"/>
                    <a:pt x="1448621" y="1444025"/>
                  </a:cubicBezTo>
                  <a:lnTo>
                    <a:pt x="1462035" y="1444025"/>
                  </a:lnTo>
                  <a:cubicBezTo>
                    <a:pt x="1477236" y="1422566"/>
                    <a:pt x="1490649" y="1410942"/>
                    <a:pt x="1501380" y="1410942"/>
                  </a:cubicBezTo>
                  <a:moveTo>
                    <a:pt x="1443256" y="1416307"/>
                  </a:moveTo>
                  <a:cubicBezTo>
                    <a:pt x="1453092" y="1381436"/>
                    <a:pt x="1447727" y="1351929"/>
                    <a:pt x="1421795" y="1351929"/>
                  </a:cubicBezTo>
                  <a:cubicBezTo>
                    <a:pt x="1388709" y="1351929"/>
                    <a:pt x="1377979" y="1374282"/>
                    <a:pt x="1345787" y="1444025"/>
                  </a:cubicBezTo>
                  <a:lnTo>
                    <a:pt x="1345787" y="1404683"/>
                  </a:lnTo>
                  <a:cubicBezTo>
                    <a:pt x="1345787" y="1376965"/>
                    <a:pt x="1336845" y="1351929"/>
                    <a:pt x="1311807" y="1351929"/>
                  </a:cubicBezTo>
                  <a:cubicBezTo>
                    <a:pt x="1282298" y="1351929"/>
                    <a:pt x="1255472" y="1398424"/>
                    <a:pt x="1234011" y="1443131"/>
                  </a:cubicBezTo>
                  <a:lnTo>
                    <a:pt x="1247424" y="1443131"/>
                  </a:lnTo>
                  <a:cubicBezTo>
                    <a:pt x="1261731" y="1422566"/>
                    <a:pt x="1275145" y="1410048"/>
                    <a:pt x="1285875" y="1410048"/>
                  </a:cubicBezTo>
                  <a:cubicBezTo>
                    <a:pt x="1298394" y="1410048"/>
                    <a:pt x="1305548" y="1429719"/>
                    <a:pt x="1285875" y="1473531"/>
                  </a:cubicBezTo>
                  <a:lnTo>
                    <a:pt x="1228646" y="1600498"/>
                  </a:lnTo>
                  <a:cubicBezTo>
                    <a:pt x="1217915" y="1624640"/>
                    <a:pt x="1229540" y="1639840"/>
                    <a:pt x="1252789" y="1639840"/>
                  </a:cubicBezTo>
                  <a:cubicBezTo>
                    <a:pt x="1267097" y="1639840"/>
                    <a:pt x="1273356" y="1636263"/>
                    <a:pt x="1279616" y="1621063"/>
                  </a:cubicBezTo>
                  <a:lnTo>
                    <a:pt x="1334162" y="1472637"/>
                  </a:lnTo>
                  <a:cubicBezTo>
                    <a:pt x="1350258" y="1452966"/>
                    <a:pt x="1364566" y="1435978"/>
                    <a:pt x="1382450" y="1417201"/>
                  </a:cubicBezTo>
                  <a:lnTo>
                    <a:pt x="1443256" y="1417201"/>
                  </a:lnTo>
                  <a:close/>
                  <a:moveTo>
                    <a:pt x="1131177" y="1391271"/>
                  </a:moveTo>
                  <a:cubicBezTo>
                    <a:pt x="1150849" y="1391271"/>
                    <a:pt x="1167839" y="1406471"/>
                    <a:pt x="1158897" y="1441342"/>
                  </a:cubicBezTo>
                  <a:lnTo>
                    <a:pt x="1068582" y="1465484"/>
                  </a:lnTo>
                  <a:cubicBezTo>
                    <a:pt x="1083783" y="1422566"/>
                    <a:pt x="1109716" y="1391271"/>
                    <a:pt x="1131177" y="1391271"/>
                  </a:cubicBezTo>
                  <a:moveTo>
                    <a:pt x="1181252" y="1537909"/>
                  </a:moveTo>
                  <a:lnTo>
                    <a:pt x="1163368" y="1537909"/>
                  </a:lnTo>
                  <a:cubicBezTo>
                    <a:pt x="1141013" y="1564733"/>
                    <a:pt x="1115975" y="1586192"/>
                    <a:pt x="1091831" y="1586192"/>
                  </a:cubicBezTo>
                  <a:cubicBezTo>
                    <a:pt x="1066793" y="1586192"/>
                    <a:pt x="1054274" y="1570992"/>
                    <a:pt x="1054274" y="1537909"/>
                  </a:cubicBezTo>
                  <a:cubicBezTo>
                    <a:pt x="1054274" y="1524497"/>
                    <a:pt x="1056063" y="1510191"/>
                    <a:pt x="1058746" y="1497673"/>
                  </a:cubicBezTo>
                  <a:lnTo>
                    <a:pt x="1205396" y="1449390"/>
                  </a:lnTo>
                  <a:cubicBezTo>
                    <a:pt x="1234011" y="1381436"/>
                    <a:pt x="1200031" y="1351929"/>
                    <a:pt x="1158897" y="1351929"/>
                  </a:cubicBezTo>
                  <a:cubicBezTo>
                    <a:pt x="1089149" y="1351929"/>
                    <a:pt x="1010458" y="1473531"/>
                    <a:pt x="1010458" y="1569203"/>
                  </a:cubicBezTo>
                  <a:cubicBezTo>
                    <a:pt x="1010458" y="1614804"/>
                    <a:pt x="1031919" y="1639840"/>
                    <a:pt x="1065899" y="1639840"/>
                  </a:cubicBezTo>
                  <a:cubicBezTo>
                    <a:pt x="1106139" y="1639840"/>
                    <a:pt x="1147272" y="1601392"/>
                    <a:pt x="1181252" y="1537909"/>
                  </a:cubicBezTo>
                  <a:moveTo>
                    <a:pt x="845923" y="1393059"/>
                  </a:moveTo>
                  <a:lnTo>
                    <a:pt x="894211" y="1393059"/>
                  </a:lnTo>
                  <a:lnTo>
                    <a:pt x="817309" y="1604075"/>
                  </a:lnTo>
                  <a:cubicBezTo>
                    <a:pt x="810155" y="1621957"/>
                    <a:pt x="819991" y="1639840"/>
                    <a:pt x="838770" y="1639840"/>
                  </a:cubicBezTo>
                  <a:cubicBezTo>
                    <a:pt x="893317" y="1639840"/>
                    <a:pt x="959488" y="1593345"/>
                    <a:pt x="983632" y="1527179"/>
                  </a:cubicBezTo>
                  <a:lnTo>
                    <a:pt x="970219" y="1527179"/>
                  </a:lnTo>
                  <a:cubicBezTo>
                    <a:pt x="950546" y="1554897"/>
                    <a:pt x="907624" y="1585298"/>
                    <a:pt x="875432" y="1591557"/>
                  </a:cubicBezTo>
                  <a:lnTo>
                    <a:pt x="946075" y="1393059"/>
                  </a:lnTo>
                  <a:lnTo>
                    <a:pt x="1018506" y="1393059"/>
                  </a:lnTo>
                  <a:lnTo>
                    <a:pt x="1027448" y="1362659"/>
                  </a:lnTo>
                  <a:lnTo>
                    <a:pt x="956805" y="1362659"/>
                  </a:lnTo>
                  <a:lnTo>
                    <a:pt x="983632" y="1286657"/>
                  </a:lnTo>
                  <a:lnTo>
                    <a:pt x="955911" y="1286657"/>
                  </a:lnTo>
                  <a:lnTo>
                    <a:pt x="905835" y="1362659"/>
                  </a:lnTo>
                  <a:lnTo>
                    <a:pt x="845923" y="1370706"/>
                  </a:lnTo>
                  <a:close/>
                  <a:moveTo>
                    <a:pt x="589285" y="1557580"/>
                  </a:moveTo>
                  <a:cubicBezTo>
                    <a:pt x="589285" y="1492308"/>
                    <a:pt x="661716" y="1403789"/>
                    <a:pt x="702850" y="1403789"/>
                  </a:cubicBezTo>
                  <a:cubicBezTo>
                    <a:pt x="711792" y="1403789"/>
                    <a:pt x="720734" y="1404683"/>
                    <a:pt x="727888" y="1407365"/>
                  </a:cubicBezTo>
                  <a:lnTo>
                    <a:pt x="685860" y="1520026"/>
                  </a:lnTo>
                  <a:cubicBezTo>
                    <a:pt x="661716" y="1549533"/>
                    <a:pt x="624159" y="1585298"/>
                    <a:pt x="606275" y="1585298"/>
                  </a:cubicBezTo>
                  <a:cubicBezTo>
                    <a:pt x="595544" y="1585298"/>
                    <a:pt x="589285" y="1577251"/>
                    <a:pt x="589285" y="1557580"/>
                  </a:cubicBezTo>
                  <a:moveTo>
                    <a:pt x="811943" y="1339411"/>
                  </a:moveTo>
                  <a:lnTo>
                    <a:pt x="789588" y="1337623"/>
                  </a:lnTo>
                  <a:lnTo>
                    <a:pt x="764550" y="1362659"/>
                  </a:lnTo>
                  <a:lnTo>
                    <a:pt x="760079" y="1362659"/>
                  </a:lnTo>
                  <a:cubicBezTo>
                    <a:pt x="653668" y="1362659"/>
                    <a:pt x="539209" y="1494990"/>
                    <a:pt x="539209" y="1599604"/>
                  </a:cubicBezTo>
                  <a:cubicBezTo>
                    <a:pt x="539209" y="1623746"/>
                    <a:pt x="552622" y="1639840"/>
                    <a:pt x="578554" y="1639840"/>
                  </a:cubicBezTo>
                  <a:cubicBezTo>
                    <a:pt x="609852" y="1639840"/>
                    <a:pt x="640255" y="1595133"/>
                    <a:pt x="675129" y="1547744"/>
                  </a:cubicBezTo>
                  <a:lnTo>
                    <a:pt x="673341" y="1564733"/>
                  </a:lnTo>
                  <a:cubicBezTo>
                    <a:pt x="668870" y="1613016"/>
                    <a:pt x="684071" y="1639840"/>
                    <a:pt x="709109" y="1639840"/>
                  </a:cubicBezTo>
                  <a:cubicBezTo>
                    <a:pt x="738618" y="1639840"/>
                    <a:pt x="765444" y="1593345"/>
                    <a:pt x="786011" y="1548638"/>
                  </a:cubicBezTo>
                  <a:lnTo>
                    <a:pt x="772598" y="1548638"/>
                  </a:lnTo>
                  <a:cubicBezTo>
                    <a:pt x="758291" y="1569203"/>
                    <a:pt x="744878" y="1581721"/>
                    <a:pt x="734147" y="1581721"/>
                  </a:cubicBezTo>
                  <a:cubicBezTo>
                    <a:pt x="723416" y="1581721"/>
                    <a:pt x="715369" y="1561156"/>
                    <a:pt x="734147" y="1518238"/>
                  </a:cubicBezTo>
                  <a:close/>
                  <a:moveTo>
                    <a:pt x="583920" y="1416307"/>
                  </a:moveTo>
                  <a:cubicBezTo>
                    <a:pt x="593756" y="1381436"/>
                    <a:pt x="588391" y="1351929"/>
                    <a:pt x="562459" y="1351929"/>
                  </a:cubicBezTo>
                  <a:cubicBezTo>
                    <a:pt x="529373" y="1351929"/>
                    <a:pt x="518642" y="1374282"/>
                    <a:pt x="486451" y="1444025"/>
                  </a:cubicBezTo>
                  <a:lnTo>
                    <a:pt x="486451" y="1404683"/>
                  </a:lnTo>
                  <a:cubicBezTo>
                    <a:pt x="486451" y="1376965"/>
                    <a:pt x="477509" y="1351929"/>
                    <a:pt x="451576" y="1351929"/>
                  </a:cubicBezTo>
                  <a:cubicBezTo>
                    <a:pt x="422067" y="1351929"/>
                    <a:pt x="395241" y="1398424"/>
                    <a:pt x="374674" y="1443131"/>
                  </a:cubicBezTo>
                  <a:lnTo>
                    <a:pt x="388087" y="1443131"/>
                  </a:lnTo>
                  <a:cubicBezTo>
                    <a:pt x="402395" y="1422566"/>
                    <a:pt x="415808" y="1410048"/>
                    <a:pt x="426539" y="1410048"/>
                  </a:cubicBezTo>
                  <a:cubicBezTo>
                    <a:pt x="439057" y="1410048"/>
                    <a:pt x="446211" y="1429719"/>
                    <a:pt x="426539" y="1473531"/>
                  </a:cubicBezTo>
                  <a:lnTo>
                    <a:pt x="368415" y="1601392"/>
                  </a:lnTo>
                  <a:cubicBezTo>
                    <a:pt x="357684" y="1625534"/>
                    <a:pt x="369309" y="1640734"/>
                    <a:pt x="392559" y="1640734"/>
                  </a:cubicBezTo>
                  <a:cubicBezTo>
                    <a:pt x="406866" y="1640734"/>
                    <a:pt x="413125" y="1637158"/>
                    <a:pt x="419385" y="1621957"/>
                  </a:cubicBezTo>
                  <a:lnTo>
                    <a:pt x="475720" y="1472637"/>
                  </a:lnTo>
                  <a:cubicBezTo>
                    <a:pt x="491816" y="1452966"/>
                    <a:pt x="506123" y="1435978"/>
                    <a:pt x="524007" y="1417201"/>
                  </a:cubicBezTo>
                  <a:lnTo>
                    <a:pt x="583920" y="1417201"/>
                  </a:lnTo>
                  <a:close/>
                  <a:moveTo>
                    <a:pt x="209245" y="1630004"/>
                  </a:moveTo>
                  <a:lnTo>
                    <a:pt x="214611" y="1613910"/>
                  </a:lnTo>
                  <a:cubicBezTo>
                    <a:pt x="143968" y="1600498"/>
                    <a:pt x="135026" y="1600498"/>
                    <a:pt x="163641" y="1523603"/>
                  </a:cubicBezTo>
                  <a:lnTo>
                    <a:pt x="190467" y="1451178"/>
                  </a:lnTo>
                  <a:lnTo>
                    <a:pt x="246802" y="1451178"/>
                  </a:lnTo>
                  <a:cubicBezTo>
                    <a:pt x="281676" y="1451178"/>
                    <a:pt x="282571" y="1466378"/>
                    <a:pt x="277205" y="1504826"/>
                  </a:cubicBezTo>
                  <a:lnTo>
                    <a:pt x="297772" y="1504826"/>
                  </a:lnTo>
                  <a:lnTo>
                    <a:pt x="344271" y="1376965"/>
                  </a:lnTo>
                  <a:lnTo>
                    <a:pt x="323704" y="1376965"/>
                  </a:lnTo>
                  <a:cubicBezTo>
                    <a:pt x="305820" y="1407365"/>
                    <a:pt x="292407" y="1430613"/>
                    <a:pt x="253956" y="1430613"/>
                  </a:cubicBezTo>
                  <a:lnTo>
                    <a:pt x="197621" y="1430613"/>
                  </a:lnTo>
                  <a:lnTo>
                    <a:pt x="236072" y="1325999"/>
                  </a:lnTo>
                  <a:cubicBezTo>
                    <a:pt x="249485" y="1288446"/>
                    <a:pt x="255744" y="1281293"/>
                    <a:pt x="304032" y="1281293"/>
                  </a:cubicBezTo>
                  <a:lnTo>
                    <a:pt x="316551" y="1281293"/>
                  </a:lnTo>
                  <a:cubicBezTo>
                    <a:pt x="365732" y="1281293"/>
                    <a:pt x="371992" y="1294705"/>
                    <a:pt x="371992" y="1346564"/>
                  </a:cubicBezTo>
                  <a:lnTo>
                    <a:pt x="391664" y="1346564"/>
                  </a:lnTo>
                  <a:lnTo>
                    <a:pt x="407760" y="1259833"/>
                  </a:lnTo>
                  <a:lnTo>
                    <a:pt x="135026" y="1259833"/>
                  </a:lnTo>
                  <a:lnTo>
                    <a:pt x="129661" y="1275928"/>
                  </a:lnTo>
                  <a:cubicBezTo>
                    <a:pt x="185996" y="1287552"/>
                    <a:pt x="191361" y="1292916"/>
                    <a:pt x="165429" y="1366235"/>
                  </a:cubicBezTo>
                  <a:lnTo>
                    <a:pt x="107305" y="1524497"/>
                  </a:lnTo>
                  <a:cubicBezTo>
                    <a:pt x="80479" y="1596922"/>
                    <a:pt x="69748" y="1603181"/>
                    <a:pt x="4471" y="1614804"/>
                  </a:cubicBezTo>
                  <a:lnTo>
                    <a:pt x="0" y="1630899"/>
                  </a:lnTo>
                  <a:lnTo>
                    <a:pt x="209245" y="1630899"/>
                  </a:lnTo>
                  <a:close/>
                  <a:moveTo>
                    <a:pt x="1562186" y="775213"/>
                  </a:moveTo>
                  <a:cubicBezTo>
                    <a:pt x="1581859" y="775213"/>
                    <a:pt x="1598849" y="790414"/>
                    <a:pt x="1589907" y="825285"/>
                  </a:cubicBezTo>
                  <a:lnTo>
                    <a:pt x="1499591" y="849426"/>
                  </a:lnTo>
                  <a:cubicBezTo>
                    <a:pt x="1513899" y="806508"/>
                    <a:pt x="1540725" y="775213"/>
                    <a:pt x="1562186" y="775213"/>
                  </a:cubicBezTo>
                  <a:moveTo>
                    <a:pt x="1612262" y="921851"/>
                  </a:moveTo>
                  <a:lnTo>
                    <a:pt x="1594378" y="921851"/>
                  </a:lnTo>
                  <a:cubicBezTo>
                    <a:pt x="1572022" y="948675"/>
                    <a:pt x="1546985" y="970134"/>
                    <a:pt x="1522841" y="970134"/>
                  </a:cubicBezTo>
                  <a:cubicBezTo>
                    <a:pt x="1497803" y="970134"/>
                    <a:pt x="1485284" y="954934"/>
                    <a:pt x="1485284" y="921851"/>
                  </a:cubicBezTo>
                  <a:cubicBezTo>
                    <a:pt x="1485284" y="908439"/>
                    <a:pt x="1487072" y="894133"/>
                    <a:pt x="1489755" y="881615"/>
                  </a:cubicBezTo>
                  <a:lnTo>
                    <a:pt x="1636406" y="833332"/>
                  </a:lnTo>
                  <a:cubicBezTo>
                    <a:pt x="1665020" y="765378"/>
                    <a:pt x="1630146" y="735871"/>
                    <a:pt x="1589907" y="735871"/>
                  </a:cubicBezTo>
                  <a:cubicBezTo>
                    <a:pt x="1520158" y="735871"/>
                    <a:pt x="1441468" y="857474"/>
                    <a:pt x="1441468" y="953146"/>
                  </a:cubicBezTo>
                  <a:cubicBezTo>
                    <a:pt x="1441468" y="998747"/>
                    <a:pt x="1462929" y="1023782"/>
                    <a:pt x="1496909" y="1023782"/>
                  </a:cubicBezTo>
                  <a:cubicBezTo>
                    <a:pt x="1537148" y="1024676"/>
                    <a:pt x="1578282" y="985335"/>
                    <a:pt x="1612262" y="921851"/>
                  </a:cubicBezTo>
                  <a:moveTo>
                    <a:pt x="1589012" y="703683"/>
                  </a:moveTo>
                  <a:lnTo>
                    <a:pt x="1672174" y="627681"/>
                  </a:lnTo>
                  <a:lnTo>
                    <a:pt x="1672174" y="616952"/>
                  </a:lnTo>
                  <a:lnTo>
                    <a:pt x="1616733" y="616952"/>
                  </a:lnTo>
                  <a:lnTo>
                    <a:pt x="1567551" y="704577"/>
                  </a:lnTo>
                  <a:lnTo>
                    <a:pt x="1589012" y="704577"/>
                  </a:lnTo>
                  <a:close/>
                  <a:moveTo>
                    <a:pt x="1276933" y="777002"/>
                  </a:moveTo>
                  <a:lnTo>
                    <a:pt x="1325220" y="777002"/>
                  </a:lnTo>
                  <a:lnTo>
                    <a:pt x="1248318" y="988017"/>
                  </a:lnTo>
                  <a:cubicBezTo>
                    <a:pt x="1241165" y="1005900"/>
                    <a:pt x="1251001" y="1023782"/>
                    <a:pt x="1269779" y="1023782"/>
                  </a:cubicBezTo>
                  <a:cubicBezTo>
                    <a:pt x="1324326" y="1023782"/>
                    <a:pt x="1389603" y="977287"/>
                    <a:pt x="1414641" y="911122"/>
                  </a:cubicBezTo>
                  <a:lnTo>
                    <a:pt x="1401228" y="911122"/>
                  </a:lnTo>
                  <a:cubicBezTo>
                    <a:pt x="1381556" y="938840"/>
                    <a:pt x="1338633" y="969240"/>
                    <a:pt x="1306442" y="975499"/>
                  </a:cubicBezTo>
                  <a:lnTo>
                    <a:pt x="1377085" y="777002"/>
                  </a:lnTo>
                  <a:lnTo>
                    <a:pt x="1449516" y="777002"/>
                  </a:lnTo>
                  <a:lnTo>
                    <a:pt x="1458458" y="746601"/>
                  </a:lnTo>
                  <a:lnTo>
                    <a:pt x="1387815" y="746601"/>
                  </a:lnTo>
                  <a:lnTo>
                    <a:pt x="1414641" y="670600"/>
                  </a:lnTo>
                  <a:lnTo>
                    <a:pt x="1386921" y="670600"/>
                  </a:lnTo>
                  <a:lnTo>
                    <a:pt x="1336845" y="746601"/>
                  </a:lnTo>
                  <a:lnTo>
                    <a:pt x="1276933" y="755542"/>
                  </a:lnTo>
                  <a:close/>
                  <a:moveTo>
                    <a:pt x="1226857" y="767166"/>
                  </a:moveTo>
                  <a:cubicBezTo>
                    <a:pt x="1233117" y="747495"/>
                    <a:pt x="1219703" y="736766"/>
                    <a:pt x="1208973" y="736766"/>
                  </a:cubicBezTo>
                  <a:cubicBezTo>
                    <a:pt x="1166945" y="736766"/>
                    <a:pt x="1115975" y="775213"/>
                    <a:pt x="1096302" y="827967"/>
                  </a:cubicBezTo>
                  <a:lnTo>
                    <a:pt x="1109716" y="827967"/>
                  </a:lnTo>
                  <a:cubicBezTo>
                    <a:pt x="1123129" y="808296"/>
                    <a:pt x="1146378" y="786837"/>
                    <a:pt x="1168733" y="783261"/>
                  </a:cubicBezTo>
                  <a:lnTo>
                    <a:pt x="1087360" y="994276"/>
                  </a:lnTo>
                  <a:cubicBezTo>
                    <a:pt x="1080207" y="1013947"/>
                    <a:pt x="1094514" y="1024676"/>
                    <a:pt x="1105244" y="1024676"/>
                  </a:cubicBezTo>
                  <a:cubicBezTo>
                    <a:pt x="1145484" y="1024676"/>
                    <a:pt x="1192877" y="986229"/>
                    <a:pt x="1212550" y="933475"/>
                  </a:cubicBezTo>
                  <a:lnTo>
                    <a:pt x="1199137" y="933475"/>
                  </a:lnTo>
                  <a:cubicBezTo>
                    <a:pt x="1185723" y="953146"/>
                    <a:pt x="1162474" y="974605"/>
                    <a:pt x="1140119" y="978182"/>
                  </a:cubicBezTo>
                  <a:close/>
                  <a:moveTo>
                    <a:pt x="1234905" y="683118"/>
                  </a:moveTo>
                  <a:cubicBezTo>
                    <a:pt x="1252789" y="683118"/>
                    <a:pt x="1267991" y="667917"/>
                    <a:pt x="1267991" y="650035"/>
                  </a:cubicBezTo>
                  <a:cubicBezTo>
                    <a:pt x="1267991" y="632152"/>
                    <a:pt x="1252789" y="616952"/>
                    <a:pt x="1234905" y="616952"/>
                  </a:cubicBezTo>
                  <a:cubicBezTo>
                    <a:pt x="1223280" y="616952"/>
                    <a:pt x="1212550" y="623211"/>
                    <a:pt x="1206290" y="633046"/>
                  </a:cubicBezTo>
                  <a:cubicBezTo>
                    <a:pt x="1200031" y="642882"/>
                    <a:pt x="1200031" y="656294"/>
                    <a:pt x="1206290" y="667023"/>
                  </a:cubicBezTo>
                  <a:cubicBezTo>
                    <a:pt x="1212550" y="676859"/>
                    <a:pt x="1223280" y="684012"/>
                    <a:pt x="1234905" y="683118"/>
                  </a:cubicBezTo>
                  <a:moveTo>
                    <a:pt x="975584" y="978182"/>
                  </a:moveTo>
                  <a:lnTo>
                    <a:pt x="1109716" y="622317"/>
                  </a:lnTo>
                  <a:lnTo>
                    <a:pt x="1105244" y="616058"/>
                  </a:lnTo>
                  <a:lnTo>
                    <a:pt x="1012247" y="626787"/>
                  </a:lnTo>
                  <a:lnTo>
                    <a:pt x="1012247" y="637517"/>
                  </a:lnTo>
                  <a:lnTo>
                    <a:pt x="1030131" y="650929"/>
                  </a:lnTo>
                  <a:cubicBezTo>
                    <a:pt x="1046227" y="663447"/>
                    <a:pt x="1040861" y="675070"/>
                    <a:pt x="1026554" y="715306"/>
                  </a:cubicBezTo>
                  <a:lnTo>
                    <a:pt x="924614" y="987123"/>
                  </a:lnTo>
                  <a:cubicBezTo>
                    <a:pt x="915672" y="1003217"/>
                    <a:pt x="927297" y="1022888"/>
                    <a:pt x="946075" y="1022888"/>
                  </a:cubicBezTo>
                  <a:cubicBezTo>
                    <a:pt x="988103" y="1022888"/>
                    <a:pt x="1033708" y="984440"/>
                    <a:pt x="1053380" y="931687"/>
                  </a:cubicBezTo>
                  <a:lnTo>
                    <a:pt x="1039967" y="931687"/>
                  </a:lnTo>
                  <a:cubicBezTo>
                    <a:pt x="1025660" y="952252"/>
                    <a:pt x="997045" y="973711"/>
                    <a:pt x="975584" y="978182"/>
                  </a:cubicBezTo>
                  <a:moveTo>
                    <a:pt x="701955" y="941522"/>
                  </a:moveTo>
                  <a:cubicBezTo>
                    <a:pt x="701955" y="876250"/>
                    <a:pt x="774387" y="787731"/>
                    <a:pt x="815520" y="787731"/>
                  </a:cubicBezTo>
                  <a:cubicBezTo>
                    <a:pt x="824462" y="787731"/>
                    <a:pt x="832510" y="788625"/>
                    <a:pt x="840558" y="791308"/>
                  </a:cubicBezTo>
                  <a:lnTo>
                    <a:pt x="797636" y="903968"/>
                  </a:lnTo>
                  <a:cubicBezTo>
                    <a:pt x="773492" y="933475"/>
                    <a:pt x="735935" y="969240"/>
                    <a:pt x="718051" y="969240"/>
                  </a:cubicBezTo>
                  <a:cubicBezTo>
                    <a:pt x="708215" y="970134"/>
                    <a:pt x="701955" y="961193"/>
                    <a:pt x="701955" y="941522"/>
                  </a:cubicBezTo>
                  <a:moveTo>
                    <a:pt x="924614" y="724248"/>
                  </a:moveTo>
                  <a:lnTo>
                    <a:pt x="902259" y="722459"/>
                  </a:lnTo>
                  <a:lnTo>
                    <a:pt x="877221" y="747495"/>
                  </a:lnTo>
                  <a:lnTo>
                    <a:pt x="872750" y="747495"/>
                  </a:lnTo>
                  <a:cubicBezTo>
                    <a:pt x="766339" y="747495"/>
                    <a:pt x="651880" y="879827"/>
                    <a:pt x="651880" y="984440"/>
                  </a:cubicBezTo>
                  <a:cubicBezTo>
                    <a:pt x="651880" y="1008582"/>
                    <a:pt x="665293" y="1024676"/>
                    <a:pt x="691225" y="1024676"/>
                  </a:cubicBezTo>
                  <a:cubicBezTo>
                    <a:pt x="722522" y="1024676"/>
                    <a:pt x="752925" y="979970"/>
                    <a:pt x="787800" y="932581"/>
                  </a:cubicBezTo>
                  <a:lnTo>
                    <a:pt x="786011" y="949569"/>
                  </a:lnTo>
                  <a:cubicBezTo>
                    <a:pt x="781540" y="997852"/>
                    <a:pt x="796742" y="1024676"/>
                    <a:pt x="821780" y="1024676"/>
                  </a:cubicBezTo>
                  <a:cubicBezTo>
                    <a:pt x="851289" y="1024676"/>
                    <a:pt x="878115" y="978182"/>
                    <a:pt x="898682" y="933475"/>
                  </a:cubicBezTo>
                  <a:lnTo>
                    <a:pt x="885269" y="933475"/>
                  </a:lnTo>
                  <a:cubicBezTo>
                    <a:pt x="870961" y="954040"/>
                    <a:pt x="857548" y="966558"/>
                    <a:pt x="846818" y="966558"/>
                  </a:cubicBezTo>
                  <a:cubicBezTo>
                    <a:pt x="836087" y="966558"/>
                    <a:pt x="828039" y="945993"/>
                    <a:pt x="846818" y="903968"/>
                  </a:cubicBezTo>
                  <a:close/>
                  <a:moveTo>
                    <a:pt x="406866" y="1075642"/>
                  </a:moveTo>
                  <a:cubicBezTo>
                    <a:pt x="406866" y="1047924"/>
                    <a:pt x="433692" y="1030041"/>
                    <a:pt x="472143" y="1014841"/>
                  </a:cubicBezTo>
                  <a:cubicBezTo>
                    <a:pt x="484662" y="1021100"/>
                    <a:pt x="504335" y="1028253"/>
                    <a:pt x="529373" y="1036300"/>
                  </a:cubicBezTo>
                  <a:cubicBezTo>
                    <a:pt x="569612" y="1049712"/>
                    <a:pt x="584814" y="1055077"/>
                    <a:pt x="584814" y="1066701"/>
                  </a:cubicBezTo>
                  <a:cubicBezTo>
                    <a:pt x="584814" y="1092631"/>
                    <a:pt x="548151" y="1112301"/>
                    <a:pt x="481085" y="1112301"/>
                  </a:cubicBezTo>
                  <a:cubicBezTo>
                    <a:pt x="431010" y="1113196"/>
                    <a:pt x="406866" y="1102466"/>
                    <a:pt x="406866" y="1075642"/>
                  </a:cubicBezTo>
                  <a:moveTo>
                    <a:pt x="516854" y="904863"/>
                  </a:moveTo>
                  <a:cubicBezTo>
                    <a:pt x="498970" y="904863"/>
                    <a:pt x="492710" y="889662"/>
                    <a:pt x="492710" y="872674"/>
                  </a:cubicBezTo>
                  <a:cubicBezTo>
                    <a:pt x="492710" y="819920"/>
                    <a:pt x="517748" y="756437"/>
                    <a:pt x="557988" y="756437"/>
                  </a:cubicBezTo>
                  <a:cubicBezTo>
                    <a:pt x="575872" y="756437"/>
                    <a:pt x="582131" y="771637"/>
                    <a:pt x="582131" y="788625"/>
                  </a:cubicBezTo>
                  <a:cubicBezTo>
                    <a:pt x="582131" y="840485"/>
                    <a:pt x="556199" y="904863"/>
                    <a:pt x="516854" y="904863"/>
                  </a:cubicBezTo>
                  <a:moveTo>
                    <a:pt x="631313" y="1049712"/>
                  </a:moveTo>
                  <a:cubicBezTo>
                    <a:pt x="631313" y="1015735"/>
                    <a:pt x="600910" y="1003217"/>
                    <a:pt x="551728" y="988911"/>
                  </a:cubicBezTo>
                  <a:cubicBezTo>
                    <a:pt x="509700" y="976393"/>
                    <a:pt x="490027" y="972817"/>
                    <a:pt x="490027" y="958511"/>
                  </a:cubicBezTo>
                  <a:cubicBezTo>
                    <a:pt x="490027" y="947781"/>
                    <a:pt x="498970" y="934369"/>
                    <a:pt x="516854" y="924534"/>
                  </a:cubicBezTo>
                  <a:cubicBezTo>
                    <a:pt x="586602" y="920957"/>
                    <a:pt x="630419" y="858368"/>
                    <a:pt x="630419" y="802931"/>
                  </a:cubicBezTo>
                  <a:cubicBezTo>
                    <a:pt x="630419" y="793096"/>
                    <a:pt x="628630" y="784155"/>
                    <a:pt x="625948" y="776107"/>
                  </a:cubicBezTo>
                  <a:lnTo>
                    <a:pt x="673341" y="776107"/>
                  </a:lnTo>
                  <a:lnTo>
                    <a:pt x="682283" y="745707"/>
                  </a:lnTo>
                  <a:lnTo>
                    <a:pt x="601804" y="745707"/>
                  </a:lnTo>
                  <a:cubicBezTo>
                    <a:pt x="591073" y="738554"/>
                    <a:pt x="577660" y="734977"/>
                    <a:pt x="562459" y="734977"/>
                  </a:cubicBezTo>
                  <a:cubicBezTo>
                    <a:pt x="489133" y="734977"/>
                    <a:pt x="441740" y="799355"/>
                    <a:pt x="441740" y="856579"/>
                  </a:cubicBezTo>
                  <a:cubicBezTo>
                    <a:pt x="441740" y="893239"/>
                    <a:pt x="463201" y="918275"/>
                    <a:pt x="497181" y="922745"/>
                  </a:cubicBezTo>
                  <a:cubicBezTo>
                    <a:pt x="463201" y="938840"/>
                    <a:pt x="443529" y="955828"/>
                    <a:pt x="443529" y="977287"/>
                  </a:cubicBezTo>
                  <a:cubicBezTo>
                    <a:pt x="443529" y="989805"/>
                    <a:pt x="448000" y="998747"/>
                    <a:pt x="458730" y="1006794"/>
                  </a:cubicBezTo>
                  <a:cubicBezTo>
                    <a:pt x="380040" y="1030041"/>
                    <a:pt x="347848" y="1059548"/>
                    <a:pt x="347848" y="1093525"/>
                  </a:cubicBezTo>
                  <a:cubicBezTo>
                    <a:pt x="347848" y="1130184"/>
                    <a:pt x="396135" y="1145384"/>
                    <a:pt x="453365" y="1145384"/>
                  </a:cubicBezTo>
                  <a:cubicBezTo>
                    <a:pt x="549940" y="1146279"/>
                    <a:pt x="631313" y="1093525"/>
                    <a:pt x="631313" y="1049712"/>
                  </a:cubicBezTo>
                  <a:moveTo>
                    <a:pt x="266475" y="835120"/>
                  </a:moveTo>
                  <a:cubicBezTo>
                    <a:pt x="301349" y="835120"/>
                    <a:pt x="302243" y="850321"/>
                    <a:pt x="296878" y="888768"/>
                  </a:cubicBezTo>
                  <a:lnTo>
                    <a:pt x="317445" y="888768"/>
                  </a:lnTo>
                  <a:lnTo>
                    <a:pt x="363944" y="760907"/>
                  </a:lnTo>
                  <a:lnTo>
                    <a:pt x="343377" y="760907"/>
                  </a:lnTo>
                  <a:cubicBezTo>
                    <a:pt x="325493" y="791308"/>
                    <a:pt x="312080" y="814555"/>
                    <a:pt x="273628" y="814555"/>
                  </a:cubicBezTo>
                  <a:lnTo>
                    <a:pt x="195832" y="814555"/>
                  </a:lnTo>
                  <a:lnTo>
                    <a:pt x="234283" y="709942"/>
                  </a:lnTo>
                  <a:cubicBezTo>
                    <a:pt x="247696" y="672388"/>
                    <a:pt x="254850" y="665235"/>
                    <a:pt x="302243" y="665235"/>
                  </a:cubicBezTo>
                  <a:lnTo>
                    <a:pt x="336223" y="665235"/>
                  </a:lnTo>
                  <a:cubicBezTo>
                    <a:pt x="385405" y="665235"/>
                    <a:pt x="391664" y="678647"/>
                    <a:pt x="391664" y="730507"/>
                  </a:cubicBezTo>
                  <a:lnTo>
                    <a:pt x="411337" y="730507"/>
                  </a:lnTo>
                  <a:lnTo>
                    <a:pt x="427433" y="643776"/>
                  </a:lnTo>
                  <a:lnTo>
                    <a:pt x="135026" y="643776"/>
                  </a:lnTo>
                  <a:lnTo>
                    <a:pt x="129661" y="659870"/>
                  </a:lnTo>
                  <a:cubicBezTo>
                    <a:pt x="185996" y="671494"/>
                    <a:pt x="191361" y="676859"/>
                    <a:pt x="165429" y="750178"/>
                  </a:cubicBezTo>
                  <a:lnTo>
                    <a:pt x="107305" y="908439"/>
                  </a:lnTo>
                  <a:cubicBezTo>
                    <a:pt x="80479" y="980864"/>
                    <a:pt x="69748" y="987123"/>
                    <a:pt x="4471" y="998747"/>
                  </a:cubicBezTo>
                  <a:lnTo>
                    <a:pt x="0" y="1014841"/>
                  </a:lnTo>
                  <a:lnTo>
                    <a:pt x="325493" y="1014841"/>
                  </a:lnTo>
                  <a:lnTo>
                    <a:pt x="383616" y="922745"/>
                  </a:lnTo>
                  <a:lnTo>
                    <a:pt x="361261" y="922745"/>
                  </a:lnTo>
                  <a:cubicBezTo>
                    <a:pt x="323704" y="960299"/>
                    <a:pt x="285253" y="993382"/>
                    <a:pt x="212822" y="993382"/>
                  </a:cubicBezTo>
                  <a:cubicBezTo>
                    <a:pt x="126084" y="993382"/>
                    <a:pt x="134132" y="988911"/>
                    <a:pt x="162746" y="908439"/>
                  </a:cubicBezTo>
                  <a:lnTo>
                    <a:pt x="189573" y="836014"/>
                  </a:lnTo>
                  <a:lnTo>
                    <a:pt x="266475" y="836014"/>
                  </a:lnTo>
                  <a:close/>
                  <a:moveTo>
                    <a:pt x="308503" y="616952"/>
                  </a:moveTo>
                  <a:lnTo>
                    <a:pt x="391664" y="556151"/>
                  </a:lnTo>
                  <a:lnTo>
                    <a:pt x="391664" y="545421"/>
                  </a:lnTo>
                  <a:lnTo>
                    <a:pt x="336223" y="545421"/>
                  </a:lnTo>
                  <a:lnTo>
                    <a:pt x="287042" y="616952"/>
                  </a:lnTo>
                  <a:close/>
                  <a:moveTo>
                    <a:pt x="1551456" y="160050"/>
                  </a:moveTo>
                  <a:cubicBezTo>
                    <a:pt x="1571128" y="160050"/>
                    <a:pt x="1588118" y="175250"/>
                    <a:pt x="1579176" y="210121"/>
                  </a:cubicBezTo>
                  <a:lnTo>
                    <a:pt x="1488861" y="234263"/>
                  </a:lnTo>
                  <a:cubicBezTo>
                    <a:pt x="1503168" y="190450"/>
                    <a:pt x="1529995" y="160050"/>
                    <a:pt x="1551456" y="160050"/>
                  </a:cubicBezTo>
                  <a:moveTo>
                    <a:pt x="1601531" y="306688"/>
                  </a:moveTo>
                  <a:lnTo>
                    <a:pt x="1583647" y="306688"/>
                  </a:lnTo>
                  <a:cubicBezTo>
                    <a:pt x="1561292" y="333512"/>
                    <a:pt x="1536254" y="354971"/>
                    <a:pt x="1512110" y="354971"/>
                  </a:cubicBezTo>
                  <a:cubicBezTo>
                    <a:pt x="1487072" y="354971"/>
                    <a:pt x="1474554" y="339771"/>
                    <a:pt x="1474554" y="306688"/>
                  </a:cubicBezTo>
                  <a:cubicBezTo>
                    <a:pt x="1474554" y="293276"/>
                    <a:pt x="1476342" y="278970"/>
                    <a:pt x="1479025" y="266452"/>
                  </a:cubicBezTo>
                  <a:lnTo>
                    <a:pt x="1625675" y="218168"/>
                  </a:lnTo>
                  <a:cubicBezTo>
                    <a:pt x="1654290" y="150214"/>
                    <a:pt x="1619416" y="120708"/>
                    <a:pt x="1579176" y="120708"/>
                  </a:cubicBezTo>
                  <a:cubicBezTo>
                    <a:pt x="1509428" y="120708"/>
                    <a:pt x="1430737" y="242310"/>
                    <a:pt x="1430737" y="337982"/>
                  </a:cubicBezTo>
                  <a:cubicBezTo>
                    <a:pt x="1430737" y="383583"/>
                    <a:pt x="1452198" y="408619"/>
                    <a:pt x="1486178" y="408619"/>
                  </a:cubicBezTo>
                  <a:cubicBezTo>
                    <a:pt x="1526418" y="408619"/>
                    <a:pt x="1567551" y="370171"/>
                    <a:pt x="1601531" y="306688"/>
                  </a:cubicBezTo>
                  <a:moveTo>
                    <a:pt x="1578282" y="88519"/>
                  </a:moveTo>
                  <a:lnTo>
                    <a:pt x="1661444" y="12518"/>
                  </a:lnTo>
                  <a:lnTo>
                    <a:pt x="1661444" y="1788"/>
                  </a:lnTo>
                  <a:lnTo>
                    <a:pt x="1606002" y="1788"/>
                  </a:lnTo>
                  <a:lnTo>
                    <a:pt x="1556821" y="89413"/>
                  </a:lnTo>
                  <a:lnTo>
                    <a:pt x="1578282" y="89413"/>
                  </a:lnTo>
                  <a:close/>
                  <a:moveTo>
                    <a:pt x="1266202" y="160944"/>
                  </a:moveTo>
                  <a:lnTo>
                    <a:pt x="1315384" y="160944"/>
                  </a:lnTo>
                  <a:lnTo>
                    <a:pt x="1238482" y="371959"/>
                  </a:lnTo>
                  <a:cubicBezTo>
                    <a:pt x="1231328" y="389842"/>
                    <a:pt x="1241165" y="407725"/>
                    <a:pt x="1259943" y="407725"/>
                  </a:cubicBezTo>
                  <a:cubicBezTo>
                    <a:pt x="1314490" y="407725"/>
                    <a:pt x="1380661" y="361230"/>
                    <a:pt x="1404805" y="295064"/>
                  </a:cubicBezTo>
                  <a:lnTo>
                    <a:pt x="1391392" y="295064"/>
                  </a:lnTo>
                  <a:cubicBezTo>
                    <a:pt x="1371719" y="322782"/>
                    <a:pt x="1328797" y="353183"/>
                    <a:pt x="1296606" y="359441"/>
                  </a:cubicBezTo>
                  <a:lnTo>
                    <a:pt x="1367248" y="160944"/>
                  </a:lnTo>
                  <a:lnTo>
                    <a:pt x="1439679" y="160944"/>
                  </a:lnTo>
                  <a:lnTo>
                    <a:pt x="1448621" y="130543"/>
                  </a:lnTo>
                  <a:lnTo>
                    <a:pt x="1377979" y="130543"/>
                  </a:lnTo>
                  <a:lnTo>
                    <a:pt x="1404805" y="54542"/>
                  </a:lnTo>
                  <a:lnTo>
                    <a:pt x="1377085" y="54542"/>
                  </a:lnTo>
                  <a:lnTo>
                    <a:pt x="1327009" y="130543"/>
                  </a:lnTo>
                  <a:lnTo>
                    <a:pt x="1267097" y="138591"/>
                  </a:lnTo>
                  <a:lnTo>
                    <a:pt x="1267097" y="160944"/>
                  </a:lnTo>
                  <a:close/>
                  <a:moveTo>
                    <a:pt x="1241165" y="185086"/>
                  </a:moveTo>
                  <a:cubicBezTo>
                    <a:pt x="1251001" y="150214"/>
                    <a:pt x="1245636" y="120708"/>
                    <a:pt x="1219703" y="120708"/>
                  </a:cubicBezTo>
                  <a:cubicBezTo>
                    <a:pt x="1186618" y="120708"/>
                    <a:pt x="1175887" y="143061"/>
                    <a:pt x="1143696" y="212804"/>
                  </a:cubicBezTo>
                  <a:lnTo>
                    <a:pt x="1143696" y="173462"/>
                  </a:lnTo>
                  <a:cubicBezTo>
                    <a:pt x="1143696" y="145744"/>
                    <a:pt x="1134753" y="120708"/>
                    <a:pt x="1109716" y="120708"/>
                  </a:cubicBezTo>
                  <a:cubicBezTo>
                    <a:pt x="1080207" y="120708"/>
                    <a:pt x="1053380" y="167203"/>
                    <a:pt x="1031919" y="211910"/>
                  </a:cubicBezTo>
                  <a:lnTo>
                    <a:pt x="1045332" y="211910"/>
                  </a:lnTo>
                  <a:cubicBezTo>
                    <a:pt x="1059640" y="191344"/>
                    <a:pt x="1073053" y="178827"/>
                    <a:pt x="1083783" y="178827"/>
                  </a:cubicBezTo>
                  <a:cubicBezTo>
                    <a:pt x="1096302" y="178827"/>
                    <a:pt x="1103456" y="198498"/>
                    <a:pt x="1083783" y="242310"/>
                  </a:cubicBezTo>
                  <a:lnTo>
                    <a:pt x="1026554" y="369277"/>
                  </a:lnTo>
                  <a:cubicBezTo>
                    <a:pt x="1015823" y="393419"/>
                    <a:pt x="1027448" y="408619"/>
                    <a:pt x="1050698" y="408619"/>
                  </a:cubicBezTo>
                  <a:cubicBezTo>
                    <a:pt x="1065005" y="408619"/>
                    <a:pt x="1071264" y="405042"/>
                    <a:pt x="1077524" y="389842"/>
                  </a:cubicBezTo>
                  <a:lnTo>
                    <a:pt x="1133859" y="241416"/>
                  </a:lnTo>
                  <a:cubicBezTo>
                    <a:pt x="1149955" y="221745"/>
                    <a:pt x="1164262" y="204756"/>
                    <a:pt x="1182147" y="185980"/>
                  </a:cubicBezTo>
                  <a:lnTo>
                    <a:pt x="1241165" y="185980"/>
                  </a:lnTo>
                  <a:close/>
                  <a:moveTo>
                    <a:pt x="929085" y="160050"/>
                  </a:moveTo>
                  <a:cubicBezTo>
                    <a:pt x="948758" y="160050"/>
                    <a:pt x="965748" y="175250"/>
                    <a:pt x="956805" y="210121"/>
                  </a:cubicBezTo>
                  <a:lnTo>
                    <a:pt x="866490" y="234263"/>
                  </a:lnTo>
                  <a:cubicBezTo>
                    <a:pt x="880798" y="190450"/>
                    <a:pt x="907624" y="160050"/>
                    <a:pt x="929085" y="160050"/>
                  </a:cubicBezTo>
                  <a:moveTo>
                    <a:pt x="979161" y="306688"/>
                  </a:moveTo>
                  <a:lnTo>
                    <a:pt x="961277" y="306688"/>
                  </a:lnTo>
                  <a:cubicBezTo>
                    <a:pt x="938921" y="333512"/>
                    <a:pt x="913883" y="354971"/>
                    <a:pt x="889740" y="354971"/>
                  </a:cubicBezTo>
                  <a:cubicBezTo>
                    <a:pt x="864702" y="354971"/>
                    <a:pt x="852183" y="339771"/>
                    <a:pt x="852183" y="306688"/>
                  </a:cubicBezTo>
                  <a:cubicBezTo>
                    <a:pt x="852183" y="293276"/>
                    <a:pt x="853971" y="278970"/>
                    <a:pt x="856654" y="266452"/>
                  </a:cubicBezTo>
                  <a:lnTo>
                    <a:pt x="1003304" y="218168"/>
                  </a:lnTo>
                  <a:cubicBezTo>
                    <a:pt x="1031919" y="150214"/>
                    <a:pt x="997939" y="120708"/>
                    <a:pt x="956805" y="120708"/>
                  </a:cubicBezTo>
                  <a:cubicBezTo>
                    <a:pt x="887057" y="120708"/>
                    <a:pt x="808367" y="242310"/>
                    <a:pt x="808367" y="337982"/>
                  </a:cubicBezTo>
                  <a:cubicBezTo>
                    <a:pt x="808367" y="383583"/>
                    <a:pt x="829828" y="408619"/>
                    <a:pt x="863808" y="408619"/>
                  </a:cubicBezTo>
                  <a:cubicBezTo>
                    <a:pt x="904047" y="408619"/>
                    <a:pt x="945181" y="370171"/>
                    <a:pt x="979161" y="306688"/>
                  </a:cubicBezTo>
                  <a:moveTo>
                    <a:pt x="637572" y="365700"/>
                  </a:moveTo>
                  <a:cubicBezTo>
                    <a:pt x="623265" y="365700"/>
                    <a:pt x="602698" y="352288"/>
                    <a:pt x="602698" y="340665"/>
                  </a:cubicBezTo>
                  <a:cubicBezTo>
                    <a:pt x="602698" y="337088"/>
                    <a:pt x="608958" y="320100"/>
                    <a:pt x="617005" y="299535"/>
                  </a:cubicBezTo>
                  <a:lnTo>
                    <a:pt x="640255" y="236945"/>
                  </a:lnTo>
                  <a:cubicBezTo>
                    <a:pt x="665293" y="206545"/>
                    <a:pt x="704638" y="173462"/>
                    <a:pt x="726993" y="173462"/>
                  </a:cubicBezTo>
                  <a:cubicBezTo>
                    <a:pt x="740406" y="173462"/>
                    <a:pt x="750243" y="182403"/>
                    <a:pt x="750243" y="201180"/>
                  </a:cubicBezTo>
                  <a:cubicBezTo>
                    <a:pt x="749349" y="260193"/>
                    <a:pt x="695696" y="365700"/>
                    <a:pt x="637572" y="365700"/>
                  </a:cubicBezTo>
                  <a:moveTo>
                    <a:pt x="800319" y="178827"/>
                  </a:moveTo>
                  <a:cubicBezTo>
                    <a:pt x="800319" y="135908"/>
                    <a:pt x="789588" y="119814"/>
                    <a:pt x="759185" y="119814"/>
                  </a:cubicBezTo>
                  <a:cubicBezTo>
                    <a:pt x="721628" y="119814"/>
                    <a:pt x="686754" y="160050"/>
                    <a:pt x="650985" y="208333"/>
                  </a:cubicBezTo>
                  <a:lnTo>
                    <a:pt x="726099" y="6259"/>
                  </a:lnTo>
                  <a:lnTo>
                    <a:pt x="721628" y="0"/>
                  </a:lnTo>
                  <a:lnTo>
                    <a:pt x="628630" y="10730"/>
                  </a:lnTo>
                  <a:lnTo>
                    <a:pt x="628630" y="21459"/>
                  </a:lnTo>
                  <a:lnTo>
                    <a:pt x="646514" y="34871"/>
                  </a:lnTo>
                  <a:cubicBezTo>
                    <a:pt x="662610" y="47389"/>
                    <a:pt x="657245" y="59907"/>
                    <a:pt x="642938" y="99249"/>
                  </a:cubicBezTo>
                  <a:lnTo>
                    <a:pt x="561564" y="312947"/>
                  </a:lnTo>
                  <a:cubicBezTo>
                    <a:pt x="554411" y="330829"/>
                    <a:pt x="546363" y="352288"/>
                    <a:pt x="546363" y="357653"/>
                  </a:cubicBezTo>
                  <a:cubicBezTo>
                    <a:pt x="546363" y="382689"/>
                    <a:pt x="580343" y="406831"/>
                    <a:pt x="611640" y="406831"/>
                  </a:cubicBezTo>
                  <a:cubicBezTo>
                    <a:pt x="682283" y="408619"/>
                    <a:pt x="800319" y="278970"/>
                    <a:pt x="800319" y="178827"/>
                  </a:cubicBezTo>
                  <a:moveTo>
                    <a:pt x="525796" y="151108"/>
                  </a:moveTo>
                  <a:cubicBezTo>
                    <a:pt x="531161" y="131438"/>
                    <a:pt x="518642" y="120708"/>
                    <a:pt x="507912" y="120708"/>
                  </a:cubicBezTo>
                  <a:cubicBezTo>
                    <a:pt x="465884" y="120708"/>
                    <a:pt x="414914" y="159156"/>
                    <a:pt x="395241" y="211910"/>
                  </a:cubicBezTo>
                  <a:lnTo>
                    <a:pt x="408654" y="211910"/>
                  </a:lnTo>
                  <a:cubicBezTo>
                    <a:pt x="422067" y="192239"/>
                    <a:pt x="445317" y="170779"/>
                    <a:pt x="467672" y="167203"/>
                  </a:cubicBezTo>
                  <a:lnTo>
                    <a:pt x="386299" y="378218"/>
                  </a:lnTo>
                  <a:cubicBezTo>
                    <a:pt x="379145" y="397889"/>
                    <a:pt x="393453" y="408619"/>
                    <a:pt x="404183" y="408619"/>
                  </a:cubicBezTo>
                  <a:cubicBezTo>
                    <a:pt x="444423" y="408619"/>
                    <a:pt x="491816" y="370171"/>
                    <a:pt x="511489" y="317417"/>
                  </a:cubicBezTo>
                  <a:lnTo>
                    <a:pt x="498075" y="317417"/>
                  </a:lnTo>
                  <a:cubicBezTo>
                    <a:pt x="484662" y="337088"/>
                    <a:pt x="461413" y="358547"/>
                    <a:pt x="439057" y="362124"/>
                  </a:cubicBezTo>
                  <a:close/>
                  <a:moveTo>
                    <a:pt x="534738" y="67060"/>
                  </a:moveTo>
                  <a:cubicBezTo>
                    <a:pt x="552622" y="67060"/>
                    <a:pt x="567824" y="51860"/>
                    <a:pt x="567824" y="33977"/>
                  </a:cubicBezTo>
                  <a:cubicBezTo>
                    <a:pt x="567824" y="16094"/>
                    <a:pt x="552622" y="894"/>
                    <a:pt x="534738" y="894"/>
                  </a:cubicBezTo>
                  <a:cubicBezTo>
                    <a:pt x="523113" y="894"/>
                    <a:pt x="512383" y="7153"/>
                    <a:pt x="506123" y="16989"/>
                  </a:cubicBezTo>
                  <a:cubicBezTo>
                    <a:pt x="499864" y="26824"/>
                    <a:pt x="499864" y="40236"/>
                    <a:pt x="506123" y="50966"/>
                  </a:cubicBezTo>
                  <a:cubicBezTo>
                    <a:pt x="512383" y="60801"/>
                    <a:pt x="523113" y="67954"/>
                    <a:pt x="534738" y="67060"/>
                  </a:cubicBezTo>
                  <a:moveTo>
                    <a:pt x="328175" y="26824"/>
                  </a:moveTo>
                  <a:lnTo>
                    <a:pt x="135026" y="26824"/>
                  </a:lnTo>
                  <a:lnTo>
                    <a:pt x="129661" y="42918"/>
                  </a:lnTo>
                  <a:cubicBezTo>
                    <a:pt x="185996" y="54542"/>
                    <a:pt x="191361" y="59907"/>
                    <a:pt x="165429" y="133226"/>
                  </a:cubicBezTo>
                  <a:lnTo>
                    <a:pt x="107305" y="291487"/>
                  </a:lnTo>
                  <a:cubicBezTo>
                    <a:pt x="80479" y="363912"/>
                    <a:pt x="69748" y="370171"/>
                    <a:pt x="4471" y="381795"/>
                  </a:cubicBezTo>
                  <a:lnTo>
                    <a:pt x="0" y="397889"/>
                  </a:lnTo>
                  <a:lnTo>
                    <a:pt x="293301" y="397889"/>
                  </a:lnTo>
                  <a:lnTo>
                    <a:pt x="356790" y="284334"/>
                  </a:lnTo>
                  <a:lnTo>
                    <a:pt x="334435" y="284334"/>
                  </a:lnTo>
                  <a:cubicBezTo>
                    <a:pt x="297772" y="324570"/>
                    <a:pt x="255744" y="375536"/>
                    <a:pt x="190467" y="375536"/>
                  </a:cubicBezTo>
                  <a:cubicBezTo>
                    <a:pt x="141285" y="375536"/>
                    <a:pt x="134132" y="366595"/>
                    <a:pt x="161852" y="290593"/>
                  </a:cubicBezTo>
                  <a:lnTo>
                    <a:pt x="219976" y="132332"/>
                  </a:lnTo>
                  <a:cubicBezTo>
                    <a:pt x="246802" y="59907"/>
                    <a:pt x="257533" y="53648"/>
                    <a:pt x="322810" y="42024"/>
                  </a:cubicBezTo>
                  <a:close/>
                </a:path>
              </a:pathLst>
            </a:custGeom>
            <a:solidFill>
              <a:srgbClr val="000000"/>
            </a:solidFill>
            <a:ln w="893" cap="flat">
              <a:noFill/>
              <a:prstDash val="solid"/>
              <a:miter/>
            </a:ln>
          </p:spPr>
          <p:txBody>
            <a:bodyPr rtlCol="0" anchor="ctr"/>
            <a:lstStyle/>
            <a:p>
              <a:endParaRPr lang="fr-FR"/>
            </a:p>
          </p:txBody>
        </p:sp>
      </p:grpSp>
      <p:cxnSp>
        <p:nvCxnSpPr>
          <p:cNvPr id="105" name="Connecteur droit 104">
            <a:extLst>
              <a:ext uri="{FF2B5EF4-FFF2-40B4-BE49-F238E27FC236}">
                <a16:creationId xmlns:a16="http://schemas.microsoft.com/office/drawing/2014/main" id="{6F701B75-FA18-D27B-8120-48DEC9CB8B65}"/>
              </a:ext>
            </a:extLst>
          </p:cNvPr>
          <p:cNvCxnSpPr>
            <a:cxnSpLocks/>
          </p:cNvCxnSpPr>
          <p:nvPr userDrawn="1"/>
        </p:nvCxnSpPr>
        <p:spPr>
          <a:xfrm flipH="1">
            <a:off x="357115" y="6149975"/>
            <a:ext cx="3047" cy="708024"/>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Espace réservé du numéro de diapositive 5">
            <a:extLst>
              <a:ext uri="{FF2B5EF4-FFF2-40B4-BE49-F238E27FC236}">
                <a16:creationId xmlns:a16="http://schemas.microsoft.com/office/drawing/2014/main" id="{A471F423-33E8-3044-7F33-10BD42710263}"/>
              </a:ext>
            </a:extLst>
          </p:cNvPr>
          <p:cNvSpPr>
            <a:spLocks noGrp="1"/>
          </p:cNvSpPr>
          <p:nvPr>
            <p:ph type="sldNum" sz="quarter" idx="12"/>
          </p:nvPr>
        </p:nvSpPr>
        <p:spPr>
          <a:xfrm>
            <a:off x="11835420" y="6319201"/>
            <a:ext cx="365127" cy="365125"/>
          </a:xfrm>
        </p:spPr>
        <p:txBody>
          <a:bodyPr/>
          <a:lstStyle>
            <a:lvl1pPr>
              <a:defRPr>
                <a:solidFill>
                  <a:schemeClr val="tx1">
                    <a:lumMod val="65000"/>
                    <a:lumOff val="35000"/>
                  </a:schemeClr>
                </a:solidFill>
              </a:defRPr>
            </a:lvl1pPr>
          </a:lstStyle>
          <a:p>
            <a:fld id="{6E739F3C-2768-A14F-A11C-037BCBCB7D23}" type="slidenum">
              <a:rPr lang="fr-FR" smtClean="0"/>
              <a:pPr/>
              <a:t>‹N°›</a:t>
            </a:fld>
            <a:endParaRPr lang="fr-FR" dirty="0"/>
          </a:p>
        </p:txBody>
      </p:sp>
      <p:sp>
        <p:nvSpPr>
          <p:cNvPr id="6" name="Forme libre 5">
            <a:extLst>
              <a:ext uri="{FF2B5EF4-FFF2-40B4-BE49-F238E27FC236}">
                <a16:creationId xmlns:a16="http://schemas.microsoft.com/office/drawing/2014/main" id="{8A21CC8D-31B5-CA7C-9F55-26E03484E068}"/>
              </a:ext>
            </a:extLst>
          </p:cNvPr>
          <p:cNvSpPr/>
          <p:nvPr userDrawn="1"/>
        </p:nvSpPr>
        <p:spPr>
          <a:xfrm>
            <a:off x="11826875" y="6303211"/>
            <a:ext cx="415636" cy="403761"/>
          </a:xfrm>
          <a:custGeom>
            <a:avLst/>
            <a:gdLst>
              <a:gd name="connsiteX0" fmla="*/ 201881 w 415636"/>
              <a:gd name="connsiteY0" fmla="*/ 0 h 403761"/>
              <a:gd name="connsiteX1" fmla="*/ 415636 w 415636"/>
              <a:gd name="connsiteY1" fmla="*/ 0 h 403761"/>
              <a:gd name="connsiteX2" fmla="*/ 415636 w 415636"/>
              <a:gd name="connsiteY2" fmla="*/ 403761 h 403761"/>
              <a:gd name="connsiteX3" fmla="*/ 201881 w 415636"/>
              <a:gd name="connsiteY3" fmla="*/ 403761 h 403761"/>
              <a:gd name="connsiteX4" fmla="*/ 4101 w 415636"/>
              <a:gd name="connsiteY4" fmla="*/ 242566 h 403761"/>
              <a:gd name="connsiteX5" fmla="*/ 0 w 415636"/>
              <a:gd name="connsiteY5" fmla="*/ 201881 h 403761"/>
              <a:gd name="connsiteX6" fmla="*/ 4101 w 415636"/>
              <a:gd name="connsiteY6" fmla="*/ 161195 h 403761"/>
              <a:gd name="connsiteX7" fmla="*/ 201881 w 415636"/>
              <a:gd name="connsiteY7" fmla="*/ 0 h 403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5636" h="403761">
                <a:moveTo>
                  <a:pt x="201881" y="0"/>
                </a:moveTo>
                <a:lnTo>
                  <a:pt x="415636" y="0"/>
                </a:lnTo>
                <a:lnTo>
                  <a:pt x="415636" y="403761"/>
                </a:lnTo>
                <a:lnTo>
                  <a:pt x="201881" y="403761"/>
                </a:lnTo>
                <a:cubicBezTo>
                  <a:pt x="104322" y="403761"/>
                  <a:pt x="22926" y="334560"/>
                  <a:pt x="4101" y="242566"/>
                </a:cubicBezTo>
                <a:lnTo>
                  <a:pt x="0" y="201881"/>
                </a:lnTo>
                <a:lnTo>
                  <a:pt x="4101" y="161195"/>
                </a:lnTo>
                <a:cubicBezTo>
                  <a:pt x="22926" y="69201"/>
                  <a:pt x="104322" y="0"/>
                  <a:pt x="201881" y="0"/>
                </a:cubicBezTo>
                <a:close/>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6" name="Espace réservé du texte 24">
            <a:extLst>
              <a:ext uri="{FF2B5EF4-FFF2-40B4-BE49-F238E27FC236}">
                <a16:creationId xmlns:a16="http://schemas.microsoft.com/office/drawing/2014/main" id="{2857E1A8-7AA9-652D-B6F6-8DC9311E744A}"/>
              </a:ext>
            </a:extLst>
          </p:cNvPr>
          <p:cNvSpPr>
            <a:spLocks noGrp="1"/>
          </p:cNvSpPr>
          <p:nvPr>
            <p:ph type="body" sz="quarter" idx="45"/>
          </p:nvPr>
        </p:nvSpPr>
        <p:spPr>
          <a:xfrm>
            <a:off x="346075" y="2609850"/>
            <a:ext cx="5554663" cy="3381375"/>
          </a:xfrm>
        </p:spPr>
        <p:txBody>
          <a:bodyPr/>
          <a:lstStyle>
            <a:lvl3pPr>
              <a:buClr>
                <a:schemeClr val="bg2"/>
              </a:buClr>
              <a:defRPr/>
            </a:lvl3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p:txBody>
      </p:sp>
      <p:sp>
        <p:nvSpPr>
          <p:cNvPr id="29" name="Espace réservé du texte 17">
            <a:extLst>
              <a:ext uri="{FF2B5EF4-FFF2-40B4-BE49-F238E27FC236}">
                <a16:creationId xmlns:a16="http://schemas.microsoft.com/office/drawing/2014/main" id="{D589EF94-83B2-1D4C-DD15-C3321E225B06}"/>
              </a:ext>
            </a:extLst>
          </p:cNvPr>
          <p:cNvSpPr>
            <a:spLocks noGrp="1"/>
          </p:cNvSpPr>
          <p:nvPr>
            <p:ph type="body" sz="quarter" idx="43" hasCustomPrompt="1"/>
          </p:nvPr>
        </p:nvSpPr>
        <p:spPr>
          <a:xfrm>
            <a:off x="346075" y="1827681"/>
            <a:ext cx="5554663" cy="690260"/>
          </a:xfrm>
        </p:spPr>
        <p:txBody>
          <a:bodyPr>
            <a:noAutofit/>
          </a:bodyPr>
          <a:lstStyle>
            <a:lvl1pPr algn="l">
              <a:defRPr sz="1800" b="0" i="0" cap="all" baseline="0">
                <a:solidFill>
                  <a:schemeClr val="tx1"/>
                </a:solidFill>
                <a:latin typeface="CNES Sans Light" pitchFamily="2" charset="77"/>
              </a:defRPr>
            </a:lvl1pPr>
            <a:lvl2pPr marL="9525" indent="0">
              <a:buNone/>
              <a:defRPr sz="1600"/>
            </a:lvl2pPr>
          </a:lstStyle>
          <a:p>
            <a:pPr lvl="0"/>
            <a:r>
              <a:rPr lang="fr-FR" dirty="0"/>
              <a:t>INSÉREZ VOTRE TEXTE</a:t>
            </a:r>
          </a:p>
        </p:txBody>
      </p:sp>
      <p:sp>
        <p:nvSpPr>
          <p:cNvPr id="30" name="Espace réservé du texte 24">
            <a:extLst>
              <a:ext uri="{FF2B5EF4-FFF2-40B4-BE49-F238E27FC236}">
                <a16:creationId xmlns:a16="http://schemas.microsoft.com/office/drawing/2014/main" id="{0B65758A-3158-8A60-F2FA-ADE09BF2EA2B}"/>
              </a:ext>
            </a:extLst>
          </p:cNvPr>
          <p:cNvSpPr>
            <a:spLocks noGrp="1"/>
          </p:cNvSpPr>
          <p:nvPr>
            <p:ph type="body" sz="quarter" idx="46"/>
          </p:nvPr>
        </p:nvSpPr>
        <p:spPr>
          <a:xfrm>
            <a:off x="6110287" y="2607953"/>
            <a:ext cx="5554663" cy="3381375"/>
          </a:xfr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p:txBody>
      </p:sp>
      <p:sp>
        <p:nvSpPr>
          <p:cNvPr id="31" name="Espace réservé du texte 17">
            <a:extLst>
              <a:ext uri="{FF2B5EF4-FFF2-40B4-BE49-F238E27FC236}">
                <a16:creationId xmlns:a16="http://schemas.microsoft.com/office/drawing/2014/main" id="{BF857484-FC2B-8CDC-7E17-AF39A1E75FF1}"/>
              </a:ext>
            </a:extLst>
          </p:cNvPr>
          <p:cNvSpPr>
            <a:spLocks noGrp="1"/>
          </p:cNvSpPr>
          <p:nvPr>
            <p:ph type="body" sz="quarter" idx="47" hasCustomPrompt="1"/>
          </p:nvPr>
        </p:nvSpPr>
        <p:spPr>
          <a:xfrm>
            <a:off x="6110287" y="1825784"/>
            <a:ext cx="5554663" cy="690260"/>
          </a:xfrm>
        </p:spPr>
        <p:txBody>
          <a:bodyPr>
            <a:noAutofit/>
          </a:bodyPr>
          <a:lstStyle>
            <a:lvl1pPr algn="l">
              <a:defRPr sz="1800" b="0" i="0" cap="all" baseline="0">
                <a:solidFill>
                  <a:schemeClr val="tx1"/>
                </a:solidFill>
                <a:latin typeface="CNES Sans Light" pitchFamily="2" charset="77"/>
              </a:defRPr>
            </a:lvl1pPr>
            <a:lvl2pPr marL="9525" indent="0">
              <a:buNone/>
              <a:defRPr sz="1600"/>
            </a:lvl2pPr>
          </a:lstStyle>
          <a:p>
            <a:pPr lvl="0"/>
            <a:r>
              <a:rPr lang="fr-FR" dirty="0"/>
              <a:t>INSÉREZ VOTRE TEXTE</a:t>
            </a:r>
          </a:p>
        </p:txBody>
      </p:sp>
      <p:cxnSp>
        <p:nvCxnSpPr>
          <p:cNvPr id="3" name="Connecteur droit 2">
            <a:extLst>
              <a:ext uri="{FF2B5EF4-FFF2-40B4-BE49-F238E27FC236}">
                <a16:creationId xmlns:a16="http://schemas.microsoft.com/office/drawing/2014/main" id="{8AC86753-4B1F-F14E-74C2-76D7043EA720}"/>
              </a:ext>
            </a:extLst>
          </p:cNvPr>
          <p:cNvCxnSpPr>
            <a:cxnSpLocks/>
          </p:cNvCxnSpPr>
          <p:nvPr userDrawn="1"/>
        </p:nvCxnSpPr>
        <p:spPr>
          <a:xfrm>
            <a:off x="1960396" y="6153150"/>
            <a:ext cx="0" cy="70493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 name="Groupe 3">
            <a:extLst>
              <a:ext uri="{FF2B5EF4-FFF2-40B4-BE49-F238E27FC236}">
                <a16:creationId xmlns:a16="http://schemas.microsoft.com/office/drawing/2014/main" id="{AF144756-92B4-6D88-92F9-D65C284B453D}"/>
              </a:ext>
            </a:extLst>
          </p:cNvPr>
          <p:cNvGrpSpPr/>
          <p:nvPr userDrawn="1"/>
        </p:nvGrpSpPr>
        <p:grpSpPr>
          <a:xfrm>
            <a:off x="1274524" y="6279025"/>
            <a:ext cx="517010" cy="449924"/>
            <a:chOff x="1301606" y="6252162"/>
            <a:chExt cx="462845" cy="402788"/>
          </a:xfrm>
          <a:solidFill>
            <a:srgbClr val="004F91"/>
          </a:solidFill>
        </p:grpSpPr>
        <p:sp>
          <p:nvSpPr>
            <p:cNvPr id="7" name="Forme libre 6">
              <a:extLst>
                <a:ext uri="{FF2B5EF4-FFF2-40B4-BE49-F238E27FC236}">
                  <a16:creationId xmlns:a16="http://schemas.microsoft.com/office/drawing/2014/main" id="{026A9B31-7ECB-BFD1-0C2B-8F3F5B63470D}"/>
                </a:ext>
              </a:extLst>
            </p:cNvPr>
            <p:cNvSpPr/>
            <p:nvPr/>
          </p:nvSpPr>
          <p:spPr>
            <a:xfrm>
              <a:off x="1434300" y="6252162"/>
              <a:ext cx="199811" cy="269202"/>
            </a:xfrm>
            <a:custGeom>
              <a:avLst/>
              <a:gdLst>
                <a:gd name="connsiteX0" fmla="*/ 1235075 w 1563369"/>
                <a:gd name="connsiteY0" fmla="*/ 1745615 h 2106294"/>
                <a:gd name="connsiteX1" fmla="*/ 708660 w 1563369"/>
                <a:gd name="connsiteY1" fmla="*/ 1172845 h 2106294"/>
                <a:gd name="connsiteX2" fmla="*/ 708660 w 1563369"/>
                <a:gd name="connsiteY2" fmla="*/ 0 h 2106294"/>
                <a:gd name="connsiteX3" fmla="*/ 626110 w 1563369"/>
                <a:gd name="connsiteY3" fmla="*/ 0 h 2106294"/>
                <a:gd name="connsiteX4" fmla="*/ 626110 w 1563369"/>
                <a:gd name="connsiteY4" fmla="*/ 624840 h 2106294"/>
                <a:gd name="connsiteX5" fmla="*/ 0 w 1563369"/>
                <a:gd name="connsiteY5" fmla="*/ 1355725 h 2106294"/>
                <a:gd name="connsiteX6" fmla="*/ 811530 w 1563369"/>
                <a:gd name="connsiteY6" fmla="*/ 2106295 h 2106294"/>
                <a:gd name="connsiteX7" fmla="*/ 1563370 w 1563369"/>
                <a:gd name="connsiteY7" fmla="*/ 1634490 h 2106294"/>
                <a:gd name="connsiteX8" fmla="*/ 1235075 w 1563369"/>
                <a:gd name="connsiteY8" fmla="*/ 1745615 h 2106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3369" h="2106294">
                  <a:moveTo>
                    <a:pt x="1235075" y="1745615"/>
                  </a:moveTo>
                  <a:cubicBezTo>
                    <a:pt x="986155" y="1741805"/>
                    <a:pt x="708660" y="1526540"/>
                    <a:pt x="708660" y="1172845"/>
                  </a:cubicBezTo>
                  <a:lnTo>
                    <a:pt x="708660" y="0"/>
                  </a:lnTo>
                  <a:lnTo>
                    <a:pt x="626110" y="0"/>
                  </a:lnTo>
                  <a:lnTo>
                    <a:pt x="626110" y="624840"/>
                  </a:lnTo>
                  <a:cubicBezTo>
                    <a:pt x="267335" y="702945"/>
                    <a:pt x="0" y="1000125"/>
                    <a:pt x="0" y="1355725"/>
                  </a:cubicBezTo>
                  <a:cubicBezTo>
                    <a:pt x="0" y="1770380"/>
                    <a:pt x="362585" y="2106295"/>
                    <a:pt x="811530" y="2106295"/>
                  </a:cubicBezTo>
                  <a:cubicBezTo>
                    <a:pt x="1152525" y="2106295"/>
                    <a:pt x="1443355" y="1910715"/>
                    <a:pt x="1563370" y="1634490"/>
                  </a:cubicBezTo>
                  <a:cubicBezTo>
                    <a:pt x="1486535" y="1701165"/>
                    <a:pt x="1355090" y="1747520"/>
                    <a:pt x="1235075" y="1745615"/>
                  </a:cubicBezTo>
                </a:path>
              </a:pathLst>
            </a:custGeom>
            <a:grpFill/>
            <a:ln w="6350" cap="flat">
              <a:noFill/>
              <a:prstDash val="solid"/>
              <a:miter/>
            </a:ln>
          </p:spPr>
          <p:txBody>
            <a:bodyPr rtlCol="0" anchor="ctr"/>
            <a:lstStyle/>
            <a:p>
              <a:endParaRPr lang="fr-FR" dirty="0"/>
            </a:p>
          </p:txBody>
        </p:sp>
        <p:sp>
          <p:nvSpPr>
            <p:cNvPr id="9" name="Forme libre 8">
              <a:extLst>
                <a:ext uri="{FF2B5EF4-FFF2-40B4-BE49-F238E27FC236}">
                  <a16:creationId xmlns:a16="http://schemas.microsoft.com/office/drawing/2014/main" id="{1286C591-DC11-CE91-8BC7-8737EF8576D0}"/>
                </a:ext>
              </a:extLst>
            </p:cNvPr>
            <p:cNvSpPr/>
            <p:nvPr/>
          </p:nvSpPr>
          <p:spPr>
            <a:xfrm>
              <a:off x="1538669" y="6329417"/>
              <a:ext cx="92507" cy="83933"/>
            </a:xfrm>
            <a:custGeom>
              <a:avLst/>
              <a:gdLst>
                <a:gd name="connsiteX0" fmla="*/ 0 w 723792"/>
                <a:gd name="connsiteY0" fmla="*/ 698 h 656710"/>
                <a:gd name="connsiteX1" fmla="*/ 692785 w 723792"/>
                <a:gd name="connsiteY1" fmla="*/ 369633 h 656710"/>
                <a:gd name="connsiteX2" fmla="*/ 448310 w 723792"/>
                <a:gd name="connsiteY2" fmla="*/ 656653 h 656710"/>
                <a:gd name="connsiteX3" fmla="*/ 0 w 723792"/>
                <a:gd name="connsiteY3" fmla="*/ 698 h 656710"/>
              </a:gdLst>
              <a:ahLst/>
              <a:cxnLst>
                <a:cxn ang="0">
                  <a:pos x="connsiteX0" y="connsiteY0"/>
                </a:cxn>
                <a:cxn ang="0">
                  <a:pos x="connsiteX1" y="connsiteY1"/>
                </a:cxn>
                <a:cxn ang="0">
                  <a:pos x="connsiteX2" y="connsiteY2"/>
                </a:cxn>
                <a:cxn ang="0">
                  <a:pos x="connsiteX3" y="connsiteY3"/>
                </a:cxn>
              </a:cxnLst>
              <a:rect l="l" t="t" r="r" b="b"/>
              <a:pathLst>
                <a:path w="723792" h="656710">
                  <a:moveTo>
                    <a:pt x="0" y="698"/>
                  </a:moveTo>
                  <a:cubicBezTo>
                    <a:pt x="34290" y="-3747"/>
                    <a:pt x="450215" y="1968"/>
                    <a:pt x="692785" y="369633"/>
                  </a:cubicBezTo>
                  <a:cubicBezTo>
                    <a:pt x="774700" y="493458"/>
                    <a:pt x="694690" y="648398"/>
                    <a:pt x="448310" y="656653"/>
                  </a:cubicBezTo>
                  <a:cubicBezTo>
                    <a:pt x="360680" y="659193"/>
                    <a:pt x="46355" y="579818"/>
                    <a:pt x="0" y="698"/>
                  </a:cubicBezTo>
                </a:path>
              </a:pathLst>
            </a:custGeom>
            <a:grpFill/>
            <a:ln w="6350" cap="flat">
              <a:noFill/>
              <a:prstDash val="solid"/>
              <a:miter/>
            </a:ln>
          </p:spPr>
          <p:txBody>
            <a:bodyPr rtlCol="0" anchor="ctr"/>
            <a:lstStyle/>
            <a:p>
              <a:endParaRPr lang="fr-FR"/>
            </a:p>
          </p:txBody>
        </p:sp>
        <p:sp>
          <p:nvSpPr>
            <p:cNvPr id="14" name="Forme libre 13">
              <a:extLst>
                <a:ext uri="{FF2B5EF4-FFF2-40B4-BE49-F238E27FC236}">
                  <a16:creationId xmlns:a16="http://schemas.microsoft.com/office/drawing/2014/main" id="{F641081E-079F-3880-4D77-DD3CEA219DE5}"/>
                </a:ext>
              </a:extLst>
            </p:cNvPr>
            <p:cNvSpPr/>
            <p:nvPr/>
          </p:nvSpPr>
          <p:spPr>
            <a:xfrm>
              <a:off x="1416851" y="6550012"/>
              <a:ext cx="107778" cy="104856"/>
            </a:xfrm>
            <a:custGeom>
              <a:avLst/>
              <a:gdLst>
                <a:gd name="connsiteX0" fmla="*/ 421640 w 843281"/>
                <a:gd name="connsiteY0" fmla="*/ 0 h 820420"/>
                <a:gd name="connsiteX1" fmla="*/ 0 w 843281"/>
                <a:gd name="connsiteY1" fmla="*/ 398145 h 820420"/>
                <a:gd name="connsiteX2" fmla="*/ 0 w 843281"/>
                <a:gd name="connsiteY2" fmla="*/ 820420 h 820420"/>
                <a:gd name="connsiteX3" fmla="*/ 187325 w 843281"/>
                <a:gd name="connsiteY3" fmla="*/ 820420 h 820420"/>
                <a:gd name="connsiteX4" fmla="*/ 187325 w 843281"/>
                <a:gd name="connsiteY4" fmla="*/ 401320 h 820420"/>
                <a:gd name="connsiteX5" fmla="*/ 421640 w 843281"/>
                <a:gd name="connsiteY5" fmla="*/ 142875 h 820420"/>
                <a:gd name="connsiteX6" fmla="*/ 655955 w 843281"/>
                <a:gd name="connsiteY6" fmla="*/ 401320 h 820420"/>
                <a:gd name="connsiteX7" fmla="*/ 655955 w 843281"/>
                <a:gd name="connsiteY7" fmla="*/ 820420 h 820420"/>
                <a:gd name="connsiteX8" fmla="*/ 843280 w 843281"/>
                <a:gd name="connsiteY8" fmla="*/ 820420 h 820420"/>
                <a:gd name="connsiteX9" fmla="*/ 843280 w 843281"/>
                <a:gd name="connsiteY9" fmla="*/ 398780 h 820420"/>
                <a:gd name="connsiteX10" fmla="*/ 421640 w 843281"/>
                <a:gd name="connsiteY10" fmla="*/ 0 h 820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3281" h="820420">
                  <a:moveTo>
                    <a:pt x="421640" y="0"/>
                  </a:moveTo>
                  <a:cubicBezTo>
                    <a:pt x="212090" y="0"/>
                    <a:pt x="0" y="86360"/>
                    <a:pt x="0" y="398145"/>
                  </a:cubicBezTo>
                  <a:lnTo>
                    <a:pt x="0" y="820420"/>
                  </a:lnTo>
                  <a:lnTo>
                    <a:pt x="187325" y="820420"/>
                  </a:lnTo>
                  <a:lnTo>
                    <a:pt x="187325" y="401320"/>
                  </a:lnTo>
                  <a:cubicBezTo>
                    <a:pt x="187325" y="191135"/>
                    <a:pt x="322580" y="142875"/>
                    <a:pt x="421640" y="142875"/>
                  </a:cubicBezTo>
                  <a:cubicBezTo>
                    <a:pt x="520700" y="142875"/>
                    <a:pt x="655955" y="191770"/>
                    <a:pt x="655955" y="401320"/>
                  </a:cubicBezTo>
                  <a:lnTo>
                    <a:pt x="655955" y="820420"/>
                  </a:lnTo>
                  <a:lnTo>
                    <a:pt x="843280" y="820420"/>
                  </a:lnTo>
                  <a:lnTo>
                    <a:pt x="843280" y="398780"/>
                  </a:lnTo>
                  <a:cubicBezTo>
                    <a:pt x="843915" y="86995"/>
                    <a:pt x="631825" y="0"/>
                    <a:pt x="421640" y="0"/>
                  </a:cubicBezTo>
                </a:path>
              </a:pathLst>
            </a:custGeom>
            <a:grpFill/>
            <a:ln w="6350" cap="flat">
              <a:noFill/>
              <a:prstDash val="solid"/>
              <a:miter/>
            </a:ln>
          </p:spPr>
          <p:txBody>
            <a:bodyPr rtlCol="0" anchor="ctr"/>
            <a:lstStyle/>
            <a:p>
              <a:endParaRPr lang="fr-FR"/>
            </a:p>
          </p:txBody>
        </p:sp>
        <p:sp>
          <p:nvSpPr>
            <p:cNvPr id="18" name="Forme libre 17">
              <a:extLst>
                <a:ext uri="{FF2B5EF4-FFF2-40B4-BE49-F238E27FC236}">
                  <a16:creationId xmlns:a16="http://schemas.microsoft.com/office/drawing/2014/main" id="{996161E6-2DAC-2E64-B917-EBC21FDF1698}"/>
                </a:ext>
              </a:extLst>
            </p:cNvPr>
            <p:cNvSpPr/>
            <p:nvPr/>
          </p:nvSpPr>
          <p:spPr>
            <a:xfrm>
              <a:off x="1301606" y="6552934"/>
              <a:ext cx="99581" cy="101935"/>
            </a:xfrm>
            <a:custGeom>
              <a:avLst/>
              <a:gdLst>
                <a:gd name="connsiteX0" fmla="*/ 0 w 779145"/>
                <a:gd name="connsiteY0" fmla="*/ 398780 h 797559"/>
                <a:gd name="connsiteX1" fmla="*/ 398145 w 779145"/>
                <a:gd name="connsiteY1" fmla="*/ 797560 h 797559"/>
                <a:gd name="connsiteX2" fmla="*/ 779145 w 779145"/>
                <a:gd name="connsiteY2" fmla="*/ 797560 h 797559"/>
                <a:gd name="connsiteX3" fmla="*/ 779145 w 779145"/>
                <a:gd name="connsiteY3" fmla="*/ 657860 h 797559"/>
                <a:gd name="connsiteX4" fmla="*/ 446405 w 779145"/>
                <a:gd name="connsiteY4" fmla="*/ 657860 h 797559"/>
                <a:gd name="connsiteX5" fmla="*/ 194945 w 779145"/>
                <a:gd name="connsiteY5" fmla="*/ 398780 h 797559"/>
                <a:gd name="connsiteX6" fmla="*/ 446405 w 779145"/>
                <a:gd name="connsiteY6" fmla="*/ 137795 h 797559"/>
                <a:gd name="connsiteX7" fmla="*/ 779145 w 779145"/>
                <a:gd name="connsiteY7" fmla="*/ 137795 h 797559"/>
                <a:gd name="connsiteX8" fmla="*/ 779145 w 779145"/>
                <a:gd name="connsiteY8" fmla="*/ 0 h 797559"/>
                <a:gd name="connsiteX9" fmla="*/ 398145 w 779145"/>
                <a:gd name="connsiteY9" fmla="*/ 0 h 797559"/>
                <a:gd name="connsiteX10" fmla="*/ 0 w 779145"/>
                <a:gd name="connsiteY10" fmla="*/ 398780 h 797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145" h="797559">
                  <a:moveTo>
                    <a:pt x="0" y="398780"/>
                  </a:moveTo>
                  <a:cubicBezTo>
                    <a:pt x="0" y="596900"/>
                    <a:pt x="86360" y="797560"/>
                    <a:pt x="398145" y="797560"/>
                  </a:cubicBezTo>
                  <a:lnTo>
                    <a:pt x="779145" y="797560"/>
                  </a:lnTo>
                  <a:lnTo>
                    <a:pt x="779145" y="657860"/>
                  </a:lnTo>
                  <a:lnTo>
                    <a:pt x="446405" y="657860"/>
                  </a:lnTo>
                  <a:cubicBezTo>
                    <a:pt x="236220" y="657860"/>
                    <a:pt x="194945" y="495935"/>
                    <a:pt x="194945" y="398780"/>
                  </a:cubicBezTo>
                  <a:cubicBezTo>
                    <a:pt x="194945" y="302260"/>
                    <a:pt x="236220" y="137795"/>
                    <a:pt x="446405" y="137795"/>
                  </a:cubicBezTo>
                  <a:lnTo>
                    <a:pt x="779145" y="137795"/>
                  </a:lnTo>
                  <a:lnTo>
                    <a:pt x="779145" y="0"/>
                  </a:lnTo>
                  <a:lnTo>
                    <a:pt x="398145" y="0"/>
                  </a:lnTo>
                  <a:cubicBezTo>
                    <a:pt x="86360" y="0"/>
                    <a:pt x="0" y="200660"/>
                    <a:pt x="0" y="398780"/>
                  </a:cubicBezTo>
                </a:path>
              </a:pathLst>
            </a:custGeom>
            <a:grpFill/>
            <a:ln w="6350" cap="flat">
              <a:noFill/>
              <a:prstDash val="solid"/>
              <a:miter/>
            </a:ln>
          </p:spPr>
          <p:txBody>
            <a:bodyPr rtlCol="0" anchor="ctr"/>
            <a:lstStyle/>
            <a:p>
              <a:endParaRPr lang="fr-FR"/>
            </a:p>
          </p:txBody>
        </p:sp>
        <p:sp>
          <p:nvSpPr>
            <p:cNvPr id="19" name="Forme libre 18">
              <a:extLst>
                <a:ext uri="{FF2B5EF4-FFF2-40B4-BE49-F238E27FC236}">
                  <a16:creationId xmlns:a16="http://schemas.microsoft.com/office/drawing/2014/main" id="{18526CC1-AED1-1CBD-B4CE-693214B3606C}"/>
                </a:ext>
              </a:extLst>
            </p:cNvPr>
            <p:cNvSpPr/>
            <p:nvPr/>
          </p:nvSpPr>
          <p:spPr>
            <a:xfrm>
              <a:off x="1538994" y="6550094"/>
              <a:ext cx="108914" cy="104856"/>
            </a:xfrm>
            <a:custGeom>
              <a:avLst/>
              <a:gdLst>
                <a:gd name="connsiteX0" fmla="*/ 652145 w 852169"/>
                <a:gd name="connsiteY0" fmla="*/ 365125 h 820419"/>
                <a:gd name="connsiteX1" fmla="*/ 200025 w 852169"/>
                <a:gd name="connsiteY1" fmla="*/ 365125 h 820419"/>
                <a:gd name="connsiteX2" fmla="*/ 424180 w 852169"/>
                <a:gd name="connsiteY2" fmla="*/ 121920 h 820419"/>
                <a:gd name="connsiteX3" fmla="*/ 652145 w 852169"/>
                <a:gd name="connsiteY3" fmla="*/ 365125 h 820419"/>
                <a:gd name="connsiteX4" fmla="*/ 199390 w 852169"/>
                <a:gd name="connsiteY4" fmla="*/ 485775 h 820419"/>
                <a:gd name="connsiteX5" fmla="*/ 852170 w 852169"/>
                <a:gd name="connsiteY5" fmla="*/ 485775 h 820419"/>
                <a:gd name="connsiteX6" fmla="*/ 852170 w 852169"/>
                <a:gd name="connsiteY6" fmla="*/ 426720 h 820419"/>
                <a:gd name="connsiteX7" fmla="*/ 407670 w 852169"/>
                <a:gd name="connsiteY7" fmla="*/ 0 h 820419"/>
                <a:gd name="connsiteX8" fmla="*/ 0 w 852169"/>
                <a:gd name="connsiteY8" fmla="*/ 410210 h 820419"/>
                <a:gd name="connsiteX9" fmla="*/ 0 w 852169"/>
                <a:gd name="connsiteY9" fmla="*/ 421640 h 820419"/>
                <a:gd name="connsiteX10" fmla="*/ 398145 w 852169"/>
                <a:gd name="connsiteY10" fmla="*/ 820420 h 820419"/>
                <a:gd name="connsiteX11" fmla="*/ 828675 w 852169"/>
                <a:gd name="connsiteY11" fmla="*/ 820420 h 820419"/>
                <a:gd name="connsiteX12" fmla="*/ 828675 w 852169"/>
                <a:gd name="connsiteY12" fmla="*/ 680720 h 820419"/>
                <a:gd name="connsiteX13" fmla="*/ 447040 w 852169"/>
                <a:gd name="connsiteY13" fmla="*/ 680720 h 820419"/>
                <a:gd name="connsiteX14" fmla="*/ 199390 w 852169"/>
                <a:gd name="connsiteY14" fmla="*/ 485775 h 82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2169" h="820419">
                  <a:moveTo>
                    <a:pt x="652145" y="365125"/>
                  </a:moveTo>
                  <a:lnTo>
                    <a:pt x="200025" y="365125"/>
                  </a:lnTo>
                  <a:cubicBezTo>
                    <a:pt x="200025" y="297180"/>
                    <a:pt x="204470" y="121920"/>
                    <a:pt x="424180" y="121920"/>
                  </a:cubicBezTo>
                  <a:cubicBezTo>
                    <a:pt x="683895" y="121285"/>
                    <a:pt x="652145" y="365125"/>
                    <a:pt x="652145" y="365125"/>
                  </a:cubicBezTo>
                  <a:moveTo>
                    <a:pt x="199390" y="485775"/>
                  </a:moveTo>
                  <a:lnTo>
                    <a:pt x="852170" y="485775"/>
                  </a:lnTo>
                  <a:cubicBezTo>
                    <a:pt x="852170" y="463550"/>
                    <a:pt x="852170" y="426720"/>
                    <a:pt x="852170" y="426720"/>
                  </a:cubicBezTo>
                  <a:cubicBezTo>
                    <a:pt x="852170" y="71755"/>
                    <a:pt x="619125" y="0"/>
                    <a:pt x="407670" y="0"/>
                  </a:cubicBezTo>
                  <a:cubicBezTo>
                    <a:pt x="109855" y="0"/>
                    <a:pt x="0" y="212725"/>
                    <a:pt x="0" y="410210"/>
                  </a:cubicBezTo>
                  <a:lnTo>
                    <a:pt x="0" y="421640"/>
                  </a:lnTo>
                  <a:cubicBezTo>
                    <a:pt x="0" y="619760"/>
                    <a:pt x="86995" y="820420"/>
                    <a:pt x="398145" y="820420"/>
                  </a:cubicBezTo>
                  <a:lnTo>
                    <a:pt x="828675" y="820420"/>
                  </a:lnTo>
                  <a:lnTo>
                    <a:pt x="828675" y="680720"/>
                  </a:lnTo>
                  <a:lnTo>
                    <a:pt x="447040" y="680720"/>
                  </a:lnTo>
                  <a:cubicBezTo>
                    <a:pt x="271780" y="679450"/>
                    <a:pt x="213995" y="579120"/>
                    <a:pt x="199390" y="485775"/>
                  </a:cubicBezTo>
                </a:path>
              </a:pathLst>
            </a:custGeom>
            <a:grpFill/>
            <a:ln w="6350" cap="flat">
              <a:noFill/>
              <a:prstDash val="solid"/>
              <a:miter/>
            </a:ln>
          </p:spPr>
          <p:txBody>
            <a:bodyPr rtlCol="0" anchor="ctr"/>
            <a:lstStyle/>
            <a:p>
              <a:endParaRPr lang="fr-FR"/>
            </a:p>
          </p:txBody>
        </p:sp>
        <p:sp>
          <p:nvSpPr>
            <p:cNvPr id="25" name="Forme libre 24">
              <a:extLst>
                <a:ext uri="{FF2B5EF4-FFF2-40B4-BE49-F238E27FC236}">
                  <a16:creationId xmlns:a16="http://schemas.microsoft.com/office/drawing/2014/main" id="{59ED27E8-AB72-715A-94A9-73AA80B5E468}"/>
                </a:ext>
              </a:extLst>
            </p:cNvPr>
            <p:cNvSpPr/>
            <p:nvPr/>
          </p:nvSpPr>
          <p:spPr>
            <a:xfrm>
              <a:off x="1662192" y="6552934"/>
              <a:ext cx="102259" cy="101366"/>
            </a:xfrm>
            <a:custGeom>
              <a:avLst/>
              <a:gdLst>
                <a:gd name="connsiteX0" fmla="*/ 472440 w 800100"/>
                <a:gd name="connsiteY0" fmla="*/ 336550 h 793114"/>
                <a:gd name="connsiteX1" fmla="*/ 367030 w 800100"/>
                <a:gd name="connsiteY1" fmla="*/ 336550 h 793114"/>
                <a:gd name="connsiteX2" fmla="*/ 207010 w 800100"/>
                <a:gd name="connsiteY2" fmla="*/ 234950 h 793114"/>
                <a:gd name="connsiteX3" fmla="*/ 355600 w 800100"/>
                <a:gd name="connsiteY3" fmla="*/ 137795 h 793114"/>
                <a:gd name="connsiteX4" fmla="*/ 769620 w 800100"/>
                <a:gd name="connsiteY4" fmla="*/ 137795 h 793114"/>
                <a:gd name="connsiteX5" fmla="*/ 769620 w 800100"/>
                <a:gd name="connsiteY5" fmla="*/ 0 h 793114"/>
                <a:gd name="connsiteX6" fmla="*/ 357505 w 800100"/>
                <a:gd name="connsiteY6" fmla="*/ 0 h 793114"/>
                <a:gd name="connsiteX7" fmla="*/ 0 w 800100"/>
                <a:gd name="connsiteY7" fmla="*/ 234315 h 793114"/>
                <a:gd name="connsiteX8" fmla="*/ 327660 w 800100"/>
                <a:gd name="connsiteY8" fmla="*/ 456565 h 793114"/>
                <a:gd name="connsiteX9" fmla="*/ 433070 w 800100"/>
                <a:gd name="connsiteY9" fmla="*/ 456565 h 793114"/>
                <a:gd name="connsiteX10" fmla="*/ 593090 w 800100"/>
                <a:gd name="connsiteY10" fmla="*/ 558165 h 793114"/>
                <a:gd name="connsiteX11" fmla="*/ 444500 w 800100"/>
                <a:gd name="connsiteY11" fmla="*/ 655320 h 793114"/>
                <a:gd name="connsiteX12" fmla="*/ 30480 w 800100"/>
                <a:gd name="connsiteY12" fmla="*/ 655320 h 793114"/>
                <a:gd name="connsiteX13" fmla="*/ 30480 w 800100"/>
                <a:gd name="connsiteY13" fmla="*/ 793115 h 793114"/>
                <a:gd name="connsiteX14" fmla="*/ 442595 w 800100"/>
                <a:gd name="connsiteY14" fmla="*/ 793115 h 793114"/>
                <a:gd name="connsiteX15" fmla="*/ 800100 w 800100"/>
                <a:gd name="connsiteY15" fmla="*/ 558800 h 793114"/>
                <a:gd name="connsiteX16" fmla="*/ 472440 w 800100"/>
                <a:gd name="connsiteY16" fmla="*/ 336550 h 79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00100" h="793114">
                  <a:moveTo>
                    <a:pt x="472440" y="336550"/>
                  </a:moveTo>
                  <a:lnTo>
                    <a:pt x="367030" y="336550"/>
                  </a:lnTo>
                  <a:cubicBezTo>
                    <a:pt x="268605" y="336550"/>
                    <a:pt x="207010" y="305435"/>
                    <a:pt x="207010" y="234950"/>
                  </a:cubicBezTo>
                  <a:cubicBezTo>
                    <a:pt x="207010" y="166370"/>
                    <a:pt x="255270" y="139065"/>
                    <a:pt x="355600" y="137795"/>
                  </a:cubicBezTo>
                  <a:lnTo>
                    <a:pt x="769620" y="137795"/>
                  </a:lnTo>
                  <a:lnTo>
                    <a:pt x="769620" y="0"/>
                  </a:lnTo>
                  <a:lnTo>
                    <a:pt x="357505" y="0"/>
                  </a:lnTo>
                  <a:cubicBezTo>
                    <a:pt x="189865" y="0"/>
                    <a:pt x="0" y="27940"/>
                    <a:pt x="0" y="234315"/>
                  </a:cubicBezTo>
                  <a:cubicBezTo>
                    <a:pt x="0" y="459740"/>
                    <a:pt x="252730" y="456565"/>
                    <a:pt x="327660" y="456565"/>
                  </a:cubicBezTo>
                  <a:lnTo>
                    <a:pt x="433070" y="456565"/>
                  </a:lnTo>
                  <a:cubicBezTo>
                    <a:pt x="532130" y="456565"/>
                    <a:pt x="593090" y="487680"/>
                    <a:pt x="593090" y="558165"/>
                  </a:cubicBezTo>
                  <a:cubicBezTo>
                    <a:pt x="593090" y="626110"/>
                    <a:pt x="544830" y="654050"/>
                    <a:pt x="444500" y="655320"/>
                  </a:cubicBezTo>
                  <a:lnTo>
                    <a:pt x="30480" y="655320"/>
                  </a:lnTo>
                  <a:lnTo>
                    <a:pt x="30480" y="793115"/>
                  </a:lnTo>
                  <a:lnTo>
                    <a:pt x="442595" y="793115"/>
                  </a:lnTo>
                  <a:cubicBezTo>
                    <a:pt x="610235" y="793115"/>
                    <a:pt x="800100" y="765175"/>
                    <a:pt x="800100" y="558800"/>
                  </a:cubicBezTo>
                  <a:cubicBezTo>
                    <a:pt x="799465" y="332740"/>
                    <a:pt x="546735" y="336550"/>
                    <a:pt x="472440" y="336550"/>
                  </a:cubicBezTo>
                </a:path>
              </a:pathLst>
            </a:custGeom>
            <a:grpFill/>
            <a:ln w="6350" cap="flat">
              <a:noFill/>
              <a:prstDash val="solid"/>
              <a:miter/>
            </a:ln>
          </p:spPr>
          <p:txBody>
            <a:bodyPr rtlCol="0" anchor="ctr"/>
            <a:lstStyle/>
            <a:p>
              <a:endParaRPr lang="fr-FR"/>
            </a:p>
          </p:txBody>
        </p:sp>
      </p:grpSp>
      <p:sp>
        <p:nvSpPr>
          <p:cNvPr id="16" name="Espace réservé du pied de page 4">
            <a:extLst>
              <a:ext uri="{FF2B5EF4-FFF2-40B4-BE49-F238E27FC236}">
                <a16:creationId xmlns:a16="http://schemas.microsoft.com/office/drawing/2014/main" id="{B95C2719-BEA0-FFC7-8C7E-5BC639FED47C}"/>
              </a:ext>
            </a:extLst>
          </p:cNvPr>
          <p:cNvSpPr>
            <a:spLocks noGrp="1"/>
          </p:cNvSpPr>
          <p:nvPr>
            <p:ph type="ftr" sz="quarter" idx="3"/>
          </p:nvPr>
        </p:nvSpPr>
        <p:spPr>
          <a:xfrm>
            <a:off x="6096000" y="6319202"/>
            <a:ext cx="5572539" cy="365125"/>
          </a:xfrm>
          <a:prstGeom prst="rect">
            <a:avLst/>
          </a:prstGeom>
        </p:spPr>
        <p:txBody>
          <a:bodyPr vert="horz" lIns="91440" tIns="45720" rIns="91440" bIns="45720" rtlCol="0" anchor="ctr"/>
          <a:lstStyle>
            <a:lvl1pPr algn="l">
              <a:defRPr sz="900" b="0" i="0">
                <a:solidFill>
                  <a:schemeClr val="tx1">
                    <a:lumMod val="65000"/>
                    <a:lumOff val="35000"/>
                  </a:schemeClr>
                </a:solidFill>
                <a:latin typeface="CNES Sans Light" pitchFamily="2" charset="77"/>
              </a:defRPr>
            </a:lvl1pPr>
          </a:lstStyle>
          <a:p>
            <a:endParaRPr lang="fr-FR" dirty="0"/>
          </a:p>
        </p:txBody>
      </p:sp>
      <p:sp>
        <p:nvSpPr>
          <p:cNvPr id="5" name="Titre 1">
            <a:extLst>
              <a:ext uri="{FF2B5EF4-FFF2-40B4-BE49-F238E27FC236}">
                <a16:creationId xmlns:a16="http://schemas.microsoft.com/office/drawing/2014/main" id="{EB97FC96-65D9-93CA-00A0-A27FDB4F5174}"/>
              </a:ext>
            </a:extLst>
          </p:cNvPr>
          <p:cNvSpPr>
            <a:spLocks noGrp="1"/>
          </p:cNvSpPr>
          <p:nvPr>
            <p:ph type="title" hasCustomPrompt="1"/>
          </p:nvPr>
        </p:nvSpPr>
        <p:spPr>
          <a:xfrm>
            <a:off x="365124" y="364930"/>
            <a:ext cx="9236076" cy="1298460"/>
          </a:xfrm>
        </p:spPr>
        <p:txBody>
          <a:bodyPr anchor="t">
            <a:normAutofit/>
          </a:bodyPr>
          <a:lstStyle>
            <a:lvl1pPr algn="l">
              <a:defRPr sz="2800" cap="all" baseline="0">
                <a:solidFill>
                  <a:schemeClr val="tx1"/>
                </a:solidFill>
                <a:latin typeface="CNES Poster" pitchFamily="2" charset="77"/>
              </a:defRPr>
            </a:lvl1pPr>
          </a:lstStyle>
          <a:p>
            <a:r>
              <a:rPr lang="fr-FR" dirty="0"/>
              <a:t>MODIFIEZ LE STYLE DU TITRE</a:t>
            </a:r>
          </a:p>
        </p:txBody>
      </p:sp>
      <p:cxnSp>
        <p:nvCxnSpPr>
          <p:cNvPr id="8" name="Connecteur droit 7">
            <a:extLst>
              <a:ext uri="{FF2B5EF4-FFF2-40B4-BE49-F238E27FC236}">
                <a16:creationId xmlns:a16="http://schemas.microsoft.com/office/drawing/2014/main" id="{768B0BDF-456C-86BC-1866-90E8B159AC80}"/>
              </a:ext>
            </a:extLst>
          </p:cNvPr>
          <p:cNvCxnSpPr/>
          <p:nvPr userDrawn="1"/>
        </p:nvCxnSpPr>
        <p:spPr>
          <a:xfrm>
            <a:off x="0" y="6149975"/>
            <a:ext cx="12192000" cy="0"/>
          </a:xfrm>
          <a:prstGeom prst="line">
            <a:avLst/>
          </a:prstGeom>
          <a:ln w="12700">
            <a:gradFill flip="none" rotWithShape="1">
              <a:gsLst>
                <a:gs pos="100000">
                  <a:schemeClr val="accent4"/>
                </a:gs>
                <a:gs pos="45000">
                  <a:schemeClr val="accent2"/>
                </a:gs>
                <a:gs pos="75000">
                  <a:schemeClr val="accent3"/>
                </a:gs>
                <a:gs pos="14000">
                  <a:schemeClr val="tx2"/>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0" name="Espace réservé du texte 14">
            <a:extLst>
              <a:ext uri="{FF2B5EF4-FFF2-40B4-BE49-F238E27FC236}">
                <a16:creationId xmlns:a16="http://schemas.microsoft.com/office/drawing/2014/main" id="{304FD5EF-2E6D-33C7-96E7-766BF42E190E}"/>
              </a:ext>
            </a:extLst>
          </p:cNvPr>
          <p:cNvSpPr>
            <a:spLocks noGrp="1"/>
          </p:cNvSpPr>
          <p:nvPr>
            <p:ph type="body" sz="quarter" idx="23" hasCustomPrompt="1"/>
          </p:nvPr>
        </p:nvSpPr>
        <p:spPr>
          <a:xfrm>
            <a:off x="9629521" y="346074"/>
            <a:ext cx="2018959" cy="666937"/>
          </a:xfrm>
        </p:spPr>
        <p:txBody>
          <a:bodyPr/>
          <a:lstStyle>
            <a:lvl1pPr algn="r">
              <a:defRPr cap="all" baseline="0">
                <a:solidFill>
                  <a:schemeClr val="accent3"/>
                </a:solidFill>
              </a:defRPr>
            </a:lvl1pPr>
          </a:lstStyle>
          <a:p>
            <a:pPr lvl="0"/>
            <a:r>
              <a:rPr lang="fr-FR" dirty="0"/>
              <a:t>RAPPEL DE LA PARTIE</a:t>
            </a:r>
          </a:p>
        </p:txBody>
      </p:sp>
    </p:spTree>
    <p:extLst>
      <p:ext uri="{BB962C8B-B14F-4D97-AF65-F5344CB8AC3E}">
        <p14:creationId xmlns:p14="http://schemas.microsoft.com/office/powerpoint/2010/main" val="2750479199"/>
      </p:ext>
    </p:extLst>
  </p:cSld>
  <p:clrMapOvr>
    <a:masterClrMapping/>
  </p:clrMapOvr>
  <p:extLst>
    <p:ext uri="{DCECCB84-F9BA-43D5-87BE-67443E8EF086}">
      <p15:sldGuideLst xmlns:p15="http://schemas.microsoft.com/office/powerpoint/2012/main">
        <p15:guide id="1" orient="horz" pos="3874" userDrawn="1">
          <p15:clr>
            <a:srgbClr val="FBAE40"/>
          </p15:clr>
        </p15:guide>
        <p15:guide id="2" orient="horz" pos="3775"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LIDE UNE IMAGE + TEXTE CLAIR">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0EA642-94AF-4EF7-C1D4-7CF473DBA549}"/>
              </a:ext>
            </a:extLst>
          </p:cNvPr>
          <p:cNvSpPr>
            <a:spLocks noGrp="1"/>
          </p:cNvSpPr>
          <p:nvPr>
            <p:ph type="title" hasCustomPrompt="1"/>
          </p:nvPr>
        </p:nvSpPr>
        <p:spPr>
          <a:xfrm>
            <a:off x="365125" y="365125"/>
            <a:ext cx="5730875" cy="1325563"/>
          </a:xfrm>
        </p:spPr>
        <p:txBody>
          <a:bodyPr anchor="t">
            <a:normAutofit/>
          </a:bodyPr>
          <a:lstStyle>
            <a:lvl1pPr algn="l">
              <a:defRPr sz="2800">
                <a:solidFill>
                  <a:schemeClr val="tx1"/>
                </a:solidFill>
                <a:latin typeface="CNES Poster" pitchFamily="2" charset="77"/>
              </a:defRPr>
            </a:lvl1pPr>
          </a:lstStyle>
          <a:p>
            <a:r>
              <a:rPr lang="fr-FR" dirty="0"/>
              <a:t>MODIFIEZ LE STYLE </a:t>
            </a:r>
            <a:br>
              <a:rPr lang="fr-FR" dirty="0"/>
            </a:br>
            <a:r>
              <a:rPr lang="fr-FR" dirty="0"/>
              <a:t>DU TITRE</a:t>
            </a:r>
          </a:p>
        </p:txBody>
      </p:sp>
      <p:grpSp>
        <p:nvGrpSpPr>
          <p:cNvPr id="11" name="Groupe 10">
            <a:extLst>
              <a:ext uri="{FF2B5EF4-FFF2-40B4-BE49-F238E27FC236}">
                <a16:creationId xmlns:a16="http://schemas.microsoft.com/office/drawing/2014/main" id="{9FC8835A-7CFB-D691-6827-139C58D0C5DE}"/>
              </a:ext>
            </a:extLst>
          </p:cNvPr>
          <p:cNvGrpSpPr/>
          <p:nvPr userDrawn="1"/>
        </p:nvGrpSpPr>
        <p:grpSpPr>
          <a:xfrm>
            <a:off x="359170" y="6153060"/>
            <a:ext cx="781291" cy="704939"/>
            <a:chOff x="2295604" y="0"/>
            <a:chExt cx="7600791" cy="6858000"/>
          </a:xfrm>
        </p:grpSpPr>
        <p:sp>
          <p:nvSpPr>
            <p:cNvPr id="12" name="Forme libre 11">
              <a:extLst>
                <a:ext uri="{FF2B5EF4-FFF2-40B4-BE49-F238E27FC236}">
                  <a16:creationId xmlns:a16="http://schemas.microsoft.com/office/drawing/2014/main" id="{47729041-8899-A4AF-ABE4-A94CF572DC95}"/>
                </a:ext>
              </a:extLst>
            </p:cNvPr>
            <p:cNvSpPr/>
            <p:nvPr/>
          </p:nvSpPr>
          <p:spPr>
            <a:xfrm>
              <a:off x="2295604" y="0"/>
              <a:ext cx="7600791" cy="6858000"/>
            </a:xfrm>
            <a:custGeom>
              <a:avLst/>
              <a:gdLst>
                <a:gd name="connsiteX0" fmla="*/ 0 w 7600791"/>
                <a:gd name="connsiteY0" fmla="*/ 0 h 6858000"/>
                <a:gd name="connsiteX1" fmla="*/ 7600791 w 7600791"/>
                <a:gd name="connsiteY1" fmla="*/ 0 h 6858000"/>
                <a:gd name="connsiteX2" fmla="*/ 7600791 w 7600791"/>
                <a:gd name="connsiteY2" fmla="*/ 6858000 h 6858000"/>
                <a:gd name="connsiteX3" fmla="*/ 0 w 76007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600791" h="6858000">
                  <a:moveTo>
                    <a:pt x="0" y="0"/>
                  </a:moveTo>
                  <a:lnTo>
                    <a:pt x="7600791" y="0"/>
                  </a:lnTo>
                  <a:lnTo>
                    <a:pt x="7600791" y="6858000"/>
                  </a:lnTo>
                  <a:lnTo>
                    <a:pt x="0" y="6858000"/>
                  </a:lnTo>
                  <a:close/>
                </a:path>
              </a:pathLst>
            </a:custGeom>
            <a:solidFill>
              <a:srgbClr val="FFFFFF"/>
            </a:solidFill>
            <a:ln w="893" cap="flat">
              <a:noFill/>
              <a:prstDash val="solid"/>
              <a:miter/>
            </a:ln>
          </p:spPr>
          <p:txBody>
            <a:bodyPr rtlCol="0" anchor="ctr"/>
            <a:lstStyle/>
            <a:p>
              <a:endParaRPr lang="fr-FR"/>
            </a:p>
          </p:txBody>
        </p:sp>
        <p:grpSp>
          <p:nvGrpSpPr>
            <p:cNvPr id="13" name="Graphique 12">
              <a:extLst>
                <a:ext uri="{FF2B5EF4-FFF2-40B4-BE49-F238E27FC236}">
                  <a16:creationId xmlns:a16="http://schemas.microsoft.com/office/drawing/2014/main" id="{FA8D4AAA-C09A-C6CA-BA54-8F72EB9777F6}"/>
                </a:ext>
              </a:extLst>
            </p:cNvPr>
            <p:cNvGrpSpPr/>
            <p:nvPr/>
          </p:nvGrpSpPr>
          <p:grpSpPr>
            <a:xfrm>
              <a:off x="3189814" y="894132"/>
              <a:ext cx="2464444" cy="894132"/>
              <a:chOff x="3189814" y="894132"/>
              <a:chExt cx="2464444" cy="894132"/>
            </a:xfrm>
          </p:grpSpPr>
          <p:sp>
            <p:nvSpPr>
              <p:cNvPr id="62" name="Forme libre 61">
                <a:extLst>
                  <a:ext uri="{FF2B5EF4-FFF2-40B4-BE49-F238E27FC236}">
                    <a16:creationId xmlns:a16="http://schemas.microsoft.com/office/drawing/2014/main" id="{00CB1C74-08A1-4F67-DB6E-4C0065B969B8}"/>
                  </a:ext>
                </a:extLst>
              </p:cNvPr>
              <p:cNvSpPr/>
              <p:nvPr/>
            </p:nvSpPr>
            <p:spPr>
              <a:xfrm>
                <a:off x="3189814" y="894132"/>
                <a:ext cx="1166050" cy="894132"/>
              </a:xfrm>
              <a:custGeom>
                <a:avLst/>
                <a:gdLst>
                  <a:gd name="connsiteX0" fmla="*/ 1023871 w 1166050"/>
                  <a:gd name="connsiteY0" fmla="*/ 790414 h 894132"/>
                  <a:gd name="connsiteX1" fmla="*/ 1052486 w 1166050"/>
                  <a:gd name="connsiteY1" fmla="*/ 760013 h 894132"/>
                  <a:gd name="connsiteX2" fmla="*/ 1108821 w 1166050"/>
                  <a:gd name="connsiteY2" fmla="*/ 702789 h 894132"/>
                  <a:gd name="connsiteX3" fmla="*/ 1127600 w 1166050"/>
                  <a:gd name="connsiteY3" fmla="*/ 688482 h 894132"/>
                  <a:gd name="connsiteX4" fmla="*/ 1131177 w 1166050"/>
                  <a:gd name="connsiteY4" fmla="*/ 681329 h 894132"/>
                  <a:gd name="connsiteX5" fmla="*/ 1108821 w 1166050"/>
                  <a:gd name="connsiteY5" fmla="*/ 694741 h 894132"/>
                  <a:gd name="connsiteX6" fmla="*/ 1107033 w 1166050"/>
                  <a:gd name="connsiteY6" fmla="*/ 691165 h 894132"/>
                  <a:gd name="connsiteX7" fmla="*/ 1124917 w 1166050"/>
                  <a:gd name="connsiteY7" fmla="*/ 677753 h 894132"/>
                  <a:gd name="connsiteX8" fmla="*/ 1124023 w 1166050"/>
                  <a:gd name="connsiteY8" fmla="*/ 677753 h 894132"/>
                  <a:gd name="connsiteX9" fmla="*/ 1122234 w 1166050"/>
                  <a:gd name="connsiteY9" fmla="*/ 674176 h 894132"/>
                  <a:gd name="connsiteX10" fmla="*/ 1068582 w 1166050"/>
                  <a:gd name="connsiteY10" fmla="*/ 699212 h 894132"/>
                  <a:gd name="connsiteX11" fmla="*/ 1060534 w 1166050"/>
                  <a:gd name="connsiteY11" fmla="*/ 697424 h 894132"/>
                  <a:gd name="connsiteX12" fmla="*/ 991680 w 1166050"/>
                  <a:gd name="connsiteY12" fmla="*/ 737660 h 894132"/>
                  <a:gd name="connsiteX13" fmla="*/ 991680 w 1166050"/>
                  <a:gd name="connsiteY13" fmla="*/ 734083 h 894132"/>
                  <a:gd name="connsiteX14" fmla="*/ 961277 w 1166050"/>
                  <a:gd name="connsiteY14" fmla="*/ 745707 h 894132"/>
                  <a:gd name="connsiteX15" fmla="*/ 919249 w 1166050"/>
                  <a:gd name="connsiteY15" fmla="*/ 747495 h 894132"/>
                  <a:gd name="connsiteX16" fmla="*/ 857548 w 1166050"/>
                  <a:gd name="connsiteY16" fmla="*/ 758225 h 894132"/>
                  <a:gd name="connsiteX17" fmla="*/ 855760 w 1166050"/>
                  <a:gd name="connsiteY17" fmla="*/ 759119 h 894132"/>
                  <a:gd name="connsiteX18" fmla="*/ 824462 w 1166050"/>
                  <a:gd name="connsiteY18" fmla="*/ 771637 h 894132"/>
                  <a:gd name="connsiteX19" fmla="*/ 820885 w 1166050"/>
                  <a:gd name="connsiteY19" fmla="*/ 775213 h 894132"/>
                  <a:gd name="connsiteX20" fmla="*/ 809261 w 1166050"/>
                  <a:gd name="connsiteY20" fmla="*/ 785049 h 894132"/>
                  <a:gd name="connsiteX21" fmla="*/ 781540 w 1166050"/>
                  <a:gd name="connsiteY21" fmla="*/ 807402 h 894132"/>
                  <a:gd name="connsiteX22" fmla="*/ 778858 w 1166050"/>
                  <a:gd name="connsiteY22" fmla="*/ 808296 h 894132"/>
                  <a:gd name="connsiteX23" fmla="*/ 752031 w 1166050"/>
                  <a:gd name="connsiteY23" fmla="*/ 834226 h 894132"/>
                  <a:gd name="connsiteX24" fmla="*/ 746666 w 1166050"/>
                  <a:gd name="connsiteY24" fmla="*/ 835120 h 894132"/>
                  <a:gd name="connsiteX25" fmla="*/ 747560 w 1166050"/>
                  <a:gd name="connsiteY25" fmla="*/ 833332 h 894132"/>
                  <a:gd name="connsiteX26" fmla="*/ 752031 w 1166050"/>
                  <a:gd name="connsiteY26" fmla="*/ 826179 h 894132"/>
                  <a:gd name="connsiteX27" fmla="*/ 757396 w 1166050"/>
                  <a:gd name="connsiteY27" fmla="*/ 818132 h 894132"/>
                  <a:gd name="connsiteX28" fmla="*/ 764550 w 1166050"/>
                  <a:gd name="connsiteY28" fmla="*/ 808296 h 894132"/>
                  <a:gd name="connsiteX29" fmla="*/ 764550 w 1166050"/>
                  <a:gd name="connsiteY29" fmla="*/ 806508 h 894132"/>
                  <a:gd name="connsiteX30" fmla="*/ 761868 w 1166050"/>
                  <a:gd name="connsiteY30" fmla="*/ 805614 h 894132"/>
                  <a:gd name="connsiteX31" fmla="*/ 790482 w 1166050"/>
                  <a:gd name="connsiteY31" fmla="*/ 784155 h 894132"/>
                  <a:gd name="connsiteX32" fmla="*/ 788694 w 1166050"/>
                  <a:gd name="connsiteY32" fmla="*/ 782366 h 894132"/>
                  <a:gd name="connsiteX33" fmla="*/ 791377 w 1166050"/>
                  <a:gd name="connsiteY33" fmla="*/ 777896 h 894132"/>
                  <a:gd name="connsiteX34" fmla="*/ 792271 w 1166050"/>
                  <a:gd name="connsiteY34" fmla="*/ 776107 h 894132"/>
                  <a:gd name="connsiteX35" fmla="*/ 791377 w 1166050"/>
                  <a:gd name="connsiteY35" fmla="*/ 774319 h 894132"/>
                  <a:gd name="connsiteX36" fmla="*/ 783329 w 1166050"/>
                  <a:gd name="connsiteY36" fmla="*/ 779684 h 894132"/>
                  <a:gd name="connsiteX37" fmla="*/ 769915 w 1166050"/>
                  <a:gd name="connsiteY37" fmla="*/ 790414 h 894132"/>
                  <a:gd name="connsiteX38" fmla="*/ 767233 w 1166050"/>
                  <a:gd name="connsiteY38" fmla="*/ 790414 h 894132"/>
                  <a:gd name="connsiteX39" fmla="*/ 765444 w 1166050"/>
                  <a:gd name="connsiteY39" fmla="*/ 789519 h 894132"/>
                  <a:gd name="connsiteX40" fmla="*/ 765444 w 1166050"/>
                  <a:gd name="connsiteY40" fmla="*/ 788625 h 894132"/>
                  <a:gd name="connsiteX41" fmla="*/ 766339 w 1166050"/>
                  <a:gd name="connsiteY41" fmla="*/ 786837 h 894132"/>
                  <a:gd name="connsiteX42" fmla="*/ 767233 w 1166050"/>
                  <a:gd name="connsiteY42" fmla="*/ 785049 h 894132"/>
                  <a:gd name="connsiteX43" fmla="*/ 768127 w 1166050"/>
                  <a:gd name="connsiteY43" fmla="*/ 784155 h 894132"/>
                  <a:gd name="connsiteX44" fmla="*/ 769021 w 1166050"/>
                  <a:gd name="connsiteY44" fmla="*/ 782366 h 894132"/>
                  <a:gd name="connsiteX45" fmla="*/ 769915 w 1166050"/>
                  <a:gd name="connsiteY45" fmla="*/ 780578 h 894132"/>
                  <a:gd name="connsiteX46" fmla="*/ 771704 w 1166050"/>
                  <a:gd name="connsiteY46" fmla="*/ 777002 h 894132"/>
                  <a:gd name="connsiteX47" fmla="*/ 772598 w 1166050"/>
                  <a:gd name="connsiteY47" fmla="*/ 775213 h 894132"/>
                  <a:gd name="connsiteX48" fmla="*/ 774387 w 1166050"/>
                  <a:gd name="connsiteY48" fmla="*/ 772531 h 894132"/>
                  <a:gd name="connsiteX49" fmla="*/ 773492 w 1166050"/>
                  <a:gd name="connsiteY49" fmla="*/ 769849 h 894132"/>
                  <a:gd name="connsiteX50" fmla="*/ 785117 w 1166050"/>
                  <a:gd name="connsiteY50" fmla="*/ 760013 h 894132"/>
                  <a:gd name="connsiteX51" fmla="*/ 784223 w 1166050"/>
                  <a:gd name="connsiteY51" fmla="*/ 760013 h 894132"/>
                  <a:gd name="connsiteX52" fmla="*/ 803895 w 1166050"/>
                  <a:gd name="connsiteY52" fmla="*/ 749283 h 894132"/>
                  <a:gd name="connsiteX53" fmla="*/ 806578 w 1166050"/>
                  <a:gd name="connsiteY53" fmla="*/ 746601 h 894132"/>
                  <a:gd name="connsiteX54" fmla="*/ 779752 w 1166050"/>
                  <a:gd name="connsiteY54" fmla="*/ 760013 h 894132"/>
                  <a:gd name="connsiteX55" fmla="*/ 777069 w 1166050"/>
                  <a:gd name="connsiteY55" fmla="*/ 761801 h 894132"/>
                  <a:gd name="connsiteX56" fmla="*/ 772598 w 1166050"/>
                  <a:gd name="connsiteY56" fmla="*/ 760013 h 894132"/>
                  <a:gd name="connsiteX57" fmla="*/ 772598 w 1166050"/>
                  <a:gd name="connsiteY57" fmla="*/ 759119 h 894132"/>
                  <a:gd name="connsiteX58" fmla="*/ 782434 w 1166050"/>
                  <a:gd name="connsiteY58" fmla="*/ 751072 h 894132"/>
                  <a:gd name="connsiteX59" fmla="*/ 786011 w 1166050"/>
                  <a:gd name="connsiteY59" fmla="*/ 752860 h 894132"/>
                  <a:gd name="connsiteX60" fmla="*/ 977372 w 1166050"/>
                  <a:gd name="connsiteY60" fmla="*/ 699212 h 894132"/>
                  <a:gd name="connsiteX61" fmla="*/ 992574 w 1166050"/>
                  <a:gd name="connsiteY61" fmla="*/ 689377 h 894132"/>
                  <a:gd name="connsiteX62" fmla="*/ 1017612 w 1166050"/>
                  <a:gd name="connsiteY62" fmla="*/ 672388 h 894132"/>
                  <a:gd name="connsiteX63" fmla="*/ 1046227 w 1166050"/>
                  <a:gd name="connsiteY63" fmla="*/ 633940 h 894132"/>
                  <a:gd name="connsiteX64" fmla="*/ 1044438 w 1166050"/>
                  <a:gd name="connsiteY64" fmla="*/ 630364 h 894132"/>
                  <a:gd name="connsiteX65" fmla="*/ 970219 w 1166050"/>
                  <a:gd name="connsiteY65" fmla="*/ 685800 h 894132"/>
                  <a:gd name="connsiteX66" fmla="*/ 858442 w 1166050"/>
                  <a:gd name="connsiteY66" fmla="*/ 706365 h 894132"/>
                  <a:gd name="connsiteX67" fmla="*/ 866490 w 1166050"/>
                  <a:gd name="connsiteY67" fmla="*/ 702789 h 894132"/>
                  <a:gd name="connsiteX68" fmla="*/ 873644 w 1166050"/>
                  <a:gd name="connsiteY68" fmla="*/ 692953 h 894132"/>
                  <a:gd name="connsiteX69" fmla="*/ 879009 w 1166050"/>
                  <a:gd name="connsiteY69" fmla="*/ 692953 h 894132"/>
                  <a:gd name="connsiteX70" fmla="*/ 882586 w 1166050"/>
                  <a:gd name="connsiteY70" fmla="*/ 689377 h 894132"/>
                  <a:gd name="connsiteX71" fmla="*/ 889740 w 1166050"/>
                  <a:gd name="connsiteY71" fmla="*/ 687588 h 894132"/>
                  <a:gd name="connsiteX72" fmla="*/ 866490 w 1166050"/>
                  <a:gd name="connsiteY72" fmla="*/ 687588 h 894132"/>
                  <a:gd name="connsiteX73" fmla="*/ 871855 w 1166050"/>
                  <a:gd name="connsiteY73" fmla="*/ 677753 h 894132"/>
                  <a:gd name="connsiteX74" fmla="*/ 879009 w 1166050"/>
                  <a:gd name="connsiteY74" fmla="*/ 677753 h 894132"/>
                  <a:gd name="connsiteX75" fmla="*/ 882586 w 1166050"/>
                  <a:gd name="connsiteY75" fmla="*/ 670600 h 894132"/>
                  <a:gd name="connsiteX76" fmla="*/ 955017 w 1166050"/>
                  <a:gd name="connsiteY76" fmla="*/ 630364 h 894132"/>
                  <a:gd name="connsiteX77" fmla="*/ 941604 w 1166050"/>
                  <a:gd name="connsiteY77" fmla="*/ 632152 h 894132"/>
                  <a:gd name="connsiteX78" fmla="*/ 945181 w 1166050"/>
                  <a:gd name="connsiteY78" fmla="*/ 626787 h 894132"/>
                  <a:gd name="connsiteX79" fmla="*/ 997939 w 1166050"/>
                  <a:gd name="connsiteY79" fmla="*/ 604434 h 894132"/>
                  <a:gd name="connsiteX80" fmla="*/ 979161 w 1166050"/>
                  <a:gd name="connsiteY80" fmla="*/ 604434 h 894132"/>
                  <a:gd name="connsiteX81" fmla="*/ 988997 w 1166050"/>
                  <a:gd name="connsiteY81" fmla="*/ 599069 h 894132"/>
                  <a:gd name="connsiteX82" fmla="*/ 988997 w 1166050"/>
                  <a:gd name="connsiteY82" fmla="*/ 593704 h 894132"/>
                  <a:gd name="connsiteX83" fmla="*/ 992574 w 1166050"/>
                  <a:gd name="connsiteY83" fmla="*/ 591916 h 894132"/>
                  <a:gd name="connsiteX84" fmla="*/ 988997 w 1166050"/>
                  <a:gd name="connsiteY84" fmla="*/ 590128 h 894132"/>
                  <a:gd name="connsiteX85" fmla="*/ 998833 w 1166050"/>
                  <a:gd name="connsiteY85" fmla="*/ 584763 h 894132"/>
                  <a:gd name="connsiteX86" fmla="*/ 993468 w 1166050"/>
                  <a:gd name="connsiteY86" fmla="*/ 582975 h 894132"/>
                  <a:gd name="connsiteX87" fmla="*/ 1015823 w 1166050"/>
                  <a:gd name="connsiteY87" fmla="*/ 573139 h 894132"/>
                  <a:gd name="connsiteX88" fmla="*/ 1008670 w 1166050"/>
                  <a:gd name="connsiteY88" fmla="*/ 569563 h 894132"/>
                  <a:gd name="connsiteX89" fmla="*/ 1012247 w 1166050"/>
                  <a:gd name="connsiteY89" fmla="*/ 567774 h 894132"/>
                  <a:gd name="connsiteX90" fmla="*/ 1008670 w 1166050"/>
                  <a:gd name="connsiteY90" fmla="*/ 567774 h 894132"/>
                  <a:gd name="connsiteX91" fmla="*/ 1006881 w 1166050"/>
                  <a:gd name="connsiteY91" fmla="*/ 560621 h 894132"/>
                  <a:gd name="connsiteX92" fmla="*/ 1022083 w 1166050"/>
                  <a:gd name="connsiteY92" fmla="*/ 520385 h 894132"/>
                  <a:gd name="connsiteX93" fmla="*/ 1018506 w 1166050"/>
                  <a:gd name="connsiteY93" fmla="*/ 518597 h 894132"/>
                  <a:gd name="connsiteX94" fmla="*/ 949652 w 1166050"/>
                  <a:gd name="connsiteY94" fmla="*/ 550786 h 894132"/>
                  <a:gd name="connsiteX95" fmla="*/ 938027 w 1166050"/>
                  <a:gd name="connsiteY95" fmla="*/ 550786 h 894132"/>
                  <a:gd name="connsiteX96" fmla="*/ 909412 w 1166050"/>
                  <a:gd name="connsiteY96" fmla="*/ 548998 h 894132"/>
                  <a:gd name="connsiteX97" fmla="*/ 892422 w 1166050"/>
                  <a:gd name="connsiteY97" fmla="*/ 535586 h 894132"/>
                  <a:gd name="connsiteX98" fmla="*/ 850394 w 1166050"/>
                  <a:gd name="connsiteY98" fmla="*/ 515021 h 894132"/>
                  <a:gd name="connsiteX99" fmla="*/ 720734 w 1166050"/>
                  <a:gd name="connsiteY99" fmla="*/ 496244 h 894132"/>
                  <a:gd name="connsiteX100" fmla="*/ 779752 w 1166050"/>
                  <a:gd name="connsiteY100" fmla="*/ 479255 h 894132"/>
                  <a:gd name="connsiteX101" fmla="*/ 865596 w 1166050"/>
                  <a:gd name="connsiteY101" fmla="*/ 462267 h 894132"/>
                  <a:gd name="connsiteX102" fmla="*/ 848606 w 1166050"/>
                  <a:gd name="connsiteY102" fmla="*/ 462267 h 894132"/>
                  <a:gd name="connsiteX103" fmla="*/ 776175 w 1166050"/>
                  <a:gd name="connsiteY103" fmla="*/ 472102 h 894132"/>
                  <a:gd name="connsiteX104" fmla="*/ 726993 w 1166050"/>
                  <a:gd name="connsiteY104" fmla="*/ 485514 h 894132"/>
                  <a:gd name="connsiteX105" fmla="*/ 700167 w 1166050"/>
                  <a:gd name="connsiteY105" fmla="*/ 497138 h 894132"/>
                  <a:gd name="connsiteX106" fmla="*/ 700167 w 1166050"/>
                  <a:gd name="connsiteY106" fmla="*/ 491773 h 894132"/>
                  <a:gd name="connsiteX107" fmla="*/ 764550 w 1166050"/>
                  <a:gd name="connsiteY107" fmla="*/ 449749 h 894132"/>
                  <a:gd name="connsiteX108" fmla="*/ 853971 w 1166050"/>
                  <a:gd name="connsiteY108" fmla="*/ 453325 h 894132"/>
                  <a:gd name="connsiteX109" fmla="*/ 918354 w 1166050"/>
                  <a:gd name="connsiteY109" fmla="*/ 464949 h 894132"/>
                  <a:gd name="connsiteX110" fmla="*/ 935344 w 1166050"/>
                  <a:gd name="connsiteY110" fmla="*/ 480149 h 894132"/>
                  <a:gd name="connsiteX111" fmla="*/ 965748 w 1166050"/>
                  <a:gd name="connsiteY111" fmla="*/ 487302 h 894132"/>
                  <a:gd name="connsiteX112" fmla="*/ 965748 w 1166050"/>
                  <a:gd name="connsiteY112" fmla="*/ 477467 h 894132"/>
                  <a:gd name="connsiteX113" fmla="*/ 988103 w 1166050"/>
                  <a:gd name="connsiteY113" fmla="*/ 475679 h 894132"/>
                  <a:gd name="connsiteX114" fmla="*/ 969324 w 1166050"/>
                  <a:gd name="connsiteY114" fmla="*/ 439913 h 894132"/>
                  <a:gd name="connsiteX115" fmla="*/ 971113 w 1166050"/>
                  <a:gd name="connsiteY115" fmla="*/ 436337 h 894132"/>
                  <a:gd name="connsiteX116" fmla="*/ 1011352 w 1166050"/>
                  <a:gd name="connsiteY116" fmla="*/ 470314 h 894132"/>
                  <a:gd name="connsiteX117" fmla="*/ 1036390 w 1166050"/>
                  <a:gd name="connsiteY117" fmla="*/ 468526 h 894132"/>
                  <a:gd name="connsiteX118" fmla="*/ 997045 w 1166050"/>
                  <a:gd name="connsiteY118" fmla="*/ 417560 h 894132"/>
                  <a:gd name="connsiteX119" fmla="*/ 997045 w 1166050"/>
                  <a:gd name="connsiteY119" fmla="*/ 410407 h 894132"/>
                  <a:gd name="connsiteX120" fmla="*/ 991680 w 1166050"/>
                  <a:gd name="connsiteY120" fmla="*/ 406831 h 894132"/>
                  <a:gd name="connsiteX121" fmla="*/ 991680 w 1166050"/>
                  <a:gd name="connsiteY121" fmla="*/ 399677 h 894132"/>
                  <a:gd name="connsiteX122" fmla="*/ 983632 w 1166050"/>
                  <a:gd name="connsiteY122" fmla="*/ 384477 h 894132"/>
                  <a:gd name="connsiteX123" fmla="*/ 978267 w 1166050"/>
                  <a:gd name="connsiteY123" fmla="*/ 354077 h 894132"/>
                  <a:gd name="connsiteX124" fmla="*/ 971113 w 1166050"/>
                  <a:gd name="connsiteY124" fmla="*/ 325464 h 894132"/>
                  <a:gd name="connsiteX125" fmla="*/ 955911 w 1166050"/>
                  <a:gd name="connsiteY125" fmla="*/ 244098 h 894132"/>
                  <a:gd name="connsiteX126" fmla="*/ 989891 w 1166050"/>
                  <a:gd name="connsiteY126" fmla="*/ 158262 h 894132"/>
                  <a:gd name="connsiteX127" fmla="*/ 1037284 w 1166050"/>
                  <a:gd name="connsiteY127" fmla="*/ 104614 h 894132"/>
                  <a:gd name="connsiteX128" fmla="*/ 1069476 w 1166050"/>
                  <a:gd name="connsiteY128" fmla="*/ 50966 h 894132"/>
                  <a:gd name="connsiteX129" fmla="*/ 1121340 w 1166050"/>
                  <a:gd name="connsiteY129" fmla="*/ 16989 h 894132"/>
                  <a:gd name="connsiteX130" fmla="*/ 1166051 w 1166050"/>
                  <a:gd name="connsiteY130" fmla="*/ 0 h 894132"/>
                  <a:gd name="connsiteX131" fmla="*/ 0 w 1166050"/>
                  <a:gd name="connsiteY131" fmla="*/ 0 h 894132"/>
                  <a:gd name="connsiteX132" fmla="*/ 0 w 1166050"/>
                  <a:gd name="connsiteY132" fmla="*/ 894133 h 894132"/>
                  <a:gd name="connsiteX133" fmla="*/ 828933 w 1166050"/>
                  <a:gd name="connsiteY133" fmla="*/ 894133 h 894132"/>
                  <a:gd name="connsiteX134" fmla="*/ 938027 w 1166050"/>
                  <a:gd name="connsiteY134" fmla="*/ 837803 h 894132"/>
                  <a:gd name="connsiteX135" fmla="*/ 1023871 w 1166050"/>
                  <a:gd name="connsiteY135" fmla="*/ 790414 h 894132"/>
                  <a:gd name="connsiteX136" fmla="*/ 764550 w 1166050"/>
                  <a:gd name="connsiteY136" fmla="*/ 668812 h 894132"/>
                  <a:gd name="connsiteX137" fmla="*/ 756502 w 1166050"/>
                  <a:gd name="connsiteY137" fmla="*/ 667023 h 894132"/>
                  <a:gd name="connsiteX138" fmla="*/ 777069 w 1166050"/>
                  <a:gd name="connsiteY138" fmla="*/ 655400 h 894132"/>
                  <a:gd name="connsiteX139" fmla="*/ 788694 w 1166050"/>
                  <a:gd name="connsiteY139" fmla="*/ 651823 h 894132"/>
                  <a:gd name="connsiteX140" fmla="*/ 800319 w 1166050"/>
                  <a:gd name="connsiteY140" fmla="*/ 658976 h 894132"/>
                  <a:gd name="connsiteX141" fmla="*/ 764550 w 1166050"/>
                  <a:gd name="connsiteY141" fmla="*/ 668812 h 894132"/>
                  <a:gd name="connsiteX142" fmla="*/ 505229 w 1166050"/>
                  <a:gd name="connsiteY142" fmla="*/ 632152 h 894132"/>
                  <a:gd name="connsiteX143" fmla="*/ 503441 w 1166050"/>
                  <a:gd name="connsiteY143" fmla="*/ 628576 h 894132"/>
                  <a:gd name="connsiteX144" fmla="*/ 557988 w 1166050"/>
                  <a:gd name="connsiteY144" fmla="*/ 542739 h 894132"/>
                  <a:gd name="connsiteX145" fmla="*/ 615217 w 1166050"/>
                  <a:gd name="connsiteY145" fmla="*/ 495350 h 894132"/>
                  <a:gd name="connsiteX146" fmla="*/ 710003 w 1166050"/>
                  <a:gd name="connsiteY146" fmla="*/ 421137 h 894132"/>
                  <a:gd name="connsiteX147" fmla="*/ 753820 w 1166050"/>
                  <a:gd name="connsiteY147" fmla="*/ 422925 h 894132"/>
                  <a:gd name="connsiteX148" fmla="*/ 733253 w 1166050"/>
                  <a:gd name="connsiteY148" fmla="*/ 432760 h 894132"/>
                  <a:gd name="connsiteX149" fmla="*/ 727888 w 1166050"/>
                  <a:gd name="connsiteY149" fmla="*/ 430972 h 894132"/>
                  <a:gd name="connsiteX150" fmla="*/ 729676 w 1166050"/>
                  <a:gd name="connsiteY150" fmla="*/ 425607 h 894132"/>
                  <a:gd name="connsiteX151" fmla="*/ 676023 w 1166050"/>
                  <a:gd name="connsiteY151" fmla="*/ 474785 h 894132"/>
                  <a:gd name="connsiteX152" fmla="*/ 637572 w 1166050"/>
                  <a:gd name="connsiteY152" fmla="*/ 518597 h 894132"/>
                  <a:gd name="connsiteX153" fmla="*/ 635784 w 1166050"/>
                  <a:gd name="connsiteY153" fmla="*/ 515021 h 894132"/>
                  <a:gd name="connsiteX154" fmla="*/ 505229 w 1166050"/>
                  <a:gd name="connsiteY154" fmla="*/ 632152 h 894132"/>
                  <a:gd name="connsiteX155" fmla="*/ 645620 w 1166050"/>
                  <a:gd name="connsiteY155" fmla="*/ 520385 h 894132"/>
                  <a:gd name="connsiteX156" fmla="*/ 640255 w 1166050"/>
                  <a:gd name="connsiteY156" fmla="*/ 527538 h 894132"/>
                  <a:gd name="connsiteX157" fmla="*/ 633101 w 1166050"/>
                  <a:gd name="connsiteY157" fmla="*/ 534692 h 894132"/>
                  <a:gd name="connsiteX158" fmla="*/ 629524 w 1166050"/>
                  <a:gd name="connsiteY158" fmla="*/ 532903 h 894132"/>
                  <a:gd name="connsiteX159" fmla="*/ 642938 w 1166050"/>
                  <a:gd name="connsiteY159" fmla="*/ 517703 h 894132"/>
                  <a:gd name="connsiteX160" fmla="*/ 645620 w 1166050"/>
                  <a:gd name="connsiteY160" fmla="*/ 520385 h 894132"/>
                  <a:gd name="connsiteX161" fmla="*/ 724311 w 1166050"/>
                  <a:gd name="connsiteY161" fmla="*/ 773425 h 894132"/>
                  <a:gd name="connsiteX162" fmla="*/ 719840 w 1166050"/>
                  <a:gd name="connsiteY162" fmla="*/ 778790 h 894132"/>
                  <a:gd name="connsiteX163" fmla="*/ 721628 w 1166050"/>
                  <a:gd name="connsiteY163" fmla="*/ 781472 h 894132"/>
                  <a:gd name="connsiteX164" fmla="*/ 709109 w 1166050"/>
                  <a:gd name="connsiteY164" fmla="*/ 790414 h 894132"/>
                  <a:gd name="connsiteX165" fmla="*/ 706426 w 1166050"/>
                  <a:gd name="connsiteY165" fmla="*/ 790414 h 894132"/>
                  <a:gd name="connsiteX166" fmla="*/ 700167 w 1166050"/>
                  <a:gd name="connsiteY166" fmla="*/ 796673 h 894132"/>
                  <a:gd name="connsiteX167" fmla="*/ 691225 w 1166050"/>
                  <a:gd name="connsiteY167" fmla="*/ 794884 h 894132"/>
                  <a:gd name="connsiteX168" fmla="*/ 703744 w 1166050"/>
                  <a:gd name="connsiteY168" fmla="*/ 783261 h 894132"/>
                  <a:gd name="connsiteX169" fmla="*/ 710898 w 1166050"/>
                  <a:gd name="connsiteY169" fmla="*/ 776107 h 894132"/>
                  <a:gd name="connsiteX170" fmla="*/ 714474 w 1166050"/>
                  <a:gd name="connsiteY170" fmla="*/ 772531 h 894132"/>
                  <a:gd name="connsiteX171" fmla="*/ 724311 w 1166050"/>
                  <a:gd name="connsiteY171" fmla="*/ 773425 h 894132"/>
                  <a:gd name="connsiteX172" fmla="*/ 693908 w 1166050"/>
                  <a:gd name="connsiteY172" fmla="*/ 760013 h 894132"/>
                  <a:gd name="connsiteX173" fmla="*/ 674235 w 1166050"/>
                  <a:gd name="connsiteY173" fmla="*/ 773425 h 894132"/>
                  <a:gd name="connsiteX174" fmla="*/ 651880 w 1166050"/>
                  <a:gd name="connsiteY174" fmla="*/ 784155 h 894132"/>
                  <a:gd name="connsiteX175" fmla="*/ 649197 w 1166050"/>
                  <a:gd name="connsiteY175" fmla="*/ 783261 h 894132"/>
                  <a:gd name="connsiteX176" fmla="*/ 632207 w 1166050"/>
                  <a:gd name="connsiteY176" fmla="*/ 796673 h 894132"/>
                  <a:gd name="connsiteX177" fmla="*/ 629524 w 1166050"/>
                  <a:gd name="connsiteY177" fmla="*/ 799355 h 894132"/>
                  <a:gd name="connsiteX178" fmla="*/ 626842 w 1166050"/>
                  <a:gd name="connsiteY178" fmla="*/ 802037 h 894132"/>
                  <a:gd name="connsiteX179" fmla="*/ 623265 w 1166050"/>
                  <a:gd name="connsiteY179" fmla="*/ 805614 h 894132"/>
                  <a:gd name="connsiteX180" fmla="*/ 620582 w 1166050"/>
                  <a:gd name="connsiteY180" fmla="*/ 808296 h 894132"/>
                  <a:gd name="connsiteX181" fmla="*/ 617005 w 1166050"/>
                  <a:gd name="connsiteY181" fmla="*/ 807402 h 894132"/>
                  <a:gd name="connsiteX182" fmla="*/ 614323 w 1166050"/>
                  <a:gd name="connsiteY182" fmla="*/ 809190 h 894132"/>
                  <a:gd name="connsiteX183" fmla="*/ 611640 w 1166050"/>
                  <a:gd name="connsiteY183" fmla="*/ 810979 h 894132"/>
                  <a:gd name="connsiteX184" fmla="*/ 609852 w 1166050"/>
                  <a:gd name="connsiteY184" fmla="*/ 810979 h 894132"/>
                  <a:gd name="connsiteX185" fmla="*/ 603592 w 1166050"/>
                  <a:gd name="connsiteY185" fmla="*/ 816343 h 894132"/>
                  <a:gd name="connsiteX186" fmla="*/ 593756 w 1166050"/>
                  <a:gd name="connsiteY186" fmla="*/ 827073 h 894132"/>
                  <a:gd name="connsiteX187" fmla="*/ 593756 w 1166050"/>
                  <a:gd name="connsiteY187" fmla="*/ 827967 h 894132"/>
                  <a:gd name="connsiteX188" fmla="*/ 592862 w 1166050"/>
                  <a:gd name="connsiteY188" fmla="*/ 828861 h 894132"/>
                  <a:gd name="connsiteX189" fmla="*/ 591968 w 1166050"/>
                  <a:gd name="connsiteY189" fmla="*/ 829755 h 894132"/>
                  <a:gd name="connsiteX190" fmla="*/ 591073 w 1166050"/>
                  <a:gd name="connsiteY190" fmla="*/ 831544 h 894132"/>
                  <a:gd name="connsiteX191" fmla="*/ 589285 w 1166050"/>
                  <a:gd name="connsiteY191" fmla="*/ 832438 h 894132"/>
                  <a:gd name="connsiteX192" fmla="*/ 588391 w 1166050"/>
                  <a:gd name="connsiteY192" fmla="*/ 831544 h 894132"/>
                  <a:gd name="connsiteX193" fmla="*/ 587496 w 1166050"/>
                  <a:gd name="connsiteY193" fmla="*/ 830650 h 894132"/>
                  <a:gd name="connsiteX194" fmla="*/ 585708 w 1166050"/>
                  <a:gd name="connsiteY194" fmla="*/ 827967 h 894132"/>
                  <a:gd name="connsiteX195" fmla="*/ 585708 w 1166050"/>
                  <a:gd name="connsiteY195" fmla="*/ 827073 h 894132"/>
                  <a:gd name="connsiteX196" fmla="*/ 591073 w 1166050"/>
                  <a:gd name="connsiteY196" fmla="*/ 820814 h 894132"/>
                  <a:gd name="connsiteX197" fmla="*/ 592862 w 1166050"/>
                  <a:gd name="connsiteY197" fmla="*/ 819026 h 894132"/>
                  <a:gd name="connsiteX198" fmla="*/ 595544 w 1166050"/>
                  <a:gd name="connsiteY198" fmla="*/ 815449 h 894132"/>
                  <a:gd name="connsiteX199" fmla="*/ 596439 w 1166050"/>
                  <a:gd name="connsiteY199" fmla="*/ 813661 h 894132"/>
                  <a:gd name="connsiteX200" fmla="*/ 601804 w 1166050"/>
                  <a:gd name="connsiteY200" fmla="*/ 806508 h 894132"/>
                  <a:gd name="connsiteX201" fmla="*/ 602698 w 1166050"/>
                  <a:gd name="connsiteY201" fmla="*/ 805614 h 894132"/>
                  <a:gd name="connsiteX202" fmla="*/ 605381 w 1166050"/>
                  <a:gd name="connsiteY202" fmla="*/ 802037 h 894132"/>
                  <a:gd name="connsiteX203" fmla="*/ 607169 w 1166050"/>
                  <a:gd name="connsiteY203" fmla="*/ 798461 h 894132"/>
                  <a:gd name="connsiteX204" fmla="*/ 607169 w 1166050"/>
                  <a:gd name="connsiteY204" fmla="*/ 797567 h 894132"/>
                  <a:gd name="connsiteX205" fmla="*/ 608958 w 1166050"/>
                  <a:gd name="connsiteY205" fmla="*/ 793990 h 894132"/>
                  <a:gd name="connsiteX206" fmla="*/ 608958 w 1166050"/>
                  <a:gd name="connsiteY206" fmla="*/ 793096 h 894132"/>
                  <a:gd name="connsiteX207" fmla="*/ 609852 w 1166050"/>
                  <a:gd name="connsiteY207" fmla="*/ 791308 h 894132"/>
                  <a:gd name="connsiteX208" fmla="*/ 610746 w 1166050"/>
                  <a:gd name="connsiteY208" fmla="*/ 788625 h 894132"/>
                  <a:gd name="connsiteX209" fmla="*/ 610746 w 1166050"/>
                  <a:gd name="connsiteY209" fmla="*/ 787731 h 894132"/>
                  <a:gd name="connsiteX210" fmla="*/ 617900 w 1166050"/>
                  <a:gd name="connsiteY210" fmla="*/ 778790 h 894132"/>
                  <a:gd name="connsiteX211" fmla="*/ 617005 w 1166050"/>
                  <a:gd name="connsiteY211" fmla="*/ 778790 h 894132"/>
                  <a:gd name="connsiteX212" fmla="*/ 610746 w 1166050"/>
                  <a:gd name="connsiteY212" fmla="*/ 784155 h 894132"/>
                  <a:gd name="connsiteX213" fmla="*/ 608063 w 1166050"/>
                  <a:gd name="connsiteY213" fmla="*/ 781472 h 894132"/>
                  <a:gd name="connsiteX214" fmla="*/ 611640 w 1166050"/>
                  <a:gd name="connsiteY214" fmla="*/ 777896 h 894132"/>
                  <a:gd name="connsiteX215" fmla="*/ 620582 w 1166050"/>
                  <a:gd name="connsiteY215" fmla="*/ 768954 h 894132"/>
                  <a:gd name="connsiteX216" fmla="*/ 625948 w 1166050"/>
                  <a:gd name="connsiteY216" fmla="*/ 765378 h 894132"/>
                  <a:gd name="connsiteX217" fmla="*/ 626842 w 1166050"/>
                  <a:gd name="connsiteY217" fmla="*/ 764484 h 894132"/>
                  <a:gd name="connsiteX218" fmla="*/ 630419 w 1166050"/>
                  <a:gd name="connsiteY218" fmla="*/ 760013 h 894132"/>
                  <a:gd name="connsiteX219" fmla="*/ 694802 w 1166050"/>
                  <a:gd name="connsiteY219" fmla="*/ 734977 h 894132"/>
                  <a:gd name="connsiteX220" fmla="*/ 721628 w 1166050"/>
                  <a:gd name="connsiteY220" fmla="*/ 734977 h 894132"/>
                  <a:gd name="connsiteX221" fmla="*/ 736830 w 1166050"/>
                  <a:gd name="connsiteY221" fmla="*/ 738554 h 894132"/>
                  <a:gd name="connsiteX222" fmla="*/ 693908 w 1166050"/>
                  <a:gd name="connsiteY222" fmla="*/ 760013 h 894132"/>
                  <a:gd name="connsiteX223" fmla="*/ 728782 w 1166050"/>
                  <a:gd name="connsiteY223" fmla="*/ 641988 h 894132"/>
                  <a:gd name="connsiteX224" fmla="*/ 735935 w 1166050"/>
                  <a:gd name="connsiteY224" fmla="*/ 638411 h 894132"/>
                  <a:gd name="connsiteX225" fmla="*/ 722522 w 1166050"/>
                  <a:gd name="connsiteY225" fmla="*/ 638411 h 894132"/>
                  <a:gd name="connsiteX226" fmla="*/ 720734 w 1166050"/>
                  <a:gd name="connsiteY226" fmla="*/ 634834 h 894132"/>
                  <a:gd name="connsiteX227" fmla="*/ 693908 w 1166050"/>
                  <a:gd name="connsiteY227" fmla="*/ 641988 h 894132"/>
                  <a:gd name="connsiteX228" fmla="*/ 658139 w 1166050"/>
                  <a:gd name="connsiteY228" fmla="*/ 657188 h 894132"/>
                  <a:gd name="connsiteX229" fmla="*/ 604486 w 1166050"/>
                  <a:gd name="connsiteY229" fmla="*/ 685800 h 894132"/>
                  <a:gd name="connsiteX230" fmla="*/ 602698 w 1166050"/>
                  <a:gd name="connsiteY230" fmla="*/ 682223 h 894132"/>
                  <a:gd name="connsiteX231" fmla="*/ 614323 w 1166050"/>
                  <a:gd name="connsiteY231" fmla="*/ 670600 h 894132"/>
                  <a:gd name="connsiteX232" fmla="*/ 612534 w 1166050"/>
                  <a:gd name="connsiteY232" fmla="*/ 667023 h 894132"/>
                  <a:gd name="connsiteX233" fmla="*/ 661716 w 1166050"/>
                  <a:gd name="connsiteY233" fmla="*/ 623211 h 894132"/>
                  <a:gd name="connsiteX234" fmla="*/ 661716 w 1166050"/>
                  <a:gd name="connsiteY234" fmla="*/ 617846 h 894132"/>
                  <a:gd name="connsiteX235" fmla="*/ 678706 w 1166050"/>
                  <a:gd name="connsiteY235" fmla="*/ 599069 h 894132"/>
                  <a:gd name="connsiteX236" fmla="*/ 695696 w 1166050"/>
                  <a:gd name="connsiteY236" fmla="*/ 583869 h 894132"/>
                  <a:gd name="connsiteX237" fmla="*/ 690331 w 1166050"/>
                  <a:gd name="connsiteY237" fmla="*/ 578504 h 894132"/>
                  <a:gd name="connsiteX238" fmla="*/ 669764 w 1166050"/>
                  <a:gd name="connsiteY238" fmla="*/ 576716 h 894132"/>
                  <a:gd name="connsiteX239" fmla="*/ 680494 w 1166050"/>
                  <a:gd name="connsiteY239" fmla="*/ 570457 h 894132"/>
                  <a:gd name="connsiteX240" fmla="*/ 676918 w 1166050"/>
                  <a:gd name="connsiteY240" fmla="*/ 567774 h 894132"/>
                  <a:gd name="connsiteX241" fmla="*/ 684965 w 1166050"/>
                  <a:gd name="connsiteY241" fmla="*/ 559727 h 894132"/>
                  <a:gd name="connsiteX242" fmla="*/ 705532 w 1166050"/>
                  <a:gd name="connsiteY242" fmla="*/ 552574 h 894132"/>
                  <a:gd name="connsiteX243" fmla="*/ 667975 w 1166050"/>
                  <a:gd name="connsiteY243" fmla="*/ 548998 h 894132"/>
                  <a:gd name="connsiteX244" fmla="*/ 710003 w 1166050"/>
                  <a:gd name="connsiteY244" fmla="*/ 498032 h 894132"/>
                  <a:gd name="connsiteX245" fmla="*/ 715369 w 1166050"/>
                  <a:gd name="connsiteY245" fmla="*/ 499820 h 894132"/>
                  <a:gd name="connsiteX246" fmla="*/ 701955 w 1166050"/>
                  <a:gd name="connsiteY246" fmla="*/ 516809 h 894132"/>
                  <a:gd name="connsiteX247" fmla="*/ 742195 w 1166050"/>
                  <a:gd name="connsiteY247" fmla="*/ 526644 h 894132"/>
                  <a:gd name="connsiteX248" fmla="*/ 735041 w 1166050"/>
                  <a:gd name="connsiteY248" fmla="*/ 528433 h 894132"/>
                  <a:gd name="connsiteX249" fmla="*/ 761868 w 1166050"/>
                  <a:gd name="connsiteY249" fmla="*/ 536480 h 894132"/>
                  <a:gd name="connsiteX250" fmla="*/ 746666 w 1166050"/>
                  <a:gd name="connsiteY250" fmla="*/ 536480 h 894132"/>
                  <a:gd name="connsiteX251" fmla="*/ 898682 w 1166050"/>
                  <a:gd name="connsiteY251" fmla="*/ 597281 h 894132"/>
                  <a:gd name="connsiteX252" fmla="*/ 782434 w 1166050"/>
                  <a:gd name="connsiteY252" fmla="*/ 633046 h 894132"/>
                  <a:gd name="connsiteX253" fmla="*/ 769021 w 1166050"/>
                  <a:gd name="connsiteY253" fmla="*/ 631258 h 894132"/>
                  <a:gd name="connsiteX254" fmla="*/ 767233 w 1166050"/>
                  <a:gd name="connsiteY254" fmla="*/ 636623 h 894132"/>
                  <a:gd name="connsiteX255" fmla="*/ 750243 w 1166050"/>
                  <a:gd name="connsiteY255" fmla="*/ 640199 h 894132"/>
                  <a:gd name="connsiteX256" fmla="*/ 728782 w 1166050"/>
                  <a:gd name="connsiteY256" fmla="*/ 641988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Lst>
                <a:rect l="l" t="t" r="r" b="b"/>
                <a:pathLst>
                  <a:path w="1166050" h="894132">
                    <a:moveTo>
                      <a:pt x="1023871" y="790414"/>
                    </a:moveTo>
                    <a:cubicBezTo>
                      <a:pt x="1033708" y="780578"/>
                      <a:pt x="1043544" y="770743"/>
                      <a:pt x="1052486" y="760013"/>
                    </a:cubicBezTo>
                    <a:cubicBezTo>
                      <a:pt x="1070370" y="739448"/>
                      <a:pt x="1088254" y="720671"/>
                      <a:pt x="1108821" y="702789"/>
                    </a:cubicBezTo>
                    <a:cubicBezTo>
                      <a:pt x="1115081" y="697424"/>
                      <a:pt x="1121340" y="692059"/>
                      <a:pt x="1127600" y="688482"/>
                    </a:cubicBezTo>
                    <a:cubicBezTo>
                      <a:pt x="1129388" y="686694"/>
                      <a:pt x="1129388" y="683118"/>
                      <a:pt x="1131177" y="681329"/>
                    </a:cubicBezTo>
                    <a:cubicBezTo>
                      <a:pt x="1123129" y="684906"/>
                      <a:pt x="1117763" y="691165"/>
                      <a:pt x="1108821" y="694741"/>
                    </a:cubicBezTo>
                    <a:cubicBezTo>
                      <a:pt x="1107033" y="694741"/>
                      <a:pt x="1105244" y="692953"/>
                      <a:pt x="1107033" y="691165"/>
                    </a:cubicBezTo>
                    <a:cubicBezTo>
                      <a:pt x="1113292" y="686694"/>
                      <a:pt x="1119552" y="682223"/>
                      <a:pt x="1124917" y="677753"/>
                    </a:cubicBezTo>
                    <a:lnTo>
                      <a:pt x="1124023" y="677753"/>
                    </a:lnTo>
                    <a:cubicBezTo>
                      <a:pt x="1122234" y="677753"/>
                      <a:pt x="1122234" y="675965"/>
                      <a:pt x="1122234" y="674176"/>
                    </a:cubicBezTo>
                    <a:cubicBezTo>
                      <a:pt x="1099879" y="670600"/>
                      <a:pt x="1083783" y="685800"/>
                      <a:pt x="1068582" y="699212"/>
                    </a:cubicBezTo>
                    <a:cubicBezTo>
                      <a:pt x="1065005" y="701000"/>
                      <a:pt x="1061428" y="697424"/>
                      <a:pt x="1060534" y="697424"/>
                    </a:cubicBezTo>
                    <a:cubicBezTo>
                      <a:pt x="1035496" y="705471"/>
                      <a:pt x="1016718" y="727824"/>
                      <a:pt x="991680" y="737660"/>
                    </a:cubicBezTo>
                    <a:lnTo>
                      <a:pt x="991680" y="734083"/>
                    </a:lnTo>
                    <a:cubicBezTo>
                      <a:pt x="981843" y="737660"/>
                      <a:pt x="972007" y="743919"/>
                      <a:pt x="961277" y="745707"/>
                    </a:cubicBezTo>
                    <a:cubicBezTo>
                      <a:pt x="946075" y="749283"/>
                      <a:pt x="932662" y="747495"/>
                      <a:pt x="919249" y="747495"/>
                    </a:cubicBezTo>
                    <a:cubicBezTo>
                      <a:pt x="898682" y="749283"/>
                      <a:pt x="878115" y="753754"/>
                      <a:pt x="857548" y="758225"/>
                    </a:cubicBezTo>
                    <a:cubicBezTo>
                      <a:pt x="856654" y="758225"/>
                      <a:pt x="856654" y="758225"/>
                      <a:pt x="855760" y="759119"/>
                    </a:cubicBezTo>
                    <a:cubicBezTo>
                      <a:pt x="845029" y="761801"/>
                      <a:pt x="834299" y="766272"/>
                      <a:pt x="824462" y="771637"/>
                    </a:cubicBezTo>
                    <a:lnTo>
                      <a:pt x="820885" y="775213"/>
                    </a:lnTo>
                    <a:cubicBezTo>
                      <a:pt x="817309" y="778790"/>
                      <a:pt x="813732" y="783261"/>
                      <a:pt x="809261" y="785049"/>
                    </a:cubicBezTo>
                    <a:cubicBezTo>
                      <a:pt x="798530" y="790414"/>
                      <a:pt x="790482" y="799355"/>
                      <a:pt x="781540" y="807402"/>
                    </a:cubicBezTo>
                    <a:cubicBezTo>
                      <a:pt x="780646" y="808296"/>
                      <a:pt x="779752" y="808296"/>
                      <a:pt x="778858" y="808296"/>
                    </a:cubicBezTo>
                    <a:cubicBezTo>
                      <a:pt x="769915" y="817238"/>
                      <a:pt x="760973" y="826179"/>
                      <a:pt x="752031" y="834226"/>
                    </a:cubicBezTo>
                    <a:cubicBezTo>
                      <a:pt x="751137" y="835120"/>
                      <a:pt x="748454" y="835120"/>
                      <a:pt x="746666" y="835120"/>
                    </a:cubicBezTo>
                    <a:cubicBezTo>
                      <a:pt x="746666" y="834226"/>
                      <a:pt x="747560" y="834226"/>
                      <a:pt x="747560" y="833332"/>
                    </a:cubicBezTo>
                    <a:cubicBezTo>
                      <a:pt x="749349" y="830650"/>
                      <a:pt x="750243" y="828861"/>
                      <a:pt x="752031" y="826179"/>
                    </a:cubicBezTo>
                    <a:lnTo>
                      <a:pt x="757396" y="818132"/>
                    </a:lnTo>
                    <a:cubicBezTo>
                      <a:pt x="760079" y="814555"/>
                      <a:pt x="761868" y="810979"/>
                      <a:pt x="764550" y="808296"/>
                    </a:cubicBezTo>
                    <a:cubicBezTo>
                      <a:pt x="765444" y="807402"/>
                      <a:pt x="765444" y="806508"/>
                      <a:pt x="764550" y="806508"/>
                    </a:cubicBezTo>
                    <a:cubicBezTo>
                      <a:pt x="763656" y="805614"/>
                      <a:pt x="762762" y="805614"/>
                      <a:pt x="761868" y="805614"/>
                    </a:cubicBezTo>
                    <a:cubicBezTo>
                      <a:pt x="769915" y="797567"/>
                      <a:pt x="780646" y="790414"/>
                      <a:pt x="790482" y="784155"/>
                    </a:cubicBezTo>
                    <a:cubicBezTo>
                      <a:pt x="789588" y="784155"/>
                      <a:pt x="787800" y="783261"/>
                      <a:pt x="788694" y="782366"/>
                    </a:cubicBezTo>
                    <a:cubicBezTo>
                      <a:pt x="789588" y="780578"/>
                      <a:pt x="790482" y="779684"/>
                      <a:pt x="791377" y="777896"/>
                    </a:cubicBezTo>
                    <a:cubicBezTo>
                      <a:pt x="791377" y="777002"/>
                      <a:pt x="791377" y="777002"/>
                      <a:pt x="792271" y="776107"/>
                    </a:cubicBezTo>
                    <a:cubicBezTo>
                      <a:pt x="792271" y="775213"/>
                      <a:pt x="791377" y="775213"/>
                      <a:pt x="791377" y="774319"/>
                    </a:cubicBezTo>
                    <a:lnTo>
                      <a:pt x="783329" y="779684"/>
                    </a:lnTo>
                    <a:cubicBezTo>
                      <a:pt x="778858" y="783261"/>
                      <a:pt x="776175" y="790414"/>
                      <a:pt x="769915" y="790414"/>
                    </a:cubicBezTo>
                    <a:lnTo>
                      <a:pt x="767233" y="790414"/>
                    </a:lnTo>
                    <a:cubicBezTo>
                      <a:pt x="766339" y="790414"/>
                      <a:pt x="765444" y="790414"/>
                      <a:pt x="765444" y="789519"/>
                    </a:cubicBezTo>
                    <a:lnTo>
                      <a:pt x="765444" y="788625"/>
                    </a:lnTo>
                    <a:cubicBezTo>
                      <a:pt x="765444" y="787731"/>
                      <a:pt x="766339" y="787731"/>
                      <a:pt x="766339" y="786837"/>
                    </a:cubicBezTo>
                    <a:cubicBezTo>
                      <a:pt x="766339" y="785943"/>
                      <a:pt x="767233" y="785943"/>
                      <a:pt x="767233" y="785049"/>
                    </a:cubicBezTo>
                    <a:cubicBezTo>
                      <a:pt x="767233" y="785049"/>
                      <a:pt x="767233" y="784155"/>
                      <a:pt x="768127" y="784155"/>
                    </a:cubicBezTo>
                    <a:cubicBezTo>
                      <a:pt x="768127" y="783261"/>
                      <a:pt x="769021" y="782366"/>
                      <a:pt x="769021" y="782366"/>
                    </a:cubicBezTo>
                    <a:cubicBezTo>
                      <a:pt x="769021" y="781472"/>
                      <a:pt x="769915" y="781472"/>
                      <a:pt x="769915" y="780578"/>
                    </a:cubicBezTo>
                    <a:cubicBezTo>
                      <a:pt x="770810" y="779684"/>
                      <a:pt x="771704" y="777896"/>
                      <a:pt x="771704" y="777002"/>
                    </a:cubicBezTo>
                    <a:cubicBezTo>
                      <a:pt x="771704" y="776107"/>
                      <a:pt x="772598" y="776107"/>
                      <a:pt x="772598" y="775213"/>
                    </a:cubicBezTo>
                    <a:cubicBezTo>
                      <a:pt x="773492" y="774319"/>
                      <a:pt x="773492" y="773425"/>
                      <a:pt x="774387" y="772531"/>
                    </a:cubicBezTo>
                    <a:cubicBezTo>
                      <a:pt x="775281" y="770743"/>
                      <a:pt x="774387" y="769849"/>
                      <a:pt x="773492" y="769849"/>
                    </a:cubicBezTo>
                    <a:cubicBezTo>
                      <a:pt x="776175" y="765378"/>
                      <a:pt x="780646" y="762695"/>
                      <a:pt x="785117" y="760013"/>
                    </a:cubicBezTo>
                    <a:lnTo>
                      <a:pt x="784223" y="760013"/>
                    </a:lnTo>
                    <a:cubicBezTo>
                      <a:pt x="790482" y="756437"/>
                      <a:pt x="797636" y="752860"/>
                      <a:pt x="803895" y="749283"/>
                    </a:cubicBezTo>
                    <a:lnTo>
                      <a:pt x="806578" y="746601"/>
                    </a:lnTo>
                    <a:cubicBezTo>
                      <a:pt x="796742" y="750178"/>
                      <a:pt x="788694" y="754648"/>
                      <a:pt x="779752" y="760013"/>
                    </a:cubicBezTo>
                    <a:cubicBezTo>
                      <a:pt x="779752" y="760013"/>
                      <a:pt x="777963" y="760907"/>
                      <a:pt x="777069" y="761801"/>
                    </a:cubicBezTo>
                    <a:cubicBezTo>
                      <a:pt x="777069" y="761801"/>
                      <a:pt x="775281" y="762695"/>
                      <a:pt x="772598" y="760013"/>
                    </a:cubicBezTo>
                    <a:lnTo>
                      <a:pt x="772598" y="759119"/>
                    </a:lnTo>
                    <a:cubicBezTo>
                      <a:pt x="774387" y="755542"/>
                      <a:pt x="779752" y="753754"/>
                      <a:pt x="782434" y="751072"/>
                    </a:cubicBezTo>
                    <a:cubicBezTo>
                      <a:pt x="784223" y="751072"/>
                      <a:pt x="786011" y="751072"/>
                      <a:pt x="786011" y="752860"/>
                    </a:cubicBezTo>
                    <a:cubicBezTo>
                      <a:pt x="840558" y="710836"/>
                      <a:pt x="914778" y="720671"/>
                      <a:pt x="977372" y="699212"/>
                    </a:cubicBezTo>
                    <a:cubicBezTo>
                      <a:pt x="982738" y="695635"/>
                      <a:pt x="987209" y="692059"/>
                      <a:pt x="992574" y="689377"/>
                    </a:cubicBezTo>
                    <a:cubicBezTo>
                      <a:pt x="1000622" y="685800"/>
                      <a:pt x="1007775" y="677753"/>
                      <a:pt x="1017612" y="672388"/>
                    </a:cubicBezTo>
                    <a:cubicBezTo>
                      <a:pt x="1031025" y="662553"/>
                      <a:pt x="1040861" y="650035"/>
                      <a:pt x="1046227" y="633940"/>
                    </a:cubicBezTo>
                    <a:cubicBezTo>
                      <a:pt x="1046227" y="632152"/>
                      <a:pt x="1044438" y="630364"/>
                      <a:pt x="1044438" y="630364"/>
                    </a:cubicBezTo>
                    <a:cubicBezTo>
                      <a:pt x="1022083" y="653611"/>
                      <a:pt x="997045" y="672388"/>
                      <a:pt x="970219" y="685800"/>
                    </a:cubicBezTo>
                    <a:cubicBezTo>
                      <a:pt x="934450" y="704577"/>
                      <a:pt x="895999" y="701000"/>
                      <a:pt x="858442" y="706365"/>
                    </a:cubicBezTo>
                    <a:cubicBezTo>
                      <a:pt x="860231" y="702789"/>
                      <a:pt x="863808" y="702789"/>
                      <a:pt x="866490" y="702789"/>
                    </a:cubicBezTo>
                    <a:cubicBezTo>
                      <a:pt x="866490" y="697424"/>
                      <a:pt x="870067" y="695635"/>
                      <a:pt x="873644" y="692953"/>
                    </a:cubicBezTo>
                    <a:lnTo>
                      <a:pt x="879009" y="692953"/>
                    </a:lnTo>
                    <a:cubicBezTo>
                      <a:pt x="880798" y="692953"/>
                      <a:pt x="880798" y="689377"/>
                      <a:pt x="882586" y="689377"/>
                    </a:cubicBezTo>
                    <a:cubicBezTo>
                      <a:pt x="886163" y="689377"/>
                      <a:pt x="891528" y="687588"/>
                      <a:pt x="889740" y="687588"/>
                    </a:cubicBezTo>
                    <a:cubicBezTo>
                      <a:pt x="884374" y="680435"/>
                      <a:pt x="874538" y="692953"/>
                      <a:pt x="866490" y="687588"/>
                    </a:cubicBezTo>
                    <a:cubicBezTo>
                      <a:pt x="870067" y="684012"/>
                      <a:pt x="868279" y="679541"/>
                      <a:pt x="871855" y="677753"/>
                    </a:cubicBezTo>
                    <a:lnTo>
                      <a:pt x="879009" y="677753"/>
                    </a:lnTo>
                    <a:cubicBezTo>
                      <a:pt x="879009" y="674176"/>
                      <a:pt x="882586" y="670600"/>
                      <a:pt x="882586" y="670600"/>
                    </a:cubicBezTo>
                    <a:cubicBezTo>
                      <a:pt x="907624" y="655400"/>
                      <a:pt x="931768" y="643776"/>
                      <a:pt x="955017" y="630364"/>
                    </a:cubicBezTo>
                    <a:cubicBezTo>
                      <a:pt x="949652" y="630364"/>
                      <a:pt x="946969" y="635729"/>
                      <a:pt x="941604" y="632152"/>
                    </a:cubicBezTo>
                    <a:cubicBezTo>
                      <a:pt x="945181" y="632152"/>
                      <a:pt x="941604" y="626787"/>
                      <a:pt x="945181" y="626787"/>
                    </a:cubicBezTo>
                    <a:cubicBezTo>
                      <a:pt x="963959" y="621422"/>
                      <a:pt x="979161" y="611587"/>
                      <a:pt x="997939" y="604434"/>
                    </a:cubicBezTo>
                    <a:cubicBezTo>
                      <a:pt x="990785" y="604434"/>
                      <a:pt x="986314" y="609799"/>
                      <a:pt x="979161" y="604434"/>
                    </a:cubicBezTo>
                    <a:cubicBezTo>
                      <a:pt x="982738" y="602646"/>
                      <a:pt x="984526" y="599069"/>
                      <a:pt x="988997" y="599069"/>
                    </a:cubicBezTo>
                    <a:lnTo>
                      <a:pt x="988997" y="593704"/>
                    </a:lnTo>
                    <a:cubicBezTo>
                      <a:pt x="988997" y="591916"/>
                      <a:pt x="990785" y="591916"/>
                      <a:pt x="992574" y="591916"/>
                    </a:cubicBezTo>
                    <a:cubicBezTo>
                      <a:pt x="990785" y="591916"/>
                      <a:pt x="988997" y="590128"/>
                      <a:pt x="988997" y="590128"/>
                    </a:cubicBezTo>
                    <a:cubicBezTo>
                      <a:pt x="990785" y="586551"/>
                      <a:pt x="996151" y="588340"/>
                      <a:pt x="998833" y="584763"/>
                    </a:cubicBezTo>
                    <a:cubicBezTo>
                      <a:pt x="997045" y="584763"/>
                      <a:pt x="993468" y="584763"/>
                      <a:pt x="993468" y="582975"/>
                    </a:cubicBezTo>
                    <a:cubicBezTo>
                      <a:pt x="998833" y="575822"/>
                      <a:pt x="1006881" y="574928"/>
                      <a:pt x="1015823" y="573139"/>
                    </a:cubicBezTo>
                    <a:cubicBezTo>
                      <a:pt x="1014035" y="569563"/>
                      <a:pt x="1008670" y="573139"/>
                      <a:pt x="1008670" y="569563"/>
                    </a:cubicBezTo>
                    <a:cubicBezTo>
                      <a:pt x="1008670" y="567774"/>
                      <a:pt x="1010458" y="567774"/>
                      <a:pt x="1012247" y="567774"/>
                    </a:cubicBezTo>
                    <a:lnTo>
                      <a:pt x="1008670" y="567774"/>
                    </a:lnTo>
                    <a:cubicBezTo>
                      <a:pt x="1005093" y="565986"/>
                      <a:pt x="1006881" y="562410"/>
                      <a:pt x="1006881" y="560621"/>
                    </a:cubicBezTo>
                    <a:cubicBezTo>
                      <a:pt x="1016718" y="548998"/>
                      <a:pt x="1016718" y="533797"/>
                      <a:pt x="1022083" y="520385"/>
                    </a:cubicBezTo>
                    <a:cubicBezTo>
                      <a:pt x="1020294" y="520385"/>
                      <a:pt x="1018506" y="520385"/>
                      <a:pt x="1018506" y="518597"/>
                    </a:cubicBezTo>
                    <a:cubicBezTo>
                      <a:pt x="1001516" y="537374"/>
                      <a:pt x="974690" y="543633"/>
                      <a:pt x="949652" y="550786"/>
                    </a:cubicBezTo>
                    <a:lnTo>
                      <a:pt x="938027" y="550786"/>
                    </a:lnTo>
                    <a:cubicBezTo>
                      <a:pt x="929979" y="554362"/>
                      <a:pt x="917460" y="554362"/>
                      <a:pt x="909412" y="548998"/>
                    </a:cubicBezTo>
                    <a:cubicBezTo>
                      <a:pt x="902259" y="545421"/>
                      <a:pt x="899576" y="540950"/>
                      <a:pt x="892422" y="535586"/>
                    </a:cubicBezTo>
                    <a:cubicBezTo>
                      <a:pt x="879009" y="527538"/>
                      <a:pt x="865596" y="520385"/>
                      <a:pt x="850394" y="515021"/>
                    </a:cubicBezTo>
                    <a:cubicBezTo>
                      <a:pt x="808367" y="501609"/>
                      <a:pt x="764550" y="494456"/>
                      <a:pt x="720734" y="496244"/>
                    </a:cubicBezTo>
                    <a:cubicBezTo>
                      <a:pt x="739512" y="486408"/>
                      <a:pt x="760079" y="485514"/>
                      <a:pt x="779752" y="479255"/>
                    </a:cubicBezTo>
                    <a:cubicBezTo>
                      <a:pt x="808367" y="471208"/>
                      <a:pt x="835193" y="460479"/>
                      <a:pt x="865596" y="462267"/>
                    </a:cubicBezTo>
                    <a:cubicBezTo>
                      <a:pt x="860231" y="460479"/>
                      <a:pt x="853971" y="462267"/>
                      <a:pt x="848606" y="462267"/>
                    </a:cubicBezTo>
                    <a:cubicBezTo>
                      <a:pt x="825357" y="460479"/>
                      <a:pt x="801213" y="467632"/>
                      <a:pt x="776175" y="472102"/>
                    </a:cubicBezTo>
                    <a:cubicBezTo>
                      <a:pt x="759185" y="475679"/>
                      <a:pt x="743983" y="481938"/>
                      <a:pt x="726993" y="485514"/>
                    </a:cubicBezTo>
                    <a:cubicBezTo>
                      <a:pt x="717157" y="489091"/>
                      <a:pt x="711792" y="498926"/>
                      <a:pt x="700167" y="497138"/>
                    </a:cubicBezTo>
                    <a:lnTo>
                      <a:pt x="700167" y="491773"/>
                    </a:lnTo>
                    <a:cubicBezTo>
                      <a:pt x="717157" y="471208"/>
                      <a:pt x="737724" y="451537"/>
                      <a:pt x="764550" y="449749"/>
                    </a:cubicBezTo>
                    <a:cubicBezTo>
                      <a:pt x="794953" y="444384"/>
                      <a:pt x="823568" y="449749"/>
                      <a:pt x="853971" y="453325"/>
                    </a:cubicBezTo>
                    <a:cubicBezTo>
                      <a:pt x="876327" y="455114"/>
                      <a:pt x="895999" y="460479"/>
                      <a:pt x="918354" y="464949"/>
                    </a:cubicBezTo>
                    <a:cubicBezTo>
                      <a:pt x="926402" y="464949"/>
                      <a:pt x="928191" y="478361"/>
                      <a:pt x="935344" y="480149"/>
                    </a:cubicBezTo>
                    <a:cubicBezTo>
                      <a:pt x="945181" y="483726"/>
                      <a:pt x="955911" y="480149"/>
                      <a:pt x="965748" y="487302"/>
                    </a:cubicBezTo>
                    <a:cubicBezTo>
                      <a:pt x="965748" y="483726"/>
                      <a:pt x="963959" y="480149"/>
                      <a:pt x="965748" y="477467"/>
                    </a:cubicBezTo>
                    <a:cubicBezTo>
                      <a:pt x="972901" y="470314"/>
                      <a:pt x="980949" y="479255"/>
                      <a:pt x="988103" y="475679"/>
                    </a:cubicBezTo>
                    <a:cubicBezTo>
                      <a:pt x="1001516" y="467632"/>
                      <a:pt x="976478" y="452431"/>
                      <a:pt x="969324" y="439913"/>
                    </a:cubicBezTo>
                    <a:cubicBezTo>
                      <a:pt x="969324" y="438125"/>
                      <a:pt x="971113" y="436337"/>
                      <a:pt x="971113" y="436337"/>
                    </a:cubicBezTo>
                    <a:cubicBezTo>
                      <a:pt x="984526" y="447961"/>
                      <a:pt x="994362" y="461373"/>
                      <a:pt x="1011352" y="470314"/>
                    </a:cubicBezTo>
                    <a:cubicBezTo>
                      <a:pt x="1019400" y="473890"/>
                      <a:pt x="1039967" y="478361"/>
                      <a:pt x="1036390" y="468526"/>
                    </a:cubicBezTo>
                    <a:cubicBezTo>
                      <a:pt x="1028342" y="449749"/>
                      <a:pt x="1011352" y="434549"/>
                      <a:pt x="997045" y="417560"/>
                    </a:cubicBezTo>
                    <a:lnTo>
                      <a:pt x="997045" y="410407"/>
                    </a:lnTo>
                    <a:cubicBezTo>
                      <a:pt x="993468" y="410407"/>
                      <a:pt x="993468" y="408619"/>
                      <a:pt x="991680" y="406831"/>
                    </a:cubicBezTo>
                    <a:lnTo>
                      <a:pt x="991680" y="399677"/>
                    </a:lnTo>
                    <a:cubicBezTo>
                      <a:pt x="984526" y="396101"/>
                      <a:pt x="986314" y="389842"/>
                      <a:pt x="983632" y="384477"/>
                    </a:cubicBezTo>
                    <a:cubicBezTo>
                      <a:pt x="978267" y="376430"/>
                      <a:pt x="981843" y="363912"/>
                      <a:pt x="978267" y="354077"/>
                    </a:cubicBezTo>
                    <a:cubicBezTo>
                      <a:pt x="974690" y="344241"/>
                      <a:pt x="972901" y="335300"/>
                      <a:pt x="971113" y="325464"/>
                    </a:cubicBezTo>
                    <a:cubicBezTo>
                      <a:pt x="965748" y="296852"/>
                      <a:pt x="959488" y="271816"/>
                      <a:pt x="955911" y="244098"/>
                    </a:cubicBezTo>
                    <a:cubicBezTo>
                      <a:pt x="952334" y="211910"/>
                      <a:pt x="974690" y="186874"/>
                      <a:pt x="989891" y="158262"/>
                    </a:cubicBezTo>
                    <a:cubicBezTo>
                      <a:pt x="1001516" y="137696"/>
                      <a:pt x="1014929" y="118026"/>
                      <a:pt x="1037284" y="104614"/>
                    </a:cubicBezTo>
                    <a:cubicBezTo>
                      <a:pt x="1042650" y="84049"/>
                      <a:pt x="1056063" y="67060"/>
                      <a:pt x="1069476" y="50966"/>
                    </a:cubicBezTo>
                    <a:cubicBezTo>
                      <a:pt x="1082889" y="34871"/>
                      <a:pt x="1105244" y="24142"/>
                      <a:pt x="1121340" y="16989"/>
                    </a:cubicBezTo>
                    <a:cubicBezTo>
                      <a:pt x="1144590" y="6259"/>
                      <a:pt x="1166051" y="0"/>
                      <a:pt x="1166051" y="0"/>
                    </a:cubicBezTo>
                    <a:lnTo>
                      <a:pt x="0" y="0"/>
                    </a:lnTo>
                    <a:lnTo>
                      <a:pt x="0" y="894133"/>
                    </a:lnTo>
                    <a:lnTo>
                      <a:pt x="828933" y="894133"/>
                    </a:lnTo>
                    <a:cubicBezTo>
                      <a:pt x="861125" y="870886"/>
                      <a:pt x="893317" y="860156"/>
                      <a:pt x="938027" y="837803"/>
                    </a:cubicBezTo>
                    <a:cubicBezTo>
                      <a:pt x="959488" y="828861"/>
                      <a:pt x="1007775" y="806508"/>
                      <a:pt x="1023871" y="790414"/>
                    </a:cubicBezTo>
                    <a:moveTo>
                      <a:pt x="764550" y="668812"/>
                    </a:moveTo>
                    <a:cubicBezTo>
                      <a:pt x="760973" y="668812"/>
                      <a:pt x="754714" y="670600"/>
                      <a:pt x="756502" y="667023"/>
                    </a:cubicBezTo>
                    <a:cubicBezTo>
                      <a:pt x="758291" y="658976"/>
                      <a:pt x="769915" y="658976"/>
                      <a:pt x="777069" y="655400"/>
                    </a:cubicBezTo>
                    <a:cubicBezTo>
                      <a:pt x="780646" y="653611"/>
                      <a:pt x="785117" y="650035"/>
                      <a:pt x="788694" y="651823"/>
                    </a:cubicBezTo>
                    <a:cubicBezTo>
                      <a:pt x="792271" y="657188"/>
                      <a:pt x="796742" y="655400"/>
                      <a:pt x="800319" y="658976"/>
                    </a:cubicBezTo>
                    <a:cubicBezTo>
                      <a:pt x="789588" y="668812"/>
                      <a:pt x="776175" y="664341"/>
                      <a:pt x="764550" y="668812"/>
                    </a:cubicBezTo>
                    <a:moveTo>
                      <a:pt x="505229" y="632152"/>
                    </a:moveTo>
                    <a:cubicBezTo>
                      <a:pt x="505229" y="632152"/>
                      <a:pt x="503441" y="630364"/>
                      <a:pt x="503441" y="628576"/>
                    </a:cubicBezTo>
                    <a:cubicBezTo>
                      <a:pt x="525796" y="599963"/>
                      <a:pt x="541892" y="573139"/>
                      <a:pt x="557988" y="542739"/>
                    </a:cubicBezTo>
                    <a:cubicBezTo>
                      <a:pt x="580343" y="531115"/>
                      <a:pt x="598227" y="514126"/>
                      <a:pt x="615217" y="495350"/>
                    </a:cubicBezTo>
                    <a:cubicBezTo>
                      <a:pt x="643832" y="464949"/>
                      <a:pt x="674235" y="438125"/>
                      <a:pt x="710003" y="421137"/>
                    </a:cubicBezTo>
                    <a:cubicBezTo>
                      <a:pt x="723416" y="415772"/>
                      <a:pt x="740406" y="417560"/>
                      <a:pt x="753820" y="422925"/>
                    </a:cubicBezTo>
                    <a:cubicBezTo>
                      <a:pt x="748454" y="430078"/>
                      <a:pt x="740406" y="428290"/>
                      <a:pt x="733253" y="432760"/>
                    </a:cubicBezTo>
                    <a:cubicBezTo>
                      <a:pt x="731464" y="432760"/>
                      <a:pt x="729676" y="432760"/>
                      <a:pt x="727888" y="430972"/>
                    </a:cubicBezTo>
                    <a:cubicBezTo>
                      <a:pt x="729676" y="429184"/>
                      <a:pt x="729676" y="427396"/>
                      <a:pt x="729676" y="425607"/>
                    </a:cubicBezTo>
                    <a:cubicBezTo>
                      <a:pt x="712686" y="444384"/>
                      <a:pt x="689436" y="452431"/>
                      <a:pt x="676023" y="474785"/>
                    </a:cubicBezTo>
                    <a:cubicBezTo>
                      <a:pt x="666187" y="491773"/>
                      <a:pt x="659033" y="513232"/>
                      <a:pt x="637572" y="518597"/>
                    </a:cubicBezTo>
                    <a:cubicBezTo>
                      <a:pt x="630419" y="520385"/>
                      <a:pt x="639361" y="513232"/>
                      <a:pt x="635784" y="515021"/>
                    </a:cubicBezTo>
                    <a:cubicBezTo>
                      <a:pt x="583025" y="547209"/>
                      <a:pt x="546363" y="586551"/>
                      <a:pt x="505229" y="632152"/>
                    </a:cubicBezTo>
                    <a:moveTo>
                      <a:pt x="645620" y="520385"/>
                    </a:moveTo>
                    <a:cubicBezTo>
                      <a:pt x="643832" y="523962"/>
                      <a:pt x="642043" y="523962"/>
                      <a:pt x="640255" y="527538"/>
                    </a:cubicBezTo>
                    <a:cubicBezTo>
                      <a:pt x="638466" y="531115"/>
                      <a:pt x="636678" y="532903"/>
                      <a:pt x="633101" y="534692"/>
                    </a:cubicBezTo>
                    <a:cubicBezTo>
                      <a:pt x="631313" y="534692"/>
                      <a:pt x="629524" y="534692"/>
                      <a:pt x="629524" y="532903"/>
                    </a:cubicBezTo>
                    <a:cubicBezTo>
                      <a:pt x="631313" y="525750"/>
                      <a:pt x="636678" y="519491"/>
                      <a:pt x="642938" y="517703"/>
                    </a:cubicBezTo>
                    <a:cubicBezTo>
                      <a:pt x="645620" y="516809"/>
                      <a:pt x="645620" y="518597"/>
                      <a:pt x="645620" y="520385"/>
                    </a:cubicBezTo>
                    <a:moveTo>
                      <a:pt x="724311" y="773425"/>
                    </a:moveTo>
                    <a:cubicBezTo>
                      <a:pt x="723416" y="775213"/>
                      <a:pt x="721628" y="777002"/>
                      <a:pt x="719840" y="778790"/>
                    </a:cubicBezTo>
                    <a:cubicBezTo>
                      <a:pt x="721628" y="778790"/>
                      <a:pt x="723416" y="780578"/>
                      <a:pt x="721628" y="781472"/>
                    </a:cubicBezTo>
                    <a:cubicBezTo>
                      <a:pt x="718051" y="785049"/>
                      <a:pt x="713580" y="788625"/>
                      <a:pt x="709109" y="790414"/>
                    </a:cubicBezTo>
                    <a:lnTo>
                      <a:pt x="706426" y="790414"/>
                    </a:lnTo>
                    <a:cubicBezTo>
                      <a:pt x="704638" y="792202"/>
                      <a:pt x="701955" y="793990"/>
                      <a:pt x="700167" y="796673"/>
                    </a:cubicBezTo>
                    <a:cubicBezTo>
                      <a:pt x="698379" y="798461"/>
                      <a:pt x="688542" y="797567"/>
                      <a:pt x="691225" y="794884"/>
                    </a:cubicBezTo>
                    <a:cubicBezTo>
                      <a:pt x="695696" y="791308"/>
                      <a:pt x="699273" y="786837"/>
                      <a:pt x="703744" y="783261"/>
                    </a:cubicBezTo>
                    <a:cubicBezTo>
                      <a:pt x="706426" y="781472"/>
                      <a:pt x="709109" y="778790"/>
                      <a:pt x="710898" y="776107"/>
                    </a:cubicBezTo>
                    <a:cubicBezTo>
                      <a:pt x="711792" y="774319"/>
                      <a:pt x="712686" y="773425"/>
                      <a:pt x="714474" y="772531"/>
                    </a:cubicBezTo>
                    <a:cubicBezTo>
                      <a:pt x="717157" y="770743"/>
                      <a:pt x="726099" y="769849"/>
                      <a:pt x="724311" y="773425"/>
                    </a:cubicBezTo>
                    <a:moveTo>
                      <a:pt x="693908" y="760013"/>
                    </a:moveTo>
                    <a:cubicBezTo>
                      <a:pt x="686754" y="764484"/>
                      <a:pt x="680494" y="768954"/>
                      <a:pt x="674235" y="773425"/>
                    </a:cubicBezTo>
                    <a:cubicBezTo>
                      <a:pt x="667081" y="777896"/>
                      <a:pt x="659033" y="780578"/>
                      <a:pt x="651880" y="784155"/>
                    </a:cubicBezTo>
                    <a:cubicBezTo>
                      <a:pt x="650985" y="783261"/>
                      <a:pt x="650091" y="783261"/>
                      <a:pt x="649197" y="783261"/>
                    </a:cubicBezTo>
                    <a:cubicBezTo>
                      <a:pt x="642938" y="786837"/>
                      <a:pt x="637572" y="791308"/>
                      <a:pt x="632207" y="796673"/>
                    </a:cubicBezTo>
                    <a:lnTo>
                      <a:pt x="629524" y="799355"/>
                    </a:lnTo>
                    <a:lnTo>
                      <a:pt x="626842" y="802037"/>
                    </a:lnTo>
                    <a:lnTo>
                      <a:pt x="623265" y="805614"/>
                    </a:lnTo>
                    <a:cubicBezTo>
                      <a:pt x="622371" y="806508"/>
                      <a:pt x="622371" y="807402"/>
                      <a:pt x="620582" y="808296"/>
                    </a:cubicBezTo>
                    <a:cubicBezTo>
                      <a:pt x="619688" y="809190"/>
                      <a:pt x="617005" y="809190"/>
                      <a:pt x="617005" y="807402"/>
                    </a:cubicBezTo>
                    <a:cubicBezTo>
                      <a:pt x="616111" y="808296"/>
                      <a:pt x="615217" y="808296"/>
                      <a:pt x="614323" y="809190"/>
                    </a:cubicBezTo>
                    <a:cubicBezTo>
                      <a:pt x="613429" y="810085"/>
                      <a:pt x="612534" y="810085"/>
                      <a:pt x="611640" y="810979"/>
                    </a:cubicBezTo>
                    <a:lnTo>
                      <a:pt x="609852" y="810979"/>
                    </a:lnTo>
                    <a:cubicBezTo>
                      <a:pt x="608063" y="812767"/>
                      <a:pt x="605381" y="814555"/>
                      <a:pt x="603592" y="816343"/>
                    </a:cubicBezTo>
                    <a:cubicBezTo>
                      <a:pt x="600015" y="819920"/>
                      <a:pt x="596439" y="822602"/>
                      <a:pt x="593756" y="827073"/>
                    </a:cubicBezTo>
                    <a:lnTo>
                      <a:pt x="593756" y="827967"/>
                    </a:lnTo>
                    <a:lnTo>
                      <a:pt x="592862" y="828861"/>
                    </a:lnTo>
                    <a:cubicBezTo>
                      <a:pt x="592862" y="828861"/>
                      <a:pt x="592862" y="829755"/>
                      <a:pt x="591968" y="829755"/>
                    </a:cubicBezTo>
                    <a:cubicBezTo>
                      <a:pt x="591968" y="830650"/>
                      <a:pt x="591073" y="830650"/>
                      <a:pt x="591073" y="831544"/>
                    </a:cubicBezTo>
                    <a:cubicBezTo>
                      <a:pt x="591073" y="831544"/>
                      <a:pt x="590179" y="832438"/>
                      <a:pt x="589285" y="832438"/>
                    </a:cubicBezTo>
                    <a:lnTo>
                      <a:pt x="588391" y="831544"/>
                    </a:lnTo>
                    <a:cubicBezTo>
                      <a:pt x="588391" y="831544"/>
                      <a:pt x="588391" y="830650"/>
                      <a:pt x="587496" y="830650"/>
                    </a:cubicBezTo>
                    <a:cubicBezTo>
                      <a:pt x="586602" y="829755"/>
                      <a:pt x="586602" y="828861"/>
                      <a:pt x="585708" y="827967"/>
                    </a:cubicBezTo>
                    <a:lnTo>
                      <a:pt x="585708" y="827073"/>
                    </a:lnTo>
                    <a:cubicBezTo>
                      <a:pt x="587496" y="825285"/>
                      <a:pt x="589285" y="823497"/>
                      <a:pt x="591073" y="820814"/>
                    </a:cubicBezTo>
                    <a:cubicBezTo>
                      <a:pt x="591968" y="819920"/>
                      <a:pt x="591968" y="819026"/>
                      <a:pt x="592862" y="819026"/>
                    </a:cubicBezTo>
                    <a:cubicBezTo>
                      <a:pt x="593756" y="818132"/>
                      <a:pt x="594650" y="816343"/>
                      <a:pt x="595544" y="815449"/>
                    </a:cubicBezTo>
                    <a:cubicBezTo>
                      <a:pt x="595544" y="814555"/>
                      <a:pt x="596439" y="814555"/>
                      <a:pt x="596439" y="813661"/>
                    </a:cubicBezTo>
                    <a:cubicBezTo>
                      <a:pt x="598227" y="810979"/>
                      <a:pt x="600015" y="809190"/>
                      <a:pt x="601804" y="806508"/>
                    </a:cubicBezTo>
                    <a:lnTo>
                      <a:pt x="602698" y="805614"/>
                    </a:lnTo>
                    <a:cubicBezTo>
                      <a:pt x="603592" y="804720"/>
                      <a:pt x="604486" y="802931"/>
                      <a:pt x="605381" y="802037"/>
                    </a:cubicBezTo>
                    <a:cubicBezTo>
                      <a:pt x="606275" y="801143"/>
                      <a:pt x="606275" y="800249"/>
                      <a:pt x="607169" y="798461"/>
                    </a:cubicBezTo>
                    <a:lnTo>
                      <a:pt x="607169" y="797567"/>
                    </a:lnTo>
                    <a:cubicBezTo>
                      <a:pt x="608063" y="795778"/>
                      <a:pt x="608063" y="794884"/>
                      <a:pt x="608958" y="793990"/>
                    </a:cubicBezTo>
                    <a:lnTo>
                      <a:pt x="608958" y="793096"/>
                    </a:lnTo>
                    <a:cubicBezTo>
                      <a:pt x="608958" y="792202"/>
                      <a:pt x="608958" y="792202"/>
                      <a:pt x="609852" y="791308"/>
                    </a:cubicBezTo>
                    <a:cubicBezTo>
                      <a:pt x="609852" y="790414"/>
                      <a:pt x="609852" y="789519"/>
                      <a:pt x="610746" y="788625"/>
                    </a:cubicBezTo>
                    <a:lnTo>
                      <a:pt x="610746" y="787731"/>
                    </a:lnTo>
                    <a:cubicBezTo>
                      <a:pt x="612534" y="784155"/>
                      <a:pt x="615217" y="781472"/>
                      <a:pt x="617900" y="778790"/>
                    </a:cubicBezTo>
                    <a:lnTo>
                      <a:pt x="617005" y="778790"/>
                    </a:lnTo>
                    <a:cubicBezTo>
                      <a:pt x="614323" y="780578"/>
                      <a:pt x="612534" y="782366"/>
                      <a:pt x="610746" y="784155"/>
                    </a:cubicBezTo>
                    <a:cubicBezTo>
                      <a:pt x="608958" y="785943"/>
                      <a:pt x="605381" y="783261"/>
                      <a:pt x="608063" y="781472"/>
                    </a:cubicBezTo>
                    <a:cubicBezTo>
                      <a:pt x="609852" y="780578"/>
                      <a:pt x="610746" y="778790"/>
                      <a:pt x="611640" y="777896"/>
                    </a:cubicBezTo>
                    <a:cubicBezTo>
                      <a:pt x="614323" y="775213"/>
                      <a:pt x="617005" y="771637"/>
                      <a:pt x="620582" y="768954"/>
                    </a:cubicBezTo>
                    <a:cubicBezTo>
                      <a:pt x="622371" y="767166"/>
                      <a:pt x="624159" y="766272"/>
                      <a:pt x="625948" y="765378"/>
                    </a:cubicBezTo>
                    <a:lnTo>
                      <a:pt x="626842" y="764484"/>
                    </a:lnTo>
                    <a:cubicBezTo>
                      <a:pt x="627736" y="762695"/>
                      <a:pt x="629524" y="761801"/>
                      <a:pt x="630419" y="760013"/>
                    </a:cubicBezTo>
                    <a:cubicBezTo>
                      <a:pt x="646514" y="744813"/>
                      <a:pt x="674235" y="744813"/>
                      <a:pt x="694802" y="734977"/>
                    </a:cubicBezTo>
                    <a:cubicBezTo>
                      <a:pt x="702850" y="731401"/>
                      <a:pt x="713580" y="736766"/>
                      <a:pt x="721628" y="734977"/>
                    </a:cubicBezTo>
                    <a:cubicBezTo>
                      <a:pt x="726993" y="734977"/>
                      <a:pt x="731464" y="734977"/>
                      <a:pt x="736830" y="738554"/>
                    </a:cubicBezTo>
                    <a:cubicBezTo>
                      <a:pt x="721628" y="741236"/>
                      <a:pt x="708215" y="751072"/>
                      <a:pt x="693908" y="760013"/>
                    </a:cubicBezTo>
                    <a:moveTo>
                      <a:pt x="728782" y="641988"/>
                    </a:moveTo>
                    <a:cubicBezTo>
                      <a:pt x="726993" y="640199"/>
                      <a:pt x="734147" y="641988"/>
                      <a:pt x="735935" y="638411"/>
                    </a:cubicBezTo>
                    <a:lnTo>
                      <a:pt x="722522" y="638411"/>
                    </a:lnTo>
                    <a:cubicBezTo>
                      <a:pt x="720734" y="638411"/>
                      <a:pt x="720734" y="636623"/>
                      <a:pt x="720734" y="634834"/>
                    </a:cubicBezTo>
                    <a:cubicBezTo>
                      <a:pt x="712686" y="636623"/>
                      <a:pt x="701955" y="640199"/>
                      <a:pt x="693908" y="641988"/>
                    </a:cubicBezTo>
                    <a:cubicBezTo>
                      <a:pt x="682283" y="645564"/>
                      <a:pt x="671552" y="653611"/>
                      <a:pt x="658139" y="657188"/>
                    </a:cubicBezTo>
                    <a:cubicBezTo>
                      <a:pt x="639361" y="664341"/>
                      <a:pt x="624159" y="679541"/>
                      <a:pt x="604486" y="685800"/>
                    </a:cubicBezTo>
                    <a:cubicBezTo>
                      <a:pt x="602698" y="685800"/>
                      <a:pt x="602698" y="684012"/>
                      <a:pt x="602698" y="682223"/>
                    </a:cubicBezTo>
                    <a:cubicBezTo>
                      <a:pt x="604486" y="676859"/>
                      <a:pt x="610746" y="675070"/>
                      <a:pt x="614323" y="670600"/>
                    </a:cubicBezTo>
                    <a:cubicBezTo>
                      <a:pt x="614323" y="668812"/>
                      <a:pt x="614323" y="667023"/>
                      <a:pt x="612534" y="667023"/>
                    </a:cubicBezTo>
                    <a:cubicBezTo>
                      <a:pt x="625948" y="648246"/>
                      <a:pt x="644726" y="638411"/>
                      <a:pt x="661716" y="623211"/>
                    </a:cubicBezTo>
                    <a:lnTo>
                      <a:pt x="661716" y="617846"/>
                    </a:lnTo>
                    <a:cubicBezTo>
                      <a:pt x="667081" y="610693"/>
                      <a:pt x="675129" y="608010"/>
                      <a:pt x="678706" y="599069"/>
                    </a:cubicBezTo>
                    <a:cubicBezTo>
                      <a:pt x="680494" y="593704"/>
                      <a:pt x="687648" y="587445"/>
                      <a:pt x="695696" y="583869"/>
                    </a:cubicBezTo>
                    <a:cubicBezTo>
                      <a:pt x="693908" y="582081"/>
                      <a:pt x="690331" y="582081"/>
                      <a:pt x="690331" y="578504"/>
                    </a:cubicBezTo>
                    <a:cubicBezTo>
                      <a:pt x="683177" y="578504"/>
                      <a:pt x="676918" y="582081"/>
                      <a:pt x="669764" y="576716"/>
                    </a:cubicBezTo>
                    <a:cubicBezTo>
                      <a:pt x="673341" y="574033"/>
                      <a:pt x="676918" y="572245"/>
                      <a:pt x="680494" y="570457"/>
                    </a:cubicBezTo>
                    <a:cubicBezTo>
                      <a:pt x="678706" y="570457"/>
                      <a:pt x="677812" y="569563"/>
                      <a:pt x="676918" y="567774"/>
                    </a:cubicBezTo>
                    <a:cubicBezTo>
                      <a:pt x="675129" y="564198"/>
                      <a:pt x="680494" y="560621"/>
                      <a:pt x="684965" y="559727"/>
                    </a:cubicBezTo>
                    <a:cubicBezTo>
                      <a:pt x="692119" y="557939"/>
                      <a:pt x="700167" y="557939"/>
                      <a:pt x="705532" y="552574"/>
                    </a:cubicBezTo>
                    <a:cubicBezTo>
                      <a:pt x="693908" y="550786"/>
                      <a:pt x="680494" y="556151"/>
                      <a:pt x="667975" y="548998"/>
                    </a:cubicBezTo>
                    <a:cubicBezTo>
                      <a:pt x="676023" y="526644"/>
                      <a:pt x="690331" y="508762"/>
                      <a:pt x="710003" y="498032"/>
                    </a:cubicBezTo>
                    <a:cubicBezTo>
                      <a:pt x="711792" y="498032"/>
                      <a:pt x="715369" y="498032"/>
                      <a:pt x="715369" y="499820"/>
                    </a:cubicBezTo>
                    <a:cubicBezTo>
                      <a:pt x="715369" y="507868"/>
                      <a:pt x="710003" y="515021"/>
                      <a:pt x="701955" y="516809"/>
                    </a:cubicBezTo>
                    <a:cubicBezTo>
                      <a:pt x="715369" y="520385"/>
                      <a:pt x="728782" y="520385"/>
                      <a:pt x="742195" y="526644"/>
                    </a:cubicBezTo>
                    <a:cubicBezTo>
                      <a:pt x="740406" y="530221"/>
                      <a:pt x="736830" y="528433"/>
                      <a:pt x="735041" y="528433"/>
                    </a:cubicBezTo>
                    <a:cubicBezTo>
                      <a:pt x="743089" y="533797"/>
                      <a:pt x="753820" y="530221"/>
                      <a:pt x="761868" y="536480"/>
                    </a:cubicBezTo>
                    <a:cubicBezTo>
                      <a:pt x="756502" y="541845"/>
                      <a:pt x="752031" y="536480"/>
                      <a:pt x="746666" y="536480"/>
                    </a:cubicBezTo>
                    <a:cubicBezTo>
                      <a:pt x="799424" y="551680"/>
                      <a:pt x="854865" y="563304"/>
                      <a:pt x="898682" y="597281"/>
                    </a:cubicBezTo>
                    <a:cubicBezTo>
                      <a:pt x="861125" y="616058"/>
                      <a:pt x="822674" y="624105"/>
                      <a:pt x="782434" y="633046"/>
                    </a:cubicBezTo>
                    <a:cubicBezTo>
                      <a:pt x="777069" y="633046"/>
                      <a:pt x="774387" y="633046"/>
                      <a:pt x="769021" y="631258"/>
                    </a:cubicBezTo>
                    <a:cubicBezTo>
                      <a:pt x="769021" y="633046"/>
                      <a:pt x="769021" y="636623"/>
                      <a:pt x="767233" y="636623"/>
                    </a:cubicBezTo>
                    <a:cubicBezTo>
                      <a:pt x="760079" y="636623"/>
                      <a:pt x="755608" y="636623"/>
                      <a:pt x="750243" y="640199"/>
                    </a:cubicBezTo>
                    <a:cubicBezTo>
                      <a:pt x="743983" y="645564"/>
                      <a:pt x="734147" y="647352"/>
                      <a:pt x="728782" y="641988"/>
                    </a:cubicBezTo>
                  </a:path>
                </a:pathLst>
              </a:custGeom>
              <a:solidFill>
                <a:srgbClr val="000091"/>
              </a:solidFill>
              <a:ln w="893" cap="flat">
                <a:noFill/>
                <a:prstDash val="solid"/>
                <a:miter/>
              </a:ln>
            </p:spPr>
            <p:txBody>
              <a:bodyPr rtlCol="0" anchor="ctr"/>
              <a:lstStyle/>
              <a:p>
                <a:endParaRPr lang="fr-FR"/>
              </a:p>
            </p:txBody>
          </p:sp>
          <p:sp>
            <p:nvSpPr>
              <p:cNvPr id="63" name="Forme libre 62">
                <a:extLst>
                  <a:ext uri="{FF2B5EF4-FFF2-40B4-BE49-F238E27FC236}">
                    <a16:creationId xmlns:a16="http://schemas.microsoft.com/office/drawing/2014/main" id="{B4F883C2-212D-B627-13CB-8C849DE88486}"/>
                  </a:ext>
                </a:extLst>
              </p:cNvPr>
              <p:cNvSpPr/>
              <p:nvPr/>
            </p:nvSpPr>
            <p:spPr>
              <a:xfrm>
                <a:off x="4569124" y="894132"/>
                <a:ext cx="1085135" cy="894132"/>
              </a:xfrm>
              <a:custGeom>
                <a:avLst/>
                <a:gdLst>
                  <a:gd name="connsiteX0" fmla="*/ 1084241 w 1085135"/>
                  <a:gd name="connsiteY0" fmla="*/ 0 h 894132"/>
                  <a:gd name="connsiteX1" fmla="*/ 123859 w 1085135"/>
                  <a:gd name="connsiteY1" fmla="*/ 0 h 894132"/>
                  <a:gd name="connsiteX2" fmla="*/ 132801 w 1085135"/>
                  <a:gd name="connsiteY2" fmla="*/ 4471 h 894132"/>
                  <a:gd name="connsiteX3" fmla="*/ 156945 w 1085135"/>
                  <a:gd name="connsiteY3" fmla="*/ 16989 h 894132"/>
                  <a:gd name="connsiteX4" fmla="*/ 189136 w 1085135"/>
                  <a:gd name="connsiteY4" fmla="*/ 43813 h 894132"/>
                  <a:gd name="connsiteX5" fmla="*/ 194501 w 1085135"/>
                  <a:gd name="connsiteY5" fmla="*/ 66166 h 894132"/>
                  <a:gd name="connsiteX6" fmla="*/ 181088 w 1085135"/>
                  <a:gd name="connsiteY6" fmla="*/ 91202 h 894132"/>
                  <a:gd name="connsiteX7" fmla="*/ 145320 w 1085135"/>
                  <a:gd name="connsiteY7" fmla="*/ 94778 h 894132"/>
                  <a:gd name="connsiteX8" fmla="*/ 124753 w 1085135"/>
                  <a:gd name="connsiteY8" fmla="*/ 91202 h 894132"/>
                  <a:gd name="connsiteX9" fmla="*/ 190925 w 1085135"/>
                  <a:gd name="connsiteY9" fmla="*/ 136802 h 894132"/>
                  <a:gd name="connsiteX10" fmla="*/ 206126 w 1085135"/>
                  <a:gd name="connsiteY10" fmla="*/ 142167 h 894132"/>
                  <a:gd name="connsiteX11" fmla="*/ 207915 w 1085135"/>
                  <a:gd name="connsiteY11" fmla="*/ 147532 h 894132"/>
                  <a:gd name="connsiteX12" fmla="*/ 202549 w 1085135"/>
                  <a:gd name="connsiteY12" fmla="*/ 157367 h 894132"/>
                  <a:gd name="connsiteX13" fmla="*/ 207915 w 1085135"/>
                  <a:gd name="connsiteY13" fmla="*/ 157367 h 894132"/>
                  <a:gd name="connsiteX14" fmla="*/ 226693 w 1085135"/>
                  <a:gd name="connsiteY14" fmla="*/ 142167 h 894132"/>
                  <a:gd name="connsiteX15" fmla="*/ 233847 w 1085135"/>
                  <a:gd name="connsiteY15" fmla="*/ 167203 h 894132"/>
                  <a:gd name="connsiteX16" fmla="*/ 213280 w 1085135"/>
                  <a:gd name="connsiteY16" fmla="*/ 184191 h 894132"/>
                  <a:gd name="connsiteX17" fmla="*/ 213280 w 1085135"/>
                  <a:gd name="connsiteY17" fmla="*/ 195815 h 894132"/>
                  <a:gd name="connsiteX18" fmla="*/ 221328 w 1085135"/>
                  <a:gd name="connsiteY18" fmla="*/ 216380 h 894132"/>
                  <a:gd name="connsiteX19" fmla="*/ 232952 w 1085135"/>
                  <a:gd name="connsiteY19" fmla="*/ 253934 h 894132"/>
                  <a:gd name="connsiteX20" fmla="*/ 244577 w 1085135"/>
                  <a:gd name="connsiteY20" fmla="*/ 329935 h 894132"/>
                  <a:gd name="connsiteX21" fmla="*/ 242789 w 1085135"/>
                  <a:gd name="connsiteY21" fmla="*/ 368383 h 894132"/>
                  <a:gd name="connsiteX22" fmla="*/ 261567 w 1085135"/>
                  <a:gd name="connsiteY22" fmla="*/ 404148 h 894132"/>
                  <a:gd name="connsiteX23" fmla="*/ 280346 w 1085135"/>
                  <a:gd name="connsiteY23" fmla="*/ 430972 h 894132"/>
                  <a:gd name="connsiteX24" fmla="*/ 300912 w 1085135"/>
                  <a:gd name="connsiteY24" fmla="*/ 484620 h 894132"/>
                  <a:gd name="connsiteX25" fmla="*/ 265144 w 1085135"/>
                  <a:gd name="connsiteY25" fmla="*/ 501609 h 894132"/>
                  <a:gd name="connsiteX26" fmla="*/ 268721 w 1085135"/>
                  <a:gd name="connsiteY26" fmla="*/ 532009 h 894132"/>
                  <a:gd name="connsiteX27" fmla="*/ 246366 w 1085135"/>
                  <a:gd name="connsiteY27" fmla="*/ 561516 h 894132"/>
                  <a:gd name="connsiteX28" fmla="*/ 257990 w 1085135"/>
                  <a:gd name="connsiteY28" fmla="*/ 568669 h 894132"/>
                  <a:gd name="connsiteX29" fmla="*/ 263356 w 1085135"/>
                  <a:gd name="connsiteY29" fmla="*/ 591022 h 894132"/>
                  <a:gd name="connsiteX30" fmla="*/ 246366 w 1085135"/>
                  <a:gd name="connsiteY30" fmla="*/ 621422 h 894132"/>
                  <a:gd name="connsiteX31" fmla="*/ 244577 w 1085135"/>
                  <a:gd name="connsiteY31" fmla="*/ 658976 h 894132"/>
                  <a:gd name="connsiteX32" fmla="*/ 214174 w 1085135"/>
                  <a:gd name="connsiteY32" fmla="*/ 684012 h 894132"/>
                  <a:gd name="connsiteX33" fmla="*/ 181982 w 1085135"/>
                  <a:gd name="connsiteY33" fmla="*/ 685800 h 894132"/>
                  <a:gd name="connsiteX34" fmla="*/ 172146 w 1085135"/>
                  <a:gd name="connsiteY34" fmla="*/ 682223 h 894132"/>
                  <a:gd name="connsiteX35" fmla="*/ 86302 w 1085135"/>
                  <a:gd name="connsiteY35" fmla="*/ 670600 h 894132"/>
                  <a:gd name="connsiteX36" fmla="*/ 63052 w 1085135"/>
                  <a:gd name="connsiteY36" fmla="*/ 676859 h 894132"/>
                  <a:gd name="connsiteX37" fmla="*/ 42486 w 1085135"/>
                  <a:gd name="connsiteY37" fmla="*/ 694741 h 894132"/>
                  <a:gd name="connsiteX38" fmla="*/ 38909 w 1085135"/>
                  <a:gd name="connsiteY38" fmla="*/ 699212 h 894132"/>
                  <a:gd name="connsiteX39" fmla="*/ 37120 w 1085135"/>
                  <a:gd name="connsiteY39" fmla="*/ 701894 h 894132"/>
                  <a:gd name="connsiteX40" fmla="*/ 35332 w 1085135"/>
                  <a:gd name="connsiteY40" fmla="*/ 703683 h 894132"/>
                  <a:gd name="connsiteX41" fmla="*/ 21919 w 1085135"/>
                  <a:gd name="connsiteY41" fmla="*/ 723354 h 894132"/>
                  <a:gd name="connsiteX42" fmla="*/ 21024 w 1085135"/>
                  <a:gd name="connsiteY42" fmla="*/ 724248 h 894132"/>
                  <a:gd name="connsiteX43" fmla="*/ 19236 w 1085135"/>
                  <a:gd name="connsiteY43" fmla="*/ 726930 h 894132"/>
                  <a:gd name="connsiteX44" fmla="*/ 6717 w 1085135"/>
                  <a:gd name="connsiteY44" fmla="*/ 758225 h 894132"/>
                  <a:gd name="connsiteX45" fmla="*/ 8506 w 1085135"/>
                  <a:gd name="connsiteY45" fmla="*/ 837803 h 894132"/>
                  <a:gd name="connsiteX46" fmla="*/ 101503 w 1085135"/>
                  <a:gd name="connsiteY46" fmla="*/ 873568 h 894132"/>
                  <a:gd name="connsiteX47" fmla="*/ 141743 w 1085135"/>
                  <a:gd name="connsiteY47" fmla="*/ 894133 h 894132"/>
                  <a:gd name="connsiteX48" fmla="*/ 1085135 w 1085135"/>
                  <a:gd name="connsiteY48" fmla="*/ 894133 h 894132"/>
                  <a:gd name="connsiteX49" fmla="*/ 1085135 w 1085135"/>
                  <a:gd name="connsiteY49" fmla="*/ 0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085135" h="894132">
                    <a:moveTo>
                      <a:pt x="1084241" y="0"/>
                    </a:moveTo>
                    <a:lnTo>
                      <a:pt x="123859" y="0"/>
                    </a:lnTo>
                    <a:cubicBezTo>
                      <a:pt x="123859" y="0"/>
                      <a:pt x="125647" y="0"/>
                      <a:pt x="132801" y="4471"/>
                    </a:cubicBezTo>
                    <a:cubicBezTo>
                      <a:pt x="140849" y="8941"/>
                      <a:pt x="150685" y="14306"/>
                      <a:pt x="156945" y="16989"/>
                    </a:cubicBezTo>
                    <a:cubicBezTo>
                      <a:pt x="169463" y="23247"/>
                      <a:pt x="181088" y="31295"/>
                      <a:pt x="189136" y="43813"/>
                    </a:cubicBezTo>
                    <a:cubicBezTo>
                      <a:pt x="192713" y="49177"/>
                      <a:pt x="197184" y="59013"/>
                      <a:pt x="194501" y="66166"/>
                    </a:cubicBezTo>
                    <a:cubicBezTo>
                      <a:pt x="190925" y="74213"/>
                      <a:pt x="189136" y="88519"/>
                      <a:pt x="181088" y="91202"/>
                    </a:cubicBezTo>
                    <a:cubicBezTo>
                      <a:pt x="171252" y="96566"/>
                      <a:pt x="157839" y="96566"/>
                      <a:pt x="145320" y="94778"/>
                    </a:cubicBezTo>
                    <a:cubicBezTo>
                      <a:pt x="138166" y="94778"/>
                      <a:pt x="131907" y="92990"/>
                      <a:pt x="124753" y="91202"/>
                    </a:cubicBezTo>
                    <a:cubicBezTo>
                      <a:pt x="149791" y="101037"/>
                      <a:pt x="173935" y="113555"/>
                      <a:pt x="190925" y="136802"/>
                    </a:cubicBezTo>
                    <a:cubicBezTo>
                      <a:pt x="192713" y="140379"/>
                      <a:pt x="198972" y="142167"/>
                      <a:pt x="206126" y="142167"/>
                    </a:cubicBezTo>
                    <a:cubicBezTo>
                      <a:pt x="207915" y="142167"/>
                      <a:pt x="207915" y="145744"/>
                      <a:pt x="207915" y="147532"/>
                    </a:cubicBezTo>
                    <a:cubicBezTo>
                      <a:pt x="204338" y="151108"/>
                      <a:pt x="200761" y="152897"/>
                      <a:pt x="202549" y="157367"/>
                    </a:cubicBezTo>
                    <a:lnTo>
                      <a:pt x="207915" y="157367"/>
                    </a:lnTo>
                    <a:cubicBezTo>
                      <a:pt x="215962" y="153791"/>
                      <a:pt x="215068" y="136802"/>
                      <a:pt x="226693" y="142167"/>
                    </a:cubicBezTo>
                    <a:cubicBezTo>
                      <a:pt x="234741" y="147532"/>
                      <a:pt x="238318" y="159156"/>
                      <a:pt x="233847" y="167203"/>
                    </a:cubicBezTo>
                    <a:cubicBezTo>
                      <a:pt x="226693" y="174356"/>
                      <a:pt x="220433" y="178827"/>
                      <a:pt x="213280" y="184191"/>
                    </a:cubicBezTo>
                    <a:cubicBezTo>
                      <a:pt x="211491" y="187768"/>
                      <a:pt x="211491" y="192239"/>
                      <a:pt x="213280" y="195815"/>
                    </a:cubicBezTo>
                    <a:cubicBezTo>
                      <a:pt x="218645" y="202968"/>
                      <a:pt x="220433" y="209227"/>
                      <a:pt x="221328" y="216380"/>
                    </a:cubicBezTo>
                    <a:cubicBezTo>
                      <a:pt x="226693" y="228004"/>
                      <a:pt x="228481" y="241416"/>
                      <a:pt x="232952" y="253934"/>
                    </a:cubicBezTo>
                    <a:cubicBezTo>
                      <a:pt x="240106" y="278970"/>
                      <a:pt x="246366" y="304899"/>
                      <a:pt x="244577" y="329935"/>
                    </a:cubicBezTo>
                    <a:cubicBezTo>
                      <a:pt x="244577" y="343347"/>
                      <a:pt x="237423" y="354971"/>
                      <a:pt x="242789" y="368383"/>
                    </a:cubicBezTo>
                    <a:cubicBezTo>
                      <a:pt x="246366" y="381795"/>
                      <a:pt x="254413" y="391630"/>
                      <a:pt x="261567" y="404148"/>
                    </a:cubicBezTo>
                    <a:cubicBezTo>
                      <a:pt x="268721" y="413984"/>
                      <a:pt x="274980" y="421137"/>
                      <a:pt x="280346" y="430972"/>
                    </a:cubicBezTo>
                    <a:cubicBezTo>
                      <a:pt x="290182" y="447961"/>
                      <a:pt x="308960" y="464949"/>
                      <a:pt x="300912" y="484620"/>
                    </a:cubicBezTo>
                    <a:cubicBezTo>
                      <a:pt x="295547" y="496244"/>
                      <a:pt x="277663" y="494456"/>
                      <a:pt x="265144" y="501609"/>
                    </a:cubicBezTo>
                    <a:cubicBezTo>
                      <a:pt x="255308" y="509656"/>
                      <a:pt x="263356" y="523962"/>
                      <a:pt x="268721" y="532009"/>
                    </a:cubicBezTo>
                    <a:cubicBezTo>
                      <a:pt x="276769" y="547209"/>
                      <a:pt x="258885" y="557045"/>
                      <a:pt x="246366" y="561516"/>
                    </a:cubicBezTo>
                    <a:cubicBezTo>
                      <a:pt x="249942" y="566880"/>
                      <a:pt x="256202" y="565092"/>
                      <a:pt x="257990" y="568669"/>
                    </a:cubicBezTo>
                    <a:cubicBezTo>
                      <a:pt x="259779" y="576716"/>
                      <a:pt x="267827" y="582081"/>
                      <a:pt x="263356" y="591022"/>
                    </a:cubicBezTo>
                    <a:cubicBezTo>
                      <a:pt x="256202" y="600857"/>
                      <a:pt x="236529" y="606222"/>
                      <a:pt x="246366" y="621422"/>
                    </a:cubicBezTo>
                    <a:cubicBezTo>
                      <a:pt x="253519" y="633046"/>
                      <a:pt x="249048" y="646458"/>
                      <a:pt x="244577" y="658976"/>
                    </a:cubicBezTo>
                    <a:cubicBezTo>
                      <a:pt x="239212" y="672388"/>
                      <a:pt x="227587" y="681329"/>
                      <a:pt x="214174" y="684012"/>
                    </a:cubicBezTo>
                    <a:cubicBezTo>
                      <a:pt x="204338" y="687588"/>
                      <a:pt x="191819" y="687588"/>
                      <a:pt x="181982" y="685800"/>
                    </a:cubicBezTo>
                    <a:cubicBezTo>
                      <a:pt x="178406" y="684012"/>
                      <a:pt x="174829" y="682223"/>
                      <a:pt x="172146" y="682223"/>
                    </a:cubicBezTo>
                    <a:cubicBezTo>
                      <a:pt x="143531" y="678647"/>
                      <a:pt x="114917" y="670600"/>
                      <a:pt x="86302" y="670600"/>
                    </a:cubicBezTo>
                    <a:cubicBezTo>
                      <a:pt x="78254" y="672388"/>
                      <a:pt x="69312" y="674176"/>
                      <a:pt x="63052" y="676859"/>
                    </a:cubicBezTo>
                    <a:cubicBezTo>
                      <a:pt x="55899" y="682223"/>
                      <a:pt x="48745" y="688482"/>
                      <a:pt x="42486" y="694741"/>
                    </a:cubicBezTo>
                    <a:cubicBezTo>
                      <a:pt x="41591" y="696530"/>
                      <a:pt x="39803" y="697424"/>
                      <a:pt x="38909" y="699212"/>
                    </a:cubicBezTo>
                    <a:cubicBezTo>
                      <a:pt x="38014" y="700106"/>
                      <a:pt x="37120" y="701000"/>
                      <a:pt x="37120" y="701894"/>
                    </a:cubicBezTo>
                    <a:lnTo>
                      <a:pt x="35332" y="703683"/>
                    </a:lnTo>
                    <a:cubicBezTo>
                      <a:pt x="29967" y="709942"/>
                      <a:pt x="26390" y="716201"/>
                      <a:pt x="21919" y="723354"/>
                    </a:cubicBezTo>
                    <a:cubicBezTo>
                      <a:pt x="21919" y="724248"/>
                      <a:pt x="21024" y="724248"/>
                      <a:pt x="21024" y="724248"/>
                    </a:cubicBezTo>
                    <a:cubicBezTo>
                      <a:pt x="21024" y="725142"/>
                      <a:pt x="20130" y="726036"/>
                      <a:pt x="19236" y="726930"/>
                    </a:cubicBezTo>
                    <a:cubicBezTo>
                      <a:pt x="13871" y="736766"/>
                      <a:pt x="9400" y="747495"/>
                      <a:pt x="6717" y="758225"/>
                    </a:cubicBezTo>
                    <a:cubicBezTo>
                      <a:pt x="-4908" y="796673"/>
                      <a:pt x="458" y="829755"/>
                      <a:pt x="8506" y="837803"/>
                    </a:cubicBezTo>
                    <a:cubicBezTo>
                      <a:pt x="10294" y="839591"/>
                      <a:pt x="63947" y="856579"/>
                      <a:pt x="101503" y="873568"/>
                    </a:cubicBezTo>
                    <a:cubicBezTo>
                      <a:pt x="119388" y="881615"/>
                      <a:pt x="131012" y="886980"/>
                      <a:pt x="141743" y="894133"/>
                    </a:cubicBezTo>
                    <a:lnTo>
                      <a:pt x="1085135" y="894133"/>
                    </a:lnTo>
                    <a:lnTo>
                      <a:pt x="1085135" y="0"/>
                    </a:lnTo>
                    <a:close/>
                  </a:path>
                </a:pathLst>
              </a:custGeom>
              <a:solidFill>
                <a:srgbClr val="E1000F"/>
              </a:solidFill>
              <a:ln w="893" cap="flat">
                <a:noFill/>
                <a:prstDash val="solid"/>
                <a:miter/>
              </a:ln>
            </p:spPr>
            <p:txBody>
              <a:bodyPr rtlCol="0" anchor="ctr"/>
              <a:lstStyle/>
              <a:p>
                <a:endParaRPr lang="fr-FR"/>
              </a:p>
            </p:txBody>
          </p:sp>
          <p:sp>
            <p:nvSpPr>
              <p:cNvPr id="64" name="Forme libre 63">
                <a:extLst>
                  <a:ext uri="{FF2B5EF4-FFF2-40B4-BE49-F238E27FC236}">
                    <a16:creationId xmlns:a16="http://schemas.microsoft.com/office/drawing/2014/main" id="{1882FA65-38E4-B7CC-52E0-5F8A2C7AD656}"/>
                  </a:ext>
                </a:extLst>
              </p:cNvPr>
              <p:cNvSpPr/>
              <p:nvPr/>
            </p:nvSpPr>
            <p:spPr>
              <a:xfrm>
                <a:off x="4684935" y="1205549"/>
                <a:ext cx="109897" cy="97202"/>
              </a:xfrm>
              <a:custGeom>
                <a:avLst/>
                <a:gdLst>
                  <a:gd name="connsiteX0" fmla="*/ 65277 w 109897"/>
                  <a:gd name="connsiteY0" fmla="*/ 15836 h 97202"/>
                  <a:gd name="connsiteX1" fmla="*/ 82267 w 109897"/>
                  <a:gd name="connsiteY1" fmla="*/ 21201 h 97202"/>
                  <a:gd name="connsiteX2" fmla="*/ 48287 w 109897"/>
                  <a:gd name="connsiteY2" fmla="*/ 51602 h 97202"/>
                  <a:gd name="connsiteX3" fmla="*/ 42922 w 109897"/>
                  <a:gd name="connsiteY3" fmla="*/ 51602 h 97202"/>
                  <a:gd name="connsiteX4" fmla="*/ 34874 w 109897"/>
                  <a:gd name="connsiteY4" fmla="*/ 63225 h 97202"/>
                  <a:gd name="connsiteX5" fmla="*/ 19673 w 109897"/>
                  <a:gd name="connsiteY5" fmla="*/ 65014 h 97202"/>
                  <a:gd name="connsiteX6" fmla="*/ 44711 w 109897"/>
                  <a:gd name="connsiteY6" fmla="*/ 74849 h 97202"/>
                  <a:gd name="connsiteX7" fmla="*/ 50076 w 109897"/>
                  <a:gd name="connsiteY7" fmla="*/ 82002 h 97202"/>
                  <a:gd name="connsiteX8" fmla="*/ 53653 w 109897"/>
                  <a:gd name="connsiteY8" fmla="*/ 80214 h 97202"/>
                  <a:gd name="connsiteX9" fmla="*/ 57229 w 109897"/>
                  <a:gd name="connsiteY9" fmla="*/ 82002 h 97202"/>
                  <a:gd name="connsiteX10" fmla="*/ 57229 w 109897"/>
                  <a:gd name="connsiteY10" fmla="*/ 89155 h 97202"/>
                  <a:gd name="connsiteX11" fmla="*/ 36663 w 109897"/>
                  <a:gd name="connsiteY11" fmla="*/ 94520 h 97202"/>
                  <a:gd name="connsiteX12" fmla="*/ 76008 w 109897"/>
                  <a:gd name="connsiteY12" fmla="*/ 94520 h 97202"/>
                  <a:gd name="connsiteX13" fmla="*/ 83162 w 109897"/>
                  <a:gd name="connsiteY13" fmla="*/ 65908 h 97202"/>
                  <a:gd name="connsiteX14" fmla="*/ 79585 w 109897"/>
                  <a:gd name="connsiteY14" fmla="*/ 60543 h 97202"/>
                  <a:gd name="connsiteX15" fmla="*/ 89421 w 109897"/>
                  <a:gd name="connsiteY15" fmla="*/ 50708 h 97202"/>
                  <a:gd name="connsiteX16" fmla="*/ 99257 w 109897"/>
                  <a:gd name="connsiteY16" fmla="*/ 45343 h 97202"/>
                  <a:gd name="connsiteX17" fmla="*/ 93892 w 109897"/>
                  <a:gd name="connsiteY17" fmla="*/ 37296 h 97202"/>
                  <a:gd name="connsiteX18" fmla="*/ 109094 w 109897"/>
                  <a:gd name="connsiteY18" fmla="*/ 10472 h 97202"/>
                  <a:gd name="connsiteX19" fmla="*/ 85844 w 109897"/>
                  <a:gd name="connsiteY19" fmla="*/ 1530 h 97202"/>
                  <a:gd name="connsiteX20" fmla="*/ 57229 w 109897"/>
                  <a:gd name="connsiteY20" fmla="*/ 3319 h 97202"/>
                  <a:gd name="connsiteX21" fmla="*/ 32192 w 109897"/>
                  <a:gd name="connsiteY21" fmla="*/ 10472 h 97202"/>
                  <a:gd name="connsiteX22" fmla="*/ 0 w 109897"/>
                  <a:gd name="connsiteY22" fmla="*/ 27460 h 97202"/>
                  <a:gd name="connsiteX23" fmla="*/ 36663 w 109897"/>
                  <a:gd name="connsiteY23" fmla="*/ 17625 h 97202"/>
                  <a:gd name="connsiteX24" fmla="*/ 65277 w 109897"/>
                  <a:gd name="connsiteY24" fmla="*/ 15836 h 97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9897" h="97202">
                    <a:moveTo>
                      <a:pt x="65277" y="15836"/>
                    </a:moveTo>
                    <a:cubicBezTo>
                      <a:pt x="72431" y="17625"/>
                      <a:pt x="82267" y="17625"/>
                      <a:pt x="82267" y="21201"/>
                    </a:cubicBezTo>
                    <a:cubicBezTo>
                      <a:pt x="78691" y="34613"/>
                      <a:pt x="59018" y="38190"/>
                      <a:pt x="48287" y="51602"/>
                    </a:cubicBezTo>
                    <a:lnTo>
                      <a:pt x="42922" y="51602"/>
                    </a:lnTo>
                    <a:cubicBezTo>
                      <a:pt x="37557" y="55178"/>
                      <a:pt x="39345" y="63225"/>
                      <a:pt x="34874" y="63225"/>
                    </a:cubicBezTo>
                    <a:cubicBezTo>
                      <a:pt x="29509" y="61437"/>
                      <a:pt x="25038" y="63225"/>
                      <a:pt x="19673" y="65014"/>
                    </a:cubicBezTo>
                    <a:cubicBezTo>
                      <a:pt x="26826" y="72167"/>
                      <a:pt x="34874" y="76637"/>
                      <a:pt x="44711" y="74849"/>
                    </a:cubicBezTo>
                    <a:cubicBezTo>
                      <a:pt x="46499" y="74849"/>
                      <a:pt x="50076" y="78426"/>
                      <a:pt x="50076" y="82002"/>
                    </a:cubicBezTo>
                    <a:cubicBezTo>
                      <a:pt x="50076" y="82002"/>
                      <a:pt x="51864" y="82002"/>
                      <a:pt x="53653" y="80214"/>
                    </a:cubicBezTo>
                    <a:cubicBezTo>
                      <a:pt x="55441" y="80214"/>
                      <a:pt x="57229" y="80214"/>
                      <a:pt x="57229" y="82002"/>
                    </a:cubicBezTo>
                    <a:lnTo>
                      <a:pt x="57229" y="89155"/>
                    </a:lnTo>
                    <a:cubicBezTo>
                      <a:pt x="51864" y="96308"/>
                      <a:pt x="43816" y="92732"/>
                      <a:pt x="36663" y="94520"/>
                    </a:cubicBezTo>
                    <a:cubicBezTo>
                      <a:pt x="50076" y="98097"/>
                      <a:pt x="63489" y="98097"/>
                      <a:pt x="76008" y="94520"/>
                    </a:cubicBezTo>
                    <a:cubicBezTo>
                      <a:pt x="85844" y="90944"/>
                      <a:pt x="76008" y="73955"/>
                      <a:pt x="83162" y="65908"/>
                    </a:cubicBezTo>
                    <a:cubicBezTo>
                      <a:pt x="79585" y="65908"/>
                      <a:pt x="83162" y="60543"/>
                      <a:pt x="79585" y="60543"/>
                    </a:cubicBezTo>
                    <a:cubicBezTo>
                      <a:pt x="83162" y="56967"/>
                      <a:pt x="86738" y="52496"/>
                      <a:pt x="89421" y="50708"/>
                    </a:cubicBezTo>
                    <a:cubicBezTo>
                      <a:pt x="92998" y="50708"/>
                      <a:pt x="97469" y="48919"/>
                      <a:pt x="99257" y="45343"/>
                    </a:cubicBezTo>
                    <a:cubicBezTo>
                      <a:pt x="99257" y="41766"/>
                      <a:pt x="92104" y="39978"/>
                      <a:pt x="93892" y="37296"/>
                    </a:cubicBezTo>
                    <a:cubicBezTo>
                      <a:pt x="103728" y="30143"/>
                      <a:pt x="112671" y="20307"/>
                      <a:pt x="109094" y="10472"/>
                    </a:cubicBezTo>
                    <a:cubicBezTo>
                      <a:pt x="107305" y="5107"/>
                      <a:pt x="93892" y="5107"/>
                      <a:pt x="85844" y="1530"/>
                    </a:cubicBezTo>
                    <a:cubicBezTo>
                      <a:pt x="77796" y="-2046"/>
                      <a:pt x="67066" y="1530"/>
                      <a:pt x="57229" y="3319"/>
                    </a:cubicBezTo>
                    <a:cubicBezTo>
                      <a:pt x="49182" y="3319"/>
                      <a:pt x="40239" y="8683"/>
                      <a:pt x="32192" y="10472"/>
                    </a:cubicBezTo>
                    <a:cubicBezTo>
                      <a:pt x="20567" y="14048"/>
                      <a:pt x="9836" y="20307"/>
                      <a:pt x="0" y="27460"/>
                    </a:cubicBezTo>
                    <a:cubicBezTo>
                      <a:pt x="11625" y="22095"/>
                      <a:pt x="23249" y="20307"/>
                      <a:pt x="36663" y="17625"/>
                    </a:cubicBezTo>
                    <a:cubicBezTo>
                      <a:pt x="46499" y="15836"/>
                      <a:pt x="54547" y="14048"/>
                      <a:pt x="65277" y="15836"/>
                    </a:cubicBezTo>
                  </a:path>
                </a:pathLst>
              </a:custGeom>
              <a:solidFill>
                <a:srgbClr val="808080"/>
              </a:solidFill>
              <a:ln w="893" cap="flat">
                <a:noFill/>
                <a:prstDash val="solid"/>
                <a:miter/>
              </a:ln>
            </p:spPr>
            <p:txBody>
              <a:bodyPr rtlCol="0" anchor="ctr"/>
              <a:lstStyle/>
              <a:p>
                <a:endParaRPr lang="fr-FR"/>
              </a:p>
            </p:txBody>
          </p:sp>
        </p:grpSp>
        <p:sp>
          <p:nvSpPr>
            <p:cNvPr id="60" name="Forme libre 59">
              <a:extLst>
                <a:ext uri="{FF2B5EF4-FFF2-40B4-BE49-F238E27FC236}">
                  <a16:creationId xmlns:a16="http://schemas.microsoft.com/office/drawing/2014/main" id="{B664CACB-77F3-F987-1723-74C2CAFF7160}"/>
                </a:ext>
              </a:extLst>
            </p:cNvPr>
            <p:cNvSpPr/>
            <p:nvPr/>
          </p:nvSpPr>
          <p:spPr>
            <a:xfrm>
              <a:off x="3189814" y="2048458"/>
              <a:ext cx="5812369" cy="1982292"/>
            </a:xfrm>
            <a:custGeom>
              <a:avLst/>
              <a:gdLst>
                <a:gd name="connsiteX0" fmla="*/ 0 w 5812369"/>
                <a:gd name="connsiteY0" fmla="*/ 857474 h 1982292"/>
                <a:gd name="connsiteX1" fmla="*/ 0 w 5812369"/>
                <a:gd name="connsiteY1" fmla="*/ 186874 h 1982292"/>
                <a:gd name="connsiteX2" fmla="*/ 203880 w 5812369"/>
                <a:gd name="connsiteY2" fmla="*/ 186874 h 1982292"/>
                <a:gd name="connsiteX3" fmla="*/ 377357 w 5812369"/>
                <a:gd name="connsiteY3" fmla="*/ 240522 h 1982292"/>
                <a:gd name="connsiteX4" fmla="*/ 441740 w 5812369"/>
                <a:gd name="connsiteY4" fmla="*/ 387160 h 1982292"/>
                <a:gd name="connsiteX5" fmla="*/ 414020 w 5812369"/>
                <a:gd name="connsiteY5" fmla="*/ 490879 h 1982292"/>
                <a:gd name="connsiteX6" fmla="*/ 335329 w 5812369"/>
                <a:gd name="connsiteY6" fmla="*/ 560621 h 1982292"/>
                <a:gd name="connsiteX7" fmla="*/ 544574 w 5812369"/>
                <a:gd name="connsiteY7" fmla="*/ 857474 h 1982292"/>
                <a:gd name="connsiteX8" fmla="*/ 382722 w 5812369"/>
                <a:gd name="connsiteY8" fmla="*/ 857474 h 1982292"/>
                <a:gd name="connsiteX9" fmla="*/ 204774 w 5812369"/>
                <a:gd name="connsiteY9" fmla="*/ 586551 h 1982292"/>
                <a:gd name="connsiteX10" fmla="*/ 135920 w 5812369"/>
                <a:gd name="connsiteY10" fmla="*/ 586551 h 1982292"/>
                <a:gd name="connsiteX11" fmla="*/ 135920 w 5812369"/>
                <a:gd name="connsiteY11" fmla="*/ 857474 h 1982292"/>
                <a:gd name="connsiteX12" fmla="*/ 135920 w 5812369"/>
                <a:gd name="connsiteY12" fmla="*/ 471208 h 1982292"/>
                <a:gd name="connsiteX13" fmla="*/ 211928 w 5812369"/>
                <a:gd name="connsiteY13" fmla="*/ 471208 h 1982292"/>
                <a:gd name="connsiteX14" fmla="*/ 278100 w 5812369"/>
                <a:gd name="connsiteY14" fmla="*/ 448855 h 1982292"/>
                <a:gd name="connsiteX15" fmla="*/ 302243 w 5812369"/>
                <a:gd name="connsiteY15" fmla="*/ 385371 h 1982292"/>
                <a:gd name="connsiteX16" fmla="*/ 278100 w 5812369"/>
                <a:gd name="connsiteY16" fmla="*/ 324570 h 1982292"/>
                <a:gd name="connsiteX17" fmla="*/ 211928 w 5812369"/>
                <a:gd name="connsiteY17" fmla="*/ 303111 h 1982292"/>
                <a:gd name="connsiteX18" fmla="*/ 135920 w 5812369"/>
                <a:gd name="connsiteY18" fmla="*/ 303111 h 1982292"/>
                <a:gd name="connsiteX19" fmla="*/ 639361 w 5812369"/>
                <a:gd name="connsiteY19" fmla="*/ 857474 h 1982292"/>
                <a:gd name="connsiteX20" fmla="*/ 639361 w 5812369"/>
                <a:gd name="connsiteY20" fmla="*/ 186874 h 1982292"/>
                <a:gd name="connsiteX21" fmla="*/ 1028342 w 5812369"/>
                <a:gd name="connsiteY21" fmla="*/ 186874 h 1982292"/>
                <a:gd name="connsiteX22" fmla="*/ 1028342 w 5812369"/>
                <a:gd name="connsiteY22" fmla="*/ 303111 h 1982292"/>
                <a:gd name="connsiteX23" fmla="*/ 774387 w 5812369"/>
                <a:gd name="connsiteY23" fmla="*/ 303111 h 1982292"/>
                <a:gd name="connsiteX24" fmla="*/ 774387 w 5812369"/>
                <a:gd name="connsiteY24" fmla="*/ 457796 h 1982292"/>
                <a:gd name="connsiteX25" fmla="*/ 989891 w 5812369"/>
                <a:gd name="connsiteY25" fmla="*/ 457796 h 1982292"/>
                <a:gd name="connsiteX26" fmla="*/ 989891 w 5812369"/>
                <a:gd name="connsiteY26" fmla="*/ 574033 h 1982292"/>
                <a:gd name="connsiteX27" fmla="*/ 774387 w 5812369"/>
                <a:gd name="connsiteY27" fmla="*/ 574033 h 1982292"/>
                <a:gd name="connsiteX28" fmla="*/ 774387 w 5812369"/>
                <a:gd name="connsiteY28" fmla="*/ 741236 h 1982292"/>
                <a:gd name="connsiteX29" fmla="*/ 1028342 w 5812369"/>
                <a:gd name="connsiteY29" fmla="*/ 741236 h 1982292"/>
                <a:gd name="connsiteX30" fmla="*/ 1028342 w 5812369"/>
                <a:gd name="connsiteY30" fmla="*/ 857474 h 1982292"/>
                <a:gd name="connsiteX31" fmla="*/ 770810 w 5812369"/>
                <a:gd name="connsiteY31" fmla="*/ 129649 h 1982292"/>
                <a:gd name="connsiteX32" fmla="*/ 878115 w 5812369"/>
                <a:gd name="connsiteY32" fmla="*/ 0 h 1982292"/>
                <a:gd name="connsiteX33" fmla="*/ 1017612 w 5812369"/>
                <a:gd name="connsiteY33" fmla="*/ 0 h 1982292"/>
                <a:gd name="connsiteX34" fmla="*/ 894211 w 5812369"/>
                <a:gd name="connsiteY34" fmla="*/ 129649 h 1982292"/>
                <a:gd name="connsiteX35" fmla="*/ 1193771 w 5812369"/>
                <a:gd name="connsiteY35" fmla="*/ 857474 h 1982292"/>
                <a:gd name="connsiteX36" fmla="*/ 1193771 w 5812369"/>
                <a:gd name="connsiteY36" fmla="*/ 186874 h 1982292"/>
                <a:gd name="connsiteX37" fmla="*/ 1414641 w 5812369"/>
                <a:gd name="connsiteY37" fmla="*/ 186874 h 1982292"/>
                <a:gd name="connsiteX38" fmla="*/ 1587224 w 5812369"/>
                <a:gd name="connsiteY38" fmla="*/ 240522 h 1982292"/>
                <a:gd name="connsiteX39" fmla="*/ 1650713 w 5812369"/>
                <a:gd name="connsiteY39" fmla="*/ 387160 h 1982292"/>
                <a:gd name="connsiteX40" fmla="*/ 1587224 w 5812369"/>
                <a:gd name="connsiteY40" fmla="*/ 532903 h 1982292"/>
                <a:gd name="connsiteX41" fmla="*/ 1414641 w 5812369"/>
                <a:gd name="connsiteY41" fmla="*/ 586551 h 1982292"/>
                <a:gd name="connsiteX42" fmla="*/ 1329691 w 5812369"/>
                <a:gd name="connsiteY42" fmla="*/ 586551 h 1982292"/>
                <a:gd name="connsiteX43" fmla="*/ 1329691 w 5812369"/>
                <a:gd name="connsiteY43" fmla="*/ 857474 h 1982292"/>
                <a:gd name="connsiteX44" fmla="*/ 1329691 w 5812369"/>
                <a:gd name="connsiteY44" fmla="*/ 471208 h 1982292"/>
                <a:gd name="connsiteX45" fmla="*/ 1420007 w 5812369"/>
                <a:gd name="connsiteY45" fmla="*/ 471208 h 1982292"/>
                <a:gd name="connsiteX46" fmla="*/ 1487967 w 5812369"/>
                <a:gd name="connsiteY46" fmla="*/ 447961 h 1982292"/>
                <a:gd name="connsiteX47" fmla="*/ 1512110 w 5812369"/>
                <a:gd name="connsiteY47" fmla="*/ 385371 h 1982292"/>
                <a:gd name="connsiteX48" fmla="*/ 1487072 w 5812369"/>
                <a:gd name="connsiteY48" fmla="*/ 324570 h 1982292"/>
                <a:gd name="connsiteX49" fmla="*/ 1420007 w 5812369"/>
                <a:gd name="connsiteY49" fmla="*/ 303111 h 1982292"/>
                <a:gd name="connsiteX50" fmla="*/ 1329691 w 5812369"/>
                <a:gd name="connsiteY50" fmla="*/ 303111 h 1982292"/>
                <a:gd name="connsiteX51" fmla="*/ 1759807 w 5812369"/>
                <a:gd name="connsiteY51" fmla="*/ 595493 h 1982292"/>
                <a:gd name="connsiteX52" fmla="*/ 1759807 w 5812369"/>
                <a:gd name="connsiteY52" fmla="*/ 186874 h 1982292"/>
                <a:gd name="connsiteX53" fmla="*/ 1895727 w 5812369"/>
                <a:gd name="connsiteY53" fmla="*/ 186874 h 1982292"/>
                <a:gd name="connsiteX54" fmla="*/ 1895727 w 5812369"/>
                <a:gd name="connsiteY54" fmla="*/ 606222 h 1982292"/>
                <a:gd name="connsiteX55" fmla="*/ 1931495 w 5812369"/>
                <a:gd name="connsiteY55" fmla="*/ 711730 h 1982292"/>
                <a:gd name="connsiteX56" fmla="*/ 2030753 w 5812369"/>
                <a:gd name="connsiteY56" fmla="*/ 749283 h 1982292"/>
                <a:gd name="connsiteX57" fmla="*/ 2129116 w 5812369"/>
                <a:gd name="connsiteY57" fmla="*/ 711730 h 1982292"/>
                <a:gd name="connsiteX58" fmla="*/ 2164884 w 5812369"/>
                <a:gd name="connsiteY58" fmla="*/ 606222 h 1982292"/>
                <a:gd name="connsiteX59" fmla="*/ 2164884 w 5812369"/>
                <a:gd name="connsiteY59" fmla="*/ 186874 h 1982292"/>
                <a:gd name="connsiteX60" fmla="*/ 2300804 w 5812369"/>
                <a:gd name="connsiteY60" fmla="*/ 186874 h 1982292"/>
                <a:gd name="connsiteX61" fmla="*/ 2300804 w 5812369"/>
                <a:gd name="connsiteY61" fmla="*/ 595493 h 1982292"/>
                <a:gd name="connsiteX62" fmla="*/ 2228373 w 5812369"/>
                <a:gd name="connsiteY62" fmla="*/ 802037 h 1982292"/>
                <a:gd name="connsiteX63" fmla="*/ 2029858 w 5812369"/>
                <a:gd name="connsiteY63" fmla="*/ 876250 h 1982292"/>
                <a:gd name="connsiteX64" fmla="*/ 1832238 w 5812369"/>
                <a:gd name="connsiteY64" fmla="*/ 802037 h 1982292"/>
                <a:gd name="connsiteX65" fmla="*/ 1759807 w 5812369"/>
                <a:gd name="connsiteY65" fmla="*/ 595493 h 1982292"/>
                <a:gd name="connsiteX66" fmla="*/ 2477858 w 5812369"/>
                <a:gd name="connsiteY66" fmla="*/ 857474 h 1982292"/>
                <a:gd name="connsiteX67" fmla="*/ 2477858 w 5812369"/>
                <a:gd name="connsiteY67" fmla="*/ 186874 h 1982292"/>
                <a:gd name="connsiteX68" fmla="*/ 2667431 w 5812369"/>
                <a:gd name="connsiteY68" fmla="*/ 186874 h 1982292"/>
                <a:gd name="connsiteX69" fmla="*/ 2831071 w 5812369"/>
                <a:gd name="connsiteY69" fmla="*/ 235157 h 1982292"/>
                <a:gd name="connsiteX70" fmla="*/ 2890983 w 5812369"/>
                <a:gd name="connsiteY70" fmla="*/ 369277 h 1982292"/>
                <a:gd name="connsiteX71" fmla="*/ 2820341 w 5812369"/>
                <a:gd name="connsiteY71" fmla="*/ 501609 h 1982292"/>
                <a:gd name="connsiteX72" fmla="*/ 2901714 w 5812369"/>
                <a:gd name="connsiteY72" fmla="*/ 565986 h 1982292"/>
                <a:gd name="connsiteX73" fmla="*/ 2930329 w 5812369"/>
                <a:gd name="connsiteY73" fmla="*/ 659870 h 1982292"/>
                <a:gd name="connsiteX74" fmla="*/ 2863263 w 5812369"/>
                <a:gd name="connsiteY74" fmla="*/ 804720 h 1982292"/>
                <a:gd name="connsiteX75" fmla="*/ 2681738 w 5812369"/>
                <a:gd name="connsiteY75" fmla="*/ 857474 h 1982292"/>
                <a:gd name="connsiteX76" fmla="*/ 2612884 w 5812369"/>
                <a:gd name="connsiteY76" fmla="*/ 741236 h 1982292"/>
                <a:gd name="connsiteX77" fmla="*/ 2689786 w 5812369"/>
                <a:gd name="connsiteY77" fmla="*/ 741236 h 1982292"/>
                <a:gd name="connsiteX78" fmla="*/ 2764005 w 5812369"/>
                <a:gd name="connsiteY78" fmla="*/ 717989 h 1982292"/>
                <a:gd name="connsiteX79" fmla="*/ 2790832 w 5812369"/>
                <a:gd name="connsiteY79" fmla="*/ 652717 h 1982292"/>
                <a:gd name="connsiteX80" fmla="*/ 2764005 w 5812369"/>
                <a:gd name="connsiteY80" fmla="*/ 588340 h 1982292"/>
                <a:gd name="connsiteX81" fmla="*/ 2689786 w 5812369"/>
                <a:gd name="connsiteY81" fmla="*/ 565986 h 1982292"/>
                <a:gd name="connsiteX82" fmla="*/ 2612884 w 5812369"/>
                <a:gd name="connsiteY82" fmla="*/ 565986 h 1982292"/>
                <a:gd name="connsiteX83" fmla="*/ 2612884 w 5812369"/>
                <a:gd name="connsiteY83" fmla="*/ 449749 h 1982292"/>
                <a:gd name="connsiteX84" fmla="*/ 2670113 w 5812369"/>
                <a:gd name="connsiteY84" fmla="*/ 449749 h 1982292"/>
                <a:gd name="connsiteX85" fmla="*/ 2730025 w 5812369"/>
                <a:gd name="connsiteY85" fmla="*/ 430078 h 1982292"/>
                <a:gd name="connsiteX86" fmla="*/ 2751486 w 5812369"/>
                <a:gd name="connsiteY86" fmla="*/ 375536 h 1982292"/>
                <a:gd name="connsiteX87" fmla="*/ 2730025 w 5812369"/>
                <a:gd name="connsiteY87" fmla="*/ 322782 h 1982292"/>
                <a:gd name="connsiteX88" fmla="*/ 2670113 w 5812369"/>
                <a:gd name="connsiteY88" fmla="*/ 303111 h 1982292"/>
                <a:gd name="connsiteX89" fmla="*/ 2612884 w 5812369"/>
                <a:gd name="connsiteY89" fmla="*/ 303111 h 1982292"/>
                <a:gd name="connsiteX90" fmla="*/ 3077873 w 5812369"/>
                <a:gd name="connsiteY90" fmla="*/ 857474 h 1982292"/>
                <a:gd name="connsiteX91" fmla="*/ 3077873 w 5812369"/>
                <a:gd name="connsiteY91" fmla="*/ 186874 h 1982292"/>
                <a:gd name="connsiteX92" fmla="*/ 3212899 w 5812369"/>
                <a:gd name="connsiteY92" fmla="*/ 186874 h 1982292"/>
                <a:gd name="connsiteX93" fmla="*/ 3212899 w 5812369"/>
                <a:gd name="connsiteY93" fmla="*/ 734083 h 1982292"/>
                <a:gd name="connsiteX94" fmla="*/ 3466855 w 5812369"/>
                <a:gd name="connsiteY94" fmla="*/ 734083 h 1982292"/>
                <a:gd name="connsiteX95" fmla="*/ 3466855 w 5812369"/>
                <a:gd name="connsiteY95" fmla="*/ 857474 h 1982292"/>
                <a:gd name="connsiteX96" fmla="*/ 3595621 w 5812369"/>
                <a:gd name="connsiteY96" fmla="*/ 857474 h 1982292"/>
                <a:gd name="connsiteX97" fmla="*/ 3595621 w 5812369"/>
                <a:gd name="connsiteY97" fmla="*/ 186874 h 1982292"/>
                <a:gd name="connsiteX98" fmla="*/ 3730647 w 5812369"/>
                <a:gd name="connsiteY98" fmla="*/ 186874 h 1982292"/>
                <a:gd name="connsiteX99" fmla="*/ 3730647 w 5812369"/>
                <a:gd name="connsiteY99" fmla="*/ 857474 h 1982292"/>
                <a:gd name="connsiteX100" fmla="*/ 3896076 w 5812369"/>
                <a:gd name="connsiteY100" fmla="*/ 658976 h 1982292"/>
                <a:gd name="connsiteX101" fmla="*/ 3870144 w 5812369"/>
                <a:gd name="connsiteY101" fmla="*/ 522174 h 1982292"/>
                <a:gd name="connsiteX102" fmla="*/ 3896076 w 5812369"/>
                <a:gd name="connsiteY102" fmla="*/ 386265 h 1982292"/>
                <a:gd name="connsiteX103" fmla="*/ 3967613 w 5812369"/>
                <a:gd name="connsiteY103" fmla="*/ 272711 h 1982292"/>
                <a:gd name="connsiteX104" fmla="*/ 4080284 w 5812369"/>
                <a:gd name="connsiteY104" fmla="*/ 195815 h 1982292"/>
                <a:gd name="connsiteX105" fmla="*/ 4224252 w 5812369"/>
                <a:gd name="connsiteY105" fmla="*/ 167203 h 1982292"/>
                <a:gd name="connsiteX106" fmla="*/ 4368220 w 5812369"/>
                <a:gd name="connsiteY106" fmla="*/ 195815 h 1982292"/>
                <a:gd name="connsiteX107" fmla="*/ 4480890 w 5812369"/>
                <a:gd name="connsiteY107" fmla="*/ 272711 h 1982292"/>
                <a:gd name="connsiteX108" fmla="*/ 4552427 w 5812369"/>
                <a:gd name="connsiteY108" fmla="*/ 386265 h 1982292"/>
                <a:gd name="connsiteX109" fmla="*/ 4578359 w 5812369"/>
                <a:gd name="connsiteY109" fmla="*/ 522174 h 1982292"/>
                <a:gd name="connsiteX110" fmla="*/ 4543485 w 5812369"/>
                <a:gd name="connsiteY110" fmla="*/ 679541 h 1982292"/>
                <a:gd name="connsiteX111" fmla="*/ 4446910 w 5812369"/>
                <a:gd name="connsiteY111" fmla="*/ 802037 h 1982292"/>
                <a:gd name="connsiteX112" fmla="*/ 4487150 w 5812369"/>
                <a:gd name="connsiteY112" fmla="*/ 840485 h 1982292"/>
                <a:gd name="connsiteX113" fmla="*/ 4626646 w 5812369"/>
                <a:gd name="connsiteY113" fmla="*/ 903968 h 1982292"/>
                <a:gd name="connsiteX114" fmla="*/ 4674934 w 5812369"/>
                <a:gd name="connsiteY114" fmla="*/ 896815 h 1982292"/>
                <a:gd name="connsiteX115" fmla="*/ 4674934 w 5812369"/>
                <a:gd name="connsiteY115" fmla="*/ 1012159 h 1982292"/>
                <a:gd name="connsiteX116" fmla="*/ 4604291 w 5812369"/>
                <a:gd name="connsiteY116" fmla="*/ 1023782 h 1982292"/>
                <a:gd name="connsiteX117" fmla="*/ 4395940 w 5812369"/>
                <a:gd name="connsiteY117" fmla="*/ 936157 h 1982292"/>
                <a:gd name="connsiteX118" fmla="*/ 4316355 w 5812369"/>
                <a:gd name="connsiteY118" fmla="*/ 864627 h 1982292"/>
                <a:gd name="connsiteX119" fmla="*/ 4224252 w 5812369"/>
                <a:gd name="connsiteY119" fmla="*/ 876250 h 1982292"/>
                <a:gd name="connsiteX120" fmla="*/ 4080284 w 5812369"/>
                <a:gd name="connsiteY120" fmla="*/ 847638 h 1982292"/>
                <a:gd name="connsiteX121" fmla="*/ 3967613 w 5812369"/>
                <a:gd name="connsiteY121" fmla="*/ 771637 h 1982292"/>
                <a:gd name="connsiteX122" fmla="*/ 3896076 w 5812369"/>
                <a:gd name="connsiteY122" fmla="*/ 658976 h 1982292"/>
                <a:gd name="connsiteX123" fmla="*/ 4070447 w 5812369"/>
                <a:gd name="connsiteY123" fmla="*/ 360336 h 1982292"/>
                <a:gd name="connsiteX124" fmla="*/ 4008747 w 5812369"/>
                <a:gd name="connsiteY124" fmla="*/ 522174 h 1982292"/>
                <a:gd name="connsiteX125" fmla="*/ 4070447 w 5812369"/>
                <a:gd name="connsiteY125" fmla="*/ 684012 h 1982292"/>
                <a:gd name="connsiteX126" fmla="*/ 4225146 w 5812369"/>
                <a:gd name="connsiteY126" fmla="*/ 749283 h 1982292"/>
                <a:gd name="connsiteX127" fmla="*/ 4335134 w 5812369"/>
                <a:gd name="connsiteY127" fmla="*/ 719777 h 1982292"/>
                <a:gd name="connsiteX128" fmla="*/ 4412036 w 5812369"/>
                <a:gd name="connsiteY128" fmla="*/ 637517 h 1982292"/>
                <a:gd name="connsiteX129" fmla="*/ 4439756 w 5812369"/>
                <a:gd name="connsiteY129" fmla="*/ 522174 h 1982292"/>
                <a:gd name="connsiteX130" fmla="*/ 4378056 w 5812369"/>
                <a:gd name="connsiteY130" fmla="*/ 360336 h 1982292"/>
                <a:gd name="connsiteX131" fmla="*/ 4224252 w 5812369"/>
                <a:gd name="connsiteY131" fmla="*/ 295064 h 1982292"/>
                <a:gd name="connsiteX132" fmla="*/ 4069553 w 5812369"/>
                <a:gd name="connsiteY132" fmla="*/ 360336 h 1982292"/>
                <a:gd name="connsiteX133" fmla="*/ 4705337 w 5812369"/>
                <a:gd name="connsiteY133" fmla="*/ 595493 h 1982292"/>
                <a:gd name="connsiteX134" fmla="*/ 4705337 w 5812369"/>
                <a:gd name="connsiteY134" fmla="*/ 186874 h 1982292"/>
                <a:gd name="connsiteX135" fmla="*/ 4841257 w 5812369"/>
                <a:gd name="connsiteY135" fmla="*/ 186874 h 1982292"/>
                <a:gd name="connsiteX136" fmla="*/ 4841257 w 5812369"/>
                <a:gd name="connsiteY136" fmla="*/ 606222 h 1982292"/>
                <a:gd name="connsiteX137" fmla="*/ 4877025 w 5812369"/>
                <a:gd name="connsiteY137" fmla="*/ 711730 h 1982292"/>
                <a:gd name="connsiteX138" fmla="*/ 4976283 w 5812369"/>
                <a:gd name="connsiteY138" fmla="*/ 749283 h 1982292"/>
                <a:gd name="connsiteX139" fmla="*/ 5074646 w 5812369"/>
                <a:gd name="connsiteY139" fmla="*/ 711730 h 1982292"/>
                <a:gd name="connsiteX140" fmla="*/ 5110414 w 5812369"/>
                <a:gd name="connsiteY140" fmla="*/ 606222 h 1982292"/>
                <a:gd name="connsiteX141" fmla="*/ 5110414 w 5812369"/>
                <a:gd name="connsiteY141" fmla="*/ 186874 h 1982292"/>
                <a:gd name="connsiteX142" fmla="*/ 5246334 w 5812369"/>
                <a:gd name="connsiteY142" fmla="*/ 186874 h 1982292"/>
                <a:gd name="connsiteX143" fmla="*/ 5246334 w 5812369"/>
                <a:gd name="connsiteY143" fmla="*/ 595493 h 1982292"/>
                <a:gd name="connsiteX144" fmla="*/ 5173903 w 5812369"/>
                <a:gd name="connsiteY144" fmla="*/ 802037 h 1982292"/>
                <a:gd name="connsiteX145" fmla="*/ 4975389 w 5812369"/>
                <a:gd name="connsiteY145" fmla="*/ 876250 h 1982292"/>
                <a:gd name="connsiteX146" fmla="*/ 4777768 w 5812369"/>
                <a:gd name="connsiteY146" fmla="*/ 802037 h 1982292"/>
                <a:gd name="connsiteX147" fmla="*/ 4705337 w 5812369"/>
                <a:gd name="connsiteY147" fmla="*/ 595493 h 1982292"/>
                <a:gd name="connsiteX148" fmla="*/ 5423388 w 5812369"/>
                <a:gd name="connsiteY148" fmla="*/ 857474 h 1982292"/>
                <a:gd name="connsiteX149" fmla="*/ 5423388 w 5812369"/>
                <a:gd name="connsiteY149" fmla="*/ 186874 h 1982292"/>
                <a:gd name="connsiteX150" fmla="*/ 5812370 w 5812369"/>
                <a:gd name="connsiteY150" fmla="*/ 186874 h 1982292"/>
                <a:gd name="connsiteX151" fmla="*/ 5812370 w 5812369"/>
                <a:gd name="connsiteY151" fmla="*/ 303111 h 1982292"/>
                <a:gd name="connsiteX152" fmla="*/ 5558414 w 5812369"/>
                <a:gd name="connsiteY152" fmla="*/ 303111 h 1982292"/>
                <a:gd name="connsiteX153" fmla="*/ 5558414 w 5812369"/>
                <a:gd name="connsiteY153" fmla="*/ 457796 h 1982292"/>
                <a:gd name="connsiteX154" fmla="*/ 5773919 w 5812369"/>
                <a:gd name="connsiteY154" fmla="*/ 457796 h 1982292"/>
                <a:gd name="connsiteX155" fmla="*/ 5773919 w 5812369"/>
                <a:gd name="connsiteY155" fmla="*/ 574033 h 1982292"/>
                <a:gd name="connsiteX156" fmla="*/ 5558414 w 5812369"/>
                <a:gd name="connsiteY156" fmla="*/ 574033 h 1982292"/>
                <a:gd name="connsiteX157" fmla="*/ 5558414 w 5812369"/>
                <a:gd name="connsiteY157" fmla="*/ 741236 h 1982292"/>
                <a:gd name="connsiteX158" fmla="*/ 5812370 w 5812369"/>
                <a:gd name="connsiteY158" fmla="*/ 741236 h 1982292"/>
                <a:gd name="connsiteX159" fmla="*/ 5812370 w 5812369"/>
                <a:gd name="connsiteY159" fmla="*/ 857474 h 1982292"/>
                <a:gd name="connsiteX160" fmla="*/ 0 w 5812369"/>
                <a:gd name="connsiteY160" fmla="*/ 1827608 h 1982292"/>
                <a:gd name="connsiteX161" fmla="*/ 0 w 5812369"/>
                <a:gd name="connsiteY161" fmla="*/ 1157008 h 1982292"/>
                <a:gd name="connsiteX162" fmla="*/ 388982 w 5812369"/>
                <a:gd name="connsiteY162" fmla="*/ 1157008 h 1982292"/>
                <a:gd name="connsiteX163" fmla="*/ 388982 w 5812369"/>
                <a:gd name="connsiteY163" fmla="*/ 1273245 h 1982292"/>
                <a:gd name="connsiteX164" fmla="*/ 135920 w 5812369"/>
                <a:gd name="connsiteY164" fmla="*/ 1273245 h 1982292"/>
                <a:gd name="connsiteX165" fmla="*/ 135920 w 5812369"/>
                <a:gd name="connsiteY165" fmla="*/ 1427930 h 1982292"/>
                <a:gd name="connsiteX166" fmla="*/ 351425 w 5812369"/>
                <a:gd name="connsiteY166" fmla="*/ 1427930 h 1982292"/>
                <a:gd name="connsiteX167" fmla="*/ 351425 w 5812369"/>
                <a:gd name="connsiteY167" fmla="*/ 1544168 h 1982292"/>
                <a:gd name="connsiteX168" fmla="*/ 135920 w 5812369"/>
                <a:gd name="connsiteY168" fmla="*/ 1544168 h 1982292"/>
                <a:gd name="connsiteX169" fmla="*/ 135920 w 5812369"/>
                <a:gd name="connsiteY169" fmla="*/ 1827608 h 1982292"/>
                <a:gd name="connsiteX170" fmla="*/ 517748 w 5812369"/>
                <a:gd name="connsiteY170" fmla="*/ 1827608 h 1982292"/>
                <a:gd name="connsiteX171" fmla="*/ 517748 w 5812369"/>
                <a:gd name="connsiteY171" fmla="*/ 1157008 h 1982292"/>
                <a:gd name="connsiteX172" fmla="*/ 721628 w 5812369"/>
                <a:gd name="connsiteY172" fmla="*/ 1157008 h 1982292"/>
                <a:gd name="connsiteX173" fmla="*/ 895999 w 5812369"/>
                <a:gd name="connsiteY173" fmla="*/ 1210656 h 1982292"/>
                <a:gd name="connsiteX174" fmla="*/ 959488 w 5812369"/>
                <a:gd name="connsiteY174" fmla="*/ 1357294 h 1982292"/>
                <a:gd name="connsiteX175" fmla="*/ 931768 w 5812369"/>
                <a:gd name="connsiteY175" fmla="*/ 1461907 h 1982292"/>
                <a:gd name="connsiteX176" fmla="*/ 853077 w 5812369"/>
                <a:gd name="connsiteY176" fmla="*/ 1530756 h 1982292"/>
                <a:gd name="connsiteX177" fmla="*/ 1062322 w 5812369"/>
                <a:gd name="connsiteY177" fmla="*/ 1827608 h 1982292"/>
                <a:gd name="connsiteX178" fmla="*/ 900470 w 5812369"/>
                <a:gd name="connsiteY178" fmla="*/ 1827608 h 1982292"/>
                <a:gd name="connsiteX179" fmla="*/ 722522 w 5812369"/>
                <a:gd name="connsiteY179" fmla="*/ 1556686 h 1982292"/>
                <a:gd name="connsiteX180" fmla="*/ 653668 w 5812369"/>
                <a:gd name="connsiteY180" fmla="*/ 1556686 h 1982292"/>
                <a:gd name="connsiteX181" fmla="*/ 653668 w 5812369"/>
                <a:gd name="connsiteY181" fmla="*/ 1827608 h 1982292"/>
                <a:gd name="connsiteX182" fmla="*/ 653668 w 5812369"/>
                <a:gd name="connsiteY182" fmla="*/ 1441342 h 1982292"/>
                <a:gd name="connsiteX183" fmla="*/ 729676 w 5812369"/>
                <a:gd name="connsiteY183" fmla="*/ 1441342 h 1982292"/>
                <a:gd name="connsiteX184" fmla="*/ 796742 w 5812369"/>
                <a:gd name="connsiteY184" fmla="*/ 1418989 h 1982292"/>
                <a:gd name="connsiteX185" fmla="*/ 819991 w 5812369"/>
                <a:gd name="connsiteY185" fmla="*/ 1355506 h 1982292"/>
                <a:gd name="connsiteX186" fmla="*/ 796742 w 5812369"/>
                <a:gd name="connsiteY186" fmla="*/ 1294705 h 1982292"/>
                <a:gd name="connsiteX187" fmla="*/ 729676 w 5812369"/>
                <a:gd name="connsiteY187" fmla="*/ 1273245 h 1982292"/>
                <a:gd name="connsiteX188" fmla="*/ 653668 w 5812369"/>
                <a:gd name="connsiteY188" fmla="*/ 1273245 h 1982292"/>
                <a:gd name="connsiteX189" fmla="*/ 1100773 w 5812369"/>
                <a:gd name="connsiteY189" fmla="*/ 1827608 h 1982292"/>
                <a:gd name="connsiteX190" fmla="*/ 1353835 w 5812369"/>
                <a:gd name="connsiteY190" fmla="*/ 1157008 h 1982292"/>
                <a:gd name="connsiteX191" fmla="*/ 1530889 w 5812369"/>
                <a:gd name="connsiteY191" fmla="*/ 1157008 h 1982292"/>
                <a:gd name="connsiteX192" fmla="*/ 1783950 w 5812369"/>
                <a:gd name="connsiteY192" fmla="*/ 1827608 h 1982292"/>
                <a:gd name="connsiteX193" fmla="*/ 1639982 w 5812369"/>
                <a:gd name="connsiteY193" fmla="*/ 1827608 h 1982292"/>
                <a:gd name="connsiteX194" fmla="*/ 1575599 w 5812369"/>
                <a:gd name="connsiteY194" fmla="*/ 1653252 h 1982292"/>
                <a:gd name="connsiteX195" fmla="*/ 1308230 w 5812369"/>
                <a:gd name="connsiteY195" fmla="*/ 1653252 h 1982292"/>
                <a:gd name="connsiteX196" fmla="*/ 1244741 w 5812369"/>
                <a:gd name="connsiteY196" fmla="*/ 1827608 h 1982292"/>
                <a:gd name="connsiteX197" fmla="*/ 1350258 w 5812369"/>
                <a:gd name="connsiteY197" fmla="*/ 1537015 h 1982292"/>
                <a:gd name="connsiteX198" fmla="*/ 1534466 w 5812369"/>
                <a:gd name="connsiteY198" fmla="*/ 1537015 h 1982292"/>
                <a:gd name="connsiteX199" fmla="*/ 1442362 w 5812369"/>
                <a:gd name="connsiteY199" fmla="*/ 1285763 h 1982292"/>
                <a:gd name="connsiteX200" fmla="*/ 1896621 w 5812369"/>
                <a:gd name="connsiteY200" fmla="*/ 1827608 h 1982292"/>
                <a:gd name="connsiteX201" fmla="*/ 1896621 w 5812369"/>
                <a:gd name="connsiteY201" fmla="*/ 1157008 h 1982292"/>
                <a:gd name="connsiteX202" fmla="*/ 2070098 w 5812369"/>
                <a:gd name="connsiteY202" fmla="*/ 1157008 h 1982292"/>
                <a:gd name="connsiteX203" fmla="*/ 2368764 w 5812369"/>
                <a:gd name="connsiteY203" fmla="*/ 1637158 h 1982292"/>
                <a:gd name="connsiteX204" fmla="*/ 2368764 w 5812369"/>
                <a:gd name="connsiteY204" fmla="*/ 1157008 h 1982292"/>
                <a:gd name="connsiteX205" fmla="*/ 2503790 w 5812369"/>
                <a:gd name="connsiteY205" fmla="*/ 1157008 h 1982292"/>
                <a:gd name="connsiteX206" fmla="*/ 2503790 w 5812369"/>
                <a:gd name="connsiteY206" fmla="*/ 1827608 h 1982292"/>
                <a:gd name="connsiteX207" fmla="*/ 2330313 w 5812369"/>
                <a:gd name="connsiteY207" fmla="*/ 1827608 h 1982292"/>
                <a:gd name="connsiteX208" fmla="*/ 2031647 w 5812369"/>
                <a:gd name="connsiteY208" fmla="*/ 1345670 h 1982292"/>
                <a:gd name="connsiteX209" fmla="*/ 2031647 w 5812369"/>
                <a:gd name="connsiteY209" fmla="*/ 1827608 h 1982292"/>
                <a:gd name="connsiteX210" fmla="*/ 2644181 w 5812369"/>
                <a:gd name="connsiteY210" fmla="*/ 1492308 h 1982292"/>
                <a:gd name="connsiteX211" fmla="*/ 2670113 w 5812369"/>
                <a:gd name="connsiteY211" fmla="*/ 1356400 h 1982292"/>
                <a:gd name="connsiteX212" fmla="*/ 2741650 w 5812369"/>
                <a:gd name="connsiteY212" fmla="*/ 1242845 h 1982292"/>
                <a:gd name="connsiteX213" fmla="*/ 2854321 w 5812369"/>
                <a:gd name="connsiteY213" fmla="*/ 1166844 h 1982292"/>
                <a:gd name="connsiteX214" fmla="*/ 2999183 w 5812369"/>
                <a:gd name="connsiteY214" fmla="*/ 1138231 h 1982292"/>
                <a:gd name="connsiteX215" fmla="*/ 3160141 w 5812369"/>
                <a:gd name="connsiteY215" fmla="*/ 1173997 h 1982292"/>
                <a:gd name="connsiteX216" fmla="*/ 3279965 w 5812369"/>
                <a:gd name="connsiteY216" fmla="*/ 1274140 h 1982292"/>
                <a:gd name="connsiteX217" fmla="*/ 3173554 w 5812369"/>
                <a:gd name="connsiteY217" fmla="*/ 1357294 h 1982292"/>
                <a:gd name="connsiteX218" fmla="*/ 3099334 w 5812369"/>
                <a:gd name="connsiteY218" fmla="*/ 1290234 h 1982292"/>
                <a:gd name="connsiteX219" fmla="*/ 2999183 w 5812369"/>
                <a:gd name="connsiteY219" fmla="*/ 1265198 h 1982292"/>
                <a:gd name="connsiteX220" fmla="*/ 2844484 w 5812369"/>
                <a:gd name="connsiteY220" fmla="*/ 1330470 h 1982292"/>
                <a:gd name="connsiteX221" fmla="*/ 2782784 w 5812369"/>
                <a:gd name="connsiteY221" fmla="*/ 1492308 h 1982292"/>
                <a:gd name="connsiteX222" fmla="*/ 2844484 w 5812369"/>
                <a:gd name="connsiteY222" fmla="*/ 1655040 h 1982292"/>
                <a:gd name="connsiteX223" fmla="*/ 2999183 w 5812369"/>
                <a:gd name="connsiteY223" fmla="*/ 1719418 h 1982292"/>
                <a:gd name="connsiteX224" fmla="*/ 3099334 w 5812369"/>
                <a:gd name="connsiteY224" fmla="*/ 1695276 h 1982292"/>
                <a:gd name="connsiteX225" fmla="*/ 3173554 w 5812369"/>
                <a:gd name="connsiteY225" fmla="*/ 1627322 h 1982292"/>
                <a:gd name="connsiteX226" fmla="*/ 3279965 w 5812369"/>
                <a:gd name="connsiteY226" fmla="*/ 1709582 h 1982292"/>
                <a:gd name="connsiteX227" fmla="*/ 3181602 w 5812369"/>
                <a:gd name="connsiteY227" fmla="*/ 1798996 h 1982292"/>
                <a:gd name="connsiteX228" fmla="*/ 3051047 w 5812369"/>
                <a:gd name="connsiteY228" fmla="*/ 1842808 h 1982292"/>
                <a:gd name="connsiteX229" fmla="*/ 2967885 w 5812369"/>
                <a:gd name="connsiteY229" fmla="*/ 1982293 h 1982292"/>
                <a:gd name="connsiteX230" fmla="*/ 2848061 w 5812369"/>
                <a:gd name="connsiteY230" fmla="*/ 1982293 h 1982292"/>
                <a:gd name="connsiteX231" fmla="*/ 2932117 w 5812369"/>
                <a:gd name="connsiteY231" fmla="*/ 1841020 h 1982292"/>
                <a:gd name="connsiteX232" fmla="*/ 2780995 w 5812369"/>
                <a:gd name="connsiteY232" fmla="*/ 1775748 h 1982292"/>
                <a:gd name="connsiteX233" fmla="*/ 2679055 w 5812369"/>
                <a:gd name="connsiteY233" fmla="*/ 1651464 h 1982292"/>
                <a:gd name="connsiteX234" fmla="*/ 2644181 w 5812369"/>
                <a:gd name="connsiteY234" fmla="*/ 1492308 h 1982292"/>
                <a:gd name="connsiteX235" fmla="*/ 3319310 w 5812369"/>
                <a:gd name="connsiteY235" fmla="*/ 1827608 h 1982292"/>
                <a:gd name="connsiteX236" fmla="*/ 3572372 w 5812369"/>
                <a:gd name="connsiteY236" fmla="*/ 1157008 h 1982292"/>
                <a:gd name="connsiteX237" fmla="*/ 3749426 w 5812369"/>
                <a:gd name="connsiteY237" fmla="*/ 1157008 h 1982292"/>
                <a:gd name="connsiteX238" fmla="*/ 4002487 w 5812369"/>
                <a:gd name="connsiteY238" fmla="*/ 1827608 h 1982292"/>
                <a:gd name="connsiteX239" fmla="*/ 3858519 w 5812369"/>
                <a:gd name="connsiteY239" fmla="*/ 1827608 h 1982292"/>
                <a:gd name="connsiteX240" fmla="*/ 3795030 w 5812369"/>
                <a:gd name="connsiteY240" fmla="*/ 1653252 h 1982292"/>
                <a:gd name="connsiteX241" fmla="*/ 3527661 w 5812369"/>
                <a:gd name="connsiteY241" fmla="*/ 1653252 h 1982292"/>
                <a:gd name="connsiteX242" fmla="*/ 3463278 w 5812369"/>
                <a:gd name="connsiteY242" fmla="*/ 1827608 h 1982292"/>
                <a:gd name="connsiteX243" fmla="*/ 3569689 w 5812369"/>
                <a:gd name="connsiteY243" fmla="*/ 1537015 h 1982292"/>
                <a:gd name="connsiteX244" fmla="*/ 3753002 w 5812369"/>
                <a:gd name="connsiteY244" fmla="*/ 1537015 h 1982292"/>
                <a:gd name="connsiteX245" fmla="*/ 3660899 w 5812369"/>
                <a:gd name="connsiteY245" fmla="*/ 1285763 h 1982292"/>
                <a:gd name="connsiteX246" fmla="*/ 4115158 w 5812369"/>
                <a:gd name="connsiteY246" fmla="*/ 1827608 h 1982292"/>
                <a:gd name="connsiteX247" fmla="*/ 4115158 w 5812369"/>
                <a:gd name="connsiteY247" fmla="*/ 1157008 h 1982292"/>
                <a:gd name="connsiteX248" fmla="*/ 4251078 w 5812369"/>
                <a:gd name="connsiteY248" fmla="*/ 1157008 h 1982292"/>
                <a:gd name="connsiteX249" fmla="*/ 4251078 w 5812369"/>
                <a:gd name="connsiteY249" fmla="*/ 1827608 h 1982292"/>
                <a:gd name="connsiteX250" fmla="*/ 4386998 w 5812369"/>
                <a:gd name="connsiteY250" fmla="*/ 1734618 h 1982292"/>
                <a:gd name="connsiteX251" fmla="*/ 4485361 w 5812369"/>
                <a:gd name="connsiteY251" fmla="*/ 1644311 h 1982292"/>
                <a:gd name="connsiteX252" fmla="*/ 4553321 w 5812369"/>
                <a:gd name="connsiteY252" fmla="*/ 1705112 h 1982292"/>
                <a:gd name="connsiteX253" fmla="*/ 4632906 w 5812369"/>
                <a:gd name="connsiteY253" fmla="*/ 1726571 h 1982292"/>
                <a:gd name="connsiteX254" fmla="*/ 4695501 w 5812369"/>
                <a:gd name="connsiteY254" fmla="*/ 1706006 h 1982292"/>
                <a:gd name="connsiteX255" fmla="*/ 4718750 w 5812369"/>
                <a:gd name="connsiteY255" fmla="*/ 1648781 h 1982292"/>
                <a:gd name="connsiteX256" fmla="*/ 4706231 w 5812369"/>
                <a:gd name="connsiteY256" fmla="*/ 1609439 h 1982292"/>
                <a:gd name="connsiteX257" fmla="*/ 4671357 w 5812369"/>
                <a:gd name="connsiteY257" fmla="*/ 1579933 h 1982292"/>
                <a:gd name="connsiteX258" fmla="*/ 4622175 w 5812369"/>
                <a:gd name="connsiteY258" fmla="*/ 1554897 h 1982292"/>
                <a:gd name="connsiteX259" fmla="*/ 4565840 w 5812369"/>
                <a:gd name="connsiteY259" fmla="*/ 1528967 h 1982292"/>
                <a:gd name="connsiteX260" fmla="*/ 4510399 w 5812369"/>
                <a:gd name="connsiteY260" fmla="*/ 1498567 h 1982292"/>
                <a:gd name="connsiteX261" fmla="*/ 4461217 w 5812369"/>
                <a:gd name="connsiteY261" fmla="*/ 1459225 h 1982292"/>
                <a:gd name="connsiteX262" fmla="*/ 4426343 w 5812369"/>
                <a:gd name="connsiteY262" fmla="*/ 1404683 h 1982292"/>
                <a:gd name="connsiteX263" fmla="*/ 4412930 w 5812369"/>
                <a:gd name="connsiteY263" fmla="*/ 1332258 h 1982292"/>
                <a:gd name="connsiteX264" fmla="*/ 4473736 w 5812369"/>
                <a:gd name="connsiteY264" fmla="*/ 1194562 h 1982292"/>
                <a:gd name="connsiteX265" fmla="*/ 4627541 w 5812369"/>
                <a:gd name="connsiteY265" fmla="*/ 1138231 h 1982292"/>
                <a:gd name="connsiteX266" fmla="*/ 4860930 w 5812369"/>
                <a:gd name="connsiteY266" fmla="*/ 1250892 h 1982292"/>
                <a:gd name="connsiteX267" fmla="*/ 4761672 w 5812369"/>
                <a:gd name="connsiteY267" fmla="*/ 1340305 h 1982292"/>
                <a:gd name="connsiteX268" fmla="*/ 4628435 w 5812369"/>
                <a:gd name="connsiteY268" fmla="*/ 1256257 h 1982292"/>
                <a:gd name="connsiteX269" fmla="*/ 4572100 w 5812369"/>
                <a:gd name="connsiteY269" fmla="*/ 1276822 h 1982292"/>
                <a:gd name="connsiteX270" fmla="*/ 4550639 w 5812369"/>
                <a:gd name="connsiteY270" fmla="*/ 1326893 h 1982292"/>
                <a:gd name="connsiteX271" fmla="*/ 4561369 w 5812369"/>
                <a:gd name="connsiteY271" fmla="*/ 1361765 h 1982292"/>
                <a:gd name="connsiteX272" fmla="*/ 4589090 w 5812369"/>
                <a:gd name="connsiteY272" fmla="*/ 1389483 h 1982292"/>
                <a:gd name="connsiteX273" fmla="*/ 4630223 w 5812369"/>
                <a:gd name="connsiteY273" fmla="*/ 1412730 h 1982292"/>
                <a:gd name="connsiteX274" fmla="*/ 4677616 w 5812369"/>
                <a:gd name="connsiteY274" fmla="*/ 1435084 h 1982292"/>
                <a:gd name="connsiteX275" fmla="*/ 4728586 w 5812369"/>
                <a:gd name="connsiteY275" fmla="*/ 1458331 h 1982292"/>
                <a:gd name="connsiteX276" fmla="*/ 4776874 w 5812369"/>
                <a:gd name="connsiteY276" fmla="*/ 1488731 h 1982292"/>
                <a:gd name="connsiteX277" fmla="*/ 4818008 w 5812369"/>
                <a:gd name="connsiteY277" fmla="*/ 1528073 h 1982292"/>
                <a:gd name="connsiteX278" fmla="*/ 4845728 w 5812369"/>
                <a:gd name="connsiteY278" fmla="*/ 1579039 h 1982292"/>
                <a:gd name="connsiteX279" fmla="*/ 4856459 w 5812369"/>
                <a:gd name="connsiteY279" fmla="*/ 1646099 h 1982292"/>
                <a:gd name="connsiteX280" fmla="*/ 4791181 w 5812369"/>
                <a:gd name="connsiteY280" fmla="*/ 1791843 h 1982292"/>
                <a:gd name="connsiteX281" fmla="*/ 4634694 w 5812369"/>
                <a:gd name="connsiteY281" fmla="*/ 1846385 h 1982292"/>
                <a:gd name="connsiteX282" fmla="*/ 4492515 w 5812369"/>
                <a:gd name="connsiteY282" fmla="*/ 1818667 h 1982292"/>
                <a:gd name="connsiteX283" fmla="*/ 4386998 w 5812369"/>
                <a:gd name="connsiteY283" fmla="*/ 1734618 h 1982292"/>
                <a:gd name="connsiteX284" fmla="*/ 5007580 w 5812369"/>
                <a:gd name="connsiteY284" fmla="*/ 1827608 h 1982292"/>
                <a:gd name="connsiteX285" fmla="*/ 5007580 w 5812369"/>
                <a:gd name="connsiteY285" fmla="*/ 1157008 h 1982292"/>
                <a:gd name="connsiteX286" fmla="*/ 5396562 w 5812369"/>
                <a:gd name="connsiteY286" fmla="*/ 1157008 h 1982292"/>
                <a:gd name="connsiteX287" fmla="*/ 5396562 w 5812369"/>
                <a:gd name="connsiteY287" fmla="*/ 1273245 h 1982292"/>
                <a:gd name="connsiteX288" fmla="*/ 5143500 w 5812369"/>
                <a:gd name="connsiteY288" fmla="*/ 1273245 h 1982292"/>
                <a:gd name="connsiteX289" fmla="*/ 5143500 w 5812369"/>
                <a:gd name="connsiteY289" fmla="*/ 1427930 h 1982292"/>
                <a:gd name="connsiteX290" fmla="*/ 5359005 w 5812369"/>
                <a:gd name="connsiteY290" fmla="*/ 1427930 h 1982292"/>
                <a:gd name="connsiteX291" fmla="*/ 5359005 w 5812369"/>
                <a:gd name="connsiteY291" fmla="*/ 1544168 h 1982292"/>
                <a:gd name="connsiteX292" fmla="*/ 5143500 w 5812369"/>
                <a:gd name="connsiteY292" fmla="*/ 1544168 h 1982292"/>
                <a:gd name="connsiteX293" fmla="*/ 5143500 w 5812369"/>
                <a:gd name="connsiteY293" fmla="*/ 1711371 h 1982292"/>
                <a:gd name="connsiteX294" fmla="*/ 5396562 w 5812369"/>
                <a:gd name="connsiteY294" fmla="*/ 1711371 h 1982292"/>
                <a:gd name="connsiteX295" fmla="*/ 5396562 w 5812369"/>
                <a:gd name="connsiteY295" fmla="*/ 1827608 h 198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Lst>
              <a:rect l="l" t="t" r="r" b="b"/>
              <a:pathLst>
                <a:path w="5812369" h="1982292">
                  <a:moveTo>
                    <a:pt x="0" y="857474"/>
                  </a:moveTo>
                  <a:lnTo>
                    <a:pt x="0" y="186874"/>
                  </a:lnTo>
                  <a:lnTo>
                    <a:pt x="203880" y="186874"/>
                  </a:lnTo>
                  <a:cubicBezTo>
                    <a:pt x="277804" y="186874"/>
                    <a:pt x="335624" y="204756"/>
                    <a:pt x="377357" y="240522"/>
                  </a:cubicBezTo>
                  <a:cubicBezTo>
                    <a:pt x="419680" y="276287"/>
                    <a:pt x="441141" y="325169"/>
                    <a:pt x="441740" y="387160"/>
                  </a:cubicBezTo>
                  <a:cubicBezTo>
                    <a:pt x="441740" y="427100"/>
                    <a:pt x="432503" y="461668"/>
                    <a:pt x="414020" y="490879"/>
                  </a:cubicBezTo>
                  <a:cubicBezTo>
                    <a:pt x="395536" y="520681"/>
                    <a:pt x="369309" y="543928"/>
                    <a:pt x="335329" y="560621"/>
                  </a:cubicBezTo>
                  <a:lnTo>
                    <a:pt x="544574" y="857474"/>
                  </a:lnTo>
                  <a:lnTo>
                    <a:pt x="382722" y="857474"/>
                  </a:lnTo>
                  <a:lnTo>
                    <a:pt x="204774" y="586551"/>
                  </a:lnTo>
                  <a:lnTo>
                    <a:pt x="135920" y="586551"/>
                  </a:lnTo>
                  <a:lnTo>
                    <a:pt x="135920" y="857474"/>
                  </a:lnTo>
                  <a:close/>
                  <a:moveTo>
                    <a:pt x="135920" y="471208"/>
                  </a:moveTo>
                  <a:lnTo>
                    <a:pt x="211928" y="471208"/>
                  </a:lnTo>
                  <a:cubicBezTo>
                    <a:pt x="240543" y="471208"/>
                    <a:pt x="262603" y="463760"/>
                    <a:pt x="278100" y="448855"/>
                  </a:cubicBezTo>
                  <a:cubicBezTo>
                    <a:pt x="294195" y="433950"/>
                    <a:pt x="302243" y="412794"/>
                    <a:pt x="302243" y="385371"/>
                  </a:cubicBezTo>
                  <a:cubicBezTo>
                    <a:pt x="302243" y="359737"/>
                    <a:pt x="294195" y="339475"/>
                    <a:pt x="278100" y="324570"/>
                  </a:cubicBezTo>
                  <a:cubicBezTo>
                    <a:pt x="262004" y="309665"/>
                    <a:pt x="239944" y="302512"/>
                    <a:pt x="211928" y="303111"/>
                  </a:cubicBezTo>
                  <a:lnTo>
                    <a:pt x="135920" y="303111"/>
                  </a:lnTo>
                  <a:close/>
                  <a:moveTo>
                    <a:pt x="639361" y="857474"/>
                  </a:moveTo>
                  <a:lnTo>
                    <a:pt x="639361" y="186874"/>
                  </a:lnTo>
                  <a:lnTo>
                    <a:pt x="1028342" y="186874"/>
                  </a:lnTo>
                  <a:lnTo>
                    <a:pt x="1028342" y="303111"/>
                  </a:lnTo>
                  <a:lnTo>
                    <a:pt x="774387" y="303111"/>
                  </a:lnTo>
                  <a:lnTo>
                    <a:pt x="774387" y="457796"/>
                  </a:lnTo>
                  <a:lnTo>
                    <a:pt x="989891" y="457796"/>
                  </a:lnTo>
                  <a:lnTo>
                    <a:pt x="989891" y="574033"/>
                  </a:lnTo>
                  <a:lnTo>
                    <a:pt x="774387" y="574033"/>
                  </a:lnTo>
                  <a:lnTo>
                    <a:pt x="774387" y="741236"/>
                  </a:lnTo>
                  <a:lnTo>
                    <a:pt x="1028342" y="741236"/>
                  </a:lnTo>
                  <a:lnTo>
                    <a:pt x="1028342" y="857474"/>
                  </a:lnTo>
                  <a:close/>
                  <a:moveTo>
                    <a:pt x="770810" y="129649"/>
                  </a:moveTo>
                  <a:lnTo>
                    <a:pt x="878115" y="0"/>
                  </a:lnTo>
                  <a:lnTo>
                    <a:pt x="1017612" y="0"/>
                  </a:lnTo>
                  <a:lnTo>
                    <a:pt x="894211" y="129649"/>
                  </a:lnTo>
                  <a:close/>
                  <a:moveTo>
                    <a:pt x="1193771" y="857474"/>
                  </a:moveTo>
                  <a:lnTo>
                    <a:pt x="1193771" y="186874"/>
                  </a:lnTo>
                  <a:lnTo>
                    <a:pt x="1414641" y="186874"/>
                  </a:lnTo>
                  <a:cubicBezTo>
                    <a:pt x="1487967" y="186874"/>
                    <a:pt x="1545491" y="204756"/>
                    <a:pt x="1587224" y="240522"/>
                  </a:cubicBezTo>
                  <a:cubicBezTo>
                    <a:pt x="1629547" y="276287"/>
                    <a:pt x="1650713" y="325169"/>
                    <a:pt x="1650713" y="387160"/>
                  </a:cubicBezTo>
                  <a:cubicBezTo>
                    <a:pt x="1650713" y="449150"/>
                    <a:pt x="1629547" y="497737"/>
                    <a:pt x="1587224" y="532903"/>
                  </a:cubicBezTo>
                  <a:cubicBezTo>
                    <a:pt x="1544901" y="568669"/>
                    <a:pt x="1487368" y="586551"/>
                    <a:pt x="1414641" y="586551"/>
                  </a:cubicBezTo>
                  <a:lnTo>
                    <a:pt x="1329691" y="586551"/>
                  </a:lnTo>
                  <a:lnTo>
                    <a:pt x="1329691" y="857474"/>
                  </a:lnTo>
                  <a:close/>
                  <a:moveTo>
                    <a:pt x="1329691" y="471208"/>
                  </a:moveTo>
                  <a:lnTo>
                    <a:pt x="1420007" y="471208"/>
                  </a:lnTo>
                  <a:cubicBezTo>
                    <a:pt x="1449220" y="471208"/>
                    <a:pt x="1471871" y="463456"/>
                    <a:pt x="1487967" y="447961"/>
                  </a:cubicBezTo>
                  <a:cubicBezTo>
                    <a:pt x="1504062" y="433056"/>
                    <a:pt x="1512110" y="412195"/>
                    <a:pt x="1512110" y="385371"/>
                  </a:cubicBezTo>
                  <a:cubicBezTo>
                    <a:pt x="1512110" y="359737"/>
                    <a:pt x="1503767" y="339475"/>
                    <a:pt x="1487072" y="324570"/>
                  </a:cubicBezTo>
                  <a:cubicBezTo>
                    <a:pt x="1470977" y="309665"/>
                    <a:pt x="1448621" y="302512"/>
                    <a:pt x="1420007" y="303111"/>
                  </a:cubicBezTo>
                  <a:lnTo>
                    <a:pt x="1329691" y="303111"/>
                  </a:lnTo>
                  <a:close/>
                  <a:moveTo>
                    <a:pt x="1759807" y="595493"/>
                  </a:moveTo>
                  <a:lnTo>
                    <a:pt x="1759807" y="186874"/>
                  </a:lnTo>
                  <a:lnTo>
                    <a:pt x="1895727" y="186874"/>
                  </a:lnTo>
                  <a:lnTo>
                    <a:pt x="1895727" y="606222"/>
                  </a:lnTo>
                  <a:cubicBezTo>
                    <a:pt x="1895727" y="650929"/>
                    <a:pt x="1907647" y="686095"/>
                    <a:pt x="1931495" y="711730"/>
                  </a:cubicBezTo>
                  <a:cubicBezTo>
                    <a:pt x="1955344" y="736766"/>
                    <a:pt x="1988430" y="749283"/>
                    <a:pt x="2030753" y="749283"/>
                  </a:cubicBezTo>
                  <a:cubicBezTo>
                    <a:pt x="2072485" y="749283"/>
                    <a:pt x="2105267" y="736766"/>
                    <a:pt x="2129116" y="711730"/>
                  </a:cubicBezTo>
                  <a:cubicBezTo>
                    <a:pt x="2152964" y="686694"/>
                    <a:pt x="2164884" y="651528"/>
                    <a:pt x="2164884" y="606222"/>
                  </a:cubicBezTo>
                  <a:lnTo>
                    <a:pt x="2164884" y="186874"/>
                  </a:lnTo>
                  <a:lnTo>
                    <a:pt x="2300804" y="186874"/>
                  </a:lnTo>
                  <a:lnTo>
                    <a:pt x="2300804" y="595493"/>
                  </a:lnTo>
                  <a:cubicBezTo>
                    <a:pt x="2300804" y="683717"/>
                    <a:pt x="2276661" y="752565"/>
                    <a:pt x="2228373" y="802037"/>
                  </a:cubicBezTo>
                  <a:cubicBezTo>
                    <a:pt x="2180086" y="851510"/>
                    <a:pt x="2113914" y="876250"/>
                    <a:pt x="2029858" y="876250"/>
                  </a:cubicBezTo>
                  <a:cubicBezTo>
                    <a:pt x="1946402" y="876250"/>
                    <a:pt x="1880525" y="851510"/>
                    <a:pt x="1832238" y="802037"/>
                  </a:cubicBezTo>
                  <a:cubicBezTo>
                    <a:pt x="1783950" y="751966"/>
                    <a:pt x="1759807" y="683118"/>
                    <a:pt x="1759807" y="595493"/>
                  </a:cubicBezTo>
                  <a:close/>
                  <a:moveTo>
                    <a:pt x="2477858" y="857474"/>
                  </a:moveTo>
                  <a:lnTo>
                    <a:pt x="2477858" y="186874"/>
                  </a:lnTo>
                  <a:lnTo>
                    <a:pt x="2667431" y="186874"/>
                  </a:lnTo>
                  <a:cubicBezTo>
                    <a:pt x="2737179" y="186874"/>
                    <a:pt x="2791726" y="202968"/>
                    <a:pt x="2831071" y="235157"/>
                  </a:cubicBezTo>
                  <a:cubicBezTo>
                    <a:pt x="2871016" y="267346"/>
                    <a:pt x="2890983" y="312052"/>
                    <a:pt x="2890983" y="369277"/>
                  </a:cubicBezTo>
                  <a:cubicBezTo>
                    <a:pt x="2890983" y="424713"/>
                    <a:pt x="2867439" y="468821"/>
                    <a:pt x="2820341" y="501609"/>
                  </a:cubicBezTo>
                  <a:cubicBezTo>
                    <a:pt x="2855510" y="517703"/>
                    <a:pt x="2882640" y="539162"/>
                    <a:pt x="2901714" y="565986"/>
                  </a:cubicBezTo>
                  <a:cubicBezTo>
                    <a:pt x="2920787" y="593409"/>
                    <a:pt x="2930329" y="624704"/>
                    <a:pt x="2930329" y="659870"/>
                  </a:cubicBezTo>
                  <a:cubicBezTo>
                    <a:pt x="2930329" y="721270"/>
                    <a:pt x="2907973" y="769553"/>
                    <a:pt x="2863263" y="804720"/>
                  </a:cubicBezTo>
                  <a:cubicBezTo>
                    <a:pt x="2819151" y="839886"/>
                    <a:pt x="2758640" y="857474"/>
                    <a:pt x="2681738" y="857474"/>
                  </a:cubicBezTo>
                  <a:close/>
                  <a:moveTo>
                    <a:pt x="2612884" y="741236"/>
                  </a:moveTo>
                  <a:lnTo>
                    <a:pt x="2689786" y="741236"/>
                  </a:lnTo>
                  <a:cubicBezTo>
                    <a:pt x="2721378" y="741236"/>
                    <a:pt x="2746121" y="733484"/>
                    <a:pt x="2764005" y="717989"/>
                  </a:cubicBezTo>
                  <a:cubicBezTo>
                    <a:pt x="2781890" y="701894"/>
                    <a:pt x="2790832" y="680140"/>
                    <a:pt x="2790832" y="652717"/>
                  </a:cubicBezTo>
                  <a:cubicBezTo>
                    <a:pt x="2790832" y="625294"/>
                    <a:pt x="2781890" y="603835"/>
                    <a:pt x="2764005" y="588340"/>
                  </a:cubicBezTo>
                  <a:cubicBezTo>
                    <a:pt x="2746121" y="573434"/>
                    <a:pt x="2721378" y="565986"/>
                    <a:pt x="2689786" y="565986"/>
                  </a:cubicBezTo>
                  <a:lnTo>
                    <a:pt x="2612884" y="565986"/>
                  </a:lnTo>
                  <a:close/>
                  <a:moveTo>
                    <a:pt x="2612884" y="449749"/>
                  </a:moveTo>
                  <a:lnTo>
                    <a:pt x="2670113" y="449749"/>
                  </a:lnTo>
                  <a:cubicBezTo>
                    <a:pt x="2695750" y="449749"/>
                    <a:pt x="2715718" y="443195"/>
                    <a:pt x="2730025" y="430078"/>
                  </a:cubicBezTo>
                  <a:cubicBezTo>
                    <a:pt x="2744333" y="417560"/>
                    <a:pt x="2751486" y="399382"/>
                    <a:pt x="2751486" y="375536"/>
                  </a:cubicBezTo>
                  <a:cubicBezTo>
                    <a:pt x="2751486" y="352887"/>
                    <a:pt x="2744333" y="335300"/>
                    <a:pt x="2730025" y="322782"/>
                  </a:cubicBezTo>
                  <a:cubicBezTo>
                    <a:pt x="2716317" y="309665"/>
                    <a:pt x="2696341" y="303111"/>
                    <a:pt x="2670113" y="303111"/>
                  </a:cubicBezTo>
                  <a:lnTo>
                    <a:pt x="2612884" y="303111"/>
                  </a:lnTo>
                  <a:close/>
                  <a:moveTo>
                    <a:pt x="3077873" y="857474"/>
                  </a:moveTo>
                  <a:lnTo>
                    <a:pt x="3077873" y="186874"/>
                  </a:lnTo>
                  <a:lnTo>
                    <a:pt x="3212899" y="186874"/>
                  </a:lnTo>
                  <a:lnTo>
                    <a:pt x="3212899" y="734083"/>
                  </a:lnTo>
                  <a:lnTo>
                    <a:pt x="3466855" y="734083"/>
                  </a:lnTo>
                  <a:lnTo>
                    <a:pt x="3466855" y="857474"/>
                  </a:lnTo>
                  <a:close/>
                  <a:moveTo>
                    <a:pt x="3595621" y="857474"/>
                  </a:moveTo>
                  <a:lnTo>
                    <a:pt x="3595621" y="186874"/>
                  </a:lnTo>
                  <a:lnTo>
                    <a:pt x="3730647" y="186874"/>
                  </a:lnTo>
                  <a:lnTo>
                    <a:pt x="3730647" y="857474"/>
                  </a:lnTo>
                  <a:close/>
                  <a:moveTo>
                    <a:pt x="3896076" y="658976"/>
                  </a:moveTo>
                  <a:cubicBezTo>
                    <a:pt x="3878791" y="615459"/>
                    <a:pt x="3870144" y="569858"/>
                    <a:pt x="3870144" y="522174"/>
                  </a:cubicBezTo>
                  <a:cubicBezTo>
                    <a:pt x="3870144" y="474489"/>
                    <a:pt x="3878791" y="429184"/>
                    <a:pt x="3896076" y="386265"/>
                  </a:cubicBezTo>
                  <a:cubicBezTo>
                    <a:pt x="3913361" y="342748"/>
                    <a:pt x="3937210" y="304899"/>
                    <a:pt x="3967613" y="272711"/>
                  </a:cubicBezTo>
                  <a:cubicBezTo>
                    <a:pt x="3998615" y="240522"/>
                    <a:pt x="4036172" y="214887"/>
                    <a:pt x="4080284" y="195815"/>
                  </a:cubicBezTo>
                  <a:cubicBezTo>
                    <a:pt x="4124994" y="176743"/>
                    <a:pt x="4172986" y="167203"/>
                    <a:pt x="4224252" y="167203"/>
                  </a:cubicBezTo>
                  <a:cubicBezTo>
                    <a:pt x="4275517" y="167203"/>
                    <a:pt x="4323509" y="176743"/>
                    <a:pt x="4368220" y="195815"/>
                  </a:cubicBezTo>
                  <a:cubicBezTo>
                    <a:pt x="4412930" y="214887"/>
                    <a:pt x="4450487" y="240522"/>
                    <a:pt x="4480890" y="272711"/>
                  </a:cubicBezTo>
                  <a:cubicBezTo>
                    <a:pt x="4511293" y="304899"/>
                    <a:pt x="4535142" y="342748"/>
                    <a:pt x="4552427" y="386265"/>
                  </a:cubicBezTo>
                  <a:cubicBezTo>
                    <a:pt x="4569712" y="429184"/>
                    <a:pt x="4578359" y="474489"/>
                    <a:pt x="4578359" y="522174"/>
                  </a:cubicBezTo>
                  <a:cubicBezTo>
                    <a:pt x="4578359" y="578209"/>
                    <a:pt x="4566734" y="630659"/>
                    <a:pt x="4543485" y="679541"/>
                  </a:cubicBezTo>
                  <a:cubicBezTo>
                    <a:pt x="4520235" y="728423"/>
                    <a:pt x="4488044" y="769250"/>
                    <a:pt x="4446910" y="802037"/>
                  </a:cubicBezTo>
                  <a:lnTo>
                    <a:pt x="4487150" y="840485"/>
                  </a:lnTo>
                  <a:cubicBezTo>
                    <a:pt x="4534248" y="883403"/>
                    <a:pt x="4580747" y="904567"/>
                    <a:pt x="4626646" y="903968"/>
                  </a:cubicBezTo>
                  <a:cubicBezTo>
                    <a:pt x="4645720" y="903968"/>
                    <a:pt x="4661816" y="901581"/>
                    <a:pt x="4674934" y="896815"/>
                  </a:cubicBezTo>
                  <a:lnTo>
                    <a:pt x="4674934" y="1012159"/>
                  </a:lnTo>
                  <a:cubicBezTo>
                    <a:pt x="4654072" y="1020501"/>
                    <a:pt x="4630518" y="1024381"/>
                    <a:pt x="4604291" y="1023782"/>
                  </a:cubicBezTo>
                  <a:cubicBezTo>
                    <a:pt x="4532155" y="1023782"/>
                    <a:pt x="4462711" y="994571"/>
                    <a:pt x="4395940" y="936157"/>
                  </a:cubicBezTo>
                  <a:lnTo>
                    <a:pt x="4316355" y="864627"/>
                  </a:lnTo>
                  <a:cubicBezTo>
                    <a:pt x="4287142" y="872379"/>
                    <a:pt x="4256443" y="876250"/>
                    <a:pt x="4224252" y="876250"/>
                  </a:cubicBezTo>
                  <a:cubicBezTo>
                    <a:pt x="4172986" y="876250"/>
                    <a:pt x="4124994" y="866710"/>
                    <a:pt x="4080284" y="847638"/>
                  </a:cubicBezTo>
                  <a:cubicBezTo>
                    <a:pt x="4036172" y="828566"/>
                    <a:pt x="3998615" y="803227"/>
                    <a:pt x="3967613" y="771637"/>
                  </a:cubicBezTo>
                  <a:cubicBezTo>
                    <a:pt x="3937210" y="739448"/>
                    <a:pt x="3913361" y="701894"/>
                    <a:pt x="3896076" y="658976"/>
                  </a:cubicBezTo>
                  <a:close/>
                  <a:moveTo>
                    <a:pt x="4070447" y="360336"/>
                  </a:moveTo>
                  <a:cubicBezTo>
                    <a:pt x="4029913" y="403853"/>
                    <a:pt x="4009346" y="457796"/>
                    <a:pt x="4008747" y="522174"/>
                  </a:cubicBezTo>
                  <a:cubicBezTo>
                    <a:pt x="4008747" y="586551"/>
                    <a:pt x="4029314" y="640494"/>
                    <a:pt x="4070447" y="684012"/>
                  </a:cubicBezTo>
                  <a:cubicBezTo>
                    <a:pt x="4110982" y="727529"/>
                    <a:pt x="4162551" y="749283"/>
                    <a:pt x="4225146" y="749283"/>
                  </a:cubicBezTo>
                  <a:cubicBezTo>
                    <a:pt x="4266280" y="749283"/>
                    <a:pt x="4302942" y="739448"/>
                    <a:pt x="4335134" y="719777"/>
                  </a:cubicBezTo>
                  <a:cubicBezTo>
                    <a:pt x="4367924" y="700106"/>
                    <a:pt x="4393553" y="672683"/>
                    <a:pt x="4412036" y="637517"/>
                  </a:cubicBezTo>
                  <a:cubicBezTo>
                    <a:pt x="4430519" y="602941"/>
                    <a:pt x="4439756" y="564493"/>
                    <a:pt x="4439756" y="522174"/>
                  </a:cubicBezTo>
                  <a:cubicBezTo>
                    <a:pt x="4439756" y="457796"/>
                    <a:pt x="4419190" y="403853"/>
                    <a:pt x="4378056" y="360336"/>
                  </a:cubicBezTo>
                  <a:cubicBezTo>
                    <a:pt x="4337521" y="316818"/>
                    <a:pt x="4286247" y="295064"/>
                    <a:pt x="4224252" y="295064"/>
                  </a:cubicBezTo>
                  <a:cubicBezTo>
                    <a:pt x="4161657" y="295064"/>
                    <a:pt x="4110088" y="316818"/>
                    <a:pt x="4069553" y="360336"/>
                  </a:cubicBezTo>
                  <a:close/>
                  <a:moveTo>
                    <a:pt x="4705337" y="595493"/>
                  </a:moveTo>
                  <a:lnTo>
                    <a:pt x="4705337" y="186874"/>
                  </a:lnTo>
                  <a:lnTo>
                    <a:pt x="4841257" y="186874"/>
                  </a:lnTo>
                  <a:lnTo>
                    <a:pt x="4841257" y="606222"/>
                  </a:lnTo>
                  <a:cubicBezTo>
                    <a:pt x="4841257" y="650929"/>
                    <a:pt x="4853177" y="686095"/>
                    <a:pt x="4877025" y="711730"/>
                  </a:cubicBezTo>
                  <a:cubicBezTo>
                    <a:pt x="4900874" y="736766"/>
                    <a:pt x="4933960" y="749283"/>
                    <a:pt x="4976283" y="749283"/>
                  </a:cubicBezTo>
                  <a:cubicBezTo>
                    <a:pt x="5018016" y="749283"/>
                    <a:pt x="5050797" y="736766"/>
                    <a:pt x="5074646" y="711730"/>
                  </a:cubicBezTo>
                  <a:cubicBezTo>
                    <a:pt x="5098495" y="686694"/>
                    <a:pt x="5110414" y="651528"/>
                    <a:pt x="5110414" y="606222"/>
                  </a:cubicBezTo>
                  <a:lnTo>
                    <a:pt x="5110414" y="186874"/>
                  </a:lnTo>
                  <a:lnTo>
                    <a:pt x="5246334" y="186874"/>
                  </a:lnTo>
                  <a:lnTo>
                    <a:pt x="5246334" y="595493"/>
                  </a:lnTo>
                  <a:cubicBezTo>
                    <a:pt x="5246334" y="683717"/>
                    <a:pt x="5222191" y="752565"/>
                    <a:pt x="5173903" y="802037"/>
                  </a:cubicBezTo>
                  <a:cubicBezTo>
                    <a:pt x="5125616" y="852109"/>
                    <a:pt x="5059444" y="876849"/>
                    <a:pt x="4975389" y="876250"/>
                  </a:cubicBezTo>
                  <a:cubicBezTo>
                    <a:pt x="4891932" y="876250"/>
                    <a:pt x="4826055" y="851510"/>
                    <a:pt x="4777768" y="802037"/>
                  </a:cubicBezTo>
                  <a:cubicBezTo>
                    <a:pt x="4729481" y="751966"/>
                    <a:pt x="4705337" y="683118"/>
                    <a:pt x="4705337" y="595493"/>
                  </a:cubicBezTo>
                  <a:close/>
                  <a:moveTo>
                    <a:pt x="5423388" y="857474"/>
                  </a:moveTo>
                  <a:lnTo>
                    <a:pt x="5423388" y="186874"/>
                  </a:lnTo>
                  <a:lnTo>
                    <a:pt x="5812370" y="186874"/>
                  </a:lnTo>
                  <a:lnTo>
                    <a:pt x="5812370" y="303111"/>
                  </a:lnTo>
                  <a:lnTo>
                    <a:pt x="5558414" y="303111"/>
                  </a:lnTo>
                  <a:lnTo>
                    <a:pt x="5558414" y="457796"/>
                  </a:lnTo>
                  <a:lnTo>
                    <a:pt x="5773919" y="457796"/>
                  </a:lnTo>
                  <a:lnTo>
                    <a:pt x="5773919" y="574033"/>
                  </a:lnTo>
                  <a:lnTo>
                    <a:pt x="5558414" y="574033"/>
                  </a:lnTo>
                  <a:lnTo>
                    <a:pt x="5558414" y="741236"/>
                  </a:lnTo>
                  <a:lnTo>
                    <a:pt x="5812370" y="741236"/>
                  </a:lnTo>
                  <a:lnTo>
                    <a:pt x="5812370" y="857474"/>
                  </a:lnTo>
                  <a:close/>
                  <a:moveTo>
                    <a:pt x="0" y="1827608"/>
                  </a:moveTo>
                  <a:lnTo>
                    <a:pt x="0" y="1157008"/>
                  </a:lnTo>
                  <a:lnTo>
                    <a:pt x="388982" y="1157008"/>
                  </a:lnTo>
                  <a:lnTo>
                    <a:pt x="388982" y="1273245"/>
                  </a:lnTo>
                  <a:lnTo>
                    <a:pt x="135920" y="1273245"/>
                  </a:lnTo>
                  <a:lnTo>
                    <a:pt x="135920" y="1427930"/>
                  </a:lnTo>
                  <a:lnTo>
                    <a:pt x="351425" y="1427930"/>
                  </a:lnTo>
                  <a:lnTo>
                    <a:pt x="351425" y="1544168"/>
                  </a:lnTo>
                  <a:lnTo>
                    <a:pt x="135920" y="1544168"/>
                  </a:lnTo>
                  <a:lnTo>
                    <a:pt x="135920" y="1827608"/>
                  </a:lnTo>
                  <a:close/>
                  <a:moveTo>
                    <a:pt x="517748" y="1827608"/>
                  </a:moveTo>
                  <a:lnTo>
                    <a:pt x="517748" y="1157008"/>
                  </a:lnTo>
                  <a:lnTo>
                    <a:pt x="721628" y="1157008"/>
                  </a:lnTo>
                  <a:cubicBezTo>
                    <a:pt x="794953" y="1157008"/>
                    <a:pt x="853077" y="1174891"/>
                    <a:pt x="895999" y="1210656"/>
                  </a:cubicBezTo>
                  <a:cubicBezTo>
                    <a:pt x="938322" y="1246421"/>
                    <a:pt x="959488" y="1295304"/>
                    <a:pt x="959488" y="1357294"/>
                  </a:cubicBezTo>
                  <a:cubicBezTo>
                    <a:pt x="959488" y="1397235"/>
                    <a:pt x="950251" y="1432106"/>
                    <a:pt x="931768" y="1461907"/>
                  </a:cubicBezTo>
                  <a:cubicBezTo>
                    <a:pt x="913284" y="1491709"/>
                    <a:pt x="887057" y="1514661"/>
                    <a:pt x="853077" y="1530756"/>
                  </a:cubicBezTo>
                  <a:lnTo>
                    <a:pt x="1062322" y="1827608"/>
                  </a:lnTo>
                  <a:lnTo>
                    <a:pt x="900470" y="1827608"/>
                  </a:lnTo>
                  <a:lnTo>
                    <a:pt x="722522" y="1556686"/>
                  </a:lnTo>
                  <a:lnTo>
                    <a:pt x="653668" y="1556686"/>
                  </a:lnTo>
                  <a:lnTo>
                    <a:pt x="653668" y="1827608"/>
                  </a:lnTo>
                  <a:close/>
                  <a:moveTo>
                    <a:pt x="653668" y="1441342"/>
                  </a:moveTo>
                  <a:lnTo>
                    <a:pt x="729676" y="1441342"/>
                  </a:lnTo>
                  <a:cubicBezTo>
                    <a:pt x="758291" y="1441342"/>
                    <a:pt x="780646" y="1433894"/>
                    <a:pt x="796742" y="1418989"/>
                  </a:cubicBezTo>
                  <a:cubicBezTo>
                    <a:pt x="812838" y="1404084"/>
                    <a:pt x="820590" y="1382929"/>
                    <a:pt x="819991" y="1355506"/>
                  </a:cubicBezTo>
                  <a:cubicBezTo>
                    <a:pt x="819991" y="1329871"/>
                    <a:pt x="812238" y="1309610"/>
                    <a:pt x="796742" y="1294705"/>
                  </a:cubicBezTo>
                  <a:cubicBezTo>
                    <a:pt x="781245" y="1279799"/>
                    <a:pt x="758890" y="1272646"/>
                    <a:pt x="729676" y="1273245"/>
                  </a:cubicBezTo>
                  <a:lnTo>
                    <a:pt x="653668" y="1273245"/>
                  </a:lnTo>
                  <a:close/>
                  <a:moveTo>
                    <a:pt x="1100773" y="1827608"/>
                  </a:moveTo>
                  <a:lnTo>
                    <a:pt x="1353835" y="1157008"/>
                  </a:lnTo>
                  <a:lnTo>
                    <a:pt x="1530889" y="1157008"/>
                  </a:lnTo>
                  <a:lnTo>
                    <a:pt x="1783950" y="1827608"/>
                  </a:lnTo>
                  <a:lnTo>
                    <a:pt x="1639982" y="1827608"/>
                  </a:lnTo>
                  <a:lnTo>
                    <a:pt x="1575599" y="1653252"/>
                  </a:lnTo>
                  <a:lnTo>
                    <a:pt x="1308230" y="1653252"/>
                  </a:lnTo>
                  <a:lnTo>
                    <a:pt x="1244741" y="1827608"/>
                  </a:lnTo>
                  <a:close/>
                  <a:moveTo>
                    <a:pt x="1350258" y="1537015"/>
                  </a:moveTo>
                  <a:lnTo>
                    <a:pt x="1534466" y="1537015"/>
                  </a:lnTo>
                  <a:lnTo>
                    <a:pt x="1442362" y="1285763"/>
                  </a:lnTo>
                  <a:close/>
                  <a:moveTo>
                    <a:pt x="1896621" y="1827608"/>
                  </a:moveTo>
                  <a:lnTo>
                    <a:pt x="1896621" y="1157008"/>
                  </a:lnTo>
                  <a:lnTo>
                    <a:pt x="2070098" y="1157008"/>
                  </a:lnTo>
                  <a:lnTo>
                    <a:pt x="2368764" y="1637158"/>
                  </a:lnTo>
                  <a:lnTo>
                    <a:pt x="2368764" y="1157008"/>
                  </a:lnTo>
                  <a:lnTo>
                    <a:pt x="2503790" y="1157008"/>
                  </a:lnTo>
                  <a:lnTo>
                    <a:pt x="2503790" y="1827608"/>
                  </a:lnTo>
                  <a:lnTo>
                    <a:pt x="2330313" y="1827608"/>
                  </a:lnTo>
                  <a:lnTo>
                    <a:pt x="2031647" y="1345670"/>
                  </a:lnTo>
                  <a:lnTo>
                    <a:pt x="2031647" y="1827608"/>
                  </a:lnTo>
                  <a:close/>
                  <a:moveTo>
                    <a:pt x="2644181" y="1492308"/>
                  </a:moveTo>
                  <a:cubicBezTo>
                    <a:pt x="2644181" y="1444624"/>
                    <a:pt x="2652828" y="1399318"/>
                    <a:pt x="2670113" y="1356400"/>
                  </a:cubicBezTo>
                  <a:cubicBezTo>
                    <a:pt x="2687398" y="1312882"/>
                    <a:pt x="2711247" y="1275034"/>
                    <a:pt x="2741650" y="1242845"/>
                  </a:cubicBezTo>
                  <a:cubicBezTo>
                    <a:pt x="2772652" y="1210656"/>
                    <a:pt x="2810209" y="1185325"/>
                    <a:pt x="2854321" y="1166844"/>
                  </a:cubicBezTo>
                  <a:cubicBezTo>
                    <a:pt x="2899031" y="1147772"/>
                    <a:pt x="2947319" y="1138231"/>
                    <a:pt x="2999183" y="1138231"/>
                  </a:cubicBezTo>
                  <a:cubicBezTo>
                    <a:pt x="3058201" y="1138231"/>
                    <a:pt x="3111853" y="1150150"/>
                    <a:pt x="3160141" y="1173997"/>
                  </a:cubicBezTo>
                  <a:cubicBezTo>
                    <a:pt x="3209027" y="1198433"/>
                    <a:pt x="3248963" y="1231820"/>
                    <a:pt x="3279965" y="1274140"/>
                  </a:cubicBezTo>
                  <a:lnTo>
                    <a:pt x="3173554" y="1357294"/>
                  </a:lnTo>
                  <a:cubicBezTo>
                    <a:pt x="3153881" y="1329281"/>
                    <a:pt x="3129139" y="1306927"/>
                    <a:pt x="3099334" y="1290234"/>
                  </a:cubicBezTo>
                  <a:cubicBezTo>
                    <a:pt x="3069530" y="1273541"/>
                    <a:pt x="3036141" y="1265198"/>
                    <a:pt x="2999183" y="1265198"/>
                  </a:cubicBezTo>
                  <a:cubicBezTo>
                    <a:pt x="2936588" y="1265198"/>
                    <a:pt x="2885019" y="1286953"/>
                    <a:pt x="2844484" y="1330470"/>
                  </a:cubicBezTo>
                  <a:cubicBezTo>
                    <a:pt x="2803950" y="1373987"/>
                    <a:pt x="2783383" y="1427930"/>
                    <a:pt x="2782784" y="1492308"/>
                  </a:cubicBezTo>
                  <a:cubicBezTo>
                    <a:pt x="2782784" y="1556686"/>
                    <a:pt x="2803351" y="1610933"/>
                    <a:pt x="2844484" y="1655040"/>
                  </a:cubicBezTo>
                  <a:cubicBezTo>
                    <a:pt x="2885019" y="1698558"/>
                    <a:pt x="2936588" y="1720017"/>
                    <a:pt x="2999183" y="1719418"/>
                  </a:cubicBezTo>
                  <a:cubicBezTo>
                    <a:pt x="3036141" y="1719418"/>
                    <a:pt x="3069530" y="1711371"/>
                    <a:pt x="3099334" y="1695276"/>
                  </a:cubicBezTo>
                  <a:cubicBezTo>
                    <a:pt x="3129139" y="1678583"/>
                    <a:pt x="3153881" y="1655934"/>
                    <a:pt x="3173554" y="1627322"/>
                  </a:cubicBezTo>
                  <a:lnTo>
                    <a:pt x="3279965" y="1709582"/>
                  </a:lnTo>
                  <a:cubicBezTo>
                    <a:pt x="3253738" y="1745947"/>
                    <a:pt x="3220947" y="1775748"/>
                    <a:pt x="3181602" y="1798996"/>
                  </a:cubicBezTo>
                  <a:cubicBezTo>
                    <a:pt x="3142257" y="1822243"/>
                    <a:pt x="3098735" y="1836844"/>
                    <a:pt x="3051047" y="1842808"/>
                  </a:cubicBezTo>
                  <a:lnTo>
                    <a:pt x="2967885" y="1982293"/>
                  </a:lnTo>
                  <a:lnTo>
                    <a:pt x="2848061" y="1982293"/>
                  </a:lnTo>
                  <a:lnTo>
                    <a:pt x="2932117" y="1841020"/>
                  </a:lnTo>
                  <a:cubicBezTo>
                    <a:pt x="2875487" y="1830889"/>
                    <a:pt x="2825107" y="1809126"/>
                    <a:pt x="2780995" y="1775748"/>
                  </a:cubicBezTo>
                  <a:cubicBezTo>
                    <a:pt x="2736884" y="1742370"/>
                    <a:pt x="2702904" y="1700936"/>
                    <a:pt x="2679055" y="1651464"/>
                  </a:cubicBezTo>
                  <a:cubicBezTo>
                    <a:pt x="2655207" y="1601991"/>
                    <a:pt x="2643582" y="1548934"/>
                    <a:pt x="2644181" y="1492308"/>
                  </a:cubicBezTo>
                  <a:close/>
                  <a:moveTo>
                    <a:pt x="3319310" y="1827608"/>
                  </a:moveTo>
                  <a:lnTo>
                    <a:pt x="3572372" y="1157008"/>
                  </a:lnTo>
                  <a:lnTo>
                    <a:pt x="3749426" y="1157008"/>
                  </a:lnTo>
                  <a:lnTo>
                    <a:pt x="4002487" y="1827608"/>
                  </a:lnTo>
                  <a:lnTo>
                    <a:pt x="3858519" y="1827608"/>
                  </a:lnTo>
                  <a:lnTo>
                    <a:pt x="3795030" y="1653252"/>
                  </a:lnTo>
                  <a:lnTo>
                    <a:pt x="3527661" y="1653252"/>
                  </a:lnTo>
                  <a:lnTo>
                    <a:pt x="3463278" y="1827608"/>
                  </a:lnTo>
                  <a:close/>
                  <a:moveTo>
                    <a:pt x="3569689" y="1537015"/>
                  </a:moveTo>
                  <a:lnTo>
                    <a:pt x="3753002" y="1537015"/>
                  </a:lnTo>
                  <a:lnTo>
                    <a:pt x="3660899" y="1285763"/>
                  </a:lnTo>
                  <a:close/>
                  <a:moveTo>
                    <a:pt x="4115158" y="1827608"/>
                  </a:moveTo>
                  <a:lnTo>
                    <a:pt x="4115158" y="1157008"/>
                  </a:lnTo>
                  <a:lnTo>
                    <a:pt x="4251078" y="1157008"/>
                  </a:lnTo>
                  <a:lnTo>
                    <a:pt x="4251078" y="1827608"/>
                  </a:lnTo>
                  <a:close/>
                  <a:moveTo>
                    <a:pt x="4386998" y="1734618"/>
                  </a:moveTo>
                  <a:lnTo>
                    <a:pt x="4485361" y="1644311"/>
                  </a:lnTo>
                  <a:cubicBezTo>
                    <a:pt x="4505633" y="1670536"/>
                    <a:pt x="4528283" y="1690806"/>
                    <a:pt x="4553321" y="1705112"/>
                  </a:cubicBezTo>
                  <a:cubicBezTo>
                    <a:pt x="4578958" y="1719418"/>
                    <a:pt x="4605481" y="1726571"/>
                    <a:pt x="4632906" y="1726571"/>
                  </a:cubicBezTo>
                  <a:cubicBezTo>
                    <a:pt x="4659732" y="1726571"/>
                    <a:pt x="4680594" y="1719713"/>
                    <a:pt x="4695501" y="1706006"/>
                  </a:cubicBezTo>
                  <a:cubicBezTo>
                    <a:pt x="4710997" y="1692299"/>
                    <a:pt x="4718750" y="1673218"/>
                    <a:pt x="4718750" y="1648781"/>
                  </a:cubicBezTo>
                  <a:cubicBezTo>
                    <a:pt x="4718750" y="1634475"/>
                    <a:pt x="4714574" y="1621358"/>
                    <a:pt x="4706231" y="1609439"/>
                  </a:cubicBezTo>
                  <a:cubicBezTo>
                    <a:pt x="4697289" y="1597521"/>
                    <a:pt x="4685664" y="1587685"/>
                    <a:pt x="4671357" y="1579933"/>
                  </a:cubicBezTo>
                  <a:cubicBezTo>
                    <a:pt x="4657050" y="1571591"/>
                    <a:pt x="4640659" y="1563240"/>
                    <a:pt x="4622175" y="1554897"/>
                  </a:cubicBezTo>
                  <a:cubicBezTo>
                    <a:pt x="4603692" y="1545956"/>
                    <a:pt x="4584914" y="1537310"/>
                    <a:pt x="4565840" y="1528967"/>
                  </a:cubicBezTo>
                  <a:cubicBezTo>
                    <a:pt x="4546767" y="1520625"/>
                    <a:pt x="4528283" y="1510486"/>
                    <a:pt x="4510399" y="1498567"/>
                  </a:cubicBezTo>
                  <a:cubicBezTo>
                    <a:pt x="4491916" y="1486648"/>
                    <a:pt x="4475525" y="1473531"/>
                    <a:pt x="4461217" y="1459225"/>
                  </a:cubicBezTo>
                  <a:cubicBezTo>
                    <a:pt x="4446910" y="1444919"/>
                    <a:pt x="4435285" y="1426741"/>
                    <a:pt x="4426343" y="1404683"/>
                  </a:cubicBezTo>
                  <a:cubicBezTo>
                    <a:pt x="4417401" y="1382625"/>
                    <a:pt x="4412930" y="1358483"/>
                    <a:pt x="4412930" y="1332258"/>
                  </a:cubicBezTo>
                  <a:cubicBezTo>
                    <a:pt x="4412930" y="1278011"/>
                    <a:pt x="4433202" y="1232115"/>
                    <a:pt x="4473736" y="1194562"/>
                  </a:cubicBezTo>
                  <a:cubicBezTo>
                    <a:pt x="4514271" y="1157008"/>
                    <a:pt x="4565545" y="1138231"/>
                    <a:pt x="4627541" y="1138231"/>
                  </a:cubicBezTo>
                  <a:cubicBezTo>
                    <a:pt x="4720539" y="1138231"/>
                    <a:pt x="4798335" y="1175785"/>
                    <a:pt x="4860930" y="1250892"/>
                  </a:cubicBezTo>
                  <a:lnTo>
                    <a:pt x="4761672" y="1340305"/>
                  </a:lnTo>
                  <a:cubicBezTo>
                    <a:pt x="4718750" y="1284270"/>
                    <a:pt x="4674335" y="1256257"/>
                    <a:pt x="4628435" y="1256257"/>
                  </a:cubicBezTo>
                  <a:cubicBezTo>
                    <a:pt x="4605784" y="1256257"/>
                    <a:pt x="4587006" y="1263115"/>
                    <a:pt x="4572100" y="1276822"/>
                  </a:cubicBezTo>
                  <a:cubicBezTo>
                    <a:pt x="4557193" y="1290529"/>
                    <a:pt x="4550039" y="1307222"/>
                    <a:pt x="4550639" y="1326893"/>
                  </a:cubicBezTo>
                  <a:cubicBezTo>
                    <a:pt x="4550639" y="1339411"/>
                    <a:pt x="4554215" y="1351035"/>
                    <a:pt x="4561369" y="1361765"/>
                  </a:cubicBezTo>
                  <a:cubicBezTo>
                    <a:pt x="4568523" y="1371895"/>
                    <a:pt x="4577760" y="1381140"/>
                    <a:pt x="4589090" y="1389483"/>
                  </a:cubicBezTo>
                  <a:cubicBezTo>
                    <a:pt x="4601009" y="1397235"/>
                    <a:pt x="4614727" y="1404978"/>
                    <a:pt x="4630223" y="1412730"/>
                  </a:cubicBezTo>
                  <a:lnTo>
                    <a:pt x="4677616" y="1435084"/>
                  </a:lnTo>
                  <a:cubicBezTo>
                    <a:pt x="4694902" y="1442836"/>
                    <a:pt x="4711892" y="1450579"/>
                    <a:pt x="4728586" y="1458331"/>
                  </a:cubicBezTo>
                  <a:cubicBezTo>
                    <a:pt x="4745872" y="1466673"/>
                    <a:pt x="4761967" y="1476813"/>
                    <a:pt x="4776874" y="1488731"/>
                  </a:cubicBezTo>
                  <a:cubicBezTo>
                    <a:pt x="4792371" y="1500060"/>
                    <a:pt x="4806088" y="1513168"/>
                    <a:pt x="4818008" y="1528073"/>
                  </a:cubicBezTo>
                  <a:cubicBezTo>
                    <a:pt x="4829927" y="1542379"/>
                    <a:pt x="4839173" y="1559368"/>
                    <a:pt x="4845728" y="1579039"/>
                  </a:cubicBezTo>
                  <a:cubicBezTo>
                    <a:pt x="4852882" y="1599309"/>
                    <a:pt x="4856459" y="1621662"/>
                    <a:pt x="4856459" y="1646099"/>
                  </a:cubicBezTo>
                  <a:cubicBezTo>
                    <a:pt x="4855269" y="1706900"/>
                    <a:pt x="4833504" y="1755478"/>
                    <a:pt x="4791181" y="1791843"/>
                  </a:cubicBezTo>
                  <a:cubicBezTo>
                    <a:pt x="4749448" y="1828207"/>
                    <a:pt x="4697289" y="1846385"/>
                    <a:pt x="4634694" y="1846385"/>
                  </a:cubicBezTo>
                  <a:cubicBezTo>
                    <a:pt x="4579852" y="1846385"/>
                    <a:pt x="4532459" y="1837148"/>
                    <a:pt x="4492515" y="1818667"/>
                  </a:cubicBezTo>
                  <a:cubicBezTo>
                    <a:pt x="4452571" y="1799595"/>
                    <a:pt x="4417401" y="1771573"/>
                    <a:pt x="4386998" y="1734618"/>
                  </a:cubicBezTo>
                  <a:close/>
                  <a:moveTo>
                    <a:pt x="5007580" y="1827608"/>
                  </a:moveTo>
                  <a:lnTo>
                    <a:pt x="5007580" y="1157008"/>
                  </a:lnTo>
                  <a:lnTo>
                    <a:pt x="5396562" y="1157008"/>
                  </a:lnTo>
                  <a:lnTo>
                    <a:pt x="5396562" y="1273245"/>
                  </a:lnTo>
                  <a:lnTo>
                    <a:pt x="5143500" y="1273245"/>
                  </a:lnTo>
                  <a:lnTo>
                    <a:pt x="5143500" y="1427930"/>
                  </a:lnTo>
                  <a:lnTo>
                    <a:pt x="5359005" y="1427930"/>
                  </a:lnTo>
                  <a:lnTo>
                    <a:pt x="5359005" y="1544168"/>
                  </a:lnTo>
                  <a:lnTo>
                    <a:pt x="5143500" y="1544168"/>
                  </a:lnTo>
                  <a:lnTo>
                    <a:pt x="5143500" y="1711371"/>
                  </a:lnTo>
                  <a:lnTo>
                    <a:pt x="5396562" y="1711371"/>
                  </a:lnTo>
                  <a:lnTo>
                    <a:pt x="5396562" y="1827608"/>
                  </a:lnTo>
                  <a:close/>
                </a:path>
              </a:pathLst>
            </a:custGeom>
            <a:solidFill>
              <a:srgbClr val="000000"/>
            </a:solidFill>
            <a:ln w="893" cap="flat">
              <a:noFill/>
              <a:prstDash val="solid"/>
              <a:miter/>
            </a:ln>
          </p:spPr>
          <p:txBody>
            <a:bodyPr rtlCol="0" anchor="ctr"/>
            <a:lstStyle/>
            <a:p>
              <a:endParaRPr lang="fr-FR"/>
            </a:p>
          </p:txBody>
        </p:sp>
        <p:sp>
          <p:nvSpPr>
            <p:cNvPr id="61" name="Forme libre 60">
              <a:extLst>
                <a:ext uri="{FF2B5EF4-FFF2-40B4-BE49-F238E27FC236}">
                  <a16:creationId xmlns:a16="http://schemas.microsoft.com/office/drawing/2014/main" id="{C6E10063-98BC-DBF7-D81D-6019CB375F06}"/>
                </a:ext>
              </a:extLst>
            </p:cNvPr>
            <p:cNvSpPr/>
            <p:nvPr/>
          </p:nvSpPr>
          <p:spPr>
            <a:xfrm>
              <a:off x="3189814" y="4323132"/>
              <a:ext cx="2331207" cy="1640734"/>
            </a:xfrm>
            <a:custGeom>
              <a:avLst/>
              <a:gdLst>
                <a:gd name="connsiteX0" fmla="*/ 2221220 w 2331207"/>
                <a:gd name="connsiteY0" fmla="*/ 1391271 h 1640734"/>
                <a:gd name="connsiteX1" fmla="*/ 2248940 w 2331207"/>
                <a:gd name="connsiteY1" fmla="*/ 1441342 h 1640734"/>
                <a:gd name="connsiteX2" fmla="*/ 2158625 w 2331207"/>
                <a:gd name="connsiteY2" fmla="*/ 1465484 h 1640734"/>
                <a:gd name="connsiteX3" fmla="*/ 2221220 w 2331207"/>
                <a:gd name="connsiteY3" fmla="*/ 1391271 h 1640734"/>
                <a:gd name="connsiteX4" fmla="*/ 2271295 w 2331207"/>
                <a:gd name="connsiteY4" fmla="*/ 1537909 h 1640734"/>
                <a:gd name="connsiteX5" fmla="*/ 2253411 w 2331207"/>
                <a:gd name="connsiteY5" fmla="*/ 1537909 h 1640734"/>
                <a:gd name="connsiteX6" fmla="*/ 2181874 w 2331207"/>
                <a:gd name="connsiteY6" fmla="*/ 1586192 h 1640734"/>
                <a:gd name="connsiteX7" fmla="*/ 2144317 w 2331207"/>
                <a:gd name="connsiteY7" fmla="*/ 1537909 h 1640734"/>
                <a:gd name="connsiteX8" fmla="*/ 2148788 w 2331207"/>
                <a:gd name="connsiteY8" fmla="*/ 1497673 h 1640734"/>
                <a:gd name="connsiteX9" fmla="*/ 2295439 w 2331207"/>
                <a:gd name="connsiteY9" fmla="*/ 1449390 h 1640734"/>
                <a:gd name="connsiteX10" fmla="*/ 2248940 w 2331207"/>
                <a:gd name="connsiteY10" fmla="*/ 1351929 h 1640734"/>
                <a:gd name="connsiteX11" fmla="*/ 2100501 w 2331207"/>
                <a:gd name="connsiteY11" fmla="*/ 1569203 h 1640734"/>
                <a:gd name="connsiteX12" fmla="*/ 2155942 w 2331207"/>
                <a:gd name="connsiteY12" fmla="*/ 1639840 h 1640734"/>
                <a:gd name="connsiteX13" fmla="*/ 2271295 w 2331207"/>
                <a:gd name="connsiteY13" fmla="*/ 1537909 h 1640734"/>
                <a:gd name="connsiteX14" fmla="*/ 2248046 w 2331207"/>
                <a:gd name="connsiteY14" fmla="*/ 1319740 h 1640734"/>
                <a:gd name="connsiteX15" fmla="*/ 2331207 w 2331207"/>
                <a:gd name="connsiteY15" fmla="*/ 1243739 h 1640734"/>
                <a:gd name="connsiteX16" fmla="*/ 2331207 w 2331207"/>
                <a:gd name="connsiteY16" fmla="*/ 1233009 h 1640734"/>
                <a:gd name="connsiteX17" fmla="*/ 2275766 w 2331207"/>
                <a:gd name="connsiteY17" fmla="*/ 1233009 h 1640734"/>
                <a:gd name="connsiteX18" fmla="*/ 2226585 w 2331207"/>
                <a:gd name="connsiteY18" fmla="*/ 1320634 h 1640734"/>
                <a:gd name="connsiteX19" fmla="*/ 2248046 w 2331207"/>
                <a:gd name="connsiteY19" fmla="*/ 1320634 h 1640734"/>
                <a:gd name="connsiteX20" fmla="*/ 1935966 w 2331207"/>
                <a:gd name="connsiteY20" fmla="*/ 1393059 h 1640734"/>
                <a:gd name="connsiteX21" fmla="*/ 1984254 w 2331207"/>
                <a:gd name="connsiteY21" fmla="*/ 1393059 h 1640734"/>
                <a:gd name="connsiteX22" fmla="*/ 1907351 w 2331207"/>
                <a:gd name="connsiteY22" fmla="*/ 1604075 h 1640734"/>
                <a:gd name="connsiteX23" fmla="*/ 1928813 w 2331207"/>
                <a:gd name="connsiteY23" fmla="*/ 1639840 h 1640734"/>
                <a:gd name="connsiteX24" fmla="*/ 2073675 w 2331207"/>
                <a:gd name="connsiteY24" fmla="*/ 1527179 h 1640734"/>
                <a:gd name="connsiteX25" fmla="*/ 2060262 w 2331207"/>
                <a:gd name="connsiteY25" fmla="*/ 1527179 h 1640734"/>
                <a:gd name="connsiteX26" fmla="*/ 1965475 w 2331207"/>
                <a:gd name="connsiteY26" fmla="*/ 1591557 h 1640734"/>
                <a:gd name="connsiteX27" fmla="*/ 2036118 w 2331207"/>
                <a:gd name="connsiteY27" fmla="*/ 1393059 h 1640734"/>
                <a:gd name="connsiteX28" fmla="*/ 2108549 w 2331207"/>
                <a:gd name="connsiteY28" fmla="*/ 1393059 h 1640734"/>
                <a:gd name="connsiteX29" fmla="*/ 2117491 w 2331207"/>
                <a:gd name="connsiteY29" fmla="*/ 1362659 h 1640734"/>
                <a:gd name="connsiteX30" fmla="*/ 2046848 w 2331207"/>
                <a:gd name="connsiteY30" fmla="*/ 1362659 h 1640734"/>
                <a:gd name="connsiteX31" fmla="*/ 2073675 w 2331207"/>
                <a:gd name="connsiteY31" fmla="*/ 1286657 h 1640734"/>
                <a:gd name="connsiteX32" fmla="*/ 2045954 w 2331207"/>
                <a:gd name="connsiteY32" fmla="*/ 1286657 h 1640734"/>
                <a:gd name="connsiteX33" fmla="*/ 1995878 w 2331207"/>
                <a:gd name="connsiteY33" fmla="*/ 1362659 h 1640734"/>
                <a:gd name="connsiteX34" fmla="*/ 1935966 w 2331207"/>
                <a:gd name="connsiteY34" fmla="*/ 1370706 h 1640734"/>
                <a:gd name="connsiteX35" fmla="*/ 1885890 w 2331207"/>
                <a:gd name="connsiteY35" fmla="*/ 1382330 h 1640734"/>
                <a:gd name="connsiteX36" fmla="*/ 1868900 w 2331207"/>
                <a:gd name="connsiteY36" fmla="*/ 1351929 h 1640734"/>
                <a:gd name="connsiteX37" fmla="*/ 1756230 w 2331207"/>
                <a:gd name="connsiteY37" fmla="*/ 1443131 h 1640734"/>
                <a:gd name="connsiteX38" fmla="*/ 1769643 w 2331207"/>
                <a:gd name="connsiteY38" fmla="*/ 1443131 h 1640734"/>
                <a:gd name="connsiteX39" fmla="*/ 1828661 w 2331207"/>
                <a:gd name="connsiteY39" fmla="*/ 1398424 h 1640734"/>
                <a:gd name="connsiteX40" fmla="*/ 1747288 w 2331207"/>
                <a:gd name="connsiteY40" fmla="*/ 1609439 h 1640734"/>
                <a:gd name="connsiteX41" fmla="*/ 1765172 w 2331207"/>
                <a:gd name="connsiteY41" fmla="*/ 1639840 h 1640734"/>
                <a:gd name="connsiteX42" fmla="*/ 1872477 w 2331207"/>
                <a:gd name="connsiteY42" fmla="*/ 1548638 h 1640734"/>
                <a:gd name="connsiteX43" fmla="*/ 1859064 w 2331207"/>
                <a:gd name="connsiteY43" fmla="*/ 1548638 h 1640734"/>
                <a:gd name="connsiteX44" fmla="*/ 1800046 w 2331207"/>
                <a:gd name="connsiteY44" fmla="*/ 1593345 h 1640734"/>
                <a:gd name="connsiteX45" fmla="*/ 1893938 w 2331207"/>
                <a:gd name="connsiteY45" fmla="*/ 1298281 h 1640734"/>
                <a:gd name="connsiteX46" fmla="*/ 1927024 w 2331207"/>
                <a:gd name="connsiteY46" fmla="*/ 1265198 h 1640734"/>
                <a:gd name="connsiteX47" fmla="*/ 1893938 w 2331207"/>
                <a:gd name="connsiteY47" fmla="*/ 1232115 h 1640734"/>
                <a:gd name="connsiteX48" fmla="*/ 1870689 w 2331207"/>
                <a:gd name="connsiteY48" fmla="*/ 1241951 h 1640734"/>
                <a:gd name="connsiteX49" fmla="*/ 1860853 w 2331207"/>
                <a:gd name="connsiteY49" fmla="*/ 1265198 h 1640734"/>
                <a:gd name="connsiteX50" fmla="*/ 1893938 w 2331207"/>
                <a:gd name="connsiteY50" fmla="*/ 1298281 h 1640734"/>
                <a:gd name="connsiteX51" fmla="*/ 1501380 w 2331207"/>
                <a:gd name="connsiteY51" fmla="*/ 1410942 h 1640734"/>
                <a:gd name="connsiteX52" fmla="*/ 1501380 w 2331207"/>
                <a:gd name="connsiteY52" fmla="*/ 1474425 h 1640734"/>
                <a:gd name="connsiteX53" fmla="*/ 1444150 w 2331207"/>
                <a:gd name="connsiteY53" fmla="*/ 1601392 h 1640734"/>
                <a:gd name="connsiteX54" fmla="*/ 1468294 w 2331207"/>
                <a:gd name="connsiteY54" fmla="*/ 1640734 h 1640734"/>
                <a:gd name="connsiteX55" fmla="*/ 1495120 w 2331207"/>
                <a:gd name="connsiteY55" fmla="*/ 1621957 h 1640734"/>
                <a:gd name="connsiteX56" fmla="*/ 1551456 w 2331207"/>
                <a:gd name="connsiteY56" fmla="*/ 1473531 h 1640734"/>
                <a:gd name="connsiteX57" fmla="*/ 1647136 w 2331207"/>
                <a:gd name="connsiteY57" fmla="*/ 1407365 h 1640734"/>
                <a:gd name="connsiteX58" fmla="*/ 1650713 w 2331207"/>
                <a:gd name="connsiteY58" fmla="*/ 1439554 h 1640734"/>
                <a:gd name="connsiteX59" fmla="*/ 1563975 w 2331207"/>
                <a:gd name="connsiteY59" fmla="*/ 1604969 h 1640734"/>
                <a:gd name="connsiteX60" fmla="*/ 1585436 w 2331207"/>
                <a:gd name="connsiteY60" fmla="*/ 1640734 h 1640734"/>
                <a:gd name="connsiteX61" fmla="*/ 1698106 w 2331207"/>
                <a:gd name="connsiteY61" fmla="*/ 1549533 h 1640734"/>
                <a:gd name="connsiteX62" fmla="*/ 1682905 w 2331207"/>
                <a:gd name="connsiteY62" fmla="*/ 1549533 h 1640734"/>
                <a:gd name="connsiteX63" fmla="*/ 1623887 w 2331207"/>
                <a:gd name="connsiteY63" fmla="*/ 1594239 h 1640734"/>
                <a:gd name="connsiteX64" fmla="*/ 1698106 w 2331207"/>
                <a:gd name="connsiteY64" fmla="*/ 1444025 h 1640734"/>
                <a:gd name="connsiteX65" fmla="*/ 1712414 w 2331207"/>
                <a:gd name="connsiteY65" fmla="*/ 1393059 h 1640734"/>
                <a:gd name="connsiteX66" fmla="*/ 1673068 w 2331207"/>
                <a:gd name="connsiteY66" fmla="*/ 1352823 h 1640734"/>
                <a:gd name="connsiteX67" fmla="*/ 1560398 w 2331207"/>
                <a:gd name="connsiteY67" fmla="*/ 1444919 h 1640734"/>
                <a:gd name="connsiteX68" fmla="*/ 1560398 w 2331207"/>
                <a:gd name="connsiteY68" fmla="*/ 1405577 h 1640734"/>
                <a:gd name="connsiteX69" fmla="*/ 1526418 w 2331207"/>
                <a:gd name="connsiteY69" fmla="*/ 1352823 h 1640734"/>
                <a:gd name="connsiteX70" fmla="*/ 1448621 w 2331207"/>
                <a:gd name="connsiteY70" fmla="*/ 1444025 h 1640734"/>
                <a:gd name="connsiteX71" fmla="*/ 1462035 w 2331207"/>
                <a:gd name="connsiteY71" fmla="*/ 1444025 h 1640734"/>
                <a:gd name="connsiteX72" fmla="*/ 1501380 w 2331207"/>
                <a:gd name="connsiteY72" fmla="*/ 1410942 h 1640734"/>
                <a:gd name="connsiteX73" fmla="*/ 1443256 w 2331207"/>
                <a:gd name="connsiteY73" fmla="*/ 1416307 h 1640734"/>
                <a:gd name="connsiteX74" fmla="*/ 1421795 w 2331207"/>
                <a:gd name="connsiteY74" fmla="*/ 1351929 h 1640734"/>
                <a:gd name="connsiteX75" fmla="*/ 1345787 w 2331207"/>
                <a:gd name="connsiteY75" fmla="*/ 1444025 h 1640734"/>
                <a:gd name="connsiteX76" fmla="*/ 1345787 w 2331207"/>
                <a:gd name="connsiteY76" fmla="*/ 1404683 h 1640734"/>
                <a:gd name="connsiteX77" fmla="*/ 1311807 w 2331207"/>
                <a:gd name="connsiteY77" fmla="*/ 1351929 h 1640734"/>
                <a:gd name="connsiteX78" fmla="*/ 1234011 w 2331207"/>
                <a:gd name="connsiteY78" fmla="*/ 1443131 h 1640734"/>
                <a:gd name="connsiteX79" fmla="*/ 1247424 w 2331207"/>
                <a:gd name="connsiteY79" fmla="*/ 1443131 h 1640734"/>
                <a:gd name="connsiteX80" fmla="*/ 1285875 w 2331207"/>
                <a:gd name="connsiteY80" fmla="*/ 1410048 h 1640734"/>
                <a:gd name="connsiteX81" fmla="*/ 1285875 w 2331207"/>
                <a:gd name="connsiteY81" fmla="*/ 1473531 h 1640734"/>
                <a:gd name="connsiteX82" fmla="*/ 1228646 w 2331207"/>
                <a:gd name="connsiteY82" fmla="*/ 1600498 h 1640734"/>
                <a:gd name="connsiteX83" fmla="*/ 1252789 w 2331207"/>
                <a:gd name="connsiteY83" fmla="*/ 1639840 h 1640734"/>
                <a:gd name="connsiteX84" fmla="*/ 1279616 w 2331207"/>
                <a:gd name="connsiteY84" fmla="*/ 1621063 h 1640734"/>
                <a:gd name="connsiteX85" fmla="*/ 1334162 w 2331207"/>
                <a:gd name="connsiteY85" fmla="*/ 1472637 h 1640734"/>
                <a:gd name="connsiteX86" fmla="*/ 1382450 w 2331207"/>
                <a:gd name="connsiteY86" fmla="*/ 1417201 h 1640734"/>
                <a:gd name="connsiteX87" fmla="*/ 1443256 w 2331207"/>
                <a:gd name="connsiteY87" fmla="*/ 1417201 h 1640734"/>
                <a:gd name="connsiteX88" fmla="*/ 1131177 w 2331207"/>
                <a:gd name="connsiteY88" fmla="*/ 1391271 h 1640734"/>
                <a:gd name="connsiteX89" fmla="*/ 1158897 w 2331207"/>
                <a:gd name="connsiteY89" fmla="*/ 1441342 h 1640734"/>
                <a:gd name="connsiteX90" fmla="*/ 1068582 w 2331207"/>
                <a:gd name="connsiteY90" fmla="*/ 1465484 h 1640734"/>
                <a:gd name="connsiteX91" fmla="*/ 1131177 w 2331207"/>
                <a:gd name="connsiteY91" fmla="*/ 1391271 h 1640734"/>
                <a:gd name="connsiteX92" fmla="*/ 1181252 w 2331207"/>
                <a:gd name="connsiteY92" fmla="*/ 1537909 h 1640734"/>
                <a:gd name="connsiteX93" fmla="*/ 1163368 w 2331207"/>
                <a:gd name="connsiteY93" fmla="*/ 1537909 h 1640734"/>
                <a:gd name="connsiteX94" fmla="*/ 1091831 w 2331207"/>
                <a:gd name="connsiteY94" fmla="*/ 1586192 h 1640734"/>
                <a:gd name="connsiteX95" fmla="*/ 1054274 w 2331207"/>
                <a:gd name="connsiteY95" fmla="*/ 1537909 h 1640734"/>
                <a:gd name="connsiteX96" fmla="*/ 1058746 w 2331207"/>
                <a:gd name="connsiteY96" fmla="*/ 1497673 h 1640734"/>
                <a:gd name="connsiteX97" fmla="*/ 1205396 w 2331207"/>
                <a:gd name="connsiteY97" fmla="*/ 1449390 h 1640734"/>
                <a:gd name="connsiteX98" fmla="*/ 1158897 w 2331207"/>
                <a:gd name="connsiteY98" fmla="*/ 1351929 h 1640734"/>
                <a:gd name="connsiteX99" fmla="*/ 1010458 w 2331207"/>
                <a:gd name="connsiteY99" fmla="*/ 1569203 h 1640734"/>
                <a:gd name="connsiteX100" fmla="*/ 1065899 w 2331207"/>
                <a:gd name="connsiteY100" fmla="*/ 1639840 h 1640734"/>
                <a:gd name="connsiteX101" fmla="*/ 1181252 w 2331207"/>
                <a:gd name="connsiteY101" fmla="*/ 1537909 h 1640734"/>
                <a:gd name="connsiteX102" fmla="*/ 845923 w 2331207"/>
                <a:gd name="connsiteY102" fmla="*/ 1393059 h 1640734"/>
                <a:gd name="connsiteX103" fmla="*/ 894211 w 2331207"/>
                <a:gd name="connsiteY103" fmla="*/ 1393059 h 1640734"/>
                <a:gd name="connsiteX104" fmla="*/ 817309 w 2331207"/>
                <a:gd name="connsiteY104" fmla="*/ 1604075 h 1640734"/>
                <a:gd name="connsiteX105" fmla="*/ 838770 w 2331207"/>
                <a:gd name="connsiteY105" fmla="*/ 1639840 h 1640734"/>
                <a:gd name="connsiteX106" fmla="*/ 983632 w 2331207"/>
                <a:gd name="connsiteY106" fmla="*/ 1527179 h 1640734"/>
                <a:gd name="connsiteX107" fmla="*/ 970219 w 2331207"/>
                <a:gd name="connsiteY107" fmla="*/ 1527179 h 1640734"/>
                <a:gd name="connsiteX108" fmla="*/ 875432 w 2331207"/>
                <a:gd name="connsiteY108" fmla="*/ 1591557 h 1640734"/>
                <a:gd name="connsiteX109" fmla="*/ 946075 w 2331207"/>
                <a:gd name="connsiteY109" fmla="*/ 1393059 h 1640734"/>
                <a:gd name="connsiteX110" fmla="*/ 1018506 w 2331207"/>
                <a:gd name="connsiteY110" fmla="*/ 1393059 h 1640734"/>
                <a:gd name="connsiteX111" fmla="*/ 1027448 w 2331207"/>
                <a:gd name="connsiteY111" fmla="*/ 1362659 h 1640734"/>
                <a:gd name="connsiteX112" fmla="*/ 956805 w 2331207"/>
                <a:gd name="connsiteY112" fmla="*/ 1362659 h 1640734"/>
                <a:gd name="connsiteX113" fmla="*/ 983632 w 2331207"/>
                <a:gd name="connsiteY113" fmla="*/ 1286657 h 1640734"/>
                <a:gd name="connsiteX114" fmla="*/ 955911 w 2331207"/>
                <a:gd name="connsiteY114" fmla="*/ 1286657 h 1640734"/>
                <a:gd name="connsiteX115" fmla="*/ 905835 w 2331207"/>
                <a:gd name="connsiteY115" fmla="*/ 1362659 h 1640734"/>
                <a:gd name="connsiteX116" fmla="*/ 845923 w 2331207"/>
                <a:gd name="connsiteY116" fmla="*/ 1370706 h 1640734"/>
                <a:gd name="connsiteX117" fmla="*/ 589285 w 2331207"/>
                <a:gd name="connsiteY117" fmla="*/ 1557580 h 1640734"/>
                <a:gd name="connsiteX118" fmla="*/ 702850 w 2331207"/>
                <a:gd name="connsiteY118" fmla="*/ 1403789 h 1640734"/>
                <a:gd name="connsiteX119" fmla="*/ 727888 w 2331207"/>
                <a:gd name="connsiteY119" fmla="*/ 1407365 h 1640734"/>
                <a:gd name="connsiteX120" fmla="*/ 685860 w 2331207"/>
                <a:gd name="connsiteY120" fmla="*/ 1520026 h 1640734"/>
                <a:gd name="connsiteX121" fmla="*/ 606275 w 2331207"/>
                <a:gd name="connsiteY121" fmla="*/ 1585298 h 1640734"/>
                <a:gd name="connsiteX122" fmla="*/ 589285 w 2331207"/>
                <a:gd name="connsiteY122" fmla="*/ 1557580 h 1640734"/>
                <a:gd name="connsiteX123" fmla="*/ 811943 w 2331207"/>
                <a:gd name="connsiteY123" fmla="*/ 1339411 h 1640734"/>
                <a:gd name="connsiteX124" fmla="*/ 789588 w 2331207"/>
                <a:gd name="connsiteY124" fmla="*/ 1337623 h 1640734"/>
                <a:gd name="connsiteX125" fmla="*/ 764550 w 2331207"/>
                <a:gd name="connsiteY125" fmla="*/ 1362659 h 1640734"/>
                <a:gd name="connsiteX126" fmla="*/ 760079 w 2331207"/>
                <a:gd name="connsiteY126" fmla="*/ 1362659 h 1640734"/>
                <a:gd name="connsiteX127" fmla="*/ 539209 w 2331207"/>
                <a:gd name="connsiteY127" fmla="*/ 1599604 h 1640734"/>
                <a:gd name="connsiteX128" fmla="*/ 578554 w 2331207"/>
                <a:gd name="connsiteY128" fmla="*/ 1639840 h 1640734"/>
                <a:gd name="connsiteX129" fmla="*/ 675129 w 2331207"/>
                <a:gd name="connsiteY129" fmla="*/ 1547744 h 1640734"/>
                <a:gd name="connsiteX130" fmla="*/ 673341 w 2331207"/>
                <a:gd name="connsiteY130" fmla="*/ 1564733 h 1640734"/>
                <a:gd name="connsiteX131" fmla="*/ 709109 w 2331207"/>
                <a:gd name="connsiteY131" fmla="*/ 1639840 h 1640734"/>
                <a:gd name="connsiteX132" fmla="*/ 786011 w 2331207"/>
                <a:gd name="connsiteY132" fmla="*/ 1548638 h 1640734"/>
                <a:gd name="connsiteX133" fmla="*/ 772598 w 2331207"/>
                <a:gd name="connsiteY133" fmla="*/ 1548638 h 1640734"/>
                <a:gd name="connsiteX134" fmla="*/ 734147 w 2331207"/>
                <a:gd name="connsiteY134" fmla="*/ 1581721 h 1640734"/>
                <a:gd name="connsiteX135" fmla="*/ 734147 w 2331207"/>
                <a:gd name="connsiteY135" fmla="*/ 1518238 h 1640734"/>
                <a:gd name="connsiteX136" fmla="*/ 583920 w 2331207"/>
                <a:gd name="connsiteY136" fmla="*/ 1416307 h 1640734"/>
                <a:gd name="connsiteX137" fmla="*/ 562459 w 2331207"/>
                <a:gd name="connsiteY137" fmla="*/ 1351929 h 1640734"/>
                <a:gd name="connsiteX138" fmla="*/ 486451 w 2331207"/>
                <a:gd name="connsiteY138" fmla="*/ 1444025 h 1640734"/>
                <a:gd name="connsiteX139" fmla="*/ 486451 w 2331207"/>
                <a:gd name="connsiteY139" fmla="*/ 1404683 h 1640734"/>
                <a:gd name="connsiteX140" fmla="*/ 451576 w 2331207"/>
                <a:gd name="connsiteY140" fmla="*/ 1351929 h 1640734"/>
                <a:gd name="connsiteX141" fmla="*/ 374674 w 2331207"/>
                <a:gd name="connsiteY141" fmla="*/ 1443131 h 1640734"/>
                <a:gd name="connsiteX142" fmla="*/ 388087 w 2331207"/>
                <a:gd name="connsiteY142" fmla="*/ 1443131 h 1640734"/>
                <a:gd name="connsiteX143" fmla="*/ 426539 w 2331207"/>
                <a:gd name="connsiteY143" fmla="*/ 1410048 h 1640734"/>
                <a:gd name="connsiteX144" fmla="*/ 426539 w 2331207"/>
                <a:gd name="connsiteY144" fmla="*/ 1473531 h 1640734"/>
                <a:gd name="connsiteX145" fmla="*/ 368415 w 2331207"/>
                <a:gd name="connsiteY145" fmla="*/ 1601392 h 1640734"/>
                <a:gd name="connsiteX146" fmla="*/ 392559 w 2331207"/>
                <a:gd name="connsiteY146" fmla="*/ 1640734 h 1640734"/>
                <a:gd name="connsiteX147" fmla="*/ 419385 w 2331207"/>
                <a:gd name="connsiteY147" fmla="*/ 1621957 h 1640734"/>
                <a:gd name="connsiteX148" fmla="*/ 475720 w 2331207"/>
                <a:gd name="connsiteY148" fmla="*/ 1472637 h 1640734"/>
                <a:gd name="connsiteX149" fmla="*/ 524007 w 2331207"/>
                <a:gd name="connsiteY149" fmla="*/ 1417201 h 1640734"/>
                <a:gd name="connsiteX150" fmla="*/ 583920 w 2331207"/>
                <a:gd name="connsiteY150" fmla="*/ 1417201 h 1640734"/>
                <a:gd name="connsiteX151" fmla="*/ 209245 w 2331207"/>
                <a:gd name="connsiteY151" fmla="*/ 1630004 h 1640734"/>
                <a:gd name="connsiteX152" fmla="*/ 214611 w 2331207"/>
                <a:gd name="connsiteY152" fmla="*/ 1613910 h 1640734"/>
                <a:gd name="connsiteX153" fmla="*/ 163641 w 2331207"/>
                <a:gd name="connsiteY153" fmla="*/ 1523603 h 1640734"/>
                <a:gd name="connsiteX154" fmla="*/ 190467 w 2331207"/>
                <a:gd name="connsiteY154" fmla="*/ 1451178 h 1640734"/>
                <a:gd name="connsiteX155" fmla="*/ 246802 w 2331207"/>
                <a:gd name="connsiteY155" fmla="*/ 1451178 h 1640734"/>
                <a:gd name="connsiteX156" fmla="*/ 277205 w 2331207"/>
                <a:gd name="connsiteY156" fmla="*/ 1504826 h 1640734"/>
                <a:gd name="connsiteX157" fmla="*/ 297772 w 2331207"/>
                <a:gd name="connsiteY157" fmla="*/ 1504826 h 1640734"/>
                <a:gd name="connsiteX158" fmla="*/ 344271 w 2331207"/>
                <a:gd name="connsiteY158" fmla="*/ 1376965 h 1640734"/>
                <a:gd name="connsiteX159" fmla="*/ 323704 w 2331207"/>
                <a:gd name="connsiteY159" fmla="*/ 1376965 h 1640734"/>
                <a:gd name="connsiteX160" fmla="*/ 253956 w 2331207"/>
                <a:gd name="connsiteY160" fmla="*/ 1430613 h 1640734"/>
                <a:gd name="connsiteX161" fmla="*/ 197621 w 2331207"/>
                <a:gd name="connsiteY161" fmla="*/ 1430613 h 1640734"/>
                <a:gd name="connsiteX162" fmla="*/ 236072 w 2331207"/>
                <a:gd name="connsiteY162" fmla="*/ 1325999 h 1640734"/>
                <a:gd name="connsiteX163" fmla="*/ 304032 w 2331207"/>
                <a:gd name="connsiteY163" fmla="*/ 1281293 h 1640734"/>
                <a:gd name="connsiteX164" fmla="*/ 316551 w 2331207"/>
                <a:gd name="connsiteY164" fmla="*/ 1281293 h 1640734"/>
                <a:gd name="connsiteX165" fmla="*/ 371992 w 2331207"/>
                <a:gd name="connsiteY165" fmla="*/ 1346564 h 1640734"/>
                <a:gd name="connsiteX166" fmla="*/ 391664 w 2331207"/>
                <a:gd name="connsiteY166" fmla="*/ 1346564 h 1640734"/>
                <a:gd name="connsiteX167" fmla="*/ 407760 w 2331207"/>
                <a:gd name="connsiteY167" fmla="*/ 1259833 h 1640734"/>
                <a:gd name="connsiteX168" fmla="*/ 135026 w 2331207"/>
                <a:gd name="connsiteY168" fmla="*/ 1259833 h 1640734"/>
                <a:gd name="connsiteX169" fmla="*/ 129661 w 2331207"/>
                <a:gd name="connsiteY169" fmla="*/ 1275928 h 1640734"/>
                <a:gd name="connsiteX170" fmla="*/ 165429 w 2331207"/>
                <a:gd name="connsiteY170" fmla="*/ 1366235 h 1640734"/>
                <a:gd name="connsiteX171" fmla="*/ 107305 w 2331207"/>
                <a:gd name="connsiteY171" fmla="*/ 1524497 h 1640734"/>
                <a:gd name="connsiteX172" fmla="*/ 4471 w 2331207"/>
                <a:gd name="connsiteY172" fmla="*/ 1614804 h 1640734"/>
                <a:gd name="connsiteX173" fmla="*/ 0 w 2331207"/>
                <a:gd name="connsiteY173" fmla="*/ 1630899 h 1640734"/>
                <a:gd name="connsiteX174" fmla="*/ 209245 w 2331207"/>
                <a:gd name="connsiteY174" fmla="*/ 1630899 h 1640734"/>
                <a:gd name="connsiteX175" fmla="*/ 1562186 w 2331207"/>
                <a:gd name="connsiteY175" fmla="*/ 775213 h 1640734"/>
                <a:gd name="connsiteX176" fmla="*/ 1589907 w 2331207"/>
                <a:gd name="connsiteY176" fmla="*/ 825285 h 1640734"/>
                <a:gd name="connsiteX177" fmla="*/ 1499591 w 2331207"/>
                <a:gd name="connsiteY177" fmla="*/ 849426 h 1640734"/>
                <a:gd name="connsiteX178" fmla="*/ 1562186 w 2331207"/>
                <a:gd name="connsiteY178" fmla="*/ 775213 h 1640734"/>
                <a:gd name="connsiteX179" fmla="*/ 1612262 w 2331207"/>
                <a:gd name="connsiteY179" fmla="*/ 921851 h 1640734"/>
                <a:gd name="connsiteX180" fmla="*/ 1594378 w 2331207"/>
                <a:gd name="connsiteY180" fmla="*/ 921851 h 1640734"/>
                <a:gd name="connsiteX181" fmla="*/ 1522841 w 2331207"/>
                <a:gd name="connsiteY181" fmla="*/ 970134 h 1640734"/>
                <a:gd name="connsiteX182" fmla="*/ 1485284 w 2331207"/>
                <a:gd name="connsiteY182" fmla="*/ 921851 h 1640734"/>
                <a:gd name="connsiteX183" fmla="*/ 1489755 w 2331207"/>
                <a:gd name="connsiteY183" fmla="*/ 881615 h 1640734"/>
                <a:gd name="connsiteX184" fmla="*/ 1636406 w 2331207"/>
                <a:gd name="connsiteY184" fmla="*/ 833332 h 1640734"/>
                <a:gd name="connsiteX185" fmla="*/ 1589907 w 2331207"/>
                <a:gd name="connsiteY185" fmla="*/ 735871 h 1640734"/>
                <a:gd name="connsiteX186" fmla="*/ 1441468 w 2331207"/>
                <a:gd name="connsiteY186" fmla="*/ 953146 h 1640734"/>
                <a:gd name="connsiteX187" fmla="*/ 1496909 w 2331207"/>
                <a:gd name="connsiteY187" fmla="*/ 1023782 h 1640734"/>
                <a:gd name="connsiteX188" fmla="*/ 1612262 w 2331207"/>
                <a:gd name="connsiteY188" fmla="*/ 921851 h 1640734"/>
                <a:gd name="connsiteX189" fmla="*/ 1589012 w 2331207"/>
                <a:gd name="connsiteY189" fmla="*/ 703683 h 1640734"/>
                <a:gd name="connsiteX190" fmla="*/ 1672174 w 2331207"/>
                <a:gd name="connsiteY190" fmla="*/ 627681 h 1640734"/>
                <a:gd name="connsiteX191" fmla="*/ 1672174 w 2331207"/>
                <a:gd name="connsiteY191" fmla="*/ 616952 h 1640734"/>
                <a:gd name="connsiteX192" fmla="*/ 1616733 w 2331207"/>
                <a:gd name="connsiteY192" fmla="*/ 616952 h 1640734"/>
                <a:gd name="connsiteX193" fmla="*/ 1567551 w 2331207"/>
                <a:gd name="connsiteY193" fmla="*/ 704577 h 1640734"/>
                <a:gd name="connsiteX194" fmla="*/ 1589012 w 2331207"/>
                <a:gd name="connsiteY194" fmla="*/ 704577 h 1640734"/>
                <a:gd name="connsiteX195" fmla="*/ 1276933 w 2331207"/>
                <a:gd name="connsiteY195" fmla="*/ 777002 h 1640734"/>
                <a:gd name="connsiteX196" fmla="*/ 1325220 w 2331207"/>
                <a:gd name="connsiteY196" fmla="*/ 777002 h 1640734"/>
                <a:gd name="connsiteX197" fmla="*/ 1248318 w 2331207"/>
                <a:gd name="connsiteY197" fmla="*/ 988017 h 1640734"/>
                <a:gd name="connsiteX198" fmla="*/ 1269779 w 2331207"/>
                <a:gd name="connsiteY198" fmla="*/ 1023782 h 1640734"/>
                <a:gd name="connsiteX199" fmla="*/ 1414641 w 2331207"/>
                <a:gd name="connsiteY199" fmla="*/ 911122 h 1640734"/>
                <a:gd name="connsiteX200" fmla="*/ 1401228 w 2331207"/>
                <a:gd name="connsiteY200" fmla="*/ 911122 h 1640734"/>
                <a:gd name="connsiteX201" fmla="*/ 1306442 w 2331207"/>
                <a:gd name="connsiteY201" fmla="*/ 975499 h 1640734"/>
                <a:gd name="connsiteX202" fmla="*/ 1377085 w 2331207"/>
                <a:gd name="connsiteY202" fmla="*/ 777002 h 1640734"/>
                <a:gd name="connsiteX203" fmla="*/ 1449516 w 2331207"/>
                <a:gd name="connsiteY203" fmla="*/ 777002 h 1640734"/>
                <a:gd name="connsiteX204" fmla="*/ 1458458 w 2331207"/>
                <a:gd name="connsiteY204" fmla="*/ 746601 h 1640734"/>
                <a:gd name="connsiteX205" fmla="*/ 1387815 w 2331207"/>
                <a:gd name="connsiteY205" fmla="*/ 746601 h 1640734"/>
                <a:gd name="connsiteX206" fmla="*/ 1414641 w 2331207"/>
                <a:gd name="connsiteY206" fmla="*/ 670600 h 1640734"/>
                <a:gd name="connsiteX207" fmla="*/ 1386921 w 2331207"/>
                <a:gd name="connsiteY207" fmla="*/ 670600 h 1640734"/>
                <a:gd name="connsiteX208" fmla="*/ 1336845 w 2331207"/>
                <a:gd name="connsiteY208" fmla="*/ 746601 h 1640734"/>
                <a:gd name="connsiteX209" fmla="*/ 1276933 w 2331207"/>
                <a:gd name="connsiteY209" fmla="*/ 755542 h 1640734"/>
                <a:gd name="connsiteX210" fmla="*/ 1226857 w 2331207"/>
                <a:gd name="connsiteY210" fmla="*/ 767166 h 1640734"/>
                <a:gd name="connsiteX211" fmla="*/ 1208973 w 2331207"/>
                <a:gd name="connsiteY211" fmla="*/ 736766 h 1640734"/>
                <a:gd name="connsiteX212" fmla="*/ 1096302 w 2331207"/>
                <a:gd name="connsiteY212" fmla="*/ 827967 h 1640734"/>
                <a:gd name="connsiteX213" fmla="*/ 1109716 w 2331207"/>
                <a:gd name="connsiteY213" fmla="*/ 827967 h 1640734"/>
                <a:gd name="connsiteX214" fmla="*/ 1168733 w 2331207"/>
                <a:gd name="connsiteY214" fmla="*/ 783261 h 1640734"/>
                <a:gd name="connsiteX215" fmla="*/ 1087360 w 2331207"/>
                <a:gd name="connsiteY215" fmla="*/ 994276 h 1640734"/>
                <a:gd name="connsiteX216" fmla="*/ 1105244 w 2331207"/>
                <a:gd name="connsiteY216" fmla="*/ 1024676 h 1640734"/>
                <a:gd name="connsiteX217" fmla="*/ 1212550 w 2331207"/>
                <a:gd name="connsiteY217" fmla="*/ 933475 h 1640734"/>
                <a:gd name="connsiteX218" fmla="*/ 1199137 w 2331207"/>
                <a:gd name="connsiteY218" fmla="*/ 933475 h 1640734"/>
                <a:gd name="connsiteX219" fmla="*/ 1140119 w 2331207"/>
                <a:gd name="connsiteY219" fmla="*/ 978182 h 1640734"/>
                <a:gd name="connsiteX220" fmla="*/ 1234905 w 2331207"/>
                <a:gd name="connsiteY220" fmla="*/ 683118 h 1640734"/>
                <a:gd name="connsiteX221" fmla="*/ 1267991 w 2331207"/>
                <a:gd name="connsiteY221" fmla="*/ 650035 h 1640734"/>
                <a:gd name="connsiteX222" fmla="*/ 1234905 w 2331207"/>
                <a:gd name="connsiteY222" fmla="*/ 616952 h 1640734"/>
                <a:gd name="connsiteX223" fmla="*/ 1206290 w 2331207"/>
                <a:gd name="connsiteY223" fmla="*/ 633046 h 1640734"/>
                <a:gd name="connsiteX224" fmla="*/ 1206290 w 2331207"/>
                <a:gd name="connsiteY224" fmla="*/ 667023 h 1640734"/>
                <a:gd name="connsiteX225" fmla="*/ 1234905 w 2331207"/>
                <a:gd name="connsiteY225" fmla="*/ 683118 h 1640734"/>
                <a:gd name="connsiteX226" fmla="*/ 975584 w 2331207"/>
                <a:gd name="connsiteY226" fmla="*/ 978182 h 1640734"/>
                <a:gd name="connsiteX227" fmla="*/ 1109716 w 2331207"/>
                <a:gd name="connsiteY227" fmla="*/ 622317 h 1640734"/>
                <a:gd name="connsiteX228" fmla="*/ 1105244 w 2331207"/>
                <a:gd name="connsiteY228" fmla="*/ 616058 h 1640734"/>
                <a:gd name="connsiteX229" fmla="*/ 1012247 w 2331207"/>
                <a:gd name="connsiteY229" fmla="*/ 626787 h 1640734"/>
                <a:gd name="connsiteX230" fmla="*/ 1012247 w 2331207"/>
                <a:gd name="connsiteY230" fmla="*/ 637517 h 1640734"/>
                <a:gd name="connsiteX231" fmla="*/ 1030131 w 2331207"/>
                <a:gd name="connsiteY231" fmla="*/ 650929 h 1640734"/>
                <a:gd name="connsiteX232" fmla="*/ 1026554 w 2331207"/>
                <a:gd name="connsiteY232" fmla="*/ 715306 h 1640734"/>
                <a:gd name="connsiteX233" fmla="*/ 924614 w 2331207"/>
                <a:gd name="connsiteY233" fmla="*/ 987123 h 1640734"/>
                <a:gd name="connsiteX234" fmla="*/ 946075 w 2331207"/>
                <a:gd name="connsiteY234" fmla="*/ 1022888 h 1640734"/>
                <a:gd name="connsiteX235" fmla="*/ 1053380 w 2331207"/>
                <a:gd name="connsiteY235" fmla="*/ 931687 h 1640734"/>
                <a:gd name="connsiteX236" fmla="*/ 1039967 w 2331207"/>
                <a:gd name="connsiteY236" fmla="*/ 931687 h 1640734"/>
                <a:gd name="connsiteX237" fmla="*/ 975584 w 2331207"/>
                <a:gd name="connsiteY237" fmla="*/ 978182 h 1640734"/>
                <a:gd name="connsiteX238" fmla="*/ 701955 w 2331207"/>
                <a:gd name="connsiteY238" fmla="*/ 941522 h 1640734"/>
                <a:gd name="connsiteX239" fmla="*/ 815520 w 2331207"/>
                <a:gd name="connsiteY239" fmla="*/ 787731 h 1640734"/>
                <a:gd name="connsiteX240" fmla="*/ 840558 w 2331207"/>
                <a:gd name="connsiteY240" fmla="*/ 791308 h 1640734"/>
                <a:gd name="connsiteX241" fmla="*/ 797636 w 2331207"/>
                <a:gd name="connsiteY241" fmla="*/ 903968 h 1640734"/>
                <a:gd name="connsiteX242" fmla="*/ 718051 w 2331207"/>
                <a:gd name="connsiteY242" fmla="*/ 969240 h 1640734"/>
                <a:gd name="connsiteX243" fmla="*/ 701955 w 2331207"/>
                <a:gd name="connsiteY243" fmla="*/ 941522 h 1640734"/>
                <a:gd name="connsiteX244" fmla="*/ 924614 w 2331207"/>
                <a:gd name="connsiteY244" fmla="*/ 724248 h 1640734"/>
                <a:gd name="connsiteX245" fmla="*/ 902259 w 2331207"/>
                <a:gd name="connsiteY245" fmla="*/ 722459 h 1640734"/>
                <a:gd name="connsiteX246" fmla="*/ 877221 w 2331207"/>
                <a:gd name="connsiteY246" fmla="*/ 747495 h 1640734"/>
                <a:gd name="connsiteX247" fmla="*/ 872750 w 2331207"/>
                <a:gd name="connsiteY247" fmla="*/ 747495 h 1640734"/>
                <a:gd name="connsiteX248" fmla="*/ 651880 w 2331207"/>
                <a:gd name="connsiteY248" fmla="*/ 984440 h 1640734"/>
                <a:gd name="connsiteX249" fmla="*/ 691225 w 2331207"/>
                <a:gd name="connsiteY249" fmla="*/ 1024676 h 1640734"/>
                <a:gd name="connsiteX250" fmla="*/ 787800 w 2331207"/>
                <a:gd name="connsiteY250" fmla="*/ 932581 h 1640734"/>
                <a:gd name="connsiteX251" fmla="*/ 786011 w 2331207"/>
                <a:gd name="connsiteY251" fmla="*/ 949569 h 1640734"/>
                <a:gd name="connsiteX252" fmla="*/ 821780 w 2331207"/>
                <a:gd name="connsiteY252" fmla="*/ 1024676 h 1640734"/>
                <a:gd name="connsiteX253" fmla="*/ 898682 w 2331207"/>
                <a:gd name="connsiteY253" fmla="*/ 933475 h 1640734"/>
                <a:gd name="connsiteX254" fmla="*/ 885269 w 2331207"/>
                <a:gd name="connsiteY254" fmla="*/ 933475 h 1640734"/>
                <a:gd name="connsiteX255" fmla="*/ 846818 w 2331207"/>
                <a:gd name="connsiteY255" fmla="*/ 966558 h 1640734"/>
                <a:gd name="connsiteX256" fmla="*/ 846818 w 2331207"/>
                <a:gd name="connsiteY256" fmla="*/ 903968 h 1640734"/>
                <a:gd name="connsiteX257" fmla="*/ 406866 w 2331207"/>
                <a:gd name="connsiteY257" fmla="*/ 1075642 h 1640734"/>
                <a:gd name="connsiteX258" fmla="*/ 472143 w 2331207"/>
                <a:gd name="connsiteY258" fmla="*/ 1014841 h 1640734"/>
                <a:gd name="connsiteX259" fmla="*/ 529373 w 2331207"/>
                <a:gd name="connsiteY259" fmla="*/ 1036300 h 1640734"/>
                <a:gd name="connsiteX260" fmla="*/ 584814 w 2331207"/>
                <a:gd name="connsiteY260" fmla="*/ 1066701 h 1640734"/>
                <a:gd name="connsiteX261" fmla="*/ 481085 w 2331207"/>
                <a:gd name="connsiteY261" fmla="*/ 1112301 h 1640734"/>
                <a:gd name="connsiteX262" fmla="*/ 406866 w 2331207"/>
                <a:gd name="connsiteY262" fmla="*/ 1075642 h 1640734"/>
                <a:gd name="connsiteX263" fmla="*/ 516854 w 2331207"/>
                <a:gd name="connsiteY263" fmla="*/ 904863 h 1640734"/>
                <a:gd name="connsiteX264" fmla="*/ 492710 w 2331207"/>
                <a:gd name="connsiteY264" fmla="*/ 872674 h 1640734"/>
                <a:gd name="connsiteX265" fmla="*/ 557988 w 2331207"/>
                <a:gd name="connsiteY265" fmla="*/ 756437 h 1640734"/>
                <a:gd name="connsiteX266" fmla="*/ 582131 w 2331207"/>
                <a:gd name="connsiteY266" fmla="*/ 788625 h 1640734"/>
                <a:gd name="connsiteX267" fmla="*/ 516854 w 2331207"/>
                <a:gd name="connsiteY267" fmla="*/ 904863 h 1640734"/>
                <a:gd name="connsiteX268" fmla="*/ 631313 w 2331207"/>
                <a:gd name="connsiteY268" fmla="*/ 1049712 h 1640734"/>
                <a:gd name="connsiteX269" fmla="*/ 551728 w 2331207"/>
                <a:gd name="connsiteY269" fmla="*/ 988911 h 1640734"/>
                <a:gd name="connsiteX270" fmla="*/ 490027 w 2331207"/>
                <a:gd name="connsiteY270" fmla="*/ 958511 h 1640734"/>
                <a:gd name="connsiteX271" fmla="*/ 516854 w 2331207"/>
                <a:gd name="connsiteY271" fmla="*/ 924534 h 1640734"/>
                <a:gd name="connsiteX272" fmla="*/ 630419 w 2331207"/>
                <a:gd name="connsiteY272" fmla="*/ 802931 h 1640734"/>
                <a:gd name="connsiteX273" fmla="*/ 625948 w 2331207"/>
                <a:gd name="connsiteY273" fmla="*/ 776107 h 1640734"/>
                <a:gd name="connsiteX274" fmla="*/ 673341 w 2331207"/>
                <a:gd name="connsiteY274" fmla="*/ 776107 h 1640734"/>
                <a:gd name="connsiteX275" fmla="*/ 682283 w 2331207"/>
                <a:gd name="connsiteY275" fmla="*/ 745707 h 1640734"/>
                <a:gd name="connsiteX276" fmla="*/ 601804 w 2331207"/>
                <a:gd name="connsiteY276" fmla="*/ 745707 h 1640734"/>
                <a:gd name="connsiteX277" fmla="*/ 562459 w 2331207"/>
                <a:gd name="connsiteY277" fmla="*/ 734977 h 1640734"/>
                <a:gd name="connsiteX278" fmla="*/ 441740 w 2331207"/>
                <a:gd name="connsiteY278" fmla="*/ 856579 h 1640734"/>
                <a:gd name="connsiteX279" fmla="*/ 497181 w 2331207"/>
                <a:gd name="connsiteY279" fmla="*/ 922745 h 1640734"/>
                <a:gd name="connsiteX280" fmla="*/ 443529 w 2331207"/>
                <a:gd name="connsiteY280" fmla="*/ 977287 h 1640734"/>
                <a:gd name="connsiteX281" fmla="*/ 458730 w 2331207"/>
                <a:gd name="connsiteY281" fmla="*/ 1006794 h 1640734"/>
                <a:gd name="connsiteX282" fmla="*/ 347848 w 2331207"/>
                <a:gd name="connsiteY282" fmla="*/ 1093525 h 1640734"/>
                <a:gd name="connsiteX283" fmla="*/ 453365 w 2331207"/>
                <a:gd name="connsiteY283" fmla="*/ 1145384 h 1640734"/>
                <a:gd name="connsiteX284" fmla="*/ 631313 w 2331207"/>
                <a:gd name="connsiteY284" fmla="*/ 1049712 h 1640734"/>
                <a:gd name="connsiteX285" fmla="*/ 266475 w 2331207"/>
                <a:gd name="connsiteY285" fmla="*/ 835120 h 1640734"/>
                <a:gd name="connsiteX286" fmla="*/ 296878 w 2331207"/>
                <a:gd name="connsiteY286" fmla="*/ 888768 h 1640734"/>
                <a:gd name="connsiteX287" fmla="*/ 317445 w 2331207"/>
                <a:gd name="connsiteY287" fmla="*/ 888768 h 1640734"/>
                <a:gd name="connsiteX288" fmla="*/ 363944 w 2331207"/>
                <a:gd name="connsiteY288" fmla="*/ 760907 h 1640734"/>
                <a:gd name="connsiteX289" fmla="*/ 343377 w 2331207"/>
                <a:gd name="connsiteY289" fmla="*/ 760907 h 1640734"/>
                <a:gd name="connsiteX290" fmla="*/ 273628 w 2331207"/>
                <a:gd name="connsiteY290" fmla="*/ 814555 h 1640734"/>
                <a:gd name="connsiteX291" fmla="*/ 195832 w 2331207"/>
                <a:gd name="connsiteY291" fmla="*/ 814555 h 1640734"/>
                <a:gd name="connsiteX292" fmla="*/ 234283 w 2331207"/>
                <a:gd name="connsiteY292" fmla="*/ 709942 h 1640734"/>
                <a:gd name="connsiteX293" fmla="*/ 302243 w 2331207"/>
                <a:gd name="connsiteY293" fmla="*/ 665235 h 1640734"/>
                <a:gd name="connsiteX294" fmla="*/ 336223 w 2331207"/>
                <a:gd name="connsiteY294" fmla="*/ 665235 h 1640734"/>
                <a:gd name="connsiteX295" fmla="*/ 391664 w 2331207"/>
                <a:gd name="connsiteY295" fmla="*/ 730507 h 1640734"/>
                <a:gd name="connsiteX296" fmla="*/ 411337 w 2331207"/>
                <a:gd name="connsiteY296" fmla="*/ 730507 h 1640734"/>
                <a:gd name="connsiteX297" fmla="*/ 427433 w 2331207"/>
                <a:gd name="connsiteY297" fmla="*/ 643776 h 1640734"/>
                <a:gd name="connsiteX298" fmla="*/ 135026 w 2331207"/>
                <a:gd name="connsiteY298" fmla="*/ 643776 h 1640734"/>
                <a:gd name="connsiteX299" fmla="*/ 129661 w 2331207"/>
                <a:gd name="connsiteY299" fmla="*/ 659870 h 1640734"/>
                <a:gd name="connsiteX300" fmla="*/ 165429 w 2331207"/>
                <a:gd name="connsiteY300" fmla="*/ 750178 h 1640734"/>
                <a:gd name="connsiteX301" fmla="*/ 107305 w 2331207"/>
                <a:gd name="connsiteY301" fmla="*/ 908439 h 1640734"/>
                <a:gd name="connsiteX302" fmla="*/ 4471 w 2331207"/>
                <a:gd name="connsiteY302" fmla="*/ 998747 h 1640734"/>
                <a:gd name="connsiteX303" fmla="*/ 0 w 2331207"/>
                <a:gd name="connsiteY303" fmla="*/ 1014841 h 1640734"/>
                <a:gd name="connsiteX304" fmla="*/ 325493 w 2331207"/>
                <a:gd name="connsiteY304" fmla="*/ 1014841 h 1640734"/>
                <a:gd name="connsiteX305" fmla="*/ 383616 w 2331207"/>
                <a:gd name="connsiteY305" fmla="*/ 922745 h 1640734"/>
                <a:gd name="connsiteX306" fmla="*/ 361261 w 2331207"/>
                <a:gd name="connsiteY306" fmla="*/ 922745 h 1640734"/>
                <a:gd name="connsiteX307" fmla="*/ 212822 w 2331207"/>
                <a:gd name="connsiteY307" fmla="*/ 993382 h 1640734"/>
                <a:gd name="connsiteX308" fmla="*/ 162746 w 2331207"/>
                <a:gd name="connsiteY308" fmla="*/ 908439 h 1640734"/>
                <a:gd name="connsiteX309" fmla="*/ 189573 w 2331207"/>
                <a:gd name="connsiteY309" fmla="*/ 836014 h 1640734"/>
                <a:gd name="connsiteX310" fmla="*/ 266475 w 2331207"/>
                <a:gd name="connsiteY310" fmla="*/ 836014 h 1640734"/>
                <a:gd name="connsiteX311" fmla="*/ 308503 w 2331207"/>
                <a:gd name="connsiteY311" fmla="*/ 616952 h 1640734"/>
                <a:gd name="connsiteX312" fmla="*/ 391664 w 2331207"/>
                <a:gd name="connsiteY312" fmla="*/ 556151 h 1640734"/>
                <a:gd name="connsiteX313" fmla="*/ 391664 w 2331207"/>
                <a:gd name="connsiteY313" fmla="*/ 545421 h 1640734"/>
                <a:gd name="connsiteX314" fmla="*/ 336223 w 2331207"/>
                <a:gd name="connsiteY314" fmla="*/ 545421 h 1640734"/>
                <a:gd name="connsiteX315" fmla="*/ 287042 w 2331207"/>
                <a:gd name="connsiteY315" fmla="*/ 616952 h 1640734"/>
                <a:gd name="connsiteX316" fmla="*/ 1551456 w 2331207"/>
                <a:gd name="connsiteY316" fmla="*/ 160050 h 1640734"/>
                <a:gd name="connsiteX317" fmla="*/ 1579176 w 2331207"/>
                <a:gd name="connsiteY317" fmla="*/ 210121 h 1640734"/>
                <a:gd name="connsiteX318" fmla="*/ 1488861 w 2331207"/>
                <a:gd name="connsiteY318" fmla="*/ 234263 h 1640734"/>
                <a:gd name="connsiteX319" fmla="*/ 1551456 w 2331207"/>
                <a:gd name="connsiteY319" fmla="*/ 160050 h 1640734"/>
                <a:gd name="connsiteX320" fmla="*/ 1601531 w 2331207"/>
                <a:gd name="connsiteY320" fmla="*/ 306688 h 1640734"/>
                <a:gd name="connsiteX321" fmla="*/ 1583647 w 2331207"/>
                <a:gd name="connsiteY321" fmla="*/ 306688 h 1640734"/>
                <a:gd name="connsiteX322" fmla="*/ 1512110 w 2331207"/>
                <a:gd name="connsiteY322" fmla="*/ 354971 h 1640734"/>
                <a:gd name="connsiteX323" fmla="*/ 1474554 w 2331207"/>
                <a:gd name="connsiteY323" fmla="*/ 306688 h 1640734"/>
                <a:gd name="connsiteX324" fmla="*/ 1479025 w 2331207"/>
                <a:gd name="connsiteY324" fmla="*/ 266452 h 1640734"/>
                <a:gd name="connsiteX325" fmla="*/ 1625675 w 2331207"/>
                <a:gd name="connsiteY325" fmla="*/ 218168 h 1640734"/>
                <a:gd name="connsiteX326" fmla="*/ 1579176 w 2331207"/>
                <a:gd name="connsiteY326" fmla="*/ 120708 h 1640734"/>
                <a:gd name="connsiteX327" fmla="*/ 1430737 w 2331207"/>
                <a:gd name="connsiteY327" fmla="*/ 337982 h 1640734"/>
                <a:gd name="connsiteX328" fmla="*/ 1486178 w 2331207"/>
                <a:gd name="connsiteY328" fmla="*/ 408619 h 1640734"/>
                <a:gd name="connsiteX329" fmla="*/ 1601531 w 2331207"/>
                <a:gd name="connsiteY329" fmla="*/ 306688 h 1640734"/>
                <a:gd name="connsiteX330" fmla="*/ 1578282 w 2331207"/>
                <a:gd name="connsiteY330" fmla="*/ 88519 h 1640734"/>
                <a:gd name="connsiteX331" fmla="*/ 1661444 w 2331207"/>
                <a:gd name="connsiteY331" fmla="*/ 12518 h 1640734"/>
                <a:gd name="connsiteX332" fmla="*/ 1661444 w 2331207"/>
                <a:gd name="connsiteY332" fmla="*/ 1788 h 1640734"/>
                <a:gd name="connsiteX333" fmla="*/ 1606002 w 2331207"/>
                <a:gd name="connsiteY333" fmla="*/ 1788 h 1640734"/>
                <a:gd name="connsiteX334" fmla="*/ 1556821 w 2331207"/>
                <a:gd name="connsiteY334" fmla="*/ 89413 h 1640734"/>
                <a:gd name="connsiteX335" fmla="*/ 1578282 w 2331207"/>
                <a:gd name="connsiteY335" fmla="*/ 89413 h 1640734"/>
                <a:gd name="connsiteX336" fmla="*/ 1266202 w 2331207"/>
                <a:gd name="connsiteY336" fmla="*/ 160944 h 1640734"/>
                <a:gd name="connsiteX337" fmla="*/ 1315384 w 2331207"/>
                <a:gd name="connsiteY337" fmla="*/ 160944 h 1640734"/>
                <a:gd name="connsiteX338" fmla="*/ 1238482 w 2331207"/>
                <a:gd name="connsiteY338" fmla="*/ 371959 h 1640734"/>
                <a:gd name="connsiteX339" fmla="*/ 1259943 w 2331207"/>
                <a:gd name="connsiteY339" fmla="*/ 407725 h 1640734"/>
                <a:gd name="connsiteX340" fmla="*/ 1404805 w 2331207"/>
                <a:gd name="connsiteY340" fmla="*/ 295064 h 1640734"/>
                <a:gd name="connsiteX341" fmla="*/ 1391392 w 2331207"/>
                <a:gd name="connsiteY341" fmla="*/ 295064 h 1640734"/>
                <a:gd name="connsiteX342" fmla="*/ 1296606 w 2331207"/>
                <a:gd name="connsiteY342" fmla="*/ 359441 h 1640734"/>
                <a:gd name="connsiteX343" fmla="*/ 1367248 w 2331207"/>
                <a:gd name="connsiteY343" fmla="*/ 160944 h 1640734"/>
                <a:gd name="connsiteX344" fmla="*/ 1439679 w 2331207"/>
                <a:gd name="connsiteY344" fmla="*/ 160944 h 1640734"/>
                <a:gd name="connsiteX345" fmla="*/ 1448621 w 2331207"/>
                <a:gd name="connsiteY345" fmla="*/ 130543 h 1640734"/>
                <a:gd name="connsiteX346" fmla="*/ 1377979 w 2331207"/>
                <a:gd name="connsiteY346" fmla="*/ 130543 h 1640734"/>
                <a:gd name="connsiteX347" fmla="*/ 1404805 w 2331207"/>
                <a:gd name="connsiteY347" fmla="*/ 54542 h 1640734"/>
                <a:gd name="connsiteX348" fmla="*/ 1377085 w 2331207"/>
                <a:gd name="connsiteY348" fmla="*/ 54542 h 1640734"/>
                <a:gd name="connsiteX349" fmla="*/ 1327009 w 2331207"/>
                <a:gd name="connsiteY349" fmla="*/ 130543 h 1640734"/>
                <a:gd name="connsiteX350" fmla="*/ 1267097 w 2331207"/>
                <a:gd name="connsiteY350" fmla="*/ 138591 h 1640734"/>
                <a:gd name="connsiteX351" fmla="*/ 1267097 w 2331207"/>
                <a:gd name="connsiteY351" fmla="*/ 160944 h 1640734"/>
                <a:gd name="connsiteX352" fmla="*/ 1241165 w 2331207"/>
                <a:gd name="connsiteY352" fmla="*/ 185086 h 1640734"/>
                <a:gd name="connsiteX353" fmla="*/ 1219703 w 2331207"/>
                <a:gd name="connsiteY353" fmla="*/ 120708 h 1640734"/>
                <a:gd name="connsiteX354" fmla="*/ 1143696 w 2331207"/>
                <a:gd name="connsiteY354" fmla="*/ 212804 h 1640734"/>
                <a:gd name="connsiteX355" fmla="*/ 1143696 w 2331207"/>
                <a:gd name="connsiteY355" fmla="*/ 173462 h 1640734"/>
                <a:gd name="connsiteX356" fmla="*/ 1109716 w 2331207"/>
                <a:gd name="connsiteY356" fmla="*/ 120708 h 1640734"/>
                <a:gd name="connsiteX357" fmla="*/ 1031919 w 2331207"/>
                <a:gd name="connsiteY357" fmla="*/ 211910 h 1640734"/>
                <a:gd name="connsiteX358" fmla="*/ 1045332 w 2331207"/>
                <a:gd name="connsiteY358" fmla="*/ 211910 h 1640734"/>
                <a:gd name="connsiteX359" fmla="*/ 1083783 w 2331207"/>
                <a:gd name="connsiteY359" fmla="*/ 178827 h 1640734"/>
                <a:gd name="connsiteX360" fmla="*/ 1083783 w 2331207"/>
                <a:gd name="connsiteY360" fmla="*/ 242310 h 1640734"/>
                <a:gd name="connsiteX361" fmla="*/ 1026554 w 2331207"/>
                <a:gd name="connsiteY361" fmla="*/ 369277 h 1640734"/>
                <a:gd name="connsiteX362" fmla="*/ 1050698 w 2331207"/>
                <a:gd name="connsiteY362" fmla="*/ 408619 h 1640734"/>
                <a:gd name="connsiteX363" fmla="*/ 1077524 w 2331207"/>
                <a:gd name="connsiteY363" fmla="*/ 389842 h 1640734"/>
                <a:gd name="connsiteX364" fmla="*/ 1133859 w 2331207"/>
                <a:gd name="connsiteY364" fmla="*/ 241416 h 1640734"/>
                <a:gd name="connsiteX365" fmla="*/ 1182147 w 2331207"/>
                <a:gd name="connsiteY365" fmla="*/ 185980 h 1640734"/>
                <a:gd name="connsiteX366" fmla="*/ 1241165 w 2331207"/>
                <a:gd name="connsiteY366" fmla="*/ 185980 h 1640734"/>
                <a:gd name="connsiteX367" fmla="*/ 929085 w 2331207"/>
                <a:gd name="connsiteY367" fmla="*/ 160050 h 1640734"/>
                <a:gd name="connsiteX368" fmla="*/ 956805 w 2331207"/>
                <a:gd name="connsiteY368" fmla="*/ 210121 h 1640734"/>
                <a:gd name="connsiteX369" fmla="*/ 866490 w 2331207"/>
                <a:gd name="connsiteY369" fmla="*/ 234263 h 1640734"/>
                <a:gd name="connsiteX370" fmla="*/ 929085 w 2331207"/>
                <a:gd name="connsiteY370" fmla="*/ 160050 h 1640734"/>
                <a:gd name="connsiteX371" fmla="*/ 979161 w 2331207"/>
                <a:gd name="connsiteY371" fmla="*/ 306688 h 1640734"/>
                <a:gd name="connsiteX372" fmla="*/ 961277 w 2331207"/>
                <a:gd name="connsiteY372" fmla="*/ 306688 h 1640734"/>
                <a:gd name="connsiteX373" fmla="*/ 889740 w 2331207"/>
                <a:gd name="connsiteY373" fmla="*/ 354971 h 1640734"/>
                <a:gd name="connsiteX374" fmla="*/ 852183 w 2331207"/>
                <a:gd name="connsiteY374" fmla="*/ 306688 h 1640734"/>
                <a:gd name="connsiteX375" fmla="*/ 856654 w 2331207"/>
                <a:gd name="connsiteY375" fmla="*/ 266452 h 1640734"/>
                <a:gd name="connsiteX376" fmla="*/ 1003304 w 2331207"/>
                <a:gd name="connsiteY376" fmla="*/ 218168 h 1640734"/>
                <a:gd name="connsiteX377" fmla="*/ 956805 w 2331207"/>
                <a:gd name="connsiteY377" fmla="*/ 120708 h 1640734"/>
                <a:gd name="connsiteX378" fmla="*/ 808367 w 2331207"/>
                <a:gd name="connsiteY378" fmla="*/ 337982 h 1640734"/>
                <a:gd name="connsiteX379" fmla="*/ 863808 w 2331207"/>
                <a:gd name="connsiteY379" fmla="*/ 408619 h 1640734"/>
                <a:gd name="connsiteX380" fmla="*/ 979161 w 2331207"/>
                <a:gd name="connsiteY380" fmla="*/ 306688 h 1640734"/>
                <a:gd name="connsiteX381" fmla="*/ 637572 w 2331207"/>
                <a:gd name="connsiteY381" fmla="*/ 365700 h 1640734"/>
                <a:gd name="connsiteX382" fmla="*/ 602698 w 2331207"/>
                <a:gd name="connsiteY382" fmla="*/ 340665 h 1640734"/>
                <a:gd name="connsiteX383" fmla="*/ 617005 w 2331207"/>
                <a:gd name="connsiteY383" fmla="*/ 299535 h 1640734"/>
                <a:gd name="connsiteX384" fmla="*/ 640255 w 2331207"/>
                <a:gd name="connsiteY384" fmla="*/ 236945 h 1640734"/>
                <a:gd name="connsiteX385" fmla="*/ 726993 w 2331207"/>
                <a:gd name="connsiteY385" fmla="*/ 173462 h 1640734"/>
                <a:gd name="connsiteX386" fmla="*/ 750243 w 2331207"/>
                <a:gd name="connsiteY386" fmla="*/ 201180 h 1640734"/>
                <a:gd name="connsiteX387" fmla="*/ 637572 w 2331207"/>
                <a:gd name="connsiteY387" fmla="*/ 365700 h 1640734"/>
                <a:gd name="connsiteX388" fmla="*/ 800319 w 2331207"/>
                <a:gd name="connsiteY388" fmla="*/ 178827 h 1640734"/>
                <a:gd name="connsiteX389" fmla="*/ 759185 w 2331207"/>
                <a:gd name="connsiteY389" fmla="*/ 119814 h 1640734"/>
                <a:gd name="connsiteX390" fmla="*/ 650985 w 2331207"/>
                <a:gd name="connsiteY390" fmla="*/ 208333 h 1640734"/>
                <a:gd name="connsiteX391" fmla="*/ 726099 w 2331207"/>
                <a:gd name="connsiteY391" fmla="*/ 6259 h 1640734"/>
                <a:gd name="connsiteX392" fmla="*/ 721628 w 2331207"/>
                <a:gd name="connsiteY392" fmla="*/ 0 h 1640734"/>
                <a:gd name="connsiteX393" fmla="*/ 628630 w 2331207"/>
                <a:gd name="connsiteY393" fmla="*/ 10730 h 1640734"/>
                <a:gd name="connsiteX394" fmla="*/ 628630 w 2331207"/>
                <a:gd name="connsiteY394" fmla="*/ 21459 h 1640734"/>
                <a:gd name="connsiteX395" fmla="*/ 646514 w 2331207"/>
                <a:gd name="connsiteY395" fmla="*/ 34871 h 1640734"/>
                <a:gd name="connsiteX396" fmla="*/ 642938 w 2331207"/>
                <a:gd name="connsiteY396" fmla="*/ 99249 h 1640734"/>
                <a:gd name="connsiteX397" fmla="*/ 561564 w 2331207"/>
                <a:gd name="connsiteY397" fmla="*/ 312947 h 1640734"/>
                <a:gd name="connsiteX398" fmla="*/ 546363 w 2331207"/>
                <a:gd name="connsiteY398" fmla="*/ 357653 h 1640734"/>
                <a:gd name="connsiteX399" fmla="*/ 611640 w 2331207"/>
                <a:gd name="connsiteY399" fmla="*/ 406831 h 1640734"/>
                <a:gd name="connsiteX400" fmla="*/ 800319 w 2331207"/>
                <a:gd name="connsiteY400" fmla="*/ 178827 h 1640734"/>
                <a:gd name="connsiteX401" fmla="*/ 525796 w 2331207"/>
                <a:gd name="connsiteY401" fmla="*/ 151108 h 1640734"/>
                <a:gd name="connsiteX402" fmla="*/ 507912 w 2331207"/>
                <a:gd name="connsiteY402" fmla="*/ 120708 h 1640734"/>
                <a:gd name="connsiteX403" fmla="*/ 395241 w 2331207"/>
                <a:gd name="connsiteY403" fmla="*/ 211910 h 1640734"/>
                <a:gd name="connsiteX404" fmla="*/ 408654 w 2331207"/>
                <a:gd name="connsiteY404" fmla="*/ 211910 h 1640734"/>
                <a:gd name="connsiteX405" fmla="*/ 467672 w 2331207"/>
                <a:gd name="connsiteY405" fmla="*/ 167203 h 1640734"/>
                <a:gd name="connsiteX406" fmla="*/ 386299 w 2331207"/>
                <a:gd name="connsiteY406" fmla="*/ 378218 h 1640734"/>
                <a:gd name="connsiteX407" fmla="*/ 404183 w 2331207"/>
                <a:gd name="connsiteY407" fmla="*/ 408619 h 1640734"/>
                <a:gd name="connsiteX408" fmla="*/ 511489 w 2331207"/>
                <a:gd name="connsiteY408" fmla="*/ 317417 h 1640734"/>
                <a:gd name="connsiteX409" fmla="*/ 498075 w 2331207"/>
                <a:gd name="connsiteY409" fmla="*/ 317417 h 1640734"/>
                <a:gd name="connsiteX410" fmla="*/ 439057 w 2331207"/>
                <a:gd name="connsiteY410" fmla="*/ 362124 h 1640734"/>
                <a:gd name="connsiteX411" fmla="*/ 534738 w 2331207"/>
                <a:gd name="connsiteY411" fmla="*/ 67060 h 1640734"/>
                <a:gd name="connsiteX412" fmla="*/ 567824 w 2331207"/>
                <a:gd name="connsiteY412" fmla="*/ 33977 h 1640734"/>
                <a:gd name="connsiteX413" fmla="*/ 534738 w 2331207"/>
                <a:gd name="connsiteY413" fmla="*/ 894 h 1640734"/>
                <a:gd name="connsiteX414" fmla="*/ 506123 w 2331207"/>
                <a:gd name="connsiteY414" fmla="*/ 16989 h 1640734"/>
                <a:gd name="connsiteX415" fmla="*/ 506123 w 2331207"/>
                <a:gd name="connsiteY415" fmla="*/ 50966 h 1640734"/>
                <a:gd name="connsiteX416" fmla="*/ 534738 w 2331207"/>
                <a:gd name="connsiteY416" fmla="*/ 67060 h 1640734"/>
                <a:gd name="connsiteX417" fmla="*/ 328175 w 2331207"/>
                <a:gd name="connsiteY417" fmla="*/ 26824 h 1640734"/>
                <a:gd name="connsiteX418" fmla="*/ 135026 w 2331207"/>
                <a:gd name="connsiteY418" fmla="*/ 26824 h 1640734"/>
                <a:gd name="connsiteX419" fmla="*/ 129661 w 2331207"/>
                <a:gd name="connsiteY419" fmla="*/ 42918 h 1640734"/>
                <a:gd name="connsiteX420" fmla="*/ 165429 w 2331207"/>
                <a:gd name="connsiteY420" fmla="*/ 133226 h 1640734"/>
                <a:gd name="connsiteX421" fmla="*/ 107305 w 2331207"/>
                <a:gd name="connsiteY421" fmla="*/ 291487 h 1640734"/>
                <a:gd name="connsiteX422" fmla="*/ 4471 w 2331207"/>
                <a:gd name="connsiteY422" fmla="*/ 381795 h 1640734"/>
                <a:gd name="connsiteX423" fmla="*/ 0 w 2331207"/>
                <a:gd name="connsiteY423" fmla="*/ 397889 h 1640734"/>
                <a:gd name="connsiteX424" fmla="*/ 293301 w 2331207"/>
                <a:gd name="connsiteY424" fmla="*/ 397889 h 1640734"/>
                <a:gd name="connsiteX425" fmla="*/ 356790 w 2331207"/>
                <a:gd name="connsiteY425" fmla="*/ 284334 h 1640734"/>
                <a:gd name="connsiteX426" fmla="*/ 334435 w 2331207"/>
                <a:gd name="connsiteY426" fmla="*/ 284334 h 1640734"/>
                <a:gd name="connsiteX427" fmla="*/ 190467 w 2331207"/>
                <a:gd name="connsiteY427" fmla="*/ 375536 h 1640734"/>
                <a:gd name="connsiteX428" fmla="*/ 161852 w 2331207"/>
                <a:gd name="connsiteY428" fmla="*/ 290593 h 1640734"/>
                <a:gd name="connsiteX429" fmla="*/ 219976 w 2331207"/>
                <a:gd name="connsiteY429" fmla="*/ 132332 h 1640734"/>
                <a:gd name="connsiteX430" fmla="*/ 322810 w 2331207"/>
                <a:gd name="connsiteY430" fmla="*/ 42024 h 1640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Lst>
              <a:rect l="l" t="t" r="r" b="b"/>
              <a:pathLst>
                <a:path w="2331207" h="1640734">
                  <a:moveTo>
                    <a:pt x="2221220" y="1391271"/>
                  </a:moveTo>
                  <a:cubicBezTo>
                    <a:pt x="2240892" y="1391271"/>
                    <a:pt x="2257882" y="1406471"/>
                    <a:pt x="2248940" y="1441342"/>
                  </a:cubicBezTo>
                  <a:lnTo>
                    <a:pt x="2158625" y="1465484"/>
                  </a:lnTo>
                  <a:cubicBezTo>
                    <a:pt x="2172932" y="1422566"/>
                    <a:pt x="2199758" y="1391271"/>
                    <a:pt x="2221220" y="1391271"/>
                  </a:cubicBezTo>
                  <a:moveTo>
                    <a:pt x="2271295" y="1537909"/>
                  </a:moveTo>
                  <a:lnTo>
                    <a:pt x="2253411" y="1537909"/>
                  </a:lnTo>
                  <a:cubicBezTo>
                    <a:pt x="2231056" y="1564733"/>
                    <a:pt x="2206018" y="1586192"/>
                    <a:pt x="2181874" y="1586192"/>
                  </a:cubicBezTo>
                  <a:cubicBezTo>
                    <a:pt x="2156836" y="1586192"/>
                    <a:pt x="2144317" y="1570992"/>
                    <a:pt x="2144317" y="1537909"/>
                  </a:cubicBezTo>
                  <a:cubicBezTo>
                    <a:pt x="2144317" y="1524497"/>
                    <a:pt x="2146106" y="1510191"/>
                    <a:pt x="2148788" y="1497673"/>
                  </a:cubicBezTo>
                  <a:lnTo>
                    <a:pt x="2295439" y="1449390"/>
                  </a:lnTo>
                  <a:cubicBezTo>
                    <a:pt x="2324054" y="1381436"/>
                    <a:pt x="2289180" y="1351929"/>
                    <a:pt x="2248940" y="1351929"/>
                  </a:cubicBezTo>
                  <a:cubicBezTo>
                    <a:pt x="2179192" y="1351929"/>
                    <a:pt x="2100501" y="1473531"/>
                    <a:pt x="2100501" y="1569203"/>
                  </a:cubicBezTo>
                  <a:cubicBezTo>
                    <a:pt x="2100501" y="1614804"/>
                    <a:pt x="2121962" y="1639840"/>
                    <a:pt x="2155942" y="1639840"/>
                  </a:cubicBezTo>
                  <a:cubicBezTo>
                    <a:pt x="2196182" y="1639840"/>
                    <a:pt x="2237315" y="1601392"/>
                    <a:pt x="2271295" y="1537909"/>
                  </a:cubicBezTo>
                  <a:moveTo>
                    <a:pt x="2248046" y="1319740"/>
                  </a:moveTo>
                  <a:lnTo>
                    <a:pt x="2331207" y="1243739"/>
                  </a:lnTo>
                  <a:lnTo>
                    <a:pt x="2331207" y="1233009"/>
                  </a:lnTo>
                  <a:lnTo>
                    <a:pt x="2275766" y="1233009"/>
                  </a:lnTo>
                  <a:lnTo>
                    <a:pt x="2226585" y="1320634"/>
                  </a:lnTo>
                  <a:lnTo>
                    <a:pt x="2248046" y="1320634"/>
                  </a:lnTo>
                  <a:close/>
                  <a:moveTo>
                    <a:pt x="1935966" y="1393059"/>
                  </a:moveTo>
                  <a:lnTo>
                    <a:pt x="1984254" y="1393059"/>
                  </a:lnTo>
                  <a:lnTo>
                    <a:pt x="1907351" y="1604075"/>
                  </a:lnTo>
                  <a:cubicBezTo>
                    <a:pt x="1900198" y="1621957"/>
                    <a:pt x="1910034" y="1639840"/>
                    <a:pt x="1928813" y="1639840"/>
                  </a:cubicBezTo>
                  <a:cubicBezTo>
                    <a:pt x="1983359" y="1639840"/>
                    <a:pt x="2048637" y="1593345"/>
                    <a:pt x="2073675" y="1527179"/>
                  </a:cubicBezTo>
                  <a:lnTo>
                    <a:pt x="2060262" y="1527179"/>
                  </a:lnTo>
                  <a:cubicBezTo>
                    <a:pt x="2040589" y="1554897"/>
                    <a:pt x="1997667" y="1585298"/>
                    <a:pt x="1965475" y="1591557"/>
                  </a:cubicBezTo>
                  <a:lnTo>
                    <a:pt x="2036118" y="1393059"/>
                  </a:lnTo>
                  <a:lnTo>
                    <a:pt x="2108549" y="1393059"/>
                  </a:lnTo>
                  <a:lnTo>
                    <a:pt x="2117491" y="1362659"/>
                  </a:lnTo>
                  <a:lnTo>
                    <a:pt x="2046848" y="1362659"/>
                  </a:lnTo>
                  <a:lnTo>
                    <a:pt x="2073675" y="1286657"/>
                  </a:lnTo>
                  <a:lnTo>
                    <a:pt x="2045954" y="1286657"/>
                  </a:lnTo>
                  <a:lnTo>
                    <a:pt x="1995878" y="1362659"/>
                  </a:lnTo>
                  <a:lnTo>
                    <a:pt x="1935966" y="1370706"/>
                  </a:lnTo>
                  <a:close/>
                  <a:moveTo>
                    <a:pt x="1885890" y="1382330"/>
                  </a:moveTo>
                  <a:cubicBezTo>
                    <a:pt x="1892150" y="1362659"/>
                    <a:pt x="1878737" y="1351929"/>
                    <a:pt x="1868900" y="1351929"/>
                  </a:cubicBezTo>
                  <a:cubicBezTo>
                    <a:pt x="1826873" y="1351929"/>
                    <a:pt x="1775903" y="1390377"/>
                    <a:pt x="1756230" y="1443131"/>
                  </a:cubicBezTo>
                  <a:lnTo>
                    <a:pt x="1769643" y="1443131"/>
                  </a:lnTo>
                  <a:cubicBezTo>
                    <a:pt x="1783056" y="1423460"/>
                    <a:pt x="1806306" y="1402001"/>
                    <a:pt x="1828661" y="1398424"/>
                  </a:cubicBezTo>
                  <a:lnTo>
                    <a:pt x="1747288" y="1609439"/>
                  </a:lnTo>
                  <a:cubicBezTo>
                    <a:pt x="1740134" y="1629110"/>
                    <a:pt x="1754441" y="1639840"/>
                    <a:pt x="1765172" y="1639840"/>
                  </a:cubicBezTo>
                  <a:cubicBezTo>
                    <a:pt x="1805411" y="1639840"/>
                    <a:pt x="1852805" y="1601392"/>
                    <a:pt x="1872477" y="1548638"/>
                  </a:cubicBezTo>
                  <a:lnTo>
                    <a:pt x="1859064" y="1548638"/>
                  </a:lnTo>
                  <a:cubicBezTo>
                    <a:pt x="1845651" y="1568309"/>
                    <a:pt x="1822401" y="1589769"/>
                    <a:pt x="1800046" y="1593345"/>
                  </a:cubicBezTo>
                  <a:close/>
                  <a:moveTo>
                    <a:pt x="1893938" y="1298281"/>
                  </a:moveTo>
                  <a:cubicBezTo>
                    <a:pt x="1911823" y="1298281"/>
                    <a:pt x="1927024" y="1283081"/>
                    <a:pt x="1927024" y="1265198"/>
                  </a:cubicBezTo>
                  <a:cubicBezTo>
                    <a:pt x="1927024" y="1247316"/>
                    <a:pt x="1911823" y="1232115"/>
                    <a:pt x="1893938" y="1232115"/>
                  </a:cubicBezTo>
                  <a:cubicBezTo>
                    <a:pt x="1884996" y="1232115"/>
                    <a:pt x="1876948" y="1235692"/>
                    <a:pt x="1870689" y="1241951"/>
                  </a:cubicBezTo>
                  <a:cubicBezTo>
                    <a:pt x="1864429" y="1248210"/>
                    <a:pt x="1860853" y="1256257"/>
                    <a:pt x="1860853" y="1265198"/>
                  </a:cubicBezTo>
                  <a:cubicBezTo>
                    <a:pt x="1860853" y="1283975"/>
                    <a:pt x="1875160" y="1298281"/>
                    <a:pt x="1893938" y="1298281"/>
                  </a:cubicBezTo>
                  <a:moveTo>
                    <a:pt x="1501380" y="1410942"/>
                  </a:moveTo>
                  <a:cubicBezTo>
                    <a:pt x="1513899" y="1410942"/>
                    <a:pt x="1521052" y="1430613"/>
                    <a:pt x="1501380" y="1474425"/>
                  </a:cubicBezTo>
                  <a:lnTo>
                    <a:pt x="1444150" y="1601392"/>
                  </a:lnTo>
                  <a:cubicBezTo>
                    <a:pt x="1433420" y="1625534"/>
                    <a:pt x="1445045" y="1640734"/>
                    <a:pt x="1468294" y="1640734"/>
                  </a:cubicBezTo>
                  <a:cubicBezTo>
                    <a:pt x="1482601" y="1640734"/>
                    <a:pt x="1488861" y="1637158"/>
                    <a:pt x="1495120" y="1621957"/>
                  </a:cubicBezTo>
                  <a:lnTo>
                    <a:pt x="1551456" y="1473531"/>
                  </a:lnTo>
                  <a:cubicBezTo>
                    <a:pt x="1577388" y="1441342"/>
                    <a:pt x="1625675" y="1407365"/>
                    <a:pt x="1647136" y="1407365"/>
                  </a:cubicBezTo>
                  <a:cubicBezTo>
                    <a:pt x="1662338" y="1407365"/>
                    <a:pt x="1660549" y="1419883"/>
                    <a:pt x="1650713" y="1439554"/>
                  </a:cubicBezTo>
                  <a:lnTo>
                    <a:pt x="1563975" y="1604969"/>
                  </a:lnTo>
                  <a:cubicBezTo>
                    <a:pt x="1555927" y="1621063"/>
                    <a:pt x="1566657" y="1640734"/>
                    <a:pt x="1585436" y="1640734"/>
                  </a:cubicBezTo>
                  <a:cubicBezTo>
                    <a:pt x="1627464" y="1640734"/>
                    <a:pt x="1678434" y="1602286"/>
                    <a:pt x="1698106" y="1549533"/>
                  </a:cubicBezTo>
                  <a:lnTo>
                    <a:pt x="1682905" y="1549533"/>
                  </a:lnTo>
                  <a:cubicBezTo>
                    <a:pt x="1669491" y="1569203"/>
                    <a:pt x="1646242" y="1590663"/>
                    <a:pt x="1623887" y="1594239"/>
                  </a:cubicBezTo>
                  <a:lnTo>
                    <a:pt x="1698106" y="1444025"/>
                  </a:lnTo>
                  <a:cubicBezTo>
                    <a:pt x="1707943" y="1425248"/>
                    <a:pt x="1712414" y="1407365"/>
                    <a:pt x="1712414" y="1393059"/>
                  </a:cubicBezTo>
                  <a:cubicBezTo>
                    <a:pt x="1712414" y="1368918"/>
                    <a:pt x="1699000" y="1352823"/>
                    <a:pt x="1673068" y="1352823"/>
                  </a:cubicBezTo>
                  <a:cubicBezTo>
                    <a:pt x="1636406" y="1352823"/>
                    <a:pt x="1605108" y="1393953"/>
                    <a:pt x="1560398" y="1444919"/>
                  </a:cubicBezTo>
                  <a:lnTo>
                    <a:pt x="1560398" y="1405577"/>
                  </a:lnTo>
                  <a:cubicBezTo>
                    <a:pt x="1560398" y="1377859"/>
                    <a:pt x="1551456" y="1352823"/>
                    <a:pt x="1526418" y="1352823"/>
                  </a:cubicBezTo>
                  <a:cubicBezTo>
                    <a:pt x="1496909" y="1352823"/>
                    <a:pt x="1470082" y="1399318"/>
                    <a:pt x="1448621" y="1444025"/>
                  </a:cubicBezTo>
                  <a:lnTo>
                    <a:pt x="1462035" y="1444025"/>
                  </a:lnTo>
                  <a:cubicBezTo>
                    <a:pt x="1477236" y="1422566"/>
                    <a:pt x="1490649" y="1410942"/>
                    <a:pt x="1501380" y="1410942"/>
                  </a:cubicBezTo>
                  <a:moveTo>
                    <a:pt x="1443256" y="1416307"/>
                  </a:moveTo>
                  <a:cubicBezTo>
                    <a:pt x="1453092" y="1381436"/>
                    <a:pt x="1447727" y="1351929"/>
                    <a:pt x="1421795" y="1351929"/>
                  </a:cubicBezTo>
                  <a:cubicBezTo>
                    <a:pt x="1388709" y="1351929"/>
                    <a:pt x="1377979" y="1374282"/>
                    <a:pt x="1345787" y="1444025"/>
                  </a:cubicBezTo>
                  <a:lnTo>
                    <a:pt x="1345787" y="1404683"/>
                  </a:lnTo>
                  <a:cubicBezTo>
                    <a:pt x="1345787" y="1376965"/>
                    <a:pt x="1336845" y="1351929"/>
                    <a:pt x="1311807" y="1351929"/>
                  </a:cubicBezTo>
                  <a:cubicBezTo>
                    <a:pt x="1282298" y="1351929"/>
                    <a:pt x="1255472" y="1398424"/>
                    <a:pt x="1234011" y="1443131"/>
                  </a:cubicBezTo>
                  <a:lnTo>
                    <a:pt x="1247424" y="1443131"/>
                  </a:lnTo>
                  <a:cubicBezTo>
                    <a:pt x="1261731" y="1422566"/>
                    <a:pt x="1275145" y="1410048"/>
                    <a:pt x="1285875" y="1410048"/>
                  </a:cubicBezTo>
                  <a:cubicBezTo>
                    <a:pt x="1298394" y="1410048"/>
                    <a:pt x="1305548" y="1429719"/>
                    <a:pt x="1285875" y="1473531"/>
                  </a:cubicBezTo>
                  <a:lnTo>
                    <a:pt x="1228646" y="1600498"/>
                  </a:lnTo>
                  <a:cubicBezTo>
                    <a:pt x="1217915" y="1624640"/>
                    <a:pt x="1229540" y="1639840"/>
                    <a:pt x="1252789" y="1639840"/>
                  </a:cubicBezTo>
                  <a:cubicBezTo>
                    <a:pt x="1267097" y="1639840"/>
                    <a:pt x="1273356" y="1636263"/>
                    <a:pt x="1279616" y="1621063"/>
                  </a:cubicBezTo>
                  <a:lnTo>
                    <a:pt x="1334162" y="1472637"/>
                  </a:lnTo>
                  <a:cubicBezTo>
                    <a:pt x="1350258" y="1452966"/>
                    <a:pt x="1364566" y="1435978"/>
                    <a:pt x="1382450" y="1417201"/>
                  </a:cubicBezTo>
                  <a:lnTo>
                    <a:pt x="1443256" y="1417201"/>
                  </a:lnTo>
                  <a:close/>
                  <a:moveTo>
                    <a:pt x="1131177" y="1391271"/>
                  </a:moveTo>
                  <a:cubicBezTo>
                    <a:pt x="1150849" y="1391271"/>
                    <a:pt x="1167839" y="1406471"/>
                    <a:pt x="1158897" y="1441342"/>
                  </a:cubicBezTo>
                  <a:lnTo>
                    <a:pt x="1068582" y="1465484"/>
                  </a:lnTo>
                  <a:cubicBezTo>
                    <a:pt x="1083783" y="1422566"/>
                    <a:pt x="1109716" y="1391271"/>
                    <a:pt x="1131177" y="1391271"/>
                  </a:cubicBezTo>
                  <a:moveTo>
                    <a:pt x="1181252" y="1537909"/>
                  </a:moveTo>
                  <a:lnTo>
                    <a:pt x="1163368" y="1537909"/>
                  </a:lnTo>
                  <a:cubicBezTo>
                    <a:pt x="1141013" y="1564733"/>
                    <a:pt x="1115975" y="1586192"/>
                    <a:pt x="1091831" y="1586192"/>
                  </a:cubicBezTo>
                  <a:cubicBezTo>
                    <a:pt x="1066793" y="1586192"/>
                    <a:pt x="1054274" y="1570992"/>
                    <a:pt x="1054274" y="1537909"/>
                  </a:cubicBezTo>
                  <a:cubicBezTo>
                    <a:pt x="1054274" y="1524497"/>
                    <a:pt x="1056063" y="1510191"/>
                    <a:pt x="1058746" y="1497673"/>
                  </a:cubicBezTo>
                  <a:lnTo>
                    <a:pt x="1205396" y="1449390"/>
                  </a:lnTo>
                  <a:cubicBezTo>
                    <a:pt x="1234011" y="1381436"/>
                    <a:pt x="1200031" y="1351929"/>
                    <a:pt x="1158897" y="1351929"/>
                  </a:cubicBezTo>
                  <a:cubicBezTo>
                    <a:pt x="1089149" y="1351929"/>
                    <a:pt x="1010458" y="1473531"/>
                    <a:pt x="1010458" y="1569203"/>
                  </a:cubicBezTo>
                  <a:cubicBezTo>
                    <a:pt x="1010458" y="1614804"/>
                    <a:pt x="1031919" y="1639840"/>
                    <a:pt x="1065899" y="1639840"/>
                  </a:cubicBezTo>
                  <a:cubicBezTo>
                    <a:pt x="1106139" y="1639840"/>
                    <a:pt x="1147272" y="1601392"/>
                    <a:pt x="1181252" y="1537909"/>
                  </a:cubicBezTo>
                  <a:moveTo>
                    <a:pt x="845923" y="1393059"/>
                  </a:moveTo>
                  <a:lnTo>
                    <a:pt x="894211" y="1393059"/>
                  </a:lnTo>
                  <a:lnTo>
                    <a:pt x="817309" y="1604075"/>
                  </a:lnTo>
                  <a:cubicBezTo>
                    <a:pt x="810155" y="1621957"/>
                    <a:pt x="819991" y="1639840"/>
                    <a:pt x="838770" y="1639840"/>
                  </a:cubicBezTo>
                  <a:cubicBezTo>
                    <a:pt x="893317" y="1639840"/>
                    <a:pt x="959488" y="1593345"/>
                    <a:pt x="983632" y="1527179"/>
                  </a:cubicBezTo>
                  <a:lnTo>
                    <a:pt x="970219" y="1527179"/>
                  </a:lnTo>
                  <a:cubicBezTo>
                    <a:pt x="950546" y="1554897"/>
                    <a:pt x="907624" y="1585298"/>
                    <a:pt x="875432" y="1591557"/>
                  </a:cubicBezTo>
                  <a:lnTo>
                    <a:pt x="946075" y="1393059"/>
                  </a:lnTo>
                  <a:lnTo>
                    <a:pt x="1018506" y="1393059"/>
                  </a:lnTo>
                  <a:lnTo>
                    <a:pt x="1027448" y="1362659"/>
                  </a:lnTo>
                  <a:lnTo>
                    <a:pt x="956805" y="1362659"/>
                  </a:lnTo>
                  <a:lnTo>
                    <a:pt x="983632" y="1286657"/>
                  </a:lnTo>
                  <a:lnTo>
                    <a:pt x="955911" y="1286657"/>
                  </a:lnTo>
                  <a:lnTo>
                    <a:pt x="905835" y="1362659"/>
                  </a:lnTo>
                  <a:lnTo>
                    <a:pt x="845923" y="1370706"/>
                  </a:lnTo>
                  <a:close/>
                  <a:moveTo>
                    <a:pt x="589285" y="1557580"/>
                  </a:moveTo>
                  <a:cubicBezTo>
                    <a:pt x="589285" y="1492308"/>
                    <a:pt x="661716" y="1403789"/>
                    <a:pt x="702850" y="1403789"/>
                  </a:cubicBezTo>
                  <a:cubicBezTo>
                    <a:pt x="711792" y="1403789"/>
                    <a:pt x="720734" y="1404683"/>
                    <a:pt x="727888" y="1407365"/>
                  </a:cubicBezTo>
                  <a:lnTo>
                    <a:pt x="685860" y="1520026"/>
                  </a:lnTo>
                  <a:cubicBezTo>
                    <a:pt x="661716" y="1549533"/>
                    <a:pt x="624159" y="1585298"/>
                    <a:pt x="606275" y="1585298"/>
                  </a:cubicBezTo>
                  <a:cubicBezTo>
                    <a:pt x="595544" y="1585298"/>
                    <a:pt x="589285" y="1577251"/>
                    <a:pt x="589285" y="1557580"/>
                  </a:cubicBezTo>
                  <a:moveTo>
                    <a:pt x="811943" y="1339411"/>
                  </a:moveTo>
                  <a:lnTo>
                    <a:pt x="789588" y="1337623"/>
                  </a:lnTo>
                  <a:lnTo>
                    <a:pt x="764550" y="1362659"/>
                  </a:lnTo>
                  <a:lnTo>
                    <a:pt x="760079" y="1362659"/>
                  </a:lnTo>
                  <a:cubicBezTo>
                    <a:pt x="653668" y="1362659"/>
                    <a:pt x="539209" y="1494990"/>
                    <a:pt x="539209" y="1599604"/>
                  </a:cubicBezTo>
                  <a:cubicBezTo>
                    <a:pt x="539209" y="1623746"/>
                    <a:pt x="552622" y="1639840"/>
                    <a:pt x="578554" y="1639840"/>
                  </a:cubicBezTo>
                  <a:cubicBezTo>
                    <a:pt x="609852" y="1639840"/>
                    <a:pt x="640255" y="1595133"/>
                    <a:pt x="675129" y="1547744"/>
                  </a:cubicBezTo>
                  <a:lnTo>
                    <a:pt x="673341" y="1564733"/>
                  </a:lnTo>
                  <a:cubicBezTo>
                    <a:pt x="668870" y="1613016"/>
                    <a:pt x="684071" y="1639840"/>
                    <a:pt x="709109" y="1639840"/>
                  </a:cubicBezTo>
                  <a:cubicBezTo>
                    <a:pt x="738618" y="1639840"/>
                    <a:pt x="765444" y="1593345"/>
                    <a:pt x="786011" y="1548638"/>
                  </a:cubicBezTo>
                  <a:lnTo>
                    <a:pt x="772598" y="1548638"/>
                  </a:lnTo>
                  <a:cubicBezTo>
                    <a:pt x="758291" y="1569203"/>
                    <a:pt x="744878" y="1581721"/>
                    <a:pt x="734147" y="1581721"/>
                  </a:cubicBezTo>
                  <a:cubicBezTo>
                    <a:pt x="723416" y="1581721"/>
                    <a:pt x="715369" y="1561156"/>
                    <a:pt x="734147" y="1518238"/>
                  </a:cubicBezTo>
                  <a:close/>
                  <a:moveTo>
                    <a:pt x="583920" y="1416307"/>
                  </a:moveTo>
                  <a:cubicBezTo>
                    <a:pt x="593756" y="1381436"/>
                    <a:pt x="588391" y="1351929"/>
                    <a:pt x="562459" y="1351929"/>
                  </a:cubicBezTo>
                  <a:cubicBezTo>
                    <a:pt x="529373" y="1351929"/>
                    <a:pt x="518642" y="1374282"/>
                    <a:pt x="486451" y="1444025"/>
                  </a:cubicBezTo>
                  <a:lnTo>
                    <a:pt x="486451" y="1404683"/>
                  </a:lnTo>
                  <a:cubicBezTo>
                    <a:pt x="486451" y="1376965"/>
                    <a:pt x="477509" y="1351929"/>
                    <a:pt x="451576" y="1351929"/>
                  </a:cubicBezTo>
                  <a:cubicBezTo>
                    <a:pt x="422067" y="1351929"/>
                    <a:pt x="395241" y="1398424"/>
                    <a:pt x="374674" y="1443131"/>
                  </a:cubicBezTo>
                  <a:lnTo>
                    <a:pt x="388087" y="1443131"/>
                  </a:lnTo>
                  <a:cubicBezTo>
                    <a:pt x="402395" y="1422566"/>
                    <a:pt x="415808" y="1410048"/>
                    <a:pt x="426539" y="1410048"/>
                  </a:cubicBezTo>
                  <a:cubicBezTo>
                    <a:pt x="439057" y="1410048"/>
                    <a:pt x="446211" y="1429719"/>
                    <a:pt x="426539" y="1473531"/>
                  </a:cubicBezTo>
                  <a:lnTo>
                    <a:pt x="368415" y="1601392"/>
                  </a:lnTo>
                  <a:cubicBezTo>
                    <a:pt x="357684" y="1625534"/>
                    <a:pt x="369309" y="1640734"/>
                    <a:pt x="392559" y="1640734"/>
                  </a:cubicBezTo>
                  <a:cubicBezTo>
                    <a:pt x="406866" y="1640734"/>
                    <a:pt x="413125" y="1637158"/>
                    <a:pt x="419385" y="1621957"/>
                  </a:cubicBezTo>
                  <a:lnTo>
                    <a:pt x="475720" y="1472637"/>
                  </a:lnTo>
                  <a:cubicBezTo>
                    <a:pt x="491816" y="1452966"/>
                    <a:pt x="506123" y="1435978"/>
                    <a:pt x="524007" y="1417201"/>
                  </a:cubicBezTo>
                  <a:lnTo>
                    <a:pt x="583920" y="1417201"/>
                  </a:lnTo>
                  <a:close/>
                  <a:moveTo>
                    <a:pt x="209245" y="1630004"/>
                  </a:moveTo>
                  <a:lnTo>
                    <a:pt x="214611" y="1613910"/>
                  </a:lnTo>
                  <a:cubicBezTo>
                    <a:pt x="143968" y="1600498"/>
                    <a:pt x="135026" y="1600498"/>
                    <a:pt x="163641" y="1523603"/>
                  </a:cubicBezTo>
                  <a:lnTo>
                    <a:pt x="190467" y="1451178"/>
                  </a:lnTo>
                  <a:lnTo>
                    <a:pt x="246802" y="1451178"/>
                  </a:lnTo>
                  <a:cubicBezTo>
                    <a:pt x="281676" y="1451178"/>
                    <a:pt x="282571" y="1466378"/>
                    <a:pt x="277205" y="1504826"/>
                  </a:cubicBezTo>
                  <a:lnTo>
                    <a:pt x="297772" y="1504826"/>
                  </a:lnTo>
                  <a:lnTo>
                    <a:pt x="344271" y="1376965"/>
                  </a:lnTo>
                  <a:lnTo>
                    <a:pt x="323704" y="1376965"/>
                  </a:lnTo>
                  <a:cubicBezTo>
                    <a:pt x="305820" y="1407365"/>
                    <a:pt x="292407" y="1430613"/>
                    <a:pt x="253956" y="1430613"/>
                  </a:cubicBezTo>
                  <a:lnTo>
                    <a:pt x="197621" y="1430613"/>
                  </a:lnTo>
                  <a:lnTo>
                    <a:pt x="236072" y="1325999"/>
                  </a:lnTo>
                  <a:cubicBezTo>
                    <a:pt x="249485" y="1288446"/>
                    <a:pt x="255744" y="1281293"/>
                    <a:pt x="304032" y="1281293"/>
                  </a:cubicBezTo>
                  <a:lnTo>
                    <a:pt x="316551" y="1281293"/>
                  </a:lnTo>
                  <a:cubicBezTo>
                    <a:pt x="365732" y="1281293"/>
                    <a:pt x="371992" y="1294705"/>
                    <a:pt x="371992" y="1346564"/>
                  </a:cubicBezTo>
                  <a:lnTo>
                    <a:pt x="391664" y="1346564"/>
                  </a:lnTo>
                  <a:lnTo>
                    <a:pt x="407760" y="1259833"/>
                  </a:lnTo>
                  <a:lnTo>
                    <a:pt x="135026" y="1259833"/>
                  </a:lnTo>
                  <a:lnTo>
                    <a:pt x="129661" y="1275928"/>
                  </a:lnTo>
                  <a:cubicBezTo>
                    <a:pt x="185996" y="1287552"/>
                    <a:pt x="191361" y="1292916"/>
                    <a:pt x="165429" y="1366235"/>
                  </a:cubicBezTo>
                  <a:lnTo>
                    <a:pt x="107305" y="1524497"/>
                  </a:lnTo>
                  <a:cubicBezTo>
                    <a:pt x="80479" y="1596922"/>
                    <a:pt x="69748" y="1603181"/>
                    <a:pt x="4471" y="1614804"/>
                  </a:cubicBezTo>
                  <a:lnTo>
                    <a:pt x="0" y="1630899"/>
                  </a:lnTo>
                  <a:lnTo>
                    <a:pt x="209245" y="1630899"/>
                  </a:lnTo>
                  <a:close/>
                  <a:moveTo>
                    <a:pt x="1562186" y="775213"/>
                  </a:moveTo>
                  <a:cubicBezTo>
                    <a:pt x="1581859" y="775213"/>
                    <a:pt x="1598849" y="790414"/>
                    <a:pt x="1589907" y="825285"/>
                  </a:cubicBezTo>
                  <a:lnTo>
                    <a:pt x="1499591" y="849426"/>
                  </a:lnTo>
                  <a:cubicBezTo>
                    <a:pt x="1513899" y="806508"/>
                    <a:pt x="1540725" y="775213"/>
                    <a:pt x="1562186" y="775213"/>
                  </a:cubicBezTo>
                  <a:moveTo>
                    <a:pt x="1612262" y="921851"/>
                  </a:moveTo>
                  <a:lnTo>
                    <a:pt x="1594378" y="921851"/>
                  </a:lnTo>
                  <a:cubicBezTo>
                    <a:pt x="1572022" y="948675"/>
                    <a:pt x="1546985" y="970134"/>
                    <a:pt x="1522841" y="970134"/>
                  </a:cubicBezTo>
                  <a:cubicBezTo>
                    <a:pt x="1497803" y="970134"/>
                    <a:pt x="1485284" y="954934"/>
                    <a:pt x="1485284" y="921851"/>
                  </a:cubicBezTo>
                  <a:cubicBezTo>
                    <a:pt x="1485284" y="908439"/>
                    <a:pt x="1487072" y="894133"/>
                    <a:pt x="1489755" y="881615"/>
                  </a:cubicBezTo>
                  <a:lnTo>
                    <a:pt x="1636406" y="833332"/>
                  </a:lnTo>
                  <a:cubicBezTo>
                    <a:pt x="1665020" y="765378"/>
                    <a:pt x="1630146" y="735871"/>
                    <a:pt x="1589907" y="735871"/>
                  </a:cubicBezTo>
                  <a:cubicBezTo>
                    <a:pt x="1520158" y="735871"/>
                    <a:pt x="1441468" y="857474"/>
                    <a:pt x="1441468" y="953146"/>
                  </a:cubicBezTo>
                  <a:cubicBezTo>
                    <a:pt x="1441468" y="998747"/>
                    <a:pt x="1462929" y="1023782"/>
                    <a:pt x="1496909" y="1023782"/>
                  </a:cubicBezTo>
                  <a:cubicBezTo>
                    <a:pt x="1537148" y="1024676"/>
                    <a:pt x="1578282" y="985335"/>
                    <a:pt x="1612262" y="921851"/>
                  </a:cubicBezTo>
                  <a:moveTo>
                    <a:pt x="1589012" y="703683"/>
                  </a:moveTo>
                  <a:lnTo>
                    <a:pt x="1672174" y="627681"/>
                  </a:lnTo>
                  <a:lnTo>
                    <a:pt x="1672174" y="616952"/>
                  </a:lnTo>
                  <a:lnTo>
                    <a:pt x="1616733" y="616952"/>
                  </a:lnTo>
                  <a:lnTo>
                    <a:pt x="1567551" y="704577"/>
                  </a:lnTo>
                  <a:lnTo>
                    <a:pt x="1589012" y="704577"/>
                  </a:lnTo>
                  <a:close/>
                  <a:moveTo>
                    <a:pt x="1276933" y="777002"/>
                  </a:moveTo>
                  <a:lnTo>
                    <a:pt x="1325220" y="777002"/>
                  </a:lnTo>
                  <a:lnTo>
                    <a:pt x="1248318" y="988017"/>
                  </a:lnTo>
                  <a:cubicBezTo>
                    <a:pt x="1241165" y="1005900"/>
                    <a:pt x="1251001" y="1023782"/>
                    <a:pt x="1269779" y="1023782"/>
                  </a:cubicBezTo>
                  <a:cubicBezTo>
                    <a:pt x="1324326" y="1023782"/>
                    <a:pt x="1389603" y="977287"/>
                    <a:pt x="1414641" y="911122"/>
                  </a:cubicBezTo>
                  <a:lnTo>
                    <a:pt x="1401228" y="911122"/>
                  </a:lnTo>
                  <a:cubicBezTo>
                    <a:pt x="1381556" y="938840"/>
                    <a:pt x="1338633" y="969240"/>
                    <a:pt x="1306442" y="975499"/>
                  </a:cubicBezTo>
                  <a:lnTo>
                    <a:pt x="1377085" y="777002"/>
                  </a:lnTo>
                  <a:lnTo>
                    <a:pt x="1449516" y="777002"/>
                  </a:lnTo>
                  <a:lnTo>
                    <a:pt x="1458458" y="746601"/>
                  </a:lnTo>
                  <a:lnTo>
                    <a:pt x="1387815" y="746601"/>
                  </a:lnTo>
                  <a:lnTo>
                    <a:pt x="1414641" y="670600"/>
                  </a:lnTo>
                  <a:lnTo>
                    <a:pt x="1386921" y="670600"/>
                  </a:lnTo>
                  <a:lnTo>
                    <a:pt x="1336845" y="746601"/>
                  </a:lnTo>
                  <a:lnTo>
                    <a:pt x="1276933" y="755542"/>
                  </a:lnTo>
                  <a:close/>
                  <a:moveTo>
                    <a:pt x="1226857" y="767166"/>
                  </a:moveTo>
                  <a:cubicBezTo>
                    <a:pt x="1233117" y="747495"/>
                    <a:pt x="1219703" y="736766"/>
                    <a:pt x="1208973" y="736766"/>
                  </a:cubicBezTo>
                  <a:cubicBezTo>
                    <a:pt x="1166945" y="736766"/>
                    <a:pt x="1115975" y="775213"/>
                    <a:pt x="1096302" y="827967"/>
                  </a:cubicBezTo>
                  <a:lnTo>
                    <a:pt x="1109716" y="827967"/>
                  </a:lnTo>
                  <a:cubicBezTo>
                    <a:pt x="1123129" y="808296"/>
                    <a:pt x="1146378" y="786837"/>
                    <a:pt x="1168733" y="783261"/>
                  </a:cubicBezTo>
                  <a:lnTo>
                    <a:pt x="1087360" y="994276"/>
                  </a:lnTo>
                  <a:cubicBezTo>
                    <a:pt x="1080207" y="1013947"/>
                    <a:pt x="1094514" y="1024676"/>
                    <a:pt x="1105244" y="1024676"/>
                  </a:cubicBezTo>
                  <a:cubicBezTo>
                    <a:pt x="1145484" y="1024676"/>
                    <a:pt x="1192877" y="986229"/>
                    <a:pt x="1212550" y="933475"/>
                  </a:cubicBezTo>
                  <a:lnTo>
                    <a:pt x="1199137" y="933475"/>
                  </a:lnTo>
                  <a:cubicBezTo>
                    <a:pt x="1185723" y="953146"/>
                    <a:pt x="1162474" y="974605"/>
                    <a:pt x="1140119" y="978182"/>
                  </a:cubicBezTo>
                  <a:close/>
                  <a:moveTo>
                    <a:pt x="1234905" y="683118"/>
                  </a:moveTo>
                  <a:cubicBezTo>
                    <a:pt x="1252789" y="683118"/>
                    <a:pt x="1267991" y="667917"/>
                    <a:pt x="1267991" y="650035"/>
                  </a:cubicBezTo>
                  <a:cubicBezTo>
                    <a:pt x="1267991" y="632152"/>
                    <a:pt x="1252789" y="616952"/>
                    <a:pt x="1234905" y="616952"/>
                  </a:cubicBezTo>
                  <a:cubicBezTo>
                    <a:pt x="1223280" y="616952"/>
                    <a:pt x="1212550" y="623211"/>
                    <a:pt x="1206290" y="633046"/>
                  </a:cubicBezTo>
                  <a:cubicBezTo>
                    <a:pt x="1200031" y="642882"/>
                    <a:pt x="1200031" y="656294"/>
                    <a:pt x="1206290" y="667023"/>
                  </a:cubicBezTo>
                  <a:cubicBezTo>
                    <a:pt x="1212550" y="676859"/>
                    <a:pt x="1223280" y="684012"/>
                    <a:pt x="1234905" y="683118"/>
                  </a:cubicBezTo>
                  <a:moveTo>
                    <a:pt x="975584" y="978182"/>
                  </a:moveTo>
                  <a:lnTo>
                    <a:pt x="1109716" y="622317"/>
                  </a:lnTo>
                  <a:lnTo>
                    <a:pt x="1105244" y="616058"/>
                  </a:lnTo>
                  <a:lnTo>
                    <a:pt x="1012247" y="626787"/>
                  </a:lnTo>
                  <a:lnTo>
                    <a:pt x="1012247" y="637517"/>
                  </a:lnTo>
                  <a:lnTo>
                    <a:pt x="1030131" y="650929"/>
                  </a:lnTo>
                  <a:cubicBezTo>
                    <a:pt x="1046227" y="663447"/>
                    <a:pt x="1040861" y="675070"/>
                    <a:pt x="1026554" y="715306"/>
                  </a:cubicBezTo>
                  <a:lnTo>
                    <a:pt x="924614" y="987123"/>
                  </a:lnTo>
                  <a:cubicBezTo>
                    <a:pt x="915672" y="1003217"/>
                    <a:pt x="927297" y="1022888"/>
                    <a:pt x="946075" y="1022888"/>
                  </a:cubicBezTo>
                  <a:cubicBezTo>
                    <a:pt x="988103" y="1022888"/>
                    <a:pt x="1033708" y="984440"/>
                    <a:pt x="1053380" y="931687"/>
                  </a:cubicBezTo>
                  <a:lnTo>
                    <a:pt x="1039967" y="931687"/>
                  </a:lnTo>
                  <a:cubicBezTo>
                    <a:pt x="1025660" y="952252"/>
                    <a:pt x="997045" y="973711"/>
                    <a:pt x="975584" y="978182"/>
                  </a:cubicBezTo>
                  <a:moveTo>
                    <a:pt x="701955" y="941522"/>
                  </a:moveTo>
                  <a:cubicBezTo>
                    <a:pt x="701955" y="876250"/>
                    <a:pt x="774387" y="787731"/>
                    <a:pt x="815520" y="787731"/>
                  </a:cubicBezTo>
                  <a:cubicBezTo>
                    <a:pt x="824462" y="787731"/>
                    <a:pt x="832510" y="788625"/>
                    <a:pt x="840558" y="791308"/>
                  </a:cubicBezTo>
                  <a:lnTo>
                    <a:pt x="797636" y="903968"/>
                  </a:lnTo>
                  <a:cubicBezTo>
                    <a:pt x="773492" y="933475"/>
                    <a:pt x="735935" y="969240"/>
                    <a:pt x="718051" y="969240"/>
                  </a:cubicBezTo>
                  <a:cubicBezTo>
                    <a:pt x="708215" y="970134"/>
                    <a:pt x="701955" y="961193"/>
                    <a:pt x="701955" y="941522"/>
                  </a:cubicBezTo>
                  <a:moveTo>
                    <a:pt x="924614" y="724248"/>
                  </a:moveTo>
                  <a:lnTo>
                    <a:pt x="902259" y="722459"/>
                  </a:lnTo>
                  <a:lnTo>
                    <a:pt x="877221" y="747495"/>
                  </a:lnTo>
                  <a:lnTo>
                    <a:pt x="872750" y="747495"/>
                  </a:lnTo>
                  <a:cubicBezTo>
                    <a:pt x="766339" y="747495"/>
                    <a:pt x="651880" y="879827"/>
                    <a:pt x="651880" y="984440"/>
                  </a:cubicBezTo>
                  <a:cubicBezTo>
                    <a:pt x="651880" y="1008582"/>
                    <a:pt x="665293" y="1024676"/>
                    <a:pt x="691225" y="1024676"/>
                  </a:cubicBezTo>
                  <a:cubicBezTo>
                    <a:pt x="722522" y="1024676"/>
                    <a:pt x="752925" y="979970"/>
                    <a:pt x="787800" y="932581"/>
                  </a:cubicBezTo>
                  <a:lnTo>
                    <a:pt x="786011" y="949569"/>
                  </a:lnTo>
                  <a:cubicBezTo>
                    <a:pt x="781540" y="997852"/>
                    <a:pt x="796742" y="1024676"/>
                    <a:pt x="821780" y="1024676"/>
                  </a:cubicBezTo>
                  <a:cubicBezTo>
                    <a:pt x="851289" y="1024676"/>
                    <a:pt x="878115" y="978182"/>
                    <a:pt x="898682" y="933475"/>
                  </a:cubicBezTo>
                  <a:lnTo>
                    <a:pt x="885269" y="933475"/>
                  </a:lnTo>
                  <a:cubicBezTo>
                    <a:pt x="870961" y="954040"/>
                    <a:pt x="857548" y="966558"/>
                    <a:pt x="846818" y="966558"/>
                  </a:cubicBezTo>
                  <a:cubicBezTo>
                    <a:pt x="836087" y="966558"/>
                    <a:pt x="828039" y="945993"/>
                    <a:pt x="846818" y="903968"/>
                  </a:cubicBezTo>
                  <a:close/>
                  <a:moveTo>
                    <a:pt x="406866" y="1075642"/>
                  </a:moveTo>
                  <a:cubicBezTo>
                    <a:pt x="406866" y="1047924"/>
                    <a:pt x="433692" y="1030041"/>
                    <a:pt x="472143" y="1014841"/>
                  </a:cubicBezTo>
                  <a:cubicBezTo>
                    <a:pt x="484662" y="1021100"/>
                    <a:pt x="504335" y="1028253"/>
                    <a:pt x="529373" y="1036300"/>
                  </a:cubicBezTo>
                  <a:cubicBezTo>
                    <a:pt x="569612" y="1049712"/>
                    <a:pt x="584814" y="1055077"/>
                    <a:pt x="584814" y="1066701"/>
                  </a:cubicBezTo>
                  <a:cubicBezTo>
                    <a:pt x="584814" y="1092631"/>
                    <a:pt x="548151" y="1112301"/>
                    <a:pt x="481085" y="1112301"/>
                  </a:cubicBezTo>
                  <a:cubicBezTo>
                    <a:pt x="431010" y="1113196"/>
                    <a:pt x="406866" y="1102466"/>
                    <a:pt x="406866" y="1075642"/>
                  </a:cubicBezTo>
                  <a:moveTo>
                    <a:pt x="516854" y="904863"/>
                  </a:moveTo>
                  <a:cubicBezTo>
                    <a:pt x="498970" y="904863"/>
                    <a:pt x="492710" y="889662"/>
                    <a:pt x="492710" y="872674"/>
                  </a:cubicBezTo>
                  <a:cubicBezTo>
                    <a:pt x="492710" y="819920"/>
                    <a:pt x="517748" y="756437"/>
                    <a:pt x="557988" y="756437"/>
                  </a:cubicBezTo>
                  <a:cubicBezTo>
                    <a:pt x="575872" y="756437"/>
                    <a:pt x="582131" y="771637"/>
                    <a:pt x="582131" y="788625"/>
                  </a:cubicBezTo>
                  <a:cubicBezTo>
                    <a:pt x="582131" y="840485"/>
                    <a:pt x="556199" y="904863"/>
                    <a:pt x="516854" y="904863"/>
                  </a:cubicBezTo>
                  <a:moveTo>
                    <a:pt x="631313" y="1049712"/>
                  </a:moveTo>
                  <a:cubicBezTo>
                    <a:pt x="631313" y="1015735"/>
                    <a:pt x="600910" y="1003217"/>
                    <a:pt x="551728" y="988911"/>
                  </a:cubicBezTo>
                  <a:cubicBezTo>
                    <a:pt x="509700" y="976393"/>
                    <a:pt x="490027" y="972817"/>
                    <a:pt x="490027" y="958511"/>
                  </a:cubicBezTo>
                  <a:cubicBezTo>
                    <a:pt x="490027" y="947781"/>
                    <a:pt x="498970" y="934369"/>
                    <a:pt x="516854" y="924534"/>
                  </a:cubicBezTo>
                  <a:cubicBezTo>
                    <a:pt x="586602" y="920957"/>
                    <a:pt x="630419" y="858368"/>
                    <a:pt x="630419" y="802931"/>
                  </a:cubicBezTo>
                  <a:cubicBezTo>
                    <a:pt x="630419" y="793096"/>
                    <a:pt x="628630" y="784155"/>
                    <a:pt x="625948" y="776107"/>
                  </a:cubicBezTo>
                  <a:lnTo>
                    <a:pt x="673341" y="776107"/>
                  </a:lnTo>
                  <a:lnTo>
                    <a:pt x="682283" y="745707"/>
                  </a:lnTo>
                  <a:lnTo>
                    <a:pt x="601804" y="745707"/>
                  </a:lnTo>
                  <a:cubicBezTo>
                    <a:pt x="591073" y="738554"/>
                    <a:pt x="577660" y="734977"/>
                    <a:pt x="562459" y="734977"/>
                  </a:cubicBezTo>
                  <a:cubicBezTo>
                    <a:pt x="489133" y="734977"/>
                    <a:pt x="441740" y="799355"/>
                    <a:pt x="441740" y="856579"/>
                  </a:cubicBezTo>
                  <a:cubicBezTo>
                    <a:pt x="441740" y="893239"/>
                    <a:pt x="463201" y="918275"/>
                    <a:pt x="497181" y="922745"/>
                  </a:cubicBezTo>
                  <a:cubicBezTo>
                    <a:pt x="463201" y="938840"/>
                    <a:pt x="443529" y="955828"/>
                    <a:pt x="443529" y="977287"/>
                  </a:cubicBezTo>
                  <a:cubicBezTo>
                    <a:pt x="443529" y="989805"/>
                    <a:pt x="448000" y="998747"/>
                    <a:pt x="458730" y="1006794"/>
                  </a:cubicBezTo>
                  <a:cubicBezTo>
                    <a:pt x="380040" y="1030041"/>
                    <a:pt x="347848" y="1059548"/>
                    <a:pt x="347848" y="1093525"/>
                  </a:cubicBezTo>
                  <a:cubicBezTo>
                    <a:pt x="347848" y="1130184"/>
                    <a:pt x="396135" y="1145384"/>
                    <a:pt x="453365" y="1145384"/>
                  </a:cubicBezTo>
                  <a:cubicBezTo>
                    <a:pt x="549940" y="1146279"/>
                    <a:pt x="631313" y="1093525"/>
                    <a:pt x="631313" y="1049712"/>
                  </a:cubicBezTo>
                  <a:moveTo>
                    <a:pt x="266475" y="835120"/>
                  </a:moveTo>
                  <a:cubicBezTo>
                    <a:pt x="301349" y="835120"/>
                    <a:pt x="302243" y="850321"/>
                    <a:pt x="296878" y="888768"/>
                  </a:cubicBezTo>
                  <a:lnTo>
                    <a:pt x="317445" y="888768"/>
                  </a:lnTo>
                  <a:lnTo>
                    <a:pt x="363944" y="760907"/>
                  </a:lnTo>
                  <a:lnTo>
                    <a:pt x="343377" y="760907"/>
                  </a:lnTo>
                  <a:cubicBezTo>
                    <a:pt x="325493" y="791308"/>
                    <a:pt x="312080" y="814555"/>
                    <a:pt x="273628" y="814555"/>
                  </a:cubicBezTo>
                  <a:lnTo>
                    <a:pt x="195832" y="814555"/>
                  </a:lnTo>
                  <a:lnTo>
                    <a:pt x="234283" y="709942"/>
                  </a:lnTo>
                  <a:cubicBezTo>
                    <a:pt x="247696" y="672388"/>
                    <a:pt x="254850" y="665235"/>
                    <a:pt x="302243" y="665235"/>
                  </a:cubicBezTo>
                  <a:lnTo>
                    <a:pt x="336223" y="665235"/>
                  </a:lnTo>
                  <a:cubicBezTo>
                    <a:pt x="385405" y="665235"/>
                    <a:pt x="391664" y="678647"/>
                    <a:pt x="391664" y="730507"/>
                  </a:cubicBezTo>
                  <a:lnTo>
                    <a:pt x="411337" y="730507"/>
                  </a:lnTo>
                  <a:lnTo>
                    <a:pt x="427433" y="643776"/>
                  </a:lnTo>
                  <a:lnTo>
                    <a:pt x="135026" y="643776"/>
                  </a:lnTo>
                  <a:lnTo>
                    <a:pt x="129661" y="659870"/>
                  </a:lnTo>
                  <a:cubicBezTo>
                    <a:pt x="185996" y="671494"/>
                    <a:pt x="191361" y="676859"/>
                    <a:pt x="165429" y="750178"/>
                  </a:cubicBezTo>
                  <a:lnTo>
                    <a:pt x="107305" y="908439"/>
                  </a:lnTo>
                  <a:cubicBezTo>
                    <a:pt x="80479" y="980864"/>
                    <a:pt x="69748" y="987123"/>
                    <a:pt x="4471" y="998747"/>
                  </a:cubicBezTo>
                  <a:lnTo>
                    <a:pt x="0" y="1014841"/>
                  </a:lnTo>
                  <a:lnTo>
                    <a:pt x="325493" y="1014841"/>
                  </a:lnTo>
                  <a:lnTo>
                    <a:pt x="383616" y="922745"/>
                  </a:lnTo>
                  <a:lnTo>
                    <a:pt x="361261" y="922745"/>
                  </a:lnTo>
                  <a:cubicBezTo>
                    <a:pt x="323704" y="960299"/>
                    <a:pt x="285253" y="993382"/>
                    <a:pt x="212822" y="993382"/>
                  </a:cubicBezTo>
                  <a:cubicBezTo>
                    <a:pt x="126084" y="993382"/>
                    <a:pt x="134132" y="988911"/>
                    <a:pt x="162746" y="908439"/>
                  </a:cubicBezTo>
                  <a:lnTo>
                    <a:pt x="189573" y="836014"/>
                  </a:lnTo>
                  <a:lnTo>
                    <a:pt x="266475" y="836014"/>
                  </a:lnTo>
                  <a:close/>
                  <a:moveTo>
                    <a:pt x="308503" y="616952"/>
                  </a:moveTo>
                  <a:lnTo>
                    <a:pt x="391664" y="556151"/>
                  </a:lnTo>
                  <a:lnTo>
                    <a:pt x="391664" y="545421"/>
                  </a:lnTo>
                  <a:lnTo>
                    <a:pt x="336223" y="545421"/>
                  </a:lnTo>
                  <a:lnTo>
                    <a:pt x="287042" y="616952"/>
                  </a:lnTo>
                  <a:close/>
                  <a:moveTo>
                    <a:pt x="1551456" y="160050"/>
                  </a:moveTo>
                  <a:cubicBezTo>
                    <a:pt x="1571128" y="160050"/>
                    <a:pt x="1588118" y="175250"/>
                    <a:pt x="1579176" y="210121"/>
                  </a:cubicBezTo>
                  <a:lnTo>
                    <a:pt x="1488861" y="234263"/>
                  </a:lnTo>
                  <a:cubicBezTo>
                    <a:pt x="1503168" y="190450"/>
                    <a:pt x="1529995" y="160050"/>
                    <a:pt x="1551456" y="160050"/>
                  </a:cubicBezTo>
                  <a:moveTo>
                    <a:pt x="1601531" y="306688"/>
                  </a:moveTo>
                  <a:lnTo>
                    <a:pt x="1583647" y="306688"/>
                  </a:lnTo>
                  <a:cubicBezTo>
                    <a:pt x="1561292" y="333512"/>
                    <a:pt x="1536254" y="354971"/>
                    <a:pt x="1512110" y="354971"/>
                  </a:cubicBezTo>
                  <a:cubicBezTo>
                    <a:pt x="1487072" y="354971"/>
                    <a:pt x="1474554" y="339771"/>
                    <a:pt x="1474554" y="306688"/>
                  </a:cubicBezTo>
                  <a:cubicBezTo>
                    <a:pt x="1474554" y="293276"/>
                    <a:pt x="1476342" y="278970"/>
                    <a:pt x="1479025" y="266452"/>
                  </a:cubicBezTo>
                  <a:lnTo>
                    <a:pt x="1625675" y="218168"/>
                  </a:lnTo>
                  <a:cubicBezTo>
                    <a:pt x="1654290" y="150214"/>
                    <a:pt x="1619416" y="120708"/>
                    <a:pt x="1579176" y="120708"/>
                  </a:cubicBezTo>
                  <a:cubicBezTo>
                    <a:pt x="1509428" y="120708"/>
                    <a:pt x="1430737" y="242310"/>
                    <a:pt x="1430737" y="337982"/>
                  </a:cubicBezTo>
                  <a:cubicBezTo>
                    <a:pt x="1430737" y="383583"/>
                    <a:pt x="1452198" y="408619"/>
                    <a:pt x="1486178" y="408619"/>
                  </a:cubicBezTo>
                  <a:cubicBezTo>
                    <a:pt x="1526418" y="408619"/>
                    <a:pt x="1567551" y="370171"/>
                    <a:pt x="1601531" y="306688"/>
                  </a:cubicBezTo>
                  <a:moveTo>
                    <a:pt x="1578282" y="88519"/>
                  </a:moveTo>
                  <a:lnTo>
                    <a:pt x="1661444" y="12518"/>
                  </a:lnTo>
                  <a:lnTo>
                    <a:pt x="1661444" y="1788"/>
                  </a:lnTo>
                  <a:lnTo>
                    <a:pt x="1606002" y="1788"/>
                  </a:lnTo>
                  <a:lnTo>
                    <a:pt x="1556821" y="89413"/>
                  </a:lnTo>
                  <a:lnTo>
                    <a:pt x="1578282" y="89413"/>
                  </a:lnTo>
                  <a:close/>
                  <a:moveTo>
                    <a:pt x="1266202" y="160944"/>
                  </a:moveTo>
                  <a:lnTo>
                    <a:pt x="1315384" y="160944"/>
                  </a:lnTo>
                  <a:lnTo>
                    <a:pt x="1238482" y="371959"/>
                  </a:lnTo>
                  <a:cubicBezTo>
                    <a:pt x="1231328" y="389842"/>
                    <a:pt x="1241165" y="407725"/>
                    <a:pt x="1259943" y="407725"/>
                  </a:cubicBezTo>
                  <a:cubicBezTo>
                    <a:pt x="1314490" y="407725"/>
                    <a:pt x="1380661" y="361230"/>
                    <a:pt x="1404805" y="295064"/>
                  </a:cubicBezTo>
                  <a:lnTo>
                    <a:pt x="1391392" y="295064"/>
                  </a:lnTo>
                  <a:cubicBezTo>
                    <a:pt x="1371719" y="322782"/>
                    <a:pt x="1328797" y="353183"/>
                    <a:pt x="1296606" y="359441"/>
                  </a:cubicBezTo>
                  <a:lnTo>
                    <a:pt x="1367248" y="160944"/>
                  </a:lnTo>
                  <a:lnTo>
                    <a:pt x="1439679" y="160944"/>
                  </a:lnTo>
                  <a:lnTo>
                    <a:pt x="1448621" y="130543"/>
                  </a:lnTo>
                  <a:lnTo>
                    <a:pt x="1377979" y="130543"/>
                  </a:lnTo>
                  <a:lnTo>
                    <a:pt x="1404805" y="54542"/>
                  </a:lnTo>
                  <a:lnTo>
                    <a:pt x="1377085" y="54542"/>
                  </a:lnTo>
                  <a:lnTo>
                    <a:pt x="1327009" y="130543"/>
                  </a:lnTo>
                  <a:lnTo>
                    <a:pt x="1267097" y="138591"/>
                  </a:lnTo>
                  <a:lnTo>
                    <a:pt x="1267097" y="160944"/>
                  </a:lnTo>
                  <a:close/>
                  <a:moveTo>
                    <a:pt x="1241165" y="185086"/>
                  </a:moveTo>
                  <a:cubicBezTo>
                    <a:pt x="1251001" y="150214"/>
                    <a:pt x="1245636" y="120708"/>
                    <a:pt x="1219703" y="120708"/>
                  </a:cubicBezTo>
                  <a:cubicBezTo>
                    <a:pt x="1186618" y="120708"/>
                    <a:pt x="1175887" y="143061"/>
                    <a:pt x="1143696" y="212804"/>
                  </a:cubicBezTo>
                  <a:lnTo>
                    <a:pt x="1143696" y="173462"/>
                  </a:lnTo>
                  <a:cubicBezTo>
                    <a:pt x="1143696" y="145744"/>
                    <a:pt x="1134753" y="120708"/>
                    <a:pt x="1109716" y="120708"/>
                  </a:cubicBezTo>
                  <a:cubicBezTo>
                    <a:pt x="1080207" y="120708"/>
                    <a:pt x="1053380" y="167203"/>
                    <a:pt x="1031919" y="211910"/>
                  </a:cubicBezTo>
                  <a:lnTo>
                    <a:pt x="1045332" y="211910"/>
                  </a:lnTo>
                  <a:cubicBezTo>
                    <a:pt x="1059640" y="191344"/>
                    <a:pt x="1073053" y="178827"/>
                    <a:pt x="1083783" y="178827"/>
                  </a:cubicBezTo>
                  <a:cubicBezTo>
                    <a:pt x="1096302" y="178827"/>
                    <a:pt x="1103456" y="198498"/>
                    <a:pt x="1083783" y="242310"/>
                  </a:cubicBezTo>
                  <a:lnTo>
                    <a:pt x="1026554" y="369277"/>
                  </a:lnTo>
                  <a:cubicBezTo>
                    <a:pt x="1015823" y="393419"/>
                    <a:pt x="1027448" y="408619"/>
                    <a:pt x="1050698" y="408619"/>
                  </a:cubicBezTo>
                  <a:cubicBezTo>
                    <a:pt x="1065005" y="408619"/>
                    <a:pt x="1071264" y="405042"/>
                    <a:pt x="1077524" y="389842"/>
                  </a:cubicBezTo>
                  <a:lnTo>
                    <a:pt x="1133859" y="241416"/>
                  </a:lnTo>
                  <a:cubicBezTo>
                    <a:pt x="1149955" y="221745"/>
                    <a:pt x="1164262" y="204756"/>
                    <a:pt x="1182147" y="185980"/>
                  </a:cubicBezTo>
                  <a:lnTo>
                    <a:pt x="1241165" y="185980"/>
                  </a:lnTo>
                  <a:close/>
                  <a:moveTo>
                    <a:pt x="929085" y="160050"/>
                  </a:moveTo>
                  <a:cubicBezTo>
                    <a:pt x="948758" y="160050"/>
                    <a:pt x="965748" y="175250"/>
                    <a:pt x="956805" y="210121"/>
                  </a:cubicBezTo>
                  <a:lnTo>
                    <a:pt x="866490" y="234263"/>
                  </a:lnTo>
                  <a:cubicBezTo>
                    <a:pt x="880798" y="190450"/>
                    <a:pt x="907624" y="160050"/>
                    <a:pt x="929085" y="160050"/>
                  </a:cubicBezTo>
                  <a:moveTo>
                    <a:pt x="979161" y="306688"/>
                  </a:moveTo>
                  <a:lnTo>
                    <a:pt x="961277" y="306688"/>
                  </a:lnTo>
                  <a:cubicBezTo>
                    <a:pt x="938921" y="333512"/>
                    <a:pt x="913883" y="354971"/>
                    <a:pt x="889740" y="354971"/>
                  </a:cubicBezTo>
                  <a:cubicBezTo>
                    <a:pt x="864702" y="354971"/>
                    <a:pt x="852183" y="339771"/>
                    <a:pt x="852183" y="306688"/>
                  </a:cubicBezTo>
                  <a:cubicBezTo>
                    <a:pt x="852183" y="293276"/>
                    <a:pt x="853971" y="278970"/>
                    <a:pt x="856654" y="266452"/>
                  </a:cubicBezTo>
                  <a:lnTo>
                    <a:pt x="1003304" y="218168"/>
                  </a:lnTo>
                  <a:cubicBezTo>
                    <a:pt x="1031919" y="150214"/>
                    <a:pt x="997939" y="120708"/>
                    <a:pt x="956805" y="120708"/>
                  </a:cubicBezTo>
                  <a:cubicBezTo>
                    <a:pt x="887057" y="120708"/>
                    <a:pt x="808367" y="242310"/>
                    <a:pt x="808367" y="337982"/>
                  </a:cubicBezTo>
                  <a:cubicBezTo>
                    <a:pt x="808367" y="383583"/>
                    <a:pt x="829828" y="408619"/>
                    <a:pt x="863808" y="408619"/>
                  </a:cubicBezTo>
                  <a:cubicBezTo>
                    <a:pt x="904047" y="408619"/>
                    <a:pt x="945181" y="370171"/>
                    <a:pt x="979161" y="306688"/>
                  </a:cubicBezTo>
                  <a:moveTo>
                    <a:pt x="637572" y="365700"/>
                  </a:moveTo>
                  <a:cubicBezTo>
                    <a:pt x="623265" y="365700"/>
                    <a:pt x="602698" y="352288"/>
                    <a:pt x="602698" y="340665"/>
                  </a:cubicBezTo>
                  <a:cubicBezTo>
                    <a:pt x="602698" y="337088"/>
                    <a:pt x="608958" y="320100"/>
                    <a:pt x="617005" y="299535"/>
                  </a:cubicBezTo>
                  <a:lnTo>
                    <a:pt x="640255" y="236945"/>
                  </a:lnTo>
                  <a:cubicBezTo>
                    <a:pt x="665293" y="206545"/>
                    <a:pt x="704638" y="173462"/>
                    <a:pt x="726993" y="173462"/>
                  </a:cubicBezTo>
                  <a:cubicBezTo>
                    <a:pt x="740406" y="173462"/>
                    <a:pt x="750243" y="182403"/>
                    <a:pt x="750243" y="201180"/>
                  </a:cubicBezTo>
                  <a:cubicBezTo>
                    <a:pt x="749349" y="260193"/>
                    <a:pt x="695696" y="365700"/>
                    <a:pt x="637572" y="365700"/>
                  </a:cubicBezTo>
                  <a:moveTo>
                    <a:pt x="800319" y="178827"/>
                  </a:moveTo>
                  <a:cubicBezTo>
                    <a:pt x="800319" y="135908"/>
                    <a:pt x="789588" y="119814"/>
                    <a:pt x="759185" y="119814"/>
                  </a:cubicBezTo>
                  <a:cubicBezTo>
                    <a:pt x="721628" y="119814"/>
                    <a:pt x="686754" y="160050"/>
                    <a:pt x="650985" y="208333"/>
                  </a:cubicBezTo>
                  <a:lnTo>
                    <a:pt x="726099" y="6259"/>
                  </a:lnTo>
                  <a:lnTo>
                    <a:pt x="721628" y="0"/>
                  </a:lnTo>
                  <a:lnTo>
                    <a:pt x="628630" y="10730"/>
                  </a:lnTo>
                  <a:lnTo>
                    <a:pt x="628630" y="21459"/>
                  </a:lnTo>
                  <a:lnTo>
                    <a:pt x="646514" y="34871"/>
                  </a:lnTo>
                  <a:cubicBezTo>
                    <a:pt x="662610" y="47389"/>
                    <a:pt x="657245" y="59907"/>
                    <a:pt x="642938" y="99249"/>
                  </a:cubicBezTo>
                  <a:lnTo>
                    <a:pt x="561564" y="312947"/>
                  </a:lnTo>
                  <a:cubicBezTo>
                    <a:pt x="554411" y="330829"/>
                    <a:pt x="546363" y="352288"/>
                    <a:pt x="546363" y="357653"/>
                  </a:cubicBezTo>
                  <a:cubicBezTo>
                    <a:pt x="546363" y="382689"/>
                    <a:pt x="580343" y="406831"/>
                    <a:pt x="611640" y="406831"/>
                  </a:cubicBezTo>
                  <a:cubicBezTo>
                    <a:pt x="682283" y="408619"/>
                    <a:pt x="800319" y="278970"/>
                    <a:pt x="800319" y="178827"/>
                  </a:cubicBezTo>
                  <a:moveTo>
                    <a:pt x="525796" y="151108"/>
                  </a:moveTo>
                  <a:cubicBezTo>
                    <a:pt x="531161" y="131438"/>
                    <a:pt x="518642" y="120708"/>
                    <a:pt x="507912" y="120708"/>
                  </a:cubicBezTo>
                  <a:cubicBezTo>
                    <a:pt x="465884" y="120708"/>
                    <a:pt x="414914" y="159156"/>
                    <a:pt x="395241" y="211910"/>
                  </a:cubicBezTo>
                  <a:lnTo>
                    <a:pt x="408654" y="211910"/>
                  </a:lnTo>
                  <a:cubicBezTo>
                    <a:pt x="422067" y="192239"/>
                    <a:pt x="445317" y="170779"/>
                    <a:pt x="467672" y="167203"/>
                  </a:cubicBezTo>
                  <a:lnTo>
                    <a:pt x="386299" y="378218"/>
                  </a:lnTo>
                  <a:cubicBezTo>
                    <a:pt x="379145" y="397889"/>
                    <a:pt x="393453" y="408619"/>
                    <a:pt x="404183" y="408619"/>
                  </a:cubicBezTo>
                  <a:cubicBezTo>
                    <a:pt x="444423" y="408619"/>
                    <a:pt x="491816" y="370171"/>
                    <a:pt x="511489" y="317417"/>
                  </a:cubicBezTo>
                  <a:lnTo>
                    <a:pt x="498075" y="317417"/>
                  </a:lnTo>
                  <a:cubicBezTo>
                    <a:pt x="484662" y="337088"/>
                    <a:pt x="461413" y="358547"/>
                    <a:pt x="439057" y="362124"/>
                  </a:cubicBezTo>
                  <a:close/>
                  <a:moveTo>
                    <a:pt x="534738" y="67060"/>
                  </a:moveTo>
                  <a:cubicBezTo>
                    <a:pt x="552622" y="67060"/>
                    <a:pt x="567824" y="51860"/>
                    <a:pt x="567824" y="33977"/>
                  </a:cubicBezTo>
                  <a:cubicBezTo>
                    <a:pt x="567824" y="16094"/>
                    <a:pt x="552622" y="894"/>
                    <a:pt x="534738" y="894"/>
                  </a:cubicBezTo>
                  <a:cubicBezTo>
                    <a:pt x="523113" y="894"/>
                    <a:pt x="512383" y="7153"/>
                    <a:pt x="506123" y="16989"/>
                  </a:cubicBezTo>
                  <a:cubicBezTo>
                    <a:pt x="499864" y="26824"/>
                    <a:pt x="499864" y="40236"/>
                    <a:pt x="506123" y="50966"/>
                  </a:cubicBezTo>
                  <a:cubicBezTo>
                    <a:pt x="512383" y="60801"/>
                    <a:pt x="523113" y="67954"/>
                    <a:pt x="534738" y="67060"/>
                  </a:cubicBezTo>
                  <a:moveTo>
                    <a:pt x="328175" y="26824"/>
                  </a:moveTo>
                  <a:lnTo>
                    <a:pt x="135026" y="26824"/>
                  </a:lnTo>
                  <a:lnTo>
                    <a:pt x="129661" y="42918"/>
                  </a:lnTo>
                  <a:cubicBezTo>
                    <a:pt x="185996" y="54542"/>
                    <a:pt x="191361" y="59907"/>
                    <a:pt x="165429" y="133226"/>
                  </a:cubicBezTo>
                  <a:lnTo>
                    <a:pt x="107305" y="291487"/>
                  </a:lnTo>
                  <a:cubicBezTo>
                    <a:pt x="80479" y="363912"/>
                    <a:pt x="69748" y="370171"/>
                    <a:pt x="4471" y="381795"/>
                  </a:cubicBezTo>
                  <a:lnTo>
                    <a:pt x="0" y="397889"/>
                  </a:lnTo>
                  <a:lnTo>
                    <a:pt x="293301" y="397889"/>
                  </a:lnTo>
                  <a:lnTo>
                    <a:pt x="356790" y="284334"/>
                  </a:lnTo>
                  <a:lnTo>
                    <a:pt x="334435" y="284334"/>
                  </a:lnTo>
                  <a:cubicBezTo>
                    <a:pt x="297772" y="324570"/>
                    <a:pt x="255744" y="375536"/>
                    <a:pt x="190467" y="375536"/>
                  </a:cubicBezTo>
                  <a:cubicBezTo>
                    <a:pt x="141285" y="375536"/>
                    <a:pt x="134132" y="366595"/>
                    <a:pt x="161852" y="290593"/>
                  </a:cubicBezTo>
                  <a:lnTo>
                    <a:pt x="219976" y="132332"/>
                  </a:lnTo>
                  <a:cubicBezTo>
                    <a:pt x="246802" y="59907"/>
                    <a:pt x="257533" y="53648"/>
                    <a:pt x="322810" y="42024"/>
                  </a:cubicBezTo>
                  <a:close/>
                </a:path>
              </a:pathLst>
            </a:custGeom>
            <a:solidFill>
              <a:srgbClr val="000000"/>
            </a:solidFill>
            <a:ln w="893" cap="flat">
              <a:noFill/>
              <a:prstDash val="solid"/>
              <a:miter/>
            </a:ln>
          </p:spPr>
          <p:txBody>
            <a:bodyPr rtlCol="0" anchor="ctr"/>
            <a:lstStyle/>
            <a:p>
              <a:endParaRPr lang="fr-FR"/>
            </a:p>
          </p:txBody>
        </p:sp>
      </p:grpSp>
      <p:cxnSp>
        <p:nvCxnSpPr>
          <p:cNvPr id="105" name="Connecteur droit 104">
            <a:extLst>
              <a:ext uri="{FF2B5EF4-FFF2-40B4-BE49-F238E27FC236}">
                <a16:creationId xmlns:a16="http://schemas.microsoft.com/office/drawing/2014/main" id="{6F701B75-FA18-D27B-8120-48DEC9CB8B65}"/>
              </a:ext>
            </a:extLst>
          </p:cNvPr>
          <p:cNvCxnSpPr>
            <a:cxnSpLocks/>
          </p:cNvCxnSpPr>
          <p:nvPr userDrawn="1"/>
        </p:nvCxnSpPr>
        <p:spPr>
          <a:xfrm flipH="1">
            <a:off x="357115" y="6149975"/>
            <a:ext cx="3047" cy="708024"/>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Espace réservé pour une image  8">
            <a:extLst>
              <a:ext uri="{FF2B5EF4-FFF2-40B4-BE49-F238E27FC236}">
                <a16:creationId xmlns:a16="http://schemas.microsoft.com/office/drawing/2014/main" id="{BA55CAEE-C49A-BFA7-3E76-681BAA431AF4}"/>
              </a:ext>
            </a:extLst>
          </p:cNvPr>
          <p:cNvSpPr>
            <a:spLocks noGrp="1"/>
          </p:cNvSpPr>
          <p:nvPr>
            <p:ph type="pic" sz="quarter" idx="14"/>
          </p:nvPr>
        </p:nvSpPr>
        <p:spPr>
          <a:xfrm>
            <a:off x="6294922" y="365125"/>
            <a:ext cx="5373617" cy="5634035"/>
          </a:xfrm>
          <a:solidFill>
            <a:schemeClr val="bg1">
              <a:lumMod val="85000"/>
            </a:schemeClr>
          </a:solidFill>
        </p:spPr>
        <p:txBody>
          <a:bodyPr/>
          <a:lstStyle/>
          <a:p>
            <a:endParaRPr lang="fr-FR" dirty="0"/>
          </a:p>
        </p:txBody>
      </p:sp>
      <p:sp>
        <p:nvSpPr>
          <p:cNvPr id="6" name="Espace réservé du numéro de diapositive 5">
            <a:extLst>
              <a:ext uri="{FF2B5EF4-FFF2-40B4-BE49-F238E27FC236}">
                <a16:creationId xmlns:a16="http://schemas.microsoft.com/office/drawing/2014/main" id="{19D35F3B-B88B-6257-E779-8E313D975080}"/>
              </a:ext>
            </a:extLst>
          </p:cNvPr>
          <p:cNvSpPr>
            <a:spLocks noGrp="1"/>
          </p:cNvSpPr>
          <p:nvPr>
            <p:ph type="sldNum" sz="quarter" idx="12"/>
          </p:nvPr>
        </p:nvSpPr>
        <p:spPr>
          <a:xfrm>
            <a:off x="11835420" y="6319201"/>
            <a:ext cx="365127" cy="365125"/>
          </a:xfrm>
        </p:spPr>
        <p:txBody>
          <a:bodyPr/>
          <a:lstStyle>
            <a:lvl1pPr>
              <a:defRPr>
                <a:solidFill>
                  <a:schemeClr val="tx1">
                    <a:lumMod val="65000"/>
                    <a:lumOff val="35000"/>
                  </a:schemeClr>
                </a:solidFill>
              </a:defRPr>
            </a:lvl1pPr>
          </a:lstStyle>
          <a:p>
            <a:fld id="{6E739F3C-2768-A14F-A11C-037BCBCB7D23}" type="slidenum">
              <a:rPr lang="fr-FR" smtClean="0"/>
              <a:pPr/>
              <a:t>‹N°›</a:t>
            </a:fld>
            <a:endParaRPr lang="fr-FR" dirty="0"/>
          </a:p>
        </p:txBody>
      </p:sp>
      <p:sp>
        <p:nvSpPr>
          <p:cNvPr id="8" name="Forme libre 7">
            <a:extLst>
              <a:ext uri="{FF2B5EF4-FFF2-40B4-BE49-F238E27FC236}">
                <a16:creationId xmlns:a16="http://schemas.microsoft.com/office/drawing/2014/main" id="{FEEF07B0-130F-9322-8AFC-C6617DDE9EAF}"/>
              </a:ext>
            </a:extLst>
          </p:cNvPr>
          <p:cNvSpPr/>
          <p:nvPr userDrawn="1"/>
        </p:nvSpPr>
        <p:spPr>
          <a:xfrm>
            <a:off x="11826875" y="6303211"/>
            <a:ext cx="415636" cy="403761"/>
          </a:xfrm>
          <a:custGeom>
            <a:avLst/>
            <a:gdLst>
              <a:gd name="connsiteX0" fmla="*/ 201881 w 415636"/>
              <a:gd name="connsiteY0" fmla="*/ 0 h 403761"/>
              <a:gd name="connsiteX1" fmla="*/ 415636 w 415636"/>
              <a:gd name="connsiteY1" fmla="*/ 0 h 403761"/>
              <a:gd name="connsiteX2" fmla="*/ 415636 w 415636"/>
              <a:gd name="connsiteY2" fmla="*/ 403761 h 403761"/>
              <a:gd name="connsiteX3" fmla="*/ 201881 w 415636"/>
              <a:gd name="connsiteY3" fmla="*/ 403761 h 403761"/>
              <a:gd name="connsiteX4" fmla="*/ 4101 w 415636"/>
              <a:gd name="connsiteY4" fmla="*/ 242566 h 403761"/>
              <a:gd name="connsiteX5" fmla="*/ 0 w 415636"/>
              <a:gd name="connsiteY5" fmla="*/ 201881 h 403761"/>
              <a:gd name="connsiteX6" fmla="*/ 4101 w 415636"/>
              <a:gd name="connsiteY6" fmla="*/ 161195 h 403761"/>
              <a:gd name="connsiteX7" fmla="*/ 201881 w 415636"/>
              <a:gd name="connsiteY7" fmla="*/ 0 h 403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5636" h="403761">
                <a:moveTo>
                  <a:pt x="201881" y="0"/>
                </a:moveTo>
                <a:lnTo>
                  <a:pt x="415636" y="0"/>
                </a:lnTo>
                <a:lnTo>
                  <a:pt x="415636" y="403761"/>
                </a:lnTo>
                <a:lnTo>
                  <a:pt x="201881" y="403761"/>
                </a:lnTo>
                <a:cubicBezTo>
                  <a:pt x="104322" y="403761"/>
                  <a:pt x="22926" y="334560"/>
                  <a:pt x="4101" y="242566"/>
                </a:cubicBezTo>
                <a:lnTo>
                  <a:pt x="0" y="201881"/>
                </a:lnTo>
                <a:lnTo>
                  <a:pt x="4101" y="161195"/>
                </a:lnTo>
                <a:cubicBezTo>
                  <a:pt x="22926" y="69201"/>
                  <a:pt x="104322" y="0"/>
                  <a:pt x="201881" y="0"/>
                </a:cubicBezTo>
                <a:close/>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4" name="Espace réservé du texte 24">
            <a:extLst>
              <a:ext uri="{FF2B5EF4-FFF2-40B4-BE49-F238E27FC236}">
                <a16:creationId xmlns:a16="http://schemas.microsoft.com/office/drawing/2014/main" id="{2FFD16B1-F5AA-247F-1FE8-E96F90759D9C}"/>
              </a:ext>
            </a:extLst>
          </p:cNvPr>
          <p:cNvSpPr>
            <a:spLocks noGrp="1"/>
          </p:cNvSpPr>
          <p:nvPr>
            <p:ph type="body" sz="quarter" idx="45"/>
          </p:nvPr>
        </p:nvSpPr>
        <p:spPr>
          <a:xfrm>
            <a:off x="346075" y="1806576"/>
            <a:ext cx="5749925" cy="4184650"/>
          </a:xfr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p:txBody>
      </p:sp>
      <p:cxnSp>
        <p:nvCxnSpPr>
          <p:cNvPr id="3" name="Connecteur droit 2">
            <a:extLst>
              <a:ext uri="{FF2B5EF4-FFF2-40B4-BE49-F238E27FC236}">
                <a16:creationId xmlns:a16="http://schemas.microsoft.com/office/drawing/2014/main" id="{84CC95E4-78D0-8167-B5E6-C19F6D117AB8}"/>
              </a:ext>
            </a:extLst>
          </p:cNvPr>
          <p:cNvCxnSpPr>
            <a:cxnSpLocks/>
          </p:cNvCxnSpPr>
          <p:nvPr userDrawn="1"/>
        </p:nvCxnSpPr>
        <p:spPr>
          <a:xfrm>
            <a:off x="1960396" y="6153150"/>
            <a:ext cx="0" cy="70493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 name="Groupe 6">
            <a:extLst>
              <a:ext uri="{FF2B5EF4-FFF2-40B4-BE49-F238E27FC236}">
                <a16:creationId xmlns:a16="http://schemas.microsoft.com/office/drawing/2014/main" id="{0BA45368-06AA-97FD-FEBB-A4540D62A433}"/>
              </a:ext>
            </a:extLst>
          </p:cNvPr>
          <p:cNvGrpSpPr/>
          <p:nvPr userDrawn="1"/>
        </p:nvGrpSpPr>
        <p:grpSpPr>
          <a:xfrm>
            <a:off x="1274524" y="6279025"/>
            <a:ext cx="517010" cy="449924"/>
            <a:chOff x="1301606" y="6252162"/>
            <a:chExt cx="462845" cy="402788"/>
          </a:xfrm>
          <a:solidFill>
            <a:srgbClr val="004F91"/>
          </a:solidFill>
        </p:grpSpPr>
        <p:sp>
          <p:nvSpPr>
            <p:cNvPr id="21" name="Forme libre 20">
              <a:extLst>
                <a:ext uri="{FF2B5EF4-FFF2-40B4-BE49-F238E27FC236}">
                  <a16:creationId xmlns:a16="http://schemas.microsoft.com/office/drawing/2014/main" id="{3349942C-76DA-8609-F37A-4034426C74FE}"/>
                </a:ext>
              </a:extLst>
            </p:cNvPr>
            <p:cNvSpPr/>
            <p:nvPr/>
          </p:nvSpPr>
          <p:spPr>
            <a:xfrm>
              <a:off x="1434300" y="6252162"/>
              <a:ext cx="199811" cy="269202"/>
            </a:xfrm>
            <a:custGeom>
              <a:avLst/>
              <a:gdLst>
                <a:gd name="connsiteX0" fmla="*/ 1235075 w 1563369"/>
                <a:gd name="connsiteY0" fmla="*/ 1745615 h 2106294"/>
                <a:gd name="connsiteX1" fmla="*/ 708660 w 1563369"/>
                <a:gd name="connsiteY1" fmla="*/ 1172845 h 2106294"/>
                <a:gd name="connsiteX2" fmla="*/ 708660 w 1563369"/>
                <a:gd name="connsiteY2" fmla="*/ 0 h 2106294"/>
                <a:gd name="connsiteX3" fmla="*/ 626110 w 1563369"/>
                <a:gd name="connsiteY3" fmla="*/ 0 h 2106294"/>
                <a:gd name="connsiteX4" fmla="*/ 626110 w 1563369"/>
                <a:gd name="connsiteY4" fmla="*/ 624840 h 2106294"/>
                <a:gd name="connsiteX5" fmla="*/ 0 w 1563369"/>
                <a:gd name="connsiteY5" fmla="*/ 1355725 h 2106294"/>
                <a:gd name="connsiteX6" fmla="*/ 811530 w 1563369"/>
                <a:gd name="connsiteY6" fmla="*/ 2106295 h 2106294"/>
                <a:gd name="connsiteX7" fmla="*/ 1563370 w 1563369"/>
                <a:gd name="connsiteY7" fmla="*/ 1634490 h 2106294"/>
                <a:gd name="connsiteX8" fmla="*/ 1235075 w 1563369"/>
                <a:gd name="connsiteY8" fmla="*/ 1745615 h 2106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3369" h="2106294">
                  <a:moveTo>
                    <a:pt x="1235075" y="1745615"/>
                  </a:moveTo>
                  <a:cubicBezTo>
                    <a:pt x="986155" y="1741805"/>
                    <a:pt x="708660" y="1526540"/>
                    <a:pt x="708660" y="1172845"/>
                  </a:cubicBezTo>
                  <a:lnTo>
                    <a:pt x="708660" y="0"/>
                  </a:lnTo>
                  <a:lnTo>
                    <a:pt x="626110" y="0"/>
                  </a:lnTo>
                  <a:lnTo>
                    <a:pt x="626110" y="624840"/>
                  </a:lnTo>
                  <a:cubicBezTo>
                    <a:pt x="267335" y="702945"/>
                    <a:pt x="0" y="1000125"/>
                    <a:pt x="0" y="1355725"/>
                  </a:cubicBezTo>
                  <a:cubicBezTo>
                    <a:pt x="0" y="1770380"/>
                    <a:pt x="362585" y="2106295"/>
                    <a:pt x="811530" y="2106295"/>
                  </a:cubicBezTo>
                  <a:cubicBezTo>
                    <a:pt x="1152525" y="2106295"/>
                    <a:pt x="1443355" y="1910715"/>
                    <a:pt x="1563370" y="1634490"/>
                  </a:cubicBezTo>
                  <a:cubicBezTo>
                    <a:pt x="1486535" y="1701165"/>
                    <a:pt x="1355090" y="1747520"/>
                    <a:pt x="1235075" y="1745615"/>
                  </a:cubicBezTo>
                </a:path>
              </a:pathLst>
            </a:custGeom>
            <a:grpFill/>
            <a:ln w="6350" cap="flat">
              <a:noFill/>
              <a:prstDash val="solid"/>
              <a:miter/>
            </a:ln>
          </p:spPr>
          <p:txBody>
            <a:bodyPr rtlCol="0" anchor="ctr"/>
            <a:lstStyle/>
            <a:p>
              <a:endParaRPr lang="fr-FR" dirty="0"/>
            </a:p>
          </p:txBody>
        </p:sp>
        <p:sp>
          <p:nvSpPr>
            <p:cNvPr id="22" name="Forme libre 21">
              <a:extLst>
                <a:ext uri="{FF2B5EF4-FFF2-40B4-BE49-F238E27FC236}">
                  <a16:creationId xmlns:a16="http://schemas.microsoft.com/office/drawing/2014/main" id="{97E24A2A-8DA1-F6A7-5972-DCC83CB222A5}"/>
                </a:ext>
              </a:extLst>
            </p:cNvPr>
            <p:cNvSpPr/>
            <p:nvPr/>
          </p:nvSpPr>
          <p:spPr>
            <a:xfrm>
              <a:off x="1538669" y="6329417"/>
              <a:ext cx="92507" cy="83933"/>
            </a:xfrm>
            <a:custGeom>
              <a:avLst/>
              <a:gdLst>
                <a:gd name="connsiteX0" fmla="*/ 0 w 723792"/>
                <a:gd name="connsiteY0" fmla="*/ 698 h 656710"/>
                <a:gd name="connsiteX1" fmla="*/ 692785 w 723792"/>
                <a:gd name="connsiteY1" fmla="*/ 369633 h 656710"/>
                <a:gd name="connsiteX2" fmla="*/ 448310 w 723792"/>
                <a:gd name="connsiteY2" fmla="*/ 656653 h 656710"/>
                <a:gd name="connsiteX3" fmla="*/ 0 w 723792"/>
                <a:gd name="connsiteY3" fmla="*/ 698 h 656710"/>
              </a:gdLst>
              <a:ahLst/>
              <a:cxnLst>
                <a:cxn ang="0">
                  <a:pos x="connsiteX0" y="connsiteY0"/>
                </a:cxn>
                <a:cxn ang="0">
                  <a:pos x="connsiteX1" y="connsiteY1"/>
                </a:cxn>
                <a:cxn ang="0">
                  <a:pos x="connsiteX2" y="connsiteY2"/>
                </a:cxn>
                <a:cxn ang="0">
                  <a:pos x="connsiteX3" y="connsiteY3"/>
                </a:cxn>
              </a:cxnLst>
              <a:rect l="l" t="t" r="r" b="b"/>
              <a:pathLst>
                <a:path w="723792" h="656710">
                  <a:moveTo>
                    <a:pt x="0" y="698"/>
                  </a:moveTo>
                  <a:cubicBezTo>
                    <a:pt x="34290" y="-3747"/>
                    <a:pt x="450215" y="1968"/>
                    <a:pt x="692785" y="369633"/>
                  </a:cubicBezTo>
                  <a:cubicBezTo>
                    <a:pt x="774700" y="493458"/>
                    <a:pt x="694690" y="648398"/>
                    <a:pt x="448310" y="656653"/>
                  </a:cubicBezTo>
                  <a:cubicBezTo>
                    <a:pt x="360680" y="659193"/>
                    <a:pt x="46355" y="579818"/>
                    <a:pt x="0" y="698"/>
                  </a:cubicBezTo>
                </a:path>
              </a:pathLst>
            </a:custGeom>
            <a:grpFill/>
            <a:ln w="6350" cap="flat">
              <a:noFill/>
              <a:prstDash val="solid"/>
              <a:miter/>
            </a:ln>
          </p:spPr>
          <p:txBody>
            <a:bodyPr rtlCol="0" anchor="ctr"/>
            <a:lstStyle/>
            <a:p>
              <a:endParaRPr lang="fr-FR"/>
            </a:p>
          </p:txBody>
        </p:sp>
        <p:sp>
          <p:nvSpPr>
            <p:cNvPr id="23" name="Forme libre 22">
              <a:extLst>
                <a:ext uri="{FF2B5EF4-FFF2-40B4-BE49-F238E27FC236}">
                  <a16:creationId xmlns:a16="http://schemas.microsoft.com/office/drawing/2014/main" id="{CF7B17CA-3F13-3086-E8F0-C919C97926B6}"/>
                </a:ext>
              </a:extLst>
            </p:cNvPr>
            <p:cNvSpPr/>
            <p:nvPr/>
          </p:nvSpPr>
          <p:spPr>
            <a:xfrm>
              <a:off x="1416851" y="6550012"/>
              <a:ext cx="107778" cy="104856"/>
            </a:xfrm>
            <a:custGeom>
              <a:avLst/>
              <a:gdLst>
                <a:gd name="connsiteX0" fmla="*/ 421640 w 843281"/>
                <a:gd name="connsiteY0" fmla="*/ 0 h 820420"/>
                <a:gd name="connsiteX1" fmla="*/ 0 w 843281"/>
                <a:gd name="connsiteY1" fmla="*/ 398145 h 820420"/>
                <a:gd name="connsiteX2" fmla="*/ 0 w 843281"/>
                <a:gd name="connsiteY2" fmla="*/ 820420 h 820420"/>
                <a:gd name="connsiteX3" fmla="*/ 187325 w 843281"/>
                <a:gd name="connsiteY3" fmla="*/ 820420 h 820420"/>
                <a:gd name="connsiteX4" fmla="*/ 187325 w 843281"/>
                <a:gd name="connsiteY4" fmla="*/ 401320 h 820420"/>
                <a:gd name="connsiteX5" fmla="*/ 421640 w 843281"/>
                <a:gd name="connsiteY5" fmla="*/ 142875 h 820420"/>
                <a:gd name="connsiteX6" fmla="*/ 655955 w 843281"/>
                <a:gd name="connsiteY6" fmla="*/ 401320 h 820420"/>
                <a:gd name="connsiteX7" fmla="*/ 655955 w 843281"/>
                <a:gd name="connsiteY7" fmla="*/ 820420 h 820420"/>
                <a:gd name="connsiteX8" fmla="*/ 843280 w 843281"/>
                <a:gd name="connsiteY8" fmla="*/ 820420 h 820420"/>
                <a:gd name="connsiteX9" fmla="*/ 843280 w 843281"/>
                <a:gd name="connsiteY9" fmla="*/ 398780 h 820420"/>
                <a:gd name="connsiteX10" fmla="*/ 421640 w 843281"/>
                <a:gd name="connsiteY10" fmla="*/ 0 h 820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3281" h="820420">
                  <a:moveTo>
                    <a:pt x="421640" y="0"/>
                  </a:moveTo>
                  <a:cubicBezTo>
                    <a:pt x="212090" y="0"/>
                    <a:pt x="0" y="86360"/>
                    <a:pt x="0" y="398145"/>
                  </a:cubicBezTo>
                  <a:lnTo>
                    <a:pt x="0" y="820420"/>
                  </a:lnTo>
                  <a:lnTo>
                    <a:pt x="187325" y="820420"/>
                  </a:lnTo>
                  <a:lnTo>
                    <a:pt x="187325" y="401320"/>
                  </a:lnTo>
                  <a:cubicBezTo>
                    <a:pt x="187325" y="191135"/>
                    <a:pt x="322580" y="142875"/>
                    <a:pt x="421640" y="142875"/>
                  </a:cubicBezTo>
                  <a:cubicBezTo>
                    <a:pt x="520700" y="142875"/>
                    <a:pt x="655955" y="191770"/>
                    <a:pt x="655955" y="401320"/>
                  </a:cubicBezTo>
                  <a:lnTo>
                    <a:pt x="655955" y="820420"/>
                  </a:lnTo>
                  <a:lnTo>
                    <a:pt x="843280" y="820420"/>
                  </a:lnTo>
                  <a:lnTo>
                    <a:pt x="843280" y="398780"/>
                  </a:lnTo>
                  <a:cubicBezTo>
                    <a:pt x="843915" y="86995"/>
                    <a:pt x="631825" y="0"/>
                    <a:pt x="421640" y="0"/>
                  </a:cubicBezTo>
                </a:path>
              </a:pathLst>
            </a:custGeom>
            <a:grpFill/>
            <a:ln w="6350" cap="flat">
              <a:noFill/>
              <a:prstDash val="solid"/>
              <a:miter/>
            </a:ln>
          </p:spPr>
          <p:txBody>
            <a:bodyPr rtlCol="0" anchor="ctr"/>
            <a:lstStyle/>
            <a:p>
              <a:endParaRPr lang="fr-FR"/>
            </a:p>
          </p:txBody>
        </p:sp>
        <p:sp>
          <p:nvSpPr>
            <p:cNvPr id="24" name="Forme libre 23">
              <a:extLst>
                <a:ext uri="{FF2B5EF4-FFF2-40B4-BE49-F238E27FC236}">
                  <a16:creationId xmlns:a16="http://schemas.microsoft.com/office/drawing/2014/main" id="{A82E2334-3101-B665-CA28-450B6F6BCFD5}"/>
                </a:ext>
              </a:extLst>
            </p:cNvPr>
            <p:cNvSpPr/>
            <p:nvPr/>
          </p:nvSpPr>
          <p:spPr>
            <a:xfrm>
              <a:off x="1301606" y="6552934"/>
              <a:ext cx="99581" cy="101935"/>
            </a:xfrm>
            <a:custGeom>
              <a:avLst/>
              <a:gdLst>
                <a:gd name="connsiteX0" fmla="*/ 0 w 779145"/>
                <a:gd name="connsiteY0" fmla="*/ 398780 h 797559"/>
                <a:gd name="connsiteX1" fmla="*/ 398145 w 779145"/>
                <a:gd name="connsiteY1" fmla="*/ 797560 h 797559"/>
                <a:gd name="connsiteX2" fmla="*/ 779145 w 779145"/>
                <a:gd name="connsiteY2" fmla="*/ 797560 h 797559"/>
                <a:gd name="connsiteX3" fmla="*/ 779145 w 779145"/>
                <a:gd name="connsiteY3" fmla="*/ 657860 h 797559"/>
                <a:gd name="connsiteX4" fmla="*/ 446405 w 779145"/>
                <a:gd name="connsiteY4" fmla="*/ 657860 h 797559"/>
                <a:gd name="connsiteX5" fmla="*/ 194945 w 779145"/>
                <a:gd name="connsiteY5" fmla="*/ 398780 h 797559"/>
                <a:gd name="connsiteX6" fmla="*/ 446405 w 779145"/>
                <a:gd name="connsiteY6" fmla="*/ 137795 h 797559"/>
                <a:gd name="connsiteX7" fmla="*/ 779145 w 779145"/>
                <a:gd name="connsiteY7" fmla="*/ 137795 h 797559"/>
                <a:gd name="connsiteX8" fmla="*/ 779145 w 779145"/>
                <a:gd name="connsiteY8" fmla="*/ 0 h 797559"/>
                <a:gd name="connsiteX9" fmla="*/ 398145 w 779145"/>
                <a:gd name="connsiteY9" fmla="*/ 0 h 797559"/>
                <a:gd name="connsiteX10" fmla="*/ 0 w 779145"/>
                <a:gd name="connsiteY10" fmla="*/ 398780 h 797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145" h="797559">
                  <a:moveTo>
                    <a:pt x="0" y="398780"/>
                  </a:moveTo>
                  <a:cubicBezTo>
                    <a:pt x="0" y="596900"/>
                    <a:pt x="86360" y="797560"/>
                    <a:pt x="398145" y="797560"/>
                  </a:cubicBezTo>
                  <a:lnTo>
                    <a:pt x="779145" y="797560"/>
                  </a:lnTo>
                  <a:lnTo>
                    <a:pt x="779145" y="657860"/>
                  </a:lnTo>
                  <a:lnTo>
                    <a:pt x="446405" y="657860"/>
                  </a:lnTo>
                  <a:cubicBezTo>
                    <a:pt x="236220" y="657860"/>
                    <a:pt x="194945" y="495935"/>
                    <a:pt x="194945" y="398780"/>
                  </a:cubicBezTo>
                  <a:cubicBezTo>
                    <a:pt x="194945" y="302260"/>
                    <a:pt x="236220" y="137795"/>
                    <a:pt x="446405" y="137795"/>
                  </a:cubicBezTo>
                  <a:lnTo>
                    <a:pt x="779145" y="137795"/>
                  </a:lnTo>
                  <a:lnTo>
                    <a:pt x="779145" y="0"/>
                  </a:lnTo>
                  <a:lnTo>
                    <a:pt x="398145" y="0"/>
                  </a:lnTo>
                  <a:cubicBezTo>
                    <a:pt x="86360" y="0"/>
                    <a:pt x="0" y="200660"/>
                    <a:pt x="0" y="398780"/>
                  </a:cubicBezTo>
                </a:path>
              </a:pathLst>
            </a:custGeom>
            <a:grpFill/>
            <a:ln w="6350" cap="flat">
              <a:noFill/>
              <a:prstDash val="solid"/>
              <a:miter/>
            </a:ln>
          </p:spPr>
          <p:txBody>
            <a:bodyPr rtlCol="0" anchor="ctr"/>
            <a:lstStyle/>
            <a:p>
              <a:endParaRPr lang="fr-FR"/>
            </a:p>
          </p:txBody>
        </p:sp>
        <p:sp>
          <p:nvSpPr>
            <p:cNvPr id="25" name="Forme libre 24">
              <a:extLst>
                <a:ext uri="{FF2B5EF4-FFF2-40B4-BE49-F238E27FC236}">
                  <a16:creationId xmlns:a16="http://schemas.microsoft.com/office/drawing/2014/main" id="{E16C6642-8595-F263-9B12-ED00CE3EAFFC}"/>
                </a:ext>
              </a:extLst>
            </p:cNvPr>
            <p:cNvSpPr/>
            <p:nvPr/>
          </p:nvSpPr>
          <p:spPr>
            <a:xfrm>
              <a:off x="1538994" y="6550094"/>
              <a:ext cx="108914" cy="104856"/>
            </a:xfrm>
            <a:custGeom>
              <a:avLst/>
              <a:gdLst>
                <a:gd name="connsiteX0" fmla="*/ 652145 w 852169"/>
                <a:gd name="connsiteY0" fmla="*/ 365125 h 820419"/>
                <a:gd name="connsiteX1" fmla="*/ 200025 w 852169"/>
                <a:gd name="connsiteY1" fmla="*/ 365125 h 820419"/>
                <a:gd name="connsiteX2" fmla="*/ 424180 w 852169"/>
                <a:gd name="connsiteY2" fmla="*/ 121920 h 820419"/>
                <a:gd name="connsiteX3" fmla="*/ 652145 w 852169"/>
                <a:gd name="connsiteY3" fmla="*/ 365125 h 820419"/>
                <a:gd name="connsiteX4" fmla="*/ 199390 w 852169"/>
                <a:gd name="connsiteY4" fmla="*/ 485775 h 820419"/>
                <a:gd name="connsiteX5" fmla="*/ 852170 w 852169"/>
                <a:gd name="connsiteY5" fmla="*/ 485775 h 820419"/>
                <a:gd name="connsiteX6" fmla="*/ 852170 w 852169"/>
                <a:gd name="connsiteY6" fmla="*/ 426720 h 820419"/>
                <a:gd name="connsiteX7" fmla="*/ 407670 w 852169"/>
                <a:gd name="connsiteY7" fmla="*/ 0 h 820419"/>
                <a:gd name="connsiteX8" fmla="*/ 0 w 852169"/>
                <a:gd name="connsiteY8" fmla="*/ 410210 h 820419"/>
                <a:gd name="connsiteX9" fmla="*/ 0 w 852169"/>
                <a:gd name="connsiteY9" fmla="*/ 421640 h 820419"/>
                <a:gd name="connsiteX10" fmla="*/ 398145 w 852169"/>
                <a:gd name="connsiteY10" fmla="*/ 820420 h 820419"/>
                <a:gd name="connsiteX11" fmla="*/ 828675 w 852169"/>
                <a:gd name="connsiteY11" fmla="*/ 820420 h 820419"/>
                <a:gd name="connsiteX12" fmla="*/ 828675 w 852169"/>
                <a:gd name="connsiteY12" fmla="*/ 680720 h 820419"/>
                <a:gd name="connsiteX13" fmla="*/ 447040 w 852169"/>
                <a:gd name="connsiteY13" fmla="*/ 680720 h 820419"/>
                <a:gd name="connsiteX14" fmla="*/ 199390 w 852169"/>
                <a:gd name="connsiteY14" fmla="*/ 485775 h 82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2169" h="820419">
                  <a:moveTo>
                    <a:pt x="652145" y="365125"/>
                  </a:moveTo>
                  <a:lnTo>
                    <a:pt x="200025" y="365125"/>
                  </a:lnTo>
                  <a:cubicBezTo>
                    <a:pt x="200025" y="297180"/>
                    <a:pt x="204470" y="121920"/>
                    <a:pt x="424180" y="121920"/>
                  </a:cubicBezTo>
                  <a:cubicBezTo>
                    <a:pt x="683895" y="121285"/>
                    <a:pt x="652145" y="365125"/>
                    <a:pt x="652145" y="365125"/>
                  </a:cubicBezTo>
                  <a:moveTo>
                    <a:pt x="199390" y="485775"/>
                  </a:moveTo>
                  <a:lnTo>
                    <a:pt x="852170" y="485775"/>
                  </a:lnTo>
                  <a:cubicBezTo>
                    <a:pt x="852170" y="463550"/>
                    <a:pt x="852170" y="426720"/>
                    <a:pt x="852170" y="426720"/>
                  </a:cubicBezTo>
                  <a:cubicBezTo>
                    <a:pt x="852170" y="71755"/>
                    <a:pt x="619125" y="0"/>
                    <a:pt x="407670" y="0"/>
                  </a:cubicBezTo>
                  <a:cubicBezTo>
                    <a:pt x="109855" y="0"/>
                    <a:pt x="0" y="212725"/>
                    <a:pt x="0" y="410210"/>
                  </a:cubicBezTo>
                  <a:lnTo>
                    <a:pt x="0" y="421640"/>
                  </a:lnTo>
                  <a:cubicBezTo>
                    <a:pt x="0" y="619760"/>
                    <a:pt x="86995" y="820420"/>
                    <a:pt x="398145" y="820420"/>
                  </a:cubicBezTo>
                  <a:lnTo>
                    <a:pt x="828675" y="820420"/>
                  </a:lnTo>
                  <a:lnTo>
                    <a:pt x="828675" y="680720"/>
                  </a:lnTo>
                  <a:lnTo>
                    <a:pt x="447040" y="680720"/>
                  </a:lnTo>
                  <a:cubicBezTo>
                    <a:pt x="271780" y="679450"/>
                    <a:pt x="213995" y="579120"/>
                    <a:pt x="199390" y="485775"/>
                  </a:cubicBezTo>
                </a:path>
              </a:pathLst>
            </a:custGeom>
            <a:grpFill/>
            <a:ln w="6350" cap="flat">
              <a:noFill/>
              <a:prstDash val="solid"/>
              <a:miter/>
            </a:ln>
          </p:spPr>
          <p:txBody>
            <a:bodyPr rtlCol="0" anchor="ctr"/>
            <a:lstStyle/>
            <a:p>
              <a:endParaRPr lang="fr-FR"/>
            </a:p>
          </p:txBody>
        </p:sp>
        <p:sp>
          <p:nvSpPr>
            <p:cNvPr id="26" name="Forme libre 25">
              <a:extLst>
                <a:ext uri="{FF2B5EF4-FFF2-40B4-BE49-F238E27FC236}">
                  <a16:creationId xmlns:a16="http://schemas.microsoft.com/office/drawing/2014/main" id="{C0FE9B43-34CF-39E3-9484-2390DC1C9F39}"/>
                </a:ext>
              </a:extLst>
            </p:cNvPr>
            <p:cNvSpPr/>
            <p:nvPr/>
          </p:nvSpPr>
          <p:spPr>
            <a:xfrm>
              <a:off x="1662192" y="6552934"/>
              <a:ext cx="102259" cy="101366"/>
            </a:xfrm>
            <a:custGeom>
              <a:avLst/>
              <a:gdLst>
                <a:gd name="connsiteX0" fmla="*/ 472440 w 800100"/>
                <a:gd name="connsiteY0" fmla="*/ 336550 h 793114"/>
                <a:gd name="connsiteX1" fmla="*/ 367030 w 800100"/>
                <a:gd name="connsiteY1" fmla="*/ 336550 h 793114"/>
                <a:gd name="connsiteX2" fmla="*/ 207010 w 800100"/>
                <a:gd name="connsiteY2" fmla="*/ 234950 h 793114"/>
                <a:gd name="connsiteX3" fmla="*/ 355600 w 800100"/>
                <a:gd name="connsiteY3" fmla="*/ 137795 h 793114"/>
                <a:gd name="connsiteX4" fmla="*/ 769620 w 800100"/>
                <a:gd name="connsiteY4" fmla="*/ 137795 h 793114"/>
                <a:gd name="connsiteX5" fmla="*/ 769620 w 800100"/>
                <a:gd name="connsiteY5" fmla="*/ 0 h 793114"/>
                <a:gd name="connsiteX6" fmla="*/ 357505 w 800100"/>
                <a:gd name="connsiteY6" fmla="*/ 0 h 793114"/>
                <a:gd name="connsiteX7" fmla="*/ 0 w 800100"/>
                <a:gd name="connsiteY7" fmla="*/ 234315 h 793114"/>
                <a:gd name="connsiteX8" fmla="*/ 327660 w 800100"/>
                <a:gd name="connsiteY8" fmla="*/ 456565 h 793114"/>
                <a:gd name="connsiteX9" fmla="*/ 433070 w 800100"/>
                <a:gd name="connsiteY9" fmla="*/ 456565 h 793114"/>
                <a:gd name="connsiteX10" fmla="*/ 593090 w 800100"/>
                <a:gd name="connsiteY10" fmla="*/ 558165 h 793114"/>
                <a:gd name="connsiteX11" fmla="*/ 444500 w 800100"/>
                <a:gd name="connsiteY11" fmla="*/ 655320 h 793114"/>
                <a:gd name="connsiteX12" fmla="*/ 30480 w 800100"/>
                <a:gd name="connsiteY12" fmla="*/ 655320 h 793114"/>
                <a:gd name="connsiteX13" fmla="*/ 30480 w 800100"/>
                <a:gd name="connsiteY13" fmla="*/ 793115 h 793114"/>
                <a:gd name="connsiteX14" fmla="*/ 442595 w 800100"/>
                <a:gd name="connsiteY14" fmla="*/ 793115 h 793114"/>
                <a:gd name="connsiteX15" fmla="*/ 800100 w 800100"/>
                <a:gd name="connsiteY15" fmla="*/ 558800 h 793114"/>
                <a:gd name="connsiteX16" fmla="*/ 472440 w 800100"/>
                <a:gd name="connsiteY16" fmla="*/ 336550 h 79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00100" h="793114">
                  <a:moveTo>
                    <a:pt x="472440" y="336550"/>
                  </a:moveTo>
                  <a:lnTo>
                    <a:pt x="367030" y="336550"/>
                  </a:lnTo>
                  <a:cubicBezTo>
                    <a:pt x="268605" y="336550"/>
                    <a:pt x="207010" y="305435"/>
                    <a:pt x="207010" y="234950"/>
                  </a:cubicBezTo>
                  <a:cubicBezTo>
                    <a:pt x="207010" y="166370"/>
                    <a:pt x="255270" y="139065"/>
                    <a:pt x="355600" y="137795"/>
                  </a:cubicBezTo>
                  <a:lnTo>
                    <a:pt x="769620" y="137795"/>
                  </a:lnTo>
                  <a:lnTo>
                    <a:pt x="769620" y="0"/>
                  </a:lnTo>
                  <a:lnTo>
                    <a:pt x="357505" y="0"/>
                  </a:lnTo>
                  <a:cubicBezTo>
                    <a:pt x="189865" y="0"/>
                    <a:pt x="0" y="27940"/>
                    <a:pt x="0" y="234315"/>
                  </a:cubicBezTo>
                  <a:cubicBezTo>
                    <a:pt x="0" y="459740"/>
                    <a:pt x="252730" y="456565"/>
                    <a:pt x="327660" y="456565"/>
                  </a:cubicBezTo>
                  <a:lnTo>
                    <a:pt x="433070" y="456565"/>
                  </a:lnTo>
                  <a:cubicBezTo>
                    <a:pt x="532130" y="456565"/>
                    <a:pt x="593090" y="487680"/>
                    <a:pt x="593090" y="558165"/>
                  </a:cubicBezTo>
                  <a:cubicBezTo>
                    <a:pt x="593090" y="626110"/>
                    <a:pt x="544830" y="654050"/>
                    <a:pt x="444500" y="655320"/>
                  </a:cubicBezTo>
                  <a:lnTo>
                    <a:pt x="30480" y="655320"/>
                  </a:lnTo>
                  <a:lnTo>
                    <a:pt x="30480" y="793115"/>
                  </a:lnTo>
                  <a:lnTo>
                    <a:pt x="442595" y="793115"/>
                  </a:lnTo>
                  <a:cubicBezTo>
                    <a:pt x="610235" y="793115"/>
                    <a:pt x="800100" y="765175"/>
                    <a:pt x="800100" y="558800"/>
                  </a:cubicBezTo>
                  <a:cubicBezTo>
                    <a:pt x="799465" y="332740"/>
                    <a:pt x="546735" y="336550"/>
                    <a:pt x="472440" y="336550"/>
                  </a:cubicBezTo>
                </a:path>
              </a:pathLst>
            </a:custGeom>
            <a:grpFill/>
            <a:ln w="6350" cap="flat">
              <a:noFill/>
              <a:prstDash val="solid"/>
              <a:miter/>
            </a:ln>
          </p:spPr>
          <p:txBody>
            <a:bodyPr rtlCol="0" anchor="ctr"/>
            <a:lstStyle/>
            <a:p>
              <a:endParaRPr lang="fr-FR"/>
            </a:p>
          </p:txBody>
        </p:sp>
      </p:grpSp>
      <p:sp>
        <p:nvSpPr>
          <p:cNvPr id="15" name="Espace réservé du pied de page 4">
            <a:extLst>
              <a:ext uri="{FF2B5EF4-FFF2-40B4-BE49-F238E27FC236}">
                <a16:creationId xmlns:a16="http://schemas.microsoft.com/office/drawing/2014/main" id="{76723933-DF0E-141F-79C5-2C7F6B5367AA}"/>
              </a:ext>
            </a:extLst>
          </p:cNvPr>
          <p:cNvSpPr>
            <a:spLocks noGrp="1"/>
          </p:cNvSpPr>
          <p:nvPr>
            <p:ph type="ftr" sz="quarter" idx="3"/>
          </p:nvPr>
        </p:nvSpPr>
        <p:spPr>
          <a:xfrm>
            <a:off x="6096000" y="6319202"/>
            <a:ext cx="5572539" cy="365125"/>
          </a:xfrm>
          <a:prstGeom prst="rect">
            <a:avLst/>
          </a:prstGeom>
        </p:spPr>
        <p:txBody>
          <a:bodyPr vert="horz" lIns="91440" tIns="45720" rIns="91440" bIns="45720" rtlCol="0" anchor="ctr"/>
          <a:lstStyle>
            <a:lvl1pPr algn="l">
              <a:defRPr sz="900" b="0" i="0">
                <a:solidFill>
                  <a:schemeClr val="tx1">
                    <a:lumMod val="65000"/>
                    <a:lumOff val="35000"/>
                  </a:schemeClr>
                </a:solidFill>
                <a:latin typeface="CNES Sans Light" pitchFamily="2" charset="77"/>
              </a:defRPr>
            </a:lvl1pPr>
          </a:lstStyle>
          <a:p>
            <a:endParaRPr lang="fr-FR" dirty="0"/>
          </a:p>
        </p:txBody>
      </p:sp>
      <p:cxnSp>
        <p:nvCxnSpPr>
          <p:cNvPr id="5" name="Connecteur droit 4">
            <a:extLst>
              <a:ext uri="{FF2B5EF4-FFF2-40B4-BE49-F238E27FC236}">
                <a16:creationId xmlns:a16="http://schemas.microsoft.com/office/drawing/2014/main" id="{F5A3A4A9-BF73-80A8-4DF1-F48E7307580A}"/>
              </a:ext>
            </a:extLst>
          </p:cNvPr>
          <p:cNvCxnSpPr/>
          <p:nvPr userDrawn="1"/>
        </p:nvCxnSpPr>
        <p:spPr>
          <a:xfrm>
            <a:off x="0" y="6149975"/>
            <a:ext cx="12192000" cy="0"/>
          </a:xfrm>
          <a:prstGeom prst="line">
            <a:avLst/>
          </a:prstGeom>
          <a:ln w="12700">
            <a:gradFill flip="none" rotWithShape="1">
              <a:gsLst>
                <a:gs pos="100000">
                  <a:schemeClr val="accent4"/>
                </a:gs>
                <a:gs pos="45000">
                  <a:schemeClr val="accent2"/>
                </a:gs>
                <a:gs pos="75000">
                  <a:schemeClr val="accent3"/>
                </a:gs>
                <a:gs pos="14000">
                  <a:schemeClr val="tx2"/>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8762898"/>
      </p:ext>
    </p:extLst>
  </p:cSld>
  <p:clrMapOvr>
    <a:masterClrMapping/>
  </p:clrMapOvr>
  <p:extLst>
    <p:ext uri="{DCECCB84-F9BA-43D5-87BE-67443E8EF086}">
      <p15:sldGuideLst xmlns:p15="http://schemas.microsoft.com/office/powerpoint/2012/main">
        <p15:guide id="1" orient="horz" pos="3861" userDrawn="1">
          <p15:clr>
            <a:srgbClr val="FBAE40"/>
          </p15:clr>
        </p15:guide>
        <p15:guide id="2" orient="horz" pos="3775"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LIDE MOSAÏQUE CLAIR">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164F3F87-0308-9A98-AC93-E383DE2C6721}"/>
              </a:ext>
            </a:extLst>
          </p:cNvPr>
          <p:cNvSpPr/>
          <p:nvPr userDrawn="1"/>
        </p:nvSpPr>
        <p:spPr>
          <a:xfrm>
            <a:off x="0" y="6149975"/>
            <a:ext cx="12192000" cy="7080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1" name="Groupe 10">
            <a:extLst>
              <a:ext uri="{FF2B5EF4-FFF2-40B4-BE49-F238E27FC236}">
                <a16:creationId xmlns:a16="http://schemas.microsoft.com/office/drawing/2014/main" id="{9FC8835A-7CFB-D691-6827-139C58D0C5DE}"/>
              </a:ext>
            </a:extLst>
          </p:cNvPr>
          <p:cNvGrpSpPr/>
          <p:nvPr userDrawn="1"/>
        </p:nvGrpSpPr>
        <p:grpSpPr>
          <a:xfrm>
            <a:off x="359170" y="6153060"/>
            <a:ext cx="781291" cy="704939"/>
            <a:chOff x="2295604" y="0"/>
            <a:chExt cx="7600791" cy="6858000"/>
          </a:xfrm>
        </p:grpSpPr>
        <p:sp>
          <p:nvSpPr>
            <p:cNvPr id="12" name="Forme libre 11">
              <a:extLst>
                <a:ext uri="{FF2B5EF4-FFF2-40B4-BE49-F238E27FC236}">
                  <a16:creationId xmlns:a16="http://schemas.microsoft.com/office/drawing/2014/main" id="{47729041-8899-A4AF-ABE4-A94CF572DC95}"/>
                </a:ext>
              </a:extLst>
            </p:cNvPr>
            <p:cNvSpPr/>
            <p:nvPr/>
          </p:nvSpPr>
          <p:spPr>
            <a:xfrm>
              <a:off x="2295604" y="0"/>
              <a:ext cx="7600791" cy="6858000"/>
            </a:xfrm>
            <a:custGeom>
              <a:avLst/>
              <a:gdLst>
                <a:gd name="connsiteX0" fmla="*/ 0 w 7600791"/>
                <a:gd name="connsiteY0" fmla="*/ 0 h 6858000"/>
                <a:gd name="connsiteX1" fmla="*/ 7600791 w 7600791"/>
                <a:gd name="connsiteY1" fmla="*/ 0 h 6858000"/>
                <a:gd name="connsiteX2" fmla="*/ 7600791 w 7600791"/>
                <a:gd name="connsiteY2" fmla="*/ 6858000 h 6858000"/>
                <a:gd name="connsiteX3" fmla="*/ 0 w 76007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600791" h="6858000">
                  <a:moveTo>
                    <a:pt x="0" y="0"/>
                  </a:moveTo>
                  <a:lnTo>
                    <a:pt x="7600791" y="0"/>
                  </a:lnTo>
                  <a:lnTo>
                    <a:pt x="7600791" y="6858000"/>
                  </a:lnTo>
                  <a:lnTo>
                    <a:pt x="0" y="6858000"/>
                  </a:lnTo>
                  <a:close/>
                </a:path>
              </a:pathLst>
            </a:custGeom>
            <a:solidFill>
              <a:srgbClr val="FFFFFF"/>
            </a:solidFill>
            <a:ln w="893" cap="flat">
              <a:noFill/>
              <a:prstDash val="solid"/>
              <a:miter/>
            </a:ln>
          </p:spPr>
          <p:txBody>
            <a:bodyPr rtlCol="0" anchor="ctr"/>
            <a:lstStyle/>
            <a:p>
              <a:endParaRPr lang="fr-FR"/>
            </a:p>
          </p:txBody>
        </p:sp>
        <p:grpSp>
          <p:nvGrpSpPr>
            <p:cNvPr id="13" name="Graphique 12">
              <a:extLst>
                <a:ext uri="{FF2B5EF4-FFF2-40B4-BE49-F238E27FC236}">
                  <a16:creationId xmlns:a16="http://schemas.microsoft.com/office/drawing/2014/main" id="{FA8D4AAA-C09A-C6CA-BA54-8F72EB9777F6}"/>
                </a:ext>
              </a:extLst>
            </p:cNvPr>
            <p:cNvGrpSpPr/>
            <p:nvPr/>
          </p:nvGrpSpPr>
          <p:grpSpPr>
            <a:xfrm>
              <a:off x="3189814" y="894132"/>
              <a:ext cx="2464444" cy="894132"/>
              <a:chOff x="3189814" y="894132"/>
              <a:chExt cx="2464444" cy="894132"/>
            </a:xfrm>
          </p:grpSpPr>
          <p:sp>
            <p:nvSpPr>
              <p:cNvPr id="62" name="Forme libre 61">
                <a:extLst>
                  <a:ext uri="{FF2B5EF4-FFF2-40B4-BE49-F238E27FC236}">
                    <a16:creationId xmlns:a16="http://schemas.microsoft.com/office/drawing/2014/main" id="{00CB1C74-08A1-4F67-DB6E-4C0065B969B8}"/>
                  </a:ext>
                </a:extLst>
              </p:cNvPr>
              <p:cNvSpPr/>
              <p:nvPr/>
            </p:nvSpPr>
            <p:spPr>
              <a:xfrm>
                <a:off x="3189814" y="894132"/>
                <a:ext cx="1166050" cy="894132"/>
              </a:xfrm>
              <a:custGeom>
                <a:avLst/>
                <a:gdLst>
                  <a:gd name="connsiteX0" fmla="*/ 1023871 w 1166050"/>
                  <a:gd name="connsiteY0" fmla="*/ 790414 h 894132"/>
                  <a:gd name="connsiteX1" fmla="*/ 1052486 w 1166050"/>
                  <a:gd name="connsiteY1" fmla="*/ 760013 h 894132"/>
                  <a:gd name="connsiteX2" fmla="*/ 1108821 w 1166050"/>
                  <a:gd name="connsiteY2" fmla="*/ 702789 h 894132"/>
                  <a:gd name="connsiteX3" fmla="*/ 1127600 w 1166050"/>
                  <a:gd name="connsiteY3" fmla="*/ 688482 h 894132"/>
                  <a:gd name="connsiteX4" fmla="*/ 1131177 w 1166050"/>
                  <a:gd name="connsiteY4" fmla="*/ 681329 h 894132"/>
                  <a:gd name="connsiteX5" fmla="*/ 1108821 w 1166050"/>
                  <a:gd name="connsiteY5" fmla="*/ 694741 h 894132"/>
                  <a:gd name="connsiteX6" fmla="*/ 1107033 w 1166050"/>
                  <a:gd name="connsiteY6" fmla="*/ 691165 h 894132"/>
                  <a:gd name="connsiteX7" fmla="*/ 1124917 w 1166050"/>
                  <a:gd name="connsiteY7" fmla="*/ 677753 h 894132"/>
                  <a:gd name="connsiteX8" fmla="*/ 1124023 w 1166050"/>
                  <a:gd name="connsiteY8" fmla="*/ 677753 h 894132"/>
                  <a:gd name="connsiteX9" fmla="*/ 1122234 w 1166050"/>
                  <a:gd name="connsiteY9" fmla="*/ 674176 h 894132"/>
                  <a:gd name="connsiteX10" fmla="*/ 1068582 w 1166050"/>
                  <a:gd name="connsiteY10" fmla="*/ 699212 h 894132"/>
                  <a:gd name="connsiteX11" fmla="*/ 1060534 w 1166050"/>
                  <a:gd name="connsiteY11" fmla="*/ 697424 h 894132"/>
                  <a:gd name="connsiteX12" fmla="*/ 991680 w 1166050"/>
                  <a:gd name="connsiteY12" fmla="*/ 737660 h 894132"/>
                  <a:gd name="connsiteX13" fmla="*/ 991680 w 1166050"/>
                  <a:gd name="connsiteY13" fmla="*/ 734083 h 894132"/>
                  <a:gd name="connsiteX14" fmla="*/ 961277 w 1166050"/>
                  <a:gd name="connsiteY14" fmla="*/ 745707 h 894132"/>
                  <a:gd name="connsiteX15" fmla="*/ 919249 w 1166050"/>
                  <a:gd name="connsiteY15" fmla="*/ 747495 h 894132"/>
                  <a:gd name="connsiteX16" fmla="*/ 857548 w 1166050"/>
                  <a:gd name="connsiteY16" fmla="*/ 758225 h 894132"/>
                  <a:gd name="connsiteX17" fmla="*/ 855760 w 1166050"/>
                  <a:gd name="connsiteY17" fmla="*/ 759119 h 894132"/>
                  <a:gd name="connsiteX18" fmla="*/ 824462 w 1166050"/>
                  <a:gd name="connsiteY18" fmla="*/ 771637 h 894132"/>
                  <a:gd name="connsiteX19" fmla="*/ 820885 w 1166050"/>
                  <a:gd name="connsiteY19" fmla="*/ 775213 h 894132"/>
                  <a:gd name="connsiteX20" fmla="*/ 809261 w 1166050"/>
                  <a:gd name="connsiteY20" fmla="*/ 785049 h 894132"/>
                  <a:gd name="connsiteX21" fmla="*/ 781540 w 1166050"/>
                  <a:gd name="connsiteY21" fmla="*/ 807402 h 894132"/>
                  <a:gd name="connsiteX22" fmla="*/ 778858 w 1166050"/>
                  <a:gd name="connsiteY22" fmla="*/ 808296 h 894132"/>
                  <a:gd name="connsiteX23" fmla="*/ 752031 w 1166050"/>
                  <a:gd name="connsiteY23" fmla="*/ 834226 h 894132"/>
                  <a:gd name="connsiteX24" fmla="*/ 746666 w 1166050"/>
                  <a:gd name="connsiteY24" fmla="*/ 835120 h 894132"/>
                  <a:gd name="connsiteX25" fmla="*/ 747560 w 1166050"/>
                  <a:gd name="connsiteY25" fmla="*/ 833332 h 894132"/>
                  <a:gd name="connsiteX26" fmla="*/ 752031 w 1166050"/>
                  <a:gd name="connsiteY26" fmla="*/ 826179 h 894132"/>
                  <a:gd name="connsiteX27" fmla="*/ 757396 w 1166050"/>
                  <a:gd name="connsiteY27" fmla="*/ 818132 h 894132"/>
                  <a:gd name="connsiteX28" fmla="*/ 764550 w 1166050"/>
                  <a:gd name="connsiteY28" fmla="*/ 808296 h 894132"/>
                  <a:gd name="connsiteX29" fmla="*/ 764550 w 1166050"/>
                  <a:gd name="connsiteY29" fmla="*/ 806508 h 894132"/>
                  <a:gd name="connsiteX30" fmla="*/ 761868 w 1166050"/>
                  <a:gd name="connsiteY30" fmla="*/ 805614 h 894132"/>
                  <a:gd name="connsiteX31" fmla="*/ 790482 w 1166050"/>
                  <a:gd name="connsiteY31" fmla="*/ 784155 h 894132"/>
                  <a:gd name="connsiteX32" fmla="*/ 788694 w 1166050"/>
                  <a:gd name="connsiteY32" fmla="*/ 782366 h 894132"/>
                  <a:gd name="connsiteX33" fmla="*/ 791377 w 1166050"/>
                  <a:gd name="connsiteY33" fmla="*/ 777896 h 894132"/>
                  <a:gd name="connsiteX34" fmla="*/ 792271 w 1166050"/>
                  <a:gd name="connsiteY34" fmla="*/ 776107 h 894132"/>
                  <a:gd name="connsiteX35" fmla="*/ 791377 w 1166050"/>
                  <a:gd name="connsiteY35" fmla="*/ 774319 h 894132"/>
                  <a:gd name="connsiteX36" fmla="*/ 783329 w 1166050"/>
                  <a:gd name="connsiteY36" fmla="*/ 779684 h 894132"/>
                  <a:gd name="connsiteX37" fmla="*/ 769915 w 1166050"/>
                  <a:gd name="connsiteY37" fmla="*/ 790414 h 894132"/>
                  <a:gd name="connsiteX38" fmla="*/ 767233 w 1166050"/>
                  <a:gd name="connsiteY38" fmla="*/ 790414 h 894132"/>
                  <a:gd name="connsiteX39" fmla="*/ 765444 w 1166050"/>
                  <a:gd name="connsiteY39" fmla="*/ 789519 h 894132"/>
                  <a:gd name="connsiteX40" fmla="*/ 765444 w 1166050"/>
                  <a:gd name="connsiteY40" fmla="*/ 788625 h 894132"/>
                  <a:gd name="connsiteX41" fmla="*/ 766339 w 1166050"/>
                  <a:gd name="connsiteY41" fmla="*/ 786837 h 894132"/>
                  <a:gd name="connsiteX42" fmla="*/ 767233 w 1166050"/>
                  <a:gd name="connsiteY42" fmla="*/ 785049 h 894132"/>
                  <a:gd name="connsiteX43" fmla="*/ 768127 w 1166050"/>
                  <a:gd name="connsiteY43" fmla="*/ 784155 h 894132"/>
                  <a:gd name="connsiteX44" fmla="*/ 769021 w 1166050"/>
                  <a:gd name="connsiteY44" fmla="*/ 782366 h 894132"/>
                  <a:gd name="connsiteX45" fmla="*/ 769915 w 1166050"/>
                  <a:gd name="connsiteY45" fmla="*/ 780578 h 894132"/>
                  <a:gd name="connsiteX46" fmla="*/ 771704 w 1166050"/>
                  <a:gd name="connsiteY46" fmla="*/ 777002 h 894132"/>
                  <a:gd name="connsiteX47" fmla="*/ 772598 w 1166050"/>
                  <a:gd name="connsiteY47" fmla="*/ 775213 h 894132"/>
                  <a:gd name="connsiteX48" fmla="*/ 774387 w 1166050"/>
                  <a:gd name="connsiteY48" fmla="*/ 772531 h 894132"/>
                  <a:gd name="connsiteX49" fmla="*/ 773492 w 1166050"/>
                  <a:gd name="connsiteY49" fmla="*/ 769849 h 894132"/>
                  <a:gd name="connsiteX50" fmla="*/ 785117 w 1166050"/>
                  <a:gd name="connsiteY50" fmla="*/ 760013 h 894132"/>
                  <a:gd name="connsiteX51" fmla="*/ 784223 w 1166050"/>
                  <a:gd name="connsiteY51" fmla="*/ 760013 h 894132"/>
                  <a:gd name="connsiteX52" fmla="*/ 803895 w 1166050"/>
                  <a:gd name="connsiteY52" fmla="*/ 749283 h 894132"/>
                  <a:gd name="connsiteX53" fmla="*/ 806578 w 1166050"/>
                  <a:gd name="connsiteY53" fmla="*/ 746601 h 894132"/>
                  <a:gd name="connsiteX54" fmla="*/ 779752 w 1166050"/>
                  <a:gd name="connsiteY54" fmla="*/ 760013 h 894132"/>
                  <a:gd name="connsiteX55" fmla="*/ 777069 w 1166050"/>
                  <a:gd name="connsiteY55" fmla="*/ 761801 h 894132"/>
                  <a:gd name="connsiteX56" fmla="*/ 772598 w 1166050"/>
                  <a:gd name="connsiteY56" fmla="*/ 760013 h 894132"/>
                  <a:gd name="connsiteX57" fmla="*/ 772598 w 1166050"/>
                  <a:gd name="connsiteY57" fmla="*/ 759119 h 894132"/>
                  <a:gd name="connsiteX58" fmla="*/ 782434 w 1166050"/>
                  <a:gd name="connsiteY58" fmla="*/ 751072 h 894132"/>
                  <a:gd name="connsiteX59" fmla="*/ 786011 w 1166050"/>
                  <a:gd name="connsiteY59" fmla="*/ 752860 h 894132"/>
                  <a:gd name="connsiteX60" fmla="*/ 977372 w 1166050"/>
                  <a:gd name="connsiteY60" fmla="*/ 699212 h 894132"/>
                  <a:gd name="connsiteX61" fmla="*/ 992574 w 1166050"/>
                  <a:gd name="connsiteY61" fmla="*/ 689377 h 894132"/>
                  <a:gd name="connsiteX62" fmla="*/ 1017612 w 1166050"/>
                  <a:gd name="connsiteY62" fmla="*/ 672388 h 894132"/>
                  <a:gd name="connsiteX63" fmla="*/ 1046227 w 1166050"/>
                  <a:gd name="connsiteY63" fmla="*/ 633940 h 894132"/>
                  <a:gd name="connsiteX64" fmla="*/ 1044438 w 1166050"/>
                  <a:gd name="connsiteY64" fmla="*/ 630364 h 894132"/>
                  <a:gd name="connsiteX65" fmla="*/ 970219 w 1166050"/>
                  <a:gd name="connsiteY65" fmla="*/ 685800 h 894132"/>
                  <a:gd name="connsiteX66" fmla="*/ 858442 w 1166050"/>
                  <a:gd name="connsiteY66" fmla="*/ 706365 h 894132"/>
                  <a:gd name="connsiteX67" fmla="*/ 866490 w 1166050"/>
                  <a:gd name="connsiteY67" fmla="*/ 702789 h 894132"/>
                  <a:gd name="connsiteX68" fmla="*/ 873644 w 1166050"/>
                  <a:gd name="connsiteY68" fmla="*/ 692953 h 894132"/>
                  <a:gd name="connsiteX69" fmla="*/ 879009 w 1166050"/>
                  <a:gd name="connsiteY69" fmla="*/ 692953 h 894132"/>
                  <a:gd name="connsiteX70" fmla="*/ 882586 w 1166050"/>
                  <a:gd name="connsiteY70" fmla="*/ 689377 h 894132"/>
                  <a:gd name="connsiteX71" fmla="*/ 889740 w 1166050"/>
                  <a:gd name="connsiteY71" fmla="*/ 687588 h 894132"/>
                  <a:gd name="connsiteX72" fmla="*/ 866490 w 1166050"/>
                  <a:gd name="connsiteY72" fmla="*/ 687588 h 894132"/>
                  <a:gd name="connsiteX73" fmla="*/ 871855 w 1166050"/>
                  <a:gd name="connsiteY73" fmla="*/ 677753 h 894132"/>
                  <a:gd name="connsiteX74" fmla="*/ 879009 w 1166050"/>
                  <a:gd name="connsiteY74" fmla="*/ 677753 h 894132"/>
                  <a:gd name="connsiteX75" fmla="*/ 882586 w 1166050"/>
                  <a:gd name="connsiteY75" fmla="*/ 670600 h 894132"/>
                  <a:gd name="connsiteX76" fmla="*/ 955017 w 1166050"/>
                  <a:gd name="connsiteY76" fmla="*/ 630364 h 894132"/>
                  <a:gd name="connsiteX77" fmla="*/ 941604 w 1166050"/>
                  <a:gd name="connsiteY77" fmla="*/ 632152 h 894132"/>
                  <a:gd name="connsiteX78" fmla="*/ 945181 w 1166050"/>
                  <a:gd name="connsiteY78" fmla="*/ 626787 h 894132"/>
                  <a:gd name="connsiteX79" fmla="*/ 997939 w 1166050"/>
                  <a:gd name="connsiteY79" fmla="*/ 604434 h 894132"/>
                  <a:gd name="connsiteX80" fmla="*/ 979161 w 1166050"/>
                  <a:gd name="connsiteY80" fmla="*/ 604434 h 894132"/>
                  <a:gd name="connsiteX81" fmla="*/ 988997 w 1166050"/>
                  <a:gd name="connsiteY81" fmla="*/ 599069 h 894132"/>
                  <a:gd name="connsiteX82" fmla="*/ 988997 w 1166050"/>
                  <a:gd name="connsiteY82" fmla="*/ 593704 h 894132"/>
                  <a:gd name="connsiteX83" fmla="*/ 992574 w 1166050"/>
                  <a:gd name="connsiteY83" fmla="*/ 591916 h 894132"/>
                  <a:gd name="connsiteX84" fmla="*/ 988997 w 1166050"/>
                  <a:gd name="connsiteY84" fmla="*/ 590128 h 894132"/>
                  <a:gd name="connsiteX85" fmla="*/ 998833 w 1166050"/>
                  <a:gd name="connsiteY85" fmla="*/ 584763 h 894132"/>
                  <a:gd name="connsiteX86" fmla="*/ 993468 w 1166050"/>
                  <a:gd name="connsiteY86" fmla="*/ 582975 h 894132"/>
                  <a:gd name="connsiteX87" fmla="*/ 1015823 w 1166050"/>
                  <a:gd name="connsiteY87" fmla="*/ 573139 h 894132"/>
                  <a:gd name="connsiteX88" fmla="*/ 1008670 w 1166050"/>
                  <a:gd name="connsiteY88" fmla="*/ 569563 h 894132"/>
                  <a:gd name="connsiteX89" fmla="*/ 1012247 w 1166050"/>
                  <a:gd name="connsiteY89" fmla="*/ 567774 h 894132"/>
                  <a:gd name="connsiteX90" fmla="*/ 1008670 w 1166050"/>
                  <a:gd name="connsiteY90" fmla="*/ 567774 h 894132"/>
                  <a:gd name="connsiteX91" fmla="*/ 1006881 w 1166050"/>
                  <a:gd name="connsiteY91" fmla="*/ 560621 h 894132"/>
                  <a:gd name="connsiteX92" fmla="*/ 1022083 w 1166050"/>
                  <a:gd name="connsiteY92" fmla="*/ 520385 h 894132"/>
                  <a:gd name="connsiteX93" fmla="*/ 1018506 w 1166050"/>
                  <a:gd name="connsiteY93" fmla="*/ 518597 h 894132"/>
                  <a:gd name="connsiteX94" fmla="*/ 949652 w 1166050"/>
                  <a:gd name="connsiteY94" fmla="*/ 550786 h 894132"/>
                  <a:gd name="connsiteX95" fmla="*/ 938027 w 1166050"/>
                  <a:gd name="connsiteY95" fmla="*/ 550786 h 894132"/>
                  <a:gd name="connsiteX96" fmla="*/ 909412 w 1166050"/>
                  <a:gd name="connsiteY96" fmla="*/ 548998 h 894132"/>
                  <a:gd name="connsiteX97" fmla="*/ 892422 w 1166050"/>
                  <a:gd name="connsiteY97" fmla="*/ 535586 h 894132"/>
                  <a:gd name="connsiteX98" fmla="*/ 850394 w 1166050"/>
                  <a:gd name="connsiteY98" fmla="*/ 515021 h 894132"/>
                  <a:gd name="connsiteX99" fmla="*/ 720734 w 1166050"/>
                  <a:gd name="connsiteY99" fmla="*/ 496244 h 894132"/>
                  <a:gd name="connsiteX100" fmla="*/ 779752 w 1166050"/>
                  <a:gd name="connsiteY100" fmla="*/ 479255 h 894132"/>
                  <a:gd name="connsiteX101" fmla="*/ 865596 w 1166050"/>
                  <a:gd name="connsiteY101" fmla="*/ 462267 h 894132"/>
                  <a:gd name="connsiteX102" fmla="*/ 848606 w 1166050"/>
                  <a:gd name="connsiteY102" fmla="*/ 462267 h 894132"/>
                  <a:gd name="connsiteX103" fmla="*/ 776175 w 1166050"/>
                  <a:gd name="connsiteY103" fmla="*/ 472102 h 894132"/>
                  <a:gd name="connsiteX104" fmla="*/ 726993 w 1166050"/>
                  <a:gd name="connsiteY104" fmla="*/ 485514 h 894132"/>
                  <a:gd name="connsiteX105" fmla="*/ 700167 w 1166050"/>
                  <a:gd name="connsiteY105" fmla="*/ 497138 h 894132"/>
                  <a:gd name="connsiteX106" fmla="*/ 700167 w 1166050"/>
                  <a:gd name="connsiteY106" fmla="*/ 491773 h 894132"/>
                  <a:gd name="connsiteX107" fmla="*/ 764550 w 1166050"/>
                  <a:gd name="connsiteY107" fmla="*/ 449749 h 894132"/>
                  <a:gd name="connsiteX108" fmla="*/ 853971 w 1166050"/>
                  <a:gd name="connsiteY108" fmla="*/ 453325 h 894132"/>
                  <a:gd name="connsiteX109" fmla="*/ 918354 w 1166050"/>
                  <a:gd name="connsiteY109" fmla="*/ 464949 h 894132"/>
                  <a:gd name="connsiteX110" fmla="*/ 935344 w 1166050"/>
                  <a:gd name="connsiteY110" fmla="*/ 480149 h 894132"/>
                  <a:gd name="connsiteX111" fmla="*/ 965748 w 1166050"/>
                  <a:gd name="connsiteY111" fmla="*/ 487302 h 894132"/>
                  <a:gd name="connsiteX112" fmla="*/ 965748 w 1166050"/>
                  <a:gd name="connsiteY112" fmla="*/ 477467 h 894132"/>
                  <a:gd name="connsiteX113" fmla="*/ 988103 w 1166050"/>
                  <a:gd name="connsiteY113" fmla="*/ 475679 h 894132"/>
                  <a:gd name="connsiteX114" fmla="*/ 969324 w 1166050"/>
                  <a:gd name="connsiteY114" fmla="*/ 439913 h 894132"/>
                  <a:gd name="connsiteX115" fmla="*/ 971113 w 1166050"/>
                  <a:gd name="connsiteY115" fmla="*/ 436337 h 894132"/>
                  <a:gd name="connsiteX116" fmla="*/ 1011352 w 1166050"/>
                  <a:gd name="connsiteY116" fmla="*/ 470314 h 894132"/>
                  <a:gd name="connsiteX117" fmla="*/ 1036390 w 1166050"/>
                  <a:gd name="connsiteY117" fmla="*/ 468526 h 894132"/>
                  <a:gd name="connsiteX118" fmla="*/ 997045 w 1166050"/>
                  <a:gd name="connsiteY118" fmla="*/ 417560 h 894132"/>
                  <a:gd name="connsiteX119" fmla="*/ 997045 w 1166050"/>
                  <a:gd name="connsiteY119" fmla="*/ 410407 h 894132"/>
                  <a:gd name="connsiteX120" fmla="*/ 991680 w 1166050"/>
                  <a:gd name="connsiteY120" fmla="*/ 406831 h 894132"/>
                  <a:gd name="connsiteX121" fmla="*/ 991680 w 1166050"/>
                  <a:gd name="connsiteY121" fmla="*/ 399677 h 894132"/>
                  <a:gd name="connsiteX122" fmla="*/ 983632 w 1166050"/>
                  <a:gd name="connsiteY122" fmla="*/ 384477 h 894132"/>
                  <a:gd name="connsiteX123" fmla="*/ 978267 w 1166050"/>
                  <a:gd name="connsiteY123" fmla="*/ 354077 h 894132"/>
                  <a:gd name="connsiteX124" fmla="*/ 971113 w 1166050"/>
                  <a:gd name="connsiteY124" fmla="*/ 325464 h 894132"/>
                  <a:gd name="connsiteX125" fmla="*/ 955911 w 1166050"/>
                  <a:gd name="connsiteY125" fmla="*/ 244098 h 894132"/>
                  <a:gd name="connsiteX126" fmla="*/ 989891 w 1166050"/>
                  <a:gd name="connsiteY126" fmla="*/ 158262 h 894132"/>
                  <a:gd name="connsiteX127" fmla="*/ 1037284 w 1166050"/>
                  <a:gd name="connsiteY127" fmla="*/ 104614 h 894132"/>
                  <a:gd name="connsiteX128" fmla="*/ 1069476 w 1166050"/>
                  <a:gd name="connsiteY128" fmla="*/ 50966 h 894132"/>
                  <a:gd name="connsiteX129" fmla="*/ 1121340 w 1166050"/>
                  <a:gd name="connsiteY129" fmla="*/ 16989 h 894132"/>
                  <a:gd name="connsiteX130" fmla="*/ 1166051 w 1166050"/>
                  <a:gd name="connsiteY130" fmla="*/ 0 h 894132"/>
                  <a:gd name="connsiteX131" fmla="*/ 0 w 1166050"/>
                  <a:gd name="connsiteY131" fmla="*/ 0 h 894132"/>
                  <a:gd name="connsiteX132" fmla="*/ 0 w 1166050"/>
                  <a:gd name="connsiteY132" fmla="*/ 894133 h 894132"/>
                  <a:gd name="connsiteX133" fmla="*/ 828933 w 1166050"/>
                  <a:gd name="connsiteY133" fmla="*/ 894133 h 894132"/>
                  <a:gd name="connsiteX134" fmla="*/ 938027 w 1166050"/>
                  <a:gd name="connsiteY134" fmla="*/ 837803 h 894132"/>
                  <a:gd name="connsiteX135" fmla="*/ 1023871 w 1166050"/>
                  <a:gd name="connsiteY135" fmla="*/ 790414 h 894132"/>
                  <a:gd name="connsiteX136" fmla="*/ 764550 w 1166050"/>
                  <a:gd name="connsiteY136" fmla="*/ 668812 h 894132"/>
                  <a:gd name="connsiteX137" fmla="*/ 756502 w 1166050"/>
                  <a:gd name="connsiteY137" fmla="*/ 667023 h 894132"/>
                  <a:gd name="connsiteX138" fmla="*/ 777069 w 1166050"/>
                  <a:gd name="connsiteY138" fmla="*/ 655400 h 894132"/>
                  <a:gd name="connsiteX139" fmla="*/ 788694 w 1166050"/>
                  <a:gd name="connsiteY139" fmla="*/ 651823 h 894132"/>
                  <a:gd name="connsiteX140" fmla="*/ 800319 w 1166050"/>
                  <a:gd name="connsiteY140" fmla="*/ 658976 h 894132"/>
                  <a:gd name="connsiteX141" fmla="*/ 764550 w 1166050"/>
                  <a:gd name="connsiteY141" fmla="*/ 668812 h 894132"/>
                  <a:gd name="connsiteX142" fmla="*/ 505229 w 1166050"/>
                  <a:gd name="connsiteY142" fmla="*/ 632152 h 894132"/>
                  <a:gd name="connsiteX143" fmla="*/ 503441 w 1166050"/>
                  <a:gd name="connsiteY143" fmla="*/ 628576 h 894132"/>
                  <a:gd name="connsiteX144" fmla="*/ 557988 w 1166050"/>
                  <a:gd name="connsiteY144" fmla="*/ 542739 h 894132"/>
                  <a:gd name="connsiteX145" fmla="*/ 615217 w 1166050"/>
                  <a:gd name="connsiteY145" fmla="*/ 495350 h 894132"/>
                  <a:gd name="connsiteX146" fmla="*/ 710003 w 1166050"/>
                  <a:gd name="connsiteY146" fmla="*/ 421137 h 894132"/>
                  <a:gd name="connsiteX147" fmla="*/ 753820 w 1166050"/>
                  <a:gd name="connsiteY147" fmla="*/ 422925 h 894132"/>
                  <a:gd name="connsiteX148" fmla="*/ 733253 w 1166050"/>
                  <a:gd name="connsiteY148" fmla="*/ 432760 h 894132"/>
                  <a:gd name="connsiteX149" fmla="*/ 727888 w 1166050"/>
                  <a:gd name="connsiteY149" fmla="*/ 430972 h 894132"/>
                  <a:gd name="connsiteX150" fmla="*/ 729676 w 1166050"/>
                  <a:gd name="connsiteY150" fmla="*/ 425607 h 894132"/>
                  <a:gd name="connsiteX151" fmla="*/ 676023 w 1166050"/>
                  <a:gd name="connsiteY151" fmla="*/ 474785 h 894132"/>
                  <a:gd name="connsiteX152" fmla="*/ 637572 w 1166050"/>
                  <a:gd name="connsiteY152" fmla="*/ 518597 h 894132"/>
                  <a:gd name="connsiteX153" fmla="*/ 635784 w 1166050"/>
                  <a:gd name="connsiteY153" fmla="*/ 515021 h 894132"/>
                  <a:gd name="connsiteX154" fmla="*/ 505229 w 1166050"/>
                  <a:gd name="connsiteY154" fmla="*/ 632152 h 894132"/>
                  <a:gd name="connsiteX155" fmla="*/ 645620 w 1166050"/>
                  <a:gd name="connsiteY155" fmla="*/ 520385 h 894132"/>
                  <a:gd name="connsiteX156" fmla="*/ 640255 w 1166050"/>
                  <a:gd name="connsiteY156" fmla="*/ 527538 h 894132"/>
                  <a:gd name="connsiteX157" fmla="*/ 633101 w 1166050"/>
                  <a:gd name="connsiteY157" fmla="*/ 534692 h 894132"/>
                  <a:gd name="connsiteX158" fmla="*/ 629524 w 1166050"/>
                  <a:gd name="connsiteY158" fmla="*/ 532903 h 894132"/>
                  <a:gd name="connsiteX159" fmla="*/ 642938 w 1166050"/>
                  <a:gd name="connsiteY159" fmla="*/ 517703 h 894132"/>
                  <a:gd name="connsiteX160" fmla="*/ 645620 w 1166050"/>
                  <a:gd name="connsiteY160" fmla="*/ 520385 h 894132"/>
                  <a:gd name="connsiteX161" fmla="*/ 724311 w 1166050"/>
                  <a:gd name="connsiteY161" fmla="*/ 773425 h 894132"/>
                  <a:gd name="connsiteX162" fmla="*/ 719840 w 1166050"/>
                  <a:gd name="connsiteY162" fmla="*/ 778790 h 894132"/>
                  <a:gd name="connsiteX163" fmla="*/ 721628 w 1166050"/>
                  <a:gd name="connsiteY163" fmla="*/ 781472 h 894132"/>
                  <a:gd name="connsiteX164" fmla="*/ 709109 w 1166050"/>
                  <a:gd name="connsiteY164" fmla="*/ 790414 h 894132"/>
                  <a:gd name="connsiteX165" fmla="*/ 706426 w 1166050"/>
                  <a:gd name="connsiteY165" fmla="*/ 790414 h 894132"/>
                  <a:gd name="connsiteX166" fmla="*/ 700167 w 1166050"/>
                  <a:gd name="connsiteY166" fmla="*/ 796673 h 894132"/>
                  <a:gd name="connsiteX167" fmla="*/ 691225 w 1166050"/>
                  <a:gd name="connsiteY167" fmla="*/ 794884 h 894132"/>
                  <a:gd name="connsiteX168" fmla="*/ 703744 w 1166050"/>
                  <a:gd name="connsiteY168" fmla="*/ 783261 h 894132"/>
                  <a:gd name="connsiteX169" fmla="*/ 710898 w 1166050"/>
                  <a:gd name="connsiteY169" fmla="*/ 776107 h 894132"/>
                  <a:gd name="connsiteX170" fmla="*/ 714474 w 1166050"/>
                  <a:gd name="connsiteY170" fmla="*/ 772531 h 894132"/>
                  <a:gd name="connsiteX171" fmla="*/ 724311 w 1166050"/>
                  <a:gd name="connsiteY171" fmla="*/ 773425 h 894132"/>
                  <a:gd name="connsiteX172" fmla="*/ 693908 w 1166050"/>
                  <a:gd name="connsiteY172" fmla="*/ 760013 h 894132"/>
                  <a:gd name="connsiteX173" fmla="*/ 674235 w 1166050"/>
                  <a:gd name="connsiteY173" fmla="*/ 773425 h 894132"/>
                  <a:gd name="connsiteX174" fmla="*/ 651880 w 1166050"/>
                  <a:gd name="connsiteY174" fmla="*/ 784155 h 894132"/>
                  <a:gd name="connsiteX175" fmla="*/ 649197 w 1166050"/>
                  <a:gd name="connsiteY175" fmla="*/ 783261 h 894132"/>
                  <a:gd name="connsiteX176" fmla="*/ 632207 w 1166050"/>
                  <a:gd name="connsiteY176" fmla="*/ 796673 h 894132"/>
                  <a:gd name="connsiteX177" fmla="*/ 629524 w 1166050"/>
                  <a:gd name="connsiteY177" fmla="*/ 799355 h 894132"/>
                  <a:gd name="connsiteX178" fmla="*/ 626842 w 1166050"/>
                  <a:gd name="connsiteY178" fmla="*/ 802037 h 894132"/>
                  <a:gd name="connsiteX179" fmla="*/ 623265 w 1166050"/>
                  <a:gd name="connsiteY179" fmla="*/ 805614 h 894132"/>
                  <a:gd name="connsiteX180" fmla="*/ 620582 w 1166050"/>
                  <a:gd name="connsiteY180" fmla="*/ 808296 h 894132"/>
                  <a:gd name="connsiteX181" fmla="*/ 617005 w 1166050"/>
                  <a:gd name="connsiteY181" fmla="*/ 807402 h 894132"/>
                  <a:gd name="connsiteX182" fmla="*/ 614323 w 1166050"/>
                  <a:gd name="connsiteY182" fmla="*/ 809190 h 894132"/>
                  <a:gd name="connsiteX183" fmla="*/ 611640 w 1166050"/>
                  <a:gd name="connsiteY183" fmla="*/ 810979 h 894132"/>
                  <a:gd name="connsiteX184" fmla="*/ 609852 w 1166050"/>
                  <a:gd name="connsiteY184" fmla="*/ 810979 h 894132"/>
                  <a:gd name="connsiteX185" fmla="*/ 603592 w 1166050"/>
                  <a:gd name="connsiteY185" fmla="*/ 816343 h 894132"/>
                  <a:gd name="connsiteX186" fmla="*/ 593756 w 1166050"/>
                  <a:gd name="connsiteY186" fmla="*/ 827073 h 894132"/>
                  <a:gd name="connsiteX187" fmla="*/ 593756 w 1166050"/>
                  <a:gd name="connsiteY187" fmla="*/ 827967 h 894132"/>
                  <a:gd name="connsiteX188" fmla="*/ 592862 w 1166050"/>
                  <a:gd name="connsiteY188" fmla="*/ 828861 h 894132"/>
                  <a:gd name="connsiteX189" fmla="*/ 591968 w 1166050"/>
                  <a:gd name="connsiteY189" fmla="*/ 829755 h 894132"/>
                  <a:gd name="connsiteX190" fmla="*/ 591073 w 1166050"/>
                  <a:gd name="connsiteY190" fmla="*/ 831544 h 894132"/>
                  <a:gd name="connsiteX191" fmla="*/ 589285 w 1166050"/>
                  <a:gd name="connsiteY191" fmla="*/ 832438 h 894132"/>
                  <a:gd name="connsiteX192" fmla="*/ 588391 w 1166050"/>
                  <a:gd name="connsiteY192" fmla="*/ 831544 h 894132"/>
                  <a:gd name="connsiteX193" fmla="*/ 587496 w 1166050"/>
                  <a:gd name="connsiteY193" fmla="*/ 830650 h 894132"/>
                  <a:gd name="connsiteX194" fmla="*/ 585708 w 1166050"/>
                  <a:gd name="connsiteY194" fmla="*/ 827967 h 894132"/>
                  <a:gd name="connsiteX195" fmla="*/ 585708 w 1166050"/>
                  <a:gd name="connsiteY195" fmla="*/ 827073 h 894132"/>
                  <a:gd name="connsiteX196" fmla="*/ 591073 w 1166050"/>
                  <a:gd name="connsiteY196" fmla="*/ 820814 h 894132"/>
                  <a:gd name="connsiteX197" fmla="*/ 592862 w 1166050"/>
                  <a:gd name="connsiteY197" fmla="*/ 819026 h 894132"/>
                  <a:gd name="connsiteX198" fmla="*/ 595544 w 1166050"/>
                  <a:gd name="connsiteY198" fmla="*/ 815449 h 894132"/>
                  <a:gd name="connsiteX199" fmla="*/ 596439 w 1166050"/>
                  <a:gd name="connsiteY199" fmla="*/ 813661 h 894132"/>
                  <a:gd name="connsiteX200" fmla="*/ 601804 w 1166050"/>
                  <a:gd name="connsiteY200" fmla="*/ 806508 h 894132"/>
                  <a:gd name="connsiteX201" fmla="*/ 602698 w 1166050"/>
                  <a:gd name="connsiteY201" fmla="*/ 805614 h 894132"/>
                  <a:gd name="connsiteX202" fmla="*/ 605381 w 1166050"/>
                  <a:gd name="connsiteY202" fmla="*/ 802037 h 894132"/>
                  <a:gd name="connsiteX203" fmla="*/ 607169 w 1166050"/>
                  <a:gd name="connsiteY203" fmla="*/ 798461 h 894132"/>
                  <a:gd name="connsiteX204" fmla="*/ 607169 w 1166050"/>
                  <a:gd name="connsiteY204" fmla="*/ 797567 h 894132"/>
                  <a:gd name="connsiteX205" fmla="*/ 608958 w 1166050"/>
                  <a:gd name="connsiteY205" fmla="*/ 793990 h 894132"/>
                  <a:gd name="connsiteX206" fmla="*/ 608958 w 1166050"/>
                  <a:gd name="connsiteY206" fmla="*/ 793096 h 894132"/>
                  <a:gd name="connsiteX207" fmla="*/ 609852 w 1166050"/>
                  <a:gd name="connsiteY207" fmla="*/ 791308 h 894132"/>
                  <a:gd name="connsiteX208" fmla="*/ 610746 w 1166050"/>
                  <a:gd name="connsiteY208" fmla="*/ 788625 h 894132"/>
                  <a:gd name="connsiteX209" fmla="*/ 610746 w 1166050"/>
                  <a:gd name="connsiteY209" fmla="*/ 787731 h 894132"/>
                  <a:gd name="connsiteX210" fmla="*/ 617900 w 1166050"/>
                  <a:gd name="connsiteY210" fmla="*/ 778790 h 894132"/>
                  <a:gd name="connsiteX211" fmla="*/ 617005 w 1166050"/>
                  <a:gd name="connsiteY211" fmla="*/ 778790 h 894132"/>
                  <a:gd name="connsiteX212" fmla="*/ 610746 w 1166050"/>
                  <a:gd name="connsiteY212" fmla="*/ 784155 h 894132"/>
                  <a:gd name="connsiteX213" fmla="*/ 608063 w 1166050"/>
                  <a:gd name="connsiteY213" fmla="*/ 781472 h 894132"/>
                  <a:gd name="connsiteX214" fmla="*/ 611640 w 1166050"/>
                  <a:gd name="connsiteY214" fmla="*/ 777896 h 894132"/>
                  <a:gd name="connsiteX215" fmla="*/ 620582 w 1166050"/>
                  <a:gd name="connsiteY215" fmla="*/ 768954 h 894132"/>
                  <a:gd name="connsiteX216" fmla="*/ 625948 w 1166050"/>
                  <a:gd name="connsiteY216" fmla="*/ 765378 h 894132"/>
                  <a:gd name="connsiteX217" fmla="*/ 626842 w 1166050"/>
                  <a:gd name="connsiteY217" fmla="*/ 764484 h 894132"/>
                  <a:gd name="connsiteX218" fmla="*/ 630419 w 1166050"/>
                  <a:gd name="connsiteY218" fmla="*/ 760013 h 894132"/>
                  <a:gd name="connsiteX219" fmla="*/ 694802 w 1166050"/>
                  <a:gd name="connsiteY219" fmla="*/ 734977 h 894132"/>
                  <a:gd name="connsiteX220" fmla="*/ 721628 w 1166050"/>
                  <a:gd name="connsiteY220" fmla="*/ 734977 h 894132"/>
                  <a:gd name="connsiteX221" fmla="*/ 736830 w 1166050"/>
                  <a:gd name="connsiteY221" fmla="*/ 738554 h 894132"/>
                  <a:gd name="connsiteX222" fmla="*/ 693908 w 1166050"/>
                  <a:gd name="connsiteY222" fmla="*/ 760013 h 894132"/>
                  <a:gd name="connsiteX223" fmla="*/ 728782 w 1166050"/>
                  <a:gd name="connsiteY223" fmla="*/ 641988 h 894132"/>
                  <a:gd name="connsiteX224" fmla="*/ 735935 w 1166050"/>
                  <a:gd name="connsiteY224" fmla="*/ 638411 h 894132"/>
                  <a:gd name="connsiteX225" fmla="*/ 722522 w 1166050"/>
                  <a:gd name="connsiteY225" fmla="*/ 638411 h 894132"/>
                  <a:gd name="connsiteX226" fmla="*/ 720734 w 1166050"/>
                  <a:gd name="connsiteY226" fmla="*/ 634834 h 894132"/>
                  <a:gd name="connsiteX227" fmla="*/ 693908 w 1166050"/>
                  <a:gd name="connsiteY227" fmla="*/ 641988 h 894132"/>
                  <a:gd name="connsiteX228" fmla="*/ 658139 w 1166050"/>
                  <a:gd name="connsiteY228" fmla="*/ 657188 h 894132"/>
                  <a:gd name="connsiteX229" fmla="*/ 604486 w 1166050"/>
                  <a:gd name="connsiteY229" fmla="*/ 685800 h 894132"/>
                  <a:gd name="connsiteX230" fmla="*/ 602698 w 1166050"/>
                  <a:gd name="connsiteY230" fmla="*/ 682223 h 894132"/>
                  <a:gd name="connsiteX231" fmla="*/ 614323 w 1166050"/>
                  <a:gd name="connsiteY231" fmla="*/ 670600 h 894132"/>
                  <a:gd name="connsiteX232" fmla="*/ 612534 w 1166050"/>
                  <a:gd name="connsiteY232" fmla="*/ 667023 h 894132"/>
                  <a:gd name="connsiteX233" fmla="*/ 661716 w 1166050"/>
                  <a:gd name="connsiteY233" fmla="*/ 623211 h 894132"/>
                  <a:gd name="connsiteX234" fmla="*/ 661716 w 1166050"/>
                  <a:gd name="connsiteY234" fmla="*/ 617846 h 894132"/>
                  <a:gd name="connsiteX235" fmla="*/ 678706 w 1166050"/>
                  <a:gd name="connsiteY235" fmla="*/ 599069 h 894132"/>
                  <a:gd name="connsiteX236" fmla="*/ 695696 w 1166050"/>
                  <a:gd name="connsiteY236" fmla="*/ 583869 h 894132"/>
                  <a:gd name="connsiteX237" fmla="*/ 690331 w 1166050"/>
                  <a:gd name="connsiteY237" fmla="*/ 578504 h 894132"/>
                  <a:gd name="connsiteX238" fmla="*/ 669764 w 1166050"/>
                  <a:gd name="connsiteY238" fmla="*/ 576716 h 894132"/>
                  <a:gd name="connsiteX239" fmla="*/ 680494 w 1166050"/>
                  <a:gd name="connsiteY239" fmla="*/ 570457 h 894132"/>
                  <a:gd name="connsiteX240" fmla="*/ 676918 w 1166050"/>
                  <a:gd name="connsiteY240" fmla="*/ 567774 h 894132"/>
                  <a:gd name="connsiteX241" fmla="*/ 684965 w 1166050"/>
                  <a:gd name="connsiteY241" fmla="*/ 559727 h 894132"/>
                  <a:gd name="connsiteX242" fmla="*/ 705532 w 1166050"/>
                  <a:gd name="connsiteY242" fmla="*/ 552574 h 894132"/>
                  <a:gd name="connsiteX243" fmla="*/ 667975 w 1166050"/>
                  <a:gd name="connsiteY243" fmla="*/ 548998 h 894132"/>
                  <a:gd name="connsiteX244" fmla="*/ 710003 w 1166050"/>
                  <a:gd name="connsiteY244" fmla="*/ 498032 h 894132"/>
                  <a:gd name="connsiteX245" fmla="*/ 715369 w 1166050"/>
                  <a:gd name="connsiteY245" fmla="*/ 499820 h 894132"/>
                  <a:gd name="connsiteX246" fmla="*/ 701955 w 1166050"/>
                  <a:gd name="connsiteY246" fmla="*/ 516809 h 894132"/>
                  <a:gd name="connsiteX247" fmla="*/ 742195 w 1166050"/>
                  <a:gd name="connsiteY247" fmla="*/ 526644 h 894132"/>
                  <a:gd name="connsiteX248" fmla="*/ 735041 w 1166050"/>
                  <a:gd name="connsiteY248" fmla="*/ 528433 h 894132"/>
                  <a:gd name="connsiteX249" fmla="*/ 761868 w 1166050"/>
                  <a:gd name="connsiteY249" fmla="*/ 536480 h 894132"/>
                  <a:gd name="connsiteX250" fmla="*/ 746666 w 1166050"/>
                  <a:gd name="connsiteY250" fmla="*/ 536480 h 894132"/>
                  <a:gd name="connsiteX251" fmla="*/ 898682 w 1166050"/>
                  <a:gd name="connsiteY251" fmla="*/ 597281 h 894132"/>
                  <a:gd name="connsiteX252" fmla="*/ 782434 w 1166050"/>
                  <a:gd name="connsiteY252" fmla="*/ 633046 h 894132"/>
                  <a:gd name="connsiteX253" fmla="*/ 769021 w 1166050"/>
                  <a:gd name="connsiteY253" fmla="*/ 631258 h 894132"/>
                  <a:gd name="connsiteX254" fmla="*/ 767233 w 1166050"/>
                  <a:gd name="connsiteY254" fmla="*/ 636623 h 894132"/>
                  <a:gd name="connsiteX255" fmla="*/ 750243 w 1166050"/>
                  <a:gd name="connsiteY255" fmla="*/ 640199 h 894132"/>
                  <a:gd name="connsiteX256" fmla="*/ 728782 w 1166050"/>
                  <a:gd name="connsiteY256" fmla="*/ 641988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Lst>
                <a:rect l="l" t="t" r="r" b="b"/>
                <a:pathLst>
                  <a:path w="1166050" h="894132">
                    <a:moveTo>
                      <a:pt x="1023871" y="790414"/>
                    </a:moveTo>
                    <a:cubicBezTo>
                      <a:pt x="1033708" y="780578"/>
                      <a:pt x="1043544" y="770743"/>
                      <a:pt x="1052486" y="760013"/>
                    </a:cubicBezTo>
                    <a:cubicBezTo>
                      <a:pt x="1070370" y="739448"/>
                      <a:pt x="1088254" y="720671"/>
                      <a:pt x="1108821" y="702789"/>
                    </a:cubicBezTo>
                    <a:cubicBezTo>
                      <a:pt x="1115081" y="697424"/>
                      <a:pt x="1121340" y="692059"/>
                      <a:pt x="1127600" y="688482"/>
                    </a:cubicBezTo>
                    <a:cubicBezTo>
                      <a:pt x="1129388" y="686694"/>
                      <a:pt x="1129388" y="683118"/>
                      <a:pt x="1131177" y="681329"/>
                    </a:cubicBezTo>
                    <a:cubicBezTo>
                      <a:pt x="1123129" y="684906"/>
                      <a:pt x="1117763" y="691165"/>
                      <a:pt x="1108821" y="694741"/>
                    </a:cubicBezTo>
                    <a:cubicBezTo>
                      <a:pt x="1107033" y="694741"/>
                      <a:pt x="1105244" y="692953"/>
                      <a:pt x="1107033" y="691165"/>
                    </a:cubicBezTo>
                    <a:cubicBezTo>
                      <a:pt x="1113292" y="686694"/>
                      <a:pt x="1119552" y="682223"/>
                      <a:pt x="1124917" y="677753"/>
                    </a:cubicBezTo>
                    <a:lnTo>
                      <a:pt x="1124023" y="677753"/>
                    </a:lnTo>
                    <a:cubicBezTo>
                      <a:pt x="1122234" y="677753"/>
                      <a:pt x="1122234" y="675965"/>
                      <a:pt x="1122234" y="674176"/>
                    </a:cubicBezTo>
                    <a:cubicBezTo>
                      <a:pt x="1099879" y="670600"/>
                      <a:pt x="1083783" y="685800"/>
                      <a:pt x="1068582" y="699212"/>
                    </a:cubicBezTo>
                    <a:cubicBezTo>
                      <a:pt x="1065005" y="701000"/>
                      <a:pt x="1061428" y="697424"/>
                      <a:pt x="1060534" y="697424"/>
                    </a:cubicBezTo>
                    <a:cubicBezTo>
                      <a:pt x="1035496" y="705471"/>
                      <a:pt x="1016718" y="727824"/>
                      <a:pt x="991680" y="737660"/>
                    </a:cubicBezTo>
                    <a:lnTo>
                      <a:pt x="991680" y="734083"/>
                    </a:lnTo>
                    <a:cubicBezTo>
                      <a:pt x="981843" y="737660"/>
                      <a:pt x="972007" y="743919"/>
                      <a:pt x="961277" y="745707"/>
                    </a:cubicBezTo>
                    <a:cubicBezTo>
                      <a:pt x="946075" y="749283"/>
                      <a:pt x="932662" y="747495"/>
                      <a:pt x="919249" y="747495"/>
                    </a:cubicBezTo>
                    <a:cubicBezTo>
                      <a:pt x="898682" y="749283"/>
                      <a:pt x="878115" y="753754"/>
                      <a:pt x="857548" y="758225"/>
                    </a:cubicBezTo>
                    <a:cubicBezTo>
                      <a:pt x="856654" y="758225"/>
                      <a:pt x="856654" y="758225"/>
                      <a:pt x="855760" y="759119"/>
                    </a:cubicBezTo>
                    <a:cubicBezTo>
                      <a:pt x="845029" y="761801"/>
                      <a:pt x="834299" y="766272"/>
                      <a:pt x="824462" y="771637"/>
                    </a:cubicBezTo>
                    <a:lnTo>
                      <a:pt x="820885" y="775213"/>
                    </a:lnTo>
                    <a:cubicBezTo>
                      <a:pt x="817309" y="778790"/>
                      <a:pt x="813732" y="783261"/>
                      <a:pt x="809261" y="785049"/>
                    </a:cubicBezTo>
                    <a:cubicBezTo>
                      <a:pt x="798530" y="790414"/>
                      <a:pt x="790482" y="799355"/>
                      <a:pt x="781540" y="807402"/>
                    </a:cubicBezTo>
                    <a:cubicBezTo>
                      <a:pt x="780646" y="808296"/>
                      <a:pt x="779752" y="808296"/>
                      <a:pt x="778858" y="808296"/>
                    </a:cubicBezTo>
                    <a:cubicBezTo>
                      <a:pt x="769915" y="817238"/>
                      <a:pt x="760973" y="826179"/>
                      <a:pt x="752031" y="834226"/>
                    </a:cubicBezTo>
                    <a:cubicBezTo>
                      <a:pt x="751137" y="835120"/>
                      <a:pt x="748454" y="835120"/>
                      <a:pt x="746666" y="835120"/>
                    </a:cubicBezTo>
                    <a:cubicBezTo>
                      <a:pt x="746666" y="834226"/>
                      <a:pt x="747560" y="834226"/>
                      <a:pt x="747560" y="833332"/>
                    </a:cubicBezTo>
                    <a:cubicBezTo>
                      <a:pt x="749349" y="830650"/>
                      <a:pt x="750243" y="828861"/>
                      <a:pt x="752031" y="826179"/>
                    </a:cubicBezTo>
                    <a:lnTo>
                      <a:pt x="757396" y="818132"/>
                    </a:lnTo>
                    <a:cubicBezTo>
                      <a:pt x="760079" y="814555"/>
                      <a:pt x="761868" y="810979"/>
                      <a:pt x="764550" y="808296"/>
                    </a:cubicBezTo>
                    <a:cubicBezTo>
                      <a:pt x="765444" y="807402"/>
                      <a:pt x="765444" y="806508"/>
                      <a:pt x="764550" y="806508"/>
                    </a:cubicBezTo>
                    <a:cubicBezTo>
                      <a:pt x="763656" y="805614"/>
                      <a:pt x="762762" y="805614"/>
                      <a:pt x="761868" y="805614"/>
                    </a:cubicBezTo>
                    <a:cubicBezTo>
                      <a:pt x="769915" y="797567"/>
                      <a:pt x="780646" y="790414"/>
                      <a:pt x="790482" y="784155"/>
                    </a:cubicBezTo>
                    <a:cubicBezTo>
                      <a:pt x="789588" y="784155"/>
                      <a:pt x="787800" y="783261"/>
                      <a:pt x="788694" y="782366"/>
                    </a:cubicBezTo>
                    <a:cubicBezTo>
                      <a:pt x="789588" y="780578"/>
                      <a:pt x="790482" y="779684"/>
                      <a:pt x="791377" y="777896"/>
                    </a:cubicBezTo>
                    <a:cubicBezTo>
                      <a:pt x="791377" y="777002"/>
                      <a:pt x="791377" y="777002"/>
                      <a:pt x="792271" y="776107"/>
                    </a:cubicBezTo>
                    <a:cubicBezTo>
                      <a:pt x="792271" y="775213"/>
                      <a:pt x="791377" y="775213"/>
                      <a:pt x="791377" y="774319"/>
                    </a:cubicBezTo>
                    <a:lnTo>
                      <a:pt x="783329" y="779684"/>
                    </a:lnTo>
                    <a:cubicBezTo>
                      <a:pt x="778858" y="783261"/>
                      <a:pt x="776175" y="790414"/>
                      <a:pt x="769915" y="790414"/>
                    </a:cubicBezTo>
                    <a:lnTo>
                      <a:pt x="767233" y="790414"/>
                    </a:lnTo>
                    <a:cubicBezTo>
                      <a:pt x="766339" y="790414"/>
                      <a:pt x="765444" y="790414"/>
                      <a:pt x="765444" y="789519"/>
                    </a:cubicBezTo>
                    <a:lnTo>
                      <a:pt x="765444" y="788625"/>
                    </a:lnTo>
                    <a:cubicBezTo>
                      <a:pt x="765444" y="787731"/>
                      <a:pt x="766339" y="787731"/>
                      <a:pt x="766339" y="786837"/>
                    </a:cubicBezTo>
                    <a:cubicBezTo>
                      <a:pt x="766339" y="785943"/>
                      <a:pt x="767233" y="785943"/>
                      <a:pt x="767233" y="785049"/>
                    </a:cubicBezTo>
                    <a:cubicBezTo>
                      <a:pt x="767233" y="785049"/>
                      <a:pt x="767233" y="784155"/>
                      <a:pt x="768127" y="784155"/>
                    </a:cubicBezTo>
                    <a:cubicBezTo>
                      <a:pt x="768127" y="783261"/>
                      <a:pt x="769021" y="782366"/>
                      <a:pt x="769021" y="782366"/>
                    </a:cubicBezTo>
                    <a:cubicBezTo>
                      <a:pt x="769021" y="781472"/>
                      <a:pt x="769915" y="781472"/>
                      <a:pt x="769915" y="780578"/>
                    </a:cubicBezTo>
                    <a:cubicBezTo>
                      <a:pt x="770810" y="779684"/>
                      <a:pt x="771704" y="777896"/>
                      <a:pt x="771704" y="777002"/>
                    </a:cubicBezTo>
                    <a:cubicBezTo>
                      <a:pt x="771704" y="776107"/>
                      <a:pt x="772598" y="776107"/>
                      <a:pt x="772598" y="775213"/>
                    </a:cubicBezTo>
                    <a:cubicBezTo>
                      <a:pt x="773492" y="774319"/>
                      <a:pt x="773492" y="773425"/>
                      <a:pt x="774387" y="772531"/>
                    </a:cubicBezTo>
                    <a:cubicBezTo>
                      <a:pt x="775281" y="770743"/>
                      <a:pt x="774387" y="769849"/>
                      <a:pt x="773492" y="769849"/>
                    </a:cubicBezTo>
                    <a:cubicBezTo>
                      <a:pt x="776175" y="765378"/>
                      <a:pt x="780646" y="762695"/>
                      <a:pt x="785117" y="760013"/>
                    </a:cubicBezTo>
                    <a:lnTo>
                      <a:pt x="784223" y="760013"/>
                    </a:lnTo>
                    <a:cubicBezTo>
                      <a:pt x="790482" y="756437"/>
                      <a:pt x="797636" y="752860"/>
                      <a:pt x="803895" y="749283"/>
                    </a:cubicBezTo>
                    <a:lnTo>
                      <a:pt x="806578" y="746601"/>
                    </a:lnTo>
                    <a:cubicBezTo>
                      <a:pt x="796742" y="750178"/>
                      <a:pt x="788694" y="754648"/>
                      <a:pt x="779752" y="760013"/>
                    </a:cubicBezTo>
                    <a:cubicBezTo>
                      <a:pt x="779752" y="760013"/>
                      <a:pt x="777963" y="760907"/>
                      <a:pt x="777069" y="761801"/>
                    </a:cubicBezTo>
                    <a:cubicBezTo>
                      <a:pt x="777069" y="761801"/>
                      <a:pt x="775281" y="762695"/>
                      <a:pt x="772598" y="760013"/>
                    </a:cubicBezTo>
                    <a:lnTo>
                      <a:pt x="772598" y="759119"/>
                    </a:lnTo>
                    <a:cubicBezTo>
                      <a:pt x="774387" y="755542"/>
                      <a:pt x="779752" y="753754"/>
                      <a:pt x="782434" y="751072"/>
                    </a:cubicBezTo>
                    <a:cubicBezTo>
                      <a:pt x="784223" y="751072"/>
                      <a:pt x="786011" y="751072"/>
                      <a:pt x="786011" y="752860"/>
                    </a:cubicBezTo>
                    <a:cubicBezTo>
                      <a:pt x="840558" y="710836"/>
                      <a:pt x="914778" y="720671"/>
                      <a:pt x="977372" y="699212"/>
                    </a:cubicBezTo>
                    <a:cubicBezTo>
                      <a:pt x="982738" y="695635"/>
                      <a:pt x="987209" y="692059"/>
                      <a:pt x="992574" y="689377"/>
                    </a:cubicBezTo>
                    <a:cubicBezTo>
                      <a:pt x="1000622" y="685800"/>
                      <a:pt x="1007775" y="677753"/>
                      <a:pt x="1017612" y="672388"/>
                    </a:cubicBezTo>
                    <a:cubicBezTo>
                      <a:pt x="1031025" y="662553"/>
                      <a:pt x="1040861" y="650035"/>
                      <a:pt x="1046227" y="633940"/>
                    </a:cubicBezTo>
                    <a:cubicBezTo>
                      <a:pt x="1046227" y="632152"/>
                      <a:pt x="1044438" y="630364"/>
                      <a:pt x="1044438" y="630364"/>
                    </a:cubicBezTo>
                    <a:cubicBezTo>
                      <a:pt x="1022083" y="653611"/>
                      <a:pt x="997045" y="672388"/>
                      <a:pt x="970219" y="685800"/>
                    </a:cubicBezTo>
                    <a:cubicBezTo>
                      <a:pt x="934450" y="704577"/>
                      <a:pt x="895999" y="701000"/>
                      <a:pt x="858442" y="706365"/>
                    </a:cubicBezTo>
                    <a:cubicBezTo>
                      <a:pt x="860231" y="702789"/>
                      <a:pt x="863808" y="702789"/>
                      <a:pt x="866490" y="702789"/>
                    </a:cubicBezTo>
                    <a:cubicBezTo>
                      <a:pt x="866490" y="697424"/>
                      <a:pt x="870067" y="695635"/>
                      <a:pt x="873644" y="692953"/>
                    </a:cubicBezTo>
                    <a:lnTo>
                      <a:pt x="879009" y="692953"/>
                    </a:lnTo>
                    <a:cubicBezTo>
                      <a:pt x="880798" y="692953"/>
                      <a:pt x="880798" y="689377"/>
                      <a:pt x="882586" y="689377"/>
                    </a:cubicBezTo>
                    <a:cubicBezTo>
                      <a:pt x="886163" y="689377"/>
                      <a:pt x="891528" y="687588"/>
                      <a:pt x="889740" y="687588"/>
                    </a:cubicBezTo>
                    <a:cubicBezTo>
                      <a:pt x="884374" y="680435"/>
                      <a:pt x="874538" y="692953"/>
                      <a:pt x="866490" y="687588"/>
                    </a:cubicBezTo>
                    <a:cubicBezTo>
                      <a:pt x="870067" y="684012"/>
                      <a:pt x="868279" y="679541"/>
                      <a:pt x="871855" y="677753"/>
                    </a:cubicBezTo>
                    <a:lnTo>
                      <a:pt x="879009" y="677753"/>
                    </a:lnTo>
                    <a:cubicBezTo>
                      <a:pt x="879009" y="674176"/>
                      <a:pt x="882586" y="670600"/>
                      <a:pt x="882586" y="670600"/>
                    </a:cubicBezTo>
                    <a:cubicBezTo>
                      <a:pt x="907624" y="655400"/>
                      <a:pt x="931768" y="643776"/>
                      <a:pt x="955017" y="630364"/>
                    </a:cubicBezTo>
                    <a:cubicBezTo>
                      <a:pt x="949652" y="630364"/>
                      <a:pt x="946969" y="635729"/>
                      <a:pt x="941604" y="632152"/>
                    </a:cubicBezTo>
                    <a:cubicBezTo>
                      <a:pt x="945181" y="632152"/>
                      <a:pt x="941604" y="626787"/>
                      <a:pt x="945181" y="626787"/>
                    </a:cubicBezTo>
                    <a:cubicBezTo>
                      <a:pt x="963959" y="621422"/>
                      <a:pt x="979161" y="611587"/>
                      <a:pt x="997939" y="604434"/>
                    </a:cubicBezTo>
                    <a:cubicBezTo>
                      <a:pt x="990785" y="604434"/>
                      <a:pt x="986314" y="609799"/>
                      <a:pt x="979161" y="604434"/>
                    </a:cubicBezTo>
                    <a:cubicBezTo>
                      <a:pt x="982738" y="602646"/>
                      <a:pt x="984526" y="599069"/>
                      <a:pt x="988997" y="599069"/>
                    </a:cubicBezTo>
                    <a:lnTo>
                      <a:pt x="988997" y="593704"/>
                    </a:lnTo>
                    <a:cubicBezTo>
                      <a:pt x="988997" y="591916"/>
                      <a:pt x="990785" y="591916"/>
                      <a:pt x="992574" y="591916"/>
                    </a:cubicBezTo>
                    <a:cubicBezTo>
                      <a:pt x="990785" y="591916"/>
                      <a:pt x="988997" y="590128"/>
                      <a:pt x="988997" y="590128"/>
                    </a:cubicBezTo>
                    <a:cubicBezTo>
                      <a:pt x="990785" y="586551"/>
                      <a:pt x="996151" y="588340"/>
                      <a:pt x="998833" y="584763"/>
                    </a:cubicBezTo>
                    <a:cubicBezTo>
                      <a:pt x="997045" y="584763"/>
                      <a:pt x="993468" y="584763"/>
                      <a:pt x="993468" y="582975"/>
                    </a:cubicBezTo>
                    <a:cubicBezTo>
                      <a:pt x="998833" y="575822"/>
                      <a:pt x="1006881" y="574928"/>
                      <a:pt x="1015823" y="573139"/>
                    </a:cubicBezTo>
                    <a:cubicBezTo>
                      <a:pt x="1014035" y="569563"/>
                      <a:pt x="1008670" y="573139"/>
                      <a:pt x="1008670" y="569563"/>
                    </a:cubicBezTo>
                    <a:cubicBezTo>
                      <a:pt x="1008670" y="567774"/>
                      <a:pt x="1010458" y="567774"/>
                      <a:pt x="1012247" y="567774"/>
                    </a:cubicBezTo>
                    <a:lnTo>
                      <a:pt x="1008670" y="567774"/>
                    </a:lnTo>
                    <a:cubicBezTo>
                      <a:pt x="1005093" y="565986"/>
                      <a:pt x="1006881" y="562410"/>
                      <a:pt x="1006881" y="560621"/>
                    </a:cubicBezTo>
                    <a:cubicBezTo>
                      <a:pt x="1016718" y="548998"/>
                      <a:pt x="1016718" y="533797"/>
                      <a:pt x="1022083" y="520385"/>
                    </a:cubicBezTo>
                    <a:cubicBezTo>
                      <a:pt x="1020294" y="520385"/>
                      <a:pt x="1018506" y="520385"/>
                      <a:pt x="1018506" y="518597"/>
                    </a:cubicBezTo>
                    <a:cubicBezTo>
                      <a:pt x="1001516" y="537374"/>
                      <a:pt x="974690" y="543633"/>
                      <a:pt x="949652" y="550786"/>
                    </a:cubicBezTo>
                    <a:lnTo>
                      <a:pt x="938027" y="550786"/>
                    </a:lnTo>
                    <a:cubicBezTo>
                      <a:pt x="929979" y="554362"/>
                      <a:pt x="917460" y="554362"/>
                      <a:pt x="909412" y="548998"/>
                    </a:cubicBezTo>
                    <a:cubicBezTo>
                      <a:pt x="902259" y="545421"/>
                      <a:pt x="899576" y="540950"/>
                      <a:pt x="892422" y="535586"/>
                    </a:cubicBezTo>
                    <a:cubicBezTo>
                      <a:pt x="879009" y="527538"/>
                      <a:pt x="865596" y="520385"/>
                      <a:pt x="850394" y="515021"/>
                    </a:cubicBezTo>
                    <a:cubicBezTo>
                      <a:pt x="808367" y="501609"/>
                      <a:pt x="764550" y="494456"/>
                      <a:pt x="720734" y="496244"/>
                    </a:cubicBezTo>
                    <a:cubicBezTo>
                      <a:pt x="739512" y="486408"/>
                      <a:pt x="760079" y="485514"/>
                      <a:pt x="779752" y="479255"/>
                    </a:cubicBezTo>
                    <a:cubicBezTo>
                      <a:pt x="808367" y="471208"/>
                      <a:pt x="835193" y="460479"/>
                      <a:pt x="865596" y="462267"/>
                    </a:cubicBezTo>
                    <a:cubicBezTo>
                      <a:pt x="860231" y="460479"/>
                      <a:pt x="853971" y="462267"/>
                      <a:pt x="848606" y="462267"/>
                    </a:cubicBezTo>
                    <a:cubicBezTo>
                      <a:pt x="825357" y="460479"/>
                      <a:pt x="801213" y="467632"/>
                      <a:pt x="776175" y="472102"/>
                    </a:cubicBezTo>
                    <a:cubicBezTo>
                      <a:pt x="759185" y="475679"/>
                      <a:pt x="743983" y="481938"/>
                      <a:pt x="726993" y="485514"/>
                    </a:cubicBezTo>
                    <a:cubicBezTo>
                      <a:pt x="717157" y="489091"/>
                      <a:pt x="711792" y="498926"/>
                      <a:pt x="700167" y="497138"/>
                    </a:cubicBezTo>
                    <a:lnTo>
                      <a:pt x="700167" y="491773"/>
                    </a:lnTo>
                    <a:cubicBezTo>
                      <a:pt x="717157" y="471208"/>
                      <a:pt x="737724" y="451537"/>
                      <a:pt x="764550" y="449749"/>
                    </a:cubicBezTo>
                    <a:cubicBezTo>
                      <a:pt x="794953" y="444384"/>
                      <a:pt x="823568" y="449749"/>
                      <a:pt x="853971" y="453325"/>
                    </a:cubicBezTo>
                    <a:cubicBezTo>
                      <a:pt x="876327" y="455114"/>
                      <a:pt x="895999" y="460479"/>
                      <a:pt x="918354" y="464949"/>
                    </a:cubicBezTo>
                    <a:cubicBezTo>
                      <a:pt x="926402" y="464949"/>
                      <a:pt x="928191" y="478361"/>
                      <a:pt x="935344" y="480149"/>
                    </a:cubicBezTo>
                    <a:cubicBezTo>
                      <a:pt x="945181" y="483726"/>
                      <a:pt x="955911" y="480149"/>
                      <a:pt x="965748" y="487302"/>
                    </a:cubicBezTo>
                    <a:cubicBezTo>
                      <a:pt x="965748" y="483726"/>
                      <a:pt x="963959" y="480149"/>
                      <a:pt x="965748" y="477467"/>
                    </a:cubicBezTo>
                    <a:cubicBezTo>
                      <a:pt x="972901" y="470314"/>
                      <a:pt x="980949" y="479255"/>
                      <a:pt x="988103" y="475679"/>
                    </a:cubicBezTo>
                    <a:cubicBezTo>
                      <a:pt x="1001516" y="467632"/>
                      <a:pt x="976478" y="452431"/>
                      <a:pt x="969324" y="439913"/>
                    </a:cubicBezTo>
                    <a:cubicBezTo>
                      <a:pt x="969324" y="438125"/>
                      <a:pt x="971113" y="436337"/>
                      <a:pt x="971113" y="436337"/>
                    </a:cubicBezTo>
                    <a:cubicBezTo>
                      <a:pt x="984526" y="447961"/>
                      <a:pt x="994362" y="461373"/>
                      <a:pt x="1011352" y="470314"/>
                    </a:cubicBezTo>
                    <a:cubicBezTo>
                      <a:pt x="1019400" y="473890"/>
                      <a:pt x="1039967" y="478361"/>
                      <a:pt x="1036390" y="468526"/>
                    </a:cubicBezTo>
                    <a:cubicBezTo>
                      <a:pt x="1028342" y="449749"/>
                      <a:pt x="1011352" y="434549"/>
                      <a:pt x="997045" y="417560"/>
                    </a:cubicBezTo>
                    <a:lnTo>
                      <a:pt x="997045" y="410407"/>
                    </a:lnTo>
                    <a:cubicBezTo>
                      <a:pt x="993468" y="410407"/>
                      <a:pt x="993468" y="408619"/>
                      <a:pt x="991680" y="406831"/>
                    </a:cubicBezTo>
                    <a:lnTo>
                      <a:pt x="991680" y="399677"/>
                    </a:lnTo>
                    <a:cubicBezTo>
                      <a:pt x="984526" y="396101"/>
                      <a:pt x="986314" y="389842"/>
                      <a:pt x="983632" y="384477"/>
                    </a:cubicBezTo>
                    <a:cubicBezTo>
                      <a:pt x="978267" y="376430"/>
                      <a:pt x="981843" y="363912"/>
                      <a:pt x="978267" y="354077"/>
                    </a:cubicBezTo>
                    <a:cubicBezTo>
                      <a:pt x="974690" y="344241"/>
                      <a:pt x="972901" y="335300"/>
                      <a:pt x="971113" y="325464"/>
                    </a:cubicBezTo>
                    <a:cubicBezTo>
                      <a:pt x="965748" y="296852"/>
                      <a:pt x="959488" y="271816"/>
                      <a:pt x="955911" y="244098"/>
                    </a:cubicBezTo>
                    <a:cubicBezTo>
                      <a:pt x="952334" y="211910"/>
                      <a:pt x="974690" y="186874"/>
                      <a:pt x="989891" y="158262"/>
                    </a:cubicBezTo>
                    <a:cubicBezTo>
                      <a:pt x="1001516" y="137696"/>
                      <a:pt x="1014929" y="118026"/>
                      <a:pt x="1037284" y="104614"/>
                    </a:cubicBezTo>
                    <a:cubicBezTo>
                      <a:pt x="1042650" y="84049"/>
                      <a:pt x="1056063" y="67060"/>
                      <a:pt x="1069476" y="50966"/>
                    </a:cubicBezTo>
                    <a:cubicBezTo>
                      <a:pt x="1082889" y="34871"/>
                      <a:pt x="1105244" y="24142"/>
                      <a:pt x="1121340" y="16989"/>
                    </a:cubicBezTo>
                    <a:cubicBezTo>
                      <a:pt x="1144590" y="6259"/>
                      <a:pt x="1166051" y="0"/>
                      <a:pt x="1166051" y="0"/>
                    </a:cubicBezTo>
                    <a:lnTo>
                      <a:pt x="0" y="0"/>
                    </a:lnTo>
                    <a:lnTo>
                      <a:pt x="0" y="894133"/>
                    </a:lnTo>
                    <a:lnTo>
                      <a:pt x="828933" y="894133"/>
                    </a:lnTo>
                    <a:cubicBezTo>
                      <a:pt x="861125" y="870886"/>
                      <a:pt x="893317" y="860156"/>
                      <a:pt x="938027" y="837803"/>
                    </a:cubicBezTo>
                    <a:cubicBezTo>
                      <a:pt x="959488" y="828861"/>
                      <a:pt x="1007775" y="806508"/>
                      <a:pt x="1023871" y="790414"/>
                    </a:cubicBezTo>
                    <a:moveTo>
                      <a:pt x="764550" y="668812"/>
                    </a:moveTo>
                    <a:cubicBezTo>
                      <a:pt x="760973" y="668812"/>
                      <a:pt x="754714" y="670600"/>
                      <a:pt x="756502" y="667023"/>
                    </a:cubicBezTo>
                    <a:cubicBezTo>
                      <a:pt x="758291" y="658976"/>
                      <a:pt x="769915" y="658976"/>
                      <a:pt x="777069" y="655400"/>
                    </a:cubicBezTo>
                    <a:cubicBezTo>
                      <a:pt x="780646" y="653611"/>
                      <a:pt x="785117" y="650035"/>
                      <a:pt x="788694" y="651823"/>
                    </a:cubicBezTo>
                    <a:cubicBezTo>
                      <a:pt x="792271" y="657188"/>
                      <a:pt x="796742" y="655400"/>
                      <a:pt x="800319" y="658976"/>
                    </a:cubicBezTo>
                    <a:cubicBezTo>
                      <a:pt x="789588" y="668812"/>
                      <a:pt x="776175" y="664341"/>
                      <a:pt x="764550" y="668812"/>
                    </a:cubicBezTo>
                    <a:moveTo>
                      <a:pt x="505229" y="632152"/>
                    </a:moveTo>
                    <a:cubicBezTo>
                      <a:pt x="505229" y="632152"/>
                      <a:pt x="503441" y="630364"/>
                      <a:pt x="503441" y="628576"/>
                    </a:cubicBezTo>
                    <a:cubicBezTo>
                      <a:pt x="525796" y="599963"/>
                      <a:pt x="541892" y="573139"/>
                      <a:pt x="557988" y="542739"/>
                    </a:cubicBezTo>
                    <a:cubicBezTo>
                      <a:pt x="580343" y="531115"/>
                      <a:pt x="598227" y="514126"/>
                      <a:pt x="615217" y="495350"/>
                    </a:cubicBezTo>
                    <a:cubicBezTo>
                      <a:pt x="643832" y="464949"/>
                      <a:pt x="674235" y="438125"/>
                      <a:pt x="710003" y="421137"/>
                    </a:cubicBezTo>
                    <a:cubicBezTo>
                      <a:pt x="723416" y="415772"/>
                      <a:pt x="740406" y="417560"/>
                      <a:pt x="753820" y="422925"/>
                    </a:cubicBezTo>
                    <a:cubicBezTo>
                      <a:pt x="748454" y="430078"/>
                      <a:pt x="740406" y="428290"/>
                      <a:pt x="733253" y="432760"/>
                    </a:cubicBezTo>
                    <a:cubicBezTo>
                      <a:pt x="731464" y="432760"/>
                      <a:pt x="729676" y="432760"/>
                      <a:pt x="727888" y="430972"/>
                    </a:cubicBezTo>
                    <a:cubicBezTo>
                      <a:pt x="729676" y="429184"/>
                      <a:pt x="729676" y="427396"/>
                      <a:pt x="729676" y="425607"/>
                    </a:cubicBezTo>
                    <a:cubicBezTo>
                      <a:pt x="712686" y="444384"/>
                      <a:pt x="689436" y="452431"/>
                      <a:pt x="676023" y="474785"/>
                    </a:cubicBezTo>
                    <a:cubicBezTo>
                      <a:pt x="666187" y="491773"/>
                      <a:pt x="659033" y="513232"/>
                      <a:pt x="637572" y="518597"/>
                    </a:cubicBezTo>
                    <a:cubicBezTo>
                      <a:pt x="630419" y="520385"/>
                      <a:pt x="639361" y="513232"/>
                      <a:pt x="635784" y="515021"/>
                    </a:cubicBezTo>
                    <a:cubicBezTo>
                      <a:pt x="583025" y="547209"/>
                      <a:pt x="546363" y="586551"/>
                      <a:pt x="505229" y="632152"/>
                    </a:cubicBezTo>
                    <a:moveTo>
                      <a:pt x="645620" y="520385"/>
                    </a:moveTo>
                    <a:cubicBezTo>
                      <a:pt x="643832" y="523962"/>
                      <a:pt x="642043" y="523962"/>
                      <a:pt x="640255" y="527538"/>
                    </a:cubicBezTo>
                    <a:cubicBezTo>
                      <a:pt x="638466" y="531115"/>
                      <a:pt x="636678" y="532903"/>
                      <a:pt x="633101" y="534692"/>
                    </a:cubicBezTo>
                    <a:cubicBezTo>
                      <a:pt x="631313" y="534692"/>
                      <a:pt x="629524" y="534692"/>
                      <a:pt x="629524" y="532903"/>
                    </a:cubicBezTo>
                    <a:cubicBezTo>
                      <a:pt x="631313" y="525750"/>
                      <a:pt x="636678" y="519491"/>
                      <a:pt x="642938" y="517703"/>
                    </a:cubicBezTo>
                    <a:cubicBezTo>
                      <a:pt x="645620" y="516809"/>
                      <a:pt x="645620" y="518597"/>
                      <a:pt x="645620" y="520385"/>
                    </a:cubicBezTo>
                    <a:moveTo>
                      <a:pt x="724311" y="773425"/>
                    </a:moveTo>
                    <a:cubicBezTo>
                      <a:pt x="723416" y="775213"/>
                      <a:pt x="721628" y="777002"/>
                      <a:pt x="719840" y="778790"/>
                    </a:cubicBezTo>
                    <a:cubicBezTo>
                      <a:pt x="721628" y="778790"/>
                      <a:pt x="723416" y="780578"/>
                      <a:pt x="721628" y="781472"/>
                    </a:cubicBezTo>
                    <a:cubicBezTo>
                      <a:pt x="718051" y="785049"/>
                      <a:pt x="713580" y="788625"/>
                      <a:pt x="709109" y="790414"/>
                    </a:cubicBezTo>
                    <a:lnTo>
                      <a:pt x="706426" y="790414"/>
                    </a:lnTo>
                    <a:cubicBezTo>
                      <a:pt x="704638" y="792202"/>
                      <a:pt x="701955" y="793990"/>
                      <a:pt x="700167" y="796673"/>
                    </a:cubicBezTo>
                    <a:cubicBezTo>
                      <a:pt x="698379" y="798461"/>
                      <a:pt x="688542" y="797567"/>
                      <a:pt x="691225" y="794884"/>
                    </a:cubicBezTo>
                    <a:cubicBezTo>
                      <a:pt x="695696" y="791308"/>
                      <a:pt x="699273" y="786837"/>
                      <a:pt x="703744" y="783261"/>
                    </a:cubicBezTo>
                    <a:cubicBezTo>
                      <a:pt x="706426" y="781472"/>
                      <a:pt x="709109" y="778790"/>
                      <a:pt x="710898" y="776107"/>
                    </a:cubicBezTo>
                    <a:cubicBezTo>
                      <a:pt x="711792" y="774319"/>
                      <a:pt x="712686" y="773425"/>
                      <a:pt x="714474" y="772531"/>
                    </a:cubicBezTo>
                    <a:cubicBezTo>
                      <a:pt x="717157" y="770743"/>
                      <a:pt x="726099" y="769849"/>
                      <a:pt x="724311" y="773425"/>
                    </a:cubicBezTo>
                    <a:moveTo>
                      <a:pt x="693908" y="760013"/>
                    </a:moveTo>
                    <a:cubicBezTo>
                      <a:pt x="686754" y="764484"/>
                      <a:pt x="680494" y="768954"/>
                      <a:pt x="674235" y="773425"/>
                    </a:cubicBezTo>
                    <a:cubicBezTo>
                      <a:pt x="667081" y="777896"/>
                      <a:pt x="659033" y="780578"/>
                      <a:pt x="651880" y="784155"/>
                    </a:cubicBezTo>
                    <a:cubicBezTo>
                      <a:pt x="650985" y="783261"/>
                      <a:pt x="650091" y="783261"/>
                      <a:pt x="649197" y="783261"/>
                    </a:cubicBezTo>
                    <a:cubicBezTo>
                      <a:pt x="642938" y="786837"/>
                      <a:pt x="637572" y="791308"/>
                      <a:pt x="632207" y="796673"/>
                    </a:cubicBezTo>
                    <a:lnTo>
                      <a:pt x="629524" y="799355"/>
                    </a:lnTo>
                    <a:lnTo>
                      <a:pt x="626842" y="802037"/>
                    </a:lnTo>
                    <a:lnTo>
                      <a:pt x="623265" y="805614"/>
                    </a:lnTo>
                    <a:cubicBezTo>
                      <a:pt x="622371" y="806508"/>
                      <a:pt x="622371" y="807402"/>
                      <a:pt x="620582" y="808296"/>
                    </a:cubicBezTo>
                    <a:cubicBezTo>
                      <a:pt x="619688" y="809190"/>
                      <a:pt x="617005" y="809190"/>
                      <a:pt x="617005" y="807402"/>
                    </a:cubicBezTo>
                    <a:cubicBezTo>
                      <a:pt x="616111" y="808296"/>
                      <a:pt x="615217" y="808296"/>
                      <a:pt x="614323" y="809190"/>
                    </a:cubicBezTo>
                    <a:cubicBezTo>
                      <a:pt x="613429" y="810085"/>
                      <a:pt x="612534" y="810085"/>
                      <a:pt x="611640" y="810979"/>
                    </a:cubicBezTo>
                    <a:lnTo>
                      <a:pt x="609852" y="810979"/>
                    </a:lnTo>
                    <a:cubicBezTo>
                      <a:pt x="608063" y="812767"/>
                      <a:pt x="605381" y="814555"/>
                      <a:pt x="603592" y="816343"/>
                    </a:cubicBezTo>
                    <a:cubicBezTo>
                      <a:pt x="600015" y="819920"/>
                      <a:pt x="596439" y="822602"/>
                      <a:pt x="593756" y="827073"/>
                    </a:cubicBezTo>
                    <a:lnTo>
                      <a:pt x="593756" y="827967"/>
                    </a:lnTo>
                    <a:lnTo>
                      <a:pt x="592862" y="828861"/>
                    </a:lnTo>
                    <a:cubicBezTo>
                      <a:pt x="592862" y="828861"/>
                      <a:pt x="592862" y="829755"/>
                      <a:pt x="591968" y="829755"/>
                    </a:cubicBezTo>
                    <a:cubicBezTo>
                      <a:pt x="591968" y="830650"/>
                      <a:pt x="591073" y="830650"/>
                      <a:pt x="591073" y="831544"/>
                    </a:cubicBezTo>
                    <a:cubicBezTo>
                      <a:pt x="591073" y="831544"/>
                      <a:pt x="590179" y="832438"/>
                      <a:pt x="589285" y="832438"/>
                    </a:cubicBezTo>
                    <a:lnTo>
                      <a:pt x="588391" y="831544"/>
                    </a:lnTo>
                    <a:cubicBezTo>
                      <a:pt x="588391" y="831544"/>
                      <a:pt x="588391" y="830650"/>
                      <a:pt x="587496" y="830650"/>
                    </a:cubicBezTo>
                    <a:cubicBezTo>
                      <a:pt x="586602" y="829755"/>
                      <a:pt x="586602" y="828861"/>
                      <a:pt x="585708" y="827967"/>
                    </a:cubicBezTo>
                    <a:lnTo>
                      <a:pt x="585708" y="827073"/>
                    </a:lnTo>
                    <a:cubicBezTo>
                      <a:pt x="587496" y="825285"/>
                      <a:pt x="589285" y="823497"/>
                      <a:pt x="591073" y="820814"/>
                    </a:cubicBezTo>
                    <a:cubicBezTo>
                      <a:pt x="591968" y="819920"/>
                      <a:pt x="591968" y="819026"/>
                      <a:pt x="592862" y="819026"/>
                    </a:cubicBezTo>
                    <a:cubicBezTo>
                      <a:pt x="593756" y="818132"/>
                      <a:pt x="594650" y="816343"/>
                      <a:pt x="595544" y="815449"/>
                    </a:cubicBezTo>
                    <a:cubicBezTo>
                      <a:pt x="595544" y="814555"/>
                      <a:pt x="596439" y="814555"/>
                      <a:pt x="596439" y="813661"/>
                    </a:cubicBezTo>
                    <a:cubicBezTo>
                      <a:pt x="598227" y="810979"/>
                      <a:pt x="600015" y="809190"/>
                      <a:pt x="601804" y="806508"/>
                    </a:cubicBezTo>
                    <a:lnTo>
                      <a:pt x="602698" y="805614"/>
                    </a:lnTo>
                    <a:cubicBezTo>
                      <a:pt x="603592" y="804720"/>
                      <a:pt x="604486" y="802931"/>
                      <a:pt x="605381" y="802037"/>
                    </a:cubicBezTo>
                    <a:cubicBezTo>
                      <a:pt x="606275" y="801143"/>
                      <a:pt x="606275" y="800249"/>
                      <a:pt x="607169" y="798461"/>
                    </a:cubicBezTo>
                    <a:lnTo>
                      <a:pt x="607169" y="797567"/>
                    </a:lnTo>
                    <a:cubicBezTo>
                      <a:pt x="608063" y="795778"/>
                      <a:pt x="608063" y="794884"/>
                      <a:pt x="608958" y="793990"/>
                    </a:cubicBezTo>
                    <a:lnTo>
                      <a:pt x="608958" y="793096"/>
                    </a:lnTo>
                    <a:cubicBezTo>
                      <a:pt x="608958" y="792202"/>
                      <a:pt x="608958" y="792202"/>
                      <a:pt x="609852" y="791308"/>
                    </a:cubicBezTo>
                    <a:cubicBezTo>
                      <a:pt x="609852" y="790414"/>
                      <a:pt x="609852" y="789519"/>
                      <a:pt x="610746" y="788625"/>
                    </a:cubicBezTo>
                    <a:lnTo>
                      <a:pt x="610746" y="787731"/>
                    </a:lnTo>
                    <a:cubicBezTo>
                      <a:pt x="612534" y="784155"/>
                      <a:pt x="615217" y="781472"/>
                      <a:pt x="617900" y="778790"/>
                    </a:cubicBezTo>
                    <a:lnTo>
                      <a:pt x="617005" y="778790"/>
                    </a:lnTo>
                    <a:cubicBezTo>
                      <a:pt x="614323" y="780578"/>
                      <a:pt x="612534" y="782366"/>
                      <a:pt x="610746" y="784155"/>
                    </a:cubicBezTo>
                    <a:cubicBezTo>
                      <a:pt x="608958" y="785943"/>
                      <a:pt x="605381" y="783261"/>
                      <a:pt x="608063" y="781472"/>
                    </a:cubicBezTo>
                    <a:cubicBezTo>
                      <a:pt x="609852" y="780578"/>
                      <a:pt x="610746" y="778790"/>
                      <a:pt x="611640" y="777896"/>
                    </a:cubicBezTo>
                    <a:cubicBezTo>
                      <a:pt x="614323" y="775213"/>
                      <a:pt x="617005" y="771637"/>
                      <a:pt x="620582" y="768954"/>
                    </a:cubicBezTo>
                    <a:cubicBezTo>
                      <a:pt x="622371" y="767166"/>
                      <a:pt x="624159" y="766272"/>
                      <a:pt x="625948" y="765378"/>
                    </a:cubicBezTo>
                    <a:lnTo>
                      <a:pt x="626842" y="764484"/>
                    </a:lnTo>
                    <a:cubicBezTo>
                      <a:pt x="627736" y="762695"/>
                      <a:pt x="629524" y="761801"/>
                      <a:pt x="630419" y="760013"/>
                    </a:cubicBezTo>
                    <a:cubicBezTo>
                      <a:pt x="646514" y="744813"/>
                      <a:pt x="674235" y="744813"/>
                      <a:pt x="694802" y="734977"/>
                    </a:cubicBezTo>
                    <a:cubicBezTo>
                      <a:pt x="702850" y="731401"/>
                      <a:pt x="713580" y="736766"/>
                      <a:pt x="721628" y="734977"/>
                    </a:cubicBezTo>
                    <a:cubicBezTo>
                      <a:pt x="726993" y="734977"/>
                      <a:pt x="731464" y="734977"/>
                      <a:pt x="736830" y="738554"/>
                    </a:cubicBezTo>
                    <a:cubicBezTo>
                      <a:pt x="721628" y="741236"/>
                      <a:pt x="708215" y="751072"/>
                      <a:pt x="693908" y="760013"/>
                    </a:cubicBezTo>
                    <a:moveTo>
                      <a:pt x="728782" y="641988"/>
                    </a:moveTo>
                    <a:cubicBezTo>
                      <a:pt x="726993" y="640199"/>
                      <a:pt x="734147" y="641988"/>
                      <a:pt x="735935" y="638411"/>
                    </a:cubicBezTo>
                    <a:lnTo>
                      <a:pt x="722522" y="638411"/>
                    </a:lnTo>
                    <a:cubicBezTo>
                      <a:pt x="720734" y="638411"/>
                      <a:pt x="720734" y="636623"/>
                      <a:pt x="720734" y="634834"/>
                    </a:cubicBezTo>
                    <a:cubicBezTo>
                      <a:pt x="712686" y="636623"/>
                      <a:pt x="701955" y="640199"/>
                      <a:pt x="693908" y="641988"/>
                    </a:cubicBezTo>
                    <a:cubicBezTo>
                      <a:pt x="682283" y="645564"/>
                      <a:pt x="671552" y="653611"/>
                      <a:pt x="658139" y="657188"/>
                    </a:cubicBezTo>
                    <a:cubicBezTo>
                      <a:pt x="639361" y="664341"/>
                      <a:pt x="624159" y="679541"/>
                      <a:pt x="604486" y="685800"/>
                    </a:cubicBezTo>
                    <a:cubicBezTo>
                      <a:pt x="602698" y="685800"/>
                      <a:pt x="602698" y="684012"/>
                      <a:pt x="602698" y="682223"/>
                    </a:cubicBezTo>
                    <a:cubicBezTo>
                      <a:pt x="604486" y="676859"/>
                      <a:pt x="610746" y="675070"/>
                      <a:pt x="614323" y="670600"/>
                    </a:cubicBezTo>
                    <a:cubicBezTo>
                      <a:pt x="614323" y="668812"/>
                      <a:pt x="614323" y="667023"/>
                      <a:pt x="612534" y="667023"/>
                    </a:cubicBezTo>
                    <a:cubicBezTo>
                      <a:pt x="625948" y="648246"/>
                      <a:pt x="644726" y="638411"/>
                      <a:pt x="661716" y="623211"/>
                    </a:cubicBezTo>
                    <a:lnTo>
                      <a:pt x="661716" y="617846"/>
                    </a:lnTo>
                    <a:cubicBezTo>
                      <a:pt x="667081" y="610693"/>
                      <a:pt x="675129" y="608010"/>
                      <a:pt x="678706" y="599069"/>
                    </a:cubicBezTo>
                    <a:cubicBezTo>
                      <a:pt x="680494" y="593704"/>
                      <a:pt x="687648" y="587445"/>
                      <a:pt x="695696" y="583869"/>
                    </a:cubicBezTo>
                    <a:cubicBezTo>
                      <a:pt x="693908" y="582081"/>
                      <a:pt x="690331" y="582081"/>
                      <a:pt x="690331" y="578504"/>
                    </a:cubicBezTo>
                    <a:cubicBezTo>
                      <a:pt x="683177" y="578504"/>
                      <a:pt x="676918" y="582081"/>
                      <a:pt x="669764" y="576716"/>
                    </a:cubicBezTo>
                    <a:cubicBezTo>
                      <a:pt x="673341" y="574033"/>
                      <a:pt x="676918" y="572245"/>
                      <a:pt x="680494" y="570457"/>
                    </a:cubicBezTo>
                    <a:cubicBezTo>
                      <a:pt x="678706" y="570457"/>
                      <a:pt x="677812" y="569563"/>
                      <a:pt x="676918" y="567774"/>
                    </a:cubicBezTo>
                    <a:cubicBezTo>
                      <a:pt x="675129" y="564198"/>
                      <a:pt x="680494" y="560621"/>
                      <a:pt x="684965" y="559727"/>
                    </a:cubicBezTo>
                    <a:cubicBezTo>
                      <a:pt x="692119" y="557939"/>
                      <a:pt x="700167" y="557939"/>
                      <a:pt x="705532" y="552574"/>
                    </a:cubicBezTo>
                    <a:cubicBezTo>
                      <a:pt x="693908" y="550786"/>
                      <a:pt x="680494" y="556151"/>
                      <a:pt x="667975" y="548998"/>
                    </a:cubicBezTo>
                    <a:cubicBezTo>
                      <a:pt x="676023" y="526644"/>
                      <a:pt x="690331" y="508762"/>
                      <a:pt x="710003" y="498032"/>
                    </a:cubicBezTo>
                    <a:cubicBezTo>
                      <a:pt x="711792" y="498032"/>
                      <a:pt x="715369" y="498032"/>
                      <a:pt x="715369" y="499820"/>
                    </a:cubicBezTo>
                    <a:cubicBezTo>
                      <a:pt x="715369" y="507868"/>
                      <a:pt x="710003" y="515021"/>
                      <a:pt x="701955" y="516809"/>
                    </a:cubicBezTo>
                    <a:cubicBezTo>
                      <a:pt x="715369" y="520385"/>
                      <a:pt x="728782" y="520385"/>
                      <a:pt x="742195" y="526644"/>
                    </a:cubicBezTo>
                    <a:cubicBezTo>
                      <a:pt x="740406" y="530221"/>
                      <a:pt x="736830" y="528433"/>
                      <a:pt x="735041" y="528433"/>
                    </a:cubicBezTo>
                    <a:cubicBezTo>
                      <a:pt x="743089" y="533797"/>
                      <a:pt x="753820" y="530221"/>
                      <a:pt x="761868" y="536480"/>
                    </a:cubicBezTo>
                    <a:cubicBezTo>
                      <a:pt x="756502" y="541845"/>
                      <a:pt x="752031" y="536480"/>
                      <a:pt x="746666" y="536480"/>
                    </a:cubicBezTo>
                    <a:cubicBezTo>
                      <a:pt x="799424" y="551680"/>
                      <a:pt x="854865" y="563304"/>
                      <a:pt x="898682" y="597281"/>
                    </a:cubicBezTo>
                    <a:cubicBezTo>
                      <a:pt x="861125" y="616058"/>
                      <a:pt x="822674" y="624105"/>
                      <a:pt x="782434" y="633046"/>
                    </a:cubicBezTo>
                    <a:cubicBezTo>
                      <a:pt x="777069" y="633046"/>
                      <a:pt x="774387" y="633046"/>
                      <a:pt x="769021" y="631258"/>
                    </a:cubicBezTo>
                    <a:cubicBezTo>
                      <a:pt x="769021" y="633046"/>
                      <a:pt x="769021" y="636623"/>
                      <a:pt x="767233" y="636623"/>
                    </a:cubicBezTo>
                    <a:cubicBezTo>
                      <a:pt x="760079" y="636623"/>
                      <a:pt x="755608" y="636623"/>
                      <a:pt x="750243" y="640199"/>
                    </a:cubicBezTo>
                    <a:cubicBezTo>
                      <a:pt x="743983" y="645564"/>
                      <a:pt x="734147" y="647352"/>
                      <a:pt x="728782" y="641988"/>
                    </a:cubicBezTo>
                  </a:path>
                </a:pathLst>
              </a:custGeom>
              <a:solidFill>
                <a:srgbClr val="000091"/>
              </a:solidFill>
              <a:ln w="893" cap="flat">
                <a:noFill/>
                <a:prstDash val="solid"/>
                <a:miter/>
              </a:ln>
            </p:spPr>
            <p:txBody>
              <a:bodyPr rtlCol="0" anchor="ctr"/>
              <a:lstStyle/>
              <a:p>
                <a:endParaRPr lang="fr-FR"/>
              </a:p>
            </p:txBody>
          </p:sp>
          <p:sp>
            <p:nvSpPr>
              <p:cNvPr id="63" name="Forme libre 62">
                <a:extLst>
                  <a:ext uri="{FF2B5EF4-FFF2-40B4-BE49-F238E27FC236}">
                    <a16:creationId xmlns:a16="http://schemas.microsoft.com/office/drawing/2014/main" id="{B4F883C2-212D-B627-13CB-8C849DE88486}"/>
                  </a:ext>
                </a:extLst>
              </p:cNvPr>
              <p:cNvSpPr/>
              <p:nvPr/>
            </p:nvSpPr>
            <p:spPr>
              <a:xfrm>
                <a:off x="4569124" y="894132"/>
                <a:ext cx="1085135" cy="894132"/>
              </a:xfrm>
              <a:custGeom>
                <a:avLst/>
                <a:gdLst>
                  <a:gd name="connsiteX0" fmla="*/ 1084241 w 1085135"/>
                  <a:gd name="connsiteY0" fmla="*/ 0 h 894132"/>
                  <a:gd name="connsiteX1" fmla="*/ 123859 w 1085135"/>
                  <a:gd name="connsiteY1" fmla="*/ 0 h 894132"/>
                  <a:gd name="connsiteX2" fmla="*/ 132801 w 1085135"/>
                  <a:gd name="connsiteY2" fmla="*/ 4471 h 894132"/>
                  <a:gd name="connsiteX3" fmla="*/ 156945 w 1085135"/>
                  <a:gd name="connsiteY3" fmla="*/ 16989 h 894132"/>
                  <a:gd name="connsiteX4" fmla="*/ 189136 w 1085135"/>
                  <a:gd name="connsiteY4" fmla="*/ 43813 h 894132"/>
                  <a:gd name="connsiteX5" fmla="*/ 194501 w 1085135"/>
                  <a:gd name="connsiteY5" fmla="*/ 66166 h 894132"/>
                  <a:gd name="connsiteX6" fmla="*/ 181088 w 1085135"/>
                  <a:gd name="connsiteY6" fmla="*/ 91202 h 894132"/>
                  <a:gd name="connsiteX7" fmla="*/ 145320 w 1085135"/>
                  <a:gd name="connsiteY7" fmla="*/ 94778 h 894132"/>
                  <a:gd name="connsiteX8" fmla="*/ 124753 w 1085135"/>
                  <a:gd name="connsiteY8" fmla="*/ 91202 h 894132"/>
                  <a:gd name="connsiteX9" fmla="*/ 190925 w 1085135"/>
                  <a:gd name="connsiteY9" fmla="*/ 136802 h 894132"/>
                  <a:gd name="connsiteX10" fmla="*/ 206126 w 1085135"/>
                  <a:gd name="connsiteY10" fmla="*/ 142167 h 894132"/>
                  <a:gd name="connsiteX11" fmla="*/ 207915 w 1085135"/>
                  <a:gd name="connsiteY11" fmla="*/ 147532 h 894132"/>
                  <a:gd name="connsiteX12" fmla="*/ 202549 w 1085135"/>
                  <a:gd name="connsiteY12" fmla="*/ 157367 h 894132"/>
                  <a:gd name="connsiteX13" fmla="*/ 207915 w 1085135"/>
                  <a:gd name="connsiteY13" fmla="*/ 157367 h 894132"/>
                  <a:gd name="connsiteX14" fmla="*/ 226693 w 1085135"/>
                  <a:gd name="connsiteY14" fmla="*/ 142167 h 894132"/>
                  <a:gd name="connsiteX15" fmla="*/ 233847 w 1085135"/>
                  <a:gd name="connsiteY15" fmla="*/ 167203 h 894132"/>
                  <a:gd name="connsiteX16" fmla="*/ 213280 w 1085135"/>
                  <a:gd name="connsiteY16" fmla="*/ 184191 h 894132"/>
                  <a:gd name="connsiteX17" fmla="*/ 213280 w 1085135"/>
                  <a:gd name="connsiteY17" fmla="*/ 195815 h 894132"/>
                  <a:gd name="connsiteX18" fmla="*/ 221328 w 1085135"/>
                  <a:gd name="connsiteY18" fmla="*/ 216380 h 894132"/>
                  <a:gd name="connsiteX19" fmla="*/ 232952 w 1085135"/>
                  <a:gd name="connsiteY19" fmla="*/ 253934 h 894132"/>
                  <a:gd name="connsiteX20" fmla="*/ 244577 w 1085135"/>
                  <a:gd name="connsiteY20" fmla="*/ 329935 h 894132"/>
                  <a:gd name="connsiteX21" fmla="*/ 242789 w 1085135"/>
                  <a:gd name="connsiteY21" fmla="*/ 368383 h 894132"/>
                  <a:gd name="connsiteX22" fmla="*/ 261567 w 1085135"/>
                  <a:gd name="connsiteY22" fmla="*/ 404148 h 894132"/>
                  <a:gd name="connsiteX23" fmla="*/ 280346 w 1085135"/>
                  <a:gd name="connsiteY23" fmla="*/ 430972 h 894132"/>
                  <a:gd name="connsiteX24" fmla="*/ 300912 w 1085135"/>
                  <a:gd name="connsiteY24" fmla="*/ 484620 h 894132"/>
                  <a:gd name="connsiteX25" fmla="*/ 265144 w 1085135"/>
                  <a:gd name="connsiteY25" fmla="*/ 501609 h 894132"/>
                  <a:gd name="connsiteX26" fmla="*/ 268721 w 1085135"/>
                  <a:gd name="connsiteY26" fmla="*/ 532009 h 894132"/>
                  <a:gd name="connsiteX27" fmla="*/ 246366 w 1085135"/>
                  <a:gd name="connsiteY27" fmla="*/ 561516 h 894132"/>
                  <a:gd name="connsiteX28" fmla="*/ 257990 w 1085135"/>
                  <a:gd name="connsiteY28" fmla="*/ 568669 h 894132"/>
                  <a:gd name="connsiteX29" fmla="*/ 263356 w 1085135"/>
                  <a:gd name="connsiteY29" fmla="*/ 591022 h 894132"/>
                  <a:gd name="connsiteX30" fmla="*/ 246366 w 1085135"/>
                  <a:gd name="connsiteY30" fmla="*/ 621422 h 894132"/>
                  <a:gd name="connsiteX31" fmla="*/ 244577 w 1085135"/>
                  <a:gd name="connsiteY31" fmla="*/ 658976 h 894132"/>
                  <a:gd name="connsiteX32" fmla="*/ 214174 w 1085135"/>
                  <a:gd name="connsiteY32" fmla="*/ 684012 h 894132"/>
                  <a:gd name="connsiteX33" fmla="*/ 181982 w 1085135"/>
                  <a:gd name="connsiteY33" fmla="*/ 685800 h 894132"/>
                  <a:gd name="connsiteX34" fmla="*/ 172146 w 1085135"/>
                  <a:gd name="connsiteY34" fmla="*/ 682223 h 894132"/>
                  <a:gd name="connsiteX35" fmla="*/ 86302 w 1085135"/>
                  <a:gd name="connsiteY35" fmla="*/ 670600 h 894132"/>
                  <a:gd name="connsiteX36" fmla="*/ 63052 w 1085135"/>
                  <a:gd name="connsiteY36" fmla="*/ 676859 h 894132"/>
                  <a:gd name="connsiteX37" fmla="*/ 42486 w 1085135"/>
                  <a:gd name="connsiteY37" fmla="*/ 694741 h 894132"/>
                  <a:gd name="connsiteX38" fmla="*/ 38909 w 1085135"/>
                  <a:gd name="connsiteY38" fmla="*/ 699212 h 894132"/>
                  <a:gd name="connsiteX39" fmla="*/ 37120 w 1085135"/>
                  <a:gd name="connsiteY39" fmla="*/ 701894 h 894132"/>
                  <a:gd name="connsiteX40" fmla="*/ 35332 w 1085135"/>
                  <a:gd name="connsiteY40" fmla="*/ 703683 h 894132"/>
                  <a:gd name="connsiteX41" fmla="*/ 21919 w 1085135"/>
                  <a:gd name="connsiteY41" fmla="*/ 723354 h 894132"/>
                  <a:gd name="connsiteX42" fmla="*/ 21024 w 1085135"/>
                  <a:gd name="connsiteY42" fmla="*/ 724248 h 894132"/>
                  <a:gd name="connsiteX43" fmla="*/ 19236 w 1085135"/>
                  <a:gd name="connsiteY43" fmla="*/ 726930 h 894132"/>
                  <a:gd name="connsiteX44" fmla="*/ 6717 w 1085135"/>
                  <a:gd name="connsiteY44" fmla="*/ 758225 h 894132"/>
                  <a:gd name="connsiteX45" fmla="*/ 8506 w 1085135"/>
                  <a:gd name="connsiteY45" fmla="*/ 837803 h 894132"/>
                  <a:gd name="connsiteX46" fmla="*/ 101503 w 1085135"/>
                  <a:gd name="connsiteY46" fmla="*/ 873568 h 894132"/>
                  <a:gd name="connsiteX47" fmla="*/ 141743 w 1085135"/>
                  <a:gd name="connsiteY47" fmla="*/ 894133 h 894132"/>
                  <a:gd name="connsiteX48" fmla="*/ 1085135 w 1085135"/>
                  <a:gd name="connsiteY48" fmla="*/ 894133 h 894132"/>
                  <a:gd name="connsiteX49" fmla="*/ 1085135 w 1085135"/>
                  <a:gd name="connsiteY49" fmla="*/ 0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085135" h="894132">
                    <a:moveTo>
                      <a:pt x="1084241" y="0"/>
                    </a:moveTo>
                    <a:lnTo>
                      <a:pt x="123859" y="0"/>
                    </a:lnTo>
                    <a:cubicBezTo>
                      <a:pt x="123859" y="0"/>
                      <a:pt x="125647" y="0"/>
                      <a:pt x="132801" y="4471"/>
                    </a:cubicBezTo>
                    <a:cubicBezTo>
                      <a:pt x="140849" y="8941"/>
                      <a:pt x="150685" y="14306"/>
                      <a:pt x="156945" y="16989"/>
                    </a:cubicBezTo>
                    <a:cubicBezTo>
                      <a:pt x="169463" y="23247"/>
                      <a:pt x="181088" y="31295"/>
                      <a:pt x="189136" y="43813"/>
                    </a:cubicBezTo>
                    <a:cubicBezTo>
                      <a:pt x="192713" y="49177"/>
                      <a:pt x="197184" y="59013"/>
                      <a:pt x="194501" y="66166"/>
                    </a:cubicBezTo>
                    <a:cubicBezTo>
                      <a:pt x="190925" y="74213"/>
                      <a:pt x="189136" y="88519"/>
                      <a:pt x="181088" y="91202"/>
                    </a:cubicBezTo>
                    <a:cubicBezTo>
                      <a:pt x="171252" y="96566"/>
                      <a:pt x="157839" y="96566"/>
                      <a:pt x="145320" y="94778"/>
                    </a:cubicBezTo>
                    <a:cubicBezTo>
                      <a:pt x="138166" y="94778"/>
                      <a:pt x="131907" y="92990"/>
                      <a:pt x="124753" y="91202"/>
                    </a:cubicBezTo>
                    <a:cubicBezTo>
                      <a:pt x="149791" y="101037"/>
                      <a:pt x="173935" y="113555"/>
                      <a:pt x="190925" y="136802"/>
                    </a:cubicBezTo>
                    <a:cubicBezTo>
                      <a:pt x="192713" y="140379"/>
                      <a:pt x="198972" y="142167"/>
                      <a:pt x="206126" y="142167"/>
                    </a:cubicBezTo>
                    <a:cubicBezTo>
                      <a:pt x="207915" y="142167"/>
                      <a:pt x="207915" y="145744"/>
                      <a:pt x="207915" y="147532"/>
                    </a:cubicBezTo>
                    <a:cubicBezTo>
                      <a:pt x="204338" y="151108"/>
                      <a:pt x="200761" y="152897"/>
                      <a:pt x="202549" y="157367"/>
                    </a:cubicBezTo>
                    <a:lnTo>
                      <a:pt x="207915" y="157367"/>
                    </a:lnTo>
                    <a:cubicBezTo>
                      <a:pt x="215962" y="153791"/>
                      <a:pt x="215068" y="136802"/>
                      <a:pt x="226693" y="142167"/>
                    </a:cubicBezTo>
                    <a:cubicBezTo>
                      <a:pt x="234741" y="147532"/>
                      <a:pt x="238318" y="159156"/>
                      <a:pt x="233847" y="167203"/>
                    </a:cubicBezTo>
                    <a:cubicBezTo>
                      <a:pt x="226693" y="174356"/>
                      <a:pt x="220433" y="178827"/>
                      <a:pt x="213280" y="184191"/>
                    </a:cubicBezTo>
                    <a:cubicBezTo>
                      <a:pt x="211491" y="187768"/>
                      <a:pt x="211491" y="192239"/>
                      <a:pt x="213280" y="195815"/>
                    </a:cubicBezTo>
                    <a:cubicBezTo>
                      <a:pt x="218645" y="202968"/>
                      <a:pt x="220433" y="209227"/>
                      <a:pt x="221328" y="216380"/>
                    </a:cubicBezTo>
                    <a:cubicBezTo>
                      <a:pt x="226693" y="228004"/>
                      <a:pt x="228481" y="241416"/>
                      <a:pt x="232952" y="253934"/>
                    </a:cubicBezTo>
                    <a:cubicBezTo>
                      <a:pt x="240106" y="278970"/>
                      <a:pt x="246366" y="304899"/>
                      <a:pt x="244577" y="329935"/>
                    </a:cubicBezTo>
                    <a:cubicBezTo>
                      <a:pt x="244577" y="343347"/>
                      <a:pt x="237423" y="354971"/>
                      <a:pt x="242789" y="368383"/>
                    </a:cubicBezTo>
                    <a:cubicBezTo>
                      <a:pt x="246366" y="381795"/>
                      <a:pt x="254413" y="391630"/>
                      <a:pt x="261567" y="404148"/>
                    </a:cubicBezTo>
                    <a:cubicBezTo>
                      <a:pt x="268721" y="413984"/>
                      <a:pt x="274980" y="421137"/>
                      <a:pt x="280346" y="430972"/>
                    </a:cubicBezTo>
                    <a:cubicBezTo>
                      <a:pt x="290182" y="447961"/>
                      <a:pt x="308960" y="464949"/>
                      <a:pt x="300912" y="484620"/>
                    </a:cubicBezTo>
                    <a:cubicBezTo>
                      <a:pt x="295547" y="496244"/>
                      <a:pt x="277663" y="494456"/>
                      <a:pt x="265144" y="501609"/>
                    </a:cubicBezTo>
                    <a:cubicBezTo>
                      <a:pt x="255308" y="509656"/>
                      <a:pt x="263356" y="523962"/>
                      <a:pt x="268721" y="532009"/>
                    </a:cubicBezTo>
                    <a:cubicBezTo>
                      <a:pt x="276769" y="547209"/>
                      <a:pt x="258885" y="557045"/>
                      <a:pt x="246366" y="561516"/>
                    </a:cubicBezTo>
                    <a:cubicBezTo>
                      <a:pt x="249942" y="566880"/>
                      <a:pt x="256202" y="565092"/>
                      <a:pt x="257990" y="568669"/>
                    </a:cubicBezTo>
                    <a:cubicBezTo>
                      <a:pt x="259779" y="576716"/>
                      <a:pt x="267827" y="582081"/>
                      <a:pt x="263356" y="591022"/>
                    </a:cubicBezTo>
                    <a:cubicBezTo>
                      <a:pt x="256202" y="600857"/>
                      <a:pt x="236529" y="606222"/>
                      <a:pt x="246366" y="621422"/>
                    </a:cubicBezTo>
                    <a:cubicBezTo>
                      <a:pt x="253519" y="633046"/>
                      <a:pt x="249048" y="646458"/>
                      <a:pt x="244577" y="658976"/>
                    </a:cubicBezTo>
                    <a:cubicBezTo>
                      <a:pt x="239212" y="672388"/>
                      <a:pt x="227587" y="681329"/>
                      <a:pt x="214174" y="684012"/>
                    </a:cubicBezTo>
                    <a:cubicBezTo>
                      <a:pt x="204338" y="687588"/>
                      <a:pt x="191819" y="687588"/>
                      <a:pt x="181982" y="685800"/>
                    </a:cubicBezTo>
                    <a:cubicBezTo>
                      <a:pt x="178406" y="684012"/>
                      <a:pt x="174829" y="682223"/>
                      <a:pt x="172146" y="682223"/>
                    </a:cubicBezTo>
                    <a:cubicBezTo>
                      <a:pt x="143531" y="678647"/>
                      <a:pt x="114917" y="670600"/>
                      <a:pt x="86302" y="670600"/>
                    </a:cubicBezTo>
                    <a:cubicBezTo>
                      <a:pt x="78254" y="672388"/>
                      <a:pt x="69312" y="674176"/>
                      <a:pt x="63052" y="676859"/>
                    </a:cubicBezTo>
                    <a:cubicBezTo>
                      <a:pt x="55899" y="682223"/>
                      <a:pt x="48745" y="688482"/>
                      <a:pt x="42486" y="694741"/>
                    </a:cubicBezTo>
                    <a:cubicBezTo>
                      <a:pt x="41591" y="696530"/>
                      <a:pt x="39803" y="697424"/>
                      <a:pt x="38909" y="699212"/>
                    </a:cubicBezTo>
                    <a:cubicBezTo>
                      <a:pt x="38014" y="700106"/>
                      <a:pt x="37120" y="701000"/>
                      <a:pt x="37120" y="701894"/>
                    </a:cubicBezTo>
                    <a:lnTo>
                      <a:pt x="35332" y="703683"/>
                    </a:lnTo>
                    <a:cubicBezTo>
                      <a:pt x="29967" y="709942"/>
                      <a:pt x="26390" y="716201"/>
                      <a:pt x="21919" y="723354"/>
                    </a:cubicBezTo>
                    <a:cubicBezTo>
                      <a:pt x="21919" y="724248"/>
                      <a:pt x="21024" y="724248"/>
                      <a:pt x="21024" y="724248"/>
                    </a:cubicBezTo>
                    <a:cubicBezTo>
                      <a:pt x="21024" y="725142"/>
                      <a:pt x="20130" y="726036"/>
                      <a:pt x="19236" y="726930"/>
                    </a:cubicBezTo>
                    <a:cubicBezTo>
                      <a:pt x="13871" y="736766"/>
                      <a:pt x="9400" y="747495"/>
                      <a:pt x="6717" y="758225"/>
                    </a:cubicBezTo>
                    <a:cubicBezTo>
                      <a:pt x="-4908" y="796673"/>
                      <a:pt x="458" y="829755"/>
                      <a:pt x="8506" y="837803"/>
                    </a:cubicBezTo>
                    <a:cubicBezTo>
                      <a:pt x="10294" y="839591"/>
                      <a:pt x="63947" y="856579"/>
                      <a:pt x="101503" y="873568"/>
                    </a:cubicBezTo>
                    <a:cubicBezTo>
                      <a:pt x="119388" y="881615"/>
                      <a:pt x="131012" y="886980"/>
                      <a:pt x="141743" y="894133"/>
                    </a:cubicBezTo>
                    <a:lnTo>
                      <a:pt x="1085135" y="894133"/>
                    </a:lnTo>
                    <a:lnTo>
                      <a:pt x="1085135" y="0"/>
                    </a:lnTo>
                    <a:close/>
                  </a:path>
                </a:pathLst>
              </a:custGeom>
              <a:solidFill>
                <a:srgbClr val="E1000F"/>
              </a:solidFill>
              <a:ln w="893" cap="flat">
                <a:noFill/>
                <a:prstDash val="solid"/>
                <a:miter/>
              </a:ln>
            </p:spPr>
            <p:txBody>
              <a:bodyPr rtlCol="0" anchor="ctr"/>
              <a:lstStyle/>
              <a:p>
                <a:endParaRPr lang="fr-FR"/>
              </a:p>
            </p:txBody>
          </p:sp>
          <p:sp>
            <p:nvSpPr>
              <p:cNvPr id="64" name="Forme libre 63">
                <a:extLst>
                  <a:ext uri="{FF2B5EF4-FFF2-40B4-BE49-F238E27FC236}">
                    <a16:creationId xmlns:a16="http://schemas.microsoft.com/office/drawing/2014/main" id="{1882FA65-38E4-B7CC-52E0-5F8A2C7AD656}"/>
                  </a:ext>
                </a:extLst>
              </p:cNvPr>
              <p:cNvSpPr/>
              <p:nvPr/>
            </p:nvSpPr>
            <p:spPr>
              <a:xfrm>
                <a:off x="4684935" y="1205549"/>
                <a:ext cx="109897" cy="97202"/>
              </a:xfrm>
              <a:custGeom>
                <a:avLst/>
                <a:gdLst>
                  <a:gd name="connsiteX0" fmla="*/ 65277 w 109897"/>
                  <a:gd name="connsiteY0" fmla="*/ 15836 h 97202"/>
                  <a:gd name="connsiteX1" fmla="*/ 82267 w 109897"/>
                  <a:gd name="connsiteY1" fmla="*/ 21201 h 97202"/>
                  <a:gd name="connsiteX2" fmla="*/ 48287 w 109897"/>
                  <a:gd name="connsiteY2" fmla="*/ 51602 h 97202"/>
                  <a:gd name="connsiteX3" fmla="*/ 42922 w 109897"/>
                  <a:gd name="connsiteY3" fmla="*/ 51602 h 97202"/>
                  <a:gd name="connsiteX4" fmla="*/ 34874 w 109897"/>
                  <a:gd name="connsiteY4" fmla="*/ 63225 h 97202"/>
                  <a:gd name="connsiteX5" fmla="*/ 19673 w 109897"/>
                  <a:gd name="connsiteY5" fmla="*/ 65014 h 97202"/>
                  <a:gd name="connsiteX6" fmla="*/ 44711 w 109897"/>
                  <a:gd name="connsiteY6" fmla="*/ 74849 h 97202"/>
                  <a:gd name="connsiteX7" fmla="*/ 50076 w 109897"/>
                  <a:gd name="connsiteY7" fmla="*/ 82002 h 97202"/>
                  <a:gd name="connsiteX8" fmla="*/ 53653 w 109897"/>
                  <a:gd name="connsiteY8" fmla="*/ 80214 h 97202"/>
                  <a:gd name="connsiteX9" fmla="*/ 57229 w 109897"/>
                  <a:gd name="connsiteY9" fmla="*/ 82002 h 97202"/>
                  <a:gd name="connsiteX10" fmla="*/ 57229 w 109897"/>
                  <a:gd name="connsiteY10" fmla="*/ 89155 h 97202"/>
                  <a:gd name="connsiteX11" fmla="*/ 36663 w 109897"/>
                  <a:gd name="connsiteY11" fmla="*/ 94520 h 97202"/>
                  <a:gd name="connsiteX12" fmla="*/ 76008 w 109897"/>
                  <a:gd name="connsiteY12" fmla="*/ 94520 h 97202"/>
                  <a:gd name="connsiteX13" fmla="*/ 83162 w 109897"/>
                  <a:gd name="connsiteY13" fmla="*/ 65908 h 97202"/>
                  <a:gd name="connsiteX14" fmla="*/ 79585 w 109897"/>
                  <a:gd name="connsiteY14" fmla="*/ 60543 h 97202"/>
                  <a:gd name="connsiteX15" fmla="*/ 89421 w 109897"/>
                  <a:gd name="connsiteY15" fmla="*/ 50708 h 97202"/>
                  <a:gd name="connsiteX16" fmla="*/ 99257 w 109897"/>
                  <a:gd name="connsiteY16" fmla="*/ 45343 h 97202"/>
                  <a:gd name="connsiteX17" fmla="*/ 93892 w 109897"/>
                  <a:gd name="connsiteY17" fmla="*/ 37296 h 97202"/>
                  <a:gd name="connsiteX18" fmla="*/ 109094 w 109897"/>
                  <a:gd name="connsiteY18" fmla="*/ 10472 h 97202"/>
                  <a:gd name="connsiteX19" fmla="*/ 85844 w 109897"/>
                  <a:gd name="connsiteY19" fmla="*/ 1530 h 97202"/>
                  <a:gd name="connsiteX20" fmla="*/ 57229 w 109897"/>
                  <a:gd name="connsiteY20" fmla="*/ 3319 h 97202"/>
                  <a:gd name="connsiteX21" fmla="*/ 32192 w 109897"/>
                  <a:gd name="connsiteY21" fmla="*/ 10472 h 97202"/>
                  <a:gd name="connsiteX22" fmla="*/ 0 w 109897"/>
                  <a:gd name="connsiteY22" fmla="*/ 27460 h 97202"/>
                  <a:gd name="connsiteX23" fmla="*/ 36663 w 109897"/>
                  <a:gd name="connsiteY23" fmla="*/ 17625 h 97202"/>
                  <a:gd name="connsiteX24" fmla="*/ 65277 w 109897"/>
                  <a:gd name="connsiteY24" fmla="*/ 15836 h 97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9897" h="97202">
                    <a:moveTo>
                      <a:pt x="65277" y="15836"/>
                    </a:moveTo>
                    <a:cubicBezTo>
                      <a:pt x="72431" y="17625"/>
                      <a:pt x="82267" y="17625"/>
                      <a:pt x="82267" y="21201"/>
                    </a:cubicBezTo>
                    <a:cubicBezTo>
                      <a:pt x="78691" y="34613"/>
                      <a:pt x="59018" y="38190"/>
                      <a:pt x="48287" y="51602"/>
                    </a:cubicBezTo>
                    <a:lnTo>
                      <a:pt x="42922" y="51602"/>
                    </a:lnTo>
                    <a:cubicBezTo>
                      <a:pt x="37557" y="55178"/>
                      <a:pt x="39345" y="63225"/>
                      <a:pt x="34874" y="63225"/>
                    </a:cubicBezTo>
                    <a:cubicBezTo>
                      <a:pt x="29509" y="61437"/>
                      <a:pt x="25038" y="63225"/>
                      <a:pt x="19673" y="65014"/>
                    </a:cubicBezTo>
                    <a:cubicBezTo>
                      <a:pt x="26826" y="72167"/>
                      <a:pt x="34874" y="76637"/>
                      <a:pt x="44711" y="74849"/>
                    </a:cubicBezTo>
                    <a:cubicBezTo>
                      <a:pt x="46499" y="74849"/>
                      <a:pt x="50076" y="78426"/>
                      <a:pt x="50076" y="82002"/>
                    </a:cubicBezTo>
                    <a:cubicBezTo>
                      <a:pt x="50076" y="82002"/>
                      <a:pt x="51864" y="82002"/>
                      <a:pt x="53653" y="80214"/>
                    </a:cubicBezTo>
                    <a:cubicBezTo>
                      <a:pt x="55441" y="80214"/>
                      <a:pt x="57229" y="80214"/>
                      <a:pt x="57229" y="82002"/>
                    </a:cubicBezTo>
                    <a:lnTo>
                      <a:pt x="57229" y="89155"/>
                    </a:lnTo>
                    <a:cubicBezTo>
                      <a:pt x="51864" y="96308"/>
                      <a:pt x="43816" y="92732"/>
                      <a:pt x="36663" y="94520"/>
                    </a:cubicBezTo>
                    <a:cubicBezTo>
                      <a:pt x="50076" y="98097"/>
                      <a:pt x="63489" y="98097"/>
                      <a:pt x="76008" y="94520"/>
                    </a:cubicBezTo>
                    <a:cubicBezTo>
                      <a:pt x="85844" y="90944"/>
                      <a:pt x="76008" y="73955"/>
                      <a:pt x="83162" y="65908"/>
                    </a:cubicBezTo>
                    <a:cubicBezTo>
                      <a:pt x="79585" y="65908"/>
                      <a:pt x="83162" y="60543"/>
                      <a:pt x="79585" y="60543"/>
                    </a:cubicBezTo>
                    <a:cubicBezTo>
                      <a:pt x="83162" y="56967"/>
                      <a:pt x="86738" y="52496"/>
                      <a:pt x="89421" y="50708"/>
                    </a:cubicBezTo>
                    <a:cubicBezTo>
                      <a:pt x="92998" y="50708"/>
                      <a:pt x="97469" y="48919"/>
                      <a:pt x="99257" y="45343"/>
                    </a:cubicBezTo>
                    <a:cubicBezTo>
                      <a:pt x="99257" y="41766"/>
                      <a:pt x="92104" y="39978"/>
                      <a:pt x="93892" y="37296"/>
                    </a:cubicBezTo>
                    <a:cubicBezTo>
                      <a:pt x="103728" y="30143"/>
                      <a:pt x="112671" y="20307"/>
                      <a:pt x="109094" y="10472"/>
                    </a:cubicBezTo>
                    <a:cubicBezTo>
                      <a:pt x="107305" y="5107"/>
                      <a:pt x="93892" y="5107"/>
                      <a:pt x="85844" y="1530"/>
                    </a:cubicBezTo>
                    <a:cubicBezTo>
                      <a:pt x="77796" y="-2046"/>
                      <a:pt x="67066" y="1530"/>
                      <a:pt x="57229" y="3319"/>
                    </a:cubicBezTo>
                    <a:cubicBezTo>
                      <a:pt x="49182" y="3319"/>
                      <a:pt x="40239" y="8683"/>
                      <a:pt x="32192" y="10472"/>
                    </a:cubicBezTo>
                    <a:cubicBezTo>
                      <a:pt x="20567" y="14048"/>
                      <a:pt x="9836" y="20307"/>
                      <a:pt x="0" y="27460"/>
                    </a:cubicBezTo>
                    <a:cubicBezTo>
                      <a:pt x="11625" y="22095"/>
                      <a:pt x="23249" y="20307"/>
                      <a:pt x="36663" y="17625"/>
                    </a:cubicBezTo>
                    <a:cubicBezTo>
                      <a:pt x="46499" y="15836"/>
                      <a:pt x="54547" y="14048"/>
                      <a:pt x="65277" y="15836"/>
                    </a:cubicBezTo>
                  </a:path>
                </a:pathLst>
              </a:custGeom>
              <a:solidFill>
                <a:srgbClr val="808080"/>
              </a:solidFill>
              <a:ln w="893" cap="flat">
                <a:noFill/>
                <a:prstDash val="solid"/>
                <a:miter/>
              </a:ln>
            </p:spPr>
            <p:txBody>
              <a:bodyPr rtlCol="0" anchor="ctr"/>
              <a:lstStyle/>
              <a:p>
                <a:endParaRPr lang="fr-FR"/>
              </a:p>
            </p:txBody>
          </p:sp>
        </p:grpSp>
        <p:sp>
          <p:nvSpPr>
            <p:cNvPr id="60" name="Forme libre 59">
              <a:extLst>
                <a:ext uri="{FF2B5EF4-FFF2-40B4-BE49-F238E27FC236}">
                  <a16:creationId xmlns:a16="http://schemas.microsoft.com/office/drawing/2014/main" id="{B664CACB-77F3-F987-1723-74C2CAFF7160}"/>
                </a:ext>
              </a:extLst>
            </p:cNvPr>
            <p:cNvSpPr/>
            <p:nvPr/>
          </p:nvSpPr>
          <p:spPr>
            <a:xfrm>
              <a:off x="3189814" y="2048458"/>
              <a:ext cx="5812369" cy="1982292"/>
            </a:xfrm>
            <a:custGeom>
              <a:avLst/>
              <a:gdLst>
                <a:gd name="connsiteX0" fmla="*/ 0 w 5812369"/>
                <a:gd name="connsiteY0" fmla="*/ 857474 h 1982292"/>
                <a:gd name="connsiteX1" fmla="*/ 0 w 5812369"/>
                <a:gd name="connsiteY1" fmla="*/ 186874 h 1982292"/>
                <a:gd name="connsiteX2" fmla="*/ 203880 w 5812369"/>
                <a:gd name="connsiteY2" fmla="*/ 186874 h 1982292"/>
                <a:gd name="connsiteX3" fmla="*/ 377357 w 5812369"/>
                <a:gd name="connsiteY3" fmla="*/ 240522 h 1982292"/>
                <a:gd name="connsiteX4" fmla="*/ 441740 w 5812369"/>
                <a:gd name="connsiteY4" fmla="*/ 387160 h 1982292"/>
                <a:gd name="connsiteX5" fmla="*/ 414020 w 5812369"/>
                <a:gd name="connsiteY5" fmla="*/ 490879 h 1982292"/>
                <a:gd name="connsiteX6" fmla="*/ 335329 w 5812369"/>
                <a:gd name="connsiteY6" fmla="*/ 560621 h 1982292"/>
                <a:gd name="connsiteX7" fmla="*/ 544574 w 5812369"/>
                <a:gd name="connsiteY7" fmla="*/ 857474 h 1982292"/>
                <a:gd name="connsiteX8" fmla="*/ 382722 w 5812369"/>
                <a:gd name="connsiteY8" fmla="*/ 857474 h 1982292"/>
                <a:gd name="connsiteX9" fmla="*/ 204774 w 5812369"/>
                <a:gd name="connsiteY9" fmla="*/ 586551 h 1982292"/>
                <a:gd name="connsiteX10" fmla="*/ 135920 w 5812369"/>
                <a:gd name="connsiteY10" fmla="*/ 586551 h 1982292"/>
                <a:gd name="connsiteX11" fmla="*/ 135920 w 5812369"/>
                <a:gd name="connsiteY11" fmla="*/ 857474 h 1982292"/>
                <a:gd name="connsiteX12" fmla="*/ 135920 w 5812369"/>
                <a:gd name="connsiteY12" fmla="*/ 471208 h 1982292"/>
                <a:gd name="connsiteX13" fmla="*/ 211928 w 5812369"/>
                <a:gd name="connsiteY13" fmla="*/ 471208 h 1982292"/>
                <a:gd name="connsiteX14" fmla="*/ 278100 w 5812369"/>
                <a:gd name="connsiteY14" fmla="*/ 448855 h 1982292"/>
                <a:gd name="connsiteX15" fmla="*/ 302243 w 5812369"/>
                <a:gd name="connsiteY15" fmla="*/ 385371 h 1982292"/>
                <a:gd name="connsiteX16" fmla="*/ 278100 w 5812369"/>
                <a:gd name="connsiteY16" fmla="*/ 324570 h 1982292"/>
                <a:gd name="connsiteX17" fmla="*/ 211928 w 5812369"/>
                <a:gd name="connsiteY17" fmla="*/ 303111 h 1982292"/>
                <a:gd name="connsiteX18" fmla="*/ 135920 w 5812369"/>
                <a:gd name="connsiteY18" fmla="*/ 303111 h 1982292"/>
                <a:gd name="connsiteX19" fmla="*/ 639361 w 5812369"/>
                <a:gd name="connsiteY19" fmla="*/ 857474 h 1982292"/>
                <a:gd name="connsiteX20" fmla="*/ 639361 w 5812369"/>
                <a:gd name="connsiteY20" fmla="*/ 186874 h 1982292"/>
                <a:gd name="connsiteX21" fmla="*/ 1028342 w 5812369"/>
                <a:gd name="connsiteY21" fmla="*/ 186874 h 1982292"/>
                <a:gd name="connsiteX22" fmla="*/ 1028342 w 5812369"/>
                <a:gd name="connsiteY22" fmla="*/ 303111 h 1982292"/>
                <a:gd name="connsiteX23" fmla="*/ 774387 w 5812369"/>
                <a:gd name="connsiteY23" fmla="*/ 303111 h 1982292"/>
                <a:gd name="connsiteX24" fmla="*/ 774387 w 5812369"/>
                <a:gd name="connsiteY24" fmla="*/ 457796 h 1982292"/>
                <a:gd name="connsiteX25" fmla="*/ 989891 w 5812369"/>
                <a:gd name="connsiteY25" fmla="*/ 457796 h 1982292"/>
                <a:gd name="connsiteX26" fmla="*/ 989891 w 5812369"/>
                <a:gd name="connsiteY26" fmla="*/ 574033 h 1982292"/>
                <a:gd name="connsiteX27" fmla="*/ 774387 w 5812369"/>
                <a:gd name="connsiteY27" fmla="*/ 574033 h 1982292"/>
                <a:gd name="connsiteX28" fmla="*/ 774387 w 5812369"/>
                <a:gd name="connsiteY28" fmla="*/ 741236 h 1982292"/>
                <a:gd name="connsiteX29" fmla="*/ 1028342 w 5812369"/>
                <a:gd name="connsiteY29" fmla="*/ 741236 h 1982292"/>
                <a:gd name="connsiteX30" fmla="*/ 1028342 w 5812369"/>
                <a:gd name="connsiteY30" fmla="*/ 857474 h 1982292"/>
                <a:gd name="connsiteX31" fmla="*/ 770810 w 5812369"/>
                <a:gd name="connsiteY31" fmla="*/ 129649 h 1982292"/>
                <a:gd name="connsiteX32" fmla="*/ 878115 w 5812369"/>
                <a:gd name="connsiteY32" fmla="*/ 0 h 1982292"/>
                <a:gd name="connsiteX33" fmla="*/ 1017612 w 5812369"/>
                <a:gd name="connsiteY33" fmla="*/ 0 h 1982292"/>
                <a:gd name="connsiteX34" fmla="*/ 894211 w 5812369"/>
                <a:gd name="connsiteY34" fmla="*/ 129649 h 1982292"/>
                <a:gd name="connsiteX35" fmla="*/ 1193771 w 5812369"/>
                <a:gd name="connsiteY35" fmla="*/ 857474 h 1982292"/>
                <a:gd name="connsiteX36" fmla="*/ 1193771 w 5812369"/>
                <a:gd name="connsiteY36" fmla="*/ 186874 h 1982292"/>
                <a:gd name="connsiteX37" fmla="*/ 1414641 w 5812369"/>
                <a:gd name="connsiteY37" fmla="*/ 186874 h 1982292"/>
                <a:gd name="connsiteX38" fmla="*/ 1587224 w 5812369"/>
                <a:gd name="connsiteY38" fmla="*/ 240522 h 1982292"/>
                <a:gd name="connsiteX39" fmla="*/ 1650713 w 5812369"/>
                <a:gd name="connsiteY39" fmla="*/ 387160 h 1982292"/>
                <a:gd name="connsiteX40" fmla="*/ 1587224 w 5812369"/>
                <a:gd name="connsiteY40" fmla="*/ 532903 h 1982292"/>
                <a:gd name="connsiteX41" fmla="*/ 1414641 w 5812369"/>
                <a:gd name="connsiteY41" fmla="*/ 586551 h 1982292"/>
                <a:gd name="connsiteX42" fmla="*/ 1329691 w 5812369"/>
                <a:gd name="connsiteY42" fmla="*/ 586551 h 1982292"/>
                <a:gd name="connsiteX43" fmla="*/ 1329691 w 5812369"/>
                <a:gd name="connsiteY43" fmla="*/ 857474 h 1982292"/>
                <a:gd name="connsiteX44" fmla="*/ 1329691 w 5812369"/>
                <a:gd name="connsiteY44" fmla="*/ 471208 h 1982292"/>
                <a:gd name="connsiteX45" fmla="*/ 1420007 w 5812369"/>
                <a:gd name="connsiteY45" fmla="*/ 471208 h 1982292"/>
                <a:gd name="connsiteX46" fmla="*/ 1487967 w 5812369"/>
                <a:gd name="connsiteY46" fmla="*/ 447961 h 1982292"/>
                <a:gd name="connsiteX47" fmla="*/ 1512110 w 5812369"/>
                <a:gd name="connsiteY47" fmla="*/ 385371 h 1982292"/>
                <a:gd name="connsiteX48" fmla="*/ 1487072 w 5812369"/>
                <a:gd name="connsiteY48" fmla="*/ 324570 h 1982292"/>
                <a:gd name="connsiteX49" fmla="*/ 1420007 w 5812369"/>
                <a:gd name="connsiteY49" fmla="*/ 303111 h 1982292"/>
                <a:gd name="connsiteX50" fmla="*/ 1329691 w 5812369"/>
                <a:gd name="connsiteY50" fmla="*/ 303111 h 1982292"/>
                <a:gd name="connsiteX51" fmla="*/ 1759807 w 5812369"/>
                <a:gd name="connsiteY51" fmla="*/ 595493 h 1982292"/>
                <a:gd name="connsiteX52" fmla="*/ 1759807 w 5812369"/>
                <a:gd name="connsiteY52" fmla="*/ 186874 h 1982292"/>
                <a:gd name="connsiteX53" fmla="*/ 1895727 w 5812369"/>
                <a:gd name="connsiteY53" fmla="*/ 186874 h 1982292"/>
                <a:gd name="connsiteX54" fmla="*/ 1895727 w 5812369"/>
                <a:gd name="connsiteY54" fmla="*/ 606222 h 1982292"/>
                <a:gd name="connsiteX55" fmla="*/ 1931495 w 5812369"/>
                <a:gd name="connsiteY55" fmla="*/ 711730 h 1982292"/>
                <a:gd name="connsiteX56" fmla="*/ 2030753 w 5812369"/>
                <a:gd name="connsiteY56" fmla="*/ 749283 h 1982292"/>
                <a:gd name="connsiteX57" fmla="*/ 2129116 w 5812369"/>
                <a:gd name="connsiteY57" fmla="*/ 711730 h 1982292"/>
                <a:gd name="connsiteX58" fmla="*/ 2164884 w 5812369"/>
                <a:gd name="connsiteY58" fmla="*/ 606222 h 1982292"/>
                <a:gd name="connsiteX59" fmla="*/ 2164884 w 5812369"/>
                <a:gd name="connsiteY59" fmla="*/ 186874 h 1982292"/>
                <a:gd name="connsiteX60" fmla="*/ 2300804 w 5812369"/>
                <a:gd name="connsiteY60" fmla="*/ 186874 h 1982292"/>
                <a:gd name="connsiteX61" fmla="*/ 2300804 w 5812369"/>
                <a:gd name="connsiteY61" fmla="*/ 595493 h 1982292"/>
                <a:gd name="connsiteX62" fmla="*/ 2228373 w 5812369"/>
                <a:gd name="connsiteY62" fmla="*/ 802037 h 1982292"/>
                <a:gd name="connsiteX63" fmla="*/ 2029858 w 5812369"/>
                <a:gd name="connsiteY63" fmla="*/ 876250 h 1982292"/>
                <a:gd name="connsiteX64" fmla="*/ 1832238 w 5812369"/>
                <a:gd name="connsiteY64" fmla="*/ 802037 h 1982292"/>
                <a:gd name="connsiteX65" fmla="*/ 1759807 w 5812369"/>
                <a:gd name="connsiteY65" fmla="*/ 595493 h 1982292"/>
                <a:gd name="connsiteX66" fmla="*/ 2477858 w 5812369"/>
                <a:gd name="connsiteY66" fmla="*/ 857474 h 1982292"/>
                <a:gd name="connsiteX67" fmla="*/ 2477858 w 5812369"/>
                <a:gd name="connsiteY67" fmla="*/ 186874 h 1982292"/>
                <a:gd name="connsiteX68" fmla="*/ 2667431 w 5812369"/>
                <a:gd name="connsiteY68" fmla="*/ 186874 h 1982292"/>
                <a:gd name="connsiteX69" fmla="*/ 2831071 w 5812369"/>
                <a:gd name="connsiteY69" fmla="*/ 235157 h 1982292"/>
                <a:gd name="connsiteX70" fmla="*/ 2890983 w 5812369"/>
                <a:gd name="connsiteY70" fmla="*/ 369277 h 1982292"/>
                <a:gd name="connsiteX71" fmla="*/ 2820341 w 5812369"/>
                <a:gd name="connsiteY71" fmla="*/ 501609 h 1982292"/>
                <a:gd name="connsiteX72" fmla="*/ 2901714 w 5812369"/>
                <a:gd name="connsiteY72" fmla="*/ 565986 h 1982292"/>
                <a:gd name="connsiteX73" fmla="*/ 2930329 w 5812369"/>
                <a:gd name="connsiteY73" fmla="*/ 659870 h 1982292"/>
                <a:gd name="connsiteX74" fmla="*/ 2863263 w 5812369"/>
                <a:gd name="connsiteY74" fmla="*/ 804720 h 1982292"/>
                <a:gd name="connsiteX75" fmla="*/ 2681738 w 5812369"/>
                <a:gd name="connsiteY75" fmla="*/ 857474 h 1982292"/>
                <a:gd name="connsiteX76" fmla="*/ 2612884 w 5812369"/>
                <a:gd name="connsiteY76" fmla="*/ 741236 h 1982292"/>
                <a:gd name="connsiteX77" fmla="*/ 2689786 w 5812369"/>
                <a:gd name="connsiteY77" fmla="*/ 741236 h 1982292"/>
                <a:gd name="connsiteX78" fmla="*/ 2764005 w 5812369"/>
                <a:gd name="connsiteY78" fmla="*/ 717989 h 1982292"/>
                <a:gd name="connsiteX79" fmla="*/ 2790832 w 5812369"/>
                <a:gd name="connsiteY79" fmla="*/ 652717 h 1982292"/>
                <a:gd name="connsiteX80" fmla="*/ 2764005 w 5812369"/>
                <a:gd name="connsiteY80" fmla="*/ 588340 h 1982292"/>
                <a:gd name="connsiteX81" fmla="*/ 2689786 w 5812369"/>
                <a:gd name="connsiteY81" fmla="*/ 565986 h 1982292"/>
                <a:gd name="connsiteX82" fmla="*/ 2612884 w 5812369"/>
                <a:gd name="connsiteY82" fmla="*/ 565986 h 1982292"/>
                <a:gd name="connsiteX83" fmla="*/ 2612884 w 5812369"/>
                <a:gd name="connsiteY83" fmla="*/ 449749 h 1982292"/>
                <a:gd name="connsiteX84" fmla="*/ 2670113 w 5812369"/>
                <a:gd name="connsiteY84" fmla="*/ 449749 h 1982292"/>
                <a:gd name="connsiteX85" fmla="*/ 2730025 w 5812369"/>
                <a:gd name="connsiteY85" fmla="*/ 430078 h 1982292"/>
                <a:gd name="connsiteX86" fmla="*/ 2751486 w 5812369"/>
                <a:gd name="connsiteY86" fmla="*/ 375536 h 1982292"/>
                <a:gd name="connsiteX87" fmla="*/ 2730025 w 5812369"/>
                <a:gd name="connsiteY87" fmla="*/ 322782 h 1982292"/>
                <a:gd name="connsiteX88" fmla="*/ 2670113 w 5812369"/>
                <a:gd name="connsiteY88" fmla="*/ 303111 h 1982292"/>
                <a:gd name="connsiteX89" fmla="*/ 2612884 w 5812369"/>
                <a:gd name="connsiteY89" fmla="*/ 303111 h 1982292"/>
                <a:gd name="connsiteX90" fmla="*/ 3077873 w 5812369"/>
                <a:gd name="connsiteY90" fmla="*/ 857474 h 1982292"/>
                <a:gd name="connsiteX91" fmla="*/ 3077873 w 5812369"/>
                <a:gd name="connsiteY91" fmla="*/ 186874 h 1982292"/>
                <a:gd name="connsiteX92" fmla="*/ 3212899 w 5812369"/>
                <a:gd name="connsiteY92" fmla="*/ 186874 h 1982292"/>
                <a:gd name="connsiteX93" fmla="*/ 3212899 w 5812369"/>
                <a:gd name="connsiteY93" fmla="*/ 734083 h 1982292"/>
                <a:gd name="connsiteX94" fmla="*/ 3466855 w 5812369"/>
                <a:gd name="connsiteY94" fmla="*/ 734083 h 1982292"/>
                <a:gd name="connsiteX95" fmla="*/ 3466855 w 5812369"/>
                <a:gd name="connsiteY95" fmla="*/ 857474 h 1982292"/>
                <a:gd name="connsiteX96" fmla="*/ 3595621 w 5812369"/>
                <a:gd name="connsiteY96" fmla="*/ 857474 h 1982292"/>
                <a:gd name="connsiteX97" fmla="*/ 3595621 w 5812369"/>
                <a:gd name="connsiteY97" fmla="*/ 186874 h 1982292"/>
                <a:gd name="connsiteX98" fmla="*/ 3730647 w 5812369"/>
                <a:gd name="connsiteY98" fmla="*/ 186874 h 1982292"/>
                <a:gd name="connsiteX99" fmla="*/ 3730647 w 5812369"/>
                <a:gd name="connsiteY99" fmla="*/ 857474 h 1982292"/>
                <a:gd name="connsiteX100" fmla="*/ 3896076 w 5812369"/>
                <a:gd name="connsiteY100" fmla="*/ 658976 h 1982292"/>
                <a:gd name="connsiteX101" fmla="*/ 3870144 w 5812369"/>
                <a:gd name="connsiteY101" fmla="*/ 522174 h 1982292"/>
                <a:gd name="connsiteX102" fmla="*/ 3896076 w 5812369"/>
                <a:gd name="connsiteY102" fmla="*/ 386265 h 1982292"/>
                <a:gd name="connsiteX103" fmla="*/ 3967613 w 5812369"/>
                <a:gd name="connsiteY103" fmla="*/ 272711 h 1982292"/>
                <a:gd name="connsiteX104" fmla="*/ 4080284 w 5812369"/>
                <a:gd name="connsiteY104" fmla="*/ 195815 h 1982292"/>
                <a:gd name="connsiteX105" fmla="*/ 4224252 w 5812369"/>
                <a:gd name="connsiteY105" fmla="*/ 167203 h 1982292"/>
                <a:gd name="connsiteX106" fmla="*/ 4368220 w 5812369"/>
                <a:gd name="connsiteY106" fmla="*/ 195815 h 1982292"/>
                <a:gd name="connsiteX107" fmla="*/ 4480890 w 5812369"/>
                <a:gd name="connsiteY107" fmla="*/ 272711 h 1982292"/>
                <a:gd name="connsiteX108" fmla="*/ 4552427 w 5812369"/>
                <a:gd name="connsiteY108" fmla="*/ 386265 h 1982292"/>
                <a:gd name="connsiteX109" fmla="*/ 4578359 w 5812369"/>
                <a:gd name="connsiteY109" fmla="*/ 522174 h 1982292"/>
                <a:gd name="connsiteX110" fmla="*/ 4543485 w 5812369"/>
                <a:gd name="connsiteY110" fmla="*/ 679541 h 1982292"/>
                <a:gd name="connsiteX111" fmla="*/ 4446910 w 5812369"/>
                <a:gd name="connsiteY111" fmla="*/ 802037 h 1982292"/>
                <a:gd name="connsiteX112" fmla="*/ 4487150 w 5812369"/>
                <a:gd name="connsiteY112" fmla="*/ 840485 h 1982292"/>
                <a:gd name="connsiteX113" fmla="*/ 4626646 w 5812369"/>
                <a:gd name="connsiteY113" fmla="*/ 903968 h 1982292"/>
                <a:gd name="connsiteX114" fmla="*/ 4674934 w 5812369"/>
                <a:gd name="connsiteY114" fmla="*/ 896815 h 1982292"/>
                <a:gd name="connsiteX115" fmla="*/ 4674934 w 5812369"/>
                <a:gd name="connsiteY115" fmla="*/ 1012159 h 1982292"/>
                <a:gd name="connsiteX116" fmla="*/ 4604291 w 5812369"/>
                <a:gd name="connsiteY116" fmla="*/ 1023782 h 1982292"/>
                <a:gd name="connsiteX117" fmla="*/ 4395940 w 5812369"/>
                <a:gd name="connsiteY117" fmla="*/ 936157 h 1982292"/>
                <a:gd name="connsiteX118" fmla="*/ 4316355 w 5812369"/>
                <a:gd name="connsiteY118" fmla="*/ 864627 h 1982292"/>
                <a:gd name="connsiteX119" fmla="*/ 4224252 w 5812369"/>
                <a:gd name="connsiteY119" fmla="*/ 876250 h 1982292"/>
                <a:gd name="connsiteX120" fmla="*/ 4080284 w 5812369"/>
                <a:gd name="connsiteY120" fmla="*/ 847638 h 1982292"/>
                <a:gd name="connsiteX121" fmla="*/ 3967613 w 5812369"/>
                <a:gd name="connsiteY121" fmla="*/ 771637 h 1982292"/>
                <a:gd name="connsiteX122" fmla="*/ 3896076 w 5812369"/>
                <a:gd name="connsiteY122" fmla="*/ 658976 h 1982292"/>
                <a:gd name="connsiteX123" fmla="*/ 4070447 w 5812369"/>
                <a:gd name="connsiteY123" fmla="*/ 360336 h 1982292"/>
                <a:gd name="connsiteX124" fmla="*/ 4008747 w 5812369"/>
                <a:gd name="connsiteY124" fmla="*/ 522174 h 1982292"/>
                <a:gd name="connsiteX125" fmla="*/ 4070447 w 5812369"/>
                <a:gd name="connsiteY125" fmla="*/ 684012 h 1982292"/>
                <a:gd name="connsiteX126" fmla="*/ 4225146 w 5812369"/>
                <a:gd name="connsiteY126" fmla="*/ 749283 h 1982292"/>
                <a:gd name="connsiteX127" fmla="*/ 4335134 w 5812369"/>
                <a:gd name="connsiteY127" fmla="*/ 719777 h 1982292"/>
                <a:gd name="connsiteX128" fmla="*/ 4412036 w 5812369"/>
                <a:gd name="connsiteY128" fmla="*/ 637517 h 1982292"/>
                <a:gd name="connsiteX129" fmla="*/ 4439756 w 5812369"/>
                <a:gd name="connsiteY129" fmla="*/ 522174 h 1982292"/>
                <a:gd name="connsiteX130" fmla="*/ 4378056 w 5812369"/>
                <a:gd name="connsiteY130" fmla="*/ 360336 h 1982292"/>
                <a:gd name="connsiteX131" fmla="*/ 4224252 w 5812369"/>
                <a:gd name="connsiteY131" fmla="*/ 295064 h 1982292"/>
                <a:gd name="connsiteX132" fmla="*/ 4069553 w 5812369"/>
                <a:gd name="connsiteY132" fmla="*/ 360336 h 1982292"/>
                <a:gd name="connsiteX133" fmla="*/ 4705337 w 5812369"/>
                <a:gd name="connsiteY133" fmla="*/ 595493 h 1982292"/>
                <a:gd name="connsiteX134" fmla="*/ 4705337 w 5812369"/>
                <a:gd name="connsiteY134" fmla="*/ 186874 h 1982292"/>
                <a:gd name="connsiteX135" fmla="*/ 4841257 w 5812369"/>
                <a:gd name="connsiteY135" fmla="*/ 186874 h 1982292"/>
                <a:gd name="connsiteX136" fmla="*/ 4841257 w 5812369"/>
                <a:gd name="connsiteY136" fmla="*/ 606222 h 1982292"/>
                <a:gd name="connsiteX137" fmla="*/ 4877025 w 5812369"/>
                <a:gd name="connsiteY137" fmla="*/ 711730 h 1982292"/>
                <a:gd name="connsiteX138" fmla="*/ 4976283 w 5812369"/>
                <a:gd name="connsiteY138" fmla="*/ 749283 h 1982292"/>
                <a:gd name="connsiteX139" fmla="*/ 5074646 w 5812369"/>
                <a:gd name="connsiteY139" fmla="*/ 711730 h 1982292"/>
                <a:gd name="connsiteX140" fmla="*/ 5110414 w 5812369"/>
                <a:gd name="connsiteY140" fmla="*/ 606222 h 1982292"/>
                <a:gd name="connsiteX141" fmla="*/ 5110414 w 5812369"/>
                <a:gd name="connsiteY141" fmla="*/ 186874 h 1982292"/>
                <a:gd name="connsiteX142" fmla="*/ 5246334 w 5812369"/>
                <a:gd name="connsiteY142" fmla="*/ 186874 h 1982292"/>
                <a:gd name="connsiteX143" fmla="*/ 5246334 w 5812369"/>
                <a:gd name="connsiteY143" fmla="*/ 595493 h 1982292"/>
                <a:gd name="connsiteX144" fmla="*/ 5173903 w 5812369"/>
                <a:gd name="connsiteY144" fmla="*/ 802037 h 1982292"/>
                <a:gd name="connsiteX145" fmla="*/ 4975389 w 5812369"/>
                <a:gd name="connsiteY145" fmla="*/ 876250 h 1982292"/>
                <a:gd name="connsiteX146" fmla="*/ 4777768 w 5812369"/>
                <a:gd name="connsiteY146" fmla="*/ 802037 h 1982292"/>
                <a:gd name="connsiteX147" fmla="*/ 4705337 w 5812369"/>
                <a:gd name="connsiteY147" fmla="*/ 595493 h 1982292"/>
                <a:gd name="connsiteX148" fmla="*/ 5423388 w 5812369"/>
                <a:gd name="connsiteY148" fmla="*/ 857474 h 1982292"/>
                <a:gd name="connsiteX149" fmla="*/ 5423388 w 5812369"/>
                <a:gd name="connsiteY149" fmla="*/ 186874 h 1982292"/>
                <a:gd name="connsiteX150" fmla="*/ 5812370 w 5812369"/>
                <a:gd name="connsiteY150" fmla="*/ 186874 h 1982292"/>
                <a:gd name="connsiteX151" fmla="*/ 5812370 w 5812369"/>
                <a:gd name="connsiteY151" fmla="*/ 303111 h 1982292"/>
                <a:gd name="connsiteX152" fmla="*/ 5558414 w 5812369"/>
                <a:gd name="connsiteY152" fmla="*/ 303111 h 1982292"/>
                <a:gd name="connsiteX153" fmla="*/ 5558414 w 5812369"/>
                <a:gd name="connsiteY153" fmla="*/ 457796 h 1982292"/>
                <a:gd name="connsiteX154" fmla="*/ 5773919 w 5812369"/>
                <a:gd name="connsiteY154" fmla="*/ 457796 h 1982292"/>
                <a:gd name="connsiteX155" fmla="*/ 5773919 w 5812369"/>
                <a:gd name="connsiteY155" fmla="*/ 574033 h 1982292"/>
                <a:gd name="connsiteX156" fmla="*/ 5558414 w 5812369"/>
                <a:gd name="connsiteY156" fmla="*/ 574033 h 1982292"/>
                <a:gd name="connsiteX157" fmla="*/ 5558414 w 5812369"/>
                <a:gd name="connsiteY157" fmla="*/ 741236 h 1982292"/>
                <a:gd name="connsiteX158" fmla="*/ 5812370 w 5812369"/>
                <a:gd name="connsiteY158" fmla="*/ 741236 h 1982292"/>
                <a:gd name="connsiteX159" fmla="*/ 5812370 w 5812369"/>
                <a:gd name="connsiteY159" fmla="*/ 857474 h 1982292"/>
                <a:gd name="connsiteX160" fmla="*/ 0 w 5812369"/>
                <a:gd name="connsiteY160" fmla="*/ 1827608 h 1982292"/>
                <a:gd name="connsiteX161" fmla="*/ 0 w 5812369"/>
                <a:gd name="connsiteY161" fmla="*/ 1157008 h 1982292"/>
                <a:gd name="connsiteX162" fmla="*/ 388982 w 5812369"/>
                <a:gd name="connsiteY162" fmla="*/ 1157008 h 1982292"/>
                <a:gd name="connsiteX163" fmla="*/ 388982 w 5812369"/>
                <a:gd name="connsiteY163" fmla="*/ 1273245 h 1982292"/>
                <a:gd name="connsiteX164" fmla="*/ 135920 w 5812369"/>
                <a:gd name="connsiteY164" fmla="*/ 1273245 h 1982292"/>
                <a:gd name="connsiteX165" fmla="*/ 135920 w 5812369"/>
                <a:gd name="connsiteY165" fmla="*/ 1427930 h 1982292"/>
                <a:gd name="connsiteX166" fmla="*/ 351425 w 5812369"/>
                <a:gd name="connsiteY166" fmla="*/ 1427930 h 1982292"/>
                <a:gd name="connsiteX167" fmla="*/ 351425 w 5812369"/>
                <a:gd name="connsiteY167" fmla="*/ 1544168 h 1982292"/>
                <a:gd name="connsiteX168" fmla="*/ 135920 w 5812369"/>
                <a:gd name="connsiteY168" fmla="*/ 1544168 h 1982292"/>
                <a:gd name="connsiteX169" fmla="*/ 135920 w 5812369"/>
                <a:gd name="connsiteY169" fmla="*/ 1827608 h 1982292"/>
                <a:gd name="connsiteX170" fmla="*/ 517748 w 5812369"/>
                <a:gd name="connsiteY170" fmla="*/ 1827608 h 1982292"/>
                <a:gd name="connsiteX171" fmla="*/ 517748 w 5812369"/>
                <a:gd name="connsiteY171" fmla="*/ 1157008 h 1982292"/>
                <a:gd name="connsiteX172" fmla="*/ 721628 w 5812369"/>
                <a:gd name="connsiteY172" fmla="*/ 1157008 h 1982292"/>
                <a:gd name="connsiteX173" fmla="*/ 895999 w 5812369"/>
                <a:gd name="connsiteY173" fmla="*/ 1210656 h 1982292"/>
                <a:gd name="connsiteX174" fmla="*/ 959488 w 5812369"/>
                <a:gd name="connsiteY174" fmla="*/ 1357294 h 1982292"/>
                <a:gd name="connsiteX175" fmla="*/ 931768 w 5812369"/>
                <a:gd name="connsiteY175" fmla="*/ 1461907 h 1982292"/>
                <a:gd name="connsiteX176" fmla="*/ 853077 w 5812369"/>
                <a:gd name="connsiteY176" fmla="*/ 1530756 h 1982292"/>
                <a:gd name="connsiteX177" fmla="*/ 1062322 w 5812369"/>
                <a:gd name="connsiteY177" fmla="*/ 1827608 h 1982292"/>
                <a:gd name="connsiteX178" fmla="*/ 900470 w 5812369"/>
                <a:gd name="connsiteY178" fmla="*/ 1827608 h 1982292"/>
                <a:gd name="connsiteX179" fmla="*/ 722522 w 5812369"/>
                <a:gd name="connsiteY179" fmla="*/ 1556686 h 1982292"/>
                <a:gd name="connsiteX180" fmla="*/ 653668 w 5812369"/>
                <a:gd name="connsiteY180" fmla="*/ 1556686 h 1982292"/>
                <a:gd name="connsiteX181" fmla="*/ 653668 w 5812369"/>
                <a:gd name="connsiteY181" fmla="*/ 1827608 h 1982292"/>
                <a:gd name="connsiteX182" fmla="*/ 653668 w 5812369"/>
                <a:gd name="connsiteY182" fmla="*/ 1441342 h 1982292"/>
                <a:gd name="connsiteX183" fmla="*/ 729676 w 5812369"/>
                <a:gd name="connsiteY183" fmla="*/ 1441342 h 1982292"/>
                <a:gd name="connsiteX184" fmla="*/ 796742 w 5812369"/>
                <a:gd name="connsiteY184" fmla="*/ 1418989 h 1982292"/>
                <a:gd name="connsiteX185" fmla="*/ 819991 w 5812369"/>
                <a:gd name="connsiteY185" fmla="*/ 1355506 h 1982292"/>
                <a:gd name="connsiteX186" fmla="*/ 796742 w 5812369"/>
                <a:gd name="connsiteY186" fmla="*/ 1294705 h 1982292"/>
                <a:gd name="connsiteX187" fmla="*/ 729676 w 5812369"/>
                <a:gd name="connsiteY187" fmla="*/ 1273245 h 1982292"/>
                <a:gd name="connsiteX188" fmla="*/ 653668 w 5812369"/>
                <a:gd name="connsiteY188" fmla="*/ 1273245 h 1982292"/>
                <a:gd name="connsiteX189" fmla="*/ 1100773 w 5812369"/>
                <a:gd name="connsiteY189" fmla="*/ 1827608 h 1982292"/>
                <a:gd name="connsiteX190" fmla="*/ 1353835 w 5812369"/>
                <a:gd name="connsiteY190" fmla="*/ 1157008 h 1982292"/>
                <a:gd name="connsiteX191" fmla="*/ 1530889 w 5812369"/>
                <a:gd name="connsiteY191" fmla="*/ 1157008 h 1982292"/>
                <a:gd name="connsiteX192" fmla="*/ 1783950 w 5812369"/>
                <a:gd name="connsiteY192" fmla="*/ 1827608 h 1982292"/>
                <a:gd name="connsiteX193" fmla="*/ 1639982 w 5812369"/>
                <a:gd name="connsiteY193" fmla="*/ 1827608 h 1982292"/>
                <a:gd name="connsiteX194" fmla="*/ 1575599 w 5812369"/>
                <a:gd name="connsiteY194" fmla="*/ 1653252 h 1982292"/>
                <a:gd name="connsiteX195" fmla="*/ 1308230 w 5812369"/>
                <a:gd name="connsiteY195" fmla="*/ 1653252 h 1982292"/>
                <a:gd name="connsiteX196" fmla="*/ 1244741 w 5812369"/>
                <a:gd name="connsiteY196" fmla="*/ 1827608 h 1982292"/>
                <a:gd name="connsiteX197" fmla="*/ 1350258 w 5812369"/>
                <a:gd name="connsiteY197" fmla="*/ 1537015 h 1982292"/>
                <a:gd name="connsiteX198" fmla="*/ 1534466 w 5812369"/>
                <a:gd name="connsiteY198" fmla="*/ 1537015 h 1982292"/>
                <a:gd name="connsiteX199" fmla="*/ 1442362 w 5812369"/>
                <a:gd name="connsiteY199" fmla="*/ 1285763 h 1982292"/>
                <a:gd name="connsiteX200" fmla="*/ 1896621 w 5812369"/>
                <a:gd name="connsiteY200" fmla="*/ 1827608 h 1982292"/>
                <a:gd name="connsiteX201" fmla="*/ 1896621 w 5812369"/>
                <a:gd name="connsiteY201" fmla="*/ 1157008 h 1982292"/>
                <a:gd name="connsiteX202" fmla="*/ 2070098 w 5812369"/>
                <a:gd name="connsiteY202" fmla="*/ 1157008 h 1982292"/>
                <a:gd name="connsiteX203" fmla="*/ 2368764 w 5812369"/>
                <a:gd name="connsiteY203" fmla="*/ 1637158 h 1982292"/>
                <a:gd name="connsiteX204" fmla="*/ 2368764 w 5812369"/>
                <a:gd name="connsiteY204" fmla="*/ 1157008 h 1982292"/>
                <a:gd name="connsiteX205" fmla="*/ 2503790 w 5812369"/>
                <a:gd name="connsiteY205" fmla="*/ 1157008 h 1982292"/>
                <a:gd name="connsiteX206" fmla="*/ 2503790 w 5812369"/>
                <a:gd name="connsiteY206" fmla="*/ 1827608 h 1982292"/>
                <a:gd name="connsiteX207" fmla="*/ 2330313 w 5812369"/>
                <a:gd name="connsiteY207" fmla="*/ 1827608 h 1982292"/>
                <a:gd name="connsiteX208" fmla="*/ 2031647 w 5812369"/>
                <a:gd name="connsiteY208" fmla="*/ 1345670 h 1982292"/>
                <a:gd name="connsiteX209" fmla="*/ 2031647 w 5812369"/>
                <a:gd name="connsiteY209" fmla="*/ 1827608 h 1982292"/>
                <a:gd name="connsiteX210" fmla="*/ 2644181 w 5812369"/>
                <a:gd name="connsiteY210" fmla="*/ 1492308 h 1982292"/>
                <a:gd name="connsiteX211" fmla="*/ 2670113 w 5812369"/>
                <a:gd name="connsiteY211" fmla="*/ 1356400 h 1982292"/>
                <a:gd name="connsiteX212" fmla="*/ 2741650 w 5812369"/>
                <a:gd name="connsiteY212" fmla="*/ 1242845 h 1982292"/>
                <a:gd name="connsiteX213" fmla="*/ 2854321 w 5812369"/>
                <a:gd name="connsiteY213" fmla="*/ 1166844 h 1982292"/>
                <a:gd name="connsiteX214" fmla="*/ 2999183 w 5812369"/>
                <a:gd name="connsiteY214" fmla="*/ 1138231 h 1982292"/>
                <a:gd name="connsiteX215" fmla="*/ 3160141 w 5812369"/>
                <a:gd name="connsiteY215" fmla="*/ 1173997 h 1982292"/>
                <a:gd name="connsiteX216" fmla="*/ 3279965 w 5812369"/>
                <a:gd name="connsiteY216" fmla="*/ 1274140 h 1982292"/>
                <a:gd name="connsiteX217" fmla="*/ 3173554 w 5812369"/>
                <a:gd name="connsiteY217" fmla="*/ 1357294 h 1982292"/>
                <a:gd name="connsiteX218" fmla="*/ 3099334 w 5812369"/>
                <a:gd name="connsiteY218" fmla="*/ 1290234 h 1982292"/>
                <a:gd name="connsiteX219" fmla="*/ 2999183 w 5812369"/>
                <a:gd name="connsiteY219" fmla="*/ 1265198 h 1982292"/>
                <a:gd name="connsiteX220" fmla="*/ 2844484 w 5812369"/>
                <a:gd name="connsiteY220" fmla="*/ 1330470 h 1982292"/>
                <a:gd name="connsiteX221" fmla="*/ 2782784 w 5812369"/>
                <a:gd name="connsiteY221" fmla="*/ 1492308 h 1982292"/>
                <a:gd name="connsiteX222" fmla="*/ 2844484 w 5812369"/>
                <a:gd name="connsiteY222" fmla="*/ 1655040 h 1982292"/>
                <a:gd name="connsiteX223" fmla="*/ 2999183 w 5812369"/>
                <a:gd name="connsiteY223" fmla="*/ 1719418 h 1982292"/>
                <a:gd name="connsiteX224" fmla="*/ 3099334 w 5812369"/>
                <a:gd name="connsiteY224" fmla="*/ 1695276 h 1982292"/>
                <a:gd name="connsiteX225" fmla="*/ 3173554 w 5812369"/>
                <a:gd name="connsiteY225" fmla="*/ 1627322 h 1982292"/>
                <a:gd name="connsiteX226" fmla="*/ 3279965 w 5812369"/>
                <a:gd name="connsiteY226" fmla="*/ 1709582 h 1982292"/>
                <a:gd name="connsiteX227" fmla="*/ 3181602 w 5812369"/>
                <a:gd name="connsiteY227" fmla="*/ 1798996 h 1982292"/>
                <a:gd name="connsiteX228" fmla="*/ 3051047 w 5812369"/>
                <a:gd name="connsiteY228" fmla="*/ 1842808 h 1982292"/>
                <a:gd name="connsiteX229" fmla="*/ 2967885 w 5812369"/>
                <a:gd name="connsiteY229" fmla="*/ 1982293 h 1982292"/>
                <a:gd name="connsiteX230" fmla="*/ 2848061 w 5812369"/>
                <a:gd name="connsiteY230" fmla="*/ 1982293 h 1982292"/>
                <a:gd name="connsiteX231" fmla="*/ 2932117 w 5812369"/>
                <a:gd name="connsiteY231" fmla="*/ 1841020 h 1982292"/>
                <a:gd name="connsiteX232" fmla="*/ 2780995 w 5812369"/>
                <a:gd name="connsiteY232" fmla="*/ 1775748 h 1982292"/>
                <a:gd name="connsiteX233" fmla="*/ 2679055 w 5812369"/>
                <a:gd name="connsiteY233" fmla="*/ 1651464 h 1982292"/>
                <a:gd name="connsiteX234" fmla="*/ 2644181 w 5812369"/>
                <a:gd name="connsiteY234" fmla="*/ 1492308 h 1982292"/>
                <a:gd name="connsiteX235" fmla="*/ 3319310 w 5812369"/>
                <a:gd name="connsiteY235" fmla="*/ 1827608 h 1982292"/>
                <a:gd name="connsiteX236" fmla="*/ 3572372 w 5812369"/>
                <a:gd name="connsiteY236" fmla="*/ 1157008 h 1982292"/>
                <a:gd name="connsiteX237" fmla="*/ 3749426 w 5812369"/>
                <a:gd name="connsiteY237" fmla="*/ 1157008 h 1982292"/>
                <a:gd name="connsiteX238" fmla="*/ 4002487 w 5812369"/>
                <a:gd name="connsiteY238" fmla="*/ 1827608 h 1982292"/>
                <a:gd name="connsiteX239" fmla="*/ 3858519 w 5812369"/>
                <a:gd name="connsiteY239" fmla="*/ 1827608 h 1982292"/>
                <a:gd name="connsiteX240" fmla="*/ 3795030 w 5812369"/>
                <a:gd name="connsiteY240" fmla="*/ 1653252 h 1982292"/>
                <a:gd name="connsiteX241" fmla="*/ 3527661 w 5812369"/>
                <a:gd name="connsiteY241" fmla="*/ 1653252 h 1982292"/>
                <a:gd name="connsiteX242" fmla="*/ 3463278 w 5812369"/>
                <a:gd name="connsiteY242" fmla="*/ 1827608 h 1982292"/>
                <a:gd name="connsiteX243" fmla="*/ 3569689 w 5812369"/>
                <a:gd name="connsiteY243" fmla="*/ 1537015 h 1982292"/>
                <a:gd name="connsiteX244" fmla="*/ 3753002 w 5812369"/>
                <a:gd name="connsiteY244" fmla="*/ 1537015 h 1982292"/>
                <a:gd name="connsiteX245" fmla="*/ 3660899 w 5812369"/>
                <a:gd name="connsiteY245" fmla="*/ 1285763 h 1982292"/>
                <a:gd name="connsiteX246" fmla="*/ 4115158 w 5812369"/>
                <a:gd name="connsiteY246" fmla="*/ 1827608 h 1982292"/>
                <a:gd name="connsiteX247" fmla="*/ 4115158 w 5812369"/>
                <a:gd name="connsiteY247" fmla="*/ 1157008 h 1982292"/>
                <a:gd name="connsiteX248" fmla="*/ 4251078 w 5812369"/>
                <a:gd name="connsiteY248" fmla="*/ 1157008 h 1982292"/>
                <a:gd name="connsiteX249" fmla="*/ 4251078 w 5812369"/>
                <a:gd name="connsiteY249" fmla="*/ 1827608 h 1982292"/>
                <a:gd name="connsiteX250" fmla="*/ 4386998 w 5812369"/>
                <a:gd name="connsiteY250" fmla="*/ 1734618 h 1982292"/>
                <a:gd name="connsiteX251" fmla="*/ 4485361 w 5812369"/>
                <a:gd name="connsiteY251" fmla="*/ 1644311 h 1982292"/>
                <a:gd name="connsiteX252" fmla="*/ 4553321 w 5812369"/>
                <a:gd name="connsiteY252" fmla="*/ 1705112 h 1982292"/>
                <a:gd name="connsiteX253" fmla="*/ 4632906 w 5812369"/>
                <a:gd name="connsiteY253" fmla="*/ 1726571 h 1982292"/>
                <a:gd name="connsiteX254" fmla="*/ 4695501 w 5812369"/>
                <a:gd name="connsiteY254" fmla="*/ 1706006 h 1982292"/>
                <a:gd name="connsiteX255" fmla="*/ 4718750 w 5812369"/>
                <a:gd name="connsiteY255" fmla="*/ 1648781 h 1982292"/>
                <a:gd name="connsiteX256" fmla="*/ 4706231 w 5812369"/>
                <a:gd name="connsiteY256" fmla="*/ 1609439 h 1982292"/>
                <a:gd name="connsiteX257" fmla="*/ 4671357 w 5812369"/>
                <a:gd name="connsiteY257" fmla="*/ 1579933 h 1982292"/>
                <a:gd name="connsiteX258" fmla="*/ 4622175 w 5812369"/>
                <a:gd name="connsiteY258" fmla="*/ 1554897 h 1982292"/>
                <a:gd name="connsiteX259" fmla="*/ 4565840 w 5812369"/>
                <a:gd name="connsiteY259" fmla="*/ 1528967 h 1982292"/>
                <a:gd name="connsiteX260" fmla="*/ 4510399 w 5812369"/>
                <a:gd name="connsiteY260" fmla="*/ 1498567 h 1982292"/>
                <a:gd name="connsiteX261" fmla="*/ 4461217 w 5812369"/>
                <a:gd name="connsiteY261" fmla="*/ 1459225 h 1982292"/>
                <a:gd name="connsiteX262" fmla="*/ 4426343 w 5812369"/>
                <a:gd name="connsiteY262" fmla="*/ 1404683 h 1982292"/>
                <a:gd name="connsiteX263" fmla="*/ 4412930 w 5812369"/>
                <a:gd name="connsiteY263" fmla="*/ 1332258 h 1982292"/>
                <a:gd name="connsiteX264" fmla="*/ 4473736 w 5812369"/>
                <a:gd name="connsiteY264" fmla="*/ 1194562 h 1982292"/>
                <a:gd name="connsiteX265" fmla="*/ 4627541 w 5812369"/>
                <a:gd name="connsiteY265" fmla="*/ 1138231 h 1982292"/>
                <a:gd name="connsiteX266" fmla="*/ 4860930 w 5812369"/>
                <a:gd name="connsiteY266" fmla="*/ 1250892 h 1982292"/>
                <a:gd name="connsiteX267" fmla="*/ 4761672 w 5812369"/>
                <a:gd name="connsiteY267" fmla="*/ 1340305 h 1982292"/>
                <a:gd name="connsiteX268" fmla="*/ 4628435 w 5812369"/>
                <a:gd name="connsiteY268" fmla="*/ 1256257 h 1982292"/>
                <a:gd name="connsiteX269" fmla="*/ 4572100 w 5812369"/>
                <a:gd name="connsiteY269" fmla="*/ 1276822 h 1982292"/>
                <a:gd name="connsiteX270" fmla="*/ 4550639 w 5812369"/>
                <a:gd name="connsiteY270" fmla="*/ 1326893 h 1982292"/>
                <a:gd name="connsiteX271" fmla="*/ 4561369 w 5812369"/>
                <a:gd name="connsiteY271" fmla="*/ 1361765 h 1982292"/>
                <a:gd name="connsiteX272" fmla="*/ 4589090 w 5812369"/>
                <a:gd name="connsiteY272" fmla="*/ 1389483 h 1982292"/>
                <a:gd name="connsiteX273" fmla="*/ 4630223 w 5812369"/>
                <a:gd name="connsiteY273" fmla="*/ 1412730 h 1982292"/>
                <a:gd name="connsiteX274" fmla="*/ 4677616 w 5812369"/>
                <a:gd name="connsiteY274" fmla="*/ 1435084 h 1982292"/>
                <a:gd name="connsiteX275" fmla="*/ 4728586 w 5812369"/>
                <a:gd name="connsiteY275" fmla="*/ 1458331 h 1982292"/>
                <a:gd name="connsiteX276" fmla="*/ 4776874 w 5812369"/>
                <a:gd name="connsiteY276" fmla="*/ 1488731 h 1982292"/>
                <a:gd name="connsiteX277" fmla="*/ 4818008 w 5812369"/>
                <a:gd name="connsiteY277" fmla="*/ 1528073 h 1982292"/>
                <a:gd name="connsiteX278" fmla="*/ 4845728 w 5812369"/>
                <a:gd name="connsiteY278" fmla="*/ 1579039 h 1982292"/>
                <a:gd name="connsiteX279" fmla="*/ 4856459 w 5812369"/>
                <a:gd name="connsiteY279" fmla="*/ 1646099 h 1982292"/>
                <a:gd name="connsiteX280" fmla="*/ 4791181 w 5812369"/>
                <a:gd name="connsiteY280" fmla="*/ 1791843 h 1982292"/>
                <a:gd name="connsiteX281" fmla="*/ 4634694 w 5812369"/>
                <a:gd name="connsiteY281" fmla="*/ 1846385 h 1982292"/>
                <a:gd name="connsiteX282" fmla="*/ 4492515 w 5812369"/>
                <a:gd name="connsiteY282" fmla="*/ 1818667 h 1982292"/>
                <a:gd name="connsiteX283" fmla="*/ 4386998 w 5812369"/>
                <a:gd name="connsiteY283" fmla="*/ 1734618 h 1982292"/>
                <a:gd name="connsiteX284" fmla="*/ 5007580 w 5812369"/>
                <a:gd name="connsiteY284" fmla="*/ 1827608 h 1982292"/>
                <a:gd name="connsiteX285" fmla="*/ 5007580 w 5812369"/>
                <a:gd name="connsiteY285" fmla="*/ 1157008 h 1982292"/>
                <a:gd name="connsiteX286" fmla="*/ 5396562 w 5812369"/>
                <a:gd name="connsiteY286" fmla="*/ 1157008 h 1982292"/>
                <a:gd name="connsiteX287" fmla="*/ 5396562 w 5812369"/>
                <a:gd name="connsiteY287" fmla="*/ 1273245 h 1982292"/>
                <a:gd name="connsiteX288" fmla="*/ 5143500 w 5812369"/>
                <a:gd name="connsiteY288" fmla="*/ 1273245 h 1982292"/>
                <a:gd name="connsiteX289" fmla="*/ 5143500 w 5812369"/>
                <a:gd name="connsiteY289" fmla="*/ 1427930 h 1982292"/>
                <a:gd name="connsiteX290" fmla="*/ 5359005 w 5812369"/>
                <a:gd name="connsiteY290" fmla="*/ 1427930 h 1982292"/>
                <a:gd name="connsiteX291" fmla="*/ 5359005 w 5812369"/>
                <a:gd name="connsiteY291" fmla="*/ 1544168 h 1982292"/>
                <a:gd name="connsiteX292" fmla="*/ 5143500 w 5812369"/>
                <a:gd name="connsiteY292" fmla="*/ 1544168 h 1982292"/>
                <a:gd name="connsiteX293" fmla="*/ 5143500 w 5812369"/>
                <a:gd name="connsiteY293" fmla="*/ 1711371 h 1982292"/>
                <a:gd name="connsiteX294" fmla="*/ 5396562 w 5812369"/>
                <a:gd name="connsiteY294" fmla="*/ 1711371 h 1982292"/>
                <a:gd name="connsiteX295" fmla="*/ 5396562 w 5812369"/>
                <a:gd name="connsiteY295" fmla="*/ 1827608 h 198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Lst>
              <a:rect l="l" t="t" r="r" b="b"/>
              <a:pathLst>
                <a:path w="5812369" h="1982292">
                  <a:moveTo>
                    <a:pt x="0" y="857474"/>
                  </a:moveTo>
                  <a:lnTo>
                    <a:pt x="0" y="186874"/>
                  </a:lnTo>
                  <a:lnTo>
                    <a:pt x="203880" y="186874"/>
                  </a:lnTo>
                  <a:cubicBezTo>
                    <a:pt x="277804" y="186874"/>
                    <a:pt x="335624" y="204756"/>
                    <a:pt x="377357" y="240522"/>
                  </a:cubicBezTo>
                  <a:cubicBezTo>
                    <a:pt x="419680" y="276287"/>
                    <a:pt x="441141" y="325169"/>
                    <a:pt x="441740" y="387160"/>
                  </a:cubicBezTo>
                  <a:cubicBezTo>
                    <a:pt x="441740" y="427100"/>
                    <a:pt x="432503" y="461668"/>
                    <a:pt x="414020" y="490879"/>
                  </a:cubicBezTo>
                  <a:cubicBezTo>
                    <a:pt x="395536" y="520681"/>
                    <a:pt x="369309" y="543928"/>
                    <a:pt x="335329" y="560621"/>
                  </a:cubicBezTo>
                  <a:lnTo>
                    <a:pt x="544574" y="857474"/>
                  </a:lnTo>
                  <a:lnTo>
                    <a:pt x="382722" y="857474"/>
                  </a:lnTo>
                  <a:lnTo>
                    <a:pt x="204774" y="586551"/>
                  </a:lnTo>
                  <a:lnTo>
                    <a:pt x="135920" y="586551"/>
                  </a:lnTo>
                  <a:lnTo>
                    <a:pt x="135920" y="857474"/>
                  </a:lnTo>
                  <a:close/>
                  <a:moveTo>
                    <a:pt x="135920" y="471208"/>
                  </a:moveTo>
                  <a:lnTo>
                    <a:pt x="211928" y="471208"/>
                  </a:lnTo>
                  <a:cubicBezTo>
                    <a:pt x="240543" y="471208"/>
                    <a:pt x="262603" y="463760"/>
                    <a:pt x="278100" y="448855"/>
                  </a:cubicBezTo>
                  <a:cubicBezTo>
                    <a:pt x="294195" y="433950"/>
                    <a:pt x="302243" y="412794"/>
                    <a:pt x="302243" y="385371"/>
                  </a:cubicBezTo>
                  <a:cubicBezTo>
                    <a:pt x="302243" y="359737"/>
                    <a:pt x="294195" y="339475"/>
                    <a:pt x="278100" y="324570"/>
                  </a:cubicBezTo>
                  <a:cubicBezTo>
                    <a:pt x="262004" y="309665"/>
                    <a:pt x="239944" y="302512"/>
                    <a:pt x="211928" y="303111"/>
                  </a:cubicBezTo>
                  <a:lnTo>
                    <a:pt x="135920" y="303111"/>
                  </a:lnTo>
                  <a:close/>
                  <a:moveTo>
                    <a:pt x="639361" y="857474"/>
                  </a:moveTo>
                  <a:lnTo>
                    <a:pt x="639361" y="186874"/>
                  </a:lnTo>
                  <a:lnTo>
                    <a:pt x="1028342" y="186874"/>
                  </a:lnTo>
                  <a:lnTo>
                    <a:pt x="1028342" y="303111"/>
                  </a:lnTo>
                  <a:lnTo>
                    <a:pt x="774387" y="303111"/>
                  </a:lnTo>
                  <a:lnTo>
                    <a:pt x="774387" y="457796"/>
                  </a:lnTo>
                  <a:lnTo>
                    <a:pt x="989891" y="457796"/>
                  </a:lnTo>
                  <a:lnTo>
                    <a:pt x="989891" y="574033"/>
                  </a:lnTo>
                  <a:lnTo>
                    <a:pt x="774387" y="574033"/>
                  </a:lnTo>
                  <a:lnTo>
                    <a:pt x="774387" y="741236"/>
                  </a:lnTo>
                  <a:lnTo>
                    <a:pt x="1028342" y="741236"/>
                  </a:lnTo>
                  <a:lnTo>
                    <a:pt x="1028342" y="857474"/>
                  </a:lnTo>
                  <a:close/>
                  <a:moveTo>
                    <a:pt x="770810" y="129649"/>
                  </a:moveTo>
                  <a:lnTo>
                    <a:pt x="878115" y="0"/>
                  </a:lnTo>
                  <a:lnTo>
                    <a:pt x="1017612" y="0"/>
                  </a:lnTo>
                  <a:lnTo>
                    <a:pt x="894211" y="129649"/>
                  </a:lnTo>
                  <a:close/>
                  <a:moveTo>
                    <a:pt x="1193771" y="857474"/>
                  </a:moveTo>
                  <a:lnTo>
                    <a:pt x="1193771" y="186874"/>
                  </a:lnTo>
                  <a:lnTo>
                    <a:pt x="1414641" y="186874"/>
                  </a:lnTo>
                  <a:cubicBezTo>
                    <a:pt x="1487967" y="186874"/>
                    <a:pt x="1545491" y="204756"/>
                    <a:pt x="1587224" y="240522"/>
                  </a:cubicBezTo>
                  <a:cubicBezTo>
                    <a:pt x="1629547" y="276287"/>
                    <a:pt x="1650713" y="325169"/>
                    <a:pt x="1650713" y="387160"/>
                  </a:cubicBezTo>
                  <a:cubicBezTo>
                    <a:pt x="1650713" y="449150"/>
                    <a:pt x="1629547" y="497737"/>
                    <a:pt x="1587224" y="532903"/>
                  </a:cubicBezTo>
                  <a:cubicBezTo>
                    <a:pt x="1544901" y="568669"/>
                    <a:pt x="1487368" y="586551"/>
                    <a:pt x="1414641" y="586551"/>
                  </a:cubicBezTo>
                  <a:lnTo>
                    <a:pt x="1329691" y="586551"/>
                  </a:lnTo>
                  <a:lnTo>
                    <a:pt x="1329691" y="857474"/>
                  </a:lnTo>
                  <a:close/>
                  <a:moveTo>
                    <a:pt x="1329691" y="471208"/>
                  </a:moveTo>
                  <a:lnTo>
                    <a:pt x="1420007" y="471208"/>
                  </a:lnTo>
                  <a:cubicBezTo>
                    <a:pt x="1449220" y="471208"/>
                    <a:pt x="1471871" y="463456"/>
                    <a:pt x="1487967" y="447961"/>
                  </a:cubicBezTo>
                  <a:cubicBezTo>
                    <a:pt x="1504062" y="433056"/>
                    <a:pt x="1512110" y="412195"/>
                    <a:pt x="1512110" y="385371"/>
                  </a:cubicBezTo>
                  <a:cubicBezTo>
                    <a:pt x="1512110" y="359737"/>
                    <a:pt x="1503767" y="339475"/>
                    <a:pt x="1487072" y="324570"/>
                  </a:cubicBezTo>
                  <a:cubicBezTo>
                    <a:pt x="1470977" y="309665"/>
                    <a:pt x="1448621" y="302512"/>
                    <a:pt x="1420007" y="303111"/>
                  </a:cubicBezTo>
                  <a:lnTo>
                    <a:pt x="1329691" y="303111"/>
                  </a:lnTo>
                  <a:close/>
                  <a:moveTo>
                    <a:pt x="1759807" y="595493"/>
                  </a:moveTo>
                  <a:lnTo>
                    <a:pt x="1759807" y="186874"/>
                  </a:lnTo>
                  <a:lnTo>
                    <a:pt x="1895727" y="186874"/>
                  </a:lnTo>
                  <a:lnTo>
                    <a:pt x="1895727" y="606222"/>
                  </a:lnTo>
                  <a:cubicBezTo>
                    <a:pt x="1895727" y="650929"/>
                    <a:pt x="1907647" y="686095"/>
                    <a:pt x="1931495" y="711730"/>
                  </a:cubicBezTo>
                  <a:cubicBezTo>
                    <a:pt x="1955344" y="736766"/>
                    <a:pt x="1988430" y="749283"/>
                    <a:pt x="2030753" y="749283"/>
                  </a:cubicBezTo>
                  <a:cubicBezTo>
                    <a:pt x="2072485" y="749283"/>
                    <a:pt x="2105267" y="736766"/>
                    <a:pt x="2129116" y="711730"/>
                  </a:cubicBezTo>
                  <a:cubicBezTo>
                    <a:pt x="2152964" y="686694"/>
                    <a:pt x="2164884" y="651528"/>
                    <a:pt x="2164884" y="606222"/>
                  </a:cubicBezTo>
                  <a:lnTo>
                    <a:pt x="2164884" y="186874"/>
                  </a:lnTo>
                  <a:lnTo>
                    <a:pt x="2300804" y="186874"/>
                  </a:lnTo>
                  <a:lnTo>
                    <a:pt x="2300804" y="595493"/>
                  </a:lnTo>
                  <a:cubicBezTo>
                    <a:pt x="2300804" y="683717"/>
                    <a:pt x="2276661" y="752565"/>
                    <a:pt x="2228373" y="802037"/>
                  </a:cubicBezTo>
                  <a:cubicBezTo>
                    <a:pt x="2180086" y="851510"/>
                    <a:pt x="2113914" y="876250"/>
                    <a:pt x="2029858" y="876250"/>
                  </a:cubicBezTo>
                  <a:cubicBezTo>
                    <a:pt x="1946402" y="876250"/>
                    <a:pt x="1880525" y="851510"/>
                    <a:pt x="1832238" y="802037"/>
                  </a:cubicBezTo>
                  <a:cubicBezTo>
                    <a:pt x="1783950" y="751966"/>
                    <a:pt x="1759807" y="683118"/>
                    <a:pt x="1759807" y="595493"/>
                  </a:cubicBezTo>
                  <a:close/>
                  <a:moveTo>
                    <a:pt x="2477858" y="857474"/>
                  </a:moveTo>
                  <a:lnTo>
                    <a:pt x="2477858" y="186874"/>
                  </a:lnTo>
                  <a:lnTo>
                    <a:pt x="2667431" y="186874"/>
                  </a:lnTo>
                  <a:cubicBezTo>
                    <a:pt x="2737179" y="186874"/>
                    <a:pt x="2791726" y="202968"/>
                    <a:pt x="2831071" y="235157"/>
                  </a:cubicBezTo>
                  <a:cubicBezTo>
                    <a:pt x="2871016" y="267346"/>
                    <a:pt x="2890983" y="312052"/>
                    <a:pt x="2890983" y="369277"/>
                  </a:cubicBezTo>
                  <a:cubicBezTo>
                    <a:pt x="2890983" y="424713"/>
                    <a:pt x="2867439" y="468821"/>
                    <a:pt x="2820341" y="501609"/>
                  </a:cubicBezTo>
                  <a:cubicBezTo>
                    <a:pt x="2855510" y="517703"/>
                    <a:pt x="2882640" y="539162"/>
                    <a:pt x="2901714" y="565986"/>
                  </a:cubicBezTo>
                  <a:cubicBezTo>
                    <a:pt x="2920787" y="593409"/>
                    <a:pt x="2930329" y="624704"/>
                    <a:pt x="2930329" y="659870"/>
                  </a:cubicBezTo>
                  <a:cubicBezTo>
                    <a:pt x="2930329" y="721270"/>
                    <a:pt x="2907973" y="769553"/>
                    <a:pt x="2863263" y="804720"/>
                  </a:cubicBezTo>
                  <a:cubicBezTo>
                    <a:pt x="2819151" y="839886"/>
                    <a:pt x="2758640" y="857474"/>
                    <a:pt x="2681738" y="857474"/>
                  </a:cubicBezTo>
                  <a:close/>
                  <a:moveTo>
                    <a:pt x="2612884" y="741236"/>
                  </a:moveTo>
                  <a:lnTo>
                    <a:pt x="2689786" y="741236"/>
                  </a:lnTo>
                  <a:cubicBezTo>
                    <a:pt x="2721378" y="741236"/>
                    <a:pt x="2746121" y="733484"/>
                    <a:pt x="2764005" y="717989"/>
                  </a:cubicBezTo>
                  <a:cubicBezTo>
                    <a:pt x="2781890" y="701894"/>
                    <a:pt x="2790832" y="680140"/>
                    <a:pt x="2790832" y="652717"/>
                  </a:cubicBezTo>
                  <a:cubicBezTo>
                    <a:pt x="2790832" y="625294"/>
                    <a:pt x="2781890" y="603835"/>
                    <a:pt x="2764005" y="588340"/>
                  </a:cubicBezTo>
                  <a:cubicBezTo>
                    <a:pt x="2746121" y="573434"/>
                    <a:pt x="2721378" y="565986"/>
                    <a:pt x="2689786" y="565986"/>
                  </a:cubicBezTo>
                  <a:lnTo>
                    <a:pt x="2612884" y="565986"/>
                  </a:lnTo>
                  <a:close/>
                  <a:moveTo>
                    <a:pt x="2612884" y="449749"/>
                  </a:moveTo>
                  <a:lnTo>
                    <a:pt x="2670113" y="449749"/>
                  </a:lnTo>
                  <a:cubicBezTo>
                    <a:pt x="2695750" y="449749"/>
                    <a:pt x="2715718" y="443195"/>
                    <a:pt x="2730025" y="430078"/>
                  </a:cubicBezTo>
                  <a:cubicBezTo>
                    <a:pt x="2744333" y="417560"/>
                    <a:pt x="2751486" y="399382"/>
                    <a:pt x="2751486" y="375536"/>
                  </a:cubicBezTo>
                  <a:cubicBezTo>
                    <a:pt x="2751486" y="352887"/>
                    <a:pt x="2744333" y="335300"/>
                    <a:pt x="2730025" y="322782"/>
                  </a:cubicBezTo>
                  <a:cubicBezTo>
                    <a:pt x="2716317" y="309665"/>
                    <a:pt x="2696341" y="303111"/>
                    <a:pt x="2670113" y="303111"/>
                  </a:cubicBezTo>
                  <a:lnTo>
                    <a:pt x="2612884" y="303111"/>
                  </a:lnTo>
                  <a:close/>
                  <a:moveTo>
                    <a:pt x="3077873" y="857474"/>
                  </a:moveTo>
                  <a:lnTo>
                    <a:pt x="3077873" y="186874"/>
                  </a:lnTo>
                  <a:lnTo>
                    <a:pt x="3212899" y="186874"/>
                  </a:lnTo>
                  <a:lnTo>
                    <a:pt x="3212899" y="734083"/>
                  </a:lnTo>
                  <a:lnTo>
                    <a:pt x="3466855" y="734083"/>
                  </a:lnTo>
                  <a:lnTo>
                    <a:pt x="3466855" y="857474"/>
                  </a:lnTo>
                  <a:close/>
                  <a:moveTo>
                    <a:pt x="3595621" y="857474"/>
                  </a:moveTo>
                  <a:lnTo>
                    <a:pt x="3595621" y="186874"/>
                  </a:lnTo>
                  <a:lnTo>
                    <a:pt x="3730647" y="186874"/>
                  </a:lnTo>
                  <a:lnTo>
                    <a:pt x="3730647" y="857474"/>
                  </a:lnTo>
                  <a:close/>
                  <a:moveTo>
                    <a:pt x="3896076" y="658976"/>
                  </a:moveTo>
                  <a:cubicBezTo>
                    <a:pt x="3878791" y="615459"/>
                    <a:pt x="3870144" y="569858"/>
                    <a:pt x="3870144" y="522174"/>
                  </a:cubicBezTo>
                  <a:cubicBezTo>
                    <a:pt x="3870144" y="474489"/>
                    <a:pt x="3878791" y="429184"/>
                    <a:pt x="3896076" y="386265"/>
                  </a:cubicBezTo>
                  <a:cubicBezTo>
                    <a:pt x="3913361" y="342748"/>
                    <a:pt x="3937210" y="304899"/>
                    <a:pt x="3967613" y="272711"/>
                  </a:cubicBezTo>
                  <a:cubicBezTo>
                    <a:pt x="3998615" y="240522"/>
                    <a:pt x="4036172" y="214887"/>
                    <a:pt x="4080284" y="195815"/>
                  </a:cubicBezTo>
                  <a:cubicBezTo>
                    <a:pt x="4124994" y="176743"/>
                    <a:pt x="4172986" y="167203"/>
                    <a:pt x="4224252" y="167203"/>
                  </a:cubicBezTo>
                  <a:cubicBezTo>
                    <a:pt x="4275517" y="167203"/>
                    <a:pt x="4323509" y="176743"/>
                    <a:pt x="4368220" y="195815"/>
                  </a:cubicBezTo>
                  <a:cubicBezTo>
                    <a:pt x="4412930" y="214887"/>
                    <a:pt x="4450487" y="240522"/>
                    <a:pt x="4480890" y="272711"/>
                  </a:cubicBezTo>
                  <a:cubicBezTo>
                    <a:pt x="4511293" y="304899"/>
                    <a:pt x="4535142" y="342748"/>
                    <a:pt x="4552427" y="386265"/>
                  </a:cubicBezTo>
                  <a:cubicBezTo>
                    <a:pt x="4569712" y="429184"/>
                    <a:pt x="4578359" y="474489"/>
                    <a:pt x="4578359" y="522174"/>
                  </a:cubicBezTo>
                  <a:cubicBezTo>
                    <a:pt x="4578359" y="578209"/>
                    <a:pt x="4566734" y="630659"/>
                    <a:pt x="4543485" y="679541"/>
                  </a:cubicBezTo>
                  <a:cubicBezTo>
                    <a:pt x="4520235" y="728423"/>
                    <a:pt x="4488044" y="769250"/>
                    <a:pt x="4446910" y="802037"/>
                  </a:cubicBezTo>
                  <a:lnTo>
                    <a:pt x="4487150" y="840485"/>
                  </a:lnTo>
                  <a:cubicBezTo>
                    <a:pt x="4534248" y="883403"/>
                    <a:pt x="4580747" y="904567"/>
                    <a:pt x="4626646" y="903968"/>
                  </a:cubicBezTo>
                  <a:cubicBezTo>
                    <a:pt x="4645720" y="903968"/>
                    <a:pt x="4661816" y="901581"/>
                    <a:pt x="4674934" y="896815"/>
                  </a:cubicBezTo>
                  <a:lnTo>
                    <a:pt x="4674934" y="1012159"/>
                  </a:lnTo>
                  <a:cubicBezTo>
                    <a:pt x="4654072" y="1020501"/>
                    <a:pt x="4630518" y="1024381"/>
                    <a:pt x="4604291" y="1023782"/>
                  </a:cubicBezTo>
                  <a:cubicBezTo>
                    <a:pt x="4532155" y="1023782"/>
                    <a:pt x="4462711" y="994571"/>
                    <a:pt x="4395940" y="936157"/>
                  </a:cubicBezTo>
                  <a:lnTo>
                    <a:pt x="4316355" y="864627"/>
                  </a:lnTo>
                  <a:cubicBezTo>
                    <a:pt x="4287142" y="872379"/>
                    <a:pt x="4256443" y="876250"/>
                    <a:pt x="4224252" y="876250"/>
                  </a:cubicBezTo>
                  <a:cubicBezTo>
                    <a:pt x="4172986" y="876250"/>
                    <a:pt x="4124994" y="866710"/>
                    <a:pt x="4080284" y="847638"/>
                  </a:cubicBezTo>
                  <a:cubicBezTo>
                    <a:pt x="4036172" y="828566"/>
                    <a:pt x="3998615" y="803227"/>
                    <a:pt x="3967613" y="771637"/>
                  </a:cubicBezTo>
                  <a:cubicBezTo>
                    <a:pt x="3937210" y="739448"/>
                    <a:pt x="3913361" y="701894"/>
                    <a:pt x="3896076" y="658976"/>
                  </a:cubicBezTo>
                  <a:close/>
                  <a:moveTo>
                    <a:pt x="4070447" y="360336"/>
                  </a:moveTo>
                  <a:cubicBezTo>
                    <a:pt x="4029913" y="403853"/>
                    <a:pt x="4009346" y="457796"/>
                    <a:pt x="4008747" y="522174"/>
                  </a:cubicBezTo>
                  <a:cubicBezTo>
                    <a:pt x="4008747" y="586551"/>
                    <a:pt x="4029314" y="640494"/>
                    <a:pt x="4070447" y="684012"/>
                  </a:cubicBezTo>
                  <a:cubicBezTo>
                    <a:pt x="4110982" y="727529"/>
                    <a:pt x="4162551" y="749283"/>
                    <a:pt x="4225146" y="749283"/>
                  </a:cubicBezTo>
                  <a:cubicBezTo>
                    <a:pt x="4266280" y="749283"/>
                    <a:pt x="4302942" y="739448"/>
                    <a:pt x="4335134" y="719777"/>
                  </a:cubicBezTo>
                  <a:cubicBezTo>
                    <a:pt x="4367924" y="700106"/>
                    <a:pt x="4393553" y="672683"/>
                    <a:pt x="4412036" y="637517"/>
                  </a:cubicBezTo>
                  <a:cubicBezTo>
                    <a:pt x="4430519" y="602941"/>
                    <a:pt x="4439756" y="564493"/>
                    <a:pt x="4439756" y="522174"/>
                  </a:cubicBezTo>
                  <a:cubicBezTo>
                    <a:pt x="4439756" y="457796"/>
                    <a:pt x="4419190" y="403853"/>
                    <a:pt x="4378056" y="360336"/>
                  </a:cubicBezTo>
                  <a:cubicBezTo>
                    <a:pt x="4337521" y="316818"/>
                    <a:pt x="4286247" y="295064"/>
                    <a:pt x="4224252" y="295064"/>
                  </a:cubicBezTo>
                  <a:cubicBezTo>
                    <a:pt x="4161657" y="295064"/>
                    <a:pt x="4110088" y="316818"/>
                    <a:pt x="4069553" y="360336"/>
                  </a:cubicBezTo>
                  <a:close/>
                  <a:moveTo>
                    <a:pt x="4705337" y="595493"/>
                  </a:moveTo>
                  <a:lnTo>
                    <a:pt x="4705337" y="186874"/>
                  </a:lnTo>
                  <a:lnTo>
                    <a:pt x="4841257" y="186874"/>
                  </a:lnTo>
                  <a:lnTo>
                    <a:pt x="4841257" y="606222"/>
                  </a:lnTo>
                  <a:cubicBezTo>
                    <a:pt x="4841257" y="650929"/>
                    <a:pt x="4853177" y="686095"/>
                    <a:pt x="4877025" y="711730"/>
                  </a:cubicBezTo>
                  <a:cubicBezTo>
                    <a:pt x="4900874" y="736766"/>
                    <a:pt x="4933960" y="749283"/>
                    <a:pt x="4976283" y="749283"/>
                  </a:cubicBezTo>
                  <a:cubicBezTo>
                    <a:pt x="5018016" y="749283"/>
                    <a:pt x="5050797" y="736766"/>
                    <a:pt x="5074646" y="711730"/>
                  </a:cubicBezTo>
                  <a:cubicBezTo>
                    <a:pt x="5098495" y="686694"/>
                    <a:pt x="5110414" y="651528"/>
                    <a:pt x="5110414" y="606222"/>
                  </a:cubicBezTo>
                  <a:lnTo>
                    <a:pt x="5110414" y="186874"/>
                  </a:lnTo>
                  <a:lnTo>
                    <a:pt x="5246334" y="186874"/>
                  </a:lnTo>
                  <a:lnTo>
                    <a:pt x="5246334" y="595493"/>
                  </a:lnTo>
                  <a:cubicBezTo>
                    <a:pt x="5246334" y="683717"/>
                    <a:pt x="5222191" y="752565"/>
                    <a:pt x="5173903" y="802037"/>
                  </a:cubicBezTo>
                  <a:cubicBezTo>
                    <a:pt x="5125616" y="852109"/>
                    <a:pt x="5059444" y="876849"/>
                    <a:pt x="4975389" y="876250"/>
                  </a:cubicBezTo>
                  <a:cubicBezTo>
                    <a:pt x="4891932" y="876250"/>
                    <a:pt x="4826055" y="851510"/>
                    <a:pt x="4777768" y="802037"/>
                  </a:cubicBezTo>
                  <a:cubicBezTo>
                    <a:pt x="4729481" y="751966"/>
                    <a:pt x="4705337" y="683118"/>
                    <a:pt x="4705337" y="595493"/>
                  </a:cubicBezTo>
                  <a:close/>
                  <a:moveTo>
                    <a:pt x="5423388" y="857474"/>
                  </a:moveTo>
                  <a:lnTo>
                    <a:pt x="5423388" y="186874"/>
                  </a:lnTo>
                  <a:lnTo>
                    <a:pt x="5812370" y="186874"/>
                  </a:lnTo>
                  <a:lnTo>
                    <a:pt x="5812370" y="303111"/>
                  </a:lnTo>
                  <a:lnTo>
                    <a:pt x="5558414" y="303111"/>
                  </a:lnTo>
                  <a:lnTo>
                    <a:pt x="5558414" y="457796"/>
                  </a:lnTo>
                  <a:lnTo>
                    <a:pt x="5773919" y="457796"/>
                  </a:lnTo>
                  <a:lnTo>
                    <a:pt x="5773919" y="574033"/>
                  </a:lnTo>
                  <a:lnTo>
                    <a:pt x="5558414" y="574033"/>
                  </a:lnTo>
                  <a:lnTo>
                    <a:pt x="5558414" y="741236"/>
                  </a:lnTo>
                  <a:lnTo>
                    <a:pt x="5812370" y="741236"/>
                  </a:lnTo>
                  <a:lnTo>
                    <a:pt x="5812370" y="857474"/>
                  </a:lnTo>
                  <a:close/>
                  <a:moveTo>
                    <a:pt x="0" y="1827608"/>
                  </a:moveTo>
                  <a:lnTo>
                    <a:pt x="0" y="1157008"/>
                  </a:lnTo>
                  <a:lnTo>
                    <a:pt x="388982" y="1157008"/>
                  </a:lnTo>
                  <a:lnTo>
                    <a:pt x="388982" y="1273245"/>
                  </a:lnTo>
                  <a:lnTo>
                    <a:pt x="135920" y="1273245"/>
                  </a:lnTo>
                  <a:lnTo>
                    <a:pt x="135920" y="1427930"/>
                  </a:lnTo>
                  <a:lnTo>
                    <a:pt x="351425" y="1427930"/>
                  </a:lnTo>
                  <a:lnTo>
                    <a:pt x="351425" y="1544168"/>
                  </a:lnTo>
                  <a:lnTo>
                    <a:pt x="135920" y="1544168"/>
                  </a:lnTo>
                  <a:lnTo>
                    <a:pt x="135920" y="1827608"/>
                  </a:lnTo>
                  <a:close/>
                  <a:moveTo>
                    <a:pt x="517748" y="1827608"/>
                  </a:moveTo>
                  <a:lnTo>
                    <a:pt x="517748" y="1157008"/>
                  </a:lnTo>
                  <a:lnTo>
                    <a:pt x="721628" y="1157008"/>
                  </a:lnTo>
                  <a:cubicBezTo>
                    <a:pt x="794953" y="1157008"/>
                    <a:pt x="853077" y="1174891"/>
                    <a:pt x="895999" y="1210656"/>
                  </a:cubicBezTo>
                  <a:cubicBezTo>
                    <a:pt x="938322" y="1246421"/>
                    <a:pt x="959488" y="1295304"/>
                    <a:pt x="959488" y="1357294"/>
                  </a:cubicBezTo>
                  <a:cubicBezTo>
                    <a:pt x="959488" y="1397235"/>
                    <a:pt x="950251" y="1432106"/>
                    <a:pt x="931768" y="1461907"/>
                  </a:cubicBezTo>
                  <a:cubicBezTo>
                    <a:pt x="913284" y="1491709"/>
                    <a:pt x="887057" y="1514661"/>
                    <a:pt x="853077" y="1530756"/>
                  </a:cubicBezTo>
                  <a:lnTo>
                    <a:pt x="1062322" y="1827608"/>
                  </a:lnTo>
                  <a:lnTo>
                    <a:pt x="900470" y="1827608"/>
                  </a:lnTo>
                  <a:lnTo>
                    <a:pt x="722522" y="1556686"/>
                  </a:lnTo>
                  <a:lnTo>
                    <a:pt x="653668" y="1556686"/>
                  </a:lnTo>
                  <a:lnTo>
                    <a:pt x="653668" y="1827608"/>
                  </a:lnTo>
                  <a:close/>
                  <a:moveTo>
                    <a:pt x="653668" y="1441342"/>
                  </a:moveTo>
                  <a:lnTo>
                    <a:pt x="729676" y="1441342"/>
                  </a:lnTo>
                  <a:cubicBezTo>
                    <a:pt x="758291" y="1441342"/>
                    <a:pt x="780646" y="1433894"/>
                    <a:pt x="796742" y="1418989"/>
                  </a:cubicBezTo>
                  <a:cubicBezTo>
                    <a:pt x="812838" y="1404084"/>
                    <a:pt x="820590" y="1382929"/>
                    <a:pt x="819991" y="1355506"/>
                  </a:cubicBezTo>
                  <a:cubicBezTo>
                    <a:pt x="819991" y="1329871"/>
                    <a:pt x="812238" y="1309610"/>
                    <a:pt x="796742" y="1294705"/>
                  </a:cubicBezTo>
                  <a:cubicBezTo>
                    <a:pt x="781245" y="1279799"/>
                    <a:pt x="758890" y="1272646"/>
                    <a:pt x="729676" y="1273245"/>
                  </a:cubicBezTo>
                  <a:lnTo>
                    <a:pt x="653668" y="1273245"/>
                  </a:lnTo>
                  <a:close/>
                  <a:moveTo>
                    <a:pt x="1100773" y="1827608"/>
                  </a:moveTo>
                  <a:lnTo>
                    <a:pt x="1353835" y="1157008"/>
                  </a:lnTo>
                  <a:lnTo>
                    <a:pt x="1530889" y="1157008"/>
                  </a:lnTo>
                  <a:lnTo>
                    <a:pt x="1783950" y="1827608"/>
                  </a:lnTo>
                  <a:lnTo>
                    <a:pt x="1639982" y="1827608"/>
                  </a:lnTo>
                  <a:lnTo>
                    <a:pt x="1575599" y="1653252"/>
                  </a:lnTo>
                  <a:lnTo>
                    <a:pt x="1308230" y="1653252"/>
                  </a:lnTo>
                  <a:lnTo>
                    <a:pt x="1244741" y="1827608"/>
                  </a:lnTo>
                  <a:close/>
                  <a:moveTo>
                    <a:pt x="1350258" y="1537015"/>
                  </a:moveTo>
                  <a:lnTo>
                    <a:pt x="1534466" y="1537015"/>
                  </a:lnTo>
                  <a:lnTo>
                    <a:pt x="1442362" y="1285763"/>
                  </a:lnTo>
                  <a:close/>
                  <a:moveTo>
                    <a:pt x="1896621" y="1827608"/>
                  </a:moveTo>
                  <a:lnTo>
                    <a:pt x="1896621" y="1157008"/>
                  </a:lnTo>
                  <a:lnTo>
                    <a:pt x="2070098" y="1157008"/>
                  </a:lnTo>
                  <a:lnTo>
                    <a:pt x="2368764" y="1637158"/>
                  </a:lnTo>
                  <a:lnTo>
                    <a:pt x="2368764" y="1157008"/>
                  </a:lnTo>
                  <a:lnTo>
                    <a:pt x="2503790" y="1157008"/>
                  </a:lnTo>
                  <a:lnTo>
                    <a:pt x="2503790" y="1827608"/>
                  </a:lnTo>
                  <a:lnTo>
                    <a:pt x="2330313" y="1827608"/>
                  </a:lnTo>
                  <a:lnTo>
                    <a:pt x="2031647" y="1345670"/>
                  </a:lnTo>
                  <a:lnTo>
                    <a:pt x="2031647" y="1827608"/>
                  </a:lnTo>
                  <a:close/>
                  <a:moveTo>
                    <a:pt x="2644181" y="1492308"/>
                  </a:moveTo>
                  <a:cubicBezTo>
                    <a:pt x="2644181" y="1444624"/>
                    <a:pt x="2652828" y="1399318"/>
                    <a:pt x="2670113" y="1356400"/>
                  </a:cubicBezTo>
                  <a:cubicBezTo>
                    <a:pt x="2687398" y="1312882"/>
                    <a:pt x="2711247" y="1275034"/>
                    <a:pt x="2741650" y="1242845"/>
                  </a:cubicBezTo>
                  <a:cubicBezTo>
                    <a:pt x="2772652" y="1210656"/>
                    <a:pt x="2810209" y="1185325"/>
                    <a:pt x="2854321" y="1166844"/>
                  </a:cubicBezTo>
                  <a:cubicBezTo>
                    <a:pt x="2899031" y="1147772"/>
                    <a:pt x="2947319" y="1138231"/>
                    <a:pt x="2999183" y="1138231"/>
                  </a:cubicBezTo>
                  <a:cubicBezTo>
                    <a:pt x="3058201" y="1138231"/>
                    <a:pt x="3111853" y="1150150"/>
                    <a:pt x="3160141" y="1173997"/>
                  </a:cubicBezTo>
                  <a:cubicBezTo>
                    <a:pt x="3209027" y="1198433"/>
                    <a:pt x="3248963" y="1231820"/>
                    <a:pt x="3279965" y="1274140"/>
                  </a:cubicBezTo>
                  <a:lnTo>
                    <a:pt x="3173554" y="1357294"/>
                  </a:lnTo>
                  <a:cubicBezTo>
                    <a:pt x="3153881" y="1329281"/>
                    <a:pt x="3129139" y="1306927"/>
                    <a:pt x="3099334" y="1290234"/>
                  </a:cubicBezTo>
                  <a:cubicBezTo>
                    <a:pt x="3069530" y="1273541"/>
                    <a:pt x="3036141" y="1265198"/>
                    <a:pt x="2999183" y="1265198"/>
                  </a:cubicBezTo>
                  <a:cubicBezTo>
                    <a:pt x="2936588" y="1265198"/>
                    <a:pt x="2885019" y="1286953"/>
                    <a:pt x="2844484" y="1330470"/>
                  </a:cubicBezTo>
                  <a:cubicBezTo>
                    <a:pt x="2803950" y="1373987"/>
                    <a:pt x="2783383" y="1427930"/>
                    <a:pt x="2782784" y="1492308"/>
                  </a:cubicBezTo>
                  <a:cubicBezTo>
                    <a:pt x="2782784" y="1556686"/>
                    <a:pt x="2803351" y="1610933"/>
                    <a:pt x="2844484" y="1655040"/>
                  </a:cubicBezTo>
                  <a:cubicBezTo>
                    <a:pt x="2885019" y="1698558"/>
                    <a:pt x="2936588" y="1720017"/>
                    <a:pt x="2999183" y="1719418"/>
                  </a:cubicBezTo>
                  <a:cubicBezTo>
                    <a:pt x="3036141" y="1719418"/>
                    <a:pt x="3069530" y="1711371"/>
                    <a:pt x="3099334" y="1695276"/>
                  </a:cubicBezTo>
                  <a:cubicBezTo>
                    <a:pt x="3129139" y="1678583"/>
                    <a:pt x="3153881" y="1655934"/>
                    <a:pt x="3173554" y="1627322"/>
                  </a:cubicBezTo>
                  <a:lnTo>
                    <a:pt x="3279965" y="1709582"/>
                  </a:lnTo>
                  <a:cubicBezTo>
                    <a:pt x="3253738" y="1745947"/>
                    <a:pt x="3220947" y="1775748"/>
                    <a:pt x="3181602" y="1798996"/>
                  </a:cubicBezTo>
                  <a:cubicBezTo>
                    <a:pt x="3142257" y="1822243"/>
                    <a:pt x="3098735" y="1836844"/>
                    <a:pt x="3051047" y="1842808"/>
                  </a:cubicBezTo>
                  <a:lnTo>
                    <a:pt x="2967885" y="1982293"/>
                  </a:lnTo>
                  <a:lnTo>
                    <a:pt x="2848061" y="1982293"/>
                  </a:lnTo>
                  <a:lnTo>
                    <a:pt x="2932117" y="1841020"/>
                  </a:lnTo>
                  <a:cubicBezTo>
                    <a:pt x="2875487" y="1830889"/>
                    <a:pt x="2825107" y="1809126"/>
                    <a:pt x="2780995" y="1775748"/>
                  </a:cubicBezTo>
                  <a:cubicBezTo>
                    <a:pt x="2736884" y="1742370"/>
                    <a:pt x="2702904" y="1700936"/>
                    <a:pt x="2679055" y="1651464"/>
                  </a:cubicBezTo>
                  <a:cubicBezTo>
                    <a:pt x="2655207" y="1601991"/>
                    <a:pt x="2643582" y="1548934"/>
                    <a:pt x="2644181" y="1492308"/>
                  </a:cubicBezTo>
                  <a:close/>
                  <a:moveTo>
                    <a:pt x="3319310" y="1827608"/>
                  </a:moveTo>
                  <a:lnTo>
                    <a:pt x="3572372" y="1157008"/>
                  </a:lnTo>
                  <a:lnTo>
                    <a:pt x="3749426" y="1157008"/>
                  </a:lnTo>
                  <a:lnTo>
                    <a:pt x="4002487" y="1827608"/>
                  </a:lnTo>
                  <a:lnTo>
                    <a:pt x="3858519" y="1827608"/>
                  </a:lnTo>
                  <a:lnTo>
                    <a:pt x="3795030" y="1653252"/>
                  </a:lnTo>
                  <a:lnTo>
                    <a:pt x="3527661" y="1653252"/>
                  </a:lnTo>
                  <a:lnTo>
                    <a:pt x="3463278" y="1827608"/>
                  </a:lnTo>
                  <a:close/>
                  <a:moveTo>
                    <a:pt x="3569689" y="1537015"/>
                  </a:moveTo>
                  <a:lnTo>
                    <a:pt x="3753002" y="1537015"/>
                  </a:lnTo>
                  <a:lnTo>
                    <a:pt x="3660899" y="1285763"/>
                  </a:lnTo>
                  <a:close/>
                  <a:moveTo>
                    <a:pt x="4115158" y="1827608"/>
                  </a:moveTo>
                  <a:lnTo>
                    <a:pt x="4115158" y="1157008"/>
                  </a:lnTo>
                  <a:lnTo>
                    <a:pt x="4251078" y="1157008"/>
                  </a:lnTo>
                  <a:lnTo>
                    <a:pt x="4251078" y="1827608"/>
                  </a:lnTo>
                  <a:close/>
                  <a:moveTo>
                    <a:pt x="4386998" y="1734618"/>
                  </a:moveTo>
                  <a:lnTo>
                    <a:pt x="4485361" y="1644311"/>
                  </a:lnTo>
                  <a:cubicBezTo>
                    <a:pt x="4505633" y="1670536"/>
                    <a:pt x="4528283" y="1690806"/>
                    <a:pt x="4553321" y="1705112"/>
                  </a:cubicBezTo>
                  <a:cubicBezTo>
                    <a:pt x="4578958" y="1719418"/>
                    <a:pt x="4605481" y="1726571"/>
                    <a:pt x="4632906" y="1726571"/>
                  </a:cubicBezTo>
                  <a:cubicBezTo>
                    <a:pt x="4659732" y="1726571"/>
                    <a:pt x="4680594" y="1719713"/>
                    <a:pt x="4695501" y="1706006"/>
                  </a:cubicBezTo>
                  <a:cubicBezTo>
                    <a:pt x="4710997" y="1692299"/>
                    <a:pt x="4718750" y="1673218"/>
                    <a:pt x="4718750" y="1648781"/>
                  </a:cubicBezTo>
                  <a:cubicBezTo>
                    <a:pt x="4718750" y="1634475"/>
                    <a:pt x="4714574" y="1621358"/>
                    <a:pt x="4706231" y="1609439"/>
                  </a:cubicBezTo>
                  <a:cubicBezTo>
                    <a:pt x="4697289" y="1597521"/>
                    <a:pt x="4685664" y="1587685"/>
                    <a:pt x="4671357" y="1579933"/>
                  </a:cubicBezTo>
                  <a:cubicBezTo>
                    <a:pt x="4657050" y="1571591"/>
                    <a:pt x="4640659" y="1563240"/>
                    <a:pt x="4622175" y="1554897"/>
                  </a:cubicBezTo>
                  <a:cubicBezTo>
                    <a:pt x="4603692" y="1545956"/>
                    <a:pt x="4584914" y="1537310"/>
                    <a:pt x="4565840" y="1528967"/>
                  </a:cubicBezTo>
                  <a:cubicBezTo>
                    <a:pt x="4546767" y="1520625"/>
                    <a:pt x="4528283" y="1510486"/>
                    <a:pt x="4510399" y="1498567"/>
                  </a:cubicBezTo>
                  <a:cubicBezTo>
                    <a:pt x="4491916" y="1486648"/>
                    <a:pt x="4475525" y="1473531"/>
                    <a:pt x="4461217" y="1459225"/>
                  </a:cubicBezTo>
                  <a:cubicBezTo>
                    <a:pt x="4446910" y="1444919"/>
                    <a:pt x="4435285" y="1426741"/>
                    <a:pt x="4426343" y="1404683"/>
                  </a:cubicBezTo>
                  <a:cubicBezTo>
                    <a:pt x="4417401" y="1382625"/>
                    <a:pt x="4412930" y="1358483"/>
                    <a:pt x="4412930" y="1332258"/>
                  </a:cubicBezTo>
                  <a:cubicBezTo>
                    <a:pt x="4412930" y="1278011"/>
                    <a:pt x="4433202" y="1232115"/>
                    <a:pt x="4473736" y="1194562"/>
                  </a:cubicBezTo>
                  <a:cubicBezTo>
                    <a:pt x="4514271" y="1157008"/>
                    <a:pt x="4565545" y="1138231"/>
                    <a:pt x="4627541" y="1138231"/>
                  </a:cubicBezTo>
                  <a:cubicBezTo>
                    <a:pt x="4720539" y="1138231"/>
                    <a:pt x="4798335" y="1175785"/>
                    <a:pt x="4860930" y="1250892"/>
                  </a:cubicBezTo>
                  <a:lnTo>
                    <a:pt x="4761672" y="1340305"/>
                  </a:lnTo>
                  <a:cubicBezTo>
                    <a:pt x="4718750" y="1284270"/>
                    <a:pt x="4674335" y="1256257"/>
                    <a:pt x="4628435" y="1256257"/>
                  </a:cubicBezTo>
                  <a:cubicBezTo>
                    <a:pt x="4605784" y="1256257"/>
                    <a:pt x="4587006" y="1263115"/>
                    <a:pt x="4572100" y="1276822"/>
                  </a:cubicBezTo>
                  <a:cubicBezTo>
                    <a:pt x="4557193" y="1290529"/>
                    <a:pt x="4550039" y="1307222"/>
                    <a:pt x="4550639" y="1326893"/>
                  </a:cubicBezTo>
                  <a:cubicBezTo>
                    <a:pt x="4550639" y="1339411"/>
                    <a:pt x="4554215" y="1351035"/>
                    <a:pt x="4561369" y="1361765"/>
                  </a:cubicBezTo>
                  <a:cubicBezTo>
                    <a:pt x="4568523" y="1371895"/>
                    <a:pt x="4577760" y="1381140"/>
                    <a:pt x="4589090" y="1389483"/>
                  </a:cubicBezTo>
                  <a:cubicBezTo>
                    <a:pt x="4601009" y="1397235"/>
                    <a:pt x="4614727" y="1404978"/>
                    <a:pt x="4630223" y="1412730"/>
                  </a:cubicBezTo>
                  <a:lnTo>
                    <a:pt x="4677616" y="1435084"/>
                  </a:lnTo>
                  <a:cubicBezTo>
                    <a:pt x="4694902" y="1442836"/>
                    <a:pt x="4711892" y="1450579"/>
                    <a:pt x="4728586" y="1458331"/>
                  </a:cubicBezTo>
                  <a:cubicBezTo>
                    <a:pt x="4745872" y="1466673"/>
                    <a:pt x="4761967" y="1476813"/>
                    <a:pt x="4776874" y="1488731"/>
                  </a:cubicBezTo>
                  <a:cubicBezTo>
                    <a:pt x="4792371" y="1500060"/>
                    <a:pt x="4806088" y="1513168"/>
                    <a:pt x="4818008" y="1528073"/>
                  </a:cubicBezTo>
                  <a:cubicBezTo>
                    <a:pt x="4829927" y="1542379"/>
                    <a:pt x="4839173" y="1559368"/>
                    <a:pt x="4845728" y="1579039"/>
                  </a:cubicBezTo>
                  <a:cubicBezTo>
                    <a:pt x="4852882" y="1599309"/>
                    <a:pt x="4856459" y="1621662"/>
                    <a:pt x="4856459" y="1646099"/>
                  </a:cubicBezTo>
                  <a:cubicBezTo>
                    <a:pt x="4855269" y="1706900"/>
                    <a:pt x="4833504" y="1755478"/>
                    <a:pt x="4791181" y="1791843"/>
                  </a:cubicBezTo>
                  <a:cubicBezTo>
                    <a:pt x="4749448" y="1828207"/>
                    <a:pt x="4697289" y="1846385"/>
                    <a:pt x="4634694" y="1846385"/>
                  </a:cubicBezTo>
                  <a:cubicBezTo>
                    <a:pt x="4579852" y="1846385"/>
                    <a:pt x="4532459" y="1837148"/>
                    <a:pt x="4492515" y="1818667"/>
                  </a:cubicBezTo>
                  <a:cubicBezTo>
                    <a:pt x="4452571" y="1799595"/>
                    <a:pt x="4417401" y="1771573"/>
                    <a:pt x="4386998" y="1734618"/>
                  </a:cubicBezTo>
                  <a:close/>
                  <a:moveTo>
                    <a:pt x="5007580" y="1827608"/>
                  </a:moveTo>
                  <a:lnTo>
                    <a:pt x="5007580" y="1157008"/>
                  </a:lnTo>
                  <a:lnTo>
                    <a:pt x="5396562" y="1157008"/>
                  </a:lnTo>
                  <a:lnTo>
                    <a:pt x="5396562" y="1273245"/>
                  </a:lnTo>
                  <a:lnTo>
                    <a:pt x="5143500" y="1273245"/>
                  </a:lnTo>
                  <a:lnTo>
                    <a:pt x="5143500" y="1427930"/>
                  </a:lnTo>
                  <a:lnTo>
                    <a:pt x="5359005" y="1427930"/>
                  </a:lnTo>
                  <a:lnTo>
                    <a:pt x="5359005" y="1544168"/>
                  </a:lnTo>
                  <a:lnTo>
                    <a:pt x="5143500" y="1544168"/>
                  </a:lnTo>
                  <a:lnTo>
                    <a:pt x="5143500" y="1711371"/>
                  </a:lnTo>
                  <a:lnTo>
                    <a:pt x="5396562" y="1711371"/>
                  </a:lnTo>
                  <a:lnTo>
                    <a:pt x="5396562" y="1827608"/>
                  </a:lnTo>
                  <a:close/>
                </a:path>
              </a:pathLst>
            </a:custGeom>
            <a:solidFill>
              <a:srgbClr val="000000"/>
            </a:solidFill>
            <a:ln w="893" cap="flat">
              <a:noFill/>
              <a:prstDash val="solid"/>
              <a:miter/>
            </a:ln>
          </p:spPr>
          <p:txBody>
            <a:bodyPr rtlCol="0" anchor="ctr"/>
            <a:lstStyle/>
            <a:p>
              <a:endParaRPr lang="fr-FR"/>
            </a:p>
          </p:txBody>
        </p:sp>
        <p:sp>
          <p:nvSpPr>
            <p:cNvPr id="61" name="Forme libre 60">
              <a:extLst>
                <a:ext uri="{FF2B5EF4-FFF2-40B4-BE49-F238E27FC236}">
                  <a16:creationId xmlns:a16="http://schemas.microsoft.com/office/drawing/2014/main" id="{C6E10063-98BC-DBF7-D81D-6019CB375F06}"/>
                </a:ext>
              </a:extLst>
            </p:cNvPr>
            <p:cNvSpPr/>
            <p:nvPr/>
          </p:nvSpPr>
          <p:spPr>
            <a:xfrm>
              <a:off x="3189814" y="4323132"/>
              <a:ext cx="2331207" cy="1640734"/>
            </a:xfrm>
            <a:custGeom>
              <a:avLst/>
              <a:gdLst>
                <a:gd name="connsiteX0" fmla="*/ 2221220 w 2331207"/>
                <a:gd name="connsiteY0" fmla="*/ 1391271 h 1640734"/>
                <a:gd name="connsiteX1" fmla="*/ 2248940 w 2331207"/>
                <a:gd name="connsiteY1" fmla="*/ 1441342 h 1640734"/>
                <a:gd name="connsiteX2" fmla="*/ 2158625 w 2331207"/>
                <a:gd name="connsiteY2" fmla="*/ 1465484 h 1640734"/>
                <a:gd name="connsiteX3" fmla="*/ 2221220 w 2331207"/>
                <a:gd name="connsiteY3" fmla="*/ 1391271 h 1640734"/>
                <a:gd name="connsiteX4" fmla="*/ 2271295 w 2331207"/>
                <a:gd name="connsiteY4" fmla="*/ 1537909 h 1640734"/>
                <a:gd name="connsiteX5" fmla="*/ 2253411 w 2331207"/>
                <a:gd name="connsiteY5" fmla="*/ 1537909 h 1640734"/>
                <a:gd name="connsiteX6" fmla="*/ 2181874 w 2331207"/>
                <a:gd name="connsiteY6" fmla="*/ 1586192 h 1640734"/>
                <a:gd name="connsiteX7" fmla="*/ 2144317 w 2331207"/>
                <a:gd name="connsiteY7" fmla="*/ 1537909 h 1640734"/>
                <a:gd name="connsiteX8" fmla="*/ 2148788 w 2331207"/>
                <a:gd name="connsiteY8" fmla="*/ 1497673 h 1640734"/>
                <a:gd name="connsiteX9" fmla="*/ 2295439 w 2331207"/>
                <a:gd name="connsiteY9" fmla="*/ 1449390 h 1640734"/>
                <a:gd name="connsiteX10" fmla="*/ 2248940 w 2331207"/>
                <a:gd name="connsiteY10" fmla="*/ 1351929 h 1640734"/>
                <a:gd name="connsiteX11" fmla="*/ 2100501 w 2331207"/>
                <a:gd name="connsiteY11" fmla="*/ 1569203 h 1640734"/>
                <a:gd name="connsiteX12" fmla="*/ 2155942 w 2331207"/>
                <a:gd name="connsiteY12" fmla="*/ 1639840 h 1640734"/>
                <a:gd name="connsiteX13" fmla="*/ 2271295 w 2331207"/>
                <a:gd name="connsiteY13" fmla="*/ 1537909 h 1640734"/>
                <a:gd name="connsiteX14" fmla="*/ 2248046 w 2331207"/>
                <a:gd name="connsiteY14" fmla="*/ 1319740 h 1640734"/>
                <a:gd name="connsiteX15" fmla="*/ 2331207 w 2331207"/>
                <a:gd name="connsiteY15" fmla="*/ 1243739 h 1640734"/>
                <a:gd name="connsiteX16" fmla="*/ 2331207 w 2331207"/>
                <a:gd name="connsiteY16" fmla="*/ 1233009 h 1640734"/>
                <a:gd name="connsiteX17" fmla="*/ 2275766 w 2331207"/>
                <a:gd name="connsiteY17" fmla="*/ 1233009 h 1640734"/>
                <a:gd name="connsiteX18" fmla="*/ 2226585 w 2331207"/>
                <a:gd name="connsiteY18" fmla="*/ 1320634 h 1640734"/>
                <a:gd name="connsiteX19" fmla="*/ 2248046 w 2331207"/>
                <a:gd name="connsiteY19" fmla="*/ 1320634 h 1640734"/>
                <a:gd name="connsiteX20" fmla="*/ 1935966 w 2331207"/>
                <a:gd name="connsiteY20" fmla="*/ 1393059 h 1640734"/>
                <a:gd name="connsiteX21" fmla="*/ 1984254 w 2331207"/>
                <a:gd name="connsiteY21" fmla="*/ 1393059 h 1640734"/>
                <a:gd name="connsiteX22" fmla="*/ 1907351 w 2331207"/>
                <a:gd name="connsiteY22" fmla="*/ 1604075 h 1640734"/>
                <a:gd name="connsiteX23" fmla="*/ 1928813 w 2331207"/>
                <a:gd name="connsiteY23" fmla="*/ 1639840 h 1640734"/>
                <a:gd name="connsiteX24" fmla="*/ 2073675 w 2331207"/>
                <a:gd name="connsiteY24" fmla="*/ 1527179 h 1640734"/>
                <a:gd name="connsiteX25" fmla="*/ 2060262 w 2331207"/>
                <a:gd name="connsiteY25" fmla="*/ 1527179 h 1640734"/>
                <a:gd name="connsiteX26" fmla="*/ 1965475 w 2331207"/>
                <a:gd name="connsiteY26" fmla="*/ 1591557 h 1640734"/>
                <a:gd name="connsiteX27" fmla="*/ 2036118 w 2331207"/>
                <a:gd name="connsiteY27" fmla="*/ 1393059 h 1640734"/>
                <a:gd name="connsiteX28" fmla="*/ 2108549 w 2331207"/>
                <a:gd name="connsiteY28" fmla="*/ 1393059 h 1640734"/>
                <a:gd name="connsiteX29" fmla="*/ 2117491 w 2331207"/>
                <a:gd name="connsiteY29" fmla="*/ 1362659 h 1640734"/>
                <a:gd name="connsiteX30" fmla="*/ 2046848 w 2331207"/>
                <a:gd name="connsiteY30" fmla="*/ 1362659 h 1640734"/>
                <a:gd name="connsiteX31" fmla="*/ 2073675 w 2331207"/>
                <a:gd name="connsiteY31" fmla="*/ 1286657 h 1640734"/>
                <a:gd name="connsiteX32" fmla="*/ 2045954 w 2331207"/>
                <a:gd name="connsiteY32" fmla="*/ 1286657 h 1640734"/>
                <a:gd name="connsiteX33" fmla="*/ 1995878 w 2331207"/>
                <a:gd name="connsiteY33" fmla="*/ 1362659 h 1640734"/>
                <a:gd name="connsiteX34" fmla="*/ 1935966 w 2331207"/>
                <a:gd name="connsiteY34" fmla="*/ 1370706 h 1640734"/>
                <a:gd name="connsiteX35" fmla="*/ 1885890 w 2331207"/>
                <a:gd name="connsiteY35" fmla="*/ 1382330 h 1640734"/>
                <a:gd name="connsiteX36" fmla="*/ 1868900 w 2331207"/>
                <a:gd name="connsiteY36" fmla="*/ 1351929 h 1640734"/>
                <a:gd name="connsiteX37" fmla="*/ 1756230 w 2331207"/>
                <a:gd name="connsiteY37" fmla="*/ 1443131 h 1640734"/>
                <a:gd name="connsiteX38" fmla="*/ 1769643 w 2331207"/>
                <a:gd name="connsiteY38" fmla="*/ 1443131 h 1640734"/>
                <a:gd name="connsiteX39" fmla="*/ 1828661 w 2331207"/>
                <a:gd name="connsiteY39" fmla="*/ 1398424 h 1640734"/>
                <a:gd name="connsiteX40" fmla="*/ 1747288 w 2331207"/>
                <a:gd name="connsiteY40" fmla="*/ 1609439 h 1640734"/>
                <a:gd name="connsiteX41" fmla="*/ 1765172 w 2331207"/>
                <a:gd name="connsiteY41" fmla="*/ 1639840 h 1640734"/>
                <a:gd name="connsiteX42" fmla="*/ 1872477 w 2331207"/>
                <a:gd name="connsiteY42" fmla="*/ 1548638 h 1640734"/>
                <a:gd name="connsiteX43" fmla="*/ 1859064 w 2331207"/>
                <a:gd name="connsiteY43" fmla="*/ 1548638 h 1640734"/>
                <a:gd name="connsiteX44" fmla="*/ 1800046 w 2331207"/>
                <a:gd name="connsiteY44" fmla="*/ 1593345 h 1640734"/>
                <a:gd name="connsiteX45" fmla="*/ 1893938 w 2331207"/>
                <a:gd name="connsiteY45" fmla="*/ 1298281 h 1640734"/>
                <a:gd name="connsiteX46" fmla="*/ 1927024 w 2331207"/>
                <a:gd name="connsiteY46" fmla="*/ 1265198 h 1640734"/>
                <a:gd name="connsiteX47" fmla="*/ 1893938 w 2331207"/>
                <a:gd name="connsiteY47" fmla="*/ 1232115 h 1640734"/>
                <a:gd name="connsiteX48" fmla="*/ 1870689 w 2331207"/>
                <a:gd name="connsiteY48" fmla="*/ 1241951 h 1640734"/>
                <a:gd name="connsiteX49" fmla="*/ 1860853 w 2331207"/>
                <a:gd name="connsiteY49" fmla="*/ 1265198 h 1640734"/>
                <a:gd name="connsiteX50" fmla="*/ 1893938 w 2331207"/>
                <a:gd name="connsiteY50" fmla="*/ 1298281 h 1640734"/>
                <a:gd name="connsiteX51" fmla="*/ 1501380 w 2331207"/>
                <a:gd name="connsiteY51" fmla="*/ 1410942 h 1640734"/>
                <a:gd name="connsiteX52" fmla="*/ 1501380 w 2331207"/>
                <a:gd name="connsiteY52" fmla="*/ 1474425 h 1640734"/>
                <a:gd name="connsiteX53" fmla="*/ 1444150 w 2331207"/>
                <a:gd name="connsiteY53" fmla="*/ 1601392 h 1640734"/>
                <a:gd name="connsiteX54" fmla="*/ 1468294 w 2331207"/>
                <a:gd name="connsiteY54" fmla="*/ 1640734 h 1640734"/>
                <a:gd name="connsiteX55" fmla="*/ 1495120 w 2331207"/>
                <a:gd name="connsiteY55" fmla="*/ 1621957 h 1640734"/>
                <a:gd name="connsiteX56" fmla="*/ 1551456 w 2331207"/>
                <a:gd name="connsiteY56" fmla="*/ 1473531 h 1640734"/>
                <a:gd name="connsiteX57" fmla="*/ 1647136 w 2331207"/>
                <a:gd name="connsiteY57" fmla="*/ 1407365 h 1640734"/>
                <a:gd name="connsiteX58" fmla="*/ 1650713 w 2331207"/>
                <a:gd name="connsiteY58" fmla="*/ 1439554 h 1640734"/>
                <a:gd name="connsiteX59" fmla="*/ 1563975 w 2331207"/>
                <a:gd name="connsiteY59" fmla="*/ 1604969 h 1640734"/>
                <a:gd name="connsiteX60" fmla="*/ 1585436 w 2331207"/>
                <a:gd name="connsiteY60" fmla="*/ 1640734 h 1640734"/>
                <a:gd name="connsiteX61" fmla="*/ 1698106 w 2331207"/>
                <a:gd name="connsiteY61" fmla="*/ 1549533 h 1640734"/>
                <a:gd name="connsiteX62" fmla="*/ 1682905 w 2331207"/>
                <a:gd name="connsiteY62" fmla="*/ 1549533 h 1640734"/>
                <a:gd name="connsiteX63" fmla="*/ 1623887 w 2331207"/>
                <a:gd name="connsiteY63" fmla="*/ 1594239 h 1640734"/>
                <a:gd name="connsiteX64" fmla="*/ 1698106 w 2331207"/>
                <a:gd name="connsiteY64" fmla="*/ 1444025 h 1640734"/>
                <a:gd name="connsiteX65" fmla="*/ 1712414 w 2331207"/>
                <a:gd name="connsiteY65" fmla="*/ 1393059 h 1640734"/>
                <a:gd name="connsiteX66" fmla="*/ 1673068 w 2331207"/>
                <a:gd name="connsiteY66" fmla="*/ 1352823 h 1640734"/>
                <a:gd name="connsiteX67" fmla="*/ 1560398 w 2331207"/>
                <a:gd name="connsiteY67" fmla="*/ 1444919 h 1640734"/>
                <a:gd name="connsiteX68" fmla="*/ 1560398 w 2331207"/>
                <a:gd name="connsiteY68" fmla="*/ 1405577 h 1640734"/>
                <a:gd name="connsiteX69" fmla="*/ 1526418 w 2331207"/>
                <a:gd name="connsiteY69" fmla="*/ 1352823 h 1640734"/>
                <a:gd name="connsiteX70" fmla="*/ 1448621 w 2331207"/>
                <a:gd name="connsiteY70" fmla="*/ 1444025 h 1640734"/>
                <a:gd name="connsiteX71" fmla="*/ 1462035 w 2331207"/>
                <a:gd name="connsiteY71" fmla="*/ 1444025 h 1640734"/>
                <a:gd name="connsiteX72" fmla="*/ 1501380 w 2331207"/>
                <a:gd name="connsiteY72" fmla="*/ 1410942 h 1640734"/>
                <a:gd name="connsiteX73" fmla="*/ 1443256 w 2331207"/>
                <a:gd name="connsiteY73" fmla="*/ 1416307 h 1640734"/>
                <a:gd name="connsiteX74" fmla="*/ 1421795 w 2331207"/>
                <a:gd name="connsiteY74" fmla="*/ 1351929 h 1640734"/>
                <a:gd name="connsiteX75" fmla="*/ 1345787 w 2331207"/>
                <a:gd name="connsiteY75" fmla="*/ 1444025 h 1640734"/>
                <a:gd name="connsiteX76" fmla="*/ 1345787 w 2331207"/>
                <a:gd name="connsiteY76" fmla="*/ 1404683 h 1640734"/>
                <a:gd name="connsiteX77" fmla="*/ 1311807 w 2331207"/>
                <a:gd name="connsiteY77" fmla="*/ 1351929 h 1640734"/>
                <a:gd name="connsiteX78" fmla="*/ 1234011 w 2331207"/>
                <a:gd name="connsiteY78" fmla="*/ 1443131 h 1640734"/>
                <a:gd name="connsiteX79" fmla="*/ 1247424 w 2331207"/>
                <a:gd name="connsiteY79" fmla="*/ 1443131 h 1640734"/>
                <a:gd name="connsiteX80" fmla="*/ 1285875 w 2331207"/>
                <a:gd name="connsiteY80" fmla="*/ 1410048 h 1640734"/>
                <a:gd name="connsiteX81" fmla="*/ 1285875 w 2331207"/>
                <a:gd name="connsiteY81" fmla="*/ 1473531 h 1640734"/>
                <a:gd name="connsiteX82" fmla="*/ 1228646 w 2331207"/>
                <a:gd name="connsiteY82" fmla="*/ 1600498 h 1640734"/>
                <a:gd name="connsiteX83" fmla="*/ 1252789 w 2331207"/>
                <a:gd name="connsiteY83" fmla="*/ 1639840 h 1640734"/>
                <a:gd name="connsiteX84" fmla="*/ 1279616 w 2331207"/>
                <a:gd name="connsiteY84" fmla="*/ 1621063 h 1640734"/>
                <a:gd name="connsiteX85" fmla="*/ 1334162 w 2331207"/>
                <a:gd name="connsiteY85" fmla="*/ 1472637 h 1640734"/>
                <a:gd name="connsiteX86" fmla="*/ 1382450 w 2331207"/>
                <a:gd name="connsiteY86" fmla="*/ 1417201 h 1640734"/>
                <a:gd name="connsiteX87" fmla="*/ 1443256 w 2331207"/>
                <a:gd name="connsiteY87" fmla="*/ 1417201 h 1640734"/>
                <a:gd name="connsiteX88" fmla="*/ 1131177 w 2331207"/>
                <a:gd name="connsiteY88" fmla="*/ 1391271 h 1640734"/>
                <a:gd name="connsiteX89" fmla="*/ 1158897 w 2331207"/>
                <a:gd name="connsiteY89" fmla="*/ 1441342 h 1640734"/>
                <a:gd name="connsiteX90" fmla="*/ 1068582 w 2331207"/>
                <a:gd name="connsiteY90" fmla="*/ 1465484 h 1640734"/>
                <a:gd name="connsiteX91" fmla="*/ 1131177 w 2331207"/>
                <a:gd name="connsiteY91" fmla="*/ 1391271 h 1640734"/>
                <a:gd name="connsiteX92" fmla="*/ 1181252 w 2331207"/>
                <a:gd name="connsiteY92" fmla="*/ 1537909 h 1640734"/>
                <a:gd name="connsiteX93" fmla="*/ 1163368 w 2331207"/>
                <a:gd name="connsiteY93" fmla="*/ 1537909 h 1640734"/>
                <a:gd name="connsiteX94" fmla="*/ 1091831 w 2331207"/>
                <a:gd name="connsiteY94" fmla="*/ 1586192 h 1640734"/>
                <a:gd name="connsiteX95" fmla="*/ 1054274 w 2331207"/>
                <a:gd name="connsiteY95" fmla="*/ 1537909 h 1640734"/>
                <a:gd name="connsiteX96" fmla="*/ 1058746 w 2331207"/>
                <a:gd name="connsiteY96" fmla="*/ 1497673 h 1640734"/>
                <a:gd name="connsiteX97" fmla="*/ 1205396 w 2331207"/>
                <a:gd name="connsiteY97" fmla="*/ 1449390 h 1640734"/>
                <a:gd name="connsiteX98" fmla="*/ 1158897 w 2331207"/>
                <a:gd name="connsiteY98" fmla="*/ 1351929 h 1640734"/>
                <a:gd name="connsiteX99" fmla="*/ 1010458 w 2331207"/>
                <a:gd name="connsiteY99" fmla="*/ 1569203 h 1640734"/>
                <a:gd name="connsiteX100" fmla="*/ 1065899 w 2331207"/>
                <a:gd name="connsiteY100" fmla="*/ 1639840 h 1640734"/>
                <a:gd name="connsiteX101" fmla="*/ 1181252 w 2331207"/>
                <a:gd name="connsiteY101" fmla="*/ 1537909 h 1640734"/>
                <a:gd name="connsiteX102" fmla="*/ 845923 w 2331207"/>
                <a:gd name="connsiteY102" fmla="*/ 1393059 h 1640734"/>
                <a:gd name="connsiteX103" fmla="*/ 894211 w 2331207"/>
                <a:gd name="connsiteY103" fmla="*/ 1393059 h 1640734"/>
                <a:gd name="connsiteX104" fmla="*/ 817309 w 2331207"/>
                <a:gd name="connsiteY104" fmla="*/ 1604075 h 1640734"/>
                <a:gd name="connsiteX105" fmla="*/ 838770 w 2331207"/>
                <a:gd name="connsiteY105" fmla="*/ 1639840 h 1640734"/>
                <a:gd name="connsiteX106" fmla="*/ 983632 w 2331207"/>
                <a:gd name="connsiteY106" fmla="*/ 1527179 h 1640734"/>
                <a:gd name="connsiteX107" fmla="*/ 970219 w 2331207"/>
                <a:gd name="connsiteY107" fmla="*/ 1527179 h 1640734"/>
                <a:gd name="connsiteX108" fmla="*/ 875432 w 2331207"/>
                <a:gd name="connsiteY108" fmla="*/ 1591557 h 1640734"/>
                <a:gd name="connsiteX109" fmla="*/ 946075 w 2331207"/>
                <a:gd name="connsiteY109" fmla="*/ 1393059 h 1640734"/>
                <a:gd name="connsiteX110" fmla="*/ 1018506 w 2331207"/>
                <a:gd name="connsiteY110" fmla="*/ 1393059 h 1640734"/>
                <a:gd name="connsiteX111" fmla="*/ 1027448 w 2331207"/>
                <a:gd name="connsiteY111" fmla="*/ 1362659 h 1640734"/>
                <a:gd name="connsiteX112" fmla="*/ 956805 w 2331207"/>
                <a:gd name="connsiteY112" fmla="*/ 1362659 h 1640734"/>
                <a:gd name="connsiteX113" fmla="*/ 983632 w 2331207"/>
                <a:gd name="connsiteY113" fmla="*/ 1286657 h 1640734"/>
                <a:gd name="connsiteX114" fmla="*/ 955911 w 2331207"/>
                <a:gd name="connsiteY114" fmla="*/ 1286657 h 1640734"/>
                <a:gd name="connsiteX115" fmla="*/ 905835 w 2331207"/>
                <a:gd name="connsiteY115" fmla="*/ 1362659 h 1640734"/>
                <a:gd name="connsiteX116" fmla="*/ 845923 w 2331207"/>
                <a:gd name="connsiteY116" fmla="*/ 1370706 h 1640734"/>
                <a:gd name="connsiteX117" fmla="*/ 589285 w 2331207"/>
                <a:gd name="connsiteY117" fmla="*/ 1557580 h 1640734"/>
                <a:gd name="connsiteX118" fmla="*/ 702850 w 2331207"/>
                <a:gd name="connsiteY118" fmla="*/ 1403789 h 1640734"/>
                <a:gd name="connsiteX119" fmla="*/ 727888 w 2331207"/>
                <a:gd name="connsiteY119" fmla="*/ 1407365 h 1640734"/>
                <a:gd name="connsiteX120" fmla="*/ 685860 w 2331207"/>
                <a:gd name="connsiteY120" fmla="*/ 1520026 h 1640734"/>
                <a:gd name="connsiteX121" fmla="*/ 606275 w 2331207"/>
                <a:gd name="connsiteY121" fmla="*/ 1585298 h 1640734"/>
                <a:gd name="connsiteX122" fmla="*/ 589285 w 2331207"/>
                <a:gd name="connsiteY122" fmla="*/ 1557580 h 1640734"/>
                <a:gd name="connsiteX123" fmla="*/ 811943 w 2331207"/>
                <a:gd name="connsiteY123" fmla="*/ 1339411 h 1640734"/>
                <a:gd name="connsiteX124" fmla="*/ 789588 w 2331207"/>
                <a:gd name="connsiteY124" fmla="*/ 1337623 h 1640734"/>
                <a:gd name="connsiteX125" fmla="*/ 764550 w 2331207"/>
                <a:gd name="connsiteY125" fmla="*/ 1362659 h 1640734"/>
                <a:gd name="connsiteX126" fmla="*/ 760079 w 2331207"/>
                <a:gd name="connsiteY126" fmla="*/ 1362659 h 1640734"/>
                <a:gd name="connsiteX127" fmla="*/ 539209 w 2331207"/>
                <a:gd name="connsiteY127" fmla="*/ 1599604 h 1640734"/>
                <a:gd name="connsiteX128" fmla="*/ 578554 w 2331207"/>
                <a:gd name="connsiteY128" fmla="*/ 1639840 h 1640734"/>
                <a:gd name="connsiteX129" fmla="*/ 675129 w 2331207"/>
                <a:gd name="connsiteY129" fmla="*/ 1547744 h 1640734"/>
                <a:gd name="connsiteX130" fmla="*/ 673341 w 2331207"/>
                <a:gd name="connsiteY130" fmla="*/ 1564733 h 1640734"/>
                <a:gd name="connsiteX131" fmla="*/ 709109 w 2331207"/>
                <a:gd name="connsiteY131" fmla="*/ 1639840 h 1640734"/>
                <a:gd name="connsiteX132" fmla="*/ 786011 w 2331207"/>
                <a:gd name="connsiteY132" fmla="*/ 1548638 h 1640734"/>
                <a:gd name="connsiteX133" fmla="*/ 772598 w 2331207"/>
                <a:gd name="connsiteY133" fmla="*/ 1548638 h 1640734"/>
                <a:gd name="connsiteX134" fmla="*/ 734147 w 2331207"/>
                <a:gd name="connsiteY134" fmla="*/ 1581721 h 1640734"/>
                <a:gd name="connsiteX135" fmla="*/ 734147 w 2331207"/>
                <a:gd name="connsiteY135" fmla="*/ 1518238 h 1640734"/>
                <a:gd name="connsiteX136" fmla="*/ 583920 w 2331207"/>
                <a:gd name="connsiteY136" fmla="*/ 1416307 h 1640734"/>
                <a:gd name="connsiteX137" fmla="*/ 562459 w 2331207"/>
                <a:gd name="connsiteY137" fmla="*/ 1351929 h 1640734"/>
                <a:gd name="connsiteX138" fmla="*/ 486451 w 2331207"/>
                <a:gd name="connsiteY138" fmla="*/ 1444025 h 1640734"/>
                <a:gd name="connsiteX139" fmla="*/ 486451 w 2331207"/>
                <a:gd name="connsiteY139" fmla="*/ 1404683 h 1640734"/>
                <a:gd name="connsiteX140" fmla="*/ 451576 w 2331207"/>
                <a:gd name="connsiteY140" fmla="*/ 1351929 h 1640734"/>
                <a:gd name="connsiteX141" fmla="*/ 374674 w 2331207"/>
                <a:gd name="connsiteY141" fmla="*/ 1443131 h 1640734"/>
                <a:gd name="connsiteX142" fmla="*/ 388087 w 2331207"/>
                <a:gd name="connsiteY142" fmla="*/ 1443131 h 1640734"/>
                <a:gd name="connsiteX143" fmla="*/ 426539 w 2331207"/>
                <a:gd name="connsiteY143" fmla="*/ 1410048 h 1640734"/>
                <a:gd name="connsiteX144" fmla="*/ 426539 w 2331207"/>
                <a:gd name="connsiteY144" fmla="*/ 1473531 h 1640734"/>
                <a:gd name="connsiteX145" fmla="*/ 368415 w 2331207"/>
                <a:gd name="connsiteY145" fmla="*/ 1601392 h 1640734"/>
                <a:gd name="connsiteX146" fmla="*/ 392559 w 2331207"/>
                <a:gd name="connsiteY146" fmla="*/ 1640734 h 1640734"/>
                <a:gd name="connsiteX147" fmla="*/ 419385 w 2331207"/>
                <a:gd name="connsiteY147" fmla="*/ 1621957 h 1640734"/>
                <a:gd name="connsiteX148" fmla="*/ 475720 w 2331207"/>
                <a:gd name="connsiteY148" fmla="*/ 1472637 h 1640734"/>
                <a:gd name="connsiteX149" fmla="*/ 524007 w 2331207"/>
                <a:gd name="connsiteY149" fmla="*/ 1417201 h 1640734"/>
                <a:gd name="connsiteX150" fmla="*/ 583920 w 2331207"/>
                <a:gd name="connsiteY150" fmla="*/ 1417201 h 1640734"/>
                <a:gd name="connsiteX151" fmla="*/ 209245 w 2331207"/>
                <a:gd name="connsiteY151" fmla="*/ 1630004 h 1640734"/>
                <a:gd name="connsiteX152" fmla="*/ 214611 w 2331207"/>
                <a:gd name="connsiteY152" fmla="*/ 1613910 h 1640734"/>
                <a:gd name="connsiteX153" fmla="*/ 163641 w 2331207"/>
                <a:gd name="connsiteY153" fmla="*/ 1523603 h 1640734"/>
                <a:gd name="connsiteX154" fmla="*/ 190467 w 2331207"/>
                <a:gd name="connsiteY154" fmla="*/ 1451178 h 1640734"/>
                <a:gd name="connsiteX155" fmla="*/ 246802 w 2331207"/>
                <a:gd name="connsiteY155" fmla="*/ 1451178 h 1640734"/>
                <a:gd name="connsiteX156" fmla="*/ 277205 w 2331207"/>
                <a:gd name="connsiteY156" fmla="*/ 1504826 h 1640734"/>
                <a:gd name="connsiteX157" fmla="*/ 297772 w 2331207"/>
                <a:gd name="connsiteY157" fmla="*/ 1504826 h 1640734"/>
                <a:gd name="connsiteX158" fmla="*/ 344271 w 2331207"/>
                <a:gd name="connsiteY158" fmla="*/ 1376965 h 1640734"/>
                <a:gd name="connsiteX159" fmla="*/ 323704 w 2331207"/>
                <a:gd name="connsiteY159" fmla="*/ 1376965 h 1640734"/>
                <a:gd name="connsiteX160" fmla="*/ 253956 w 2331207"/>
                <a:gd name="connsiteY160" fmla="*/ 1430613 h 1640734"/>
                <a:gd name="connsiteX161" fmla="*/ 197621 w 2331207"/>
                <a:gd name="connsiteY161" fmla="*/ 1430613 h 1640734"/>
                <a:gd name="connsiteX162" fmla="*/ 236072 w 2331207"/>
                <a:gd name="connsiteY162" fmla="*/ 1325999 h 1640734"/>
                <a:gd name="connsiteX163" fmla="*/ 304032 w 2331207"/>
                <a:gd name="connsiteY163" fmla="*/ 1281293 h 1640734"/>
                <a:gd name="connsiteX164" fmla="*/ 316551 w 2331207"/>
                <a:gd name="connsiteY164" fmla="*/ 1281293 h 1640734"/>
                <a:gd name="connsiteX165" fmla="*/ 371992 w 2331207"/>
                <a:gd name="connsiteY165" fmla="*/ 1346564 h 1640734"/>
                <a:gd name="connsiteX166" fmla="*/ 391664 w 2331207"/>
                <a:gd name="connsiteY166" fmla="*/ 1346564 h 1640734"/>
                <a:gd name="connsiteX167" fmla="*/ 407760 w 2331207"/>
                <a:gd name="connsiteY167" fmla="*/ 1259833 h 1640734"/>
                <a:gd name="connsiteX168" fmla="*/ 135026 w 2331207"/>
                <a:gd name="connsiteY168" fmla="*/ 1259833 h 1640734"/>
                <a:gd name="connsiteX169" fmla="*/ 129661 w 2331207"/>
                <a:gd name="connsiteY169" fmla="*/ 1275928 h 1640734"/>
                <a:gd name="connsiteX170" fmla="*/ 165429 w 2331207"/>
                <a:gd name="connsiteY170" fmla="*/ 1366235 h 1640734"/>
                <a:gd name="connsiteX171" fmla="*/ 107305 w 2331207"/>
                <a:gd name="connsiteY171" fmla="*/ 1524497 h 1640734"/>
                <a:gd name="connsiteX172" fmla="*/ 4471 w 2331207"/>
                <a:gd name="connsiteY172" fmla="*/ 1614804 h 1640734"/>
                <a:gd name="connsiteX173" fmla="*/ 0 w 2331207"/>
                <a:gd name="connsiteY173" fmla="*/ 1630899 h 1640734"/>
                <a:gd name="connsiteX174" fmla="*/ 209245 w 2331207"/>
                <a:gd name="connsiteY174" fmla="*/ 1630899 h 1640734"/>
                <a:gd name="connsiteX175" fmla="*/ 1562186 w 2331207"/>
                <a:gd name="connsiteY175" fmla="*/ 775213 h 1640734"/>
                <a:gd name="connsiteX176" fmla="*/ 1589907 w 2331207"/>
                <a:gd name="connsiteY176" fmla="*/ 825285 h 1640734"/>
                <a:gd name="connsiteX177" fmla="*/ 1499591 w 2331207"/>
                <a:gd name="connsiteY177" fmla="*/ 849426 h 1640734"/>
                <a:gd name="connsiteX178" fmla="*/ 1562186 w 2331207"/>
                <a:gd name="connsiteY178" fmla="*/ 775213 h 1640734"/>
                <a:gd name="connsiteX179" fmla="*/ 1612262 w 2331207"/>
                <a:gd name="connsiteY179" fmla="*/ 921851 h 1640734"/>
                <a:gd name="connsiteX180" fmla="*/ 1594378 w 2331207"/>
                <a:gd name="connsiteY180" fmla="*/ 921851 h 1640734"/>
                <a:gd name="connsiteX181" fmla="*/ 1522841 w 2331207"/>
                <a:gd name="connsiteY181" fmla="*/ 970134 h 1640734"/>
                <a:gd name="connsiteX182" fmla="*/ 1485284 w 2331207"/>
                <a:gd name="connsiteY182" fmla="*/ 921851 h 1640734"/>
                <a:gd name="connsiteX183" fmla="*/ 1489755 w 2331207"/>
                <a:gd name="connsiteY183" fmla="*/ 881615 h 1640734"/>
                <a:gd name="connsiteX184" fmla="*/ 1636406 w 2331207"/>
                <a:gd name="connsiteY184" fmla="*/ 833332 h 1640734"/>
                <a:gd name="connsiteX185" fmla="*/ 1589907 w 2331207"/>
                <a:gd name="connsiteY185" fmla="*/ 735871 h 1640734"/>
                <a:gd name="connsiteX186" fmla="*/ 1441468 w 2331207"/>
                <a:gd name="connsiteY186" fmla="*/ 953146 h 1640734"/>
                <a:gd name="connsiteX187" fmla="*/ 1496909 w 2331207"/>
                <a:gd name="connsiteY187" fmla="*/ 1023782 h 1640734"/>
                <a:gd name="connsiteX188" fmla="*/ 1612262 w 2331207"/>
                <a:gd name="connsiteY188" fmla="*/ 921851 h 1640734"/>
                <a:gd name="connsiteX189" fmla="*/ 1589012 w 2331207"/>
                <a:gd name="connsiteY189" fmla="*/ 703683 h 1640734"/>
                <a:gd name="connsiteX190" fmla="*/ 1672174 w 2331207"/>
                <a:gd name="connsiteY190" fmla="*/ 627681 h 1640734"/>
                <a:gd name="connsiteX191" fmla="*/ 1672174 w 2331207"/>
                <a:gd name="connsiteY191" fmla="*/ 616952 h 1640734"/>
                <a:gd name="connsiteX192" fmla="*/ 1616733 w 2331207"/>
                <a:gd name="connsiteY192" fmla="*/ 616952 h 1640734"/>
                <a:gd name="connsiteX193" fmla="*/ 1567551 w 2331207"/>
                <a:gd name="connsiteY193" fmla="*/ 704577 h 1640734"/>
                <a:gd name="connsiteX194" fmla="*/ 1589012 w 2331207"/>
                <a:gd name="connsiteY194" fmla="*/ 704577 h 1640734"/>
                <a:gd name="connsiteX195" fmla="*/ 1276933 w 2331207"/>
                <a:gd name="connsiteY195" fmla="*/ 777002 h 1640734"/>
                <a:gd name="connsiteX196" fmla="*/ 1325220 w 2331207"/>
                <a:gd name="connsiteY196" fmla="*/ 777002 h 1640734"/>
                <a:gd name="connsiteX197" fmla="*/ 1248318 w 2331207"/>
                <a:gd name="connsiteY197" fmla="*/ 988017 h 1640734"/>
                <a:gd name="connsiteX198" fmla="*/ 1269779 w 2331207"/>
                <a:gd name="connsiteY198" fmla="*/ 1023782 h 1640734"/>
                <a:gd name="connsiteX199" fmla="*/ 1414641 w 2331207"/>
                <a:gd name="connsiteY199" fmla="*/ 911122 h 1640734"/>
                <a:gd name="connsiteX200" fmla="*/ 1401228 w 2331207"/>
                <a:gd name="connsiteY200" fmla="*/ 911122 h 1640734"/>
                <a:gd name="connsiteX201" fmla="*/ 1306442 w 2331207"/>
                <a:gd name="connsiteY201" fmla="*/ 975499 h 1640734"/>
                <a:gd name="connsiteX202" fmla="*/ 1377085 w 2331207"/>
                <a:gd name="connsiteY202" fmla="*/ 777002 h 1640734"/>
                <a:gd name="connsiteX203" fmla="*/ 1449516 w 2331207"/>
                <a:gd name="connsiteY203" fmla="*/ 777002 h 1640734"/>
                <a:gd name="connsiteX204" fmla="*/ 1458458 w 2331207"/>
                <a:gd name="connsiteY204" fmla="*/ 746601 h 1640734"/>
                <a:gd name="connsiteX205" fmla="*/ 1387815 w 2331207"/>
                <a:gd name="connsiteY205" fmla="*/ 746601 h 1640734"/>
                <a:gd name="connsiteX206" fmla="*/ 1414641 w 2331207"/>
                <a:gd name="connsiteY206" fmla="*/ 670600 h 1640734"/>
                <a:gd name="connsiteX207" fmla="*/ 1386921 w 2331207"/>
                <a:gd name="connsiteY207" fmla="*/ 670600 h 1640734"/>
                <a:gd name="connsiteX208" fmla="*/ 1336845 w 2331207"/>
                <a:gd name="connsiteY208" fmla="*/ 746601 h 1640734"/>
                <a:gd name="connsiteX209" fmla="*/ 1276933 w 2331207"/>
                <a:gd name="connsiteY209" fmla="*/ 755542 h 1640734"/>
                <a:gd name="connsiteX210" fmla="*/ 1226857 w 2331207"/>
                <a:gd name="connsiteY210" fmla="*/ 767166 h 1640734"/>
                <a:gd name="connsiteX211" fmla="*/ 1208973 w 2331207"/>
                <a:gd name="connsiteY211" fmla="*/ 736766 h 1640734"/>
                <a:gd name="connsiteX212" fmla="*/ 1096302 w 2331207"/>
                <a:gd name="connsiteY212" fmla="*/ 827967 h 1640734"/>
                <a:gd name="connsiteX213" fmla="*/ 1109716 w 2331207"/>
                <a:gd name="connsiteY213" fmla="*/ 827967 h 1640734"/>
                <a:gd name="connsiteX214" fmla="*/ 1168733 w 2331207"/>
                <a:gd name="connsiteY214" fmla="*/ 783261 h 1640734"/>
                <a:gd name="connsiteX215" fmla="*/ 1087360 w 2331207"/>
                <a:gd name="connsiteY215" fmla="*/ 994276 h 1640734"/>
                <a:gd name="connsiteX216" fmla="*/ 1105244 w 2331207"/>
                <a:gd name="connsiteY216" fmla="*/ 1024676 h 1640734"/>
                <a:gd name="connsiteX217" fmla="*/ 1212550 w 2331207"/>
                <a:gd name="connsiteY217" fmla="*/ 933475 h 1640734"/>
                <a:gd name="connsiteX218" fmla="*/ 1199137 w 2331207"/>
                <a:gd name="connsiteY218" fmla="*/ 933475 h 1640734"/>
                <a:gd name="connsiteX219" fmla="*/ 1140119 w 2331207"/>
                <a:gd name="connsiteY219" fmla="*/ 978182 h 1640734"/>
                <a:gd name="connsiteX220" fmla="*/ 1234905 w 2331207"/>
                <a:gd name="connsiteY220" fmla="*/ 683118 h 1640734"/>
                <a:gd name="connsiteX221" fmla="*/ 1267991 w 2331207"/>
                <a:gd name="connsiteY221" fmla="*/ 650035 h 1640734"/>
                <a:gd name="connsiteX222" fmla="*/ 1234905 w 2331207"/>
                <a:gd name="connsiteY222" fmla="*/ 616952 h 1640734"/>
                <a:gd name="connsiteX223" fmla="*/ 1206290 w 2331207"/>
                <a:gd name="connsiteY223" fmla="*/ 633046 h 1640734"/>
                <a:gd name="connsiteX224" fmla="*/ 1206290 w 2331207"/>
                <a:gd name="connsiteY224" fmla="*/ 667023 h 1640734"/>
                <a:gd name="connsiteX225" fmla="*/ 1234905 w 2331207"/>
                <a:gd name="connsiteY225" fmla="*/ 683118 h 1640734"/>
                <a:gd name="connsiteX226" fmla="*/ 975584 w 2331207"/>
                <a:gd name="connsiteY226" fmla="*/ 978182 h 1640734"/>
                <a:gd name="connsiteX227" fmla="*/ 1109716 w 2331207"/>
                <a:gd name="connsiteY227" fmla="*/ 622317 h 1640734"/>
                <a:gd name="connsiteX228" fmla="*/ 1105244 w 2331207"/>
                <a:gd name="connsiteY228" fmla="*/ 616058 h 1640734"/>
                <a:gd name="connsiteX229" fmla="*/ 1012247 w 2331207"/>
                <a:gd name="connsiteY229" fmla="*/ 626787 h 1640734"/>
                <a:gd name="connsiteX230" fmla="*/ 1012247 w 2331207"/>
                <a:gd name="connsiteY230" fmla="*/ 637517 h 1640734"/>
                <a:gd name="connsiteX231" fmla="*/ 1030131 w 2331207"/>
                <a:gd name="connsiteY231" fmla="*/ 650929 h 1640734"/>
                <a:gd name="connsiteX232" fmla="*/ 1026554 w 2331207"/>
                <a:gd name="connsiteY232" fmla="*/ 715306 h 1640734"/>
                <a:gd name="connsiteX233" fmla="*/ 924614 w 2331207"/>
                <a:gd name="connsiteY233" fmla="*/ 987123 h 1640734"/>
                <a:gd name="connsiteX234" fmla="*/ 946075 w 2331207"/>
                <a:gd name="connsiteY234" fmla="*/ 1022888 h 1640734"/>
                <a:gd name="connsiteX235" fmla="*/ 1053380 w 2331207"/>
                <a:gd name="connsiteY235" fmla="*/ 931687 h 1640734"/>
                <a:gd name="connsiteX236" fmla="*/ 1039967 w 2331207"/>
                <a:gd name="connsiteY236" fmla="*/ 931687 h 1640734"/>
                <a:gd name="connsiteX237" fmla="*/ 975584 w 2331207"/>
                <a:gd name="connsiteY237" fmla="*/ 978182 h 1640734"/>
                <a:gd name="connsiteX238" fmla="*/ 701955 w 2331207"/>
                <a:gd name="connsiteY238" fmla="*/ 941522 h 1640734"/>
                <a:gd name="connsiteX239" fmla="*/ 815520 w 2331207"/>
                <a:gd name="connsiteY239" fmla="*/ 787731 h 1640734"/>
                <a:gd name="connsiteX240" fmla="*/ 840558 w 2331207"/>
                <a:gd name="connsiteY240" fmla="*/ 791308 h 1640734"/>
                <a:gd name="connsiteX241" fmla="*/ 797636 w 2331207"/>
                <a:gd name="connsiteY241" fmla="*/ 903968 h 1640734"/>
                <a:gd name="connsiteX242" fmla="*/ 718051 w 2331207"/>
                <a:gd name="connsiteY242" fmla="*/ 969240 h 1640734"/>
                <a:gd name="connsiteX243" fmla="*/ 701955 w 2331207"/>
                <a:gd name="connsiteY243" fmla="*/ 941522 h 1640734"/>
                <a:gd name="connsiteX244" fmla="*/ 924614 w 2331207"/>
                <a:gd name="connsiteY244" fmla="*/ 724248 h 1640734"/>
                <a:gd name="connsiteX245" fmla="*/ 902259 w 2331207"/>
                <a:gd name="connsiteY245" fmla="*/ 722459 h 1640734"/>
                <a:gd name="connsiteX246" fmla="*/ 877221 w 2331207"/>
                <a:gd name="connsiteY246" fmla="*/ 747495 h 1640734"/>
                <a:gd name="connsiteX247" fmla="*/ 872750 w 2331207"/>
                <a:gd name="connsiteY247" fmla="*/ 747495 h 1640734"/>
                <a:gd name="connsiteX248" fmla="*/ 651880 w 2331207"/>
                <a:gd name="connsiteY248" fmla="*/ 984440 h 1640734"/>
                <a:gd name="connsiteX249" fmla="*/ 691225 w 2331207"/>
                <a:gd name="connsiteY249" fmla="*/ 1024676 h 1640734"/>
                <a:gd name="connsiteX250" fmla="*/ 787800 w 2331207"/>
                <a:gd name="connsiteY250" fmla="*/ 932581 h 1640734"/>
                <a:gd name="connsiteX251" fmla="*/ 786011 w 2331207"/>
                <a:gd name="connsiteY251" fmla="*/ 949569 h 1640734"/>
                <a:gd name="connsiteX252" fmla="*/ 821780 w 2331207"/>
                <a:gd name="connsiteY252" fmla="*/ 1024676 h 1640734"/>
                <a:gd name="connsiteX253" fmla="*/ 898682 w 2331207"/>
                <a:gd name="connsiteY253" fmla="*/ 933475 h 1640734"/>
                <a:gd name="connsiteX254" fmla="*/ 885269 w 2331207"/>
                <a:gd name="connsiteY254" fmla="*/ 933475 h 1640734"/>
                <a:gd name="connsiteX255" fmla="*/ 846818 w 2331207"/>
                <a:gd name="connsiteY255" fmla="*/ 966558 h 1640734"/>
                <a:gd name="connsiteX256" fmla="*/ 846818 w 2331207"/>
                <a:gd name="connsiteY256" fmla="*/ 903968 h 1640734"/>
                <a:gd name="connsiteX257" fmla="*/ 406866 w 2331207"/>
                <a:gd name="connsiteY257" fmla="*/ 1075642 h 1640734"/>
                <a:gd name="connsiteX258" fmla="*/ 472143 w 2331207"/>
                <a:gd name="connsiteY258" fmla="*/ 1014841 h 1640734"/>
                <a:gd name="connsiteX259" fmla="*/ 529373 w 2331207"/>
                <a:gd name="connsiteY259" fmla="*/ 1036300 h 1640734"/>
                <a:gd name="connsiteX260" fmla="*/ 584814 w 2331207"/>
                <a:gd name="connsiteY260" fmla="*/ 1066701 h 1640734"/>
                <a:gd name="connsiteX261" fmla="*/ 481085 w 2331207"/>
                <a:gd name="connsiteY261" fmla="*/ 1112301 h 1640734"/>
                <a:gd name="connsiteX262" fmla="*/ 406866 w 2331207"/>
                <a:gd name="connsiteY262" fmla="*/ 1075642 h 1640734"/>
                <a:gd name="connsiteX263" fmla="*/ 516854 w 2331207"/>
                <a:gd name="connsiteY263" fmla="*/ 904863 h 1640734"/>
                <a:gd name="connsiteX264" fmla="*/ 492710 w 2331207"/>
                <a:gd name="connsiteY264" fmla="*/ 872674 h 1640734"/>
                <a:gd name="connsiteX265" fmla="*/ 557988 w 2331207"/>
                <a:gd name="connsiteY265" fmla="*/ 756437 h 1640734"/>
                <a:gd name="connsiteX266" fmla="*/ 582131 w 2331207"/>
                <a:gd name="connsiteY266" fmla="*/ 788625 h 1640734"/>
                <a:gd name="connsiteX267" fmla="*/ 516854 w 2331207"/>
                <a:gd name="connsiteY267" fmla="*/ 904863 h 1640734"/>
                <a:gd name="connsiteX268" fmla="*/ 631313 w 2331207"/>
                <a:gd name="connsiteY268" fmla="*/ 1049712 h 1640734"/>
                <a:gd name="connsiteX269" fmla="*/ 551728 w 2331207"/>
                <a:gd name="connsiteY269" fmla="*/ 988911 h 1640734"/>
                <a:gd name="connsiteX270" fmla="*/ 490027 w 2331207"/>
                <a:gd name="connsiteY270" fmla="*/ 958511 h 1640734"/>
                <a:gd name="connsiteX271" fmla="*/ 516854 w 2331207"/>
                <a:gd name="connsiteY271" fmla="*/ 924534 h 1640734"/>
                <a:gd name="connsiteX272" fmla="*/ 630419 w 2331207"/>
                <a:gd name="connsiteY272" fmla="*/ 802931 h 1640734"/>
                <a:gd name="connsiteX273" fmla="*/ 625948 w 2331207"/>
                <a:gd name="connsiteY273" fmla="*/ 776107 h 1640734"/>
                <a:gd name="connsiteX274" fmla="*/ 673341 w 2331207"/>
                <a:gd name="connsiteY274" fmla="*/ 776107 h 1640734"/>
                <a:gd name="connsiteX275" fmla="*/ 682283 w 2331207"/>
                <a:gd name="connsiteY275" fmla="*/ 745707 h 1640734"/>
                <a:gd name="connsiteX276" fmla="*/ 601804 w 2331207"/>
                <a:gd name="connsiteY276" fmla="*/ 745707 h 1640734"/>
                <a:gd name="connsiteX277" fmla="*/ 562459 w 2331207"/>
                <a:gd name="connsiteY277" fmla="*/ 734977 h 1640734"/>
                <a:gd name="connsiteX278" fmla="*/ 441740 w 2331207"/>
                <a:gd name="connsiteY278" fmla="*/ 856579 h 1640734"/>
                <a:gd name="connsiteX279" fmla="*/ 497181 w 2331207"/>
                <a:gd name="connsiteY279" fmla="*/ 922745 h 1640734"/>
                <a:gd name="connsiteX280" fmla="*/ 443529 w 2331207"/>
                <a:gd name="connsiteY280" fmla="*/ 977287 h 1640734"/>
                <a:gd name="connsiteX281" fmla="*/ 458730 w 2331207"/>
                <a:gd name="connsiteY281" fmla="*/ 1006794 h 1640734"/>
                <a:gd name="connsiteX282" fmla="*/ 347848 w 2331207"/>
                <a:gd name="connsiteY282" fmla="*/ 1093525 h 1640734"/>
                <a:gd name="connsiteX283" fmla="*/ 453365 w 2331207"/>
                <a:gd name="connsiteY283" fmla="*/ 1145384 h 1640734"/>
                <a:gd name="connsiteX284" fmla="*/ 631313 w 2331207"/>
                <a:gd name="connsiteY284" fmla="*/ 1049712 h 1640734"/>
                <a:gd name="connsiteX285" fmla="*/ 266475 w 2331207"/>
                <a:gd name="connsiteY285" fmla="*/ 835120 h 1640734"/>
                <a:gd name="connsiteX286" fmla="*/ 296878 w 2331207"/>
                <a:gd name="connsiteY286" fmla="*/ 888768 h 1640734"/>
                <a:gd name="connsiteX287" fmla="*/ 317445 w 2331207"/>
                <a:gd name="connsiteY287" fmla="*/ 888768 h 1640734"/>
                <a:gd name="connsiteX288" fmla="*/ 363944 w 2331207"/>
                <a:gd name="connsiteY288" fmla="*/ 760907 h 1640734"/>
                <a:gd name="connsiteX289" fmla="*/ 343377 w 2331207"/>
                <a:gd name="connsiteY289" fmla="*/ 760907 h 1640734"/>
                <a:gd name="connsiteX290" fmla="*/ 273628 w 2331207"/>
                <a:gd name="connsiteY290" fmla="*/ 814555 h 1640734"/>
                <a:gd name="connsiteX291" fmla="*/ 195832 w 2331207"/>
                <a:gd name="connsiteY291" fmla="*/ 814555 h 1640734"/>
                <a:gd name="connsiteX292" fmla="*/ 234283 w 2331207"/>
                <a:gd name="connsiteY292" fmla="*/ 709942 h 1640734"/>
                <a:gd name="connsiteX293" fmla="*/ 302243 w 2331207"/>
                <a:gd name="connsiteY293" fmla="*/ 665235 h 1640734"/>
                <a:gd name="connsiteX294" fmla="*/ 336223 w 2331207"/>
                <a:gd name="connsiteY294" fmla="*/ 665235 h 1640734"/>
                <a:gd name="connsiteX295" fmla="*/ 391664 w 2331207"/>
                <a:gd name="connsiteY295" fmla="*/ 730507 h 1640734"/>
                <a:gd name="connsiteX296" fmla="*/ 411337 w 2331207"/>
                <a:gd name="connsiteY296" fmla="*/ 730507 h 1640734"/>
                <a:gd name="connsiteX297" fmla="*/ 427433 w 2331207"/>
                <a:gd name="connsiteY297" fmla="*/ 643776 h 1640734"/>
                <a:gd name="connsiteX298" fmla="*/ 135026 w 2331207"/>
                <a:gd name="connsiteY298" fmla="*/ 643776 h 1640734"/>
                <a:gd name="connsiteX299" fmla="*/ 129661 w 2331207"/>
                <a:gd name="connsiteY299" fmla="*/ 659870 h 1640734"/>
                <a:gd name="connsiteX300" fmla="*/ 165429 w 2331207"/>
                <a:gd name="connsiteY300" fmla="*/ 750178 h 1640734"/>
                <a:gd name="connsiteX301" fmla="*/ 107305 w 2331207"/>
                <a:gd name="connsiteY301" fmla="*/ 908439 h 1640734"/>
                <a:gd name="connsiteX302" fmla="*/ 4471 w 2331207"/>
                <a:gd name="connsiteY302" fmla="*/ 998747 h 1640734"/>
                <a:gd name="connsiteX303" fmla="*/ 0 w 2331207"/>
                <a:gd name="connsiteY303" fmla="*/ 1014841 h 1640734"/>
                <a:gd name="connsiteX304" fmla="*/ 325493 w 2331207"/>
                <a:gd name="connsiteY304" fmla="*/ 1014841 h 1640734"/>
                <a:gd name="connsiteX305" fmla="*/ 383616 w 2331207"/>
                <a:gd name="connsiteY305" fmla="*/ 922745 h 1640734"/>
                <a:gd name="connsiteX306" fmla="*/ 361261 w 2331207"/>
                <a:gd name="connsiteY306" fmla="*/ 922745 h 1640734"/>
                <a:gd name="connsiteX307" fmla="*/ 212822 w 2331207"/>
                <a:gd name="connsiteY307" fmla="*/ 993382 h 1640734"/>
                <a:gd name="connsiteX308" fmla="*/ 162746 w 2331207"/>
                <a:gd name="connsiteY308" fmla="*/ 908439 h 1640734"/>
                <a:gd name="connsiteX309" fmla="*/ 189573 w 2331207"/>
                <a:gd name="connsiteY309" fmla="*/ 836014 h 1640734"/>
                <a:gd name="connsiteX310" fmla="*/ 266475 w 2331207"/>
                <a:gd name="connsiteY310" fmla="*/ 836014 h 1640734"/>
                <a:gd name="connsiteX311" fmla="*/ 308503 w 2331207"/>
                <a:gd name="connsiteY311" fmla="*/ 616952 h 1640734"/>
                <a:gd name="connsiteX312" fmla="*/ 391664 w 2331207"/>
                <a:gd name="connsiteY312" fmla="*/ 556151 h 1640734"/>
                <a:gd name="connsiteX313" fmla="*/ 391664 w 2331207"/>
                <a:gd name="connsiteY313" fmla="*/ 545421 h 1640734"/>
                <a:gd name="connsiteX314" fmla="*/ 336223 w 2331207"/>
                <a:gd name="connsiteY314" fmla="*/ 545421 h 1640734"/>
                <a:gd name="connsiteX315" fmla="*/ 287042 w 2331207"/>
                <a:gd name="connsiteY315" fmla="*/ 616952 h 1640734"/>
                <a:gd name="connsiteX316" fmla="*/ 1551456 w 2331207"/>
                <a:gd name="connsiteY316" fmla="*/ 160050 h 1640734"/>
                <a:gd name="connsiteX317" fmla="*/ 1579176 w 2331207"/>
                <a:gd name="connsiteY317" fmla="*/ 210121 h 1640734"/>
                <a:gd name="connsiteX318" fmla="*/ 1488861 w 2331207"/>
                <a:gd name="connsiteY318" fmla="*/ 234263 h 1640734"/>
                <a:gd name="connsiteX319" fmla="*/ 1551456 w 2331207"/>
                <a:gd name="connsiteY319" fmla="*/ 160050 h 1640734"/>
                <a:gd name="connsiteX320" fmla="*/ 1601531 w 2331207"/>
                <a:gd name="connsiteY320" fmla="*/ 306688 h 1640734"/>
                <a:gd name="connsiteX321" fmla="*/ 1583647 w 2331207"/>
                <a:gd name="connsiteY321" fmla="*/ 306688 h 1640734"/>
                <a:gd name="connsiteX322" fmla="*/ 1512110 w 2331207"/>
                <a:gd name="connsiteY322" fmla="*/ 354971 h 1640734"/>
                <a:gd name="connsiteX323" fmla="*/ 1474554 w 2331207"/>
                <a:gd name="connsiteY323" fmla="*/ 306688 h 1640734"/>
                <a:gd name="connsiteX324" fmla="*/ 1479025 w 2331207"/>
                <a:gd name="connsiteY324" fmla="*/ 266452 h 1640734"/>
                <a:gd name="connsiteX325" fmla="*/ 1625675 w 2331207"/>
                <a:gd name="connsiteY325" fmla="*/ 218168 h 1640734"/>
                <a:gd name="connsiteX326" fmla="*/ 1579176 w 2331207"/>
                <a:gd name="connsiteY326" fmla="*/ 120708 h 1640734"/>
                <a:gd name="connsiteX327" fmla="*/ 1430737 w 2331207"/>
                <a:gd name="connsiteY327" fmla="*/ 337982 h 1640734"/>
                <a:gd name="connsiteX328" fmla="*/ 1486178 w 2331207"/>
                <a:gd name="connsiteY328" fmla="*/ 408619 h 1640734"/>
                <a:gd name="connsiteX329" fmla="*/ 1601531 w 2331207"/>
                <a:gd name="connsiteY329" fmla="*/ 306688 h 1640734"/>
                <a:gd name="connsiteX330" fmla="*/ 1578282 w 2331207"/>
                <a:gd name="connsiteY330" fmla="*/ 88519 h 1640734"/>
                <a:gd name="connsiteX331" fmla="*/ 1661444 w 2331207"/>
                <a:gd name="connsiteY331" fmla="*/ 12518 h 1640734"/>
                <a:gd name="connsiteX332" fmla="*/ 1661444 w 2331207"/>
                <a:gd name="connsiteY332" fmla="*/ 1788 h 1640734"/>
                <a:gd name="connsiteX333" fmla="*/ 1606002 w 2331207"/>
                <a:gd name="connsiteY333" fmla="*/ 1788 h 1640734"/>
                <a:gd name="connsiteX334" fmla="*/ 1556821 w 2331207"/>
                <a:gd name="connsiteY334" fmla="*/ 89413 h 1640734"/>
                <a:gd name="connsiteX335" fmla="*/ 1578282 w 2331207"/>
                <a:gd name="connsiteY335" fmla="*/ 89413 h 1640734"/>
                <a:gd name="connsiteX336" fmla="*/ 1266202 w 2331207"/>
                <a:gd name="connsiteY336" fmla="*/ 160944 h 1640734"/>
                <a:gd name="connsiteX337" fmla="*/ 1315384 w 2331207"/>
                <a:gd name="connsiteY337" fmla="*/ 160944 h 1640734"/>
                <a:gd name="connsiteX338" fmla="*/ 1238482 w 2331207"/>
                <a:gd name="connsiteY338" fmla="*/ 371959 h 1640734"/>
                <a:gd name="connsiteX339" fmla="*/ 1259943 w 2331207"/>
                <a:gd name="connsiteY339" fmla="*/ 407725 h 1640734"/>
                <a:gd name="connsiteX340" fmla="*/ 1404805 w 2331207"/>
                <a:gd name="connsiteY340" fmla="*/ 295064 h 1640734"/>
                <a:gd name="connsiteX341" fmla="*/ 1391392 w 2331207"/>
                <a:gd name="connsiteY341" fmla="*/ 295064 h 1640734"/>
                <a:gd name="connsiteX342" fmla="*/ 1296606 w 2331207"/>
                <a:gd name="connsiteY342" fmla="*/ 359441 h 1640734"/>
                <a:gd name="connsiteX343" fmla="*/ 1367248 w 2331207"/>
                <a:gd name="connsiteY343" fmla="*/ 160944 h 1640734"/>
                <a:gd name="connsiteX344" fmla="*/ 1439679 w 2331207"/>
                <a:gd name="connsiteY344" fmla="*/ 160944 h 1640734"/>
                <a:gd name="connsiteX345" fmla="*/ 1448621 w 2331207"/>
                <a:gd name="connsiteY345" fmla="*/ 130543 h 1640734"/>
                <a:gd name="connsiteX346" fmla="*/ 1377979 w 2331207"/>
                <a:gd name="connsiteY346" fmla="*/ 130543 h 1640734"/>
                <a:gd name="connsiteX347" fmla="*/ 1404805 w 2331207"/>
                <a:gd name="connsiteY347" fmla="*/ 54542 h 1640734"/>
                <a:gd name="connsiteX348" fmla="*/ 1377085 w 2331207"/>
                <a:gd name="connsiteY348" fmla="*/ 54542 h 1640734"/>
                <a:gd name="connsiteX349" fmla="*/ 1327009 w 2331207"/>
                <a:gd name="connsiteY349" fmla="*/ 130543 h 1640734"/>
                <a:gd name="connsiteX350" fmla="*/ 1267097 w 2331207"/>
                <a:gd name="connsiteY350" fmla="*/ 138591 h 1640734"/>
                <a:gd name="connsiteX351" fmla="*/ 1267097 w 2331207"/>
                <a:gd name="connsiteY351" fmla="*/ 160944 h 1640734"/>
                <a:gd name="connsiteX352" fmla="*/ 1241165 w 2331207"/>
                <a:gd name="connsiteY352" fmla="*/ 185086 h 1640734"/>
                <a:gd name="connsiteX353" fmla="*/ 1219703 w 2331207"/>
                <a:gd name="connsiteY353" fmla="*/ 120708 h 1640734"/>
                <a:gd name="connsiteX354" fmla="*/ 1143696 w 2331207"/>
                <a:gd name="connsiteY354" fmla="*/ 212804 h 1640734"/>
                <a:gd name="connsiteX355" fmla="*/ 1143696 w 2331207"/>
                <a:gd name="connsiteY355" fmla="*/ 173462 h 1640734"/>
                <a:gd name="connsiteX356" fmla="*/ 1109716 w 2331207"/>
                <a:gd name="connsiteY356" fmla="*/ 120708 h 1640734"/>
                <a:gd name="connsiteX357" fmla="*/ 1031919 w 2331207"/>
                <a:gd name="connsiteY357" fmla="*/ 211910 h 1640734"/>
                <a:gd name="connsiteX358" fmla="*/ 1045332 w 2331207"/>
                <a:gd name="connsiteY358" fmla="*/ 211910 h 1640734"/>
                <a:gd name="connsiteX359" fmla="*/ 1083783 w 2331207"/>
                <a:gd name="connsiteY359" fmla="*/ 178827 h 1640734"/>
                <a:gd name="connsiteX360" fmla="*/ 1083783 w 2331207"/>
                <a:gd name="connsiteY360" fmla="*/ 242310 h 1640734"/>
                <a:gd name="connsiteX361" fmla="*/ 1026554 w 2331207"/>
                <a:gd name="connsiteY361" fmla="*/ 369277 h 1640734"/>
                <a:gd name="connsiteX362" fmla="*/ 1050698 w 2331207"/>
                <a:gd name="connsiteY362" fmla="*/ 408619 h 1640734"/>
                <a:gd name="connsiteX363" fmla="*/ 1077524 w 2331207"/>
                <a:gd name="connsiteY363" fmla="*/ 389842 h 1640734"/>
                <a:gd name="connsiteX364" fmla="*/ 1133859 w 2331207"/>
                <a:gd name="connsiteY364" fmla="*/ 241416 h 1640734"/>
                <a:gd name="connsiteX365" fmla="*/ 1182147 w 2331207"/>
                <a:gd name="connsiteY365" fmla="*/ 185980 h 1640734"/>
                <a:gd name="connsiteX366" fmla="*/ 1241165 w 2331207"/>
                <a:gd name="connsiteY366" fmla="*/ 185980 h 1640734"/>
                <a:gd name="connsiteX367" fmla="*/ 929085 w 2331207"/>
                <a:gd name="connsiteY367" fmla="*/ 160050 h 1640734"/>
                <a:gd name="connsiteX368" fmla="*/ 956805 w 2331207"/>
                <a:gd name="connsiteY368" fmla="*/ 210121 h 1640734"/>
                <a:gd name="connsiteX369" fmla="*/ 866490 w 2331207"/>
                <a:gd name="connsiteY369" fmla="*/ 234263 h 1640734"/>
                <a:gd name="connsiteX370" fmla="*/ 929085 w 2331207"/>
                <a:gd name="connsiteY370" fmla="*/ 160050 h 1640734"/>
                <a:gd name="connsiteX371" fmla="*/ 979161 w 2331207"/>
                <a:gd name="connsiteY371" fmla="*/ 306688 h 1640734"/>
                <a:gd name="connsiteX372" fmla="*/ 961277 w 2331207"/>
                <a:gd name="connsiteY372" fmla="*/ 306688 h 1640734"/>
                <a:gd name="connsiteX373" fmla="*/ 889740 w 2331207"/>
                <a:gd name="connsiteY373" fmla="*/ 354971 h 1640734"/>
                <a:gd name="connsiteX374" fmla="*/ 852183 w 2331207"/>
                <a:gd name="connsiteY374" fmla="*/ 306688 h 1640734"/>
                <a:gd name="connsiteX375" fmla="*/ 856654 w 2331207"/>
                <a:gd name="connsiteY375" fmla="*/ 266452 h 1640734"/>
                <a:gd name="connsiteX376" fmla="*/ 1003304 w 2331207"/>
                <a:gd name="connsiteY376" fmla="*/ 218168 h 1640734"/>
                <a:gd name="connsiteX377" fmla="*/ 956805 w 2331207"/>
                <a:gd name="connsiteY377" fmla="*/ 120708 h 1640734"/>
                <a:gd name="connsiteX378" fmla="*/ 808367 w 2331207"/>
                <a:gd name="connsiteY378" fmla="*/ 337982 h 1640734"/>
                <a:gd name="connsiteX379" fmla="*/ 863808 w 2331207"/>
                <a:gd name="connsiteY379" fmla="*/ 408619 h 1640734"/>
                <a:gd name="connsiteX380" fmla="*/ 979161 w 2331207"/>
                <a:gd name="connsiteY380" fmla="*/ 306688 h 1640734"/>
                <a:gd name="connsiteX381" fmla="*/ 637572 w 2331207"/>
                <a:gd name="connsiteY381" fmla="*/ 365700 h 1640734"/>
                <a:gd name="connsiteX382" fmla="*/ 602698 w 2331207"/>
                <a:gd name="connsiteY382" fmla="*/ 340665 h 1640734"/>
                <a:gd name="connsiteX383" fmla="*/ 617005 w 2331207"/>
                <a:gd name="connsiteY383" fmla="*/ 299535 h 1640734"/>
                <a:gd name="connsiteX384" fmla="*/ 640255 w 2331207"/>
                <a:gd name="connsiteY384" fmla="*/ 236945 h 1640734"/>
                <a:gd name="connsiteX385" fmla="*/ 726993 w 2331207"/>
                <a:gd name="connsiteY385" fmla="*/ 173462 h 1640734"/>
                <a:gd name="connsiteX386" fmla="*/ 750243 w 2331207"/>
                <a:gd name="connsiteY386" fmla="*/ 201180 h 1640734"/>
                <a:gd name="connsiteX387" fmla="*/ 637572 w 2331207"/>
                <a:gd name="connsiteY387" fmla="*/ 365700 h 1640734"/>
                <a:gd name="connsiteX388" fmla="*/ 800319 w 2331207"/>
                <a:gd name="connsiteY388" fmla="*/ 178827 h 1640734"/>
                <a:gd name="connsiteX389" fmla="*/ 759185 w 2331207"/>
                <a:gd name="connsiteY389" fmla="*/ 119814 h 1640734"/>
                <a:gd name="connsiteX390" fmla="*/ 650985 w 2331207"/>
                <a:gd name="connsiteY390" fmla="*/ 208333 h 1640734"/>
                <a:gd name="connsiteX391" fmla="*/ 726099 w 2331207"/>
                <a:gd name="connsiteY391" fmla="*/ 6259 h 1640734"/>
                <a:gd name="connsiteX392" fmla="*/ 721628 w 2331207"/>
                <a:gd name="connsiteY392" fmla="*/ 0 h 1640734"/>
                <a:gd name="connsiteX393" fmla="*/ 628630 w 2331207"/>
                <a:gd name="connsiteY393" fmla="*/ 10730 h 1640734"/>
                <a:gd name="connsiteX394" fmla="*/ 628630 w 2331207"/>
                <a:gd name="connsiteY394" fmla="*/ 21459 h 1640734"/>
                <a:gd name="connsiteX395" fmla="*/ 646514 w 2331207"/>
                <a:gd name="connsiteY395" fmla="*/ 34871 h 1640734"/>
                <a:gd name="connsiteX396" fmla="*/ 642938 w 2331207"/>
                <a:gd name="connsiteY396" fmla="*/ 99249 h 1640734"/>
                <a:gd name="connsiteX397" fmla="*/ 561564 w 2331207"/>
                <a:gd name="connsiteY397" fmla="*/ 312947 h 1640734"/>
                <a:gd name="connsiteX398" fmla="*/ 546363 w 2331207"/>
                <a:gd name="connsiteY398" fmla="*/ 357653 h 1640734"/>
                <a:gd name="connsiteX399" fmla="*/ 611640 w 2331207"/>
                <a:gd name="connsiteY399" fmla="*/ 406831 h 1640734"/>
                <a:gd name="connsiteX400" fmla="*/ 800319 w 2331207"/>
                <a:gd name="connsiteY400" fmla="*/ 178827 h 1640734"/>
                <a:gd name="connsiteX401" fmla="*/ 525796 w 2331207"/>
                <a:gd name="connsiteY401" fmla="*/ 151108 h 1640734"/>
                <a:gd name="connsiteX402" fmla="*/ 507912 w 2331207"/>
                <a:gd name="connsiteY402" fmla="*/ 120708 h 1640734"/>
                <a:gd name="connsiteX403" fmla="*/ 395241 w 2331207"/>
                <a:gd name="connsiteY403" fmla="*/ 211910 h 1640734"/>
                <a:gd name="connsiteX404" fmla="*/ 408654 w 2331207"/>
                <a:gd name="connsiteY404" fmla="*/ 211910 h 1640734"/>
                <a:gd name="connsiteX405" fmla="*/ 467672 w 2331207"/>
                <a:gd name="connsiteY405" fmla="*/ 167203 h 1640734"/>
                <a:gd name="connsiteX406" fmla="*/ 386299 w 2331207"/>
                <a:gd name="connsiteY406" fmla="*/ 378218 h 1640734"/>
                <a:gd name="connsiteX407" fmla="*/ 404183 w 2331207"/>
                <a:gd name="connsiteY407" fmla="*/ 408619 h 1640734"/>
                <a:gd name="connsiteX408" fmla="*/ 511489 w 2331207"/>
                <a:gd name="connsiteY408" fmla="*/ 317417 h 1640734"/>
                <a:gd name="connsiteX409" fmla="*/ 498075 w 2331207"/>
                <a:gd name="connsiteY409" fmla="*/ 317417 h 1640734"/>
                <a:gd name="connsiteX410" fmla="*/ 439057 w 2331207"/>
                <a:gd name="connsiteY410" fmla="*/ 362124 h 1640734"/>
                <a:gd name="connsiteX411" fmla="*/ 534738 w 2331207"/>
                <a:gd name="connsiteY411" fmla="*/ 67060 h 1640734"/>
                <a:gd name="connsiteX412" fmla="*/ 567824 w 2331207"/>
                <a:gd name="connsiteY412" fmla="*/ 33977 h 1640734"/>
                <a:gd name="connsiteX413" fmla="*/ 534738 w 2331207"/>
                <a:gd name="connsiteY413" fmla="*/ 894 h 1640734"/>
                <a:gd name="connsiteX414" fmla="*/ 506123 w 2331207"/>
                <a:gd name="connsiteY414" fmla="*/ 16989 h 1640734"/>
                <a:gd name="connsiteX415" fmla="*/ 506123 w 2331207"/>
                <a:gd name="connsiteY415" fmla="*/ 50966 h 1640734"/>
                <a:gd name="connsiteX416" fmla="*/ 534738 w 2331207"/>
                <a:gd name="connsiteY416" fmla="*/ 67060 h 1640734"/>
                <a:gd name="connsiteX417" fmla="*/ 328175 w 2331207"/>
                <a:gd name="connsiteY417" fmla="*/ 26824 h 1640734"/>
                <a:gd name="connsiteX418" fmla="*/ 135026 w 2331207"/>
                <a:gd name="connsiteY418" fmla="*/ 26824 h 1640734"/>
                <a:gd name="connsiteX419" fmla="*/ 129661 w 2331207"/>
                <a:gd name="connsiteY419" fmla="*/ 42918 h 1640734"/>
                <a:gd name="connsiteX420" fmla="*/ 165429 w 2331207"/>
                <a:gd name="connsiteY420" fmla="*/ 133226 h 1640734"/>
                <a:gd name="connsiteX421" fmla="*/ 107305 w 2331207"/>
                <a:gd name="connsiteY421" fmla="*/ 291487 h 1640734"/>
                <a:gd name="connsiteX422" fmla="*/ 4471 w 2331207"/>
                <a:gd name="connsiteY422" fmla="*/ 381795 h 1640734"/>
                <a:gd name="connsiteX423" fmla="*/ 0 w 2331207"/>
                <a:gd name="connsiteY423" fmla="*/ 397889 h 1640734"/>
                <a:gd name="connsiteX424" fmla="*/ 293301 w 2331207"/>
                <a:gd name="connsiteY424" fmla="*/ 397889 h 1640734"/>
                <a:gd name="connsiteX425" fmla="*/ 356790 w 2331207"/>
                <a:gd name="connsiteY425" fmla="*/ 284334 h 1640734"/>
                <a:gd name="connsiteX426" fmla="*/ 334435 w 2331207"/>
                <a:gd name="connsiteY426" fmla="*/ 284334 h 1640734"/>
                <a:gd name="connsiteX427" fmla="*/ 190467 w 2331207"/>
                <a:gd name="connsiteY427" fmla="*/ 375536 h 1640734"/>
                <a:gd name="connsiteX428" fmla="*/ 161852 w 2331207"/>
                <a:gd name="connsiteY428" fmla="*/ 290593 h 1640734"/>
                <a:gd name="connsiteX429" fmla="*/ 219976 w 2331207"/>
                <a:gd name="connsiteY429" fmla="*/ 132332 h 1640734"/>
                <a:gd name="connsiteX430" fmla="*/ 322810 w 2331207"/>
                <a:gd name="connsiteY430" fmla="*/ 42024 h 1640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Lst>
              <a:rect l="l" t="t" r="r" b="b"/>
              <a:pathLst>
                <a:path w="2331207" h="1640734">
                  <a:moveTo>
                    <a:pt x="2221220" y="1391271"/>
                  </a:moveTo>
                  <a:cubicBezTo>
                    <a:pt x="2240892" y="1391271"/>
                    <a:pt x="2257882" y="1406471"/>
                    <a:pt x="2248940" y="1441342"/>
                  </a:cubicBezTo>
                  <a:lnTo>
                    <a:pt x="2158625" y="1465484"/>
                  </a:lnTo>
                  <a:cubicBezTo>
                    <a:pt x="2172932" y="1422566"/>
                    <a:pt x="2199758" y="1391271"/>
                    <a:pt x="2221220" y="1391271"/>
                  </a:cubicBezTo>
                  <a:moveTo>
                    <a:pt x="2271295" y="1537909"/>
                  </a:moveTo>
                  <a:lnTo>
                    <a:pt x="2253411" y="1537909"/>
                  </a:lnTo>
                  <a:cubicBezTo>
                    <a:pt x="2231056" y="1564733"/>
                    <a:pt x="2206018" y="1586192"/>
                    <a:pt x="2181874" y="1586192"/>
                  </a:cubicBezTo>
                  <a:cubicBezTo>
                    <a:pt x="2156836" y="1586192"/>
                    <a:pt x="2144317" y="1570992"/>
                    <a:pt x="2144317" y="1537909"/>
                  </a:cubicBezTo>
                  <a:cubicBezTo>
                    <a:pt x="2144317" y="1524497"/>
                    <a:pt x="2146106" y="1510191"/>
                    <a:pt x="2148788" y="1497673"/>
                  </a:cubicBezTo>
                  <a:lnTo>
                    <a:pt x="2295439" y="1449390"/>
                  </a:lnTo>
                  <a:cubicBezTo>
                    <a:pt x="2324054" y="1381436"/>
                    <a:pt x="2289180" y="1351929"/>
                    <a:pt x="2248940" y="1351929"/>
                  </a:cubicBezTo>
                  <a:cubicBezTo>
                    <a:pt x="2179192" y="1351929"/>
                    <a:pt x="2100501" y="1473531"/>
                    <a:pt x="2100501" y="1569203"/>
                  </a:cubicBezTo>
                  <a:cubicBezTo>
                    <a:pt x="2100501" y="1614804"/>
                    <a:pt x="2121962" y="1639840"/>
                    <a:pt x="2155942" y="1639840"/>
                  </a:cubicBezTo>
                  <a:cubicBezTo>
                    <a:pt x="2196182" y="1639840"/>
                    <a:pt x="2237315" y="1601392"/>
                    <a:pt x="2271295" y="1537909"/>
                  </a:cubicBezTo>
                  <a:moveTo>
                    <a:pt x="2248046" y="1319740"/>
                  </a:moveTo>
                  <a:lnTo>
                    <a:pt x="2331207" y="1243739"/>
                  </a:lnTo>
                  <a:lnTo>
                    <a:pt x="2331207" y="1233009"/>
                  </a:lnTo>
                  <a:lnTo>
                    <a:pt x="2275766" y="1233009"/>
                  </a:lnTo>
                  <a:lnTo>
                    <a:pt x="2226585" y="1320634"/>
                  </a:lnTo>
                  <a:lnTo>
                    <a:pt x="2248046" y="1320634"/>
                  </a:lnTo>
                  <a:close/>
                  <a:moveTo>
                    <a:pt x="1935966" y="1393059"/>
                  </a:moveTo>
                  <a:lnTo>
                    <a:pt x="1984254" y="1393059"/>
                  </a:lnTo>
                  <a:lnTo>
                    <a:pt x="1907351" y="1604075"/>
                  </a:lnTo>
                  <a:cubicBezTo>
                    <a:pt x="1900198" y="1621957"/>
                    <a:pt x="1910034" y="1639840"/>
                    <a:pt x="1928813" y="1639840"/>
                  </a:cubicBezTo>
                  <a:cubicBezTo>
                    <a:pt x="1983359" y="1639840"/>
                    <a:pt x="2048637" y="1593345"/>
                    <a:pt x="2073675" y="1527179"/>
                  </a:cubicBezTo>
                  <a:lnTo>
                    <a:pt x="2060262" y="1527179"/>
                  </a:lnTo>
                  <a:cubicBezTo>
                    <a:pt x="2040589" y="1554897"/>
                    <a:pt x="1997667" y="1585298"/>
                    <a:pt x="1965475" y="1591557"/>
                  </a:cubicBezTo>
                  <a:lnTo>
                    <a:pt x="2036118" y="1393059"/>
                  </a:lnTo>
                  <a:lnTo>
                    <a:pt x="2108549" y="1393059"/>
                  </a:lnTo>
                  <a:lnTo>
                    <a:pt x="2117491" y="1362659"/>
                  </a:lnTo>
                  <a:lnTo>
                    <a:pt x="2046848" y="1362659"/>
                  </a:lnTo>
                  <a:lnTo>
                    <a:pt x="2073675" y="1286657"/>
                  </a:lnTo>
                  <a:lnTo>
                    <a:pt x="2045954" y="1286657"/>
                  </a:lnTo>
                  <a:lnTo>
                    <a:pt x="1995878" y="1362659"/>
                  </a:lnTo>
                  <a:lnTo>
                    <a:pt x="1935966" y="1370706"/>
                  </a:lnTo>
                  <a:close/>
                  <a:moveTo>
                    <a:pt x="1885890" y="1382330"/>
                  </a:moveTo>
                  <a:cubicBezTo>
                    <a:pt x="1892150" y="1362659"/>
                    <a:pt x="1878737" y="1351929"/>
                    <a:pt x="1868900" y="1351929"/>
                  </a:cubicBezTo>
                  <a:cubicBezTo>
                    <a:pt x="1826873" y="1351929"/>
                    <a:pt x="1775903" y="1390377"/>
                    <a:pt x="1756230" y="1443131"/>
                  </a:cubicBezTo>
                  <a:lnTo>
                    <a:pt x="1769643" y="1443131"/>
                  </a:lnTo>
                  <a:cubicBezTo>
                    <a:pt x="1783056" y="1423460"/>
                    <a:pt x="1806306" y="1402001"/>
                    <a:pt x="1828661" y="1398424"/>
                  </a:cubicBezTo>
                  <a:lnTo>
                    <a:pt x="1747288" y="1609439"/>
                  </a:lnTo>
                  <a:cubicBezTo>
                    <a:pt x="1740134" y="1629110"/>
                    <a:pt x="1754441" y="1639840"/>
                    <a:pt x="1765172" y="1639840"/>
                  </a:cubicBezTo>
                  <a:cubicBezTo>
                    <a:pt x="1805411" y="1639840"/>
                    <a:pt x="1852805" y="1601392"/>
                    <a:pt x="1872477" y="1548638"/>
                  </a:cubicBezTo>
                  <a:lnTo>
                    <a:pt x="1859064" y="1548638"/>
                  </a:lnTo>
                  <a:cubicBezTo>
                    <a:pt x="1845651" y="1568309"/>
                    <a:pt x="1822401" y="1589769"/>
                    <a:pt x="1800046" y="1593345"/>
                  </a:cubicBezTo>
                  <a:close/>
                  <a:moveTo>
                    <a:pt x="1893938" y="1298281"/>
                  </a:moveTo>
                  <a:cubicBezTo>
                    <a:pt x="1911823" y="1298281"/>
                    <a:pt x="1927024" y="1283081"/>
                    <a:pt x="1927024" y="1265198"/>
                  </a:cubicBezTo>
                  <a:cubicBezTo>
                    <a:pt x="1927024" y="1247316"/>
                    <a:pt x="1911823" y="1232115"/>
                    <a:pt x="1893938" y="1232115"/>
                  </a:cubicBezTo>
                  <a:cubicBezTo>
                    <a:pt x="1884996" y="1232115"/>
                    <a:pt x="1876948" y="1235692"/>
                    <a:pt x="1870689" y="1241951"/>
                  </a:cubicBezTo>
                  <a:cubicBezTo>
                    <a:pt x="1864429" y="1248210"/>
                    <a:pt x="1860853" y="1256257"/>
                    <a:pt x="1860853" y="1265198"/>
                  </a:cubicBezTo>
                  <a:cubicBezTo>
                    <a:pt x="1860853" y="1283975"/>
                    <a:pt x="1875160" y="1298281"/>
                    <a:pt x="1893938" y="1298281"/>
                  </a:cubicBezTo>
                  <a:moveTo>
                    <a:pt x="1501380" y="1410942"/>
                  </a:moveTo>
                  <a:cubicBezTo>
                    <a:pt x="1513899" y="1410942"/>
                    <a:pt x="1521052" y="1430613"/>
                    <a:pt x="1501380" y="1474425"/>
                  </a:cubicBezTo>
                  <a:lnTo>
                    <a:pt x="1444150" y="1601392"/>
                  </a:lnTo>
                  <a:cubicBezTo>
                    <a:pt x="1433420" y="1625534"/>
                    <a:pt x="1445045" y="1640734"/>
                    <a:pt x="1468294" y="1640734"/>
                  </a:cubicBezTo>
                  <a:cubicBezTo>
                    <a:pt x="1482601" y="1640734"/>
                    <a:pt x="1488861" y="1637158"/>
                    <a:pt x="1495120" y="1621957"/>
                  </a:cubicBezTo>
                  <a:lnTo>
                    <a:pt x="1551456" y="1473531"/>
                  </a:lnTo>
                  <a:cubicBezTo>
                    <a:pt x="1577388" y="1441342"/>
                    <a:pt x="1625675" y="1407365"/>
                    <a:pt x="1647136" y="1407365"/>
                  </a:cubicBezTo>
                  <a:cubicBezTo>
                    <a:pt x="1662338" y="1407365"/>
                    <a:pt x="1660549" y="1419883"/>
                    <a:pt x="1650713" y="1439554"/>
                  </a:cubicBezTo>
                  <a:lnTo>
                    <a:pt x="1563975" y="1604969"/>
                  </a:lnTo>
                  <a:cubicBezTo>
                    <a:pt x="1555927" y="1621063"/>
                    <a:pt x="1566657" y="1640734"/>
                    <a:pt x="1585436" y="1640734"/>
                  </a:cubicBezTo>
                  <a:cubicBezTo>
                    <a:pt x="1627464" y="1640734"/>
                    <a:pt x="1678434" y="1602286"/>
                    <a:pt x="1698106" y="1549533"/>
                  </a:cubicBezTo>
                  <a:lnTo>
                    <a:pt x="1682905" y="1549533"/>
                  </a:lnTo>
                  <a:cubicBezTo>
                    <a:pt x="1669491" y="1569203"/>
                    <a:pt x="1646242" y="1590663"/>
                    <a:pt x="1623887" y="1594239"/>
                  </a:cubicBezTo>
                  <a:lnTo>
                    <a:pt x="1698106" y="1444025"/>
                  </a:lnTo>
                  <a:cubicBezTo>
                    <a:pt x="1707943" y="1425248"/>
                    <a:pt x="1712414" y="1407365"/>
                    <a:pt x="1712414" y="1393059"/>
                  </a:cubicBezTo>
                  <a:cubicBezTo>
                    <a:pt x="1712414" y="1368918"/>
                    <a:pt x="1699000" y="1352823"/>
                    <a:pt x="1673068" y="1352823"/>
                  </a:cubicBezTo>
                  <a:cubicBezTo>
                    <a:pt x="1636406" y="1352823"/>
                    <a:pt x="1605108" y="1393953"/>
                    <a:pt x="1560398" y="1444919"/>
                  </a:cubicBezTo>
                  <a:lnTo>
                    <a:pt x="1560398" y="1405577"/>
                  </a:lnTo>
                  <a:cubicBezTo>
                    <a:pt x="1560398" y="1377859"/>
                    <a:pt x="1551456" y="1352823"/>
                    <a:pt x="1526418" y="1352823"/>
                  </a:cubicBezTo>
                  <a:cubicBezTo>
                    <a:pt x="1496909" y="1352823"/>
                    <a:pt x="1470082" y="1399318"/>
                    <a:pt x="1448621" y="1444025"/>
                  </a:cubicBezTo>
                  <a:lnTo>
                    <a:pt x="1462035" y="1444025"/>
                  </a:lnTo>
                  <a:cubicBezTo>
                    <a:pt x="1477236" y="1422566"/>
                    <a:pt x="1490649" y="1410942"/>
                    <a:pt x="1501380" y="1410942"/>
                  </a:cubicBezTo>
                  <a:moveTo>
                    <a:pt x="1443256" y="1416307"/>
                  </a:moveTo>
                  <a:cubicBezTo>
                    <a:pt x="1453092" y="1381436"/>
                    <a:pt x="1447727" y="1351929"/>
                    <a:pt x="1421795" y="1351929"/>
                  </a:cubicBezTo>
                  <a:cubicBezTo>
                    <a:pt x="1388709" y="1351929"/>
                    <a:pt x="1377979" y="1374282"/>
                    <a:pt x="1345787" y="1444025"/>
                  </a:cubicBezTo>
                  <a:lnTo>
                    <a:pt x="1345787" y="1404683"/>
                  </a:lnTo>
                  <a:cubicBezTo>
                    <a:pt x="1345787" y="1376965"/>
                    <a:pt x="1336845" y="1351929"/>
                    <a:pt x="1311807" y="1351929"/>
                  </a:cubicBezTo>
                  <a:cubicBezTo>
                    <a:pt x="1282298" y="1351929"/>
                    <a:pt x="1255472" y="1398424"/>
                    <a:pt x="1234011" y="1443131"/>
                  </a:cubicBezTo>
                  <a:lnTo>
                    <a:pt x="1247424" y="1443131"/>
                  </a:lnTo>
                  <a:cubicBezTo>
                    <a:pt x="1261731" y="1422566"/>
                    <a:pt x="1275145" y="1410048"/>
                    <a:pt x="1285875" y="1410048"/>
                  </a:cubicBezTo>
                  <a:cubicBezTo>
                    <a:pt x="1298394" y="1410048"/>
                    <a:pt x="1305548" y="1429719"/>
                    <a:pt x="1285875" y="1473531"/>
                  </a:cubicBezTo>
                  <a:lnTo>
                    <a:pt x="1228646" y="1600498"/>
                  </a:lnTo>
                  <a:cubicBezTo>
                    <a:pt x="1217915" y="1624640"/>
                    <a:pt x="1229540" y="1639840"/>
                    <a:pt x="1252789" y="1639840"/>
                  </a:cubicBezTo>
                  <a:cubicBezTo>
                    <a:pt x="1267097" y="1639840"/>
                    <a:pt x="1273356" y="1636263"/>
                    <a:pt x="1279616" y="1621063"/>
                  </a:cubicBezTo>
                  <a:lnTo>
                    <a:pt x="1334162" y="1472637"/>
                  </a:lnTo>
                  <a:cubicBezTo>
                    <a:pt x="1350258" y="1452966"/>
                    <a:pt x="1364566" y="1435978"/>
                    <a:pt x="1382450" y="1417201"/>
                  </a:cubicBezTo>
                  <a:lnTo>
                    <a:pt x="1443256" y="1417201"/>
                  </a:lnTo>
                  <a:close/>
                  <a:moveTo>
                    <a:pt x="1131177" y="1391271"/>
                  </a:moveTo>
                  <a:cubicBezTo>
                    <a:pt x="1150849" y="1391271"/>
                    <a:pt x="1167839" y="1406471"/>
                    <a:pt x="1158897" y="1441342"/>
                  </a:cubicBezTo>
                  <a:lnTo>
                    <a:pt x="1068582" y="1465484"/>
                  </a:lnTo>
                  <a:cubicBezTo>
                    <a:pt x="1083783" y="1422566"/>
                    <a:pt x="1109716" y="1391271"/>
                    <a:pt x="1131177" y="1391271"/>
                  </a:cubicBezTo>
                  <a:moveTo>
                    <a:pt x="1181252" y="1537909"/>
                  </a:moveTo>
                  <a:lnTo>
                    <a:pt x="1163368" y="1537909"/>
                  </a:lnTo>
                  <a:cubicBezTo>
                    <a:pt x="1141013" y="1564733"/>
                    <a:pt x="1115975" y="1586192"/>
                    <a:pt x="1091831" y="1586192"/>
                  </a:cubicBezTo>
                  <a:cubicBezTo>
                    <a:pt x="1066793" y="1586192"/>
                    <a:pt x="1054274" y="1570992"/>
                    <a:pt x="1054274" y="1537909"/>
                  </a:cubicBezTo>
                  <a:cubicBezTo>
                    <a:pt x="1054274" y="1524497"/>
                    <a:pt x="1056063" y="1510191"/>
                    <a:pt x="1058746" y="1497673"/>
                  </a:cubicBezTo>
                  <a:lnTo>
                    <a:pt x="1205396" y="1449390"/>
                  </a:lnTo>
                  <a:cubicBezTo>
                    <a:pt x="1234011" y="1381436"/>
                    <a:pt x="1200031" y="1351929"/>
                    <a:pt x="1158897" y="1351929"/>
                  </a:cubicBezTo>
                  <a:cubicBezTo>
                    <a:pt x="1089149" y="1351929"/>
                    <a:pt x="1010458" y="1473531"/>
                    <a:pt x="1010458" y="1569203"/>
                  </a:cubicBezTo>
                  <a:cubicBezTo>
                    <a:pt x="1010458" y="1614804"/>
                    <a:pt x="1031919" y="1639840"/>
                    <a:pt x="1065899" y="1639840"/>
                  </a:cubicBezTo>
                  <a:cubicBezTo>
                    <a:pt x="1106139" y="1639840"/>
                    <a:pt x="1147272" y="1601392"/>
                    <a:pt x="1181252" y="1537909"/>
                  </a:cubicBezTo>
                  <a:moveTo>
                    <a:pt x="845923" y="1393059"/>
                  </a:moveTo>
                  <a:lnTo>
                    <a:pt x="894211" y="1393059"/>
                  </a:lnTo>
                  <a:lnTo>
                    <a:pt x="817309" y="1604075"/>
                  </a:lnTo>
                  <a:cubicBezTo>
                    <a:pt x="810155" y="1621957"/>
                    <a:pt x="819991" y="1639840"/>
                    <a:pt x="838770" y="1639840"/>
                  </a:cubicBezTo>
                  <a:cubicBezTo>
                    <a:pt x="893317" y="1639840"/>
                    <a:pt x="959488" y="1593345"/>
                    <a:pt x="983632" y="1527179"/>
                  </a:cubicBezTo>
                  <a:lnTo>
                    <a:pt x="970219" y="1527179"/>
                  </a:lnTo>
                  <a:cubicBezTo>
                    <a:pt x="950546" y="1554897"/>
                    <a:pt x="907624" y="1585298"/>
                    <a:pt x="875432" y="1591557"/>
                  </a:cubicBezTo>
                  <a:lnTo>
                    <a:pt x="946075" y="1393059"/>
                  </a:lnTo>
                  <a:lnTo>
                    <a:pt x="1018506" y="1393059"/>
                  </a:lnTo>
                  <a:lnTo>
                    <a:pt x="1027448" y="1362659"/>
                  </a:lnTo>
                  <a:lnTo>
                    <a:pt x="956805" y="1362659"/>
                  </a:lnTo>
                  <a:lnTo>
                    <a:pt x="983632" y="1286657"/>
                  </a:lnTo>
                  <a:lnTo>
                    <a:pt x="955911" y="1286657"/>
                  </a:lnTo>
                  <a:lnTo>
                    <a:pt x="905835" y="1362659"/>
                  </a:lnTo>
                  <a:lnTo>
                    <a:pt x="845923" y="1370706"/>
                  </a:lnTo>
                  <a:close/>
                  <a:moveTo>
                    <a:pt x="589285" y="1557580"/>
                  </a:moveTo>
                  <a:cubicBezTo>
                    <a:pt x="589285" y="1492308"/>
                    <a:pt x="661716" y="1403789"/>
                    <a:pt x="702850" y="1403789"/>
                  </a:cubicBezTo>
                  <a:cubicBezTo>
                    <a:pt x="711792" y="1403789"/>
                    <a:pt x="720734" y="1404683"/>
                    <a:pt x="727888" y="1407365"/>
                  </a:cubicBezTo>
                  <a:lnTo>
                    <a:pt x="685860" y="1520026"/>
                  </a:lnTo>
                  <a:cubicBezTo>
                    <a:pt x="661716" y="1549533"/>
                    <a:pt x="624159" y="1585298"/>
                    <a:pt x="606275" y="1585298"/>
                  </a:cubicBezTo>
                  <a:cubicBezTo>
                    <a:pt x="595544" y="1585298"/>
                    <a:pt x="589285" y="1577251"/>
                    <a:pt x="589285" y="1557580"/>
                  </a:cubicBezTo>
                  <a:moveTo>
                    <a:pt x="811943" y="1339411"/>
                  </a:moveTo>
                  <a:lnTo>
                    <a:pt x="789588" y="1337623"/>
                  </a:lnTo>
                  <a:lnTo>
                    <a:pt x="764550" y="1362659"/>
                  </a:lnTo>
                  <a:lnTo>
                    <a:pt x="760079" y="1362659"/>
                  </a:lnTo>
                  <a:cubicBezTo>
                    <a:pt x="653668" y="1362659"/>
                    <a:pt x="539209" y="1494990"/>
                    <a:pt x="539209" y="1599604"/>
                  </a:cubicBezTo>
                  <a:cubicBezTo>
                    <a:pt x="539209" y="1623746"/>
                    <a:pt x="552622" y="1639840"/>
                    <a:pt x="578554" y="1639840"/>
                  </a:cubicBezTo>
                  <a:cubicBezTo>
                    <a:pt x="609852" y="1639840"/>
                    <a:pt x="640255" y="1595133"/>
                    <a:pt x="675129" y="1547744"/>
                  </a:cubicBezTo>
                  <a:lnTo>
                    <a:pt x="673341" y="1564733"/>
                  </a:lnTo>
                  <a:cubicBezTo>
                    <a:pt x="668870" y="1613016"/>
                    <a:pt x="684071" y="1639840"/>
                    <a:pt x="709109" y="1639840"/>
                  </a:cubicBezTo>
                  <a:cubicBezTo>
                    <a:pt x="738618" y="1639840"/>
                    <a:pt x="765444" y="1593345"/>
                    <a:pt x="786011" y="1548638"/>
                  </a:cubicBezTo>
                  <a:lnTo>
                    <a:pt x="772598" y="1548638"/>
                  </a:lnTo>
                  <a:cubicBezTo>
                    <a:pt x="758291" y="1569203"/>
                    <a:pt x="744878" y="1581721"/>
                    <a:pt x="734147" y="1581721"/>
                  </a:cubicBezTo>
                  <a:cubicBezTo>
                    <a:pt x="723416" y="1581721"/>
                    <a:pt x="715369" y="1561156"/>
                    <a:pt x="734147" y="1518238"/>
                  </a:cubicBezTo>
                  <a:close/>
                  <a:moveTo>
                    <a:pt x="583920" y="1416307"/>
                  </a:moveTo>
                  <a:cubicBezTo>
                    <a:pt x="593756" y="1381436"/>
                    <a:pt x="588391" y="1351929"/>
                    <a:pt x="562459" y="1351929"/>
                  </a:cubicBezTo>
                  <a:cubicBezTo>
                    <a:pt x="529373" y="1351929"/>
                    <a:pt x="518642" y="1374282"/>
                    <a:pt x="486451" y="1444025"/>
                  </a:cubicBezTo>
                  <a:lnTo>
                    <a:pt x="486451" y="1404683"/>
                  </a:lnTo>
                  <a:cubicBezTo>
                    <a:pt x="486451" y="1376965"/>
                    <a:pt x="477509" y="1351929"/>
                    <a:pt x="451576" y="1351929"/>
                  </a:cubicBezTo>
                  <a:cubicBezTo>
                    <a:pt x="422067" y="1351929"/>
                    <a:pt x="395241" y="1398424"/>
                    <a:pt x="374674" y="1443131"/>
                  </a:cubicBezTo>
                  <a:lnTo>
                    <a:pt x="388087" y="1443131"/>
                  </a:lnTo>
                  <a:cubicBezTo>
                    <a:pt x="402395" y="1422566"/>
                    <a:pt x="415808" y="1410048"/>
                    <a:pt x="426539" y="1410048"/>
                  </a:cubicBezTo>
                  <a:cubicBezTo>
                    <a:pt x="439057" y="1410048"/>
                    <a:pt x="446211" y="1429719"/>
                    <a:pt x="426539" y="1473531"/>
                  </a:cubicBezTo>
                  <a:lnTo>
                    <a:pt x="368415" y="1601392"/>
                  </a:lnTo>
                  <a:cubicBezTo>
                    <a:pt x="357684" y="1625534"/>
                    <a:pt x="369309" y="1640734"/>
                    <a:pt x="392559" y="1640734"/>
                  </a:cubicBezTo>
                  <a:cubicBezTo>
                    <a:pt x="406866" y="1640734"/>
                    <a:pt x="413125" y="1637158"/>
                    <a:pt x="419385" y="1621957"/>
                  </a:cubicBezTo>
                  <a:lnTo>
                    <a:pt x="475720" y="1472637"/>
                  </a:lnTo>
                  <a:cubicBezTo>
                    <a:pt x="491816" y="1452966"/>
                    <a:pt x="506123" y="1435978"/>
                    <a:pt x="524007" y="1417201"/>
                  </a:cubicBezTo>
                  <a:lnTo>
                    <a:pt x="583920" y="1417201"/>
                  </a:lnTo>
                  <a:close/>
                  <a:moveTo>
                    <a:pt x="209245" y="1630004"/>
                  </a:moveTo>
                  <a:lnTo>
                    <a:pt x="214611" y="1613910"/>
                  </a:lnTo>
                  <a:cubicBezTo>
                    <a:pt x="143968" y="1600498"/>
                    <a:pt x="135026" y="1600498"/>
                    <a:pt x="163641" y="1523603"/>
                  </a:cubicBezTo>
                  <a:lnTo>
                    <a:pt x="190467" y="1451178"/>
                  </a:lnTo>
                  <a:lnTo>
                    <a:pt x="246802" y="1451178"/>
                  </a:lnTo>
                  <a:cubicBezTo>
                    <a:pt x="281676" y="1451178"/>
                    <a:pt x="282571" y="1466378"/>
                    <a:pt x="277205" y="1504826"/>
                  </a:cubicBezTo>
                  <a:lnTo>
                    <a:pt x="297772" y="1504826"/>
                  </a:lnTo>
                  <a:lnTo>
                    <a:pt x="344271" y="1376965"/>
                  </a:lnTo>
                  <a:lnTo>
                    <a:pt x="323704" y="1376965"/>
                  </a:lnTo>
                  <a:cubicBezTo>
                    <a:pt x="305820" y="1407365"/>
                    <a:pt x="292407" y="1430613"/>
                    <a:pt x="253956" y="1430613"/>
                  </a:cubicBezTo>
                  <a:lnTo>
                    <a:pt x="197621" y="1430613"/>
                  </a:lnTo>
                  <a:lnTo>
                    <a:pt x="236072" y="1325999"/>
                  </a:lnTo>
                  <a:cubicBezTo>
                    <a:pt x="249485" y="1288446"/>
                    <a:pt x="255744" y="1281293"/>
                    <a:pt x="304032" y="1281293"/>
                  </a:cubicBezTo>
                  <a:lnTo>
                    <a:pt x="316551" y="1281293"/>
                  </a:lnTo>
                  <a:cubicBezTo>
                    <a:pt x="365732" y="1281293"/>
                    <a:pt x="371992" y="1294705"/>
                    <a:pt x="371992" y="1346564"/>
                  </a:cubicBezTo>
                  <a:lnTo>
                    <a:pt x="391664" y="1346564"/>
                  </a:lnTo>
                  <a:lnTo>
                    <a:pt x="407760" y="1259833"/>
                  </a:lnTo>
                  <a:lnTo>
                    <a:pt x="135026" y="1259833"/>
                  </a:lnTo>
                  <a:lnTo>
                    <a:pt x="129661" y="1275928"/>
                  </a:lnTo>
                  <a:cubicBezTo>
                    <a:pt x="185996" y="1287552"/>
                    <a:pt x="191361" y="1292916"/>
                    <a:pt x="165429" y="1366235"/>
                  </a:cubicBezTo>
                  <a:lnTo>
                    <a:pt x="107305" y="1524497"/>
                  </a:lnTo>
                  <a:cubicBezTo>
                    <a:pt x="80479" y="1596922"/>
                    <a:pt x="69748" y="1603181"/>
                    <a:pt x="4471" y="1614804"/>
                  </a:cubicBezTo>
                  <a:lnTo>
                    <a:pt x="0" y="1630899"/>
                  </a:lnTo>
                  <a:lnTo>
                    <a:pt x="209245" y="1630899"/>
                  </a:lnTo>
                  <a:close/>
                  <a:moveTo>
                    <a:pt x="1562186" y="775213"/>
                  </a:moveTo>
                  <a:cubicBezTo>
                    <a:pt x="1581859" y="775213"/>
                    <a:pt x="1598849" y="790414"/>
                    <a:pt x="1589907" y="825285"/>
                  </a:cubicBezTo>
                  <a:lnTo>
                    <a:pt x="1499591" y="849426"/>
                  </a:lnTo>
                  <a:cubicBezTo>
                    <a:pt x="1513899" y="806508"/>
                    <a:pt x="1540725" y="775213"/>
                    <a:pt x="1562186" y="775213"/>
                  </a:cubicBezTo>
                  <a:moveTo>
                    <a:pt x="1612262" y="921851"/>
                  </a:moveTo>
                  <a:lnTo>
                    <a:pt x="1594378" y="921851"/>
                  </a:lnTo>
                  <a:cubicBezTo>
                    <a:pt x="1572022" y="948675"/>
                    <a:pt x="1546985" y="970134"/>
                    <a:pt x="1522841" y="970134"/>
                  </a:cubicBezTo>
                  <a:cubicBezTo>
                    <a:pt x="1497803" y="970134"/>
                    <a:pt x="1485284" y="954934"/>
                    <a:pt x="1485284" y="921851"/>
                  </a:cubicBezTo>
                  <a:cubicBezTo>
                    <a:pt x="1485284" y="908439"/>
                    <a:pt x="1487072" y="894133"/>
                    <a:pt x="1489755" y="881615"/>
                  </a:cubicBezTo>
                  <a:lnTo>
                    <a:pt x="1636406" y="833332"/>
                  </a:lnTo>
                  <a:cubicBezTo>
                    <a:pt x="1665020" y="765378"/>
                    <a:pt x="1630146" y="735871"/>
                    <a:pt x="1589907" y="735871"/>
                  </a:cubicBezTo>
                  <a:cubicBezTo>
                    <a:pt x="1520158" y="735871"/>
                    <a:pt x="1441468" y="857474"/>
                    <a:pt x="1441468" y="953146"/>
                  </a:cubicBezTo>
                  <a:cubicBezTo>
                    <a:pt x="1441468" y="998747"/>
                    <a:pt x="1462929" y="1023782"/>
                    <a:pt x="1496909" y="1023782"/>
                  </a:cubicBezTo>
                  <a:cubicBezTo>
                    <a:pt x="1537148" y="1024676"/>
                    <a:pt x="1578282" y="985335"/>
                    <a:pt x="1612262" y="921851"/>
                  </a:cubicBezTo>
                  <a:moveTo>
                    <a:pt x="1589012" y="703683"/>
                  </a:moveTo>
                  <a:lnTo>
                    <a:pt x="1672174" y="627681"/>
                  </a:lnTo>
                  <a:lnTo>
                    <a:pt x="1672174" y="616952"/>
                  </a:lnTo>
                  <a:lnTo>
                    <a:pt x="1616733" y="616952"/>
                  </a:lnTo>
                  <a:lnTo>
                    <a:pt x="1567551" y="704577"/>
                  </a:lnTo>
                  <a:lnTo>
                    <a:pt x="1589012" y="704577"/>
                  </a:lnTo>
                  <a:close/>
                  <a:moveTo>
                    <a:pt x="1276933" y="777002"/>
                  </a:moveTo>
                  <a:lnTo>
                    <a:pt x="1325220" y="777002"/>
                  </a:lnTo>
                  <a:lnTo>
                    <a:pt x="1248318" y="988017"/>
                  </a:lnTo>
                  <a:cubicBezTo>
                    <a:pt x="1241165" y="1005900"/>
                    <a:pt x="1251001" y="1023782"/>
                    <a:pt x="1269779" y="1023782"/>
                  </a:cubicBezTo>
                  <a:cubicBezTo>
                    <a:pt x="1324326" y="1023782"/>
                    <a:pt x="1389603" y="977287"/>
                    <a:pt x="1414641" y="911122"/>
                  </a:cubicBezTo>
                  <a:lnTo>
                    <a:pt x="1401228" y="911122"/>
                  </a:lnTo>
                  <a:cubicBezTo>
                    <a:pt x="1381556" y="938840"/>
                    <a:pt x="1338633" y="969240"/>
                    <a:pt x="1306442" y="975499"/>
                  </a:cubicBezTo>
                  <a:lnTo>
                    <a:pt x="1377085" y="777002"/>
                  </a:lnTo>
                  <a:lnTo>
                    <a:pt x="1449516" y="777002"/>
                  </a:lnTo>
                  <a:lnTo>
                    <a:pt x="1458458" y="746601"/>
                  </a:lnTo>
                  <a:lnTo>
                    <a:pt x="1387815" y="746601"/>
                  </a:lnTo>
                  <a:lnTo>
                    <a:pt x="1414641" y="670600"/>
                  </a:lnTo>
                  <a:lnTo>
                    <a:pt x="1386921" y="670600"/>
                  </a:lnTo>
                  <a:lnTo>
                    <a:pt x="1336845" y="746601"/>
                  </a:lnTo>
                  <a:lnTo>
                    <a:pt x="1276933" y="755542"/>
                  </a:lnTo>
                  <a:close/>
                  <a:moveTo>
                    <a:pt x="1226857" y="767166"/>
                  </a:moveTo>
                  <a:cubicBezTo>
                    <a:pt x="1233117" y="747495"/>
                    <a:pt x="1219703" y="736766"/>
                    <a:pt x="1208973" y="736766"/>
                  </a:cubicBezTo>
                  <a:cubicBezTo>
                    <a:pt x="1166945" y="736766"/>
                    <a:pt x="1115975" y="775213"/>
                    <a:pt x="1096302" y="827967"/>
                  </a:cubicBezTo>
                  <a:lnTo>
                    <a:pt x="1109716" y="827967"/>
                  </a:lnTo>
                  <a:cubicBezTo>
                    <a:pt x="1123129" y="808296"/>
                    <a:pt x="1146378" y="786837"/>
                    <a:pt x="1168733" y="783261"/>
                  </a:cubicBezTo>
                  <a:lnTo>
                    <a:pt x="1087360" y="994276"/>
                  </a:lnTo>
                  <a:cubicBezTo>
                    <a:pt x="1080207" y="1013947"/>
                    <a:pt x="1094514" y="1024676"/>
                    <a:pt x="1105244" y="1024676"/>
                  </a:cubicBezTo>
                  <a:cubicBezTo>
                    <a:pt x="1145484" y="1024676"/>
                    <a:pt x="1192877" y="986229"/>
                    <a:pt x="1212550" y="933475"/>
                  </a:cubicBezTo>
                  <a:lnTo>
                    <a:pt x="1199137" y="933475"/>
                  </a:lnTo>
                  <a:cubicBezTo>
                    <a:pt x="1185723" y="953146"/>
                    <a:pt x="1162474" y="974605"/>
                    <a:pt x="1140119" y="978182"/>
                  </a:cubicBezTo>
                  <a:close/>
                  <a:moveTo>
                    <a:pt x="1234905" y="683118"/>
                  </a:moveTo>
                  <a:cubicBezTo>
                    <a:pt x="1252789" y="683118"/>
                    <a:pt x="1267991" y="667917"/>
                    <a:pt x="1267991" y="650035"/>
                  </a:cubicBezTo>
                  <a:cubicBezTo>
                    <a:pt x="1267991" y="632152"/>
                    <a:pt x="1252789" y="616952"/>
                    <a:pt x="1234905" y="616952"/>
                  </a:cubicBezTo>
                  <a:cubicBezTo>
                    <a:pt x="1223280" y="616952"/>
                    <a:pt x="1212550" y="623211"/>
                    <a:pt x="1206290" y="633046"/>
                  </a:cubicBezTo>
                  <a:cubicBezTo>
                    <a:pt x="1200031" y="642882"/>
                    <a:pt x="1200031" y="656294"/>
                    <a:pt x="1206290" y="667023"/>
                  </a:cubicBezTo>
                  <a:cubicBezTo>
                    <a:pt x="1212550" y="676859"/>
                    <a:pt x="1223280" y="684012"/>
                    <a:pt x="1234905" y="683118"/>
                  </a:cubicBezTo>
                  <a:moveTo>
                    <a:pt x="975584" y="978182"/>
                  </a:moveTo>
                  <a:lnTo>
                    <a:pt x="1109716" y="622317"/>
                  </a:lnTo>
                  <a:lnTo>
                    <a:pt x="1105244" y="616058"/>
                  </a:lnTo>
                  <a:lnTo>
                    <a:pt x="1012247" y="626787"/>
                  </a:lnTo>
                  <a:lnTo>
                    <a:pt x="1012247" y="637517"/>
                  </a:lnTo>
                  <a:lnTo>
                    <a:pt x="1030131" y="650929"/>
                  </a:lnTo>
                  <a:cubicBezTo>
                    <a:pt x="1046227" y="663447"/>
                    <a:pt x="1040861" y="675070"/>
                    <a:pt x="1026554" y="715306"/>
                  </a:cubicBezTo>
                  <a:lnTo>
                    <a:pt x="924614" y="987123"/>
                  </a:lnTo>
                  <a:cubicBezTo>
                    <a:pt x="915672" y="1003217"/>
                    <a:pt x="927297" y="1022888"/>
                    <a:pt x="946075" y="1022888"/>
                  </a:cubicBezTo>
                  <a:cubicBezTo>
                    <a:pt x="988103" y="1022888"/>
                    <a:pt x="1033708" y="984440"/>
                    <a:pt x="1053380" y="931687"/>
                  </a:cubicBezTo>
                  <a:lnTo>
                    <a:pt x="1039967" y="931687"/>
                  </a:lnTo>
                  <a:cubicBezTo>
                    <a:pt x="1025660" y="952252"/>
                    <a:pt x="997045" y="973711"/>
                    <a:pt x="975584" y="978182"/>
                  </a:cubicBezTo>
                  <a:moveTo>
                    <a:pt x="701955" y="941522"/>
                  </a:moveTo>
                  <a:cubicBezTo>
                    <a:pt x="701955" y="876250"/>
                    <a:pt x="774387" y="787731"/>
                    <a:pt x="815520" y="787731"/>
                  </a:cubicBezTo>
                  <a:cubicBezTo>
                    <a:pt x="824462" y="787731"/>
                    <a:pt x="832510" y="788625"/>
                    <a:pt x="840558" y="791308"/>
                  </a:cubicBezTo>
                  <a:lnTo>
                    <a:pt x="797636" y="903968"/>
                  </a:lnTo>
                  <a:cubicBezTo>
                    <a:pt x="773492" y="933475"/>
                    <a:pt x="735935" y="969240"/>
                    <a:pt x="718051" y="969240"/>
                  </a:cubicBezTo>
                  <a:cubicBezTo>
                    <a:pt x="708215" y="970134"/>
                    <a:pt x="701955" y="961193"/>
                    <a:pt x="701955" y="941522"/>
                  </a:cubicBezTo>
                  <a:moveTo>
                    <a:pt x="924614" y="724248"/>
                  </a:moveTo>
                  <a:lnTo>
                    <a:pt x="902259" y="722459"/>
                  </a:lnTo>
                  <a:lnTo>
                    <a:pt x="877221" y="747495"/>
                  </a:lnTo>
                  <a:lnTo>
                    <a:pt x="872750" y="747495"/>
                  </a:lnTo>
                  <a:cubicBezTo>
                    <a:pt x="766339" y="747495"/>
                    <a:pt x="651880" y="879827"/>
                    <a:pt x="651880" y="984440"/>
                  </a:cubicBezTo>
                  <a:cubicBezTo>
                    <a:pt x="651880" y="1008582"/>
                    <a:pt x="665293" y="1024676"/>
                    <a:pt x="691225" y="1024676"/>
                  </a:cubicBezTo>
                  <a:cubicBezTo>
                    <a:pt x="722522" y="1024676"/>
                    <a:pt x="752925" y="979970"/>
                    <a:pt x="787800" y="932581"/>
                  </a:cubicBezTo>
                  <a:lnTo>
                    <a:pt x="786011" y="949569"/>
                  </a:lnTo>
                  <a:cubicBezTo>
                    <a:pt x="781540" y="997852"/>
                    <a:pt x="796742" y="1024676"/>
                    <a:pt x="821780" y="1024676"/>
                  </a:cubicBezTo>
                  <a:cubicBezTo>
                    <a:pt x="851289" y="1024676"/>
                    <a:pt x="878115" y="978182"/>
                    <a:pt x="898682" y="933475"/>
                  </a:cubicBezTo>
                  <a:lnTo>
                    <a:pt x="885269" y="933475"/>
                  </a:lnTo>
                  <a:cubicBezTo>
                    <a:pt x="870961" y="954040"/>
                    <a:pt x="857548" y="966558"/>
                    <a:pt x="846818" y="966558"/>
                  </a:cubicBezTo>
                  <a:cubicBezTo>
                    <a:pt x="836087" y="966558"/>
                    <a:pt x="828039" y="945993"/>
                    <a:pt x="846818" y="903968"/>
                  </a:cubicBezTo>
                  <a:close/>
                  <a:moveTo>
                    <a:pt x="406866" y="1075642"/>
                  </a:moveTo>
                  <a:cubicBezTo>
                    <a:pt x="406866" y="1047924"/>
                    <a:pt x="433692" y="1030041"/>
                    <a:pt x="472143" y="1014841"/>
                  </a:cubicBezTo>
                  <a:cubicBezTo>
                    <a:pt x="484662" y="1021100"/>
                    <a:pt x="504335" y="1028253"/>
                    <a:pt x="529373" y="1036300"/>
                  </a:cubicBezTo>
                  <a:cubicBezTo>
                    <a:pt x="569612" y="1049712"/>
                    <a:pt x="584814" y="1055077"/>
                    <a:pt x="584814" y="1066701"/>
                  </a:cubicBezTo>
                  <a:cubicBezTo>
                    <a:pt x="584814" y="1092631"/>
                    <a:pt x="548151" y="1112301"/>
                    <a:pt x="481085" y="1112301"/>
                  </a:cubicBezTo>
                  <a:cubicBezTo>
                    <a:pt x="431010" y="1113196"/>
                    <a:pt x="406866" y="1102466"/>
                    <a:pt x="406866" y="1075642"/>
                  </a:cubicBezTo>
                  <a:moveTo>
                    <a:pt x="516854" y="904863"/>
                  </a:moveTo>
                  <a:cubicBezTo>
                    <a:pt x="498970" y="904863"/>
                    <a:pt x="492710" y="889662"/>
                    <a:pt x="492710" y="872674"/>
                  </a:cubicBezTo>
                  <a:cubicBezTo>
                    <a:pt x="492710" y="819920"/>
                    <a:pt x="517748" y="756437"/>
                    <a:pt x="557988" y="756437"/>
                  </a:cubicBezTo>
                  <a:cubicBezTo>
                    <a:pt x="575872" y="756437"/>
                    <a:pt x="582131" y="771637"/>
                    <a:pt x="582131" y="788625"/>
                  </a:cubicBezTo>
                  <a:cubicBezTo>
                    <a:pt x="582131" y="840485"/>
                    <a:pt x="556199" y="904863"/>
                    <a:pt x="516854" y="904863"/>
                  </a:cubicBezTo>
                  <a:moveTo>
                    <a:pt x="631313" y="1049712"/>
                  </a:moveTo>
                  <a:cubicBezTo>
                    <a:pt x="631313" y="1015735"/>
                    <a:pt x="600910" y="1003217"/>
                    <a:pt x="551728" y="988911"/>
                  </a:cubicBezTo>
                  <a:cubicBezTo>
                    <a:pt x="509700" y="976393"/>
                    <a:pt x="490027" y="972817"/>
                    <a:pt x="490027" y="958511"/>
                  </a:cubicBezTo>
                  <a:cubicBezTo>
                    <a:pt x="490027" y="947781"/>
                    <a:pt x="498970" y="934369"/>
                    <a:pt x="516854" y="924534"/>
                  </a:cubicBezTo>
                  <a:cubicBezTo>
                    <a:pt x="586602" y="920957"/>
                    <a:pt x="630419" y="858368"/>
                    <a:pt x="630419" y="802931"/>
                  </a:cubicBezTo>
                  <a:cubicBezTo>
                    <a:pt x="630419" y="793096"/>
                    <a:pt x="628630" y="784155"/>
                    <a:pt x="625948" y="776107"/>
                  </a:cubicBezTo>
                  <a:lnTo>
                    <a:pt x="673341" y="776107"/>
                  </a:lnTo>
                  <a:lnTo>
                    <a:pt x="682283" y="745707"/>
                  </a:lnTo>
                  <a:lnTo>
                    <a:pt x="601804" y="745707"/>
                  </a:lnTo>
                  <a:cubicBezTo>
                    <a:pt x="591073" y="738554"/>
                    <a:pt x="577660" y="734977"/>
                    <a:pt x="562459" y="734977"/>
                  </a:cubicBezTo>
                  <a:cubicBezTo>
                    <a:pt x="489133" y="734977"/>
                    <a:pt x="441740" y="799355"/>
                    <a:pt x="441740" y="856579"/>
                  </a:cubicBezTo>
                  <a:cubicBezTo>
                    <a:pt x="441740" y="893239"/>
                    <a:pt x="463201" y="918275"/>
                    <a:pt x="497181" y="922745"/>
                  </a:cubicBezTo>
                  <a:cubicBezTo>
                    <a:pt x="463201" y="938840"/>
                    <a:pt x="443529" y="955828"/>
                    <a:pt x="443529" y="977287"/>
                  </a:cubicBezTo>
                  <a:cubicBezTo>
                    <a:pt x="443529" y="989805"/>
                    <a:pt x="448000" y="998747"/>
                    <a:pt x="458730" y="1006794"/>
                  </a:cubicBezTo>
                  <a:cubicBezTo>
                    <a:pt x="380040" y="1030041"/>
                    <a:pt x="347848" y="1059548"/>
                    <a:pt x="347848" y="1093525"/>
                  </a:cubicBezTo>
                  <a:cubicBezTo>
                    <a:pt x="347848" y="1130184"/>
                    <a:pt x="396135" y="1145384"/>
                    <a:pt x="453365" y="1145384"/>
                  </a:cubicBezTo>
                  <a:cubicBezTo>
                    <a:pt x="549940" y="1146279"/>
                    <a:pt x="631313" y="1093525"/>
                    <a:pt x="631313" y="1049712"/>
                  </a:cubicBezTo>
                  <a:moveTo>
                    <a:pt x="266475" y="835120"/>
                  </a:moveTo>
                  <a:cubicBezTo>
                    <a:pt x="301349" y="835120"/>
                    <a:pt x="302243" y="850321"/>
                    <a:pt x="296878" y="888768"/>
                  </a:cubicBezTo>
                  <a:lnTo>
                    <a:pt x="317445" y="888768"/>
                  </a:lnTo>
                  <a:lnTo>
                    <a:pt x="363944" y="760907"/>
                  </a:lnTo>
                  <a:lnTo>
                    <a:pt x="343377" y="760907"/>
                  </a:lnTo>
                  <a:cubicBezTo>
                    <a:pt x="325493" y="791308"/>
                    <a:pt x="312080" y="814555"/>
                    <a:pt x="273628" y="814555"/>
                  </a:cubicBezTo>
                  <a:lnTo>
                    <a:pt x="195832" y="814555"/>
                  </a:lnTo>
                  <a:lnTo>
                    <a:pt x="234283" y="709942"/>
                  </a:lnTo>
                  <a:cubicBezTo>
                    <a:pt x="247696" y="672388"/>
                    <a:pt x="254850" y="665235"/>
                    <a:pt x="302243" y="665235"/>
                  </a:cubicBezTo>
                  <a:lnTo>
                    <a:pt x="336223" y="665235"/>
                  </a:lnTo>
                  <a:cubicBezTo>
                    <a:pt x="385405" y="665235"/>
                    <a:pt x="391664" y="678647"/>
                    <a:pt x="391664" y="730507"/>
                  </a:cubicBezTo>
                  <a:lnTo>
                    <a:pt x="411337" y="730507"/>
                  </a:lnTo>
                  <a:lnTo>
                    <a:pt x="427433" y="643776"/>
                  </a:lnTo>
                  <a:lnTo>
                    <a:pt x="135026" y="643776"/>
                  </a:lnTo>
                  <a:lnTo>
                    <a:pt x="129661" y="659870"/>
                  </a:lnTo>
                  <a:cubicBezTo>
                    <a:pt x="185996" y="671494"/>
                    <a:pt x="191361" y="676859"/>
                    <a:pt x="165429" y="750178"/>
                  </a:cubicBezTo>
                  <a:lnTo>
                    <a:pt x="107305" y="908439"/>
                  </a:lnTo>
                  <a:cubicBezTo>
                    <a:pt x="80479" y="980864"/>
                    <a:pt x="69748" y="987123"/>
                    <a:pt x="4471" y="998747"/>
                  </a:cubicBezTo>
                  <a:lnTo>
                    <a:pt x="0" y="1014841"/>
                  </a:lnTo>
                  <a:lnTo>
                    <a:pt x="325493" y="1014841"/>
                  </a:lnTo>
                  <a:lnTo>
                    <a:pt x="383616" y="922745"/>
                  </a:lnTo>
                  <a:lnTo>
                    <a:pt x="361261" y="922745"/>
                  </a:lnTo>
                  <a:cubicBezTo>
                    <a:pt x="323704" y="960299"/>
                    <a:pt x="285253" y="993382"/>
                    <a:pt x="212822" y="993382"/>
                  </a:cubicBezTo>
                  <a:cubicBezTo>
                    <a:pt x="126084" y="993382"/>
                    <a:pt x="134132" y="988911"/>
                    <a:pt x="162746" y="908439"/>
                  </a:cubicBezTo>
                  <a:lnTo>
                    <a:pt x="189573" y="836014"/>
                  </a:lnTo>
                  <a:lnTo>
                    <a:pt x="266475" y="836014"/>
                  </a:lnTo>
                  <a:close/>
                  <a:moveTo>
                    <a:pt x="308503" y="616952"/>
                  </a:moveTo>
                  <a:lnTo>
                    <a:pt x="391664" y="556151"/>
                  </a:lnTo>
                  <a:lnTo>
                    <a:pt x="391664" y="545421"/>
                  </a:lnTo>
                  <a:lnTo>
                    <a:pt x="336223" y="545421"/>
                  </a:lnTo>
                  <a:lnTo>
                    <a:pt x="287042" y="616952"/>
                  </a:lnTo>
                  <a:close/>
                  <a:moveTo>
                    <a:pt x="1551456" y="160050"/>
                  </a:moveTo>
                  <a:cubicBezTo>
                    <a:pt x="1571128" y="160050"/>
                    <a:pt x="1588118" y="175250"/>
                    <a:pt x="1579176" y="210121"/>
                  </a:cubicBezTo>
                  <a:lnTo>
                    <a:pt x="1488861" y="234263"/>
                  </a:lnTo>
                  <a:cubicBezTo>
                    <a:pt x="1503168" y="190450"/>
                    <a:pt x="1529995" y="160050"/>
                    <a:pt x="1551456" y="160050"/>
                  </a:cubicBezTo>
                  <a:moveTo>
                    <a:pt x="1601531" y="306688"/>
                  </a:moveTo>
                  <a:lnTo>
                    <a:pt x="1583647" y="306688"/>
                  </a:lnTo>
                  <a:cubicBezTo>
                    <a:pt x="1561292" y="333512"/>
                    <a:pt x="1536254" y="354971"/>
                    <a:pt x="1512110" y="354971"/>
                  </a:cubicBezTo>
                  <a:cubicBezTo>
                    <a:pt x="1487072" y="354971"/>
                    <a:pt x="1474554" y="339771"/>
                    <a:pt x="1474554" y="306688"/>
                  </a:cubicBezTo>
                  <a:cubicBezTo>
                    <a:pt x="1474554" y="293276"/>
                    <a:pt x="1476342" y="278970"/>
                    <a:pt x="1479025" y="266452"/>
                  </a:cubicBezTo>
                  <a:lnTo>
                    <a:pt x="1625675" y="218168"/>
                  </a:lnTo>
                  <a:cubicBezTo>
                    <a:pt x="1654290" y="150214"/>
                    <a:pt x="1619416" y="120708"/>
                    <a:pt x="1579176" y="120708"/>
                  </a:cubicBezTo>
                  <a:cubicBezTo>
                    <a:pt x="1509428" y="120708"/>
                    <a:pt x="1430737" y="242310"/>
                    <a:pt x="1430737" y="337982"/>
                  </a:cubicBezTo>
                  <a:cubicBezTo>
                    <a:pt x="1430737" y="383583"/>
                    <a:pt x="1452198" y="408619"/>
                    <a:pt x="1486178" y="408619"/>
                  </a:cubicBezTo>
                  <a:cubicBezTo>
                    <a:pt x="1526418" y="408619"/>
                    <a:pt x="1567551" y="370171"/>
                    <a:pt x="1601531" y="306688"/>
                  </a:cubicBezTo>
                  <a:moveTo>
                    <a:pt x="1578282" y="88519"/>
                  </a:moveTo>
                  <a:lnTo>
                    <a:pt x="1661444" y="12518"/>
                  </a:lnTo>
                  <a:lnTo>
                    <a:pt x="1661444" y="1788"/>
                  </a:lnTo>
                  <a:lnTo>
                    <a:pt x="1606002" y="1788"/>
                  </a:lnTo>
                  <a:lnTo>
                    <a:pt x="1556821" y="89413"/>
                  </a:lnTo>
                  <a:lnTo>
                    <a:pt x="1578282" y="89413"/>
                  </a:lnTo>
                  <a:close/>
                  <a:moveTo>
                    <a:pt x="1266202" y="160944"/>
                  </a:moveTo>
                  <a:lnTo>
                    <a:pt x="1315384" y="160944"/>
                  </a:lnTo>
                  <a:lnTo>
                    <a:pt x="1238482" y="371959"/>
                  </a:lnTo>
                  <a:cubicBezTo>
                    <a:pt x="1231328" y="389842"/>
                    <a:pt x="1241165" y="407725"/>
                    <a:pt x="1259943" y="407725"/>
                  </a:cubicBezTo>
                  <a:cubicBezTo>
                    <a:pt x="1314490" y="407725"/>
                    <a:pt x="1380661" y="361230"/>
                    <a:pt x="1404805" y="295064"/>
                  </a:cubicBezTo>
                  <a:lnTo>
                    <a:pt x="1391392" y="295064"/>
                  </a:lnTo>
                  <a:cubicBezTo>
                    <a:pt x="1371719" y="322782"/>
                    <a:pt x="1328797" y="353183"/>
                    <a:pt x="1296606" y="359441"/>
                  </a:cubicBezTo>
                  <a:lnTo>
                    <a:pt x="1367248" y="160944"/>
                  </a:lnTo>
                  <a:lnTo>
                    <a:pt x="1439679" y="160944"/>
                  </a:lnTo>
                  <a:lnTo>
                    <a:pt x="1448621" y="130543"/>
                  </a:lnTo>
                  <a:lnTo>
                    <a:pt x="1377979" y="130543"/>
                  </a:lnTo>
                  <a:lnTo>
                    <a:pt x="1404805" y="54542"/>
                  </a:lnTo>
                  <a:lnTo>
                    <a:pt x="1377085" y="54542"/>
                  </a:lnTo>
                  <a:lnTo>
                    <a:pt x="1327009" y="130543"/>
                  </a:lnTo>
                  <a:lnTo>
                    <a:pt x="1267097" y="138591"/>
                  </a:lnTo>
                  <a:lnTo>
                    <a:pt x="1267097" y="160944"/>
                  </a:lnTo>
                  <a:close/>
                  <a:moveTo>
                    <a:pt x="1241165" y="185086"/>
                  </a:moveTo>
                  <a:cubicBezTo>
                    <a:pt x="1251001" y="150214"/>
                    <a:pt x="1245636" y="120708"/>
                    <a:pt x="1219703" y="120708"/>
                  </a:cubicBezTo>
                  <a:cubicBezTo>
                    <a:pt x="1186618" y="120708"/>
                    <a:pt x="1175887" y="143061"/>
                    <a:pt x="1143696" y="212804"/>
                  </a:cubicBezTo>
                  <a:lnTo>
                    <a:pt x="1143696" y="173462"/>
                  </a:lnTo>
                  <a:cubicBezTo>
                    <a:pt x="1143696" y="145744"/>
                    <a:pt x="1134753" y="120708"/>
                    <a:pt x="1109716" y="120708"/>
                  </a:cubicBezTo>
                  <a:cubicBezTo>
                    <a:pt x="1080207" y="120708"/>
                    <a:pt x="1053380" y="167203"/>
                    <a:pt x="1031919" y="211910"/>
                  </a:cubicBezTo>
                  <a:lnTo>
                    <a:pt x="1045332" y="211910"/>
                  </a:lnTo>
                  <a:cubicBezTo>
                    <a:pt x="1059640" y="191344"/>
                    <a:pt x="1073053" y="178827"/>
                    <a:pt x="1083783" y="178827"/>
                  </a:cubicBezTo>
                  <a:cubicBezTo>
                    <a:pt x="1096302" y="178827"/>
                    <a:pt x="1103456" y="198498"/>
                    <a:pt x="1083783" y="242310"/>
                  </a:cubicBezTo>
                  <a:lnTo>
                    <a:pt x="1026554" y="369277"/>
                  </a:lnTo>
                  <a:cubicBezTo>
                    <a:pt x="1015823" y="393419"/>
                    <a:pt x="1027448" y="408619"/>
                    <a:pt x="1050698" y="408619"/>
                  </a:cubicBezTo>
                  <a:cubicBezTo>
                    <a:pt x="1065005" y="408619"/>
                    <a:pt x="1071264" y="405042"/>
                    <a:pt x="1077524" y="389842"/>
                  </a:cubicBezTo>
                  <a:lnTo>
                    <a:pt x="1133859" y="241416"/>
                  </a:lnTo>
                  <a:cubicBezTo>
                    <a:pt x="1149955" y="221745"/>
                    <a:pt x="1164262" y="204756"/>
                    <a:pt x="1182147" y="185980"/>
                  </a:cubicBezTo>
                  <a:lnTo>
                    <a:pt x="1241165" y="185980"/>
                  </a:lnTo>
                  <a:close/>
                  <a:moveTo>
                    <a:pt x="929085" y="160050"/>
                  </a:moveTo>
                  <a:cubicBezTo>
                    <a:pt x="948758" y="160050"/>
                    <a:pt x="965748" y="175250"/>
                    <a:pt x="956805" y="210121"/>
                  </a:cubicBezTo>
                  <a:lnTo>
                    <a:pt x="866490" y="234263"/>
                  </a:lnTo>
                  <a:cubicBezTo>
                    <a:pt x="880798" y="190450"/>
                    <a:pt x="907624" y="160050"/>
                    <a:pt x="929085" y="160050"/>
                  </a:cubicBezTo>
                  <a:moveTo>
                    <a:pt x="979161" y="306688"/>
                  </a:moveTo>
                  <a:lnTo>
                    <a:pt x="961277" y="306688"/>
                  </a:lnTo>
                  <a:cubicBezTo>
                    <a:pt x="938921" y="333512"/>
                    <a:pt x="913883" y="354971"/>
                    <a:pt x="889740" y="354971"/>
                  </a:cubicBezTo>
                  <a:cubicBezTo>
                    <a:pt x="864702" y="354971"/>
                    <a:pt x="852183" y="339771"/>
                    <a:pt x="852183" y="306688"/>
                  </a:cubicBezTo>
                  <a:cubicBezTo>
                    <a:pt x="852183" y="293276"/>
                    <a:pt x="853971" y="278970"/>
                    <a:pt x="856654" y="266452"/>
                  </a:cubicBezTo>
                  <a:lnTo>
                    <a:pt x="1003304" y="218168"/>
                  </a:lnTo>
                  <a:cubicBezTo>
                    <a:pt x="1031919" y="150214"/>
                    <a:pt x="997939" y="120708"/>
                    <a:pt x="956805" y="120708"/>
                  </a:cubicBezTo>
                  <a:cubicBezTo>
                    <a:pt x="887057" y="120708"/>
                    <a:pt x="808367" y="242310"/>
                    <a:pt x="808367" y="337982"/>
                  </a:cubicBezTo>
                  <a:cubicBezTo>
                    <a:pt x="808367" y="383583"/>
                    <a:pt x="829828" y="408619"/>
                    <a:pt x="863808" y="408619"/>
                  </a:cubicBezTo>
                  <a:cubicBezTo>
                    <a:pt x="904047" y="408619"/>
                    <a:pt x="945181" y="370171"/>
                    <a:pt x="979161" y="306688"/>
                  </a:cubicBezTo>
                  <a:moveTo>
                    <a:pt x="637572" y="365700"/>
                  </a:moveTo>
                  <a:cubicBezTo>
                    <a:pt x="623265" y="365700"/>
                    <a:pt x="602698" y="352288"/>
                    <a:pt x="602698" y="340665"/>
                  </a:cubicBezTo>
                  <a:cubicBezTo>
                    <a:pt x="602698" y="337088"/>
                    <a:pt x="608958" y="320100"/>
                    <a:pt x="617005" y="299535"/>
                  </a:cubicBezTo>
                  <a:lnTo>
                    <a:pt x="640255" y="236945"/>
                  </a:lnTo>
                  <a:cubicBezTo>
                    <a:pt x="665293" y="206545"/>
                    <a:pt x="704638" y="173462"/>
                    <a:pt x="726993" y="173462"/>
                  </a:cubicBezTo>
                  <a:cubicBezTo>
                    <a:pt x="740406" y="173462"/>
                    <a:pt x="750243" y="182403"/>
                    <a:pt x="750243" y="201180"/>
                  </a:cubicBezTo>
                  <a:cubicBezTo>
                    <a:pt x="749349" y="260193"/>
                    <a:pt x="695696" y="365700"/>
                    <a:pt x="637572" y="365700"/>
                  </a:cubicBezTo>
                  <a:moveTo>
                    <a:pt x="800319" y="178827"/>
                  </a:moveTo>
                  <a:cubicBezTo>
                    <a:pt x="800319" y="135908"/>
                    <a:pt x="789588" y="119814"/>
                    <a:pt x="759185" y="119814"/>
                  </a:cubicBezTo>
                  <a:cubicBezTo>
                    <a:pt x="721628" y="119814"/>
                    <a:pt x="686754" y="160050"/>
                    <a:pt x="650985" y="208333"/>
                  </a:cubicBezTo>
                  <a:lnTo>
                    <a:pt x="726099" y="6259"/>
                  </a:lnTo>
                  <a:lnTo>
                    <a:pt x="721628" y="0"/>
                  </a:lnTo>
                  <a:lnTo>
                    <a:pt x="628630" y="10730"/>
                  </a:lnTo>
                  <a:lnTo>
                    <a:pt x="628630" y="21459"/>
                  </a:lnTo>
                  <a:lnTo>
                    <a:pt x="646514" y="34871"/>
                  </a:lnTo>
                  <a:cubicBezTo>
                    <a:pt x="662610" y="47389"/>
                    <a:pt x="657245" y="59907"/>
                    <a:pt x="642938" y="99249"/>
                  </a:cubicBezTo>
                  <a:lnTo>
                    <a:pt x="561564" y="312947"/>
                  </a:lnTo>
                  <a:cubicBezTo>
                    <a:pt x="554411" y="330829"/>
                    <a:pt x="546363" y="352288"/>
                    <a:pt x="546363" y="357653"/>
                  </a:cubicBezTo>
                  <a:cubicBezTo>
                    <a:pt x="546363" y="382689"/>
                    <a:pt x="580343" y="406831"/>
                    <a:pt x="611640" y="406831"/>
                  </a:cubicBezTo>
                  <a:cubicBezTo>
                    <a:pt x="682283" y="408619"/>
                    <a:pt x="800319" y="278970"/>
                    <a:pt x="800319" y="178827"/>
                  </a:cubicBezTo>
                  <a:moveTo>
                    <a:pt x="525796" y="151108"/>
                  </a:moveTo>
                  <a:cubicBezTo>
                    <a:pt x="531161" y="131438"/>
                    <a:pt x="518642" y="120708"/>
                    <a:pt x="507912" y="120708"/>
                  </a:cubicBezTo>
                  <a:cubicBezTo>
                    <a:pt x="465884" y="120708"/>
                    <a:pt x="414914" y="159156"/>
                    <a:pt x="395241" y="211910"/>
                  </a:cubicBezTo>
                  <a:lnTo>
                    <a:pt x="408654" y="211910"/>
                  </a:lnTo>
                  <a:cubicBezTo>
                    <a:pt x="422067" y="192239"/>
                    <a:pt x="445317" y="170779"/>
                    <a:pt x="467672" y="167203"/>
                  </a:cubicBezTo>
                  <a:lnTo>
                    <a:pt x="386299" y="378218"/>
                  </a:lnTo>
                  <a:cubicBezTo>
                    <a:pt x="379145" y="397889"/>
                    <a:pt x="393453" y="408619"/>
                    <a:pt x="404183" y="408619"/>
                  </a:cubicBezTo>
                  <a:cubicBezTo>
                    <a:pt x="444423" y="408619"/>
                    <a:pt x="491816" y="370171"/>
                    <a:pt x="511489" y="317417"/>
                  </a:cubicBezTo>
                  <a:lnTo>
                    <a:pt x="498075" y="317417"/>
                  </a:lnTo>
                  <a:cubicBezTo>
                    <a:pt x="484662" y="337088"/>
                    <a:pt x="461413" y="358547"/>
                    <a:pt x="439057" y="362124"/>
                  </a:cubicBezTo>
                  <a:close/>
                  <a:moveTo>
                    <a:pt x="534738" y="67060"/>
                  </a:moveTo>
                  <a:cubicBezTo>
                    <a:pt x="552622" y="67060"/>
                    <a:pt x="567824" y="51860"/>
                    <a:pt x="567824" y="33977"/>
                  </a:cubicBezTo>
                  <a:cubicBezTo>
                    <a:pt x="567824" y="16094"/>
                    <a:pt x="552622" y="894"/>
                    <a:pt x="534738" y="894"/>
                  </a:cubicBezTo>
                  <a:cubicBezTo>
                    <a:pt x="523113" y="894"/>
                    <a:pt x="512383" y="7153"/>
                    <a:pt x="506123" y="16989"/>
                  </a:cubicBezTo>
                  <a:cubicBezTo>
                    <a:pt x="499864" y="26824"/>
                    <a:pt x="499864" y="40236"/>
                    <a:pt x="506123" y="50966"/>
                  </a:cubicBezTo>
                  <a:cubicBezTo>
                    <a:pt x="512383" y="60801"/>
                    <a:pt x="523113" y="67954"/>
                    <a:pt x="534738" y="67060"/>
                  </a:cubicBezTo>
                  <a:moveTo>
                    <a:pt x="328175" y="26824"/>
                  </a:moveTo>
                  <a:lnTo>
                    <a:pt x="135026" y="26824"/>
                  </a:lnTo>
                  <a:lnTo>
                    <a:pt x="129661" y="42918"/>
                  </a:lnTo>
                  <a:cubicBezTo>
                    <a:pt x="185996" y="54542"/>
                    <a:pt x="191361" y="59907"/>
                    <a:pt x="165429" y="133226"/>
                  </a:cubicBezTo>
                  <a:lnTo>
                    <a:pt x="107305" y="291487"/>
                  </a:lnTo>
                  <a:cubicBezTo>
                    <a:pt x="80479" y="363912"/>
                    <a:pt x="69748" y="370171"/>
                    <a:pt x="4471" y="381795"/>
                  </a:cubicBezTo>
                  <a:lnTo>
                    <a:pt x="0" y="397889"/>
                  </a:lnTo>
                  <a:lnTo>
                    <a:pt x="293301" y="397889"/>
                  </a:lnTo>
                  <a:lnTo>
                    <a:pt x="356790" y="284334"/>
                  </a:lnTo>
                  <a:lnTo>
                    <a:pt x="334435" y="284334"/>
                  </a:lnTo>
                  <a:cubicBezTo>
                    <a:pt x="297772" y="324570"/>
                    <a:pt x="255744" y="375536"/>
                    <a:pt x="190467" y="375536"/>
                  </a:cubicBezTo>
                  <a:cubicBezTo>
                    <a:pt x="141285" y="375536"/>
                    <a:pt x="134132" y="366595"/>
                    <a:pt x="161852" y="290593"/>
                  </a:cubicBezTo>
                  <a:lnTo>
                    <a:pt x="219976" y="132332"/>
                  </a:lnTo>
                  <a:cubicBezTo>
                    <a:pt x="246802" y="59907"/>
                    <a:pt x="257533" y="53648"/>
                    <a:pt x="322810" y="42024"/>
                  </a:cubicBezTo>
                  <a:close/>
                </a:path>
              </a:pathLst>
            </a:custGeom>
            <a:solidFill>
              <a:srgbClr val="000000"/>
            </a:solidFill>
            <a:ln w="893" cap="flat">
              <a:noFill/>
              <a:prstDash val="solid"/>
              <a:miter/>
            </a:ln>
          </p:spPr>
          <p:txBody>
            <a:bodyPr rtlCol="0" anchor="ctr"/>
            <a:lstStyle/>
            <a:p>
              <a:endParaRPr lang="fr-FR"/>
            </a:p>
          </p:txBody>
        </p:sp>
      </p:grpSp>
      <p:cxnSp>
        <p:nvCxnSpPr>
          <p:cNvPr id="105" name="Connecteur droit 104">
            <a:extLst>
              <a:ext uri="{FF2B5EF4-FFF2-40B4-BE49-F238E27FC236}">
                <a16:creationId xmlns:a16="http://schemas.microsoft.com/office/drawing/2014/main" id="{6F701B75-FA18-D27B-8120-48DEC9CB8B65}"/>
              </a:ext>
            </a:extLst>
          </p:cNvPr>
          <p:cNvCxnSpPr>
            <a:cxnSpLocks/>
          </p:cNvCxnSpPr>
          <p:nvPr userDrawn="1"/>
        </p:nvCxnSpPr>
        <p:spPr>
          <a:xfrm flipH="1">
            <a:off x="357115" y="6149975"/>
            <a:ext cx="3047" cy="708024"/>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Espace réservé pour une image  8">
            <a:extLst>
              <a:ext uri="{FF2B5EF4-FFF2-40B4-BE49-F238E27FC236}">
                <a16:creationId xmlns:a16="http://schemas.microsoft.com/office/drawing/2014/main" id="{80D71F61-AF76-A274-30DB-04E83A235FB6}"/>
              </a:ext>
            </a:extLst>
          </p:cNvPr>
          <p:cNvSpPr>
            <a:spLocks noGrp="1"/>
          </p:cNvSpPr>
          <p:nvPr>
            <p:ph type="pic" sz="quarter" idx="13"/>
          </p:nvPr>
        </p:nvSpPr>
        <p:spPr>
          <a:xfrm>
            <a:off x="346075" y="1806575"/>
            <a:ext cx="2133600" cy="2024274"/>
          </a:xfrm>
          <a:solidFill>
            <a:schemeClr val="bg1">
              <a:lumMod val="85000"/>
            </a:schemeClr>
          </a:solidFill>
        </p:spPr>
        <p:txBody>
          <a:bodyPr/>
          <a:lstStyle/>
          <a:p>
            <a:endParaRPr lang="fr-FR"/>
          </a:p>
        </p:txBody>
      </p:sp>
      <p:sp>
        <p:nvSpPr>
          <p:cNvPr id="10" name="Espace réservé pour une image  8">
            <a:extLst>
              <a:ext uri="{FF2B5EF4-FFF2-40B4-BE49-F238E27FC236}">
                <a16:creationId xmlns:a16="http://schemas.microsoft.com/office/drawing/2014/main" id="{8F7A684E-5491-17A1-88FE-6C92F0271CD6}"/>
              </a:ext>
            </a:extLst>
          </p:cNvPr>
          <p:cNvSpPr>
            <a:spLocks noGrp="1"/>
          </p:cNvSpPr>
          <p:nvPr>
            <p:ph type="pic" sz="quarter" idx="14"/>
          </p:nvPr>
        </p:nvSpPr>
        <p:spPr>
          <a:xfrm>
            <a:off x="2659698" y="1806575"/>
            <a:ext cx="2133600" cy="2024274"/>
          </a:xfrm>
          <a:solidFill>
            <a:schemeClr val="bg1">
              <a:lumMod val="85000"/>
            </a:schemeClr>
          </a:solidFill>
        </p:spPr>
        <p:txBody>
          <a:bodyPr/>
          <a:lstStyle/>
          <a:p>
            <a:endParaRPr lang="fr-FR"/>
          </a:p>
        </p:txBody>
      </p:sp>
      <p:sp>
        <p:nvSpPr>
          <p:cNvPr id="14" name="Espace réservé pour une image  8">
            <a:extLst>
              <a:ext uri="{FF2B5EF4-FFF2-40B4-BE49-F238E27FC236}">
                <a16:creationId xmlns:a16="http://schemas.microsoft.com/office/drawing/2014/main" id="{6129476B-56C5-F74F-2762-D2181C4D2543}"/>
              </a:ext>
            </a:extLst>
          </p:cNvPr>
          <p:cNvSpPr>
            <a:spLocks noGrp="1"/>
          </p:cNvSpPr>
          <p:nvPr>
            <p:ph type="pic" sz="quarter" idx="15"/>
          </p:nvPr>
        </p:nvSpPr>
        <p:spPr>
          <a:xfrm>
            <a:off x="4945620" y="1806575"/>
            <a:ext cx="2133600" cy="2024274"/>
          </a:xfrm>
          <a:solidFill>
            <a:schemeClr val="bg1">
              <a:lumMod val="85000"/>
            </a:schemeClr>
          </a:solidFill>
        </p:spPr>
        <p:txBody>
          <a:bodyPr/>
          <a:lstStyle/>
          <a:p>
            <a:endParaRPr lang="fr-FR"/>
          </a:p>
        </p:txBody>
      </p:sp>
      <p:sp>
        <p:nvSpPr>
          <p:cNvPr id="15" name="Espace réservé pour une image  8">
            <a:extLst>
              <a:ext uri="{FF2B5EF4-FFF2-40B4-BE49-F238E27FC236}">
                <a16:creationId xmlns:a16="http://schemas.microsoft.com/office/drawing/2014/main" id="{B90BC7AA-B892-80AE-8FDF-D1D82153A835}"/>
              </a:ext>
            </a:extLst>
          </p:cNvPr>
          <p:cNvSpPr>
            <a:spLocks noGrp="1"/>
          </p:cNvSpPr>
          <p:nvPr>
            <p:ph type="pic" sz="quarter" idx="16"/>
          </p:nvPr>
        </p:nvSpPr>
        <p:spPr>
          <a:xfrm>
            <a:off x="7231541" y="1811465"/>
            <a:ext cx="2133600" cy="2024274"/>
          </a:xfrm>
          <a:solidFill>
            <a:schemeClr val="bg1">
              <a:lumMod val="85000"/>
            </a:schemeClr>
          </a:solidFill>
        </p:spPr>
        <p:txBody>
          <a:bodyPr/>
          <a:lstStyle/>
          <a:p>
            <a:endParaRPr lang="fr-FR"/>
          </a:p>
        </p:txBody>
      </p:sp>
      <p:sp>
        <p:nvSpPr>
          <p:cNvPr id="16" name="Espace réservé pour une image  8">
            <a:extLst>
              <a:ext uri="{FF2B5EF4-FFF2-40B4-BE49-F238E27FC236}">
                <a16:creationId xmlns:a16="http://schemas.microsoft.com/office/drawing/2014/main" id="{219E2CBD-6589-9A19-4A08-A76E573BF539}"/>
              </a:ext>
            </a:extLst>
          </p:cNvPr>
          <p:cNvSpPr>
            <a:spLocks noGrp="1"/>
          </p:cNvSpPr>
          <p:nvPr>
            <p:ph type="pic" sz="quarter" idx="17"/>
          </p:nvPr>
        </p:nvSpPr>
        <p:spPr>
          <a:xfrm>
            <a:off x="9517463" y="1806575"/>
            <a:ext cx="2133600" cy="2024274"/>
          </a:xfrm>
          <a:solidFill>
            <a:schemeClr val="bg1">
              <a:lumMod val="85000"/>
            </a:schemeClr>
          </a:solidFill>
        </p:spPr>
        <p:txBody>
          <a:bodyPr/>
          <a:lstStyle/>
          <a:p>
            <a:endParaRPr lang="fr-FR"/>
          </a:p>
        </p:txBody>
      </p:sp>
      <p:sp>
        <p:nvSpPr>
          <p:cNvPr id="22" name="Espace réservé pour une image  8">
            <a:extLst>
              <a:ext uri="{FF2B5EF4-FFF2-40B4-BE49-F238E27FC236}">
                <a16:creationId xmlns:a16="http://schemas.microsoft.com/office/drawing/2014/main" id="{9FA58EE9-4831-7F71-EF32-465E3F6589B7}"/>
              </a:ext>
            </a:extLst>
          </p:cNvPr>
          <p:cNvSpPr>
            <a:spLocks noGrp="1"/>
          </p:cNvSpPr>
          <p:nvPr>
            <p:ph type="pic" sz="quarter" idx="18"/>
          </p:nvPr>
        </p:nvSpPr>
        <p:spPr>
          <a:xfrm>
            <a:off x="346075" y="3963466"/>
            <a:ext cx="2133600" cy="2024274"/>
          </a:xfrm>
          <a:solidFill>
            <a:schemeClr val="bg1">
              <a:lumMod val="85000"/>
            </a:schemeClr>
          </a:solidFill>
        </p:spPr>
        <p:txBody>
          <a:bodyPr/>
          <a:lstStyle/>
          <a:p>
            <a:endParaRPr lang="fr-FR"/>
          </a:p>
        </p:txBody>
      </p:sp>
      <p:sp>
        <p:nvSpPr>
          <p:cNvPr id="23" name="Espace réservé pour une image  8">
            <a:extLst>
              <a:ext uri="{FF2B5EF4-FFF2-40B4-BE49-F238E27FC236}">
                <a16:creationId xmlns:a16="http://schemas.microsoft.com/office/drawing/2014/main" id="{254266E2-C4CE-FE6B-79B7-5B321564983F}"/>
              </a:ext>
            </a:extLst>
          </p:cNvPr>
          <p:cNvSpPr>
            <a:spLocks noGrp="1"/>
          </p:cNvSpPr>
          <p:nvPr>
            <p:ph type="pic" sz="quarter" idx="19"/>
          </p:nvPr>
        </p:nvSpPr>
        <p:spPr>
          <a:xfrm>
            <a:off x="2659698" y="3963466"/>
            <a:ext cx="2133600" cy="2024274"/>
          </a:xfrm>
          <a:solidFill>
            <a:schemeClr val="bg1">
              <a:lumMod val="85000"/>
            </a:schemeClr>
          </a:solidFill>
        </p:spPr>
        <p:txBody>
          <a:bodyPr/>
          <a:lstStyle/>
          <a:p>
            <a:endParaRPr lang="fr-FR"/>
          </a:p>
        </p:txBody>
      </p:sp>
      <p:sp>
        <p:nvSpPr>
          <p:cNvPr id="24" name="Espace réservé pour une image  8">
            <a:extLst>
              <a:ext uri="{FF2B5EF4-FFF2-40B4-BE49-F238E27FC236}">
                <a16:creationId xmlns:a16="http://schemas.microsoft.com/office/drawing/2014/main" id="{D9BD41E1-624F-B784-C8B3-0A3B1C94E454}"/>
              </a:ext>
            </a:extLst>
          </p:cNvPr>
          <p:cNvSpPr>
            <a:spLocks noGrp="1"/>
          </p:cNvSpPr>
          <p:nvPr>
            <p:ph type="pic" sz="quarter" idx="20"/>
          </p:nvPr>
        </p:nvSpPr>
        <p:spPr>
          <a:xfrm>
            <a:off x="4945620" y="3963466"/>
            <a:ext cx="2133600" cy="2024274"/>
          </a:xfrm>
          <a:solidFill>
            <a:schemeClr val="bg1">
              <a:lumMod val="85000"/>
            </a:schemeClr>
          </a:solidFill>
        </p:spPr>
        <p:txBody>
          <a:bodyPr/>
          <a:lstStyle/>
          <a:p>
            <a:endParaRPr lang="fr-FR"/>
          </a:p>
        </p:txBody>
      </p:sp>
      <p:sp>
        <p:nvSpPr>
          <p:cNvPr id="25" name="Espace réservé pour une image  8">
            <a:extLst>
              <a:ext uri="{FF2B5EF4-FFF2-40B4-BE49-F238E27FC236}">
                <a16:creationId xmlns:a16="http://schemas.microsoft.com/office/drawing/2014/main" id="{100F8584-0229-5274-4830-9AD6D51DC3ED}"/>
              </a:ext>
            </a:extLst>
          </p:cNvPr>
          <p:cNvSpPr>
            <a:spLocks noGrp="1"/>
          </p:cNvSpPr>
          <p:nvPr>
            <p:ph type="pic" sz="quarter" idx="21"/>
          </p:nvPr>
        </p:nvSpPr>
        <p:spPr>
          <a:xfrm>
            <a:off x="7231541" y="3968356"/>
            <a:ext cx="2133600" cy="2024274"/>
          </a:xfrm>
          <a:solidFill>
            <a:schemeClr val="bg1">
              <a:lumMod val="85000"/>
            </a:schemeClr>
          </a:solidFill>
        </p:spPr>
        <p:txBody>
          <a:bodyPr/>
          <a:lstStyle/>
          <a:p>
            <a:endParaRPr lang="fr-FR"/>
          </a:p>
        </p:txBody>
      </p:sp>
      <p:sp>
        <p:nvSpPr>
          <p:cNvPr id="26" name="Espace réservé pour une image  8">
            <a:extLst>
              <a:ext uri="{FF2B5EF4-FFF2-40B4-BE49-F238E27FC236}">
                <a16:creationId xmlns:a16="http://schemas.microsoft.com/office/drawing/2014/main" id="{C79EFF97-EEFD-A2DD-548F-9C982F401786}"/>
              </a:ext>
            </a:extLst>
          </p:cNvPr>
          <p:cNvSpPr>
            <a:spLocks noGrp="1"/>
          </p:cNvSpPr>
          <p:nvPr>
            <p:ph type="pic" sz="quarter" idx="22"/>
          </p:nvPr>
        </p:nvSpPr>
        <p:spPr>
          <a:xfrm>
            <a:off x="9517463" y="3963466"/>
            <a:ext cx="2133600" cy="2024274"/>
          </a:xfrm>
          <a:solidFill>
            <a:schemeClr val="bg1">
              <a:lumMod val="85000"/>
            </a:schemeClr>
          </a:solidFill>
        </p:spPr>
        <p:txBody>
          <a:bodyPr/>
          <a:lstStyle/>
          <a:p>
            <a:endParaRPr lang="fr-FR"/>
          </a:p>
        </p:txBody>
      </p:sp>
      <p:sp>
        <p:nvSpPr>
          <p:cNvPr id="6" name="Espace réservé du numéro de diapositive 5">
            <a:extLst>
              <a:ext uri="{FF2B5EF4-FFF2-40B4-BE49-F238E27FC236}">
                <a16:creationId xmlns:a16="http://schemas.microsoft.com/office/drawing/2014/main" id="{F60F1592-21F6-F099-462D-A304C9FA5D1C}"/>
              </a:ext>
            </a:extLst>
          </p:cNvPr>
          <p:cNvSpPr>
            <a:spLocks noGrp="1"/>
          </p:cNvSpPr>
          <p:nvPr>
            <p:ph type="sldNum" sz="quarter" idx="12"/>
          </p:nvPr>
        </p:nvSpPr>
        <p:spPr>
          <a:xfrm>
            <a:off x="11835420" y="6319201"/>
            <a:ext cx="365127" cy="365125"/>
          </a:xfrm>
        </p:spPr>
        <p:txBody>
          <a:bodyPr/>
          <a:lstStyle>
            <a:lvl1pPr>
              <a:defRPr>
                <a:solidFill>
                  <a:schemeClr val="tx1">
                    <a:lumMod val="75000"/>
                    <a:lumOff val="25000"/>
                  </a:schemeClr>
                </a:solidFill>
              </a:defRPr>
            </a:lvl1pPr>
          </a:lstStyle>
          <a:p>
            <a:fld id="{6E739F3C-2768-A14F-A11C-037BCBCB7D23}" type="slidenum">
              <a:rPr lang="fr-FR" smtClean="0"/>
              <a:pPr/>
              <a:t>‹N°›</a:t>
            </a:fld>
            <a:endParaRPr lang="fr-FR" dirty="0"/>
          </a:p>
        </p:txBody>
      </p:sp>
      <p:sp>
        <p:nvSpPr>
          <p:cNvPr id="8" name="Forme libre 7">
            <a:extLst>
              <a:ext uri="{FF2B5EF4-FFF2-40B4-BE49-F238E27FC236}">
                <a16:creationId xmlns:a16="http://schemas.microsoft.com/office/drawing/2014/main" id="{D28CCC98-F414-F32D-1960-B82703727CAD}"/>
              </a:ext>
            </a:extLst>
          </p:cNvPr>
          <p:cNvSpPr/>
          <p:nvPr userDrawn="1"/>
        </p:nvSpPr>
        <p:spPr>
          <a:xfrm>
            <a:off x="11826875" y="6303211"/>
            <a:ext cx="415636" cy="403761"/>
          </a:xfrm>
          <a:custGeom>
            <a:avLst/>
            <a:gdLst>
              <a:gd name="connsiteX0" fmla="*/ 201881 w 415636"/>
              <a:gd name="connsiteY0" fmla="*/ 0 h 403761"/>
              <a:gd name="connsiteX1" fmla="*/ 415636 w 415636"/>
              <a:gd name="connsiteY1" fmla="*/ 0 h 403761"/>
              <a:gd name="connsiteX2" fmla="*/ 415636 w 415636"/>
              <a:gd name="connsiteY2" fmla="*/ 403761 h 403761"/>
              <a:gd name="connsiteX3" fmla="*/ 201881 w 415636"/>
              <a:gd name="connsiteY3" fmla="*/ 403761 h 403761"/>
              <a:gd name="connsiteX4" fmla="*/ 4101 w 415636"/>
              <a:gd name="connsiteY4" fmla="*/ 242566 h 403761"/>
              <a:gd name="connsiteX5" fmla="*/ 0 w 415636"/>
              <a:gd name="connsiteY5" fmla="*/ 201881 h 403761"/>
              <a:gd name="connsiteX6" fmla="*/ 4101 w 415636"/>
              <a:gd name="connsiteY6" fmla="*/ 161195 h 403761"/>
              <a:gd name="connsiteX7" fmla="*/ 201881 w 415636"/>
              <a:gd name="connsiteY7" fmla="*/ 0 h 403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5636" h="403761">
                <a:moveTo>
                  <a:pt x="201881" y="0"/>
                </a:moveTo>
                <a:lnTo>
                  <a:pt x="415636" y="0"/>
                </a:lnTo>
                <a:lnTo>
                  <a:pt x="415636" y="403761"/>
                </a:lnTo>
                <a:lnTo>
                  <a:pt x="201881" y="403761"/>
                </a:lnTo>
                <a:cubicBezTo>
                  <a:pt x="104322" y="403761"/>
                  <a:pt x="22926" y="334560"/>
                  <a:pt x="4101" y="242566"/>
                </a:cubicBezTo>
                <a:lnTo>
                  <a:pt x="0" y="201881"/>
                </a:lnTo>
                <a:lnTo>
                  <a:pt x="4101" y="161195"/>
                </a:lnTo>
                <a:cubicBezTo>
                  <a:pt x="22926" y="69201"/>
                  <a:pt x="104322" y="0"/>
                  <a:pt x="201881" y="0"/>
                </a:cubicBezTo>
                <a:close/>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cxnSp>
        <p:nvCxnSpPr>
          <p:cNvPr id="2" name="Connecteur droit 1">
            <a:extLst>
              <a:ext uri="{FF2B5EF4-FFF2-40B4-BE49-F238E27FC236}">
                <a16:creationId xmlns:a16="http://schemas.microsoft.com/office/drawing/2014/main" id="{450E5F84-DB72-ECC6-FF42-5BA5556399E2}"/>
              </a:ext>
            </a:extLst>
          </p:cNvPr>
          <p:cNvCxnSpPr>
            <a:cxnSpLocks/>
          </p:cNvCxnSpPr>
          <p:nvPr userDrawn="1"/>
        </p:nvCxnSpPr>
        <p:spPr>
          <a:xfrm>
            <a:off x="1960396" y="6153150"/>
            <a:ext cx="0" cy="70493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 name="Groupe 4">
            <a:extLst>
              <a:ext uri="{FF2B5EF4-FFF2-40B4-BE49-F238E27FC236}">
                <a16:creationId xmlns:a16="http://schemas.microsoft.com/office/drawing/2014/main" id="{E0C451DE-E4A7-2F86-86E9-B351E5204E2F}"/>
              </a:ext>
            </a:extLst>
          </p:cNvPr>
          <p:cNvGrpSpPr/>
          <p:nvPr userDrawn="1"/>
        </p:nvGrpSpPr>
        <p:grpSpPr>
          <a:xfrm>
            <a:off x="1274524" y="6279025"/>
            <a:ext cx="517010" cy="449924"/>
            <a:chOff x="1301606" y="6252162"/>
            <a:chExt cx="462845" cy="402788"/>
          </a:xfrm>
          <a:solidFill>
            <a:srgbClr val="004F91"/>
          </a:solidFill>
        </p:grpSpPr>
        <p:sp>
          <p:nvSpPr>
            <p:cNvPr id="7" name="Forme libre 6">
              <a:extLst>
                <a:ext uri="{FF2B5EF4-FFF2-40B4-BE49-F238E27FC236}">
                  <a16:creationId xmlns:a16="http://schemas.microsoft.com/office/drawing/2014/main" id="{2CF5386F-E59E-2CB2-EECD-7BF2C71687E7}"/>
                </a:ext>
              </a:extLst>
            </p:cNvPr>
            <p:cNvSpPr/>
            <p:nvPr/>
          </p:nvSpPr>
          <p:spPr>
            <a:xfrm>
              <a:off x="1434300" y="6252162"/>
              <a:ext cx="199811" cy="269202"/>
            </a:xfrm>
            <a:custGeom>
              <a:avLst/>
              <a:gdLst>
                <a:gd name="connsiteX0" fmla="*/ 1235075 w 1563369"/>
                <a:gd name="connsiteY0" fmla="*/ 1745615 h 2106294"/>
                <a:gd name="connsiteX1" fmla="*/ 708660 w 1563369"/>
                <a:gd name="connsiteY1" fmla="*/ 1172845 h 2106294"/>
                <a:gd name="connsiteX2" fmla="*/ 708660 w 1563369"/>
                <a:gd name="connsiteY2" fmla="*/ 0 h 2106294"/>
                <a:gd name="connsiteX3" fmla="*/ 626110 w 1563369"/>
                <a:gd name="connsiteY3" fmla="*/ 0 h 2106294"/>
                <a:gd name="connsiteX4" fmla="*/ 626110 w 1563369"/>
                <a:gd name="connsiteY4" fmla="*/ 624840 h 2106294"/>
                <a:gd name="connsiteX5" fmla="*/ 0 w 1563369"/>
                <a:gd name="connsiteY5" fmla="*/ 1355725 h 2106294"/>
                <a:gd name="connsiteX6" fmla="*/ 811530 w 1563369"/>
                <a:gd name="connsiteY6" fmla="*/ 2106295 h 2106294"/>
                <a:gd name="connsiteX7" fmla="*/ 1563370 w 1563369"/>
                <a:gd name="connsiteY7" fmla="*/ 1634490 h 2106294"/>
                <a:gd name="connsiteX8" fmla="*/ 1235075 w 1563369"/>
                <a:gd name="connsiteY8" fmla="*/ 1745615 h 2106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3369" h="2106294">
                  <a:moveTo>
                    <a:pt x="1235075" y="1745615"/>
                  </a:moveTo>
                  <a:cubicBezTo>
                    <a:pt x="986155" y="1741805"/>
                    <a:pt x="708660" y="1526540"/>
                    <a:pt x="708660" y="1172845"/>
                  </a:cubicBezTo>
                  <a:lnTo>
                    <a:pt x="708660" y="0"/>
                  </a:lnTo>
                  <a:lnTo>
                    <a:pt x="626110" y="0"/>
                  </a:lnTo>
                  <a:lnTo>
                    <a:pt x="626110" y="624840"/>
                  </a:lnTo>
                  <a:cubicBezTo>
                    <a:pt x="267335" y="702945"/>
                    <a:pt x="0" y="1000125"/>
                    <a:pt x="0" y="1355725"/>
                  </a:cubicBezTo>
                  <a:cubicBezTo>
                    <a:pt x="0" y="1770380"/>
                    <a:pt x="362585" y="2106295"/>
                    <a:pt x="811530" y="2106295"/>
                  </a:cubicBezTo>
                  <a:cubicBezTo>
                    <a:pt x="1152525" y="2106295"/>
                    <a:pt x="1443355" y="1910715"/>
                    <a:pt x="1563370" y="1634490"/>
                  </a:cubicBezTo>
                  <a:cubicBezTo>
                    <a:pt x="1486535" y="1701165"/>
                    <a:pt x="1355090" y="1747520"/>
                    <a:pt x="1235075" y="1745615"/>
                  </a:cubicBezTo>
                </a:path>
              </a:pathLst>
            </a:custGeom>
            <a:grpFill/>
            <a:ln w="6350" cap="flat">
              <a:noFill/>
              <a:prstDash val="solid"/>
              <a:miter/>
            </a:ln>
          </p:spPr>
          <p:txBody>
            <a:bodyPr rtlCol="0" anchor="ctr"/>
            <a:lstStyle/>
            <a:p>
              <a:endParaRPr lang="fr-FR" dirty="0"/>
            </a:p>
          </p:txBody>
        </p:sp>
        <p:sp>
          <p:nvSpPr>
            <p:cNvPr id="20" name="Forme libre 19">
              <a:extLst>
                <a:ext uri="{FF2B5EF4-FFF2-40B4-BE49-F238E27FC236}">
                  <a16:creationId xmlns:a16="http://schemas.microsoft.com/office/drawing/2014/main" id="{1F547227-40B8-D4DE-7A0C-2B781717D724}"/>
                </a:ext>
              </a:extLst>
            </p:cNvPr>
            <p:cNvSpPr/>
            <p:nvPr/>
          </p:nvSpPr>
          <p:spPr>
            <a:xfrm>
              <a:off x="1538669" y="6329417"/>
              <a:ext cx="92507" cy="83933"/>
            </a:xfrm>
            <a:custGeom>
              <a:avLst/>
              <a:gdLst>
                <a:gd name="connsiteX0" fmla="*/ 0 w 723792"/>
                <a:gd name="connsiteY0" fmla="*/ 698 h 656710"/>
                <a:gd name="connsiteX1" fmla="*/ 692785 w 723792"/>
                <a:gd name="connsiteY1" fmla="*/ 369633 h 656710"/>
                <a:gd name="connsiteX2" fmla="*/ 448310 w 723792"/>
                <a:gd name="connsiteY2" fmla="*/ 656653 h 656710"/>
                <a:gd name="connsiteX3" fmla="*/ 0 w 723792"/>
                <a:gd name="connsiteY3" fmla="*/ 698 h 656710"/>
              </a:gdLst>
              <a:ahLst/>
              <a:cxnLst>
                <a:cxn ang="0">
                  <a:pos x="connsiteX0" y="connsiteY0"/>
                </a:cxn>
                <a:cxn ang="0">
                  <a:pos x="connsiteX1" y="connsiteY1"/>
                </a:cxn>
                <a:cxn ang="0">
                  <a:pos x="connsiteX2" y="connsiteY2"/>
                </a:cxn>
                <a:cxn ang="0">
                  <a:pos x="connsiteX3" y="connsiteY3"/>
                </a:cxn>
              </a:cxnLst>
              <a:rect l="l" t="t" r="r" b="b"/>
              <a:pathLst>
                <a:path w="723792" h="656710">
                  <a:moveTo>
                    <a:pt x="0" y="698"/>
                  </a:moveTo>
                  <a:cubicBezTo>
                    <a:pt x="34290" y="-3747"/>
                    <a:pt x="450215" y="1968"/>
                    <a:pt x="692785" y="369633"/>
                  </a:cubicBezTo>
                  <a:cubicBezTo>
                    <a:pt x="774700" y="493458"/>
                    <a:pt x="694690" y="648398"/>
                    <a:pt x="448310" y="656653"/>
                  </a:cubicBezTo>
                  <a:cubicBezTo>
                    <a:pt x="360680" y="659193"/>
                    <a:pt x="46355" y="579818"/>
                    <a:pt x="0" y="698"/>
                  </a:cubicBezTo>
                </a:path>
              </a:pathLst>
            </a:custGeom>
            <a:grpFill/>
            <a:ln w="6350" cap="flat">
              <a:noFill/>
              <a:prstDash val="solid"/>
              <a:miter/>
            </a:ln>
          </p:spPr>
          <p:txBody>
            <a:bodyPr rtlCol="0" anchor="ctr"/>
            <a:lstStyle/>
            <a:p>
              <a:endParaRPr lang="fr-FR"/>
            </a:p>
          </p:txBody>
        </p:sp>
        <p:sp>
          <p:nvSpPr>
            <p:cNvPr id="33" name="Forme libre 32">
              <a:extLst>
                <a:ext uri="{FF2B5EF4-FFF2-40B4-BE49-F238E27FC236}">
                  <a16:creationId xmlns:a16="http://schemas.microsoft.com/office/drawing/2014/main" id="{24E1D915-872C-4E59-AE49-CF007CA96D0E}"/>
                </a:ext>
              </a:extLst>
            </p:cNvPr>
            <p:cNvSpPr/>
            <p:nvPr/>
          </p:nvSpPr>
          <p:spPr>
            <a:xfrm>
              <a:off x="1416851" y="6550012"/>
              <a:ext cx="107778" cy="104856"/>
            </a:xfrm>
            <a:custGeom>
              <a:avLst/>
              <a:gdLst>
                <a:gd name="connsiteX0" fmla="*/ 421640 w 843281"/>
                <a:gd name="connsiteY0" fmla="*/ 0 h 820420"/>
                <a:gd name="connsiteX1" fmla="*/ 0 w 843281"/>
                <a:gd name="connsiteY1" fmla="*/ 398145 h 820420"/>
                <a:gd name="connsiteX2" fmla="*/ 0 w 843281"/>
                <a:gd name="connsiteY2" fmla="*/ 820420 h 820420"/>
                <a:gd name="connsiteX3" fmla="*/ 187325 w 843281"/>
                <a:gd name="connsiteY3" fmla="*/ 820420 h 820420"/>
                <a:gd name="connsiteX4" fmla="*/ 187325 w 843281"/>
                <a:gd name="connsiteY4" fmla="*/ 401320 h 820420"/>
                <a:gd name="connsiteX5" fmla="*/ 421640 w 843281"/>
                <a:gd name="connsiteY5" fmla="*/ 142875 h 820420"/>
                <a:gd name="connsiteX6" fmla="*/ 655955 w 843281"/>
                <a:gd name="connsiteY6" fmla="*/ 401320 h 820420"/>
                <a:gd name="connsiteX7" fmla="*/ 655955 w 843281"/>
                <a:gd name="connsiteY7" fmla="*/ 820420 h 820420"/>
                <a:gd name="connsiteX8" fmla="*/ 843280 w 843281"/>
                <a:gd name="connsiteY8" fmla="*/ 820420 h 820420"/>
                <a:gd name="connsiteX9" fmla="*/ 843280 w 843281"/>
                <a:gd name="connsiteY9" fmla="*/ 398780 h 820420"/>
                <a:gd name="connsiteX10" fmla="*/ 421640 w 843281"/>
                <a:gd name="connsiteY10" fmla="*/ 0 h 820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3281" h="820420">
                  <a:moveTo>
                    <a:pt x="421640" y="0"/>
                  </a:moveTo>
                  <a:cubicBezTo>
                    <a:pt x="212090" y="0"/>
                    <a:pt x="0" y="86360"/>
                    <a:pt x="0" y="398145"/>
                  </a:cubicBezTo>
                  <a:lnTo>
                    <a:pt x="0" y="820420"/>
                  </a:lnTo>
                  <a:lnTo>
                    <a:pt x="187325" y="820420"/>
                  </a:lnTo>
                  <a:lnTo>
                    <a:pt x="187325" y="401320"/>
                  </a:lnTo>
                  <a:cubicBezTo>
                    <a:pt x="187325" y="191135"/>
                    <a:pt x="322580" y="142875"/>
                    <a:pt x="421640" y="142875"/>
                  </a:cubicBezTo>
                  <a:cubicBezTo>
                    <a:pt x="520700" y="142875"/>
                    <a:pt x="655955" y="191770"/>
                    <a:pt x="655955" y="401320"/>
                  </a:cubicBezTo>
                  <a:lnTo>
                    <a:pt x="655955" y="820420"/>
                  </a:lnTo>
                  <a:lnTo>
                    <a:pt x="843280" y="820420"/>
                  </a:lnTo>
                  <a:lnTo>
                    <a:pt x="843280" y="398780"/>
                  </a:lnTo>
                  <a:cubicBezTo>
                    <a:pt x="843915" y="86995"/>
                    <a:pt x="631825" y="0"/>
                    <a:pt x="421640" y="0"/>
                  </a:cubicBezTo>
                </a:path>
              </a:pathLst>
            </a:custGeom>
            <a:grpFill/>
            <a:ln w="6350" cap="flat">
              <a:noFill/>
              <a:prstDash val="solid"/>
              <a:miter/>
            </a:ln>
          </p:spPr>
          <p:txBody>
            <a:bodyPr rtlCol="0" anchor="ctr"/>
            <a:lstStyle/>
            <a:p>
              <a:endParaRPr lang="fr-FR"/>
            </a:p>
          </p:txBody>
        </p:sp>
        <p:sp>
          <p:nvSpPr>
            <p:cNvPr id="34" name="Forme libre 33">
              <a:extLst>
                <a:ext uri="{FF2B5EF4-FFF2-40B4-BE49-F238E27FC236}">
                  <a16:creationId xmlns:a16="http://schemas.microsoft.com/office/drawing/2014/main" id="{0689F6DE-C6A8-1B70-C2F1-E7DBD441F620}"/>
                </a:ext>
              </a:extLst>
            </p:cNvPr>
            <p:cNvSpPr/>
            <p:nvPr/>
          </p:nvSpPr>
          <p:spPr>
            <a:xfrm>
              <a:off x="1301606" y="6552934"/>
              <a:ext cx="99581" cy="101935"/>
            </a:xfrm>
            <a:custGeom>
              <a:avLst/>
              <a:gdLst>
                <a:gd name="connsiteX0" fmla="*/ 0 w 779145"/>
                <a:gd name="connsiteY0" fmla="*/ 398780 h 797559"/>
                <a:gd name="connsiteX1" fmla="*/ 398145 w 779145"/>
                <a:gd name="connsiteY1" fmla="*/ 797560 h 797559"/>
                <a:gd name="connsiteX2" fmla="*/ 779145 w 779145"/>
                <a:gd name="connsiteY2" fmla="*/ 797560 h 797559"/>
                <a:gd name="connsiteX3" fmla="*/ 779145 w 779145"/>
                <a:gd name="connsiteY3" fmla="*/ 657860 h 797559"/>
                <a:gd name="connsiteX4" fmla="*/ 446405 w 779145"/>
                <a:gd name="connsiteY4" fmla="*/ 657860 h 797559"/>
                <a:gd name="connsiteX5" fmla="*/ 194945 w 779145"/>
                <a:gd name="connsiteY5" fmla="*/ 398780 h 797559"/>
                <a:gd name="connsiteX6" fmla="*/ 446405 w 779145"/>
                <a:gd name="connsiteY6" fmla="*/ 137795 h 797559"/>
                <a:gd name="connsiteX7" fmla="*/ 779145 w 779145"/>
                <a:gd name="connsiteY7" fmla="*/ 137795 h 797559"/>
                <a:gd name="connsiteX8" fmla="*/ 779145 w 779145"/>
                <a:gd name="connsiteY8" fmla="*/ 0 h 797559"/>
                <a:gd name="connsiteX9" fmla="*/ 398145 w 779145"/>
                <a:gd name="connsiteY9" fmla="*/ 0 h 797559"/>
                <a:gd name="connsiteX10" fmla="*/ 0 w 779145"/>
                <a:gd name="connsiteY10" fmla="*/ 398780 h 797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145" h="797559">
                  <a:moveTo>
                    <a:pt x="0" y="398780"/>
                  </a:moveTo>
                  <a:cubicBezTo>
                    <a:pt x="0" y="596900"/>
                    <a:pt x="86360" y="797560"/>
                    <a:pt x="398145" y="797560"/>
                  </a:cubicBezTo>
                  <a:lnTo>
                    <a:pt x="779145" y="797560"/>
                  </a:lnTo>
                  <a:lnTo>
                    <a:pt x="779145" y="657860"/>
                  </a:lnTo>
                  <a:lnTo>
                    <a:pt x="446405" y="657860"/>
                  </a:lnTo>
                  <a:cubicBezTo>
                    <a:pt x="236220" y="657860"/>
                    <a:pt x="194945" y="495935"/>
                    <a:pt x="194945" y="398780"/>
                  </a:cubicBezTo>
                  <a:cubicBezTo>
                    <a:pt x="194945" y="302260"/>
                    <a:pt x="236220" y="137795"/>
                    <a:pt x="446405" y="137795"/>
                  </a:cubicBezTo>
                  <a:lnTo>
                    <a:pt x="779145" y="137795"/>
                  </a:lnTo>
                  <a:lnTo>
                    <a:pt x="779145" y="0"/>
                  </a:lnTo>
                  <a:lnTo>
                    <a:pt x="398145" y="0"/>
                  </a:lnTo>
                  <a:cubicBezTo>
                    <a:pt x="86360" y="0"/>
                    <a:pt x="0" y="200660"/>
                    <a:pt x="0" y="398780"/>
                  </a:cubicBezTo>
                </a:path>
              </a:pathLst>
            </a:custGeom>
            <a:grpFill/>
            <a:ln w="6350" cap="flat">
              <a:noFill/>
              <a:prstDash val="solid"/>
              <a:miter/>
            </a:ln>
          </p:spPr>
          <p:txBody>
            <a:bodyPr rtlCol="0" anchor="ctr"/>
            <a:lstStyle/>
            <a:p>
              <a:endParaRPr lang="fr-FR"/>
            </a:p>
          </p:txBody>
        </p:sp>
        <p:sp>
          <p:nvSpPr>
            <p:cNvPr id="35" name="Forme libre 34">
              <a:extLst>
                <a:ext uri="{FF2B5EF4-FFF2-40B4-BE49-F238E27FC236}">
                  <a16:creationId xmlns:a16="http://schemas.microsoft.com/office/drawing/2014/main" id="{7BE19796-41BC-8282-38CE-565488E25DF5}"/>
                </a:ext>
              </a:extLst>
            </p:cNvPr>
            <p:cNvSpPr/>
            <p:nvPr/>
          </p:nvSpPr>
          <p:spPr>
            <a:xfrm>
              <a:off x="1538994" y="6550094"/>
              <a:ext cx="108914" cy="104856"/>
            </a:xfrm>
            <a:custGeom>
              <a:avLst/>
              <a:gdLst>
                <a:gd name="connsiteX0" fmla="*/ 652145 w 852169"/>
                <a:gd name="connsiteY0" fmla="*/ 365125 h 820419"/>
                <a:gd name="connsiteX1" fmla="*/ 200025 w 852169"/>
                <a:gd name="connsiteY1" fmla="*/ 365125 h 820419"/>
                <a:gd name="connsiteX2" fmla="*/ 424180 w 852169"/>
                <a:gd name="connsiteY2" fmla="*/ 121920 h 820419"/>
                <a:gd name="connsiteX3" fmla="*/ 652145 w 852169"/>
                <a:gd name="connsiteY3" fmla="*/ 365125 h 820419"/>
                <a:gd name="connsiteX4" fmla="*/ 199390 w 852169"/>
                <a:gd name="connsiteY4" fmla="*/ 485775 h 820419"/>
                <a:gd name="connsiteX5" fmla="*/ 852170 w 852169"/>
                <a:gd name="connsiteY5" fmla="*/ 485775 h 820419"/>
                <a:gd name="connsiteX6" fmla="*/ 852170 w 852169"/>
                <a:gd name="connsiteY6" fmla="*/ 426720 h 820419"/>
                <a:gd name="connsiteX7" fmla="*/ 407670 w 852169"/>
                <a:gd name="connsiteY7" fmla="*/ 0 h 820419"/>
                <a:gd name="connsiteX8" fmla="*/ 0 w 852169"/>
                <a:gd name="connsiteY8" fmla="*/ 410210 h 820419"/>
                <a:gd name="connsiteX9" fmla="*/ 0 w 852169"/>
                <a:gd name="connsiteY9" fmla="*/ 421640 h 820419"/>
                <a:gd name="connsiteX10" fmla="*/ 398145 w 852169"/>
                <a:gd name="connsiteY10" fmla="*/ 820420 h 820419"/>
                <a:gd name="connsiteX11" fmla="*/ 828675 w 852169"/>
                <a:gd name="connsiteY11" fmla="*/ 820420 h 820419"/>
                <a:gd name="connsiteX12" fmla="*/ 828675 w 852169"/>
                <a:gd name="connsiteY12" fmla="*/ 680720 h 820419"/>
                <a:gd name="connsiteX13" fmla="*/ 447040 w 852169"/>
                <a:gd name="connsiteY13" fmla="*/ 680720 h 820419"/>
                <a:gd name="connsiteX14" fmla="*/ 199390 w 852169"/>
                <a:gd name="connsiteY14" fmla="*/ 485775 h 82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2169" h="820419">
                  <a:moveTo>
                    <a:pt x="652145" y="365125"/>
                  </a:moveTo>
                  <a:lnTo>
                    <a:pt x="200025" y="365125"/>
                  </a:lnTo>
                  <a:cubicBezTo>
                    <a:pt x="200025" y="297180"/>
                    <a:pt x="204470" y="121920"/>
                    <a:pt x="424180" y="121920"/>
                  </a:cubicBezTo>
                  <a:cubicBezTo>
                    <a:pt x="683895" y="121285"/>
                    <a:pt x="652145" y="365125"/>
                    <a:pt x="652145" y="365125"/>
                  </a:cubicBezTo>
                  <a:moveTo>
                    <a:pt x="199390" y="485775"/>
                  </a:moveTo>
                  <a:lnTo>
                    <a:pt x="852170" y="485775"/>
                  </a:lnTo>
                  <a:cubicBezTo>
                    <a:pt x="852170" y="463550"/>
                    <a:pt x="852170" y="426720"/>
                    <a:pt x="852170" y="426720"/>
                  </a:cubicBezTo>
                  <a:cubicBezTo>
                    <a:pt x="852170" y="71755"/>
                    <a:pt x="619125" y="0"/>
                    <a:pt x="407670" y="0"/>
                  </a:cubicBezTo>
                  <a:cubicBezTo>
                    <a:pt x="109855" y="0"/>
                    <a:pt x="0" y="212725"/>
                    <a:pt x="0" y="410210"/>
                  </a:cubicBezTo>
                  <a:lnTo>
                    <a:pt x="0" y="421640"/>
                  </a:lnTo>
                  <a:cubicBezTo>
                    <a:pt x="0" y="619760"/>
                    <a:pt x="86995" y="820420"/>
                    <a:pt x="398145" y="820420"/>
                  </a:cubicBezTo>
                  <a:lnTo>
                    <a:pt x="828675" y="820420"/>
                  </a:lnTo>
                  <a:lnTo>
                    <a:pt x="828675" y="680720"/>
                  </a:lnTo>
                  <a:lnTo>
                    <a:pt x="447040" y="680720"/>
                  </a:lnTo>
                  <a:cubicBezTo>
                    <a:pt x="271780" y="679450"/>
                    <a:pt x="213995" y="579120"/>
                    <a:pt x="199390" y="485775"/>
                  </a:cubicBezTo>
                </a:path>
              </a:pathLst>
            </a:custGeom>
            <a:grpFill/>
            <a:ln w="6350" cap="flat">
              <a:noFill/>
              <a:prstDash val="solid"/>
              <a:miter/>
            </a:ln>
          </p:spPr>
          <p:txBody>
            <a:bodyPr rtlCol="0" anchor="ctr"/>
            <a:lstStyle/>
            <a:p>
              <a:endParaRPr lang="fr-FR"/>
            </a:p>
          </p:txBody>
        </p:sp>
        <p:sp>
          <p:nvSpPr>
            <p:cNvPr id="36" name="Forme libre 35">
              <a:extLst>
                <a:ext uri="{FF2B5EF4-FFF2-40B4-BE49-F238E27FC236}">
                  <a16:creationId xmlns:a16="http://schemas.microsoft.com/office/drawing/2014/main" id="{977CF429-BC1F-07D5-3299-6C77EA454689}"/>
                </a:ext>
              </a:extLst>
            </p:cNvPr>
            <p:cNvSpPr/>
            <p:nvPr/>
          </p:nvSpPr>
          <p:spPr>
            <a:xfrm>
              <a:off x="1662192" y="6552934"/>
              <a:ext cx="102259" cy="101366"/>
            </a:xfrm>
            <a:custGeom>
              <a:avLst/>
              <a:gdLst>
                <a:gd name="connsiteX0" fmla="*/ 472440 w 800100"/>
                <a:gd name="connsiteY0" fmla="*/ 336550 h 793114"/>
                <a:gd name="connsiteX1" fmla="*/ 367030 w 800100"/>
                <a:gd name="connsiteY1" fmla="*/ 336550 h 793114"/>
                <a:gd name="connsiteX2" fmla="*/ 207010 w 800100"/>
                <a:gd name="connsiteY2" fmla="*/ 234950 h 793114"/>
                <a:gd name="connsiteX3" fmla="*/ 355600 w 800100"/>
                <a:gd name="connsiteY3" fmla="*/ 137795 h 793114"/>
                <a:gd name="connsiteX4" fmla="*/ 769620 w 800100"/>
                <a:gd name="connsiteY4" fmla="*/ 137795 h 793114"/>
                <a:gd name="connsiteX5" fmla="*/ 769620 w 800100"/>
                <a:gd name="connsiteY5" fmla="*/ 0 h 793114"/>
                <a:gd name="connsiteX6" fmla="*/ 357505 w 800100"/>
                <a:gd name="connsiteY6" fmla="*/ 0 h 793114"/>
                <a:gd name="connsiteX7" fmla="*/ 0 w 800100"/>
                <a:gd name="connsiteY7" fmla="*/ 234315 h 793114"/>
                <a:gd name="connsiteX8" fmla="*/ 327660 w 800100"/>
                <a:gd name="connsiteY8" fmla="*/ 456565 h 793114"/>
                <a:gd name="connsiteX9" fmla="*/ 433070 w 800100"/>
                <a:gd name="connsiteY9" fmla="*/ 456565 h 793114"/>
                <a:gd name="connsiteX10" fmla="*/ 593090 w 800100"/>
                <a:gd name="connsiteY10" fmla="*/ 558165 h 793114"/>
                <a:gd name="connsiteX11" fmla="*/ 444500 w 800100"/>
                <a:gd name="connsiteY11" fmla="*/ 655320 h 793114"/>
                <a:gd name="connsiteX12" fmla="*/ 30480 w 800100"/>
                <a:gd name="connsiteY12" fmla="*/ 655320 h 793114"/>
                <a:gd name="connsiteX13" fmla="*/ 30480 w 800100"/>
                <a:gd name="connsiteY13" fmla="*/ 793115 h 793114"/>
                <a:gd name="connsiteX14" fmla="*/ 442595 w 800100"/>
                <a:gd name="connsiteY14" fmla="*/ 793115 h 793114"/>
                <a:gd name="connsiteX15" fmla="*/ 800100 w 800100"/>
                <a:gd name="connsiteY15" fmla="*/ 558800 h 793114"/>
                <a:gd name="connsiteX16" fmla="*/ 472440 w 800100"/>
                <a:gd name="connsiteY16" fmla="*/ 336550 h 79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00100" h="793114">
                  <a:moveTo>
                    <a:pt x="472440" y="336550"/>
                  </a:moveTo>
                  <a:lnTo>
                    <a:pt x="367030" y="336550"/>
                  </a:lnTo>
                  <a:cubicBezTo>
                    <a:pt x="268605" y="336550"/>
                    <a:pt x="207010" y="305435"/>
                    <a:pt x="207010" y="234950"/>
                  </a:cubicBezTo>
                  <a:cubicBezTo>
                    <a:pt x="207010" y="166370"/>
                    <a:pt x="255270" y="139065"/>
                    <a:pt x="355600" y="137795"/>
                  </a:cubicBezTo>
                  <a:lnTo>
                    <a:pt x="769620" y="137795"/>
                  </a:lnTo>
                  <a:lnTo>
                    <a:pt x="769620" y="0"/>
                  </a:lnTo>
                  <a:lnTo>
                    <a:pt x="357505" y="0"/>
                  </a:lnTo>
                  <a:cubicBezTo>
                    <a:pt x="189865" y="0"/>
                    <a:pt x="0" y="27940"/>
                    <a:pt x="0" y="234315"/>
                  </a:cubicBezTo>
                  <a:cubicBezTo>
                    <a:pt x="0" y="459740"/>
                    <a:pt x="252730" y="456565"/>
                    <a:pt x="327660" y="456565"/>
                  </a:cubicBezTo>
                  <a:lnTo>
                    <a:pt x="433070" y="456565"/>
                  </a:lnTo>
                  <a:cubicBezTo>
                    <a:pt x="532130" y="456565"/>
                    <a:pt x="593090" y="487680"/>
                    <a:pt x="593090" y="558165"/>
                  </a:cubicBezTo>
                  <a:cubicBezTo>
                    <a:pt x="593090" y="626110"/>
                    <a:pt x="544830" y="654050"/>
                    <a:pt x="444500" y="655320"/>
                  </a:cubicBezTo>
                  <a:lnTo>
                    <a:pt x="30480" y="655320"/>
                  </a:lnTo>
                  <a:lnTo>
                    <a:pt x="30480" y="793115"/>
                  </a:lnTo>
                  <a:lnTo>
                    <a:pt x="442595" y="793115"/>
                  </a:lnTo>
                  <a:cubicBezTo>
                    <a:pt x="610235" y="793115"/>
                    <a:pt x="800100" y="765175"/>
                    <a:pt x="800100" y="558800"/>
                  </a:cubicBezTo>
                  <a:cubicBezTo>
                    <a:pt x="799465" y="332740"/>
                    <a:pt x="546735" y="336550"/>
                    <a:pt x="472440" y="336550"/>
                  </a:cubicBezTo>
                </a:path>
              </a:pathLst>
            </a:custGeom>
            <a:grpFill/>
            <a:ln w="6350" cap="flat">
              <a:noFill/>
              <a:prstDash val="solid"/>
              <a:miter/>
            </a:ln>
          </p:spPr>
          <p:txBody>
            <a:bodyPr rtlCol="0" anchor="ctr"/>
            <a:lstStyle/>
            <a:p>
              <a:endParaRPr lang="fr-FR"/>
            </a:p>
          </p:txBody>
        </p:sp>
      </p:grpSp>
      <p:sp>
        <p:nvSpPr>
          <p:cNvPr id="27" name="Espace réservé du pied de page 4">
            <a:extLst>
              <a:ext uri="{FF2B5EF4-FFF2-40B4-BE49-F238E27FC236}">
                <a16:creationId xmlns:a16="http://schemas.microsoft.com/office/drawing/2014/main" id="{8857010D-66DE-5453-C287-9DBEED0E4D63}"/>
              </a:ext>
            </a:extLst>
          </p:cNvPr>
          <p:cNvSpPr>
            <a:spLocks noGrp="1"/>
          </p:cNvSpPr>
          <p:nvPr>
            <p:ph type="ftr" sz="quarter" idx="3"/>
          </p:nvPr>
        </p:nvSpPr>
        <p:spPr>
          <a:xfrm>
            <a:off x="6096000" y="6319202"/>
            <a:ext cx="5572539" cy="365125"/>
          </a:xfrm>
          <a:prstGeom prst="rect">
            <a:avLst/>
          </a:prstGeom>
        </p:spPr>
        <p:txBody>
          <a:bodyPr vert="horz" lIns="91440" tIns="45720" rIns="91440" bIns="45720" rtlCol="0" anchor="ctr"/>
          <a:lstStyle>
            <a:lvl1pPr algn="l">
              <a:defRPr sz="900" b="0" i="0">
                <a:solidFill>
                  <a:schemeClr val="tx1">
                    <a:lumMod val="65000"/>
                    <a:lumOff val="35000"/>
                  </a:schemeClr>
                </a:solidFill>
                <a:latin typeface="CNES Sans Light" pitchFamily="2" charset="77"/>
              </a:defRPr>
            </a:lvl1pPr>
          </a:lstStyle>
          <a:p>
            <a:endParaRPr lang="fr-FR" dirty="0"/>
          </a:p>
        </p:txBody>
      </p:sp>
      <p:sp>
        <p:nvSpPr>
          <p:cNvPr id="4" name="Titre 1">
            <a:extLst>
              <a:ext uri="{FF2B5EF4-FFF2-40B4-BE49-F238E27FC236}">
                <a16:creationId xmlns:a16="http://schemas.microsoft.com/office/drawing/2014/main" id="{79E8BE3A-D012-1650-A602-5CD0A8A0D90F}"/>
              </a:ext>
            </a:extLst>
          </p:cNvPr>
          <p:cNvSpPr>
            <a:spLocks noGrp="1"/>
          </p:cNvSpPr>
          <p:nvPr>
            <p:ph type="title" hasCustomPrompt="1"/>
          </p:nvPr>
        </p:nvSpPr>
        <p:spPr>
          <a:xfrm>
            <a:off x="365124" y="364930"/>
            <a:ext cx="9236076" cy="1298460"/>
          </a:xfrm>
        </p:spPr>
        <p:txBody>
          <a:bodyPr anchor="t">
            <a:normAutofit/>
          </a:bodyPr>
          <a:lstStyle>
            <a:lvl1pPr algn="l">
              <a:defRPr sz="2800" cap="all" baseline="0">
                <a:solidFill>
                  <a:schemeClr val="tx1"/>
                </a:solidFill>
                <a:latin typeface="CNES Poster" pitchFamily="2" charset="77"/>
              </a:defRPr>
            </a:lvl1pPr>
          </a:lstStyle>
          <a:p>
            <a:r>
              <a:rPr lang="fr-FR" dirty="0"/>
              <a:t>MODIFIEZ LE STYLE </a:t>
            </a:r>
            <a:br>
              <a:rPr lang="fr-FR" dirty="0"/>
            </a:br>
            <a:r>
              <a:rPr lang="fr-FR" dirty="0"/>
              <a:t>DU TITRE</a:t>
            </a:r>
          </a:p>
        </p:txBody>
      </p:sp>
      <p:cxnSp>
        <p:nvCxnSpPr>
          <p:cNvPr id="18" name="Connecteur droit 17">
            <a:extLst>
              <a:ext uri="{FF2B5EF4-FFF2-40B4-BE49-F238E27FC236}">
                <a16:creationId xmlns:a16="http://schemas.microsoft.com/office/drawing/2014/main" id="{7BF4E1F8-ABB1-F1EC-58B4-33DD6AAB5B6E}"/>
              </a:ext>
            </a:extLst>
          </p:cNvPr>
          <p:cNvCxnSpPr/>
          <p:nvPr userDrawn="1"/>
        </p:nvCxnSpPr>
        <p:spPr>
          <a:xfrm>
            <a:off x="0" y="6149975"/>
            <a:ext cx="12192000" cy="0"/>
          </a:xfrm>
          <a:prstGeom prst="line">
            <a:avLst/>
          </a:prstGeom>
          <a:ln w="12700">
            <a:gradFill flip="none" rotWithShape="1">
              <a:gsLst>
                <a:gs pos="100000">
                  <a:schemeClr val="accent4"/>
                </a:gs>
                <a:gs pos="45000">
                  <a:schemeClr val="accent2"/>
                </a:gs>
                <a:gs pos="75000">
                  <a:schemeClr val="accent3"/>
                </a:gs>
                <a:gs pos="14000">
                  <a:schemeClr val="tx2"/>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21" name="Espace réservé du texte 14">
            <a:extLst>
              <a:ext uri="{FF2B5EF4-FFF2-40B4-BE49-F238E27FC236}">
                <a16:creationId xmlns:a16="http://schemas.microsoft.com/office/drawing/2014/main" id="{0076C480-A6E3-1B0C-430E-2DD6C124750A}"/>
              </a:ext>
            </a:extLst>
          </p:cNvPr>
          <p:cNvSpPr>
            <a:spLocks noGrp="1"/>
          </p:cNvSpPr>
          <p:nvPr>
            <p:ph type="body" sz="quarter" idx="23" hasCustomPrompt="1"/>
          </p:nvPr>
        </p:nvSpPr>
        <p:spPr>
          <a:xfrm>
            <a:off x="9629521" y="346074"/>
            <a:ext cx="2018959" cy="666937"/>
          </a:xfrm>
        </p:spPr>
        <p:txBody>
          <a:bodyPr/>
          <a:lstStyle>
            <a:lvl1pPr algn="r">
              <a:defRPr cap="all" baseline="0">
                <a:solidFill>
                  <a:schemeClr val="accent3"/>
                </a:solidFill>
              </a:defRPr>
            </a:lvl1pPr>
          </a:lstStyle>
          <a:p>
            <a:pPr lvl="0"/>
            <a:r>
              <a:rPr lang="fr-FR" dirty="0"/>
              <a:t>RAPPEL DE LA PARTIE</a:t>
            </a:r>
          </a:p>
        </p:txBody>
      </p:sp>
    </p:spTree>
    <p:extLst>
      <p:ext uri="{BB962C8B-B14F-4D97-AF65-F5344CB8AC3E}">
        <p14:creationId xmlns:p14="http://schemas.microsoft.com/office/powerpoint/2010/main" val="1230261397"/>
      </p:ext>
    </p:extLst>
  </p:cSld>
  <p:clrMapOvr>
    <a:masterClrMapping/>
  </p:clrMapOvr>
  <p:extLst>
    <p:ext uri="{DCECCB84-F9BA-43D5-87BE-67443E8EF086}">
      <p15:sldGuideLst xmlns:p15="http://schemas.microsoft.com/office/powerpoint/2012/main">
        <p15:guide id="1" orient="horz" pos="3874" userDrawn="1">
          <p15:clr>
            <a:srgbClr val="FBAE40"/>
          </p15:clr>
        </p15:guide>
        <p15:guide id="2" orient="horz" pos="3775"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LIDE 3 IMAGES CLAIR">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CE8E02D-8152-5CA5-2E20-A4C1EE6299E1}"/>
              </a:ext>
            </a:extLst>
          </p:cNvPr>
          <p:cNvSpPr/>
          <p:nvPr userDrawn="1"/>
        </p:nvSpPr>
        <p:spPr>
          <a:xfrm>
            <a:off x="0" y="6149975"/>
            <a:ext cx="12192000" cy="7080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1" name="Groupe 10">
            <a:extLst>
              <a:ext uri="{FF2B5EF4-FFF2-40B4-BE49-F238E27FC236}">
                <a16:creationId xmlns:a16="http://schemas.microsoft.com/office/drawing/2014/main" id="{9FC8835A-7CFB-D691-6827-139C58D0C5DE}"/>
              </a:ext>
            </a:extLst>
          </p:cNvPr>
          <p:cNvGrpSpPr/>
          <p:nvPr userDrawn="1"/>
        </p:nvGrpSpPr>
        <p:grpSpPr>
          <a:xfrm>
            <a:off x="359170" y="6153060"/>
            <a:ext cx="781291" cy="704939"/>
            <a:chOff x="2295604" y="0"/>
            <a:chExt cx="7600791" cy="6858000"/>
          </a:xfrm>
        </p:grpSpPr>
        <p:sp>
          <p:nvSpPr>
            <p:cNvPr id="12" name="Forme libre 11">
              <a:extLst>
                <a:ext uri="{FF2B5EF4-FFF2-40B4-BE49-F238E27FC236}">
                  <a16:creationId xmlns:a16="http://schemas.microsoft.com/office/drawing/2014/main" id="{47729041-8899-A4AF-ABE4-A94CF572DC95}"/>
                </a:ext>
              </a:extLst>
            </p:cNvPr>
            <p:cNvSpPr/>
            <p:nvPr/>
          </p:nvSpPr>
          <p:spPr>
            <a:xfrm>
              <a:off x="2295604" y="0"/>
              <a:ext cx="7600791" cy="6858000"/>
            </a:xfrm>
            <a:custGeom>
              <a:avLst/>
              <a:gdLst>
                <a:gd name="connsiteX0" fmla="*/ 0 w 7600791"/>
                <a:gd name="connsiteY0" fmla="*/ 0 h 6858000"/>
                <a:gd name="connsiteX1" fmla="*/ 7600791 w 7600791"/>
                <a:gd name="connsiteY1" fmla="*/ 0 h 6858000"/>
                <a:gd name="connsiteX2" fmla="*/ 7600791 w 7600791"/>
                <a:gd name="connsiteY2" fmla="*/ 6858000 h 6858000"/>
                <a:gd name="connsiteX3" fmla="*/ 0 w 76007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600791" h="6858000">
                  <a:moveTo>
                    <a:pt x="0" y="0"/>
                  </a:moveTo>
                  <a:lnTo>
                    <a:pt x="7600791" y="0"/>
                  </a:lnTo>
                  <a:lnTo>
                    <a:pt x="7600791" y="6858000"/>
                  </a:lnTo>
                  <a:lnTo>
                    <a:pt x="0" y="6858000"/>
                  </a:lnTo>
                  <a:close/>
                </a:path>
              </a:pathLst>
            </a:custGeom>
            <a:solidFill>
              <a:srgbClr val="FFFFFF"/>
            </a:solidFill>
            <a:ln w="893" cap="flat">
              <a:noFill/>
              <a:prstDash val="solid"/>
              <a:miter/>
            </a:ln>
          </p:spPr>
          <p:txBody>
            <a:bodyPr rtlCol="0" anchor="ctr"/>
            <a:lstStyle/>
            <a:p>
              <a:endParaRPr lang="fr-FR"/>
            </a:p>
          </p:txBody>
        </p:sp>
        <p:grpSp>
          <p:nvGrpSpPr>
            <p:cNvPr id="13" name="Graphique 12">
              <a:extLst>
                <a:ext uri="{FF2B5EF4-FFF2-40B4-BE49-F238E27FC236}">
                  <a16:creationId xmlns:a16="http://schemas.microsoft.com/office/drawing/2014/main" id="{FA8D4AAA-C09A-C6CA-BA54-8F72EB9777F6}"/>
                </a:ext>
              </a:extLst>
            </p:cNvPr>
            <p:cNvGrpSpPr/>
            <p:nvPr/>
          </p:nvGrpSpPr>
          <p:grpSpPr>
            <a:xfrm>
              <a:off x="3189814" y="894132"/>
              <a:ext cx="2464444" cy="894132"/>
              <a:chOff x="3189814" y="894132"/>
              <a:chExt cx="2464444" cy="894132"/>
            </a:xfrm>
          </p:grpSpPr>
          <p:sp>
            <p:nvSpPr>
              <p:cNvPr id="62" name="Forme libre 61">
                <a:extLst>
                  <a:ext uri="{FF2B5EF4-FFF2-40B4-BE49-F238E27FC236}">
                    <a16:creationId xmlns:a16="http://schemas.microsoft.com/office/drawing/2014/main" id="{00CB1C74-08A1-4F67-DB6E-4C0065B969B8}"/>
                  </a:ext>
                </a:extLst>
              </p:cNvPr>
              <p:cNvSpPr/>
              <p:nvPr/>
            </p:nvSpPr>
            <p:spPr>
              <a:xfrm>
                <a:off x="3189814" y="894132"/>
                <a:ext cx="1166050" cy="894132"/>
              </a:xfrm>
              <a:custGeom>
                <a:avLst/>
                <a:gdLst>
                  <a:gd name="connsiteX0" fmla="*/ 1023871 w 1166050"/>
                  <a:gd name="connsiteY0" fmla="*/ 790414 h 894132"/>
                  <a:gd name="connsiteX1" fmla="*/ 1052486 w 1166050"/>
                  <a:gd name="connsiteY1" fmla="*/ 760013 h 894132"/>
                  <a:gd name="connsiteX2" fmla="*/ 1108821 w 1166050"/>
                  <a:gd name="connsiteY2" fmla="*/ 702789 h 894132"/>
                  <a:gd name="connsiteX3" fmla="*/ 1127600 w 1166050"/>
                  <a:gd name="connsiteY3" fmla="*/ 688482 h 894132"/>
                  <a:gd name="connsiteX4" fmla="*/ 1131177 w 1166050"/>
                  <a:gd name="connsiteY4" fmla="*/ 681329 h 894132"/>
                  <a:gd name="connsiteX5" fmla="*/ 1108821 w 1166050"/>
                  <a:gd name="connsiteY5" fmla="*/ 694741 h 894132"/>
                  <a:gd name="connsiteX6" fmla="*/ 1107033 w 1166050"/>
                  <a:gd name="connsiteY6" fmla="*/ 691165 h 894132"/>
                  <a:gd name="connsiteX7" fmla="*/ 1124917 w 1166050"/>
                  <a:gd name="connsiteY7" fmla="*/ 677753 h 894132"/>
                  <a:gd name="connsiteX8" fmla="*/ 1124023 w 1166050"/>
                  <a:gd name="connsiteY8" fmla="*/ 677753 h 894132"/>
                  <a:gd name="connsiteX9" fmla="*/ 1122234 w 1166050"/>
                  <a:gd name="connsiteY9" fmla="*/ 674176 h 894132"/>
                  <a:gd name="connsiteX10" fmla="*/ 1068582 w 1166050"/>
                  <a:gd name="connsiteY10" fmla="*/ 699212 h 894132"/>
                  <a:gd name="connsiteX11" fmla="*/ 1060534 w 1166050"/>
                  <a:gd name="connsiteY11" fmla="*/ 697424 h 894132"/>
                  <a:gd name="connsiteX12" fmla="*/ 991680 w 1166050"/>
                  <a:gd name="connsiteY12" fmla="*/ 737660 h 894132"/>
                  <a:gd name="connsiteX13" fmla="*/ 991680 w 1166050"/>
                  <a:gd name="connsiteY13" fmla="*/ 734083 h 894132"/>
                  <a:gd name="connsiteX14" fmla="*/ 961277 w 1166050"/>
                  <a:gd name="connsiteY14" fmla="*/ 745707 h 894132"/>
                  <a:gd name="connsiteX15" fmla="*/ 919249 w 1166050"/>
                  <a:gd name="connsiteY15" fmla="*/ 747495 h 894132"/>
                  <a:gd name="connsiteX16" fmla="*/ 857548 w 1166050"/>
                  <a:gd name="connsiteY16" fmla="*/ 758225 h 894132"/>
                  <a:gd name="connsiteX17" fmla="*/ 855760 w 1166050"/>
                  <a:gd name="connsiteY17" fmla="*/ 759119 h 894132"/>
                  <a:gd name="connsiteX18" fmla="*/ 824462 w 1166050"/>
                  <a:gd name="connsiteY18" fmla="*/ 771637 h 894132"/>
                  <a:gd name="connsiteX19" fmla="*/ 820885 w 1166050"/>
                  <a:gd name="connsiteY19" fmla="*/ 775213 h 894132"/>
                  <a:gd name="connsiteX20" fmla="*/ 809261 w 1166050"/>
                  <a:gd name="connsiteY20" fmla="*/ 785049 h 894132"/>
                  <a:gd name="connsiteX21" fmla="*/ 781540 w 1166050"/>
                  <a:gd name="connsiteY21" fmla="*/ 807402 h 894132"/>
                  <a:gd name="connsiteX22" fmla="*/ 778858 w 1166050"/>
                  <a:gd name="connsiteY22" fmla="*/ 808296 h 894132"/>
                  <a:gd name="connsiteX23" fmla="*/ 752031 w 1166050"/>
                  <a:gd name="connsiteY23" fmla="*/ 834226 h 894132"/>
                  <a:gd name="connsiteX24" fmla="*/ 746666 w 1166050"/>
                  <a:gd name="connsiteY24" fmla="*/ 835120 h 894132"/>
                  <a:gd name="connsiteX25" fmla="*/ 747560 w 1166050"/>
                  <a:gd name="connsiteY25" fmla="*/ 833332 h 894132"/>
                  <a:gd name="connsiteX26" fmla="*/ 752031 w 1166050"/>
                  <a:gd name="connsiteY26" fmla="*/ 826179 h 894132"/>
                  <a:gd name="connsiteX27" fmla="*/ 757396 w 1166050"/>
                  <a:gd name="connsiteY27" fmla="*/ 818132 h 894132"/>
                  <a:gd name="connsiteX28" fmla="*/ 764550 w 1166050"/>
                  <a:gd name="connsiteY28" fmla="*/ 808296 h 894132"/>
                  <a:gd name="connsiteX29" fmla="*/ 764550 w 1166050"/>
                  <a:gd name="connsiteY29" fmla="*/ 806508 h 894132"/>
                  <a:gd name="connsiteX30" fmla="*/ 761868 w 1166050"/>
                  <a:gd name="connsiteY30" fmla="*/ 805614 h 894132"/>
                  <a:gd name="connsiteX31" fmla="*/ 790482 w 1166050"/>
                  <a:gd name="connsiteY31" fmla="*/ 784155 h 894132"/>
                  <a:gd name="connsiteX32" fmla="*/ 788694 w 1166050"/>
                  <a:gd name="connsiteY32" fmla="*/ 782366 h 894132"/>
                  <a:gd name="connsiteX33" fmla="*/ 791377 w 1166050"/>
                  <a:gd name="connsiteY33" fmla="*/ 777896 h 894132"/>
                  <a:gd name="connsiteX34" fmla="*/ 792271 w 1166050"/>
                  <a:gd name="connsiteY34" fmla="*/ 776107 h 894132"/>
                  <a:gd name="connsiteX35" fmla="*/ 791377 w 1166050"/>
                  <a:gd name="connsiteY35" fmla="*/ 774319 h 894132"/>
                  <a:gd name="connsiteX36" fmla="*/ 783329 w 1166050"/>
                  <a:gd name="connsiteY36" fmla="*/ 779684 h 894132"/>
                  <a:gd name="connsiteX37" fmla="*/ 769915 w 1166050"/>
                  <a:gd name="connsiteY37" fmla="*/ 790414 h 894132"/>
                  <a:gd name="connsiteX38" fmla="*/ 767233 w 1166050"/>
                  <a:gd name="connsiteY38" fmla="*/ 790414 h 894132"/>
                  <a:gd name="connsiteX39" fmla="*/ 765444 w 1166050"/>
                  <a:gd name="connsiteY39" fmla="*/ 789519 h 894132"/>
                  <a:gd name="connsiteX40" fmla="*/ 765444 w 1166050"/>
                  <a:gd name="connsiteY40" fmla="*/ 788625 h 894132"/>
                  <a:gd name="connsiteX41" fmla="*/ 766339 w 1166050"/>
                  <a:gd name="connsiteY41" fmla="*/ 786837 h 894132"/>
                  <a:gd name="connsiteX42" fmla="*/ 767233 w 1166050"/>
                  <a:gd name="connsiteY42" fmla="*/ 785049 h 894132"/>
                  <a:gd name="connsiteX43" fmla="*/ 768127 w 1166050"/>
                  <a:gd name="connsiteY43" fmla="*/ 784155 h 894132"/>
                  <a:gd name="connsiteX44" fmla="*/ 769021 w 1166050"/>
                  <a:gd name="connsiteY44" fmla="*/ 782366 h 894132"/>
                  <a:gd name="connsiteX45" fmla="*/ 769915 w 1166050"/>
                  <a:gd name="connsiteY45" fmla="*/ 780578 h 894132"/>
                  <a:gd name="connsiteX46" fmla="*/ 771704 w 1166050"/>
                  <a:gd name="connsiteY46" fmla="*/ 777002 h 894132"/>
                  <a:gd name="connsiteX47" fmla="*/ 772598 w 1166050"/>
                  <a:gd name="connsiteY47" fmla="*/ 775213 h 894132"/>
                  <a:gd name="connsiteX48" fmla="*/ 774387 w 1166050"/>
                  <a:gd name="connsiteY48" fmla="*/ 772531 h 894132"/>
                  <a:gd name="connsiteX49" fmla="*/ 773492 w 1166050"/>
                  <a:gd name="connsiteY49" fmla="*/ 769849 h 894132"/>
                  <a:gd name="connsiteX50" fmla="*/ 785117 w 1166050"/>
                  <a:gd name="connsiteY50" fmla="*/ 760013 h 894132"/>
                  <a:gd name="connsiteX51" fmla="*/ 784223 w 1166050"/>
                  <a:gd name="connsiteY51" fmla="*/ 760013 h 894132"/>
                  <a:gd name="connsiteX52" fmla="*/ 803895 w 1166050"/>
                  <a:gd name="connsiteY52" fmla="*/ 749283 h 894132"/>
                  <a:gd name="connsiteX53" fmla="*/ 806578 w 1166050"/>
                  <a:gd name="connsiteY53" fmla="*/ 746601 h 894132"/>
                  <a:gd name="connsiteX54" fmla="*/ 779752 w 1166050"/>
                  <a:gd name="connsiteY54" fmla="*/ 760013 h 894132"/>
                  <a:gd name="connsiteX55" fmla="*/ 777069 w 1166050"/>
                  <a:gd name="connsiteY55" fmla="*/ 761801 h 894132"/>
                  <a:gd name="connsiteX56" fmla="*/ 772598 w 1166050"/>
                  <a:gd name="connsiteY56" fmla="*/ 760013 h 894132"/>
                  <a:gd name="connsiteX57" fmla="*/ 772598 w 1166050"/>
                  <a:gd name="connsiteY57" fmla="*/ 759119 h 894132"/>
                  <a:gd name="connsiteX58" fmla="*/ 782434 w 1166050"/>
                  <a:gd name="connsiteY58" fmla="*/ 751072 h 894132"/>
                  <a:gd name="connsiteX59" fmla="*/ 786011 w 1166050"/>
                  <a:gd name="connsiteY59" fmla="*/ 752860 h 894132"/>
                  <a:gd name="connsiteX60" fmla="*/ 977372 w 1166050"/>
                  <a:gd name="connsiteY60" fmla="*/ 699212 h 894132"/>
                  <a:gd name="connsiteX61" fmla="*/ 992574 w 1166050"/>
                  <a:gd name="connsiteY61" fmla="*/ 689377 h 894132"/>
                  <a:gd name="connsiteX62" fmla="*/ 1017612 w 1166050"/>
                  <a:gd name="connsiteY62" fmla="*/ 672388 h 894132"/>
                  <a:gd name="connsiteX63" fmla="*/ 1046227 w 1166050"/>
                  <a:gd name="connsiteY63" fmla="*/ 633940 h 894132"/>
                  <a:gd name="connsiteX64" fmla="*/ 1044438 w 1166050"/>
                  <a:gd name="connsiteY64" fmla="*/ 630364 h 894132"/>
                  <a:gd name="connsiteX65" fmla="*/ 970219 w 1166050"/>
                  <a:gd name="connsiteY65" fmla="*/ 685800 h 894132"/>
                  <a:gd name="connsiteX66" fmla="*/ 858442 w 1166050"/>
                  <a:gd name="connsiteY66" fmla="*/ 706365 h 894132"/>
                  <a:gd name="connsiteX67" fmla="*/ 866490 w 1166050"/>
                  <a:gd name="connsiteY67" fmla="*/ 702789 h 894132"/>
                  <a:gd name="connsiteX68" fmla="*/ 873644 w 1166050"/>
                  <a:gd name="connsiteY68" fmla="*/ 692953 h 894132"/>
                  <a:gd name="connsiteX69" fmla="*/ 879009 w 1166050"/>
                  <a:gd name="connsiteY69" fmla="*/ 692953 h 894132"/>
                  <a:gd name="connsiteX70" fmla="*/ 882586 w 1166050"/>
                  <a:gd name="connsiteY70" fmla="*/ 689377 h 894132"/>
                  <a:gd name="connsiteX71" fmla="*/ 889740 w 1166050"/>
                  <a:gd name="connsiteY71" fmla="*/ 687588 h 894132"/>
                  <a:gd name="connsiteX72" fmla="*/ 866490 w 1166050"/>
                  <a:gd name="connsiteY72" fmla="*/ 687588 h 894132"/>
                  <a:gd name="connsiteX73" fmla="*/ 871855 w 1166050"/>
                  <a:gd name="connsiteY73" fmla="*/ 677753 h 894132"/>
                  <a:gd name="connsiteX74" fmla="*/ 879009 w 1166050"/>
                  <a:gd name="connsiteY74" fmla="*/ 677753 h 894132"/>
                  <a:gd name="connsiteX75" fmla="*/ 882586 w 1166050"/>
                  <a:gd name="connsiteY75" fmla="*/ 670600 h 894132"/>
                  <a:gd name="connsiteX76" fmla="*/ 955017 w 1166050"/>
                  <a:gd name="connsiteY76" fmla="*/ 630364 h 894132"/>
                  <a:gd name="connsiteX77" fmla="*/ 941604 w 1166050"/>
                  <a:gd name="connsiteY77" fmla="*/ 632152 h 894132"/>
                  <a:gd name="connsiteX78" fmla="*/ 945181 w 1166050"/>
                  <a:gd name="connsiteY78" fmla="*/ 626787 h 894132"/>
                  <a:gd name="connsiteX79" fmla="*/ 997939 w 1166050"/>
                  <a:gd name="connsiteY79" fmla="*/ 604434 h 894132"/>
                  <a:gd name="connsiteX80" fmla="*/ 979161 w 1166050"/>
                  <a:gd name="connsiteY80" fmla="*/ 604434 h 894132"/>
                  <a:gd name="connsiteX81" fmla="*/ 988997 w 1166050"/>
                  <a:gd name="connsiteY81" fmla="*/ 599069 h 894132"/>
                  <a:gd name="connsiteX82" fmla="*/ 988997 w 1166050"/>
                  <a:gd name="connsiteY82" fmla="*/ 593704 h 894132"/>
                  <a:gd name="connsiteX83" fmla="*/ 992574 w 1166050"/>
                  <a:gd name="connsiteY83" fmla="*/ 591916 h 894132"/>
                  <a:gd name="connsiteX84" fmla="*/ 988997 w 1166050"/>
                  <a:gd name="connsiteY84" fmla="*/ 590128 h 894132"/>
                  <a:gd name="connsiteX85" fmla="*/ 998833 w 1166050"/>
                  <a:gd name="connsiteY85" fmla="*/ 584763 h 894132"/>
                  <a:gd name="connsiteX86" fmla="*/ 993468 w 1166050"/>
                  <a:gd name="connsiteY86" fmla="*/ 582975 h 894132"/>
                  <a:gd name="connsiteX87" fmla="*/ 1015823 w 1166050"/>
                  <a:gd name="connsiteY87" fmla="*/ 573139 h 894132"/>
                  <a:gd name="connsiteX88" fmla="*/ 1008670 w 1166050"/>
                  <a:gd name="connsiteY88" fmla="*/ 569563 h 894132"/>
                  <a:gd name="connsiteX89" fmla="*/ 1012247 w 1166050"/>
                  <a:gd name="connsiteY89" fmla="*/ 567774 h 894132"/>
                  <a:gd name="connsiteX90" fmla="*/ 1008670 w 1166050"/>
                  <a:gd name="connsiteY90" fmla="*/ 567774 h 894132"/>
                  <a:gd name="connsiteX91" fmla="*/ 1006881 w 1166050"/>
                  <a:gd name="connsiteY91" fmla="*/ 560621 h 894132"/>
                  <a:gd name="connsiteX92" fmla="*/ 1022083 w 1166050"/>
                  <a:gd name="connsiteY92" fmla="*/ 520385 h 894132"/>
                  <a:gd name="connsiteX93" fmla="*/ 1018506 w 1166050"/>
                  <a:gd name="connsiteY93" fmla="*/ 518597 h 894132"/>
                  <a:gd name="connsiteX94" fmla="*/ 949652 w 1166050"/>
                  <a:gd name="connsiteY94" fmla="*/ 550786 h 894132"/>
                  <a:gd name="connsiteX95" fmla="*/ 938027 w 1166050"/>
                  <a:gd name="connsiteY95" fmla="*/ 550786 h 894132"/>
                  <a:gd name="connsiteX96" fmla="*/ 909412 w 1166050"/>
                  <a:gd name="connsiteY96" fmla="*/ 548998 h 894132"/>
                  <a:gd name="connsiteX97" fmla="*/ 892422 w 1166050"/>
                  <a:gd name="connsiteY97" fmla="*/ 535586 h 894132"/>
                  <a:gd name="connsiteX98" fmla="*/ 850394 w 1166050"/>
                  <a:gd name="connsiteY98" fmla="*/ 515021 h 894132"/>
                  <a:gd name="connsiteX99" fmla="*/ 720734 w 1166050"/>
                  <a:gd name="connsiteY99" fmla="*/ 496244 h 894132"/>
                  <a:gd name="connsiteX100" fmla="*/ 779752 w 1166050"/>
                  <a:gd name="connsiteY100" fmla="*/ 479255 h 894132"/>
                  <a:gd name="connsiteX101" fmla="*/ 865596 w 1166050"/>
                  <a:gd name="connsiteY101" fmla="*/ 462267 h 894132"/>
                  <a:gd name="connsiteX102" fmla="*/ 848606 w 1166050"/>
                  <a:gd name="connsiteY102" fmla="*/ 462267 h 894132"/>
                  <a:gd name="connsiteX103" fmla="*/ 776175 w 1166050"/>
                  <a:gd name="connsiteY103" fmla="*/ 472102 h 894132"/>
                  <a:gd name="connsiteX104" fmla="*/ 726993 w 1166050"/>
                  <a:gd name="connsiteY104" fmla="*/ 485514 h 894132"/>
                  <a:gd name="connsiteX105" fmla="*/ 700167 w 1166050"/>
                  <a:gd name="connsiteY105" fmla="*/ 497138 h 894132"/>
                  <a:gd name="connsiteX106" fmla="*/ 700167 w 1166050"/>
                  <a:gd name="connsiteY106" fmla="*/ 491773 h 894132"/>
                  <a:gd name="connsiteX107" fmla="*/ 764550 w 1166050"/>
                  <a:gd name="connsiteY107" fmla="*/ 449749 h 894132"/>
                  <a:gd name="connsiteX108" fmla="*/ 853971 w 1166050"/>
                  <a:gd name="connsiteY108" fmla="*/ 453325 h 894132"/>
                  <a:gd name="connsiteX109" fmla="*/ 918354 w 1166050"/>
                  <a:gd name="connsiteY109" fmla="*/ 464949 h 894132"/>
                  <a:gd name="connsiteX110" fmla="*/ 935344 w 1166050"/>
                  <a:gd name="connsiteY110" fmla="*/ 480149 h 894132"/>
                  <a:gd name="connsiteX111" fmla="*/ 965748 w 1166050"/>
                  <a:gd name="connsiteY111" fmla="*/ 487302 h 894132"/>
                  <a:gd name="connsiteX112" fmla="*/ 965748 w 1166050"/>
                  <a:gd name="connsiteY112" fmla="*/ 477467 h 894132"/>
                  <a:gd name="connsiteX113" fmla="*/ 988103 w 1166050"/>
                  <a:gd name="connsiteY113" fmla="*/ 475679 h 894132"/>
                  <a:gd name="connsiteX114" fmla="*/ 969324 w 1166050"/>
                  <a:gd name="connsiteY114" fmla="*/ 439913 h 894132"/>
                  <a:gd name="connsiteX115" fmla="*/ 971113 w 1166050"/>
                  <a:gd name="connsiteY115" fmla="*/ 436337 h 894132"/>
                  <a:gd name="connsiteX116" fmla="*/ 1011352 w 1166050"/>
                  <a:gd name="connsiteY116" fmla="*/ 470314 h 894132"/>
                  <a:gd name="connsiteX117" fmla="*/ 1036390 w 1166050"/>
                  <a:gd name="connsiteY117" fmla="*/ 468526 h 894132"/>
                  <a:gd name="connsiteX118" fmla="*/ 997045 w 1166050"/>
                  <a:gd name="connsiteY118" fmla="*/ 417560 h 894132"/>
                  <a:gd name="connsiteX119" fmla="*/ 997045 w 1166050"/>
                  <a:gd name="connsiteY119" fmla="*/ 410407 h 894132"/>
                  <a:gd name="connsiteX120" fmla="*/ 991680 w 1166050"/>
                  <a:gd name="connsiteY120" fmla="*/ 406831 h 894132"/>
                  <a:gd name="connsiteX121" fmla="*/ 991680 w 1166050"/>
                  <a:gd name="connsiteY121" fmla="*/ 399677 h 894132"/>
                  <a:gd name="connsiteX122" fmla="*/ 983632 w 1166050"/>
                  <a:gd name="connsiteY122" fmla="*/ 384477 h 894132"/>
                  <a:gd name="connsiteX123" fmla="*/ 978267 w 1166050"/>
                  <a:gd name="connsiteY123" fmla="*/ 354077 h 894132"/>
                  <a:gd name="connsiteX124" fmla="*/ 971113 w 1166050"/>
                  <a:gd name="connsiteY124" fmla="*/ 325464 h 894132"/>
                  <a:gd name="connsiteX125" fmla="*/ 955911 w 1166050"/>
                  <a:gd name="connsiteY125" fmla="*/ 244098 h 894132"/>
                  <a:gd name="connsiteX126" fmla="*/ 989891 w 1166050"/>
                  <a:gd name="connsiteY126" fmla="*/ 158262 h 894132"/>
                  <a:gd name="connsiteX127" fmla="*/ 1037284 w 1166050"/>
                  <a:gd name="connsiteY127" fmla="*/ 104614 h 894132"/>
                  <a:gd name="connsiteX128" fmla="*/ 1069476 w 1166050"/>
                  <a:gd name="connsiteY128" fmla="*/ 50966 h 894132"/>
                  <a:gd name="connsiteX129" fmla="*/ 1121340 w 1166050"/>
                  <a:gd name="connsiteY129" fmla="*/ 16989 h 894132"/>
                  <a:gd name="connsiteX130" fmla="*/ 1166051 w 1166050"/>
                  <a:gd name="connsiteY130" fmla="*/ 0 h 894132"/>
                  <a:gd name="connsiteX131" fmla="*/ 0 w 1166050"/>
                  <a:gd name="connsiteY131" fmla="*/ 0 h 894132"/>
                  <a:gd name="connsiteX132" fmla="*/ 0 w 1166050"/>
                  <a:gd name="connsiteY132" fmla="*/ 894133 h 894132"/>
                  <a:gd name="connsiteX133" fmla="*/ 828933 w 1166050"/>
                  <a:gd name="connsiteY133" fmla="*/ 894133 h 894132"/>
                  <a:gd name="connsiteX134" fmla="*/ 938027 w 1166050"/>
                  <a:gd name="connsiteY134" fmla="*/ 837803 h 894132"/>
                  <a:gd name="connsiteX135" fmla="*/ 1023871 w 1166050"/>
                  <a:gd name="connsiteY135" fmla="*/ 790414 h 894132"/>
                  <a:gd name="connsiteX136" fmla="*/ 764550 w 1166050"/>
                  <a:gd name="connsiteY136" fmla="*/ 668812 h 894132"/>
                  <a:gd name="connsiteX137" fmla="*/ 756502 w 1166050"/>
                  <a:gd name="connsiteY137" fmla="*/ 667023 h 894132"/>
                  <a:gd name="connsiteX138" fmla="*/ 777069 w 1166050"/>
                  <a:gd name="connsiteY138" fmla="*/ 655400 h 894132"/>
                  <a:gd name="connsiteX139" fmla="*/ 788694 w 1166050"/>
                  <a:gd name="connsiteY139" fmla="*/ 651823 h 894132"/>
                  <a:gd name="connsiteX140" fmla="*/ 800319 w 1166050"/>
                  <a:gd name="connsiteY140" fmla="*/ 658976 h 894132"/>
                  <a:gd name="connsiteX141" fmla="*/ 764550 w 1166050"/>
                  <a:gd name="connsiteY141" fmla="*/ 668812 h 894132"/>
                  <a:gd name="connsiteX142" fmla="*/ 505229 w 1166050"/>
                  <a:gd name="connsiteY142" fmla="*/ 632152 h 894132"/>
                  <a:gd name="connsiteX143" fmla="*/ 503441 w 1166050"/>
                  <a:gd name="connsiteY143" fmla="*/ 628576 h 894132"/>
                  <a:gd name="connsiteX144" fmla="*/ 557988 w 1166050"/>
                  <a:gd name="connsiteY144" fmla="*/ 542739 h 894132"/>
                  <a:gd name="connsiteX145" fmla="*/ 615217 w 1166050"/>
                  <a:gd name="connsiteY145" fmla="*/ 495350 h 894132"/>
                  <a:gd name="connsiteX146" fmla="*/ 710003 w 1166050"/>
                  <a:gd name="connsiteY146" fmla="*/ 421137 h 894132"/>
                  <a:gd name="connsiteX147" fmla="*/ 753820 w 1166050"/>
                  <a:gd name="connsiteY147" fmla="*/ 422925 h 894132"/>
                  <a:gd name="connsiteX148" fmla="*/ 733253 w 1166050"/>
                  <a:gd name="connsiteY148" fmla="*/ 432760 h 894132"/>
                  <a:gd name="connsiteX149" fmla="*/ 727888 w 1166050"/>
                  <a:gd name="connsiteY149" fmla="*/ 430972 h 894132"/>
                  <a:gd name="connsiteX150" fmla="*/ 729676 w 1166050"/>
                  <a:gd name="connsiteY150" fmla="*/ 425607 h 894132"/>
                  <a:gd name="connsiteX151" fmla="*/ 676023 w 1166050"/>
                  <a:gd name="connsiteY151" fmla="*/ 474785 h 894132"/>
                  <a:gd name="connsiteX152" fmla="*/ 637572 w 1166050"/>
                  <a:gd name="connsiteY152" fmla="*/ 518597 h 894132"/>
                  <a:gd name="connsiteX153" fmla="*/ 635784 w 1166050"/>
                  <a:gd name="connsiteY153" fmla="*/ 515021 h 894132"/>
                  <a:gd name="connsiteX154" fmla="*/ 505229 w 1166050"/>
                  <a:gd name="connsiteY154" fmla="*/ 632152 h 894132"/>
                  <a:gd name="connsiteX155" fmla="*/ 645620 w 1166050"/>
                  <a:gd name="connsiteY155" fmla="*/ 520385 h 894132"/>
                  <a:gd name="connsiteX156" fmla="*/ 640255 w 1166050"/>
                  <a:gd name="connsiteY156" fmla="*/ 527538 h 894132"/>
                  <a:gd name="connsiteX157" fmla="*/ 633101 w 1166050"/>
                  <a:gd name="connsiteY157" fmla="*/ 534692 h 894132"/>
                  <a:gd name="connsiteX158" fmla="*/ 629524 w 1166050"/>
                  <a:gd name="connsiteY158" fmla="*/ 532903 h 894132"/>
                  <a:gd name="connsiteX159" fmla="*/ 642938 w 1166050"/>
                  <a:gd name="connsiteY159" fmla="*/ 517703 h 894132"/>
                  <a:gd name="connsiteX160" fmla="*/ 645620 w 1166050"/>
                  <a:gd name="connsiteY160" fmla="*/ 520385 h 894132"/>
                  <a:gd name="connsiteX161" fmla="*/ 724311 w 1166050"/>
                  <a:gd name="connsiteY161" fmla="*/ 773425 h 894132"/>
                  <a:gd name="connsiteX162" fmla="*/ 719840 w 1166050"/>
                  <a:gd name="connsiteY162" fmla="*/ 778790 h 894132"/>
                  <a:gd name="connsiteX163" fmla="*/ 721628 w 1166050"/>
                  <a:gd name="connsiteY163" fmla="*/ 781472 h 894132"/>
                  <a:gd name="connsiteX164" fmla="*/ 709109 w 1166050"/>
                  <a:gd name="connsiteY164" fmla="*/ 790414 h 894132"/>
                  <a:gd name="connsiteX165" fmla="*/ 706426 w 1166050"/>
                  <a:gd name="connsiteY165" fmla="*/ 790414 h 894132"/>
                  <a:gd name="connsiteX166" fmla="*/ 700167 w 1166050"/>
                  <a:gd name="connsiteY166" fmla="*/ 796673 h 894132"/>
                  <a:gd name="connsiteX167" fmla="*/ 691225 w 1166050"/>
                  <a:gd name="connsiteY167" fmla="*/ 794884 h 894132"/>
                  <a:gd name="connsiteX168" fmla="*/ 703744 w 1166050"/>
                  <a:gd name="connsiteY168" fmla="*/ 783261 h 894132"/>
                  <a:gd name="connsiteX169" fmla="*/ 710898 w 1166050"/>
                  <a:gd name="connsiteY169" fmla="*/ 776107 h 894132"/>
                  <a:gd name="connsiteX170" fmla="*/ 714474 w 1166050"/>
                  <a:gd name="connsiteY170" fmla="*/ 772531 h 894132"/>
                  <a:gd name="connsiteX171" fmla="*/ 724311 w 1166050"/>
                  <a:gd name="connsiteY171" fmla="*/ 773425 h 894132"/>
                  <a:gd name="connsiteX172" fmla="*/ 693908 w 1166050"/>
                  <a:gd name="connsiteY172" fmla="*/ 760013 h 894132"/>
                  <a:gd name="connsiteX173" fmla="*/ 674235 w 1166050"/>
                  <a:gd name="connsiteY173" fmla="*/ 773425 h 894132"/>
                  <a:gd name="connsiteX174" fmla="*/ 651880 w 1166050"/>
                  <a:gd name="connsiteY174" fmla="*/ 784155 h 894132"/>
                  <a:gd name="connsiteX175" fmla="*/ 649197 w 1166050"/>
                  <a:gd name="connsiteY175" fmla="*/ 783261 h 894132"/>
                  <a:gd name="connsiteX176" fmla="*/ 632207 w 1166050"/>
                  <a:gd name="connsiteY176" fmla="*/ 796673 h 894132"/>
                  <a:gd name="connsiteX177" fmla="*/ 629524 w 1166050"/>
                  <a:gd name="connsiteY177" fmla="*/ 799355 h 894132"/>
                  <a:gd name="connsiteX178" fmla="*/ 626842 w 1166050"/>
                  <a:gd name="connsiteY178" fmla="*/ 802037 h 894132"/>
                  <a:gd name="connsiteX179" fmla="*/ 623265 w 1166050"/>
                  <a:gd name="connsiteY179" fmla="*/ 805614 h 894132"/>
                  <a:gd name="connsiteX180" fmla="*/ 620582 w 1166050"/>
                  <a:gd name="connsiteY180" fmla="*/ 808296 h 894132"/>
                  <a:gd name="connsiteX181" fmla="*/ 617005 w 1166050"/>
                  <a:gd name="connsiteY181" fmla="*/ 807402 h 894132"/>
                  <a:gd name="connsiteX182" fmla="*/ 614323 w 1166050"/>
                  <a:gd name="connsiteY182" fmla="*/ 809190 h 894132"/>
                  <a:gd name="connsiteX183" fmla="*/ 611640 w 1166050"/>
                  <a:gd name="connsiteY183" fmla="*/ 810979 h 894132"/>
                  <a:gd name="connsiteX184" fmla="*/ 609852 w 1166050"/>
                  <a:gd name="connsiteY184" fmla="*/ 810979 h 894132"/>
                  <a:gd name="connsiteX185" fmla="*/ 603592 w 1166050"/>
                  <a:gd name="connsiteY185" fmla="*/ 816343 h 894132"/>
                  <a:gd name="connsiteX186" fmla="*/ 593756 w 1166050"/>
                  <a:gd name="connsiteY186" fmla="*/ 827073 h 894132"/>
                  <a:gd name="connsiteX187" fmla="*/ 593756 w 1166050"/>
                  <a:gd name="connsiteY187" fmla="*/ 827967 h 894132"/>
                  <a:gd name="connsiteX188" fmla="*/ 592862 w 1166050"/>
                  <a:gd name="connsiteY188" fmla="*/ 828861 h 894132"/>
                  <a:gd name="connsiteX189" fmla="*/ 591968 w 1166050"/>
                  <a:gd name="connsiteY189" fmla="*/ 829755 h 894132"/>
                  <a:gd name="connsiteX190" fmla="*/ 591073 w 1166050"/>
                  <a:gd name="connsiteY190" fmla="*/ 831544 h 894132"/>
                  <a:gd name="connsiteX191" fmla="*/ 589285 w 1166050"/>
                  <a:gd name="connsiteY191" fmla="*/ 832438 h 894132"/>
                  <a:gd name="connsiteX192" fmla="*/ 588391 w 1166050"/>
                  <a:gd name="connsiteY192" fmla="*/ 831544 h 894132"/>
                  <a:gd name="connsiteX193" fmla="*/ 587496 w 1166050"/>
                  <a:gd name="connsiteY193" fmla="*/ 830650 h 894132"/>
                  <a:gd name="connsiteX194" fmla="*/ 585708 w 1166050"/>
                  <a:gd name="connsiteY194" fmla="*/ 827967 h 894132"/>
                  <a:gd name="connsiteX195" fmla="*/ 585708 w 1166050"/>
                  <a:gd name="connsiteY195" fmla="*/ 827073 h 894132"/>
                  <a:gd name="connsiteX196" fmla="*/ 591073 w 1166050"/>
                  <a:gd name="connsiteY196" fmla="*/ 820814 h 894132"/>
                  <a:gd name="connsiteX197" fmla="*/ 592862 w 1166050"/>
                  <a:gd name="connsiteY197" fmla="*/ 819026 h 894132"/>
                  <a:gd name="connsiteX198" fmla="*/ 595544 w 1166050"/>
                  <a:gd name="connsiteY198" fmla="*/ 815449 h 894132"/>
                  <a:gd name="connsiteX199" fmla="*/ 596439 w 1166050"/>
                  <a:gd name="connsiteY199" fmla="*/ 813661 h 894132"/>
                  <a:gd name="connsiteX200" fmla="*/ 601804 w 1166050"/>
                  <a:gd name="connsiteY200" fmla="*/ 806508 h 894132"/>
                  <a:gd name="connsiteX201" fmla="*/ 602698 w 1166050"/>
                  <a:gd name="connsiteY201" fmla="*/ 805614 h 894132"/>
                  <a:gd name="connsiteX202" fmla="*/ 605381 w 1166050"/>
                  <a:gd name="connsiteY202" fmla="*/ 802037 h 894132"/>
                  <a:gd name="connsiteX203" fmla="*/ 607169 w 1166050"/>
                  <a:gd name="connsiteY203" fmla="*/ 798461 h 894132"/>
                  <a:gd name="connsiteX204" fmla="*/ 607169 w 1166050"/>
                  <a:gd name="connsiteY204" fmla="*/ 797567 h 894132"/>
                  <a:gd name="connsiteX205" fmla="*/ 608958 w 1166050"/>
                  <a:gd name="connsiteY205" fmla="*/ 793990 h 894132"/>
                  <a:gd name="connsiteX206" fmla="*/ 608958 w 1166050"/>
                  <a:gd name="connsiteY206" fmla="*/ 793096 h 894132"/>
                  <a:gd name="connsiteX207" fmla="*/ 609852 w 1166050"/>
                  <a:gd name="connsiteY207" fmla="*/ 791308 h 894132"/>
                  <a:gd name="connsiteX208" fmla="*/ 610746 w 1166050"/>
                  <a:gd name="connsiteY208" fmla="*/ 788625 h 894132"/>
                  <a:gd name="connsiteX209" fmla="*/ 610746 w 1166050"/>
                  <a:gd name="connsiteY209" fmla="*/ 787731 h 894132"/>
                  <a:gd name="connsiteX210" fmla="*/ 617900 w 1166050"/>
                  <a:gd name="connsiteY210" fmla="*/ 778790 h 894132"/>
                  <a:gd name="connsiteX211" fmla="*/ 617005 w 1166050"/>
                  <a:gd name="connsiteY211" fmla="*/ 778790 h 894132"/>
                  <a:gd name="connsiteX212" fmla="*/ 610746 w 1166050"/>
                  <a:gd name="connsiteY212" fmla="*/ 784155 h 894132"/>
                  <a:gd name="connsiteX213" fmla="*/ 608063 w 1166050"/>
                  <a:gd name="connsiteY213" fmla="*/ 781472 h 894132"/>
                  <a:gd name="connsiteX214" fmla="*/ 611640 w 1166050"/>
                  <a:gd name="connsiteY214" fmla="*/ 777896 h 894132"/>
                  <a:gd name="connsiteX215" fmla="*/ 620582 w 1166050"/>
                  <a:gd name="connsiteY215" fmla="*/ 768954 h 894132"/>
                  <a:gd name="connsiteX216" fmla="*/ 625948 w 1166050"/>
                  <a:gd name="connsiteY216" fmla="*/ 765378 h 894132"/>
                  <a:gd name="connsiteX217" fmla="*/ 626842 w 1166050"/>
                  <a:gd name="connsiteY217" fmla="*/ 764484 h 894132"/>
                  <a:gd name="connsiteX218" fmla="*/ 630419 w 1166050"/>
                  <a:gd name="connsiteY218" fmla="*/ 760013 h 894132"/>
                  <a:gd name="connsiteX219" fmla="*/ 694802 w 1166050"/>
                  <a:gd name="connsiteY219" fmla="*/ 734977 h 894132"/>
                  <a:gd name="connsiteX220" fmla="*/ 721628 w 1166050"/>
                  <a:gd name="connsiteY220" fmla="*/ 734977 h 894132"/>
                  <a:gd name="connsiteX221" fmla="*/ 736830 w 1166050"/>
                  <a:gd name="connsiteY221" fmla="*/ 738554 h 894132"/>
                  <a:gd name="connsiteX222" fmla="*/ 693908 w 1166050"/>
                  <a:gd name="connsiteY222" fmla="*/ 760013 h 894132"/>
                  <a:gd name="connsiteX223" fmla="*/ 728782 w 1166050"/>
                  <a:gd name="connsiteY223" fmla="*/ 641988 h 894132"/>
                  <a:gd name="connsiteX224" fmla="*/ 735935 w 1166050"/>
                  <a:gd name="connsiteY224" fmla="*/ 638411 h 894132"/>
                  <a:gd name="connsiteX225" fmla="*/ 722522 w 1166050"/>
                  <a:gd name="connsiteY225" fmla="*/ 638411 h 894132"/>
                  <a:gd name="connsiteX226" fmla="*/ 720734 w 1166050"/>
                  <a:gd name="connsiteY226" fmla="*/ 634834 h 894132"/>
                  <a:gd name="connsiteX227" fmla="*/ 693908 w 1166050"/>
                  <a:gd name="connsiteY227" fmla="*/ 641988 h 894132"/>
                  <a:gd name="connsiteX228" fmla="*/ 658139 w 1166050"/>
                  <a:gd name="connsiteY228" fmla="*/ 657188 h 894132"/>
                  <a:gd name="connsiteX229" fmla="*/ 604486 w 1166050"/>
                  <a:gd name="connsiteY229" fmla="*/ 685800 h 894132"/>
                  <a:gd name="connsiteX230" fmla="*/ 602698 w 1166050"/>
                  <a:gd name="connsiteY230" fmla="*/ 682223 h 894132"/>
                  <a:gd name="connsiteX231" fmla="*/ 614323 w 1166050"/>
                  <a:gd name="connsiteY231" fmla="*/ 670600 h 894132"/>
                  <a:gd name="connsiteX232" fmla="*/ 612534 w 1166050"/>
                  <a:gd name="connsiteY232" fmla="*/ 667023 h 894132"/>
                  <a:gd name="connsiteX233" fmla="*/ 661716 w 1166050"/>
                  <a:gd name="connsiteY233" fmla="*/ 623211 h 894132"/>
                  <a:gd name="connsiteX234" fmla="*/ 661716 w 1166050"/>
                  <a:gd name="connsiteY234" fmla="*/ 617846 h 894132"/>
                  <a:gd name="connsiteX235" fmla="*/ 678706 w 1166050"/>
                  <a:gd name="connsiteY235" fmla="*/ 599069 h 894132"/>
                  <a:gd name="connsiteX236" fmla="*/ 695696 w 1166050"/>
                  <a:gd name="connsiteY236" fmla="*/ 583869 h 894132"/>
                  <a:gd name="connsiteX237" fmla="*/ 690331 w 1166050"/>
                  <a:gd name="connsiteY237" fmla="*/ 578504 h 894132"/>
                  <a:gd name="connsiteX238" fmla="*/ 669764 w 1166050"/>
                  <a:gd name="connsiteY238" fmla="*/ 576716 h 894132"/>
                  <a:gd name="connsiteX239" fmla="*/ 680494 w 1166050"/>
                  <a:gd name="connsiteY239" fmla="*/ 570457 h 894132"/>
                  <a:gd name="connsiteX240" fmla="*/ 676918 w 1166050"/>
                  <a:gd name="connsiteY240" fmla="*/ 567774 h 894132"/>
                  <a:gd name="connsiteX241" fmla="*/ 684965 w 1166050"/>
                  <a:gd name="connsiteY241" fmla="*/ 559727 h 894132"/>
                  <a:gd name="connsiteX242" fmla="*/ 705532 w 1166050"/>
                  <a:gd name="connsiteY242" fmla="*/ 552574 h 894132"/>
                  <a:gd name="connsiteX243" fmla="*/ 667975 w 1166050"/>
                  <a:gd name="connsiteY243" fmla="*/ 548998 h 894132"/>
                  <a:gd name="connsiteX244" fmla="*/ 710003 w 1166050"/>
                  <a:gd name="connsiteY244" fmla="*/ 498032 h 894132"/>
                  <a:gd name="connsiteX245" fmla="*/ 715369 w 1166050"/>
                  <a:gd name="connsiteY245" fmla="*/ 499820 h 894132"/>
                  <a:gd name="connsiteX246" fmla="*/ 701955 w 1166050"/>
                  <a:gd name="connsiteY246" fmla="*/ 516809 h 894132"/>
                  <a:gd name="connsiteX247" fmla="*/ 742195 w 1166050"/>
                  <a:gd name="connsiteY247" fmla="*/ 526644 h 894132"/>
                  <a:gd name="connsiteX248" fmla="*/ 735041 w 1166050"/>
                  <a:gd name="connsiteY248" fmla="*/ 528433 h 894132"/>
                  <a:gd name="connsiteX249" fmla="*/ 761868 w 1166050"/>
                  <a:gd name="connsiteY249" fmla="*/ 536480 h 894132"/>
                  <a:gd name="connsiteX250" fmla="*/ 746666 w 1166050"/>
                  <a:gd name="connsiteY250" fmla="*/ 536480 h 894132"/>
                  <a:gd name="connsiteX251" fmla="*/ 898682 w 1166050"/>
                  <a:gd name="connsiteY251" fmla="*/ 597281 h 894132"/>
                  <a:gd name="connsiteX252" fmla="*/ 782434 w 1166050"/>
                  <a:gd name="connsiteY252" fmla="*/ 633046 h 894132"/>
                  <a:gd name="connsiteX253" fmla="*/ 769021 w 1166050"/>
                  <a:gd name="connsiteY253" fmla="*/ 631258 h 894132"/>
                  <a:gd name="connsiteX254" fmla="*/ 767233 w 1166050"/>
                  <a:gd name="connsiteY254" fmla="*/ 636623 h 894132"/>
                  <a:gd name="connsiteX255" fmla="*/ 750243 w 1166050"/>
                  <a:gd name="connsiteY255" fmla="*/ 640199 h 894132"/>
                  <a:gd name="connsiteX256" fmla="*/ 728782 w 1166050"/>
                  <a:gd name="connsiteY256" fmla="*/ 641988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Lst>
                <a:rect l="l" t="t" r="r" b="b"/>
                <a:pathLst>
                  <a:path w="1166050" h="894132">
                    <a:moveTo>
                      <a:pt x="1023871" y="790414"/>
                    </a:moveTo>
                    <a:cubicBezTo>
                      <a:pt x="1033708" y="780578"/>
                      <a:pt x="1043544" y="770743"/>
                      <a:pt x="1052486" y="760013"/>
                    </a:cubicBezTo>
                    <a:cubicBezTo>
                      <a:pt x="1070370" y="739448"/>
                      <a:pt x="1088254" y="720671"/>
                      <a:pt x="1108821" y="702789"/>
                    </a:cubicBezTo>
                    <a:cubicBezTo>
                      <a:pt x="1115081" y="697424"/>
                      <a:pt x="1121340" y="692059"/>
                      <a:pt x="1127600" y="688482"/>
                    </a:cubicBezTo>
                    <a:cubicBezTo>
                      <a:pt x="1129388" y="686694"/>
                      <a:pt x="1129388" y="683118"/>
                      <a:pt x="1131177" y="681329"/>
                    </a:cubicBezTo>
                    <a:cubicBezTo>
                      <a:pt x="1123129" y="684906"/>
                      <a:pt x="1117763" y="691165"/>
                      <a:pt x="1108821" y="694741"/>
                    </a:cubicBezTo>
                    <a:cubicBezTo>
                      <a:pt x="1107033" y="694741"/>
                      <a:pt x="1105244" y="692953"/>
                      <a:pt x="1107033" y="691165"/>
                    </a:cubicBezTo>
                    <a:cubicBezTo>
                      <a:pt x="1113292" y="686694"/>
                      <a:pt x="1119552" y="682223"/>
                      <a:pt x="1124917" y="677753"/>
                    </a:cubicBezTo>
                    <a:lnTo>
                      <a:pt x="1124023" y="677753"/>
                    </a:lnTo>
                    <a:cubicBezTo>
                      <a:pt x="1122234" y="677753"/>
                      <a:pt x="1122234" y="675965"/>
                      <a:pt x="1122234" y="674176"/>
                    </a:cubicBezTo>
                    <a:cubicBezTo>
                      <a:pt x="1099879" y="670600"/>
                      <a:pt x="1083783" y="685800"/>
                      <a:pt x="1068582" y="699212"/>
                    </a:cubicBezTo>
                    <a:cubicBezTo>
                      <a:pt x="1065005" y="701000"/>
                      <a:pt x="1061428" y="697424"/>
                      <a:pt x="1060534" y="697424"/>
                    </a:cubicBezTo>
                    <a:cubicBezTo>
                      <a:pt x="1035496" y="705471"/>
                      <a:pt x="1016718" y="727824"/>
                      <a:pt x="991680" y="737660"/>
                    </a:cubicBezTo>
                    <a:lnTo>
                      <a:pt x="991680" y="734083"/>
                    </a:lnTo>
                    <a:cubicBezTo>
                      <a:pt x="981843" y="737660"/>
                      <a:pt x="972007" y="743919"/>
                      <a:pt x="961277" y="745707"/>
                    </a:cubicBezTo>
                    <a:cubicBezTo>
                      <a:pt x="946075" y="749283"/>
                      <a:pt x="932662" y="747495"/>
                      <a:pt x="919249" y="747495"/>
                    </a:cubicBezTo>
                    <a:cubicBezTo>
                      <a:pt x="898682" y="749283"/>
                      <a:pt x="878115" y="753754"/>
                      <a:pt x="857548" y="758225"/>
                    </a:cubicBezTo>
                    <a:cubicBezTo>
                      <a:pt x="856654" y="758225"/>
                      <a:pt x="856654" y="758225"/>
                      <a:pt x="855760" y="759119"/>
                    </a:cubicBezTo>
                    <a:cubicBezTo>
                      <a:pt x="845029" y="761801"/>
                      <a:pt x="834299" y="766272"/>
                      <a:pt x="824462" y="771637"/>
                    </a:cubicBezTo>
                    <a:lnTo>
                      <a:pt x="820885" y="775213"/>
                    </a:lnTo>
                    <a:cubicBezTo>
                      <a:pt x="817309" y="778790"/>
                      <a:pt x="813732" y="783261"/>
                      <a:pt x="809261" y="785049"/>
                    </a:cubicBezTo>
                    <a:cubicBezTo>
                      <a:pt x="798530" y="790414"/>
                      <a:pt x="790482" y="799355"/>
                      <a:pt x="781540" y="807402"/>
                    </a:cubicBezTo>
                    <a:cubicBezTo>
                      <a:pt x="780646" y="808296"/>
                      <a:pt x="779752" y="808296"/>
                      <a:pt x="778858" y="808296"/>
                    </a:cubicBezTo>
                    <a:cubicBezTo>
                      <a:pt x="769915" y="817238"/>
                      <a:pt x="760973" y="826179"/>
                      <a:pt x="752031" y="834226"/>
                    </a:cubicBezTo>
                    <a:cubicBezTo>
                      <a:pt x="751137" y="835120"/>
                      <a:pt x="748454" y="835120"/>
                      <a:pt x="746666" y="835120"/>
                    </a:cubicBezTo>
                    <a:cubicBezTo>
                      <a:pt x="746666" y="834226"/>
                      <a:pt x="747560" y="834226"/>
                      <a:pt x="747560" y="833332"/>
                    </a:cubicBezTo>
                    <a:cubicBezTo>
                      <a:pt x="749349" y="830650"/>
                      <a:pt x="750243" y="828861"/>
                      <a:pt x="752031" y="826179"/>
                    </a:cubicBezTo>
                    <a:lnTo>
                      <a:pt x="757396" y="818132"/>
                    </a:lnTo>
                    <a:cubicBezTo>
                      <a:pt x="760079" y="814555"/>
                      <a:pt x="761868" y="810979"/>
                      <a:pt x="764550" y="808296"/>
                    </a:cubicBezTo>
                    <a:cubicBezTo>
                      <a:pt x="765444" y="807402"/>
                      <a:pt x="765444" y="806508"/>
                      <a:pt x="764550" y="806508"/>
                    </a:cubicBezTo>
                    <a:cubicBezTo>
                      <a:pt x="763656" y="805614"/>
                      <a:pt x="762762" y="805614"/>
                      <a:pt x="761868" y="805614"/>
                    </a:cubicBezTo>
                    <a:cubicBezTo>
                      <a:pt x="769915" y="797567"/>
                      <a:pt x="780646" y="790414"/>
                      <a:pt x="790482" y="784155"/>
                    </a:cubicBezTo>
                    <a:cubicBezTo>
                      <a:pt x="789588" y="784155"/>
                      <a:pt x="787800" y="783261"/>
                      <a:pt x="788694" y="782366"/>
                    </a:cubicBezTo>
                    <a:cubicBezTo>
                      <a:pt x="789588" y="780578"/>
                      <a:pt x="790482" y="779684"/>
                      <a:pt x="791377" y="777896"/>
                    </a:cubicBezTo>
                    <a:cubicBezTo>
                      <a:pt x="791377" y="777002"/>
                      <a:pt x="791377" y="777002"/>
                      <a:pt x="792271" y="776107"/>
                    </a:cubicBezTo>
                    <a:cubicBezTo>
                      <a:pt x="792271" y="775213"/>
                      <a:pt x="791377" y="775213"/>
                      <a:pt x="791377" y="774319"/>
                    </a:cubicBezTo>
                    <a:lnTo>
                      <a:pt x="783329" y="779684"/>
                    </a:lnTo>
                    <a:cubicBezTo>
                      <a:pt x="778858" y="783261"/>
                      <a:pt x="776175" y="790414"/>
                      <a:pt x="769915" y="790414"/>
                    </a:cubicBezTo>
                    <a:lnTo>
                      <a:pt x="767233" y="790414"/>
                    </a:lnTo>
                    <a:cubicBezTo>
                      <a:pt x="766339" y="790414"/>
                      <a:pt x="765444" y="790414"/>
                      <a:pt x="765444" y="789519"/>
                    </a:cubicBezTo>
                    <a:lnTo>
                      <a:pt x="765444" y="788625"/>
                    </a:lnTo>
                    <a:cubicBezTo>
                      <a:pt x="765444" y="787731"/>
                      <a:pt x="766339" y="787731"/>
                      <a:pt x="766339" y="786837"/>
                    </a:cubicBezTo>
                    <a:cubicBezTo>
                      <a:pt x="766339" y="785943"/>
                      <a:pt x="767233" y="785943"/>
                      <a:pt x="767233" y="785049"/>
                    </a:cubicBezTo>
                    <a:cubicBezTo>
                      <a:pt x="767233" y="785049"/>
                      <a:pt x="767233" y="784155"/>
                      <a:pt x="768127" y="784155"/>
                    </a:cubicBezTo>
                    <a:cubicBezTo>
                      <a:pt x="768127" y="783261"/>
                      <a:pt x="769021" y="782366"/>
                      <a:pt x="769021" y="782366"/>
                    </a:cubicBezTo>
                    <a:cubicBezTo>
                      <a:pt x="769021" y="781472"/>
                      <a:pt x="769915" y="781472"/>
                      <a:pt x="769915" y="780578"/>
                    </a:cubicBezTo>
                    <a:cubicBezTo>
                      <a:pt x="770810" y="779684"/>
                      <a:pt x="771704" y="777896"/>
                      <a:pt x="771704" y="777002"/>
                    </a:cubicBezTo>
                    <a:cubicBezTo>
                      <a:pt x="771704" y="776107"/>
                      <a:pt x="772598" y="776107"/>
                      <a:pt x="772598" y="775213"/>
                    </a:cubicBezTo>
                    <a:cubicBezTo>
                      <a:pt x="773492" y="774319"/>
                      <a:pt x="773492" y="773425"/>
                      <a:pt x="774387" y="772531"/>
                    </a:cubicBezTo>
                    <a:cubicBezTo>
                      <a:pt x="775281" y="770743"/>
                      <a:pt x="774387" y="769849"/>
                      <a:pt x="773492" y="769849"/>
                    </a:cubicBezTo>
                    <a:cubicBezTo>
                      <a:pt x="776175" y="765378"/>
                      <a:pt x="780646" y="762695"/>
                      <a:pt x="785117" y="760013"/>
                    </a:cubicBezTo>
                    <a:lnTo>
                      <a:pt x="784223" y="760013"/>
                    </a:lnTo>
                    <a:cubicBezTo>
                      <a:pt x="790482" y="756437"/>
                      <a:pt x="797636" y="752860"/>
                      <a:pt x="803895" y="749283"/>
                    </a:cubicBezTo>
                    <a:lnTo>
                      <a:pt x="806578" y="746601"/>
                    </a:lnTo>
                    <a:cubicBezTo>
                      <a:pt x="796742" y="750178"/>
                      <a:pt x="788694" y="754648"/>
                      <a:pt x="779752" y="760013"/>
                    </a:cubicBezTo>
                    <a:cubicBezTo>
                      <a:pt x="779752" y="760013"/>
                      <a:pt x="777963" y="760907"/>
                      <a:pt x="777069" y="761801"/>
                    </a:cubicBezTo>
                    <a:cubicBezTo>
                      <a:pt x="777069" y="761801"/>
                      <a:pt x="775281" y="762695"/>
                      <a:pt x="772598" y="760013"/>
                    </a:cubicBezTo>
                    <a:lnTo>
                      <a:pt x="772598" y="759119"/>
                    </a:lnTo>
                    <a:cubicBezTo>
                      <a:pt x="774387" y="755542"/>
                      <a:pt x="779752" y="753754"/>
                      <a:pt x="782434" y="751072"/>
                    </a:cubicBezTo>
                    <a:cubicBezTo>
                      <a:pt x="784223" y="751072"/>
                      <a:pt x="786011" y="751072"/>
                      <a:pt x="786011" y="752860"/>
                    </a:cubicBezTo>
                    <a:cubicBezTo>
                      <a:pt x="840558" y="710836"/>
                      <a:pt x="914778" y="720671"/>
                      <a:pt x="977372" y="699212"/>
                    </a:cubicBezTo>
                    <a:cubicBezTo>
                      <a:pt x="982738" y="695635"/>
                      <a:pt x="987209" y="692059"/>
                      <a:pt x="992574" y="689377"/>
                    </a:cubicBezTo>
                    <a:cubicBezTo>
                      <a:pt x="1000622" y="685800"/>
                      <a:pt x="1007775" y="677753"/>
                      <a:pt x="1017612" y="672388"/>
                    </a:cubicBezTo>
                    <a:cubicBezTo>
                      <a:pt x="1031025" y="662553"/>
                      <a:pt x="1040861" y="650035"/>
                      <a:pt x="1046227" y="633940"/>
                    </a:cubicBezTo>
                    <a:cubicBezTo>
                      <a:pt x="1046227" y="632152"/>
                      <a:pt x="1044438" y="630364"/>
                      <a:pt x="1044438" y="630364"/>
                    </a:cubicBezTo>
                    <a:cubicBezTo>
                      <a:pt x="1022083" y="653611"/>
                      <a:pt x="997045" y="672388"/>
                      <a:pt x="970219" y="685800"/>
                    </a:cubicBezTo>
                    <a:cubicBezTo>
                      <a:pt x="934450" y="704577"/>
                      <a:pt x="895999" y="701000"/>
                      <a:pt x="858442" y="706365"/>
                    </a:cubicBezTo>
                    <a:cubicBezTo>
                      <a:pt x="860231" y="702789"/>
                      <a:pt x="863808" y="702789"/>
                      <a:pt x="866490" y="702789"/>
                    </a:cubicBezTo>
                    <a:cubicBezTo>
                      <a:pt x="866490" y="697424"/>
                      <a:pt x="870067" y="695635"/>
                      <a:pt x="873644" y="692953"/>
                    </a:cubicBezTo>
                    <a:lnTo>
                      <a:pt x="879009" y="692953"/>
                    </a:lnTo>
                    <a:cubicBezTo>
                      <a:pt x="880798" y="692953"/>
                      <a:pt x="880798" y="689377"/>
                      <a:pt x="882586" y="689377"/>
                    </a:cubicBezTo>
                    <a:cubicBezTo>
                      <a:pt x="886163" y="689377"/>
                      <a:pt x="891528" y="687588"/>
                      <a:pt x="889740" y="687588"/>
                    </a:cubicBezTo>
                    <a:cubicBezTo>
                      <a:pt x="884374" y="680435"/>
                      <a:pt x="874538" y="692953"/>
                      <a:pt x="866490" y="687588"/>
                    </a:cubicBezTo>
                    <a:cubicBezTo>
                      <a:pt x="870067" y="684012"/>
                      <a:pt x="868279" y="679541"/>
                      <a:pt x="871855" y="677753"/>
                    </a:cubicBezTo>
                    <a:lnTo>
                      <a:pt x="879009" y="677753"/>
                    </a:lnTo>
                    <a:cubicBezTo>
                      <a:pt x="879009" y="674176"/>
                      <a:pt x="882586" y="670600"/>
                      <a:pt x="882586" y="670600"/>
                    </a:cubicBezTo>
                    <a:cubicBezTo>
                      <a:pt x="907624" y="655400"/>
                      <a:pt x="931768" y="643776"/>
                      <a:pt x="955017" y="630364"/>
                    </a:cubicBezTo>
                    <a:cubicBezTo>
                      <a:pt x="949652" y="630364"/>
                      <a:pt x="946969" y="635729"/>
                      <a:pt x="941604" y="632152"/>
                    </a:cubicBezTo>
                    <a:cubicBezTo>
                      <a:pt x="945181" y="632152"/>
                      <a:pt x="941604" y="626787"/>
                      <a:pt x="945181" y="626787"/>
                    </a:cubicBezTo>
                    <a:cubicBezTo>
                      <a:pt x="963959" y="621422"/>
                      <a:pt x="979161" y="611587"/>
                      <a:pt x="997939" y="604434"/>
                    </a:cubicBezTo>
                    <a:cubicBezTo>
                      <a:pt x="990785" y="604434"/>
                      <a:pt x="986314" y="609799"/>
                      <a:pt x="979161" y="604434"/>
                    </a:cubicBezTo>
                    <a:cubicBezTo>
                      <a:pt x="982738" y="602646"/>
                      <a:pt x="984526" y="599069"/>
                      <a:pt x="988997" y="599069"/>
                    </a:cubicBezTo>
                    <a:lnTo>
                      <a:pt x="988997" y="593704"/>
                    </a:lnTo>
                    <a:cubicBezTo>
                      <a:pt x="988997" y="591916"/>
                      <a:pt x="990785" y="591916"/>
                      <a:pt x="992574" y="591916"/>
                    </a:cubicBezTo>
                    <a:cubicBezTo>
                      <a:pt x="990785" y="591916"/>
                      <a:pt x="988997" y="590128"/>
                      <a:pt x="988997" y="590128"/>
                    </a:cubicBezTo>
                    <a:cubicBezTo>
                      <a:pt x="990785" y="586551"/>
                      <a:pt x="996151" y="588340"/>
                      <a:pt x="998833" y="584763"/>
                    </a:cubicBezTo>
                    <a:cubicBezTo>
                      <a:pt x="997045" y="584763"/>
                      <a:pt x="993468" y="584763"/>
                      <a:pt x="993468" y="582975"/>
                    </a:cubicBezTo>
                    <a:cubicBezTo>
                      <a:pt x="998833" y="575822"/>
                      <a:pt x="1006881" y="574928"/>
                      <a:pt x="1015823" y="573139"/>
                    </a:cubicBezTo>
                    <a:cubicBezTo>
                      <a:pt x="1014035" y="569563"/>
                      <a:pt x="1008670" y="573139"/>
                      <a:pt x="1008670" y="569563"/>
                    </a:cubicBezTo>
                    <a:cubicBezTo>
                      <a:pt x="1008670" y="567774"/>
                      <a:pt x="1010458" y="567774"/>
                      <a:pt x="1012247" y="567774"/>
                    </a:cubicBezTo>
                    <a:lnTo>
                      <a:pt x="1008670" y="567774"/>
                    </a:lnTo>
                    <a:cubicBezTo>
                      <a:pt x="1005093" y="565986"/>
                      <a:pt x="1006881" y="562410"/>
                      <a:pt x="1006881" y="560621"/>
                    </a:cubicBezTo>
                    <a:cubicBezTo>
                      <a:pt x="1016718" y="548998"/>
                      <a:pt x="1016718" y="533797"/>
                      <a:pt x="1022083" y="520385"/>
                    </a:cubicBezTo>
                    <a:cubicBezTo>
                      <a:pt x="1020294" y="520385"/>
                      <a:pt x="1018506" y="520385"/>
                      <a:pt x="1018506" y="518597"/>
                    </a:cubicBezTo>
                    <a:cubicBezTo>
                      <a:pt x="1001516" y="537374"/>
                      <a:pt x="974690" y="543633"/>
                      <a:pt x="949652" y="550786"/>
                    </a:cubicBezTo>
                    <a:lnTo>
                      <a:pt x="938027" y="550786"/>
                    </a:lnTo>
                    <a:cubicBezTo>
                      <a:pt x="929979" y="554362"/>
                      <a:pt x="917460" y="554362"/>
                      <a:pt x="909412" y="548998"/>
                    </a:cubicBezTo>
                    <a:cubicBezTo>
                      <a:pt x="902259" y="545421"/>
                      <a:pt x="899576" y="540950"/>
                      <a:pt x="892422" y="535586"/>
                    </a:cubicBezTo>
                    <a:cubicBezTo>
                      <a:pt x="879009" y="527538"/>
                      <a:pt x="865596" y="520385"/>
                      <a:pt x="850394" y="515021"/>
                    </a:cubicBezTo>
                    <a:cubicBezTo>
                      <a:pt x="808367" y="501609"/>
                      <a:pt x="764550" y="494456"/>
                      <a:pt x="720734" y="496244"/>
                    </a:cubicBezTo>
                    <a:cubicBezTo>
                      <a:pt x="739512" y="486408"/>
                      <a:pt x="760079" y="485514"/>
                      <a:pt x="779752" y="479255"/>
                    </a:cubicBezTo>
                    <a:cubicBezTo>
                      <a:pt x="808367" y="471208"/>
                      <a:pt x="835193" y="460479"/>
                      <a:pt x="865596" y="462267"/>
                    </a:cubicBezTo>
                    <a:cubicBezTo>
                      <a:pt x="860231" y="460479"/>
                      <a:pt x="853971" y="462267"/>
                      <a:pt x="848606" y="462267"/>
                    </a:cubicBezTo>
                    <a:cubicBezTo>
                      <a:pt x="825357" y="460479"/>
                      <a:pt x="801213" y="467632"/>
                      <a:pt x="776175" y="472102"/>
                    </a:cubicBezTo>
                    <a:cubicBezTo>
                      <a:pt x="759185" y="475679"/>
                      <a:pt x="743983" y="481938"/>
                      <a:pt x="726993" y="485514"/>
                    </a:cubicBezTo>
                    <a:cubicBezTo>
                      <a:pt x="717157" y="489091"/>
                      <a:pt x="711792" y="498926"/>
                      <a:pt x="700167" y="497138"/>
                    </a:cubicBezTo>
                    <a:lnTo>
                      <a:pt x="700167" y="491773"/>
                    </a:lnTo>
                    <a:cubicBezTo>
                      <a:pt x="717157" y="471208"/>
                      <a:pt x="737724" y="451537"/>
                      <a:pt x="764550" y="449749"/>
                    </a:cubicBezTo>
                    <a:cubicBezTo>
                      <a:pt x="794953" y="444384"/>
                      <a:pt x="823568" y="449749"/>
                      <a:pt x="853971" y="453325"/>
                    </a:cubicBezTo>
                    <a:cubicBezTo>
                      <a:pt x="876327" y="455114"/>
                      <a:pt x="895999" y="460479"/>
                      <a:pt x="918354" y="464949"/>
                    </a:cubicBezTo>
                    <a:cubicBezTo>
                      <a:pt x="926402" y="464949"/>
                      <a:pt x="928191" y="478361"/>
                      <a:pt x="935344" y="480149"/>
                    </a:cubicBezTo>
                    <a:cubicBezTo>
                      <a:pt x="945181" y="483726"/>
                      <a:pt x="955911" y="480149"/>
                      <a:pt x="965748" y="487302"/>
                    </a:cubicBezTo>
                    <a:cubicBezTo>
                      <a:pt x="965748" y="483726"/>
                      <a:pt x="963959" y="480149"/>
                      <a:pt x="965748" y="477467"/>
                    </a:cubicBezTo>
                    <a:cubicBezTo>
                      <a:pt x="972901" y="470314"/>
                      <a:pt x="980949" y="479255"/>
                      <a:pt x="988103" y="475679"/>
                    </a:cubicBezTo>
                    <a:cubicBezTo>
                      <a:pt x="1001516" y="467632"/>
                      <a:pt x="976478" y="452431"/>
                      <a:pt x="969324" y="439913"/>
                    </a:cubicBezTo>
                    <a:cubicBezTo>
                      <a:pt x="969324" y="438125"/>
                      <a:pt x="971113" y="436337"/>
                      <a:pt x="971113" y="436337"/>
                    </a:cubicBezTo>
                    <a:cubicBezTo>
                      <a:pt x="984526" y="447961"/>
                      <a:pt x="994362" y="461373"/>
                      <a:pt x="1011352" y="470314"/>
                    </a:cubicBezTo>
                    <a:cubicBezTo>
                      <a:pt x="1019400" y="473890"/>
                      <a:pt x="1039967" y="478361"/>
                      <a:pt x="1036390" y="468526"/>
                    </a:cubicBezTo>
                    <a:cubicBezTo>
                      <a:pt x="1028342" y="449749"/>
                      <a:pt x="1011352" y="434549"/>
                      <a:pt x="997045" y="417560"/>
                    </a:cubicBezTo>
                    <a:lnTo>
                      <a:pt x="997045" y="410407"/>
                    </a:lnTo>
                    <a:cubicBezTo>
                      <a:pt x="993468" y="410407"/>
                      <a:pt x="993468" y="408619"/>
                      <a:pt x="991680" y="406831"/>
                    </a:cubicBezTo>
                    <a:lnTo>
                      <a:pt x="991680" y="399677"/>
                    </a:lnTo>
                    <a:cubicBezTo>
                      <a:pt x="984526" y="396101"/>
                      <a:pt x="986314" y="389842"/>
                      <a:pt x="983632" y="384477"/>
                    </a:cubicBezTo>
                    <a:cubicBezTo>
                      <a:pt x="978267" y="376430"/>
                      <a:pt x="981843" y="363912"/>
                      <a:pt x="978267" y="354077"/>
                    </a:cubicBezTo>
                    <a:cubicBezTo>
                      <a:pt x="974690" y="344241"/>
                      <a:pt x="972901" y="335300"/>
                      <a:pt x="971113" y="325464"/>
                    </a:cubicBezTo>
                    <a:cubicBezTo>
                      <a:pt x="965748" y="296852"/>
                      <a:pt x="959488" y="271816"/>
                      <a:pt x="955911" y="244098"/>
                    </a:cubicBezTo>
                    <a:cubicBezTo>
                      <a:pt x="952334" y="211910"/>
                      <a:pt x="974690" y="186874"/>
                      <a:pt x="989891" y="158262"/>
                    </a:cubicBezTo>
                    <a:cubicBezTo>
                      <a:pt x="1001516" y="137696"/>
                      <a:pt x="1014929" y="118026"/>
                      <a:pt x="1037284" y="104614"/>
                    </a:cubicBezTo>
                    <a:cubicBezTo>
                      <a:pt x="1042650" y="84049"/>
                      <a:pt x="1056063" y="67060"/>
                      <a:pt x="1069476" y="50966"/>
                    </a:cubicBezTo>
                    <a:cubicBezTo>
                      <a:pt x="1082889" y="34871"/>
                      <a:pt x="1105244" y="24142"/>
                      <a:pt x="1121340" y="16989"/>
                    </a:cubicBezTo>
                    <a:cubicBezTo>
                      <a:pt x="1144590" y="6259"/>
                      <a:pt x="1166051" y="0"/>
                      <a:pt x="1166051" y="0"/>
                    </a:cubicBezTo>
                    <a:lnTo>
                      <a:pt x="0" y="0"/>
                    </a:lnTo>
                    <a:lnTo>
                      <a:pt x="0" y="894133"/>
                    </a:lnTo>
                    <a:lnTo>
                      <a:pt x="828933" y="894133"/>
                    </a:lnTo>
                    <a:cubicBezTo>
                      <a:pt x="861125" y="870886"/>
                      <a:pt x="893317" y="860156"/>
                      <a:pt x="938027" y="837803"/>
                    </a:cubicBezTo>
                    <a:cubicBezTo>
                      <a:pt x="959488" y="828861"/>
                      <a:pt x="1007775" y="806508"/>
                      <a:pt x="1023871" y="790414"/>
                    </a:cubicBezTo>
                    <a:moveTo>
                      <a:pt x="764550" y="668812"/>
                    </a:moveTo>
                    <a:cubicBezTo>
                      <a:pt x="760973" y="668812"/>
                      <a:pt x="754714" y="670600"/>
                      <a:pt x="756502" y="667023"/>
                    </a:cubicBezTo>
                    <a:cubicBezTo>
                      <a:pt x="758291" y="658976"/>
                      <a:pt x="769915" y="658976"/>
                      <a:pt x="777069" y="655400"/>
                    </a:cubicBezTo>
                    <a:cubicBezTo>
                      <a:pt x="780646" y="653611"/>
                      <a:pt x="785117" y="650035"/>
                      <a:pt x="788694" y="651823"/>
                    </a:cubicBezTo>
                    <a:cubicBezTo>
                      <a:pt x="792271" y="657188"/>
                      <a:pt x="796742" y="655400"/>
                      <a:pt x="800319" y="658976"/>
                    </a:cubicBezTo>
                    <a:cubicBezTo>
                      <a:pt x="789588" y="668812"/>
                      <a:pt x="776175" y="664341"/>
                      <a:pt x="764550" y="668812"/>
                    </a:cubicBezTo>
                    <a:moveTo>
                      <a:pt x="505229" y="632152"/>
                    </a:moveTo>
                    <a:cubicBezTo>
                      <a:pt x="505229" y="632152"/>
                      <a:pt x="503441" y="630364"/>
                      <a:pt x="503441" y="628576"/>
                    </a:cubicBezTo>
                    <a:cubicBezTo>
                      <a:pt x="525796" y="599963"/>
                      <a:pt x="541892" y="573139"/>
                      <a:pt x="557988" y="542739"/>
                    </a:cubicBezTo>
                    <a:cubicBezTo>
                      <a:pt x="580343" y="531115"/>
                      <a:pt x="598227" y="514126"/>
                      <a:pt x="615217" y="495350"/>
                    </a:cubicBezTo>
                    <a:cubicBezTo>
                      <a:pt x="643832" y="464949"/>
                      <a:pt x="674235" y="438125"/>
                      <a:pt x="710003" y="421137"/>
                    </a:cubicBezTo>
                    <a:cubicBezTo>
                      <a:pt x="723416" y="415772"/>
                      <a:pt x="740406" y="417560"/>
                      <a:pt x="753820" y="422925"/>
                    </a:cubicBezTo>
                    <a:cubicBezTo>
                      <a:pt x="748454" y="430078"/>
                      <a:pt x="740406" y="428290"/>
                      <a:pt x="733253" y="432760"/>
                    </a:cubicBezTo>
                    <a:cubicBezTo>
                      <a:pt x="731464" y="432760"/>
                      <a:pt x="729676" y="432760"/>
                      <a:pt x="727888" y="430972"/>
                    </a:cubicBezTo>
                    <a:cubicBezTo>
                      <a:pt x="729676" y="429184"/>
                      <a:pt x="729676" y="427396"/>
                      <a:pt x="729676" y="425607"/>
                    </a:cubicBezTo>
                    <a:cubicBezTo>
                      <a:pt x="712686" y="444384"/>
                      <a:pt x="689436" y="452431"/>
                      <a:pt x="676023" y="474785"/>
                    </a:cubicBezTo>
                    <a:cubicBezTo>
                      <a:pt x="666187" y="491773"/>
                      <a:pt x="659033" y="513232"/>
                      <a:pt x="637572" y="518597"/>
                    </a:cubicBezTo>
                    <a:cubicBezTo>
                      <a:pt x="630419" y="520385"/>
                      <a:pt x="639361" y="513232"/>
                      <a:pt x="635784" y="515021"/>
                    </a:cubicBezTo>
                    <a:cubicBezTo>
                      <a:pt x="583025" y="547209"/>
                      <a:pt x="546363" y="586551"/>
                      <a:pt x="505229" y="632152"/>
                    </a:cubicBezTo>
                    <a:moveTo>
                      <a:pt x="645620" y="520385"/>
                    </a:moveTo>
                    <a:cubicBezTo>
                      <a:pt x="643832" y="523962"/>
                      <a:pt x="642043" y="523962"/>
                      <a:pt x="640255" y="527538"/>
                    </a:cubicBezTo>
                    <a:cubicBezTo>
                      <a:pt x="638466" y="531115"/>
                      <a:pt x="636678" y="532903"/>
                      <a:pt x="633101" y="534692"/>
                    </a:cubicBezTo>
                    <a:cubicBezTo>
                      <a:pt x="631313" y="534692"/>
                      <a:pt x="629524" y="534692"/>
                      <a:pt x="629524" y="532903"/>
                    </a:cubicBezTo>
                    <a:cubicBezTo>
                      <a:pt x="631313" y="525750"/>
                      <a:pt x="636678" y="519491"/>
                      <a:pt x="642938" y="517703"/>
                    </a:cubicBezTo>
                    <a:cubicBezTo>
                      <a:pt x="645620" y="516809"/>
                      <a:pt x="645620" y="518597"/>
                      <a:pt x="645620" y="520385"/>
                    </a:cubicBezTo>
                    <a:moveTo>
                      <a:pt x="724311" y="773425"/>
                    </a:moveTo>
                    <a:cubicBezTo>
                      <a:pt x="723416" y="775213"/>
                      <a:pt x="721628" y="777002"/>
                      <a:pt x="719840" y="778790"/>
                    </a:cubicBezTo>
                    <a:cubicBezTo>
                      <a:pt x="721628" y="778790"/>
                      <a:pt x="723416" y="780578"/>
                      <a:pt x="721628" y="781472"/>
                    </a:cubicBezTo>
                    <a:cubicBezTo>
                      <a:pt x="718051" y="785049"/>
                      <a:pt x="713580" y="788625"/>
                      <a:pt x="709109" y="790414"/>
                    </a:cubicBezTo>
                    <a:lnTo>
                      <a:pt x="706426" y="790414"/>
                    </a:lnTo>
                    <a:cubicBezTo>
                      <a:pt x="704638" y="792202"/>
                      <a:pt x="701955" y="793990"/>
                      <a:pt x="700167" y="796673"/>
                    </a:cubicBezTo>
                    <a:cubicBezTo>
                      <a:pt x="698379" y="798461"/>
                      <a:pt x="688542" y="797567"/>
                      <a:pt x="691225" y="794884"/>
                    </a:cubicBezTo>
                    <a:cubicBezTo>
                      <a:pt x="695696" y="791308"/>
                      <a:pt x="699273" y="786837"/>
                      <a:pt x="703744" y="783261"/>
                    </a:cubicBezTo>
                    <a:cubicBezTo>
                      <a:pt x="706426" y="781472"/>
                      <a:pt x="709109" y="778790"/>
                      <a:pt x="710898" y="776107"/>
                    </a:cubicBezTo>
                    <a:cubicBezTo>
                      <a:pt x="711792" y="774319"/>
                      <a:pt x="712686" y="773425"/>
                      <a:pt x="714474" y="772531"/>
                    </a:cubicBezTo>
                    <a:cubicBezTo>
                      <a:pt x="717157" y="770743"/>
                      <a:pt x="726099" y="769849"/>
                      <a:pt x="724311" y="773425"/>
                    </a:cubicBezTo>
                    <a:moveTo>
                      <a:pt x="693908" y="760013"/>
                    </a:moveTo>
                    <a:cubicBezTo>
                      <a:pt x="686754" y="764484"/>
                      <a:pt x="680494" y="768954"/>
                      <a:pt x="674235" y="773425"/>
                    </a:cubicBezTo>
                    <a:cubicBezTo>
                      <a:pt x="667081" y="777896"/>
                      <a:pt x="659033" y="780578"/>
                      <a:pt x="651880" y="784155"/>
                    </a:cubicBezTo>
                    <a:cubicBezTo>
                      <a:pt x="650985" y="783261"/>
                      <a:pt x="650091" y="783261"/>
                      <a:pt x="649197" y="783261"/>
                    </a:cubicBezTo>
                    <a:cubicBezTo>
                      <a:pt x="642938" y="786837"/>
                      <a:pt x="637572" y="791308"/>
                      <a:pt x="632207" y="796673"/>
                    </a:cubicBezTo>
                    <a:lnTo>
                      <a:pt x="629524" y="799355"/>
                    </a:lnTo>
                    <a:lnTo>
                      <a:pt x="626842" y="802037"/>
                    </a:lnTo>
                    <a:lnTo>
                      <a:pt x="623265" y="805614"/>
                    </a:lnTo>
                    <a:cubicBezTo>
                      <a:pt x="622371" y="806508"/>
                      <a:pt x="622371" y="807402"/>
                      <a:pt x="620582" y="808296"/>
                    </a:cubicBezTo>
                    <a:cubicBezTo>
                      <a:pt x="619688" y="809190"/>
                      <a:pt x="617005" y="809190"/>
                      <a:pt x="617005" y="807402"/>
                    </a:cubicBezTo>
                    <a:cubicBezTo>
                      <a:pt x="616111" y="808296"/>
                      <a:pt x="615217" y="808296"/>
                      <a:pt x="614323" y="809190"/>
                    </a:cubicBezTo>
                    <a:cubicBezTo>
                      <a:pt x="613429" y="810085"/>
                      <a:pt x="612534" y="810085"/>
                      <a:pt x="611640" y="810979"/>
                    </a:cubicBezTo>
                    <a:lnTo>
                      <a:pt x="609852" y="810979"/>
                    </a:lnTo>
                    <a:cubicBezTo>
                      <a:pt x="608063" y="812767"/>
                      <a:pt x="605381" y="814555"/>
                      <a:pt x="603592" y="816343"/>
                    </a:cubicBezTo>
                    <a:cubicBezTo>
                      <a:pt x="600015" y="819920"/>
                      <a:pt x="596439" y="822602"/>
                      <a:pt x="593756" y="827073"/>
                    </a:cubicBezTo>
                    <a:lnTo>
                      <a:pt x="593756" y="827967"/>
                    </a:lnTo>
                    <a:lnTo>
                      <a:pt x="592862" y="828861"/>
                    </a:lnTo>
                    <a:cubicBezTo>
                      <a:pt x="592862" y="828861"/>
                      <a:pt x="592862" y="829755"/>
                      <a:pt x="591968" y="829755"/>
                    </a:cubicBezTo>
                    <a:cubicBezTo>
                      <a:pt x="591968" y="830650"/>
                      <a:pt x="591073" y="830650"/>
                      <a:pt x="591073" y="831544"/>
                    </a:cubicBezTo>
                    <a:cubicBezTo>
                      <a:pt x="591073" y="831544"/>
                      <a:pt x="590179" y="832438"/>
                      <a:pt x="589285" y="832438"/>
                    </a:cubicBezTo>
                    <a:lnTo>
                      <a:pt x="588391" y="831544"/>
                    </a:lnTo>
                    <a:cubicBezTo>
                      <a:pt x="588391" y="831544"/>
                      <a:pt x="588391" y="830650"/>
                      <a:pt x="587496" y="830650"/>
                    </a:cubicBezTo>
                    <a:cubicBezTo>
                      <a:pt x="586602" y="829755"/>
                      <a:pt x="586602" y="828861"/>
                      <a:pt x="585708" y="827967"/>
                    </a:cubicBezTo>
                    <a:lnTo>
                      <a:pt x="585708" y="827073"/>
                    </a:lnTo>
                    <a:cubicBezTo>
                      <a:pt x="587496" y="825285"/>
                      <a:pt x="589285" y="823497"/>
                      <a:pt x="591073" y="820814"/>
                    </a:cubicBezTo>
                    <a:cubicBezTo>
                      <a:pt x="591968" y="819920"/>
                      <a:pt x="591968" y="819026"/>
                      <a:pt x="592862" y="819026"/>
                    </a:cubicBezTo>
                    <a:cubicBezTo>
                      <a:pt x="593756" y="818132"/>
                      <a:pt x="594650" y="816343"/>
                      <a:pt x="595544" y="815449"/>
                    </a:cubicBezTo>
                    <a:cubicBezTo>
                      <a:pt x="595544" y="814555"/>
                      <a:pt x="596439" y="814555"/>
                      <a:pt x="596439" y="813661"/>
                    </a:cubicBezTo>
                    <a:cubicBezTo>
                      <a:pt x="598227" y="810979"/>
                      <a:pt x="600015" y="809190"/>
                      <a:pt x="601804" y="806508"/>
                    </a:cubicBezTo>
                    <a:lnTo>
                      <a:pt x="602698" y="805614"/>
                    </a:lnTo>
                    <a:cubicBezTo>
                      <a:pt x="603592" y="804720"/>
                      <a:pt x="604486" y="802931"/>
                      <a:pt x="605381" y="802037"/>
                    </a:cubicBezTo>
                    <a:cubicBezTo>
                      <a:pt x="606275" y="801143"/>
                      <a:pt x="606275" y="800249"/>
                      <a:pt x="607169" y="798461"/>
                    </a:cubicBezTo>
                    <a:lnTo>
                      <a:pt x="607169" y="797567"/>
                    </a:lnTo>
                    <a:cubicBezTo>
                      <a:pt x="608063" y="795778"/>
                      <a:pt x="608063" y="794884"/>
                      <a:pt x="608958" y="793990"/>
                    </a:cubicBezTo>
                    <a:lnTo>
                      <a:pt x="608958" y="793096"/>
                    </a:lnTo>
                    <a:cubicBezTo>
                      <a:pt x="608958" y="792202"/>
                      <a:pt x="608958" y="792202"/>
                      <a:pt x="609852" y="791308"/>
                    </a:cubicBezTo>
                    <a:cubicBezTo>
                      <a:pt x="609852" y="790414"/>
                      <a:pt x="609852" y="789519"/>
                      <a:pt x="610746" y="788625"/>
                    </a:cubicBezTo>
                    <a:lnTo>
                      <a:pt x="610746" y="787731"/>
                    </a:lnTo>
                    <a:cubicBezTo>
                      <a:pt x="612534" y="784155"/>
                      <a:pt x="615217" y="781472"/>
                      <a:pt x="617900" y="778790"/>
                    </a:cubicBezTo>
                    <a:lnTo>
                      <a:pt x="617005" y="778790"/>
                    </a:lnTo>
                    <a:cubicBezTo>
                      <a:pt x="614323" y="780578"/>
                      <a:pt x="612534" y="782366"/>
                      <a:pt x="610746" y="784155"/>
                    </a:cubicBezTo>
                    <a:cubicBezTo>
                      <a:pt x="608958" y="785943"/>
                      <a:pt x="605381" y="783261"/>
                      <a:pt x="608063" y="781472"/>
                    </a:cubicBezTo>
                    <a:cubicBezTo>
                      <a:pt x="609852" y="780578"/>
                      <a:pt x="610746" y="778790"/>
                      <a:pt x="611640" y="777896"/>
                    </a:cubicBezTo>
                    <a:cubicBezTo>
                      <a:pt x="614323" y="775213"/>
                      <a:pt x="617005" y="771637"/>
                      <a:pt x="620582" y="768954"/>
                    </a:cubicBezTo>
                    <a:cubicBezTo>
                      <a:pt x="622371" y="767166"/>
                      <a:pt x="624159" y="766272"/>
                      <a:pt x="625948" y="765378"/>
                    </a:cubicBezTo>
                    <a:lnTo>
                      <a:pt x="626842" y="764484"/>
                    </a:lnTo>
                    <a:cubicBezTo>
                      <a:pt x="627736" y="762695"/>
                      <a:pt x="629524" y="761801"/>
                      <a:pt x="630419" y="760013"/>
                    </a:cubicBezTo>
                    <a:cubicBezTo>
                      <a:pt x="646514" y="744813"/>
                      <a:pt x="674235" y="744813"/>
                      <a:pt x="694802" y="734977"/>
                    </a:cubicBezTo>
                    <a:cubicBezTo>
                      <a:pt x="702850" y="731401"/>
                      <a:pt x="713580" y="736766"/>
                      <a:pt x="721628" y="734977"/>
                    </a:cubicBezTo>
                    <a:cubicBezTo>
                      <a:pt x="726993" y="734977"/>
                      <a:pt x="731464" y="734977"/>
                      <a:pt x="736830" y="738554"/>
                    </a:cubicBezTo>
                    <a:cubicBezTo>
                      <a:pt x="721628" y="741236"/>
                      <a:pt x="708215" y="751072"/>
                      <a:pt x="693908" y="760013"/>
                    </a:cubicBezTo>
                    <a:moveTo>
                      <a:pt x="728782" y="641988"/>
                    </a:moveTo>
                    <a:cubicBezTo>
                      <a:pt x="726993" y="640199"/>
                      <a:pt x="734147" y="641988"/>
                      <a:pt x="735935" y="638411"/>
                    </a:cubicBezTo>
                    <a:lnTo>
                      <a:pt x="722522" y="638411"/>
                    </a:lnTo>
                    <a:cubicBezTo>
                      <a:pt x="720734" y="638411"/>
                      <a:pt x="720734" y="636623"/>
                      <a:pt x="720734" y="634834"/>
                    </a:cubicBezTo>
                    <a:cubicBezTo>
                      <a:pt x="712686" y="636623"/>
                      <a:pt x="701955" y="640199"/>
                      <a:pt x="693908" y="641988"/>
                    </a:cubicBezTo>
                    <a:cubicBezTo>
                      <a:pt x="682283" y="645564"/>
                      <a:pt x="671552" y="653611"/>
                      <a:pt x="658139" y="657188"/>
                    </a:cubicBezTo>
                    <a:cubicBezTo>
                      <a:pt x="639361" y="664341"/>
                      <a:pt x="624159" y="679541"/>
                      <a:pt x="604486" y="685800"/>
                    </a:cubicBezTo>
                    <a:cubicBezTo>
                      <a:pt x="602698" y="685800"/>
                      <a:pt x="602698" y="684012"/>
                      <a:pt x="602698" y="682223"/>
                    </a:cubicBezTo>
                    <a:cubicBezTo>
                      <a:pt x="604486" y="676859"/>
                      <a:pt x="610746" y="675070"/>
                      <a:pt x="614323" y="670600"/>
                    </a:cubicBezTo>
                    <a:cubicBezTo>
                      <a:pt x="614323" y="668812"/>
                      <a:pt x="614323" y="667023"/>
                      <a:pt x="612534" y="667023"/>
                    </a:cubicBezTo>
                    <a:cubicBezTo>
                      <a:pt x="625948" y="648246"/>
                      <a:pt x="644726" y="638411"/>
                      <a:pt x="661716" y="623211"/>
                    </a:cubicBezTo>
                    <a:lnTo>
                      <a:pt x="661716" y="617846"/>
                    </a:lnTo>
                    <a:cubicBezTo>
                      <a:pt x="667081" y="610693"/>
                      <a:pt x="675129" y="608010"/>
                      <a:pt x="678706" y="599069"/>
                    </a:cubicBezTo>
                    <a:cubicBezTo>
                      <a:pt x="680494" y="593704"/>
                      <a:pt x="687648" y="587445"/>
                      <a:pt x="695696" y="583869"/>
                    </a:cubicBezTo>
                    <a:cubicBezTo>
                      <a:pt x="693908" y="582081"/>
                      <a:pt x="690331" y="582081"/>
                      <a:pt x="690331" y="578504"/>
                    </a:cubicBezTo>
                    <a:cubicBezTo>
                      <a:pt x="683177" y="578504"/>
                      <a:pt x="676918" y="582081"/>
                      <a:pt x="669764" y="576716"/>
                    </a:cubicBezTo>
                    <a:cubicBezTo>
                      <a:pt x="673341" y="574033"/>
                      <a:pt x="676918" y="572245"/>
                      <a:pt x="680494" y="570457"/>
                    </a:cubicBezTo>
                    <a:cubicBezTo>
                      <a:pt x="678706" y="570457"/>
                      <a:pt x="677812" y="569563"/>
                      <a:pt x="676918" y="567774"/>
                    </a:cubicBezTo>
                    <a:cubicBezTo>
                      <a:pt x="675129" y="564198"/>
                      <a:pt x="680494" y="560621"/>
                      <a:pt x="684965" y="559727"/>
                    </a:cubicBezTo>
                    <a:cubicBezTo>
                      <a:pt x="692119" y="557939"/>
                      <a:pt x="700167" y="557939"/>
                      <a:pt x="705532" y="552574"/>
                    </a:cubicBezTo>
                    <a:cubicBezTo>
                      <a:pt x="693908" y="550786"/>
                      <a:pt x="680494" y="556151"/>
                      <a:pt x="667975" y="548998"/>
                    </a:cubicBezTo>
                    <a:cubicBezTo>
                      <a:pt x="676023" y="526644"/>
                      <a:pt x="690331" y="508762"/>
                      <a:pt x="710003" y="498032"/>
                    </a:cubicBezTo>
                    <a:cubicBezTo>
                      <a:pt x="711792" y="498032"/>
                      <a:pt x="715369" y="498032"/>
                      <a:pt x="715369" y="499820"/>
                    </a:cubicBezTo>
                    <a:cubicBezTo>
                      <a:pt x="715369" y="507868"/>
                      <a:pt x="710003" y="515021"/>
                      <a:pt x="701955" y="516809"/>
                    </a:cubicBezTo>
                    <a:cubicBezTo>
                      <a:pt x="715369" y="520385"/>
                      <a:pt x="728782" y="520385"/>
                      <a:pt x="742195" y="526644"/>
                    </a:cubicBezTo>
                    <a:cubicBezTo>
                      <a:pt x="740406" y="530221"/>
                      <a:pt x="736830" y="528433"/>
                      <a:pt x="735041" y="528433"/>
                    </a:cubicBezTo>
                    <a:cubicBezTo>
                      <a:pt x="743089" y="533797"/>
                      <a:pt x="753820" y="530221"/>
                      <a:pt x="761868" y="536480"/>
                    </a:cubicBezTo>
                    <a:cubicBezTo>
                      <a:pt x="756502" y="541845"/>
                      <a:pt x="752031" y="536480"/>
                      <a:pt x="746666" y="536480"/>
                    </a:cubicBezTo>
                    <a:cubicBezTo>
                      <a:pt x="799424" y="551680"/>
                      <a:pt x="854865" y="563304"/>
                      <a:pt x="898682" y="597281"/>
                    </a:cubicBezTo>
                    <a:cubicBezTo>
                      <a:pt x="861125" y="616058"/>
                      <a:pt x="822674" y="624105"/>
                      <a:pt x="782434" y="633046"/>
                    </a:cubicBezTo>
                    <a:cubicBezTo>
                      <a:pt x="777069" y="633046"/>
                      <a:pt x="774387" y="633046"/>
                      <a:pt x="769021" y="631258"/>
                    </a:cubicBezTo>
                    <a:cubicBezTo>
                      <a:pt x="769021" y="633046"/>
                      <a:pt x="769021" y="636623"/>
                      <a:pt x="767233" y="636623"/>
                    </a:cubicBezTo>
                    <a:cubicBezTo>
                      <a:pt x="760079" y="636623"/>
                      <a:pt x="755608" y="636623"/>
                      <a:pt x="750243" y="640199"/>
                    </a:cubicBezTo>
                    <a:cubicBezTo>
                      <a:pt x="743983" y="645564"/>
                      <a:pt x="734147" y="647352"/>
                      <a:pt x="728782" y="641988"/>
                    </a:cubicBezTo>
                  </a:path>
                </a:pathLst>
              </a:custGeom>
              <a:solidFill>
                <a:srgbClr val="000091"/>
              </a:solidFill>
              <a:ln w="893" cap="flat">
                <a:noFill/>
                <a:prstDash val="solid"/>
                <a:miter/>
              </a:ln>
            </p:spPr>
            <p:txBody>
              <a:bodyPr rtlCol="0" anchor="ctr"/>
              <a:lstStyle/>
              <a:p>
                <a:endParaRPr lang="fr-FR"/>
              </a:p>
            </p:txBody>
          </p:sp>
          <p:sp>
            <p:nvSpPr>
              <p:cNvPr id="63" name="Forme libre 62">
                <a:extLst>
                  <a:ext uri="{FF2B5EF4-FFF2-40B4-BE49-F238E27FC236}">
                    <a16:creationId xmlns:a16="http://schemas.microsoft.com/office/drawing/2014/main" id="{B4F883C2-212D-B627-13CB-8C849DE88486}"/>
                  </a:ext>
                </a:extLst>
              </p:cNvPr>
              <p:cNvSpPr/>
              <p:nvPr/>
            </p:nvSpPr>
            <p:spPr>
              <a:xfrm>
                <a:off x="4569124" y="894132"/>
                <a:ext cx="1085135" cy="894132"/>
              </a:xfrm>
              <a:custGeom>
                <a:avLst/>
                <a:gdLst>
                  <a:gd name="connsiteX0" fmla="*/ 1084241 w 1085135"/>
                  <a:gd name="connsiteY0" fmla="*/ 0 h 894132"/>
                  <a:gd name="connsiteX1" fmla="*/ 123859 w 1085135"/>
                  <a:gd name="connsiteY1" fmla="*/ 0 h 894132"/>
                  <a:gd name="connsiteX2" fmla="*/ 132801 w 1085135"/>
                  <a:gd name="connsiteY2" fmla="*/ 4471 h 894132"/>
                  <a:gd name="connsiteX3" fmla="*/ 156945 w 1085135"/>
                  <a:gd name="connsiteY3" fmla="*/ 16989 h 894132"/>
                  <a:gd name="connsiteX4" fmla="*/ 189136 w 1085135"/>
                  <a:gd name="connsiteY4" fmla="*/ 43813 h 894132"/>
                  <a:gd name="connsiteX5" fmla="*/ 194501 w 1085135"/>
                  <a:gd name="connsiteY5" fmla="*/ 66166 h 894132"/>
                  <a:gd name="connsiteX6" fmla="*/ 181088 w 1085135"/>
                  <a:gd name="connsiteY6" fmla="*/ 91202 h 894132"/>
                  <a:gd name="connsiteX7" fmla="*/ 145320 w 1085135"/>
                  <a:gd name="connsiteY7" fmla="*/ 94778 h 894132"/>
                  <a:gd name="connsiteX8" fmla="*/ 124753 w 1085135"/>
                  <a:gd name="connsiteY8" fmla="*/ 91202 h 894132"/>
                  <a:gd name="connsiteX9" fmla="*/ 190925 w 1085135"/>
                  <a:gd name="connsiteY9" fmla="*/ 136802 h 894132"/>
                  <a:gd name="connsiteX10" fmla="*/ 206126 w 1085135"/>
                  <a:gd name="connsiteY10" fmla="*/ 142167 h 894132"/>
                  <a:gd name="connsiteX11" fmla="*/ 207915 w 1085135"/>
                  <a:gd name="connsiteY11" fmla="*/ 147532 h 894132"/>
                  <a:gd name="connsiteX12" fmla="*/ 202549 w 1085135"/>
                  <a:gd name="connsiteY12" fmla="*/ 157367 h 894132"/>
                  <a:gd name="connsiteX13" fmla="*/ 207915 w 1085135"/>
                  <a:gd name="connsiteY13" fmla="*/ 157367 h 894132"/>
                  <a:gd name="connsiteX14" fmla="*/ 226693 w 1085135"/>
                  <a:gd name="connsiteY14" fmla="*/ 142167 h 894132"/>
                  <a:gd name="connsiteX15" fmla="*/ 233847 w 1085135"/>
                  <a:gd name="connsiteY15" fmla="*/ 167203 h 894132"/>
                  <a:gd name="connsiteX16" fmla="*/ 213280 w 1085135"/>
                  <a:gd name="connsiteY16" fmla="*/ 184191 h 894132"/>
                  <a:gd name="connsiteX17" fmla="*/ 213280 w 1085135"/>
                  <a:gd name="connsiteY17" fmla="*/ 195815 h 894132"/>
                  <a:gd name="connsiteX18" fmla="*/ 221328 w 1085135"/>
                  <a:gd name="connsiteY18" fmla="*/ 216380 h 894132"/>
                  <a:gd name="connsiteX19" fmla="*/ 232952 w 1085135"/>
                  <a:gd name="connsiteY19" fmla="*/ 253934 h 894132"/>
                  <a:gd name="connsiteX20" fmla="*/ 244577 w 1085135"/>
                  <a:gd name="connsiteY20" fmla="*/ 329935 h 894132"/>
                  <a:gd name="connsiteX21" fmla="*/ 242789 w 1085135"/>
                  <a:gd name="connsiteY21" fmla="*/ 368383 h 894132"/>
                  <a:gd name="connsiteX22" fmla="*/ 261567 w 1085135"/>
                  <a:gd name="connsiteY22" fmla="*/ 404148 h 894132"/>
                  <a:gd name="connsiteX23" fmla="*/ 280346 w 1085135"/>
                  <a:gd name="connsiteY23" fmla="*/ 430972 h 894132"/>
                  <a:gd name="connsiteX24" fmla="*/ 300912 w 1085135"/>
                  <a:gd name="connsiteY24" fmla="*/ 484620 h 894132"/>
                  <a:gd name="connsiteX25" fmla="*/ 265144 w 1085135"/>
                  <a:gd name="connsiteY25" fmla="*/ 501609 h 894132"/>
                  <a:gd name="connsiteX26" fmla="*/ 268721 w 1085135"/>
                  <a:gd name="connsiteY26" fmla="*/ 532009 h 894132"/>
                  <a:gd name="connsiteX27" fmla="*/ 246366 w 1085135"/>
                  <a:gd name="connsiteY27" fmla="*/ 561516 h 894132"/>
                  <a:gd name="connsiteX28" fmla="*/ 257990 w 1085135"/>
                  <a:gd name="connsiteY28" fmla="*/ 568669 h 894132"/>
                  <a:gd name="connsiteX29" fmla="*/ 263356 w 1085135"/>
                  <a:gd name="connsiteY29" fmla="*/ 591022 h 894132"/>
                  <a:gd name="connsiteX30" fmla="*/ 246366 w 1085135"/>
                  <a:gd name="connsiteY30" fmla="*/ 621422 h 894132"/>
                  <a:gd name="connsiteX31" fmla="*/ 244577 w 1085135"/>
                  <a:gd name="connsiteY31" fmla="*/ 658976 h 894132"/>
                  <a:gd name="connsiteX32" fmla="*/ 214174 w 1085135"/>
                  <a:gd name="connsiteY32" fmla="*/ 684012 h 894132"/>
                  <a:gd name="connsiteX33" fmla="*/ 181982 w 1085135"/>
                  <a:gd name="connsiteY33" fmla="*/ 685800 h 894132"/>
                  <a:gd name="connsiteX34" fmla="*/ 172146 w 1085135"/>
                  <a:gd name="connsiteY34" fmla="*/ 682223 h 894132"/>
                  <a:gd name="connsiteX35" fmla="*/ 86302 w 1085135"/>
                  <a:gd name="connsiteY35" fmla="*/ 670600 h 894132"/>
                  <a:gd name="connsiteX36" fmla="*/ 63052 w 1085135"/>
                  <a:gd name="connsiteY36" fmla="*/ 676859 h 894132"/>
                  <a:gd name="connsiteX37" fmla="*/ 42486 w 1085135"/>
                  <a:gd name="connsiteY37" fmla="*/ 694741 h 894132"/>
                  <a:gd name="connsiteX38" fmla="*/ 38909 w 1085135"/>
                  <a:gd name="connsiteY38" fmla="*/ 699212 h 894132"/>
                  <a:gd name="connsiteX39" fmla="*/ 37120 w 1085135"/>
                  <a:gd name="connsiteY39" fmla="*/ 701894 h 894132"/>
                  <a:gd name="connsiteX40" fmla="*/ 35332 w 1085135"/>
                  <a:gd name="connsiteY40" fmla="*/ 703683 h 894132"/>
                  <a:gd name="connsiteX41" fmla="*/ 21919 w 1085135"/>
                  <a:gd name="connsiteY41" fmla="*/ 723354 h 894132"/>
                  <a:gd name="connsiteX42" fmla="*/ 21024 w 1085135"/>
                  <a:gd name="connsiteY42" fmla="*/ 724248 h 894132"/>
                  <a:gd name="connsiteX43" fmla="*/ 19236 w 1085135"/>
                  <a:gd name="connsiteY43" fmla="*/ 726930 h 894132"/>
                  <a:gd name="connsiteX44" fmla="*/ 6717 w 1085135"/>
                  <a:gd name="connsiteY44" fmla="*/ 758225 h 894132"/>
                  <a:gd name="connsiteX45" fmla="*/ 8506 w 1085135"/>
                  <a:gd name="connsiteY45" fmla="*/ 837803 h 894132"/>
                  <a:gd name="connsiteX46" fmla="*/ 101503 w 1085135"/>
                  <a:gd name="connsiteY46" fmla="*/ 873568 h 894132"/>
                  <a:gd name="connsiteX47" fmla="*/ 141743 w 1085135"/>
                  <a:gd name="connsiteY47" fmla="*/ 894133 h 894132"/>
                  <a:gd name="connsiteX48" fmla="*/ 1085135 w 1085135"/>
                  <a:gd name="connsiteY48" fmla="*/ 894133 h 894132"/>
                  <a:gd name="connsiteX49" fmla="*/ 1085135 w 1085135"/>
                  <a:gd name="connsiteY49" fmla="*/ 0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085135" h="894132">
                    <a:moveTo>
                      <a:pt x="1084241" y="0"/>
                    </a:moveTo>
                    <a:lnTo>
                      <a:pt x="123859" y="0"/>
                    </a:lnTo>
                    <a:cubicBezTo>
                      <a:pt x="123859" y="0"/>
                      <a:pt x="125647" y="0"/>
                      <a:pt x="132801" y="4471"/>
                    </a:cubicBezTo>
                    <a:cubicBezTo>
                      <a:pt x="140849" y="8941"/>
                      <a:pt x="150685" y="14306"/>
                      <a:pt x="156945" y="16989"/>
                    </a:cubicBezTo>
                    <a:cubicBezTo>
                      <a:pt x="169463" y="23247"/>
                      <a:pt x="181088" y="31295"/>
                      <a:pt x="189136" y="43813"/>
                    </a:cubicBezTo>
                    <a:cubicBezTo>
                      <a:pt x="192713" y="49177"/>
                      <a:pt x="197184" y="59013"/>
                      <a:pt x="194501" y="66166"/>
                    </a:cubicBezTo>
                    <a:cubicBezTo>
                      <a:pt x="190925" y="74213"/>
                      <a:pt x="189136" y="88519"/>
                      <a:pt x="181088" y="91202"/>
                    </a:cubicBezTo>
                    <a:cubicBezTo>
                      <a:pt x="171252" y="96566"/>
                      <a:pt x="157839" y="96566"/>
                      <a:pt x="145320" y="94778"/>
                    </a:cubicBezTo>
                    <a:cubicBezTo>
                      <a:pt x="138166" y="94778"/>
                      <a:pt x="131907" y="92990"/>
                      <a:pt x="124753" y="91202"/>
                    </a:cubicBezTo>
                    <a:cubicBezTo>
                      <a:pt x="149791" y="101037"/>
                      <a:pt x="173935" y="113555"/>
                      <a:pt x="190925" y="136802"/>
                    </a:cubicBezTo>
                    <a:cubicBezTo>
                      <a:pt x="192713" y="140379"/>
                      <a:pt x="198972" y="142167"/>
                      <a:pt x="206126" y="142167"/>
                    </a:cubicBezTo>
                    <a:cubicBezTo>
                      <a:pt x="207915" y="142167"/>
                      <a:pt x="207915" y="145744"/>
                      <a:pt x="207915" y="147532"/>
                    </a:cubicBezTo>
                    <a:cubicBezTo>
                      <a:pt x="204338" y="151108"/>
                      <a:pt x="200761" y="152897"/>
                      <a:pt x="202549" y="157367"/>
                    </a:cubicBezTo>
                    <a:lnTo>
                      <a:pt x="207915" y="157367"/>
                    </a:lnTo>
                    <a:cubicBezTo>
                      <a:pt x="215962" y="153791"/>
                      <a:pt x="215068" y="136802"/>
                      <a:pt x="226693" y="142167"/>
                    </a:cubicBezTo>
                    <a:cubicBezTo>
                      <a:pt x="234741" y="147532"/>
                      <a:pt x="238318" y="159156"/>
                      <a:pt x="233847" y="167203"/>
                    </a:cubicBezTo>
                    <a:cubicBezTo>
                      <a:pt x="226693" y="174356"/>
                      <a:pt x="220433" y="178827"/>
                      <a:pt x="213280" y="184191"/>
                    </a:cubicBezTo>
                    <a:cubicBezTo>
                      <a:pt x="211491" y="187768"/>
                      <a:pt x="211491" y="192239"/>
                      <a:pt x="213280" y="195815"/>
                    </a:cubicBezTo>
                    <a:cubicBezTo>
                      <a:pt x="218645" y="202968"/>
                      <a:pt x="220433" y="209227"/>
                      <a:pt x="221328" y="216380"/>
                    </a:cubicBezTo>
                    <a:cubicBezTo>
                      <a:pt x="226693" y="228004"/>
                      <a:pt x="228481" y="241416"/>
                      <a:pt x="232952" y="253934"/>
                    </a:cubicBezTo>
                    <a:cubicBezTo>
                      <a:pt x="240106" y="278970"/>
                      <a:pt x="246366" y="304899"/>
                      <a:pt x="244577" y="329935"/>
                    </a:cubicBezTo>
                    <a:cubicBezTo>
                      <a:pt x="244577" y="343347"/>
                      <a:pt x="237423" y="354971"/>
                      <a:pt x="242789" y="368383"/>
                    </a:cubicBezTo>
                    <a:cubicBezTo>
                      <a:pt x="246366" y="381795"/>
                      <a:pt x="254413" y="391630"/>
                      <a:pt x="261567" y="404148"/>
                    </a:cubicBezTo>
                    <a:cubicBezTo>
                      <a:pt x="268721" y="413984"/>
                      <a:pt x="274980" y="421137"/>
                      <a:pt x="280346" y="430972"/>
                    </a:cubicBezTo>
                    <a:cubicBezTo>
                      <a:pt x="290182" y="447961"/>
                      <a:pt x="308960" y="464949"/>
                      <a:pt x="300912" y="484620"/>
                    </a:cubicBezTo>
                    <a:cubicBezTo>
                      <a:pt x="295547" y="496244"/>
                      <a:pt x="277663" y="494456"/>
                      <a:pt x="265144" y="501609"/>
                    </a:cubicBezTo>
                    <a:cubicBezTo>
                      <a:pt x="255308" y="509656"/>
                      <a:pt x="263356" y="523962"/>
                      <a:pt x="268721" y="532009"/>
                    </a:cubicBezTo>
                    <a:cubicBezTo>
                      <a:pt x="276769" y="547209"/>
                      <a:pt x="258885" y="557045"/>
                      <a:pt x="246366" y="561516"/>
                    </a:cubicBezTo>
                    <a:cubicBezTo>
                      <a:pt x="249942" y="566880"/>
                      <a:pt x="256202" y="565092"/>
                      <a:pt x="257990" y="568669"/>
                    </a:cubicBezTo>
                    <a:cubicBezTo>
                      <a:pt x="259779" y="576716"/>
                      <a:pt x="267827" y="582081"/>
                      <a:pt x="263356" y="591022"/>
                    </a:cubicBezTo>
                    <a:cubicBezTo>
                      <a:pt x="256202" y="600857"/>
                      <a:pt x="236529" y="606222"/>
                      <a:pt x="246366" y="621422"/>
                    </a:cubicBezTo>
                    <a:cubicBezTo>
                      <a:pt x="253519" y="633046"/>
                      <a:pt x="249048" y="646458"/>
                      <a:pt x="244577" y="658976"/>
                    </a:cubicBezTo>
                    <a:cubicBezTo>
                      <a:pt x="239212" y="672388"/>
                      <a:pt x="227587" y="681329"/>
                      <a:pt x="214174" y="684012"/>
                    </a:cubicBezTo>
                    <a:cubicBezTo>
                      <a:pt x="204338" y="687588"/>
                      <a:pt x="191819" y="687588"/>
                      <a:pt x="181982" y="685800"/>
                    </a:cubicBezTo>
                    <a:cubicBezTo>
                      <a:pt x="178406" y="684012"/>
                      <a:pt x="174829" y="682223"/>
                      <a:pt x="172146" y="682223"/>
                    </a:cubicBezTo>
                    <a:cubicBezTo>
                      <a:pt x="143531" y="678647"/>
                      <a:pt x="114917" y="670600"/>
                      <a:pt x="86302" y="670600"/>
                    </a:cubicBezTo>
                    <a:cubicBezTo>
                      <a:pt x="78254" y="672388"/>
                      <a:pt x="69312" y="674176"/>
                      <a:pt x="63052" y="676859"/>
                    </a:cubicBezTo>
                    <a:cubicBezTo>
                      <a:pt x="55899" y="682223"/>
                      <a:pt x="48745" y="688482"/>
                      <a:pt x="42486" y="694741"/>
                    </a:cubicBezTo>
                    <a:cubicBezTo>
                      <a:pt x="41591" y="696530"/>
                      <a:pt x="39803" y="697424"/>
                      <a:pt x="38909" y="699212"/>
                    </a:cubicBezTo>
                    <a:cubicBezTo>
                      <a:pt x="38014" y="700106"/>
                      <a:pt x="37120" y="701000"/>
                      <a:pt x="37120" y="701894"/>
                    </a:cubicBezTo>
                    <a:lnTo>
                      <a:pt x="35332" y="703683"/>
                    </a:lnTo>
                    <a:cubicBezTo>
                      <a:pt x="29967" y="709942"/>
                      <a:pt x="26390" y="716201"/>
                      <a:pt x="21919" y="723354"/>
                    </a:cubicBezTo>
                    <a:cubicBezTo>
                      <a:pt x="21919" y="724248"/>
                      <a:pt x="21024" y="724248"/>
                      <a:pt x="21024" y="724248"/>
                    </a:cubicBezTo>
                    <a:cubicBezTo>
                      <a:pt x="21024" y="725142"/>
                      <a:pt x="20130" y="726036"/>
                      <a:pt x="19236" y="726930"/>
                    </a:cubicBezTo>
                    <a:cubicBezTo>
                      <a:pt x="13871" y="736766"/>
                      <a:pt x="9400" y="747495"/>
                      <a:pt x="6717" y="758225"/>
                    </a:cubicBezTo>
                    <a:cubicBezTo>
                      <a:pt x="-4908" y="796673"/>
                      <a:pt x="458" y="829755"/>
                      <a:pt x="8506" y="837803"/>
                    </a:cubicBezTo>
                    <a:cubicBezTo>
                      <a:pt x="10294" y="839591"/>
                      <a:pt x="63947" y="856579"/>
                      <a:pt x="101503" y="873568"/>
                    </a:cubicBezTo>
                    <a:cubicBezTo>
                      <a:pt x="119388" y="881615"/>
                      <a:pt x="131012" y="886980"/>
                      <a:pt x="141743" y="894133"/>
                    </a:cubicBezTo>
                    <a:lnTo>
                      <a:pt x="1085135" y="894133"/>
                    </a:lnTo>
                    <a:lnTo>
                      <a:pt x="1085135" y="0"/>
                    </a:lnTo>
                    <a:close/>
                  </a:path>
                </a:pathLst>
              </a:custGeom>
              <a:solidFill>
                <a:srgbClr val="E1000F"/>
              </a:solidFill>
              <a:ln w="893" cap="flat">
                <a:noFill/>
                <a:prstDash val="solid"/>
                <a:miter/>
              </a:ln>
            </p:spPr>
            <p:txBody>
              <a:bodyPr rtlCol="0" anchor="ctr"/>
              <a:lstStyle/>
              <a:p>
                <a:endParaRPr lang="fr-FR"/>
              </a:p>
            </p:txBody>
          </p:sp>
          <p:sp>
            <p:nvSpPr>
              <p:cNvPr id="64" name="Forme libre 63">
                <a:extLst>
                  <a:ext uri="{FF2B5EF4-FFF2-40B4-BE49-F238E27FC236}">
                    <a16:creationId xmlns:a16="http://schemas.microsoft.com/office/drawing/2014/main" id="{1882FA65-38E4-B7CC-52E0-5F8A2C7AD656}"/>
                  </a:ext>
                </a:extLst>
              </p:cNvPr>
              <p:cNvSpPr/>
              <p:nvPr/>
            </p:nvSpPr>
            <p:spPr>
              <a:xfrm>
                <a:off x="4684935" y="1205549"/>
                <a:ext cx="109897" cy="97202"/>
              </a:xfrm>
              <a:custGeom>
                <a:avLst/>
                <a:gdLst>
                  <a:gd name="connsiteX0" fmla="*/ 65277 w 109897"/>
                  <a:gd name="connsiteY0" fmla="*/ 15836 h 97202"/>
                  <a:gd name="connsiteX1" fmla="*/ 82267 w 109897"/>
                  <a:gd name="connsiteY1" fmla="*/ 21201 h 97202"/>
                  <a:gd name="connsiteX2" fmla="*/ 48287 w 109897"/>
                  <a:gd name="connsiteY2" fmla="*/ 51602 h 97202"/>
                  <a:gd name="connsiteX3" fmla="*/ 42922 w 109897"/>
                  <a:gd name="connsiteY3" fmla="*/ 51602 h 97202"/>
                  <a:gd name="connsiteX4" fmla="*/ 34874 w 109897"/>
                  <a:gd name="connsiteY4" fmla="*/ 63225 h 97202"/>
                  <a:gd name="connsiteX5" fmla="*/ 19673 w 109897"/>
                  <a:gd name="connsiteY5" fmla="*/ 65014 h 97202"/>
                  <a:gd name="connsiteX6" fmla="*/ 44711 w 109897"/>
                  <a:gd name="connsiteY6" fmla="*/ 74849 h 97202"/>
                  <a:gd name="connsiteX7" fmla="*/ 50076 w 109897"/>
                  <a:gd name="connsiteY7" fmla="*/ 82002 h 97202"/>
                  <a:gd name="connsiteX8" fmla="*/ 53653 w 109897"/>
                  <a:gd name="connsiteY8" fmla="*/ 80214 h 97202"/>
                  <a:gd name="connsiteX9" fmla="*/ 57229 w 109897"/>
                  <a:gd name="connsiteY9" fmla="*/ 82002 h 97202"/>
                  <a:gd name="connsiteX10" fmla="*/ 57229 w 109897"/>
                  <a:gd name="connsiteY10" fmla="*/ 89155 h 97202"/>
                  <a:gd name="connsiteX11" fmla="*/ 36663 w 109897"/>
                  <a:gd name="connsiteY11" fmla="*/ 94520 h 97202"/>
                  <a:gd name="connsiteX12" fmla="*/ 76008 w 109897"/>
                  <a:gd name="connsiteY12" fmla="*/ 94520 h 97202"/>
                  <a:gd name="connsiteX13" fmla="*/ 83162 w 109897"/>
                  <a:gd name="connsiteY13" fmla="*/ 65908 h 97202"/>
                  <a:gd name="connsiteX14" fmla="*/ 79585 w 109897"/>
                  <a:gd name="connsiteY14" fmla="*/ 60543 h 97202"/>
                  <a:gd name="connsiteX15" fmla="*/ 89421 w 109897"/>
                  <a:gd name="connsiteY15" fmla="*/ 50708 h 97202"/>
                  <a:gd name="connsiteX16" fmla="*/ 99257 w 109897"/>
                  <a:gd name="connsiteY16" fmla="*/ 45343 h 97202"/>
                  <a:gd name="connsiteX17" fmla="*/ 93892 w 109897"/>
                  <a:gd name="connsiteY17" fmla="*/ 37296 h 97202"/>
                  <a:gd name="connsiteX18" fmla="*/ 109094 w 109897"/>
                  <a:gd name="connsiteY18" fmla="*/ 10472 h 97202"/>
                  <a:gd name="connsiteX19" fmla="*/ 85844 w 109897"/>
                  <a:gd name="connsiteY19" fmla="*/ 1530 h 97202"/>
                  <a:gd name="connsiteX20" fmla="*/ 57229 w 109897"/>
                  <a:gd name="connsiteY20" fmla="*/ 3319 h 97202"/>
                  <a:gd name="connsiteX21" fmla="*/ 32192 w 109897"/>
                  <a:gd name="connsiteY21" fmla="*/ 10472 h 97202"/>
                  <a:gd name="connsiteX22" fmla="*/ 0 w 109897"/>
                  <a:gd name="connsiteY22" fmla="*/ 27460 h 97202"/>
                  <a:gd name="connsiteX23" fmla="*/ 36663 w 109897"/>
                  <a:gd name="connsiteY23" fmla="*/ 17625 h 97202"/>
                  <a:gd name="connsiteX24" fmla="*/ 65277 w 109897"/>
                  <a:gd name="connsiteY24" fmla="*/ 15836 h 97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9897" h="97202">
                    <a:moveTo>
                      <a:pt x="65277" y="15836"/>
                    </a:moveTo>
                    <a:cubicBezTo>
                      <a:pt x="72431" y="17625"/>
                      <a:pt x="82267" y="17625"/>
                      <a:pt x="82267" y="21201"/>
                    </a:cubicBezTo>
                    <a:cubicBezTo>
                      <a:pt x="78691" y="34613"/>
                      <a:pt x="59018" y="38190"/>
                      <a:pt x="48287" y="51602"/>
                    </a:cubicBezTo>
                    <a:lnTo>
                      <a:pt x="42922" y="51602"/>
                    </a:lnTo>
                    <a:cubicBezTo>
                      <a:pt x="37557" y="55178"/>
                      <a:pt x="39345" y="63225"/>
                      <a:pt x="34874" y="63225"/>
                    </a:cubicBezTo>
                    <a:cubicBezTo>
                      <a:pt x="29509" y="61437"/>
                      <a:pt x="25038" y="63225"/>
                      <a:pt x="19673" y="65014"/>
                    </a:cubicBezTo>
                    <a:cubicBezTo>
                      <a:pt x="26826" y="72167"/>
                      <a:pt x="34874" y="76637"/>
                      <a:pt x="44711" y="74849"/>
                    </a:cubicBezTo>
                    <a:cubicBezTo>
                      <a:pt x="46499" y="74849"/>
                      <a:pt x="50076" y="78426"/>
                      <a:pt x="50076" y="82002"/>
                    </a:cubicBezTo>
                    <a:cubicBezTo>
                      <a:pt x="50076" y="82002"/>
                      <a:pt x="51864" y="82002"/>
                      <a:pt x="53653" y="80214"/>
                    </a:cubicBezTo>
                    <a:cubicBezTo>
                      <a:pt x="55441" y="80214"/>
                      <a:pt x="57229" y="80214"/>
                      <a:pt x="57229" y="82002"/>
                    </a:cubicBezTo>
                    <a:lnTo>
                      <a:pt x="57229" y="89155"/>
                    </a:lnTo>
                    <a:cubicBezTo>
                      <a:pt x="51864" y="96308"/>
                      <a:pt x="43816" y="92732"/>
                      <a:pt x="36663" y="94520"/>
                    </a:cubicBezTo>
                    <a:cubicBezTo>
                      <a:pt x="50076" y="98097"/>
                      <a:pt x="63489" y="98097"/>
                      <a:pt x="76008" y="94520"/>
                    </a:cubicBezTo>
                    <a:cubicBezTo>
                      <a:pt x="85844" y="90944"/>
                      <a:pt x="76008" y="73955"/>
                      <a:pt x="83162" y="65908"/>
                    </a:cubicBezTo>
                    <a:cubicBezTo>
                      <a:pt x="79585" y="65908"/>
                      <a:pt x="83162" y="60543"/>
                      <a:pt x="79585" y="60543"/>
                    </a:cubicBezTo>
                    <a:cubicBezTo>
                      <a:pt x="83162" y="56967"/>
                      <a:pt x="86738" y="52496"/>
                      <a:pt x="89421" y="50708"/>
                    </a:cubicBezTo>
                    <a:cubicBezTo>
                      <a:pt x="92998" y="50708"/>
                      <a:pt x="97469" y="48919"/>
                      <a:pt x="99257" y="45343"/>
                    </a:cubicBezTo>
                    <a:cubicBezTo>
                      <a:pt x="99257" y="41766"/>
                      <a:pt x="92104" y="39978"/>
                      <a:pt x="93892" y="37296"/>
                    </a:cubicBezTo>
                    <a:cubicBezTo>
                      <a:pt x="103728" y="30143"/>
                      <a:pt x="112671" y="20307"/>
                      <a:pt x="109094" y="10472"/>
                    </a:cubicBezTo>
                    <a:cubicBezTo>
                      <a:pt x="107305" y="5107"/>
                      <a:pt x="93892" y="5107"/>
                      <a:pt x="85844" y="1530"/>
                    </a:cubicBezTo>
                    <a:cubicBezTo>
                      <a:pt x="77796" y="-2046"/>
                      <a:pt x="67066" y="1530"/>
                      <a:pt x="57229" y="3319"/>
                    </a:cubicBezTo>
                    <a:cubicBezTo>
                      <a:pt x="49182" y="3319"/>
                      <a:pt x="40239" y="8683"/>
                      <a:pt x="32192" y="10472"/>
                    </a:cubicBezTo>
                    <a:cubicBezTo>
                      <a:pt x="20567" y="14048"/>
                      <a:pt x="9836" y="20307"/>
                      <a:pt x="0" y="27460"/>
                    </a:cubicBezTo>
                    <a:cubicBezTo>
                      <a:pt x="11625" y="22095"/>
                      <a:pt x="23249" y="20307"/>
                      <a:pt x="36663" y="17625"/>
                    </a:cubicBezTo>
                    <a:cubicBezTo>
                      <a:pt x="46499" y="15836"/>
                      <a:pt x="54547" y="14048"/>
                      <a:pt x="65277" y="15836"/>
                    </a:cubicBezTo>
                  </a:path>
                </a:pathLst>
              </a:custGeom>
              <a:solidFill>
                <a:srgbClr val="808080"/>
              </a:solidFill>
              <a:ln w="893" cap="flat">
                <a:noFill/>
                <a:prstDash val="solid"/>
                <a:miter/>
              </a:ln>
            </p:spPr>
            <p:txBody>
              <a:bodyPr rtlCol="0" anchor="ctr"/>
              <a:lstStyle/>
              <a:p>
                <a:endParaRPr lang="fr-FR"/>
              </a:p>
            </p:txBody>
          </p:sp>
        </p:grpSp>
        <p:sp>
          <p:nvSpPr>
            <p:cNvPr id="60" name="Forme libre 59">
              <a:extLst>
                <a:ext uri="{FF2B5EF4-FFF2-40B4-BE49-F238E27FC236}">
                  <a16:creationId xmlns:a16="http://schemas.microsoft.com/office/drawing/2014/main" id="{B664CACB-77F3-F987-1723-74C2CAFF7160}"/>
                </a:ext>
              </a:extLst>
            </p:cNvPr>
            <p:cNvSpPr/>
            <p:nvPr/>
          </p:nvSpPr>
          <p:spPr>
            <a:xfrm>
              <a:off x="3189814" y="2048458"/>
              <a:ext cx="5812369" cy="1982292"/>
            </a:xfrm>
            <a:custGeom>
              <a:avLst/>
              <a:gdLst>
                <a:gd name="connsiteX0" fmla="*/ 0 w 5812369"/>
                <a:gd name="connsiteY0" fmla="*/ 857474 h 1982292"/>
                <a:gd name="connsiteX1" fmla="*/ 0 w 5812369"/>
                <a:gd name="connsiteY1" fmla="*/ 186874 h 1982292"/>
                <a:gd name="connsiteX2" fmla="*/ 203880 w 5812369"/>
                <a:gd name="connsiteY2" fmla="*/ 186874 h 1982292"/>
                <a:gd name="connsiteX3" fmla="*/ 377357 w 5812369"/>
                <a:gd name="connsiteY3" fmla="*/ 240522 h 1982292"/>
                <a:gd name="connsiteX4" fmla="*/ 441740 w 5812369"/>
                <a:gd name="connsiteY4" fmla="*/ 387160 h 1982292"/>
                <a:gd name="connsiteX5" fmla="*/ 414020 w 5812369"/>
                <a:gd name="connsiteY5" fmla="*/ 490879 h 1982292"/>
                <a:gd name="connsiteX6" fmla="*/ 335329 w 5812369"/>
                <a:gd name="connsiteY6" fmla="*/ 560621 h 1982292"/>
                <a:gd name="connsiteX7" fmla="*/ 544574 w 5812369"/>
                <a:gd name="connsiteY7" fmla="*/ 857474 h 1982292"/>
                <a:gd name="connsiteX8" fmla="*/ 382722 w 5812369"/>
                <a:gd name="connsiteY8" fmla="*/ 857474 h 1982292"/>
                <a:gd name="connsiteX9" fmla="*/ 204774 w 5812369"/>
                <a:gd name="connsiteY9" fmla="*/ 586551 h 1982292"/>
                <a:gd name="connsiteX10" fmla="*/ 135920 w 5812369"/>
                <a:gd name="connsiteY10" fmla="*/ 586551 h 1982292"/>
                <a:gd name="connsiteX11" fmla="*/ 135920 w 5812369"/>
                <a:gd name="connsiteY11" fmla="*/ 857474 h 1982292"/>
                <a:gd name="connsiteX12" fmla="*/ 135920 w 5812369"/>
                <a:gd name="connsiteY12" fmla="*/ 471208 h 1982292"/>
                <a:gd name="connsiteX13" fmla="*/ 211928 w 5812369"/>
                <a:gd name="connsiteY13" fmla="*/ 471208 h 1982292"/>
                <a:gd name="connsiteX14" fmla="*/ 278100 w 5812369"/>
                <a:gd name="connsiteY14" fmla="*/ 448855 h 1982292"/>
                <a:gd name="connsiteX15" fmla="*/ 302243 w 5812369"/>
                <a:gd name="connsiteY15" fmla="*/ 385371 h 1982292"/>
                <a:gd name="connsiteX16" fmla="*/ 278100 w 5812369"/>
                <a:gd name="connsiteY16" fmla="*/ 324570 h 1982292"/>
                <a:gd name="connsiteX17" fmla="*/ 211928 w 5812369"/>
                <a:gd name="connsiteY17" fmla="*/ 303111 h 1982292"/>
                <a:gd name="connsiteX18" fmla="*/ 135920 w 5812369"/>
                <a:gd name="connsiteY18" fmla="*/ 303111 h 1982292"/>
                <a:gd name="connsiteX19" fmla="*/ 639361 w 5812369"/>
                <a:gd name="connsiteY19" fmla="*/ 857474 h 1982292"/>
                <a:gd name="connsiteX20" fmla="*/ 639361 w 5812369"/>
                <a:gd name="connsiteY20" fmla="*/ 186874 h 1982292"/>
                <a:gd name="connsiteX21" fmla="*/ 1028342 w 5812369"/>
                <a:gd name="connsiteY21" fmla="*/ 186874 h 1982292"/>
                <a:gd name="connsiteX22" fmla="*/ 1028342 w 5812369"/>
                <a:gd name="connsiteY22" fmla="*/ 303111 h 1982292"/>
                <a:gd name="connsiteX23" fmla="*/ 774387 w 5812369"/>
                <a:gd name="connsiteY23" fmla="*/ 303111 h 1982292"/>
                <a:gd name="connsiteX24" fmla="*/ 774387 w 5812369"/>
                <a:gd name="connsiteY24" fmla="*/ 457796 h 1982292"/>
                <a:gd name="connsiteX25" fmla="*/ 989891 w 5812369"/>
                <a:gd name="connsiteY25" fmla="*/ 457796 h 1982292"/>
                <a:gd name="connsiteX26" fmla="*/ 989891 w 5812369"/>
                <a:gd name="connsiteY26" fmla="*/ 574033 h 1982292"/>
                <a:gd name="connsiteX27" fmla="*/ 774387 w 5812369"/>
                <a:gd name="connsiteY27" fmla="*/ 574033 h 1982292"/>
                <a:gd name="connsiteX28" fmla="*/ 774387 w 5812369"/>
                <a:gd name="connsiteY28" fmla="*/ 741236 h 1982292"/>
                <a:gd name="connsiteX29" fmla="*/ 1028342 w 5812369"/>
                <a:gd name="connsiteY29" fmla="*/ 741236 h 1982292"/>
                <a:gd name="connsiteX30" fmla="*/ 1028342 w 5812369"/>
                <a:gd name="connsiteY30" fmla="*/ 857474 h 1982292"/>
                <a:gd name="connsiteX31" fmla="*/ 770810 w 5812369"/>
                <a:gd name="connsiteY31" fmla="*/ 129649 h 1982292"/>
                <a:gd name="connsiteX32" fmla="*/ 878115 w 5812369"/>
                <a:gd name="connsiteY32" fmla="*/ 0 h 1982292"/>
                <a:gd name="connsiteX33" fmla="*/ 1017612 w 5812369"/>
                <a:gd name="connsiteY33" fmla="*/ 0 h 1982292"/>
                <a:gd name="connsiteX34" fmla="*/ 894211 w 5812369"/>
                <a:gd name="connsiteY34" fmla="*/ 129649 h 1982292"/>
                <a:gd name="connsiteX35" fmla="*/ 1193771 w 5812369"/>
                <a:gd name="connsiteY35" fmla="*/ 857474 h 1982292"/>
                <a:gd name="connsiteX36" fmla="*/ 1193771 w 5812369"/>
                <a:gd name="connsiteY36" fmla="*/ 186874 h 1982292"/>
                <a:gd name="connsiteX37" fmla="*/ 1414641 w 5812369"/>
                <a:gd name="connsiteY37" fmla="*/ 186874 h 1982292"/>
                <a:gd name="connsiteX38" fmla="*/ 1587224 w 5812369"/>
                <a:gd name="connsiteY38" fmla="*/ 240522 h 1982292"/>
                <a:gd name="connsiteX39" fmla="*/ 1650713 w 5812369"/>
                <a:gd name="connsiteY39" fmla="*/ 387160 h 1982292"/>
                <a:gd name="connsiteX40" fmla="*/ 1587224 w 5812369"/>
                <a:gd name="connsiteY40" fmla="*/ 532903 h 1982292"/>
                <a:gd name="connsiteX41" fmla="*/ 1414641 w 5812369"/>
                <a:gd name="connsiteY41" fmla="*/ 586551 h 1982292"/>
                <a:gd name="connsiteX42" fmla="*/ 1329691 w 5812369"/>
                <a:gd name="connsiteY42" fmla="*/ 586551 h 1982292"/>
                <a:gd name="connsiteX43" fmla="*/ 1329691 w 5812369"/>
                <a:gd name="connsiteY43" fmla="*/ 857474 h 1982292"/>
                <a:gd name="connsiteX44" fmla="*/ 1329691 w 5812369"/>
                <a:gd name="connsiteY44" fmla="*/ 471208 h 1982292"/>
                <a:gd name="connsiteX45" fmla="*/ 1420007 w 5812369"/>
                <a:gd name="connsiteY45" fmla="*/ 471208 h 1982292"/>
                <a:gd name="connsiteX46" fmla="*/ 1487967 w 5812369"/>
                <a:gd name="connsiteY46" fmla="*/ 447961 h 1982292"/>
                <a:gd name="connsiteX47" fmla="*/ 1512110 w 5812369"/>
                <a:gd name="connsiteY47" fmla="*/ 385371 h 1982292"/>
                <a:gd name="connsiteX48" fmla="*/ 1487072 w 5812369"/>
                <a:gd name="connsiteY48" fmla="*/ 324570 h 1982292"/>
                <a:gd name="connsiteX49" fmla="*/ 1420007 w 5812369"/>
                <a:gd name="connsiteY49" fmla="*/ 303111 h 1982292"/>
                <a:gd name="connsiteX50" fmla="*/ 1329691 w 5812369"/>
                <a:gd name="connsiteY50" fmla="*/ 303111 h 1982292"/>
                <a:gd name="connsiteX51" fmla="*/ 1759807 w 5812369"/>
                <a:gd name="connsiteY51" fmla="*/ 595493 h 1982292"/>
                <a:gd name="connsiteX52" fmla="*/ 1759807 w 5812369"/>
                <a:gd name="connsiteY52" fmla="*/ 186874 h 1982292"/>
                <a:gd name="connsiteX53" fmla="*/ 1895727 w 5812369"/>
                <a:gd name="connsiteY53" fmla="*/ 186874 h 1982292"/>
                <a:gd name="connsiteX54" fmla="*/ 1895727 w 5812369"/>
                <a:gd name="connsiteY54" fmla="*/ 606222 h 1982292"/>
                <a:gd name="connsiteX55" fmla="*/ 1931495 w 5812369"/>
                <a:gd name="connsiteY55" fmla="*/ 711730 h 1982292"/>
                <a:gd name="connsiteX56" fmla="*/ 2030753 w 5812369"/>
                <a:gd name="connsiteY56" fmla="*/ 749283 h 1982292"/>
                <a:gd name="connsiteX57" fmla="*/ 2129116 w 5812369"/>
                <a:gd name="connsiteY57" fmla="*/ 711730 h 1982292"/>
                <a:gd name="connsiteX58" fmla="*/ 2164884 w 5812369"/>
                <a:gd name="connsiteY58" fmla="*/ 606222 h 1982292"/>
                <a:gd name="connsiteX59" fmla="*/ 2164884 w 5812369"/>
                <a:gd name="connsiteY59" fmla="*/ 186874 h 1982292"/>
                <a:gd name="connsiteX60" fmla="*/ 2300804 w 5812369"/>
                <a:gd name="connsiteY60" fmla="*/ 186874 h 1982292"/>
                <a:gd name="connsiteX61" fmla="*/ 2300804 w 5812369"/>
                <a:gd name="connsiteY61" fmla="*/ 595493 h 1982292"/>
                <a:gd name="connsiteX62" fmla="*/ 2228373 w 5812369"/>
                <a:gd name="connsiteY62" fmla="*/ 802037 h 1982292"/>
                <a:gd name="connsiteX63" fmla="*/ 2029858 w 5812369"/>
                <a:gd name="connsiteY63" fmla="*/ 876250 h 1982292"/>
                <a:gd name="connsiteX64" fmla="*/ 1832238 w 5812369"/>
                <a:gd name="connsiteY64" fmla="*/ 802037 h 1982292"/>
                <a:gd name="connsiteX65" fmla="*/ 1759807 w 5812369"/>
                <a:gd name="connsiteY65" fmla="*/ 595493 h 1982292"/>
                <a:gd name="connsiteX66" fmla="*/ 2477858 w 5812369"/>
                <a:gd name="connsiteY66" fmla="*/ 857474 h 1982292"/>
                <a:gd name="connsiteX67" fmla="*/ 2477858 w 5812369"/>
                <a:gd name="connsiteY67" fmla="*/ 186874 h 1982292"/>
                <a:gd name="connsiteX68" fmla="*/ 2667431 w 5812369"/>
                <a:gd name="connsiteY68" fmla="*/ 186874 h 1982292"/>
                <a:gd name="connsiteX69" fmla="*/ 2831071 w 5812369"/>
                <a:gd name="connsiteY69" fmla="*/ 235157 h 1982292"/>
                <a:gd name="connsiteX70" fmla="*/ 2890983 w 5812369"/>
                <a:gd name="connsiteY70" fmla="*/ 369277 h 1982292"/>
                <a:gd name="connsiteX71" fmla="*/ 2820341 w 5812369"/>
                <a:gd name="connsiteY71" fmla="*/ 501609 h 1982292"/>
                <a:gd name="connsiteX72" fmla="*/ 2901714 w 5812369"/>
                <a:gd name="connsiteY72" fmla="*/ 565986 h 1982292"/>
                <a:gd name="connsiteX73" fmla="*/ 2930329 w 5812369"/>
                <a:gd name="connsiteY73" fmla="*/ 659870 h 1982292"/>
                <a:gd name="connsiteX74" fmla="*/ 2863263 w 5812369"/>
                <a:gd name="connsiteY74" fmla="*/ 804720 h 1982292"/>
                <a:gd name="connsiteX75" fmla="*/ 2681738 w 5812369"/>
                <a:gd name="connsiteY75" fmla="*/ 857474 h 1982292"/>
                <a:gd name="connsiteX76" fmla="*/ 2612884 w 5812369"/>
                <a:gd name="connsiteY76" fmla="*/ 741236 h 1982292"/>
                <a:gd name="connsiteX77" fmla="*/ 2689786 w 5812369"/>
                <a:gd name="connsiteY77" fmla="*/ 741236 h 1982292"/>
                <a:gd name="connsiteX78" fmla="*/ 2764005 w 5812369"/>
                <a:gd name="connsiteY78" fmla="*/ 717989 h 1982292"/>
                <a:gd name="connsiteX79" fmla="*/ 2790832 w 5812369"/>
                <a:gd name="connsiteY79" fmla="*/ 652717 h 1982292"/>
                <a:gd name="connsiteX80" fmla="*/ 2764005 w 5812369"/>
                <a:gd name="connsiteY80" fmla="*/ 588340 h 1982292"/>
                <a:gd name="connsiteX81" fmla="*/ 2689786 w 5812369"/>
                <a:gd name="connsiteY81" fmla="*/ 565986 h 1982292"/>
                <a:gd name="connsiteX82" fmla="*/ 2612884 w 5812369"/>
                <a:gd name="connsiteY82" fmla="*/ 565986 h 1982292"/>
                <a:gd name="connsiteX83" fmla="*/ 2612884 w 5812369"/>
                <a:gd name="connsiteY83" fmla="*/ 449749 h 1982292"/>
                <a:gd name="connsiteX84" fmla="*/ 2670113 w 5812369"/>
                <a:gd name="connsiteY84" fmla="*/ 449749 h 1982292"/>
                <a:gd name="connsiteX85" fmla="*/ 2730025 w 5812369"/>
                <a:gd name="connsiteY85" fmla="*/ 430078 h 1982292"/>
                <a:gd name="connsiteX86" fmla="*/ 2751486 w 5812369"/>
                <a:gd name="connsiteY86" fmla="*/ 375536 h 1982292"/>
                <a:gd name="connsiteX87" fmla="*/ 2730025 w 5812369"/>
                <a:gd name="connsiteY87" fmla="*/ 322782 h 1982292"/>
                <a:gd name="connsiteX88" fmla="*/ 2670113 w 5812369"/>
                <a:gd name="connsiteY88" fmla="*/ 303111 h 1982292"/>
                <a:gd name="connsiteX89" fmla="*/ 2612884 w 5812369"/>
                <a:gd name="connsiteY89" fmla="*/ 303111 h 1982292"/>
                <a:gd name="connsiteX90" fmla="*/ 3077873 w 5812369"/>
                <a:gd name="connsiteY90" fmla="*/ 857474 h 1982292"/>
                <a:gd name="connsiteX91" fmla="*/ 3077873 w 5812369"/>
                <a:gd name="connsiteY91" fmla="*/ 186874 h 1982292"/>
                <a:gd name="connsiteX92" fmla="*/ 3212899 w 5812369"/>
                <a:gd name="connsiteY92" fmla="*/ 186874 h 1982292"/>
                <a:gd name="connsiteX93" fmla="*/ 3212899 w 5812369"/>
                <a:gd name="connsiteY93" fmla="*/ 734083 h 1982292"/>
                <a:gd name="connsiteX94" fmla="*/ 3466855 w 5812369"/>
                <a:gd name="connsiteY94" fmla="*/ 734083 h 1982292"/>
                <a:gd name="connsiteX95" fmla="*/ 3466855 w 5812369"/>
                <a:gd name="connsiteY95" fmla="*/ 857474 h 1982292"/>
                <a:gd name="connsiteX96" fmla="*/ 3595621 w 5812369"/>
                <a:gd name="connsiteY96" fmla="*/ 857474 h 1982292"/>
                <a:gd name="connsiteX97" fmla="*/ 3595621 w 5812369"/>
                <a:gd name="connsiteY97" fmla="*/ 186874 h 1982292"/>
                <a:gd name="connsiteX98" fmla="*/ 3730647 w 5812369"/>
                <a:gd name="connsiteY98" fmla="*/ 186874 h 1982292"/>
                <a:gd name="connsiteX99" fmla="*/ 3730647 w 5812369"/>
                <a:gd name="connsiteY99" fmla="*/ 857474 h 1982292"/>
                <a:gd name="connsiteX100" fmla="*/ 3896076 w 5812369"/>
                <a:gd name="connsiteY100" fmla="*/ 658976 h 1982292"/>
                <a:gd name="connsiteX101" fmla="*/ 3870144 w 5812369"/>
                <a:gd name="connsiteY101" fmla="*/ 522174 h 1982292"/>
                <a:gd name="connsiteX102" fmla="*/ 3896076 w 5812369"/>
                <a:gd name="connsiteY102" fmla="*/ 386265 h 1982292"/>
                <a:gd name="connsiteX103" fmla="*/ 3967613 w 5812369"/>
                <a:gd name="connsiteY103" fmla="*/ 272711 h 1982292"/>
                <a:gd name="connsiteX104" fmla="*/ 4080284 w 5812369"/>
                <a:gd name="connsiteY104" fmla="*/ 195815 h 1982292"/>
                <a:gd name="connsiteX105" fmla="*/ 4224252 w 5812369"/>
                <a:gd name="connsiteY105" fmla="*/ 167203 h 1982292"/>
                <a:gd name="connsiteX106" fmla="*/ 4368220 w 5812369"/>
                <a:gd name="connsiteY106" fmla="*/ 195815 h 1982292"/>
                <a:gd name="connsiteX107" fmla="*/ 4480890 w 5812369"/>
                <a:gd name="connsiteY107" fmla="*/ 272711 h 1982292"/>
                <a:gd name="connsiteX108" fmla="*/ 4552427 w 5812369"/>
                <a:gd name="connsiteY108" fmla="*/ 386265 h 1982292"/>
                <a:gd name="connsiteX109" fmla="*/ 4578359 w 5812369"/>
                <a:gd name="connsiteY109" fmla="*/ 522174 h 1982292"/>
                <a:gd name="connsiteX110" fmla="*/ 4543485 w 5812369"/>
                <a:gd name="connsiteY110" fmla="*/ 679541 h 1982292"/>
                <a:gd name="connsiteX111" fmla="*/ 4446910 w 5812369"/>
                <a:gd name="connsiteY111" fmla="*/ 802037 h 1982292"/>
                <a:gd name="connsiteX112" fmla="*/ 4487150 w 5812369"/>
                <a:gd name="connsiteY112" fmla="*/ 840485 h 1982292"/>
                <a:gd name="connsiteX113" fmla="*/ 4626646 w 5812369"/>
                <a:gd name="connsiteY113" fmla="*/ 903968 h 1982292"/>
                <a:gd name="connsiteX114" fmla="*/ 4674934 w 5812369"/>
                <a:gd name="connsiteY114" fmla="*/ 896815 h 1982292"/>
                <a:gd name="connsiteX115" fmla="*/ 4674934 w 5812369"/>
                <a:gd name="connsiteY115" fmla="*/ 1012159 h 1982292"/>
                <a:gd name="connsiteX116" fmla="*/ 4604291 w 5812369"/>
                <a:gd name="connsiteY116" fmla="*/ 1023782 h 1982292"/>
                <a:gd name="connsiteX117" fmla="*/ 4395940 w 5812369"/>
                <a:gd name="connsiteY117" fmla="*/ 936157 h 1982292"/>
                <a:gd name="connsiteX118" fmla="*/ 4316355 w 5812369"/>
                <a:gd name="connsiteY118" fmla="*/ 864627 h 1982292"/>
                <a:gd name="connsiteX119" fmla="*/ 4224252 w 5812369"/>
                <a:gd name="connsiteY119" fmla="*/ 876250 h 1982292"/>
                <a:gd name="connsiteX120" fmla="*/ 4080284 w 5812369"/>
                <a:gd name="connsiteY120" fmla="*/ 847638 h 1982292"/>
                <a:gd name="connsiteX121" fmla="*/ 3967613 w 5812369"/>
                <a:gd name="connsiteY121" fmla="*/ 771637 h 1982292"/>
                <a:gd name="connsiteX122" fmla="*/ 3896076 w 5812369"/>
                <a:gd name="connsiteY122" fmla="*/ 658976 h 1982292"/>
                <a:gd name="connsiteX123" fmla="*/ 4070447 w 5812369"/>
                <a:gd name="connsiteY123" fmla="*/ 360336 h 1982292"/>
                <a:gd name="connsiteX124" fmla="*/ 4008747 w 5812369"/>
                <a:gd name="connsiteY124" fmla="*/ 522174 h 1982292"/>
                <a:gd name="connsiteX125" fmla="*/ 4070447 w 5812369"/>
                <a:gd name="connsiteY125" fmla="*/ 684012 h 1982292"/>
                <a:gd name="connsiteX126" fmla="*/ 4225146 w 5812369"/>
                <a:gd name="connsiteY126" fmla="*/ 749283 h 1982292"/>
                <a:gd name="connsiteX127" fmla="*/ 4335134 w 5812369"/>
                <a:gd name="connsiteY127" fmla="*/ 719777 h 1982292"/>
                <a:gd name="connsiteX128" fmla="*/ 4412036 w 5812369"/>
                <a:gd name="connsiteY128" fmla="*/ 637517 h 1982292"/>
                <a:gd name="connsiteX129" fmla="*/ 4439756 w 5812369"/>
                <a:gd name="connsiteY129" fmla="*/ 522174 h 1982292"/>
                <a:gd name="connsiteX130" fmla="*/ 4378056 w 5812369"/>
                <a:gd name="connsiteY130" fmla="*/ 360336 h 1982292"/>
                <a:gd name="connsiteX131" fmla="*/ 4224252 w 5812369"/>
                <a:gd name="connsiteY131" fmla="*/ 295064 h 1982292"/>
                <a:gd name="connsiteX132" fmla="*/ 4069553 w 5812369"/>
                <a:gd name="connsiteY132" fmla="*/ 360336 h 1982292"/>
                <a:gd name="connsiteX133" fmla="*/ 4705337 w 5812369"/>
                <a:gd name="connsiteY133" fmla="*/ 595493 h 1982292"/>
                <a:gd name="connsiteX134" fmla="*/ 4705337 w 5812369"/>
                <a:gd name="connsiteY134" fmla="*/ 186874 h 1982292"/>
                <a:gd name="connsiteX135" fmla="*/ 4841257 w 5812369"/>
                <a:gd name="connsiteY135" fmla="*/ 186874 h 1982292"/>
                <a:gd name="connsiteX136" fmla="*/ 4841257 w 5812369"/>
                <a:gd name="connsiteY136" fmla="*/ 606222 h 1982292"/>
                <a:gd name="connsiteX137" fmla="*/ 4877025 w 5812369"/>
                <a:gd name="connsiteY137" fmla="*/ 711730 h 1982292"/>
                <a:gd name="connsiteX138" fmla="*/ 4976283 w 5812369"/>
                <a:gd name="connsiteY138" fmla="*/ 749283 h 1982292"/>
                <a:gd name="connsiteX139" fmla="*/ 5074646 w 5812369"/>
                <a:gd name="connsiteY139" fmla="*/ 711730 h 1982292"/>
                <a:gd name="connsiteX140" fmla="*/ 5110414 w 5812369"/>
                <a:gd name="connsiteY140" fmla="*/ 606222 h 1982292"/>
                <a:gd name="connsiteX141" fmla="*/ 5110414 w 5812369"/>
                <a:gd name="connsiteY141" fmla="*/ 186874 h 1982292"/>
                <a:gd name="connsiteX142" fmla="*/ 5246334 w 5812369"/>
                <a:gd name="connsiteY142" fmla="*/ 186874 h 1982292"/>
                <a:gd name="connsiteX143" fmla="*/ 5246334 w 5812369"/>
                <a:gd name="connsiteY143" fmla="*/ 595493 h 1982292"/>
                <a:gd name="connsiteX144" fmla="*/ 5173903 w 5812369"/>
                <a:gd name="connsiteY144" fmla="*/ 802037 h 1982292"/>
                <a:gd name="connsiteX145" fmla="*/ 4975389 w 5812369"/>
                <a:gd name="connsiteY145" fmla="*/ 876250 h 1982292"/>
                <a:gd name="connsiteX146" fmla="*/ 4777768 w 5812369"/>
                <a:gd name="connsiteY146" fmla="*/ 802037 h 1982292"/>
                <a:gd name="connsiteX147" fmla="*/ 4705337 w 5812369"/>
                <a:gd name="connsiteY147" fmla="*/ 595493 h 1982292"/>
                <a:gd name="connsiteX148" fmla="*/ 5423388 w 5812369"/>
                <a:gd name="connsiteY148" fmla="*/ 857474 h 1982292"/>
                <a:gd name="connsiteX149" fmla="*/ 5423388 w 5812369"/>
                <a:gd name="connsiteY149" fmla="*/ 186874 h 1982292"/>
                <a:gd name="connsiteX150" fmla="*/ 5812370 w 5812369"/>
                <a:gd name="connsiteY150" fmla="*/ 186874 h 1982292"/>
                <a:gd name="connsiteX151" fmla="*/ 5812370 w 5812369"/>
                <a:gd name="connsiteY151" fmla="*/ 303111 h 1982292"/>
                <a:gd name="connsiteX152" fmla="*/ 5558414 w 5812369"/>
                <a:gd name="connsiteY152" fmla="*/ 303111 h 1982292"/>
                <a:gd name="connsiteX153" fmla="*/ 5558414 w 5812369"/>
                <a:gd name="connsiteY153" fmla="*/ 457796 h 1982292"/>
                <a:gd name="connsiteX154" fmla="*/ 5773919 w 5812369"/>
                <a:gd name="connsiteY154" fmla="*/ 457796 h 1982292"/>
                <a:gd name="connsiteX155" fmla="*/ 5773919 w 5812369"/>
                <a:gd name="connsiteY155" fmla="*/ 574033 h 1982292"/>
                <a:gd name="connsiteX156" fmla="*/ 5558414 w 5812369"/>
                <a:gd name="connsiteY156" fmla="*/ 574033 h 1982292"/>
                <a:gd name="connsiteX157" fmla="*/ 5558414 w 5812369"/>
                <a:gd name="connsiteY157" fmla="*/ 741236 h 1982292"/>
                <a:gd name="connsiteX158" fmla="*/ 5812370 w 5812369"/>
                <a:gd name="connsiteY158" fmla="*/ 741236 h 1982292"/>
                <a:gd name="connsiteX159" fmla="*/ 5812370 w 5812369"/>
                <a:gd name="connsiteY159" fmla="*/ 857474 h 1982292"/>
                <a:gd name="connsiteX160" fmla="*/ 0 w 5812369"/>
                <a:gd name="connsiteY160" fmla="*/ 1827608 h 1982292"/>
                <a:gd name="connsiteX161" fmla="*/ 0 w 5812369"/>
                <a:gd name="connsiteY161" fmla="*/ 1157008 h 1982292"/>
                <a:gd name="connsiteX162" fmla="*/ 388982 w 5812369"/>
                <a:gd name="connsiteY162" fmla="*/ 1157008 h 1982292"/>
                <a:gd name="connsiteX163" fmla="*/ 388982 w 5812369"/>
                <a:gd name="connsiteY163" fmla="*/ 1273245 h 1982292"/>
                <a:gd name="connsiteX164" fmla="*/ 135920 w 5812369"/>
                <a:gd name="connsiteY164" fmla="*/ 1273245 h 1982292"/>
                <a:gd name="connsiteX165" fmla="*/ 135920 w 5812369"/>
                <a:gd name="connsiteY165" fmla="*/ 1427930 h 1982292"/>
                <a:gd name="connsiteX166" fmla="*/ 351425 w 5812369"/>
                <a:gd name="connsiteY166" fmla="*/ 1427930 h 1982292"/>
                <a:gd name="connsiteX167" fmla="*/ 351425 w 5812369"/>
                <a:gd name="connsiteY167" fmla="*/ 1544168 h 1982292"/>
                <a:gd name="connsiteX168" fmla="*/ 135920 w 5812369"/>
                <a:gd name="connsiteY168" fmla="*/ 1544168 h 1982292"/>
                <a:gd name="connsiteX169" fmla="*/ 135920 w 5812369"/>
                <a:gd name="connsiteY169" fmla="*/ 1827608 h 1982292"/>
                <a:gd name="connsiteX170" fmla="*/ 517748 w 5812369"/>
                <a:gd name="connsiteY170" fmla="*/ 1827608 h 1982292"/>
                <a:gd name="connsiteX171" fmla="*/ 517748 w 5812369"/>
                <a:gd name="connsiteY171" fmla="*/ 1157008 h 1982292"/>
                <a:gd name="connsiteX172" fmla="*/ 721628 w 5812369"/>
                <a:gd name="connsiteY172" fmla="*/ 1157008 h 1982292"/>
                <a:gd name="connsiteX173" fmla="*/ 895999 w 5812369"/>
                <a:gd name="connsiteY173" fmla="*/ 1210656 h 1982292"/>
                <a:gd name="connsiteX174" fmla="*/ 959488 w 5812369"/>
                <a:gd name="connsiteY174" fmla="*/ 1357294 h 1982292"/>
                <a:gd name="connsiteX175" fmla="*/ 931768 w 5812369"/>
                <a:gd name="connsiteY175" fmla="*/ 1461907 h 1982292"/>
                <a:gd name="connsiteX176" fmla="*/ 853077 w 5812369"/>
                <a:gd name="connsiteY176" fmla="*/ 1530756 h 1982292"/>
                <a:gd name="connsiteX177" fmla="*/ 1062322 w 5812369"/>
                <a:gd name="connsiteY177" fmla="*/ 1827608 h 1982292"/>
                <a:gd name="connsiteX178" fmla="*/ 900470 w 5812369"/>
                <a:gd name="connsiteY178" fmla="*/ 1827608 h 1982292"/>
                <a:gd name="connsiteX179" fmla="*/ 722522 w 5812369"/>
                <a:gd name="connsiteY179" fmla="*/ 1556686 h 1982292"/>
                <a:gd name="connsiteX180" fmla="*/ 653668 w 5812369"/>
                <a:gd name="connsiteY180" fmla="*/ 1556686 h 1982292"/>
                <a:gd name="connsiteX181" fmla="*/ 653668 w 5812369"/>
                <a:gd name="connsiteY181" fmla="*/ 1827608 h 1982292"/>
                <a:gd name="connsiteX182" fmla="*/ 653668 w 5812369"/>
                <a:gd name="connsiteY182" fmla="*/ 1441342 h 1982292"/>
                <a:gd name="connsiteX183" fmla="*/ 729676 w 5812369"/>
                <a:gd name="connsiteY183" fmla="*/ 1441342 h 1982292"/>
                <a:gd name="connsiteX184" fmla="*/ 796742 w 5812369"/>
                <a:gd name="connsiteY184" fmla="*/ 1418989 h 1982292"/>
                <a:gd name="connsiteX185" fmla="*/ 819991 w 5812369"/>
                <a:gd name="connsiteY185" fmla="*/ 1355506 h 1982292"/>
                <a:gd name="connsiteX186" fmla="*/ 796742 w 5812369"/>
                <a:gd name="connsiteY186" fmla="*/ 1294705 h 1982292"/>
                <a:gd name="connsiteX187" fmla="*/ 729676 w 5812369"/>
                <a:gd name="connsiteY187" fmla="*/ 1273245 h 1982292"/>
                <a:gd name="connsiteX188" fmla="*/ 653668 w 5812369"/>
                <a:gd name="connsiteY188" fmla="*/ 1273245 h 1982292"/>
                <a:gd name="connsiteX189" fmla="*/ 1100773 w 5812369"/>
                <a:gd name="connsiteY189" fmla="*/ 1827608 h 1982292"/>
                <a:gd name="connsiteX190" fmla="*/ 1353835 w 5812369"/>
                <a:gd name="connsiteY190" fmla="*/ 1157008 h 1982292"/>
                <a:gd name="connsiteX191" fmla="*/ 1530889 w 5812369"/>
                <a:gd name="connsiteY191" fmla="*/ 1157008 h 1982292"/>
                <a:gd name="connsiteX192" fmla="*/ 1783950 w 5812369"/>
                <a:gd name="connsiteY192" fmla="*/ 1827608 h 1982292"/>
                <a:gd name="connsiteX193" fmla="*/ 1639982 w 5812369"/>
                <a:gd name="connsiteY193" fmla="*/ 1827608 h 1982292"/>
                <a:gd name="connsiteX194" fmla="*/ 1575599 w 5812369"/>
                <a:gd name="connsiteY194" fmla="*/ 1653252 h 1982292"/>
                <a:gd name="connsiteX195" fmla="*/ 1308230 w 5812369"/>
                <a:gd name="connsiteY195" fmla="*/ 1653252 h 1982292"/>
                <a:gd name="connsiteX196" fmla="*/ 1244741 w 5812369"/>
                <a:gd name="connsiteY196" fmla="*/ 1827608 h 1982292"/>
                <a:gd name="connsiteX197" fmla="*/ 1350258 w 5812369"/>
                <a:gd name="connsiteY197" fmla="*/ 1537015 h 1982292"/>
                <a:gd name="connsiteX198" fmla="*/ 1534466 w 5812369"/>
                <a:gd name="connsiteY198" fmla="*/ 1537015 h 1982292"/>
                <a:gd name="connsiteX199" fmla="*/ 1442362 w 5812369"/>
                <a:gd name="connsiteY199" fmla="*/ 1285763 h 1982292"/>
                <a:gd name="connsiteX200" fmla="*/ 1896621 w 5812369"/>
                <a:gd name="connsiteY200" fmla="*/ 1827608 h 1982292"/>
                <a:gd name="connsiteX201" fmla="*/ 1896621 w 5812369"/>
                <a:gd name="connsiteY201" fmla="*/ 1157008 h 1982292"/>
                <a:gd name="connsiteX202" fmla="*/ 2070098 w 5812369"/>
                <a:gd name="connsiteY202" fmla="*/ 1157008 h 1982292"/>
                <a:gd name="connsiteX203" fmla="*/ 2368764 w 5812369"/>
                <a:gd name="connsiteY203" fmla="*/ 1637158 h 1982292"/>
                <a:gd name="connsiteX204" fmla="*/ 2368764 w 5812369"/>
                <a:gd name="connsiteY204" fmla="*/ 1157008 h 1982292"/>
                <a:gd name="connsiteX205" fmla="*/ 2503790 w 5812369"/>
                <a:gd name="connsiteY205" fmla="*/ 1157008 h 1982292"/>
                <a:gd name="connsiteX206" fmla="*/ 2503790 w 5812369"/>
                <a:gd name="connsiteY206" fmla="*/ 1827608 h 1982292"/>
                <a:gd name="connsiteX207" fmla="*/ 2330313 w 5812369"/>
                <a:gd name="connsiteY207" fmla="*/ 1827608 h 1982292"/>
                <a:gd name="connsiteX208" fmla="*/ 2031647 w 5812369"/>
                <a:gd name="connsiteY208" fmla="*/ 1345670 h 1982292"/>
                <a:gd name="connsiteX209" fmla="*/ 2031647 w 5812369"/>
                <a:gd name="connsiteY209" fmla="*/ 1827608 h 1982292"/>
                <a:gd name="connsiteX210" fmla="*/ 2644181 w 5812369"/>
                <a:gd name="connsiteY210" fmla="*/ 1492308 h 1982292"/>
                <a:gd name="connsiteX211" fmla="*/ 2670113 w 5812369"/>
                <a:gd name="connsiteY211" fmla="*/ 1356400 h 1982292"/>
                <a:gd name="connsiteX212" fmla="*/ 2741650 w 5812369"/>
                <a:gd name="connsiteY212" fmla="*/ 1242845 h 1982292"/>
                <a:gd name="connsiteX213" fmla="*/ 2854321 w 5812369"/>
                <a:gd name="connsiteY213" fmla="*/ 1166844 h 1982292"/>
                <a:gd name="connsiteX214" fmla="*/ 2999183 w 5812369"/>
                <a:gd name="connsiteY214" fmla="*/ 1138231 h 1982292"/>
                <a:gd name="connsiteX215" fmla="*/ 3160141 w 5812369"/>
                <a:gd name="connsiteY215" fmla="*/ 1173997 h 1982292"/>
                <a:gd name="connsiteX216" fmla="*/ 3279965 w 5812369"/>
                <a:gd name="connsiteY216" fmla="*/ 1274140 h 1982292"/>
                <a:gd name="connsiteX217" fmla="*/ 3173554 w 5812369"/>
                <a:gd name="connsiteY217" fmla="*/ 1357294 h 1982292"/>
                <a:gd name="connsiteX218" fmla="*/ 3099334 w 5812369"/>
                <a:gd name="connsiteY218" fmla="*/ 1290234 h 1982292"/>
                <a:gd name="connsiteX219" fmla="*/ 2999183 w 5812369"/>
                <a:gd name="connsiteY219" fmla="*/ 1265198 h 1982292"/>
                <a:gd name="connsiteX220" fmla="*/ 2844484 w 5812369"/>
                <a:gd name="connsiteY220" fmla="*/ 1330470 h 1982292"/>
                <a:gd name="connsiteX221" fmla="*/ 2782784 w 5812369"/>
                <a:gd name="connsiteY221" fmla="*/ 1492308 h 1982292"/>
                <a:gd name="connsiteX222" fmla="*/ 2844484 w 5812369"/>
                <a:gd name="connsiteY222" fmla="*/ 1655040 h 1982292"/>
                <a:gd name="connsiteX223" fmla="*/ 2999183 w 5812369"/>
                <a:gd name="connsiteY223" fmla="*/ 1719418 h 1982292"/>
                <a:gd name="connsiteX224" fmla="*/ 3099334 w 5812369"/>
                <a:gd name="connsiteY224" fmla="*/ 1695276 h 1982292"/>
                <a:gd name="connsiteX225" fmla="*/ 3173554 w 5812369"/>
                <a:gd name="connsiteY225" fmla="*/ 1627322 h 1982292"/>
                <a:gd name="connsiteX226" fmla="*/ 3279965 w 5812369"/>
                <a:gd name="connsiteY226" fmla="*/ 1709582 h 1982292"/>
                <a:gd name="connsiteX227" fmla="*/ 3181602 w 5812369"/>
                <a:gd name="connsiteY227" fmla="*/ 1798996 h 1982292"/>
                <a:gd name="connsiteX228" fmla="*/ 3051047 w 5812369"/>
                <a:gd name="connsiteY228" fmla="*/ 1842808 h 1982292"/>
                <a:gd name="connsiteX229" fmla="*/ 2967885 w 5812369"/>
                <a:gd name="connsiteY229" fmla="*/ 1982293 h 1982292"/>
                <a:gd name="connsiteX230" fmla="*/ 2848061 w 5812369"/>
                <a:gd name="connsiteY230" fmla="*/ 1982293 h 1982292"/>
                <a:gd name="connsiteX231" fmla="*/ 2932117 w 5812369"/>
                <a:gd name="connsiteY231" fmla="*/ 1841020 h 1982292"/>
                <a:gd name="connsiteX232" fmla="*/ 2780995 w 5812369"/>
                <a:gd name="connsiteY232" fmla="*/ 1775748 h 1982292"/>
                <a:gd name="connsiteX233" fmla="*/ 2679055 w 5812369"/>
                <a:gd name="connsiteY233" fmla="*/ 1651464 h 1982292"/>
                <a:gd name="connsiteX234" fmla="*/ 2644181 w 5812369"/>
                <a:gd name="connsiteY234" fmla="*/ 1492308 h 1982292"/>
                <a:gd name="connsiteX235" fmla="*/ 3319310 w 5812369"/>
                <a:gd name="connsiteY235" fmla="*/ 1827608 h 1982292"/>
                <a:gd name="connsiteX236" fmla="*/ 3572372 w 5812369"/>
                <a:gd name="connsiteY236" fmla="*/ 1157008 h 1982292"/>
                <a:gd name="connsiteX237" fmla="*/ 3749426 w 5812369"/>
                <a:gd name="connsiteY237" fmla="*/ 1157008 h 1982292"/>
                <a:gd name="connsiteX238" fmla="*/ 4002487 w 5812369"/>
                <a:gd name="connsiteY238" fmla="*/ 1827608 h 1982292"/>
                <a:gd name="connsiteX239" fmla="*/ 3858519 w 5812369"/>
                <a:gd name="connsiteY239" fmla="*/ 1827608 h 1982292"/>
                <a:gd name="connsiteX240" fmla="*/ 3795030 w 5812369"/>
                <a:gd name="connsiteY240" fmla="*/ 1653252 h 1982292"/>
                <a:gd name="connsiteX241" fmla="*/ 3527661 w 5812369"/>
                <a:gd name="connsiteY241" fmla="*/ 1653252 h 1982292"/>
                <a:gd name="connsiteX242" fmla="*/ 3463278 w 5812369"/>
                <a:gd name="connsiteY242" fmla="*/ 1827608 h 1982292"/>
                <a:gd name="connsiteX243" fmla="*/ 3569689 w 5812369"/>
                <a:gd name="connsiteY243" fmla="*/ 1537015 h 1982292"/>
                <a:gd name="connsiteX244" fmla="*/ 3753002 w 5812369"/>
                <a:gd name="connsiteY244" fmla="*/ 1537015 h 1982292"/>
                <a:gd name="connsiteX245" fmla="*/ 3660899 w 5812369"/>
                <a:gd name="connsiteY245" fmla="*/ 1285763 h 1982292"/>
                <a:gd name="connsiteX246" fmla="*/ 4115158 w 5812369"/>
                <a:gd name="connsiteY246" fmla="*/ 1827608 h 1982292"/>
                <a:gd name="connsiteX247" fmla="*/ 4115158 w 5812369"/>
                <a:gd name="connsiteY247" fmla="*/ 1157008 h 1982292"/>
                <a:gd name="connsiteX248" fmla="*/ 4251078 w 5812369"/>
                <a:gd name="connsiteY248" fmla="*/ 1157008 h 1982292"/>
                <a:gd name="connsiteX249" fmla="*/ 4251078 w 5812369"/>
                <a:gd name="connsiteY249" fmla="*/ 1827608 h 1982292"/>
                <a:gd name="connsiteX250" fmla="*/ 4386998 w 5812369"/>
                <a:gd name="connsiteY250" fmla="*/ 1734618 h 1982292"/>
                <a:gd name="connsiteX251" fmla="*/ 4485361 w 5812369"/>
                <a:gd name="connsiteY251" fmla="*/ 1644311 h 1982292"/>
                <a:gd name="connsiteX252" fmla="*/ 4553321 w 5812369"/>
                <a:gd name="connsiteY252" fmla="*/ 1705112 h 1982292"/>
                <a:gd name="connsiteX253" fmla="*/ 4632906 w 5812369"/>
                <a:gd name="connsiteY253" fmla="*/ 1726571 h 1982292"/>
                <a:gd name="connsiteX254" fmla="*/ 4695501 w 5812369"/>
                <a:gd name="connsiteY254" fmla="*/ 1706006 h 1982292"/>
                <a:gd name="connsiteX255" fmla="*/ 4718750 w 5812369"/>
                <a:gd name="connsiteY255" fmla="*/ 1648781 h 1982292"/>
                <a:gd name="connsiteX256" fmla="*/ 4706231 w 5812369"/>
                <a:gd name="connsiteY256" fmla="*/ 1609439 h 1982292"/>
                <a:gd name="connsiteX257" fmla="*/ 4671357 w 5812369"/>
                <a:gd name="connsiteY257" fmla="*/ 1579933 h 1982292"/>
                <a:gd name="connsiteX258" fmla="*/ 4622175 w 5812369"/>
                <a:gd name="connsiteY258" fmla="*/ 1554897 h 1982292"/>
                <a:gd name="connsiteX259" fmla="*/ 4565840 w 5812369"/>
                <a:gd name="connsiteY259" fmla="*/ 1528967 h 1982292"/>
                <a:gd name="connsiteX260" fmla="*/ 4510399 w 5812369"/>
                <a:gd name="connsiteY260" fmla="*/ 1498567 h 1982292"/>
                <a:gd name="connsiteX261" fmla="*/ 4461217 w 5812369"/>
                <a:gd name="connsiteY261" fmla="*/ 1459225 h 1982292"/>
                <a:gd name="connsiteX262" fmla="*/ 4426343 w 5812369"/>
                <a:gd name="connsiteY262" fmla="*/ 1404683 h 1982292"/>
                <a:gd name="connsiteX263" fmla="*/ 4412930 w 5812369"/>
                <a:gd name="connsiteY263" fmla="*/ 1332258 h 1982292"/>
                <a:gd name="connsiteX264" fmla="*/ 4473736 w 5812369"/>
                <a:gd name="connsiteY264" fmla="*/ 1194562 h 1982292"/>
                <a:gd name="connsiteX265" fmla="*/ 4627541 w 5812369"/>
                <a:gd name="connsiteY265" fmla="*/ 1138231 h 1982292"/>
                <a:gd name="connsiteX266" fmla="*/ 4860930 w 5812369"/>
                <a:gd name="connsiteY266" fmla="*/ 1250892 h 1982292"/>
                <a:gd name="connsiteX267" fmla="*/ 4761672 w 5812369"/>
                <a:gd name="connsiteY267" fmla="*/ 1340305 h 1982292"/>
                <a:gd name="connsiteX268" fmla="*/ 4628435 w 5812369"/>
                <a:gd name="connsiteY268" fmla="*/ 1256257 h 1982292"/>
                <a:gd name="connsiteX269" fmla="*/ 4572100 w 5812369"/>
                <a:gd name="connsiteY269" fmla="*/ 1276822 h 1982292"/>
                <a:gd name="connsiteX270" fmla="*/ 4550639 w 5812369"/>
                <a:gd name="connsiteY270" fmla="*/ 1326893 h 1982292"/>
                <a:gd name="connsiteX271" fmla="*/ 4561369 w 5812369"/>
                <a:gd name="connsiteY271" fmla="*/ 1361765 h 1982292"/>
                <a:gd name="connsiteX272" fmla="*/ 4589090 w 5812369"/>
                <a:gd name="connsiteY272" fmla="*/ 1389483 h 1982292"/>
                <a:gd name="connsiteX273" fmla="*/ 4630223 w 5812369"/>
                <a:gd name="connsiteY273" fmla="*/ 1412730 h 1982292"/>
                <a:gd name="connsiteX274" fmla="*/ 4677616 w 5812369"/>
                <a:gd name="connsiteY274" fmla="*/ 1435084 h 1982292"/>
                <a:gd name="connsiteX275" fmla="*/ 4728586 w 5812369"/>
                <a:gd name="connsiteY275" fmla="*/ 1458331 h 1982292"/>
                <a:gd name="connsiteX276" fmla="*/ 4776874 w 5812369"/>
                <a:gd name="connsiteY276" fmla="*/ 1488731 h 1982292"/>
                <a:gd name="connsiteX277" fmla="*/ 4818008 w 5812369"/>
                <a:gd name="connsiteY277" fmla="*/ 1528073 h 1982292"/>
                <a:gd name="connsiteX278" fmla="*/ 4845728 w 5812369"/>
                <a:gd name="connsiteY278" fmla="*/ 1579039 h 1982292"/>
                <a:gd name="connsiteX279" fmla="*/ 4856459 w 5812369"/>
                <a:gd name="connsiteY279" fmla="*/ 1646099 h 1982292"/>
                <a:gd name="connsiteX280" fmla="*/ 4791181 w 5812369"/>
                <a:gd name="connsiteY280" fmla="*/ 1791843 h 1982292"/>
                <a:gd name="connsiteX281" fmla="*/ 4634694 w 5812369"/>
                <a:gd name="connsiteY281" fmla="*/ 1846385 h 1982292"/>
                <a:gd name="connsiteX282" fmla="*/ 4492515 w 5812369"/>
                <a:gd name="connsiteY282" fmla="*/ 1818667 h 1982292"/>
                <a:gd name="connsiteX283" fmla="*/ 4386998 w 5812369"/>
                <a:gd name="connsiteY283" fmla="*/ 1734618 h 1982292"/>
                <a:gd name="connsiteX284" fmla="*/ 5007580 w 5812369"/>
                <a:gd name="connsiteY284" fmla="*/ 1827608 h 1982292"/>
                <a:gd name="connsiteX285" fmla="*/ 5007580 w 5812369"/>
                <a:gd name="connsiteY285" fmla="*/ 1157008 h 1982292"/>
                <a:gd name="connsiteX286" fmla="*/ 5396562 w 5812369"/>
                <a:gd name="connsiteY286" fmla="*/ 1157008 h 1982292"/>
                <a:gd name="connsiteX287" fmla="*/ 5396562 w 5812369"/>
                <a:gd name="connsiteY287" fmla="*/ 1273245 h 1982292"/>
                <a:gd name="connsiteX288" fmla="*/ 5143500 w 5812369"/>
                <a:gd name="connsiteY288" fmla="*/ 1273245 h 1982292"/>
                <a:gd name="connsiteX289" fmla="*/ 5143500 w 5812369"/>
                <a:gd name="connsiteY289" fmla="*/ 1427930 h 1982292"/>
                <a:gd name="connsiteX290" fmla="*/ 5359005 w 5812369"/>
                <a:gd name="connsiteY290" fmla="*/ 1427930 h 1982292"/>
                <a:gd name="connsiteX291" fmla="*/ 5359005 w 5812369"/>
                <a:gd name="connsiteY291" fmla="*/ 1544168 h 1982292"/>
                <a:gd name="connsiteX292" fmla="*/ 5143500 w 5812369"/>
                <a:gd name="connsiteY292" fmla="*/ 1544168 h 1982292"/>
                <a:gd name="connsiteX293" fmla="*/ 5143500 w 5812369"/>
                <a:gd name="connsiteY293" fmla="*/ 1711371 h 1982292"/>
                <a:gd name="connsiteX294" fmla="*/ 5396562 w 5812369"/>
                <a:gd name="connsiteY294" fmla="*/ 1711371 h 1982292"/>
                <a:gd name="connsiteX295" fmla="*/ 5396562 w 5812369"/>
                <a:gd name="connsiteY295" fmla="*/ 1827608 h 198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Lst>
              <a:rect l="l" t="t" r="r" b="b"/>
              <a:pathLst>
                <a:path w="5812369" h="1982292">
                  <a:moveTo>
                    <a:pt x="0" y="857474"/>
                  </a:moveTo>
                  <a:lnTo>
                    <a:pt x="0" y="186874"/>
                  </a:lnTo>
                  <a:lnTo>
                    <a:pt x="203880" y="186874"/>
                  </a:lnTo>
                  <a:cubicBezTo>
                    <a:pt x="277804" y="186874"/>
                    <a:pt x="335624" y="204756"/>
                    <a:pt x="377357" y="240522"/>
                  </a:cubicBezTo>
                  <a:cubicBezTo>
                    <a:pt x="419680" y="276287"/>
                    <a:pt x="441141" y="325169"/>
                    <a:pt x="441740" y="387160"/>
                  </a:cubicBezTo>
                  <a:cubicBezTo>
                    <a:pt x="441740" y="427100"/>
                    <a:pt x="432503" y="461668"/>
                    <a:pt x="414020" y="490879"/>
                  </a:cubicBezTo>
                  <a:cubicBezTo>
                    <a:pt x="395536" y="520681"/>
                    <a:pt x="369309" y="543928"/>
                    <a:pt x="335329" y="560621"/>
                  </a:cubicBezTo>
                  <a:lnTo>
                    <a:pt x="544574" y="857474"/>
                  </a:lnTo>
                  <a:lnTo>
                    <a:pt x="382722" y="857474"/>
                  </a:lnTo>
                  <a:lnTo>
                    <a:pt x="204774" y="586551"/>
                  </a:lnTo>
                  <a:lnTo>
                    <a:pt x="135920" y="586551"/>
                  </a:lnTo>
                  <a:lnTo>
                    <a:pt x="135920" y="857474"/>
                  </a:lnTo>
                  <a:close/>
                  <a:moveTo>
                    <a:pt x="135920" y="471208"/>
                  </a:moveTo>
                  <a:lnTo>
                    <a:pt x="211928" y="471208"/>
                  </a:lnTo>
                  <a:cubicBezTo>
                    <a:pt x="240543" y="471208"/>
                    <a:pt x="262603" y="463760"/>
                    <a:pt x="278100" y="448855"/>
                  </a:cubicBezTo>
                  <a:cubicBezTo>
                    <a:pt x="294195" y="433950"/>
                    <a:pt x="302243" y="412794"/>
                    <a:pt x="302243" y="385371"/>
                  </a:cubicBezTo>
                  <a:cubicBezTo>
                    <a:pt x="302243" y="359737"/>
                    <a:pt x="294195" y="339475"/>
                    <a:pt x="278100" y="324570"/>
                  </a:cubicBezTo>
                  <a:cubicBezTo>
                    <a:pt x="262004" y="309665"/>
                    <a:pt x="239944" y="302512"/>
                    <a:pt x="211928" y="303111"/>
                  </a:cubicBezTo>
                  <a:lnTo>
                    <a:pt x="135920" y="303111"/>
                  </a:lnTo>
                  <a:close/>
                  <a:moveTo>
                    <a:pt x="639361" y="857474"/>
                  </a:moveTo>
                  <a:lnTo>
                    <a:pt x="639361" y="186874"/>
                  </a:lnTo>
                  <a:lnTo>
                    <a:pt x="1028342" y="186874"/>
                  </a:lnTo>
                  <a:lnTo>
                    <a:pt x="1028342" y="303111"/>
                  </a:lnTo>
                  <a:lnTo>
                    <a:pt x="774387" y="303111"/>
                  </a:lnTo>
                  <a:lnTo>
                    <a:pt x="774387" y="457796"/>
                  </a:lnTo>
                  <a:lnTo>
                    <a:pt x="989891" y="457796"/>
                  </a:lnTo>
                  <a:lnTo>
                    <a:pt x="989891" y="574033"/>
                  </a:lnTo>
                  <a:lnTo>
                    <a:pt x="774387" y="574033"/>
                  </a:lnTo>
                  <a:lnTo>
                    <a:pt x="774387" y="741236"/>
                  </a:lnTo>
                  <a:lnTo>
                    <a:pt x="1028342" y="741236"/>
                  </a:lnTo>
                  <a:lnTo>
                    <a:pt x="1028342" y="857474"/>
                  </a:lnTo>
                  <a:close/>
                  <a:moveTo>
                    <a:pt x="770810" y="129649"/>
                  </a:moveTo>
                  <a:lnTo>
                    <a:pt x="878115" y="0"/>
                  </a:lnTo>
                  <a:lnTo>
                    <a:pt x="1017612" y="0"/>
                  </a:lnTo>
                  <a:lnTo>
                    <a:pt x="894211" y="129649"/>
                  </a:lnTo>
                  <a:close/>
                  <a:moveTo>
                    <a:pt x="1193771" y="857474"/>
                  </a:moveTo>
                  <a:lnTo>
                    <a:pt x="1193771" y="186874"/>
                  </a:lnTo>
                  <a:lnTo>
                    <a:pt x="1414641" y="186874"/>
                  </a:lnTo>
                  <a:cubicBezTo>
                    <a:pt x="1487967" y="186874"/>
                    <a:pt x="1545491" y="204756"/>
                    <a:pt x="1587224" y="240522"/>
                  </a:cubicBezTo>
                  <a:cubicBezTo>
                    <a:pt x="1629547" y="276287"/>
                    <a:pt x="1650713" y="325169"/>
                    <a:pt x="1650713" y="387160"/>
                  </a:cubicBezTo>
                  <a:cubicBezTo>
                    <a:pt x="1650713" y="449150"/>
                    <a:pt x="1629547" y="497737"/>
                    <a:pt x="1587224" y="532903"/>
                  </a:cubicBezTo>
                  <a:cubicBezTo>
                    <a:pt x="1544901" y="568669"/>
                    <a:pt x="1487368" y="586551"/>
                    <a:pt x="1414641" y="586551"/>
                  </a:cubicBezTo>
                  <a:lnTo>
                    <a:pt x="1329691" y="586551"/>
                  </a:lnTo>
                  <a:lnTo>
                    <a:pt x="1329691" y="857474"/>
                  </a:lnTo>
                  <a:close/>
                  <a:moveTo>
                    <a:pt x="1329691" y="471208"/>
                  </a:moveTo>
                  <a:lnTo>
                    <a:pt x="1420007" y="471208"/>
                  </a:lnTo>
                  <a:cubicBezTo>
                    <a:pt x="1449220" y="471208"/>
                    <a:pt x="1471871" y="463456"/>
                    <a:pt x="1487967" y="447961"/>
                  </a:cubicBezTo>
                  <a:cubicBezTo>
                    <a:pt x="1504062" y="433056"/>
                    <a:pt x="1512110" y="412195"/>
                    <a:pt x="1512110" y="385371"/>
                  </a:cubicBezTo>
                  <a:cubicBezTo>
                    <a:pt x="1512110" y="359737"/>
                    <a:pt x="1503767" y="339475"/>
                    <a:pt x="1487072" y="324570"/>
                  </a:cubicBezTo>
                  <a:cubicBezTo>
                    <a:pt x="1470977" y="309665"/>
                    <a:pt x="1448621" y="302512"/>
                    <a:pt x="1420007" y="303111"/>
                  </a:cubicBezTo>
                  <a:lnTo>
                    <a:pt x="1329691" y="303111"/>
                  </a:lnTo>
                  <a:close/>
                  <a:moveTo>
                    <a:pt x="1759807" y="595493"/>
                  </a:moveTo>
                  <a:lnTo>
                    <a:pt x="1759807" y="186874"/>
                  </a:lnTo>
                  <a:lnTo>
                    <a:pt x="1895727" y="186874"/>
                  </a:lnTo>
                  <a:lnTo>
                    <a:pt x="1895727" y="606222"/>
                  </a:lnTo>
                  <a:cubicBezTo>
                    <a:pt x="1895727" y="650929"/>
                    <a:pt x="1907647" y="686095"/>
                    <a:pt x="1931495" y="711730"/>
                  </a:cubicBezTo>
                  <a:cubicBezTo>
                    <a:pt x="1955344" y="736766"/>
                    <a:pt x="1988430" y="749283"/>
                    <a:pt x="2030753" y="749283"/>
                  </a:cubicBezTo>
                  <a:cubicBezTo>
                    <a:pt x="2072485" y="749283"/>
                    <a:pt x="2105267" y="736766"/>
                    <a:pt x="2129116" y="711730"/>
                  </a:cubicBezTo>
                  <a:cubicBezTo>
                    <a:pt x="2152964" y="686694"/>
                    <a:pt x="2164884" y="651528"/>
                    <a:pt x="2164884" y="606222"/>
                  </a:cubicBezTo>
                  <a:lnTo>
                    <a:pt x="2164884" y="186874"/>
                  </a:lnTo>
                  <a:lnTo>
                    <a:pt x="2300804" y="186874"/>
                  </a:lnTo>
                  <a:lnTo>
                    <a:pt x="2300804" y="595493"/>
                  </a:lnTo>
                  <a:cubicBezTo>
                    <a:pt x="2300804" y="683717"/>
                    <a:pt x="2276661" y="752565"/>
                    <a:pt x="2228373" y="802037"/>
                  </a:cubicBezTo>
                  <a:cubicBezTo>
                    <a:pt x="2180086" y="851510"/>
                    <a:pt x="2113914" y="876250"/>
                    <a:pt x="2029858" y="876250"/>
                  </a:cubicBezTo>
                  <a:cubicBezTo>
                    <a:pt x="1946402" y="876250"/>
                    <a:pt x="1880525" y="851510"/>
                    <a:pt x="1832238" y="802037"/>
                  </a:cubicBezTo>
                  <a:cubicBezTo>
                    <a:pt x="1783950" y="751966"/>
                    <a:pt x="1759807" y="683118"/>
                    <a:pt x="1759807" y="595493"/>
                  </a:cubicBezTo>
                  <a:close/>
                  <a:moveTo>
                    <a:pt x="2477858" y="857474"/>
                  </a:moveTo>
                  <a:lnTo>
                    <a:pt x="2477858" y="186874"/>
                  </a:lnTo>
                  <a:lnTo>
                    <a:pt x="2667431" y="186874"/>
                  </a:lnTo>
                  <a:cubicBezTo>
                    <a:pt x="2737179" y="186874"/>
                    <a:pt x="2791726" y="202968"/>
                    <a:pt x="2831071" y="235157"/>
                  </a:cubicBezTo>
                  <a:cubicBezTo>
                    <a:pt x="2871016" y="267346"/>
                    <a:pt x="2890983" y="312052"/>
                    <a:pt x="2890983" y="369277"/>
                  </a:cubicBezTo>
                  <a:cubicBezTo>
                    <a:pt x="2890983" y="424713"/>
                    <a:pt x="2867439" y="468821"/>
                    <a:pt x="2820341" y="501609"/>
                  </a:cubicBezTo>
                  <a:cubicBezTo>
                    <a:pt x="2855510" y="517703"/>
                    <a:pt x="2882640" y="539162"/>
                    <a:pt x="2901714" y="565986"/>
                  </a:cubicBezTo>
                  <a:cubicBezTo>
                    <a:pt x="2920787" y="593409"/>
                    <a:pt x="2930329" y="624704"/>
                    <a:pt x="2930329" y="659870"/>
                  </a:cubicBezTo>
                  <a:cubicBezTo>
                    <a:pt x="2930329" y="721270"/>
                    <a:pt x="2907973" y="769553"/>
                    <a:pt x="2863263" y="804720"/>
                  </a:cubicBezTo>
                  <a:cubicBezTo>
                    <a:pt x="2819151" y="839886"/>
                    <a:pt x="2758640" y="857474"/>
                    <a:pt x="2681738" y="857474"/>
                  </a:cubicBezTo>
                  <a:close/>
                  <a:moveTo>
                    <a:pt x="2612884" y="741236"/>
                  </a:moveTo>
                  <a:lnTo>
                    <a:pt x="2689786" y="741236"/>
                  </a:lnTo>
                  <a:cubicBezTo>
                    <a:pt x="2721378" y="741236"/>
                    <a:pt x="2746121" y="733484"/>
                    <a:pt x="2764005" y="717989"/>
                  </a:cubicBezTo>
                  <a:cubicBezTo>
                    <a:pt x="2781890" y="701894"/>
                    <a:pt x="2790832" y="680140"/>
                    <a:pt x="2790832" y="652717"/>
                  </a:cubicBezTo>
                  <a:cubicBezTo>
                    <a:pt x="2790832" y="625294"/>
                    <a:pt x="2781890" y="603835"/>
                    <a:pt x="2764005" y="588340"/>
                  </a:cubicBezTo>
                  <a:cubicBezTo>
                    <a:pt x="2746121" y="573434"/>
                    <a:pt x="2721378" y="565986"/>
                    <a:pt x="2689786" y="565986"/>
                  </a:cubicBezTo>
                  <a:lnTo>
                    <a:pt x="2612884" y="565986"/>
                  </a:lnTo>
                  <a:close/>
                  <a:moveTo>
                    <a:pt x="2612884" y="449749"/>
                  </a:moveTo>
                  <a:lnTo>
                    <a:pt x="2670113" y="449749"/>
                  </a:lnTo>
                  <a:cubicBezTo>
                    <a:pt x="2695750" y="449749"/>
                    <a:pt x="2715718" y="443195"/>
                    <a:pt x="2730025" y="430078"/>
                  </a:cubicBezTo>
                  <a:cubicBezTo>
                    <a:pt x="2744333" y="417560"/>
                    <a:pt x="2751486" y="399382"/>
                    <a:pt x="2751486" y="375536"/>
                  </a:cubicBezTo>
                  <a:cubicBezTo>
                    <a:pt x="2751486" y="352887"/>
                    <a:pt x="2744333" y="335300"/>
                    <a:pt x="2730025" y="322782"/>
                  </a:cubicBezTo>
                  <a:cubicBezTo>
                    <a:pt x="2716317" y="309665"/>
                    <a:pt x="2696341" y="303111"/>
                    <a:pt x="2670113" y="303111"/>
                  </a:cubicBezTo>
                  <a:lnTo>
                    <a:pt x="2612884" y="303111"/>
                  </a:lnTo>
                  <a:close/>
                  <a:moveTo>
                    <a:pt x="3077873" y="857474"/>
                  </a:moveTo>
                  <a:lnTo>
                    <a:pt x="3077873" y="186874"/>
                  </a:lnTo>
                  <a:lnTo>
                    <a:pt x="3212899" y="186874"/>
                  </a:lnTo>
                  <a:lnTo>
                    <a:pt x="3212899" y="734083"/>
                  </a:lnTo>
                  <a:lnTo>
                    <a:pt x="3466855" y="734083"/>
                  </a:lnTo>
                  <a:lnTo>
                    <a:pt x="3466855" y="857474"/>
                  </a:lnTo>
                  <a:close/>
                  <a:moveTo>
                    <a:pt x="3595621" y="857474"/>
                  </a:moveTo>
                  <a:lnTo>
                    <a:pt x="3595621" y="186874"/>
                  </a:lnTo>
                  <a:lnTo>
                    <a:pt x="3730647" y="186874"/>
                  </a:lnTo>
                  <a:lnTo>
                    <a:pt x="3730647" y="857474"/>
                  </a:lnTo>
                  <a:close/>
                  <a:moveTo>
                    <a:pt x="3896076" y="658976"/>
                  </a:moveTo>
                  <a:cubicBezTo>
                    <a:pt x="3878791" y="615459"/>
                    <a:pt x="3870144" y="569858"/>
                    <a:pt x="3870144" y="522174"/>
                  </a:cubicBezTo>
                  <a:cubicBezTo>
                    <a:pt x="3870144" y="474489"/>
                    <a:pt x="3878791" y="429184"/>
                    <a:pt x="3896076" y="386265"/>
                  </a:cubicBezTo>
                  <a:cubicBezTo>
                    <a:pt x="3913361" y="342748"/>
                    <a:pt x="3937210" y="304899"/>
                    <a:pt x="3967613" y="272711"/>
                  </a:cubicBezTo>
                  <a:cubicBezTo>
                    <a:pt x="3998615" y="240522"/>
                    <a:pt x="4036172" y="214887"/>
                    <a:pt x="4080284" y="195815"/>
                  </a:cubicBezTo>
                  <a:cubicBezTo>
                    <a:pt x="4124994" y="176743"/>
                    <a:pt x="4172986" y="167203"/>
                    <a:pt x="4224252" y="167203"/>
                  </a:cubicBezTo>
                  <a:cubicBezTo>
                    <a:pt x="4275517" y="167203"/>
                    <a:pt x="4323509" y="176743"/>
                    <a:pt x="4368220" y="195815"/>
                  </a:cubicBezTo>
                  <a:cubicBezTo>
                    <a:pt x="4412930" y="214887"/>
                    <a:pt x="4450487" y="240522"/>
                    <a:pt x="4480890" y="272711"/>
                  </a:cubicBezTo>
                  <a:cubicBezTo>
                    <a:pt x="4511293" y="304899"/>
                    <a:pt x="4535142" y="342748"/>
                    <a:pt x="4552427" y="386265"/>
                  </a:cubicBezTo>
                  <a:cubicBezTo>
                    <a:pt x="4569712" y="429184"/>
                    <a:pt x="4578359" y="474489"/>
                    <a:pt x="4578359" y="522174"/>
                  </a:cubicBezTo>
                  <a:cubicBezTo>
                    <a:pt x="4578359" y="578209"/>
                    <a:pt x="4566734" y="630659"/>
                    <a:pt x="4543485" y="679541"/>
                  </a:cubicBezTo>
                  <a:cubicBezTo>
                    <a:pt x="4520235" y="728423"/>
                    <a:pt x="4488044" y="769250"/>
                    <a:pt x="4446910" y="802037"/>
                  </a:cubicBezTo>
                  <a:lnTo>
                    <a:pt x="4487150" y="840485"/>
                  </a:lnTo>
                  <a:cubicBezTo>
                    <a:pt x="4534248" y="883403"/>
                    <a:pt x="4580747" y="904567"/>
                    <a:pt x="4626646" y="903968"/>
                  </a:cubicBezTo>
                  <a:cubicBezTo>
                    <a:pt x="4645720" y="903968"/>
                    <a:pt x="4661816" y="901581"/>
                    <a:pt x="4674934" y="896815"/>
                  </a:cubicBezTo>
                  <a:lnTo>
                    <a:pt x="4674934" y="1012159"/>
                  </a:lnTo>
                  <a:cubicBezTo>
                    <a:pt x="4654072" y="1020501"/>
                    <a:pt x="4630518" y="1024381"/>
                    <a:pt x="4604291" y="1023782"/>
                  </a:cubicBezTo>
                  <a:cubicBezTo>
                    <a:pt x="4532155" y="1023782"/>
                    <a:pt x="4462711" y="994571"/>
                    <a:pt x="4395940" y="936157"/>
                  </a:cubicBezTo>
                  <a:lnTo>
                    <a:pt x="4316355" y="864627"/>
                  </a:lnTo>
                  <a:cubicBezTo>
                    <a:pt x="4287142" y="872379"/>
                    <a:pt x="4256443" y="876250"/>
                    <a:pt x="4224252" y="876250"/>
                  </a:cubicBezTo>
                  <a:cubicBezTo>
                    <a:pt x="4172986" y="876250"/>
                    <a:pt x="4124994" y="866710"/>
                    <a:pt x="4080284" y="847638"/>
                  </a:cubicBezTo>
                  <a:cubicBezTo>
                    <a:pt x="4036172" y="828566"/>
                    <a:pt x="3998615" y="803227"/>
                    <a:pt x="3967613" y="771637"/>
                  </a:cubicBezTo>
                  <a:cubicBezTo>
                    <a:pt x="3937210" y="739448"/>
                    <a:pt x="3913361" y="701894"/>
                    <a:pt x="3896076" y="658976"/>
                  </a:cubicBezTo>
                  <a:close/>
                  <a:moveTo>
                    <a:pt x="4070447" y="360336"/>
                  </a:moveTo>
                  <a:cubicBezTo>
                    <a:pt x="4029913" y="403853"/>
                    <a:pt x="4009346" y="457796"/>
                    <a:pt x="4008747" y="522174"/>
                  </a:cubicBezTo>
                  <a:cubicBezTo>
                    <a:pt x="4008747" y="586551"/>
                    <a:pt x="4029314" y="640494"/>
                    <a:pt x="4070447" y="684012"/>
                  </a:cubicBezTo>
                  <a:cubicBezTo>
                    <a:pt x="4110982" y="727529"/>
                    <a:pt x="4162551" y="749283"/>
                    <a:pt x="4225146" y="749283"/>
                  </a:cubicBezTo>
                  <a:cubicBezTo>
                    <a:pt x="4266280" y="749283"/>
                    <a:pt x="4302942" y="739448"/>
                    <a:pt x="4335134" y="719777"/>
                  </a:cubicBezTo>
                  <a:cubicBezTo>
                    <a:pt x="4367924" y="700106"/>
                    <a:pt x="4393553" y="672683"/>
                    <a:pt x="4412036" y="637517"/>
                  </a:cubicBezTo>
                  <a:cubicBezTo>
                    <a:pt x="4430519" y="602941"/>
                    <a:pt x="4439756" y="564493"/>
                    <a:pt x="4439756" y="522174"/>
                  </a:cubicBezTo>
                  <a:cubicBezTo>
                    <a:pt x="4439756" y="457796"/>
                    <a:pt x="4419190" y="403853"/>
                    <a:pt x="4378056" y="360336"/>
                  </a:cubicBezTo>
                  <a:cubicBezTo>
                    <a:pt x="4337521" y="316818"/>
                    <a:pt x="4286247" y="295064"/>
                    <a:pt x="4224252" y="295064"/>
                  </a:cubicBezTo>
                  <a:cubicBezTo>
                    <a:pt x="4161657" y="295064"/>
                    <a:pt x="4110088" y="316818"/>
                    <a:pt x="4069553" y="360336"/>
                  </a:cubicBezTo>
                  <a:close/>
                  <a:moveTo>
                    <a:pt x="4705337" y="595493"/>
                  </a:moveTo>
                  <a:lnTo>
                    <a:pt x="4705337" y="186874"/>
                  </a:lnTo>
                  <a:lnTo>
                    <a:pt x="4841257" y="186874"/>
                  </a:lnTo>
                  <a:lnTo>
                    <a:pt x="4841257" y="606222"/>
                  </a:lnTo>
                  <a:cubicBezTo>
                    <a:pt x="4841257" y="650929"/>
                    <a:pt x="4853177" y="686095"/>
                    <a:pt x="4877025" y="711730"/>
                  </a:cubicBezTo>
                  <a:cubicBezTo>
                    <a:pt x="4900874" y="736766"/>
                    <a:pt x="4933960" y="749283"/>
                    <a:pt x="4976283" y="749283"/>
                  </a:cubicBezTo>
                  <a:cubicBezTo>
                    <a:pt x="5018016" y="749283"/>
                    <a:pt x="5050797" y="736766"/>
                    <a:pt x="5074646" y="711730"/>
                  </a:cubicBezTo>
                  <a:cubicBezTo>
                    <a:pt x="5098495" y="686694"/>
                    <a:pt x="5110414" y="651528"/>
                    <a:pt x="5110414" y="606222"/>
                  </a:cubicBezTo>
                  <a:lnTo>
                    <a:pt x="5110414" y="186874"/>
                  </a:lnTo>
                  <a:lnTo>
                    <a:pt x="5246334" y="186874"/>
                  </a:lnTo>
                  <a:lnTo>
                    <a:pt x="5246334" y="595493"/>
                  </a:lnTo>
                  <a:cubicBezTo>
                    <a:pt x="5246334" y="683717"/>
                    <a:pt x="5222191" y="752565"/>
                    <a:pt x="5173903" y="802037"/>
                  </a:cubicBezTo>
                  <a:cubicBezTo>
                    <a:pt x="5125616" y="852109"/>
                    <a:pt x="5059444" y="876849"/>
                    <a:pt x="4975389" y="876250"/>
                  </a:cubicBezTo>
                  <a:cubicBezTo>
                    <a:pt x="4891932" y="876250"/>
                    <a:pt x="4826055" y="851510"/>
                    <a:pt x="4777768" y="802037"/>
                  </a:cubicBezTo>
                  <a:cubicBezTo>
                    <a:pt x="4729481" y="751966"/>
                    <a:pt x="4705337" y="683118"/>
                    <a:pt x="4705337" y="595493"/>
                  </a:cubicBezTo>
                  <a:close/>
                  <a:moveTo>
                    <a:pt x="5423388" y="857474"/>
                  </a:moveTo>
                  <a:lnTo>
                    <a:pt x="5423388" y="186874"/>
                  </a:lnTo>
                  <a:lnTo>
                    <a:pt x="5812370" y="186874"/>
                  </a:lnTo>
                  <a:lnTo>
                    <a:pt x="5812370" y="303111"/>
                  </a:lnTo>
                  <a:lnTo>
                    <a:pt x="5558414" y="303111"/>
                  </a:lnTo>
                  <a:lnTo>
                    <a:pt x="5558414" y="457796"/>
                  </a:lnTo>
                  <a:lnTo>
                    <a:pt x="5773919" y="457796"/>
                  </a:lnTo>
                  <a:lnTo>
                    <a:pt x="5773919" y="574033"/>
                  </a:lnTo>
                  <a:lnTo>
                    <a:pt x="5558414" y="574033"/>
                  </a:lnTo>
                  <a:lnTo>
                    <a:pt x="5558414" y="741236"/>
                  </a:lnTo>
                  <a:lnTo>
                    <a:pt x="5812370" y="741236"/>
                  </a:lnTo>
                  <a:lnTo>
                    <a:pt x="5812370" y="857474"/>
                  </a:lnTo>
                  <a:close/>
                  <a:moveTo>
                    <a:pt x="0" y="1827608"/>
                  </a:moveTo>
                  <a:lnTo>
                    <a:pt x="0" y="1157008"/>
                  </a:lnTo>
                  <a:lnTo>
                    <a:pt x="388982" y="1157008"/>
                  </a:lnTo>
                  <a:lnTo>
                    <a:pt x="388982" y="1273245"/>
                  </a:lnTo>
                  <a:lnTo>
                    <a:pt x="135920" y="1273245"/>
                  </a:lnTo>
                  <a:lnTo>
                    <a:pt x="135920" y="1427930"/>
                  </a:lnTo>
                  <a:lnTo>
                    <a:pt x="351425" y="1427930"/>
                  </a:lnTo>
                  <a:lnTo>
                    <a:pt x="351425" y="1544168"/>
                  </a:lnTo>
                  <a:lnTo>
                    <a:pt x="135920" y="1544168"/>
                  </a:lnTo>
                  <a:lnTo>
                    <a:pt x="135920" y="1827608"/>
                  </a:lnTo>
                  <a:close/>
                  <a:moveTo>
                    <a:pt x="517748" y="1827608"/>
                  </a:moveTo>
                  <a:lnTo>
                    <a:pt x="517748" y="1157008"/>
                  </a:lnTo>
                  <a:lnTo>
                    <a:pt x="721628" y="1157008"/>
                  </a:lnTo>
                  <a:cubicBezTo>
                    <a:pt x="794953" y="1157008"/>
                    <a:pt x="853077" y="1174891"/>
                    <a:pt x="895999" y="1210656"/>
                  </a:cubicBezTo>
                  <a:cubicBezTo>
                    <a:pt x="938322" y="1246421"/>
                    <a:pt x="959488" y="1295304"/>
                    <a:pt x="959488" y="1357294"/>
                  </a:cubicBezTo>
                  <a:cubicBezTo>
                    <a:pt x="959488" y="1397235"/>
                    <a:pt x="950251" y="1432106"/>
                    <a:pt x="931768" y="1461907"/>
                  </a:cubicBezTo>
                  <a:cubicBezTo>
                    <a:pt x="913284" y="1491709"/>
                    <a:pt x="887057" y="1514661"/>
                    <a:pt x="853077" y="1530756"/>
                  </a:cubicBezTo>
                  <a:lnTo>
                    <a:pt x="1062322" y="1827608"/>
                  </a:lnTo>
                  <a:lnTo>
                    <a:pt x="900470" y="1827608"/>
                  </a:lnTo>
                  <a:lnTo>
                    <a:pt x="722522" y="1556686"/>
                  </a:lnTo>
                  <a:lnTo>
                    <a:pt x="653668" y="1556686"/>
                  </a:lnTo>
                  <a:lnTo>
                    <a:pt x="653668" y="1827608"/>
                  </a:lnTo>
                  <a:close/>
                  <a:moveTo>
                    <a:pt x="653668" y="1441342"/>
                  </a:moveTo>
                  <a:lnTo>
                    <a:pt x="729676" y="1441342"/>
                  </a:lnTo>
                  <a:cubicBezTo>
                    <a:pt x="758291" y="1441342"/>
                    <a:pt x="780646" y="1433894"/>
                    <a:pt x="796742" y="1418989"/>
                  </a:cubicBezTo>
                  <a:cubicBezTo>
                    <a:pt x="812838" y="1404084"/>
                    <a:pt x="820590" y="1382929"/>
                    <a:pt x="819991" y="1355506"/>
                  </a:cubicBezTo>
                  <a:cubicBezTo>
                    <a:pt x="819991" y="1329871"/>
                    <a:pt x="812238" y="1309610"/>
                    <a:pt x="796742" y="1294705"/>
                  </a:cubicBezTo>
                  <a:cubicBezTo>
                    <a:pt x="781245" y="1279799"/>
                    <a:pt x="758890" y="1272646"/>
                    <a:pt x="729676" y="1273245"/>
                  </a:cubicBezTo>
                  <a:lnTo>
                    <a:pt x="653668" y="1273245"/>
                  </a:lnTo>
                  <a:close/>
                  <a:moveTo>
                    <a:pt x="1100773" y="1827608"/>
                  </a:moveTo>
                  <a:lnTo>
                    <a:pt x="1353835" y="1157008"/>
                  </a:lnTo>
                  <a:lnTo>
                    <a:pt x="1530889" y="1157008"/>
                  </a:lnTo>
                  <a:lnTo>
                    <a:pt x="1783950" y="1827608"/>
                  </a:lnTo>
                  <a:lnTo>
                    <a:pt x="1639982" y="1827608"/>
                  </a:lnTo>
                  <a:lnTo>
                    <a:pt x="1575599" y="1653252"/>
                  </a:lnTo>
                  <a:lnTo>
                    <a:pt x="1308230" y="1653252"/>
                  </a:lnTo>
                  <a:lnTo>
                    <a:pt x="1244741" y="1827608"/>
                  </a:lnTo>
                  <a:close/>
                  <a:moveTo>
                    <a:pt x="1350258" y="1537015"/>
                  </a:moveTo>
                  <a:lnTo>
                    <a:pt x="1534466" y="1537015"/>
                  </a:lnTo>
                  <a:lnTo>
                    <a:pt x="1442362" y="1285763"/>
                  </a:lnTo>
                  <a:close/>
                  <a:moveTo>
                    <a:pt x="1896621" y="1827608"/>
                  </a:moveTo>
                  <a:lnTo>
                    <a:pt x="1896621" y="1157008"/>
                  </a:lnTo>
                  <a:lnTo>
                    <a:pt x="2070098" y="1157008"/>
                  </a:lnTo>
                  <a:lnTo>
                    <a:pt x="2368764" y="1637158"/>
                  </a:lnTo>
                  <a:lnTo>
                    <a:pt x="2368764" y="1157008"/>
                  </a:lnTo>
                  <a:lnTo>
                    <a:pt x="2503790" y="1157008"/>
                  </a:lnTo>
                  <a:lnTo>
                    <a:pt x="2503790" y="1827608"/>
                  </a:lnTo>
                  <a:lnTo>
                    <a:pt x="2330313" y="1827608"/>
                  </a:lnTo>
                  <a:lnTo>
                    <a:pt x="2031647" y="1345670"/>
                  </a:lnTo>
                  <a:lnTo>
                    <a:pt x="2031647" y="1827608"/>
                  </a:lnTo>
                  <a:close/>
                  <a:moveTo>
                    <a:pt x="2644181" y="1492308"/>
                  </a:moveTo>
                  <a:cubicBezTo>
                    <a:pt x="2644181" y="1444624"/>
                    <a:pt x="2652828" y="1399318"/>
                    <a:pt x="2670113" y="1356400"/>
                  </a:cubicBezTo>
                  <a:cubicBezTo>
                    <a:pt x="2687398" y="1312882"/>
                    <a:pt x="2711247" y="1275034"/>
                    <a:pt x="2741650" y="1242845"/>
                  </a:cubicBezTo>
                  <a:cubicBezTo>
                    <a:pt x="2772652" y="1210656"/>
                    <a:pt x="2810209" y="1185325"/>
                    <a:pt x="2854321" y="1166844"/>
                  </a:cubicBezTo>
                  <a:cubicBezTo>
                    <a:pt x="2899031" y="1147772"/>
                    <a:pt x="2947319" y="1138231"/>
                    <a:pt x="2999183" y="1138231"/>
                  </a:cubicBezTo>
                  <a:cubicBezTo>
                    <a:pt x="3058201" y="1138231"/>
                    <a:pt x="3111853" y="1150150"/>
                    <a:pt x="3160141" y="1173997"/>
                  </a:cubicBezTo>
                  <a:cubicBezTo>
                    <a:pt x="3209027" y="1198433"/>
                    <a:pt x="3248963" y="1231820"/>
                    <a:pt x="3279965" y="1274140"/>
                  </a:cubicBezTo>
                  <a:lnTo>
                    <a:pt x="3173554" y="1357294"/>
                  </a:lnTo>
                  <a:cubicBezTo>
                    <a:pt x="3153881" y="1329281"/>
                    <a:pt x="3129139" y="1306927"/>
                    <a:pt x="3099334" y="1290234"/>
                  </a:cubicBezTo>
                  <a:cubicBezTo>
                    <a:pt x="3069530" y="1273541"/>
                    <a:pt x="3036141" y="1265198"/>
                    <a:pt x="2999183" y="1265198"/>
                  </a:cubicBezTo>
                  <a:cubicBezTo>
                    <a:pt x="2936588" y="1265198"/>
                    <a:pt x="2885019" y="1286953"/>
                    <a:pt x="2844484" y="1330470"/>
                  </a:cubicBezTo>
                  <a:cubicBezTo>
                    <a:pt x="2803950" y="1373987"/>
                    <a:pt x="2783383" y="1427930"/>
                    <a:pt x="2782784" y="1492308"/>
                  </a:cubicBezTo>
                  <a:cubicBezTo>
                    <a:pt x="2782784" y="1556686"/>
                    <a:pt x="2803351" y="1610933"/>
                    <a:pt x="2844484" y="1655040"/>
                  </a:cubicBezTo>
                  <a:cubicBezTo>
                    <a:pt x="2885019" y="1698558"/>
                    <a:pt x="2936588" y="1720017"/>
                    <a:pt x="2999183" y="1719418"/>
                  </a:cubicBezTo>
                  <a:cubicBezTo>
                    <a:pt x="3036141" y="1719418"/>
                    <a:pt x="3069530" y="1711371"/>
                    <a:pt x="3099334" y="1695276"/>
                  </a:cubicBezTo>
                  <a:cubicBezTo>
                    <a:pt x="3129139" y="1678583"/>
                    <a:pt x="3153881" y="1655934"/>
                    <a:pt x="3173554" y="1627322"/>
                  </a:cubicBezTo>
                  <a:lnTo>
                    <a:pt x="3279965" y="1709582"/>
                  </a:lnTo>
                  <a:cubicBezTo>
                    <a:pt x="3253738" y="1745947"/>
                    <a:pt x="3220947" y="1775748"/>
                    <a:pt x="3181602" y="1798996"/>
                  </a:cubicBezTo>
                  <a:cubicBezTo>
                    <a:pt x="3142257" y="1822243"/>
                    <a:pt x="3098735" y="1836844"/>
                    <a:pt x="3051047" y="1842808"/>
                  </a:cubicBezTo>
                  <a:lnTo>
                    <a:pt x="2967885" y="1982293"/>
                  </a:lnTo>
                  <a:lnTo>
                    <a:pt x="2848061" y="1982293"/>
                  </a:lnTo>
                  <a:lnTo>
                    <a:pt x="2932117" y="1841020"/>
                  </a:lnTo>
                  <a:cubicBezTo>
                    <a:pt x="2875487" y="1830889"/>
                    <a:pt x="2825107" y="1809126"/>
                    <a:pt x="2780995" y="1775748"/>
                  </a:cubicBezTo>
                  <a:cubicBezTo>
                    <a:pt x="2736884" y="1742370"/>
                    <a:pt x="2702904" y="1700936"/>
                    <a:pt x="2679055" y="1651464"/>
                  </a:cubicBezTo>
                  <a:cubicBezTo>
                    <a:pt x="2655207" y="1601991"/>
                    <a:pt x="2643582" y="1548934"/>
                    <a:pt x="2644181" y="1492308"/>
                  </a:cubicBezTo>
                  <a:close/>
                  <a:moveTo>
                    <a:pt x="3319310" y="1827608"/>
                  </a:moveTo>
                  <a:lnTo>
                    <a:pt x="3572372" y="1157008"/>
                  </a:lnTo>
                  <a:lnTo>
                    <a:pt x="3749426" y="1157008"/>
                  </a:lnTo>
                  <a:lnTo>
                    <a:pt x="4002487" y="1827608"/>
                  </a:lnTo>
                  <a:lnTo>
                    <a:pt x="3858519" y="1827608"/>
                  </a:lnTo>
                  <a:lnTo>
                    <a:pt x="3795030" y="1653252"/>
                  </a:lnTo>
                  <a:lnTo>
                    <a:pt x="3527661" y="1653252"/>
                  </a:lnTo>
                  <a:lnTo>
                    <a:pt x="3463278" y="1827608"/>
                  </a:lnTo>
                  <a:close/>
                  <a:moveTo>
                    <a:pt x="3569689" y="1537015"/>
                  </a:moveTo>
                  <a:lnTo>
                    <a:pt x="3753002" y="1537015"/>
                  </a:lnTo>
                  <a:lnTo>
                    <a:pt x="3660899" y="1285763"/>
                  </a:lnTo>
                  <a:close/>
                  <a:moveTo>
                    <a:pt x="4115158" y="1827608"/>
                  </a:moveTo>
                  <a:lnTo>
                    <a:pt x="4115158" y="1157008"/>
                  </a:lnTo>
                  <a:lnTo>
                    <a:pt x="4251078" y="1157008"/>
                  </a:lnTo>
                  <a:lnTo>
                    <a:pt x="4251078" y="1827608"/>
                  </a:lnTo>
                  <a:close/>
                  <a:moveTo>
                    <a:pt x="4386998" y="1734618"/>
                  </a:moveTo>
                  <a:lnTo>
                    <a:pt x="4485361" y="1644311"/>
                  </a:lnTo>
                  <a:cubicBezTo>
                    <a:pt x="4505633" y="1670536"/>
                    <a:pt x="4528283" y="1690806"/>
                    <a:pt x="4553321" y="1705112"/>
                  </a:cubicBezTo>
                  <a:cubicBezTo>
                    <a:pt x="4578958" y="1719418"/>
                    <a:pt x="4605481" y="1726571"/>
                    <a:pt x="4632906" y="1726571"/>
                  </a:cubicBezTo>
                  <a:cubicBezTo>
                    <a:pt x="4659732" y="1726571"/>
                    <a:pt x="4680594" y="1719713"/>
                    <a:pt x="4695501" y="1706006"/>
                  </a:cubicBezTo>
                  <a:cubicBezTo>
                    <a:pt x="4710997" y="1692299"/>
                    <a:pt x="4718750" y="1673218"/>
                    <a:pt x="4718750" y="1648781"/>
                  </a:cubicBezTo>
                  <a:cubicBezTo>
                    <a:pt x="4718750" y="1634475"/>
                    <a:pt x="4714574" y="1621358"/>
                    <a:pt x="4706231" y="1609439"/>
                  </a:cubicBezTo>
                  <a:cubicBezTo>
                    <a:pt x="4697289" y="1597521"/>
                    <a:pt x="4685664" y="1587685"/>
                    <a:pt x="4671357" y="1579933"/>
                  </a:cubicBezTo>
                  <a:cubicBezTo>
                    <a:pt x="4657050" y="1571591"/>
                    <a:pt x="4640659" y="1563240"/>
                    <a:pt x="4622175" y="1554897"/>
                  </a:cubicBezTo>
                  <a:cubicBezTo>
                    <a:pt x="4603692" y="1545956"/>
                    <a:pt x="4584914" y="1537310"/>
                    <a:pt x="4565840" y="1528967"/>
                  </a:cubicBezTo>
                  <a:cubicBezTo>
                    <a:pt x="4546767" y="1520625"/>
                    <a:pt x="4528283" y="1510486"/>
                    <a:pt x="4510399" y="1498567"/>
                  </a:cubicBezTo>
                  <a:cubicBezTo>
                    <a:pt x="4491916" y="1486648"/>
                    <a:pt x="4475525" y="1473531"/>
                    <a:pt x="4461217" y="1459225"/>
                  </a:cubicBezTo>
                  <a:cubicBezTo>
                    <a:pt x="4446910" y="1444919"/>
                    <a:pt x="4435285" y="1426741"/>
                    <a:pt x="4426343" y="1404683"/>
                  </a:cubicBezTo>
                  <a:cubicBezTo>
                    <a:pt x="4417401" y="1382625"/>
                    <a:pt x="4412930" y="1358483"/>
                    <a:pt x="4412930" y="1332258"/>
                  </a:cubicBezTo>
                  <a:cubicBezTo>
                    <a:pt x="4412930" y="1278011"/>
                    <a:pt x="4433202" y="1232115"/>
                    <a:pt x="4473736" y="1194562"/>
                  </a:cubicBezTo>
                  <a:cubicBezTo>
                    <a:pt x="4514271" y="1157008"/>
                    <a:pt x="4565545" y="1138231"/>
                    <a:pt x="4627541" y="1138231"/>
                  </a:cubicBezTo>
                  <a:cubicBezTo>
                    <a:pt x="4720539" y="1138231"/>
                    <a:pt x="4798335" y="1175785"/>
                    <a:pt x="4860930" y="1250892"/>
                  </a:cubicBezTo>
                  <a:lnTo>
                    <a:pt x="4761672" y="1340305"/>
                  </a:lnTo>
                  <a:cubicBezTo>
                    <a:pt x="4718750" y="1284270"/>
                    <a:pt x="4674335" y="1256257"/>
                    <a:pt x="4628435" y="1256257"/>
                  </a:cubicBezTo>
                  <a:cubicBezTo>
                    <a:pt x="4605784" y="1256257"/>
                    <a:pt x="4587006" y="1263115"/>
                    <a:pt x="4572100" y="1276822"/>
                  </a:cubicBezTo>
                  <a:cubicBezTo>
                    <a:pt x="4557193" y="1290529"/>
                    <a:pt x="4550039" y="1307222"/>
                    <a:pt x="4550639" y="1326893"/>
                  </a:cubicBezTo>
                  <a:cubicBezTo>
                    <a:pt x="4550639" y="1339411"/>
                    <a:pt x="4554215" y="1351035"/>
                    <a:pt x="4561369" y="1361765"/>
                  </a:cubicBezTo>
                  <a:cubicBezTo>
                    <a:pt x="4568523" y="1371895"/>
                    <a:pt x="4577760" y="1381140"/>
                    <a:pt x="4589090" y="1389483"/>
                  </a:cubicBezTo>
                  <a:cubicBezTo>
                    <a:pt x="4601009" y="1397235"/>
                    <a:pt x="4614727" y="1404978"/>
                    <a:pt x="4630223" y="1412730"/>
                  </a:cubicBezTo>
                  <a:lnTo>
                    <a:pt x="4677616" y="1435084"/>
                  </a:lnTo>
                  <a:cubicBezTo>
                    <a:pt x="4694902" y="1442836"/>
                    <a:pt x="4711892" y="1450579"/>
                    <a:pt x="4728586" y="1458331"/>
                  </a:cubicBezTo>
                  <a:cubicBezTo>
                    <a:pt x="4745872" y="1466673"/>
                    <a:pt x="4761967" y="1476813"/>
                    <a:pt x="4776874" y="1488731"/>
                  </a:cubicBezTo>
                  <a:cubicBezTo>
                    <a:pt x="4792371" y="1500060"/>
                    <a:pt x="4806088" y="1513168"/>
                    <a:pt x="4818008" y="1528073"/>
                  </a:cubicBezTo>
                  <a:cubicBezTo>
                    <a:pt x="4829927" y="1542379"/>
                    <a:pt x="4839173" y="1559368"/>
                    <a:pt x="4845728" y="1579039"/>
                  </a:cubicBezTo>
                  <a:cubicBezTo>
                    <a:pt x="4852882" y="1599309"/>
                    <a:pt x="4856459" y="1621662"/>
                    <a:pt x="4856459" y="1646099"/>
                  </a:cubicBezTo>
                  <a:cubicBezTo>
                    <a:pt x="4855269" y="1706900"/>
                    <a:pt x="4833504" y="1755478"/>
                    <a:pt x="4791181" y="1791843"/>
                  </a:cubicBezTo>
                  <a:cubicBezTo>
                    <a:pt x="4749448" y="1828207"/>
                    <a:pt x="4697289" y="1846385"/>
                    <a:pt x="4634694" y="1846385"/>
                  </a:cubicBezTo>
                  <a:cubicBezTo>
                    <a:pt x="4579852" y="1846385"/>
                    <a:pt x="4532459" y="1837148"/>
                    <a:pt x="4492515" y="1818667"/>
                  </a:cubicBezTo>
                  <a:cubicBezTo>
                    <a:pt x="4452571" y="1799595"/>
                    <a:pt x="4417401" y="1771573"/>
                    <a:pt x="4386998" y="1734618"/>
                  </a:cubicBezTo>
                  <a:close/>
                  <a:moveTo>
                    <a:pt x="5007580" y="1827608"/>
                  </a:moveTo>
                  <a:lnTo>
                    <a:pt x="5007580" y="1157008"/>
                  </a:lnTo>
                  <a:lnTo>
                    <a:pt x="5396562" y="1157008"/>
                  </a:lnTo>
                  <a:lnTo>
                    <a:pt x="5396562" y="1273245"/>
                  </a:lnTo>
                  <a:lnTo>
                    <a:pt x="5143500" y="1273245"/>
                  </a:lnTo>
                  <a:lnTo>
                    <a:pt x="5143500" y="1427930"/>
                  </a:lnTo>
                  <a:lnTo>
                    <a:pt x="5359005" y="1427930"/>
                  </a:lnTo>
                  <a:lnTo>
                    <a:pt x="5359005" y="1544168"/>
                  </a:lnTo>
                  <a:lnTo>
                    <a:pt x="5143500" y="1544168"/>
                  </a:lnTo>
                  <a:lnTo>
                    <a:pt x="5143500" y="1711371"/>
                  </a:lnTo>
                  <a:lnTo>
                    <a:pt x="5396562" y="1711371"/>
                  </a:lnTo>
                  <a:lnTo>
                    <a:pt x="5396562" y="1827608"/>
                  </a:lnTo>
                  <a:close/>
                </a:path>
              </a:pathLst>
            </a:custGeom>
            <a:solidFill>
              <a:srgbClr val="000000"/>
            </a:solidFill>
            <a:ln w="893" cap="flat">
              <a:noFill/>
              <a:prstDash val="solid"/>
              <a:miter/>
            </a:ln>
          </p:spPr>
          <p:txBody>
            <a:bodyPr rtlCol="0" anchor="ctr"/>
            <a:lstStyle/>
            <a:p>
              <a:endParaRPr lang="fr-FR"/>
            </a:p>
          </p:txBody>
        </p:sp>
        <p:sp>
          <p:nvSpPr>
            <p:cNvPr id="61" name="Forme libre 60">
              <a:extLst>
                <a:ext uri="{FF2B5EF4-FFF2-40B4-BE49-F238E27FC236}">
                  <a16:creationId xmlns:a16="http://schemas.microsoft.com/office/drawing/2014/main" id="{C6E10063-98BC-DBF7-D81D-6019CB375F06}"/>
                </a:ext>
              </a:extLst>
            </p:cNvPr>
            <p:cNvSpPr/>
            <p:nvPr/>
          </p:nvSpPr>
          <p:spPr>
            <a:xfrm>
              <a:off x="3189814" y="4323132"/>
              <a:ext cx="2331207" cy="1640734"/>
            </a:xfrm>
            <a:custGeom>
              <a:avLst/>
              <a:gdLst>
                <a:gd name="connsiteX0" fmla="*/ 2221220 w 2331207"/>
                <a:gd name="connsiteY0" fmla="*/ 1391271 h 1640734"/>
                <a:gd name="connsiteX1" fmla="*/ 2248940 w 2331207"/>
                <a:gd name="connsiteY1" fmla="*/ 1441342 h 1640734"/>
                <a:gd name="connsiteX2" fmla="*/ 2158625 w 2331207"/>
                <a:gd name="connsiteY2" fmla="*/ 1465484 h 1640734"/>
                <a:gd name="connsiteX3" fmla="*/ 2221220 w 2331207"/>
                <a:gd name="connsiteY3" fmla="*/ 1391271 h 1640734"/>
                <a:gd name="connsiteX4" fmla="*/ 2271295 w 2331207"/>
                <a:gd name="connsiteY4" fmla="*/ 1537909 h 1640734"/>
                <a:gd name="connsiteX5" fmla="*/ 2253411 w 2331207"/>
                <a:gd name="connsiteY5" fmla="*/ 1537909 h 1640734"/>
                <a:gd name="connsiteX6" fmla="*/ 2181874 w 2331207"/>
                <a:gd name="connsiteY6" fmla="*/ 1586192 h 1640734"/>
                <a:gd name="connsiteX7" fmla="*/ 2144317 w 2331207"/>
                <a:gd name="connsiteY7" fmla="*/ 1537909 h 1640734"/>
                <a:gd name="connsiteX8" fmla="*/ 2148788 w 2331207"/>
                <a:gd name="connsiteY8" fmla="*/ 1497673 h 1640734"/>
                <a:gd name="connsiteX9" fmla="*/ 2295439 w 2331207"/>
                <a:gd name="connsiteY9" fmla="*/ 1449390 h 1640734"/>
                <a:gd name="connsiteX10" fmla="*/ 2248940 w 2331207"/>
                <a:gd name="connsiteY10" fmla="*/ 1351929 h 1640734"/>
                <a:gd name="connsiteX11" fmla="*/ 2100501 w 2331207"/>
                <a:gd name="connsiteY11" fmla="*/ 1569203 h 1640734"/>
                <a:gd name="connsiteX12" fmla="*/ 2155942 w 2331207"/>
                <a:gd name="connsiteY12" fmla="*/ 1639840 h 1640734"/>
                <a:gd name="connsiteX13" fmla="*/ 2271295 w 2331207"/>
                <a:gd name="connsiteY13" fmla="*/ 1537909 h 1640734"/>
                <a:gd name="connsiteX14" fmla="*/ 2248046 w 2331207"/>
                <a:gd name="connsiteY14" fmla="*/ 1319740 h 1640734"/>
                <a:gd name="connsiteX15" fmla="*/ 2331207 w 2331207"/>
                <a:gd name="connsiteY15" fmla="*/ 1243739 h 1640734"/>
                <a:gd name="connsiteX16" fmla="*/ 2331207 w 2331207"/>
                <a:gd name="connsiteY16" fmla="*/ 1233009 h 1640734"/>
                <a:gd name="connsiteX17" fmla="*/ 2275766 w 2331207"/>
                <a:gd name="connsiteY17" fmla="*/ 1233009 h 1640734"/>
                <a:gd name="connsiteX18" fmla="*/ 2226585 w 2331207"/>
                <a:gd name="connsiteY18" fmla="*/ 1320634 h 1640734"/>
                <a:gd name="connsiteX19" fmla="*/ 2248046 w 2331207"/>
                <a:gd name="connsiteY19" fmla="*/ 1320634 h 1640734"/>
                <a:gd name="connsiteX20" fmla="*/ 1935966 w 2331207"/>
                <a:gd name="connsiteY20" fmla="*/ 1393059 h 1640734"/>
                <a:gd name="connsiteX21" fmla="*/ 1984254 w 2331207"/>
                <a:gd name="connsiteY21" fmla="*/ 1393059 h 1640734"/>
                <a:gd name="connsiteX22" fmla="*/ 1907351 w 2331207"/>
                <a:gd name="connsiteY22" fmla="*/ 1604075 h 1640734"/>
                <a:gd name="connsiteX23" fmla="*/ 1928813 w 2331207"/>
                <a:gd name="connsiteY23" fmla="*/ 1639840 h 1640734"/>
                <a:gd name="connsiteX24" fmla="*/ 2073675 w 2331207"/>
                <a:gd name="connsiteY24" fmla="*/ 1527179 h 1640734"/>
                <a:gd name="connsiteX25" fmla="*/ 2060262 w 2331207"/>
                <a:gd name="connsiteY25" fmla="*/ 1527179 h 1640734"/>
                <a:gd name="connsiteX26" fmla="*/ 1965475 w 2331207"/>
                <a:gd name="connsiteY26" fmla="*/ 1591557 h 1640734"/>
                <a:gd name="connsiteX27" fmla="*/ 2036118 w 2331207"/>
                <a:gd name="connsiteY27" fmla="*/ 1393059 h 1640734"/>
                <a:gd name="connsiteX28" fmla="*/ 2108549 w 2331207"/>
                <a:gd name="connsiteY28" fmla="*/ 1393059 h 1640734"/>
                <a:gd name="connsiteX29" fmla="*/ 2117491 w 2331207"/>
                <a:gd name="connsiteY29" fmla="*/ 1362659 h 1640734"/>
                <a:gd name="connsiteX30" fmla="*/ 2046848 w 2331207"/>
                <a:gd name="connsiteY30" fmla="*/ 1362659 h 1640734"/>
                <a:gd name="connsiteX31" fmla="*/ 2073675 w 2331207"/>
                <a:gd name="connsiteY31" fmla="*/ 1286657 h 1640734"/>
                <a:gd name="connsiteX32" fmla="*/ 2045954 w 2331207"/>
                <a:gd name="connsiteY32" fmla="*/ 1286657 h 1640734"/>
                <a:gd name="connsiteX33" fmla="*/ 1995878 w 2331207"/>
                <a:gd name="connsiteY33" fmla="*/ 1362659 h 1640734"/>
                <a:gd name="connsiteX34" fmla="*/ 1935966 w 2331207"/>
                <a:gd name="connsiteY34" fmla="*/ 1370706 h 1640734"/>
                <a:gd name="connsiteX35" fmla="*/ 1885890 w 2331207"/>
                <a:gd name="connsiteY35" fmla="*/ 1382330 h 1640734"/>
                <a:gd name="connsiteX36" fmla="*/ 1868900 w 2331207"/>
                <a:gd name="connsiteY36" fmla="*/ 1351929 h 1640734"/>
                <a:gd name="connsiteX37" fmla="*/ 1756230 w 2331207"/>
                <a:gd name="connsiteY37" fmla="*/ 1443131 h 1640734"/>
                <a:gd name="connsiteX38" fmla="*/ 1769643 w 2331207"/>
                <a:gd name="connsiteY38" fmla="*/ 1443131 h 1640734"/>
                <a:gd name="connsiteX39" fmla="*/ 1828661 w 2331207"/>
                <a:gd name="connsiteY39" fmla="*/ 1398424 h 1640734"/>
                <a:gd name="connsiteX40" fmla="*/ 1747288 w 2331207"/>
                <a:gd name="connsiteY40" fmla="*/ 1609439 h 1640734"/>
                <a:gd name="connsiteX41" fmla="*/ 1765172 w 2331207"/>
                <a:gd name="connsiteY41" fmla="*/ 1639840 h 1640734"/>
                <a:gd name="connsiteX42" fmla="*/ 1872477 w 2331207"/>
                <a:gd name="connsiteY42" fmla="*/ 1548638 h 1640734"/>
                <a:gd name="connsiteX43" fmla="*/ 1859064 w 2331207"/>
                <a:gd name="connsiteY43" fmla="*/ 1548638 h 1640734"/>
                <a:gd name="connsiteX44" fmla="*/ 1800046 w 2331207"/>
                <a:gd name="connsiteY44" fmla="*/ 1593345 h 1640734"/>
                <a:gd name="connsiteX45" fmla="*/ 1893938 w 2331207"/>
                <a:gd name="connsiteY45" fmla="*/ 1298281 h 1640734"/>
                <a:gd name="connsiteX46" fmla="*/ 1927024 w 2331207"/>
                <a:gd name="connsiteY46" fmla="*/ 1265198 h 1640734"/>
                <a:gd name="connsiteX47" fmla="*/ 1893938 w 2331207"/>
                <a:gd name="connsiteY47" fmla="*/ 1232115 h 1640734"/>
                <a:gd name="connsiteX48" fmla="*/ 1870689 w 2331207"/>
                <a:gd name="connsiteY48" fmla="*/ 1241951 h 1640734"/>
                <a:gd name="connsiteX49" fmla="*/ 1860853 w 2331207"/>
                <a:gd name="connsiteY49" fmla="*/ 1265198 h 1640734"/>
                <a:gd name="connsiteX50" fmla="*/ 1893938 w 2331207"/>
                <a:gd name="connsiteY50" fmla="*/ 1298281 h 1640734"/>
                <a:gd name="connsiteX51" fmla="*/ 1501380 w 2331207"/>
                <a:gd name="connsiteY51" fmla="*/ 1410942 h 1640734"/>
                <a:gd name="connsiteX52" fmla="*/ 1501380 w 2331207"/>
                <a:gd name="connsiteY52" fmla="*/ 1474425 h 1640734"/>
                <a:gd name="connsiteX53" fmla="*/ 1444150 w 2331207"/>
                <a:gd name="connsiteY53" fmla="*/ 1601392 h 1640734"/>
                <a:gd name="connsiteX54" fmla="*/ 1468294 w 2331207"/>
                <a:gd name="connsiteY54" fmla="*/ 1640734 h 1640734"/>
                <a:gd name="connsiteX55" fmla="*/ 1495120 w 2331207"/>
                <a:gd name="connsiteY55" fmla="*/ 1621957 h 1640734"/>
                <a:gd name="connsiteX56" fmla="*/ 1551456 w 2331207"/>
                <a:gd name="connsiteY56" fmla="*/ 1473531 h 1640734"/>
                <a:gd name="connsiteX57" fmla="*/ 1647136 w 2331207"/>
                <a:gd name="connsiteY57" fmla="*/ 1407365 h 1640734"/>
                <a:gd name="connsiteX58" fmla="*/ 1650713 w 2331207"/>
                <a:gd name="connsiteY58" fmla="*/ 1439554 h 1640734"/>
                <a:gd name="connsiteX59" fmla="*/ 1563975 w 2331207"/>
                <a:gd name="connsiteY59" fmla="*/ 1604969 h 1640734"/>
                <a:gd name="connsiteX60" fmla="*/ 1585436 w 2331207"/>
                <a:gd name="connsiteY60" fmla="*/ 1640734 h 1640734"/>
                <a:gd name="connsiteX61" fmla="*/ 1698106 w 2331207"/>
                <a:gd name="connsiteY61" fmla="*/ 1549533 h 1640734"/>
                <a:gd name="connsiteX62" fmla="*/ 1682905 w 2331207"/>
                <a:gd name="connsiteY62" fmla="*/ 1549533 h 1640734"/>
                <a:gd name="connsiteX63" fmla="*/ 1623887 w 2331207"/>
                <a:gd name="connsiteY63" fmla="*/ 1594239 h 1640734"/>
                <a:gd name="connsiteX64" fmla="*/ 1698106 w 2331207"/>
                <a:gd name="connsiteY64" fmla="*/ 1444025 h 1640734"/>
                <a:gd name="connsiteX65" fmla="*/ 1712414 w 2331207"/>
                <a:gd name="connsiteY65" fmla="*/ 1393059 h 1640734"/>
                <a:gd name="connsiteX66" fmla="*/ 1673068 w 2331207"/>
                <a:gd name="connsiteY66" fmla="*/ 1352823 h 1640734"/>
                <a:gd name="connsiteX67" fmla="*/ 1560398 w 2331207"/>
                <a:gd name="connsiteY67" fmla="*/ 1444919 h 1640734"/>
                <a:gd name="connsiteX68" fmla="*/ 1560398 w 2331207"/>
                <a:gd name="connsiteY68" fmla="*/ 1405577 h 1640734"/>
                <a:gd name="connsiteX69" fmla="*/ 1526418 w 2331207"/>
                <a:gd name="connsiteY69" fmla="*/ 1352823 h 1640734"/>
                <a:gd name="connsiteX70" fmla="*/ 1448621 w 2331207"/>
                <a:gd name="connsiteY70" fmla="*/ 1444025 h 1640734"/>
                <a:gd name="connsiteX71" fmla="*/ 1462035 w 2331207"/>
                <a:gd name="connsiteY71" fmla="*/ 1444025 h 1640734"/>
                <a:gd name="connsiteX72" fmla="*/ 1501380 w 2331207"/>
                <a:gd name="connsiteY72" fmla="*/ 1410942 h 1640734"/>
                <a:gd name="connsiteX73" fmla="*/ 1443256 w 2331207"/>
                <a:gd name="connsiteY73" fmla="*/ 1416307 h 1640734"/>
                <a:gd name="connsiteX74" fmla="*/ 1421795 w 2331207"/>
                <a:gd name="connsiteY74" fmla="*/ 1351929 h 1640734"/>
                <a:gd name="connsiteX75" fmla="*/ 1345787 w 2331207"/>
                <a:gd name="connsiteY75" fmla="*/ 1444025 h 1640734"/>
                <a:gd name="connsiteX76" fmla="*/ 1345787 w 2331207"/>
                <a:gd name="connsiteY76" fmla="*/ 1404683 h 1640734"/>
                <a:gd name="connsiteX77" fmla="*/ 1311807 w 2331207"/>
                <a:gd name="connsiteY77" fmla="*/ 1351929 h 1640734"/>
                <a:gd name="connsiteX78" fmla="*/ 1234011 w 2331207"/>
                <a:gd name="connsiteY78" fmla="*/ 1443131 h 1640734"/>
                <a:gd name="connsiteX79" fmla="*/ 1247424 w 2331207"/>
                <a:gd name="connsiteY79" fmla="*/ 1443131 h 1640734"/>
                <a:gd name="connsiteX80" fmla="*/ 1285875 w 2331207"/>
                <a:gd name="connsiteY80" fmla="*/ 1410048 h 1640734"/>
                <a:gd name="connsiteX81" fmla="*/ 1285875 w 2331207"/>
                <a:gd name="connsiteY81" fmla="*/ 1473531 h 1640734"/>
                <a:gd name="connsiteX82" fmla="*/ 1228646 w 2331207"/>
                <a:gd name="connsiteY82" fmla="*/ 1600498 h 1640734"/>
                <a:gd name="connsiteX83" fmla="*/ 1252789 w 2331207"/>
                <a:gd name="connsiteY83" fmla="*/ 1639840 h 1640734"/>
                <a:gd name="connsiteX84" fmla="*/ 1279616 w 2331207"/>
                <a:gd name="connsiteY84" fmla="*/ 1621063 h 1640734"/>
                <a:gd name="connsiteX85" fmla="*/ 1334162 w 2331207"/>
                <a:gd name="connsiteY85" fmla="*/ 1472637 h 1640734"/>
                <a:gd name="connsiteX86" fmla="*/ 1382450 w 2331207"/>
                <a:gd name="connsiteY86" fmla="*/ 1417201 h 1640734"/>
                <a:gd name="connsiteX87" fmla="*/ 1443256 w 2331207"/>
                <a:gd name="connsiteY87" fmla="*/ 1417201 h 1640734"/>
                <a:gd name="connsiteX88" fmla="*/ 1131177 w 2331207"/>
                <a:gd name="connsiteY88" fmla="*/ 1391271 h 1640734"/>
                <a:gd name="connsiteX89" fmla="*/ 1158897 w 2331207"/>
                <a:gd name="connsiteY89" fmla="*/ 1441342 h 1640734"/>
                <a:gd name="connsiteX90" fmla="*/ 1068582 w 2331207"/>
                <a:gd name="connsiteY90" fmla="*/ 1465484 h 1640734"/>
                <a:gd name="connsiteX91" fmla="*/ 1131177 w 2331207"/>
                <a:gd name="connsiteY91" fmla="*/ 1391271 h 1640734"/>
                <a:gd name="connsiteX92" fmla="*/ 1181252 w 2331207"/>
                <a:gd name="connsiteY92" fmla="*/ 1537909 h 1640734"/>
                <a:gd name="connsiteX93" fmla="*/ 1163368 w 2331207"/>
                <a:gd name="connsiteY93" fmla="*/ 1537909 h 1640734"/>
                <a:gd name="connsiteX94" fmla="*/ 1091831 w 2331207"/>
                <a:gd name="connsiteY94" fmla="*/ 1586192 h 1640734"/>
                <a:gd name="connsiteX95" fmla="*/ 1054274 w 2331207"/>
                <a:gd name="connsiteY95" fmla="*/ 1537909 h 1640734"/>
                <a:gd name="connsiteX96" fmla="*/ 1058746 w 2331207"/>
                <a:gd name="connsiteY96" fmla="*/ 1497673 h 1640734"/>
                <a:gd name="connsiteX97" fmla="*/ 1205396 w 2331207"/>
                <a:gd name="connsiteY97" fmla="*/ 1449390 h 1640734"/>
                <a:gd name="connsiteX98" fmla="*/ 1158897 w 2331207"/>
                <a:gd name="connsiteY98" fmla="*/ 1351929 h 1640734"/>
                <a:gd name="connsiteX99" fmla="*/ 1010458 w 2331207"/>
                <a:gd name="connsiteY99" fmla="*/ 1569203 h 1640734"/>
                <a:gd name="connsiteX100" fmla="*/ 1065899 w 2331207"/>
                <a:gd name="connsiteY100" fmla="*/ 1639840 h 1640734"/>
                <a:gd name="connsiteX101" fmla="*/ 1181252 w 2331207"/>
                <a:gd name="connsiteY101" fmla="*/ 1537909 h 1640734"/>
                <a:gd name="connsiteX102" fmla="*/ 845923 w 2331207"/>
                <a:gd name="connsiteY102" fmla="*/ 1393059 h 1640734"/>
                <a:gd name="connsiteX103" fmla="*/ 894211 w 2331207"/>
                <a:gd name="connsiteY103" fmla="*/ 1393059 h 1640734"/>
                <a:gd name="connsiteX104" fmla="*/ 817309 w 2331207"/>
                <a:gd name="connsiteY104" fmla="*/ 1604075 h 1640734"/>
                <a:gd name="connsiteX105" fmla="*/ 838770 w 2331207"/>
                <a:gd name="connsiteY105" fmla="*/ 1639840 h 1640734"/>
                <a:gd name="connsiteX106" fmla="*/ 983632 w 2331207"/>
                <a:gd name="connsiteY106" fmla="*/ 1527179 h 1640734"/>
                <a:gd name="connsiteX107" fmla="*/ 970219 w 2331207"/>
                <a:gd name="connsiteY107" fmla="*/ 1527179 h 1640734"/>
                <a:gd name="connsiteX108" fmla="*/ 875432 w 2331207"/>
                <a:gd name="connsiteY108" fmla="*/ 1591557 h 1640734"/>
                <a:gd name="connsiteX109" fmla="*/ 946075 w 2331207"/>
                <a:gd name="connsiteY109" fmla="*/ 1393059 h 1640734"/>
                <a:gd name="connsiteX110" fmla="*/ 1018506 w 2331207"/>
                <a:gd name="connsiteY110" fmla="*/ 1393059 h 1640734"/>
                <a:gd name="connsiteX111" fmla="*/ 1027448 w 2331207"/>
                <a:gd name="connsiteY111" fmla="*/ 1362659 h 1640734"/>
                <a:gd name="connsiteX112" fmla="*/ 956805 w 2331207"/>
                <a:gd name="connsiteY112" fmla="*/ 1362659 h 1640734"/>
                <a:gd name="connsiteX113" fmla="*/ 983632 w 2331207"/>
                <a:gd name="connsiteY113" fmla="*/ 1286657 h 1640734"/>
                <a:gd name="connsiteX114" fmla="*/ 955911 w 2331207"/>
                <a:gd name="connsiteY114" fmla="*/ 1286657 h 1640734"/>
                <a:gd name="connsiteX115" fmla="*/ 905835 w 2331207"/>
                <a:gd name="connsiteY115" fmla="*/ 1362659 h 1640734"/>
                <a:gd name="connsiteX116" fmla="*/ 845923 w 2331207"/>
                <a:gd name="connsiteY116" fmla="*/ 1370706 h 1640734"/>
                <a:gd name="connsiteX117" fmla="*/ 589285 w 2331207"/>
                <a:gd name="connsiteY117" fmla="*/ 1557580 h 1640734"/>
                <a:gd name="connsiteX118" fmla="*/ 702850 w 2331207"/>
                <a:gd name="connsiteY118" fmla="*/ 1403789 h 1640734"/>
                <a:gd name="connsiteX119" fmla="*/ 727888 w 2331207"/>
                <a:gd name="connsiteY119" fmla="*/ 1407365 h 1640734"/>
                <a:gd name="connsiteX120" fmla="*/ 685860 w 2331207"/>
                <a:gd name="connsiteY120" fmla="*/ 1520026 h 1640734"/>
                <a:gd name="connsiteX121" fmla="*/ 606275 w 2331207"/>
                <a:gd name="connsiteY121" fmla="*/ 1585298 h 1640734"/>
                <a:gd name="connsiteX122" fmla="*/ 589285 w 2331207"/>
                <a:gd name="connsiteY122" fmla="*/ 1557580 h 1640734"/>
                <a:gd name="connsiteX123" fmla="*/ 811943 w 2331207"/>
                <a:gd name="connsiteY123" fmla="*/ 1339411 h 1640734"/>
                <a:gd name="connsiteX124" fmla="*/ 789588 w 2331207"/>
                <a:gd name="connsiteY124" fmla="*/ 1337623 h 1640734"/>
                <a:gd name="connsiteX125" fmla="*/ 764550 w 2331207"/>
                <a:gd name="connsiteY125" fmla="*/ 1362659 h 1640734"/>
                <a:gd name="connsiteX126" fmla="*/ 760079 w 2331207"/>
                <a:gd name="connsiteY126" fmla="*/ 1362659 h 1640734"/>
                <a:gd name="connsiteX127" fmla="*/ 539209 w 2331207"/>
                <a:gd name="connsiteY127" fmla="*/ 1599604 h 1640734"/>
                <a:gd name="connsiteX128" fmla="*/ 578554 w 2331207"/>
                <a:gd name="connsiteY128" fmla="*/ 1639840 h 1640734"/>
                <a:gd name="connsiteX129" fmla="*/ 675129 w 2331207"/>
                <a:gd name="connsiteY129" fmla="*/ 1547744 h 1640734"/>
                <a:gd name="connsiteX130" fmla="*/ 673341 w 2331207"/>
                <a:gd name="connsiteY130" fmla="*/ 1564733 h 1640734"/>
                <a:gd name="connsiteX131" fmla="*/ 709109 w 2331207"/>
                <a:gd name="connsiteY131" fmla="*/ 1639840 h 1640734"/>
                <a:gd name="connsiteX132" fmla="*/ 786011 w 2331207"/>
                <a:gd name="connsiteY132" fmla="*/ 1548638 h 1640734"/>
                <a:gd name="connsiteX133" fmla="*/ 772598 w 2331207"/>
                <a:gd name="connsiteY133" fmla="*/ 1548638 h 1640734"/>
                <a:gd name="connsiteX134" fmla="*/ 734147 w 2331207"/>
                <a:gd name="connsiteY134" fmla="*/ 1581721 h 1640734"/>
                <a:gd name="connsiteX135" fmla="*/ 734147 w 2331207"/>
                <a:gd name="connsiteY135" fmla="*/ 1518238 h 1640734"/>
                <a:gd name="connsiteX136" fmla="*/ 583920 w 2331207"/>
                <a:gd name="connsiteY136" fmla="*/ 1416307 h 1640734"/>
                <a:gd name="connsiteX137" fmla="*/ 562459 w 2331207"/>
                <a:gd name="connsiteY137" fmla="*/ 1351929 h 1640734"/>
                <a:gd name="connsiteX138" fmla="*/ 486451 w 2331207"/>
                <a:gd name="connsiteY138" fmla="*/ 1444025 h 1640734"/>
                <a:gd name="connsiteX139" fmla="*/ 486451 w 2331207"/>
                <a:gd name="connsiteY139" fmla="*/ 1404683 h 1640734"/>
                <a:gd name="connsiteX140" fmla="*/ 451576 w 2331207"/>
                <a:gd name="connsiteY140" fmla="*/ 1351929 h 1640734"/>
                <a:gd name="connsiteX141" fmla="*/ 374674 w 2331207"/>
                <a:gd name="connsiteY141" fmla="*/ 1443131 h 1640734"/>
                <a:gd name="connsiteX142" fmla="*/ 388087 w 2331207"/>
                <a:gd name="connsiteY142" fmla="*/ 1443131 h 1640734"/>
                <a:gd name="connsiteX143" fmla="*/ 426539 w 2331207"/>
                <a:gd name="connsiteY143" fmla="*/ 1410048 h 1640734"/>
                <a:gd name="connsiteX144" fmla="*/ 426539 w 2331207"/>
                <a:gd name="connsiteY144" fmla="*/ 1473531 h 1640734"/>
                <a:gd name="connsiteX145" fmla="*/ 368415 w 2331207"/>
                <a:gd name="connsiteY145" fmla="*/ 1601392 h 1640734"/>
                <a:gd name="connsiteX146" fmla="*/ 392559 w 2331207"/>
                <a:gd name="connsiteY146" fmla="*/ 1640734 h 1640734"/>
                <a:gd name="connsiteX147" fmla="*/ 419385 w 2331207"/>
                <a:gd name="connsiteY147" fmla="*/ 1621957 h 1640734"/>
                <a:gd name="connsiteX148" fmla="*/ 475720 w 2331207"/>
                <a:gd name="connsiteY148" fmla="*/ 1472637 h 1640734"/>
                <a:gd name="connsiteX149" fmla="*/ 524007 w 2331207"/>
                <a:gd name="connsiteY149" fmla="*/ 1417201 h 1640734"/>
                <a:gd name="connsiteX150" fmla="*/ 583920 w 2331207"/>
                <a:gd name="connsiteY150" fmla="*/ 1417201 h 1640734"/>
                <a:gd name="connsiteX151" fmla="*/ 209245 w 2331207"/>
                <a:gd name="connsiteY151" fmla="*/ 1630004 h 1640734"/>
                <a:gd name="connsiteX152" fmla="*/ 214611 w 2331207"/>
                <a:gd name="connsiteY152" fmla="*/ 1613910 h 1640734"/>
                <a:gd name="connsiteX153" fmla="*/ 163641 w 2331207"/>
                <a:gd name="connsiteY153" fmla="*/ 1523603 h 1640734"/>
                <a:gd name="connsiteX154" fmla="*/ 190467 w 2331207"/>
                <a:gd name="connsiteY154" fmla="*/ 1451178 h 1640734"/>
                <a:gd name="connsiteX155" fmla="*/ 246802 w 2331207"/>
                <a:gd name="connsiteY155" fmla="*/ 1451178 h 1640734"/>
                <a:gd name="connsiteX156" fmla="*/ 277205 w 2331207"/>
                <a:gd name="connsiteY156" fmla="*/ 1504826 h 1640734"/>
                <a:gd name="connsiteX157" fmla="*/ 297772 w 2331207"/>
                <a:gd name="connsiteY157" fmla="*/ 1504826 h 1640734"/>
                <a:gd name="connsiteX158" fmla="*/ 344271 w 2331207"/>
                <a:gd name="connsiteY158" fmla="*/ 1376965 h 1640734"/>
                <a:gd name="connsiteX159" fmla="*/ 323704 w 2331207"/>
                <a:gd name="connsiteY159" fmla="*/ 1376965 h 1640734"/>
                <a:gd name="connsiteX160" fmla="*/ 253956 w 2331207"/>
                <a:gd name="connsiteY160" fmla="*/ 1430613 h 1640734"/>
                <a:gd name="connsiteX161" fmla="*/ 197621 w 2331207"/>
                <a:gd name="connsiteY161" fmla="*/ 1430613 h 1640734"/>
                <a:gd name="connsiteX162" fmla="*/ 236072 w 2331207"/>
                <a:gd name="connsiteY162" fmla="*/ 1325999 h 1640734"/>
                <a:gd name="connsiteX163" fmla="*/ 304032 w 2331207"/>
                <a:gd name="connsiteY163" fmla="*/ 1281293 h 1640734"/>
                <a:gd name="connsiteX164" fmla="*/ 316551 w 2331207"/>
                <a:gd name="connsiteY164" fmla="*/ 1281293 h 1640734"/>
                <a:gd name="connsiteX165" fmla="*/ 371992 w 2331207"/>
                <a:gd name="connsiteY165" fmla="*/ 1346564 h 1640734"/>
                <a:gd name="connsiteX166" fmla="*/ 391664 w 2331207"/>
                <a:gd name="connsiteY166" fmla="*/ 1346564 h 1640734"/>
                <a:gd name="connsiteX167" fmla="*/ 407760 w 2331207"/>
                <a:gd name="connsiteY167" fmla="*/ 1259833 h 1640734"/>
                <a:gd name="connsiteX168" fmla="*/ 135026 w 2331207"/>
                <a:gd name="connsiteY168" fmla="*/ 1259833 h 1640734"/>
                <a:gd name="connsiteX169" fmla="*/ 129661 w 2331207"/>
                <a:gd name="connsiteY169" fmla="*/ 1275928 h 1640734"/>
                <a:gd name="connsiteX170" fmla="*/ 165429 w 2331207"/>
                <a:gd name="connsiteY170" fmla="*/ 1366235 h 1640734"/>
                <a:gd name="connsiteX171" fmla="*/ 107305 w 2331207"/>
                <a:gd name="connsiteY171" fmla="*/ 1524497 h 1640734"/>
                <a:gd name="connsiteX172" fmla="*/ 4471 w 2331207"/>
                <a:gd name="connsiteY172" fmla="*/ 1614804 h 1640734"/>
                <a:gd name="connsiteX173" fmla="*/ 0 w 2331207"/>
                <a:gd name="connsiteY173" fmla="*/ 1630899 h 1640734"/>
                <a:gd name="connsiteX174" fmla="*/ 209245 w 2331207"/>
                <a:gd name="connsiteY174" fmla="*/ 1630899 h 1640734"/>
                <a:gd name="connsiteX175" fmla="*/ 1562186 w 2331207"/>
                <a:gd name="connsiteY175" fmla="*/ 775213 h 1640734"/>
                <a:gd name="connsiteX176" fmla="*/ 1589907 w 2331207"/>
                <a:gd name="connsiteY176" fmla="*/ 825285 h 1640734"/>
                <a:gd name="connsiteX177" fmla="*/ 1499591 w 2331207"/>
                <a:gd name="connsiteY177" fmla="*/ 849426 h 1640734"/>
                <a:gd name="connsiteX178" fmla="*/ 1562186 w 2331207"/>
                <a:gd name="connsiteY178" fmla="*/ 775213 h 1640734"/>
                <a:gd name="connsiteX179" fmla="*/ 1612262 w 2331207"/>
                <a:gd name="connsiteY179" fmla="*/ 921851 h 1640734"/>
                <a:gd name="connsiteX180" fmla="*/ 1594378 w 2331207"/>
                <a:gd name="connsiteY180" fmla="*/ 921851 h 1640734"/>
                <a:gd name="connsiteX181" fmla="*/ 1522841 w 2331207"/>
                <a:gd name="connsiteY181" fmla="*/ 970134 h 1640734"/>
                <a:gd name="connsiteX182" fmla="*/ 1485284 w 2331207"/>
                <a:gd name="connsiteY182" fmla="*/ 921851 h 1640734"/>
                <a:gd name="connsiteX183" fmla="*/ 1489755 w 2331207"/>
                <a:gd name="connsiteY183" fmla="*/ 881615 h 1640734"/>
                <a:gd name="connsiteX184" fmla="*/ 1636406 w 2331207"/>
                <a:gd name="connsiteY184" fmla="*/ 833332 h 1640734"/>
                <a:gd name="connsiteX185" fmla="*/ 1589907 w 2331207"/>
                <a:gd name="connsiteY185" fmla="*/ 735871 h 1640734"/>
                <a:gd name="connsiteX186" fmla="*/ 1441468 w 2331207"/>
                <a:gd name="connsiteY186" fmla="*/ 953146 h 1640734"/>
                <a:gd name="connsiteX187" fmla="*/ 1496909 w 2331207"/>
                <a:gd name="connsiteY187" fmla="*/ 1023782 h 1640734"/>
                <a:gd name="connsiteX188" fmla="*/ 1612262 w 2331207"/>
                <a:gd name="connsiteY188" fmla="*/ 921851 h 1640734"/>
                <a:gd name="connsiteX189" fmla="*/ 1589012 w 2331207"/>
                <a:gd name="connsiteY189" fmla="*/ 703683 h 1640734"/>
                <a:gd name="connsiteX190" fmla="*/ 1672174 w 2331207"/>
                <a:gd name="connsiteY190" fmla="*/ 627681 h 1640734"/>
                <a:gd name="connsiteX191" fmla="*/ 1672174 w 2331207"/>
                <a:gd name="connsiteY191" fmla="*/ 616952 h 1640734"/>
                <a:gd name="connsiteX192" fmla="*/ 1616733 w 2331207"/>
                <a:gd name="connsiteY192" fmla="*/ 616952 h 1640734"/>
                <a:gd name="connsiteX193" fmla="*/ 1567551 w 2331207"/>
                <a:gd name="connsiteY193" fmla="*/ 704577 h 1640734"/>
                <a:gd name="connsiteX194" fmla="*/ 1589012 w 2331207"/>
                <a:gd name="connsiteY194" fmla="*/ 704577 h 1640734"/>
                <a:gd name="connsiteX195" fmla="*/ 1276933 w 2331207"/>
                <a:gd name="connsiteY195" fmla="*/ 777002 h 1640734"/>
                <a:gd name="connsiteX196" fmla="*/ 1325220 w 2331207"/>
                <a:gd name="connsiteY196" fmla="*/ 777002 h 1640734"/>
                <a:gd name="connsiteX197" fmla="*/ 1248318 w 2331207"/>
                <a:gd name="connsiteY197" fmla="*/ 988017 h 1640734"/>
                <a:gd name="connsiteX198" fmla="*/ 1269779 w 2331207"/>
                <a:gd name="connsiteY198" fmla="*/ 1023782 h 1640734"/>
                <a:gd name="connsiteX199" fmla="*/ 1414641 w 2331207"/>
                <a:gd name="connsiteY199" fmla="*/ 911122 h 1640734"/>
                <a:gd name="connsiteX200" fmla="*/ 1401228 w 2331207"/>
                <a:gd name="connsiteY200" fmla="*/ 911122 h 1640734"/>
                <a:gd name="connsiteX201" fmla="*/ 1306442 w 2331207"/>
                <a:gd name="connsiteY201" fmla="*/ 975499 h 1640734"/>
                <a:gd name="connsiteX202" fmla="*/ 1377085 w 2331207"/>
                <a:gd name="connsiteY202" fmla="*/ 777002 h 1640734"/>
                <a:gd name="connsiteX203" fmla="*/ 1449516 w 2331207"/>
                <a:gd name="connsiteY203" fmla="*/ 777002 h 1640734"/>
                <a:gd name="connsiteX204" fmla="*/ 1458458 w 2331207"/>
                <a:gd name="connsiteY204" fmla="*/ 746601 h 1640734"/>
                <a:gd name="connsiteX205" fmla="*/ 1387815 w 2331207"/>
                <a:gd name="connsiteY205" fmla="*/ 746601 h 1640734"/>
                <a:gd name="connsiteX206" fmla="*/ 1414641 w 2331207"/>
                <a:gd name="connsiteY206" fmla="*/ 670600 h 1640734"/>
                <a:gd name="connsiteX207" fmla="*/ 1386921 w 2331207"/>
                <a:gd name="connsiteY207" fmla="*/ 670600 h 1640734"/>
                <a:gd name="connsiteX208" fmla="*/ 1336845 w 2331207"/>
                <a:gd name="connsiteY208" fmla="*/ 746601 h 1640734"/>
                <a:gd name="connsiteX209" fmla="*/ 1276933 w 2331207"/>
                <a:gd name="connsiteY209" fmla="*/ 755542 h 1640734"/>
                <a:gd name="connsiteX210" fmla="*/ 1226857 w 2331207"/>
                <a:gd name="connsiteY210" fmla="*/ 767166 h 1640734"/>
                <a:gd name="connsiteX211" fmla="*/ 1208973 w 2331207"/>
                <a:gd name="connsiteY211" fmla="*/ 736766 h 1640734"/>
                <a:gd name="connsiteX212" fmla="*/ 1096302 w 2331207"/>
                <a:gd name="connsiteY212" fmla="*/ 827967 h 1640734"/>
                <a:gd name="connsiteX213" fmla="*/ 1109716 w 2331207"/>
                <a:gd name="connsiteY213" fmla="*/ 827967 h 1640734"/>
                <a:gd name="connsiteX214" fmla="*/ 1168733 w 2331207"/>
                <a:gd name="connsiteY214" fmla="*/ 783261 h 1640734"/>
                <a:gd name="connsiteX215" fmla="*/ 1087360 w 2331207"/>
                <a:gd name="connsiteY215" fmla="*/ 994276 h 1640734"/>
                <a:gd name="connsiteX216" fmla="*/ 1105244 w 2331207"/>
                <a:gd name="connsiteY216" fmla="*/ 1024676 h 1640734"/>
                <a:gd name="connsiteX217" fmla="*/ 1212550 w 2331207"/>
                <a:gd name="connsiteY217" fmla="*/ 933475 h 1640734"/>
                <a:gd name="connsiteX218" fmla="*/ 1199137 w 2331207"/>
                <a:gd name="connsiteY218" fmla="*/ 933475 h 1640734"/>
                <a:gd name="connsiteX219" fmla="*/ 1140119 w 2331207"/>
                <a:gd name="connsiteY219" fmla="*/ 978182 h 1640734"/>
                <a:gd name="connsiteX220" fmla="*/ 1234905 w 2331207"/>
                <a:gd name="connsiteY220" fmla="*/ 683118 h 1640734"/>
                <a:gd name="connsiteX221" fmla="*/ 1267991 w 2331207"/>
                <a:gd name="connsiteY221" fmla="*/ 650035 h 1640734"/>
                <a:gd name="connsiteX222" fmla="*/ 1234905 w 2331207"/>
                <a:gd name="connsiteY222" fmla="*/ 616952 h 1640734"/>
                <a:gd name="connsiteX223" fmla="*/ 1206290 w 2331207"/>
                <a:gd name="connsiteY223" fmla="*/ 633046 h 1640734"/>
                <a:gd name="connsiteX224" fmla="*/ 1206290 w 2331207"/>
                <a:gd name="connsiteY224" fmla="*/ 667023 h 1640734"/>
                <a:gd name="connsiteX225" fmla="*/ 1234905 w 2331207"/>
                <a:gd name="connsiteY225" fmla="*/ 683118 h 1640734"/>
                <a:gd name="connsiteX226" fmla="*/ 975584 w 2331207"/>
                <a:gd name="connsiteY226" fmla="*/ 978182 h 1640734"/>
                <a:gd name="connsiteX227" fmla="*/ 1109716 w 2331207"/>
                <a:gd name="connsiteY227" fmla="*/ 622317 h 1640734"/>
                <a:gd name="connsiteX228" fmla="*/ 1105244 w 2331207"/>
                <a:gd name="connsiteY228" fmla="*/ 616058 h 1640734"/>
                <a:gd name="connsiteX229" fmla="*/ 1012247 w 2331207"/>
                <a:gd name="connsiteY229" fmla="*/ 626787 h 1640734"/>
                <a:gd name="connsiteX230" fmla="*/ 1012247 w 2331207"/>
                <a:gd name="connsiteY230" fmla="*/ 637517 h 1640734"/>
                <a:gd name="connsiteX231" fmla="*/ 1030131 w 2331207"/>
                <a:gd name="connsiteY231" fmla="*/ 650929 h 1640734"/>
                <a:gd name="connsiteX232" fmla="*/ 1026554 w 2331207"/>
                <a:gd name="connsiteY232" fmla="*/ 715306 h 1640734"/>
                <a:gd name="connsiteX233" fmla="*/ 924614 w 2331207"/>
                <a:gd name="connsiteY233" fmla="*/ 987123 h 1640734"/>
                <a:gd name="connsiteX234" fmla="*/ 946075 w 2331207"/>
                <a:gd name="connsiteY234" fmla="*/ 1022888 h 1640734"/>
                <a:gd name="connsiteX235" fmla="*/ 1053380 w 2331207"/>
                <a:gd name="connsiteY235" fmla="*/ 931687 h 1640734"/>
                <a:gd name="connsiteX236" fmla="*/ 1039967 w 2331207"/>
                <a:gd name="connsiteY236" fmla="*/ 931687 h 1640734"/>
                <a:gd name="connsiteX237" fmla="*/ 975584 w 2331207"/>
                <a:gd name="connsiteY237" fmla="*/ 978182 h 1640734"/>
                <a:gd name="connsiteX238" fmla="*/ 701955 w 2331207"/>
                <a:gd name="connsiteY238" fmla="*/ 941522 h 1640734"/>
                <a:gd name="connsiteX239" fmla="*/ 815520 w 2331207"/>
                <a:gd name="connsiteY239" fmla="*/ 787731 h 1640734"/>
                <a:gd name="connsiteX240" fmla="*/ 840558 w 2331207"/>
                <a:gd name="connsiteY240" fmla="*/ 791308 h 1640734"/>
                <a:gd name="connsiteX241" fmla="*/ 797636 w 2331207"/>
                <a:gd name="connsiteY241" fmla="*/ 903968 h 1640734"/>
                <a:gd name="connsiteX242" fmla="*/ 718051 w 2331207"/>
                <a:gd name="connsiteY242" fmla="*/ 969240 h 1640734"/>
                <a:gd name="connsiteX243" fmla="*/ 701955 w 2331207"/>
                <a:gd name="connsiteY243" fmla="*/ 941522 h 1640734"/>
                <a:gd name="connsiteX244" fmla="*/ 924614 w 2331207"/>
                <a:gd name="connsiteY244" fmla="*/ 724248 h 1640734"/>
                <a:gd name="connsiteX245" fmla="*/ 902259 w 2331207"/>
                <a:gd name="connsiteY245" fmla="*/ 722459 h 1640734"/>
                <a:gd name="connsiteX246" fmla="*/ 877221 w 2331207"/>
                <a:gd name="connsiteY246" fmla="*/ 747495 h 1640734"/>
                <a:gd name="connsiteX247" fmla="*/ 872750 w 2331207"/>
                <a:gd name="connsiteY247" fmla="*/ 747495 h 1640734"/>
                <a:gd name="connsiteX248" fmla="*/ 651880 w 2331207"/>
                <a:gd name="connsiteY248" fmla="*/ 984440 h 1640734"/>
                <a:gd name="connsiteX249" fmla="*/ 691225 w 2331207"/>
                <a:gd name="connsiteY249" fmla="*/ 1024676 h 1640734"/>
                <a:gd name="connsiteX250" fmla="*/ 787800 w 2331207"/>
                <a:gd name="connsiteY250" fmla="*/ 932581 h 1640734"/>
                <a:gd name="connsiteX251" fmla="*/ 786011 w 2331207"/>
                <a:gd name="connsiteY251" fmla="*/ 949569 h 1640734"/>
                <a:gd name="connsiteX252" fmla="*/ 821780 w 2331207"/>
                <a:gd name="connsiteY252" fmla="*/ 1024676 h 1640734"/>
                <a:gd name="connsiteX253" fmla="*/ 898682 w 2331207"/>
                <a:gd name="connsiteY253" fmla="*/ 933475 h 1640734"/>
                <a:gd name="connsiteX254" fmla="*/ 885269 w 2331207"/>
                <a:gd name="connsiteY254" fmla="*/ 933475 h 1640734"/>
                <a:gd name="connsiteX255" fmla="*/ 846818 w 2331207"/>
                <a:gd name="connsiteY255" fmla="*/ 966558 h 1640734"/>
                <a:gd name="connsiteX256" fmla="*/ 846818 w 2331207"/>
                <a:gd name="connsiteY256" fmla="*/ 903968 h 1640734"/>
                <a:gd name="connsiteX257" fmla="*/ 406866 w 2331207"/>
                <a:gd name="connsiteY257" fmla="*/ 1075642 h 1640734"/>
                <a:gd name="connsiteX258" fmla="*/ 472143 w 2331207"/>
                <a:gd name="connsiteY258" fmla="*/ 1014841 h 1640734"/>
                <a:gd name="connsiteX259" fmla="*/ 529373 w 2331207"/>
                <a:gd name="connsiteY259" fmla="*/ 1036300 h 1640734"/>
                <a:gd name="connsiteX260" fmla="*/ 584814 w 2331207"/>
                <a:gd name="connsiteY260" fmla="*/ 1066701 h 1640734"/>
                <a:gd name="connsiteX261" fmla="*/ 481085 w 2331207"/>
                <a:gd name="connsiteY261" fmla="*/ 1112301 h 1640734"/>
                <a:gd name="connsiteX262" fmla="*/ 406866 w 2331207"/>
                <a:gd name="connsiteY262" fmla="*/ 1075642 h 1640734"/>
                <a:gd name="connsiteX263" fmla="*/ 516854 w 2331207"/>
                <a:gd name="connsiteY263" fmla="*/ 904863 h 1640734"/>
                <a:gd name="connsiteX264" fmla="*/ 492710 w 2331207"/>
                <a:gd name="connsiteY264" fmla="*/ 872674 h 1640734"/>
                <a:gd name="connsiteX265" fmla="*/ 557988 w 2331207"/>
                <a:gd name="connsiteY265" fmla="*/ 756437 h 1640734"/>
                <a:gd name="connsiteX266" fmla="*/ 582131 w 2331207"/>
                <a:gd name="connsiteY266" fmla="*/ 788625 h 1640734"/>
                <a:gd name="connsiteX267" fmla="*/ 516854 w 2331207"/>
                <a:gd name="connsiteY267" fmla="*/ 904863 h 1640734"/>
                <a:gd name="connsiteX268" fmla="*/ 631313 w 2331207"/>
                <a:gd name="connsiteY268" fmla="*/ 1049712 h 1640734"/>
                <a:gd name="connsiteX269" fmla="*/ 551728 w 2331207"/>
                <a:gd name="connsiteY269" fmla="*/ 988911 h 1640734"/>
                <a:gd name="connsiteX270" fmla="*/ 490027 w 2331207"/>
                <a:gd name="connsiteY270" fmla="*/ 958511 h 1640734"/>
                <a:gd name="connsiteX271" fmla="*/ 516854 w 2331207"/>
                <a:gd name="connsiteY271" fmla="*/ 924534 h 1640734"/>
                <a:gd name="connsiteX272" fmla="*/ 630419 w 2331207"/>
                <a:gd name="connsiteY272" fmla="*/ 802931 h 1640734"/>
                <a:gd name="connsiteX273" fmla="*/ 625948 w 2331207"/>
                <a:gd name="connsiteY273" fmla="*/ 776107 h 1640734"/>
                <a:gd name="connsiteX274" fmla="*/ 673341 w 2331207"/>
                <a:gd name="connsiteY274" fmla="*/ 776107 h 1640734"/>
                <a:gd name="connsiteX275" fmla="*/ 682283 w 2331207"/>
                <a:gd name="connsiteY275" fmla="*/ 745707 h 1640734"/>
                <a:gd name="connsiteX276" fmla="*/ 601804 w 2331207"/>
                <a:gd name="connsiteY276" fmla="*/ 745707 h 1640734"/>
                <a:gd name="connsiteX277" fmla="*/ 562459 w 2331207"/>
                <a:gd name="connsiteY277" fmla="*/ 734977 h 1640734"/>
                <a:gd name="connsiteX278" fmla="*/ 441740 w 2331207"/>
                <a:gd name="connsiteY278" fmla="*/ 856579 h 1640734"/>
                <a:gd name="connsiteX279" fmla="*/ 497181 w 2331207"/>
                <a:gd name="connsiteY279" fmla="*/ 922745 h 1640734"/>
                <a:gd name="connsiteX280" fmla="*/ 443529 w 2331207"/>
                <a:gd name="connsiteY280" fmla="*/ 977287 h 1640734"/>
                <a:gd name="connsiteX281" fmla="*/ 458730 w 2331207"/>
                <a:gd name="connsiteY281" fmla="*/ 1006794 h 1640734"/>
                <a:gd name="connsiteX282" fmla="*/ 347848 w 2331207"/>
                <a:gd name="connsiteY282" fmla="*/ 1093525 h 1640734"/>
                <a:gd name="connsiteX283" fmla="*/ 453365 w 2331207"/>
                <a:gd name="connsiteY283" fmla="*/ 1145384 h 1640734"/>
                <a:gd name="connsiteX284" fmla="*/ 631313 w 2331207"/>
                <a:gd name="connsiteY284" fmla="*/ 1049712 h 1640734"/>
                <a:gd name="connsiteX285" fmla="*/ 266475 w 2331207"/>
                <a:gd name="connsiteY285" fmla="*/ 835120 h 1640734"/>
                <a:gd name="connsiteX286" fmla="*/ 296878 w 2331207"/>
                <a:gd name="connsiteY286" fmla="*/ 888768 h 1640734"/>
                <a:gd name="connsiteX287" fmla="*/ 317445 w 2331207"/>
                <a:gd name="connsiteY287" fmla="*/ 888768 h 1640734"/>
                <a:gd name="connsiteX288" fmla="*/ 363944 w 2331207"/>
                <a:gd name="connsiteY288" fmla="*/ 760907 h 1640734"/>
                <a:gd name="connsiteX289" fmla="*/ 343377 w 2331207"/>
                <a:gd name="connsiteY289" fmla="*/ 760907 h 1640734"/>
                <a:gd name="connsiteX290" fmla="*/ 273628 w 2331207"/>
                <a:gd name="connsiteY290" fmla="*/ 814555 h 1640734"/>
                <a:gd name="connsiteX291" fmla="*/ 195832 w 2331207"/>
                <a:gd name="connsiteY291" fmla="*/ 814555 h 1640734"/>
                <a:gd name="connsiteX292" fmla="*/ 234283 w 2331207"/>
                <a:gd name="connsiteY292" fmla="*/ 709942 h 1640734"/>
                <a:gd name="connsiteX293" fmla="*/ 302243 w 2331207"/>
                <a:gd name="connsiteY293" fmla="*/ 665235 h 1640734"/>
                <a:gd name="connsiteX294" fmla="*/ 336223 w 2331207"/>
                <a:gd name="connsiteY294" fmla="*/ 665235 h 1640734"/>
                <a:gd name="connsiteX295" fmla="*/ 391664 w 2331207"/>
                <a:gd name="connsiteY295" fmla="*/ 730507 h 1640734"/>
                <a:gd name="connsiteX296" fmla="*/ 411337 w 2331207"/>
                <a:gd name="connsiteY296" fmla="*/ 730507 h 1640734"/>
                <a:gd name="connsiteX297" fmla="*/ 427433 w 2331207"/>
                <a:gd name="connsiteY297" fmla="*/ 643776 h 1640734"/>
                <a:gd name="connsiteX298" fmla="*/ 135026 w 2331207"/>
                <a:gd name="connsiteY298" fmla="*/ 643776 h 1640734"/>
                <a:gd name="connsiteX299" fmla="*/ 129661 w 2331207"/>
                <a:gd name="connsiteY299" fmla="*/ 659870 h 1640734"/>
                <a:gd name="connsiteX300" fmla="*/ 165429 w 2331207"/>
                <a:gd name="connsiteY300" fmla="*/ 750178 h 1640734"/>
                <a:gd name="connsiteX301" fmla="*/ 107305 w 2331207"/>
                <a:gd name="connsiteY301" fmla="*/ 908439 h 1640734"/>
                <a:gd name="connsiteX302" fmla="*/ 4471 w 2331207"/>
                <a:gd name="connsiteY302" fmla="*/ 998747 h 1640734"/>
                <a:gd name="connsiteX303" fmla="*/ 0 w 2331207"/>
                <a:gd name="connsiteY303" fmla="*/ 1014841 h 1640734"/>
                <a:gd name="connsiteX304" fmla="*/ 325493 w 2331207"/>
                <a:gd name="connsiteY304" fmla="*/ 1014841 h 1640734"/>
                <a:gd name="connsiteX305" fmla="*/ 383616 w 2331207"/>
                <a:gd name="connsiteY305" fmla="*/ 922745 h 1640734"/>
                <a:gd name="connsiteX306" fmla="*/ 361261 w 2331207"/>
                <a:gd name="connsiteY306" fmla="*/ 922745 h 1640734"/>
                <a:gd name="connsiteX307" fmla="*/ 212822 w 2331207"/>
                <a:gd name="connsiteY307" fmla="*/ 993382 h 1640734"/>
                <a:gd name="connsiteX308" fmla="*/ 162746 w 2331207"/>
                <a:gd name="connsiteY308" fmla="*/ 908439 h 1640734"/>
                <a:gd name="connsiteX309" fmla="*/ 189573 w 2331207"/>
                <a:gd name="connsiteY309" fmla="*/ 836014 h 1640734"/>
                <a:gd name="connsiteX310" fmla="*/ 266475 w 2331207"/>
                <a:gd name="connsiteY310" fmla="*/ 836014 h 1640734"/>
                <a:gd name="connsiteX311" fmla="*/ 308503 w 2331207"/>
                <a:gd name="connsiteY311" fmla="*/ 616952 h 1640734"/>
                <a:gd name="connsiteX312" fmla="*/ 391664 w 2331207"/>
                <a:gd name="connsiteY312" fmla="*/ 556151 h 1640734"/>
                <a:gd name="connsiteX313" fmla="*/ 391664 w 2331207"/>
                <a:gd name="connsiteY313" fmla="*/ 545421 h 1640734"/>
                <a:gd name="connsiteX314" fmla="*/ 336223 w 2331207"/>
                <a:gd name="connsiteY314" fmla="*/ 545421 h 1640734"/>
                <a:gd name="connsiteX315" fmla="*/ 287042 w 2331207"/>
                <a:gd name="connsiteY315" fmla="*/ 616952 h 1640734"/>
                <a:gd name="connsiteX316" fmla="*/ 1551456 w 2331207"/>
                <a:gd name="connsiteY316" fmla="*/ 160050 h 1640734"/>
                <a:gd name="connsiteX317" fmla="*/ 1579176 w 2331207"/>
                <a:gd name="connsiteY317" fmla="*/ 210121 h 1640734"/>
                <a:gd name="connsiteX318" fmla="*/ 1488861 w 2331207"/>
                <a:gd name="connsiteY318" fmla="*/ 234263 h 1640734"/>
                <a:gd name="connsiteX319" fmla="*/ 1551456 w 2331207"/>
                <a:gd name="connsiteY319" fmla="*/ 160050 h 1640734"/>
                <a:gd name="connsiteX320" fmla="*/ 1601531 w 2331207"/>
                <a:gd name="connsiteY320" fmla="*/ 306688 h 1640734"/>
                <a:gd name="connsiteX321" fmla="*/ 1583647 w 2331207"/>
                <a:gd name="connsiteY321" fmla="*/ 306688 h 1640734"/>
                <a:gd name="connsiteX322" fmla="*/ 1512110 w 2331207"/>
                <a:gd name="connsiteY322" fmla="*/ 354971 h 1640734"/>
                <a:gd name="connsiteX323" fmla="*/ 1474554 w 2331207"/>
                <a:gd name="connsiteY323" fmla="*/ 306688 h 1640734"/>
                <a:gd name="connsiteX324" fmla="*/ 1479025 w 2331207"/>
                <a:gd name="connsiteY324" fmla="*/ 266452 h 1640734"/>
                <a:gd name="connsiteX325" fmla="*/ 1625675 w 2331207"/>
                <a:gd name="connsiteY325" fmla="*/ 218168 h 1640734"/>
                <a:gd name="connsiteX326" fmla="*/ 1579176 w 2331207"/>
                <a:gd name="connsiteY326" fmla="*/ 120708 h 1640734"/>
                <a:gd name="connsiteX327" fmla="*/ 1430737 w 2331207"/>
                <a:gd name="connsiteY327" fmla="*/ 337982 h 1640734"/>
                <a:gd name="connsiteX328" fmla="*/ 1486178 w 2331207"/>
                <a:gd name="connsiteY328" fmla="*/ 408619 h 1640734"/>
                <a:gd name="connsiteX329" fmla="*/ 1601531 w 2331207"/>
                <a:gd name="connsiteY329" fmla="*/ 306688 h 1640734"/>
                <a:gd name="connsiteX330" fmla="*/ 1578282 w 2331207"/>
                <a:gd name="connsiteY330" fmla="*/ 88519 h 1640734"/>
                <a:gd name="connsiteX331" fmla="*/ 1661444 w 2331207"/>
                <a:gd name="connsiteY331" fmla="*/ 12518 h 1640734"/>
                <a:gd name="connsiteX332" fmla="*/ 1661444 w 2331207"/>
                <a:gd name="connsiteY332" fmla="*/ 1788 h 1640734"/>
                <a:gd name="connsiteX333" fmla="*/ 1606002 w 2331207"/>
                <a:gd name="connsiteY333" fmla="*/ 1788 h 1640734"/>
                <a:gd name="connsiteX334" fmla="*/ 1556821 w 2331207"/>
                <a:gd name="connsiteY334" fmla="*/ 89413 h 1640734"/>
                <a:gd name="connsiteX335" fmla="*/ 1578282 w 2331207"/>
                <a:gd name="connsiteY335" fmla="*/ 89413 h 1640734"/>
                <a:gd name="connsiteX336" fmla="*/ 1266202 w 2331207"/>
                <a:gd name="connsiteY336" fmla="*/ 160944 h 1640734"/>
                <a:gd name="connsiteX337" fmla="*/ 1315384 w 2331207"/>
                <a:gd name="connsiteY337" fmla="*/ 160944 h 1640734"/>
                <a:gd name="connsiteX338" fmla="*/ 1238482 w 2331207"/>
                <a:gd name="connsiteY338" fmla="*/ 371959 h 1640734"/>
                <a:gd name="connsiteX339" fmla="*/ 1259943 w 2331207"/>
                <a:gd name="connsiteY339" fmla="*/ 407725 h 1640734"/>
                <a:gd name="connsiteX340" fmla="*/ 1404805 w 2331207"/>
                <a:gd name="connsiteY340" fmla="*/ 295064 h 1640734"/>
                <a:gd name="connsiteX341" fmla="*/ 1391392 w 2331207"/>
                <a:gd name="connsiteY341" fmla="*/ 295064 h 1640734"/>
                <a:gd name="connsiteX342" fmla="*/ 1296606 w 2331207"/>
                <a:gd name="connsiteY342" fmla="*/ 359441 h 1640734"/>
                <a:gd name="connsiteX343" fmla="*/ 1367248 w 2331207"/>
                <a:gd name="connsiteY343" fmla="*/ 160944 h 1640734"/>
                <a:gd name="connsiteX344" fmla="*/ 1439679 w 2331207"/>
                <a:gd name="connsiteY344" fmla="*/ 160944 h 1640734"/>
                <a:gd name="connsiteX345" fmla="*/ 1448621 w 2331207"/>
                <a:gd name="connsiteY345" fmla="*/ 130543 h 1640734"/>
                <a:gd name="connsiteX346" fmla="*/ 1377979 w 2331207"/>
                <a:gd name="connsiteY346" fmla="*/ 130543 h 1640734"/>
                <a:gd name="connsiteX347" fmla="*/ 1404805 w 2331207"/>
                <a:gd name="connsiteY347" fmla="*/ 54542 h 1640734"/>
                <a:gd name="connsiteX348" fmla="*/ 1377085 w 2331207"/>
                <a:gd name="connsiteY348" fmla="*/ 54542 h 1640734"/>
                <a:gd name="connsiteX349" fmla="*/ 1327009 w 2331207"/>
                <a:gd name="connsiteY349" fmla="*/ 130543 h 1640734"/>
                <a:gd name="connsiteX350" fmla="*/ 1267097 w 2331207"/>
                <a:gd name="connsiteY350" fmla="*/ 138591 h 1640734"/>
                <a:gd name="connsiteX351" fmla="*/ 1267097 w 2331207"/>
                <a:gd name="connsiteY351" fmla="*/ 160944 h 1640734"/>
                <a:gd name="connsiteX352" fmla="*/ 1241165 w 2331207"/>
                <a:gd name="connsiteY352" fmla="*/ 185086 h 1640734"/>
                <a:gd name="connsiteX353" fmla="*/ 1219703 w 2331207"/>
                <a:gd name="connsiteY353" fmla="*/ 120708 h 1640734"/>
                <a:gd name="connsiteX354" fmla="*/ 1143696 w 2331207"/>
                <a:gd name="connsiteY354" fmla="*/ 212804 h 1640734"/>
                <a:gd name="connsiteX355" fmla="*/ 1143696 w 2331207"/>
                <a:gd name="connsiteY355" fmla="*/ 173462 h 1640734"/>
                <a:gd name="connsiteX356" fmla="*/ 1109716 w 2331207"/>
                <a:gd name="connsiteY356" fmla="*/ 120708 h 1640734"/>
                <a:gd name="connsiteX357" fmla="*/ 1031919 w 2331207"/>
                <a:gd name="connsiteY357" fmla="*/ 211910 h 1640734"/>
                <a:gd name="connsiteX358" fmla="*/ 1045332 w 2331207"/>
                <a:gd name="connsiteY358" fmla="*/ 211910 h 1640734"/>
                <a:gd name="connsiteX359" fmla="*/ 1083783 w 2331207"/>
                <a:gd name="connsiteY359" fmla="*/ 178827 h 1640734"/>
                <a:gd name="connsiteX360" fmla="*/ 1083783 w 2331207"/>
                <a:gd name="connsiteY360" fmla="*/ 242310 h 1640734"/>
                <a:gd name="connsiteX361" fmla="*/ 1026554 w 2331207"/>
                <a:gd name="connsiteY361" fmla="*/ 369277 h 1640734"/>
                <a:gd name="connsiteX362" fmla="*/ 1050698 w 2331207"/>
                <a:gd name="connsiteY362" fmla="*/ 408619 h 1640734"/>
                <a:gd name="connsiteX363" fmla="*/ 1077524 w 2331207"/>
                <a:gd name="connsiteY363" fmla="*/ 389842 h 1640734"/>
                <a:gd name="connsiteX364" fmla="*/ 1133859 w 2331207"/>
                <a:gd name="connsiteY364" fmla="*/ 241416 h 1640734"/>
                <a:gd name="connsiteX365" fmla="*/ 1182147 w 2331207"/>
                <a:gd name="connsiteY365" fmla="*/ 185980 h 1640734"/>
                <a:gd name="connsiteX366" fmla="*/ 1241165 w 2331207"/>
                <a:gd name="connsiteY366" fmla="*/ 185980 h 1640734"/>
                <a:gd name="connsiteX367" fmla="*/ 929085 w 2331207"/>
                <a:gd name="connsiteY367" fmla="*/ 160050 h 1640734"/>
                <a:gd name="connsiteX368" fmla="*/ 956805 w 2331207"/>
                <a:gd name="connsiteY368" fmla="*/ 210121 h 1640734"/>
                <a:gd name="connsiteX369" fmla="*/ 866490 w 2331207"/>
                <a:gd name="connsiteY369" fmla="*/ 234263 h 1640734"/>
                <a:gd name="connsiteX370" fmla="*/ 929085 w 2331207"/>
                <a:gd name="connsiteY370" fmla="*/ 160050 h 1640734"/>
                <a:gd name="connsiteX371" fmla="*/ 979161 w 2331207"/>
                <a:gd name="connsiteY371" fmla="*/ 306688 h 1640734"/>
                <a:gd name="connsiteX372" fmla="*/ 961277 w 2331207"/>
                <a:gd name="connsiteY372" fmla="*/ 306688 h 1640734"/>
                <a:gd name="connsiteX373" fmla="*/ 889740 w 2331207"/>
                <a:gd name="connsiteY373" fmla="*/ 354971 h 1640734"/>
                <a:gd name="connsiteX374" fmla="*/ 852183 w 2331207"/>
                <a:gd name="connsiteY374" fmla="*/ 306688 h 1640734"/>
                <a:gd name="connsiteX375" fmla="*/ 856654 w 2331207"/>
                <a:gd name="connsiteY375" fmla="*/ 266452 h 1640734"/>
                <a:gd name="connsiteX376" fmla="*/ 1003304 w 2331207"/>
                <a:gd name="connsiteY376" fmla="*/ 218168 h 1640734"/>
                <a:gd name="connsiteX377" fmla="*/ 956805 w 2331207"/>
                <a:gd name="connsiteY377" fmla="*/ 120708 h 1640734"/>
                <a:gd name="connsiteX378" fmla="*/ 808367 w 2331207"/>
                <a:gd name="connsiteY378" fmla="*/ 337982 h 1640734"/>
                <a:gd name="connsiteX379" fmla="*/ 863808 w 2331207"/>
                <a:gd name="connsiteY379" fmla="*/ 408619 h 1640734"/>
                <a:gd name="connsiteX380" fmla="*/ 979161 w 2331207"/>
                <a:gd name="connsiteY380" fmla="*/ 306688 h 1640734"/>
                <a:gd name="connsiteX381" fmla="*/ 637572 w 2331207"/>
                <a:gd name="connsiteY381" fmla="*/ 365700 h 1640734"/>
                <a:gd name="connsiteX382" fmla="*/ 602698 w 2331207"/>
                <a:gd name="connsiteY382" fmla="*/ 340665 h 1640734"/>
                <a:gd name="connsiteX383" fmla="*/ 617005 w 2331207"/>
                <a:gd name="connsiteY383" fmla="*/ 299535 h 1640734"/>
                <a:gd name="connsiteX384" fmla="*/ 640255 w 2331207"/>
                <a:gd name="connsiteY384" fmla="*/ 236945 h 1640734"/>
                <a:gd name="connsiteX385" fmla="*/ 726993 w 2331207"/>
                <a:gd name="connsiteY385" fmla="*/ 173462 h 1640734"/>
                <a:gd name="connsiteX386" fmla="*/ 750243 w 2331207"/>
                <a:gd name="connsiteY386" fmla="*/ 201180 h 1640734"/>
                <a:gd name="connsiteX387" fmla="*/ 637572 w 2331207"/>
                <a:gd name="connsiteY387" fmla="*/ 365700 h 1640734"/>
                <a:gd name="connsiteX388" fmla="*/ 800319 w 2331207"/>
                <a:gd name="connsiteY388" fmla="*/ 178827 h 1640734"/>
                <a:gd name="connsiteX389" fmla="*/ 759185 w 2331207"/>
                <a:gd name="connsiteY389" fmla="*/ 119814 h 1640734"/>
                <a:gd name="connsiteX390" fmla="*/ 650985 w 2331207"/>
                <a:gd name="connsiteY390" fmla="*/ 208333 h 1640734"/>
                <a:gd name="connsiteX391" fmla="*/ 726099 w 2331207"/>
                <a:gd name="connsiteY391" fmla="*/ 6259 h 1640734"/>
                <a:gd name="connsiteX392" fmla="*/ 721628 w 2331207"/>
                <a:gd name="connsiteY392" fmla="*/ 0 h 1640734"/>
                <a:gd name="connsiteX393" fmla="*/ 628630 w 2331207"/>
                <a:gd name="connsiteY393" fmla="*/ 10730 h 1640734"/>
                <a:gd name="connsiteX394" fmla="*/ 628630 w 2331207"/>
                <a:gd name="connsiteY394" fmla="*/ 21459 h 1640734"/>
                <a:gd name="connsiteX395" fmla="*/ 646514 w 2331207"/>
                <a:gd name="connsiteY395" fmla="*/ 34871 h 1640734"/>
                <a:gd name="connsiteX396" fmla="*/ 642938 w 2331207"/>
                <a:gd name="connsiteY396" fmla="*/ 99249 h 1640734"/>
                <a:gd name="connsiteX397" fmla="*/ 561564 w 2331207"/>
                <a:gd name="connsiteY397" fmla="*/ 312947 h 1640734"/>
                <a:gd name="connsiteX398" fmla="*/ 546363 w 2331207"/>
                <a:gd name="connsiteY398" fmla="*/ 357653 h 1640734"/>
                <a:gd name="connsiteX399" fmla="*/ 611640 w 2331207"/>
                <a:gd name="connsiteY399" fmla="*/ 406831 h 1640734"/>
                <a:gd name="connsiteX400" fmla="*/ 800319 w 2331207"/>
                <a:gd name="connsiteY400" fmla="*/ 178827 h 1640734"/>
                <a:gd name="connsiteX401" fmla="*/ 525796 w 2331207"/>
                <a:gd name="connsiteY401" fmla="*/ 151108 h 1640734"/>
                <a:gd name="connsiteX402" fmla="*/ 507912 w 2331207"/>
                <a:gd name="connsiteY402" fmla="*/ 120708 h 1640734"/>
                <a:gd name="connsiteX403" fmla="*/ 395241 w 2331207"/>
                <a:gd name="connsiteY403" fmla="*/ 211910 h 1640734"/>
                <a:gd name="connsiteX404" fmla="*/ 408654 w 2331207"/>
                <a:gd name="connsiteY404" fmla="*/ 211910 h 1640734"/>
                <a:gd name="connsiteX405" fmla="*/ 467672 w 2331207"/>
                <a:gd name="connsiteY405" fmla="*/ 167203 h 1640734"/>
                <a:gd name="connsiteX406" fmla="*/ 386299 w 2331207"/>
                <a:gd name="connsiteY406" fmla="*/ 378218 h 1640734"/>
                <a:gd name="connsiteX407" fmla="*/ 404183 w 2331207"/>
                <a:gd name="connsiteY407" fmla="*/ 408619 h 1640734"/>
                <a:gd name="connsiteX408" fmla="*/ 511489 w 2331207"/>
                <a:gd name="connsiteY408" fmla="*/ 317417 h 1640734"/>
                <a:gd name="connsiteX409" fmla="*/ 498075 w 2331207"/>
                <a:gd name="connsiteY409" fmla="*/ 317417 h 1640734"/>
                <a:gd name="connsiteX410" fmla="*/ 439057 w 2331207"/>
                <a:gd name="connsiteY410" fmla="*/ 362124 h 1640734"/>
                <a:gd name="connsiteX411" fmla="*/ 534738 w 2331207"/>
                <a:gd name="connsiteY411" fmla="*/ 67060 h 1640734"/>
                <a:gd name="connsiteX412" fmla="*/ 567824 w 2331207"/>
                <a:gd name="connsiteY412" fmla="*/ 33977 h 1640734"/>
                <a:gd name="connsiteX413" fmla="*/ 534738 w 2331207"/>
                <a:gd name="connsiteY413" fmla="*/ 894 h 1640734"/>
                <a:gd name="connsiteX414" fmla="*/ 506123 w 2331207"/>
                <a:gd name="connsiteY414" fmla="*/ 16989 h 1640734"/>
                <a:gd name="connsiteX415" fmla="*/ 506123 w 2331207"/>
                <a:gd name="connsiteY415" fmla="*/ 50966 h 1640734"/>
                <a:gd name="connsiteX416" fmla="*/ 534738 w 2331207"/>
                <a:gd name="connsiteY416" fmla="*/ 67060 h 1640734"/>
                <a:gd name="connsiteX417" fmla="*/ 328175 w 2331207"/>
                <a:gd name="connsiteY417" fmla="*/ 26824 h 1640734"/>
                <a:gd name="connsiteX418" fmla="*/ 135026 w 2331207"/>
                <a:gd name="connsiteY418" fmla="*/ 26824 h 1640734"/>
                <a:gd name="connsiteX419" fmla="*/ 129661 w 2331207"/>
                <a:gd name="connsiteY419" fmla="*/ 42918 h 1640734"/>
                <a:gd name="connsiteX420" fmla="*/ 165429 w 2331207"/>
                <a:gd name="connsiteY420" fmla="*/ 133226 h 1640734"/>
                <a:gd name="connsiteX421" fmla="*/ 107305 w 2331207"/>
                <a:gd name="connsiteY421" fmla="*/ 291487 h 1640734"/>
                <a:gd name="connsiteX422" fmla="*/ 4471 w 2331207"/>
                <a:gd name="connsiteY422" fmla="*/ 381795 h 1640734"/>
                <a:gd name="connsiteX423" fmla="*/ 0 w 2331207"/>
                <a:gd name="connsiteY423" fmla="*/ 397889 h 1640734"/>
                <a:gd name="connsiteX424" fmla="*/ 293301 w 2331207"/>
                <a:gd name="connsiteY424" fmla="*/ 397889 h 1640734"/>
                <a:gd name="connsiteX425" fmla="*/ 356790 w 2331207"/>
                <a:gd name="connsiteY425" fmla="*/ 284334 h 1640734"/>
                <a:gd name="connsiteX426" fmla="*/ 334435 w 2331207"/>
                <a:gd name="connsiteY426" fmla="*/ 284334 h 1640734"/>
                <a:gd name="connsiteX427" fmla="*/ 190467 w 2331207"/>
                <a:gd name="connsiteY427" fmla="*/ 375536 h 1640734"/>
                <a:gd name="connsiteX428" fmla="*/ 161852 w 2331207"/>
                <a:gd name="connsiteY428" fmla="*/ 290593 h 1640734"/>
                <a:gd name="connsiteX429" fmla="*/ 219976 w 2331207"/>
                <a:gd name="connsiteY429" fmla="*/ 132332 h 1640734"/>
                <a:gd name="connsiteX430" fmla="*/ 322810 w 2331207"/>
                <a:gd name="connsiteY430" fmla="*/ 42024 h 1640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Lst>
              <a:rect l="l" t="t" r="r" b="b"/>
              <a:pathLst>
                <a:path w="2331207" h="1640734">
                  <a:moveTo>
                    <a:pt x="2221220" y="1391271"/>
                  </a:moveTo>
                  <a:cubicBezTo>
                    <a:pt x="2240892" y="1391271"/>
                    <a:pt x="2257882" y="1406471"/>
                    <a:pt x="2248940" y="1441342"/>
                  </a:cubicBezTo>
                  <a:lnTo>
                    <a:pt x="2158625" y="1465484"/>
                  </a:lnTo>
                  <a:cubicBezTo>
                    <a:pt x="2172932" y="1422566"/>
                    <a:pt x="2199758" y="1391271"/>
                    <a:pt x="2221220" y="1391271"/>
                  </a:cubicBezTo>
                  <a:moveTo>
                    <a:pt x="2271295" y="1537909"/>
                  </a:moveTo>
                  <a:lnTo>
                    <a:pt x="2253411" y="1537909"/>
                  </a:lnTo>
                  <a:cubicBezTo>
                    <a:pt x="2231056" y="1564733"/>
                    <a:pt x="2206018" y="1586192"/>
                    <a:pt x="2181874" y="1586192"/>
                  </a:cubicBezTo>
                  <a:cubicBezTo>
                    <a:pt x="2156836" y="1586192"/>
                    <a:pt x="2144317" y="1570992"/>
                    <a:pt x="2144317" y="1537909"/>
                  </a:cubicBezTo>
                  <a:cubicBezTo>
                    <a:pt x="2144317" y="1524497"/>
                    <a:pt x="2146106" y="1510191"/>
                    <a:pt x="2148788" y="1497673"/>
                  </a:cubicBezTo>
                  <a:lnTo>
                    <a:pt x="2295439" y="1449390"/>
                  </a:lnTo>
                  <a:cubicBezTo>
                    <a:pt x="2324054" y="1381436"/>
                    <a:pt x="2289180" y="1351929"/>
                    <a:pt x="2248940" y="1351929"/>
                  </a:cubicBezTo>
                  <a:cubicBezTo>
                    <a:pt x="2179192" y="1351929"/>
                    <a:pt x="2100501" y="1473531"/>
                    <a:pt x="2100501" y="1569203"/>
                  </a:cubicBezTo>
                  <a:cubicBezTo>
                    <a:pt x="2100501" y="1614804"/>
                    <a:pt x="2121962" y="1639840"/>
                    <a:pt x="2155942" y="1639840"/>
                  </a:cubicBezTo>
                  <a:cubicBezTo>
                    <a:pt x="2196182" y="1639840"/>
                    <a:pt x="2237315" y="1601392"/>
                    <a:pt x="2271295" y="1537909"/>
                  </a:cubicBezTo>
                  <a:moveTo>
                    <a:pt x="2248046" y="1319740"/>
                  </a:moveTo>
                  <a:lnTo>
                    <a:pt x="2331207" y="1243739"/>
                  </a:lnTo>
                  <a:lnTo>
                    <a:pt x="2331207" y="1233009"/>
                  </a:lnTo>
                  <a:lnTo>
                    <a:pt x="2275766" y="1233009"/>
                  </a:lnTo>
                  <a:lnTo>
                    <a:pt x="2226585" y="1320634"/>
                  </a:lnTo>
                  <a:lnTo>
                    <a:pt x="2248046" y="1320634"/>
                  </a:lnTo>
                  <a:close/>
                  <a:moveTo>
                    <a:pt x="1935966" y="1393059"/>
                  </a:moveTo>
                  <a:lnTo>
                    <a:pt x="1984254" y="1393059"/>
                  </a:lnTo>
                  <a:lnTo>
                    <a:pt x="1907351" y="1604075"/>
                  </a:lnTo>
                  <a:cubicBezTo>
                    <a:pt x="1900198" y="1621957"/>
                    <a:pt x="1910034" y="1639840"/>
                    <a:pt x="1928813" y="1639840"/>
                  </a:cubicBezTo>
                  <a:cubicBezTo>
                    <a:pt x="1983359" y="1639840"/>
                    <a:pt x="2048637" y="1593345"/>
                    <a:pt x="2073675" y="1527179"/>
                  </a:cubicBezTo>
                  <a:lnTo>
                    <a:pt x="2060262" y="1527179"/>
                  </a:lnTo>
                  <a:cubicBezTo>
                    <a:pt x="2040589" y="1554897"/>
                    <a:pt x="1997667" y="1585298"/>
                    <a:pt x="1965475" y="1591557"/>
                  </a:cubicBezTo>
                  <a:lnTo>
                    <a:pt x="2036118" y="1393059"/>
                  </a:lnTo>
                  <a:lnTo>
                    <a:pt x="2108549" y="1393059"/>
                  </a:lnTo>
                  <a:lnTo>
                    <a:pt x="2117491" y="1362659"/>
                  </a:lnTo>
                  <a:lnTo>
                    <a:pt x="2046848" y="1362659"/>
                  </a:lnTo>
                  <a:lnTo>
                    <a:pt x="2073675" y="1286657"/>
                  </a:lnTo>
                  <a:lnTo>
                    <a:pt x="2045954" y="1286657"/>
                  </a:lnTo>
                  <a:lnTo>
                    <a:pt x="1995878" y="1362659"/>
                  </a:lnTo>
                  <a:lnTo>
                    <a:pt x="1935966" y="1370706"/>
                  </a:lnTo>
                  <a:close/>
                  <a:moveTo>
                    <a:pt x="1885890" y="1382330"/>
                  </a:moveTo>
                  <a:cubicBezTo>
                    <a:pt x="1892150" y="1362659"/>
                    <a:pt x="1878737" y="1351929"/>
                    <a:pt x="1868900" y="1351929"/>
                  </a:cubicBezTo>
                  <a:cubicBezTo>
                    <a:pt x="1826873" y="1351929"/>
                    <a:pt x="1775903" y="1390377"/>
                    <a:pt x="1756230" y="1443131"/>
                  </a:cubicBezTo>
                  <a:lnTo>
                    <a:pt x="1769643" y="1443131"/>
                  </a:lnTo>
                  <a:cubicBezTo>
                    <a:pt x="1783056" y="1423460"/>
                    <a:pt x="1806306" y="1402001"/>
                    <a:pt x="1828661" y="1398424"/>
                  </a:cubicBezTo>
                  <a:lnTo>
                    <a:pt x="1747288" y="1609439"/>
                  </a:lnTo>
                  <a:cubicBezTo>
                    <a:pt x="1740134" y="1629110"/>
                    <a:pt x="1754441" y="1639840"/>
                    <a:pt x="1765172" y="1639840"/>
                  </a:cubicBezTo>
                  <a:cubicBezTo>
                    <a:pt x="1805411" y="1639840"/>
                    <a:pt x="1852805" y="1601392"/>
                    <a:pt x="1872477" y="1548638"/>
                  </a:cubicBezTo>
                  <a:lnTo>
                    <a:pt x="1859064" y="1548638"/>
                  </a:lnTo>
                  <a:cubicBezTo>
                    <a:pt x="1845651" y="1568309"/>
                    <a:pt x="1822401" y="1589769"/>
                    <a:pt x="1800046" y="1593345"/>
                  </a:cubicBezTo>
                  <a:close/>
                  <a:moveTo>
                    <a:pt x="1893938" y="1298281"/>
                  </a:moveTo>
                  <a:cubicBezTo>
                    <a:pt x="1911823" y="1298281"/>
                    <a:pt x="1927024" y="1283081"/>
                    <a:pt x="1927024" y="1265198"/>
                  </a:cubicBezTo>
                  <a:cubicBezTo>
                    <a:pt x="1927024" y="1247316"/>
                    <a:pt x="1911823" y="1232115"/>
                    <a:pt x="1893938" y="1232115"/>
                  </a:cubicBezTo>
                  <a:cubicBezTo>
                    <a:pt x="1884996" y="1232115"/>
                    <a:pt x="1876948" y="1235692"/>
                    <a:pt x="1870689" y="1241951"/>
                  </a:cubicBezTo>
                  <a:cubicBezTo>
                    <a:pt x="1864429" y="1248210"/>
                    <a:pt x="1860853" y="1256257"/>
                    <a:pt x="1860853" y="1265198"/>
                  </a:cubicBezTo>
                  <a:cubicBezTo>
                    <a:pt x="1860853" y="1283975"/>
                    <a:pt x="1875160" y="1298281"/>
                    <a:pt x="1893938" y="1298281"/>
                  </a:cubicBezTo>
                  <a:moveTo>
                    <a:pt x="1501380" y="1410942"/>
                  </a:moveTo>
                  <a:cubicBezTo>
                    <a:pt x="1513899" y="1410942"/>
                    <a:pt x="1521052" y="1430613"/>
                    <a:pt x="1501380" y="1474425"/>
                  </a:cubicBezTo>
                  <a:lnTo>
                    <a:pt x="1444150" y="1601392"/>
                  </a:lnTo>
                  <a:cubicBezTo>
                    <a:pt x="1433420" y="1625534"/>
                    <a:pt x="1445045" y="1640734"/>
                    <a:pt x="1468294" y="1640734"/>
                  </a:cubicBezTo>
                  <a:cubicBezTo>
                    <a:pt x="1482601" y="1640734"/>
                    <a:pt x="1488861" y="1637158"/>
                    <a:pt x="1495120" y="1621957"/>
                  </a:cubicBezTo>
                  <a:lnTo>
                    <a:pt x="1551456" y="1473531"/>
                  </a:lnTo>
                  <a:cubicBezTo>
                    <a:pt x="1577388" y="1441342"/>
                    <a:pt x="1625675" y="1407365"/>
                    <a:pt x="1647136" y="1407365"/>
                  </a:cubicBezTo>
                  <a:cubicBezTo>
                    <a:pt x="1662338" y="1407365"/>
                    <a:pt x="1660549" y="1419883"/>
                    <a:pt x="1650713" y="1439554"/>
                  </a:cubicBezTo>
                  <a:lnTo>
                    <a:pt x="1563975" y="1604969"/>
                  </a:lnTo>
                  <a:cubicBezTo>
                    <a:pt x="1555927" y="1621063"/>
                    <a:pt x="1566657" y="1640734"/>
                    <a:pt x="1585436" y="1640734"/>
                  </a:cubicBezTo>
                  <a:cubicBezTo>
                    <a:pt x="1627464" y="1640734"/>
                    <a:pt x="1678434" y="1602286"/>
                    <a:pt x="1698106" y="1549533"/>
                  </a:cubicBezTo>
                  <a:lnTo>
                    <a:pt x="1682905" y="1549533"/>
                  </a:lnTo>
                  <a:cubicBezTo>
                    <a:pt x="1669491" y="1569203"/>
                    <a:pt x="1646242" y="1590663"/>
                    <a:pt x="1623887" y="1594239"/>
                  </a:cubicBezTo>
                  <a:lnTo>
                    <a:pt x="1698106" y="1444025"/>
                  </a:lnTo>
                  <a:cubicBezTo>
                    <a:pt x="1707943" y="1425248"/>
                    <a:pt x="1712414" y="1407365"/>
                    <a:pt x="1712414" y="1393059"/>
                  </a:cubicBezTo>
                  <a:cubicBezTo>
                    <a:pt x="1712414" y="1368918"/>
                    <a:pt x="1699000" y="1352823"/>
                    <a:pt x="1673068" y="1352823"/>
                  </a:cubicBezTo>
                  <a:cubicBezTo>
                    <a:pt x="1636406" y="1352823"/>
                    <a:pt x="1605108" y="1393953"/>
                    <a:pt x="1560398" y="1444919"/>
                  </a:cubicBezTo>
                  <a:lnTo>
                    <a:pt x="1560398" y="1405577"/>
                  </a:lnTo>
                  <a:cubicBezTo>
                    <a:pt x="1560398" y="1377859"/>
                    <a:pt x="1551456" y="1352823"/>
                    <a:pt x="1526418" y="1352823"/>
                  </a:cubicBezTo>
                  <a:cubicBezTo>
                    <a:pt x="1496909" y="1352823"/>
                    <a:pt x="1470082" y="1399318"/>
                    <a:pt x="1448621" y="1444025"/>
                  </a:cubicBezTo>
                  <a:lnTo>
                    <a:pt x="1462035" y="1444025"/>
                  </a:lnTo>
                  <a:cubicBezTo>
                    <a:pt x="1477236" y="1422566"/>
                    <a:pt x="1490649" y="1410942"/>
                    <a:pt x="1501380" y="1410942"/>
                  </a:cubicBezTo>
                  <a:moveTo>
                    <a:pt x="1443256" y="1416307"/>
                  </a:moveTo>
                  <a:cubicBezTo>
                    <a:pt x="1453092" y="1381436"/>
                    <a:pt x="1447727" y="1351929"/>
                    <a:pt x="1421795" y="1351929"/>
                  </a:cubicBezTo>
                  <a:cubicBezTo>
                    <a:pt x="1388709" y="1351929"/>
                    <a:pt x="1377979" y="1374282"/>
                    <a:pt x="1345787" y="1444025"/>
                  </a:cubicBezTo>
                  <a:lnTo>
                    <a:pt x="1345787" y="1404683"/>
                  </a:lnTo>
                  <a:cubicBezTo>
                    <a:pt x="1345787" y="1376965"/>
                    <a:pt x="1336845" y="1351929"/>
                    <a:pt x="1311807" y="1351929"/>
                  </a:cubicBezTo>
                  <a:cubicBezTo>
                    <a:pt x="1282298" y="1351929"/>
                    <a:pt x="1255472" y="1398424"/>
                    <a:pt x="1234011" y="1443131"/>
                  </a:cubicBezTo>
                  <a:lnTo>
                    <a:pt x="1247424" y="1443131"/>
                  </a:lnTo>
                  <a:cubicBezTo>
                    <a:pt x="1261731" y="1422566"/>
                    <a:pt x="1275145" y="1410048"/>
                    <a:pt x="1285875" y="1410048"/>
                  </a:cubicBezTo>
                  <a:cubicBezTo>
                    <a:pt x="1298394" y="1410048"/>
                    <a:pt x="1305548" y="1429719"/>
                    <a:pt x="1285875" y="1473531"/>
                  </a:cubicBezTo>
                  <a:lnTo>
                    <a:pt x="1228646" y="1600498"/>
                  </a:lnTo>
                  <a:cubicBezTo>
                    <a:pt x="1217915" y="1624640"/>
                    <a:pt x="1229540" y="1639840"/>
                    <a:pt x="1252789" y="1639840"/>
                  </a:cubicBezTo>
                  <a:cubicBezTo>
                    <a:pt x="1267097" y="1639840"/>
                    <a:pt x="1273356" y="1636263"/>
                    <a:pt x="1279616" y="1621063"/>
                  </a:cubicBezTo>
                  <a:lnTo>
                    <a:pt x="1334162" y="1472637"/>
                  </a:lnTo>
                  <a:cubicBezTo>
                    <a:pt x="1350258" y="1452966"/>
                    <a:pt x="1364566" y="1435978"/>
                    <a:pt x="1382450" y="1417201"/>
                  </a:cubicBezTo>
                  <a:lnTo>
                    <a:pt x="1443256" y="1417201"/>
                  </a:lnTo>
                  <a:close/>
                  <a:moveTo>
                    <a:pt x="1131177" y="1391271"/>
                  </a:moveTo>
                  <a:cubicBezTo>
                    <a:pt x="1150849" y="1391271"/>
                    <a:pt x="1167839" y="1406471"/>
                    <a:pt x="1158897" y="1441342"/>
                  </a:cubicBezTo>
                  <a:lnTo>
                    <a:pt x="1068582" y="1465484"/>
                  </a:lnTo>
                  <a:cubicBezTo>
                    <a:pt x="1083783" y="1422566"/>
                    <a:pt x="1109716" y="1391271"/>
                    <a:pt x="1131177" y="1391271"/>
                  </a:cubicBezTo>
                  <a:moveTo>
                    <a:pt x="1181252" y="1537909"/>
                  </a:moveTo>
                  <a:lnTo>
                    <a:pt x="1163368" y="1537909"/>
                  </a:lnTo>
                  <a:cubicBezTo>
                    <a:pt x="1141013" y="1564733"/>
                    <a:pt x="1115975" y="1586192"/>
                    <a:pt x="1091831" y="1586192"/>
                  </a:cubicBezTo>
                  <a:cubicBezTo>
                    <a:pt x="1066793" y="1586192"/>
                    <a:pt x="1054274" y="1570992"/>
                    <a:pt x="1054274" y="1537909"/>
                  </a:cubicBezTo>
                  <a:cubicBezTo>
                    <a:pt x="1054274" y="1524497"/>
                    <a:pt x="1056063" y="1510191"/>
                    <a:pt x="1058746" y="1497673"/>
                  </a:cubicBezTo>
                  <a:lnTo>
                    <a:pt x="1205396" y="1449390"/>
                  </a:lnTo>
                  <a:cubicBezTo>
                    <a:pt x="1234011" y="1381436"/>
                    <a:pt x="1200031" y="1351929"/>
                    <a:pt x="1158897" y="1351929"/>
                  </a:cubicBezTo>
                  <a:cubicBezTo>
                    <a:pt x="1089149" y="1351929"/>
                    <a:pt x="1010458" y="1473531"/>
                    <a:pt x="1010458" y="1569203"/>
                  </a:cubicBezTo>
                  <a:cubicBezTo>
                    <a:pt x="1010458" y="1614804"/>
                    <a:pt x="1031919" y="1639840"/>
                    <a:pt x="1065899" y="1639840"/>
                  </a:cubicBezTo>
                  <a:cubicBezTo>
                    <a:pt x="1106139" y="1639840"/>
                    <a:pt x="1147272" y="1601392"/>
                    <a:pt x="1181252" y="1537909"/>
                  </a:cubicBezTo>
                  <a:moveTo>
                    <a:pt x="845923" y="1393059"/>
                  </a:moveTo>
                  <a:lnTo>
                    <a:pt x="894211" y="1393059"/>
                  </a:lnTo>
                  <a:lnTo>
                    <a:pt x="817309" y="1604075"/>
                  </a:lnTo>
                  <a:cubicBezTo>
                    <a:pt x="810155" y="1621957"/>
                    <a:pt x="819991" y="1639840"/>
                    <a:pt x="838770" y="1639840"/>
                  </a:cubicBezTo>
                  <a:cubicBezTo>
                    <a:pt x="893317" y="1639840"/>
                    <a:pt x="959488" y="1593345"/>
                    <a:pt x="983632" y="1527179"/>
                  </a:cubicBezTo>
                  <a:lnTo>
                    <a:pt x="970219" y="1527179"/>
                  </a:lnTo>
                  <a:cubicBezTo>
                    <a:pt x="950546" y="1554897"/>
                    <a:pt x="907624" y="1585298"/>
                    <a:pt x="875432" y="1591557"/>
                  </a:cubicBezTo>
                  <a:lnTo>
                    <a:pt x="946075" y="1393059"/>
                  </a:lnTo>
                  <a:lnTo>
                    <a:pt x="1018506" y="1393059"/>
                  </a:lnTo>
                  <a:lnTo>
                    <a:pt x="1027448" y="1362659"/>
                  </a:lnTo>
                  <a:lnTo>
                    <a:pt x="956805" y="1362659"/>
                  </a:lnTo>
                  <a:lnTo>
                    <a:pt x="983632" y="1286657"/>
                  </a:lnTo>
                  <a:lnTo>
                    <a:pt x="955911" y="1286657"/>
                  </a:lnTo>
                  <a:lnTo>
                    <a:pt x="905835" y="1362659"/>
                  </a:lnTo>
                  <a:lnTo>
                    <a:pt x="845923" y="1370706"/>
                  </a:lnTo>
                  <a:close/>
                  <a:moveTo>
                    <a:pt x="589285" y="1557580"/>
                  </a:moveTo>
                  <a:cubicBezTo>
                    <a:pt x="589285" y="1492308"/>
                    <a:pt x="661716" y="1403789"/>
                    <a:pt x="702850" y="1403789"/>
                  </a:cubicBezTo>
                  <a:cubicBezTo>
                    <a:pt x="711792" y="1403789"/>
                    <a:pt x="720734" y="1404683"/>
                    <a:pt x="727888" y="1407365"/>
                  </a:cubicBezTo>
                  <a:lnTo>
                    <a:pt x="685860" y="1520026"/>
                  </a:lnTo>
                  <a:cubicBezTo>
                    <a:pt x="661716" y="1549533"/>
                    <a:pt x="624159" y="1585298"/>
                    <a:pt x="606275" y="1585298"/>
                  </a:cubicBezTo>
                  <a:cubicBezTo>
                    <a:pt x="595544" y="1585298"/>
                    <a:pt x="589285" y="1577251"/>
                    <a:pt x="589285" y="1557580"/>
                  </a:cubicBezTo>
                  <a:moveTo>
                    <a:pt x="811943" y="1339411"/>
                  </a:moveTo>
                  <a:lnTo>
                    <a:pt x="789588" y="1337623"/>
                  </a:lnTo>
                  <a:lnTo>
                    <a:pt x="764550" y="1362659"/>
                  </a:lnTo>
                  <a:lnTo>
                    <a:pt x="760079" y="1362659"/>
                  </a:lnTo>
                  <a:cubicBezTo>
                    <a:pt x="653668" y="1362659"/>
                    <a:pt x="539209" y="1494990"/>
                    <a:pt x="539209" y="1599604"/>
                  </a:cubicBezTo>
                  <a:cubicBezTo>
                    <a:pt x="539209" y="1623746"/>
                    <a:pt x="552622" y="1639840"/>
                    <a:pt x="578554" y="1639840"/>
                  </a:cubicBezTo>
                  <a:cubicBezTo>
                    <a:pt x="609852" y="1639840"/>
                    <a:pt x="640255" y="1595133"/>
                    <a:pt x="675129" y="1547744"/>
                  </a:cubicBezTo>
                  <a:lnTo>
                    <a:pt x="673341" y="1564733"/>
                  </a:lnTo>
                  <a:cubicBezTo>
                    <a:pt x="668870" y="1613016"/>
                    <a:pt x="684071" y="1639840"/>
                    <a:pt x="709109" y="1639840"/>
                  </a:cubicBezTo>
                  <a:cubicBezTo>
                    <a:pt x="738618" y="1639840"/>
                    <a:pt x="765444" y="1593345"/>
                    <a:pt x="786011" y="1548638"/>
                  </a:cubicBezTo>
                  <a:lnTo>
                    <a:pt x="772598" y="1548638"/>
                  </a:lnTo>
                  <a:cubicBezTo>
                    <a:pt x="758291" y="1569203"/>
                    <a:pt x="744878" y="1581721"/>
                    <a:pt x="734147" y="1581721"/>
                  </a:cubicBezTo>
                  <a:cubicBezTo>
                    <a:pt x="723416" y="1581721"/>
                    <a:pt x="715369" y="1561156"/>
                    <a:pt x="734147" y="1518238"/>
                  </a:cubicBezTo>
                  <a:close/>
                  <a:moveTo>
                    <a:pt x="583920" y="1416307"/>
                  </a:moveTo>
                  <a:cubicBezTo>
                    <a:pt x="593756" y="1381436"/>
                    <a:pt x="588391" y="1351929"/>
                    <a:pt x="562459" y="1351929"/>
                  </a:cubicBezTo>
                  <a:cubicBezTo>
                    <a:pt x="529373" y="1351929"/>
                    <a:pt x="518642" y="1374282"/>
                    <a:pt x="486451" y="1444025"/>
                  </a:cubicBezTo>
                  <a:lnTo>
                    <a:pt x="486451" y="1404683"/>
                  </a:lnTo>
                  <a:cubicBezTo>
                    <a:pt x="486451" y="1376965"/>
                    <a:pt x="477509" y="1351929"/>
                    <a:pt x="451576" y="1351929"/>
                  </a:cubicBezTo>
                  <a:cubicBezTo>
                    <a:pt x="422067" y="1351929"/>
                    <a:pt x="395241" y="1398424"/>
                    <a:pt x="374674" y="1443131"/>
                  </a:cubicBezTo>
                  <a:lnTo>
                    <a:pt x="388087" y="1443131"/>
                  </a:lnTo>
                  <a:cubicBezTo>
                    <a:pt x="402395" y="1422566"/>
                    <a:pt x="415808" y="1410048"/>
                    <a:pt x="426539" y="1410048"/>
                  </a:cubicBezTo>
                  <a:cubicBezTo>
                    <a:pt x="439057" y="1410048"/>
                    <a:pt x="446211" y="1429719"/>
                    <a:pt x="426539" y="1473531"/>
                  </a:cubicBezTo>
                  <a:lnTo>
                    <a:pt x="368415" y="1601392"/>
                  </a:lnTo>
                  <a:cubicBezTo>
                    <a:pt x="357684" y="1625534"/>
                    <a:pt x="369309" y="1640734"/>
                    <a:pt x="392559" y="1640734"/>
                  </a:cubicBezTo>
                  <a:cubicBezTo>
                    <a:pt x="406866" y="1640734"/>
                    <a:pt x="413125" y="1637158"/>
                    <a:pt x="419385" y="1621957"/>
                  </a:cubicBezTo>
                  <a:lnTo>
                    <a:pt x="475720" y="1472637"/>
                  </a:lnTo>
                  <a:cubicBezTo>
                    <a:pt x="491816" y="1452966"/>
                    <a:pt x="506123" y="1435978"/>
                    <a:pt x="524007" y="1417201"/>
                  </a:cubicBezTo>
                  <a:lnTo>
                    <a:pt x="583920" y="1417201"/>
                  </a:lnTo>
                  <a:close/>
                  <a:moveTo>
                    <a:pt x="209245" y="1630004"/>
                  </a:moveTo>
                  <a:lnTo>
                    <a:pt x="214611" y="1613910"/>
                  </a:lnTo>
                  <a:cubicBezTo>
                    <a:pt x="143968" y="1600498"/>
                    <a:pt x="135026" y="1600498"/>
                    <a:pt x="163641" y="1523603"/>
                  </a:cubicBezTo>
                  <a:lnTo>
                    <a:pt x="190467" y="1451178"/>
                  </a:lnTo>
                  <a:lnTo>
                    <a:pt x="246802" y="1451178"/>
                  </a:lnTo>
                  <a:cubicBezTo>
                    <a:pt x="281676" y="1451178"/>
                    <a:pt x="282571" y="1466378"/>
                    <a:pt x="277205" y="1504826"/>
                  </a:cubicBezTo>
                  <a:lnTo>
                    <a:pt x="297772" y="1504826"/>
                  </a:lnTo>
                  <a:lnTo>
                    <a:pt x="344271" y="1376965"/>
                  </a:lnTo>
                  <a:lnTo>
                    <a:pt x="323704" y="1376965"/>
                  </a:lnTo>
                  <a:cubicBezTo>
                    <a:pt x="305820" y="1407365"/>
                    <a:pt x="292407" y="1430613"/>
                    <a:pt x="253956" y="1430613"/>
                  </a:cubicBezTo>
                  <a:lnTo>
                    <a:pt x="197621" y="1430613"/>
                  </a:lnTo>
                  <a:lnTo>
                    <a:pt x="236072" y="1325999"/>
                  </a:lnTo>
                  <a:cubicBezTo>
                    <a:pt x="249485" y="1288446"/>
                    <a:pt x="255744" y="1281293"/>
                    <a:pt x="304032" y="1281293"/>
                  </a:cubicBezTo>
                  <a:lnTo>
                    <a:pt x="316551" y="1281293"/>
                  </a:lnTo>
                  <a:cubicBezTo>
                    <a:pt x="365732" y="1281293"/>
                    <a:pt x="371992" y="1294705"/>
                    <a:pt x="371992" y="1346564"/>
                  </a:cubicBezTo>
                  <a:lnTo>
                    <a:pt x="391664" y="1346564"/>
                  </a:lnTo>
                  <a:lnTo>
                    <a:pt x="407760" y="1259833"/>
                  </a:lnTo>
                  <a:lnTo>
                    <a:pt x="135026" y="1259833"/>
                  </a:lnTo>
                  <a:lnTo>
                    <a:pt x="129661" y="1275928"/>
                  </a:lnTo>
                  <a:cubicBezTo>
                    <a:pt x="185996" y="1287552"/>
                    <a:pt x="191361" y="1292916"/>
                    <a:pt x="165429" y="1366235"/>
                  </a:cubicBezTo>
                  <a:lnTo>
                    <a:pt x="107305" y="1524497"/>
                  </a:lnTo>
                  <a:cubicBezTo>
                    <a:pt x="80479" y="1596922"/>
                    <a:pt x="69748" y="1603181"/>
                    <a:pt x="4471" y="1614804"/>
                  </a:cubicBezTo>
                  <a:lnTo>
                    <a:pt x="0" y="1630899"/>
                  </a:lnTo>
                  <a:lnTo>
                    <a:pt x="209245" y="1630899"/>
                  </a:lnTo>
                  <a:close/>
                  <a:moveTo>
                    <a:pt x="1562186" y="775213"/>
                  </a:moveTo>
                  <a:cubicBezTo>
                    <a:pt x="1581859" y="775213"/>
                    <a:pt x="1598849" y="790414"/>
                    <a:pt x="1589907" y="825285"/>
                  </a:cubicBezTo>
                  <a:lnTo>
                    <a:pt x="1499591" y="849426"/>
                  </a:lnTo>
                  <a:cubicBezTo>
                    <a:pt x="1513899" y="806508"/>
                    <a:pt x="1540725" y="775213"/>
                    <a:pt x="1562186" y="775213"/>
                  </a:cubicBezTo>
                  <a:moveTo>
                    <a:pt x="1612262" y="921851"/>
                  </a:moveTo>
                  <a:lnTo>
                    <a:pt x="1594378" y="921851"/>
                  </a:lnTo>
                  <a:cubicBezTo>
                    <a:pt x="1572022" y="948675"/>
                    <a:pt x="1546985" y="970134"/>
                    <a:pt x="1522841" y="970134"/>
                  </a:cubicBezTo>
                  <a:cubicBezTo>
                    <a:pt x="1497803" y="970134"/>
                    <a:pt x="1485284" y="954934"/>
                    <a:pt x="1485284" y="921851"/>
                  </a:cubicBezTo>
                  <a:cubicBezTo>
                    <a:pt x="1485284" y="908439"/>
                    <a:pt x="1487072" y="894133"/>
                    <a:pt x="1489755" y="881615"/>
                  </a:cubicBezTo>
                  <a:lnTo>
                    <a:pt x="1636406" y="833332"/>
                  </a:lnTo>
                  <a:cubicBezTo>
                    <a:pt x="1665020" y="765378"/>
                    <a:pt x="1630146" y="735871"/>
                    <a:pt x="1589907" y="735871"/>
                  </a:cubicBezTo>
                  <a:cubicBezTo>
                    <a:pt x="1520158" y="735871"/>
                    <a:pt x="1441468" y="857474"/>
                    <a:pt x="1441468" y="953146"/>
                  </a:cubicBezTo>
                  <a:cubicBezTo>
                    <a:pt x="1441468" y="998747"/>
                    <a:pt x="1462929" y="1023782"/>
                    <a:pt x="1496909" y="1023782"/>
                  </a:cubicBezTo>
                  <a:cubicBezTo>
                    <a:pt x="1537148" y="1024676"/>
                    <a:pt x="1578282" y="985335"/>
                    <a:pt x="1612262" y="921851"/>
                  </a:cubicBezTo>
                  <a:moveTo>
                    <a:pt x="1589012" y="703683"/>
                  </a:moveTo>
                  <a:lnTo>
                    <a:pt x="1672174" y="627681"/>
                  </a:lnTo>
                  <a:lnTo>
                    <a:pt x="1672174" y="616952"/>
                  </a:lnTo>
                  <a:lnTo>
                    <a:pt x="1616733" y="616952"/>
                  </a:lnTo>
                  <a:lnTo>
                    <a:pt x="1567551" y="704577"/>
                  </a:lnTo>
                  <a:lnTo>
                    <a:pt x="1589012" y="704577"/>
                  </a:lnTo>
                  <a:close/>
                  <a:moveTo>
                    <a:pt x="1276933" y="777002"/>
                  </a:moveTo>
                  <a:lnTo>
                    <a:pt x="1325220" y="777002"/>
                  </a:lnTo>
                  <a:lnTo>
                    <a:pt x="1248318" y="988017"/>
                  </a:lnTo>
                  <a:cubicBezTo>
                    <a:pt x="1241165" y="1005900"/>
                    <a:pt x="1251001" y="1023782"/>
                    <a:pt x="1269779" y="1023782"/>
                  </a:cubicBezTo>
                  <a:cubicBezTo>
                    <a:pt x="1324326" y="1023782"/>
                    <a:pt x="1389603" y="977287"/>
                    <a:pt x="1414641" y="911122"/>
                  </a:cubicBezTo>
                  <a:lnTo>
                    <a:pt x="1401228" y="911122"/>
                  </a:lnTo>
                  <a:cubicBezTo>
                    <a:pt x="1381556" y="938840"/>
                    <a:pt x="1338633" y="969240"/>
                    <a:pt x="1306442" y="975499"/>
                  </a:cubicBezTo>
                  <a:lnTo>
                    <a:pt x="1377085" y="777002"/>
                  </a:lnTo>
                  <a:lnTo>
                    <a:pt x="1449516" y="777002"/>
                  </a:lnTo>
                  <a:lnTo>
                    <a:pt x="1458458" y="746601"/>
                  </a:lnTo>
                  <a:lnTo>
                    <a:pt x="1387815" y="746601"/>
                  </a:lnTo>
                  <a:lnTo>
                    <a:pt x="1414641" y="670600"/>
                  </a:lnTo>
                  <a:lnTo>
                    <a:pt x="1386921" y="670600"/>
                  </a:lnTo>
                  <a:lnTo>
                    <a:pt x="1336845" y="746601"/>
                  </a:lnTo>
                  <a:lnTo>
                    <a:pt x="1276933" y="755542"/>
                  </a:lnTo>
                  <a:close/>
                  <a:moveTo>
                    <a:pt x="1226857" y="767166"/>
                  </a:moveTo>
                  <a:cubicBezTo>
                    <a:pt x="1233117" y="747495"/>
                    <a:pt x="1219703" y="736766"/>
                    <a:pt x="1208973" y="736766"/>
                  </a:cubicBezTo>
                  <a:cubicBezTo>
                    <a:pt x="1166945" y="736766"/>
                    <a:pt x="1115975" y="775213"/>
                    <a:pt x="1096302" y="827967"/>
                  </a:cubicBezTo>
                  <a:lnTo>
                    <a:pt x="1109716" y="827967"/>
                  </a:lnTo>
                  <a:cubicBezTo>
                    <a:pt x="1123129" y="808296"/>
                    <a:pt x="1146378" y="786837"/>
                    <a:pt x="1168733" y="783261"/>
                  </a:cubicBezTo>
                  <a:lnTo>
                    <a:pt x="1087360" y="994276"/>
                  </a:lnTo>
                  <a:cubicBezTo>
                    <a:pt x="1080207" y="1013947"/>
                    <a:pt x="1094514" y="1024676"/>
                    <a:pt x="1105244" y="1024676"/>
                  </a:cubicBezTo>
                  <a:cubicBezTo>
                    <a:pt x="1145484" y="1024676"/>
                    <a:pt x="1192877" y="986229"/>
                    <a:pt x="1212550" y="933475"/>
                  </a:cubicBezTo>
                  <a:lnTo>
                    <a:pt x="1199137" y="933475"/>
                  </a:lnTo>
                  <a:cubicBezTo>
                    <a:pt x="1185723" y="953146"/>
                    <a:pt x="1162474" y="974605"/>
                    <a:pt x="1140119" y="978182"/>
                  </a:cubicBezTo>
                  <a:close/>
                  <a:moveTo>
                    <a:pt x="1234905" y="683118"/>
                  </a:moveTo>
                  <a:cubicBezTo>
                    <a:pt x="1252789" y="683118"/>
                    <a:pt x="1267991" y="667917"/>
                    <a:pt x="1267991" y="650035"/>
                  </a:cubicBezTo>
                  <a:cubicBezTo>
                    <a:pt x="1267991" y="632152"/>
                    <a:pt x="1252789" y="616952"/>
                    <a:pt x="1234905" y="616952"/>
                  </a:cubicBezTo>
                  <a:cubicBezTo>
                    <a:pt x="1223280" y="616952"/>
                    <a:pt x="1212550" y="623211"/>
                    <a:pt x="1206290" y="633046"/>
                  </a:cubicBezTo>
                  <a:cubicBezTo>
                    <a:pt x="1200031" y="642882"/>
                    <a:pt x="1200031" y="656294"/>
                    <a:pt x="1206290" y="667023"/>
                  </a:cubicBezTo>
                  <a:cubicBezTo>
                    <a:pt x="1212550" y="676859"/>
                    <a:pt x="1223280" y="684012"/>
                    <a:pt x="1234905" y="683118"/>
                  </a:cubicBezTo>
                  <a:moveTo>
                    <a:pt x="975584" y="978182"/>
                  </a:moveTo>
                  <a:lnTo>
                    <a:pt x="1109716" y="622317"/>
                  </a:lnTo>
                  <a:lnTo>
                    <a:pt x="1105244" y="616058"/>
                  </a:lnTo>
                  <a:lnTo>
                    <a:pt x="1012247" y="626787"/>
                  </a:lnTo>
                  <a:lnTo>
                    <a:pt x="1012247" y="637517"/>
                  </a:lnTo>
                  <a:lnTo>
                    <a:pt x="1030131" y="650929"/>
                  </a:lnTo>
                  <a:cubicBezTo>
                    <a:pt x="1046227" y="663447"/>
                    <a:pt x="1040861" y="675070"/>
                    <a:pt x="1026554" y="715306"/>
                  </a:cubicBezTo>
                  <a:lnTo>
                    <a:pt x="924614" y="987123"/>
                  </a:lnTo>
                  <a:cubicBezTo>
                    <a:pt x="915672" y="1003217"/>
                    <a:pt x="927297" y="1022888"/>
                    <a:pt x="946075" y="1022888"/>
                  </a:cubicBezTo>
                  <a:cubicBezTo>
                    <a:pt x="988103" y="1022888"/>
                    <a:pt x="1033708" y="984440"/>
                    <a:pt x="1053380" y="931687"/>
                  </a:cubicBezTo>
                  <a:lnTo>
                    <a:pt x="1039967" y="931687"/>
                  </a:lnTo>
                  <a:cubicBezTo>
                    <a:pt x="1025660" y="952252"/>
                    <a:pt x="997045" y="973711"/>
                    <a:pt x="975584" y="978182"/>
                  </a:cubicBezTo>
                  <a:moveTo>
                    <a:pt x="701955" y="941522"/>
                  </a:moveTo>
                  <a:cubicBezTo>
                    <a:pt x="701955" y="876250"/>
                    <a:pt x="774387" y="787731"/>
                    <a:pt x="815520" y="787731"/>
                  </a:cubicBezTo>
                  <a:cubicBezTo>
                    <a:pt x="824462" y="787731"/>
                    <a:pt x="832510" y="788625"/>
                    <a:pt x="840558" y="791308"/>
                  </a:cubicBezTo>
                  <a:lnTo>
                    <a:pt x="797636" y="903968"/>
                  </a:lnTo>
                  <a:cubicBezTo>
                    <a:pt x="773492" y="933475"/>
                    <a:pt x="735935" y="969240"/>
                    <a:pt x="718051" y="969240"/>
                  </a:cubicBezTo>
                  <a:cubicBezTo>
                    <a:pt x="708215" y="970134"/>
                    <a:pt x="701955" y="961193"/>
                    <a:pt x="701955" y="941522"/>
                  </a:cubicBezTo>
                  <a:moveTo>
                    <a:pt x="924614" y="724248"/>
                  </a:moveTo>
                  <a:lnTo>
                    <a:pt x="902259" y="722459"/>
                  </a:lnTo>
                  <a:lnTo>
                    <a:pt x="877221" y="747495"/>
                  </a:lnTo>
                  <a:lnTo>
                    <a:pt x="872750" y="747495"/>
                  </a:lnTo>
                  <a:cubicBezTo>
                    <a:pt x="766339" y="747495"/>
                    <a:pt x="651880" y="879827"/>
                    <a:pt x="651880" y="984440"/>
                  </a:cubicBezTo>
                  <a:cubicBezTo>
                    <a:pt x="651880" y="1008582"/>
                    <a:pt x="665293" y="1024676"/>
                    <a:pt x="691225" y="1024676"/>
                  </a:cubicBezTo>
                  <a:cubicBezTo>
                    <a:pt x="722522" y="1024676"/>
                    <a:pt x="752925" y="979970"/>
                    <a:pt x="787800" y="932581"/>
                  </a:cubicBezTo>
                  <a:lnTo>
                    <a:pt x="786011" y="949569"/>
                  </a:lnTo>
                  <a:cubicBezTo>
                    <a:pt x="781540" y="997852"/>
                    <a:pt x="796742" y="1024676"/>
                    <a:pt x="821780" y="1024676"/>
                  </a:cubicBezTo>
                  <a:cubicBezTo>
                    <a:pt x="851289" y="1024676"/>
                    <a:pt x="878115" y="978182"/>
                    <a:pt x="898682" y="933475"/>
                  </a:cubicBezTo>
                  <a:lnTo>
                    <a:pt x="885269" y="933475"/>
                  </a:lnTo>
                  <a:cubicBezTo>
                    <a:pt x="870961" y="954040"/>
                    <a:pt x="857548" y="966558"/>
                    <a:pt x="846818" y="966558"/>
                  </a:cubicBezTo>
                  <a:cubicBezTo>
                    <a:pt x="836087" y="966558"/>
                    <a:pt x="828039" y="945993"/>
                    <a:pt x="846818" y="903968"/>
                  </a:cubicBezTo>
                  <a:close/>
                  <a:moveTo>
                    <a:pt x="406866" y="1075642"/>
                  </a:moveTo>
                  <a:cubicBezTo>
                    <a:pt x="406866" y="1047924"/>
                    <a:pt x="433692" y="1030041"/>
                    <a:pt x="472143" y="1014841"/>
                  </a:cubicBezTo>
                  <a:cubicBezTo>
                    <a:pt x="484662" y="1021100"/>
                    <a:pt x="504335" y="1028253"/>
                    <a:pt x="529373" y="1036300"/>
                  </a:cubicBezTo>
                  <a:cubicBezTo>
                    <a:pt x="569612" y="1049712"/>
                    <a:pt x="584814" y="1055077"/>
                    <a:pt x="584814" y="1066701"/>
                  </a:cubicBezTo>
                  <a:cubicBezTo>
                    <a:pt x="584814" y="1092631"/>
                    <a:pt x="548151" y="1112301"/>
                    <a:pt x="481085" y="1112301"/>
                  </a:cubicBezTo>
                  <a:cubicBezTo>
                    <a:pt x="431010" y="1113196"/>
                    <a:pt x="406866" y="1102466"/>
                    <a:pt x="406866" y="1075642"/>
                  </a:cubicBezTo>
                  <a:moveTo>
                    <a:pt x="516854" y="904863"/>
                  </a:moveTo>
                  <a:cubicBezTo>
                    <a:pt x="498970" y="904863"/>
                    <a:pt x="492710" y="889662"/>
                    <a:pt x="492710" y="872674"/>
                  </a:cubicBezTo>
                  <a:cubicBezTo>
                    <a:pt x="492710" y="819920"/>
                    <a:pt x="517748" y="756437"/>
                    <a:pt x="557988" y="756437"/>
                  </a:cubicBezTo>
                  <a:cubicBezTo>
                    <a:pt x="575872" y="756437"/>
                    <a:pt x="582131" y="771637"/>
                    <a:pt x="582131" y="788625"/>
                  </a:cubicBezTo>
                  <a:cubicBezTo>
                    <a:pt x="582131" y="840485"/>
                    <a:pt x="556199" y="904863"/>
                    <a:pt x="516854" y="904863"/>
                  </a:cubicBezTo>
                  <a:moveTo>
                    <a:pt x="631313" y="1049712"/>
                  </a:moveTo>
                  <a:cubicBezTo>
                    <a:pt x="631313" y="1015735"/>
                    <a:pt x="600910" y="1003217"/>
                    <a:pt x="551728" y="988911"/>
                  </a:cubicBezTo>
                  <a:cubicBezTo>
                    <a:pt x="509700" y="976393"/>
                    <a:pt x="490027" y="972817"/>
                    <a:pt x="490027" y="958511"/>
                  </a:cubicBezTo>
                  <a:cubicBezTo>
                    <a:pt x="490027" y="947781"/>
                    <a:pt x="498970" y="934369"/>
                    <a:pt x="516854" y="924534"/>
                  </a:cubicBezTo>
                  <a:cubicBezTo>
                    <a:pt x="586602" y="920957"/>
                    <a:pt x="630419" y="858368"/>
                    <a:pt x="630419" y="802931"/>
                  </a:cubicBezTo>
                  <a:cubicBezTo>
                    <a:pt x="630419" y="793096"/>
                    <a:pt x="628630" y="784155"/>
                    <a:pt x="625948" y="776107"/>
                  </a:cubicBezTo>
                  <a:lnTo>
                    <a:pt x="673341" y="776107"/>
                  </a:lnTo>
                  <a:lnTo>
                    <a:pt x="682283" y="745707"/>
                  </a:lnTo>
                  <a:lnTo>
                    <a:pt x="601804" y="745707"/>
                  </a:lnTo>
                  <a:cubicBezTo>
                    <a:pt x="591073" y="738554"/>
                    <a:pt x="577660" y="734977"/>
                    <a:pt x="562459" y="734977"/>
                  </a:cubicBezTo>
                  <a:cubicBezTo>
                    <a:pt x="489133" y="734977"/>
                    <a:pt x="441740" y="799355"/>
                    <a:pt x="441740" y="856579"/>
                  </a:cubicBezTo>
                  <a:cubicBezTo>
                    <a:pt x="441740" y="893239"/>
                    <a:pt x="463201" y="918275"/>
                    <a:pt x="497181" y="922745"/>
                  </a:cubicBezTo>
                  <a:cubicBezTo>
                    <a:pt x="463201" y="938840"/>
                    <a:pt x="443529" y="955828"/>
                    <a:pt x="443529" y="977287"/>
                  </a:cubicBezTo>
                  <a:cubicBezTo>
                    <a:pt x="443529" y="989805"/>
                    <a:pt x="448000" y="998747"/>
                    <a:pt x="458730" y="1006794"/>
                  </a:cubicBezTo>
                  <a:cubicBezTo>
                    <a:pt x="380040" y="1030041"/>
                    <a:pt x="347848" y="1059548"/>
                    <a:pt x="347848" y="1093525"/>
                  </a:cubicBezTo>
                  <a:cubicBezTo>
                    <a:pt x="347848" y="1130184"/>
                    <a:pt x="396135" y="1145384"/>
                    <a:pt x="453365" y="1145384"/>
                  </a:cubicBezTo>
                  <a:cubicBezTo>
                    <a:pt x="549940" y="1146279"/>
                    <a:pt x="631313" y="1093525"/>
                    <a:pt x="631313" y="1049712"/>
                  </a:cubicBezTo>
                  <a:moveTo>
                    <a:pt x="266475" y="835120"/>
                  </a:moveTo>
                  <a:cubicBezTo>
                    <a:pt x="301349" y="835120"/>
                    <a:pt x="302243" y="850321"/>
                    <a:pt x="296878" y="888768"/>
                  </a:cubicBezTo>
                  <a:lnTo>
                    <a:pt x="317445" y="888768"/>
                  </a:lnTo>
                  <a:lnTo>
                    <a:pt x="363944" y="760907"/>
                  </a:lnTo>
                  <a:lnTo>
                    <a:pt x="343377" y="760907"/>
                  </a:lnTo>
                  <a:cubicBezTo>
                    <a:pt x="325493" y="791308"/>
                    <a:pt x="312080" y="814555"/>
                    <a:pt x="273628" y="814555"/>
                  </a:cubicBezTo>
                  <a:lnTo>
                    <a:pt x="195832" y="814555"/>
                  </a:lnTo>
                  <a:lnTo>
                    <a:pt x="234283" y="709942"/>
                  </a:lnTo>
                  <a:cubicBezTo>
                    <a:pt x="247696" y="672388"/>
                    <a:pt x="254850" y="665235"/>
                    <a:pt x="302243" y="665235"/>
                  </a:cubicBezTo>
                  <a:lnTo>
                    <a:pt x="336223" y="665235"/>
                  </a:lnTo>
                  <a:cubicBezTo>
                    <a:pt x="385405" y="665235"/>
                    <a:pt x="391664" y="678647"/>
                    <a:pt x="391664" y="730507"/>
                  </a:cubicBezTo>
                  <a:lnTo>
                    <a:pt x="411337" y="730507"/>
                  </a:lnTo>
                  <a:lnTo>
                    <a:pt x="427433" y="643776"/>
                  </a:lnTo>
                  <a:lnTo>
                    <a:pt x="135026" y="643776"/>
                  </a:lnTo>
                  <a:lnTo>
                    <a:pt x="129661" y="659870"/>
                  </a:lnTo>
                  <a:cubicBezTo>
                    <a:pt x="185996" y="671494"/>
                    <a:pt x="191361" y="676859"/>
                    <a:pt x="165429" y="750178"/>
                  </a:cubicBezTo>
                  <a:lnTo>
                    <a:pt x="107305" y="908439"/>
                  </a:lnTo>
                  <a:cubicBezTo>
                    <a:pt x="80479" y="980864"/>
                    <a:pt x="69748" y="987123"/>
                    <a:pt x="4471" y="998747"/>
                  </a:cubicBezTo>
                  <a:lnTo>
                    <a:pt x="0" y="1014841"/>
                  </a:lnTo>
                  <a:lnTo>
                    <a:pt x="325493" y="1014841"/>
                  </a:lnTo>
                  <a:lnTo>
                    <a:pt x="383616" y="922745"/>
                  </a:lnTo>
                  <a:lnTo>
                    <a:pt x="361261" y="922745"/>
                  </a:lnTo>
                  <a:cubicBezTo>
                    <a:pt x="323704" y="960299"/>
                    <a:pt x="285253" y="993382"/>
                    <a:pt x="212822" y="993382"/>
                  </a:cubicBezTo>
                  <a:cubicBezTo>
                    <a:pt x="126084" y="993382"/>
                    <a:pt x="134132" y="988911"/>
                    <a:pt x="162746" y="908439"/>
                  </a:cubicBezTo>
                  <a:lnTo>
                    <a:pt x="189573" y="836014"/>
                  </a:lnTo>
                  <a:lnTo>
                    <a:pt x="266475" y="836014"/>
                  </a:lnTo>
                  <a:close/>
                  <a:moveTo>
                    <a:pt x="308503" y="616952"/>
                  </a:moveTo>
                  <a:lnTo>
                    <a:pt x="391664" y="556151"/>
                  </a:lnTo>
                  <a:lnTo>
                    <a:pt x="391664" y="545421"/>
                  </a:lnTo>
                  <a:lnTo>
                    <a:pt x="336223" y="545421"/>
                  </a:lnTo>
                  <a:lnTo>
                    <a:pt x="287042" y="616952"/>
                  </a:lnTo>
                  <a:close/>
                  <a:moveTo>
                    <a:pt x="1551456" y="160050"/>
                  </a:moveTo>
                  <a:cubicBezTo>
                    <a:pt x="1571128" y="160050"/>
                    <a:pt x="1588118" y="175250"/>
                    <a:pt x="1579176" y="210121"/>
                  </a:cubicBezTo>
                  <a:lnTo>
                    <a:pt x="1488861" y="234263"/>
                  </a:lnTo>
                  <a:cubicBezTo>
                    <a:pt x="1503168" y="190450"/>
                    <a:pt x="1529995" y="160050"/>
                    <a:pt x="1551456" y="160050"/>
                  </a:cubicBezTo>
                  <a:moveTo>
                    <a:pt x="1601531" y="306688"/>
                  </a:moveTo>
                  <a:lnTo>
                    <a:pt x="1583647" y="306688"/>
                  </a:lnTo>
                  <a:cubicBezTo>
                    <a:pt x="1561292" y="333512"/>
                    <a:pt x="1536254" y="354971"/>
                    <a:pt x="1512110" y="354971"/>
                  </a:cubicBezTo>
                  <a:cubicBezTo>
                    <a:pt x="1487072" y="354971"/>
                    <a:pt x="1474554" y="339771"/>
                    <a:pt x="1474554" y="306688"/>
                  </a:cubicBezTo>
                  <a:cubicBezTo>
                    <a:pt x="1474554" y="293276"/>
                    <a:pt x="1476342" y="278970"/>
                    <a:pt x="1479025" y="266452"/>
                  </a:cubicBezTo>
                  <a:lnTo>
                    <a:pt x="1625675" y="218168"/>
                  </a:lnTo>
                  <a:cubicBezTo>
                    <a:pt x="1654290" y="150214"/>
                    <a:pt x="1619416" y="120708"/>
                    <a:pt x="1579176" y="120708"/>
                  </a:cubicBezTo>
                  <a:cubicBezTo>
                    <a:pt x="1509428" y="120708"/>
                    <a:pt x="1430737" y="242310"/>
                    <a:pt x="1430737" y="337982"/>
                  </a:cubicBezTo>
                  <a:cubicBezTo>
                    <a:pt x="1430737" y="383583"/>
                    <a:pt x="1452198" y="408619"/>
                    <a:pt x="1486178" y="408619"/>
                  </a:cubicBezTo>
                  <a:cubicBezTo>
                    <a:pt x="1526418" y="408619"/>
                    <a:pt x="1567551" y="370171"/>
                    <a:pt x="1601531" y="306688"/>
                  </a:cubicBezTo>
                  <a:moveTo>
                    <a:pt x="1578282" y="88519"/>
                  </a:moveTo>
                  <a:lnTo>
                    <a:pt x="1661444" y="12518"/>
                  </a:lnTo>
                  <a:lnTo>
                    <a:pt x="1661444" y="1788"/>
                  </a:lnTo>
                  <a:lnTo>
                    <a:pt x="1606002" y="1788"/>
                  </a:lnTo>
                  <a:lnTo>
                    <a:pt x="1556821" y="89413"/>
                  </a:lnTo>
                  <a:lnTo>
                    <a:pt x="1578282" y="89413"/>
                  </a:lnTo>
                  <a:close/>
                  <a:moveTo>
                    <a:pt x="1266202" y="160944"/>
                  </a:moveTo>
                  <a:lnTo>
                    <a:pt x="1315384" y="160944"/>
                  </a:lnTo>
                  <a:lnTo>
                    <a:pt x="1238482" y="371959"/>
                  </a:lnTo>
                  <a:cubicBezTo>
                    <a:pt x="1231328" y="389842"/>
                    <a:pt x="1241165" y="407725"/>
                    <a:pt x="1259943" y="407725"/>
                  </a:cubicBezTo>
                  <a:cubicBezTo>
                    <a:pt x="1314490" y="407725"/>
                    <a:pt x="1380661" y="361230"/>
                    <a:pt x="1404805" y="295064"/>
                  </a:cubicBezTo>
                  <a:lnTo>
                    <a:pt x="1391392" y="295064"/>
                  </a:lnTo>
                  <a:cubicBezTo>
                    <a:pt x="1371719" y="322782"/>
                    <a:pt x="1328797" y="353183"/>
                    <a:pt x="1296606" y="359441"/>
                  </a:cubicBezTo>
                  <a:lnTo>
                    <a:pt x="1367248" y="160944"/>
                  </a:lnTo>
                  <a:lnTo>
                    <a:pt x="1439679" y="160944"/>
                  </a:lnTo>
                  <a:lnTo>
                    <a:pt x="1448621" y="130543"/>
                  </a:lnTo>
                  <a:lnTo>
                    <a:pt x="1377979" y="130543"/>
                  </a:lnTo>
                  <a:lnTo>
                    <a:pt x="1404805" y="54542"/>
                  </a:lnTo>
                  <a:lnTo>
                    <a:pt x="1377085" y="54542"/>
                  </a:lnTo>
                  <a:lnTo>
                    <a:pt x="1327009" y="130543"/>
                  </a:lnTo>
                  <a:lnTo>
                    <a:pt x="1267097" y="138591"/>
                  </a:lnTo>
                  <a:lnTo>
                    <a:pt x="1267097" y="160944"/>
                  </a:lnTo>
                  <a:close/>
                  <a:moveTo>
                    <a:pt x="1241165" y="185086"/>
                  </a:moveTo>
                  <a:cubicBezTo>
                    <a:pt x="1251001" y="150214"/>
                    <a:pt x="1245636" y="120708"/>
                    <a:pt x="1219703" y="120708"/>
                  </a:cubicBezTo>
                  <a:cubicBezTo>
                    <a:pt x="1186618" y="120708"/>
                    <a:pt x="1175887" y="143061"/>
                    <a:pt x="1143696" y="212804"/>
                  </a:cubicBezTo>
                  <a:lnTo>
                    <a:pt x="1143696" y="173462"/>
                  </a:lnTo>
                  <a:cubicBezTo>
                    <a:pt x="1143696" y="145744"/>
                    <a:pt x="1134753" y="120708"/>
                    <a:pt x="1109716" y="120708"/>
                  </a:cubicBezTo>
                  <a:cubicBezTo>
                    <a:pt x="1080207" y="120708"/>
                    <a:pt x="1053380" y="167203"/>
                    <a:pt x="1031919" y="211910"/>
                  </a:cubicBezTo>
                  <a:lnTo>
                    <a:pt x="1045332" y="211910"/>
                  </a:lnTo>
                  <a:cubicBezTo>
                    <a:pt x="1059640" y="191344"/>
                    <a:pt x="1073053" y="178827"/>
                    <a:pt x="1083783" y="178827"/>
                  </a:cubicBezTo>
                  <a:cubicBezTo>
                    <a:pt x="1096302" y="178827"/>
                    <a:pt x="1103456" y="198498"/>
                    <a:pt x="1083783" y="242310"/>
                  </a:cubicBezTo>
                  <a:lnTo>
                    <a:pt x="1026554" y="369277"/>
                  </a:lnTo>
                  <a:cubicBezTo>
                    <a:pt x="1015823" y="393419"/>
                    <a:pt x="1027448" y="408619"/>
                    <a:pt x="1050698" y="408619"/>
                  </a:cubicBezTo>
                  <a:cubicBezTo>
                    <a:pt x="1065005" y="408619"/>
                    <a:pt x="1071264" y="405042"/>
                    <a:pt x="1077524" y="389842"/>
                  </a:cubicBezTo>
                  <a:lnTo>
                    <a:pt x="1133859" y="241416"/>
                  </a:lnTo>
                  <a:cubicBezTo>
                    <a:pt x="1149955" y="221745"/>
                    <a:pt x="1164262" y="204756"/>
                    <a:pt x="1182147" y="185980"/>
                  </a:cubicBezTo>
                  <a:lnTo>
                    <a:pt x="1241165" y="185980"/>
                  </a:lnTo>
                  <a:close/>
                  <a:moveTo>
                    <a:pt x="929085" y="160050"/>
                  </a:moveTo>
                  <a:cubicBezTo>
                    <a:pt x="948758" y="160050"/>
                    <a:pt x="965748" y="175250"/>
                    <a:pt x="956805" y="210121"/>
                  </a:cubicBezTo>
                  <a:lnTo>
                    <a:pt x="866490" y="234263"/>
                  </a:lnTo>
                  <a:cubicBezTo>
                    <a:pt x="880798" y="190450"/>
                    <a:pt x="907624" y="160050"/>
                    <a:pt x="929085" y="160050"/>
                  </a:cubicBezTo>
                  <a:moveTo>
                    <a:pt x="979161" y="306688"/>
                  </a:moveTo>
                  <a:lnTo>
                    <a:pt x="961277" y="306688"/>
                  </a:lnTo>
                  <a:cubicBezTo>
                    <a:pt x="938921" y="333512"/>
                    <a:pt x="913883" y="354971"/>
                    <a:pt x="889740" y="354971"/>
                  </a:cubicBezTo>
                  <a:cubicBezTo>
                    <a:pt x="864702" y="354971"/>
                    <a:pt x="852183" y="339771"/>
                    <a:pt x="852183" y="306688"/>
                  </a:cubicBezTo>
                  <a:cubicBezTo>
                    <a:pt x="852183" y="293276"/>
                    <a:pt x="853971" y="278970"/>
                    <a:pt x="856654" y="266452"/>
                  </a:cubicBezTo>
                  <a:lnTo>
                    <a:pt x="1003304" y="218168"/>
                  </a:lnTo>
                  <a:cubicBezTo>
                    <a:pt x="1031919" y="150214"/>
                    <a:pt x="997939" y="120708"/>
                    <a:pt x="956805" y="120708"/>
                  </a:cubicBezTo>
                  <a:cubicBezTo>
                    <a:pt x="887057" y="120708"/>
                    <a:pt x="808367" y="242310"/>
                    <a:pt x="808367" y="337982"/>
                  </a:cubicBezTo>
                  <a:cubicBezTo>
                    <a:pt x="808367" y="383583"/>
                    <a:pt x="829828" y="408619"/>
                    <a:pt x="863808" y="408619"/>
                  </a:cubicBezTo>
                  <a:cubicBezTo>
                    <a:pt x="904047" y="408619"/>
                    <a:pt x="945181" y="370171"/>
                    <a:pt x="979161" y="306688"/>
                  </a:cubicBezTo>
                  <a:moveTo>
                    <a:pt x="637572" y="365700"/>
                  </a:moveTo>
                  <a:cubicBezTo>
                    <a:pt x="623265" y="365700"/>
                    <a:pt x="602698" y="352288"/>
                    <a:pt x="602698" y="340665"/>
                  </a:cubicBezTo>
                  <a:cubicBezTo>
                    <a:pt x="602698" y="337088"/>
                    <a:pt x="608958" y="320100"/>
                    <a:pt x="617005" y="299535"/>
                  </a:cubicBezTo>
                  <a:lnTo>
                    <a:pt x="640255" y="236945"/>
                  </a:lnTo>
                  <a:cubicBezTo>
                    <a:pt x="665293" y="206545"/>
                    <a:pt x="704638" y="173462"/>
                    <a:pt x="726993" y="173462"/>
                  </a:cubicBezTo>
                  <a:cubicBezTo>
                    <a:pt x="740406" y="173462"/>
                    <a:pt x="750243" y="182403"/>
                    <a:pt x="750243" y="201180"/>
                  </a:cubicBezTo>
                  <a:cubicBezTo>
                    <a:pt x="749349" y="260193"/>
                    <a:pt x="695696" y="365700"/>
                    <a:pt x="637572" y="365700"/>
                  </a:cubicBezTo>
                  <a:moveTo>
                    <a:pt x="800319" y="178827"/>
                  </a:moveTo>
                  <a:cubicBezTo>
                    <a:pt x="800319" y="135908"/>
                    <a:pt x="789588" y="119814"/>
                    <a:pt x="759185" y="119814"/>
                  </a:cubicBezTo>
                  <a:cubicBezTo>
                    <a:pt x="721628" y="119814"/>
                    <a:pt x="686754" y="160050"/>
                    <a:pt x="650985" y="208333"/>
                  </a:cubicBezTo>
                  <a:lnTo>
                    <a:pt x="726099" y="6259"/>
                  </a:lnTo>
                  <a:lnTo>
                    <a:pt x="721628" y="0"/>
                  </a:lnTo>
                  <a:lnTo>
                    <a:pt x="628630" y="10730"/>
                  </a:lnTo>
                  <a:lnTo>
                    <a:pt x="628630" y="21459"/>
                  </a:lnTo>
                  <a:lnTo>
                    <a:pt x="646514" y="34871"/>
                  </a:lnTo>
                  <a:cubicBezTo>
                    <a:pt x="662610" y="47389"/>
                    <a:pt x="657245" y="59907"/>
                    <a:pt x="642938" y="99249"/>
                  </a:cubicBezTo>
                  <a:lnTo>
                    <a:pt x="561564" y="312947"/>
                  </a:lnTo>
                  <a:cubicBezTo>
                    <a:pt x="554411" y="330829"/>
                    <a:pt x="546363" y="352288"/>
                    <a:pt x="546363" y="357653"/>
                  </a:cubicBezTo>
                  <a:cubicBezTo>
                    <a:pt x="546363" y="382689"/>
                    <a:pt x="580343" y="406831"/>
                    <a:pt x="611640" y="406831"/>
                  </a:cubicBezTo>
                  <a:cubicBezTo>
                    <a:pt x="682283" y="408619"/>
                    <a:pt x="800319" y="278970"/>
                    <a:pt x="800319" y="178827"/>
                  </a:cubicBezTo>
                  <a:moveTo>
                    <a:pt x="525796" y="151108"/>
                  </a:moveTo>
                  <a:cubicBezTo>
                    <a:pt x="531161" y="131438"/>
                    <a:pt x="518642" y="120708"/>
                    <a:pt x="507912" y="120708"/>
                  </a:cubicBezTo>
                  <a:cubicBezTo>
                    <a:pt x="465884" y="120708"/>
                    <a:pt x="414914" y="159156"/>
                    <a:pt x="395241" y="211910"/>
                  </a:cubicBezTo>
                  <a:lnTo>
                    <a:pt x="408654" y="211910"/>
                  </a:lnTo>
                  <a:cubicBezTo>
                    <a:pt x="422067" y="192239"/>
                    <a:pt x="445317" y="170779"/>
                    <a:pt x="467672" y="167203"/>
                  </a:cubicBezTo>
                  <a:lnTo>
                    <a:pt x="386299" y="378218"/>
                  </a:lnTo>
                  <a:cubicBezTo>
                    <a:pt x="379145" y="397889"/>
                    <a:pt x="393453" y="408619"/>
                    <a:pt x="404183" y="408619"/>
                  </a:cubicBezTo>
                  <a:cubicBezTo>
                    <a:pt x="444423" y="408619"/>
                    <a:pt x="491816" y="370171"/>
                    <a:pt x="511489" y="317417"/>
                  </a:cubicBezTo>
                  <a:lnTo>
                    <a:pt x="498075" y="317417"/>
                  </a:lnTo>
                  <a:cubicBezTo>
                    <a:pt x="484662" y="337088"/>
                    <a:pt x="461413" y="358547"/>
                    <a:pt x="439057" y="362124"/>
                  </a:cubicBezTo>
                  <a:close/>
                  <a:moveTo>
                    <a:pt x="534738" y="67060"/>
                  </a:moveTo>
                  <a:cubicBezTo>
                    <a:pt x="552622" y="67060"/>
                    <a:pt x="567824" y="51860"/>
                    <a:pt x="567824" y="33977"/>
                  </a:cubicBezTo>
                  <a:cubicBezTo>
                    <a:pt x="567824" y="16094"/>
                    <a:pt x="552622" y="894"/>
                    <a:pt x="534738" y="894"/>
                  </a:cubicBezTo>
                  <a:cubicBezTo>
                    <a:pt x="523113" y="894"/>
                    <a:pt x="512383" y="7153"/>
                    <a:pt x="506123" y="16989"/>
                  </a:cubicBezTo>
                  <a:cubicBezTo>
                    <a:pt x="499864" y="26824"/>
                    <a:pt x="499864" y="40236"/>
                    <a:pt x="506123" y="50966"/>
                  </a:cubicBezTo>
                  <a:cubicBezTo>
                    <a:pt x="512383" y="60801"/>
                    <a:pt x="523113" y="67954"/>
                    <a:pt x="534738" y="67060"/>
                  </a:cubicBezTo>
                  <a:moveTo>
                    <a:pt x="328175" y="26824"/>
                  </a:moveTo>
                  <a:lnTo>
                    <a:pt x="135026" y="26824"/>
                  </a:lnTo>
                  <a:lnTo>
                    <a:pt x="129661" y="42918"/>
                  </a:lnTo>
                  <a:cubicBezTo>
                    <a:pt x="185996" y="54542"/>
                    <a:pt x="191361" y="59907"/>
                    <a:pt x="165429" y="133226"/>
                  </a:cubicBezTo>
                  <a:lnTo>
                    <a:pt x="107305" y="291487"/>
                  </a:lnTo>
                  <a:cubicBezTo>
                    <a:pt x="80479" y="363912"/>
                    <a:pt x="69748" y="370171"/>
                    <a:pt x="4471" y="381795"/>
                  </a:cubicBezTo>
                  <a:lnTo>
                    <a:pt x="0" y="397889"/>
                  </a:lnTo>
                  <a:lnTo>
                    <a:pt x="293301" y="397889"/>
                  </a:lnTo>
                  <a:lnTo>
                    <a:pt x="356790" y="284334"/>
                  </a:lnTo>
                  <a:lnTo>
                    <a:pt x="334435" y="284334"/>
                  </a:lnTo>
                  <a:cubicBezTo>
                    <a:pt x="297772" y="324570"/>
                    <a:pt x="255744" y="375536"/>
                    <a:pt x="190467" y="375536"/>
                  </a:cubicBezTo>
                  <a:cubicBezTo>
                    <a:pt x="141285" y="375536"/>
                    <a:pt x="134132" y="366595"/>
                    <a:pt x="161852" y="290593"/>
                  </a:cubicBezTo>
                  <a:lnTo>
                    <a:pt x="219976" y="132332"/>
                  </a:lnTo>
                  <a:cubicBezTo>
                    <a:pt x="246802" y="59907"/>
                    <a:pt x="257533" y="53648"/>
                    <a:pt x="322810" y="42024"/>
                  </a:cubicBezTo>
                  <a:close/>
                </a:path>
              </a:pathLst>
            </a:custGeom>
            <a:solidFill>
              <a:srgbClr val="000000"/>
            </a:solidFill>
            <a:ln w="893" cap="flat">
              <a:noFill/>
              <a:prstDash val="solid"/>
              <a:miter/>
            </a:ln>
          </p:spPr>
          <p:txBody>
            <a:bodyPr rtlCol="0" anchor="ctr"/>
            <a:lstStyle/>
            <a:p>
              <a:endParaRPr lang="fr-FR"/>
            </a:p>
          </p:txBody>
        </p:sp>
      </p:grpSp>
      <p:cxnSp>
        <p:nvCxnSpPr>
          <p:cNvPr id="105" name="Connecteur droit 104">
            <a:extLst>
              <a:ext uri="{FF2B5EF4-FFF2-40B4-BE49-F238E27FC236}">
                <a16:creationId xmlns:a16="http://schemas.microsoft.com/office/drawing/2014/main" id="{6F701B75-FA18-D27B-8120-48DEC9CB8B65}"/>
              </a:ext>
            </a:extLst>
          </p:cNvPr>
          <p:cNvCxnSpPr>
            <a:cxnSpLocks/>
          </p:cNvCxnSpPr>
          <p:nvPr userDrawn="1"/>
        </p:nvCxnSpPr>
        <p:spPr>
          <a:xfrm flipH="1">
            <a:off x="357115" y="6149975"/>
            <a:ext cx="3047" cy="708024"/>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Espace réservé pour une image  8">
            <a:extLst>
              <a:ext uri="{FF2B5EF4-FFF2-40B4-BE49-F238E27FC236}">
                <a16:creationId xmlns:a16="http://schemas.microsoft.com/office/drawing/2014/main" id="{80D71F61-AF76-A274-30DB-04E83A235FB6}"/>
              </a:ext>
            </a:extLst>
          </p:cNvPr>
          <p:cNvSpPr>
            <a:spLocks noGrp="1"/>
          </p:cNvSpPr>
          <p:nvPr>
            <p:ph type="pic" sz="quarter" idx="13"/>
          </p:nvPr>
        </p:nvSpPr>
        <p:spPr>
          <a:xfrm>
            <a:off x="346075" y="346075"/>
            <a:ext cx="4667469" cy="2746375"/>
          </a:xfrm>
          <a:solidFill>
            <a:schemeClr val="bg1">
              <a:lumMod val="85000"/>
            </a:schemeClr>
          </a:solidFill>
        </p:spPr>
        <p:txBody>
          <a:bodyPr/>
          <a:lstStyle/>
          <a:p>
            <a:endParaRPr lang="fr-FR"/>
          </a:p>
        </p:txBody>
      </p:sp>
      <p:sp>
        <p:nvSpPr>
          <p:cNvPr id="3" name="Espace réservé pour une image  8">
            <a:extLst>
              <a:ext uri="{FF2B5EF4-FFF2-40B4-BE49-F238E27FC236}">
                <a16:creationId xmlns:a16="http://schemas.microsoft.com/office/drawing/2014/main" id="{FCDB21D6-83E1-CA30-6311-1EAFBF6DF4EB}"/>
              </a:ext>
            </a:extLst>
          </p:cNvPr>
          <p:cNvSpPr>
            <a:spLocks noGrp="1"/>
          </p:cNvSpPr>
          <p:nvPr>
            <p:ph type="pic" sz="quarter" idx="14"/>
          </p:nvPr>
        </p:nvSpPr>
        <p:spPr>
          <a:xfrm>
            <a:off x="5168766" y="346074"/>
            <a:ext cx="6482297" cy="5646739"/>
          </a:xfrm>
          <a:solidFill>
            <a:schemeClr val="bg1">
              <a:lumMod val="85000"/>
            </a:schemeClr>
          </a:solidFill>
        </p:spPr>
        <p:txBody>
          <a:bodyPr/>
          <a:lstStyle/>
          <a:p>
            <a:endParaRPr lang="fr-FR"/>
          </a:p>
        </p:txBody>
      </p:sp>
      <p:sp>
        <p:nvSpPr>
          <p:cNvPr id="7" name="Espace réservé pour une image  8">
            <a:extLst>
              <a:ext uri="{FF2B5EF4-FFF2-40B4-BE49-F238E27FC236}">
                <a16:creationId xmlns:a16="http://schemas.microsoft.com/office/drawing/2014/main" id="{5140B622-2D8B-E737-07A0-B54F0DA8A790}"/>
              </a:ext>
            </a:extLst>
          </p:cNvPr>
          <p:cNvSpPr>
            <a:spLocks noGrp="1"/>
          </p:cNvSpPr>
          <p:nvPr>
            <p:ph type="pic" sz="quarter" idx="15"/>
          </p:nvPr>
        </p:nvSpPr>
        <p:spPr>
          <a:xfrm>
            <a:off x="346075" y="3246437"/>
            <a:ext cx="4667469" cy="2746375"/>
          </a:xfrm>
          <a:solidFill>
            <a:schemeClr val="bg1">
              <a:lumMod val="85000"/>
            </a:schemeClr>
          </a:solidFill>
        </p:spPr>
        <p:txBody>
          <a:bodyPr/>
          <a:lstStyle/>
          <a:p>
            <a:endParaRPr lang="fr-FR"/>
          </a:p>
        </p:txBody>
      </p:sp>
      <p:sp>
        <p:nvSpPr>
          <p:cNvPr id="6" name="Espace réservé du numéro de diapositive 5">
            <a:extLst>
              <a:ext uri="{FF2B5EF4-FFF2-40B4-BE49-F238E27FC236}">
                <a16:creationId xmlns:a16="http://schemas.microsoft.com/office/drawing/2014/main" id="{EA3CA2BB-57C6-CD2F-33D1-0252F043BBDC}"/>
              </a:ext>
            </a:extLst>
          </p:cNvPr>
          <p:cNvSpPr>
            <a:spLocks noGrp="1"/>
          </p:cNvSpPr>
          <p:nvPr>
            <p:ph type="sldNum" sz="quarter" idx="12"/>
          </p:nvPr>
        </p:nvSpPr>
        <p:spPr>
          <a:xfrm>
            <a:off x="11835420" y="6319201"/>
            <a:ext cx="365127" cy="365125"/>
          </a:xfrm>
        </p:spPr>
        <p:txBody>
          <a:bodyPr/>
          <a:lstStyle>
            <a:lvl1pPr>
              <a:defRPr>
                <a:solidFill>
                  <a:schemeClr val="tx1">
                    <a:lumMod val="65000"/>
                    <a:lumOff val="35000"/>
                  </a:schemeClr>
                </a:solidFill>
              </a:defRPr>
            </a:lvl1pPr>
          </a:lstStyle>
          <a:p>
            <a:fld id="{6E739F3C-2768-A14F-A11C-037BCBCB7D23}" type="slidenum">
              <a:rPr lang="fr-FR" smtClean="0"/>
              <a:pPr/>
              <a:t>‹N°›</a:t>
            </a:fld>
            <a:endParaRPr lang="fr-FR" dirty="0"/>
          </a:p>
        </p:txBody>
      </p:sp>
      <p:sp>
        <p:nvSpPr>
          <p:cNvPr id="8" name="Forme libre 7">
            <a:extLst>
              <a:ext uri="{FF2B5EF4-FFF2-40B4-BE49-F238E27FC236}">
                <a16:creationId xmlns:a16="http://schemas.microsoft.com/office/drawing/2014/main" id="{A7E16439-A37F-235D-15EE-63C272E6DA0A}"/>
              </a:ext>
            </a:extLst>
          </p:cNvPr>
          <p:cNvSpPr/>
          <p:nvPr userDrawn="1"/>
        </p:nvSpPr>
        <p:spPr>
          <a:xfrm>
            <a:off x="11826875" y="6303211"/>
            <a:ext cx="415636" cy="403761"/>
          </a:xfrm>
          <a:custGeom>
            <a:avLst/>
            <a:gdLst>
              <a:gd name="connsiteX0" fmla="*/ 201881 w 415636"/>
              <a:gd name="connsiteY0" fmla="*/ 0 h 403761"/>
              <a:gd name="connsiteX1" fmla="*/ 415636 w 415636"/>
              <a:gd name="connsiteY1" fmla="*/ 0 h 403761"/>
              <a:gd name="connsiteX2" fmla="*/ 415636 w 415636"/>
              <a:gd name="connsiteY2" fmla="*/ 403761 h 403761"/>
              <a:gd name="connsiteX3" fmla="*/ 201881 w 415636"/>
              <a:gd name="connsiteY3" fmla="*/ 403761 h 403761"/>
              <a:gd name="connsiteX4" fmla="*/ 4101 w 415636"/>
              <a:gd name="connsiteY4" fmla="*/ 242566 h 403761"/>
              <a:gd name="connsiteX5" fmla="*/ 0 w 415636"/>
              <a:gd name="connsiteY5" fmla="*/ 201881 h 403761"/>
              <a:gd name="connsiteX6" fmla="*/ 4101 w 415636"/>
              <a:gd name="connsiteY6" fmla="*/ 161195 h 403761"/>
              <a:gd name="connsiteX7" fmla="*/ 201881 w 415636"/>
              <a:gd name="connsiteY7" fmla="*/ 0 h 403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5636" h="403761">
                <a:moveTo>
                  <a:pt x="201881" y="0"/>
                </a:moveTo>
                <a:lnTo>
                  <a:pt x="415636" y="0"/>
                </a:lnTo>
                <a:lnTo>
                  <a:pt x="415636" y="403761"/>
                </a:lnTo>
                <a:lnTo>
                  <a:pt x="201881" y="403761"/>
                </a:lnTo>
                <a:cubicBezTo>
                  <a:pt x="104322" y="403761"/>
                  <a:pt x="22926" y="334560"/>
                  <a:pt x="4101" y="242566"/>
                </a:cubicBezTo>
                <a:lnTo>
                  <a:pt x="0" y="201881"/>
                </a:lnTo>
                <a:lnTo>
                  <a:pt x="4101" y="161195"/>
                </a:lnTo>
                <a:cubicBezTo>
                  <a:pt x="22926" y="69201"/>
                  <a:pt x="104322" y="0"/>
                  <a:pt x="201881" y="0"/>
                </a:cubicBezTo>
                <a:close/>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cxnSp>
        <p:nvCxnSpPr>
          <p:cNvPr id="4" name="Connecteur droit 3">
            <a:extLst>
              <a:ext uri="{FF2B5EF4-FFF2-40B4-BE49-F238E27FC236}">
                <a16:creationId xmlns:a16="http://schemas.microsoft.com/office/drawing/2014/main" id="{FCCCE8A4-8F0E-A93A-583A-BB8A76575F68}"/>
              </a:ext>
            </a:extLst>
          </p:cNvPr>
          <p:cNvCxnSpPr>
            <a:cxnSpLocks/>
          </p:cNvCxnSpPr>
          <p:nvPr userDrawn="1"/>
        </p:nvCxnSpPr>
        <p:spPr>
          <a:xfrm>
            <a:off x="1960396" y="6153150"/>
            <a:ext cx="0" cy="70493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 name="Groupe 9">
            <a:extLst>
              <a:ext uri="{FF2B5EF4-FFF2-40B4-BE49-F238E27FC236}">
                <a16:creationId xmlns:a16="http://schemas.microsoft.com/office/drawing/2014/main" id="{85B1592D-B119-CEDA-B8B3-FB62900C343B}"/>
              </a:ext>
            </a:extLst>
          </p:cNvPr>
          <p:cNvGrpSpPr/>
          <p:nvPr userDrawn="1"/>
        </p:nvGrpSpPr>
        <p:grpSpPr>
          <a:xfrm>
            <a:off x="1274524" y="6279025"/>
            <a:ext cx="517010" cy="449924"/>
            <a:chOff x="1301606" y="6252162"/>
            <a:chExt cx="462845" cy="402788"/>
          </a:xfrm>
          <a:solidFill>
            <a:srgbClr val="004F91"/>
          </a:solidFill>
        </p:grpSpPr>
        <p:sp>
          <p:nvSpPr>
            <p:cNvPr id="22" name="Forme libre 21">
              <a:extLst>
                <a:ext uri="{FF2B5EF4-FFF2-40B4-BE49-F238E27FC236}">
                  <a16:creationId xmlns:a16="http://schemas.microsoft.com/office/drawing/2014/main" id="{0543BCFF-5ED5-5170-A771-13574A7CF8D1}"/>
                </a:ext>
              </a:extLst>
            </p:cNvPr>
            <p:cNvSpPr/>
            <p:nvPr/>
          </p:nvSpPr>
          <p:spPr>
            <a:xfrm>
              <a:off x="1434300" y="6252162"/>
              <a:ext cx="199811" cy="269202"/>
            </a:xfrm>
            <a:custGeom>
              <a:avLst/>
              <a:gdLst>
                <a:gd name="connsiteX0" fmla="*/ 1235075 w 1563369"/>
                <a:gd name="connsiteY0" fmla="*/ 1745615 h 2106294"/>
                <a:gd name="connsiteX1" fmla="*/ 708660 w 1563369"/>
                <a:gd name="connsiteY1" fmla="*/ 1172845 h 2106294"/>
                <a:gd name="connsiteX2" fmla="*/ 708660 w 1563369"/>
                <a:gd name="connsiteY2" fmla="*/ 0 h 2106294"/>
                <a:gd name="connsiteX3" fmla="*/ 626110 w 1563369"/>
                <a:gd name="connsiteY3" fmla="*/ 0 h 2106294"/>
                <a:gd name="connsiteX4" fmla="*/ 626110 w 1563369"/>
                <a:gd name="connsiteY4" fmla="*/ 624840 h 2106294"/>
                <a:gd name="connsiteX5" fmla="*/ 0 w 1563369"/>
                <a:gd name="connsiteY5" fmla="*/ 1355725 h 2106294"/>
                <a:gd name="connsiteX6" fmla="*/ 811530 w 1563369"/>
                <a:gd name="connsiteY6" fmla="*/ 2106295 h 2106294"/>
                <a:gd name="connsiteX7" fmla="*/ 1563370 w 1563369"/>
                <a:gd name="connsiteY7" fmla="*/ 1634490 h 2106294"/>
                <a:gd name="connsiteX8" fmla="*/ 1235075 w 1563369"/>
                <a:gd name="connsiteY8" fmla="*/ 1745615 h 2106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3369" h="2106294">
                  <a:moveTo>
                    <a:pt x="1235075" y="1745615"/>
                  </a:moveTo>
                  <a:cubicBezTo>
                    <a:pt x="986155" y="1741805"/>
                    <a:pt x="708660" y="1526540"/>
                    <a:pt x="708660" y="1172845"/>
                  </a:cubicBezTo>
                  <a:lnTo>
                    <a:pt x="708660" y="0"/>
                  </a:lnTo>
                  <a:lnTo>
                    <a:pt x="626110" y="0"/>
                  </a:lnTo>
                  <a:lnTo>
                    <a:pt x="626110" y="624840"/>
                  </a:lnTo>
                  <a:cubicBezTo>
                    <a:pt x="267335" y="702945"/>
                    <a:pt x="0" y="1000125"/>
                    <a:pt x="0" y="1355725"/>
                  </a:cubicBezTo>
                  <a:cubicBezTo>
                    <a:pt x="0" y="1770380"/>
                    <a:pt x="362585" y="2106295"/>
                    <a:pt x="811530" y="2106295"/>
                  </a:cubicBezTo>
                  <a:cubicBezTo>
                    <a:pt x="1152525" y="2106295"/>
                    <a:pt x="1443355" y="1910715"/>
                    <a:pt x="1563370" y="1634490"/>
                  </a:cubicBezTo>
                  <a:cubicBezTo>
                    <a:pt x="1486535" y="1701165"/>
                    <a:pt x="1355090" y="1747520"/>
                    <a:pt x="1235075" y="1745615"/>
                  </a:cubicBezTo>
                </a:path>
              </a:pathLst>
            </a:custGeom>
            <a:grpFill/>
            <a:ln w="6350" cap="flat">
              <a:noFill/>
              <a:prstDash val="solid"/>
              <a:miter/>
            </a:ln>
          </p:spPr>
          <p:txBody>
            <a:bodyPr rtlCol="0" anchor="ctr"/>
            <a:lstStyle/>
            <a:p>
              <a:endParaRPr lang="fr-FR" dirty="0"/>
            </a:p>
          </p:txBody>
        </p:sp>
        <p:sp>
          <p:nvSpPr>
            <p:cNvPr id="23" name="Forme libre 22">
              <a:extLst>
                <a:ext uri="{FF2B5EF4-FFF2-40B4-BE49-F238E27FC236}">
                  <a16:creationId xmlns:a16="http://schemas.microsoft.com/office/drawing/2014/main" id="{F117AC9E-ED99-668A-C4D3-84F5A75736B5}"/>
                </a:ext>
              </a:extLst>
            </p:cNvPr>
            <p:cNvSpPr/>
            <p:nvPr/>
          </p:nvSpPr>
          <p:spPr>
            <a:xfrm>
              <a:off x="1538669" y="6329417"/>
              <a:ext cx="92507" cy="83933"/>
            </a:xfrm>
            <a:custGeom>
              <a:avLst/>
              <a:gdLst>
                <a:gd name="connsiteX0" fmla="*/ 0 w 723792"/>
                <a:gd name="connsiteY0" fmla="*/ 698 h 656710"/>
                <a:gd name="connsiteX1" fmla="*/ 692785 w 723792"/>
                <a:gd name="connsiteY1" fmla="*/ 369633 h 656710"/>
                <a:gd name="connsiteX2" fmla="*/ 448310 w 723792"/>
                <a:gd name="connsiteY2" fmla="*/ 656653 h 656710"/>
                <a:gd name="connsiteX3" fmla="*/ 0 w 723792"/>
                <a:gd name="connsiteY3" fmla="*/ 698 h 656710"/>
              </a:gdLst>
              <a:ahLst/>
              <a:cxnLst>
                <a:cxn ang="0">
                  <a:pos x="connsiteX0" y="connsiteY0"/>
                </a:cxn>
                <a:cxn ang="0">
                  <a:pos x="connsiteX1" y="connsiteY1"/>
                </a:cxn>
                <a:cxn ang="0">
                  <a:pos x="connsiteX2" y="connsiteY2"/>
                </a:cxn>
                <a:cxn ang="0">
                  <a:pos x="connsiteX3" y="connsiteY3"/>
                </a:cxn>
              </a:cxnLst>
              <a:rect l="l" t="t" r="r" b="b"/>
              <a:pathLst>
                <a:path w="723792" h="656710">
                  <a:moveTo>
                    <a:pt x="0" y="698"/>
                  </a:moveTo>
                  <a:cubicBezTo>
                    <a:pt x="34290" y="-3747"/>
                    <a:pt x="450215" y="1968"/>
                    <a:pt x="692785" y="369633"/>
                  </a:cubicBezTo>
                  <a:cubicBezTo>
                    <a:pt x="774700" y="493458"/>
                    <a:pt x="694690" y="648398"/>
                    <a:pt x="448310" y="656653"/>
                  </a:cubicBezTo>
                  <a:cubicBezTo>
                    <a:pt x="360680" y="659193"/>
                    <a:pt x="46355" y="579818"/>
                    <a:pt x="0" y="698"/>
                  </a:cubicBezTo>
                </a:path>
              </a:pathLst>
            </a:custGeom>
            <a:grpFill/>
            <a:ln w="6350" cap="flat">
              <a:noFill/>
              <a:prstDash val="solid"/>
              <a:miter/>
            </a:ln>
          </p:spPr>
          <p:txBody>
            <a:bodyPr rtlCol="0" anchor="ctr"/>
            <a:lstStyle/>
            <a:p>
              <a:endParaRPr lang="fr-FR"/>
            </a:p>
          </p:txBody>
        </p:sp>
        <p:sp>
          <p:nvSpPr>
            <p:cNvPr id="24" name="Forme libre 23">
              <a:extLst>
                <a:ext uri="{FF2B5EF4-FFF2-40B4-BE49-F238E27FC236}">
                  <a16:creationId xmlns:a16="http://schemas.microsoft.com/office/drawing/2014/main" id="{372035DB-6071-6FD9-57AC-4A3979472EC5}"/>
                </a:ext>
              </a:extLst>
            </p:cNvPr>
            <p:cNvSpPr/>
            <p:nvPr/>
          </p:nvSpPr>
          <p:spPr>
            <a:xfrm>
              <a:off x="1416851" y="6550012"/>
              <a:ext cx="107778" cy="104856"/>
            </a:xfrm>
            <a:custGeom>
              <a:avLst/>
              <a:gdLst>
                <a:gd name="connsiteX0" fmla="*/ 421640 w 843281"/>
                <a:gd name="connsiteY0" fmla="*/ 0 h 820420"/>
                <a:gd name="connsiteX1" fmla="*/ 0 w 843281"/>
                <a:gd name="connsiteY1" fmla="*/ 398145 h 820420"/>
                <a:gd name="connsiteX2" fmla="*/ 0 w 843281"/>
                <a:gd name="connsiteY2" fmla="*/ 820420 h 820420"/>
                <a:gd name="connsiteX3" fmla="*/ 187325 w 843281"/>
                <a:gd name="connsiteY3" fmla="*/ 820420 h 820420"/>
                <a:gd name="connsiteX4" fmla="*/ 187325 w 843281"/>
                <a:gd name="connsiteY4" fmla="*/ 401320 h 820420"/>
                <a:gd name="connsiteX5" fmla="*/ 421640 w 843281"/>
                <a:gd name="connsiteY5" fmla="*/ 142875 h 820420"/>
                <a:gd name="connsiteX6" fmla="*/ 655955 w 843281"/>
                <a:gd name="connsiteY6" fmla="*/ 401320 h 820420"/>
                <a:gd name="connsiteX7" fmla="*/ 655955 w 843281"/>
                <a:gd name="connsiteY7" fmla="*/ 820420 h 820420"/>
                <a:gd name="connsiteX8" fmla="*/ 843280 w 843281"/>
                <a:gd name="connsiteY8" fmla="*/ 820420 h 820420"/>
                <a:gd name="connsiteX9" fmla="*/ 843280 w 843281"/>
                <a:gd name="connsiteY9" fmla="*/ 398780 h 820420"/>
                <a:gd name="connsiteX10" fmla="*/ 421640 w 843281"/>
                <a:gd name="connsiteY10" fmla="*/ 0 h 820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3281" h="820420">
                  <a:moveTo>
                    <a:pt x="421640" y="0"/>
                  </a:moveTo>
                  <a:cubicBezTo>
                    <a:pt x="212090" y="0"/>
                    <a:pt x="0" y="86360"/>
                    <a:pt x="0" y="398145"/>
                  </a:cubicBezTo>
                  <a:lnTo>
                    <a:pt x="0" y="820420"/>
                  </a:lnTo>
                  <a:lnTo>
                    <a:pt x="187325" y="820420"/>
                  </a:lnTo>
                  <a:lnTo>
                    <a:pt x="187325" y="401320"/>
                  </a:lnTo>
                  <a:cubicBezTo>
                    <a:pt x="187325" y="191135"/>
                    <a:pt x="322580" y="142875"/>
                    <a:pt x="421640" y="142875"/>
                  </a:cubicBezTo>
                  <a:cubicBezTo>
                    <a:pt x="520700" y="142875"/>
                    <a:pt x="655955" y="191770"/>
                    <a:pt x="655955" y="401320"/>
                  </a:cubicBezTo>
                  <a:lnTo>
                    <a:pt x="655955" y="820420"/>
                  </a:lnTo>
                  <a:lnTo>
                    <a:pt x="843280" y="820420"/>
                  </a:lnTo>
                  <a:lnTo>
                    <a:pt x="843280" y="398780"/>
                  </a:lnTo>
                  <a:cubicBezTo>
                    <a:pt x="843915" y="86995"/>
                    <a:pt x="631825" y="0"/>
                    <a:pt x="421640" y="0"/>
                  </a:cubicBezTo>
                </a:path>
              </a:pathLst>
            </a:custGeom>
            <a:grpFill/>
            <a:ln w="6350" cap="flat">
              <a:noFill/>
              <a:prstDash val="solid"/>
              <a:miter/>
            </a:ln>
          </p:spPr>
          <p:txBody>
            <a:bodyPr rtlCol="0" anchor="ctr"/>
            <a:lstStyle/>
            <a:p>
              <a:endParaRPr lang="fr-FR"/>
            </a:p>
          </p:txBody>
        </p:sp>
        <p:sp>
          <p:nvSpPr>
            <p:cNvPr id="25" name="Forme libre 24">
              <a:extLst>
                <a:ext uri="{FF2B5EF4-FFF2-40B4-BE49-F238E27FC236}">
                  <a16:creationId xmlns:a16="http://schemas.microsoft.com/office/drawing/2014/main" id="{24601187-C2A5-C1C0-3154-6E72BD86DA72}"/>
                </a:ext>
              </a:extLst>
            </p:cNvPr>
            <p:cNvSpPr/>
            <p:nvPr/>
          </p:nvSpPr>
          <p:spPr>
            <a:xfrm>
              <a:off x="1301606" y="6552934"/>
              <a:ext cx="99581" cy="101935"/>
            </a:xfrm>
            <a:custGeom>
              <a:avLst/>
              <a:gdLst>
                <a:gd name="connsiteX0" fmla="*/ 0 w 779145"/>
                <a:gd name="connsiteY0" fmla="*/ 398780 h 797559"/>
                <a:gd name="connsiteX1" fmla="*/ 398145 w 779145"/>
                <a:gd name="connsiteY1" fmla="*/ 797560 h 797559"/>
                <a:gd name="connsiteX2" fmla="*/ 779145 w 779145"/>
                <a:gd name="connsiteY2" fmla="*/ 797560 h 797559"/>
                <a:gd name="connsiteX3" fmla="*/ 779145 w 779145"/>
                <a:gd name="connsiteY3" fmla="*/ 657860 h 797559"/>
                <a:gd name="connsiteX4" fmla="*/ 446405 w 779145"/>
                <a:gd name="connsiteY4" fmla="*/ 657860 h 797559"/>
                <a:gd name="connsiteX5" fmla="*/ 194945 w 779145"/>
                <a:gd name="connsiteY5" fmla="*/ 398780 h 797559"/>
                <a:gd name="connsiteX6" fmla="*/ 446405 w 779145"/>
                <a:gd name="connsiteY6" fmla="*/ 137795 h 797559"/>
                <a:gd name="connsiteX7" fmla="*/ 779145 w 779145"/>
                <a:gd name="connsiteY7" fmla="*/ 137795 h 797559"/>
                <a:gd name="connsiteX8" fmla="*/ 779145 w 779145"/>
                <a:gd name="connsiteY8" fmla="*/ 0 h 797559"/>
                <a:gd name="connsiteX9" fmla="*/ 398145 w 779145"/>
                <a:gd name="connsiteY9" fmla="*/ 0 h 797559"/>
                <a:gd name="connsiteX10" fmla="*/ 0 w 779145"/>
                <a:gd name="connsiteY10" fmla="*/ 398780 h 797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145" h="797559">
                  <a:moveTo>
                    <a:pt x="0" y="398780"/>
                  </a:moveTo>
                  <a:cubicBezTo>
                    <a:pt x="0" y="596900"/>
                    <a:pt x="86360" y="797560"/>
                    <a:pt x="398145" y="797560"/>
                  </a:cubicBezTo>
                  <a:lnTo>
                    <a:pt x="779145" y="797560"/>
                  </a:lnTo>
                  <a:lnTo>
                    <a:pt x="779145" y="657860"/>
                  </a:lnTo>
                  <a:lnTo>
                    <a:pt x="446405" y="657860"/>
                  </a:lnTo>
                  <a:cubicBezTo>
                    <a:pt x="236220" y="657860"/>
                    <a:pt x="194945" y="495935"/>
                    <a:pt x="194945" y="398780"/>
                  </a:cubicBezTo>
                  <a:cubicBezTo>
                    <a:pt x="194945" y="302260"/>
                    <a:pt x="236220" y="137795"/>
                    <a:pt x="446405" y="137795"/>
                  </a:cubicBezTo>
                  <a:lnTo>
                    <a:pt x="779145" y="137795"/>
                  </a:lnTo>
                  <a:lnTo>
                    <a:pt x="779145" y="0"/>
                  </a:lnTo>
                  <a:lnTo>
                    <a:pt x="398145" y="0"/>
                  </a:lnTo>
                  <a:cubicBezTo>
                    <a:pt x="86360" y="0"/>
                    <a:pt x="0" y="200660"/>
                    <a:pt x="0" y="398780"/>
                  </a:cubicBezTo>
                </a:path>
              </a:pathLst>
            </a:custGeom>
            <a:grpFill/>
            <a:ln w="6350" cap="flat">
              <a:noFill/>
              <a:prstDash val="solid"/>
              <a:miter/>
            </a:ln>
          </p:spPr>
          <p:txBody>
            <a:bodyPr rtlCol="0" anchor="ctr"/>
            <a:lstStyle/>
            <a:p>
              <a:endParaRPr lang="fr-FR"/>
            </a:p>
          </p:txBody>
        </p:sp>
        <p:sp>
          <p:nvSpPr>
            <p:cNvPr id="26" name="Forme libre 25">
              <a:extLst>
                <a:ext uri="{FF2B5EF4-FFF2-40B4-BE49-F238E27FC236}">
                  <a16:creationId xmlns:a16="http://schemas.microsoft.com/office/drawing/2014/main" id="{AC337D0E-0F73-FC16-ACE8-9D57BC655658}"/>
                </a:ext>
              </a:extLst>
            </p:cNvPr>
            <p:cNvSpPr/>
            <p:nvPr/>
          </p:nvSpPr>
          <p:spPr>
            <a:xfrm>
              <a:off x="1538994" y="6550094"/>
              <a:ext cx="108914" cy="104856"/>
            </a:xfrm>
            <a:custGeom>
              <a:avLst/>
              <a:gdLst>
                <a:gd name="connsiteX0" fmla="*/ 652145 w 852169"/>
                <a:gd name="connsiteY0" fmla="*/ 365125 h 820419"/>
                <a:gd name="connsiteX1" fmla="*/ 200025 w 852169"/>
                <a:gd name="connsiteY1" fmla="*/ 365125 h 820419"/>
                <a:gd name="connsiteX2" fmla="*/ 424180 w 852169"/>
                <a:gd name="connsiteY2" fmla="*/ 121920 h 820419"/>
                <a:gd name="connsiteX3" fmla="*/ 652145 w 852169"/>
                <a:gd name="connsiteY3" fmla="*/ 365125 h 820419"/>
                <a:gd name="connsiteX4" fmla="*/ 199390 w 852169"/>
                <a:gd name="connsiteY4" fmla="*/ 485775 h 820419"/>
                <a:gd name="connsiteX5" fmla="*/ 852170 w 852169"/>
                <a:gd name="connsiteY5" fmla="*/ 485775 h 820419"/>
                <a:gd name="connsiteX6" fmla="*/ 852170 w 852169"/>
                <a:gd name="connsiteY6" fmla="*/ 426720 h 820419"/>
                <a:gd name="connsiteX7" fmla="*/ 407670 w 852169"/>
                <a:gd name="connsiteY7" fmla="*/ 0 h 820419"/>
                <a:gd name="connsiteX8" fmla="*/ 0 w 852169"/>
                <a:gd name="connsiteY8" fmla="*/ 410210 h 820419"/>
                <a:gd name="connsiteX9" fmla="*/ 0 w 852169"/>
                <a:gd name="connsiteY9" fmla="*/ 421640 h 820419"/>
                <a:gd name="connsiteX10" fmla="*/ 398145 w 852169"/>
                <a:gd name="connsiteY10" fmla="*/ 820420 h 820419"/>
                <a:gd name="connsiteX11" fmla="*/ 828675 w 852169"/>
                <a:gd name="connsiteY11" fmla="*/ 820420 h 820419"/>
                <a:gd name="connsiteX12" fmla="*/ 828675 w 852169"/>
                <a:gd name="connsiteY12" fmla="*/ 680720 h 820419"/>
                <a:gd name="connsiteX13" fmla="*/ 447040 w 852169"/>
                <a:gd name="connsiteY13" fmla="*/ 680720 h 820419"/>
                <a:gd name="connsiteX14" fmla="*/ 199390 w 852169"/>
                <a:gd name="connsiteY14" fmla="*/ 485775 h 82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2169" h="820419">
                  <a:moveTo>
                    <a:pt x="652145" y="365125"/>
                  </a:moveTo>
                  <a:lnTo>
                    <a:pt x="200025" y="365125"/>
                  </a:lnTo>
                  <a:cubicBezTo>
                    <a:pt x="200025" y="297180"/>
                    <a:pt x="204470" y="121920"/>
                    <a:pt x="424180" y="121920"/>
                  </a:cubicBezTo>
                  <a:cubicBezTo>
                    <a:pt x="683895" y="121285"/>
                    <a:pt x="652145" y="365125"/>
                    <a:pt x="652145" y="365125"/>
                  </a:cubicBezTo>
                  <a:moveTo>
                    <a:pt x="199390" y="485775"/>
                  </a:moveTo>
                  <a:lnTo>
                    <a:pt x="852170" y="485775"/>
                  </a:lnTo>
                  <a:cubicBezTo>
                    <a:pt x="852170" y="463550"/>
                    <a:pt x="852170" y="426720"/>
                    <a:pt x="852170" y="426720"/>
                  </a:cubicBezTo>
                  <a:cubicBezTo>
                    <a:pt x="852170" y="71755"/>
                    <a:pt x="619125" y="0"/>
                    <a:pt x="407670" y="0"/>
                  </a:cubicBezTo>
                  <a:cubicBezTo>
                    <a:pt x="109855" y="0"/>
                    <a:pt x="0" y="212725"/>
                    <a:pt x="0" y="410210"/>
                  </a:cubicBezTo>
                  <a:lnTo>
                    <a:pt x="0" y="421640"/>
                  </a:lnTo>
                  <a:cubicBezTo>
                    <a:pt x="0" y="619760"/>
                    <a:pt x="86995" y="820420"/>
                    <a:pt x="398145" y="820420"/>
                  </a:cubicBezTo>
                  <a:lnTo>
                    <a:pt x="828675" y="820420"/>
                  </a:lnTo>
                  <a:lnTo>
                    <a:pt x="828675" y="680720"/>
                  </a:lnTo>
                  <a:lnTo>
                    <a:pt x="447040" y="680720"/>
                  </a:lnTo>
                  <a:cubicBezTo>
                    <a:pt x="271780" y="679450"/>
                    <a:pt x="213995" y="579120"/>
                    <a:pt x="199390" y="485775"/>
                  </a:cubicBezTo>
                </a:path>
              </a:pathLst>
            </a:custGeom>
            <a:grpFill/>
            <a:ln w="6350" cap="flat">
              <a:noFill/>
              <a:prstDash val="solid"/>
              <a:miter/>
            </a:ln>
          </p:spPr>
          <p:txBody>
            <a:bodyPr rtlCol="0" anchor="ctr"/>
            <a:lstStyle/>
            <a:p>
              <a:endParaRPr lang="fr-FR"/>
            </a:p>
          </p:txBody>
        </p:sp>
        <p:sp>
          <p:nvSpPr>
            <p:cNvPr id="27" name="Forme libre 26">
              <a:extLst>
                <a:ext uri="{FF2B5EF4-FFF2-40B4-BE49-F238E27FC236}">
                  <a16:creationId xmlns:a16="http://schemas.microsoft.com/office/drawing/2014/main" id="{BFFEB5CC-BA1C-104E-26C6-BE9F35BF2A53}"/>
                </a:ext>
              </a:extLst>
            </p:cNvPr>
            <p:cNvSpPr/>
            <p:nvPr/>
          </p:nvSpPr>
          <p:spPr>
            <a:xfrm>
              <a:off x="1662192" y="6552934"/>
              <a:ext cx="102259" cy="101366"/>
            </a:xfrm>
            <a:custGeom>
              <a:avLst/>
              <a:gdLst>
                <a:gd name="connsiteX0" fmla="*/ 472440 w 800100"/>
                <a:gd name="connsiteY0" fmla="*/ 336550 h 793114"/>
                <a:gd name="connsiteX1" fmla="*/ 367030 w 800100"/>
                <a:gd name="connsiteY1" fmla="*/ 336550 h 793114"/>
                <a:gd name="connsiteX2" fmla="*/ 207010 w 800100"/>
                <a:gd name="connsiteY2" fmla="*/ 234950 h 793114"/>
                <a:gd name="connsiteX3" fmla="*/ 355600 w 800100"/>
                <a:gd name="connsiteY3" fmla="*/ 137795 h 793114"/>
                <a:gd name="connsiteX4" fmla="*/ 769620 w 800100"/>
                <a:gd name="connsiteY4" fmla="*/ 137795 h 793114"/>
                <a:gd name="connsiteX5" fmla="*/ 769620 w 800100"/>
                <a:gd name="connsiteY5" fmla="*/ 0 h 793114"/>
                <a:gd name="connsiteX6" fmla="*/ 357505 w 800100"/>
                <a:gd name="connsiteY6" fmla="*/ 0 h 793114"/>
                <a:gd name="connsiteX7" fmla="*/ 0 w 800100"/>
                <a:gd name="connsiteY7" fmla="*/ 234315 h 793114"/>
                <a:gd name="connsiteX8" fmla="*/ 327660 w 800100"/>
                <a:gd name="connsiteY8" fmla="*/ 456565 h 793114"/>
                <a:gd name="connsiteX9" fmla="*/ 433070 w 800100"/>
                <a:gd name="connsiteY9" fmla="*/ 456565 h 793114"/>
                <a:gd name="connsiteX10" fmla="*/ 593090 w 800100"/>
                <a:gd name="connsiteY10" fmla="*/ 558165 h 793114"/>
                <a:gd name="connsiteX11" fmla="*/ 444500 w 800100"/>
                <a:gd name="connsiteY11" fmla="*/ 655320 h 793114"/>
                <a:gd name="connsiteX12" fmla="*/ 30480 w 800100"/>
                <a:gd name="connsiteY12" fmla="*/ 655320 h 793114"/>
                <a:gd name="connsiteX13" fmla="*/ 30480 w 800100"/>
                <a:gd name="connsiteY13" fmla="*/ 793115 h 793114"/>
                <a:gd name="connsiteX14" fmla="*/ 442595 w 800100"/>
                <a:gd name="connsiteY14" fmla="*/ 793115 h 793114"/>
                <a:gd name="connsiteX15" fmla="*/ 800100 w 800100"/>
                <a:gd name="connsiteY15" fmla="*/ 558800 h 793114"/>
                <a:gd name="connsiteX16" fmla="*/ 472440 w 800100"/>
                <a:gd name="connsiteY16" fmla="*/ 336550 h 79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00100" h="793114">
                  <a:moveTo>
                    <a:pt x="472440" y="336550"/>
                  </a:moveTo>
                  <a:lnTo>
                    <a:pt x="367030" y="336550"/>
                  </a:lnTo>
                  <a:cubicBezTo>
                    <a:pt x="268605" y="336550"/>
                    <a:pt x="207010" y="305435"/>
                    <a:pt x="207010" y="234950"/>
                  </a:cubicBezTo>
                  <a:cubicBezTo>
                    <a:pt x="207010" y="166370"/>
                    <a:pt x="255270" y="139065"/>
                    <a:pt x="355600" y="137795"/>
                  </a:cubicBezTo>
                  <a:lnTo>
                    <a:pt x="769620" y="137795"/>
                  </a:lnTo>
                  <a:lnTo>
                    <a:pt x="769620" y="0"/>
                  </a:lnTo>
                  <a:lnTo>
                    <a:pt x="357505" y="0"/>
                  </a:lnTo>
                  <a:cubicBezTo>
                    <a:pt x="189865" y="0"/>
                    <a:pt x="0" y="27940"/>
                    <a:pt x="0" y="234315"/>
                  </a:cubicBezTo>
                  <a:cubicBezTo>
                    <a:pt x="0" y="459740"/>
                    <a:pt x="252730" y="456565"/>
                    <a:pt x="327660" y="456565"/>
                  </a:cubicBezTo>
                  <a:lnTo>
                    <a:pt x="433070" y="456565"/>
                  </a:lnTo>
                  <a:cubicBezTo>
                    <a:pt x="532130" y="456565"/>
                    <a:pt x="593090" y="487680"/>
                    <a:pt x="593090" y="558165"/>
                  </a:cubicBezTo>
                  <a:cubicBezTo>
                    <a:pt x="593090" y="626110"/>
                    <a:pt x="544830" y="654050"/>
                    <a:pt x="444500" y="655320"/>
                  </a:cubicBezTo>
                  <a:lnTo>
                    <a:pt x="30480" y="655320"/>
                  </a:lnTo>
                  <a:lnTo>
                    <a:pt x="30480" y="793115"/>
                  </a:lnTo>
                  <a:lnTo>
                    <a:pt x="442595" y="793115"/>
                  </a:lnTo>
                  <a:cubicBezTo>
                    <a:pt x="610235" y="793115"/>
                    <a:pt x="800100" y="765175"/>
                    <a:pt x="800100" y="558800"/>
                  </a:cubicBezTo>
                  <a:cubicBezTo>
                    <a:pt x="799465" y="332740"/>
                    <a:pt x="546735" y="336550"/>
                    <a:pt x="472440" y="336550"/>
                  </a:cubicBezTo>
                </a:path>
              </a:pathLst>
            </a:custGeom>
            <a:grpFill/>
            <a:ln w="6350" cap="flat">
              <a:noFill/>
              <a:prstDash val="solid"/>
              <a:miter/>
            </a:ln>
          </p:spPr>
          <p:txBody>
            <a:bodyPr rtlCol="0" anchor="ctr"/>
            <a:lstStyle/>
            <a:p>
              <a:endParaRPr lang="fr-FR"/>
            </a:p>
          </p:txBody>
        </p:sp>
      </p:grpSp>
      <p:sp>
        <p:nvSpPr>
          <p:cNvPr id="16" name="Espace réservé du pied de page 4">
            <a:extLst>
              <a:ext uri="{FF2B5EF4-FFF2-40B4-BE49-F238E27FC236}">
                <a16:creationId xmlns:a16="http://schemas.microsoft.com/office/drawing/2014/main" id="{DC442DE2-92FA-23FB-0E42-132DAB29E5F1}"/>
              </a:ext>
            </a:extLst>
          </p:cNvPr>
          <p:cNvSpPr>
            <a:spLocks noGrp="1"/>
          </p:cNvSpPr>
          <p:nvPr>
            <p:ph type="ftr" sz="quarter" idx="3"/>
          </p:nvPr>
        </p:nvSpPr>
        <p:spPr>
          <a:xfrm>
            <a:off x="6096000" y="6319202"/>
            <a:ext cx="5572539" cy="365125"/>
          </a:xfrm>
          <a:prstGeom prst="rect">
            <a:avLst/>
          </a:prstGeom>
        </p:spPr>
        <p:txBody>
          <a:bodyPr vert="horz" lIns="91440" tIns="45720" rIns="91440" bIns="45720" rtlCol="0" anchor="ctr"/>
          <a:lstStyle>
            <a:lvl1pPr algn="l">
              <a:defRPr sz="900" b="0" i="0">
                <a:solidFill>
                  <a:schemeClr val="tx1">
                    <a:lumMod val="65000"/>
                    <a:lumOff val="35000"/>
                  </a:schemeClr>
                </a:solidFill>
                <a:latin typeface="CNES Sans Light" pitchFamily="2" charset="77"/>
              </a:defRPr>
            </a:lvl1pPr>
          </a:lstStyle>
          <a:p>
            <a:endParaRPr lang="fr-FR" dirty="0"/>
          </a:p>
        </p:txBody>
      </p:sp>
      <p:cxnSp>
        <p:nvCxnSpPr>
          <p:cNvPr id="5" name="Connecteur droit 4">
            <a:extLst>
              <a:ext uri="{FF2B5EF4-FFF2-40B4-BE49-F238E27FC236}">
                <a16:creationId xmlns:a16="http://schemas.microsoft.com/office/drawing/2014/main" id="{69E8074C-589B-DD71-8B33-4D5C85DD7A9B}"/>
              </a:ext>
            </a:extLst>
          </p:cNvPr>
          <p:cNvCxnSpPr/>
          <p:nvPr userDrawn="1"/>
        </p:nvCxnSpPr>
        <p:spPr>
          <a:xfrm>
            <a:off x="0" y="6149975"/>
            <a:ext cx="12192000" cy="0"/>
          </a:xfrm>
          <a:prstGeom prst="line">
            <a:avLst/>
          </a:prstGeom>
          <a:ln w="12700">
            <a:gradFill flip="none" rotWithShape="1">
              <a:gsLst>
                <a:gs pos="100000">
                  <a:schemeClr val="accent4"/>
                </a:gs>
                <a:gs pos="45000">
                  <a:schemeClr val="accent2"/>
                </a:gs>
                <a:gs pos="75000">
                  <a:schemeClr val="accent3"/>
                </a:gs>
                <a:gs pos="14000">
                  <a:schemeClr val="tx2"/>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0075095"/>
      </p:ext>
    </p:extLst>
  </p:cSld>
  <p:clrMapOvr>
    <a:masterClrMapping/>
  </p:clrMapOvr>
  <p:extLst>
    <p:ext uri="{DCECCB84-F9BA-43D5-87BE-67443E8EF086}">
      <p15:sldGuideLst xmlns:p15="http://schemas.microsoft.com/office/powerpoint/2012/main">
        <p15:guide id="1" orient="horz" pos="3874" userDrawn="1">
          <p15:clr>
            <a:srgbClr val="FBAE40"/>
          </p15:clr>
        </p15:guide>
        <p15:guide id="2" orient="horz" pos="3775"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LIDE CITATION">
    <p:bg>
      <p:bgPr>
        <a:solidFill>
          <a:schemeClr val="bg1"/>
        </a:solidFill>
        <a:effectLst/>
      </p:bgPr>
    </p:bg>
    <p:spTree>
      <p:nvGrpSpPr>
        <p:cNvPr id="1" name=""/>
        <p:cNvGrpSpPr/>
        <p:nvPr/>
      </p:nvGrpSpPr>
      <p:grpSpPr>
        <a:xfrm>
          <a:off x="0" y="0"/>
          <a:ext cx="0" cy="0"/>
          <a:chOff x="0" y="0"/>
          <a:chExt cx="0" cy="0"/>
        </a:xfrm>
      </p:grpSpPr>
      <p:grpSp>
        <p:nvGrpSpPr>
          <p:cNvPr id="11" name="Groupe 10">
            <a:extLst>
              <a:ext uri="{FF2B5EF4-FFF2-40B4-BE49-F238E27FC236}">
                <a16:creationId xmlns:a16="http://schemas.microsoft.com/office/drawing/2014/main" id="{9FC8835A-7CFB-D691-6827-139C58D0C5DE}"/>
              </a:ext>
            </a:extLst>
          </p:cNvPr>
          <p:cNvGrpSpPr/>
          <p:nvPr userDrawn="1"/>
        </p:nvGrpSpPr>
        <p:grpSpPr>
          <a:xfrm>
            <a:off x="359170" y="6153060"/>
            <a:ext cx="781291" cy="704939"/>
            <a:chOff x="2295604" y="0"/>
            <a:chExt cx="7600791" cy="6858000"/>
          </a:xfrm>
        </p:grpSpPr>
        <p:sp>
          <p:nvSpPr>
            <p:cNvPr id="12" name="Forme libre 11">
              <a:extLst>
                <a:ext uri="{FF2B5EF4-FFF2-40B4-BE49-F238E27FC236}">
                  <a16:creationId xmlns:a16="http://schemas.microsoft.com/office/drawing/2014/main" id="{47729041-8899-A4AF-ABE4-A94CF572DC95}"/>
                </a:ext>
              </a:extLst>
            </p:cNvPr>
            <p:cNvSpPr/>
            <p:nvPr/>
          </p:nvSpPr>
          <p:spPr>
            <a:xfrm>
              <a:off x="2295604" y="0"/>
              <a:ext cx="7600791" cy="6858000"/>
            </a:xfrm>
            <a:custGeom>
              <a:avLst/>
              <a:gdLst>
                <a:gd name="connsiteX0" fmla="*/ 0 w 7600791"/>
                <a:gd name="connsiteY0" fmla="*/ 0 h 6858000"/>
                <a:gd name="connsiteX1" fmla="*/ 7600791 w 7600791"/>
                <a:gd name="connsiteY1" fmla="*/ 0 h 6858000"/>
                <a:gd name="connsiteX2" fmla="*/ 7600791 w 7600791"/>
                <a:gd name="connsiteY2" fmla="*/ 6858000 h 6858000"/>
                <a:gd name="connsiteX3" fmla="*/ 0 w 76007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600791" h="6858000">
                  <a:moveTo>
                    <a:pt x="0" y="0"/>
                  </a:moveTo>
                  <a:lnTo>
                    <a:pt x="7600791" y="0"/>
                  </a:lnTo>
                  <a:lnTo>
                    <a:pt x="7600791" y="6858000"/>
                  </a:lnTo>
                  <a:lnTo>
                    <a:pt x="0" y="6858000"/>
                  </a:lnTo>
                  <a:close/>
                </a:path>
              </a:pathLst>
            </a:custGeom>
            <a:solidFill>
              <a:srgbClr val="FFFFFF"/>
            </a:solidFill>
            <a:ln w="893" cap="flat">
              <a:noFill/>
              <a:prstDash val="solid"/>
              <a:miter/>
            </a:ln>
          </p:spPr>
          <p:txBody>
            <a:bodyPr rtlCol="0" anchor="ctr"/>
            <a:lstStyle/>
            <a:p>
              <a:endParaRPr lang="fr-FR"/>
            </a:p>
          </p:txBody>
        </p:sp>
        <p:grpSp>
          <p:nvGrpSpPr>
            <p:cNvPr id="13" name="Graphique 12">
              <a:extLst>
                <a:ext uri="{FF2B5EF4-FFF2-40B4-BE49-F238E27FC236}">
                  <a16:creationId xmlns:a16="http://schemas.microsoft.com/office/drawing/2014/main" id="{FA8D4AAA-C09A-C6CA-BA54-8F72EB9777F6}"/>
                </a:ext>
              </a:extLst>
            </p:cNvPr>
            <p:cNvGrpSpPr/>
            <p:nvPr/>
          </p:nvGrpSpPr>
          <p:grpSpPr>
            <a:xfrm>
              <a:off x="3189814" y="894132"/>
              <a:ext cx="2464444" cy="894132"/>
              <a:chOff x="3189814" y="894132"/>
              <a:chExt cx="2464444" cy="894132"/>
            </a:xfrm>
          </p:grpSpPr>
          <p:sp>
            <p:nvSpPr>
              <p:cNvPr id="62" name="Forme libre 61">
                <a:extLst>
                  <a:ext uri="{FF2B5EF4-FFF2-40B4-BE49-F238E27FC236}">
                    <a16:creationId xmlns:a16="http://schemas.microsoft.com/office/drawing/2014/main" id="{00CB1C74-08A1-4F67-DB6E-4C0065B969B8}"/>
                  </a:ext>
                </a:extLst>
              </p:cNvPr>
              <p:cNvSpPr/>
              <p:nvPr/>
            </p:nvSpPr>
            <p:spPr>
              <a:xfrm>
                <a:off x="3189814" y="894132"/>
                <a:ext cx="1166050" cy="894132"/>
              </a:xfrm>
              <a:custGeom>
                <a:avLst/>
                <a:gdLst>
                  <a:gd name="connsiteX0" fmla="*/ 1023871 w 1166050"/>
                  <a:gd name="connsiteY0" fmla="*/ 790414 h 894132"/>
                  <a:gd name="connsiteX1" fmla="*/ 1052486 w 1166050"/>
                  <a:gd name="connsiteY1" fmla="*/ 760013 h 894132"/>
                  <a:gd name="connsiteX2" fmla="*/ 1108821 w 1166050"/>
                  <a:gd name="connsiteY2" fmla="*/ 702789 h 894132"/>
                  <a:gd name="connsiteX3" fmla="*/ 1127600 w 1166050"/>
                  <a:gd name="connsiteY3" fmla="*/ 688482 h 894132"/>
                  <a:gd name="connsiteX4" fmla="*/ 1131177 w 1166050"/>
                  <a:gd name="connsiteY4" fmla="*/ 681329 h 894132"/>
                  <a:gd name="connsiteX5" fmla="*/ 1108821 w 1166050"/>
                  <a:gd name="connsiteY5" fmla="*/ 694741 h 894132"/>
                  <a:gd name="connsiteX6" fmla="*/ 1107033 w 1166050"/>
                  <a:gd name="connsiteY6" fmla="*/ 691165 h 894132"/>
                  <a:gd name="connsiteX7" fmla="*/ 1124917 w 1166050"/>
                  <a:gd name="connsiteY7" fmla="*/ 677753 h 894132"/>
                  <a:gd name="connsiteX8" fmla="*/ 1124023 w 1166050"/>
                  <a:gd name="connsiteY8" fmla="*/ 677753 h 894132"/>
                  <a:gd name="connsiteX9" fmla="*/ 1122234 w 1166050"/>
                  <a:gd name="connsiteY9" fmla="*/ 674176 h 894132"/>
                  <a:gd name="connsiteX10" fmla="*/ 1068582 w 1166050"/>
                  <a:gd name="connsiteY10" fmla="*/ 699212 h 894132"/>
                  <a:gd name="connsiteX11" fmla="*/ 1060534 w 1166050"/>
                  <a:gd name="connsiteY11" fmla="*/ 697424 h 894132"/>
                  <a:gd name="connsiteX12" fmla="*/ 991680 w 1166050"/>
                  <a:gd name="connsiteY12" fmla="*/ 737660 h 894132"/>
                  <a:gd name="connsiteX13" fmla="*/ 991680 w 1166050"/>
                  <a:gd name="connsiteY13" fmla="*/ 734083 h 894132"/>
                  <a:gd name="connsiteX14" fmla="*/ 961277 w 1166050"/>
                  <a:gd name="connsiteY14" fmla="*/ 745707 h 894132"/>
                  <a:gd name="connsiteX15" fmla="*/ 919249 w 1166050"/>
                  <a:gd name="connsiteY15" fmla="*/ 747495 h 894132"/>
                  <a:gd name="connsiteX16" fmla="*/ 857548 w 1166050"/>
                  <a:gd name="connsiteY16" fmla="*/ 758225 h 894132"/>
                  <a:gd name="connsiteX17" fmla="*/ 855760 w 1166050"/>
                  <a:gd name="connsiteY17" fmla="*/ 759119 h 894132"/>
                  <a:gd name="connsiteX18" fmla="*/ 824462 w 1166050"/>
                  <a:gd name="connsiteY18" fmla="*/ 771637 h 894132"/>
                  <a:gd name="connsiteX19" fmla="*/ 820885 w 1166050"/>
                  <a:gd name="connsiteY19" fmla="*/ 775213 h 894132"/>
                  <a:gd name="connsiteX20" fmla="*/ 809261 w 1166050"/>
                  <a:gd name="connsiteY20" fmla="*/ 785049 h 894132"/>
                  <a:gd name="connsiteX21" fmla="*/ 781540 w 1166050"/>
                  <a:gd name="connsiteY21" fmla="*/ 807402 h 894132"/>
                  <a:gd name="connsiteX22" fmla="*/ 778858 w 1166050"/>
                  <a:gd name="connsiteY22" fmla="*/ 808296 h 894132"/>
                  <a:gd name="connsiteX23" fmla="*/ 752031 w 1166050"/>
                  <a:gd name="connsiteY23" fmla="*/ 834226 h 894132"/>
                  <a:gd name="connsiteX24" fmla="*/ 746666 w 1166050"/>
                  <a:gd name="connsiteY24" fmla="*/ 835120 h 894132"/>
                  <a:gd name="connsiteX25" fmla="*/ 747560 w 1166050"/>
                  <a:gd name="connsiteY25" fmla="*/ 833332 h 894132"/>
                  <a:gd name="connsiteX26" fmla="*/ 752031 w 1166050"/>
                  <a:gd name="connsiteY26" fmla="*/ 826179 h 894132"/>
                  <a:gd name="connsiteX27" fmla="*/ 757396 w 1166050"/>
                  <a:gd name="connsiteY27" fmla="*/ 818132 h 894132"/>
                  <a:gd name="connsiteX28" fmla="*/ 764550 w 1166050"/>
                  <a:gd name="connsiteY28" fmla="*/ 808296 h 894132"/>
                  <a:gd name="connsiteX29" fmla="*/ 764550 w 1166050"/>
                  <a:gd name="connsiteY29" fmla="*/ 806508 h 894132"/>
                  <a:gd name="connsiteX30" fmla="*/ 761868 w 1166050"/>
                  <a:gd name="connsiteY30" fmla="*/ 805614 h 894132"/>
                  <a:gd name="connsiteX31" fmla="*/ 790482 w 1166050"/>
                  <a:gd name="connsiteY31" fmla="*/ 784155 h 894132"/>
                  <a:gd name="connsiteX32" fmla="*/ 788694 w 1166050"/>
                  <a:gd name="connsiteY32" fmla="*/ 782366 h 894132"/>
                  <a:gd name="connsiteX33" fmla="*/ 791377 w 1166050"/>
                  <a:gd name="connsiteY33" fmla="*/ 777896 h 894132"/>
                  <a:gd name="connsiteX34" fmla="*/ 792271 w 1166050"/>
                  <a:gd name="connsiteY34" fmla="*/ 776107 h 894132"/>
                  <a:gd name="connsiteX35" fmla="*/ 791377 w 1166050"/>
                  <a:gd name="connsiteY35" fmla="*/ 774319 h 894132"/>
                  <a:gd name="connsiteX36" fmla="*/ 783329 w 1166050"/>
                  <a:gd name="connsiteY36" fmla="*/ 779684 h 894132"/>
                  <a:gd name="connsiteX37" fmla="*/ 769915 w 1166050"/>
                  <a:gd name="connsiteY37" fmla="*/ 790414 h 894132"/>
                  <a:gd name="connsiteX38" fmla="*/ 767233 w 1166050"/>
                  <a:gd name="connsiteY38" fmla="*/ 790414 h 894132"/>
                  <a:gd name="connsiteX39" fmla="*/ 765444 w 1166050"/>
                  <a:gd name="connsiteY39" fmla="*/ 789519 h 894132"/>
                  <a:gd name="connsiteX40" fmla="*/ 765444 w 1166050"/>
                  <a:gd name="connsiteY40" fmla="*/ 788625 h 894132"/>
                  <a:gd name="connsiteX41" fmla="*/ 766339 w 1166050"/>
                  <a:gd name="connsiteY41" fmla="*/ 786837 h 894132"/>
                  <a:gd name="connsiteX42" fmla="*/ 767233 w 1166050"/>
                  <a:gd name="connsiteY42" fmla="*/ 785049 h 894132"/>
                  <a:gd name="connsiteX43" fmla="*/ 768127 w 1166050"/>
                  <a:gd name="connsiteY43" fmla="*/ 784155 h 894132"/>
                  <a:gd name="connsiteX44" fmla="*/ 769021 w 1166050"/>
                  <a:gd name="connsiteY44" fmla="*/ 782366 h 894132"/>
                  <a:gd name="connsiteX45" fmla="*/ 769915 w 1166050"/>
                  <a:gd name="connsiteY45" fmla="*/ 780578 h 894132"/>
                  <a:gd name="connsiteX46" fmla="*/ 771704 w 1166050"/>
                  <a:gd name="connsiteY46" fmla="*/ 777002 h 894132"/>
                  <a:gd name="connsiteX47" fmla="*/ 772598 w 1166050"/>
                  <a:gd name="connsiteY47" fmla="*/ 775213 h 894132"/>
                  <a:gd name="connsiteX48" fmla="*/ 774387 w 1166050"/>
                  <a:gd name="connsiteY48" fmla="*/ 772531 h 894132"/>
                  <a:gd name="connsiteX49" fmla="*/ 773492 w 1166050"/>
                  <a:gd name="connsiteY49" fmla="*/ 769849 h 894132"/>
                  <a:gd name="connsiteX50" fmla="*/ 785117 w 1166050"/>
                  <a:gd name="connsiteY50" fmla="*/ 760013 h 894132"/>
                  <a:gd name="connsiteX51" fmla="*/ 784223 w 1166050"/>
                  <a:gd name="connsiteY51" fmla="*/ 760013 h 894132"/>
                  <a:gd name="connsiteX52" fmla="*/ 803895 w 1166050"/>
                  <a:gd name="connsiteY52" fmla="*/ 749283 h 894132"/>
                  <a:gd name="connsiteX53" fmla="*/ 806578 w 1166050"/>
                  <a:gd name="connsiteY53" fmla="*/ 746601 h 894132"/>
                  <a:gd name="connsiteX54" fmla="*/ 779752 w 1166050"/>
                  <a:gd name="connsiteY54" fmla="*/ 760013 h 894132"/>
                  <a:gd name="connsiteX55" fmla="*/ 777069 w 1166050"/>
                  <a:gd name="connsiteY55" fmla="*/ 761801 h 894132"/>
                  <a:gd name="connsiteX56" fmla="*/ 772598 w 1166050"/>
                  <a:gd name="connsiteY56" fmla="*/ 760013 h 894132"/>
                  <a:gd name="connsiteX57" fmla="*/ 772598 w 1166050"/>
                  <a:gd name="connsiteY57" fmla="*/ 759119 h 894132"/>
                  <a:gd name="connsiteX58" fmla="*/ 782434 w 1166050"/>
                  <a:gd name="connsiteY58" fmla="*/ 751072 h 894132"/>
                  <a:gd name="connsiteX59" fmla="*/ 786011 w 1166050"/>
                  <a:gd name="connsiteY59" fmla="*/ 752860 h 894132"/>
                  <a:gd name="connsiteX60" fmla="*/ 977372 w 1166050"/>
                  <a:gd name="connsiteY60" fmla="*/ 699212 h 894132"/>
                  <a:gd name="connsiteX61" fmla="*/ 992574 w 1166050"/>
                  <a:gd name="connsiteY61" fmla="*/ 689377 h 894132"/>
                  <a:gd name="connsiteX62" fmla="*/ 1017612 w 1166050"/>
                  <a:gd name="connsiteY62" fmla="*/ 672388 h 894132"/>
                  <a:gd name="connsiteX63" fmla="*/ 1046227 w 1166050"/>
                  <a:gd name="connsiteY63" fmla="*/ 633940 h 894132"/>
                  <a:gd name="connsiteX64" fmla="*/ 1044438 w 1166050"/>
                  <a:gd name="connsiteY64" fmla="*/ 630364 h 894132"/>
                  <a:gd name="connsiteX65" fmla="*/ 970219 w 1166050"/>
                  <a:gd name="connsiteY65" fmla="*/ 685800 h 894132"/>
                  <a:gd name="connsiteX66" fmla="*/ 858442 w 1166050"/>
                  <a:gd name="connsiteY66" fmla="*/ 706365 h 894132"/>
                  <a:gd name="connsiteX67" fmla="*/ 866490 w 1166050"/>
                  <a:gd name="connsiteY67" fmla="*/ 702789 h 894132"/>
                  <a:gd name="connsiteX68" fmla="*/ 873644 w 1166050"/>
                  <a:gd name="connsiteY68" fmla="*/ 692953 h 894132"/>
                  <a:gd name="connsiteX69" fmla="*/ 879009 w 1166050"/>
                  <a:gd name="connsiteY69" fmla="*/ 692953 h 894132"/>
                  <a:gd name="connsiteX70" fmla="*/ 882586 w 1166050"/>
                  <a:gd name="connsiteY70" fmla="*/ 689377 h 894132"/>
                  <a:gd name="connsiteX71" fmla="*/ 889740 w 1166050"/>
                  <a:gd name="connsiteY71" fmla="*/ 687588 h 894132"/>
                  <a:gd name="connsiteX72" fmla="*/ 866490 w 1166050"/>
                  <a:gd name="connsiteY72" fmla="*/ 687588 h 894132"/>
                  <a:gd name="connsiteX73" fmla="*/ 871855 w 1166050"/>
                  <a:gd name="connsiteY73" fmla="*/ 677753 h 894132"/>
                  <a:gd name="connsiteX74" fmla="*/ 879009 w 1166050"/>
                  <a:gd name="connsiteY74" fmla="*/ 677753 h 894132"/>
                  <a:gd name="connsiteX75" fmla="*/ 882586 w 1166050"/>
                  <a:gd name="connsiteY75" fmla="*/ 670600 h 894132"/>
                  <a:gd name="connsiteX76" fmla="*/ 955017 w 1166050"/>
                  <a:gd name="connsiteY76" fmla="*/ 630364 h 894132"/>
                  <a:gd name="connsiteX77" fmla="*/ 941604 w 1166050"/>
                  <a:gd name="connsiteY77" fmla="*/ 632152 h 894132"/>
                  <a:gd name="connsiteX78" fmla="*/ 945181 w 1166050"/>
                  <a:gd name="connsiteY78" fmla="*/ 626787 h 894132"/>
                  <a:gd name="connsiteX79" fmla="*/ 997939 w 1166050"/>
                  <a:gd name="connsiteY79" fmla="*/ 604434 h 894132"/>
                  <a:gd name="connsiteX80" fmla="*/ 979161 w 1166050"/>
                  <a:gd name="connsiteY80" fmla="*/ 604434 h 894132"/>
                  <a:gd name="connsiteX81" fmla="*/ 988997 w 1166050"/>
                  <a:gd name="connsiteY81" fmla="*/ 599069 h 894132"/>
                  <a:gd name="connsiteX82" fmla="*/ 988997 w 1166050"/>
                  <a:gd name="connsiteY82" fmla="*/ 593704 h 894132"/>
                  <a:gd name="connsiteX83" fmla="*/ 992574 w 1166050"/>
                  <a:gd name="connsiteY83" fmla="*/ 591916 h 894132"/>
                  <a:gd name="connsiteX84" fmla="*/ 988997 w 1166050"/>
                  <a:gd name="connsiteY84" fmla="*/ 590128 h 894132"/>
                  <a:gd name="connsiteX85" fmla="*/ 998833 w 1166050"/>
                  <a:gd name="connsiteY85" fmla="*/ 584763 h 894132"/>
                  <a:gd name="connsiteX86" fmla="*/ 993468 w 1166050"/>
                  <a:gd name="connsiteY86" fmla="*/ 582975 h 894132"/>
                  <a:gd name="connsiteX87" fmla="*/ 1015823 w 1166050"/>
                  <a:gd name="connsiteY87" fmla="*/ 573139 h 894132"/>
                  <a:gd name="connsiteX88" fmla="*/ 1008670 w 1166050"/>
                  <a:gd name="connsiteY88" fmla="*/ 569563 h 894132"/>
                  <a:gd name="connsiteX89" fmla="*/ 1012247 w 1166050"/>
                  <a:gd name="connsiteY89" fmla="*/ 567774 h 894132"/>
                  <a:gd name="connsiteX90" fmla="*/ 1008670 w 1166050"/>
                  <a:gd name="connsiteY90" fmla="*/ 567774 h 894132"/>
                  <a:gd name="connsiteX91" fmla="*/ 1006881 w 1166050"/>
                  <a:gd name="connsiteY91" fmla="*/ 560621 h 894132"/>
                  <a:gd name="connsiteX92" fmla="*/ 1022083 w 1166050"/>
                  <a:gd name="connsiteY92" fmla="*/ 520385 h 894132"/>
                  <a:gd name="connsiteX93" fmla="*/ 1018506 w 1166050"/>
                  <a:gd name="connsiteY93" fmla="*/ 518597 h 894132"/>
                  <a:gd name="connsiteX94" fmla="*/ 949652 w 1166050"/>
                  <a:gd name="connsiteY94" fmla="*/ 550786 h 894132"/>
                  <a:gd name="connsiteX95" fmla="*/ 938027 w 1166050"/>
                  <a:gd name="connsiteY95" fmla="*/ 550786 h 894132"/>
                  <a:gd name="connsiteX96" fmla="*/ 909412 w 1166050"/>
                  <a:gd name="connsiteY96" fmla="*/ 548998 h 894132"/>
                  <a:gd name="connsiteX97" fmla="*/ 892422 w 1166050"/>
                  <a:gd name="connsiteY97" fmla="*/ 535586 h 894132"/>
                  <a:gd name="connsiteX98" fmla="*/ 850394 w 1166050"/>
                  <a:gd name="connsiteY98" fmla="*/ 515021 h 894132"/>
                  <a:gd name="connsiteX99" fmla="*/ 720734 w 1166050"/>
                  <a:gd name="connsiteY99" fmla="*/ 496244 h 894132"/>
                  <a:gd name="connsiteX100" fmla="*/ 779752 w 1166050"/>
                  <a:gd name="connsiteY100" fmla="*/ 479255 h 894132"/>
                  <a:gd name="connsiteX101" fmla="*/ 865596 w 1166050"/>
                  <a:gd name="connsiteY101" fmla="*/ 462267 h 894132"/>
                  <a:gd name="connsiteX102" fmla="*/ 848606 w 1166050"/>
                  <a:gd name="connsiteY102" fmla="*/ 462267 h 894132"/>
                  <a:gd name="connsiteX103" fmla="*/ 776175 w 1166050"/>
                  <a:gd name="connsiteY103" fmla="*/ 472102 h 894132"/>
                  <a:gd name="connsiteX104" fmla="*/ 726993 w 1166050"/>
                  <a:gd name="connsiteY104" fmla="*/ 485514 h 894132"/>
                  <a:gd name="connsiteX105" fmla="*/ 700167 w 1166050"/>
                  <a:gd name="connsiteY105" fmla="*/ 497138 h 894132"/>
                  <a:gd name="connsiteX106" fmla="*/ 700167 w 1166050"/>
                  <a:gd name="connsiteY106" fmla="*/ 491773 h 894132"/>
                  <a:gd name="connsiteX107" fmla="*/ 764550 w 1166050"/>
                  <a:gd name="connsiteY107" fmla="*/ 449749 h 894132"/>
                  <a:gd name="connsiteX108" fmla="*/ 853971 w 1166050"/>
                  <a:gd name="connsiteY108" fmla="*/ 453325 h 894132"/>
                  <a:gd name="connsiteX109" fmla="*/ 918354 w 1166050"/>
                  <a:gd name="connsiteY109" fmla="*/ 464949 h 894132"/>
                  <a:gd name="connsiteX110" fmla="*/ 935344 w 1166050"/>
                  <a:gd name="connsiteY110" fmla="*/ 480149 h 894132"/>
                  <a:gd name="connsiteX111" fmla="*/ 965748 w 1166050"/>
                  <a:gd name="connsiteY111" fmla="*/ 487302 h 894132"/>
                  <a:gd name="connsiteX112" fmla="*/ 965748 w 1166050"/>
                  <a:gd name="connsiteY112" fmla="*/ 477467 h 894132"/>
                  <a:gd name="connsiteX113" fmla="*/ 988103 w 1166050"/>
                  <a:gd name="connsiteY113" fmla="*/ 475679 h 894132"/>
                  <a:gd name="connsiteX114" fmla="*/ 969324 w 1166050"/>
                  <a:gd name="connsiteY114" fmla="*/ 439913 h 894132"/>
                  <a:gd name="connsiteX115" fmla="*/ 971113 w 1166050"/>
                  <a:gd name="connsiteY115" fmla="*/ 436337 h 894132"/>
                  <a:gd name="connsiteX116" fmla="*/ 1011352 w 1166050"/>
                  <a:gd name="connsiteY116" fmla="*/ 470314 h 894132"/>
                  <a:gd name="connsiteX117" fmla="*/ 1036390 w 1166050"/>
                  <a:gd name="connsiteY117" fmla="*/ 468526 h 894132"/>
                  <a:gd name="connsiteX118" fmla="*/ 997045 w 1166050"/>
                  <a:gd name="connsiteY118" fmla="*/ 417560 h 894132"/>
                  <a:gd name="connsiteX119" fmla="*/ 997045 w 1166050"/>
                  <a:gd name="connsiteY119" fmla="*/ 410407 h 894132"/>
                  <a:gd name="connsiteX120" fmla="*/ 991680 w 1166050"/>
                  <a:gd name="connsiteY120" fmla="*/ 406831 h 894132"/>
                  <a:gd name="connsiteX121" fmla="*/ 991680 w 1166050"/>
                  <a:gd name="connsiteY121" fmla="*/ 399677 h 894132"/>
                  <a:gd name="connsiteX122" fmla="*/ 983632 w 1166050"/>
                  <a:gd name="connsiteY122" fmla="*/ 384477 h 894132"/>
                  <a:gd name="connsiteX123" fmla="*/ 978267 w 1166050"/>
                  <a:gd name="connsiteY123" fmla="*/ 354077 h 894132"/>
                  <a:gd name="connsiteX124" fmla="*/ 971113 w 1166050"/>
                  <a:gd name="connsiteY124" fmla="*/ 325464 h 894132"/>
                  <a:gd name="connsiteX125" fmla="*/ 955911 w 1166050"/>
                  <a:gd name="connsiteY125" fmla="*/ 244098 h 894132"/>
                  <a:gd name="connsiteX126" fmla="*/ 989891 w 1166050"/>
                  <a:gd name="connsiteY126" fmla="*/ 158262 h 894132"/>
                  <a:gd name="connsiteX127" fmla="*/ 1037284 w 1166050"/>
                  <a:gd name="connsiteY127" fmla="*/ 104614 h 894132"/>
                  <a:gd name="connsiteX128" fmla="*/ 1069476 w 1166050"/>
                  <a:gd name="connsiteY128" fmla="*/ 50966 h 894132"/>
                  <a:gd name="connsiteX129" fmla="*/ 1121340 w 1166050"/>
                  <a:gd name="connsiteY129" fmla="*/ 16989 h 894132"/>
                  <a:gd name="connsiteX130" fmla="*/ 1166051 w 1166050"/>
                  <a:gd name="connsiteY130" fmla="*/ 0 h 894132"/>
                  <a:gd name="connsiteX131" fmla="*/ 0 w 1166050"/>
                  <a:gd name="connsiteY131" fmla="*/ 0 h 894132"/>
                  <a:gd name="connsiteX132" fmla="*/ 0 w 1166050"/>
                  <a:gd name="connsiteY132" fmla="*/ 894133 h 894132"/>
                  <a:gd name="connsiteX133" fmla="*/ 828933 w 1166050"/>
                  <a:gd name="connsiteY133" fmla="*/ 894133 h 894132"/>
                  <a:gd name="connsiteX134" fmla="*/ 938027 w 1166050"/>
                  <a:gd name="connsiteY134" fmla="*/ 837803 h 894132"/>
                  <a:gd name="connsiteX135" fmla="*/ 1023871 w 1166050"/>
                  <a:gd name="connsiteY135" fmla="*/ 790414 h 894132"/>
                  <a:gd name="connsiteX136" fmla="*/ 764550 w 1166050"/>
                  <a:gd name="connsiteY136" fmla="*/ 668812 h 894132"/>
                  <a:gd name="connsiteX137" fmla="*/ 756502 w 1166050"/>
                  <a:gd name="connsiteY137" fmla="*/ 667023 h 894132"/>
                  <a:gd name="connsiteX138" fmla="*/ 777069 w 1166050"/>
                  <a:gd name="connsiteY138" fmla="*/ 655400 h 894132"/>
                  <a:gd name="connsiteX139" fmla="*/ 788694 w 1166050"/>
                  <a:gd name="connsiteY139" fmla="*/ 651823 h 894132"/>
                  <a:gd name="connsiteX140" fmla="*/ 800319 w 1166050"/>
                  <a:gd name="connsiteY140" fmla="*/ 658976 h 894132"/>
                  <a:gd name="connsiteX141" fmla="*/ 764550 w 1166050"/>
                  <a:gd name="connsiteY141" fmla="*/ 668812 h 894132"/>
                  <a:gd name="connsiteX142" fmla="*/ 505229 w 1166050"/>
                  <a:gd name="connsiteY142" fmla="*/ 632152 h 894132"/>
                  <a:gd name="connsiteX143" fmla="*/ 503441 w 1166050"/>
                  <a:gd name="connsiteY143" fmla="*/ 628576 h 894132"/>
                  <a:gd name="connsiteX144" fmla="*/ 557988 w 1166050"/>
                  <a:gd name="connsiteY144" fmla="*/ 542739 h 894132"/>
                  <a:gd name="connsiteX145" fmla="*/ 615217 w 1166050"/>
                  <a:gd name="connsiteY145" fmla="*/ 495350 h 894132"/>
                  <a:gd name="connsiteX146" fmla="*/ 710003 w 1166050"/>
                  <a:gd name="connsiteY146" fmla="*/ 421137 h 894132"/>
                  <a:gd name="connsiteX147" fmla="*/ 753820 w 1166050"/>
                  <a:gd name="connsiteY147" fmla="*/ 422925 h 894132"/>
                  <a:gd name="connsiteX148" fmla="*/ 733253 w 1166050"/>
                  <a:gd name="connsiteY148" fmla="*/ 432760 h 894132"/>
                  <a:gd name="connsiteX149" fmla="*/ 727888 w 1166050"/>
                  <a:gd name="connsiteY149" fmla="*/ 430972 h 894132"/>
                  <a:gd name="connsiteX150" fmla="*/ 729676 w 1166050"/>
                  <a:gd name="connsiteY150" fmla="*/ 425607 h 894132"/>
                  <a:gd name="connsiteX151" fmla="*/ 676023 w 1166050"/>
                  <a:gd name="connsiteY151" fmla="*/ 474785 h 894132"/>
                  <a:gd name="connsiteX152" fmla="*/ 637572 w 1166050"/>
                  <a:gd name="connsiteY152" fmla="*/ 518597 h 894132"/>
                  <a:gd name="connsiteX153" fmla="*/ 635784 w 1166050"/>
                  <a:gd name="connsiteY153" fmla="*/ 515021 h 894132"/>
                  <a:gd name="connsiteX154" fmla="*/ 505229 w 1166050"/>
                  <a:gd name="connsiteY154" fmla="*/ 632152 h 894132"/>
                  <a:gd name="connsiteX155" fmla="*/ 645620 w 1166050"/>
                  <a:gd name="connsiteY155" fmla="*/ 520385 h 894132"/>
                  <a:gd name="connsiteX156" fmla="*/ 640255 w 1166050"/>
                  <a:gd name="connsiteY156" fmla="*/ 527538 h 894132"/>
                  <a:gd name="connsiteX157" fmla="*/ 633101 w 1166050"/>
                  <a:gd name="connsiteY157" fmla="*/ 534692 h 894132"/>
                  <a:gd name="connsiteX158" fmla="*/ 629524 w 1166050"/>
                  <a:gd name="connsiteY158" fmla="*/ 532903 h 894132"/>
                  <a:gd name="connsiteX159" fmla="*/ 642938 w 1166050"/>
                  <a:gd name="connsiteY159" fmla="*/ 517703 h 894132"/>
                  <a:gd name="connsiteX160" fmla="*/ 645620 w 1166050"/>
                  <a:gd name="connsiteY160" fmla="*/ 520385 h 894132"/>
                  <a:gd name="connsiteX161" fmla="*/ 724311 w 1166050"/>
                  <a:gd name="connsiteY161" fmla="*/ 773425 h 894132"/>
                  <a:gd name="connsiteX162" fmla="*/ 719840 w 1166050"/>
                  <a:gd name="connsiteY162" fmla="*/ 778790 h 894132"/>
                  <a:gd name="connsiteX163" fmla="*/ 721628 w 1166050"/>
                  <a:gd name="connsiteY163" fmla="*/ 781472 h 894132"/>
                  <a:gd name="connsiteX164" fmla="*/ 709109 w 1166050"/>
                  <a:gd name="connsiteY164" fmla="*/ 790414 h 894132"/>
                  <a:gd name="connsiteX165" fmla="*/ 706426 w 1166050"/>
                  <a:gd name="connsiteY165" fmla="*/ 790414 h 894132"/>
                  <a:gd name="connsiteX166" fmla="*/ 700167 w 1166050"/>
                  <a:gd name="connsiteY166" fmla="*/ 796673 h 894132"/>
                  <a:gd name="connsiteX167" fmla="*/ 691225 w 1166050"/>
                  <a:gd name="connsiteY167" fmla="*/ 794884 h 894132"/>
                  <a:gd name="connsiteX168" fmla="*/ 703744 w 1166050"/>
                  <a:gd name="connsiteY168" fmla="*/ 783261 h 894132"/>
                  <a:gd name="connsiteX169" fmla="*/ 710898 w 1166050"/>
                  <a:gd name="connsiteY169" fmla="*/ 776107 h 894132"/>
                  <a:gd name="connsiteX170" fmla="*/ 714474 w 1166050"/>
                  <a:gd name="connsiteY170" fmla="*/ 772531 h 894132"/>
                  <a:gd name="connsiteX171" fmla="*/ 724311 w 1166050"/>
                  <a:gd name="connsiteY171" fmla="*/ 773425 h 894132"/>
                  <a:gd name="connsiteX172" fmla="*/ 693908 w 1166050"/>
                  <a:gd name="connsiteY172" fmla="*/ 760013 h 894132"/>
                  <a:gd name="connsiteX173" fmla="*/ 674235 w 1166050"/>
                  <a:gd name="connsiteY173" fmla="*/ 773425 h 894132"/>
                  <a:gd name="connsiteX174" fmla="*/ 651880 w 1166050"/>
                  <a:gd name="connsiteY174" fmla="*/ 784155 h 894132"/>
                  <a:gd name="connsiteX175" fmla="*/ 649197 w 1166050"/>
                  <a:gd name="connsiteY175" fmla="*/ 783261 h 894132"/>
                  <a:gd name="connsiteX176" fmla="*/ 632207 w 1166050"/>
                  <a:gd name="connsiteY176" fmla="*/ 796673 h 894132"/>
                  <a:gd name="connsiteX177" fmla="*/ 629524 w 1166050"/>
                  <a:gd name="connsiteY177" fmla="*/ 799355 h 894132"/>
                  <a:gd name="connsiteX178" fmla="*/ 626842 w 1166050"/>
                  <a:gd name="connsiteY178" fmla="*/ 802037 h 894132"/>
                  <a:gd name="connsiteX179" fmla="*/ 623265 w 1166050"/>
                  <a:gd name="connsiteY179" fmla="*/ 805614 h 894132"/>
                  <a:gd name="connsiteX180" fmla="*/ 620582 w 1166050"/>
                  <a:gd name="connsiteY180" fmla="*/ 808296 h 894132"/>
                  <a:gd name="connsiteX181" fmla="*/ 617005 w 1166050"/>
                  <a:gd name="connsiteY181" fmla="*/ 807402 h 894132"/>
                  <a:gd name="connsiteX182" fmla="*/ 614323 w 1166050"/>
                  <a:gd name="connsiteY182" fmla="*/ 809190 h 894132"/>
                  <a:gd name="connsiteX183" fmla="*/ 611640 w 1166050"/>
                  <a:gd name="connsiteY183" fmla="*/ 810979 h 894132"/>
                  <a:gd name="connsiteX184" fmla="*/ 609852 w 1166050"/>
                  <a:gd name="connsiteY184" fmla="*/ 810979 h 894132"/>
                  <a:gd name="connsiteX185" fmla="*/ 603592 w 1166050"/>
                  <a:gd name="connsiteY185" fmla="*/ 816343 h 894132"/>
                  <a:gd name="connsiteX186" fmla="*/ 593756 w 1166050"/>
                  <a:gd name="connsiteY186" fmla="*/ 827073 h 894132"/>
                  <a:gd name="connsiteX187" fmla="*/ 593756 w 1166050"/>
                  <a:gd name="connsiteY187" fmla="*/ 827967 h 894132"/>
                  <a:gd name="connsiteX188" fmla="*/ 592862 w 1166050"/>
                  <a:gd name="connsiteY188" fmla="*/ 828861 h 894132"/>
                  <a:gd name="connsiteX189" fmla="*/ 591968 w 1166050"/>
                  <a:gd name="connsiteY189" fmla="*/ 829755 h 894132"/>
                  <a:gd name="connsiteX190" fmla="*/ 591073 w 1166050"/>
                  <a:gd name="connsiteY190" fmla="*/ 831544 h 894132"/>
                  <a:gd name="connsiteX191" fmla="*/ 589285 w 1166050"/>
                  <a:gd name="connsiteY191" fmla="*/ 832438 h 894132"/>
                  <a:gd name="connsiteX192" fmla="*/ 588391 w 1166050"/>
                  <a:gd name="connsiteY192" fmla="*/ 831544 h 894132"/>
                  <a:gd name="connsiteX193" fmla="*/ 587496 w 1166050"/>
                  <a:gd name="connsiteY193" fmla="*/ 830650 h 894132"/>
                  <a:gd name="connsiteX194" fmla="*/ 585708 w 1166050"/>
                  <a:gd name="connsiteY194" fmla="*/ 827967 h 894132"/>
                  <a:gd name="connsiteX195" fmla="*/ 585708 w 1166050"/>
                  <a:gd name="connsiteY195" fmla="*/ 827073 h 894132"/>
                  <a:gd name="connsiteX196" fmla="*/ 591073 w 1166050"/>
                  <a:gd name="connsiteY196" fmla="*/ 820814 h 894132"/>
                  <a:gd name="connsiteX197" fmla="*/ 592862 w 1166050"/>
                  <a:gd name="connsiteY197" fmla="*/ 819026 h 894132"/>
                  <a:gd name="connsiteX198" fmla="*/ 595544 w 1166050"/>
                  <a:gd name="connsiteY198" fmla="*/ 815449 h 894132"/>
                  <a:gd name="connsiteX199" fmla="*/ 596439 w 1166050"/>
                  <a:gd name="connsiteY199" fmla="*/ 813661 h 894132"/>
                  <a:gd name="connsiteX200" fmla="*/ 601804 w 1166050"/>
                  <a:gd name="connsiteY200" fmla="*/ 806508 h 894132"/>
                  <a:gd name="connsiteX201" fmla="*/ 602698 w 1166050"/>
                  <a:gd name="connsiteY201" fmla="*/ 805614 h 894132"/>
                  <a:gd name="connsiteX202" fmla="*/ 605381 w 1166050"/>
                  <a:gd name="connsiteY202" fmla="*/ 802037 h 894132"/>
                  <a:gd name="connsiteX203" fmla="*/ 607169 w 1166050"/>
                  <a:gd name="connsiteY203" fmla="*/ 798461 h 894132"/>
                  <a:gd name="connsiteX204" fmla="*/ 607169 w 1166050"/>
                  <a:gd name="connsiteY204" fmla="*/ 797567 h 894132"/>
                  <a:gd name="connsiteX205" fmla="*/ 608958 w 1166050"/>
                  <a:gd name="connsiteY205" fmla="*/ 793990 h 894132"/>
                  <a:gd name="connsiteX206" fmla="*/ 608958 w 1166050"/>
                  <a:gd name="connsiteY206" fmla="*/ 793096 h 894132"/>
                  <a:gd name="connsiteX207" fmla="*/ 609852 w 1166050"/>
                  <a:gd name="connsiteY207" fmla="*/ 791308 h 894132"/>
                  <a:gd name="connsiteX208" fmla="*/ 610746 w 1166050"/>
                  <a:gd name="connsiteY208" fmla="*/ 788625 h 894132"/>
                  <a:gd name="connsiteX209" fmla="*/ 610746 w 1166050"/>
                  <a:gd name="connsiteY209" fmla="*/ 787731 h 894132"/>
                  <a:gd name="connsiteX210" fmla="*/ 617900 w 1166050"/>
                  <a:gd name="connsiteY210" fmla="*/ 778790 h 894132"/>
                  <a:gd name="connsiteX211" fmla="*/ 617005 w 1166050"/>
                  <a:gd name="connsiteY211" fmla="*/ 778790 h 894132"/>
                  <a:gd name="connsiteX212" fmla="*/ 610746 w 1166050"/>
                  <a:gd name="connsiteY212" fmla="*/ 784155 h 894132"/>
                  <a:gd name="connsiteX213" fmla="*/ 608063 w 1166050"/>
                  <a:gd name="connsiteY213" fmla="*/ 781472 h 894132"/>
                  <a:gd name="connsiteX214" fmla="*/ 611640 w 1166050"/>
                  <a:gd name="connsiteY214" fmla="*/ 777896 h 894132"/>
                  <a:gd name="connsiteX215" fmla="*/ 620582 w 1166050"/>
                  <a:gd name="connsiteY215" fmla="*/ 768954 h 894132"/>
                  <a:gd name="connsiteX216" fmla="*/ 625948 w 1166050"/>
                  <a:gd name="connsiteY216" fmla="*/ 765378 h 894132"/>
                  <a:gd name="connsiteX217" fmla="*/ 626842 w 1166050"/>
                  <a:gd name="connsiteY217" fmla="*/ 764484 h 894132"/>
                  <a:gd name="connsiteX218" fmla="*/ 630419 w 1166050"/>
                  <a:gd name="connsiteY218" fmla="*/ 760013 h 894132"/>
                  <a:gd name="connsiteX219" fmla="*/ 694802 w 1166050"/>
                  <a:gd name="connsiteY219" fmla="*/ 734977 h 894132"/>
                  <a:gd name="connsiteX220" fmla="*/ 721628 w 1166050"/>
                  <a:gd name="connsiteY220" fmla="*/ 734977 h 894132"/>
                  <a:gd name="connsiteX221" fmla="*/ 736830 w 1166050"/>
                  <a:gd name="connsiteY221" fmla="*/ 738554 h 894132"/>
                  <a:gd name="connsiteX222" fmla="*/ 693908 w 1166050"/>
                  <a:gd name="connsiteY222" fmla="*/ 760013 h 894132"/>
                  <a:gd name="connsiteX223" fmla="*/ 728782 w 1166050"/>
                  <a:gd name="connsiteY223" fmla="*/ 641988 h 894132"/>
                  <a:gd name="connsiteX224" fmla="*/ 735935 w 1166050"/>
                  <a:gd name="connsiteY224" fmla="*/ 638411 h 894132"/>
                  <a:gd name="connsiteX225" fmla="*/ 722522 w 1166050"/>
                  <a:gd name="connsiteY225" fmla="*/ 638411 h 894132"/>
                  <a:gd name="connsiteX226" fmla="*/ 720734 w 1166050"/>
                  <a:gd name="connsiteY226" fmla="*/ 634834 h 894132"/>
                  <a:gd name="connsiteX227" fmla="*/ 693908 w 1166050"/>
                  <a:gd name="connsiteY227" fmla="*/ 641988 h 894132"/>
                  <a:gd name="connsiteX228" fmla="*/ 658139 w 1166050"/>
                  <a:gd name="connsiteY228" fmla="*/ 657188 h 894132"/>
                  <a:gd name="connsiteX229" fmla="*/ 604486 w 1166050"/>
                  <a:gd name="connsiteY229" fmla="*/ 685800 h 894132"/>
                  <a:gd name="connsiteX230" fmla="*/ 602698 w 1166050"/>
                  <a:gd name="connsiteY230" fmla="*/ 682223 h 894132"/>
                  <a:gd name="connsiteX231" fmla="*/ 614323 w 1166050"/>
                  <a:gd name="connsiteY231" fmla="*/ 670600 h 894132"/>
                  <a:gd name="connsiteX232" fmla="*/ 612534 w 1166050"/>
                  <a:gd name="connsiteY232" fmla="*/ 667023 h 894132"/>
                  <a:gd name="connsiteX233" fmla="*/ 661716 w 1166050"/>
                  <a:gd name="connsiteY233" fmla="*/ 623211 h 894132"/>
                  <a:gd name="connsiteX234" fmla="*/ 661716 w 1166050"/>
                  <a:gd name="connsiteY234" fmla="*/ 617846 h 894132"/>
                  <a:gd name="connsiteX235" fmla="*/ 678706 w 1166050"/>
                  <a:gd name="connsiteY235" fmla="*/ 599069 h 894132"/>
                  <a:gd name="connsiteX236" fmla="*/ 695696 w 1166050"/>
                  <a:gd name="connsiteY236" fmla="*/ 583869 h 894132"/>
                  <a:gd name="connsiteX237" fmla="*/ 690331 w 1166050"/>
                  <a:gd name="connsiteY237" fmla="*/ 578504 h 894132"/>
                  <a:gd name="connsiteX238" fmla="*/ 669764 w 1166050"/>
                  <a:gd name="connsiteY238" fmla="*/ 576716 h 894132"/>
                  <a:gd name="connsiteX239" fmla="*/ 680494 w 1166050"/>
                  <a:gd name="connsiteY239" fmla="*/ 570457 h 894132"/>
                  <a:gd name="connsiteX240" fmla="*/ 676918 w 1166050"/>
                  <a:gd name="connsiteY240" fmla="*/ 567774 h 894132"/>
                  <a:gd name="connsiteX241" fmla="*/ 684965 w 1166050"/>
                  <a:gd name="connsiteY241" fmla="*/ 559727 h 894132"/>
                  <a:gd name="connsiteX242" fmla="*/ 705532 w 1166050"/>
                  <a:gd name="connsiteY242" fmla="*/ 552574 h 894132"/>
                  <a:gd name="connsiteX243" fmla="*/ 667975 w 1166050"/>
                  <a:gd name="connsiteY243" fmla="*/ 548998 h 894132"/>
                  <a:gd name="connsiteX244" fmla="*/ 710003 w 1166050"/>
                  <a:gd name="connsiteY244" fmla="*/ 498032 h 894132"/>
                  <a:gd name="connsiteX245" fmla="*/ 715369 w 1166050"/>
                  <a:gd name="connsiteY245" fmla="*/ 499820 h 894132"/>
                  <a:gd name="connsiteX246" fmla="*/ 701955 w 1166050"/>
                  <a:gd name="connsiteY246" fmla="*/ 516809 h 894132"/>
                  <a:gd name="connsiteX247" fmla="*/ 742195 w 1166050"/>
                  <a:gd name="connsiteY247" fmla="*/ 526644 h 894132"/>
                  <a:gd name="connsiteX248" fmla="*/ 735041 w 1166050"/>
                  <a:gd name="connsiteY248" fmla="*/ 528433 h 894132"/>
                  <a:gd name="connsiteX249" fmla="*/ 761868 w 1166050"/>
                  <a:gd name="connsiteY249" fmla="*/ 536480 h 894132"/>
                  <a:gd name="connsiteX250" fmla="*/ 746666 w 1166050"/>
                  <a:gd name="connsiteY250" fmla="*/ 536480 h 894132"/>
                  <a:gd name="connsiteX251" fmla="*/ 898682 w 1166050"/>
                  <a:gd name="connsiteY251" fmla="*/ 597281 h 894132"/>
                  <a:gd name="connsiteX252" fmla="*/ 782434 w 1166050"/>
                  <a:gd name="connsiteY252" fmla="*/ 633046 h 894132"/>
                  <a:gd name="connsiteX253" fmla="*/ 769021 w 1166050"/>
                  <a:gd name="connsiteY253" fmla="*/ 631258 h 894132"/>
                  <a:gd name="connsiteX254" fmla="*/ 767233 w 1166050"/>
                  <a:gd name="connsiteY254" fmla="*/ 636623 h 894132"/>
                  <a:gd name="connsiteX255" fmla="*/ 750243 w 1166050"/>
                  <a:gd name="connsiteY255" fmla="*/ 640199 h 894132"/>
                  <a:gd name="connsiteX256" fmla="*/ 728782 w 1166050"/>
                  <a:gd name="connsiteY256" fmla="*/ 641988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Lst>
                <a:rect l="l" t="t" r="r" b="b"/>
                <a:pathLst>
                  <a:path w="1166050" h="894132">
                    <a:moveTo>
                      <a:pt x="1023871" y="790414"/>
                    </a:moveTo>
                    <a:cubicBezTo>
                      <a:pt x="1033708" y="780578"/>
                      <a:pt x="1043544" y="770743"/>
                      <a:pt x="1052486" y="760013"/>
                    </a:cubicBezTo>
                    <a:cubicBezTo>
                      <a:pt x="1070370" y="739448"/>
                      <a:pt x="1088254" y="720671"/>
                      <a:pt x="1108821" y="702789"/>
                    </a:cubicBezTo>
                    <a:cubicBezTo>
                      <a:pt x="1115081" y="697424"/>
                      <a:pt x="1121340" y="692059"/>
                      <a:pt x="1127600" y="688482"/>
                    </a:cubicBezTo>
                    <a:cubicBezTo>
                      <a:pt x="1129388" y="686694"/>
                      <a:pt x="1129388" y="683118"/>
                      <a:pt x="1131177" y="681329"/>
                    </a:cubicBezTo>
                    <a:cubicBezTo>
                      <a:pt x="1123129" y="684906"/>
                      <a:pt x="1117763" y="691165"/>
                      <a:pt x="1108821" y="694741"/>
                    </a:cubicBezTo>
                    <a:cubicBezTo>
                      <a:pt x="1107033" y="694741"/>
                      <a:pt x="1105244" y="692953"/>
                      <a:pt x="1107033" y="691165"/>
                    </a:cubicBezTo>
                    <a:cubicBezTo>
                      <a:pt x="1113292" y="686694"/>
                      <a:pt x="1119552" y="682223"/>
                      <a:pt x="1124917" y="677753"/>
                    </a:cubicBezTo>
                    <a:lnTo>
                      <a:pt x="1124023" y="677753"/>
                    </a:lnTo>
                    <a:cubicBezTo>
                      <a:pt x="1122234" y="677753"/>
                      <a:pt x="1122234" y="675965"/>
                      <a:pt x="1122234" y="674176"/>
                    </a:cubicBezTo>
                    <a:cubicBezTo>
                      <a:pt x="1099879" y="670600"/>
                      <a:pt x="1083783" y="685800"/>
                      <a:pt x="1068582" y="699212"/>
                    </a:cubicBezTo>
                    <a:cubicBezTo>
                      <a:pt x="1065005" y="701000"/>
                      <a:pt x="1061428" y="697424"/>
                      <a:pt x="1060534" y="697424"/>
                    </a:cubicBezTo>
                    <a:cubicBezTo>
                      <a:pt x="1035496" y="705471"/>
                      <a:pt x="1016718" y="727824"/>
                      <a:pt x="991680" y="737660"/>
                    </a:cubicBezTo>
                    <a:lnTo>
                      <a:pt x="991680" y="734083"/>
                    </a:lnTo>
                    <a:cubicBezTo>
                      <a:pt x="981843" y="737660"/>
                      <a:pt x="972007" y="743919"/>
                      <a:pt x="961277" y="745707"/>
                    </a:cubicBezTo>
                    <a:cubicBezTo>
                      <a:pt x="946075" y="749283"/>
                      <a:pt x="932662" y="747495"/>
                      <a:pt x="919249" y="747495"/>
                    </a:cubicBezTo>
                    <a:cubicBezTo>
                      <a:pt x="898682" y="749283"/>
                      <a:pt x="878115" y="753754"/>
                      <a:pt x="857548" y="758225"/>
                    </a:cubicBezTo>
                    <a:cubicBezTo>
                      <a:pt x="856654" y="758225"/>
                      <a:pt x="856654" y="758225"/>
                      <a:pt x="855760" y="759119"/>
                    </a:cubicBezTo>
                    <a:cubicBezTo>
                      <a:pt x="845029" y="761801"/>
                      <a:pt x="834299" y="766272"/>
                      <a:pt x="824462" y="771637"/>
                    </a:cubicBezTo>
                    <a:lnTo>
                      <a:pt x="820885" y="775213"/>
                    </a:lnTo>
                    <a:cubicBezTo>
                      <a:pt x="817309" y="778790"/>
                      <a:pt x="813732" y="783261"/>
                      <a:pt x="809261" y="785049"/>
                    </a:cubicBezTo>
                    <a:cubicBezTo>
                      <a:pt x="798530" y="790414"/>
                      <a:pt x="790482" y="799355"/>
                      <a:pt x="781540" y="807402"/>
                    </a:cubicBezTo>
                    <a:cubicBezTo>
                      <a:pt x="780646" y="808296"/>
                      <a:pt x="779752" y="808296"/>
                      <a:pt x="778858" y="808296"/>
                    </a:cubicBezTo>
                    <a:cubicBezTo>
                      <a:pt x="769915" y="817238"/>
                      <a:pt x="760973" y="826179"/>
                      <a:pt x="752031" y="834226"/>
                    </a:cubicBezTo>
                    <a:cubicBezTo>
                      <a:pt x="751137" y="835120"/>
                      <a:pt x="748454" y="835120"/>
                      <a:pt x="746666" y="835120"/>
                    </a:cubicBezTo>
                    <a:cubicBezTo>
                      <a:pt x="746666" y="834226"/>
                      <a:pt x="747560" y="834226"/>
                      <a:pt x="747560" y="833332"/>
                    </a:cubicBezTo>
                    <a:cubicBezTo>
                      <a:pt x="749349" y="830650"/>
                      <a:pt x="750243" y="828861"/>
                      <a:pt x="752031" y="826179"/>
                    </a:cubicBezTo>
                    <a:lnTo>
                      <a:pt x="757396" y="818132"/>
                    </a:lnTo>
                    <a:cubicBezTo>
                      <a:pt x="760079" y="814555"/>
                      <a:pt x="761868" y="810979"/>
                      <a:pt x="764550" y="808296"/>
                    </a:cubicBezTo>
                    <a:cubicBezTo>
                      <a:pt x="765444" y="807402"/>
                      <a:pt x="765444" y="806508"/>
                      <a:pt x="764550" y="806508"/>
                    </a:cubicBezTo>
                    <a:cubicBezTo>
                      <a:pt x="763656" y="805614"/>
                      <a:pt x="762762" y="805614"/>
                      <a:pt x="761868" y="805614"/>
                    </a:cubicBezTo>
                    <a:cubicBezTo>
                      <a:pt x="769915" y="797567"/>
                      <a:pt x="780646" y="790414"/>
                      <a:pt x="790482" y="784155"/>
                    </a:cubicBezTo>
                    <a:cubicBezTo>
                      <a:pt x="789588" y="784155"/>
                      <a:pt x="787800" y="783261"/>
                      <a:pt x="788694" y="782366"/>
                    </a:cubicBezTo>
                    <a:cubicBezTo>
                      <a:pt x="789588" y="780578"/>
                      <a:pt x="790482" y="779684"/>
                      <a:pt x="791377" y="777896"/>
                    </a:cubicBezTo>
                    <a:cubicBezTo>
                      <a:pt x="791377" y="777002"/>
                      <a:pt x="791377" y="777002"/>
                      <a:pt x="792271" y="776107"/>
                    </a:cubicBezTo>
                    <a:cubicBezTo>
                      <a:pt x="792271" y="775213"/>
                      <a:pt x="791377" y="775213"/>
                      <a:pt x="791377" y="774319"/>
                    </a:cubicBezTo>
                    <a:lnTo>
                      <a:pt x="783329" y="779684"/>
                    </a:lnTo>
                    <a:cubicBezTo>
                      <a:pt x="778858" y="783261"/>
                      <a:pt x="776175" y="790414"/>
                      <a:pt x="769915" y="790414"/>
                    </a:cubicBezTo>
                    <a:lnTo>
                      <a:pt x="767233" y="790414"/>
                    </a:lnTo>
                    <a:cubicBezTo>
                      <a:pt x="766339" y="790414"/>
                      <a:pt x="765444" y="790414"/>
                      <a:pt x="765444" y="789519"/>
                    </a:cubicBezTo>
                    <a:lnTo>
                      <a:pt x="765444" y="788625"/>
                    </a:lnTo>
                    <a:cubicBezTo>
                      <a:pt x="765444" y="787731"/>
                      <a:pt x="766339" y="787731"/>
                      <a:pt x="766339" y="786837"/>
                    </a:cubicBezTo>
                    <a:cubicBezTo>
                      <a:pt x="766339" y="785943"/>
                      <a:pt x="767233" y="785943"/>
                      <a:pt x="767233" y="785049"/>
                    </a:cubicBezTo>
                    <a:cubicBezTo>
                      <a:pt x="767233" y="785049"/>
                      <a:pt x="767233" y="784155"/>
                      <a:pt x="768127" y="784155"/>
                    </a:cubicBezTo>
                    <a:cubicBezTo>
                      <a:pt x="768127" y="783261"/>
                      <a:pt x="769021" y="782366"/>
                      <a:pt x="769021" y="782366"/>
                    </a:cubicBezTo>
                    <a:cubicBezTo>
                      <a:pt x="769021" y="781472"/>
                      <a:pt x="769915" y="781472"/>
                      <a:pt x="769915" y="780578"/>
                    </a:cubicBezTo>
                    <a:cubicBezTo>
                      <a:pt x="770810" y="779684"/>
                      <a:pt x="771704" y="777896"/>
                      <a:pt x="771704" y="777002"/>
                    </a:cubicBezTo>
                    <a:cubicBezTo>
                      <a:pt x="771704" y="776107"/>
                      <a:pt x="772598" y="776107"/>
                      <a:pt x="772598" y="775213"/>
                    </a:cubicBezTo>
                    <a:cubicBezTo>
                      <a:pt x="773492" y="774319"/>
                      <a:pt x="773492" y="773425"/>
                      <a:pt x="774387" y="772531"/>
                    </a:cubicBezTo>
                    <a:cubicBezTo>
                      <a:pt x="775281" y="770743"/>
                      <a:pt x="774387" y="769849"/>
                      <a:pt x="773492" y="769849"/>
                    </a:cubicBezTo>
                    <a:cubicBezTo>
                      <a:pt x="776175" y="765378"/>
                      <a:pt x="780646" y="762695"/>
                      <a:pt x="785117" y="760013"/>
                    </a:cubicBezTo>
                    <a:lnTo>
                      <a:pt x="784223" y="760013"/>
                    </a:lnTo>
                    <a:cubicBezTo>
                      <a:pt x="790482" y="756437"/>
                      <a:pt x="797636" y="752860"/>
                      <a:pt x="803895" y="749283"/>
                    </a:cubicBezTo>
                    <a:lnTo>
                      <a:pt x="806578" y="746601"/>
                    </a:lnTo>
                    <a:cubicBezTo>
                      <a:pt x="796742" y="750178"/>
                      <a:pt x="788694" y="754648"/>
                      <a:pt x="779752" y="760013"/>
                    </a:cubicBezTo>
                    <a:cubicBezTo>
                      <a:pt x="779752" y="760013"/>
                      <a:pt x="777963" y="760907"/>
                      <a:pt x="777069" y="761801"/>
                    </a:cubicBezTo>
                    <a:cubicBezTo>
                      <a:pt x="777069" y="761801"/>
                      <a:pt x="775281" y="762695"/>
                      <a:pt x="772598" y="760013"/>
                    </a:cubicBezTo>
                    <a:lnTo>
                      <a:pt x="772598" y="759119"/>
                    </a:lnTo>
                    <a:cubicBezTo>
                      <a:pt x="774387" y="755542"/>
                      <a:pt x="779752" y="753754"/>
                      <a:pt x="782434" y="751072"/>
                    </a:cubicBezTo>
                    <a:cubicBezTo>
                      <a:pt x="784223" y="751072"/>
                      <a:pt x="786011" y="751072"/>
                      <a:pt x="786011" y="752860"/>
                    </a:cubicBezTo>
                    <a:cubicBezTo>
                      <a:pt x="840558" y="710836"/>
                      <a:pt x="914778" y="720671"/>
                      <a:pt x="977372" y="699212"/>
                    </a:cubicBezTo>
                    <a:cubicBezTo>
                      <a:pt x="982738" y="695635"/>
                      <a:pt x="987209" y="692059"/>
                      <a:pt x="992574" y="689377"/>
                    </a:cubicBezTo>
                    <a:cubicBezTo>
                      <a:pt x="1000622" y="685800"/>
                      <a:pt x="1007775" y="677753"/>
                      <a:pt x="1017612" y="672388"/>
                    </a:cubicBezTo>
                    <a:cubicBezTo>
                      <a:pt x="1031025" y="662553"/>
                      <a:pt x="1040861" y="650035"/>
                      <a:pt x="1046227" y="633940"/>
                    </a:cubicBezTo>
                    <a:cubicBezTo>
                      <a:pt x="1046227" y="632152"/>
                      <a:pt x="1044438" y="630364"/>
                      <a:pt x="1044438" y="630364"/>
                    </a:cubicBezTo>
                    <a:cubicBezTo>
                      <a:pt x="1022083" y="653611"/>
                      <a:pt x="997045" y="672388"/>
                      <a:pt x="970219" y="685800"/>
                    </a:cubicBezTo>
                    <a:cubicBezTo>
                      <a:pt x="934450" y="704577"/>
                      <a:pt x="895999" y="701000"/>
                      <a:pt x="858442" y="706365"/>
                    </a:cubicBezTo>
                    <a:cubicBezTo>
                      <a:pt x="860231" y="702789"/>
                      <a:pt x="863808" y="702789"/>
                      <a:pt x="866490" y="702789"/>
                    </a:cubicBezTo>
                    <a:cubicBezTo>
                      <a:pt x="866490" y="697424"/>
                      <a:pt x="870067" y="695635"/>
                      <a:pt x="873644" y="692953"/>
                    </a:cubicBezTo>
                    <a:lnTo>
                      <a:pt x="879009" y="692953"/>
                    </a:lnTo>
                    <a:cubicBezTo>
                      <a:pt x="880798" y="692953"/>
                      <a:pt x="880798" y="689377"/>
                      <a:pt x="882586" y="689377"/>
                    </a:cubicBezTo>
                    <a:cubicBezTo>
                      <a:pt x="886163" y="689377"/>
                      <a:pt x="891528" y="687588"/>
                      <a:pt x="889740" y="687588"/>
                    </a:cubicBezTo>
                    <a:cubicBezTo>
                      <a:pt x="884374" y="680435"/>
                      <a:pt x="874538" y="692953"/>
                      <a:pt x="866490" y="687588"/>
                    </a:cubicBezTo>
                    <a:cubicBezTo>
                      <a:pt x="870067" y="684012"/>
                      <a:pt x="868279" y="679541"/>
                      <a:pt x="871855" y="677753"/>
                    </a:cubicBezTo>
                    <a:lnTo>
                      <a:pt x="879009" y="677753"/>
                    </a:lnTo>
                    <a:cubicBezTo>
                      <a:pt x="879009" y="674176"/>
                      <a:pt x="882586" y="670600"/>
                      <a:pt x="882586" y="670600"/>
                    </a:cubicBezTo>
                    <a:cubicBezTo>
                      <a:pt x="907624" y="655400"/>
                      <a:pt x="931768" y="643776"/>
                      <a:pt x="955017" y="630364"/>
                    </a:cubicBezTo>
                    <a:cubicBezTo>
                      <a:pt x="949652" y="630364"/>
                      <a:pt x="946969" y="635729"/>
                      <a:pt x="941604" y="632152"/>
                    </a:cubicBezTo>
                    <a:cubicBezTo>
                      <a:pt x="945181" y="632152"/>
                      <a:pt x="941604" y="626787"/>
                      <a:pt x="945181" y="626787"/>
                    </a:cubicBezTo>
                    <a:cubicBezTo>
                      <a:pt x="963959" y="621422"/>
                      <a:pt x="979161" y="611587"/>
                      <a:pt x="997939" y="604434"/>
                    </a:cubicBezTo>
                    <a:cubicBezTo>
                      <a:pt x="990785" y="604434"/>
                      <a:pt x="986314" y="609799"/>
                      <a:pt x="979161" y="604434"/>
                    </a:cubicBezTo>
                    <a:cubicBezTo>
                      <a:pt x="982738" y="602646"/>
                      <a:pt x="984526" y="599069"/>
                      <a:pt x="988997" y="599069"/>
                    </a:cubicBezTo>
                    <a:lnTo>
                      <a:pt x="988997" y="593704"/>
                    </a:lnTo>
                    <a:cubicBezTo>
                      <a:pt x="988997" y="591916"/>
                      <a:pt x="990785" y="591916"/>
                      <a:pt x="992574" y="591916"/>
                    </a:cubicBezTo>
                    <a:cubicBezTo>
                      <a:pt x="990785" y="591916"/>
                      <a:pt x="988997" y="590128"/>
                      <a:pt x="988997" y="590128"/>
                    </a:cubicBezTo>
                    <a:cubicBezTo>
                      <a:pt x="990785" y="586551"/>
                      <a:pt x="996151" y="588340"/>
                      <a:pt x="998833" y="584763"/>
                    </a:cubicBezTo>
                    <a:cubicBezTo>
                      <a:pt x="997045" y="584763"/>
                      <a:pt x="993468" y="584763"/>
                      <a:pt x="993468" y="582975"/>
                    </a:cubicBezTo>
                    <a:cubicBezTo>
                      <a:pt x="998833" y="575822"/>
                      <a:pt x="1006881" y="574928"/>
                      <a:pt x="1015823" y="573139"/>
                    </a:cubicBezTo>
                    <a:cubicBezTo>
                      <a:pt x="1014035" y="569563"/>
                      <a:pt x="1008670" y="573139"/>
                      <a:pt x="1008670" y="569563"/>
                    </a:cubicBezTo>
                    <a:cubicBezTo>
                      <a:pt x="1008670" y="567774"/>
                      <a:pt x="1010458" y="567774"/>
                      <a:pt x="1012247" y="567774"/>
                    </a:cubicBezTo>
                    <a:lnTo>
                      <a:pt x="1008670" y="567774"/>
                    </a:lnTo>
                    <a:cubicBezTo>
                      <a:pt x="1005093" y="565986"/>
                      <a:pt x="1006881" y="562410"/>
                      <a:pt x="1006881" y="560621"/>
                    </a:cubicBezTo>
                    <a:cubicBezTo>
                      <a:pt x="1016718" y="548998"/>
                      <a:pt x="1016718" y="533797"/>
                      <a:pt x="1022083" y="520385"/>
                    </a:cubicBezTo>
                    <a:cubicBezTo>
                      <a:pt x="1020294" y="520385"/>
                      <a:pt x="1018506" y="520385"/>
                      <a:pt x="1018506" y="518597"/>
                    </a:cubicBezTo>
                    <a:cubicBezTo>
                      <a:pt x="1001516" y="537374"/>
                      <a:pt x="974690" y="543633"/>
                      <a:pt x="949652" y="550786"/>
                    </a:cubicBezTo>
                    <a:lnTo>
                      <a:pt x="938027" y="550786"/>
                    </a:lnTo>
                    <a:cubicBezTo>
                      <a:pt x="929979" y="554362"/>
                      <a:pt x="917460" y="554362"/>
                      <a:pt x="909412" y="548998"/>
                    </a:cubicBezTo>
                    <a:cubicBezTo>
                      <a:pt x="902259" y="545421"/>
                      <a:pt x="899576" y="540950"/>
                      <a:pt x="892422" y="535586"/>
                    </a:cubicBezTo>
                    <a:cubicBezTo>
                      <a:pt x="879009" y="527538"/>
                      <a:pt x="865596" y="520385"/>
                      <a:pt x="850394" y="515021"/>
                    </a:cubicBezTo>
                    <a:cubicBezTo>
                      <a:pt x="808367" y="501609"/>
                      <a:pt x="764550" y="494456"/>
                      <a:pt x="720734" y="496244"/>
                    </a:cubicBezTo>
                    <a:cubicBezTo>
                      <a:pt x="739512" y="486408"/>
                      <a:pt x="760079" y="485514"/>
                      <a:pt x="779752" y="479255"/>
                    </a:cubicBezTo>
                    <a:cubicBezTo>
                      <a:pt x="808367" y="471208"/>
                      <a:pt x="835193" y="460479"/>
                      <a:pt x="865596" y="462267"/>
                    </a:cubicBezTo>
                    <a:cubicBezTo>
                      <a:pt x="860231" y="460479"/>
                      <a:pt x="853971" y="462267"/>
                      <a:pt x="848606" y="462267"/>
                    </a:cubicBezTo>
                    <a:cubicBezTo>
                      <a:pt x="825357" y="460479"/>
                      <a:pt x="801213" y="467632"/>
                      <a:pt x="776175" y="472102"/>
                    </a:cubicBezTo>
                    <a:cubicBezTo>
                      <a:pt x="759185" y="475679"/>
                      <a:pt x="743983" y="481938"/>
                      <a:pt x="726993" y="485514"/>
                    </a:cubicBezTo>
                    <a:cubicBezTo>
                      <a:pt x="717157" y="489091"/>
                      <a:pt x="711792" y="498926"/>
                      <a:pt x="700167" y="497138"/>
                    </a:cubicBezTo>
                    <a:lnTo>
                      <a:pt x="700167" y="491773"/>
                    </a:lnTo>
                    <a:cubicBezTo>
                      <a:pt x="717157" y="471208"/>
                      <a:pt x="737724" y="451537"/>
                      <a:pt x="764550" y="449749"/>
                    </a:cubicBezTo>
                    <a:cubicBezTo>
                      <a:pt x="794953" y="444384"/>
                      <a:pt x="823568" y="449749"/>
                      <a:pt x="853971" y="453325"/>
                    </a:cubicBezTo>
                    <a:cubicBezTo>
                      <a:pt x="876327" y="455114"/>
                      <a:pt x="895999" y="460479"/>
                      <a:pt x="918354" y="464949"/>
                    </a:cubicBezTo>
                    <a:cubicBezTo>
                      <a:pt x="926402" y="464949"/>
                      <a:pt x="928191" y="478361"/>
                      <a:pt x="935344" y="480149"/>
                    </a:cubicBezTo>
                    <a:cubicBezTo>
                      <a:pt x="945181" y="483726"/>
                      <a:pt x="955911" y="480149"/>
                      <a:pt x="965748" y="487302"/>
                    </a:cubicBezTo>
                    <a:cubicBezTo>
                      <a:pt x="965748" y="483726"/>
                      <a:pt x="963959" y="480149"/>
                      <a:pt x="965748" y="477467"/>
                    </a:cubicBezTo>
                    <a:cubicBezTo>
                      <a:pt x="972901" y="470314"/>
                      <a:pt x="980949" y="479255"/>
                      <a:pt x="988103" y="475679"/>
                    </a:cubicBezTo>
                    <a:cubicBezTo>
                      <a:pt x="1001516" y="467632"/>
                      <a:pt x="976478" y="452431"/>
                      <a:pt x="969324" y="439913"/>
                    </a:cubicBezTo>
                    <a:cubicBezTo>
                      <a:pt x="969324" y="438125"/>
                      <a:pt x="971113" y="436337"/>
                      <a:pt x="971113" y="436337"/>
                    </a:cubicBezTo>
                    <a:cubicBezTo>
                      <a:pt x="984526" y="447961"/>
                      <a:pt x="994362" y="461373"/>
                      <a:pt x="1011352" y="470314"/>
                    </a:cubicBezTo>
                    <a:cubicBezTo>
                      <a:pt x="1019400" y="473890"/>
                      <a:pt x="1039967" y="478361"/>
                      <a:pt x="1036390" y="468526"/>
                    </a:cubicBezTo>
                    <a:cubicBezTo>
                      <a:pt x="1028342" y="449749"/>
                      <a:pt x="1011352" y="434549"/>
                      <a:pt x="997045" y="417560"/>
                    </a:cubicBezTo>
                    <a:lnTo>
                      <a:pt x="997045" y="410407"/>
                    </a:lnTo>
                    <a:cubicBezTo>
                      <a:pt x="993468" y="410407"/>
                      <a:pt x="993468" y="408619"/>
                      <a:pt x="991680" y="406831"/>
                    </a:cubicBezTo>
                    <a:lnTo>
                      <a:pt x="991680" y="399677"/>
                    </a:lnTo>
                    <a:cubicBezTo>
                      <a:pt x="984526" y="396101"/>
                      <a:pt x="986314" y="389842"/>
                      <a:pt x="983632" y="384477"/>
                    </a:cubicBezTo>
                    <a:cubicBezTo>
                      <a:pt x="978267" y="376430"/>
                      <a:pt x="981843" y="363912"/>
                      <a:pt x="978267" y="354077"/>
                    </a:cubicBezTo>
                    <a:cubicBezTo>
                      <a:pt x="974690" y="344241"/>
                      <a:pt x="972901" y="335300"/>
                      <a:pt x="971113" y="325464"/>
                    </a:cubicBezTo>
                    <a:cubicBezTo>
                      <a:pt x="965748" y="296852"/>
                      <a:pt x="959488" y="271816"/>
                      <a:pt x="955911" y="244098"/>
                    </a:cubicBezTo>
                    <a:cubicBezTo>
                      <a:pt x="952334" y="211910"/>
                      <a:pt x="974690" y="186874"/>
                      <a:pt x="989891" y="158262"/>
                    </a:cubicBezTo>
                    <a:cubicBezTo>
                      <a:pt x="1001516" y="137696"/>
                      <a:pt x="1014929" y="118026"/>
                      <a:pt x="1037284" y="104614"/>
                    </a:cubicBezTo>
                    <a:cubicBezTo>
                      <a:pt x="1042650" y="84049"/>
                      <a:pt x="1056063" y="67060"/>
                      <a:pt x="1069476" y="50966"/>
                    </a:cubicBezTo>
                    <a:cubicBezTo>
                      <a:pt x="1082889" y="34871"/>
                      <a:pt x="1105244" y="24142"/>
                      <a:pt x="1121340" y="16989"/>
                    </a:cubicBezTo>
                    <a:cubicBezTo>
                      <a:pt x="1144590" y="6259"/>
                      <a:pt x="1166051" y="0"/>
                      <a:pt x="1166051" y="0"/>
                    </a:cubicBezTo>
                    <a:lnTo>
                      <a:pt x="0" y="0"/>
                    </a:lnTo>
                    <a:lnTo>
                      <a:pt x="0" y="894133"/>
                    </a:lnTo>
                    <a:lnTo>
                      <a:pt x="828933" y="894133"/>
                    </a:lnTo>
                    <a:cubicBezTo>
                      <a:pt x="861125" y="870886"/>
                      <a:pt x="893317" y="860156"/>
                      <a:pt x="938027" y="837803"/>
                    </a:cubicBezTo>
                    <a:cubicBezTo>
                      <a:pt x="959488" y="828861"/>
                      <a:pt x="1007775" y="806508"/>
                      <a:pt x="1023871" y="790414"/>
                    </a:cubicBezTo>
                    <a:moveTo>
                      <a:pt x="764550" y="668812"/>
                    </a:moveTo>
                    <a:cubicBezTo>
                      <a:pt x="760973" y="668812"/>
                      <a:pt x="754714" y="670600"/>
                      <a:pt x="756502" y="667023"/>
                    </a:cubicBezTo>
                    <a:cubicBezTo>
                      <a:pt x="758291" y="658976"/>
                      <a:pt x="769915" y="658976"/>
                      <a:pt x="777069" y="655400"/>
                    </a:cubicBezTo>
                    <a:cubicBezTo>
                      <a:pt x="780646" y="653611"/>
                      <a:pt x="785117" y="650035"/>
                      <a:pt x="788694" y="651823"/>
                    </a:cubicBezTo>
                    <a:cubicBezTo>
                      <a:pt x="792271" y="657188"/>
                      <a:pt x="796742" y="655400"/>
                      <a:pt x="800319" y="658976"/>
                    </a:cubicBezTo>
                    <a:cubicBezTo>
                      <a:pt x="789588" y="668812"/>
                      <a:pt x="776175" y="664341"/>
                      <a:pt x="764550" y="668812"/>
                    </a:cubicBezTo>
                    <a:moveTo>
                      <a:pt x="505229" y="632152"/>
                    </a:moveTo>
                    <a:cubicBezTo>
                      <a:pt x="505229" y="632152"/>
                      <a:pt x="503441" y="630364"/>
                      <a:pt x="503441" y="628576"/>
                    </a:cubicBezTo>
                    <a:cubicBezTo>
                      <a:pt x="525796" y="599963"/>
                      <a:pt x="541892" y="573139"/>
                      <a:pt x="557988" y="542739"/>
                    </a:cubicBezTo>
                    <a:cubicBezTo>
                      <a:pt x="580343" y="531115"/>
                      <a:pt x="598227" y="514126"/>
                      <a:pt x="615217" y="495350"/>
                    </a:cubicBezTo>
                    <a:cubicBezTo>
                      <a:pt x="643832" y="464949"/>
                      <a:pt x="674235" y="438125"/>
                      <a:pt x="710003" y="421137"/>
                    </a:cubicBezTo>
                    <a:cubicBezTo>
                      <a:pt x="723416" y="415772"/>
                      <a:pt x="740406" y="417560"/>
                      <a:pt x="753820" y="422925"/>
                    </a:cubicBezTo>
                    <a:cubicBezTo>
                      <a:pt x="748454" y="430078"/>
                      <a:pt x="740406" y="428290"/>
                      <a:pt x="733253" y="432760"/>
                    </a:cubicBezTo>
                    <a:cubicBezTo>
                      <a:pt x="731464" y="432760"/>
                      <a:pt x="729676" y="432760"/>
                      <a:pt x="727888" y="430972"/>
                    </a:cubicBezTo>
                    <a:cubicBezTo>
                      <a:pt x="729676" y="429184"/>
                      <a:pt x="729676" y="427396"/>
                      <a:pt x="729676" y="425607"/>
                    </a:cubicBezTo>
                    <a:cubicBezTo>
                      <a:pt x="712686" y="444384"/>
                      <a:pt x="689436" y="452431"/>
                      <a:pt x="676023" y="474785"/>
                    </a:cubicBezTo>
                    <a:cubicBezTo>
                      <a:pt x="666187" y="491773"/>
                      <a:pt x="659033" y="513232"/>
                      <a:pt x="637572" y="518597"/>
                    </a:cubicBezTo>
                    <a:cubicBezTo>
                      <a:pt x="630419" y="520385"/>
                      <a:pt x="639361" y="513232"/>
                      <a:pt x="635784" y="515021"/>
                    </a:cubicBezTo>
                    <a:cubicBezTo>
                      <a:pt x="583025" y="547209"/>
                      <a:pt x="546363" y="586551"/>
                      <a:pt x="505229" y="632152"/>
                    </a:cubicBezTo>
                    <a:moveTo>
                      <a:pt x="645620" y="520385"/>
                    </a:moveTo>
                    <a:cubicBezTo>
                      <a:pt x="643832" y="523962"/>
                      <a:pt x="642043" y="523962"/>
                      <a:pt x="640255" y="527538"/>
                    </a:cubicBezTo>
                    <a:cubicBezTo>
                      <a:pt x="638466" y="531115"/>
                      <a:pt x="636678" y="532903"/>
                      <a:pt x="633101" y="534692"/>
                    </a:cubicBezTo>
                    <a:cubicBezTo>
                      <a:pt x="631313" y="534692"/>
                      <a:pt x="629524" y="534692"/>
                      <a:pt x="629524" y="532903"/>
                    </a:cubicBezTo>
                    <a:cubicBezTo>
                      <a:pt x="631313" y="525750"/>
                      <a:pt x="636678" y="519491"/>
                      <a:pt x="642938" y="517703"/>
                    </a:cubicBezTo>
                    <a:cubicBezTo>
                      <a:pt x="645620" y="516809"/>
                      <a:pt x="645620" y="518597"/>
                      <a:pt x="645620" y="520385"/>
                    </a:cubicBezTo>
                    <a:moveTo>
                      <a:pt x="724311" y="773425"/>
                    </a:moveTo>
                    <a:cubicBezTo>
                      <a:pt x="723416" y="775213"/>
                      <a:pt x="721628" y="777002"/>
                      <a:pt x="719840" y="778790"/>
                    </a:cubicBezTo>
                    <a:cubicBezTo>
                      <a:pt x="721628" y="778790"/>
                      <a:pt x="723416" y="780578"/>
                      <a:pt x="721628" y="781472"/>
                    </a:cubicBezTo>
                    <a:cubicBezTo>
                      <a:pt x="718051" y="785049"/>
                      <a:pt x="713580" y="788625"/>
                      <a:pt x="709109" y="790414"/>
                    </a:cubicBezTo>
                    <a:lnTo>
                      <a:pt x="706426" y="790414"/>
                    </a:lnTo>
                    <a:cubicBezTo>
                      <a:pt x="704638" y="792202"/>
                      <a:pt x="701955" y="793990"/>
                      <a:pt x="700167" y="796673"/>
                    </a:cubicBezTo>
                    <a:cubicBezTo>
                      <a:pt x="698379" y="798461"/>
                      <a:pt x="688542" y="797567"/>
                      <a:pt x="691225" y="794884"/>
                    </a:cubicBezTo>
                    <a:cubicBezTo>
                      <a:pt x="695696" y="791308"/>
                      <a:pt x="699273" y="786837"/>
                      <a:pt x="703744" y="783261"/>
                    </a:cubicBezTo>
                    <a:cubicBezTo>
                      <a:pt x="706426" y="781472"/>
                      <a:pt x="709109" y="778790"/>
                      <a:pt x="710898" y="776107"/>
                    </a:cubicBezTo>
                    <a:cubicBezTo>
                      <a:pt x="711792" y="774319"/>
                      <a:pt x="712686" y="773425"/>
                      <a:pt x="714474" y="772531"/>
                    </a:cubicBezTo>
                    <a:cubicBezTo>
                      <a:pt x="717157" y="770743"/>
                      <a:pt x="726099" y="769849"/>
                      <a:pt x="724311" y="773425"/>
                    </a:cubicBezTo>
                    <a:moveTo>
                      <a:pt x="693908" y="760013"/>
                    </a:moveTo>
                    <a:cubicBezTo>
                      <a:pt x="686754" y="764484"/>
                      <a:pt x="680494" y="768954"/>
                      <a:pt x="674235" y="773425"/>
                    </a:cubicBezTo>
                    <a:cubicBezTo>
                      <a:pt x="667081" y="777896"/>
                      <a:pt x="659033" y="780578"/>
                      <a:pt x="651880" y="784155"/>
                    </a:cubicBezTo>
                    <a:cubicBezTo>
                      <a:pt x="650985" y="783261"/>
                      <a:pt x="650091" y="783261"/>
                      <a:pt x="649197" y="783261"/>
                    </a:cubicBezTo>
                    <a:cubicBezTo>
                      <a:pt x="642938" y="786837"/>
                      <a:pt x="637572" y="791308"/>
                      <a:pt x="632207" y="796673"/>
                    </a:cubicBezTo>
                    <a:lnTo>
                      <a:pt x="629524" y="799355"/>
                    </a:lnTo>
                    <a:lnTo>
                      <a:pt x="626842" y="802037"/>
                    </a:lnTo>
                    <a:lnTo>
                      <a:pt x="623265" y="805614"/>
                    </a:lnTo>
                    <a:cubicBezTo>
                      <a:pt x="622371" y="806508"/>
                      <a:pt x="622371" y="807402"/>
                      <a:pt x="620582" y="808296"/>
                    </a:cubicBezTo>
                    <a:cubicBezTo>
                      <a:pt x="619688" y="809190"/>
                      <a:pt x="617005" y="809190"/>
                      <a:pt x="617005" y="807402"/>
                    </a:cubicBezTo>
                    <a:cubicBezTo>
                      <a:pt x="616111" y="808296"/>
                      <a:pt x="615217" y="808296"/>
                      <a:pt x="614323" y="809190"/>
                    </a:cubicBezTo>
                    <a:cubicBezTo>
                      <a:pt x="613429" y="810085"/>
                      <a:pt x="612534" y="810085"/>
                      <a:pt x="611640" y="810979"/>
                    </a:cubicBezTo>
                    <a:lnTo>
                      <a:pt x="609852" y="810979"/>
                    </a:lnTo>
                    <a:cubicBezTo>
                      <a:pt x="608063" y="812767"/>
                      <a:pt x="605381" y="814555"/>
                      <a:pt x="603592" y="816343"/>
                    </a:cubicBezTo>
                    <a:cubicBezTo>
                      <a:pt x="600015" y="819920"/>
                      <a:pt x="596439" y="822602"/>
                      <a:pt x="593756" y="827073"/>
                    </a:cubicBezTo>
                    <a:lnTo>
                      <a:pt x="593756" y="827967"/>
                    </a:lnTo>
                    <a:lnTo>
                      <a:pt x="592862" y="828861"/>
                    </a:lnTo>
                    <a:cubicBezTo>
                      <a:pt x="592862" y="828861"/>
                      <a:pt x="592862" y="829755"/>
                      <a:pt x="591968" y="829755"/>
                    </a:cubicBezTo>
                    <a:cubicBezTo>
                      <a:pt x="591968" y="830650"/>
                      <a:pt x="591073" y="830650"/>
                      <a:pt x="591073" y="831544"/>
                    </a:cubicBezTo>
                    <a:cubicBezTo>
                      <a:pt x="591073" y="831544"/>
                      <a:pt x="590179" y="832438"/>
                      <a:pt x="589285" y="832438"/>
                    </a:cubicBezTo>
                    <a:lnTo>
                      <a:pt x="588391" y="831544"/>
                    </a:lnTo>
                    <a:cubicBezTo>
                      <a:pt x="588391" y="831544"/>
                      <a:pt x="588391" y="830650"/>
                      <a:pt x="587496" y="830650"/>
                    </a:cubicBezTo>
                    <a:cubicBezTo>
                      <a:pt x="586602" y="829755"/>
                      <a:pt x="586602" y="828861"/>
                      <a:pt x="585708" y="827967"/>
                    </a:cubicBezTo>
                    <a:lnTo>
                      <a:pt x="585708" y="827073"/>
                    </a:lnTo>
                    <a:cubicBezTo>
                      <a:pt x="587496" y="825285"/>
                      <a:pt x="589285" y="823497"/>
                      <a:pt x="591073" y="820814"/>
                    </a:cubicBezTo>
                    <a:cubicBezTo>
                      <a:pt x="591968" y="819920"/>
                      <a:pt x="591968" y="819026"/>
                      <a:pt x="592862" y="819026"/>
                    </a:cubicBezTo>
                    <a:cubicBezTo>
                      <a:pt x="593756" y="818132"/>
                      <a:pt x="594650" y="816343"/>
                      <a:pt x="595544" y="815449"/>
                    </a:cubicBezTo>
                    <a:cubicBezTo>
                      <a:pt x="595544" y="814555"/>
                      <a:pt x="596439" y="814555"/>
                      <a:pt x="596439" y="813661"/>
                    </a:cubicBezTo>
                    <a:cubicBezTo>
                      <a:pt x="598227" y="810979"/>
                      <a:pt x="600015" y="809190"/>
                      <a:pt x="601804" y="806508"/>
                    </a:cubicBezTo>
                    <a:lnTo>
                      <a:pt x="602698" y="805614"/>
                    </a:lnTo>
                    <a:cubicBezTo>
                      <a:pt x="603592" y="804720"/>
                      <a:pt x="604486" y="802931"/>
                      <a:pt x="605381" y="802037"/>
                    </a:cubicBezTo>
                    <a:cubicBezTo>
                      <a:pt x="606275" y="801143"/>
                      <a:pt x="606275" y="800249"/>
                      <a:pt x="607169" y="798461"/>
                    </a:cubicBezTo>
                    <a:lnTo>
                      <a:pt x="607169" y="797567"/>
                    </a:lnTo>
                    <a:cubicBezTo>
                      <a:pt x="608063" y="795778"/>
                      <a:pt x="608063" y="794884"/>
                      <a:pt x="608958" y="793990"/>
                    </a:cubicBezTo>
                    <a:lnTo>
                      <a:pt x="608958" y="793096"/>
                    </a:lnTo>
                    <a:cubicBezTo>
                      <a:pt x="608958" y="792202"/>
                      <a:pt x="608958" y="792202"/>
                      <a:pt x="609852" y="791308"/>
                    </a:cubicBezTo>
                    <a:cubicBezTo>
                      <a:pt x="609852" y="790414"/>
                      <a:pt x="609852" y="789519"/>
                      <a:pt x="610746" y="788625"/>
                    </a:cubicBezTo>
                    <a:lnTo>
                      <a:pt x="610746" y="787731"/>
                    </a:lnTo>
                    <a:cubicBezTo>
                      <a:pt x="612534" y="784155"/>
                      <a:pt x="615217" y="781472"/>
                      <a:pt x="617900" y="778790"/>
                    </a:cubicBezTo>
                    <a:lnTo>
                      <a:pt x="617005" y="778790"/>
                    </a:lnTo>
                    <a:cubicBezTo>
                      <a:pt x="614323" y="780578"/>
                      <a:pt x="612534" y="782366"/>
                      <a:pt x="610746" y="784155"/>
                    </a:cubicBezTo>
                    <a:cubicBezTo>
                      <a:pt x="608958" y="785943"/>
                      <a:pt x="605381" y="783261"/>
                      <a:pt x="608063" y="781472"/>
                    </a:cubicBezTo>
                    <a:cubicBezTo>
                      <a:pt x="609852" y="780578"/>
                      <a:pt x="610746" y="778790"/>
                      <a:pt x="611640" y="777896"/>
                    </a:cubicBezTo>
                    <a:cubicBezTo>
                      <a:pt x="614323" y="775213"/>
                      <a:pt x="617005" y="771637"/>
                      <a:pt x="620582" y="768954"/>
                    </a:cubicBezTo>
                    <a:cubicBezTo>
                      <a:pt x="622371" y="767166"/>
                      <a:pt x="624159" y="766272"/>
                      <a:pt x="625948" y="765378"/>
                    </a:cubicBezTo>
                    <a:lnTo>
                      <a:pt x="626842" y="764484"/>
                    </a:lnTo>
                    <a:cubicBezTo>
                      <a:pt x="627736" y="762695"/>
                      <a:pt x="629524" y="761801"/>
                      <a:pt x="630419" y="760013"/>
                    </a:cubicBezTo>
                    <a:cubicBezTo>
                      <a:pt x="646514" y="744813"/>
                      <a:pt x="674235" y="744813"/>
                      <a:pt x="694802" y="734977"/>
                    </a:cubicBezTo>
                    <a:cubicBezTo>
                      <a:pt x="702850" y="731401"/>
                      <a:pt x="713580" y="736766"/>
                      <a:pt x="721628" y="734977"/>
                    </a:cubicBezTo>
                    <a:cubicBezTo>
                      <a:pt x="726993" y="734977"/>
                      <a:pt x="731464" y="734977"/>
                      <a:pt x="736830" y="738554"/>
                    </a:cubicBezTo>
                    <a:cubicBezTo>
                      <a:pt x="721628" y="741236"/>
                      <a:pt x="708215" y="751072"/>
                      <a:pt x="693908" y="760013"/>
                    </a:cubicBezTo>
                    <a:moveTo>
                      <a:pt x="728782" y="641988"/>
                    </a:moveTo>
                    <a:cubicBezTo>
                      <a:pt x="726993" y="640199"/>
                      <a:pt x="734147" y="641988"/>
                      <a:pt x="735935" y="638411"/>
                    </a:cubicBezTo>
                    <a:lnTo>
                      <a:pt x="722522" y="638411"/>
                    </a:lnTo>
                    <a:cubicBezTo>
                      <a:pt x="720734" y="638411"/>
                      <a:pt x="720734" y="636623"/>
                      <a:pt x="720734" y="634834"/>
                    </a:cubicBezTo>
                    <a:cubicBezTo>
                      <a:pt x="712686" y="636623"/>
                      <a:pt x="701955" y="640199"/>
                      <a:pt x="693908" y="641988"/>
                    </a:cubicBezTo>
                    <a:cubicBezTo>
                      <a:pt x="682283" y="645564"/>
                      <a:pt x="671552" y="653611"/>
                      <a:pt x="658139" y="657188"/>
                    </a:cubicBezTo>
                    <a:cubicBezTo>
                      <a:pt x="639361" y="664341"/>
                      <a:pt x="624159" y="679541"/>
                      <a:pt x="604486" y="685800"/>
                    </a:cubicBezTo>
                    <a:cubicBezTo>
                      <a:pt x="602698" y="685800"/>
                      <a:pt x="602698" y="684012"/>
                      <a:pt x="602698" y="682223"/>
                    </a:cubicBezTo>
                    <a:cubicBezTo>
                      <a:pt x="604486" y="676859"/>
                      <a:pt x="610746" y="675070"/>
                      <a:pt x="614323" y="670600"/>
                    </a:cubicBezTo>
                    <a:cubicBezTo>
                      <a:pt x="614323" y="668812"/>
                      <a:pt x="614323" y="667023"/>
                      <a:pt x="612534" y="667023"/>
                    </a:cubicBezTo>
                    <a:cubicBezTo>
                      <a:pt x="625948" y="648246"/>
                      <a:pt x="644726" y="638411"/>
                      <a:pt x="661716" y="623211"/>
                    </a:cubicBezTo>
                    <a:lnTo>
                      <a:pt x="661716" y="617846"/>
                    </a:lnTo>
                    <a:cubicBezTo>
                      <a:pt x="667081" y="610693"/>
                      <a:pt x="675129" y="608010"/>
                      <a:pt x="678706" y="599069"/>
                    </a:cubicBezTo>
                    <a:cubicBezTo>
                      <a:pt x="680494" y="593704"/>
                      <a:pt x="687648" y="587445"/>
                      <a:pt x="695696" y="583869"/>
                    </a:cubicBezTo>
                    <a:cubicBezTo>
                      <a:pt x="693908" y="582081"/>
                      <a:pt x="690331" y="582081"/>
                      <a:pt x="690331" y="578504"/>
                    </a:cubicBezTo>
                    <a:cubicBezTo>
                      <a:pt x="683177" y="578504"/>
                      <a:pt x="676918" y="582081"/>
                      <a:pt x="669764" y="576716"/>
                    </a:cubicBezTo>
                    <a:cubicBezTo>
                      <a:pt x="673341" y="574033"/>
                      <a:pt x="676918" y="572245"/>
                      <a:pt x="680494" y="570457"/>
                    </a:cubicBezTo>
                    <a:cubicBezTo>
                      <a:pt x="678706" y="570457"/>
                      <a:pt x="677812" y="569563"/>
                      <a:pt x="676918" y="567774"/>
                    </a:cubicBezTo>
                    <a:cubicBezTo>
                      <a:pt x="675129" y="564198"/>
                      <a:pt x="680494" y="560621"/>
                      <a:pt x="684965" y="559727"/>
                    </a:cubicBezTo>
                    <a:cubicBezTo>
                      <a:pt x="692119" y="557939"/>
                      <a:pt x="700167" y="557939"/>
                      <a:pt x="705532" y="552574"/>
                    </a:cubicBezTo>
                    <a:cubicBezTo>
                      <a:pt x="693908" y="550786"/>
                      <a:pt x="680494" y="556151"/>
                      <a:pt x="667975" y="548998"/>
                    </a:cubicBezTo>
                    <a:cubicBezTo>
                      <a:pt x="676023" y="526644"/>
                      <a:pt x="690331" y="508762"/>
                      <a:pt x="710003" y="498032"/>
                    </a:cubicBezTo>
                    <a:cubicBezTo>
                      <a:pt x="711792" y="498032"/>
                      <a:pt x="715369" y="498032"/>
                      <a:pt x="715369" y="499820"/>
                    </a:cubicBezTo>
                    <a:cubicBezTo>
                      <a:pt x="715369" y="507868"/>
                      <a:pt x="710003" y="515021"/>
                      <a:pt x="701955" y="516809"/>
                    </a:cubicBezTo>
                    <a:cubicBezTo>
                      <a:pt x="715369" y="520385"/>
                      <a:pt x="728782" y="520385"/>
                      <a:pt x="742195" y="526644"/>
                    </a:cubicBezTo>
                    <a:cubicBezTo>
                      <a:pt x="740406" y="530221"/>
                      <a:pt x="736830" y="528433"/>
                      <a:pt x="735041" y="528433"/>
                    </a:cubicBezTo>
                    <a:cubicBezTo>
                      <a:pt x="743089" y="533797"/>
                      <a:pt x="753820" y="530221"/>
                      <a:pt x="761868" y="536480"/>
                    </a:cubicBezTo>
                    <a:cubicBezTo>
                      <a:pt x="756502" y="541845"/>
                      <a:pt x="752031" y="536480"/>
                      <a:pt x="746666" y="536480"/>
                    </a:cubicBezTo>
                    <a:cubicBezTo>
                      <a:pt x="799424" y="551680"/>
                      <a:pt x="854865" y="563304"/>
                      <a:pt x="898682" y="597281"/>
                    </a:cubicBezTo>
                    <a:cubicBezTo>
                      <a:pt x="861125" y="616058"/>
                      <a:pt x="822674" y="624105"/>
                      <a:pt x="782434" y="633046"/>
                    </a:cubicBezTo>
                    <a:cubicBezTo>
                      <a:pt x="777069" y="633046"/>
                      <a:pt x="774387" y="633046"/>
                      <a:pt x="769021" y="631258"/>
                    </a:cubicBezTo>
                    <a:cubicBezTo>
                      <a:pt x="769021" y="633046"/>
                      <a:pt x="769021" y="636623"/>
                      <a:pt x="767233" y="636623"/>
                    </a:cubicBezTo>
                    <a:cubicBezTo>
                      <a:pt x="760079" y="636623"/>
                      <a:pt x="755608" y="636623"/>
                      <a:pt x="750243" y="640199"/>
                    </a:cubicBezTo>
                    <a:cubicBezTo>
                      <a:pt x="743983" y="645564"/>
                      <a:pt x="734147" y="647352"/>
                      <a:pt x="728782" y="641988"/>
                    </a:cubicBezTo>
                  </a:path>
                </a:pathLst>
              </a:custGeom>
              <a:solidFill>
                <a:srgbClr val="000091"/>
              </a:solidFill>
              <a:ln w="893" cap="flat">
                <a:noFill/>
                <a:prstDash val="solid"/>
                <a:miter/>
              </a:ln>
            </p:spPr>
            <p:txBody>
              <a:bodyPr rtlCol="0" anchor="ctr"/>
              <a:lstStyle/>
              <a:p>
                <a:endParaRPr lang="fr-FR"/>
              </a:p>
            </p:txBody>
          </p:sp>
          <p:sp>
            <p:nvSpPr>
              <p:cNvPr id="63" name="Forme libre 62">
                <a:extLst>
                  <a:ext uri="{FF2B5EF4-FFF2-40B4-BE49-F238E27FC236}">
                    <a16:creationId xmlns:a16="http://schemas.microsoft.com/office/drawing/2014/main" id="{B4F883C2-212D-B627-13CB-8C849DE88486}"/>
                  </a:ext>
                </a:extLst>
              </p:cNvPr>
              <p:cNvSpPr/>
              <p:nvPr/>
            </p:nvSpPr>
            <p:spPr>
              <a:xfrm>
                <a:off x="4569124" y="894132"/>
                <a:ext cx="1085135" cy="894132"/>
              </a:xfrm>
              <a:custGeom>
                <a:avLst/>
                <a:gdLst>
                  <a:gd name="connsiteX0" fmla="*/ 1084241 w 1085135"/>
                  <a:gd name="connsiteY0" fmla="*/ 0 h 894132"/>
                  <a:gd name="connsiteX1" fmla="*/ 123859 w 1085135"/>
                  <a:gd name="connsiteY1" fmla="*/ 0 h 894132"/>
                  <a:gd name="connsiteX2" fmla="*/ 132801 w 1085135"/>
                  <a:gd name="connsiteY2" fmla="*/ 4471 h 894132"/>
                  <a:gd name="connsiteX3" fmla="*/ 156945 w 1085135"/>
                  <a:gd name="connsiteY3" fmla="*/ 16989 h 894132"/>
                  <a:gd name="connsiteX4" fmla="*/ 189136 w 1085135"/>
                  <a:gd name="connsiteY4" fmla="*/ 43813 h 894132"/>
                  <a:gd name="connsiteX5" fmla="*/ 194501 w 1085135"/>
                  <a:gd name="connsiteY5" fmla="*/ 66166 h 894132"/>
                  <a:gd name="connsiteX6" fmla="*/ 181088 w 1085135"/>
                  <a:gd name="connsiteY6" fmla="*/ 91202 h 894132"/>
                  <a:gd name="connsiteX7" fmla="*/ 145320 w 1085135"/>
                  <a:gd name="connsiteY7" fmla="*/ 94778 h 894132"/>
                  <a:gd name="connsiteX8" fmla="*/ 124753 w 1085135"/>
                  <a:gd name="connsiteY8" fmla="*/ 91202 h 894132"/>
                  <a:gd name="connsiteX9" fmla="*/ 190925 w 1085135"/>
                  <a:gd name="connsiteY9" fmla="*/ 136802 h 894132"/>
                  <a:gd name="connsiteX10" fmla="*/ 206126 w 1085135"/>
                  <a:gd name="connsiteY10" fmla="*/ 142167 h 894132"/>
                  <a:gd name="connsiteX11" fmla="*/ 207915 w 1085135"/>
                  <a:gd name="connsiteY11" fmla="*/ 147532 h 894132"/>
                  <a:gd name="connsiteX12" fmla="*/ 202549 w 1085135"/>
                  <a:gd name="connsiteY12" fmla="*/ 157367 h 894132"/>
                  <a:gd name="connsiteX13" fmla="*/ 207915 w 1085135"/>
                  <a:gd name="connsiteY13" fmla="*/ 157367 h 894132"/>
                  <a:gd name="connsiteX14" fmla="*/ 226693 w 1085135"/>
                  <a:gd name="connsiteY14" fmla="*/ 142167 h 894132"/>
                  <a:gd name="connsiteX15" fmla="*/ 233847 w 1085135"/>
                  <a:gd name="connsiteY15" fmla="*/ 167203 h 894132"/>
                  <a:gd name="connsiteX16" fmla="*/ 213280 w 1085135"/>
                  <a:gd name="connsiteY16" fmla="*/ 184191 h 894132"/>
                  <a:gd name="connsiteX17" fmla="*/ 213280 w 1085135"/>
                  <a:gd name="connsiteY17" fmla="*/ 195815 h 894132"/>
                  <a:gd name="connsiteX18" fmla="*/ 221328 w 1085135"/>
                  <a:gd name="connsiteY18" fmla="*/ 216380 h 894132"/>
                  <a:gd name="connsiteX19" fmla="*/ 232952 w 1085135"/>
                  <a:gd name="connsiteY19" fmla="*/ 253934 h 894132"/>
                  <a:gd name="connsiteX20" fmla="*/ 244577 w 1085135"/>
                  <a:gd name="connsiteY20" fmla="*/ 329935 h 894132"/>
                  <a:gd name="connsiteX21" fmla="*/ 242789 w 1085135"/>
                  <a:gd name="connsiteY21" fmla="*/ 368383 h 894132"/>
                  <a:gd name="connsiteX22" fmla="*/ 261567 w 1085135"/>
                  <a:gd name="connsiteY22" fmla="*/ 404148 h 894132"/>
                  <a:gd name="connsiteX23" fmla="*/ 280346 w 1085135"/>
                  <a:gd name="connsiteY23" fmla="*/ 430972 h 894132"/>
                  <a:gd name="connsiteX24" fmla="*/ 300912 w 1085135"/>
                  <a:gd name="connsiteY24" fmla="*/ 484620 h 894132"/>
                  <a:gd name="connsiteX25" fmla="*/ 265144 w 1085135"/>
                  <a:gd name="connsiteY25" fmla="*/ 501609 h 894132"/>
                  <a:gd name="connsiteX26" fmla="*/ 268721 w 1085135"/>
                  <a:gd name="connsiteY26" fmla="*/ 532009 h 894132"/>
                  <a:gd name="connsiteX27" fmla="*/ 246366 w 1085135"/>
                  <a:gd name="connsiteY27" fmla="*/ 561516 h 894132"/>
                  <a:gd name="connsiteX28" fmla="*/ 257990 w 1085135"/>
                  <a:gd name="connsiteY28" fmla="*/ 568669 h 894132"/>
                  <a:gd name="connsiteX29" fmla="*/ 263356 w 1085135"/>
                  <a:gd name="connsiteY29" fmla="*/ 591022 h 894132"/>
                  <a:gd name="connsiteX30" fmla="*/ 246366 w 1085135"/>
                  <a:gd name="connsiteY30" fmla="*/ 621422 h 894132"/>
                  <a:gd name="connsiteX31" fmla="*/ 244577 w 1085135"/>
                  <a:gd name="connsiteY31" fmla="*/ 658976 h 894132"/>
                  <a:gd name="connsiteX32" fmla="*/ 214174 w 1085135"/>
                  <a:gd name="connsiteY32" fmla="*/ 684012 h 894132"/>
                  <a:gd name="connsiteX33" fmla="*/ 181982 w 1085135"/>
                  <a:gd name="connsiteY33" fmla="*/ 685800 h 894132"/>
                  <a:gd name="connsiteX34" fmla="*/ 172146 w 1085135"/>
                  <a:gd name="connsiteY34" fmla="*/ 682223 h 894132"/>
                  <a:gd name="connsiteX35" fmla="*/ 86302 w 1085135"/>
                  <a:gd name="connsiteY35" fmla="*/ 670600 h 894132"/>
                  <a:gd name="connsiteX36" fmla="*/ 63052 w 1085135"/>
                  <a:gd name="connsiteY36" fmla="*/ 676859 h 894132"/>
                  <a:gd name="connsiteX37" fmla="*/ 42486 w 1085135"/>
                  <a:gd name="connsiteY37" fmla="*/ 694741 h 894132"/>
                  <a:gd name="connsiteX38" fmla="*/ 38909 w 1085135"/>
                  <a:gd name="connsiteY38" fmla="*/ 699212 h 894132"/>
                  <a:gd name="connsiteX39" fmla="*/ 37120 w 1085135"/>
                  <a:gd name="connsiteY39" fmla="*/ 701894 h 894132"/>
                  <a:gd name="connsiteX40" fmla="*/ 35332 w 1085135"/>
                  <a:gd name="connsiteY40" fmla="*/ 703683 h 894132"/>
                  <a:gd name="connsiteX41" fmla="*/ 21919 w 1085135"/>
                  <a:gd name="connsiteY41" fmla="*/ 723354 h 894132"/>
                  <a:gd name="connsiteX42" fmla="*/ 21024 w 1085135"/>
                  <a:gd name="connsiteY42" fmla="*/ 724248 h 894132"/>
                  <a:gd name="connsiteX43" fmla="*/ 19236 w 1085135"/>
                  <a:gd name="connsiteY43" fmla="*/ 726930 h 894132"/>
                  <a:gd name="connsiteX44" fmla="*/ 6717 w 1085135"/>
                  <a:gd name="connsiteY44" fmla="*/ 758225 h 894132"/>
                  <a:gd name="connsiteX45" fmla="*/ 8506 w 1085135"/>
                  <a:gd name="connsiteY45" fmla="*/ 837803 h 894132"/>
                  <a:gd name="connsiteX46" fmla="*/ 101503 w 1085135"/>
                  <a:gd name="connsiteY46" fmla="*/ 873568 h 894132"/>
                  <a:gd name="connsiteX47" fmla="*/ 141743 w 1085135"/>
                  <a:gd name="connsiteY47" fmla="*/ 894133 h 894132"/>
                  <a:gd name="connsiteX48" fmla="*/ 1085135 w 1085135"/>
                  <a:gd name="connsiteY48" fmla="*/ 894133 h 894132"/>
                  <a:gd name="connsiteX49" fmla="*/ 1085135 w 1085135"/>
                  <a:gd name="connsiteY49" fmla="*/ 0 h 89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085135" h="894132">
                    <a:moveTo>
                      <a:pt x="1084241" y="0"/>
                    </a:moveTo>
                    <a:lnTo>
                      <a:pt x="123859" y="0"/>
                    </a:lnTo>
                    <a:cubicBezTo>
                      <a:pt x="123859" y="0"/>
                      <a:pt x="125647" y="0"/>
                      <a:pt x="132801" y="4471"/>
                    </a:cubicBezTo>
                    <a:cubicBezTo>
                      <a:pt x="140849" y="8941"/>
                      <a:pt x="150685" y="14306"/>
                      <a:pt x="156945" y="16989"/>
                    </a:cubicBezTo>
                    <a:cubicBezTo>
                      <a:pt x="169463" y="23247"/>
                      <a:pt x="181088" y="31295"/>
                      <a:pt x="189136" y="43813"/>
                    </a:cubicBezTo>
                    <a:cubicBezTo>
                      <a:pt x="192713" y="49177"/>
                      <a:pt x="197184" y="59013"/>
                      <a:pt x="194501" y="66166"/>
                    </a:cubicBezTo>
                    <a:cubicBezTo>
                      <a:pt x="190925" y="74213"/>
                      <a:pt x="189136" y="88519"/>
                      <a:pt x="181088" y="91202"/>
                    </a:cubicBezTo>
                    <a:cubicBezTo>
                      <a:pt x="171252" y="96566"/>
                      <a:pt x="157839" y="96566"/>
                      <a:pt x="145320" y="94778"/>
                    </a:cubicBezTo>
                    <a:cubicBezTo>
                      <a:pt x="138166" y="94778"/>
                      <a:pt x="131907" y="92990"/>
                      <a:pt x="124753" y="91202"/>
                    </a:cubicBezTo>
                    <a:cubicBezTo>
                      <a:pt x="149791" y="101037"/>
                      <a:pt x="173935" y="113555"/>
                      <a:pt x="190925" y="136802"/>
                    </a:cubicBezTo>
                    <a:cubicBezTo>
                      <a:pt x="192713" y="140379"/>
                      <a:pt x="198972" y="142167"/>
                      <a:pt x="206126" y="142167"/>
                    </a:cubicBezTo>
                    <a:cubicBezTo>
                      <a:pt x="207915" y="142167"/>
                      <a:pt x="207915" y="145744"/>
                      <a:pt x="207915" y="147532"/>
                    </a:cubicBezTo>
                    <a:cubicBezTo>
                      <a:pt x="204338" y="151108"/>
                      <a:pt x="200761" y="152897"/>
                      <a:pt x="202549" y="157367"/>
                    </a:cubicBezTo>
                    <a:lnTo>
                      <a:pt x="207915" y="157367"/>
                    </a:lnTo>
                    <a:cubicBezTo>
                      <a:pt x="215962" y="153791"/>
                      <a:pt x="215068" y="136802"/>
                      <a:pt x="226693" y="142167"/>
                    </a:cubicBezTo>
                    <a:cubicBezTo>
                      <a:pt x="234741" y="147532"/>
                      <a:pt x="238318" y="159156"/>
                      <a:pt x="233847" y="167203"/>
                    </a:cubicBezTo>
                    <a:cubicBezTo>
                      <a:pt x="226693" y="174356"/>
                      <a:pt x="220433" y="178827"/>
                      <a:pt x="213280" y="184191"/>
                    </a:cubicBezTo>
                    <a:cubicBezTo>
                      <a:pt x="211491" y="187768"/>
                      <a:pt x="211491" y="192239"/>
                      <a:pt x="213280" y="195815"/>
                    </a:cubicBezTo>
                    <a:cubicBezTo>
                      <a:pt x="218645" y="202968"/>
                      <a:pt x="220433" y="209227"/>
                      <a:pt x="221328" y="216380"/>
                    </a:cubicBezTo>
                    <a:cubicBezTo>
                      <a:pt x="226693" y="228004"/>
                      <a:pt x="228481" y="241416"/>
                      <a:pt x="232952" y="253934"/>
                    </a:cubicBezTo>
                    <a:cubicBezTo>
                      <a:pt x="240106" y="278970"/>
                      <a:pt x="246366" y="304899"/>
                      <a:pt x="244577" y="329935"/>
                    </a:cubicBezTo>
                    <a:cubicBezTo>
                      <a:pt x="244577" y="343347"/>
                      <a:pt x="237423" y="354971"/>
                      <a:pt x="242789" y="368383"/>
                    </a:cubicBezTo>
                    <a:cubicBezTo>
                      <a:pt x="246366" y="381795"/>
                      <a:pt x="254413" y="391630"/>
                      <a:pt x="261567" y="404148"/>
                    </a:cubicBezTo>
                    <a:cubicBezTo>
                      <a:pt x="268721" y="413984"/>
                      <a:pt x="274980" y="421137"/>
                      <a:pt x="280346" y="430972"/>
                    </a:cubicBezTo>
                    <a:cubicBezTo>
                      <a:pt x="290182" y="447961"/>
                      <a:pt x="308960" y="464949"/>
                      <a:pt x="300912" y="484620"/>
                    </a:cubicBezTo>
                    <a:cubicBezTo>
                      <a:pt x="295547" y="496244"/>
                      <a:pt x="277663" y="494456"/>
                      <a:pt x="265144" y="501609"/>
                    </a:cubicBezTo>
                    <a:cubicBezTo>
                      <a:pt x="255308" y="509656"/>
                      <a:pt x="263356" y="523962"/>
                      <a:pt x="268721" y="532009"/>
                    </a:cubicBezTo>
                    <a:cubicBezTo>
                      <a:pt x="276769" y="547209"/>
                      <a:pt x="258885" y="557045"/>
                      <a:pt x="246366" y="561516"/>
                    </a:cubicBezTo>
                    <a:cubicBezTo>
                      <a:pt x="249942" y="566880"/>
                      <a:pt x="256202" y="565092"/>
                      <a:pt x="257990" y="568669"/>
                    </a:cubicBezTo>
                    <a:cubicBezTo>
                      <a:pt x="259779" y="576716"/>
                      <a:pt x="267827" y="582081"/>
                      <a:pt x="263356" y="591022"/>
                    </a:cubicBezTo>
                    <a:cubicBezTo>
                      <a:pt x="256202" y="600857"/>
                      <a:pt x="236529" y="606222"/>
                      <a:pt x="246366" y="621422"/>
                    </a:cubicBezTo>
                    <a:cubicBezTo>
                      <a:pt x="253519" y="633046"/>
                      <a:pt x="249048" y="646458"/>
                      <a:pt x="244577" y="658976"/>
                    </a:cubicBezTo>
                    <a:cubicBezTo>
                      <a:pt x="239212" y="672388"/>
                      <a:pt x="227587" y="681329"/>
                      <a:pt x="214174" y="684012"/>
                    </a:cubicBezTo>
                    <a:cubicBezTo>
                      <a:pt x="204338" y="687588"/>
                      <a:pt x="191819" y="687588"/>
                      <a:pt x="181982" y="685800"/>
                    </a:cubicBezTo>
                    <a:cubicBezTo>
                      <a:pt x="178406" y="684012"/>
                      <a:pt x="174829" y="682223"/>
                      <a:pt x="172146" y="682223"/>
                    </a:cubicBezTo>
                    <a:cubicBezTo>
                      <a:pt x="143531" y="678647"/>
                      <a:pt x="114917" y="670600"/>
                      <a:pt x="86302" y="670600"/>
                    </a:cubicBezTo>
                    <a:cubicBezTo>
                      <a:pt x="78254" y="672388"/>
                      <a:pt x="69312" y="674176"/>
                      <a:pt x="63052" y="676859"/>
                    </a:cubicBezTo>
                    <a:cubicBezTo>
                      <a:pt x="55899" y="682223"/>
                      <a:pt x="48745" y="688482"/>
                      <a:pt x="42486" y="694741"/>
                    </a:cubicBezTo>
                    <a:cubicBezTo>
                      <a:pt x="41591" y="696530"/>
                      <a:pt x="39803" y="697424"/>
                      <a:pt x="38909" y="699212"/>
                    </a:cubicBezTo>
                    <a:cubicBezTo>
                      <a:pt x="38014" y="700106"/>
                      <a:pt x="37120" y="701000"/>
                      <a:pt x="37120" y="701894"/>
                    </a:cubicBezTo>
                    <a:lnTo>
                      <a:pt x="35332" y="703683"/>
                    </a:lnTo>
                    <a:cubicBezTo>
                      <a:pt x="29967" y="709942"/>
                      <a:pt x="26390" y="716201"/>
                      <a:pt x="21919" y="723354"/>
                    </a:cubicBezTo>
                    <a:cubicBezTo>
                      <a:pt x="21919" y="724248"/>
                      <a:pt x="21024" y="724248"/>
                      <a:pt x="21024" y="724248"/>
                    </a:cubicBezTo>
                    <a:cubicBezTo>
                      <a:pt x="21024" y="725142"/>
                      <a:pt x="20130" y="726036"/>
                      <a:pt x="19236" y="726930"/>
                    </a:cubicBezTo>
                    <a:cubicBezTo>
                      <a:pt x="13871" y="736766"/>
                      <a:pt x="9400" y="747495"/>
                      <a:pt x="6717" y="758225"/>
                    </a:cubicBezTo>
                    <a:cubicBezTo>
                      <a:pt x="-4908" y="796673"/>
                      <a:pt x="458" y="829755"/>
                      <a:pt x="8506" y="837803"/>
                    </a:cubicBezTo>
                    <a:cubicBezTo>
                      <a:pt x="10294" y="839591"/>
                      <a:pt x="63947" y="856579"/>
                      <a:pt x="101503" y="873568"/>
                    </a:cubicBezTo>
                    <a:cubicBezTo>
                      <a:pt x="119388" y="881615"/>
                      <a:pt x="131012" y="886980"/>
                      <a:pt x="141743" y="894133"/>
                    </a:cubicBezTo>
                    <a:lnTo>
                      <a:pt x="1085135" y="894133"/>
                    </a:lnTo>
                    <a:lnTo>
                      <a:pt x="1085135" y="0"/>
                    </a:lnTo>
                    <a:close/>
                  </a:path>
                </a:pathLst>
              </a:custGeom>
              <a:solidFill>
                <a:srgbClr val="E1000F"/>
              </a:solidFill>
              <a:ln w="893" cap="flat">
                <a:noFill/>
                <a:prstDash val="solid"/>
                <a:miter/>
              </a:ln>
            </p:spPr>
            <p:txBody>
              <a:bodyPr rtlCol="0" anchor="ctr"/>
              <a:lstStyle/>
              <a:p>
                <a:endParaRPr lang="fr-FR"/>
              </a:p>
            </p:txBody>
          </p:sp>
          <p:sp>
            <p:nvSpPr>
              <p:cNvPr id="64" name="Forme libre 63">
                <a:extLst>
                  <a:ext uri="{FF2B5EF4-FFF2-40B4-BE49-F238E27FC236}">
                    <a16:creationId xmlns:a16="http://schemas.microsoft.com/office/drawing/2014/main" id="{1882FA65-38E4-B7CC-52E0-5F8A2C7AD656}"/>
                  </a:ext>
                </a:extLst>
              </p:cNvPr>
              <p:cNvSpPr/>
              <p:nvPr/>
            </p:nvSpPr>
            <p:spPr>
              <a:xfrm>
                <a:off x="4684935" y="1205549"/>
                <a:ext cx="109897" cy="97202"/>
              </a:xfrm>
              <a:custGeom>
                <a:avLst/>
                <a:gdLst>
                  <a:gd name="connsiteX0" fmla="*/ 65277 w 109897"/>
                  <a:gd name="connsiteY0" fmla="*/ 15836 h 97202"/>
                  <a:gd name="connsiteX1" fmla="*/ 82267 w 109897"/>
                  <a:gd name="connsiteY1" fmla="*/ 21201 h 97202"/>
                  <a:gd name="connsiteX2" fmla="*/ 48287 w 109897"/>
                  <a:gd name="connsiteY2" fmla="*/ 51602 h 97202"/>
                  <a:gd name="connsiteX3" fmla="*/ 42922 w 109897"/>
                  <a:gd name="connsiteY3" fmla="*/ 51602 h 97202"/>
                  <a:gd name="connsiteX4" fmla="*/ 34874 w 109897"/>
                  <a:gd name="connsiteY4" fmla="*/ 63225 h 97202"/>
                  <a:gd name="connsiteX5" fmla="*/ 19673 w 109897"/>
                  <a:gd name="connsiteY5" fmla="*/ 65014 h 97202"/>
                  <a:gd name="connsiteX6" fmla="*/ 44711 w 109897"/>
                  <a:gd name="connsiteY6" fmla="*/ 74849 h 97202"/>
                  <a:gd name="connsiteX7" fmla="*/ 50076 w 109897"/>
                  <a:gd name="connsiteY7" fmla="*/ 82002 h 97202"/>
                  <a:gd name="connsiteX8" fmla="*/ 53653 w 109897"/>
                  <a:gd name="connsiteY8" fmla="*/ 80214 h 97202"/>
                  <a:gd name="connsiteX9" fmla="*/ 57229 w 109897"/>
                  <a:gd name="connsiteY9" fmla="*/ 82002 h 97202"/>
                  <a:gd name="connsiteX10" fmla="*/ 57229 w 109897"/>
                  <a:gd name="connsiteY10" fmla="*/ 89155 h 97202"/>
                  <a:gd name="connsiteX11" fmla="*/ 36663 w 109897"/>
                  <a:gd name="connsiteY11" fmla="*/ 94520 h 97202"/>
                  <a:gd name="connsiteX12" fmla="*/ 76008 w 109897"/>
                  <a:gd name="connsiteY12" fmla="*/ 94520 h 97202"/>
                  <a:gd name="connsiteX13" fmla="*/ 83162 w 109897"/>
                  <a:gd name="connsiteY13" fmla="*/ 65908 h 97202"/>
                  <a:gd name="connsiteX14" fmla="*/ 79585 w 109897"/>
                  <a:gd name="connsiteY14" fmla="*/ 60543 h 97202"/>
                  <a:gd name="connsiteX15" fmla="*/ 89421 w 109897"/>
                  <a:gd name="connsiteY15" fmla="*/ 50708 h 97202"/>
                  <a:gd name="connsiteX16" fmla="*/ 99257 w 109897"/>
                  <a:gd name="connsiteY16" fmla="*/ 45343 h 97202"/>
                  <a:gd name="connsiteX17" fmla="*/ 93892 w 109897"/>
                  <a:gd name="connsiteY17" fmla="*/ 37296 h 97202"/>
                  <a:gd name="connsiteX18" fmla="*/ 109094 w 109897"/>
                  <a:gd name="connsiteY18" fmla="*/ 10472 h 97202"/>
                  <a:gd name="connsiteX19" fmla="*/ 85844 w 109897"/>
                  <a:gd name="connsiteY19" fmla="*/ 1530 h 97202"/>
                  <a:gd name="connsiteX20" fmla="*/ 57229 w 109897"/>
                  <a:gd name="connsiteY20" fmla="*/ 3319 h 97202"/>
                  <a:gd name="connsiteX21" fmla="*/ 32192 w 109897"/>
                  <a:gd name="connsiteY21" fmla="*/ 10472 h 97202"/>
                  <a:gd name="connsiteX22" fmla="*/ 0 w 109897"/>
                  <a:gd name="connsiteY22" fmla="*/ 27460 h 97202"/>
                  <a:gd name="connsiteX23" fmla="*/ 36663 w 109897"/>
                  <a:gd name="connsiteY23" fmla="*/ 17625 h 97202"/>
                  <a:gd name="connsiteX24" fmla="*/ 65277 w 109897"/>
                  <a:gd name="connsiteY24" fmla="*/ 15836 h 97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9897" h="97202">
                    <a:moveTo>
                      <a:pt x="65277" y="15836"/>
                    </a:moveTo>
                    <a:cubicBezTo>
                      <a:pt x="72431" y="17625"/>
                      <a:pt x="82267" y="17625"/>
                      <a:pt x="82267" y="21201"/>
                    </a:cubicBezTo>
                    <a:cubicBezTo>
                      <a:pt x="78691" y="34613"/>
                      <a:pt x="59018" y="38190"/>
                      <a:pt x="48287" y="51602"/>
                    </a:cubicBezTo>
                    <a:lnTo>
                      <a:pt x="42922" y="51602"/>
                    </a:lnTo>
                    <a:cubicBezTo>
                      <a:pt x="37557" y="55178"/>
                      <a:pt x="39345" y="63225"/>
                      <a:pt x="34874" y="63225"/>
                    </a:cubicBezTo>
                    <a:cubicBezTo>
                      <a:pt x="29509" y="61437"/>
                      <a:pt x="25038" y="63225"/>
                      <a:pt x="19673" y="65014"/>
                    </a:cubicBezTo>
                    <a:cubicBezTo>
                      <a:pt x="26826" y="72167"/>
                      <a:pt x="34874" y="76637"/>
                      <a:pt x="44711" y="74849"/>
                    </a:cubicBezTo>
                    <a:cubicBezTo>
                      <a:pt x="46499" y="74849"/>
                      <a:pt x="50076" y="78426"/>
                      <a:pt x="50076" y="82002"/>
                    </a:cubicBezTo>
                    <a:cubicBezTo>
                      <a:pt x="50076" y="82002"/>
                      <a:pt x="51864" y="82002"/>
                      <a:pt x="53653" y="80214"/>
                    </a:cubicBezTo>
                    <a:cubicBezTo>
                      <a:pt x="55441" y="80214"/>
                      <a:pt x="57229" y="80214"/>
                      <a:pt x="57229" y="82002"/>
                    </a:cubicBezTo>
                    <a:lnTo>
                      <a:pt x="57229" y="89155"/>
                    </a:lnTo>
                    <a:cubicBezTo>
                      <a:pt x="51864" y="96308"/>
                      <a:pt x="43816" y="92732"/>
                      <a:pt x="36663" y="94520"/>
                    </a:cubicBezTo>
                    <a:cubicBezTo>
                      <a:pt x="50076" y="98097"/>
                      <a:pt x="63489" y="98097"/>
                      <a:pt x="76008" y="94520"/>
                    </a:cubicBezTo>
                    <a:cubicBezTo>
                      <a:pt x="85844" y="90944"/>
                      <a:pt x="76008" y="73955"/>
                      <a:pt x="83162" y="65908"/>
                    </a:cubicBezTo>
                    <a:cubicBezTo>
                      <a:pt x="79585" y="65908"/>
                      <a:pt x="83162" y="60543"/>
                      <a:pt x="79585" y="60543"/>
                    </a:cubicBezTo>
                    <a:cubicBezTo>
                      <a:pt x="83162" y="56967"/>
                      <a:pt x="86738" y="52496"/>
                      <a:pt x="89421" y="50708"/>
                    </a:cubicBezTo>
                    <a:cubicBezTo>
                      <a:pt x="92998" y="50708"/>
                      <a:pt x="97469" y="48919"/>
                      <a:pt x="99257" y="45343"/>
                    </a:cubicBezTo>
                    <a:cubicBezTo>
                      <a:pt x="99257" y="41766"/>
                      <a:pt x="92104" y="39978"/>
                      <a:pt x="93892" y="37296"/>
                    </a:cubicBezTo>
                    <a:cubicBezTo>
                      <a:pt x="103728" y="30143"/>
                      <a:pt x="112671" y="20307"/>
                      <a:pt x="109094" y="10472"/>
                    </a:cubicBezTo>
                    <a:cubicBezTo>
                      <a:pt x="107305" y="5107"/>
                      <a:pt x="93892" y="5107"/>
                      <a:pt x="85844" y="1530"/>
                    </a:cubicBezTo>
                    <a:cubicBezTo>
                      <a:pt x="77796" y="-2046"/>
                      <a:pt x="67066" y="1530"/>
                      <a:pt x="57229" y="3319"/>
                    </a:cubicBezTo>
                    <a:cubicBezTo>
                      <a:pt x="49182" y="3319"/>
                      <a:pt x="40239" y="8683"/>
                      <a:pt x="32192" y="10472"/>
                    </a:cubicBezTo>
                    <a:cubicBezTo>
                      <a:pt x="20567" y="14048"/>
                      <a:pt x="9836" y="20307"/>
                      <a:pt x="0" y="27460"/>
                    </a:cubicBezTo>
                    <a:cubicBezTo>
                      <a:pt x="11625" y="22095"/>
                      <a:pt x="23249" y="20307"/>
                      <a:pt x="36663" y="17625"/>
                    </a:cubicBezTo>
                    <a:cubicBezTo>
                      <a:pt x="46499" y="15836"/>
                      <a:pt x="54547" y="14048"/>
                      <a:pt x="65277" y="15836"/>
                    </a:cubicBezTo>
                  </a:path>
                </a:pathLst>
              </a:custGeom>
              <a:solidFill>
                <a:srgbClr val="808080"/>
              </a:solidFill>
              <a:ln w="893" cap="flat">
                <a:noFill/>
                <a:prstDash val="solid"/>
                <a:miter/>
              </a:ln>
            </p:spPr>
            <p:txBody>
              <a:bodyPr rtlCol="0" anchor="ctr"/>
              <a:lstStyle/>
              <a:p>
                <a:endParaRPr lang="fr-FR"/>
              </a:p>
            </p:txBody>
          </p:sp>
        </p:grpSp>
        <p:sp>
          <p:nvSpPr>
            <p:cNvPr id="60" name="Forme libre 59">
              <a:extLst>
                <a:ext uri="{FF2B5EF4-FFF2-40B4-BE49-F238E27FC236}">
                  <a16:creationId xmlns:a16="http://schemas.microsoft.com/office/drawing/2014/main" id="{B664CACB-77F3-F987-1723-74C2CAFF7160}"/>
                </a:ext>
              </a:extLst>
            </p:cNvPr>
            <p:cNvSpPr/>
            <p:nvPr/>
          </p:nvSpPr>
          <p:spPr>
            <a:xfrm>
              <a:off x="3189814" y="2048458"/>
              <a:ext cx="5812369" cy="1982292"/>
            </a:xfrm>
            <a:custGeom>
              <a:avLst/>
              <a:gdLst>
                <a:gd name="connsiteX0" fmla="*/ 0 w 5812369"/>
                <a:gd name="connsiteY0" fmla="*/ 857474 h 1982292"/>
                <a:gd name="connsiteX1" fmla="*/ 0 w 5812369"/>
                <a:gd name="connsiteY1" fmla="*/ 186874 h 1982292"/>
                <a:gd name="connsiteX2" fmla="*/ 203880 w 5812369"/>
                <a:gd name="connsiteY2" fmla="*/ 186874 h 1982292"/>
                <a:gd name="connsiteX3" fmla="*/ 377357 w 5812369"/>
                <a:gd name="connsiteY3" fmla="*/ 240522 h 1982292"/>
                <a:gd name="connsiteX4" fmla="*/ 441740 w 5812369"/>
                <a:gd name="connsiteY4" fmla="*/ 387160 h 1982292"/>
                <a:gd name="connsiteX5" fmla="*/ 414020 w 5812369"/>
                <a:gd name="connsiteY5" fmla="*/ 490879 h 1982292"/>
                <a:gd name="connsiteX6" fmla="*/ 335329 w 5812369"/>
                <a:gd name="connsiteY6" fmla="*/ 560621 h 1982292"/>
                <a:gd name="connsiteX7" fmla="*/ 544574 w 5812369"/>
                <a:gd name="connsiteY7" fmla="*/ 857474 h 1982292"/>
                <a:gd name="connsiteX8" fmla="*/ 382722 w 5812369"/>
                <a:gd name="connsiteY8" fmla="*/ 857474 h 1982292"/>
                <a:gd name="connsiteX9" fmla="*/ 204774 w 5812369"/>
                <a:gd name="connsiteY9" fmla="*/ 586551 h 1982292"/>
                <a:gd name="connsiteX10" fmla="*/ 135920 w 5812369"/>
                <a:gd name="connsiteY10" fmla="*/ 586551 h 1982292"/>
                <a:gd name="connsiteX11" fmla="*/ 135920 w 5812369"/>
                <a:gd name="connsiteY11" fmla="*/ 857474 h 1982292"/>
                <a:gd name="connsiteX12" fmla="*/ 135920 w 5812369"/>
                <a:gd name="connsiteY12" fmla="*/ 471208 h 1982292"/>
                <a:gd name="connsiteX13" fmla="*/ 211928 w 5812369"/>
                <a:gd name="connsiteY13" fmla="*/ 471208 h 1982292"/>
                <a:gd name="connsiteX14" fmla="*/ 278100 w 5812369"/>
                <a:gd name="connsiteY14" fmla="*/ 448855 h 1982292"/>
                <a:gd name="connsiteX15" fmla="*/ 302243 w 5812369"/>
                <a:gd name="connsiteY15" fmla="*/ 385371 h 1982292"/>
                <a:gd name="connsiteX16" fmla="*/ 278100 w 5812369"/>
                <a:gd name="connsiteY16" fmla="*/ 324570 h 1982292"/>
                <a:gd name="connsiteX17" fmla="*/ 211928 w 5812369"/>
                <a:gd name="connsiteY17" fmla="*/ 303111 h 1982292"/>
                <a:gd name="connsiteX18" fmla="*/ 135920 w 5812369"/>
                <a:gd name="connsiteY18" fmla="*/ 303111 h 1982292"/>
                <a:gd name="connsiteX19" fmla="*/ 639361 w 5812369"/>
                <a:gd name="connsiteY19" fmla="*/ 857474 h 1982292"/>
                <a:gd name="connsiteX20" fmla="*/ 639361 w 5812369"/>
                <a:gd name="connsiteY20" fmla="*/ 186874 h 1982292"/>
                <a:gd name="connsiteX21" fmla="*/ 1028342 w 5812369"/>
                <a:gd name="connsiteY21" fmla="*/ 186874 h 1982292"/>
                <a:gd name="connsiteX22" fmla="*/ 1028342 w 5812369"/>
                <a:gd name="connsiteY22" fmla="*/ 303111 h 1982292"/>
                <a:gd name="connsiteX23" fmla="*/ 774387 w 5812369"/>
                <a:gd name="connsiteY23" fmla="*/ 303111 h 1982292"/>
                <a:gd name="connsiteX24" fmla="*/ 774387 w 5812369"/>
                <a:gd name="connsiteY24" fmla="*/ 457796 h 1982292"/>
                <a:gd name="connsiteX25" fmla="*/ 989891 w 5812369"/>
                <a:gd name="connsiteY25" fmla="*/ 457796 h 1982292"/>
                <a:gd name="connsiteX26" fmla="*/ 989891 w 5812369"/>
                <a:gd name="connsiteY26" fmla="*/ 574033 h 1982292"/>
                <a:gd name="connsiteX27" fmla="*/ 774387 w 5812369"/>
                <a:gd name="connsiteY27" fmla="*/ 574033 h 1982292"/>
                <a:gd name="connsiteX28" fmla="*/ 774387 w 5812369"/>
                <a:gd name="connsiteY28" fmla="*/ 741236 h 1982292"/>
                <a:gd name="connsiteX29" fmla="*/ 1028342 w 5812369"/>
                <a:gd name="connsiteY29" fmla="*/ 741236 h 1982292"/>
                <a:gd name="connsiteX30" fmla="*/ 1028342 w 5812369"/>
                <a:gd name="connsiteY30" fmla="*/ 857474 h 1982292"/>
                <a:gd name="connsiteX31" fmla="*/ 770810 w 5812369"/>
                <a:gd name="connsiteY31" fmla="*/ 129649 h 1982292"/>
                <a:gd name="connsiteX32" fmla="*/ 878115 w 5812369"/>
                <a:gd name="connsiteY32" fmla="*/ 0 h 1982292"/>
                <a:gd name="connsiteX33" fmla="*/ 1017612 w 5812369"/>
                <a:gd name="connsiteY33" fmla="*/ 0 h 1982292"/>
                <a:gd name="connsiteX34" fmla="*/ 894211 w 5812369"/>
                <a:gd name="connsiteY34" fmla="*/ 129649 h 1982292"/>
                <a:gd name="connsiteX35" fmla="*/ 1193771 w 5812369"/>
                <a:gd name="connsiteY35" fmla="*/ 857474 h 1982292"/>
                <a:gd name="connsiteX36" fmla="*/ 1193771 w 5812369"/>
                <a:gd name="connsiteY36" fmla="*/ 186874 h 1982292"/>
                <a:gd name="connsiteX37" fmla="*/ 1414641 w 5812369"/>
                <a:gd name="connsiteY37" fmla="*/ 186874 h 1982292"/>
                <a:gd name="connsiteX38" fmla="*/ 1587224 w 5812369"/>
                <a:gd name="connsiteY38" fmla="*/ 240522 h 1982292"/>
                <a:gd name="connsiteX39" fmla="*/ 1650713 w 5812369"/>
                <a:gd name="connsiteY39" fmla="*/ 387160 h 1982292"/>
                <a:gd name="connsiteX40" fmla="*/ 1587224 w 5812369"/>
                <a:gd name="connsiteY40" fmla="*/ 532903 h 1982292"/>
                <a:gd name="connsiteX41" fmla="*/ 1414641 w 5812369"/>
                <a:gd name="connsiteY41" fmla="*/ 586551 h 1982292"/>
                <a:gd name="connsiteX42" fmla="*/ 1329691 w 5812369"/>
                <a:gd name="connsiteY42" fmla="*/ 586551 h 1982292"/>
                <a:gd name="connsiteX43" fmla="*/ 1329691 w 5812369"/>
                <a:gd name="connsiteY43" fmla="*/ 857474 h 1982292"/>
                <a:gd name="connsiteX44" fmla="*/ 1329691 w 5812369"/>
                <a:gd name="connsiteY44" fmla="*/ 471208 h 1982292"/>
                <a:gd name="connsiteX45" fmla="*/ 1420007 w 5812369"/>
                <a:gd name="connsiteY45" fmla="*/ 471208 h 1982292"/>
                <a:gd name="connsiteX46" fmla="*/ 1487967 w 5812369"/>
                <a:gd name="connsiteY46" fmla="*/ 447961 h 1982292"/>
                <a:gd name="connsiteX47" fmla="*/ 1512110 w 5812369"/>
                <a:gd name="connsiteY47" fmla="*/ 385371 h 1982292"/>
                <a:gd name="connsiteX48" fmla="*/ 1487072 w 5812369"/>
                <a:gd name="connsiteY48" fmla="*/ 324570 h 1982292"/>
                <a:gd name="connsiteX49" fmla="*/ 1420007 w 5812369"/>
                <a:gd name="connsiteY49" fmla="*/ 303111 h 1982292"/>
                <a:gd name="connsiteX50" fmla="*/ 1329691 w 5812369"/>
                <a:gd name="connsiteY50" fmla="*/ 303111 h 1982292"/>
                <a:gd name="connsiteX51" fmla="*/ 1759807 w 5812369"/>
                <a:gd name="connsiteY51" fmla="*/ 595493 h 1982292"/>
                <a:gd name="connsiteX52" fmla="*/ 1759807 w 5812369"/>
                <a:gd name="connsiteY52" fmla="*/ 186874 h 1982292"/>
                <a:gd name="connsiteX53" fmla="*/ 1895727 w 5812369"/>
                <a:gd name="connsiteY53" fmla="*/ 186874 h 1982292"/>
                <a:gd name="connsiteX54" fmla="*/ 1895727 w 5812369"/>
                <a:gd name="connsiteY54" fmla="*/ 606222 h 1982292"/>
                <a:gd name="connsiteX55" fmla="*/ 1931495 w 5812369"/>
                <a:gd name="connsiteY55" fmla="*/ 711730 h 1982292"/>
                <a:gd name="connsiteX56" fmla="*/ 2030753 w 5812369"/>
                <a:gd name="connsiteY56" fmla="*/ 749283 h 1982292"/>
                <a:gd name="connsiteX57" fmla="*/ 2129116 w 5812369"/>
                <a:gd name="connsiteY57" fmla="*/ 711730 h 1982292"/>
                <a:gd name="connsiteX58" fmla="*/ 2164884 w 5812369"/>
                <a:gd name="connsiteY58" fmla="*/ 606222 h 1982292"/>
                <a:gd name="connsiteX59" fmla="*/ 2164884 w 5812369"/>
                <a:gd name="connsiteY59" fmla="*/ 186874 h 1982292"/>
                <a:gd name="connsiteX60" fmla="*/ 2300804 w 5812369"/>
                <a:gd name="connsiteY60" fmla="*/ 186874 h 1982292"/>
                <a:gd name="connsiteX61" fmla="*/ 2300804 w 5812369"/>
                <a:gd name="connsiteY61" fmla="*/ 595493 h 1982292"/>
                <a:gd name="connsiteX62" fmla="*/ 2228373 w 5812369"/>
                <a:gd name="connsiteY62" fmla="*/ 802037 h 1982292"/>
                <a:gd name="connsiteX63" fmla="*/ 2029858 w 5812369"/>
                <a:gd name="connsiteY63" fmla="*/ 876250 h 1982292"/>
                <a:gd name="connsiteX64" fmla="*/ 1832238 w 5812369"/>
                <a:gd name="connsiteY64" fmla="*/ 802037 h 1982292"/>
                <a:gd name="connsiteX65" fmla="*/ 1759807 w 5812369"/>
                <a:gd name="connsiteY65" fmla="*/ 595493 h 1982292"/>
                <a:gd name="connsiteX66" fmla="*/ 2477858 w 5812369"/>
                <a:gd name="connsiteY66" fmla="*/ 857474 h 1982292"/>
                <a:gd name="connsiteX67" fmla="*/ 2477858 w 5812369"/>
                <a:gd name="connsiteY67" fmla="*/ 186874 h 1982292"/>
                <a:gd name="connsiteX68" fmla="*/ 2667431 w 5812369"/>
                <a:gd name="connsiteY68" fmla="*/ 186874 h 1982292"/>
                <a:gd name="connsiteX69" fmla="*/ 2831071 w 5812369"/>
                <a:gd name="connsiteY69" fmla="*/ 235157 h 1982292"/>
                <a:gd name="connsiteX70" fmla="*/ 2890983 w 5812369"/>
                <a:gd name="connsiteY70" fmla="*/ 369277 h 1982292"/>
                <a:gd name="connsiteX71" fmla="*/ 2820341 w 5812369"/>
                <a:gd name="connsiteY71" fmla="*/ 501609 h 1982292"/>
                <a:gd name="connsiteX72" fmla="*/ 2901714 w 5812369"/>
                <a:gd name="connsiteY72" fmla="*/ 565986 h 1982292"/>
                <a:gd name="connsiteX73" fmla="*/ 2930329 w 5812369"/>
                <a:gd name="connsiteY73" fmla="*/ 659870 h 1982292"/>
                <a:gd name="connsiteX74" fmla="*/ 2863263 w 5812369"/>
                <a:gd name="connsiteY74" fmla="*/ 804720 h 1982292"/>
                <a:gd name="connsiteX75" fmla="*/ 2681738 w 5812369"/>
                <a:gd name="connsiteY75" fmla="*/ 857474 h 1982292"/>
                <a:gd name="connsiteX76" fmla="*/ 2612884 w 5812369"/>
                <a:gd name="connsiteY76" fmla="*/ 741236 h 1982292"/>
                <a:gd name="connsiteX77" fmla="*/ 2689786 w 5812369"/>
                <a:gd name="connsiteY77" fmla="*/ 741236 h 1982292"/>
                <a:gd name="connsiteX78" fmla="*/ 2764005 w 5812369"/>
                <a:gd name="connsiteY78" fmla="*/ 717989 h 1982292"/>
                <a:gd name="connsiteX79" fmla="*/ 2790832 w 5812369"/>
                <a:gd name="connsiteY79" fmla="*/ 652717 h 1982292"/>
                <a:gd name="connsiteX80" fmla="*/ 2764005 w 5812369"/>
                <a:gd name="connsiteY80" fmla="*/ 588340 h 1982292"/>
                <a:gd name="connsiteX81" fmla="*/ 2689786 w 5812369"/>
                <a:gd name="connsiteY81" fmla="*/ 565986 h 1982292"/>
                <a:gd name="connsiteX82" fmla="*/ 2612884 w 5812369"/>
                <a:gd name="connsiteY82" fmla="*/ 565986 h 1982292"/>
                <a:gd name="connsiteX83" fmla="*/ 2612884 w 5812369"/>
                <a:gd name="connsiteY83" fmla="*/ 449749 h 1982292"/>
                <a:gd name="connsiteX84" fmla="*/ 2670113 w 5812369"/>
                <a:gd name="connsiteY84" fmla="*/ 449749 h 1982292"/>
                <a:gd name="connsiteX85" fmla="*/ 2730025 w 5812369"/>
                <a:gd name="connsiteY85" fmla="*/ 430078 h 1982292"/>
                <a:gd name="connsiteX86" fmla="*/ 2751486 w 5812369"/>
                <a:gd name="connsiteY86" fmla="*/ 375536 h 1982292"/>
                <a:gd name="connsiteX87" fmla="*/ 2730025 w 5812369"/>
                <a:gd name="connsiteY87" fmla="*/ 322782 h 1982292"/>
                <a:gd name="connsiteX88" fmla="*/ 2670113 w 5812369"/>
                <a:gd name="connsiteY88" fmla="*/ 303111 h 1982292"/>
                <a:gd name="connsiteX89" fmla="*/ 2612884 w 5812369"/>
                <a:gd name="connsiteY89" fmla="*/ 303111 h 1982292"/>
                <a:gd name="connsiteX90" fmla="*/ 3077873 w 5812369"/>
                <a:gd name="connsiteY90" fmla="*/ 857474 h 1982292"/>
                <a:gd name="connsiteX91" fmla="*/ 3077873 w 5812369"/>
                <a:gd name="connsiteY91" fmla="*/ 186874 h 1982292"/>
                <a:gd name="connsiteX92" fmla="*/ 3212899 w 5812369"/>
                <a:gd name="connsiteY92" fmla="*/ 186874 h 1982292"/>
                <a:gd name="connsiteX93" fmla="*/ 3212899 w 5812369"/>
                <a:gd name="connsiteY93" fmla="*/ 734083 h 1982292"/>
                <a:gd name="connsiteX94" fmla="*/ 3466855 w 5812369"/>
                <a:gd name="connsiteY94" fmla="*/ 734083 h 1982292"/>
                <a:gd name="connsiteX95" fmla="*/ 3466855 w 5812369"/>
                <a:gd name="connsiteY95" fmla="*/ 857474 h 1982292"/>
                <a:gd name="connsiteX96" fmla="*/ 3595621 w 5812369"/>
                <a:gd name="connsiteY96" fmla="*/ 857474 h 1982292"/>
                <a:gd name="connsiteX97" fmla="*/ 3595621 w 5812369"/>
                <a:gd name="connsiteY97" fmla="*/ 186874 h 1982292"/>
                <a:gd name="connsiteX98" fmla="*/ 3730647 w 5812369"/>
                <a:gd name="connsiteY98" fmla="*/ 186874 h 1982292"/>
                <a:gd name="connsiteX99" fmla="*/ 3730647 w 5812369"/>
                <a:gd name="connsiteY99" fmla="*/ 857474 h 1982292"/>
                <a:gd name="connsiteX100" fmla="*/ 3896076 w 5812369"/>
                <a:gd name="connsiteY100" fmla="*/ 658976 h 1982292"/>
                <a:gd name="connsiteX101" fmla="*/ 3870144 w 5812369"/>
                <a:gd name="connsiteY101" fmla="*/ 522174 h 1982292"/>
                <a:gd name="connsiteX102" fmla="*/ 3896076 w 5812369"/>
                <a:gd name="connsiteY102" fmla="*/ 386265 h 1982292"/>
                <a:gd name="connsiteX103" fmla="*/ 3967613 w 5812369"/>
                <a:gd name="connsiteY103" fmla="*/ 272711 h 1982292"/>
                <a:gd name="connsiteX104" fmla="*/ 4080284 w 5812369"/>
                <a:gd name="connsiteY104" fmla="*/ 195815 h 1982292"/>
                <a:gd name="connsiteX105" fmla="*/ 4224252 w 5812369"/>
                <a:gd name="connsiteY105" fmla="*/ 167203 h 1982292"/>
                <a:gd name="connsiteX106" fmla="*/ 4368220 w 5812369"/>
                <a:gd name="connsiteY106" fmla="*/ 195815 h 1982292"/>
                <a:gd name="connsiteX107" fmla="*/ 4480890 w 5812369"/>
                <a:gd name="connsiteY107" fmla="*/ 272711 h 1982292"/>
                <a:gd name="connsiteX108" fmla="*/ 4552427 w 5812369"/>
                <a:gd name="connsiteY108" fmla="*/ 386265 h 1982292"/>
                <a:gd name="connsiteX109" fmla="*/ 4578359 w 5812369"/>
                <a:gd name="connsiteY109" fmla="*/ 522174 h 1982292"/>
                <a:gd name="connsiteX110" fmla="*/ 4543485 w 5812369"/>
                <a:gd name="connsiteY110" fmla="*/ 679541 h 1982292"/>
                <a:gd name="connsiteX111" fmla="*/ 4446910 w 5812369"/>
                <a:gd name="connsiteY111" fmla="*/ 802037 h 1982292"/>
                <a:gd name="connsiteX112" fmla="*/ 4487150 w 5812369"/>
                <a:gd name="connsiteY112" fmla="*/ 840485 h 1982292"/>
                <a:gd name="connsiteX113" fmla="*/ 4626646 w 5812369"/>
                <a:gd name="connsiteY113" fmla="*/ 903968 h 1982292"/>
                <a:gd name="connsiteX114" fmla="*/ 4674934 w 5812369"/>
                <a:gd name="connsiteY114" fmla="*/ 896815 h 1982292"/>
                <a:gd name="connsiteX115" fmla="*/ 4674934 w 5812369"/>
                <a:gd name="connsiteY115" fmla="*/ 1012159 h 1982292"/>
                <a:gd name="connsiteX116" fmla="*/ 4604291 w 5812369"/>
                <a:gd name="connsiteY116" fmla="*/ 1023782 h 1982292"/>
                <a:gd name="connsiteX117" fmla="*/ 4395940 w 5812369"/>
                <a:gd name="connsiteY117" fmla="*/ 936157 h 1982292"/>
                <a:gd name="connsiteX118" fmla="*/ 4316355 w 5812369"/>
                <a:gd name="connsiteY118" fmla="*/ 864627 h 1982292"/>
                <a:gd name="connsiteX119" fmla="*/ 4224252 w 5812369"/>
                <a:gd name="connsiteY119" fmla="*/ 876250 h 1982292"/>
                <a:gd name="connsiteX120" fmla="*/ 4080284 w 5812369"/>
                <a:gd name="connsiteY120" fmla="*/ 847638 h 1982292"/>
                <a:gd name="connsiteX121" fmla="*/ 3967613 w 5812369"/>
                <a:gd name="connsiteY121" fmla="*/ 771637 h 1982292"/>
                <a:gd name="connsiteX122" fmla="*/ 3896076 w 5812369"/>
                <a:gd name="connsiteY122" fmla="*/ 658976 h 1982292"/>
                <a:gd name="connsiteX123" fmla="*/ 4070447 w 5812369"/>
                <a:gd name="connsiteY123" fmla="*/ 360336 h 1982292"/>
                <a:gd name="connsiteX124" fmla="*/ 4008747 w 5812369"/>
                <a:gd name="connsiteY124" fmla="*/ 522174 h 1982292"/>
                <a:gd name="connsiteX125" fmla="*/ 4070447 w 5812369"/>
                <a:gd name="connsiteY125" fmla="*/ 684012 h 1982292"/>
                <a:gd name="connsiteX126" fmla="*/ 4225146 w 5812369"/>
                <a:gd name="connsiteY126" fmla="*/ 749283 h 1982292"/>
                <a:gd name="connsiteX127" fmla="*/ 4335134 w 5812369"/>
                <a:gd name="connsiteY127" fmla="*/ 719777 h 1982292"/>
                <a:gd name="connsiteX128" fmla="*/ 4412036 w 5812369"/>
                <a:gd name="connsiteY128" fmla="*/ 637517 h 1982292"/>
                <a:gd name="connsiteX129" fmla="*/ 4439756 w 5812369"/>
                <a:gd name="connsiteY129" fmla="*/ 522174 h 1982292"/>
                <a:gd name="connsiteX130" fmla="*/ 4378056 w 5812369"/>
                <a:gd name="connsiteY130" fmla="*/ 360336 h 1982292"/>
                <a:gd name="connsiteX131" fmla="*/ 4224252 w 5812369"/>
                <a:gd name="connsiteY131" fmla="*/ 295064 h 1982292"/>
                <a:gd name="connsiteX132" fmla="*/ 4069553 w 5812369"/>
                <a:gd name="connsiteY132" fmla="*/ 360336 h 1982292"/>
                <a:gd name="connsiteX133" fmla="*/ 4705337 w 5812369"/>
                <a:gd name="connsiteY133" fmla="*/ 595493 h 1982292"/>
                <a:gd name="connsiteX134" fmla="*/ 4705337 w 5812369"/>
                <a:gd name="connsiteY134" fmla="*/ 186874 h 1982292"/>
                <a:gd name="connsiteX135" fmla="*/ 4841257 w 5812369"/>
                <a:gd name="connsiteY135" fmla="*/ 186874 h 1982292"/>
                <a:gd name="connsiteX136" fmla="*/ 4841257 w 5812369"/>
                <a:gd name="connsiteY136" fmla="*/ 606222 h 1982292"/>
                <a:gd name="connsiteX137" fmla="*/ 4877025 w 5812369"/>
                <a:gd name="connsiteY137" fmla="*/ 711730 h 1982292"/>
                <a:gd name="connsiteX138" fmla="*/ 4976283 w 5812369"/>
                <a:gd name="connsiteY138" fmla="*/ 749283 h 1982292"/>
                <a:gd name="connsiteX139" fmla="*/ 5074646 w 5812369"/>
                <a:gd name="connsiteY139" fmla="*/ 711730 h 1982292"/>
                <a:gd name="connsiteX140" fmla="*/ 5110414 w 5812369"/>
                <a:gd name="connsiteY140" fmla="*/ 606222 h 1982292"/>
                <a:gd name="connsiteX141" fmla="*/ 5110414 w 5812369"/>
                <a:gd name="connsiteY141" fmla="*/ 186874 h 1982292"/>
                <a:gd name="connsiteX142" fmla="*/ 5246334 w 5812369"/>
                <a:gd name="connsiteY142" fmla="*/ 186874 h 1982292"/>
                <a:gd name="connsiteX143" fmla="*/ 5246334 w 5812369"/>
                <a:gd name="connsiteY143" fmla="*/ 595493 h 1982292"/>
                <a:gd name="connsiteX144" fmla="*/ 5173903 w 5812369"/>
                <a:gd name="connsiteY144" fmla="*/ 802037 h 1982292"/>
                <a:gd name="connsiteX145" fmla="*/ 4975389 w 5812369"/>
                <a:gd name="connsiteY145" fmla="*/ 876250 h 1982292"/>
                <a:gd name="connsiteX146" fmla="*/ 4777768 w 5812369"/>
                <a:gd name="connsiteY146" fmla="*/ 802037 h 1982292"/>
                <a:gd name="connsiteX147" fmla="*/ 4705337 w 5812369"/>
                <a:gd name="connsiteY147" fmla="*/ 595493 h 1982292"/>
                <a:gd name="connsiteX148" fmla="*/ 5423388 w 5812369"/>
                <a:gd name="connsiteY148" fmla="*/ 857474 h 1982292"/>
                <a:gd name="connsiteX149" fmla="*/ 5423388 w 5812369"/>
                <a:gd name="connsiteY149" fmla="*/ 186874 h 1982292"/>
                <a:gd name="connsiteX150" fmla="*/ 5812370 w 5812369"/>
                <a:gd name="connsiteY150" fmla="*/ 186874 h 1982292"/>
                <a:gd name="connsiteX151" fmla="*/ 5812370 w 5812369"/>
                <a:gd name="connsiteY151" fmla="*/ 303111 h 1982292"/>
                <a:gd name="connsiteX152" fmla="*/ 5558414 w 5812369"/>
                <a:gd name="connsiteY152" fmla="*/ 303111 h 1982292"/>
                <a:gd name="connsiteX153" fmla="*/ 5558414 w 5812369"/>
                <a:gd name="connsiteY153" fmla="*/ 457796 h 1982292"/>
                <a:gd name="connsiteX154" fmla="*/ 5773919 w 5812369"/>
                <a:gd name="connsiteY154" fmla="*/ 457796 h 1982292"/>
                <a:gd name="connsiteX155" fmla="*/ 5773919 w 5812369"/>
                <a:gd name="connsiteY155" fmla="*/ 574033 h 1982292"/>
                <a:gd name="connsiteX156" fmla="*/ 5558414 w 5812369"/>
                <a:gd name="connsiteY156" fmla="*/ 574033 h 1982292"/>
                <a:gd name="connsiteX157" fmla="*/ 5558414 w 5812369"/>
                <a:gd name="connsiteY157" fmla="*/ 741236 h 1982292"/>
                <a:gd name="connsiteX158" fmla="*/ 5812370 w 5812369"/>
                <a:gd name="connsiteY158" fmla="*/ 741236 h 1982292"/>
                <a:gd name="connsiteX159" fmla="*/ 5812370 w 5812369"/>
                <a:gd name="connsiteY159" fmla="*/ 857474 h 1982292"/>
                <a:gd name="connsiteX160" fmla="*/ 0 w 5812369"/>
                <a:gd name="connsiteY160" fmla="*/ 1827608 h 1982292"/>
                <a:gd name="connsiteX161" fmla="*/ 0 w 5812369"/>
                <a:gd name="connsiteY161" fmla="*/ 1157008 h 1982292"/>
                <a:gd name="connsiteX162" fmla="*/ 388982 w 5812369"/>
                <a:gd name="connsiteY162" fmla="*/ 1157008 h 1982292"/>
                <a:gd name="connsiteX163" fmla="*/ 388982 w 5812369"/>
                <a:gd name="connsiteY163" fmla="*/ 1273245 h 1982292"/>
                <a:gd name="connsiteX164" fmla="*/ 135920 w 5812369"/>
                <a:gd name="connsiteY164" fmla="*/ 1273245 h 1982292"/>
                <a:gd name="connsiteX165" fmla="*/ 135920 w 5812369"/>
                <a:gd name="connsiteY165" fmla="*/ 1427930 h 1982292"/>
                <a:gd name="connsiteX166" fmla="*/ 351425 w 5812369"/>
                <a:gd name="connsiteY166" fmla="*/ 1427930 h 1982292"/>
                <a:gd name="connsiteX167" fmla="*/ 351425 w 5812369"/>
                <a:gd name="connsiteY167" fmla="*/ 1544168 h 1982292"/>
                <a:gd name="connsiteX168" fmla="*/ 135920 w 5812369"/>
                <a:gd name="connsiteY168" fmla="*/ 1544168 h 1982292"/>
                <a:gd name="connsiteX169" fmla="*/ 135920 w 5812369"/>
                <a:gd name="connsiteY169" fmla="*/ 1827608 h 1982292"/>
                <a:gd name="connsiteX170" fmla="*/ 517748 w 5812369"/>
                <a:gd name="connsiteY170" fmla="*/ 1827608 h 1982292"/>
                <a:gd name="connsiteX171" fmla="*/ 517748 w 5812369"/>
                <a:gd name="connsiteY171" fmla="*/ 1157008 h 1982292"/>
                <a:gd name="connsiteX172" fmla="*/ 721628 w 5812369"/>
                <a:gd name="connsiteY172" fmla="*/ 1157008 h 1982292"/>
                <a:gd name="connsiteX173" fmla="*/ 895999 w 5812369"/>
                <a:gd name="connsiteY173" fmla="*/ 1210656 h 1982292"/>
                <a:gd name="connsiteX174" fmla="*/ 959488 w 5812369"/>
                <a:gd name="connsiteY174" fmla="*/ 1357294 h 1982292"/>
                <a:gd name="connsiteX175" fmla="*/ 931768 w 5812369"/>
                <a:gd name="connsiteY175" fmla="*/ 1461907 h 1982292"/>
                <a:gd name="connsiteX176" fmla="*/ 853077 w 5812369"/>
                <a:gd name="connsiteY176" fmla="*/ 1530756 h 1982292"/>
                <a:gd name="connsiteX177" fmla="*/ 1062322 w 5812369"/>
                <a:gd name="connsiteY177" fmla="*/ 1827608 h 1982292"/>
                <a:gd name="connsiteX178" fmla="*/ 900470 w 5812369"/>
                <a:gd name="connsiteY178" fmla="*/ 1827608 h 1982292"/>
                <a:gd name="connsiteX179" fmla="*/ 722522 w 5812369"/>
                <a:gd name="connsiteY179" fmla="*/ 1556686 h 1982292"/>
                <a:gd name="connsiteX180" fmla="*/ 653668 w 5812369"/>
                <a:gd name="connsiteY180" fmla="*/ 1556686 h 1982292"/>
                <a:gd name="connsiteX181" fmla="*/ 653668 w 5812369"/>
                <a:gd name="connsiteY181" fmla="*/ 1827608 h 1982292"/>
                <a:gd name="connsiteX182" fmla="*/ 653668 w 5812369"/>
                <a:gd name="connsiteY182" fmla="*/ 1441342 h 1982292"/>
                <a:gd name="connsiteX183" fmla="*/ 729676 w 5812369"/>
                <a:gd name="connsiteY183" fmla="*/ 1441342 h 1982292"/>
                <a:gd name="connsiteX184" fmla="*/ 796742 w 5812369"/>
                <a:gd name="connsiteY184" fmla="*/ 1418989 h 1982292"/>
                <a:gd name="connsiteX185" fmla="*/ 819991 w 5812369"/>
                <a:gd name="connsiteY185" fmla="*/ 1355506 h 1982292"/>
                <a:gd name="connsiteX186" fmla="*/ 796742 w 5812369"/>
                <a:gd name="connsiteY186" fmla="*/ 1294705 h 1982292"/>
                <a:gd name="connsiteX187" fmla="*/ 729676 w 5812369"/>
                <a:gd name="connsiteY187" fmla="*/ 1273245 h 1982292"/>
                <a:gd name="connsiteX188" fmla="*/ 653668 w 5812369"/>
                <a:gd name="connsiteY188" fmla="*/ 1273245 h 1982292"/>
                <a:gd name="connsiteX189" fmla="*/ 1100773 w 5812369"/>
                <a:gd name="connsiteY189" fmla="*/ 1827608 h 1982292"/>
                <a:gd name="connsiteX190" fmla="*/ 1353835 w 5812369"/>
                <a:gd name="connsiteY190" fmla="*/ 1157008 h 1982292"/>
                <a:gd name="connsiteX191" fmla="*/ 1530889 w 5812369"/>
                <a:gd name="connsiteY191" fmla="*/ 1157008 h 1982292"/>
                <a:gd name="connsiteX192" fmla="*/ 1783950 w 5812369"/>
                <a:gd name="connsiteY192" fmla="*/ 1827608 h 1982292"/>
                <a:gd name="connsiteX193" fmla="*/ 1639982 w 5812369"/>
                <a:gd name="connsiteY193" fmla="*/ 1827608 h 1982292"/>
                <a:gd name="connsiteX194" fmla="*/ 1575599 w 5812369"/>
                <a:gd name="connsiteY194" fmla="*/ 1653252 h 1982292"/>
                <a:gd name="connsiteX195" fmla="*/ 1308230 w 5812369"/>
                <a:gd name="connsiteY195" fmla="*/ 1653252 h 1982292"/>
                <a:gd name="connsiteX196" fmla="*/ 1244741 w 5812369"/>
                <a:gd name="connsiteY196" fmla="*/ 1827608 h 1982292"/>
                <a:gd name="connsiteX197" fmla="*/ 1350258 w 5812369"/>
                <a:gd name="connsiteY197" fmla="*/ 1537015 h 1982292"/>
                <a:gd name="connsiteX198" fmla="*/ 1534466 w 5812369"/>
                <a:gd name="connsiteY198" fmla="*/ 1537015 h 1982292"/>
                <a:gd name="connsiteX199" fmla="*/ 1442362 w 5812369"/>
                <a:gd name="connsiteY199" fmla="*/ 1285763 h 1982292"/>
                <a:gd name="connsiteX200" fmla="*/ 1896621 w 5812369"/>
                <a:gd name="connsiteY200" fmla="*/ 1827608 h 1982292"/>
                <a:gd name="connsiteX201" fmla="*/ 1896621 w 5812369"/>
                <a:gd name="connsiteY201" fmla="*/ 1157008 h 1982292"/>
                <a:gd name="connsiteX202" fmla="*/ 2070098 w 5812369"/>
                <a:gd name="connsiteY202" fmla="*/ 1157008 h 1982292"/>
                <a:gd name="connsiteX203" fmla="*/ 2368764 w 5812369"/>
                <a:gd name="connsiteY203" fmla="*/ 1637158 h 1982292"/>
                <a:gd name="connsiteX204" fmla="*/ 2368764 w 5812369"/>
                <a:gd name="connsiteY204" fmla="*/ 1157008 h 1982292"/>
                <a:gd name="connsiteX205" fmla="*/ 2503790 w 5812369"/>
                <a:gd name="connsiteY205" fmla="*/ 1157008 h 1982292"/>
                <a:gd name="connsiteX206" fmla="*/ 2503790 w 5812369"/>
                <a:gd name="connsiteY206" fmla="*/ 1827608 h 1982292"/>
                <a:gd name="connsiteX207" fmla="*/ 2330313 w 5812369"/>
                <a:gd name="connsiteY207" fmla="*/ 1827608 h 1982292"/>
                <a:gd name="connsiteX208" fmla="*/ 2031647 w 5812369"/>
                <a:gd name="connsiteY208" fmla="*/ 1345670 h 1982292"/>
                <a:gd name="connsiteX209" fmla="*/ 2031647 w 5812369"/>
                <a:gd name="connsiteY209" fmla="*/ 1827608 h 1982292"/>
                <a:gd name="connsiteX210" fmla="*/ 2644181 w 5812369"/>
                <a:gd name="connsiteY210" fmla="*/ 1492308 h 1982292"/>
                <a:gd name="connsiteX211" fmla="*/ 2670113 w 5812369"/>
                <a:gd name="connsiteY211" fmla="*/ 1356400 h 1982292"/>
                <a:gd name="connsiteX212" fmla="*/ 2741650 w 5812369"/>
                <a:gd name="connsiteY212" fmla="*/ 1242845 h 1982292"/>
                <a:gd name="connsiteX213" fmla="*/ 2854321 w 5812369"/>
                <a:gd name="connsiteY213" fmla="*/ 1166844 h 1982292"/>
                <a:gd name="connsiteX214" fmla="*/ 2999183 w 5812369"/>
                <a:gd name="connsiteY214" fmla="*/ 1138231 h 1982292"/>
                <a:gd name="connsiteX215" fmla="*/ 3160141 w 5812369"/>
                <a:gd name="connsiteY215" fmla="*/ 1173997 h 1982292"/>
                <a:gd name="connsiteX216" fmla="*/ 3279965 w 5812369"/>
                <a:gd name="connsiteY216" fmla="*/ 1274140 h 1982292"/>
                <a:gd name="connsiteX217" fmla="*/ 3173554 w 5812369"/>
                <a:gd name="connsiteY217" fmla="*/ 1357294 h 1982292"/>
                <a:gd name="connsiteX218" fmla="*/ 3099334 w 5812369"/>
                <a:gd name="connsiteY218" fmla="*/ 1290234 h 1982292"/>
                <a:gd name="connsiteX219" fmla="*/ 2999183 w 5812369"/>
                <a:gd name="connsiteY219" fmla="*/ 1265198 h 1982292"/>
                <a:gd name="connsiteX220" fmla="*/ 2844484 w 5812369"/>
                <a:gd name="connsiteY220" fmla="*/ 1330470 h 1982292"/>
                <a:gd name="connsiteX221" fmla="*/ 2782784 w 5812369"/>
                <a:gd name="connsiteY221" fmla="*/ 1492308 h 1982292"/>
                <a:gd name="connsiteX222" fmla="*/ 2844484 w 5812369"/>
                <a:gd name="connsiteY222" fmla="*/ 1655040 h 1982292"/>
                <a:gd name="connsiteX223" fmla="*/ 2999183 w 5812369"/>
                <a:gd name="connsiteY223" fmla="*/ 1719418 h 1982292"/>
                <a:gd name="connsiteX224" fmla="*/ 3099334 w 5812369"/>
                <a:gd name="connsiteY224" fmla="*/ 1695276 h 1982292"/>
                <a:gd name="connsiteX225" fmla="*/ 3173554 w 5812369"/>
                <a:gd name="connsiteY225" fmla="*/ 1627322 h 1982292"/>
                <a:gd name="connsiteX226" fmla="*/ 3279965 w 5812369"/>
                <a:gd name="connsiteY226" fmla="*/ 1709582 h 1982292"/>
                <a:gd name="connsiteX227" fmla="*/ 3181602 w 5812369"/>
                <a:gd name="connsiteY227" fmla="*/ 1798996 h 1982292"/>
                <a:gd name="connsiteX228" fmla="*/ 3051047 w 5812369"/>
                <a:gd name="connsiteY228" fmla="*/ 1842808 h 1982292"/>
                <a:gd name="connsiteX229" fmla="*/ 2967885 w 5812369"/>
                <a:gd name="connsiteY229" fmla="*/ 1982293 h 1982292"/>
                <a:gd name="connsiteX230" fmla="*/ 2848061 w 5812369"/>
                <a:gd name="connsiteY230" fmla="*/ 1982293 h 1982292"/>
                <a:gd name="connsiteX231" fmla="*/ 2932117 w 5812369"/>
                <a:gd name="connsiteY231" fmla="*/ 1841020 h 1982292"/>
                <a:gd name="connsiteX232" fmla="*/ 2780995 w 5812369"/>
                <a:gd name="connsiteY232" fmla="*/ 1775748 h 1982292"/>
                <a:gd name="connsiteX233" fmla="*/ 2679055 w 5812369"/>
                <a:gd name="connsiteY233" fmla="*/ 1651464 h 1982292"/>
                <a:gd name="connsiteX234" fmla="*/ 2644181 w 5812369"/>
                <a:gd name="connsiteY234" fmla="*/ 1492308 h 1982292"/>
                <a:gd name="connsiteX235" fmla="*/ 3319310 w 5812369"/>
                <a:gd name="connsiteY235" fmla="*/ 1827608 h 1982292"/>
                <a:gd name="connsiteX236" fmla="*/ 3572372 w 5812369"/>
                <a:gd name="connsiteY236" fmla="*/ 1157008 h 1982292"/>
                <a:gd name="connsiteX237" fmla="*/ 3749426 w 5812369"/>
                <a:gd name="connsiteY237" fmla="*/ 1157008 h 1982292"/>
                <a:gd name="connsiteX238" fmla="*/ 4002487 w 5812369"/>
                <a:gd name="connsiteY238" fmla="*/ 1827608 h 1982292"/>
                <a:gd name="connsiteX239" fmla="*/ 3858519 w 5812369"/>
                <a:gd name="connsiteY239" fmla="*/ 1827608 h 1982292"/>
                <a:gd name="connsiteX240" fmla="*/ 3795030 w 5812369"/>
                <a:gd name="connsiteY240" fmla="*/ 1653252 h 1982292"/>
                <a:gd name="connsiteX241" fmla="*/ 3527661 w 5812369"/>
                <a:gd name="connsiteY241" fmla="*/ 1653252 h 1982292"/>
                <a:gd name="connsiteX242" fmla="*/ 3463278 w 5812369"/>
                <a:gd name="connsiteY242" fmla="*/ 1827608 h 1982292"/>
                <a:gd name="connsiteX243" fmla="*/ 3569689 w 5812369"/>
                <a:gd name="connsiteY243" fmla="*/ 1537015 h 1982292"/>
                <a:gd name="connsiteX244" fmla="*/ 3753002 w 5812369"/>
                <a:gd name="connsiteY244" fmla="*/ 1537015 h 1982292"/>
                <a:gd name="connsiteX245" fmla="*/ 3660899 w 5812369"/>
                <a:gd name="connsiteY245" fmla="*/ 1285763 h 1982292"/>
                <a:gd name="connsiteX246" fmla="*/ 4115158 w 5812369"/>
                <a:gd name="connsiteY246" fmla="*/ 1827608 h 1982292"/>
                <a:gd name="connsiteX247" fmla="*/ 4115158 w 5812369"/>
                <a:gd name="connsiteY247" fmla="*/ 1157008 h 1982292"/>
                <a:gd name="connsiteX248" fmla="*/ 4251078 w 5812369"/>
                <a:gd name="connsiteY248" fmla="*/ 1157008 h 1982292"/>
                <a:gd name="connsiteX249" fmla="*/ 4251078 w 5812369"/>
                <a:gd name="connsiteY249" fmla="*/ 1827608 h 1982292"/>
                <a:gd name="connsiteX250" fmla="*/ 4386998 w 5812369"/>
                <a:gd name="connsiteY250" fmla="*/ 1734618 h 1982292"/>
                <a:gd name="connsiteX251" fmla="*/ 4485361 w 5812369"/>
                <a:gd name="connsiteY251" fmla="*/ 1644311 h 1982292"/>
                <a:gd name="connsiteX252" fmla="*/ 4553321 w 5812369"/>
                <a:gd name="connsiteY252" fmla="*/ 1705112 h 1982292"/>
                <a:gd name="connsiteX253" fmla="*/ 4632906 w 5812369"/>
                <a:gd name="connsiteY253" fmla="*/ 1726571 h 1982292"/>
                <a:gd name="connsiteX254" fmla="*/ 4695501 w 5812369"/>
                <a:gd name="connsiteY254" fmla="*/ 1706006 h 1982292"/>
                <a:gd name="connsiteX255" fmla="*/ 4718750 w 5812369"/>
                <a:gd name="connsiteY255" fmla="*/ 1648781 h 1982292"/>
                <a:gd name="connsiteX256" fmla="*/ 4706231 w 5812369"/>
                <a:gd name="connsiteY256" fmla="*/ 1609439 h 1982292"/>
                <a:gd name="connsiteX257" fmla="*/ 4671357 w 5812369"/>
                <a:gd name="connsiteY257" fmla="*/ 1579933 h 1982292"/>
                <a:gd name="connsiteX258" fmla="*/ 4622175 w 5812369"/>
                <a:gd name="connsiteY258" fmla="*/ 1554897 h 1982292"/>
                <a:gd name="connsiteX259" fmla="*/ 4565840 w 5812369"/>
                <a:gd name="connsiteY259" fmla="*/ 1528967 h 1982292"/>
                <a:gd name="connsiteX260" fmla="*/ 4510399 w 5812369"/>
                <a:gd name="connsiteY260" fmla="*/ 1498567 h 1982292"/>
                <a:gd name="connsiteX261" fmla="*/ 4461217 w 5812369"/>
                <a:gd name="connsiteY261" fmla="*/ 1459225 h 1982292"/>
                <a:gd name="connsiteX262" fmla="*/ 4426343 w 5812369"/>
                <a:gd name="connsiteY262" fmla="*/ 1404683 h 1982292"/>
                <a:gd name="connsiteX263" fmla="*/ 4412930 w 5812369"/>
                <a:gd name="connsiteY263" fmla="*/ 1332258 h 1982292"/>
                <a:gd name="connsiteX264" fmla="*/ 4473736 w 5812369"/>
                <a:gd name="connsiteY264" fmla="*/ 1194562 h 1982292"/>
                <a:gd name="connsiteX265" fmla="*/ 4627541 w 5812369"/>
                <a:gd name="connsiteY265" fmla="*/ 1138231 h 1982292"/>
                <a:gd name="connsiteX266" fmla="*/ 4860930 w 5812369"/>
                <a:gd name="connsiteY266" fmla="*/ 1250892 h 1982292"/>
                <a:gd name="connsiteX267" fmla="*/ 4761672 w 5812369"/>
                <a:gd name="connsiteY267" fmla="*/ 1340305 h 1982292"/>
                <a:gd name="connsiteX268" fmla="*/ 4628435 w 5812369"/>
                <a:gd name="connsiteY268" fmla="*/ 1256257 h 1982292"/>
                <a:gd name="connsiteX269" fmla="*/ 4572100 w 5812369"/>
                <a:gd name="connsiteY269" fmla="*/ 1276822 h 1982292"/>
                <a:gd name="connsiteX270" fmla="*/ 4550639 w 5812369"/>
                <a:gd name="connsiteY270" fmla="*/ 1326893 h 1982292"/>
                <a:gd name="connsiteX271" fmla="*/ 4561369 w 5812369"/>
                <a:gd name="connsiteY271" fmla="*/ 1361765 h 1982292"/>
                <a:gd name="connsiteX272" fmla="*/ 4589090 w 5812369"/>
                <a:gd name="connsiteY272" fmla="*/ 1389483 h 1982292"/>
                <a:gd name="connsiteX273" fmla="*/ 4630223 w 5812369"/>
                <a:gd name="connsiteY273" fmla="*/ 1412730 h 1982292"/>
                <a:gd name="connsiteX274" fmla="*/ 4677616 w 5812369"/>
                <a:gd name="connsiteY274" fmla="*/ 1435084 h 1982292"/>
                <a:gd name="connsiteX275" fmla="*/ 4728586 w 5812369"/>
                <a:gd name="connsiteY275" fmla="*/ 1458331 h 1982292"/>
                <a:gd name="connsiteX276" fmla="*/ 4776874 w 5812369"/>
                <a:gd name="connsiteY276" fmla="*/ 1488731 h 1982292"/>
                <a:gd name="connsiteX277" fmla="*/ 4818008 w 5812369"/>
                <a:gd name="connsiteY277" fmla="*/ 1528073 h 1982292"/>
                <a:gd name="connsiteX278" fmla="*/ 4845728 w 5812369"/>
                <a:gd name="connsiteY278" fmla="*/ 1579039 h 1982292"/>
                <a:gd name="connsiteX279" fmla="*/ 4856459 w 5812369"/>
                <a:gd name="connsiteY279" fmla="*/ 1646099 h 1982292"/>
                <a:gd name="connsiteX280" fmla="*/ 4791181 w 5812369"/>
                <a:gd name="connsiteY280" fmla="*/ 1791843 h 1982292"/>
                <a:gd name="connsiteX281" fmla="*/ 4634694 w 5812369"/>
                <a:gd name="connsiteY281" fmla="*/ 1846385 h 1982292"/>
                <a:gd name="connsiteX282" fmla="*/ 4492515 w 5812369"/>
                <a:gd name="connsiteY282" fmla="*/ 1818667 h 1982292"/>
                <a:gd name="connsiteX283" fmla="*/ 4386998 w 5812369"/>
                <a:gd name="connsiteY283" fmla="*/ 1734618 h 1982292"/>
                <a:gd name="connsiteX284" fmla="*/ 5007580 w 5812369"/>
                <a:gd name="connsiteY284" fmla="*/ 1827608 h 1982292"/>
                <a:gd name="connsiteX285" fmla="*/ 5007580 w 5812369"/>
                <a:gd name="connsiteY285" fmla="*/ 1157008 h 1982292"/>
                <a:gd name="connsiteX286" fmla="*/ 5396562 w 5812369"/>
                <a:gd name="connsiteY286" fmla="*/ 1157008 h 1982292"/>
                <a:gd name="connsiteX287" fmla="*/ 5396562 w 5812369"/>
                <a:gd name="connsiteY287" fmla="*/ 1273245 h 1982292"/>
                <a:gd name="connsiteX288" fmla="*/ 5143500 w 5812369"/>
                <a:gd name="connsiteY288" fmla="*/ 1273245 h 1982292"/>
                <a:gd name="connsiteX289" fmla="*/ 5143500 w 5812369"/>
                <a:gd name="connsiteY289" fmla="*/ 1427930 h 1982292"/>
                <a:gd name="connsiteX290" fmla="*/ 5359005 w 5812369"/>
                <a:gd name="connsiteY290" fmla="*/ 1427930 h 1982292"/>
                <a:gd name="connsiteX291" fmla="*/ 5359005 w 5812369"/>
                <a:gd name="connsiteY291" fmla="*/ 1544168 h 1982292"/>
                <a:gd name="connsiteX292" fmla="*/ 5143500 w 5812369"/>
                <a:gd name="connsiteY292" fmla="*/ 1544168 h 1982292"/>
                <a:gd name="connsiteX293" fmla="*/ 5143500 w 5812369"/>
                <a:gd name="connsiteY293" fmla="*/ 1711371 h 1982292"/>
                <a:gd name="connsiteX294" fmla="*/ 5396562 w 5812369"/>
                <a:gd name="connsiteY294" fmla="*/ 1711371 h 1982292"/>
                <a:gd name="connsiteX295" fmla="*/ 5396562 w 5812369"/>
                <a:gd name="connsiteY295" fmla="*/ 1827608 h 198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Lst>
              <a:rect l="l" t="t" r="r" b="b"/>
              <a:pathLst>
                <a:path w="5812369" h="1982292">
                  <a:moveTo>
                    <a:pt x="0" y="857474"/>
                  </a:moveTo>
                  <a:lnTo>
                    <a:pt x="0" y="186874"/>
                  </a:lnTo>
                  <a:lnTo>
                    <a:pt x="203880" y="186874"/>
                  </a:lnTo>
                  <a:cubicBezTo>
                    <a:pt x="277804" y="186874"/>
                    <a:pt x="335624" y="204756"/>
                    <a:pt x="377357" y="240522"/>
                  </a:cubicBezTo>
                  <a:cubicBezTo>
                    <a:pt x="419680" y="276287"/>
                    <a:pt x="441141" y="325169"/>
                    <a:pt x="441740" y="387160"/>
                  </a:cubicBezTo>
                  <a:cubicBezTo>
                    <a:pt x="441740" y="427100"/>
                    <a:pt x="432503" y="461668"/>
                    <a:pt x="414020" y="490879"/>
                  </a:cubicBezTo>
                  <a:cubicBezTo>
                    <a:pt x="395536" y="520681"/>
                    <a:pt x="369309" y="543928"/>
                    <a:pt x="335329" y="560621"/>
                  </a:cubicBezTo>
                  <a:lnTo>
                    <a:pt x="544574" y="857474"/>
                  </a:lnTo>
                  <a:lnTo>
                    <a:pt x="382722" y="857474"/>
                  </a:lnTo>
                  <a:lnTo>
                    <a:pt x="204774" y="586551"/>
                  </a:lnTo>
                  <a:lnTo>
                    <a:pt x="135920" y="586551"/>
                  </a:lnTo>
                  <a:lnTo>
                    <a:pt x="135920" y="857474"/>
                  </a:lnTo>
                  <a:close/>
                  <a:moveTo>
                    <a:pt x="135920" y="471208"/>
                  </a:moveTo>
                  <a:lnTo>
                    <a:pt x="211928" y="471208"/>
                  </a:lnTo>
                  <a:cubicBezTo>
                    <a:pt x="240543" y="471208"/>
                    <a:pt x="262603" y="463760"/>
                    <a:pt x="278100" y="448855"/>
                  </a:cubicBezTo>
                  <a:cubicBezTo>
                    <a:pt x="294195" y="433950"/>
                    <a:pt x="302243" y="412794"/>
                    <a:pt x="302243" y="385371"/>
                  </a:cubicBezTo>
                  <a:cubicBezTo>
                    <a:pt x="302243" y="359737"/>
                    <a:pt x="294195" y="339475"/>
                    <a:pt x="278100" y="324570"/>
                  </a:cubicBezTo>
                  <a:cubicBezTo>
                    <a:pt x="262004" y="309665"/>
                    <a:pt x="239944" y="302512"/>
                    <a:pt x="211928" y="303111"/>
                  </a:cubicBezTo>
                  <a:lnTo>
                    <a:pt x="135920" y="303111"/>
                  </a:lnTo>
                  <a:close/>
                  <a:moveTo>
                    <a:pt x="639361" y="857474"/>
                  </a:moveTo>
                  <a:lnTo>
                    <a:pt x="639361" y="186874"/>
                  </a:lnTo>
                  <a:lnTo>
                    <a:pt x="1028342" y="186874"/>
                  </a:lnTo>
                  <a:lnTo>
                    <a:pt x="1028342" y="303111"/>
                  </a:lnTo>
                  <a:lnTo>
                    <a:pt x="774387" y="303111"/>
                  </a:lnTo>
                  <a:lnTo>
                    <a:pt x="774387" y="457796"/>
                  </a:lnTo>
                  <a:lnTo>
                    <a:pt x="989891" y="457796"/>
                  </a:lnTo>
                  <a:lnTo>
                    <a:pt x="989891" y="574033"/>
                  </a:lnTo>
                  <a:lnTo>
                    <a:pt x="774387" y="574033"/>
                  </a:lnTo>
                  <a:lnTo>
                    <a:pt x="774387" y="741236"/>
                  </a:lnTo>
                  <a:lnTo>
                    <a:pt x="1028342" y="741236"/>
                  </a:lnTo>
                  <a:lnTo>
                    <a:pt x="1028342" y="857474"/>
                  </a:lnTo>
                  <a:close/>
                  <a:moveTo>
                    <a:pt x="770810" y="129649"/>
                  </a:moveTo>
                  <a:lnTo>
                    <a:pt x="878115" y="0"/>
                  </a:lnTo>
                  <a:lnTo>
                    <a:pt x="1017612" y="0"/>
                  </a:lnTo>
                  <a:lnTo>
                    <a:pt x="894211" y="129649"/>
                  </a:lnTo>
                  <a:close/>
                  <a:moveTo>
                    <a:pt x="1193771" y="857474"/>
                  </a:moveTo>
                  <a:lnTo>
                    <a:pt x="1193771" y="186874"/>
                  </a:lnTo>
                  <a:lnTo>
                    <a:pt x="1414641" y="186874"/>
                  </a:lnTo>
                  <a:cubicBezTo>
                    <a:pt x="1487967" y="186874"/>
                    <a:pt x="1545491" y="204756"/>
                    <a:pt x="1587224" y="240522"/>
                  </a:cubicBezTo>
                  <a:cubicBezTo>
                    <a:pt x="1629547" y="276287"/>
                    <a:pt x="1650713" y="325169"/>
                    <a:pt x="1650713" y="387160"/>
                  </a:cubicBezTo>
                  <a:cubicBezTo>
                    <a:pt x="1650713" y="449150"/>
                    <a:pt x="1629547" y="497737"/>
                    <a:pt x="1587224" y="532903"/>
                  </a:cubicBezTo>
                  <a:cubicBezTo>
                    <a:pt x="1544901" y="568669"/>
                    <a:pt x="1487368" y="586551"/>
                    <a:pt x="1414641" y="586551"/>
                  </a:cubicBezTo>
                  <a:lnTo>
                    <a:pt x="1329691" y="586551"/>
                  </a:lnTo>
                  <a:lnTo>
                    <a:pt x="1329691" y="857474"/>
                  </a:lnTo>
                  <a:close/>
                  <a:moveTo>
                    <a:pt x="1329691" y="471208"/>
                  </a:moveTo>
                  <a:lnTo>
                    <a:pt x="1420007" y="471208"/>
                  </a:lnTo>
                  <a:cubicBezTo>
                    <a:pt x="1449220" y="471208"/>
                    <a:pt x="1471871" y="463456"/>
                    <a:pt x="1487967" y="447961"/>
                  </a:cubicBezTo>
                  <a:cubicBezTo>
                    <a:pt x="1504062" y="433056"/>
                    <a:pt x="1512110" y="412195"/>
                    <a:pt x="1512110" y="385371"/>
                  </a:cubicBezTo>
                  <a:cubicBezTo>
                    <a:pt x="1512110" y="359737"/>
                    <a:pt x="1503767" y="339475"/>
                    <a:pt x="1487072" y="324570"/>
                  </a:cubicBezTo>
                  <a:cubicBezTo>
                    <a:pt x="1470977" y="309665"/>
                    <a:pt x="1448621" y="302512"/>
                    <a:pt x="1420007" y="303111"/>
                  </a:cubicBezTo>
                  <a:lnTo>
                    <a:pt x="1329691" y="303111"/>
                  </a:lnTo>
                  <a:close/>
                  <a:moveTo>
                    <a:pt x="1759807" y="595493"/>
                  </a:moveTo>
                  <a:lnTo>
                    <a:pt x="1759807" y="186874"/>
                  </a:lnTo>
                  <a:lnTo>
                    <a:pt x="1895727" y="186874"/>
                  </a:lnTo>
                  <a:lnTo>
                    <a:pt x="1895727" y="606222"/>
                  </a:lnTo>
                  <a:cubicBezTo>
                    <a:pt x="1895727" y="650929"/>
                    <a:pt x="1907647" y="686095"/>
                    <a:pt x="1931495" y="711730"/>
                  </a:cubicBezTo>
                  <a:cubicBezTo>
                    <a:pt x="1955344" y="736766"/>
                    <a:pt x="1988430" y="749283"/>
                    <a:pt x="2030753" y="749283"/>
                  </a:cubicBezTo>
                  <a:cubicBezTo>
                    <a:pt x="2072485" y="749283"/>
                    <a:pt x="2105267" y="736766"/>
                    <a:pt x="2129116" y="711730"/>
                  </a:cubicBezTo>
                  <a:cubicBezTo>
                    <a:pt x="2152964" y="686694"/>
                    <a:pt x="2164884" y="651528"/>
                    <a:pt x="2164884" y="606222"/>
                  </a:cubicBezTo>
                  <a:lnTo>
                    <a:pt x="2164884" y="186874"/>
                  </a:lnTo>
                  <a:lnTo>
                    <a:pt x="2300804" y="186874"/>
                  </a:lnTo>
                  <a:lnTo>
                    <a:pt x="2300804" y="595493"/>
                  </a:lnTo>
                  <a:cubicBezTo>
                    <a:pt x="2300804" y="683717"/>
                    <a:pt x="2276661" y="752565"/>
                    <a:pt x="2228373" y="802037"/>
                  </a:cubicBezTo>
                  <a:cubicBezTo>
                    <a:pt x="2180086" y="851510"/>
                    <a:pt x="2113914" y="876250"/>
                    <a:pt x="2029858" y="876250"/>
                  </a:cubicBezTo>
                  <a:cubicBezTo>
                    <a:pt x="1946402" y="876250"/>
                    <a:pt x="1880525" y="851510"/>
                    <a:pt x="1832238" y="802037"/>
                  </a:cubicBezTo>
                  <a:cubicBezTo>
                    <a:pt x="1783950" y="751966"/>
                    <a:pt x="1759807" y="683118"/>
                    <a:pt x="1759807" y="595493"/>
                  </a:cubicBezTo>
                  <a:close/>
                  <a:moveTo>
                    <a:pt x="2477858" y="857474"/>
                  </a:moveTo>
                  <a:lnTo>
                    <a:pt x="2477858" y="186874"/>
                  </a:lnTo>
                  <a:lnTo>
                    <a:pt x="2667431" y="186874"/>
                  </a:lnTo>
                  <a:cubicBezTo>
                    <a:pt x="2737179" y="186874"/>
                    <a:pt x="2791726" y="202968"/>
                    <a:pt x="2831071" y="235157"/>
                  </a:cubicBezTo>
                  <a:cubicBezTo>
                    <a:pt x="2871016" y="267346"/>
                    <a:pt x="2890983" y="312052"/>
                    <a:pt x="2890983" y="369277"/>
                  </a:cubicBezTo>
                  <a:cubicBezTo>
                    <a:pt x="2890983" y="424713"/>
                    <a:pt x="2867439" y="468821"/>
                    <a:pt x="2820341" y="501609"/>
                  </a:cubicBezTo>
                  <a:cubicBezTo>
                    <a:pt x="2855510" y="517703"/>
                    <a:pt x="2882640" y="539162"/>
                    <a:pt x="2901714" y="565986"/>
                  </a:cubicBezTo>
                  <a:cubicBezTo>
                    <a:pt x="2920787" y="593409"/>
                    <a:pt x="2930329" y="624704"/>
                    <a:pt x="2930329" y="659870"/>
                  </a:cubicBezTo>
                  <a:cubicBezTo>
                    <a:pt x="2930329" y="721270"/>
                    <a:pt x="2907973" y="769553"/>
                    <a:pt x="2863263" y="804720"/>
                  </a:cubicBezTo>
                  <a:cubicBezTo>
                    <a:pt x="2819151" y="839886"/>
                    <a:pt x="2758640" y="857474"/>
                    <a:pt x="2681738" y="857474"/>
                  </a:cubicBezTo>
                  <a:close/>
                  <a:moveTo>
                    <a:pt x="2612884" y="741236"/>
                  </a:moveTo>
                  <a:lnTo>
                    <a:pt x="2689786" y="741236"/>
                  </a:lnTo>
                  <a:cubicBezTo>
                    <a:pt x="2721378" y="741236"/>
                    <a:pt x="2746121" y="733484"/>
                    <a:pt x="2764005" y="717989"/>
                  </a:cubicBezTo>
                  <a:cubicBezTo>
                    <a:pt x="2781890" y="701894"/>
                    <a:pt x="2790832" y="680140"/>
                    <a:pt x="2790832" y="652717"/>
                  </a:cubicBezTo>
                  <a:cubicBezTo>
                    <a:pt x="2790832" y="625294"/>
                    <a:pt x="2781890" y="603835"/>
                    <a:pt x="2764005" y="588340"/>
                  </a:cubicBezTo>
                  <a:cubicBezTo>
                    <a:pt x="2746121" y="573434"/>
                    <a:pt x="2721378" y="565986"/>
                    <a:pt x="2689786" y="565986"/>
                  </a:cubicBezTo>
                  <a:lnTo>
                    <a:pt x="2612884" y="565986"/>
                  </a:lnTo>
                  <a:close/>
                  <a:moveTo>
                    <a:pt x="2612884" y="449749"/>
                  </a:moveTo>
                  <a:lnTo>
                    <a:pt x="2670113" y="449749"/>
                  </a:lnTo>
                  <a:cubicBezTo>
                    <a:pt x="2695750" y="449749"/>
                    <a:pt x="2715718" y="443195"/>
                    <a:pt x="2730025" y="430078"/>
                  </a:cubicBezTo>
                  <a:cubicBezTo>
                    <a:pt x="2744333" y="417560"/>
                    <a:pt x="2751486" y="399382"/>
                    <a:pt x="2751486" y="375536"/>
                  </a:cubicBezTo>
                  <a:cubicBezTo>
                    <a:pt x="2751486" y="352887"/>
                    <a:pt x="2744333" y="335300"/>
                    <a:pt x="2730025" y="322782"/>
                  </a:cubicBezTo>
                  <a:cubicBezTo>
                    <a:pt x="2716317" y="309665"/>
                    <a:pt x="2696341" y="303111"/>
                    <a:pt x="2670113" y="303111"/>
                  </a:cubicBezTo>
                  <a:lnTo>
                    <a:pt x="2612884" y="303111"/>
                  </a:lnTo>
                  <a:close/>
                  <a:moveTo>
                    <a:pt x="3077873" y="857474"/>
                  </a:moveTo>
                  <a:lnTo>
                    <a:pt x="3077873" y="186874"/>
                  </a:lnTo>
                  <a:lnTo>
                    <a:pt x="3212899" y="186874"/>
                  </a:lnTo>
                  <a:lnTo>
                    <a:pt x="3212899" y="734083"/>
                  </a:lnTo>
                  <a:lnTo>
                    <a:pt x="3466855" y="734083"/>
                  </a:lnTo>
                  <a:lnTo>
                    <a:pt x="3466855" y="857474"/>
                  </a:lnTo>
                  <a:close/>
                  <a:moveTo>
                    <a:pt x="3595621" y="857474"/>
                  </a:moveTo>
                  <a:lnTo>
                    <a:pt x="3595621" y="186874"/>
                  </a:lnTo>
                  <a:lnTo>
                    <a:pt x="3730647" y="186874"/>
                  </a:lnTo>
                  <a:lnTo>
                    <a:pt x="3730647" y="857474"/>
                  </a:lnTo>
                  <a:close/>
                  <a:moveTo>
                    <a:pt x="3896076" y="658976"/>
                  </a:moveTo>
                  <a:cubicBezTo>
                    <a:pt x="3878791" y="615459"/>
                    <a:pt x="3870144" y="569858"/>
                    <a:pt x="3870144" y="522174"/>
                  </a:cubicBezTo>
                  <a:cubicBezTo>
                    <a:pt x="3870144" y="474489"/>
                    <a:pt x="3878791" y="429184"/>
                    <a:pt x="3896076" y="386265"/>
                  </a:cubicBezTo>
                  <a:cubicBezTo>
                    <a:pt x="3913361" y="342748"/>
                    <a:pt x="3937210" y="304899"/>
                    <a:pt x="3967613" y="272711"/>
                  </a:cubicBezTo>
                  <a:cubicBezTo>
                    <a:pt x="3998615" y="240522"/>
                    <a:pt x="4036172" y="214887"/>
                    <a:pt x="4080284" y="195815"/>
                  </a:cubicBezTo>
                  <a:cubicBezTo>
                    <a:pt x="4124994" y="176743"/>
                    <a:pt x="4172986" y="167203"/>
                    <a:pt x="4224252" y="167203"/>
                  </a:cubicBezTo>
                  <a:cubicBezTo>
                    <a:pt x="4275517" y="167203"/>
                    <a:pt x="4323509" y="176743"/>
                    <a:pt x="4368220" y="195815"/>
                  </a:cubicBezTo>
                  <a:cubicBezTo>
                    <a:pt x="4412930" y="214887"/>
                    <a:pt x="4450487" y="240522"/>
                    <a:pt x="4480890" y="272711"/>
                  </a:cubicBezTo>
                  <a:cubicBezTo>
                    <a:pt x="4511293" y="304899"/>
                    <a:pt x="4535142" y="342748"/>
                    <a:pt x="4552427" y="386265"/>
                  </a:cubicBezTo>
                  <a:cubicBezTo>
                    <a:pt x="4569712" y="429184"/>
                    <a:pt x="4578359" y="474489"/>
                    <a:pt x="4578359" y="522174"/>
                  </a:cubicBezTo>
                  <a:cubicBezTo>
                    <a:pt x="4578359" y="578209"/>
                    <a:pt x="4566734" y="630659"/>
                    <a:pt x="4543485" y="679541"/>
                  </a:cubicBezTo>
                  <a:cubicBezTo>
                    <a:pt x="4520235" y="728423"/>
                    <a:pt x="4488044" y="769250"/>
                    <a:pt x="4446910" y="802037"/>
                  </a:cubicBezTo>
                  <a:lnTo>
                    <a:pt x="4487150" y="840485"/>
                  </a:lnTo>
                  <a:cubicBezTo>
                    <a:pt x="4534248" y="883403"/>
                    <a:pt x="4580747" y="904567"/>
                    <a:pt x="4626646" y="903968"/>
                  </a:cubicBezTo>
                  <a:cubicBezTo>
                    <a:pt x="4645720" y="903968"/>
                    <a:pt x="4661816" y="901581"/>
                    <a:pt x="4674934" y="896815"/>
                  </a:cubicBezTo>
                  <a:lnTo>
                    <a:pt x="4674934" y="1012159"/>
                  </a:lnTo>
                  <a:cubicBezTo>
                    <a:pt x="4654072" y="1020501"/>
                    <a:pt x="4630518" y="1024381"/>
                    <a:pt x="4604291" y="1023782"/>
                  </a:cubicBezTo>
                  <a:cubicBezTo>
                    <a:pt x="4532155" y="1023782"/>
                    <a:pt x="4462711" y="994571"/>
                    <a:pt x="4395940" y="936157"/>
                  </a:cubicBezTo>
                  <a:lnTo>
                    <a:pt x="4316355" y="864627"/>
                  </a:lnTo>
                  <a:cubicBezTo>
                    <a:pt x="4287142" y="872379"/>
                    <a:pt x="4256443" y="876250"/>
                    <a:pt x="4224252" y="876250"/>
                  </a:cubicBezTo>
                  <a:cubicBezTo>
                    <a:pt x="4172986" y="876250"/>
                    <a:pt x="4124994" y="866710"/>
                    <a:pt x="4080284" y="847638"/>
                  </a:cubicBezTo>
                  <a:cubicBezTo>
                    <a:pt x="4036172" y="828566"/>
                    <a:pt x="3998615" y="803227"/>
                    <a:pt x="3967613" y="771637"/>
                  </a:cubicBezTo>
                  <a:cubicBezTo>
                    <a:pt x="3937210" y="739448"/>
                    <a:pt x="3913361" y="701894"/>
                    <a:pt x="3896076" y="658976"/>
                  </a:cubicBezTo>
                  <a:close/>
                  <a:moveTo>
                    <a:pt x="4070447" y="360336"/>
                  </a:moveTo>
                  <a:cubicBezTo>
                    <a:pt x="4029913" y="403853"/>
                    <a:pt x="4009346" y="457796"/>
                    <a:pt x="4008747" y="522174"/>
                  </a:cubicBezTo>
                  <a:cubicBezTo>
                    <a:pt x="4008747" y="586551"/>
                    <a:pt x="4029314" y="640494"/>
                    <a:pt x="4070447" y="684012"/>
                  </a:cubicBezTo>
                  <a:cubicBezTo>
                    <a:pt x="4110982" y="727529"/>
                    <a:pt x="4162551" y="749283"/>
                    <a:pt x="4225146" y="749283"/>
                  </a:cubicBezTo>
                  <a:cubicBezTo>
                    <a:pt x="4266280" y="749283"/>
                    <a:pt x="4302942" y="739448"/>
                    <a:pt x="4335134" y="719777"/>
                  </a:cubicBezTo>
                  <a:cubicBezTo>
                    <a:pt x="4367924" y="700106"/>
                    <a:pt x="4393553" y="672683"/>
                    <a:pt x="4412036" y="637517"/>
                  </a:cubicBezTo>
                  <a:cubicBezTo>
                    <a:pt x="4430519" y="602941"/>
                    <a:pt x="4439756" y="564493"/>
                    <a:pt x="4439756" y="522174"/>
                  </a:cubicBezTo>
                  <a:cubicBezTo>
                    <a:pt x="4439756" y="457796"/>
                    <a:pt x="4419190" y="403853"/>
                    <a:pt x="4378056" y="360336"/>
                  </a:cubicBezTo>
                  <a:cubicBezTo>
                    <a:pt x="4337521" y="316818"/>
                    <a:pt x="4286247" y="295064"/>
                    <a:pt x="4224252" y="295064"/>
                  </a:cubicBezTo>
                  <a:cubicBezTo>
                    <a:pt x="4161657" y="295064"/>
                    <a:pt x="4110088" y="316818"/>
                    <a:pt x="4069553" y="360336"/>
                  </a:cubicBezTo>
                  <a:close/>
                  <a:moveTo>
                    <a:pt x="4705337" y="595493"/>
                  </a:moveTo>
                  <a:lnTo>
                    <a:pt x="4705337" y="186874"/>
                  </a:lnTo>
                  <a:lnTo>
                    <a:pt x="4841257" y="186874"/>
                  </a:lnTo>
                  <a:lnTo>
                    <a:pt x="4841257" y="606222"/>
                  </a:lnTo>
                  <a:cubicBezTo>
                    <a:pt x="4841257" y="650929"/>
                    <a:pt x="4853177" y="686095"/>
                    <a:pt x="4877025" y="711730"/>
                  </a:cubicBezTo>
                  <a:cubicBezTo>
                    <a:pt x="4900874" y="736766"/>
                    <a:pt x="4933960" y="749283"/>
                    <a:pt x="4976283" y="749283"/>
                  </a:cubicBezTo>
                  <a:cubicBezTo>
                    <a:pt x="5018016" y="749283"/>
                    <a:pt x="5050797" y="736766"/>
                    <a:pt x="5074646" y="711730"/>
                  </a:cubicBezTo>
                  <a:cubicBezTo>
                    <a:pt x="5098495" y="686694"/>
                    <a:pt x="5110414" y="651528"/>
                    <a:pt x="5110414" y="606222"/>
                  </a:cubicBezTo>
                  <a:lnTo>
                    <a:pt x="5110414" y="186874"/>
                  </a:lnTo>
                  <a:lnTo>
                    <a:pt x="5246334" y="186874"/>
                  </a:lnTo>
                  <a:lnTo>
                    <a:pt x="5246334" y="595493"/>
                  </a:lnTo>
                  <a:cubicBezTo>
                    <a:pt x="5246334" y="683717"/>
                    <a:pt x="5222191" y="752565"/>
                    <a:pt x="5173903" y="802037"/>
                  </a:cubicBezTo>
                  <a:cubicBezTo>
                    <a:pt x="5125616" y="852109"/>
                    <a:pt x="5059444" y="876849"/>
                    <a:pt x="4975389" y="876250"/>
                  </a:cubicBezTo>
                  <a:cubicBezTo>
                    <a:pt x="4891932" y="876250"/>
                    <a:pt x="4826055" y="851510"/>
                    <a:pt x="4777768" y="802037"/>
                  </a:cubicBezTo>
                  <a:cubicBezTo>
                    <a:pt x="4729481" y="751966"/>
                    <a:pt x="4705337" y="683118"/>
                    <a:pt x="4705337" y="595493"/>
                  </a:cubicBezTo>
                  <a:close/>
                  <a:moveTo>
                    <a:pt x="5423388" y="857474"/>
                  </a:moveTo>
                  <a:lnTo>
                    <a:pt x="5423388" y="186874"/>
                  </a:lnTo>
                  <a:lnTo>
                    <a:pt x="5812370" y="186874"/>
                  </a:lnTo>
                  <a:lnTo>
                    <a:pt x="5812370" y="303111"/>
                  </a:lnTo>
                  <a:lnTo>
                    <a:pt x="5558414" y="303111"/>
                  </a:lnTo>
                  <a:lnTo>
                    <a:pt x="5558414" y="457796"/>
                  </a:lnTo>
                  <a:lnTo>
                    <a:pt x="5773919" y="457796"/>
                  </a:lnTo>
                  <a:lnTo>
                    <a:pt x="5773919" y="574033"/>
                  </a:lnTo>
                  <a:lnTo>
                    <a:pt x="5558414" y="574033"/>
                  </a:lnTo>
                  <a:lnTo>
                    <a:pt x="5558414" y="741236"/>
                  </a:lnTo>
                  <a:lnTo>
                    <a:pt x="5812370" y="741236"/>
                  </a:lnTo>
                  <a:lnTo>
                    <a:pt x="5812370" y="857474"/>
                  </a:lnTo>
                  <a:close/>
                  <a:moveTo>
                    <a:pt x="0" y="1827608"/>
                  </a:moveTo>
                  <a:lnTo>
                    <a:pt x="0" y="1157008"/>
                  </a:lnTo>
                  <a:lnTo>
                    <a:pt x="388982" y="1157008"/>
                  </a:lnTo>
                  <a:lnTo>
                    <a:pt x="388982" y="1273245"/>
                  </a:lnTo>
                  <a:lnTo>
                    <a:pt x="135920" y="1273245"/>
                  </a:lnTo>
                  <a:lnTo>
                    <a:pt x="135920" y="1427930"/>
                  </a:lnTo>
                  <a:lnTo>
                    <a:pt x="351425" y="1427930"/>
                  </a:lnTo>
                  <a:lnTo>
                    <a:pt x="351425" y="1544168"/>
                  </a:lnTo>
                  <a:lnTo>
                    <a:pt x="135920" y="1544168"/>
                  </a:lnTo>
                  <a:lnTo>
                    <a:pt x="135920" y="1827608"/>
                  </a:lnTo>
                  <a:close/>
                  <a:moveTo>
                    <a:pt x="517748" y="1827608"/>
                  </a:moveTo>
                  <a:lnTo>
                    <a:pt x="517748" y="1157008"/>
                  </a:lnTo>
                  <a:lnTo>
                    <a:pt x="721628" y="1157008"/>
                  </a:lnTo>
                  <a:cubicBezTo>
                    <a:pt x="794953" y="1157008"/>
                    <a:pt x="853077" y="1174891"/>
                    <a:pt x="895999" y="1210656"/>
                  </a:cubicBezTo>
                  <a:cubicBezTo>
                    <a:pt x="938322" y="1246421"/>
                    <a:pt x="959488" y="1295304"/>
                    <a:pt x="959488" y="1357294"/>
                  </a:cubicBezTo>
                  <a:cubicBezTo>
                    <a:pt x="959488" y="1397235"/>
                    <a:pt x="950251" y="1432106"/>
                    <a:pt x="931768" y="1461907"/>
                  </a:cubicBezTo>
                  <a:cubicBezTo>
                    <a:pt x="913284" y="1491709"/>
                    <a:pt x="887057" y="1514661"/>
                    <a:pt x="853077" y="1530756"/>
                  </a:cubicBezTo>
                  <a:lnTo>
                    <a:pt x="1062322" y="1827608"/>
                  </a:lnTo>
                  <a:lnTo>
                    <a:pt x="900470" y="1827608"/>
                  </a:lnTo>
                  <a:lnTo>
                    <a:pt x="722522" y="1556686"/>
                  </a:lnTo>
                  <a:lnTo>
                    <a:pt x="653668" y="1556686"/>
                  </a:lnTo>
                  <a:lnTo>
                    <a:pt x="653668" y="1827608"/>
                  </a:lnTo>
                  <a:close/>
                  <a:moveTo>
                    <a:pt x="653668" y="1441342"/>
                  </a:moveTo>
                  <a:lnTo>
                    <a:pt x="729676" y="1441342"/>
                  </a:lnTo>
                  <a:cubicBezTo>
                    <a:pt x="758291" y="1441342"/>
                    <a:pt x="780646" y="1433894"/>
                    <a:pt x="796742" y="1418989"/>
                  </a:cubicBezTo>
                  <a:cubicBezTo>
                    <a:pt x="812838" y="1404084"/>
                    <a:pt x="820590" y="1382929"/>
                    <a:pt x="819991" y="1355506"/>
                  </a:cubicBezTo>
                  <a:cubicBezTo>
                    <a:pt x="819991" y="1329871"/>
                    <a:pt x="812238" y="1309610"/>
                    <a:pt x="796742" y="1294705"/>
                  </a:cubicBezTo>
                  <a:cubicBezTo>
                    <a:pt x="781245" y="1279799"/>
                    <a:pt x="758890" y="1272646"/>
                    <a:pt x="729676" y="1273245"/>
                  </a:cubicBezTo>
                  <a:lnTo>
                    <a:pt x="653668" y="1273245"/>
                  </a:lnTo>
                  <a:close/>
                  <a:moveTo>
                    <a:pt x="1100773" y="1827608"/>
                  </a:moveTo>
                  <a:lnTo>
                    <a:pt x="1353835" y="1157008"/>
                  </a:lnTo>
                  <a:lnTo>
                    <a:pt x="1530889" y="1157008"/>
                  </a:lnTo>
                  <a:lnTo>
                    <a:pt x="1783950" y="1827608"/>
                  </a:lnTo>
                  <a:lnTo>
                    <a:pt x="1639982" y="1827608"/>
                  </a:lnTo>
                  <a:lnTo>
                    <a:pt x="1575599" y="1653252"/>
                  </a:lnTo>
                  <a:lnTo>
                    <a:pt x="1308230" y="1653252"/>
                  </a:lnTo>
                  <a:lnTo>
                    <a:pt x="1244741" y="1827608"/>
                  </a:lnTo>
                  <a:close/>
                  <a:moveTo>
                    <a:pt x="1350258" y="1537015"/>
                  </a:moveTo>
                  <a:lnTo>
                    <a:pt x="1534466" y="1537015"/>
                  </a:lnTo>
                  <a:lnTo>
                    <a:pt x="1442362" y="1285763"/>
                  </a:lnTo>
                  <a:close/>
                  <a:moveTo>
                    <a:pt x="1896621" y="1827608"/>
                  </a:moveTo>
                  <a:lnTo>
                    <a:pt x="1896621" y="1157008"/>
                  </a:lnTo>
                  <a:lnTo>
                    <a:pt x="2070098" y="1157008"/>
                  </a:lnTo>
                  <a:lnTo>
                    <a:pt x="2368764" y="1637158"/>
                  </a:lnTo>
                  <a:lnTo>
                    <a:pt x="2368764" y="1157008"/>
                  </a:lnTo>
                  <a:lnTo>
                    <a:pt x="2503790" y="1157008"/>
                  </a:lnTo>
                  <a:lnTo>
                    <a:pt x="2503790" y="1827608"/>
                  </a:lnTo>
                  <a:lnTo>
                    <a:pt x="2330313" y="1827608"/>
                  </a:lnTo>
                  <a:lnTo>
                    <a:pt x="2031647" y="1345670"/>
                  </a:lnTo>
                  <a:lnTo>
                    <a:pt x="2031647" y="1827608"/>
                  </a:lnTo>
                  <a:close/>
                  <a:moveTo>
                    <a:pt x="2644181" y="1492308"/>
                  </a:moveTo>
                  <a:cubicBezTo>
                    <a:pt x="2644181" y="1444624"/>
                    <a:pt x="2652828" y="1399318"/>
                    <a:pt x="2670113" y="1356400"/>
                  </a:cubicBezTo>
                  <a:cubicBezTo>
                    <a:pt x="2687398" y="1312882"/>
                    <a:pt x="2711247" y="1275034"/>
                    <a:pt x="2741650" y="1242845"/>
                  </a:cubicBezTo>
                  <a:cubicBezTo>
                    <a:pt x="2772652" y="1210656"/>
                    <a:pt x="2810209" y="1185325"/>
                    <a:pt x="2854321" y="1166844"/>
                  </a:cubicBezTo>
                  <a:cubicBezTo>
                    <a:pt x="2899031" y="1147772"/>
                    <a:pt x="2947319" y="1138231"/>
                    <a:pt x="2999183" y="1138231"/>
                  </a:cubicBezTo>
                  <a:cubicBezTo>
                    <a:pt x="3058201" y="1138231"/>
                    <a:pt x="3111853" y="1150150"/>
                    <a:pt x="3160141" y="1173997"/>
                  </a:cubicBezTo>
                  <a:cubicBezTo>
                    <a:pt x="3209027" y="1198433"/>
                    <a:pt x="3248963" y="1231820"/>
                    <a:pt x="3279965" y="1274140"/>
                  </a:cubicBezTo>
                  <a:lnTo>
                    <a:pt x="3173554" y="1357294"/>
                  </a:lnTo>
                  <a:cubicBezTo>
                    <a:pt x="3153881" y="1329281"/>
                    <a:pt x="3129139" y="1306927"/>
                    <a:pt x="3099334" y="1290234"/>
                  </a:cubicBezTo>
                  <a:cubicBezTo>
                    <a:pt x="3069530" y="1273541"/>
                    <a:pt x="3036141" y="1265198"/>
                    <a:pt x="2999183" y="1265198"/>
                  </a:cubicBezTo>
                  <a:cubicBezTo>
                    <a:pt x="2936588" y="1265198"/>
                    <a:pt x="2885019" y="1286953"/>
                    <a:pt x="2844484" y="1330470"/>
                  </a:cubicBezTo>
                  <a:cubicBezTo>
                    <a:pt x="2803950" y="1373987"/>
                    <a:pt x="2783383" y="1427930"/>
                    <a:pt x="2782784" y="1492308"/>
                  </a:cubicBezTo>
                  <a:cubicBezTo>
                    <a:pt x="2782784" y="1556686"/>
                    <a:pt x="2803351" y="1610933"/>
                    <a:pt x="2844484" y="1655040"/>
                  </a:cubicBezTo>
                  <a:cubicBezTo>
                    <a:pt x="2885019" y="1698558"/>
                    <a:pt x="2936588" y="1720017"/>
                    <a:pt x="2999183" y="1719418"/>
                  </a:cubicBezTo>
                  <a:cubicBezTo>
                    <a:pt x="3036141" y="1719418"/>
                    <a:pt x="3069530" y="1711371"/>
                    <a:pt x="3099334" y="1695276"/>
                  </a:cubicBezTo>
                  <a:cubicBezTo>
                    <a:pt x="3129139" y="1678583"/>
                    <a:pt x="3153881" y="1655934"/>
                    <a:pt x="3173554" y="1627322"/>
                  </a:cubicBezTo>
                  <a:lnTo>
                    <a:pt x="3279965" y="1709582"/>
                  </a:lnTo>
                  <a:cubicBezTo>
                    <a:pt x="3253738" y="1745947"/>
                    <a:pt x="3220947" y="1775748"/>
                    <a:pt x="3181602" y="1798996"/>
                  </a:cubicBezTo>
                  <a:cubicBezTo>
                    <a:pt x="3142257" y="1822243"/>
                    <a:pt x="3098735" y="1836844"/>
                    <a:pt x="3051047" y="1842808"/>
                  </a:cubicBezTo>
                  <a:lnTo>
                    <a:pt x="2967885" y="1982293"/>
                  </a:lnTo>
                  <a:lnTo>
                    <a:pt x="2848061" y="1982293"/>
                  </a:lnTo>
                  <a:lnTo>
                    <a:pt x="2932117" y="1841020"/>
                  </a:lnTo>
                  <a:cubicBezTo>
                    <a:pt x="2875487" y="1830889"/>
                    <a:pt x="2825107" y="1809126"/>
                    <a:pt x="2780995" y="1775748"/>
                  </a:cubicBezTo>
                  <a:cubicBezTo>
                    <a:pt x="2736884" y="1742370"/>
                    <a:pt x="2702904" y="1700936"/>
                    <a:pt x="2679055" y="1651464"/>
                  </a:cubicBezTo>
                  <a:cubicBezTo>
                    <a:pt x="2655207" y="1601991"/>
                    <a:pt x="2643582" y="1548934"/>
                    <a:pt x="2644181" y="1492308"/>
                  </a:cubicBezTo>
                  <a:close/>
                  <a:moveTo>
                    <a:pt x="3319310" y="1827608"/>
                  </a:moveTo>
                  <a:lnTo>
                    <a:pt x="3572372" y="1157008"/>
                  </a:lnTo>
                  <a:lnTo>
                    <a:pt x="3749426" y="1157008"/>
                  </a:lnTo>
                  <a:lnTo>
                    <a:pt x="4002487" y="1827608"/>
                  </a:lnTo>
                  <a:lnTo>
                    <a:pt x="3858519" y="1827608"/>
                  </a:lnTo>
                  <a:lnTo>
                    <a:pt x="3795030" y="1653252"/>
                  </a:lnTo>
                  <a:lnTo>
                    <a:pt x="3527661" y="1653252"/>
                  </a:lnTo>
                  <a:lnTo>
                    <a:pt x="3463278" y="1827608"/>
                  </a:lnTo>
                  <a:close/>
                  <a:moveTo>
                    <a:pt x="3569689" y="1537015"/>
                  </a:moveTo>
                  <a:lnTo>
                    <a:pt x="3753002" y="1537015"/>
                  </a:lnTo>
                  <a:lnTo>
                    <a:pt x="3660899" y="1285763"/>
                  </a:lnTo>
                  <a:close/>
                  <a:moveTo>
                    <a:pt x="4115158" y="1827608"/>
                  </a:moveTo>
                  <a:lnTo>
                    <a:pt x="4115158" y="1157008"/>
                  </a:lnTo>
                  <a:lnTo>
                    <a:pt x="4251078" y="1157008"/>
                  </a:lnTo>
                  <a:lnTo>
                    <a:pt x="4251078" y="1827608"/>
                  </a:lnTo>
                  <a:close/>
                  <a:moveTo>
                    <a:pt x="4386998" y="1734618"/>
                  </a:moveTo>
                  <a:lnTo>
                    <a:pt x="4485361" y="1644311"/>
                  </a:lnTo>
                  <a:cubicBezTo>
                    <a:pt x="4505633" y="1670536"/>
                    <a:pt x="4528283" y="1690806"/>
                    <a:pt x="4553321" y="1705112"/>
                  </a:cubicBezTo>
                  <a:cubicBezTo>
                    <a:pt x="4578958" y="1719418"/>
                    <a:pt x="4605481" y="1726571"/>
                    <a:pt x="4632906" y="1726571"/>
                  </a:cubicBezTo>
                  <a:cubicBezTo>
                    <a:pt x="4659732" y="1726571"/>
                    <a:pt x="4680594" y="1719713"/>
                    <a:pt x="4695501" y="1706006"/>
                  </a:cubicBezTo>
                  <a:cubicBezTo>
                    <a:pt x="4710997" y="1692299"/>
                    <a:pt x="4718750" y="1673218"/>
                    <a:pt x="4718750" y="1648781"/>
                  </a:cubicBezTo>
                  <a:cubicBezTo>
                    <a:pt x="4718750" y="1634475"/>
                    <a:pt x="4714574" y="1621358"/>
                    <a:pt x="4706231" y="1609439"/>
                  </a:cubicBezTo>
                  <a:cubicBezTo>
                    <a:pt x="4697289" y="1597521"/>
                    <a:pt x="4685664" y="1587685"/>
                    <a:pt x="4671357" y="1579933"/>
                  </a:cubicBezTo>
                  <a:cubicBezTo>
                    <a:pt x="4657050" y="1571591"/>
                    <a:pt x="4640659" y="1563240"/>
                    <a:pt x="4622175" y="1554897"/>
                  </a:cubicBezTo>
                  <a:cubicBezTo>
                    <a:pt x="4603692" y="1545956"/>
                    <a:pt x="4584914" y="1537310"/>
                    <a:pt x="4565840" y="1528967"/>
                  </a:cubicBezTo>
                  <a:cubicBezTo>
                    <a:pt x="4546767" y="1520625"/>
                    <a:pt x="4528283" y="1510486"/>
                    <a:pt x="4510399" y="1498567"/>
                  </a:cubicBezTo>
                  <a:cubicBezTo>
                    <a:pt x="4491916" y="1486648"/>
                    <a:pt x="4475525" y="1473531"/>
                    <a:pt x="4461217" y="1459225"/>
                  </a:cubicBezTo>
                  <a:cubicBezTo>
                    <a:pt x="4446910" y="1444919"/>
                    <a:pt x="4435285" y="1426741"/>
                    <a:pt x="4426343" y="1404683"/>
                  </a:cubicBezTo>
                  <a:cubicBezTo>
                    <a:pt x="4417401" y="1382625"/>
                    <a:pt x="4412930" y="1358483"/>
                    <a:pt x="4412930" y="1332258"/>
                  </a:cubicBezTo>
                  <a:cubicBezTo>
                    <a:pt x="4412930" y="1278011"/>
                    <a:pt x="4433202" y="1232115"/>
                    <a:pt x="4473736" y="1194562"/>
                  </a:cubicBezTo>
                  <a:cubicBezTo>
                    <a:pt x="4514271" y="1157008"/>
                    <a:pt x="4565545" y="1138231"/>
                    <a:pt x="4627541" y="1138231"/>
                  </a:cubicBezTo>
                  <a:cubicBezTo>
                    <a:pt x="4720539" y="1138231"/>
                    <a:pt x="4798335" y="1175785"/>
                    <a:pt x="4860930" y="1250892"/>
                  </a:cubicBezTo>
                  <a:lnTo>
                    <a:pt x="4761672" y="1340305"/>
                  </a:lnTo>
                  <a:cubicBezTo>
                    <a:pt x="4718750" y="1284270"/>
                    <a:pt x="4674335" y="1256257"/>
                    <a:pt x="4628435" y="1256257"/>
                  </a:cubicBezTo>
                  <a:cubicBezTo>
                    <a:pt x="4605784" y="1256257"/>
                    <a:pt x="4587006" y="1263115"/>
                    <a:pt x="4572100" y="1276822"/>
                  </a:cubicBezTo>
                  <a:cubicBezTo>
                    <a:pt x="4557193" y="1290529"/>
                    <a:pt x="4550039" y="1307222"/>
                    <a:pt x="4550639" y="1326893"/>
                  </a:cubicBezTo>
                  <a:cubicBezTo>
                    <a:pt x="4550639" y="1339411"/>
                    <a:pt x="4554215" y="1351035"/>
                    <a:pt x="4561369" y="1361765"/>
                  </a:cubicBezTo>
                  <a:cubicBezTo>
                    <a:pt x="4568523" y="1371895"/>
                    <a:pt x="4577760" y="1381140"/>
                    <a:pt x="4589090" y="1389483"/>
                  </a:cubicBezTo>
                  <a:cubicBezTo>
                    <a:pt x="4601009" y="1397235"/>
                    <a:pt x="4614727" y="1404978"/>
                    <a:pt x="4630223" y="1412730"/>
                  </a:cubicBezTo>
                  <a:lnTo>
                    <a:pt x="4677616" y="1435084"/>
                  </a:lnTo>
                  <a:cubicBezTo>
                    <a:pt x="4694902" y="1442836"/>
                    <a:pt x="4711892" y="1450579"/>
                    <a:pt x="4728586" y="1458331"/>
                  </a:cubicBezTo>
                  <a:cubicBezTo>
                    <a:pt x="4745872" y="1466673"/>
                    <a:pt x="4761967" y="1476813"/>
                    <a:pt x="4776874" y="1488731"/>
                  </a:cubicBezTo>
                  <a:cubicBezTo>
                    <a:pt x="4792371" y="1500060"/>
                    <a:pt x="4806088" y="1513168"/>
                    <a:pt x="4818008" y="1528073"/>
                  </a:cubicBezTo>
                  <a:cubicBezTo>
                    <a:pt x="4829927" y="1542379"/>
                    <a:pt x="4839173" y="1559368"/>
                    <a:pt x="4845728" y="1579039"/>
                  </a:cubicBezTo>
                  <a:cubicBezTo>
                    <a:pt x="4852882" y="1599309"/>
                    <a:pt x="4856459" y="1621662"/>
                    <a:pt x="4856459" y="1646099"/>
                  </a:cubicBezTo>
                  <a:cubicBezTo>
                    <a:pt x="4855269" y="1706900"/>
                    <a:pt x="4833504" y="1755478"/>
                    <a:pt x="4791181" y="1791843"/>
                  </a:cubicBezTo>
                  <a:cubicBezTo>
                    <a:pt x="4749448" y="1828207"/>
                    <a:pt x="4697289" y="1846385"/>
                    <a:pt x="4634694" y="1846385"/>
                  </a:cubicBezTo>
                  <a:cubicBezTo>
                    <a:pt x="4579852" y="1846385"/>
                    <a:pt x="4532459" y="1837148"/>
                    <a:pt x="4492515" y="1818667"/>
                  </a:cubicBezTo>
                  <a:cubicBezTo>
                    <a:pt x="4452571" y="1799595"/>
                    <a:pt x="4417401" y="1771573"/>
                    <a:pt x="4386998" y="1734618"/>
                  </a:cubicBezTo>
                  <a:close/>
                  <a:moveTo>
                    <a:pt x="5007580" y="1827608"/>
                  </a:moveTo>
                  <a:lnTo>
                    <a:pt x="5007580" y="1157008"/>
                  </a:lnTo>
                  <a:lnTo>
                    <a:pt x="5396562" y="1157008"/>
                  </a:lnTo>
                  <a:lnTo>
                    <a:pt x="5396562" y="1273245"/>
                  </a:lnTo>
                  <a:lnTo>
                    <a:pt x="5143500" y="1273245"/>
                  </a:lnTo>
                  <a:lnTo>
                    <a:pt x="5143500" y="1427930"/>
                  </a:lnTo>
                  <a:lnTo>
                    <a:pt x="5359005" y="1427930"/>
                  </a:lnTo>
                  <a:lnTo>
                    <a:pt x="5359005" y="1544168"/>
                  </a:lnTo>
                  <a:lnTo>
                    <a:pt x="5143500" y="1544168"/>
                  </a:lnTo>
                  <a:lnTo>
                    <a:pt x="5143500" y="1711371"/>
                  </a:lnTo>
                  <a:lnTo>
                    <a:pt x="5396562" y="1711371"/>
                  </a:lnTo>
                  <a:lnTo>
                    <a:pt x="5396562" y="1827608"/>
                  </a:lnTo>
                  <a:close/>
                </a:path>
              </a:pathLst>
            </a:custGeom>
            <a:solidFill>
              <a:srgbClr val="000000"/>
            </a:solidFill>
            <a:ln w="893" cap="flat">
              <a:noFill/>
              <a:prstDash val="solid"/>
              <a:miter/>
            </a:ln>
          </p:spPr>
          <p:txBody>
            <a:bodyPr rtlCol="0" anchor="ctr"/>
            <a:lstStyle/>
            <a:p>
              <a:endParaRPr lang="fr-FR"/>
            </a:p>
          </p:txBody>
        </p:sp>
        <p:sp>
          <p:nvSpPr>
            <p:cNvPr id="61" name="Forme libre 60">
              <a:extLst>
                <a:ext uri="{FF2B5EF4-FFF2-40B4-BE49-F238E27FC236}">
                  <a16:creationId xmlns:a16="http://schemas.microsoft.com/office/drawing/2014/main" id="{C6E10063-98BC-DBF7-D81D-6019CB375F06}"/>
                </a:ext>
              </a:extLst>
            </p:cNvPr>
            <p:cNvSpPr/>
            <p:nvPr/>
          </p:nvSpPr>
          <p:spPr>
            <a:xfrm>
              <a:off x="3189814" y="4323132"/>
              <a:ext cx="2331207" cy="1640734"/>
            </a:xfrm>
            <a:custGeom>
              <a:avLst/>
              <a:gdLst>
                <a:gd name="connsiteX0" fmla="*/ 2221220 w 2331207"/>
                <a:gd name="connsiteY0" fmla="*/ 1391271 h 1640734"/>
                <a:gd name="connsiteX1" fmla="*/ 2248940 w 2331207"/>
                <a:gd name="connsiteY1" fmla="*/ 1441342 h 1640734"/>
                <a:gd name="connsiteX2" fmla="*/ 2158625 w 2331207"/>
                <a:gd name="connsiteY2" fmla="*/ 1465484 h 1640734"/>
                <a:gd name="connsiteX3" fmla="*/ 2221220 w 2331207"/>
                <a:gd name="connsiteY3" fmla="*/ 1391271 h 1640734"/>
                <a:gd name="connsiteX4" fmla="*/ 2271295 w 2331207"/>
                <a:gd name="connsiteY4" fmla="*/ 1537909 h 1640734"/>
                <a:gd name="connsiteX5" fmla="*/ 2253411 w 2331207"/>
                <a:gd name="connsiteY5" fmla="*/ 1537909 h 1640734"/>
                <a:gd name="connsiteX6" fmla="*/ 2181874 w 2331207"/>
                <a:gd name="connsiteY6" fmla="*/ 1586192 h 1640734"/>
                <a:gd name="connsiteX7" fmla="*/ 2144317 w 2331207"/>
                <a:gd name="connsiteY7" fmla="*/ 1537909 h 1640734"/>
                <a:gd name="connsiteX8" fmla="*/ 2148788 w 2331207"/>
                <a:gd name="connsiteY8" fmla="*/ 1497673 h 1640734"/>
                <a:gd name="connsiteX9" fmla="*/ 2295439 w 2331207"/>
                <a:gd name="connsiteY9" fmla="*/ 1449390 h 1640734"/>
                <a:gd name="connsiteX10" fmla="*/ 2248940 w 2331207"/>
                <a:gd name="connsiteY10" fmla="*/ 1351929 h 1640734"/>
                <a:gd name="connsiteX11" fmla="*/ 2100501 w 2331207"/>
                <a:gd name="connsiteY11" fmla="*/ 1569203 h 1640734"/>
                <a:gd name="connsiteX12" fmla="*/ 2155942 w 2331207"/>
                <a:gd name="connsiteY12" fmla="*/ 1639840 h 1640734"/>
                <a:gd name="connsiteX13" fmla="*/ 2271295 w 2331207"/>
                <a:gd name="connsiteY13" fmla="*/ 1537909 h 1640734"/>
                <a:gd name="connsiteX14" fmla="*/ 2248046 w 2331207"/>
                <a:gd name="connsiteY14" fmla="*/ 1319740 h 1640734"/>
                <a:gd name="connsiteX15" fmla="*/ 2331207 w 2331207"/>
                <a:gd name="connsiteY15" fmla="*/ 1243739 h 1640734"/>
                <a:gd name="connsiteX16" fmla="*/ 2331207 w 2331207"/>
                <a:gd name="connsiteY16" fmla="*/ 1233009 h 1640734"/>
                <a:gd name="connsiteX17" fmla="*/ 2275766 w 2331207"/>
                <a:gd name="connsiteY17" fmla="*/ 1233009 h 1640734"/>
                <a:gd name="connsiteX18" fmla="*/ 2226585 w 2331207"/>
                <a:gd name="connsiteY18" fmla="*/ 1320634 h 1640734"/>
                <a:gd name="connsiteX19" fmla="*/ 2248046 w 2331207"/>
                <a:gd name="connsiteY19" fmla="*/ 1320634 h 1640734"/>
                <a:gd name="connsiteX20" fmla="*/ 1935966 w 2331207"/>
                <a:gd name="connsiteY20" fmla="*/ 1393059 h 1640734"/>
                <a:gd name="connsiteX21" fmla="*/ 1984254 w 2331207"/>
                <a:gd name="connsiteY21" fmla="*/ 1393059 h 1640734"/>
                <a:gd name="connsiteX22" fmla="*/ 1907351 w 2331207"/>
                <a:gd name="connsiteY22" fmla="*/ 1604075 h 1640734"/>
                <a:gd name="connsiteX23" fmla="*/ 1928813 w 2331207"/>
                <a:gd name="connsiteY23" fmla="*/ 1639840 h 1640734"/>
                <a:gd name="connsiteX24" fmla="*/ 2073675 w 2331207"/>
                <a:gd name="connsiteY24" fmla="*/ 1527179 h 1640734"/>
                <a:gd name="connsiteX25" fmla="*/ 2060262 w 2331207"/>
                <a:gd name="connsiteY25" fmla="*/ 1527179 h 1640734"/>
                <a:gd name="connsiteX26" fmla="*/ 1965475 w 2331207"/>
                <a:gd name="connsiteY26" fmla="*/ 1591557 h 1640734"/>
                <a:gd name="connsiteX27" fmla="*/ 2036118 w 2331207"/>
                <a:gd name="connsiteY27" fmla="*/ 1393059 h 1640734"/>
                <a:gd name="connsiteX28" fmla="*/ 2108549 w 2331207"/>
                <a:gd name="connsiteY28" fmla="*/ 1393059 h 1640734"/>
                <a:gd name="connsiteX29" fmla="*/ 2117491 w 2331207"/>
                <a:gd name="connsiteY29" fmla="*/ 1362659 h 1640734"/>
                <a:gd name="connsiteX30" fmla="*/ 2046848 w 2331207"/>
                <a:gd name="connsiteY30" fmla="*/ 1362659 h 1640734"/>
                <a:gd name="connsiteX31" fmla="*/ 2073675 w 2331207"/>
                <a:gd name="connsiteY31" fmla="*/ 1286657 h 1640734"/>
                <a:gd name="connsiteX32" fmla="*/ 2045954 w 2331207"/>
                <a:gd name="connsiteY32" fmla="*/ 1286657 h 1640734"/>
                <a:gd name="connsiteX33" fmla="*/ 1995878 w 2331207"/>
                <a:gd name="connsiteY33" fmla="*/ 1362659 h 1640734"/>
                <a:gd name="connsiteX34" fmla="*/ 1935966 w 2331207"/>
                <a:gd name="connsiteY34" fmla="*/ 1370706 h 1640734"/>
                <a:gd name="connsiteX35" fmla="*/ 1885890 w 2331207"/>
                <a:gd name="connsiteY35" fmla="*/ 1382330 h 1640734"/>
                <a:gd name="connsiteX36" fmla="*/ 1868900 w 2331207"/>
                <a:gd name="connsiteY36" fmla="*/ 1351929 h 1640734"/>
                <a:gd name="connsiteX37" fmla="*/ 1756230 w 2331207"/>
                <a:gd name="connsiteY37" fmla="*/ 1443131 h 1640734"/>
                <a:gd name="connsiteX38" fmla="*/ 1769643 w 2331207"/>
                <a:gd name="connsiteY38" fmla="*/ 1443131 h 1640734"/>
                <a:gd name="connsiteX39" fmla="*/ 1828661 w 2331207"/>
                <a:gd name="connsiteY39" fmla="*/ 1398424 h 1640734"/>
                <a:gd name="connsiteX40" fmla="*/ 1747288 w 2331207"/>
                <a:gd name="connsiteY40" fmla="*/ 1609439 h 1640734"/>
                <a:gd name="connsiteX41" fmla="*/ 1765172 w 2331207"/>
                <a:gd name="connsiteY41" fmla="*/ 1639840 h 1640734"/>
                <a:gd name="connsiteX42" fmla="*/ 1872477 w 2331207"/>
                <a:gd name="connsiteY42" fmla="*/ 1548638 h 1640734"/>
                <a:gd name="connsiteX43" fmla="*/ 1859064 w 2331207"/>
                <a:gd name="connsiteY43" fmla="*/ 1548638 h 1640734"/>
                <a:gd name="connsiteX44" fmla="*/ 1800046 w 2331207"/>
                <a:gd name="connsiteY44" fmla="*/ 1593345 h 1640734"/>
                <a:gd name="connsiteX45" fmla="*/ 1893938 w 2331207"/>
                <a:gd name="connsiteY45" fmla="*/ 1298281 h 1640734"/>
                <a:gd name="connsiteX46" fmla="*/ 1927024 w 2331207"/>
                <a:gd name="connsiteY46" fmla="*/ 1265198 h 1640734"/>
                <a:gd name="connsiteX47" fmla="*/ 1893938 w 2331207"/>
                <a:gd name="connsiteY47" fmla="*/ 1232115 h 1640734"/>
                <a:gd name="connsiteX48" fmla="*/ 1870689 w 2331207"/>
                <a:gd name="connsiteY48" fmla="*/ 1241951 h 1640734"/>
                <a:gd name="connsiteX49" fmla="*/ 1860853 w 2331207"/>
                <a:gd name="connsiteY49" fmla="*/ 1265198 h 1640734"/>
                <a:gd name="connsiteX50" fmla="*/ 1893938 w 2331207"/>
                <a:gd name="connsiteY50" fmla="*/ 1298281 h 1640734"/>
                <a:gd name="connsiteX51" fmla="*/ 1501380 w 2331207"/>
                <a:gd name="connsiteY51" fmla="*/ 1410942 h 1640734"/>
                <a:gd name="connsiteX52" fmla="*/ 1501380 w 2331207"/>
                <a:gd name="connsiteY52" fmla="*/ 1474425 h 1640734"/>
                <a:gd name="connsiteX53" fmla="*/ 1444150 w 2331207"/>
                <a:gd name="connsiteY53" fmla="*/ 1601392 h 1640734"/>
                <a:gd name="connsiteX54" fmla="*/ 1468294 w 2331207"/>
                <a:gd name="connsiteY54" fmla="*/ 1640734 h 1640734"/>
                <a:gd name="connsiteX55" fmla="*/ 1495120 w 2331207"/>
                <a:gd name="connsiteY55" fmla="*/ 1621957 h 1640734"/>
                <a:gd name="connsiteX56" fmla="*/ 1551456 w 2331207"/>
                <a:gd name="connsiteY56" fmla="*/ 1473531 h 1640734"/>
                <a:gd name="connsiteX57" fmla="*/ 1647136 w 2331207"/>
                <a:gd name="connsiteY57" fmla="*/ 1407365 h 1640734"/>
                <a:gd name="connsiteX58" fmla="*/ 1650713 w 2331207"/>
                <a:gd name="connsiteY58" fmla="*/ 1439554 h 1640734"/>
                <a:gd name="connsiteX59" fmla="*/ 1563975 w 2331207"/>
                <a:gd name="connsiteY59" fmla="*/ 1604969 h 1640734"/>
                <a:gd name="connsiteX60" fmla="*/ 1585436 w 2331207"/>
                <a:gd name="connsiteY60" fmla="*/ 1640734 h 1640734"/>
                <a:gd name="connsiteX61" fmla="*/ 1698106 w 2331207"/>
                <a:gd name="connsiteY61" fmla="*/ 1549533 h 1640734"/>
                <a:gd name="connsiteX62" fmla="*/ 1682905 w 2331207"/>
                <a:gd name="connsiteY62" fmla="*/ 1549533 h 1640734"/>
                <a:gd name="connsiteX63" fmla="*/ 1623887 w 2331207"/>
                <a:gd name="connsiteY63" fmla="*/ 1594239 h 1640734"/>
                <a:gd name="connsiteX64" fmla="*/ 1698106 w 2331207"/>
                <a:gd name="connsiteY64" fmla="*/ 1444025 h 1640734"/>
                <a:gd name="connsiteX65" fmla="*/ 1712414 w 2331207"/>
                <a:gd name="connsiteY65" fmla="*/ 1393059 h 1640734"/>
                <a:gd name="connsiteX66" fmla="*/ 1673068 w 2331207"/>
                <a:gd name="connsiteY66" fmla="*/ 1352823 h 1640734"/>
                <a:gd name="connsiteX67" fmla="*/ 1560398 w 2331207"/>
                <a:gd name="connsiteY67" fmla="*/ 1444919 h 1640734"/>
                <a:gd name="connsiteX68" fmla="*/ 1560398 w 2331207"/>
                <a:gd name="connsiteY68" fmla="*/ 1405577 h 1640734"/>
                <a:gd name="connsiteX69" fmla="*/ 1526418 w 2331207"/>
                <a:gd name="connsiteY69" fmla="*/ 1352823 h 1640734"/>
                <a:gd name="connsiteX70" fmla="*/ 1448621 w 2331207"/>
                <a:gd name="connsiteY70" fmla="*/ 1444025 h 1640734"/>
                <a:gd name="connsiteX71" fmla="*/ 1462035 w 2331207"/>
                <a:gd name="connsiteY71" fmla="*/ 1444025 h 1640734"/>
                <a:gd name="connsiteX72" fmla="*/ 1501380 w 2331207"/>
                <a:gd name="connsiteY72" fmla="*/ 1410942 h 1640734"/>
                <a:gd name="connsiteX73" fmla="*/ 1443256 w 2331207"/>
                <a:gd name="connsiteY73" fmla="*/ 1416307 h 1640734"/>
                <a:gd name="connsiteX74" fmla="*/ 1421795 w 2331207"/>
                <a:gd name="connsiteY74" fmla="*/ 1351929 h 1640734"/>
                <a:gd name="connsiteX75" fmla="*/ 1345787 w 2331207"/>
                <a:gd name="connsiteY75" fmla="*/ 1444025 h 1640734"/>
                <a:gd name="connsiteX76" fmla="*/ 1345787 w 2331207"/>
                <a:gd name="connsiteY76" fmla="*/ 1404683 h 1640734"/>
                <a:gd name="connsiteX77" fmla="*/ 1311807 w 2331207"/>
                <a:gd name="connsiteY77" fmla="*/ 1351929 h 1640734"/>
                <a:gd name="connsiteX78" fmla="*/ 1234011 w 2331207"/>
                <a:gd name="connsiteY78" fmla="*/ 1443131 h 1640734"/>
                <a:gd name="connsiteX79" fmla="*/ 1247424 w 2331207"/>
                <a:gd name="connsiteY79" fmla="*/ 1443131 h 1640734"/>
                <a:gd name="connsiteX80" fmla="*/ 1285875 w 2331207"/>
                <a:gd name="connsiteY80" fmla="*/ 1410048 h 1640734"/>
                <a:gd name="connsiteX81" fmla="*/ 1285875 w 2331207"/>
                <a:gd name="connsiteY81" fmla="*/ 1473531 h 1640734"/>
                <a:gd name="connsiteX82" fmla="*/ 1228646 w 2331207"/>
                <a:gd name="connsiteY82" fmla="*/ 1600498 h 1640734"/>
                <a:gd name="connsiteX83" fmla="*/ 1252789 w 2331207"/>
                <a:gd name="connsiteY83" fmla="*/ 1639840 h 1640734"/>
                <a:gd name="connsiteX84" fmla="*/ 1279616 w 2331207"/>
                <a:gd name="connsiteY84" fmla="*/ 1621063 h 1640734"/>
                <a:gd name="connsiteX85" fmla="*/ 1334162 w 2331207"/>
                <a:gd name="connsiteY85" fmla="*/ 1472637 h 1640734"/>
                <a:gd name="connsiteX86" fmla="*/ 1382450 w 2331207"/>
                <a:gd name="connsiteY86" fmla="*/ 1417201 h 1640734"/>
                <a:gd name="connsiteX87" fmla="*/ 1443256 w 2331207"/>
                <a:gd name="connsiteY87" fmla="*/ 1417201 h 1640734"/>
                <a:gd name="connsiteX88" fmla="*/ 1131177 w 2331207"/>
                <a:gd name="connsiteY88" fmla="*/ 1391271 h 1640734"/>
                <a:gd name="connsiteX89" fmla="*/ 1158897 w 2331207"/>
                <a:gd name="connsiteY89" fmla="*/ 1441342 h 1640734"/>
                <a:gd name="connsiteX90" fmla="*/ 1068582 w 2331207"/>
                <a:gd name="connsiteY90" fmla="*/ 1465484 h 1640734"/>
                <a:gd name="connsiteX91" fmla="*/ 1131177 w 2331207"/>
                <a:gd name="connsiteY91" fmla="*/ 1391271 h 1640734"/>
                <a:gd name="connsiteX92" fmla="*/ 1181252 w 2331207"/>
                <a:gd name="connsiteY92" fmla="*/ 1537909 h 1640734"/>
                <a:gd name="connsiteX93" fmla="*/ 1163368 w 2331207"/>
                <a:gd name="connsiteY93" fmla="*/ 1537909 h 1640734"/>
                <a:gd name="connsiteX94" fmla="*/ 1091831 w 2331207"/>
                <a:gd name="connsiteY94" fmla="*/ 1586192 h 1640734"/>
                <a:gd name="connsiteX95" fmla="*/ 1054274 w 2331207"/>
                <a:gd name="connsiteY95" fmla="*/ 1537909 h 1640734"/>
                <a:gd name="connsiteX96" fmla="*/ 1058746 w 2331207"/>
                <a:gd name="connsiteY96" fmla="*/ 1497673 h 1640734"/>
                <a:gd name="connsiteX97" fmla="*/ 1205396 w 2331207"/>
                <a:gd name="connsiteY97" fmla="*/ 1449390 h 1640734"/>
                <a:gd name="connsiteX98" fmla="*/ 1158897 w 2331207"/>
                <a:gd name="connsiteY98" fmla="*/ 1351929 h 1640734"/>
                <a:gd name="connsiteX99" fmla="*/ 1010458 w 2331207"/>
                <a:gd name="connsiteY99" fmla="*/ 1569203 h 1640734"/>
                <a:gd name="connsiteX100" fmla="*/ 1065899 w 2331207"/>
                <a:gd name="connsiteY100" fmla="*/ 1639840 h 1640734"/>
                <a:gd name="connsiteX101" fmla="*/ 1181252 w 2331207"/>
                <a:gd name="connsiteY101" fmla="*/ 1537909 h 1640734"/>
                <a:gd name="connsiteX102" fmla="*/ 845923 w 2331207"/>
                <a:gd name="connsiteY102" fmla="*/ 1393059 h 1640734"/>
                <a:gd name="connsiteX103" fmla="*/ 894211 w 2331207"/>
                <a:gd name="connsiteY103" fmla="*/ 1393059 h 1640734"/>
                <a:gd name="connsiteX104" fmla="*/ 817309 w 2331207"/>
                <a:gd name="connsiteY104" fmla="*/ 1604075 h 1640734"/>
                <a:gd name="connsiteX105" fmla="*/ 838770 w 2331207"/>
                <a:gd name="connsiteY105" fmla="*/ 1639840 h 1640734"/>
                <a:gd name="connsiteX106" fmla="*/ 983632 w 2331207"/>
                <a:gd name="connsiteY106" fmla="*/ 1527179 h 1640734"/>
                <a:gd name="connsiteX107" fmla="*/ 970219 w 2331207"/>
                <a:gd name="connsiteY107" fmla="*/ 1527179 h 1640734"/>
                <a:gd name="connsiteX108" fmla="*/ 875432 w 2331207"/>
                <a:gd name="connsiteY108" fmla="*/ 1591557 h 1640734"/>
                <a:gd name="connsiteX109" fmla="*/ 946075 w 2331207"/>
                <a:gd name="connsiteY109" fmla="*/ 1393059 h 1640734"/>
                <a:gd name="connsiteX110" fmla="*/ 1018506 w 2331207"/>
                <a:gd name="connsiteY110" fmla="*/ 1393059 h 1640734"/>
                <a:gd name="connsiteX111" fmla="*/ 1027448 w 2331207"/>
                <a:gd name="connsiteY111" fmla="*/ 1362659 h 1640734"/>
                <a:gd name="connsiteX112" fmla="*/ 956805 w 2331207"/>
                <a:gd name="connsiteY112" fmla="*/ 1362659 h 1640734"/>
                <a:gd name="connsiteX113" fmla="*/ 983632 w 2331207"/>
                <a:gd name="connsiteY113" fmla="*/ 1286657 h 1640734"/>
                <a:gd name="connsiteX114" fmla="*/ 955911 w 2331207"/>
                <a:gd name="connsiteY114" fmla="*/ 1286657 h 1640734"/>
                <a:gd name="connsiteX115" fmla="*/ 905835 w 2331207"/>
                <a:gd name="connsiteY115" fmla="*/ 1362659 h 1640734"/>
                <a:gd name="connsiteX116" fmla="*/ 845923 w 2331207"/>
                <a:gd name="connsiteY116" fmla="*/ 1370706 h 1640734"/>
                <a:gd name="connsiteX117" fmla="*/ 589285 w 2331207"/>
                <a:gd name="connsiteY117" fmla="*/ 1557580 h 1640734"/>
                <a:gd name="connsiteX118" fmla="*/ 702850 w 2331207"/>
                <a:gd name="connsiteY118" fmla="*/ 1403789 h 1640734"/>
                <a:gd name="connsiteX119" fmla="*/ 727888 w 2331207"/>
                <a:gd name="connsiteY119" fmla="*/ 1407365 h 1640734"/>
                <a:gd name="connsiteX120" fmla="*/ 685860 w 2331207"/>
                <a:gd name="connsiteY120" fmla="*/ 1520026 h 1640734"/>
                <a:gd name="connsiteX121" fmla="*/ 606275 w 2331207"/>
                <a:gd name="connsiteY121" fmla="*/ 1585298 h 1640734"/>
                <a:gd name="connsiteX122" fmla="*/ 589285 w 2331207"/>
                <a:gd name="connsiteY122" fmla="*/ 1557580 h 1640734"/>
                <a:gd name="connsiteX123" fmla="*/ 811943 w 2331207"/>
                <a:gd name="connsiteY123" fmla="*/ 1339411 h 1640734"/>
                <a:gd name="connsiteX124" fmla="*/ 789588 w 2331207"/>
                <a:gd name="connsiteY124" fmla="*/ 1337623 h 1640734"/>
                <a:gd name="connsiteX125" fmla="*/ 764550 w 2331207"/>
                <a:gd name="connsiteY125" fmla="*/ 1362659 h 1640734"/>
                <a:gd name="connsiteX126" fmla="*/ 760079 w 2331207"/>
                <a:gd name="connsiteY126" fmla="*/ 1362659 h 1640734"/>
                <a:gd name="connsiteX127" fmla="*/ 539209 w 2331207"/>
                <a:gd name="connsiteY127" fmla="*/ 1599604 h 1640734"/>
                <a:gd name="connsiteX128" fmla="*/ 578554 w 2331207"/>
                <a:gd name="connsiteY128" fmla="*/ 1639840 h 1640734"/>
                <a:gd name="connsiteX129" fmla="*/ 675129 w 2331207"/>
                <a:gd name="connsiteY129" fmla="*/ 1547744 h 1640734"/>
                <a:gd name="connsiteX130" fmla="*/ 673341 w 2331207"/>
                <a:gd name="connsiteY130" fmla="*/ 1564733 h 1640734"/>
                <a:gd name="connsiteX131" fmla="*/ 709109 w 2331207"/>
                <a:gd name="connsiteY131" fmla="*/ 1639840 h 1640734"/>
                <a:gd name="connsiteX132" fmla="*/ 786011 w 2331207"/>
                <a:gd name="connsiteY132" fmla="*/ 1548638 h 1640734"/>
                <a:gd name="connsiteX133" fmla="*/ 772598 w 2331207"/>
                <a:gd name="connsiteY133" fmla="*/ 1548638 h 1640734"/>
                <a:gd name="connsiteX134" fmla="*/ 734147 w 2331207"/>
                <a:gd name="connsiteY134" fmla="*/ 1581721 h 1640734"/>
                <a:gd name="connsiteX135" fmla="*/ 734147 w 2331207"/>
                <a:gd name="connsiteY135" fmla="*/ 1518238 h 1640734"/>
                <a:gd name="connsiteX136" fmla="*/ 583920 w 2331207"/>
                <a:gd name="connsiteY136" fmla="*/ 1416307 h 1640734"/>
                <a:gd name="connsiteX137" fmla="*/ 562459 w 2331207"/>
                <a:gd name="connsiteY137" fmla="*/ 1351929 h 1640734"/>
                <a:gd name="connsiteX138" fmla="*/ 486451 w 2331207"/>
                <a:gd name="connsiteY138" fmla="*/ 1444025 h 1640734"/>
                <a:gd name="connsiteX139" fmla="*/ 486451 w 2331207"/>
                <a:gd name="connsiteY139" fmla="*/ 1404683 h 1640734"/>
                <a:gd name="connsiteX140" fmla="*/ 451576 w 2331207"/>
                <a:gd name="connsiteY140" fmla="*/ 1351929 h 1640734"/>
                <a:gd name="connsiteX141" fmla="*/ 374674 w 2331207"/>
                <a:gd name="connsiteY141" fmla="*/ 1443131 h 1640734"/>
                <a:gd name="connsiteX142" fmla="*/ 388087 w 2331207"/>
                <a:gd name="connsiteY142" fmla="*/ 1443131 h 1640734"/>
                <a:gd name="connsiteX143" fmla="*/ 426539 w 2331207"/>
                <a:gd name="connsiteY143" fmla="*/ 1410048 h 1640734"/>
                <a:gd name="connsiteX144" fmla="*/ 426539 w 2331207"/>
                <a:gd name="connsiteY144" fmla="*/ 1473531 h 1640734"/>
                <a:gd name="connsiteX145" fmla="*/ 368415 w 2331207"/>
                <a:gd name="connsiteY145" fmla="*/ 1601392 h 1640734"/>
                <a:gd name="connsiteX146" fmla="*/ 392559 w 2331207"/>
                <a:gd name="connsiteY146" fmla="*/ 1640734 h 1640734"/>
                <a:gd name="connsiteX147" fmla="*/ 419385 w 2331207"/>
                <a:gd name="connsiteY147" fmla="*/ 1621957 h 1640734"/>
                <a:gd name="connsiteX148" fmla="*/ 475720 w 2331207"/>
                <a:gd name="connsiteY148" fmla="*/ 1472637 h 1640734"/>
                <a:gd name="connsiteX149" fmla="*/ 524007 w 2331207"/>
                <a:gd name="connsiteY149" fmla="*/ 1417201 h 1640734"/>
                <a:gd name="connsiteX150" fmla="*/ 583920 w 2331207"/>
                <a:gd name="connsiteY150" fmla="*/ 1417201 h 1640734"/>
                <a:gd name="connsiteX151" fmla="*/ 209245 w 2331207"/>
                <a:gd name="connsiteY151" fmla="*/ 1630004 h 1640734"/>
                <a:gd name="connsiteX152" fmla="*/ 214611 w 2331207"/>
                <a:gd name="connsiteY152" fmla="*/ 1613910 h 1640734"/>
                <a:gd name="connsiteX153" fmla="*/ 163641 w 2331207"/>
                <a:gd name="connsiteY153" fmla="*/ 1523603 h 1640734"/>
                <a:gd name="connsiteX154" fmla="*/ 190467 w 2331207"/>
                <a:gd name="connsiteY154" fmla="*/ 1451178 h 1640734"/>
                <a:gd name="connsiteX155" fmla="*/ 246802 w 2331207"/>
                <a:gd name="connsiteY155" fmla="*/ 1451178 h 1640734"/>
                <a:gd name="connsiteX156" fmla="*/ 277205 w 2331207"/>
                <a:gd name="connsiteY156" fmla="*/ 1504826 h 1640734"/>
                <a:gd name="connsiteX157" fmla="*/ 297772 w 2331207"/>
                <a:gd name="connsiteY157" fmla="*/ 1504826 h 1640734"/>
                <a:gd name="connsiteX158" fmla="*/ 344271 w 2331207"/>
                <a:gd name="connsiteY158" fmla="*/ 1376965 h 1640734"/>
                <a:gd name="connsiteX159" fmla="*/ 323704 w 2331207"/>
                <a:gd name="connsiteY159" fmla="*/ 1376965 h 1640734"/>
                <a:gd name="connsiteX160" fmla="*/ 253956 w 2331207"/>
                <a:gd name="connsiteY160" fmla="*/ 1430613 h 1640734"/>
                <a:gd name="connsiteX161" fmla="*/ 197621 w 2331207"/>
                <a:gd name="connsiteY161" fmla="*/ 1430613 h 1640734"/>
                <a:gd name="connsiteX162" fmla="*/ 236072 w 2331207"/>
                <a:gd name="connsiteY162" fmla="*/ 1325999 h 1640734"/>
                <a:gd name="connsiteX163" fmla="*/ 304032 w 2331207"/>
                <a:gd name="connsiteY163" fmla="*/ 1281293 h 1640734"/>
                <a:gd name="connsiteX164" fmla="*/ 316551 w 2331207"/>
                <a:gd name="connsiteY164" fmla="*/ 1281293 h 1640734"/>
                <a:gd name="connsiteX165" fmla="*/ 371992 w 2331207"/>
                <a:gd name="connsiteY165" fmla="*/ 1346564 h 1640734"/>
                <a:gd name="connsiteX166" fmla="*/ 391664 w 2331207"/>
                <a:gd name="connsiteY166" fmla="*/ 1346564 h 1640734"/>
                <a:gd name="connsiteX167" fmla="*/ 407760 w 2331207"/>
                <a:gd name="connsiteY167" fmla="*/ 1259833 h 1640734"/>
                <a:gd name="connsiteX168" fmla="*/ 135026 w 2331207"/>
                <a:gd name="connsiteY168" fmla="*/ 1259833 h 1640734"/>
                <a:gd name="connsiteX169" fmla="*/ 129661 w 2331207"/>
                <a:gd name="connsiteY169" fmla="*/ 1275928 h 1640734"/>
                <a:gd name="connsiteX170" fmla="*/ 165429 w 2331207"/>
                <a:gd name="connsiteY170" fmla="*/ 1366235 h 1640734"/>
                <a:gd name="connsiteX171" fmla="*/ 107305 w 2331207"/>
                <a:gd name="connsiteY171" fmla="*/ 1524497 h 1640734"/>
                <a:gd name="connsiteX172" fmla="*/ 4471 w 2331207"/>
                <a:gd name="connsiteY172" fmla="*/ 1614804 h 1640734"/>
                <a:gd name="connsiteX173" fmla="*/ 0 w 2331207"/>
                <a:gd name="connsiteY173" fmla="*/ 1630899 h 1640734"/>
                <a:gd name="connsiteX174" fmla="*/ 209245 w 2331207"/>
                <a:gd name="connsiteY174" fmla="*/ 1630899 h 1640734"/>
                <a:gd name="connsiteX175" fmla="*/ 1562186 w 2331207"/>
                <a:gd name="connsiteY175" fmla="*/ 775213 h 1640734"/>
                <a:gd name="connsiteX176" fmla="*/ 1589907 w 2331207"/>
                <a:gd name="connsiteY176" fmla="*/ 825285 h 1640734"/>
                <a:gd name="connsiteX177" fmla="*/ 1499591 w 2331207"/>
                <a:gd name="connsiteY177" fmla="*/ 849426 h 1640734"/>
                <a:gd name="connsiteX178" fmla="*/ 1562186 w 2331207"/>
                <a:gd name="connsiteY178" fmla="*/ 775213 h 1640734"/>
                <a:gd name="connsiteX179" fmla="*/ 1612262 w 2331207"/>
                <a:gd name="connsiteY179" fmla="*/ 921851 h 1640734"/>
                <a:gd name="connsiteX180" fmla="*/ 1594378 w 2331207"/>
                <a:gd name="connsiteY180" fmla="*/ 921851 h 1640734"/>
                <a:gd name="connsiteX181" fmla="*/ 1522841 w 2331207"/>
                <a:gd name="connsiteY181" fmla="*/ 970134 h 1640734"/>
                <a:gd name="connsiteX182" fmla="*/ 1485284 w 2331207"/>
                <a:gd name="connsiteY182" fmla="*/ 921851 h 1640734"/>
                <a:gd name="connsiteX183" fmla="*/ 1489755 w 2331207"/>
                <a:gd name="connsiteY183" fmla="*/ 881615 h 1640734"/>
                <a:gd name="connsiteX184" fmla="*/ 1636406 w 2331207"/>
                <a:gd name="connsiteY184" fmla="*/ 833332 h 1640734"/>
                <a:gd name="connsiteX185" fmla="*/ 1589907 w 2331207"/>
                <a:gd name="connsiteY185" fmla="*/ 735871 h 1640734"/>
                <a:gd name="connsiteX186" fmla="*/ 1441468 w 2331207"/>
                <a:gd name="connsiteY186" fmla="*/ 953146 h 1640734"/>
                <a:gd name="connsiteX187" fmla="*/ 1496909 w 2331207"/>
                <a:gd name="connsiteY187" fmla="*/ 1023782 h 1640734"/>
                <a:gd name="connsiteX188" fmla="*/ 1612262 w 2331207"/>
                <a:gd name="connsiteY188" fmla="*/ 921851 h 1640734"/>
                <a:gd name="connsiteX189" fmla="*/ 1589012 w 2331207"/>
                <a:gd name="connsiteY189" fmla="*/ 703683 h 1640734"/>
                <a:gd name="connsiteX190" fmla="*/ 1672174 w 2331207"/>
                <a:gd name="connsiteY190" fmla="*/ 627681 h 1640734"/>
                <a:gd name="connsiteX191" fmla="*/ 1672174 w 2331207"/>
                <a:gd name="connsiteY191" fmla="*/ 616952 h 1640734"/>
                <a:gd name="connsiteX192" fmla="*/ 1616733 w 2331207"/>
                <a:gd name="connsiteY192" fmla="*/ 616952 h 1640734"/>
                <a:gd name="connsiteX193" fmla="*/ 1567551 w 2331207"/>
                <a:gd name="connsiteY193" fmla="*/ 704577 h 1640734"/>
                <a:gd name="connsiteX194" fmla="*/ 1589012 w 2331207"/>
                <a:gd name="connsiteY194" fmla="*/ 704577 h 1640734"/>
                <a:gd name="connsiteX195" fmla="*/ 1276933 w 2331207"/>
                <a:gd name="connsiteY195" fmla="*/ 777002 h 1640734"/>
                <a:gd name="connsiteX196" fmla="*/ 1325220 w 2331207"/>
                <a:gd name="connsiteY196" fmla="*/ 777002 h 1640734"/>
                <a:gd name="connsiteX197" fmla="*/ 1248318 w 2331207"/>
                <a:gd name="connsiteY197" fmla="*/ 988017 h 1640734"/>
                <a:gd name="connsiteX198" fmla="*/ 1269779 w 2331207"/>
                <a:gd name="connsiteY198" fmla="*/ 1023782 h 1640734"/>
                <a:gd name="connsiteX199" fmla="*/ 1414641 w 2331207"/>
                <a:gd name="connsiteY199" fmla="*/ 911122 h 1640734"/>
                <a:gd name="connsiteX200" fmla="*/ 1401228 w 2331207"/>
                <a:gd name="connsiteY200" fmla="*/ 911122 h 1640734"/>
                <a:gd name="connsiteX201" fmla="*/ 1306442 w 2331207"/>
                <a:gd name="connsiteY201" fmla="*/ 975499 h 1640734"/>
                <a:gd name="connsiteX202" fmla="*/ 1377085 w 2331207"/>
                <a:gd name="connsiteY202" fmla="*/ 777002 h 1640734"/>
                <a:gd name="connsiteX203" fmla="*/ 1449516 w 2331207"/>
                <a:gd name="connsiteY203" fmla="*/ 777002 h 1640734"/>
                <a:gd name="connsiteX204" fmla="*/ 1458458 w 2331207"/>
                <a:gd name="connsiteY204" fmla="*/ 746601 h 1640734"/>
                <a:gd name="connsiteX205" fmla="*/ 1387815 w 2331207"/>
                <a:gd name="connsiteY205" fmla="*/ 746601 h 1640734"/>
                <a:gd name="connsiteX206" fmla="*/ 1414641 w 2331207"/>
                <a:gd name="connsiteY206" fmla="*/ 670600 h 1640734"/>
                <a:gd name="connsiteX207" fmla="*/ 1386921 w 2331207"/>
                <a:gd name="connsiteY207" fmla="*/ 670600 h 1640734"/>
                <a:gd name="connsiteX208" fmla="*/ 1336845 w 2331207"/>
                <a:gd name="connsiteY208" fmla="*/ 746601 h 1640734"/>
                <a:gd name="connsiteX209" fmla="*/ 1276933 w 2331207"/>
                <a:gd name="connsiteY209" fmla="*/ 755542 h 1640734"/>
                <a:gd name="connsiteX210" fmla="*/ 1226857 w 2331207"/>
                <a:gd name="connsiteY210" fmla="*/ 767166 h 1640734"/>
                <a:gd name="connsiteX211" fmla="*/ 1208973 w 2331207"/>
                <a:gd name="connsiteY211" fmla="*/ 736766 h 1640734"/>
                <a:gd name="connsiteX212" fmla="*/ 1096302 w 2331207"/>
                <a:gd name="connsiteY212" fmla="*/ 827967 h 1640734"/>
                <a:gd name="connsiteX213" fmla="*/ 1109716 w 2331207"/>
                <a:gd name="connsiteY213" fmla="*/ 827967 h 1640734"/>
                <a:gd name="connsiteX214" fmla="*/ 1168733 w 2331207"/>
                <a:gd name="connsiteY214" fmla="*/ 783261 h 1640734"/>
                <a:gd name="connsiteX215" fmla="*/ 1087360 w 2331207"/>
                <a:gd name="connsiteY215" fmla="*/ 994276 h 1640734"/>
                <a:gd name="connsiteX216" fmla="*/ 1105244 w 2331207"/>
                <a:gd name="connsiteY216" fmla="*/ 1024676 h 1640734"/>
                <a:gd name="connsiteX217" fmla="*/ 1212550 w 2331207"/>
                <a:gd name="connsiteY217" fmla="*/ 933475 h 1640734"/>
                <a:gd name="connsiteX218" fmla="*/ 1199137 w 2331207"/>
                <a:gd name="connsiteY218" fmla="*/ 933475 h 1640734"/>
                <a:gd name="connsiteX219" fmla="*/ 1140119 w 2331207"/>
                <a:gd name="connsiteY219" fmla="*/ 978182 h 1640734"/>
                <a:gd name="connsiteX220" fmla="*/ 1234905 w 2331207"/>
                <a:gd name="connsiteY220" fmla="*/ 683118 h 1640734"/>
                <a:gd name="connsiteX221" fmla="*/ 1267991 w 2331207"/>
                <a:gd name="connsiteY221" fmla="*/ 650035 h 1640734"/>
                <a:gd name="connsiteX222" fmla="*/ 1234905 w 2331207"/>
                <a:gd name="connsiteY222" fmla="*/ 616952 h 1640734"/>
                <a:gd name="connsiteX223" fmla="*/ 1206290 w 2331207"/>
                <a:gd name="connsiteY223" fmla="*/ 633046 h 1640734"/>
                <a:gd name="connsiteX224" fmla="*/ 1206290 w 2331207"/>
                <a:gd name="connsiteY224" fmla="*/ 667023 h 1640734"/>
                <a:gd name="connsiteX225" fmla="*/ 1234905 w 2331207"/>
                <a:gd name="connsiteY225" fmla="*/ 683118 h 1640734"/>
                <a:gd name="connsiteX226" fmla="*/ 975584 w 2331207"/>
                <a:gd name="connsiteY226" fmla="*/ 978182 h 1640734"/>
                <a:gd name="connsiteX227" fmla="*/ 1109716 w 2331207"/>
                <a:gd name="connsiteY227" fmla="*/ 622317 h 1640734"/>
                <a:gd name="connsiteX228" fmla="*/ 1105244 w 2331207"/>
                <a:gd name="connsiteY228" fmla="*/ 616058 h 1640734"/>
                <a:gd name="connsiteX229" fmla="*/ 1012247 w 2331207"/>
                <a:gd name="connsiteY229" fmla="*/ 626787 h 1640734"/>
                <a:gd name="connsiteX230" fmla="*/ 1012247 w 2331207"/>
                <a:gd name="connsiteY230" fmla="*/ 637517 h 1640734"/>
                <a:gd name="connsiteX231" fmla="*/ 1030131 w 2331207"/>
                <a:gd name="connsiteY231" fmla="*/ 650929 h 1640734"/>
                <a:gd name="connsiteX232" fmla="*/ 1026554 w 2331207"/>
                <a:gd name="connsiteY232" fmla="*/ 715306 h 1640734"/>
                <a:gd name="connsiteX233" fmla="*/ 924614 w 2331207"/>
                <a:gd name="connsiteY233" fmla="*/ 987123 h 1640734"/>
                <a:gd name="connsiteX234" fmla="*/ 946075 w 2331207"/>
                <a:gd name="connsiteY234" fmla="*/ 1022888 h 1640734"/>
                <a:gd name="connsiteX235" fmla="*/ 1053380 w 2331207"/>
                <a:gd name="connsiteY235" fmla="*/ 931687 h 1640734"/>
                <a:gd name="connsiteX236" fmla="*/ 1039967 w 2331207"/>
                <a:gd name="connsiteY236" fmla="*/ 931687 h 1640734"/>
                <a:gd name="connsiteX237" fmla="*/ 975584 w 2331207"/>
                <a:gd name="connsiteY237" fmla="*/ 978182 h 1640734"/>
                <a:gd name="connsiteX238" fmla="*/ 701955 w 2331207"/>
                <a:gd name="connsiteY238" fmla="*/ 941522 h 1640734"/>
                <a:gd name="connsiteX239" fmla="*/ 815520 w 2331207"/>
                <a:gd name="connsiteY239" fmla="*/ 787731 h 1640734"/>
                <a:gd name="connsiteX240" fmla="*/ 840558 w 2331207"/>
                <a:gd name="connsiteY240" fmla="*/ 791308 h 1640734"/>
                <a:gd name="connsiteX241" fmla="*/ 797636 w 2331207"/>
                <a:gd name="connsiteY241" fmla="*/ 903968 h 1640734"/>
                <a:gd name="connsiteX242" fmla="*/ 718051 w 2331207"/>
                <a:gd name="connsiteY242" fmla="*/ 969240 h 1640734"/>
                <a:gd name="connsiteX243" fmla="*/ 701955 w 2331207"/>
                <a:gd name="connsiteY243" fmla="*/ 941522 h 1640734"/>
                <a:gd name="connsiteX244" fmla="*/ 924614 w 2331207"/>
                <a:gd name="connsiteY244" fmla="*/ 724248 h 1640734"/>
                <a:gd name="connsiteX245" fmla="*/ 902259 w 2331207"/>
                <a:gd name="connsiteY245" fmla="*/ 722459 h 1640734"/>
                <a:gd name="connsiteX246" fmla="*/ 877221 w 2331207"/>
                <a:gd name="connsiteY246" fmla="*/ 747495 h 1640734"/>
                <a:gd name="connsiteX247" fmla="*/ 872750 w 2331207"/>
                <a:gd name="connsiteY247" fmla="*/ 747495 h 1640734"/>
                <a:gd name="connsiteX248" fmla="*/ 651880 w 2331207"/>
                <a:gd name="connsiteY248" fmla="*/ 984440 h 1640734"/>
                <a:gd name="connsiteX249" fmla="*/ 691225 w 2331207"/>
                <a:gd name="connsiteY249" fmla="*/ 1024676 h 1640734"/>
                <a:gd name="connsiteX250" fmla="*/ 787800 w 2331207"/>
                <a:gd name="connsiteY250" fmla="*/ 932581 h 1640734"/>
                <a:gd name="connsiteX251" fmla="*/ 786011 w 2331207"/>
                <a:gd name="connsiteY251" fmla="*/ 949569 h 1640734"/>
                <a:gd name="connsiteX252" fmla="*/ 821780 w 2331207"/>
                <a:gd name="connsiteY252" fmla="*/ 1024676 h 1640734"/>
                <a:gd name="connsiteX253" fmla="*/ 898682 w 2331207"/>
                <a:gd name="connsiteY253" fmla="*/ 933475 h 1640734"/>
                <a:gd name="connsiteX254" fmla="*/ 885269 w 2331207"/>
                <a:gd name="connsiteY254" fmla="*/ 933475 h 1640734"/>
                <a:gd name="connsiteX255" fmla="*/ 846818 w 2331207"/>
                <a:gd name="connsiteY255" fmla="*/ 966558 h 1640734"/>
                <a:gd name="connsiteX256" fmla="*/ 846818 w 2331207"/>
                <a:gd name="connsiteY256" fmla="*/ 903968 h 1640734"/>
                <a:gd name="connsiteX257" fmla="*/ 406866 w 2331207"/>
                <a:gd name="connsiteY257" fmla="*/ 1075642 h 1640734"/>
                <a:gd name="connsiteX258" fmla="*/ 472143 w 2331207"/>
                <a:gd name="connsiteY258" fmla="*/ 1014841 h 1640734"/>
                <a:gd name="connsiteX259" fmla="*/ 529373 w 2331207"/>
                <a:gd name="connsiteY259" fmla="*/ 1036300 h 1640734"/>
                <a:gd name="connsiteX260" fmla="*/ 584814 w 2331207"/>
                <a:gd name="connsiteY260" fmla="*/ 1066701 h 1640734"/>
                <a:gd name="connsiteX261" fmla="*/ 481085 w 2331207"/>
                <a:gd name="connsiteY261" fmla="*/ 1112301 h 1640734"/>
                <a:gd name="connsiteX262" fmla="*/ 406866 w 2331207"/>
                <a:gd name="connsiteY262" fmla="*/ 1075642 h 1640734"/>
                <a:gd name="connsiteX263" fmla="*/ 516854 w 2331207"/>
                <a:gd name="connsiteY263" fmla="*/ 904863 h 1640734"/>
                <a:gd name="connsiteX264" fmla="*/ 492710 w 2331207"/>
                <a:gd name="connsiteY264" fmla="*/ 872674 h 1640734"/>
                <a:gd name="connsiteX265" fmla="*/ 557988 w 2331207"/>
                <a:gd name="connsiteY265" fmla="*/ 756437 h 1640734"/>
                <a:gd name="connsiteX266" fmla="*/ 582131 w 2331207"/>
                <a:gd name="connsiteY266" fmla="*/ 788625 h 1640734"/>
                <a:gd name="connsiteX267" fmla="*/ 516854 w 2331207"/>
                <a:gd name="connsiteY267" fmla="*/ 904863 h 1640734"/>
                <a:gd name="connsiteX268" fmla="*/ 631313 w 2331207"/>
                <a:gd name="connsiteY268" fmla="*/ 1049712 h 1640734"/>
                <a:gd name="connsiteX269" fmla="*/ 551728 w 2331207"/>
                <a:gd name="connsiteY269" fmla="*/ 988911 h 1640734"/>
                <a:gd name="connsiteX270" fmla="*/ 490027 w 2331207"/>
                <a:gd name="connsiteY270" fmla="*/ 958511 h 1640734"/>
                <a:gd name="connsiteX271" fmla="*/ 516854 w 2331207"/>
                <a:gd name="connsiteY271" fmla="*/ 924534 h 1640734"/>
                <a:gd name="connsiteX272" fmla="*/ 630419 w 2331207"/>
                <a:gd name="connsiteY272" fmla="*/ 802931 h 1640734"/>
                <a:gd name="connsiteX273" fmla="*/ 625948 w 2331207"/>
                <a:gd name="connsiteY273" fmla="*/ 776107 h 1640734"/>
                <a:gd name="connsiteX274" fmla="*/ 673341 w 2331207"/>
                <a:gd name="connsiteY274" fmla="*/ 776107 h 1640734"/>
                <a:gd name="connsiteX275" fmla="*/ 682283 w 2331207"/>
                <a:gd name="connsiteY275" fmla="*/ 745707 h 1640734"/>
                <a:gd name="connsiteX276" fmla="*/ 601804 w 2331207"/>
                <a:gd name="connsiteY276" fmla="*/ 745707 h 1640734"/>
                <a:gd name="connsiteX277" fmla="*/ 562459 w 2331207"/>
                <a:gd name="connsiteY277" fmla="*/ 734977 h 1640734"/>
                <a:gd name="connsiteX278" fmla="*/ 441740 w 2331207"/>
                <a:gd name="connsiteY278" fmla="*/ 856579 h 1640734"/>
                <a:gd name="connsiteX279" fmla="*/ 497181 w 2331207"/>
                <a:gd name="connsiteY279" fmla="*/ 922745 h 1640734"/>
                <a:gd name="connsiteX280" fmla="*/ 443529 w 2331207"/>
                <a:gd name="connsiteY280" fmla="*/ 977287 h 1640734"/>
                <a:gd name="connsiteX281" fmla="*/ 458730 w 2331207"/>
                <a:gd name="connsiteY281" fmla="*/ 1006794 h 1640734"/>
                <a:gd name="connsiteX282" fmla="*/ 347848 w 2331207"/>
                <a:gd name="connsiteY282" fmla="*/ 1093525 h 1640734"/>
                <a:gd name="connsiteX283" fmla="*/ 453365 w 2331207"/>
                <a:gd name="connsiteY283" fmla="*/ 1145384 h 1640734"/>
                <a:gd name="connsiteX284" fmla="*/ 631313 w 2331207"/>
                <a:gd name="connsiteY284" fmla="*/ 1049712 h 1640734"/>
                <a:gd name="connsiteX285" fmla="*/ 266475 w 2331207"/>
                <a:gd name="connsiteY285" fmla="*/ 835120 h 1640734"/>
                <a:gd name="connsiteX286" fmla="*/ 296878 w 2331207"/>
                <a:gd name="connsiteY286" fmla="*/ 888768 h 1640734"/>
                <a:gd name="connsiteX287" fmla="*/ 317445 w 2331207"/>
                <a:gd name="connsiteY287" fmla="*/ 888768 h 1640734"/>
                <a:gd name="connsiteX288" fmla="*/ 363944 w 2331207"/>
                <a:gd name="connsiteY288" fmla="*/ 760907 h 1640734"/>
                <a:gd name="connsiteX289" fmla="*/ 343377 w 2331207"/>
                <a:gd name="connsiteY289" fmla="*/ 760907 h 1640734"/>
                <a:gd name="connsiteX290" fmla="*/ 273628 w 2331207"/>
                <a:gd name="connsiteY290" fmla="*/ 814555 h 1640734"/>
                <a:gd name="connsiteX291" fmla="*/ 195832 w 2331207"/>
                <a:gd name="connsiteY291" fmla="*/ 814555 h 1640734"/>
                <a:gd name="connsiteX292" fmla="*/ 234283 w 2331207"/>
                <a:gd name="connsiteY292" fmla="*/ 709942 h 1640734"/>
                <a:gd name="connsiteX293" fmla="*/ 302243 w 2331207"/>
                <a:gd name="connsiteY293" fmla="*/ 665235 h 1640734"/>
                <a:gd name="connsiteX294" fmla="*/ 336223 w 2331207"/>
                <a:gd name="connsiteY294" fmla="*/ 665235 h 1640734"/>
                <a:gd name="connsiteX295" fmla="*/ 391664 w 2331207"/>
                <a:gd name="connsiteY295" fmla="*/ 730507 h 1640734"/>
                <a:gd name="connsiteX296" fmla="*/ 411337 w 2331207"/>
                <a:gd name="connsiteY296" fmla="*/ 730507 h 1640734"/>
                <a:gd name="connsiteX297" fmla="*/ 427433 w 2331207"/>
                <a:gd name="connsiteY297" fmla="*/ 643776 h 1640734"/>
                <a:gd name="connsiteX298" fmla="*/ 135026 w 2331207"/>
                <a:gd name="connsiteY298" fmla="*/ 643776 h 1640734"/>
                <a:gd name="connsiteX299" fmla="*/ 129661 w 2331207"/>
                <a:gd name="connsiteY299" fmla="*/ 659870 h 1640734"/>
                <a:gd name="connsiteX300" fmla="*/ 165429 w 2331207"/>
                <a:gd name="connsiteY300" fmla="*/ 750178 h 1640734"/>
                <a:gd name="connsiteX301" fmla="*/ 107305 w 2331207"/>
                <a:gd name="connsiteY301" fmla="*/ 908439 h 1640734"/>
                <a:gd name="connsiteX302" fmla="*/ 4471 w 2331207"/>
                <a:gd name="connsiteY302" fmla="*/ 998747 h 1640734"/>
                <a:gd name="connsiteX303" fmla="*/ 0 w 2331207"/>
                <a:gd name="connsiteY303" fmla="*/ 1014841 h 1640734"/>
                <a:gd name="connsiteX304" fmla="*/ 325493 w 2331207"/>
                <a:gd name="connsiteY304" fmla="*/ 1014841 h 1640734"/>
                <a:gd name="connsiteX305" fmla="*/ 383616 w 2331207"/>
                <a:gd name="connsiteY305" fmla="*/ 922745 h 1640734"/>
                <a:gd name="connsiteX306" fmla="*/ 361261 w 2331207"/>
                <a:gd name="connsiteY306" fmla="*/ 922745 h 1640734"/>
                <a:gd name="connsiteX307" fmla="*/ 212822 w 2331207"/>
                <a:gd name="connsiteY307" fmla="*/ 993382 h 1640734"/>
                <a:gd name="connsiteX308" fmla="*/ 162746 w 2331207"/>
                <a:gd name="connsiteY308" fmla="*/ 908439 h 1640734"/>
                <a:gd name="connsiteX309" fmla="*/ 189573 w 2331207"/>
                <a:gd name="connsiteY309" fmla="*/ 836014 h 1640734"/>
                <a:gd name="connsiteX310" fmla="*/ 266475 w 2331207"/>
                <a:gd name="connsiteY310" fmla="*/ 836014 h 1640734"/>
                <a:gd name="connsiteX311" fmla="*/ 308503 w 2331207"/>
                <a:gd name="connsiteY311" fmla="*/ 616952 h 1640734"/>
                <a:gd name="connsiteX312" fmla="*/ 391664 w 2331207"/>
                <a:gd name="connsiteY312" fmla="*/ 556151 h 1640734"/>
                <a:gd name="connsiteX313" fmla="*/ 391664 w 2331207"/>
                <a:gd name="connsiteY313" fmla="*/ 545421 h 1640734"/>
                <a:gd name="connsiteX314" fmla="*/ 336223 w 2331207"/>
                <a:gd name="connsiteY314" fmla="*/ 545421 h 1640734"/>
                <a:gd name="connsiteX315" fmla="*/ 287042 w 2331207"/>
                <a:gd name="connsiteY315" fmla="*/ 616952 h 1640734"/>
                <a:gd name="connsiteX316" fmla="*/ 1551456 w 2331207"/>
                <a:gd name="connsiteY316" fmla="*/ 160050 h 1640734"/>
                <a:gd name="connsiteX317" fmla="*/ 1579176 w 2331207"/>
                <a:gd name="connsiteY317" fmla="*/ 210121 h 1640734"/>
                <a:gd name="connsiteX318" fmla="*/ 1488861 w 2331207"/>
                <a:gd name="connsiteY318" fmla="*/ 234263 h 1640734"/>
                <a:gd name="connsiteX319" fmla="*/ 1551456 w 2331207"/>
                <a:gd name="connsiteY319" fmla="*/ 160050 h 1640734"/>
                <a:gd name="connsiteX320" fmla="*/ 1601531 w 2331207"/>
                <a:gd name="connsiteY320" fmla="*/ 306688 h 1640734"/>
                <a:gd name="connsiteX321" fmla="*/ 1583647 w 2331207"/>
                <a:gd name="connsiteY321" fmla="*/ 306688 h 1640734"/>
                <a:gd name="connsiteX322" fmla="*/ 1512110 w 2331207"/>
                <a:gd name="connsiteY322" fmla="*/ 354971 h 1640734"/>
                <a:gd name="connsiteX323" fmla="*/ 1474554 w 2331207"/>
                <a:gd name="connsiteY323" fmla="*/ 306688 h 1640734"/>
                <a:gd name="connsiteX324" fmla="*/ 1479025 w 2331207"/>
                <a:gd name="connsiteY324" fmla="*/ 266452 h 1640734"/>
                <a:gd name="connsiteX325" fmla="*/ 1625675 w 2331207"/>
                <a:gd name="connsiteY325" fmla="*/ 218168 h 1640734"/>
                <a:gd name="connsiteX326" fmla="*/ 1579176 w 2331207"/>
                <a:gd name="connsiteY326" fmla="*/ 120708 h 1640734"/>
                <a:gd name="connsiteX327" fmla="*/ 1430737 w 2331207"/>
                <a:gd name="connsiteY327" fmla="*/ 337982 h 1640734"/>
                <a:gd name="connsiteX328" fmla="*/ 1486178 w 2331207"/>
                <a:gd name="connsiteY328" fmla="*/ 408619 h 1640734"/>
                <a:gd name="connsiteX329" fmla="*/ 1601531 w 2331207"/>
                <a:gd name="connsiteY329" fmla="*/ 306688 h 1640734"/>
                <a:gd name="connsiteX330" fmla="*/ 1578282 w 2331207"/>
                <a:gd name="connsiteY330" fmla="*/ 88519 h 1640734"/>
                <a:gd name="connsiteX331" fmla="*/ 1661444 w 2331207"/>
                <a:gd name="connsiteY331" fmla="*/ 12518 h 1640734"/>
                <a:gd name="connsiteX332" fmla="*/ 1661444 w 2331207"/>
                <a:gd name="connsiteY332" fmla="*/ 1788 h 1640734"/>
                <a:gd name="connsiteX333" fmla="*/ 1606002 w 2331207"/>
                <a:gd name="connsiteY333" fmla="*/ 1788 h 1640734"/>
                <a:gd name="connsiteX334" fmla="*/ 1556821 w 2331207"/>
                <a:gd name="connsiteY334" fmla="*/ 89413 h 1640734"/>
                <a:gd name="connsiteX335" fmla="*/ 1578282 w 2331207"/>
                <a:gd name="connsiteY335" fmla="*/ 89413 h 1640734"/>
                <a:gd name="connsiteX336" fmla="*/ 1266202 w 2331207"/>
                <a:gd name="connsiteY336" fmla="*/ 160944 h 1640734"/>
                <a:gd name="connsiteX337" fmla="*/ 1315384 w 2331207"/>
                <a:gd name="connsiteY337" fmla="*/ 160944 h 1640734"/>
                <a:gd name="connsiteX338" fmla="*/ 1238482 w 2331207"/>
                <a:gd name="connsiteY338" fmla="*/ 371959 h 1640734"/>
                <a:gd name="connsiteX339" fmla="*/ 1259943 w 2331207"/>
                <a:gd name="connsiteY339" fmla="*/ 407725 h 1640734"/>
                <a:gd name="connsiteX340" fmla="*/ 1404805 w 2331207"/>
                <a:gd name="connsiteY340" fmla="*/ 295064 h 1640734"/>
                <a:gd name="connsiteX341" fmla="*/ 1391392 w 2331207"/>
                <a:gd name="connsiteY341" fmla="*/ 295064 h 1640734"/>
                <a:gd name="connsiteX342" fmla="*/ 1296606 w 2331207"/>
                <a:gd name="connsiteY342" fmla="*/ 359441 h 1640734"/>
                <a:gd name="connsiteX343" fmla="*/ 1367248 w 2331207"/>
                <a:gd name="connsiteY343" fmla="*/ 160944 h 1640734"/>
                <a:gd name="connsiteX344" fmla="*/ 1439679 w 2331207"/>
                <a:gd name="connsiteY344" fmla="*/ 160944 h 1640734"/>
                <a:gd name="connsiteX345" fmla="*/ 1448621 w 2331207"/>
                <a:gd name="connsiteY345" fmla="*/ 130543 h 1640734"/>
                <a:gd name="connsiteX346" fmla="*/ 1377979 w 2331207"/>
                <a:gd name="connsiteY346" fmla="*/ 130543 h 1640734"/>
                <a:gd name="connsiteX347" fmla="*/ 1404805 w 2331207"/>
                <a:gd name="connsiteY347" fmla="*/ 54542 h 1640734"/>
                <a:gd name="connsiteX348" fmla="*/ 1377085 w 2331207"/>
                <a:gd name="connsiteY348" fmla="*/ 54542 h 1640734"/>
                <a:gd name="connsiteX349" fmla="*/ 1327009 w 2331207"/>
                <a:gd name="connsiteY349" fmla="*/ 130543 h 1640734"/>
                <a:gd name="connsiteX350" fmla="*/ 1267097 w 2331207"/>
                <a:gd name="connsiteY350" fmla="*/ 138591 h 1640734"/>
                <a:gd name="connsiteX351" fmla="*/ 1267097 w 2331207"/>
                <a:gd name="connsiteY351" fmla="*/ 160944 h 1640734"/>
                <a:gd name="connsiteX352" fmla="*/ 1241165 w 2331207"/>
                <a:gd name="connsiteY352" fmla="*/ 185086 h 1640734"/>
                <a:gd name="connsiteX353" fmla="*/ 1219703 w 2331207"/>
                <a:gd name="connsiteY353" fmla="*/ 120708 h 1640734"/>
                <a:gd name="connsiteX354" fmla="*/ 1143696 w 2331207"/>
                <a:gd name="connsiteY354" fmla="*/ 212804 h 1640734"/>
                <a:gd name="connsiteX355" fmla="*/ 1143696 w 2331207"/>
                <a:gd name="connsiteY355" fmla="*/ 173462 h 1640734"/>
                <a:gd name="connsiteX356" fmla="*/ 1109716 w 2331207"/>
                <a:gd name="connsiteY356" fmla="*/ 120708 h 1640734"/>
                <a:gd name="connsiteX357" fmla="*/ 1031919 w 2331207"/>
                <a:gd name="connsiteY357" fmla="*/ 211910 h 1640734"/>
                <a:gd name="connsiteX358" fmla="*/ 1045332 w 2331207"/>
                <a:gd name="connsiteY358" fmla="*/ 211910 h 1640734"/>
                <a:gd name="connsiteX359" fmla="*/ 1083783 w 2331207"/>
                <a:gd name="connsiteY359" fmla="*/ 178827 h 1640734"/>
                <a:gd name="connsiteX360" fmla="*/ 1083783 w 2331207"/>
                <a:gd name="connsiteY360" fmla="*/ 242310 h 1640734"/>
                <a:gd name="connsiteX361" fmla="*/ 1026554 w 2331207"/>
                <a:gd name="connsiteY361" fmla="*/ 369277 h 1640734"/>
                <a:gd name="connsiteX362" fmla="*/ 1050698 w 2331207"/>
                <a:gd name="connsiteY362" fmla="*/ 408619 h 1640734"/>
                <a:gd name="connsiteX363" fmla="*/ 1077524 w 2331207"/>
                <a:gd name="connsiteY363" fmla="*/ 389842 h 1640734"/>
                <a:gd name="connsiteX364" fmla="*/ 1133859 w 2331207"/>
                <a:gd name="connsiteY364" fmla="*/ 241416 h 1640734"/>
                <a:gd name="connsiteX365" fmla="*/ 1182147 w 2331207"/>
                <a:gd name="connsiteY365" fmla="*/ 185980 h 1640734"/>
                <a:gd name="connsiteX366" fmla="*/ 1241165 w 2331207"/>
                <a:gd name="connsiteY366" fmla="*/ 185980 h 1640734"/>
                <a:gd name="connsiteX367" fmla="*/ 929085 w 2331207"/>
                <a:gd name="connsiteY367" fmla="*/ 160050 h 1640734"/>
                <a:gd name="connsiteX368" fmla="*/ 956805 w 2331207"/>
                <a:gd name="connsiteY368" fmla="*/ 210121 h 1640734"/>
                <a:gd name="connsiteX369" fmla="*/ 866490 w 2331207"/>
                <a:gd name="connsiteY369" fmla="*/ 234263 h 1640734"/>
                <a:gd name="connsiteX370" fmla="*/ 929085 w 2331207"/>
                <a:gd name="connsiteY370" fmla="*/ 160050 h 1640734"/>
                <a:gd name="connsiteX371" fmla="*/ 979161 w 2331207"/>
                <a:gd name="connsiteY371" fmla="*/ 306688 h 1640734"/>
                <a:gd name="connsiteX372" fmla="*/ 961277 w 2331207"/>
                <a:gd name="connsiteY372" fmla="*/ 306688 h 1640734"/>
                <a:gd name="connsiteX373" fmla="*/ 889740 w 2331207"/>
                <a:gd name="connsiteY373" fmla="*/ 354971 h 1640734"/>
                <a:gd name="connsiteX374" fmla="*/ 852183 w 2331207"/>
                <a:gd name="connsiteY374" fmla="*/ 306688 h 1640734"/>
                <a:gd name="connsiteX375" fmla="*/ 856654 w 2331207"/>
                <a:gd name="connsiteY375" fmla="*/ 266452 h 1640734"/>
                <a:gd name="connsiteX376" fmla="*/ 1003304 w 2331207"/>
                <a:gd name="connsiteY376" fmla="*/ 218168 h 1640734"/>
                <a:gd name="connsiteX377" fmla="*/ 956805 w 2331207"/>
                <a:gd name="connsiteY377" fmla="*/ 120708 h 1640734"/>
                <a:gd name="connsiteX378" fmla="*/ 808367 w 2331207"/>
                <a:gd name="connsiteY378" fmla="*/ 337982 h 1640734"/>
                <a:gd name="connsiteX379" fmla="*/ 863808 w 2331207"/>
                <a:gd name="connsiteY379" fmla="*/ 408619 h 1640734"/>
                <a:gd name="connsiteX380" fmla="*/ 979161 w 2331207"/>
                <a:gd name="connsiteY380" fmla="*/ 306688 h 1640734"/>
                <a:gd name="connsiteX381" fmla="*/ 637572 w 2331207"/>
                <a:gd name="connsiteY381" fmla="*/ 365700 h 1640734"/>
                <a:gd name="connsiteX382" fmla="*/ 602698 w 2331207"/>
                <a:gd name="connsiteY382" fmla="*/ 340665 h 1640734"/>
                <a:gd name="connsiteX383" fmla="*/ 617005 w 2331207"/>
                <a:gd name="connsiteY383" fmla="*/ 299535 h 1640734"/>
                <a:gd name="connsiteX384" fmla="*/ 640255 w 2331207"/>
                <a:gd name="connsiteY384" fmla="*/ 236945 h 1640734"/>
                <a:gd name="connsiteX385" fmla="*/ 726993 w 2331207"/>
                <a:gd name="connsiteY385" fmla="*/ 173462 h 1640734"/>
                <a:gd name="connsiteX386" fmla="*/ 750243 w 2331207"/>
                <a:gd name="connsiteY386" fmla="*/ 201180 h 1640734"/>
                <a:gd name="connsiteX387" fmla="*/ 637572 w 2331207"/>
                <a:gd name="connsiteY387" fmla="*/ 365700 h 1640734"/>
                <a:gd name="connsiteX388" fmla="*/ 800319 w 2331207"/>
                <a:gd name="connsiteY388" fmla="*/ 178827 h 1640734"/>
                <a:gd name="connsiteX389" fmla="*/ 759185 w 2331207"/>
                <a:gd name="connsiteY389" fmla="*/ 119814 h 1640734"/>
                <a:gd name="connsiteX390" fmla="*/ 650985 w 2331207"/>
                <a:gd name="connsiteY390" fmla="*/ 208333 h 1640734"/>
                <a:gd name="connsiteX391" fmla="*/ 726099 w 2331207"/>
                <a:gd name="connsiteY391" fmla="*/ 6259 h 1640734"/>
                <a:gd name="connsiteX392" fmla="*/ 721628 w 2331207"/>
                <a:gd name="connsiteY392" fmla="*/ 0 h 1640734"/>
                <a:gd name="connsiteX393" fmla="*/ 628630 w 2331207"/>
                <a:gd name="connsiteY393" fmla="*/ 10730 h 1640734"/>
                <a:gd name="connsiteX394" fmla="*/ 628630 w 2331207"/>
                <a:gd name="connsiteY394" fmla="*/ 21459 h 1640734"/>
                <a:gd name="connsiteX395" fmla="*/ 646514 w 2331207"/>
                <a:gd name="connsiteY395" fmla="*/ 34871 h 1640734"/>
                <a:gd name="connsiteX396" fmla="*/ 642938 w 2331207"/>
                <a:gd name="connsiteY396" fmla="*/ 99249 h 1640734"/>
                <a:gd name="connsiteX397" fmla="*/ 561564 w 2331207"/>
                <a:gd name="connsiteY397" fmla="*/ 312947 h 1640734"/>
                <a:gd name="connsiteX398" fmla="*/ 546363 w 2331207"/>
                <a:gd name="connsiteY398" fmla="*/ 357653 h 1640734"/>
                <a:gd name="connsiteX399" fmla="*/ 611640 w 2331207"/>
                <a:gd name="connsiteY399" fmla="*/ 406831 h 1640734"/>
                <a:gd name="connsiteX400" fmla="*/ 800319 w 2331207"/>
                <a:gd name="connsiteY400" fmla="*/ 178827 h 1640734"/>
                <a:gd name="connsiteX401" fmla="*/ 525796 w 2331207"/>
                <a:gd name="connsiteY401" fmla="*/ 151108 h 1640734"/>
                <a:gd name="connsiteX402" fmla="*/ 507912 w 2331207"/>
                <a:gd name="connsiteY402" fmla="*/ 120708 h 1640734"/>
                <a:gd name="connsiteX403" fmla="*/ 395241 w 2331207"/>
                <a:gd name="connsiteY403" fmla="*/ 211910 h 1640734"/>
                <a:gd name="connsiteX404" fmla="*/ 408654 w 2331207"/>
                <a:gd name="connsiteY404" fmla="*/ 211910 h 1640734"/>
                <a:gd name="connsiteX405" fmla="*/ 467672 w 2331207"/>
                <a:gd name="connsiteY405" fmla="*/ 167203 h 1640734"/>
                <a:gd name="connsiteX406" fmla="*/ 386299 w 2331207"/>
                <a:gd name="connsiteY406" fmla="*/ 378218 h 1640734"/>
                <a:gd name="connsiteX407" fmla="*/ 404183 w 2331207"/>
                <a:gd name="connsiteY407" fmla="*/ 408619 h 1640734"/>
                <a:gd name="connsiteX408" fmla="*/ 511489 w 2331207"/>
                <a:gd name="connsiteY408" fmla="*/ 317417 h 1640734"/>
                <a:gd name="connsiteX409" fmla="*/ 498075 w 2331207"/>
                <a:gd name="connsiteY409" fmla="*/ 317417 h 1640734"/>
                <a:gd name="connsiteX410" fmla="*/ 439057 w 2331207"/>
                <a:gd name="connsiteY410" fmla="*/ 362124 h 1640734"/>
                <a:gd name="connsiteX411" fmla="*/ 534738 w 2331207"/>
                <a:gd name="connsiteY411" fmla="*/ 67060 h 1640734"/>
                <a:gd name="connsiteX412" fmla="*/ 567824 w 2331207"/>
                <a:gd name="connsiteY412" fmla="*/ 33977 h 1640734"/>
                <a:gd name="connsiteX413" fmla="*/ 534738 w 2331207"/>
                <a:gd name="connsiteY413" fmla="*/ 894 h 1640734"/>
                <a:gd name="connsiteX414" fmla="*/ 506123 w 2331207"/>
                <a:gd name="connsiteY414" fmla="*/ 16989 h 1640734"/>
                <a:gd name="connsiteX415" fmla="*/ 506123 w 2331207"/>
                <a:gd name="connsiteY415" fmla="*/ 50966 h 1640734"/>
                <a:gd name="connsiteX416" fmla="*/ 534738 w 2331207"/>
                <a:gd name="connsiteY416" fmla="*/ 67060 h 1640734"/>
                <a:gd name="connsiteX417" fmla="*/ 328175 w 2331207"/>
                <a:gd name="connsiteY417" fmla="*/ 26824 h 1640734"/>
                <a:gd name="connsiteX418" fmla="*/ 135026 w 2331207"/>
                <a:gd name="connsiteY418" fmla="*/ 26824 h 1640734"/>
                <a:gd name="connsiteX419" fmla="*/ 129661 w 2331207"/>
                <a:gd name="connsiteY419" fmla="*/ 42918 h 1640734"/>
                <a:gd name="connsiteX420" fmla="*/ 165429 w 2331207"/>
                <a:gd name="connsiteY420" fmla="*/ 133226 h 1640734"/>
                <a:gd name="connsiteX421" fmla="*/ 107305 w 2331207"/>
                <a:gd name="connsiteY421" fmla="*/ 291487 h 1640734"/>
                <a:gd name="connsiteX422" fmla="*/ 4471 w 2331207"/>
                <a:gd name="connsiteY422" fmla="*/ 381795 h 1640734"/>
                <a:gd name="connsiteX423" fmla="*/ 0 w 2331207"/>
                <a:gd name="connsiteY423" fmla="*/ 397889 h 1640734"/>
                <a:gd name="connsiteX424" fmla="*/ 293301 w 2331207"/>
                <a:gd name="connsiteY424" fmla="*/ 397889 h 1640734"/>
                <a:gd name="connsiteX425" fmla="*/ 356790 w 2331207"/>
                <a:gd name="connsiteY425" fmla="*/ 284334 h 1640734"/>
                <a:gd name="connsiteX426" fmla="*/ 334435 w 2331207"/>
                <a:gd name="connsiteY426" fmla="*/ 284334 h 1640734"/>
                <a:gd name="connsiteX427" fmla="*/ 190467 w 2331207"/>
                <a:gd name="connsiteY427" fmla="*/ 375536 h 1640734"/>
                <a:gd name="connsiteX428" fmla="*/ 161852 w 2331207"/>
                <a:gd name="connsiteY428" fmla="*/ 290593 h 1640734"/>
                <a:gd name="connsiteX429" fmla="*/ 219976 w 2331207"/>
                <a:gd name="connsiteY429" fmla="*/ 132332 h 1640734"/>
                <a:gd name="connsiteX430" fmla="*/ 322810 w 2331207"/>
                <a:gd name="connsiteY430" fmla="*/ 42024 h 1640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Lst>
              <a:rect l="l" t="t" r="r" b="b"/>
              <a:pathLst>
                <a:path w="2331207" h="1640734">
                  <a:moveTo>
                    <a:pt x="2221220" y="1391271"/>
                  </a:moveTo>
                  <a:cubicBezTo>
                    <a:pt x="2240892" y="1391271"/>
                    <a:pt x="2257882" y="1406471"/>
                    <a:pt x="2248940" y="1441342"/>
                  </a:cubicBezTo>
                  <a:lnTo>
                    <a:pt x="2158625" y="1465484"/>
                  </a:lnTo>
                  <a:cubicBezTo>
                    <a:pt x="2172932" y="1422566"/>
                    <a:pt x="2199758" y="1391271"/>
                    <a:pt x="2221220" y="1391271"/>
                  </a:cubicBezTo>
                  <a:moveTo>
                    <a:pt x="2271295" y="1537909"/>
                  </a:moveTo>
                  <a:lnTo>
                    <a:pt x="2253411" y="1537909"/>
                  </a:lnTo>
                  <a:cubicBezTo>
                    <a:pt x="2231056" y="1564733"/>
                    <a:pt x="2206018" y="1586192"/>
                    <a:pt x="2181874" y="1586192"/>
                  </a:cubicBezTo>
                  <a:cubicBezTo>
                    <a:pt x="2156836" y="1586192"/>
                    <a:pt x="2144317" y="1570992"/>
                    <a:pt x="2144317" y="1537909"/>
                  </a:cubicBezTo>
                  <a:cubicBezTo>
                    <a:pt x="2144317" y="1524497"/>
                    <a:pt x="2146106" y="1510191"/>
                    <a:pt x="2148788" y="1497673"/>
                  </a:cubicBezTo>
                  <a:lnTo>
                    <a:pt x="2295439" y="1449390"/>
                  </a:lnTo>
                  <a:cubicBezTo>
                    <a:pt x="2324054" y="1381436"/>
                    <a:pt x="2289180" y="1351929"/>
                    <a:pt x="2248940" y="1351929"/>
                  </a:cubicBezTo>
                  <a:cubicBezTo>
                    <a:pt x="2179192" y="1351929"/>
                    <a:pt x="2100501" y="1473531"/>
                    <a:pt x="2100501" y="1569203"/>
                  </a:cubicBezTo>
                  <a:cubicBezTo>
                    <a:pt x="2100501" y="1614804"/>
                    <a:pt x="2121962" y="1639840"/>
                    <a:pt x="2155942" y="1639840"/>
                  </a:cubicBezTo>
                  <a:cubicBezTo>
                    <a:pt x="2196182" y="1639840"/>
                    <a:pt x="2237315" y="1601392"/>
                    <a:pt x="2271295" y="1537909"/>
                  </a:cubicBezTo>
                  <a:moveTo>
                    <a:pt x="2248046" y="1319740"/>
                  </a:moveTo>
                  <a:lnTo>
                    <a:pt x="2331207" y="1243739"/>
                  </a:lnTo>
                  <a:lnTo>
                    <a:pt x="2331207" y="1233009"/>
                  </a:lnTo>
                  <a:lnTo>
                    <a:pt x="2275766" y="1233009"/>
                  </a:lnTo>
                  <a:lnTo>
                    <a:pt x="2226585" y="1320634"/>
                  </a:lnTo>
                  <a:lnTo>
                    <a:pt x="2248046" y="1320634"/>
                  </a:lnTo>
                  <a:close/>
                  <a:moveTo>
                    <a:pt x="1935966" y="1393059"/>
                  </a:moveTo>
                  <a:lnTo>
                    <a:pt x="1984254" y="1393059"/>
                  </a:lnTo>
                  <a:lnTo>
                    <a:pt x="1907351" y="1604075"/>
                  </a:lnTo>
                  <a:cubicBezTo>
                    <a:pt x="1900198" y="1621957"/>
                    <a:pt x="1910034" y="1639840"/>
                    <a:pt x="1928813" y="1639840"/>
                  </a:cubicBezTo>
                  <a:cubicBezTo>
                    <a:pt x="1983359" y="1639840"/>
                    <a:pt x="2048637" y="1593345"/>
                    <a:pt x="2073675" y="1527179"/>
                  </a:cubicBezTo>
                  <a:lnTo>
                    <a:pt x="2060262" y="1527179"/>
                  </a:lnTo>
                  <a:cubicBezTo>
                    <a:pt x="2040589" y="1554897"/>
                    <a:pt x="1997667" y="1585298"/>
                    <a:pt x="1965475" y="1591557"/>
                  </a:cubicBezTo>
                  <a:lnTo>
                    <a:pt x="2036118" y="1393059"/>
                  </a:lnTo>
                  <a:lnTo>
                    <a:pt x="2108549" y="1393059"/>
                  </a:lnTo>
                  <a:lnTo>
                    <a:pt x="2117491" y="1362659"/>
                  </a:lnTo>
                  <a:lnTo>
                    <a:pt x="2046848" y="1362659"/>
                  </a:lnTo>
                  <a:lnTo>
                    <a:pt x="2073675" y="1286657"/>
                  </a:lnTo>
                  <a:lnTo>
                    <a:pt x="2045954" y="1286657"/>
                  </a:lnTo>
                  <a:lnTo>
                    <a:pt x="1995878" y="1362659"/>
                  </a:lnTo>
                  <a:lnTo>
                    <a:pt x="1935966" y="1370706"/>
                  </a:lnTo>
                  <a:close/>
                  <a:moveTo>
                    <a:pt x="1885890" y="1382330"/>
                  </a:moveTo>
                  <a:cubicBezTo>
                    <a:pt x="1892150" y="1362659"/>
                    <a:pt x="1878737" y="1351929"/>
                    <a:pt x="1868900" y="1351929"/>
                  </a:cubicBezTo>
                  <a:cubicBezTo>
                    <a:pt x="1826873" y="1351929"/>
                    <a:pt x="1775903" y="1390377"/>
                    <a:pt x="1756230" y="1443131"/>
                  </a:cubicBezTo>
                  <a:lnTo>
                    <a:pt x="1769643" y="1443131"/>
                  </a:lnTo>
                  <a:cubicBezTo>
                    <a:pt x="1783056" y="1423460"/>
                    <a:pt x="1806306" y="1402001"/>
                    <a:pt x="1828661" y="1398424"/>
                  </a:cubicBezTo>
                  <a:lnTo>
                    <a:pt x="1747288" y="1609439"/>
                  </a:lnTo>
                  <a:cubicBezTo>
                    <a:pt x="1740134" y="1629110"/>
                    <a:pt x="1754441" y="1639840"/>
                    <a:pt x="1765172" y="1639840"/>
                  </a:cubicBezTo>
                  <a:cubicBezTo>
                    <a:pt x="1805411" y="1639840"/>
                    <a:pt x="1852805" y="1601392"/>
                    <a:pt x="1872477" y="1548638"/>
                  </a:cubicBezTo>
                  <a:lnTo>
                    <a:pt x="1859064" y="1548638"/>
                  </a:lnTo>
                  <a:cubicBezTo>
                    <a:pt x="1845651" y="1568309"/>
                    <a:pt x="1822401" y="1589769"/>
                    <a:pt x="1800046" y="1593345"/>
                  </a:cubicBezTo>
                  <a:close/>
                  <a:moveTo>
                    <a:pt x="1893938" y="1298281"/>
                  </a:moveTo>
                  <a:cubicBezTo>
                    <a:pt x="1911823" y="1298281"/>
                    <a:pt x="1927024" y="1283081"/>
                    <a:pt x="1927024" y="1265198"/>
                  </a:cubicBezTo>
                  <a:cubicBezTo>
                    <a:pt x="1927024" y="1247316"/>
                    <a:pt x="1911823" y="1232115"/>
                    <a:pt x="1893938" y="1232115"/>
                  </a:cubicBezTo>
                  <a:cubicBezTo>
                    <a:pt x="1884996" y="1232115"/>
                    <a:pt x="1876948" y="1235692"/>
                    <a:pt x="1870689" y="1241951"/>
                  </a:cubicBezTo>
                  <a:cubicBezTo>
                    <a:pt x="1864429" y="1248210"/>
                    <a:pt x="1860853" y="1256257"/>
                    <a:pt x="1860853" y="1265198"/>
                  </a:cubicBezTo>
                  <a:cubicBezTo>
                    <a:pt x="1860853" y="1283975"/>
                    <a:pt x="1875160" y="1298281"/>
                    <a:pt x="1893938" y="1298281"/>
                  </a:cubicBezTo>
                  <a:moveTo>
                    <a:pt x="1501380" y="1410942"/>
                  </a:moveTo>
                  <a:cubicBezTo>
                    <a:pt x="1513899" y="1410942"/>
                    <a:pt x="1521052" y="1430613"/>
                    <a:pt x="1501380" y="1474425"/>
                  </a:cubicBezTo>
                  <a:lnTo>
                    <a:pt x="1444150" y="1601392"/>
                  </a:lnTo>
                  <a:cubicBezTo>
                    <a:pt x="1433420" y="1625534"/>
                    <a:pt x="1445045" y="1640734"/>
                    <a:pt x="1468294" y="1640734"/>
                  </a:cubicBezTo>
                  <a:cubicBezTo>
                    <a:pt x="1482601" y="1640734"/>
                    <a:pt x="1488861" y="1637158"/>
                    <a:pt x="1495120" y="1621957"/>
                  </a:cubicBezTo>
                  <a:lnTo>
                    <a:pt x="1551456" y="1473531"/>
                  </a:lnTo>
                  <a:cubicBezTo>
                    <a:pt x="1577388" y="1441342"/>
                    <a:pt x="1625675" y="1407365"/>
                    <a:pt x="1647136" y="1407365"/>
                  </a:cubicBezTo>
                  <a:cubicBezTo>
                    <a:pt x="1662338" y="1407365"/>
                    <a:pt x="1660549" y="1419883"/>
                    <a:pt x="1650713" y="1439554"/>
                  </a:cubicBezTo>
                  <a:lnTo>
                    <a:pt x="1563975" y="1604969"/>
                  </a:lnTo>
                  <a:cubicBezTo>
                    <a:pt x="1555927" y="1621063"/>
                    <a:pt x="1566657" y="1640734"/>
                    <a:pt x="1585436" y="1640734"/>
                  </a:cubicBezTo>
                  <a:cubicBezTo>
                    <a:pt x="1627464" y="1640734"/>
                    <a:pt x="1678434" y="1602286"/>
                    <a:pt x="1698106" y="1549533"/>
                  </a:cubicBezTo>
                  <a:lnTo>
                    <a:pt x="1682905" y="1549533"/>
                  </a:lnTo>
                  <a:cubicBezTo>
                    <a:pt x="1669491" y="1569203"/>
                    <a:pt x="1646242" y="1590663"/>
                    <a:pt x="1623887" y="1594239"/>
                  </a:cubicBezTo>
                  <a:lnTo>
                    <a:pt x="1698106" y="1444025"/>
                  </a:lnTo>
                  <a:cubicBezTo>
                    <a:pt x="1707943" y="1425248"/>
                    <a:pt x="1712414" y="1407365"/>
                    <a:pt x="1712414" y="1393059"/>
                  </a:cubicBezTo>
                  <a:cubicBezTo>
                    <a:pt x="1712414" y="1368918"/>
                    <a:pt x="1699000" y="1352823"/>
                    <a:pt x="1673068" y="1352823"/>
                  </a:cubicBezTo>
                  <a:cubicBezTo>
                    <a:pt x="1636406" y="1352823"/>
                    <a:pt x="1605108" y="1393953"/>
                    <a:pt x="1560398" y="1444919"/>
                  </a:cubicBezTo>
                  <a:lnTo>
                    <a:pt x="1560398" y="1405577"/>
                  </a:lnTo>
                  <a:cubicBezTo>
                    <a:pt x="1560398" y="1377859"/>
                    <a:pt x="1551456" y="1352823"/>
                    <a:pt x="1526418" y="1352823"/>
                  </a:cubicBezTo>
                  <a:cubicBezTo>
                    <a:pt x="1496909" y="1352823"/>
                    <a:pt x="1470082" y="1399318"/>
                    <a:pt x="1448621" y="1444025"/>
                  </a:cubicBezTo>
                  <a:lnTo>
                    <a:pt x="1462035" y="1444025"/>
                  </a:lnTo>
                  <a:cubicBezTo>
                    <a:pt x="1477236" y="1422566"/>
                    <a:pt x="1490649" y="1410942"/>
                    <a:pt x="1501380" y="1410942"/>
                  </a:cubicBezTo>
                  <a:moveTo>
                    <a:pt x="1443256" y="1416307"/>
                  </a:moveTo>
                  <a:cubicBezTo>
                    <a:pt x="1453092" y="1381436"/>
                    <a:pt x="1447727" y="1351929"/>
                    <a:pt x="1421795" y="1351929"/>
                  </a:cubicBezTo>
                  <a:cubicBezTo>
                    <a:pt x="1388709" y="1351929"/>
                    <a:pt x="1377979" y="1374282"/>
                    <a:pt x="1345787" y="1444025"/>
                  </a:cubicBezTo>
                  <a:lnTo>
                    <a:pt x="1345787" y="1404683"/>
                  </a:lnTo>
                  <a:cubicBezTo>
                    <a:pt x="1345787" y="1376965"/>
                    <a:pt x="1336845" y="1351929"/>
                    <a:pt x="1311807" y="1351929"/>
                  </a:cubicBezTo>
                  <a:cubicBezTo>
                    <a:pt x="1282298" y="1351929"/>
                    <a:pt x="1255472" y="1398424"/>
                    <a:pt x="1234011" y="1443131"/>
                  </a:cubicBezTo>
                  <a:lnTo>
                    <a:pt x="1247424" y="1443131"/>
                  </a:lnTo>
                  <a:cubicBezTo>
                    <a:pt x="1261731" y="1422566"/>
                    <a:pt x="1275145" y="1410048"/>
                    <a:pt x="1285875" y="1410048"/>
                  </a:cubicBezTo>
                  <a:cubicBezTo>
                    <a:pt x="1298394" y="1410048"/>
                    <a:pt x="1305548" y="1429719"/>
                    <a:pt x="1285875" y="1473531"/>
                  </a:cubicBezTo>
                  <a:lnTo>
                    <a:pt x="1228646" y="1600498"/>
                  </a:lnTo>
                  <a:cubicBezTo>
                    <a:pt x="1217915" y="1624640"/>
                    <a:pt x="1229540" y="1639840"/>
                    <a:pt x="1252789" y="1639840"/>
                  </a:cubicBezTo>
                  <a:cubicBezTo>
                    <a:pt x="1267097" y="1639840"/>
                    <a:pt x="1273356" y="1636263"/>
                    <a:pt x="1279616" y="1621063"/>
                  </a:cubicBezTo>
                  <a:lnTo>
                    <a:pt x="1334162" y="1472637"/>
                  </a:lnTo>
                  <a:cubicBezTo>
                    <a:pt x="1350258" y="1452966"/>
                    <a:pt x="1364566" y="1435978"/>
                    <a:pt x="1382450" y="1417201"/>
                  </a:cubicBezTo>
                  <a:lnTo>
                    <a:pt x="1443256" y="1417201"/>
                  </a:lnTo>
                  <a:close/>
                  <a:moveTo>
                    <a:pt x="1131177" y="1391271"/>
                  </a:moveTo>
                  <a:cubicBezTo>
                    <a:pt x="1150849" y="1391271"/>
                    <a:pt x="1167839" y="1406471"/>
                    <a:pt x="1158897" y="1441342"/>
                  </a:cubicBezTo>
                  <a:lnTo>
                    <a:pt x="1068582" y="1465484"/>
                  </a:lnTo>
                  <a:cubicBezTo>
                    <a:pt x="1083783" y="1422566"/>
                    <a:pt x="1109716" y="1391271"/>
                    <a:pt x="1131177" y="1391271"/>
                  </a:cubicBezTo>
                  <a:moveTo>
                    <a:pt x="1181252" y="1537909"/>
                  </a:moveTo>
                  <a:lnTo>
                    <a:pt x="1163368" y="1537909"/>
                  </a:lnTo>
                  <a:cubicBezTo>
                    <a:pt x="1141013" y="1564733"/>
                    <a:pt x="1115975" y="1586192"/>
                    <a:pt x="1091831" y="1586192"/>
                  </a:cubicBezTo>
                  <a:cubicBezTo>
                    <a:pt x="1066793" y="1586192"/>
                    <a:pt x="1054274" y="1570992"/>
                    <a:pt x="1054274" y="1537909"/>
                  </a:cubicBezTo>
                  <a:cubicBezTo>
                    <a:pt x="1054274" y="1524497"/>
                    <a:pt x="1056063" y="1510191"/>
                    <a:pt x="1058746" y="1497673"/>
                  </a:cubicBezTo>
                  <a:lnTo>
                    <a:pt x="1205396" y="1449390"/>
                  </a:lnTo>
                  <a:cubicBezTo>
                    <a:pt x="1234011" y="1381436"/>
                    <a:pt x="1200031" y="1351929"/>
                    <a:pt x="1158897" y="1351929"/>
                  </a:cubicBezTo>
                  <a:cubicBezTo>
                    <a:pt x="1089149" y="1351929"/>
                    <a:pt x="1010458" y="1473531"/>
                    <a:pt x="1010458" y="1569203"/>
                  </a:cubicBezTo>
                  <a:cubicBezTo>
                    <a:pt x="1010458" y="1614804"/>
                    <a:pt x="1031919" y="1639840"/>
                    <a:pt x="1065899" y="1639840"/>
                  </a:cubicBezTo>
                  <a:cubicBezTo>
                    <a:pt x="1106139" y="1639840"/>
                    <a:pt x="1147272" y="1601392"/>
                    <a:pt x="1181252" y="1537909"/>
                  </a:cubicBezTo>
                  <a:moveTo>
                    <a:pt x="845923" y="1393059"/>
                  </a:moveTo>
                  <a:lnTo>
                    <a:pt x="894211" y="1393059"/>
                  </a:lnTo>
                  <a:lnTo>
                    <a:pt x="817309" y="1604075"/>
                  </a:lnTo>
                  <a:cubicBezTo>
                    <a:pt x="810155" y="1621957"/>
                    <a:pt x="819991" y="1639840"/>
                    <a:pt x="838770" y="1639840"/>
                  </a:cubicBezTo>
                  <a:cubicBezTo>
                    <a:pt x="893317" y="1639840"/>
                    <a:pt x="959488" y="1593345"/>
                    <a:pt x="983632" y="1527179"/>
                  </a:cubicBezTo>
                  <a:lnTo>
                    <a:pt x="970219" y="1527179"/>
                  </a:lnTo>
                  <a:cubicBezTo>
                    <a:pt x="950546" y="1554897"/>
                    <a:pt x="907624" y="1585298"/>
                    <a:pt x="875432" y="1591557"/>
                  </a:cubicBezTo>
                  <a:lnTo>
                    <a:pt x="946075" y="1393059"/>
                  </a:lnTo>
                  <a:lnTo>
                    <a:pt x="1018506" y="1393059"/>
                  </a:lnTo>
                  <a:lnTo>
                    <a:pt x="1027448" y="1362659"/>
                  </a:lnTo>
                  <a:lnTo>
                    <a:pt x="956805" y="1362659"/>
                  </a:lnTo>
                  <a:lnTo>
                    <a:pt x="983632" y="1286657"/>
                  </a:lnTo>
                  <a:lnTo>
                    <a:pt x="955911" y="1286657"/>
                  </a:lnTo>
                  <a:lnTo>
                    <a:pt x="905835" y="1362659"/>
                  </a:lnTo>
                  <a:lnTo>
                    <a:pt x="845923" y="1370706"/>
                  </a:lnTo>
                  <a:close/>
                  <a:moveTo>
                    <a:pt x="589285" y="1557580"/>
                  </a:moveTo>
                  <a:cubicBezTo>
                    <a:pt x="589285" y="1492308"/>
                    <a:pt x="661716" y="1403789"/>
                    <a:pt x="702850" y="1403789"/>
                  </a:cubicBezTo>
                  <a:cubicBezTo>
                    <a:pt x="711792" y="1403789"/>
                    <a:pt x="720734" y="1404683"/>
                    <a:pt x="727888" y="1407365"/>
                  </a:cubicBezTo>
                  <a:lnTo>
                    <a:pt x="685860" y="1520026"/>
                  </a:lnTo>
                  <a:cubicBezTo>
                    <a:pt x="661716" y="1549533"/>
                    <a:pt x="624159" y="1585298"/>
                    <a:pt x="606275" y="1585298"/>
                  </a:cubicBezTo>
                  <a:cubicBezTo>
                    <a:pt x="595544" y="1585298"/>
                    <a:pt x="589285" y="1577251"/>
                    <a:pt x="589285" y="1557580"/>
                  </a:cubicBezTo>
                  <a:moveTo>
                    <a:pt x="811943" y="1339411"/>
                  </a:moveTo>
                  <a:lnTo>
                    <a:pt x="789588" y="1337623"/>
                  </a:lnTo>
                  <a:lnTo>
                    <a:pt x="764550" y="1362659"/>
                  </a:lnTo>
                  <a:lnTo>
                    <a:pt x="760079" y="1362659"/>
                  </a:lnTo>
                  <a:cubicBezTo>
                    <a:pt x="653668" y="1362659"/>
                    <a:pt x="539209" y="1494990"/>
                    <a:pt x="539209" y="1599604"/>
                  </a:cubicBezTo>
                  <a:cubicBezTo>
                    <a:pt x="539209" y="1623746"/>
                    <a:pt x="552622" y="1639840"/>
                    <a:pt x="578554" y="1639840"/>
                  </a:cubicBezTo>
                  <a:cubicBezTo>
                    <a:pt x="609852" y="1639840"/>
                    <a:pt x="640255" y="1595133"/>
                    <a:pt x="675129" y="1547744"/>
                  </a:cubicBezTo>
                  <a:lnTo>
                    <a:pt x="673341" y="1564733"/>
                  </a:lnTo>
                  <a:cubicBezTo>
                    <a:pt x="668870" y="1613016"/>
                    <a:pt x="684071" y="1639840"/>
                    <a:pt x="709109" y="1639840"/>
                  </a:cubicBezTo>
                  <a:cubicBezTo>
                    <a:pt x="738618" y="1639840"/>
                    <a:pt x="765444" y="1593345"/>
                    <a:pt x="786011" y="1548638"/>
                  </a:cubicBezTo>
                  <a:lnTo>
                    <a:pt x="772598" y="1548638"/>
                  </a:lnTo>
                  <a:cubicBezTo>
                    <a:pt x="758291" y="1569203"/>
                    <a:pt x="744878" y="1581721"/>
                    <a:pt x="734147" y="1581721"/>
                  </a:cubicBezTo>
                  <a:cubicBezTo>
                    <a:pt x="723416" y="1581721"/>
                    <a:pt x="715369" y="1561156"/>
                    <a:pt x="734147" y="1518238"/>
                  </a:cubicBezTo>
                  <a:close/>
                  <a:moveTo>
                    <a:pt x="583920" y="1416307"/>
                  </a:moveTo>
                  <a:cubicBezTo>
                    <a:pt x="593756" y="1381436"/>
                    <a:pt x="588391" y="1351929"/>
                    <a:pt x="562459" y="1351929"/>
                  </a:cubicBezTo>
                  <a:cubicBezTo>
                    <a:pt x="529373" y="1351929"/>
                    <a:pt x="518642" y="1374282"/>
                    <a:pt x="486451" y="1444025"/>
                  </a:cubicBezTo>
                  <a:lnTo>
                    <a:pt x="486451" y="1404683"/>
                  </a:lnTo>
                  <a:cubicBezTo>
                    <a:pt x="486451" y="1376965"/>
                    <a:pt x="477509" y="1351929"/>
                    <a:pt x="451576" y="1351929"/>
                  </a:cubicBezTo>
                  <a:cubicBezTo>
                    <a:pt x="422067" y="1351929"/>
                    <a:pt x="395241" y="1398424"/>
                    <a:pt x="374674" y="1443131"/>
                  </a:cubicBezTo>
                  <a:lnTo>
                    <a:pt x="388087" y="1443131"/>
                  </a:lnTo>
                  <a:cubicBezTo>
                    <a:pt x="402395" y="1422566"/>
                    <a:pt x="415808" y="1410048"/>
                    <a:pt x="426539" y="1410048"/>
                  </a:cubicBezTo>
                  <a:cubicBezTo>
                    <a:pt x="439057" y="1410048"/>
                    <a:pt x="446211" y="1429719"/>
                    <a:pt x="426539" y="1473531"/>
                  </a:cubicBezTo>
                  <a:lnTo>
                    <a:pt x="368415" y="1601392"/>
                  </a:lnTo>
                  <a:cubicBezTo>
                    <a:pt x="357684" y="1625534"/>
                    <a:pt x="369309" y="1640734"/>
                    <a:pt x="392559" y="1640734"/>
                  </a:cubicBezTo>
                  <a:cubicBezTo>
                    <a:pt x="406866" y="1640734"/>
                    <a:pt x="413125" y="1637158"/>
                    <a:pt x="419385" y="1621957"/>
                  </a:cubicBezTo>
                  <a:lnTo>
                    <a:pt x="475720" y="1472637"/>
                  </a:lnTo>
                  <a:cubicBezTo>
                    <a:pt x="491816" y="1452966"/>
                    <a:pt x="506123" y="1435978"/>
                    <a:pt x="524007" y="1417201"/>
                  </a:cubicBezTo>
                  <a:lnTo>
                    <a:pt x="583920" y="1417201"/>
                  </a:lnTo>
                  <a:close/>
                  <a:moveTo>
                    <a:pt x="209245" y="1630004"/>
                  </a:moveTo>
                  <a:lnTo>
                    <a:pt x="214611" y="1613910"/>
                  </a:lnTo>
                  <a:cubicBezTo>
                    <a:pt x="143968" y="1600498"/>
                    <a:pt x="135026" y="1600498"/>
                    <a:pt x="163641" y="1523603"/>
                  </a:cubicBezTo>
                  <a:lnTo>
                    <a:pt x="190467" y="1451178"/>
                  </a:lnTo>
                  <a:lnTo>
                    <a:pt x="246802" y="1451178"/>
                  </a:lnTo>
                  <a:cubicBezTo>
                    <a:pt x="281676" y="1451178"/>
                    <a:pt x="282571" y="1466378"/>
                    <a:pt x="277205" y="1504826"/>
                  </a:cubicBezTo>
                  <a:lnTo>
                    <a:pt x="297772" y="1504826"/>
                  </a:lnTo>
                  <a:lnTo>
                    <a:pt x="344271" y="1376965"/>
                  </a:lnTo>
                  <a:lnTo>
                    <a:pt x="323704" y="1376965"/>
                  </a:lnTo>
                  <a:cubicBezTo>
                    <a:pt x="305820" y="1407365"/>
                    <a:pt x="292407" y="1430613"/>
                    <a:pt x="253956" y="1430613"/>
                  </a:cubicBezTo>
                  <a:lnTo>
                    <a:pt x="197621" y="1430613"/>
                  </a:lnTo>
                  <a:lnTo>
                    <a:pt x="236072" y="1325999"/>
                  </a:lnTo>
                  <a:cubicBezTo>
                    <a:pt x="249485" y="1288446"/>
                    <a:pt x="255744" y="1281293"/>
                    <a:pt x="304032" y="1281293"/>
                  </a:cubicBezTo>
                  <a:lnTo>
                    <a:pt x="316551" y="1281293"/>
                  </a:lnTo>
                  <a:cubicBezTo>
                    <a:pt x="365732" y="1281293"/>
                    <a:pt x="371992" y="1294705"/>
                    <a:pt x="371992" y="1346564"/>
                  </a:cubicBezTo>
                  <a:lnTo>
                    <a:pt x="391664" y="1346564"/>
                  </a:lnTo>
                  <a:lnTo>
                    <a:pt x="407760" y="1259833"/>
                  </a:lnTo>
                  <a:lnTo>
                    <a:pt x="135026" y="1259833"/>
                  </a:lnTo>
                  <a:lnTo>
                    <a:pt x="129661" y="1275928"/>
                  </a:lnTo>
                  <a:cubicBezTo>
                    <a:pt x="185996" y="1287552"/>
                    <a:pt x="191361" y="1292916"/>
                    <a:pt x="165429" y="1366235"/>
                  </a:cubicBezTo>
                  <a:lnTo>
                    <a:pt x="107305" y="1524497"/>
                  </a:lnTo>
                  <a:cubicBezTo>
                    <a:pt x="80479" y="1596922"/>
                    <a:pt x="69748" y="1603181"/>
                    <a:pt x="4471" y="1614804"/>
                  </a:cubicBezTo>
                  <a:lnTo>
                    <a:pt x="0" y="1630899"/>
                  </a:lnTo>
                  <a:lnTo>
                    <a:pt x="209245" y="1630899"/>
                  </a:lnTo>
                  <a:close/>
                  <a:moveTo>
                    <a:pt x="1562186" y="775213"/>
                  </a:moveTo>
                  <a:cubicBezTo>
                    <a:pt x="1581859" y="775213"/>
                    <a:pt x="1598849" y="790414"/>
                    <a:pt x="1589907" y="825285"/>
                  </a:cubicBezTo>
                  <a:lnTo>
                    <a:pt x="1499591" y="849426"/>
                  </a:lnTo>
                  <a:cubicBezTo>
                    <a:pt x="1513899" y="806508"/>
                    <a:pt x="1540725" y="775213"/>
                    <a:pt x="1562186" y="775213"/>
                  </a:cubicBezTo>
                  <a:moveTo>
                    <a:pt x="1612262" y="921851"/>
                  </a:moveTo>
                  <a:lnTo>
                    <a:pt x="1594378" y="921851"/>
                  </a:lnTo>
                  <a:cubicBezTo>
                    <a:pt x="1572022" y="948675"/>
                    <a:pt x="1546985" y="970134"/>
                    <a:pt x="1522841" y="970134"/>
                  </a:cubicBezTo>
                  <a:cubicBezTo>
                    <a:pt x="1497803" y="970134"/>
                    <a:pt x="1485284" y="954934"/>
                    <a:pt x="1485284" y="921851"/>
                  </a:cubicBezTo>
                  <a:cubicBezTo>
                    <a:pt x="1485284" y="908439"/>
                    <a:pt x="1487072" y="894133"/>
                    <a:pt x="1489755" y="881615"/>
                  </a:cubicBezTo>
                  <a:lnTo>
                    <a:pt x="1636406" y="833332"/>
                  </a:lnTo>
                  <a:cubicBezTo>
                    <a:pt x="1665020" y="765378"/>
                    <a:pt x="1630146" y="735871"/>
                    <a:pt x="1589907" y="735871"/>
                  </a:cubicBezTo>
                  <a:cubicBezTo>
                    <a:pt x="1520158" y="735871"/>
                    <a:pt x="1441468" y="857474"/>
                    <a:pt x="1441468" y="953146"/>
                  </a:cubicBezTo>
                  <a:cubicBezTo>
                    <a:pt x="1441468" y="998747"/>
                    <a:pt x="1462929" y="1023782"/>
                    <a:pt x="1496909" y="1023782"/>
                  </a:cubicBezTo>
                  <a:cubicBezTo>
                    <a:pt x="1537148" y="1024676"/>
                    <a:pt x="1578282" y="985335"/>
                    <a:pt x="1612262" y="921851"/>
                  </a:cubicBezTo>
                  <a:moveTo>
                    <a:pt x="1589012" y="703683"/>
                  </a:moveTo>
                  <a:lnTo>
                    <a:pt x="1672174" y="627681"/>
                  </a:lnTo>
                  <a:lnTo>
                    <a:pt x="1672174" y="616952"/>
                  </a:lnTo>
                  <a:lnTo>
                    <a:pt x="1616733" y="616952"/>
                  </a:lnTo>
                  <a:lnTo>
                    <a:pt x="1567551" y="704577"/>
                  </a:lnTo>
                  <a:lnTo>
                    <a:pt x="1589012" y="704577"/>
                  </a:lnTo>
                  <a:close/>
                  <a:moveTo>
                    <a:pt x="1276933" y="777002"/>
                  </a:moveTo>
                  <a:lnTo>
                    <a:pt x="1325220" y="777002"/>
                  </a:lnTo>
                  <a:lnTo>
                    <a:pt x="1248318" y="988017"/>
                  </a:lnTo>
                  <a:cubicBezTo>
                    <a:pt x="1241165" y="1005900"/>
                    <a:pt x="1251001" y="1023782"/>
                    <a:pt x="1269779" y="1023782"/>
                  </a:cubicBezTo>
                  <a:cubicBezTo>
                    <a:pt x="1324326" y="1023782"/>
                    <a:pt x="1389603" y="977287"/>
                    <a:pt x="1414641" y="911122"/>
                  </a:cubicBezTo>
                  <a:lnTo>
                    <a:pt x="1401228" y="911122"/>
                  </a:lnTo>
                  <a:cubicBezTo>
                    <a:pt x="1381556" y="938840"/>
                    <a:pt x="1338633" y="969240"/>
                    <a:pt x="1306442" y="975499"/>
                  </a:cubicBezTo>
                  <a:lnTo>
                    <a:pt x="1377085" y="777002"/>
                  </a:lnTo>
                  <a:lnTo>
                    <a:pt x="1449516" y="777002"/>
                  </a:lnTo>
                  <a:lnTo>
                    <a:pt x="1458458" y="746601"/>
                  </a:lnTo>
                  <a:lnTo>
                    <a:pt x="1387815" y="746601"/>
                  </a:lnTo>
                  <a:lnTo>
                    <a:pt x="1414641" y="670600"/>
                  </a:lnTo>
                  <a:lnTo>
                    <a:pt x="1386921" y="670600"/>
                  </a:lnTo>
                  <a:lnTo>
                    <a:pt x="1336845" y="746601"/>
                  </a:lnTo>
                  <a:lnTo>
                    <a:pt x="1276933" y="755542"/>
                  </a:lnTo>
                  <a:close/>
                  <a:moveTo>
                    <a:pt x="1226857" y="767166"/>
                  </a:moveTo>
                  <a:cubicBezTo>
                    <a:pt x="1233117" y="747495"/>
                    <a:pt x="1219703" y="736766"/>
                    <a:pt x="1208973" y="736766"/>
                  </a:cubicBezTo>
                  <a:cubicBezTo>
                    <a:pt x="1166945" y="736766"/>
                    <a:pt x="1115975" y="775213"/>
                    <a:pt x="1096302" y="827967"/>
                  </a:cubicBezTo>
                  <a:lnTo>
                    <a:pt x="1109716" y="827967"/>
                  </a:lnTo>
                  <a:cubicBezTo>
                    <a:pt x="1123129" y="808296"/>
                    <a:pt x="1146378" y="786837"/>
                    <a:pt x="1168733" y="783261"/>
                  </a:cubicBezTo>
                  <a:lnTo>
                    <a:pt x="1087360" y="994276"/>
                  </a:lnTo>
                  <a:cubicBezTo>
                    <a:pt x="1080207" y="1013947"/>
                    <a:pt x="1094514" y="1024676"/>
                    <a:pt x="1105244" y="1024676"/>
                  </a:cubicBezTo>
                  <a:cubicBezTo>
                    <a:pt x="1145484" y="1024676"/>
                    <a:pt x="1192877" y="986229"/>
                    <a:pt x="1212550" y="933475"/>
                  </a:cubicBezTo>
                  <a:lnTo>
                    <a:pt x="1199137" y="933475"/>
                  </a:lnTo>
                  <a:cubicBezTo>
                    <a:pt x="1185723" y="953146"/>
                    <a:pt x="1162474" y="974605"/>
                    <a:pt x="1140119" y="978182"/>
                  </a:cubicBezTo>
                  <a:close/>
                  <a:moveTo>
                    <a:pt x="1234905" y="683118"/>
                  </a:moveTo>
                  <a:cubicBezTo>
                    <a:pt x="1252789" y="683118"/>
                    <a:pt x="1267991" y="667917"/>
                    <a:pt x="1267991" y="650035"/>
                  </a:cubicBezTo>
                  <a:cubicBezTo>
                    <a:pt x="1267991" y="632152"/>
                    <a:pt x="1252789" y="616952"/>
                    <a:pt x="1234905" y="616952"/>
                  </a:cubicBezTo>
                  <a:cubicBezTo>
                    <a:pt x="1223280" y="616952"/>
                    <a:pt x="1212550" y="623211"/>
                    <a:pt x="1206290" y="633046"/>
                  </a:cubicBezTo>
                  <a:cubicBezTo>
                    <a:pt x="1200031" y="642882"/>
                    <a:pt x="1200031" y="656294"/>
                    <a:pt x="1206290" y="667023"/>
                  </a:cubicBezTo>
                  <a:cubicBezTo>
                    <a:pt x="1212550" y="676859"/>
                    <a:pt x="1223280" y="684012"/>
                    <a:pt x="1234905" y="683118"/>
                  </a:cubicBezTo>
                  <a:moveTo>
                    <a:pt x="975584" y="978182"/>
                  </a:moveTo>
                  <a:lnTo>
                    <a:pt x="1109716" y="622317"/>
                  </a:lnTo>
                  <a:lnTo>
                    <a:pt x="1105244" y="616058"/>
                  </a:lnTo>
                  <a:lnTo>
                    <a:pt x="1012247" y="626787"/>
                  </a:lnTo>
                  <a:lnTo>
                    <a:pt x="1012247" y="637517"/>
                  </a:lnTo>
                  <a:lnTo>
                    <a:pt x="1030131" y="650929"/>
                  </a:lnTo>
                  <a:cubicBezTo>
                    <a:pt x="1046227" y="663447"/>
                    <a:pt x="1040861" y="675070"/>
                    <a:pt x="1026554" y="715306"/>
                  </a:cubicBezTo>
                  <a:lnTo>
                    <a:pt x="924614" y="987123"/>
                  </a:lnTo>
                  <a:cubicBezTo>
                    <a:pt x="915672" y="1003217"/>
                    <a:pt x="927297" y="1022888"/>
                    <a:pt x="946075" y="1022888"/>
                  </a:cubicBezTo>
                  <a:cubicBezTo>
                    <a:pt x="988103" y="1022888"/>
                    <a:pt x="1033708" y="984440"/>
                    <a:pt x="1053380" y="931687"/>
                  </a:cubicBezTo>
                  <a:lnTo>
                    <a:pt x="1039967" y="931687"/>
                  </a:lnTo>
                  <a:cubicBezTo>
                    <a:pt x="1025660" y="952252"/>
                    <a:pt x="997045" y="973711"/>
                    <a:pt x="975584" y="978182"/>
                  </a:cubicBezTo>
                  <a:moveTo>
                    <a:pt x="701955" y="941522"/>
                  </a:moveTo>
                  <a:cubicBezTo>
                    <a:pt x="701955" y="876250"/>
                    <a:pt x="774387" y="787731"/>
                    <a:pt x="815520" y="787731"/>
                  </a:cubicBezTo>
                  <a:cubicBezTo>
                    <a:pt x="824462" y="787731"/>
                    <a:pt x="832510" y="788625"/>
                    <a:pt x="840558" y="791308"/>
                  </a:cubicBezTo>
                  <a:lnTo>
                    <a:pt x="797636" y="903968"/>
                  </a:lnTo>
                  <a:cubicBezTo>
                    <a:pt x="773492" y="933475"/>
                    <a:pt x="735935" y="969240"/>
                    <a:pt x="718051" y="969240"/>
                  </a:cubicBezTo>
                  <a:cubicBezTo>
                    <a:pt x="708215" y="970134"/>
                    <a:pt x="701955" y="961193"/>
                    <a:pt x="701955" y="941522"/>
                  </a:cubicBezTo>
                  <a:moveTo>
                    <a:pt x="924614" y="724248"/>
                  </a:moveTo>
                  <a:lnTo>
                    <a:pt x="902259" y="722459"/>
                  </a:lnTo>
                  <a:lnTo>
                    <a:pt x="877221" y="747495"/>
                  </a:lnTo>
                  <a:lnTo>
                    <a:pt x="872750" y="747495"/>
                  </a:lnTo>
                  <a:cubicBezTo>
                    <a:pt x="766339" y="747495"/>
                    <a:pt x="651880" y="879827"/>
                    <a:pt x="651880" y="984440"/>
                  </a:cubicBezTo>
                  <a:cubicBezTo>
                    <a:pt x="651880" y="1008582"/>
                    <a:pt x="665293" y="1024676"/>
                    <a:pt x="691225" y="1024676"/>
                  </a:cubicBezTo>
                  <a:cubicBezTo>
                    <a:pt x="722522" y="1024676"/>
                    <a:pt x="752925" y="979970"/>
                    <a:pt x="787800" y="932581"/>
                  </a:cubicBezTo>
                  <a:lnTo>
                    <a:pt x="786011" y="949569"/>
                  </a:lnTo>
                  <a:cubicBezTo>
                    <a:pt x="781540" y="997852"/>
                    <a:pt x="796742" y="1024676"/>
                    <a:pt x="821780" y="1024676"/>
                  </a:cubicBezTo>
                  <a:cubicBezTo>
                    <a:pt x="851289" y="1024676"/>
                    <a:pt x="878115" y="978182"/>
                    <a:pt x="898682" y="933475"/>
                  </a:cubicBezTo>
                  <a:lnTo>
                    <a:pt x="885269" y="933475"/>
                  </a:lnTo>
                  <a:cubicBezTo>
                    <a:pt x="870961" y="954040"/>
                    <a:pt x="857548" y="966558"/>
                    <a:pt x="846818" y="966558"/>
                  </a:cubicBezTo>
                  <a:cubicBezTo>
                    <a:pt x="836087" y="966558"/>
                    <a:pt x="828039" y="945993"/>
                    <a:pt x="846818" y="903968"/>
                  </a:cubicBezTo>
                  <a:close/>
                  <a:moveTo>
                    <a:pt x="406866" y="1075642"/>
                  </a:moveTo>
                  <a:cubicBezTo>
                    <a:pt x="406866" y="1047924"/>
                    <a:pt x="433692" y="1030041"/>
                    <a:pt x="472143" y="1014841"/>
                  </a:cubicBezTo>
                  <a:cubicBezTo>
                    <a:pt x="484662" y="1021100"/>
                    <a:pt x="504335" y="1028253"/>
                    <a:pt x="529373" y="1036300"/>
                  </a:cubicBezTo>
                  <a:cubicBezTo>
                    <a:pt x="569612" y="1049712"/>
                    <a:pt x="584814" y="1055077"/>
                    <a:pt x="584814" y="1066701"/>
                  </a:cubicBezTo>
                  <a:cubicBezTo>
                    <a:pt x="584814" y="1092631"/>
                    <a:pt x="548151" y="1112301"/>
                    <a:pt x="481085" y="1112301"/>
                  </a:cubicBezTo>
                  <a:cubicBezTo>
                    <a:pt x="431010" y="1113196"/>
                    <a:pt x="406866" y="1102466"/>
                    <a:pt x="406866" y="1075642"/>
                  </a:cubicBezTo>
                  <a:moveTo>
                    <a:pt x="516854" y="904863"/>
                  </a:moveTo>
                  <a:cubicBezTo>
                    <a:pt x="498970" y="904863"/>
                    <a:pt x="492710" y="889662"/>
                    <a:pt x="492710" y="872674"/>
                  </a:cubicBezTo>
                  <a:cubicBezTo>
                    <a:pt x="492710" y="819920"/>
                    <a:pt x="517748" y="756437"/>
                    <a:pt x="557988" y="756437"/>
                  </a:cubicBezTo>
                  <a:cubicBezTo>
                    <a:pt x="575872" y="756437"/>
                    <a:pt x="582131" y="771637"/>
                    <a:pt x="582131" y="788625"/>
                  </a:cubicBezTo>
                  <a:cubicBezTo>
                    <a:pt x="582131" y="840485"/>
                    <a:pt x="556199" y="904863"/>
                    <a:pt x="516854" y="904863"/>
                  </a:cubicBezTo>
                  <a:moveTo>
                    <a:pt x="631313" y="1049712"/>
                  </a:moveTo>
                  <a:cubicBezTo>
                    <a:pt x="631313" y="1015735"/>
                    <a:pt x="600910" y="1003217"/>
                    <a:pt x="551728" y="988911"/>
                  </a:cubicBezTo>
                  <a:cubicBezTo>
                    <a:pt x="509700" y="976393"/>
                    <a:pt x="490027" y="972817"/>
                    <a:pt x="490027" y="958511"/>
                  </a:cubicBezTo>
                  <a:cubicBezTo>
                    <a:pt x="490027" y="947781"/>
                    <a:pt x="498970" y="934369"/>
                    <a:pt x="516854" y="924534"/>
                  </a:cubicBezTo>
                  <a:cubicBezTo>
                    <a:pt x="586602" y="920957"/>
                    <a:pt x="630419" y="858368"/>
                    <a:pt x="630419" y="802931"/>
                  </a:cubicBezTo>
                  <a:cubicBezTo>
                    <a:pt x="630419" y="793096"/>
                    <a:pt x="628630" y="784155"/>
                    <a:pt x="625948" y="776107"/>
                  </a:cubicBezTo>
                  <a:lnTo>
                    <a:pt x="673341" y="776107"/>
                  </a:lnTo>
                  <a:lnTo>
                    <a:pt x="682283" y="745707"/>
                  </a:lnTo>
                  <a:lnTo>
                    <a:pt x="601804" y="745707"/>
                  </a:lnTo>
                  <a:cubicBezTo>
                    <a:pt x="591073" y="738554"/>
                    <a:pt x="577660" y="734977"/>
                    <a:pt x="562459" y="734977"/>
                  </a:cubicBezTo>
                  <a:cubicBezTo>
                    <a:pt x="489133" y="734977"/>
                    <a:pt x="441740" y="799355"/>
                    <a:pt x="441740" y="856579"/>
                  </a:cubicBezTo>
                  <a:cubicBezTo>
                    <a:pt x="441740" y="893239"/>
                    <a:pt x="463201" y="918275"/>
                    <a:pt x="497181" y="922745"/>
                  </a:cubicBezTo>
                  <a:cubicBezTo>
                    <a:pt x="463201" y="938840"/>
                    <a:pt x="443529" y="955828"/>
                    <a:pt x="443529" y="977287"/>
                  </a:cubicBezTo>
                  <a:cubicBezTo>
                    <a:pt x="443529" y="989805"/>
                    <a:pt x="448000" y="998747"/>
                    <a:pt x="458730" y="1006794"/>
                  </a:cubicBezTo>
                  <a:cubicBezTo>
                    <a:pt x="380040" y="1030041"/>
                    <a:pt x="347848" y="1059548"/>
                    <a:pt x="347848" y="1093525"/>
                  </a:cubicBezTo>
                  <a:cubicBezTo>
                    <a:pt x="347848" y="1130184"/>
                    <a:pt x="396135" y="1145384"/>
                    <a:pt x="453365" y="1145384"/>
                  </a:cubicBezTo>
                  <a:cubicBezTo>
                    <a:pt x="549940" y="1146279"/>
                    <a:pt x="631313" y="1093525"/>
                    <a:pt x="631313" y="1049712"/>
                  </a:cubicBezTo>
                  <a:moveTo>
                    <a:pt x="266475" y="835120"/>
                  </a:moveTo>
                  <a:cubicBezTo>
                    <a:pt x="301349" y="835120"/>
                    <a:pt x="302243" y="850321"/>
                    <a:pt x="296878" y="888768"/>
                  </a:cubicBezTo>
                  <a:lnTo>
                    <a:pt x="317445" y="888768"/>
                  </a:lnTo>
                  <a:lnTo>
                    <a:pt x="363944" y="760907"/>
                  </a:lnTo>
                  <a:lnTo>
                    <a:pt x="343377" y="760907"/>
                  </a:lnTo>
                  <a:cubicBezTo>
                    <a:pt x="325493" y="791308"/>
                    <a:pt x="312080" y="814555"/>
                    <a:pt x="273628" y="814555"/>
                  </a:cubicBezTo>
                  <a:lnTo>
                    <a:pt x="195832" y="814555"/>
                  </a:lnTo>
                  <a:lnTo>
                    <a:pt x="234283" y="709942"/>
                  </a:lnTo>
                  <a:cubicBezTo>
                    <a:pt x="247696" y="672388"/>
                    <a:pt x="254850" y="665235"/>
                    <a:pt x="302243" y="665235"/>
                  </a:cubicBezTo>
                  <a:lnTo>
                    <a:pt x="336223" y="665235"/>
                  </a:lnTo>
                  <a:cubicBezTo>
                    <a:pt x="385405" y="665235"/>
                    <a:pt x="391664" y="678647"/>
                    <a:pt x="391664" y="730507"/>
                  </a:cubicBezTo>
                  <a:lnTo>
                    <a:pt x="411337" y="730507"/>
                  </a:lnTo>
                  <a:lnTo>
                    <a:pt x="427433" y="643776"/>
                  </a:lnTo>
                  <a:lnTo>
                    <a:pt x="135026" y="643776"/>
                  </a:lnTo>
                  <a:lnTo>
                    <a:pt x="129661" y="659870"/>
                  </a:lnTo>
                  <a:cubicBezTo>
                    <a:pt x="185996" y="671494"/>
                    <a:pt x="191361" y="676859"/>
                    <a:pt x="165429" y="750178"/>
                  </a:cubicBezTo>
                  <a:lnTo>
                    <a:pt x="107305" y="908439"/>
                  </a:lnTo>
                  <a:cubicBezTo>
                    <a:pt x="80479" y="980864"/>
                    <a:pt x="69748" y="987123"/>
                    <a:pt x="4471" y="998747"/>
                  </a:cubicBezTo>
                  <a:lnTo>
                    <a:pt x="0" y="1014841"/>
                  </a:lnTo>
                  <a:lnTo>
                    <a:pt x="325493" y="1014841"/>
                  </a:lnTo>
                  <a:lnTo>
                    <a:pt x="383616" y="922745"/>
                  </a:lnTo>
                  <a:lnTo>
                    <a:pt x="361261" y="922745"/>
                  </a:lnTo>
                  <a:cubicBezTo>
                    <a:pt x="323704" y="960299"/>
                    <a:pt x="285253" y="993382"/>
                    <a:pt x="212822" y="993382"/>
                  </a:cubicBezTo>
                  <a:cubicBezTo>
                    <a:pt x="126084" y="993382"/>
                    <a:pt x="134132" y="988911"/>
                    <a:pt x="162746" y="908439"/>
                  </a:cubicBezTo>
                  <a:lnTo>
                    <a:pt x="189573" y="836014"/>
                  </a:lnTo>
                  <a:lnTo>
                    <a:pt x="266475" y="836014"/>
                  </a:lnTo>
                  <a:close/>
                  <a:moveTo>
                    <a:pt x="308503" y="616952"/>
                  </a:moveTo>
                  <a:lnTo>
                    <a:pt x="391664" y="556151"/>
                  </a:lnTo>
                  <a:lnTo>
                    <a:pt x="391664" y="545421"/>
                  </a:lnTo>
                  <a:lnTo>
                    <a:pt x="336223" y="545421"/>
                  </a:lnTo>
                  <a:lnTo>
                    <a:pt x="287042" y="616952"/>
                  </a:lnTo>
                  <a:close/>
                  <a:moveTo>
                    <a:pt x="1551456" y="160050"/>
                  </a:moveTo>
                  <a:cubicBezTo>
                    <a:pt x="1571128" y="160050"/>
                    <a:pt x="1588118" y="175250"/>
                    <a:pt x="1579176" y="210121"/>
                  </a:cubicBezTo>
                  <a:lnTo>
                    <a:pt x="1488861" y="234263"/>
                  </a:lnTo>
                  <a:cubicBezTo>
                    <a:pt x="1503168" y="190450"/>
                    <a:pt x="1529995" y="160050"/>
                    <a:pt x="1551456" y="160050"/>
                  </a:cubicBezTo>
                  <a:moveTo>
                    <a:pt x="1601531" y="306688"/>
                  </a:moveTo>
                  <a:lnTo>
                    <a:pt x="1583647" y="306688"/>
                  </a:lnTo>
                  <a:cubicBezTo>
                    <a:pt x="1561292" y="333512"/>
                    <a:pt x="1536254" y="354971"/>
                    <a:pt x="1512110" y="354971"/>
                  </a:cubicBezTo>
                  <a:cubicBezTo>
                    <a:pt x="1487072" y="354971"/>
                    <a:pt x="1474554" y="339771"/>
                    <a:pt x="1474554" y="306688"/>
                  </a:cubicBezTo>
                  <a:cubicBezTo>
                    <a:pt x="1474554" y="293276"/>
                    <a:pt x="1476342" y="278970"/>
                    <a:pt x="1479025" y="266452"/>
                  </a:cubicBezTo>
                  <a:lnTo>
                    <a:pt x="1625675" y="218168"/>
                  </a:lnTo>
                  <a:cubicBezTo>
                    <a:pt x="1654290" y="150214"/>
                    <a:pt x="1619416" y="120708"/>
                    <a:pt x="1579176" y="120708"/>
                  </a:cubicBezTo>
                  <a:cubicBezTo>
                    <a:pt x="1509428" y="120708"/>
                    <a:pt x="1430737" y="242310"/>
                    <a:pt x="1430737" y="337982"/>
                  </a:cubicBezTo>
                  <a:cubicBezTo>
                    <a:pt x="1430737" y="383583"/>
                    <a:pt x="1452198" y="408619"/>
                    <a:pt x="1486178" y="408619"/>
                  </a:cubicBezTo>
                  <a:cubicBezTo>
                    <a:pt x="1526418" y="408619"/>
                    <a:pt x="1567551" y="370171"/>
                    <a:pt x="1601531" y="306688"/>
                  </a:cubicBezTo>
                  <a:moveTo>
                    <a:pt x="1578282" y="88519"/>
                  </a:moveTo>
                  <a:lnTo>
                    <a:pt x="1661444" y="12518"/>
                  </a:lnTo>
                  <a:lnTo>
                    <a:pt x="1661444" y="1788"/>
                  </a:lnTo>
                  <a:lnTo>
                    <a:pt x="1606002" y="1788"/>
                  </a:lnTo>
                  <a:lnTo>
                    <a:pt x="1556821" y="89413"/>
                  </a:lnTo>
                  <a:lnTo>
                    <a:pt x="1578282" y="89413"/>
                  </a:lnTo>
                  <a:close/>
                  <a:moveTo>
                    <a:pt x="1266202" y="160944"/>
                  </a:moveTo>
                  <a:lnTo>
                    <a:pt x="1315384" y="160944"/>
                  </a:lnTo>
                  <a:lnTo>
                    <a:pt x="1238482" y="371959"/>
                  </a:lnTo>
                  <a:cubicBezTo>
                    <a:pt x="1231328" y="389842"/>
                    <a:pt x="1241165" y="407725"/>
                    <a:pt x="1259943" y="407725"/>
                  </a:cubicBezTo>
                  <a:cubicBezTo>
                    <a:pt x="1314490" y="407725"/>
                    <a:pt x="1380661" y="361230"/>
                    <a:pt x="1404805" y="295064"/>
                  </a:cubicBezTo>
                  <a:lnTo>
                    <a:pt x="1391392" y="295064"/>
                  </a:lnTo>
                  <a:cubicBezTo>
                    <a:pt x="1371719" y="322782"/>
                    <a:pt x="1328797" y="353183"/>
                    <a:pt x="1296606" y="359441"/>
                  </a:cubicBezTo>
                  <a:lnTo>
                    <a:pt x="1367248" y="160944"/>
                  </a:lnTo>
                  <a:lnTo>
                    <a:pt x="1439679" y="160944"/>
                  </a:lnTo>
                  <a:lnTo>
                    <a:pt x="1448621" y="130543"/>
                  </a:lnTo>
                  <a:lnTo>
                    <a:pt x="1377979" y="130543"/>
                  </a:lnTo>
                  <a:lnTo>
                    <a:pt x="1404805" y="54542"/>
                  </a:lnTo>
                  <a:lnTo>
                    <a:pt x="1377085" y="54542"/>
                  </a:lnTo>
                  <a:lnTo>
                    <a:pt x="1327009" y="130543"/>
                  </a:lnTo>
                  <a:lnTo>
                    <a:pt x="1267097" y="138591"/>
                  </a:lnTo>
                  <a:lnTo>
                    <a:pt x="1267097" y="160944"/>
                  </a:lnTo>
                  <a:close/>
                  <a:moveTo>
                    <a:pt x="1241165" y="185086"/>
                  </a:moveTo>
                  <a:cubicBezTo>
                    <a:pt x="1251001" y="150214"/>
                    <a:pt x="1245636" y="120708"/>
                    <a:pt x="1219703" y="120708"/>
                  </a:cubicBezTo>
                  <a:cubicBezTo>
                    <a:pt x="1186618" y="120708"/>
                    <a:pt x="1175887" y="143061"/>
                    <a:pt x="1143696" y="212804"/>
                  </a:cubicBezTo>
                  <a:lnTo>
                    <a:pt x="1143696" y="173462"/>
                  </a:lnTo>
                  <a:cubicBezTo>
                    <a:pt x="1143696" y="145744"/>
                    <a:pt x="1134753" y="120708"/>
                    <a:pt x="1109716" y="120708"/>
                  </a:cubicBezTo>
                  <a:cubicBezTo>
                    <a:pt x="1080207" y="120708"/>
                    <a:pt x="1053380" y="167203"/>
                    <a:pt x="1031919" y="211910"/>
                  </a:cubicBezTo>
                  <a:lnTo>
                    <a:pt x="1045332" y="211910"/>
                  </a:lnTo>
                  <a:cubicBezTo>
                    <a:pt x="1059640" y="191344"/>
                    <a:pt x="1073053" y="178827"/>
                    <a:pt x="1083783" y="178827"/>
                  </a:cubicBezTo>
                  <a:cubicBezTo>
                    <a:pt x="1096302" y="178827"/>
                    <a:pt x="1103456" y="198498"/>
                    <a:pt x="1083783" y="242310"/>
                  </a:cubicBezTo>
                  <a:lnTo>
                    <a:pt x="1026554" y="369277"/>
                  </a:lnTo>
                  <a:cubicBezTo>
                    <a:pt x="1015823" y="393419"/>
                    <a:pt x="1027448" y="408619"/>
                    <a:pt x="1050698" y="408619"/>
                  </a:cubicBezTo>
                  <a:cubicBezTo>
                    <a:pt x="1065005" y="408619"/>
                    <a:pt x="1071264" y="405042"/>
                    <a:pt x="1077524" y="389842"/>
                  </a:cubicBezTo>
                  <a:lnTo>
                    <a:pt x="1133859" y="241416"/>
                  </a:lnTo>
                  <a:cubicBezTo>
                    <a:pt x="1149955" y="221745"/>
                    <a:pt x="1164262" y="204756"/>
                    <a:pt x="1182147" y="185980"/>
                  </a:cubicBezTo>
                  <a:lnTo>
                    <a:pt x="1241165" y="185980"/>
                  </a:lnTo>
                  <a:close/>
                  <a:moveTo>
                    <a:pt x="929085" y="160050"/>
                  </a:moveTo>
                  <a:cubicBezTo>
                    <a:pt x="948758" y="160050"/>
                    <a:pt x="965748" y="175250"/>
                    <a:pt x="956805" y="210121"/>
                  </a:cubicBezTo>
                  <a:lnTo>
                    <a:pt x="866490" y="234263"/>
                  </a:lnTo>
                  <a:cubicBezTo>
                    <a:pt x="880798" y="190450"/>
                    <a:pt x="907624" y="160050"/>
                    <a:pt x="929085" y="160050"/>
                  </a:cubicBezTo>
                  <a:moveTo>
                    <a:pt x="979161" y="306688"/>
                  </a:moveTo>
                  <a:lnTo>
                    <a:pt x="961277" y="306688"/>
                  </a:lnTo>
                  <a:cubicBezTo>
                    <a:pt x="938921" y="333512"/>
                    <a:pt x="913883" y="354971"/>
                    <a:pt x="889740" y="354971"/>
                  </a:cubicBezTo>
                  <a:cubicBezTo>
                    <a:pt x="864702" y="354971"/>
                    <a:pt x="852183" y="339771"/>
                    <a:pt x="852183" y="306688"/>
                  </a:cubicBezTo>
                  <a:cubicBezTo>
                    <a:pt x="852183" y="293276"/>
                    <a:pt x="853971" y="278970"/>
                    <a:pt x="856654" y="266452"/>
                  </a:cubicBezTo>
                  <a:lnTo>
                    <a:pt x="1003304" y="218168"/>
                  </a:lnTo>
                  <a:cubicBezTo>
                    <a:pt x="1031919" y="150214"/>
                    <a:pt x="997939" y="120708"/>
                    <a:pt x="956805" y="120708"/>
                  </a:cubicBezTo>
                  <a:cubicBezTo>
                    <a:pt x="887057" y="120708"/>
                    <a:pt x="808367" y="242310"/>
                    <a:pt x="808367" y="337982"/>
                  </a:cubicBezTo>
                  <a:cubicBezTo>
                    <a:pt x="808367" y="383583"/>
                    <a:pt x="829828" y="408619"/>
                    <a:pt x="863808" y="408619"/>
                  </a:cubicBezTo>
                  <a:cubicBezTo>
                    <a:pt x="904047" y="408619"/>
                    <a:pt x="945181" y="370171"/>
                    <a:pt x="979161" y="306688"/>
                  </a:cubicBezTo>
                  <a:moveTo>
                    <a:pt x="637572" y="365700"/>
                  </a:moveTo>
                  <a:cubicBezTo>
                    <a:pt x="623265" y="365700"/>
                    <a:pt x="602698" y="352288"/>
                    <a:pt x="602698" y="340665"/>
                  </a:cubicBezTo>
                  <a:cubicBezTo>
                    <a:pt x="602698" y="337088"/>
                    <a:pt x="608958" y="320100"/>
                    <a:pt x="617005" y="299535"/>
                  </a:cubicBezTo>
                  <a:lnTo>
                    <a:pt x="640255" y="236945"/>
                  </a:lnTo>
                  <a:cubicBezTo>
                    <a:pt x="665293" y="206545"/>
                    <a:pt x="704638" y="173462"/>
                    <a:pt x="726993" y="173462"/>
                  </a:cubicBezTo>
                  <a:cubicBezTo>
                    <a:pt x="740406" y="173462"/>
                    <a:pt x="750243" y="182403"/>
                    <a:pt x="750243" y="201180"/>
                  </a:cubicBezTo>
                  <a:cubicBezTo>
                    <a:pt x="749349" y="260193"/>
                    <a:pt x="695696" y="365700"/>
                    <a:pt x="637572" y="365700"/>
                  </a:cubicBezTo>
                  <a:moveTo>
                    <a:pt x="800319" y="178827"/>
                  </a:moveTo>
                  <a:cubicBezTo>
                    <a:pt x="800319" y="135908"/>
                    <a:pt x="789588" y="119814"/>
                    <a:pt x="759185" y="119814"/>
                  </a:cubicBezTo>
                  <a:cubicBezTo>
                    <a:pt x="721628" y="119814"/>
                    <a:pt x="686754" y="160050"/>
                    <a:pt x="650985" y="208333"/>
                  </a:cubicBezTo>
                  <a:lnTo>
                    <a:pt x="726099" y="6259"/>
                  </a:lnTo>
                  <a:lnTo>
                    <a:pt x="721628" y="0"/>
                  </a:lnTo>
                  <a:lnTo>
                    <a:pt x="628630" y="10730"/>
                  </a:lnTo>
                  <a:lnTo>
                    <a:pt x="628630" y="21459"/>
                  </a:lnTo>
                  <a:lnTo>
                    <a:pt x="646514" y="34871"/>
                  </a:lnTo>
                  <a:cubicBezTo>
                    <a:pt x="662610" y="47389"/>
                    <a:pt x="657245" y="59907"/>
                    <a:pt x="642938" y="99249"/>
                  </a:cubicBezTo>
                  <a:lnTo>
                    <a:pt x="561564" y="312947"/>
                  </a:lnTo>
                  <a:cubicBezTo>
                    <a:pt x="554411" y="330829"/>
                    <a:pt x="546363" y="352288"/>
                    <a:pt x="546363" y="357653"/>
                  </a:cubicBezTo>
                  <a:cubicBezTo>
                    <a:pt x="546363" y="382689"/>
                    <a:pt x="580343" y="406831"/>
                    <a:pt x="611640" y="406831"/>
                  </a:cubicBezTo>
                  <a:cubicBezTo>
                    <a:pt x="682283" y="408619"/>
                    <a:pt x="800319" y="278970"/>
                    <a:pt x="800319" y="178827"/>
                  </a:cubicBezTo>
                  <a:moveTo>
                    <a:pt x="525796" y="151108"/>
                  </a:moveTo>
                  <a:cubicBezTo>
                    <a:pt x="531161" y="131438"/>
                    <a:pt x="518642" y="120708"/>
                    <a:pt x="507912" y="120708"/>
                  </a:cubicBezTo>
                  <a:cubicBezTo>
                    <a:pt x="465884" y="120708"/>
                    <a:pt x="414914" y="159156"/>
                    <a:pt x="395241" y="211910"/>
                  </a:cubicBezTo>
                  <a:lnTo>
                    <a:pt x="408654" y="211910"/>
                  </a:lnTo>
                  <a:cubicBezTo>
                    <a:pt x="422067" y="192239"/>
                    <a:pt x="445317" y="170779"/>
                    <a:pt x="467672" y="167203"/>
                  </a:cubicBezTo>
                  <a:lnTo>
                    <a:pt x="386299" y="378218"/>
                  </a:lnTo>
                  <a:cubicBezTo>
                    <a:pt x="379145" y="397889"/>
                    <a:pt x="393453" y="408619"/>
                    <a:pt x="404183" y="408619"/>
                  </a:cubicBezTo>
                  <a:cubicBezTo>
                    <a:pt x="444423" y="408619"/>
                    <a:pt x="491816" y="370171"/>
                    <a:pt x="511489" y="317417"/>
                  </a:cubicBezTo>
                  <a:lnTo>
                    <a:pt x="498075" y="317417"/>
                  </a:lnTo>
                  <a:cubicBezTo>
                    <a:pt x="484662" y="337088"/>
                    <a:pt x="461413" y="358547"/>
                    <a:pt x="439057" y="362124"/>
                  </a:cubicBezTo>
                  <a:close/>
                  <a:moveTo>
                    <a:pt x="534738" y="67060"/>
                  </a:moveTo>
                  <a:cubicBezTo>
                    <a:pt x="552622" y="67060"/>
                    <a:pt x="567824" y="51860"/>
                    <a:pt x="567824" y="33977"/>
                  </a:cubicBezTo>
                  <a:cubicBezTo>
                    <a:pt x="567824" y="16094"/>
                    <a:pt x="552622" y="894"/>
                    <a:pt x="534738" y="894"/>
                  </a:cubicBezTo>
                  <a:cubicBezTo>
                    <a:pt x="523113" y="894"/>
                    <a:pt x="512383" y="7153"/>
                    <a:pt x="506123" y="16989"/>
                  </a:cubicBezTo>
                  <a:cubicBezTo>
                    <a:pt x="499864" y="26824"/>
                    <a:pt x="499864" y="40236"/>
                    <a:pt x="506123" y="50966"/>
                  </a:cubicBezTo>
                  <a:cubicBezTo>
                    <a:pt x="512383" y="60801"/>
                    <a:pt x="523113" y="67954"/>
                    <a:pt x="534738" y="67060"/>
                  </a:cubicBezTo>
                  <a:moveTo>
                    <a:pt x="328175" y="26824"/>
                  </a:moveTo>
                  <a:lnTo>
                    <a:pt x="135026" y="26824"/>
                  </a:lnTo>
                  <a:lnTo>
                    <a:pt x="129661" y="42918"/>
                  </a:lnTo>
                  <a:cubicBezTo>
                    <a:pt x="185996" y="54542"/>
                    <a:pt x="191361" y="59907"/>
                    <a:pt x="165429" y="133226"/>
                  </a:cubicBezTo>
                  <a:lnTo>
                    <a:pt x="107305" y="291487"/>
                  </a:lnTo>
                  <a:cubicBezTo>
                    <a:pt x="80479" y="363912"/>
                    <a:pt x="69748" y="370171"/>
                    <a:pt x="4471" y="381795"/>
                  </a:cubicBezTo>
                  <a:lnTo>
                    <a:pt x="0" y="397889"/>
                  </a:lnTo>
                  <a:lnTo>
                    <a:pt x="293301" y="397889"/>
                  </a:lnTo>
                  <a:lnTo>
                    <a:pt x="356790" y="284334"/>
                  </a:lnTo>
                  <a:lnTo>
                    <a:pt x="334435" y="284334"/>
                  </a:lnTo>
                  <a:cubicBezTo>
                    <a:pt x="297772" y="324570"/>
                    <a:pt x="255744" y="375536"/>
                    <a:pt x="190467" y="375536"/>
                  </a:cubicBezTo>
                  <a:cubicBezTo>
                    <a:pt x="141285" y="375536"/>
                    <a:pt x="134132" y="366595"/>
                    <a:pt x="161852" y="290593"/>
                  </a:cubicBezTo>
                  <a:lnTo>
                    <a:pt x="219976" y="132332"/>
                  </a:lnTo>
                  <a:cubicBezTo>
                    <a:pt x="246802" y="59907"/>
                    <a:pt x="257533" y="53648"/>
                    <a:pt x="322810" y="42024"/>
                  </a:cubicBezTo>
                  <a:close/>
                </a:path>
              </a:pathLst>
            </a:custGeom>
            <a:solidFill>
              <a:srgbClr val="000000"/>
            </a:solidFill>
            <a:ln w="893" cap="flat">
              <a:noFill/>
              <a:prstDash val="solid"/>
              <a:miter/>
            </a:ln>
          </p:spPr>
          <p:txBody>
            <a:bodyPr rtlCol="0" anchor="ctr"/>
            <a:lstStyle/>
            <a:p>
              <a:endParaRPr lang="fr-FR"/>
            </a:p>
          </p:txBody>
        </p:sp>
      </p:grpSp>
      <p:cxnSp>
        <p:nvCxnSpPr>
          <p:cNvPr id="105" name="Connecteur droit 104">
            <a:extLst>
              <a:ext uri="{FF2B5EF4-FFF2-40B4-BE49-F238E27FC236}">
                <a16:creationId xmlns:a16="http://schemas.microsoft.com/office/drawing/2014/main" id="{6F701B75-FA18-D27B-8120-48DEC9CB8B65}"/>
              </a:ext>
            </a:extLst>
          </p:cNvPr>
          <p:cNvCxnSpPr>
            <a:cxnSpLocks/>
          </p:cNvCxnSpPr>
          <p:nvPr userDrawn="1"/>
        </p:nvCxnSpPr>
        <p:spPr>
          <a:xfrm flipH="1">
            <a:off x="357115" y="6149975"/>
            <a:ext cx="3047" cy="708024"/>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Espace réservé du texte 14">
            <a:extLst>
              <a:ext uri="{FF2B5EF4-FFF2-40B4-BE49-F238E27FC236}">
                <a16:creationId xmlns:a16="http://schemas.microsoft.com/office/drawing/2014/main" id="{52F534B0-36F1-12CB-B821-20BF839A7694}"/>
              </a:ext>
            </a:extLst>
          </p:cNvPr>
          <p:cNvSpPr>
            <a:spLocks noGrp="1"/>
          </p:cNvSpPr>
          <p:nvPr>
            <p:ph type="body" sz="quarter" idx="14" hasCustomPrompt="1"/>
          </p:nvPr>
        </p:nvSpPr>
        <p:spPr>
          <a:xfrm>
            <a:off x="3526971" y="1268403"/>
            <a:ext cx="5181600" cy="510540"/>
          </a:xfrm>
        </p:spPr>
        <p:txBody>
          <a:bodyPr anchor="b">
            <a:normAutofit/>
          </a:bodyPr>
          <a:lstStyle>
            <a:lvl1pPr algn="ctr">
              <a:defRPr sz="2000" b="0" i="0" cap="all" spc="300" baseline="0">
                <a:solidFill>
                  <a:schemeClr val="accent3"/>
                </a:solidFill>
                <a:latin typeface="CNES Sans Light" pitchFamily="2" charset="77"/>
              </a:defRPr>
            </a:lvl1pPr>
          </a:lstStyle>
          <a:p>
            <a:pPr lvl="0"/>
            <a:r>
              <a:rPr lang="fr-FR" dirty="0"/>
              <a:t>PRÉNOM</a:t>
            </a:r>
          </a:p>
        </p:txBody>
      </p:sp>
      <p:sp>
        <p:nvSpPr>
          <p:cNvPr id="20" name="ZoneTexte 19">
            <a:extLst>
              <a:ext uri="{FF2B5EF4-FFF2-40B4-BE49-F238E27FC236}">
                <a16:creationId xmlns:a16="http://schemas.microsoft.com/office/drawing/2014/main" id="{2FF88803-7F70-6672-8224-13135BB1648C}"/>
              </a:ext>
            </a:extLst>
          </p:cNvPr>
          <p:cNvSpPr txBox="1"/>
          <p:nvPr userDrawn="1"/>
        </p:nvSpPr>
        <p:spPr>
          <a:xfrm>
            <a:off x="9850582" y="7367155"/>
            <a:ext cx="184731" cy="369332"/>
          </a:xfrm>
          <a:prstGeom prst="rect">
            <a:avLst/>
          </a:prstGeom>
          <a:noFill/>
        </p:spPr>
        <p:txBody>
          <a:bodyPr wrap="none" rtlCol="0">
            <a:spAutoFit/>
          </a:bodyPr>
          <a:lstStyle/>
          <a:p>
            <a:endParaRPr lang="fr-FR" dirty="0"/>
          </a:p>
        </p:txBody>
      </p:sp>
      <p:sp>
        <p:nvSpPr>
          <p:cNvPr id="6" name="Espace réservé du numéro de diapositive 5">
            <a:extLst>
              <a:ext uri="{FF2B5EF4-FFF2-40B4-BE49-F238E27FC236}">
                <a16:creationId xmlns:a16="http://schemas.microsoft.com/office/drawing/2014/main" id="{B1808DFE-8EA3-1E11-D65E-88A31F860948}"/>
              </a:ext>
            </a:extLst>
          </p:cNvPr>
          <p:cNvSpPr>
            <a:spLocks noGrp="1"/>
          </p:cNvSpPr>
          <p:nvPr>
            <p:ph type="sldNum" sz="quarter" idx="12"/>
          </p:nvPr>
        </p:nvSpPr>
        <p:spPr>
          <a:xfrm>
            <a:off x="11835420" y="6319201"/>
            <a:ext cx="365127" cy="365125"/>
          </a:xfrm>
        </p:spPr>
        <p:txBody>
          <a:bodyPr/>
          <a:lstStyle>
            <a:lvl1pPr>
              <a:defRPr>
                <a:solidFill>
                  <a:schemeClr val="tx1">
                    <a:lumMod val="65000"/>
                    <a:lumOff val="35000"/>
                  </a:schemeClr>
                </a:solidFill>
              </a:defRPr>
            </a:lvl1pPr>
          </a:lstStyle>
          <a:p>
            <a:fld id="{6E739F3C-2768-A14F-A11C-037BCBCB7D23}" type="slidenum">
              <a:rPr lang="fr-FR" smtClean="0"/>
              <a:pPr/>
              <a:t>‹N°›</a:t>
            </a:fld>
            <a:endParaRPr lang="fr-FR" dirty="0"/>
          </a:p>
        </p:txBody>
      </p:sp>
      <p:sp>
        <p:nvSpPr>
          <p:cNvPr id="7" name="Forme libre 6">
            <a:extLst>
              <a:ext uri="{FF2B5EF4-FFF2-40B4-BE49-F238E27FC236}">
                <a16:creationId xmlns:a16="http://schemas.microsoft.com/office/drawing/2014/main" id="{A940CBAB-5102-3AA0-6AE0-40E63F1922B6}"/>
              </a:ext>
            </a:extLst>
          </p:cNvPr>
          <p:cNvSpPr/>
          <p:nvPr userDrawn="1"/>
        </p:nvSpPr>
        <p:spPr>
          <a:xfrm>
            <a:off x="11826875" y="6303211"/>
            <a:ext cx="415636" cy="403761"/>
          </a:xfrm>
          <a:custGeom>
            <a:avLst/>
            <a:gdLst>
              <a:gd name="connsiteX0" fmla="*/ 201881 w 415636"/>
              <a:gd name="connsiteY0" fmla="*/ 0 h 403761"/>
              <a:gd name="connsiteX1" fmla="*/ 415636 w 415636"/>
              <a:gd name="connsiteY1" fmla="*/ 0 h 403761"/>
              <a:gd name="connsiteX2" fmla="*/ 415636 w 415636"/>
              <a:gd name="connsiteY2" fmla="*/ 403761 h 403761"/>
              <a:gd name="connsiteX3" fmla="*/ 201881 w 415636"/>
              <a:gd name="connsiteY3" fmla="*/ 403761 h 403761"/>
              <a:gd name="connsiteX4" fmla="*/ 4101 w 415636"/>
              <a:gd name="connsiteY4" fmla="*/ 242566 h 403761"/>
              <a:gd name="connsiteX5" fmla="*/ 0 w 415636"/>
              <a:gd name="connsiteY5" fmla="*/ 201881 h 403761"/>
              <a:gd name="connsiteX6" fmla="*/ 4101 w 415636"/>
              <a:gd name="connsiteY6" fmla="*/ 161195 h 403761"/>
              <a:gd name="connsiteX7" fmla="*/ 201881 w 415636"/>
              <a:gd name="connsiteY7" fmla="*/ 0 h 403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5636" h="403761">
                <a:moveTo>
                  <a:pt x="201881" y="0"/>
                </a:moveTo>
                <a:lnTo>
                  <a:pt x="415636" y="0"/>
                </a:lnTo>
                <a:lnTo>
                  <a:pt x="415636" y="403761"/>
                </a:lnTo>
                <a:lnTo>
                  <a:pt x="201881" y="403761"/>
                </a:lnTo>
                <a:cubicBezTo>
                  <a:pt x="104322" y="403761"/>
                  <a:pt x="22926" y="334560"/>
                  <a:pt x="4101" y="242566"/>
                </a:cubicBezTo>
                <a:lnTo>
                  <a:pt x="0" y="201881"/>
                </a:lnTo>
                <a:lnTo>
                  <a:pt x="4101" y="161195"/>
                </a:lnTo>
                <a:cubicBezTo>
                  <a:pt x="22926" y="69201"/>
                  <a:pt x="104322" y="0"/>
                  <a:pt x="201881" y="0"/>
                </a:cubicBezTo>
                <a:close/>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sp>
        <p:nvSpPr>
          <p:cNvPr id="29" name="Espace réservé du texte 27">
            <a:extLst>
              <a:ext uri="{FF2B5EF4-FFF2-40B4-BE49-F238E27FC236}">
                <a16:creationId xmlns:a16="http://schemas.microsoft.com/office/drawing/2014/main" id="{3ABDF493-D680-3A7B-8583-2FCF414C39A0}"/>
              </a:ext>
            </a:extLst>
          </p:cNvPr>
          <p:cNvSpPr>
            <a:spLocks noGrp="1"/>
          </p:cNvSpPr>
          <p:nvPr>
            <p:ph type="body" sz="quarter" idx="15" hasCustomPrompt="1"/>
          </p:nvPr>
        </p:nvSpPr>
        <p:spPr>
          <a:xfrm>
            <a:off x="2665413" y="2344738"/>
            <a:ext cx="6843712" cy="2092325"/>
          </a:xfrm>
        </p:spPr>
        <p:txBody>
          <a:bodyPr anchor="ctr">
            <a:normAutofit/>
          </a:bodyPr>
          <a:lstStyle>
            <a:lvl1pPr algn="ctr">
              <a:defRPr sz="3600" cap="all" baseline="0"/>
            </a:lvl1pPr>
          </a:lstStyle>
          <a:p>
            <a:pPr lvl="0"/>
            <a:r>
              <a:rPr lang="fr-FR" dirty="0"/>
              <a:t>CITATION</a:t>
            </a:r>
          </a:p>
        </p:txBody>
      </p:sp>
      <p:cxnSp>
        <p:nvCxnSpPr>
          <p:cNvPr id="30" name="Connecteur droit 29">
            <a:extLst>
              <a:ext uri="{FF2B5EF4-FFF2-40B4-BE49-F238E27FC236}">
                <a16:creationId xmlns:a16="http://schemas.microsoft.com/office/drawing/2014/main" id="{FDA16167-ECFF-1AF7-08FC-3F1358FDB117}"/>
              </a:ext>
            </a:extLst>
          </p:cNvPr>
          <p:cNvCxnSpPr>
            <a:cxnSpLocks/>
          </p:cNvCxnSpPr>
          <p:nvPr userDrawn="1"/>
        </p:nvCxnSpPr>
        <p:spPr>
          <a:xfrm>
            <a:off x="1960396" y="6153150"/>
            <a:ext cx="0" cy="70493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1" name="Groupe 30">
            <a:extLst>
              <a:ext uri="{FF2B5EF4-FFF2-40B4-BE49-F238E27FC236}">
                <a16:creationId xmlns:a16="http://schemas.microsoft.com/office/drawing/2014/main" id="{B2526EF6-3C1A-7227-689F-4C08BA87E20C}"/>
              </a:ext>
            </a:extLst>
          </p:cNvPr>
          <p:cNvGrpSpPr/>
          <p:nvPr userDrawn="1"/>
        </p:nvGrpSpPr>
        <p:grpSpPr>
          <a:xfrm>
            <a:off x="1274524" y="6279025"/>
            <a:ext cx="517010" cy="449924"/>
            <a:chOff x="1301606" y="6252162"/>
            <a:chExt cx="462845" cy="402788"/>
          </a:xfrm>
          <a:solidFill>
            <a:srgbClr val="004F91"/>
          </a:solidFill>
        </p:grpSpPr>
        <p:sp>
          <p:nvSpPr>
            <p:cNvPr id="32" name="Forme libre 31">
              <a:extLst>
                <a:ext uri="{FF2B5EF4-FFF2-40B4-BE49-F238E27FC236}">
                  <a16:creationId xmlns:a16="http://schemas.microsoft.com/office/drawing/2014/main" id="{EA6B9D77-5093-C8DF-1BE3-38F531C22977}"/>
                </a:ext>
              </a:extLst>
            </p:cNvPr>
            <p:cNvSpPr/>
            <p:nvPr/>
          </p:nvSpPr>
          <p:spPr>
            <a:xfrm>
              <a:off x="1434300" y="6252162"/>
              <a:ext cx="199811" cy="269202"/>
            </a:xfrm>
            <a:custGeom>
              <a:avLst/>
              <a:gdLst>
                <a:gd name="connsiteX0" fmla="*/ 1235075 w 1563369"/>
                <a:gd name="connsiteY0" fmla="*/ 1745615 h 2106294"/>
                <a:gd name="connsiteX1" fmla="*/ 708660 w 1563369"/>
                <a:gd name="connsiteY1" fmla="*/ 1172845 h 2106294"/>
                <a:gd name="connsiteX2" fmla="*/ 708660 w 1563369"/>
                <a:gd name="connsiteY2" fmla="*/ 0 h 2106294"/>
                <a:gd name="connsiteX3" fmla="*/ 626110 w 1563369"/>
                <a:gd name="connsiteY3" fmla="*/ 0 h 2106294"/>
                <a:gd name="connsiteX4" fmla="*/ 626110 w 1563369"/>
                <a:gd name="connsiteY4" fmla="*/ 624840 h 2106294"/>
                <a:gd name="connsiteX5" fmla="*/ 0 w 1563369"/>
                <a:gd name="connsiteY5" fmla="*/ 1355725 h 2106294"/>
                <a:gd name="connsiteX6" fmla="*/ 811530 w 1563369"/>
                <a:gd name="connsiteY6" fmla="*/ 2106295 h 2106294"/>
                <a:gd name="connsiteX7" fmla="*/ 1563370 w 1563369"/>
                <a:gd name="connsiteY7" fmla="*/ 1634490 h 2106294"/>
                <a:gd name="connsiteX8" fmla="*/ 1235075 w 1563369"/>
                <a:gd name="connsiteY8" fmla="*/ 1745615 h 2106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3369" h="2106294">
                  <a:moveTo>
                    <a:pt x="1235075" y="1745615"/>
                  </a:moveTo>
                  <a:cubicBezTo>
                    <a:pt x="986155" y="1741805"/>
                    <a:pt x="708660" y="1526540"/>
                    <a:pt x="708660" y="1172845"/>
                  </a:cubicBezTo>
                  <a:lnTo>
                    <a:pt x="708660" y="0"/>
                  </a:lnTo>
                  <a:lnTo>
                    <a:pt x="626110" y="0"/>
                  </a:lnTo>
                  <a:lnTo>
                    <a:pt x="626110" y="624840"/>
                  </a:lnTo>
                  <a:cubicBezTo>
                    <a:pt x="267335" y="702945"/>
                    <a:pt x="0" y="1000125"/>
                    <a:pt x="0" y="1355725"/>
                  </a:cubicBezTo>
                  <a:cubicBezTo>
                    <a:pt x="0" y="1770380"/>
                    <a:pt x="362585" y="2106295"/>
                    <a:pt x="811530" y="2106295"/>
                  </a:cubicBezTo>
                  <a:cubicBezTo>
                    <a:pt x="1152525" y="2106295"/>
                    <a:pt x="1443355" y="1910715"/>
                    <a:pt x="1563370" y="1634490"/>
                  </a:cubicBezTo>
                  <a:cubicBezTo>
                    <a:pt x="1486535" y="1701165"/>
                    <a:pt x="1355090" y="1747520"/>
                    <a:pt x="1235075" y="1745615"/>
                  </a:cubicBezTo>
                </a:path>
              </a:pathLst>
            </a:custGeom>
            <a:grpFill/>
            <a:ln w="6350" cap="flat">
              <a:noFill/>
              <a:prstDash val="solid"/>
              <a:miter/>
            </a:ln>
          </p:spPr>
          <p:txBody>
            <a:bodyPr rtlCol="0" anchor="ctr"/>
            <a:lstStyle/>
            <a:p>
              <a:endParaRPr lang="fr-FR" dirty="0"/>
            </a:p>
          </p:txBody>
        </p:sp>
        <p:sp>
          <p:nvSpPr>
            <p:cNvPr id="33" name="Forme libre 32">
              <a:extLst>
                <a:ext uri="{FF2B5EF4-FFF2-40B4-BE49-F238E27FC236}">
                  <a16:creationId xmlns:a16="http://schemas.microsoft.com/office/drawing/2014/main" id="{C015DFE3-C899-56FA-EF0D-67D1BCA29A6B}"/>
                </a:ext>
              </a:extLst>
            </p:cNvPr>
            <p:cNvSpPr/>
            <p:nvPr/>
          </p:nvSpPr>
          <p:spPr>
            <a:xfrm>
              <a:off x="1538669" y="6329417"/>
              <a:ext cx="92507" cy="83933"/>
            </a:xfrm>
            <a:custGeom>
              <a:avLst/>
              <a:gdLst>
                <a:gd name="connsiteX0" fmla="*/ 0 w 723792"/>
                <a:gd name="connsiteY0" fmla="*/ 698 h 656710"/>
                <a:gd name="connsiteX1" fmla="*/ 692785 w 723792"/>
                <a:gd name="connsiteY1" fmla="*/ 369633 h 656710"/>
                <a:gd name="connsiteX2" fmla="*/ 448310 w 723792"/>
                <a:gd name="connsiteY2" fmla="*/ 656653 h 656710"/>
                <a:gd name="connsiteX3" fmla="*/ 0 w 723792"/>
                <a:gd name="connsiteY3" fmla="*/ 698 h 656710"/>
              </a:gdLst>
              <a:ahLst/>
              <a:cxnLst>
                <a:cxn ang="0">
                  <a:pos x="connsiteX0" y="connsiteY0"/>
                </a:cxn>
                <a:cxn ang="0">
                  <a:pos x="connsiteX1" y="connsiteY1"/>
                </a:cxn>
                <a:cxn ang="0">
                  <a:pos x="connsiteX2" y="connsiteY2"/>
                </a:cxn>
                <a:cxn ang="0">
                  <a:pos x="connsiteX3" y="connsiteY3"/>
                </a:cxn>
              </a:cxnLst>
              <a:rect l="l" t="t" r="r" b="b"/>
              <a:pathLst>
                <a:path w="723792" h="656710">
                  <a:moveTo>
                    <a:pt x="0" y="698"/>
                  </a:moveTo>
                  <a:cubicBezTo>
                    <a:pt x="34290" y="-3747"/>
                    <a:pt x="450215" y="1968"/>
                    <a:pt x="692785" y="369633"/>
                  </a:cubicBezTo>
                  <a:cubicBezTo>
                    <a:pt x="774700" y="493458"/>
                    <a:pt x="694690" y="648398"/>
                    <a:pt x="448310" y="656653"/>
                  </a:cubicBezTo>
                  <a:cubicBezTo>
                    <a:pt x="360680" y="659193"/>
                    <a:pt x="46355" y="579818"/>
                    <a:pt x="0" y="698"/>
                  </a:cubicBezTo>
                </a:path>
              </a:pathLst>
            </a:custGeom>
            <a:grpFill/>
            <a:ln w="6350" cap="flat">
              <a:noFill/>
              <a:prstDash val="solid"/>
              <a:miter/>
            </a:ln>
          </p:spPr>
          <p:txBody>
            <a:bodyPr rtlCol="0" anchor="ctr"/>
            <a:lstStyle/>
            <a:p>
              <a:endParaRPr lang="fr-FR"/>
            </a:p>
          </p:txBody>
        </p:sp>
        <p:sp>
          <p:nvSpPr>
            <p:cNvPr id="34" name="Forme libre 33">
              <a:extLst>
                <a:ext uri="{FF2B5EF4-FFF2-40B4-BE49-F238E27FC236}">
                  <a16:creationId xmlns:a16="http://schemas.microsoft.com/office/drawing/2014/main" id="{72E1D203-FBE9-F7FC-3D67-AB9B1CE52817}"/>
                </a:ext>
              </a:extLst>
            </p:cNvPr>
            <p:cNvSpPr/>
            <p:nvPr/>
          </p:nvSpPr>
          <p:spPr>
            <a:xfrm>
              <a:off x="1416851" y="6550012"/>
              <a:ext cx="107778" cy="104856"/>
            </a:xfrm>
            <a:custGeom>
              <a:avLst/>
              <a:gdLst>
                <a:gd name="connsiteX0" fmla="*/ 421640 w 843281"/>
                <a:gd name="connsiteY0" fmla="*/ 0 h 820420"/>
                <a:gd name="connsiteX1" fmla="*/ 0 w 843281"/>
                <a:gd name="connsiteY1" fmla="*/ 398145 h 820420"/>
                <a:gd name="connsiteX2" fmla="*/ 0 w 843281"/>
                <a:gd name="connsiteY2" fmla="*/ 820420 h 820420"/>
                <a:gd name="connsiteX3" fmla="*/ 187325 w 843281"/>
                <a:gd name="connsiteY3" fmla="*/ 820420 h 820420"/>
                <a:gd name="connsiteX4" fmla="*/ 187325 w 843281"/>
                <a:gd name="connsiteY4" fmla="*/ 401320 h 820420"/>
                <a:gd name="connsiteX5" fmla="*/ 421640 w 843281"/>
                <a:gd name="connsiteY5" fmla="*/ 142875 h 820420"/>
                <a:gd name="connsiteX6" fmla="*/ 655955 w 843281"/>
                <a:gd name="connsiteY6" fmla="*/ 401320 h 820420"/>
                <a:gd name="connsiteX7" fmla="*/ 655955 w 843281"/>
                <a:gd name="connsiteY7" fmla="*/ 820420 h 820420"/>
                <a:gd name="connsiteX8" fmla="*/ 843280 w 843281"/>
                <a:gd name="connsiteY8" fmla="*/ 820420 h 820420"/>
                <a:gd name="connsiteX9" fmla="*/ 843280 w 843281"/>
                <a:gd name="connsiteY9" fmla="*/ 398780 h 820420"/>
                <a:gd name="connsiteX10" fmla="*/ 421640 w 843281"/>
                <a:gd name="connsiteY10" fmla="*/ 0 h 820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3281" h="820420">
                  <a:moveTo>
                    <a:pt x="421640" y="0"/>
                  </a:moveTo>
                  <a:cubicBezTo>
                    <a:pt x="212090" y="0"/>
                    <a:pt x="0" y="86360"/>
                    <a:pt x="0" y="398145"/>
                  </a:cubicBezTo>
                  <a:lnTo>
                    <a:pt x="0" y="820420"/>
                  </a:lnTo>
                  <a:lnTo>
                    <a:pt x="187325" y="820420"/>
                  </a:lnTo>
                  <a:lnTo>
                    <a:pt x="187325" y="401320"/>
                  </a:lnTo>
                  <a:cubicBezTo>
                    <a:pt x="187325" y="191135"/>
                    <a:pt x="322580" y="142875"/>
                    <a:pt x="421640" y="142875"/>
                  </a:cubicBezTo>
                  <a:cubicBezTo>
                    <a:pt x="520700" y="142875"/>
                    <a:pt x="655955" y="191770"/>
                    <a:pt x="655955" y="401320"/>
                  </a:cubicBezTo>
                  <a:lnTo>
                    <a:pt x="655955" y="820420"/>
                  </a:lnTo>
                  <a:lnTo>
                    <a:pt x="843280" y="820420"/>
                  </a:lnTo>
                  <a:lnTo>
                    <a:pt x="843280" y="398780"/>
                  </a:lnTo>
                  <a:cubicBezTo>
                    <a:pt x="843915" y="86995"/>
                    <a:pt x="631825" y="0"/>
                    <a:pt x="421640" y="0"/>
                  </a:cubicBezTo>
                </a:path>
              </a:pathLst>
            </a:custGeom>
            <a:grpFill/>
            <a:ln w="6350" cap="flat">
              <a:noFill/>
              <a:prstDash val="solid"/>
              <a:miter/>
            </a:ln>
          </p:spPr>
          <p:txBody>
            <a:bodyPr rtlCol="0" anchor="ctr"/>
            <a:lstStyle/>
            <a:p>
              <a:endParaRPr lang="fr-FR"/>
            </a:p>
          </p:txBody>
        </p:sp>
        <p:sp>
          <p:nvSpPr>
            <p:cNvPr id="35" name="Forme libre 34">
              <a:extLst>
                <a:ext uri="{FF2B5EF4-FFF2-40B4-BE49-F238E27FC236}">
                  <a16:creationId xmlns:a16="http://schemas.microsoft.com/office/drawing/2014/main" id="{691BBEDF-F315-860C-C12F-C1E4A571D8BD}"/>
                </a:ext>
              </a:extLst>
            </p:cNvPr>
            <p:cNvSpPr/>
            <p:nvPr/>
          </p:nvSpPr>
          <p:spPr>
            <a:xfrm>
              <a:off x="1301606" y="6552934"/>
              <a:ext cx="99581" cy="101935"/>
            </a:xfrm>
            <a:custGeom>
              <a:avLst/>
              <a:gdLst>
                <a:gd name="connsiteX0" fmla="*/ 0 w 779145"/>
                <a:gd name="connsiteY0" fmla="*/ 398780 h 797559"/>
                <a:gd name="connsiteX1" fmla="*/ 398145 w 779145"/>
                <a:gd name="connsiteY1" fmla="*/ 797560 h 797559"/>
                <a:gd name="connsiteX2" fmla="*/ 779145 w 779145"/>
                <a:gd name="connsiteY2" fmla="*/ 797560 h 797559"/>
                <a:gd name="connsiteX3" fmla="*/ 779145 w 779145"/>
                <a:gd name="connsiteY3" fmla="*/ 657860 h 797559"/>
                <a:gd name="connsiteX4" fmla="*/ 446405 w 779145"/>
                <a:gd name="connsiteY4" fmla="*/ 657860 h 797559"/>
                <a:gd name="connsiteX5" fmla="*/ 194945 w 779145"/>
                <a:gd name="connsiteY5" fmla="*/ 398780 h 797559"/>
                <a:gd name="connsiteX6" fmla="*/ 446405 w 779145"/>
                <a:gd name="connsiteY6" fmla="*/ 137795 h 797559"/>
                <a:gd name="connsiteX7" fmla="*/ 779145 w 779145"/>
                <a:gd name="connsiteY7" fmla="*/ 137795 h 797559"/>
                <a:gd name="connsiteX8" fmla="*/ 779145 w 779145"/>
                <a:gd name="connsiteY8" fmla="*/ 0 h 797559"/>
                <a:gd name="connsiteX9" fmla="*/ 398145 w 779145"/>
                <a:gd name="connsiteY9" fmla="*/ 0 h 797559"/>
                <a:gd name="connsiteX10" fmla="*/ 0 w 779145"/>
                <a:gd name="connsiteY10" fmla="*/ 398780 h 797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9145" h="797559">
                  <a:moveTo>
                    <a:pt x="0" y="398780"/>
                  </a:moveTo>
                  <a:cubicBezTo>
                    <a:pt x="0" y="596900"/>
                    <a:pt x="86360" y="797560"/>
                    <a:pt x="398145" y="797560"/>
                  </a:cubicBezTo>
                  <a:lnTo>
                    <a:pt x="779145" y="797560"/>
                  </a:lnTo>
                  <a:lnTo>
                    <a:pt x="779145" y="657860"/>
                  </a:lnTo>
                  <a:lnTo>
                    <a:pt x="446405" y="657860"/>
                  </a:lnTo>
                  <a:cubicBezTo>
                    <a:pt x="236220" y="657860"/>
                    <a:pt x="194945" y="495935"/>
                    <a:pt x="194945" y="398780"/>
                  </a:cubicBezTo>
                  <a:cubicBezTo>
                    <a:pt x="194945" y="302260"/>
                    <a:pt x="236220" y="137795"/>
                    <a:pt x="446405" y="137795"/>
                  </a:cubicBezTo>
                  <a:lnTo>
                    <a:pt x="779145" y="137795"/>
                  </a:lnTo>
                  <a:lnTo>
                    <a:pt x="779145" y="0"/>
                  </a:lnTo>
                  <a:lnTo>
                    <a:pt x="398145" y="0"/>
                  </a:lnTo>
                  <a:cubicBezTo>
                    <a:pt x="86360" y="0"/>
                    <a:pt x="0" y="200660"/>
                    <a:pt x="0" y="398780"/>
                  </a:cubicBezTo>
                </a:path>
              </a:pathLst>
            </a:custGeom>
            <a:grpFill/>
            <a:ln w="6350" cap="flat">
              <a:noFill/>
              <a:prstDash val="solid"/>
              <a:miter/>
            </a:ln>
          </p:spPr>
          <p:txBody>
            <a:bodyPr rtlCol="0" anchor="ctr"/>
            <a:lstStyle/>
            <a:p>
              <a:endParaRPr lang="fr-FR"/>
            </a:p>
          </p:txBody>
        </p:sp>
        <p:sp>
          <p:nvSpPr>
            <p:cNvPr id="36" name="Forme libre 35">
              <a:extLst>
                <a:ext uri="{FF2B5EF4-FFF2-40B4-BE49-F238E27FC236}">
                  <a16:creationId xmlns:a16="http://schemas.microsoft.com/office/drawing/2014/main" id="{66142561-5F5F-3D14-2DFD-11AC5F81B080}"/>
                </a:ext>
              </a:extLst>
            </p:cNvPr>
            <p:cNvSpPr/>
            <p:nvPr/>
          </p:nvSpPr>
          <p:spPr>
            <a:xfrm>
              <a:off x="1538994" y="6550094"/>
              <a:ext cx="108914" cy="104856"/>
            </a:xfrm>
            <a:custGeom>
              <a:avLst/>
              <a:gdLst>
                <a:gd name="connsiteX0" fmla="*/ 652145 w 852169"/>
                <a:gd name="connsiteY0" fmla="*/ 365125 h 820419"/>
                <a:gd name="connsiteX1" fmla="*/ 200025 w 852169"/>
                <a:gd name="connsiteY1" fmla="*/ 365125 h 820419"/>
                <a:gd name="connsiteX2" fmla="*/ 424180 w 852169"/>
                <a:gd name="connsiteY2" fmla="*/ 121920 h 820419"/>
                <a:gd name="connsiteX3" fmla="*/ 652145 w 852169"/>
                <a:gd name="connsiteY3" fmla="*/ 365125 h 820419"/>
                <a:gd name="connsiteX4" fmla="*/ 199390 w 852169"/>
                <a:gd name="connsiteY4" fmla="*/ 485775 h 820419"/>
                <a:gd name="connsiteX5" fmla="*/ 852170 w 852169"/>
                <a:gd name="connsiteY5" fmla="*/ 485775 h 820419"/>
                <a:gd name="connsiteX6" fmla="*/ 852170 w 852169"/>
                <a:gd name="connsiteY6" fmla="*/ 426720 h 820419"/>
                <a:gd name="connsiteX7" fmla="*/ 407670 w 852169"/>
                <a:gd name="connsiteY7" fmla="*/ 0 h 820419"/>
                <a:gd name="connsiteX8" fmla="*/ 0 w 852169"/>
                <a:gd name="connsiteY8" fmla="*/ 410210 h 820419"/>
                <a:gd name="connsiteX9" fmla="*/ 0 w 852169"/>
                <a:gd name="connsiteY9" fmla="*/ 421640 h 820419"/>
                <a:gd name="connsiteX10" fmla="*/ 398145 w 852169"/>
                <a:gd name="connsiteY10" fmla="*/ 820420 h 820419"/>
                <a:gd name="connsiteX11" fmla="*/ 828675 w 852169"/>
                <a:gd name="connsiteY11" fmla="*/ 820420 h 820419"/>
                <a:gd name="connsiteX12" fmla="*/ 828675 w 852169"/>
                <a:gd name="connsiteY12" fmla="*/ 680720 h 820419"/>
                <a:gd name="connsiteX13" fmla="*/ 447040 w 852169"/>
                <a:gd name="connsiteY13" fmla="*/ 680720 h 820419"/>
                <a:gd name="connsiteX14" fmla="*/ 199390 w 852169"/>
                <a:gd name="connsiteY14" fmla="*/ 485775 h 82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52169" h="820419">
                  <a:moveTo>
                    <a:pt x="652145" y="365125"/>
                  </a:moveTo>
                  <a:lnTo>
                    <a:pt x="200025" y="365125"/>
                  </a:lnTo>
                  <a:cubicBezTo>
                    <a:pt x="200025" y="297180"/>
                    <a:pt x="204470" y="121920"/>
                    <a:pt x="424180" y="121920"/>
                  </a:cubicBezTo>
                  <a:cubicBezTo>
                    <a:pt x="683895" y="121285"/>
                    <a:pt x="652145" y="365125"/>
                    <a:pt x="652145" y="365125"/>
                  </a:cubicBezTo>
                  <a:moveTo>
                    <a:pt x="199390" y="485775"/>
                  </a:moveTo>
                  <a:lnTo>
                    <a:pt x="852170" y="485775"/>
                  </a:lnTo>
                  <a:cubicBezTo>
                    <a:pt x="852170" y="463550"/>
                    <a:pt x="852170" y="426720"/>
                    <a:pt x="852170" y="426720"/>
                  </a:cubicBezTo>
                  <a:cubicBezTo>
                    <a:pt x="852170" y="71755"/>
                    <a:pt x="619125" y="0"/>
                    <a:pt x="407670" y="0"/>
                  </a:cubicBezTo>
                  <a:cubicBezTo>
                    <a:pt x="109855" y="0"/>
                    <a:pt x="0" y="212725"/>
                    <a:pt x="0" y="410210"/>
                  </a:cubicBezTo>
                  <a:lnTo>
                    <a:pt x="0" y="421640"/>
                  </a:lnTo>
                  <a:cubicBezTo>
                    <a:pt x="0" y="619760"/>
                    <a:pt x="86995" y="820420"/>
                    <a:pt x="398145" y="820420"/>
                  </a:cubicBezTo>
                  <a:lnTo>
                    <a:pt x="828675" y="820420"/>
                  </a:lnTo>
                  <a:lnTo>
                    <a:pt x="828675" y="680720"/>
                  </a:lnTo>
                  <a:lnTo>
                    <a:pt x="447040" y="680720"/>
                  </a:lnTo>
                  <a:cubicBezTo>
                    <a:pt x="271780" y="679450"/>
                    <a:pt x="213995" y="579120"/>
                    <a:pt x="199390" y="485775"/>
                  </a:cubicBezTo>
                </a:path>
              </a:pathLst>
            </a:custGeom>
            <a:grpFill/>
            <a:ln w="6350" cap="flat">
              <a:noFill/>
              <a:prstDash val="solid"/>
              <a:miter/>
            </a:ln>
          </p:spPr>
          <p:txBody>
            <a:bodyPr rtlCol="0" anchor="ctr"/>
            <a:lstStyle/>
            <a:p>
              <a:endParaRPr lang="fr-FR"/>
            </a:p>
          </p:txBody>
        </p:sp>
        <p:sp>
          <p:nvSpPr>
            <p:cNvPr id="37" name="Forme libre 36">
              <a:extLst>
                <a:ext uri="{FF2B5EF4-FFF2-40B4-BE49-F238E27FC236}">
                  <a16:creationId xmlns:a16="http://schemas.microsoft.com/office/drawing/2014/main" id="{5903F528-C364-C0C1-5121-D46D31A705AF}"/>
                </a:ext>
              </a:extLst>
            </p:cNvPr>
            <p:cNvSpPr/>
            <p:nvPr/>
          </p:nvSpPr>
          <p:spPr>
            <a:xfrm>
              <a:off x="1662192" y="6552934"/>
              <a:ext cx="102259" cy="101366"/>
            </a:xfrm>
            <a:custGeom>
              <a:avLst/>
              <a:gdLst>
                <a:gd name="connsiteX0" fmla="*/ 472440 w 800100"/>
                <a:gd name="connsiteY0" fmla="*/ 336550 h 793114"/>
                <a:gd name="connsiteX1" fmla="*/ 367030 w 800100"/>
                <a:gd name="connsiteY1" fmla="*/ 336550 h 793114"/>
                <a:gd name="connsiteX2" fmla="*/ 207010 w 800100"/>
                <a:gd name="connsiteY2" fmla="*/ 234950 h 793114"/>
                <a:gd name="connsiteX3" fmla="*/ 355600 w 800100"/>
                <a:gd name="connsiteY3" fmla="*/ 137795 h 793114"/>
                <a:gd name="connsiteX4" fmla="*/ 769620 w 800100"/>
                <a:gd name="connsiteY4" fmla="*/ 137795 h 793114"/>
                <a:gd name="connsiteX5" fmla="*/ 769620 w 800100"/>
                <a:gd name="connsiteY5" fmla="*/ 0 h 793114"/>
                <a:gd name="connsiteX6" fmla="*/ 357505 w 800100"/>
                <a:gd name="connsiteY6" fmla="*/ 0 h 793114"/>
                <a:gd name="connsiteX7" fmla="*/ 0 w 800100"/>
                <a:gd name="connsiteY7" fmla="*/ 234315 h 793114"/>
                <a:gd name="connsiteX8" fmla="*/ 327660 w 800100"/>
                <a:gd name="connsiteY8" fmla="*/ 456565 h 793114"/>
                <a:gd name="connsiteX9" fmla="*/ 433070 w 800100"/>
                <a:gd name="connsiteY9" fmla="*/ 456565 h 793114"/>
                <a:gd name="connsiteX10" fmla="*/ 593090 w 800100"/>
                <a:gd name="connsiteY10" fmla="*/ 558165 h 793114"/>
                <a:gd name="connsiteX11" fmla="*/ 444500 w 800100"/>
                <a:gd name="connsiteY11" fmla="*/ 655320 h 793114"/>
                <a:gd name="connsiteX12" fmla="*/ 30480 w 800100"/>
                <a:gd name="connsiteY12" fmla="*/ 655320 h 793114"/>
                <a:gd name="connsiteX13" fmla="*/ 30480 w 800100"/>
                <a:gd name="connsiteY13" fmla="*/ 793115 h 793114"/>
                <a:gd name="connsiteX14" fmla="*/ 442595 w 800100"/>
                <a:gd name="connsiteY14" fmla="*/ 793115 h 793114"/>
                <a:gd name="connsiteX15" fmla="*/ 800100 w 800100"/>
                <a:gd name="connsiteY15" fmla="*/ 558800 h 793114"/>
                <a:gd name="connsiteX16" fmla="*/ 472440 w 800100"/>
                <a:gd name="connsiteY16" fmla="*/ 336550 h 79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00100" h="793114">
                  <a:moveTo>
                    <a:pt x="472440" y="336550"/>
                  </a:moveTo>
                  <a:lnTo>
                    <a:pt x="367030" y="336550"/>
                  </a:lnTo>
                  <a:cubicBezTo>
                    <a:pt x="268605" y="336550"/>
                    <a:pt x="207010" y="305435"/>
                    <a:pt x="207010" y="234950"/>
                  </a:cubicBezTo>
                  <a:cubicBezTo>
                    <a:pt x="207010" y="166370"/>
                    <a:pt x="255270" y="139065"/>
                    <a:pt x="355600" y="137795"/>
                  </a:cubicBezTo>
                  <a:lnTo>
                    <a:pt x="769620" y="137795"/>
                  </a:lnTo>
                  <a:lnTo>
                    <a:pt x="769620" y="0"/>
                  </a:lnTo>
                  <a:lnTo>
                    <a:pt x="357505" y="0"/>
                  </a:lnTo>
                  <a:cubicBezTo>
                    <a:pt x="189865" y="0"/>
                    <a:pt x="0" y="27940"/>
                    <a:pt x="0" y="234315"/>
                  </a:cubicBezTo>
                  <a:cubicBezTo>
                    <a:pt x="0" y="459740"/>
                    <a:pt x="252730" y="456565"/>
                    <a:pt x="327660" y="456565"/>
                  </a:cubicBezTo>
                  <a:lnTo>
                    <a:pt x="433070" y="456565"/>
                  </a:lnTo>
                  <a:cubicBezTo>
                    <a:pt x="532130" y="456565"/>
                    <a:pt x="593090" y="487680"/>
                    <a:pt x="593090" y="558165"/>
                  </a:cubicBezTo>
                  <a:cubicBezTo>
                    <a:pt x="593090" y="626110"/>
                    <a:pt x="544830" y="654050"/>
                    <a:pt x="444500" y="655320"/>
                  </a:cubicBezTo>
                  <a:lnTo>
                    <a:pt x="30480" y="655320"/>
                  </a:lnTo>
                  <a:lnTo>
                    <a:pt x="30480" y="793115"/>
                  </a:lnTo>
                  <a:lnTo>
                    <a:pt x="442595" y="793115"/>
                  </a:lnTo>
                  <a:cubicBezTo>
                    <a:pt x="610235" y="793115"/>
                    <a:pt x="800100" y="765175"/>
                    <a:pt x="800100" y="558800"/>
                  </a:cubicBezTo>
                  <a:cubicBezTo>
                    <a:pt x="799465" y="332740"/>
                    <a:pt x="546735" y="336550"/>
                    <a:pt x="472440" y="336550"/>
                  </a:cubicBezTo>
                </a:path>
              </a:pathLst>
            </a:custGeom>
            <a:grpFill/>
            <a:ln w="6350" cap="flat">
              <a:noFill/>
              <a:prstDash val="solid"/>
              <a:miter/>
            </a:ln>
          </p:spPr>
          <p:txBody>
            <a:bodyPr rtlCol="0" anchor="ctr"/>
            <a:lstStyle/>
            <a:p>
              <a:endParaRPr lang="fr-FR"/>
            </a:p>
          </p:txBody>
        </p:sp>
      </p:grpSp>
      <p:sp>
        <p:nvSpPr>
          <p:cNvPr id="38" name="Espace réservé du texte 14">
            <a:extLst>
              <a:ext uri="{FF2B5EF4-FFF2-40B4-BE49-F238E27FC236}">
                <a16:creationId xmlns:a16="http://schemas.microsoft.com/office/drawing/2014/main" id="{1FF6F9D5-3A53-8291-4C8E-21371DF5A70E}"/>
              </a:ext>
            </a:extLst>
          </p:cNvPr>
          <p:cNvSpPr>
            <a:spLocks noGrp="1"/>
          </p:cNvSpPr>
          <p:nvPr>
            <p:ph type="body" sz="quarter" idx="13" hasCustomPrompt="1"/>
          </p:nvPr>
        </p:nvSpPr>
        <p:spPr>
          <a:xfrm>
            <a:off x="3526971" y="1788657"/>
            <a:ext cx="5181600" cy="556264"/>
          </a:xfrm>
          <a:noFill/>
        </p:spPr>
        <p:txBody>
          <a:bodyPr>
            <a:normAutofit/>
          </a:bodyPr>
          <a:lstStyle>
            <a:lvl1pPr algn="ctr">
              <a:defRPr sz="2800" cap="all" baseline="0">
                <a:gradFill flip="none" rotWithShape="1">
                  <a:gsLst>
                    <a:gs pos="100000">
                      <a:schemeClr val="tx2"/>
                    </a:gs>
                    <a:gs pos="0">
                      <a:schemeClr val="accent4"/>
                    </a:gs>
                    <a:gs pos="69000">
                      <a:schemeClr val="bg2"/>
                    </a:gs>
                    <a:gs pos="31000">
                      <a:schemeClr val="accent3"/>
                    </a:gs>
                  </a:gsLst>
                  <a:path path="circle">
                    <a:fillToRect l="100000" t="100000"/>
                  </a:path>
                  <a:tileRect r="-100000" b="-100000"/>
                </a:gradFill>
                <a:latin typeface="CNES Poster" pitchFamily="2" charset="77"/>
              </a:defRPr>
            </a:lvl1pPr>
          </a:lstStyle>
          <a:p>
            <a:pPr lvl="0"/>
            <a:r>
              <a:rPr lang="fr-FR" dirty="0"/>
              <a:t>NOM</a:t>
            </a:r>
          </a:p>
        </p:txBody>
      </p:sp>
      <p:sp>
        <p:nvSpPr>
          <p:cNvPr id="4" name="Espace réservé du pied de page 4">
            <a:extLst>
              <a:ext uri="{FF2B5EF4-FFF2-40B4-BE49-F238E27FC236}">
                <a16:creationId xmlns:a16="http://schemas.microsoft.com/office/drawing/2014/main" id="{9B5E3DEC-FFF1-78AE-2A02-46AB1D76FE07}"/>
              </a:ext>
            </a:extLst>
          </p:cNvPr>
          <p:cNvSpPr>
            <a:spLocks noGrp="1"/>
          </p:cNvSpPr>
          <p:nvPr>
            <p:ph type="ftr" sz="quarter" idx="3"/>
          </p:nvPr>
        </p:nvSpPr>
        <p:spPr>
          <a:xfrm>
            <a:off x="6096000" y="6319202"/>
            <a:ext cx="5572539" cy="365125"/>
          </a:xfrm>
          <a:prstGeom prst="rect">
            <a:avLst/>
          </a:prstGeom>
        </p:spPr>
        <p:txBody>
          <a:bodyPr vert="horz" lIns="91440" tIns="45720" rIns="91440" bIns="45720" rtlCol="0" anchor="ctr"/>
          <a:lstStyle>
            <a:lvl1pPr algn="l">
              <a:defRPr sz="900" b="0" i="0">
                <a:solidFill>
                  <a:schemeClr val="tx1">
                    <a:lumMod val="65000"/>
                    <a:lumOff val="35000"/>
                  </a:schemeClr>
                </a:solidFill>
                <a:latin typeface="CNES Sans Light" pitchFamily="2" charset="77"/>
              </a:defRPr>
            </a:lvl1pPr>
          </a:lstStyle>
          <a:p>
            <a:endParaRPr lang="fr-FR" dirty="0"/>
          </a:p>
        </p:txBody>
      </p:sp>
      <p:sp>
        <p:nvSpPr>
          <p:cNvPr id="2" name="Ellipse 1">
            <a:extLst>
              <a:ext uri="{FF2B5EF4-FFF2-40B4-BE49-F238E27FC236}">
                <a16:creationId xmlns:a16="http://schemas.microsoft.com/office/drawing/2014/main" id="{F1F31F6A-D3C1-669F-C5B1-EA59DDAD322C}"/>
              </a:ext>
            </a:extLst>
          </p:cNvPr>
          <p:cNvSpPr/>
          <p:nvPr userDrawn="1"/>
        </p:nvSpPr>
        <p:spPr>
          <a:xfrm>
            <a:off x="1659303" y="720926"/>
            <a:ext cx="68829" cy="68829"/>
          </a:xfrm>
          <a:prstGeom prst="ellipse">
            <a:avLst/>
          </a:prstGeom>
          <a:solidFill>
            <a:schemeClr val="accent3"/>
          </a:solidFill>
          <a:ln>
            <a:noFill/>
          </a:ln>
          <a:effectLst>
            <a:glow rad="228600">
              <a:schemeClr val="accent3">
                <a:alpha val="18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llipse 4">
            <a:extLst>
              <a:ext uri="{FF2B5EF4-FFF2-40B4-BE49-F238E27FC236}">
                <a16:creationId xmlns:a16="http://schemas.microsoft.com/office/drawing/2014/main" id="{70E04CD9-2042-9AED-B724-72F068950D38}"/>
              </a:ext>
            </a:extLst>
          </p:cNvPr>
          <p:cNvSpPr/>
          <p:nvPr userDrawn="1"/>
        </p:nvSpPr>
        <p:spPr>
          <a:xfrm>
            <a:off x="1117360" y="5143252"/>
            <a:ext cx="68829" cy="68829"/>
          </a:xfrm>
          <a:prstGeom prst="ellipse">
            <a:avLst/>
          </a:prstGeom>
          <a:solidFill>
            <a:schemeClr val="bg1"/>
          </a:solidFill>
          <a:ln w="3175">
            <a:solidFill>
              <a:schemeClr val="tx2"/>
            </a:solidFill>
          </a:ln>
          <a:effectLst>
            <a:glow rad="228600">
              <a:schemeClr val="tx2">
                <a:alpha val="18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llipse 7">
            <a:extLst>
              <a:ext uri="{FF2B5EF4-FFF2-40B4-BE49-F238E27FC236}">
                <a16:creationId xmlns:a16="http://schemas.microsoft.com/office/drawing/2014/main" id="{4457028E-83FB-91F6-07D8-ED360342B6B4}"/>
              </a:ext>
            </a:extLst>
          </p:cNvPr>
          <p:cNvSpPr/>
          <p:nvPr userDrawn="1"/>
        </p:nvSpPr>
        <p:spPr>
          <a:xfrm>
            <a:off x="9569066" y="735124"/>
            <a:ext cx="68829" cy="68829"/>
          </a:xfrm>
          <a:prstGeom prst="ellipse">
            <a:avLst/>
          </a:prstGeom>
          <a:solidFill>
            <a:schemeClr val="bg1"/>
          </a:solidFill>
          <a:ln w="3175">
            <a:solidFill>
              <a:schemeClr val="accent3"/>
            </a:solidFill>
          </a:ln>
          <a:effectLst>
            <a:glow rad="228600">
              <a:schemeClr val="accent3">
                <a:alpha val="18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llipse 8">
            <a:extLst>
              <a:ext uri="{FF2B5EF4-FFF2-40B4-BE49-F238E27FC236}">
                <a16:creationId xmlns:a16="http://schemas.microsoft.com/office/drawing/2014/main" id="{0AA06870-8192-DB6A-B958-A655F5F5DD51}"/>
              </a:ext>
            </a:extLst>
          </p:cNvPr>
          <p:cNvSpPr/>
          <p:nvPr userDrawn="1"/>
        </p:nvSpPr>
        <p:spPr>
          <a:xfrm>
            <a:off x="10936273" y="5212081"/>
            <a:ext cx="68829" cy="68829"/>
          </a:xfrm>
          <a:prstGeom prst="ellipse">
            <a:avLst/>
          </a:prstGeom>
          <a:solidFill>
            <a:schemeClr val="accent3"/>
          </a:solidFill>
          <a:ln>
            <a:noFill/>
          </a:ln>
          <a:effectLst>
            <a:glow rad="228600">
              <a:schemeClr val="accent3">
                <a:alpha val="18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llipse 9">
            <a:extLst>
              <a:ext uri="{FF2B5EF4-FFF2-40B4-BE49-F238E27FC236}">
                <a16:creationId xmlns:a16="http://schemas.microsoft.com/office/drawing/2014/main" id="{828ABCD2-1AE6-D5A0-EF18-D1ADEBB73087}"/>
              </a:ext>
            </a:extLst>
          </p:cNvPr>
          <p:cNvSpPr/>
          <p:nvPr userDrawn="1"/>
        </p:nvSpPr>
        <p:spPr>
          <a:xfrm>
            <a:off x="4352652" y="5325502"/>
            <a:ext cx="68829" cy="68829"/>
          </a:xfrm>
          <a:prstGeom prst="ellipse">
            <a:avLst/>
          </a:prstGeom>
          <a:solidFill>
            <a:schemeClr val="tx2"/>
          </a:solidFill>
          <a:ln>
            <a:noFill/>
          </a:ln>
          <a:effectLst>
            <a:glow rad="228600">
              <a:schemeClr val="tx2">
                <a:alpha val="18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8" name="Graphique 17">
            <a:extLst>
              <a:ext uri="{FF2B5EF4-FFF2-40B4-BE49-F238E27FC236}">
                <a16:creationId xmlns:a16="http://schemas.microsoft.com/office/drawing/2014/main" id="{165966BF-01D5-11F8-2D78-75BB8AF4A603}"/>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081461" y="4147871"/>
            <a:ext cx="1687792" cy="1125195"/>
          </a:xfrm>
          <a:prstGeom prst="rect">
            <a:avLst/>
          </a:prstGeom>
        </p:spPr>
      </p:pic>
      <p:pic>
        <p:nvPicPr>
          <p:cNvPr id="19" name="Graphique 18">
            <a:extLst>
              <a:ext uri="{FF2B5EF4-FFF2-40B4-BE49-F238E27FC236}">
                <a16:creationId xmlns:a16="http://schemas.microsoft.com/office/drawing/2014/main" id="{2D694382-1CE8-A17E-8A1B-1FB38E46B016}"/>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flipH="1">
            <a:off x="1457583" y="1583308"/>
            <a:ext cx="1687792" cy="1125195"/>
          </a:xfrm>
          <a:prstGeom prst="rect">
            <a:avLst/>
          </a:prstGeom>
        </p:spPr>
      </p:pic>
      <p:cxnSp>
        <p:nvCxnSpPr>
          <p:cNvPr id="21" name="Connecteur droit 20">
            <a:extLst>
              <a:ext uri="{FF2B5EF4-FFF2-40B4-BE49-F238E27FC236}">
                <a16:creationId xmlns:a16="http://schemas.microsoft.com/office/drawing/2014/main" id="{A6888600-E615-EF42-0814-4FE967B70D1C}"/>
              </a:ext>
            </a:extLst>
          </p:cNvPr>
          <p:cNvCxnSpPr/>
          <p:nvPr userDrawn="1"/>
        </p:nvCxnSpPr>
        <p:spPr>
          <a:xfrm>
            <a:off x="0" y="6149975"/>
            <a:ext cx="12192000" cy="0"/>
          </a:xfrm>
          <a:prstGeom prst="line">
            <a:avLst/>
          </a:prstGeom>
          <a:ln w="12700">
            <a:gradFill flip="none" rotWithShape="1">
              <a:gsLst>
                <a:gs pos="100000">
                  <a:schemeClr val="accent4"/>
                </a:gs>
                <a:gs pos="45000">
                  <a:schemeClr val="accent2"/>
                </a:gs>
                <a:gs pos="75000">
                  <a:schemeClr val="accent3"/>
                </a:gs>
                <a:gs pos="14000">
                  <a:schemeClr val="tx2"/>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1400115"/>
      </p:ext>
    </p:extLst>
  </p:cSld>
  <p:clrMapOvr>
    <a:masterClrMapping/>
  </p:clrMapOvr>
  <p:extLst>
    <p:ext uri="{DCECCB84-F9BA-43D5-87BE-67443E8EF086}">
      <p15:sldGuideLst xmlns:p15="http://schemas.microsoft.com/office/powerpoint/2012/main">
        <p15:guide id="1" orient="horz" pos="3874" userDrawn="1">
          <p15:clr>
            <a:srgbClr val="FBAE40"/>
          </p15:clr>
        </p15:guide>
        <p15:guide id="2" orient="horz" pos="3775" userDrawn="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81D8DD-5FCB-450D-95F1-48BC8C3A6903}"/>
              </a:ext>
            </a:extLst>
          </p:cNvPr>
          <p:cNvSpPr>
            <a:spLocks noGrp="1"/>
          </p:cNvSpPr>
          <p:nvPr>
            <p:ph type="title"/>
          </p:nvPr>
        </p:nvSpPr>
        <p:spPr/>
        <p:txBody>
          <a:bodyPr/>
          <a:lstStyle/>
          <a:p>
            <a:r>
              <a:rPr lang="fr-FR" dirty="0"/>
              <a:t>Modifiez le style du titre</a:t>
            </a:r>
          </a:p>
        </p:txBody>
      </p:sp>
      <p:sp>
        <p:nvSpPr>
          <p:cNvPr id="3" name="Espace réservé du contenu 2">
            <a:extLst>
              <a:ext uri="{FF2B5EF4-FFF2-40B4-BE49-F238E27FC236}">
                <a16:creationId xmlns:a16="http://schemas.microsoft.com/office/drawing/2014/main" id="{A37A78DC-7637-4109-BBDD-413DC606863F}"/>
              </a:ext>
            </a:extLst>
          </p:cNvPr>
          <p:cNvSpPr>
            <a:spLocks noGrp="1"/>
          </p:cNvSpPr>
          <p:nvPr>
            <p:ph idx="1"/>
          </p:nvPr>
        </p:nvSpPr>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7" name="Espace réservé du texte 7">
            <a:extLst>
              <a:ext uri="{FF2B5EF4-FFF2-40B4-BE49-F238E27FC236}">
                <a16:creationId xmlns:a16="http://schemas.microsoft.com/office/drawing/2014/main" id="{D6202B63-E625-4774-AFF8-E26F52A8CE9E}"/>
              </a:ext>
            </a:extLst>
          </p:cNvPr>
          <p:cNvSpPr>
            <a:spLocks noGrp="1"/>
          </p:cNvSpPr>
          <p:nvPr>
            <p:ph type="body" sz="quarter" idx="13" hasCustomPrompt="1"/>
          </p:nvPr>
        </p:nvSpPr>
        <p:spPr>
          <a:xfrm>
            <a:off x="360000" y="161925"/>
            <a:ext cx="8601075" cy="276225"/>
          </a:xfrm>
        </p:spPr>
        <p:txBody>
          <a:bodyPr anchor="ctr" anchorCtr="0">
            <a:noAutofit/>
          </a:bodyPr>
          <a:lstStyle>
            <a:lvl1pPr>
              <a:defRPr sz="1400" cap="all" baseline="0">
                <a:solidFill>
                  <a:schemeClr val="accent1"/>
                </a:solidFill>
                <a:latin typeface="Arial" panose="020B0604020202020204" pitchFamily="34" charset="0"/>
                <a:cs typeface="Arial" panose="020B0604020202020204" pitchFamily="34" charset="0"/>
              </a:defRPr>
            </a:lvl1pPr>
          </a:lstStyle>
          <a:p>
            <a:pPr lvl="0"/>
            <a:r>
              <a:rPr lang="fr-FR" dirty="0"/>
              <a:t>Indiquez l’objet de la présentation - Date</a:t>
            </a:r>
          </a:p>
        </p:txBody>
      </p:sp>
      <p:sp>
        <p:nvSpPr>
          <p:cNvPr id="8" name="Espace réservé du numéro de diapositive 5">
            <a:extLst>
              <a:ext uri="{FF2B5EF4-FFF2-40B4-BE49-F238E27FC236}">
                <a16:creationId xmlns:a16="http://schemas.microsoft.com/office/drawing/2014/main" id="{629C28CA-FCF4-455C-AB4E-BD49AF7A81B7}"/>
              </a:ext>
            </a:extLst>
          </p:cNvPr>
          <p:cNvSpPr>
            <a:spLocks noGrp="1"/>
          </p:cNvSpPr>
          <p:nvPr>
            <p:ph type="sldNum" sz="quarter" idx="4"/>
          </p:nvPr>
        </p:nvSpPr>
        <p:spPr>
          <a:xfrm>
            <a:off x="11035546" y="6626632"/>
            <a:ext cx="242053" cy="184666"/>
          </a:xfrm>
          <a:prstGeom prst="rect">
            <a:avLst/>
          </a:prstGeom>
        </p:spPr>
        <p:txBody>
          <a:bodyPr vert="horz" wrap="none" lIns="0" tIns="0" rIns="0" bIns="0" rtlCol="0" anchor="ctr">
            <a:spAutoFit/>
          </a:bodyPr>
          <a:lstStyle>
            <a:lvl1pPr algn="r">
              <a:defRPr sz="1200">
                <a:solidFill>
                  <a:schemeClr val="bg1"/>
                </a:solidFill>
              </a:defRPr>
            </a:lvl1pPr>
          </a:lstStyle>
          <a:p>
            <a:fld id="{1F15C832-BA88-44B2-B74D-EBDA7A9ACE5F}" type="slidenum">
              <a:rPr lang="fr-FR" smtClean="0"/>
              <a:pPr/>
              <a:t>‹N°›</a:t>
            </a:fld>
            <a:endParaRPr lang="fr-FR" dirty="0"/>
          </a:p>
        </p:txBody>
      </p:sp>
    </p:spTree>
    <p:extLst>
      <p:ext uri="{BB962C8B-B14F-4D97-AF65-F5344CB8AC3E}">
        <p14:creationId xmlns:p14="http://schemas.microsoft.com/office/powerpoint/2010/main" val="4054711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ommaire 1">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81D8DD-5FCB-450D-95F1-48BC8C3A6903}"/>
              </a:ext>
            </a:extLst>
          </p:cNvPr>
          <p:cNvSpPr>
            <a:spLocks noGrp="1"/>
          </p:cNvSpPr>
          <p:nvPr>
            <p:ph type="title" hasCustomPrompt="1"/>
          </p:nvPr>
        </p:nvSpPr>
        <p:spPr>
          <a:xfrm>
            <a:off x="360000" y="710857"/>
            <a:ext cx="11479575" cy="290849"/>
          </a:xfrm>
        </p:spPr>
        <p:txBody>
          <a:bodyPr/>
          <a:lstStyle>
            <a:lvl1pPr>
              <a:defRPr sz="2100"/>
            </a:lvl1pPr>
          </a:lstStyle>
          <a:p>
            <a:r>
              <a:rPr lang="fr-FR" dirty="0"/>
              <a:t>Titre du sommaire</a:t>
            </a:r>
          </a:p>
        </p:txBody>
      </p:sp>
      <p:sp>
        <p:nvSpPr>
          <p:cNvPr id="3" name="Espace réservé du contenu 2">
            <a:extLst>
              <a:ext uri="{FF2B5EF4-FFF2-40B4-BE49-F238E27FC236}">
                <a16:creationId xmlns:a16="http://schemas.microsoft.com/office/drawing/2014/main" id="{A37A78DC-7637-4109-BBDD-413DC606863F}"/>
              </a:ext>
            </a:extLst>
          </p:cNvPr>
          <p:cNvSpPr>
            <a:spLocks noGrp="1"/>
          </p:cNvSpPr>
          <p:nvPr>
            <p:ph idx="1" hasCustomPrompt="1"/>
          </p:nvPr>
        </p:nvSpPr>
        <p:spPr>
          <a:xfrm>
            <a:off x="4608000" y="1885949"/>
            <a:ext cx="7231575" cy="3840163"/>
          </a:xfrm>
        </p:spPr>
        <p:txBody>
          <a:bodyPr/>
          <a:lstStyle>
            <a:lvl1pPr>
              <a:spcBef>
                <a:spcPts val="600"/>
              </a:spcBef>
              <a:spcAft>
                <a:spcPts val="0"/>
              </a:spcAft>
              <a:defRPr b="1">
                <a:latin typeface="Arial" panose="020B0604020202020204" pitchFamily="34" charset="0"/>
                <a:cs typeface="Arial" panose="020B0604020202020204" pitchFamily="34" charset="0"/>
              </a:defRPr>
            </a:lvl1pPr>
            <a:lvl2pPr marL="323850" indent="0">
              <a:spcBef>
                <a:spcPts val="0"/>
              </a:spcBef>
              <a:buFontTx/>
              <a:buNone/>
              <a:defRPr sz="1400" b="0">
                <a:latin typeface="Arial MT Std Light" panose="020B0302030403020204" pitchFamily="34" charset="0"/>
              </a:defRPr>
            </a:lvl2pPr>
          </a:lstStyle>
          <a:p>
            <a:pPr lvl="0"/>
            <a:r>
              <a:rPr lang="fr-FR" dirty="0"/>
              <a:t>Titre 1</a:t>
            </a:r>
          </a:p>
          <a:p>
            <a:pPr lvl="0"/>
            <a:r>
              <a:rPr lang="fr-FR" dirty="0"/>
              <a:t>Titre 2</a:t>
            </a:r>
          </a:p>
          <a:p>
            <a:pPr lvl="1"/>
            <a:r>
              <a:rPr lang="fr-FR" dirty="0"/>
              <a:t>Sous-titre</a:t>
            </a:r>
          </a:p>
        </p:txBody>
      </p:sp>
      <p:sp>
        <p:nvSpPr>
          <p:cNvPr id="7" name="Espace réservé du texte 7">
            <a:extLst>
              <a:ext uri="{FF2B5EF4-FFF2-40B4-BE49-F238E27FC236}">
                <a16:creationId xmlns:a16="http://schemas.microsoft.com/office/drawing/2014/main" id="{05B55D58-252C-4A26-97F9-98D78228AE93}"/>
              </a:ext>
            </a:extLst>
          </p:cNvPr>
          <p:cNvSpPr>
            <a:spLocks noGrp="1"/>
          </p:cNvSpPr>
          <p:nvPr>
            <p:ph type="body" sz="quarter" idx="13" hasCustomPrompt="1"/>
          </p:nvPr>
        </p:nvSpPr>
        <p:spPr>
          <a:xfrm>
            <a:off x="360000" y="161925"/>
            <a:ext cx="8601075" cy="276225"/>
          </a:xfrm>
        </p:spPr>
        <p:txBody>
          <a:bodyPr anchor="ctr" anchorCtr="0">
            <a:noAutofit/>
          </a:bodyPr>
          <a:lstStyle>
            <a:lvl1pPr>
              <a:defRPr sz="1400" cap="all" baseline="0">
                <a:solidFill>
                  <a:schemeClr val="accent1"/>
                </a:solidFill>
                <a:latin typeface="Arial" panose="020B0604020202020204" pitchFamily="34" charset="0"/>
                <a:cs typeface="Arial" panose="020B0604020202020204" pitchFamily="34" charset="0"/>
              </a:defRPr>
            </a:lvl1pPr>
          </a:lstStyle>
          <a:p>
            <a:pPr lvl="0"/>
            <a:r>
              <a:rPr lang="fr-FR" dirty="0"/>
              <a:t>Indiquez l’objet de la présentation - Date</a:t>
            </a:r>
          </a:p>
        </p:txBody>
      </p:sp>
      <p:sp>
        <p:nvSpPr>
          <p:cNvPr id="8" name="Espace réservé du numéro de diapositive 5">
            <a:extLst>
              <a:ext uri="{FF2B5EF4-FFF2-40B4-BE49-F238E27FC236}">
                <a16:creationId xmlns:a16="http://schemas.microsoft.com/office/drawing/2014/main" id="{EF7DD7EC-824B-4239-B9F9-268D654BD4A5}"/>
              </a:ext>
            </a:extLst>
          </p:cNvPr>
          <p:cNvSpPr>
            <a:spLocks noGrp="1"/>
          </p:cNvSpPr>
          <p:nvPr>
            <p:ph type="sldNum" sz="quarter" idx="4"/>
          </p:nvPr>
        </p:nvSpPr>
        <p:spPr>
          <a:xfrm>
            <a:off x="11035546" y="6626632"/>
            <a:ext cx="242053" cy="184666"/>
          </a:xfrm>
          <a:prstGeom prst="rect">
            <a:avLst/>
          </a:prstGeom>
        </p:spPr>
        <p:txBody>
          <a:bodyPr vert="horz" wrap="none" lIns="0" tIns="0" rIns="0" bIns="0" rtlCol="0" anchor="ctr">
            <a:spAutoFit/>
          </a:bodyPr>
          <a:lstStyle>
            <a:lvl1pPr algn="r">
              <a:defRPr sz="1200">
                <a:solidFill>
                  <a:schemeClr val="bg1"/>
                </a:solidFill>
              </a:defRPr>
            </a:lvl1pPr>
          </a:lstStyle>
          <a:p>
            <a:fld id="{1F15C832-BA88-44B2-B74D-EBDA7A9ACE5F}" type="slidenum">
              <a:rPr lang="fr-FR" smtClean="0"/>
              <a:pPr/>
              <a:t>‹N°›</a:t>
            </a:fld>
            <a:endParaRPr lang="fr-FR" dirty="0"/>
          </a:p>
        </p:txBody>
      </p:sp>
    </p:spTree>
    <p:extLst>
      <p:ext uri="{BB962C8B-B14F-4D97-AF65-F5344CB8AC3E}">
        <p14:creationId xmlns:p14="http://schemas.microsoft.com/office/powerpoint/2010/main" val="316513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ommaire 2 avec photo">
    <p:spTree>
      <p:nvGrpSpPr>
        <p:cNvPr id="1" name=""/>
        <p:cNvGrpSpPr/>
        <p:nvPr/>
      </p:nvGrpSpPr>
      <p:grpSpPr>
        <a:xfrm>
          <a:off x="0" y="0"/>
          <a:ext cx="0" cy="0"/>
          <a:chOff x="0" y="0"/>
          <a:chExt cx="0" cy="0"/>
        </a:xfrm>
      </p:grpSpPr>
      <p:sp>
        <p:nvSpPr>
          <p:cNvPr id="3" name="Espace réservé pour une image  2">
            <a:extLst>
              <a:ext uri="{FF2B5EF4-FFF2-40B4-BE49-F238E27FC236}">
                <a16:creationId xmlns:a16="http://schemas.microsoft.com/office/drawing/2014/main" id="{FBFD8773-D6B2-411F-8580-010C32E6311B}"/>
              </a:ext>
            </a:extLst>
          </p:cNvPr>
          <p:cNvSpPr>
            <a:spLocks noGrp="1"/>
          </p:cNvSpPr>
          <p:nvPr>
            <p:ph type="pic" idx="1"/>
          </p:nvPr>
        </p:nvSpPr>
        <p:spPr>
          <a:xfrm>
            <a:off x="0" y="0"/>
            <a:ext cx="4267200" cy="6572250"/>
          </a:xfrm>
          <a:solidFill>
            <a:schemeClr val="bg1">
              <a:lumMod val="95000"/>
            </a:schemeClr>
          </a:solidFill>
        </p:spPr>
        <p:txBody>
          <a:bodyPr anchor="t" anchorCtr="0">
            <a:normAutofit/>
          </a:bodyPr>
          <a:lstStyle>
            <a:lvl1pPr marL="0" indent="0" algn="ctr">
              <a:buNone/>
              <a:defRPr sz="2400">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8" name="Espace réservé du texte 7">
            <a:extLst>
              <a:ext uri="{FF2B5EF4-FFF2-40B4-BE49-F238E27FC236}">
                <a16:creationId xmlns:a16="http://schemas.microsoft.com/office/drawing/2014/main" id="{2331FCD1-E250-4EF9-9754-DC1E7A6B6F5D}"/>
              </a:ext>
            </a:extLst>
          </p:cNvPr>
          <p:cNvSpPr>
            <a:spLocks noGrp="1"/>
          </p:cNvSpPr>
          <p:nvPr>
            <p:ph type="body" sz="quarter" idx="13" hasCustomPrompt="1"/>
          </p:nvPr>
        </p:nvSpPr>
        <p:spPr>
          <a:xfrm>
            <a:off x="4608001" y="161925"/>
            <a:ext cx="5431350" cy="276225"/>
          </a:xfrm>
        </p:spPr>
        <p:txBody>
          <a:bodyPr anchor="ctr" anchorCtr="0">
            <a:noAutofit/>
          </a:bodyPr>
          <a:lstStyle>
            <a:lvl1pPr>
              <a:defRPr sz="1400" cap="all" baseline="0">
                <a:solidFill>
                  <a:schemeClr val="accent1"/>
                </a:solidFill>
                <a:latin typeface="Arial" panose="020B0604020202020204" pitchFamily="34" charset="0"/>
                <a:cs typeface="Arial" panose="020B0604020202020204" pitchFamily="34" charset="0"/>
              </a:defRPr>
            </a:lvl1pPr>
          </a:lstStyle>
          <a:p>
            <a:pPr lvl="0"/>
            <a:r>
              <a:rPr lang="fr-FR" dirty="0"/>
              <a:t>Indiquez l’objet de la présentation - Date</a:t>
            </a:r>
          </a:p>
        </p:txBody>
      </p:sp>
      <p:sp>
        <p:nvSpPr>
          <p:cNvPr id="14" name="Titre 1">
            <a:extLst>
              <a:ext uri="{FF2B5EF4-FFF2-40B4-BE49-F238E27FC236}">
                <a16:creationId xmlns:a16="http://schemas.microsoft.com/office/drawing/2014/main" id="{EC714140-CB00-4327-8652-2CA76C0D3C39}"/>
              </a:ext>
            </a:extLst>
          </p:cNvPr>
          <p:cNvSpPr>
            <a:spLocks noGrp="1"/>
          </p:cNvSpPr>
          <p:nvPr>
            <p:ph type="title" hasCustomPrompt="1"/>
          </p:nvPr>
        </p:nvSpPr>
        <p:spPr>
          <a:xfrm>
            <a:off x="4608000" y="710857"/>
            <a:ext cx="7222050" cy="290849"/>
          </a:xfrm>
        </p:spPr>
        <p:txBody>
          <a:bodyPr/>
          <a:lstStyle>
            <a:lvl1pPr>
              <a:defRPr/>
            </a:lvl1pPr>
          </a:lstStyle>
          <a:p>
            <a:r>
              <a:rPr lang="fr-FR" dirty="0"/>
              <a:t>Titre du sommaire</a:t>
            </a:r>
          </a:p>
        </p:txBody>
      </p:sp>
      <p:sp>
        <p:nvSpPr>
          <p:cNvPr id="9" name="Espace réservé du contenu 2">
            <a:extLst>
              <a:ext uri="{FF2B5EF4-FFF2-40B4-BE49-F238E27FC236}">
                <a16:creationId xmlns:a16="http://schemas.microsoft.com/office/drawing/2014/main" id="{DCA4E216-1134-467D-ADE8-4AC3039CDE2B}"/>
              </a:ext>
            </a:extLst>
          </p:cNvPr>
          <p:cNvSpPr>
            <a:spLocks noGrp="1"/>
          </p:cNvSpPr>
          <p:nvPr>
            <p:ph idx="14" hasCustomPrompt="1"/>
          </p:nvPr>
        </p:nvSpPr>
        <p:spPr>
          <a:xfrm>
            <a:off x="4608000" y="1885949"/>
            <a:ext cx="7222050" cy="3840163"/>
          </a:xfrm>
        </p:spPr>
        <p:txBody>
          <a:bodyPr/>
          <a:lstStyle>
            <a:lvl1pPr>
              <a:spcBef>
                <a:spcPts val="600"/>
              </a:spcBef>
              <a:spcAft>
                <a:spcPts val="0"/>
              </a:spcAft>
              <a:defRPr b="1">
                <a:latin typeface="Arial" panose="020B0604020202020204" pitchFamily="34" charset="0"/>
                <a:cs typeface="Arial" panose="020B0604020202020204" pitchFamily="34" charset="0"/>
              </a:defRPr>
            </a:lvl1pPr>
            <a:lvl2pPr marL="323850" indent="0">
              <a:spcBef>
                <a:spcPts val="0"/>
              </a:spcBef>
              <a:buFontTx/>
              <a:buNone/>
              <a:defRPr sz="1400" b="0">
                <a:latin typeface="Arial MT Std Light" panose="020B0302030403020204" pitchFamily="34" charset="0"/>
              </a:defRPr>
            </a:lvl2pPr>
          </a:lstStyle>
          <a:p>
            <a:pPr lvl="0"/>
            <a:r>
              <a:rPr lang="fr-FR" dirty="0"/>
              <a:t>Titre 1</a:t>
            </a:r>
          </a:p>
          <a:p>
            <a:pPr lvl="0"/>
            <a:r>
              <a:rPr lang="fr-FR" dirty="0"/>
              <a:t>Titre 2</a:t>
            </a:r>
          </a:p>
          <a:p>
            <a:pPr lvl="1"/>
            <a:r>
              <a:rPr lang="fr-FR" dirty="0"/>
              <a:t>Sous-titre</a:t>
            </a:r>
          </a:p>
        </p:txBody>
      </p:sp>
      <p:sp>
        <p:nvSpPr>
          <p:cNvPr id="10" name="Espace réservé du numéro de diapositive 5">
            <a:extLst>
              <a:ext uri="{FF2B5EF4-FFF2-40B4-BE49-F238E27FC236}">
                <a16:creationId xmlns:a16="http://schemas.microsoft.com/office/drawing/2014/main" id="{3624D890-2D50-4DB4-87A1-F6A2F0C5114E}"/>
              </a:ext>
            </a:extLst>
          </p:cNvPr>
          <p:cNvSpPr>
            <a:spLocks noGrp="1"/>
          </p:cNvSpPr>
          <p:nvPr>
            <p:ph type="sldNum" sz="quarter" idx="4"/>
          </p:nvPr>
        </p:nvSpPr>
        <p:spPr>
          <a:xfrm>
            <a:off x="11035546" y="6626632"/>
            <a:ext cx="242053" cy="184666"/>
          </a:xfrm>
          <a:prstGeom prst="rect">
            <a:avLst/>
          </a:prstGeom>
        </p:spPr>
        <p:txBody>
          <a:bodyPr vert="horz" wrap="none" lIns="0" tIns="0" rIns="0" bIns="0" rtlCol="0" anchor="ctr">
            <a:spAutoFit/>
          </a:bodyPr>
          <a:lstStyle>
            <a:lvl1pPr algn="r">
              <a:defRPr sz="1200">
                <a:solidFill>
                  <a:schemeClr val="bg1"/>
                </a:solidFill>
              </a:defRPr>
            </a:lvl1pPr>
          </a:lstStyle>
          <a:p>
            <a:fld id="{1F15C832-BA88-44B2-B74D-EBDA7A9ACE5F}" type="slidenum">
              <a:rPr lang="fr-FR" smtClean="0"/>
              <a:pPr/>
              <a:t>‹N°›</a:t>
            </a:fld>
            <a:endParaRPr lang="fr-FR" dirty="0"/>
          </a:p>
        </p:txBody>
      </p:sp>
    </p:spTree>
    <p:extLst>
      <p:ext uri="{BB962C8B-B14F-4D97-AF65-F5344CB8AC3E}">
        <p14:creationId xmlns:p14="http://schemas.microsoft.com/office/powerpoint/2010/main" val="2241539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re et contenu + fond dégradé">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2067832-BFDC-48EB-99EE-6F76E68FED67}"/>
              </a:ext>
            </a:extLst>
          </p:cNvPr>
          <p:cNvSpPr/>
          <p:nvPr userDrawn="1"/>
        </p:nvSpPr>
        <p:spPr>
          <a:xfrm>
            <a:off x="0" y="0"/>
            <a:ext cx="12192000" cy="6858000"/>
          </a:xfrm>
          <a:prstGeom prst="rect">
            <a:avLst/>
          </a:prstGeom>
          <a:gradFill flip="none" rotWithShape="1">
            <a:gsLst>
              <a:gs pos="100000">
                <a:schemeClr val="accent4"/>
              </a:gs>
              <a:gs pos="67000">
                <a:schemeClr val="accent2"/>
              </a:gs>
              <a:gs pos="35000">
                <a:srgbClr val="005191"/>
              </a:gs>
              <a:gs pos="0">
                <a:srgbClr val="020251"/>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2681D8DD-5FCB-450D-95F1-48BC8C3A6903}"/>
              </a:ext>
            </a:extLst>
          </p:cNvPr>
          <p:cNvSpPr>
            <a:spLocks noGrp="1"/>
          </p:cNvSpPr>
          <p:nvPr>
            <p:ph type="title"/>
          </p:nvPr>
        </p:nvSpPr>
        <p:spPr/>
        <p:txBody>
          <a:bodyPr/>
          <a:lstStyle>
            <a:lvl1pPr>
              <a:defRPr>
                <a:solidFill>
                  <a:schemeClr val="bg1"/>
                </a:solidFill>
              </a:defRPr>
            </a:lvl1pPr>
          </a:lstStyle>
          <a:p>
            <a:r>
              <a:rPr lang="fr-FR" dirty="0"/>
              <a:t>Modifiez le style du titre</a:t>
            </a:r>
          </a:p>
        </p:txBody>
      </p:sp>
      <p:sp>
        <p:nvSpPr>
          <p:cNvPr id="3" name="Espace réservé du contenu 2">
            <a:extLst>
              <a:ext uri="{FF2B5EF4-FFF2-40B4-BE49-F238E27FC236}">
                <a16:creationId xmlns:a16="http://schemas.microsoft.com/office/drawing/2014/main" id="{A37A78DC-7637-4109-BBDD-413DC606863F}"/>
              </a:ext>
            </a:extLst>
          </p:cNvPr>
          <p:cNvSpPr>
            <a:spLocks noGrp="1"/>
          </p:cNvSpPr>
          <p:nvPr>
            <p:ph idx="1"/>
          </p:nvPr>
        </p:nvSpPr>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7" name="Espace réservé du texte 7">
            <a:extLst>
              <a:ext uri="{FF2B5EF4-FFF2-40B4-BE49-F238E27FC236}">
                <a16:creationId xmlns:a16="http://schemas.microsoft.com/office/drawing/2014/main" id="{9C6F09A8-1E7A-4227-AC62-BB5DFF5A112A}"/>
              </a:ext>
            </a:extLst>
          </p:cNvPr>
          <p:cNvSpPr>
            <a:spLocks noGrp="1"/>
          </p:cNvSpPr>
          <p:nvPr>
            <p:ph type="body" sz="quarter" idx="13" hasCustomPrompt="1"/>
          </p:nvPr>
        </p:nvSpPr>
        <p:spPr>
          <a:xfrm>
            <a:off x="360000" y="161925"/>
            <a:ext cx="8601075" cy="276225"/>
          </a:xfrm>
        </p:spPr>
        <p:txBody>
          <a:bodyPr anchor="ctr" anchorCtr="0">
            <a:noAutofit/>
          </a:bodyPr>
          <a:lstStyle>
            <a:lvl1pPr>
              <a:defRPr sz="1400" cap="all" baseline="0">
                <a:solidFill>
                  <a:schemeClr val="bg1"/>
                </a:solidFill>
                <a:latin typeface="Arial" panose="020B0604020202020204" pitchFamily="34" charset="0"/>
                <a:cs typeface="Arial" panose="020B0604020202020204" pitchFamily="34" charset="0"/>
              </a:defRPr>
            </a:lvl1pPr>
          </a:lstStyle>
          <a:p>
            <a:pPr lvl="0"/>
            <a:r>
              <a:rPr lang="fr-FR" dirty="0"/>
              <a:t>Indiquez l’objet de la présentation - Date</a:t>
            </a:r>
          </a:p>
        </p:txBody>
      </p:sp>
      <p:cxnSp>
        <p:nvCxnSpPr>
          <p:cNvPr id="9" name="Connecteur droit 8">
            <a:extLst>
              <a:ext uri="{FF2B5EF4-FFF2-40B4-BE49-F238E27FC236}">
                <a16:creationId xmlns:a16="http://schemas.microsoft.com/office/drawing/2014/main" id="{29E0E8E1-8776-4E1E-9E25-D90821B48FC1}"/>
              </a:ext>
            </a:extLst>
          </p:cNvPr>
          <p:cNvCxnSpPr>
            <a:cxnSpLocks/>
          </p:cNvCxnSpPr>
          <p:nvPr userDrawn="1"/>
        </p:nvCxnSpPr>
        <p:spPr>
          <a:xfrm>
            <a:off x="359999" y="592670"/>
            <a:ext cx="1147200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Espace réservé du numéro de diapositive 5">
            <a:extLst>
              <a:ext uri="{FF2B5EF4-FFF2-40B4-BE49-F238E27FC236}">
                <a16:creationId xmlns:a16="http://schemas.microsoft.com/office/drawing/2014/main" id="{6F54370C-3C83-44EF-AED9-26116E4114CD}"/>
              </a:ext>
            </a:extLst>
          </p:cNvPr>
          <p:cNvSpPr>
            <a:spLocks noGrp="1"/>
          </p:cNvSpPr>
          <p:nvPr>
            <p:ph type="sldNum" sz="quarter" idx="12"/>
          </p:nvPr>
        </p:nvSpPr>
        <p:spPr>
          <a:xfrm>
            <a:off x="11035546" y="6626632"/>
            <a:ext cx="242053" cy="184666"/>
          </a:xfrm>
        </p:spPr>
        <p:txBody>
          <a:bodyPr/>
          <a:lstStyle/>
          <a:p>
            <a:fld id="{1F15C832-BA88-44B2-B74D-EBDA7A9ACE5F}" type="slidenum">
              <a:rPr lang="fr-FR" smtClean="0"/>
              <a:t>‹N°›</a:t>
            </a:fld>
            <a:endParaRPr lang="fr-FR"/>
          </a:p>
        </p:txBody>
      </p:sp>
      <p:cxnSp>
        <p:nvCxnSpPr>
          <p:cNvPr id="10" name="Connecteur droit 9">
            <a:extLst>
              <a:ext uri="{FF2B5EF4-FFF2-40B4-BE49-F238E27FC236}">
                <a16:creationId xmlns:a16="http://schemas.microsoft.com/office/drawing/2014/main" id="{CF83CF46-8F60-4033-A89F-BF70ABE27E5F}"/>
              </a:ext>
            </a:extLst>
          </p:cNvPr>
          <p:cNvCxnSpPr/>
          <p:nvPr userDrawn="1"/>
        </p:nvCxnSpPr>
        <p:spPr>
          <a:xfrm>
            <a:off x="11353800" y="6648718"/>
            <a:ext cx="0" cy="14049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ZoneTexte 10">
            <a:extLst>
              <a:ext uri="{FF2B5EF4-FFF2-40B4-BE49-F238E27FC236}">
                <a16:creationId xmlns:a16="http://schemas.microsoft.com/office/drawing/2014/main" id="{AD1C218D-472B-480C-843F-CCCEE3CDABE5}"/>
              </a:ext>
            </a:extLst>
          </p:cNvPr>
          <p:cNvSpPr txBox="1"/>
          <p:nvPr userDrawn="1"/>
        </p:nvSpPr>
        <p:spPr>
          <a:xfrm>
            <a:off x="11430002" y="6649716"/>
            <a:ext cx="328616" cy="138499"/>
          </a:xfrm>
          <a:prstGeom prst="rect">
            <a:avLst/>
          </a:prstGeom>
          <a:noFill/>
        </p:spPr>
        <p:txBody>
          <a:bodyPr wrap="none" lIns="0" tIns="0" rIns="0" bIns="0" rtlCol="0" anchor="ctr" anchorCtr="0">
            <a:spAutoFit/>
          </a:bodyPr>
          <a:lstStyle/>
          <a:p>
            <a:r>
              <a:rPr lang="fr-FR" sz="900" b="1" dirty="0">
                <a:solidFill>
                  <a:schemeClr val="bg1"/>
                </a:solidFill>
              </a:rPr>
              <a:t>@ </a:t>
            </a:r>
            <a:r>
              <a:rPr lang="fr-FR" sz="900" b="1" dirty="0" err="1">
                <a:solidFill>
                  <a:schemeClr val="bg1"/>
                </a:solidFill>
              </a:rPr>
              <a:t>cnes</a:t>
            </a:r>
            <a:endParaRPr lang="fr-FR" sz="900" b="1" dirty="0">
              <a:solidFill>
                <a:schemeClr val="bg1"/>
              </a:solidFill>
            </a:endParaRPr>
          </a:p>
        </p:txBody>
      </p:sp>
    </p:spTree>
    <p:extLst>
      <p:ext uri="{BB962C8B-B14F-4D97-AF65-F5344CB8AC3E}">
        <p14:creationId xmlns:p14="http://schemas.microsoft.com/office/powerpoint/2010/main" val="1880617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re et contenu droite + fond photo">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0F706EE2-CE13-4715-B6F8-83FF7D0471B6}"/>
              </a:ext>
            </a:extLst>
          </p:cNvPr>
          <p:cNvSpPr/>
          <p:nvPr userDrawn="1"/>
        </p:nvSpPr>
        <p:spPr>
          <a:xfrm>
            <a:off x="0" y="0"/>
            <a:ext cx="12192000"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0" name="Rectangle 19">
            <a:extLst>
              <a:ext uri="{FF2B5EF4-FFF2-40B4-BE49-F238E27FC236}">
                <a16:creationId xmlns:a16="http://schemas.microsoft.com/office/drawing/2014/main" id="{401693A4-7E39-4586-AE6C-D7EDEDA70128}"/>
              </a:ext>
            </a:extLst>
          </p:cNvPr>
          <p:cNvSpPr/>
          <p:nvPr userDrawn="1"/>
        </p:nvSpPr>
        <p:spPr>
          <a:xfrm>
            <a:off x="0" y="0"/>
            <a:ext cx="12192000" cy="6858000"/>
          </a:xfrm>
          <a:prstGeom prst="rect">
            <a:avLst/>
          </a:prstGeom>
          <a:gradFill flip="none" rotWithShape="1">
            <a:gsLst>
              <a:gs pos="100000">
                <a:schemeClr val="accent4"/>
              </a:gs>
              <a:gs pos="67000">
                <a:schemeClr val="accent2">
                  <a:alpha val="80000"/>
                </a:schemeClr>
              </a:gs>
              <a:gs pos="35000">
                <a:srgbClr val="005191">
                  <a:alpha val="80000"/>
                </a:srgbClr>
              </a:gs>
              <a:gs pos="0">
                <a:srgbClr val="020251">
                  <a:alpha val="80000"/>
                </a:srgb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space réservé du texte 7">
            <a:extLst>
              <a:ext uri="{FF2B5EF4-FFF2-40B4-BE49-F238E27FC236}">
                <a16:creationId xmlns:a16="http://schemas.microsoft.com/office/drawing/2014/main" id="{B75A0A25-8756-4511-A62F-A1E0AC3F20C2}"/>
              </a:ext>
            </a:extLst>
          </p:cNvPr>
          <p:cNvSpPr>
            <a:spLocks noGrp="1"/>
          </p:cNvSpPr>
          <p:nvPr>
            <p:ph type="body" sz="quarter" idx="13" hasCustomPrompt="1"/>
          </p:nvPr>
        </p:nvSpPr>
        <p:spPr>
          <a:xfrm>
            <a:off x="4608001" y="161925"/>
            <a:ext cx="5431350" cy="276225"/>
          </a:xfrm>
        </p:spPr>
        <p:txBody>
          <a:bodyPr anchor="ctr" anchorCtr="0">
            <a:noAutofit/>
          </a:bodyPr>
          <a:lstStyle>
            <a:lvl1pPr>
              <a:defRPr sz="1400" cap="all" baseline="0">
                <a:solidFill>
                  <a:schemeClr val="bg1"/>
                </a:solidFill>
                <a:latin typeface="Arial" panose="020B0604020202020204" pitchFamily="34" charset="0"/>
                <a:cs typeface="Arial" panose="020B0604020202020204" pitchFamily="34" charset="0"/>
              </a:defRPr>
            </a:lvl1pPr>
          </a:lstStyle>
          <a:p>
            <a:pPr lvl="0"/>
            <a:r>
              <a:rPr lang="fr-FR" dirty="0"/>
              <a:t>Indiquez l’objet de la présentation - Date</a:t>
            </a:r>
          </a:p>
        </p:txBody>
      </p:sp>
      <p:sp>
        <p:nvSpPr>
          <p:cNvPr id="14" name="Titre 1">
            <a:extLst>
              <a:ext uri="{FF2B5EF4-FFF2-40B4-BE49-F238E27FC236}">
                <a16:creationId xmlns:a16="http://schemas.microsoft.com/office/drawing/2014/main" id="{7FCEFED8-BA22-4820-926E-0E5AC163A800}"/>
              </a:ext>
            </a:extLst>
          </p:cNvPr>
          <p:cNvSpPr>
            <a:spLocks noGrp="1"/>
          </p:cNvSpPr>
          <p:nvPr>
            <p:ph type="title"/>
          </p:nvPr>
        </p:nvSpPr>
        <p:spPr>
          <a:xfrm>
            <a:off x="4608000" y="710857"/>
            <a:ext cx="5432400" cy="332399"/>
          </a:xfrm>
        </p:spPr>
        <p:txBody>
          <a:bodyPr/>
          <a:lstStyle>
            <a:lvl1pPr>
              <a:defRPr>
                <a:solidFill>
                  <a:schemeClr val="bg1"/>
                </a:solidFill>
              </a:defRPr>
            </a:lvl1pPr>
          </a:lstStyle>
          <a:p>
            <a:r>
              <a:rPr lang="fr-FR"/>
              <a:t>Modifiez le style du titre</a:t>
            </a:r>
          </a:p>
        </p:txBody>
      </p:sp>
      <p:sp>
        <p:nvSpPr>
          <p:cNvPr id="15" name="Espace réservé du contenu 2">
            <a:extLst>
              <a:ext uri="{FF2B5EF4-FFF2-40B4-BE49-F238E27FC236}">
                <a16:creationId xmlns:a16="http://schemas.microsoft.com/office/drawing/2014/main" id="{19A34B22-BAAD-4596-A0C2-B643045A4A40}"/>
              </a:ext>
            </a:extLst>
          </p:cNvPr>
          <p:cNvSpPr>
            <a:spLocks noGrp="1"/>
          </p:cNvSpPr>
          <p:nvPr>
            <p:ph idx="14"/>
          </p:nvPr>
        </p:nvSpPr>
        <p:spPr>
          <a:xfrm>
            <a:off x="4608000" y="1330325"/>
            <a:ext cx="7098225" cy="4351338"/>
          </a:xfr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16" name="Connecteur droit 15">
            <a:extLst>
              <a:ext uri="{FF2B5EF4-FFF2-40B4-BE49-F238E27FC236}">
                <a16:creationId xmlns:a16="http://schemas.microsoft.com/office/drawing/2014/main" id="{A0BDDA6F-6D73-4F96-81E5-423C8B139C67}"/>
              </a:ext>
            </a:extLst>
          </p:cNvPr>
          <p:cNvCxnSpPr>
            <a:cxnSpLocks/>
          </p:cNvCxnSpPr>
          <p:nvPr userDrawn="1"/>
        </p:nvCxnSpPr>
        <p:spPr>
          <a:xfrm>
            <a:off x="4105275" y="592670"/>
            <a:ext cx="760095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Espace réservé du numéro de diapositive 5">
            <a:extLst>
              <a:ext uri="{FF2B5EF4-FFF2-40B4-BE49-F238E27FC236}">
                <a16:creationId xmlns:a16="http://schemas.microsoft.com/office/drawing/2014/main" id="{7225033C-1F46-4D5B-AF8F-00550E3DAB04}"/>
              </a:ext>
            </a:extLst>
          </p:cNvPr>
          <p:cNvSpPr>
            <a:spLocks noGrp="1"/>
          </p:cNvSpPr>
          <p:nvPr>
            <p:ph type="sldNum" sz="quarter" idx="12"/>
          </p:nvPr>
        </p:nvSpPr>
        <p:spPr>
          <a:xfrm>
            <a:off x="11035546" y="6626632"/>
            <a:ext cx="242053" cy="184666"/>
          </a:xfrm>
        </p:spPr>
        <p:txBody>
          <a:bodyPr/>
          <a:lstStyle/>
          <a:p>
            <a:fld id="{1F15C832-BA88-44B2-B74D-EBDA7A9ACE5F}" type="slidenum">
              <a:rPr lang="fr-FR" smtClean="0"/>
              <a:t>‹N°›</a:t>
            </a:fld>
            <a:endParaRPr lang="fr-FR" dirty="0"/>
          </a:p>
        </p:txBody>
      </p:sp>
      <p:cxnSp>
        <p:nvCxnSpPr>
          <p:cNvPr id="11" name="Connecteur droit 10">
            <a:extLst>
              <a:ext uri="{FF2B5EF4-FFF2-40B4-BE49-F238E27FC236}">
                <a16:creationId xmlns:a16="http://schemas.microsoft.com/office/drawing/2014/main" id="{CD7EEDD6-109B-4725-9839-B01316D07E96}"/>
              </a:ext>
            </a:extLst>
          </p:cNvPr>
          <p:cNvCxnSpPr/>
          <p:nvPr userDrawn="1"/>
        </p:nvCxnSpPr>
        <p:spPr>
          <a:xfrm>
            <a:off x="11353800" y="6648718"/>
            <a:ext cx="0" cy="14049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ZoneTexte 11">
            <a:extLst>
              <a:ext uri="{FF2B5EF4-FFF2-40B4-BE49-F238E27FC236}">
                <a16:creationId xmlns:a16="http://schemas.microsoft.com/office/drawing/2014/main" id="{220411A2-D4E9-43AD-BEE7-25B13909D3BD}"/>
              </a:ext>
            </a:extLst>
          </p:cNvPr>
          <p:cNvSpPr txBox="1"/>
          <p:nvPr userDrawn="1"/>
        </p:nvSpPr>
        <p:spPr>
          <a:xfrm>
            <a:off x="11430002" y="6649716"/>
            <a:ext cx="328616" cy="138499"/>
          </a:xfrm>
          <a:prstGeom prst="rect">
            <a:avLst/>
          </a:prstGeom>
          <a:noFill/>
        </p:spPr>
        <p:txBody>
          <a:bodyPr wrap="none" lIns="0" tIns="0" rIns="0" bIns="0" rtlCol="0" anchor="ctr" anchorCtr="0">
            <a:spAutoFit/>
          </a:bodyPr>
          <a:lstStyle/>
          <a:p>
            <a:r>
              <a:rPr lang="fr-FR" sz="900" b="1" dirty="0">
                <a:solidFill>
                  <a:schemeClr val="bg1"/>
                </a:solidFill>
              </a:rPr>
              <a:t>@ </a:t>
            </a:r>
            <a:r>
              <a:rPr lang="fr-FR" sz="900" b="1" dirty="0" err="1">
                <a:solidFill>
                  <a:schemeClr val="bg1"/>
                </a:solidFill>
              </a:rPr>
              <a:t>cnes</a:t>
            </a:r>
            <a:endParaRPr lang="fr-FR" sz="900" b="1" dirty="0">
              <a:solidFill>
                <a:schemeClr val="bg1"/>
              </a:solidFill>
            </a:endParaRPr>
          </a:p>
        </p:txBody>
      </p:sp>
    </p:spTree>
    <p:extLst>
      <p:ext uri="{BB962C8B-B14F-4D97-AF65-F5344CB8AC3E}">
        <p14:creationId xmlns:p14="http://schemas.microsoft.com/office/powerpoint/2010/main" val="45558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Deux colonne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AF4B1AF-3C2B-471A-B0CB-68D5A7E549A3}"/>
              </a:ext>
            </a:extLst>
          </p:cNvPr>
          <p:cNvSpPr>
            <a:spLocks noGrp="1"/>
          </p:cNvSpPr>
          <p:nvPr>
            <p:ph type="title"/>
          </p:nvPr>
        </p:nvSpPr>
        <p:spPr/>
        <p:txBody>
          <a:bodyPr/>
          <a:lstStyle/>
          <a:p>
            <a:r>
              <a:rPr lang="fr-FR" dirty="0"/>
              <a:t>Modifiez le style du titre</a:t>
            </a:r>
          </a:p>
        </p:txBody>
      </p:sp>
      <p:sp>
        <p:nvSpPr>
          <p:cNvPr id="3" name="Espace réservé du contenu 2">
            <a:extLst>
              <a:ext uri="{FF2B5EF4-FFF2-40B4-BE49-F238E27FC236}">
                <a16:creationId xmlns:a16="http://schemas.microsoft.com/office/drawing/2014/main" id="{AF6D91DB-5D9A-4CC3-8095-F75DEEC3D5F0}"/>
              </a:ext>
            </a:extLst>
          </p:cNvPr>
          <p:cNvSpPr>
            <a:spLocks noGrp="1"/>
          </p:cNvSpPr>
          <p:nvPr>
            <p:ph sz="half" idx="1"/>
          </p:nvPr>
        </p:nvSpPr>
        <p:spPr>
          <a:xfrm>
            <a:off x="360000" y="1349375"/>
            <a:ext cx="4932000" cy="4320000"/>
          </a:xfr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a:extLst>
              <a:ext uri="{FF2B5EF4-FFF2-40B4-BE49-F238E27FC236}">
                <a16:creationId xmlns:a16="http://schemas.microsoft.com/office/drawing/2014/main" id="{E120A064-31D4-42AE-907A-264DBC27F107}"/>
              </a:ext>
            </a:extLst>
          </p:cNvPr>
          <p:cNvSpPr>
            <a:spLocks noGrp="1"/>
          </p:cNvSpPr>
          <p:nvPr>
            <p:ph sz="half" idx="2"/>
          </p:nvPr>
        </p:nvSpPr>
        <p:spPr>
          <a:xfrm>
            <a:off x="6438900" y="1349375"/>
            <a:ext cx="4932000" cy="4320000"/>
          </a:xfr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9" name="Image 8">
            <a:extLst>
              <a:ext uri="{FF2B5EF4-FFF2-40B4-BE49-F238E27FC236}">
                <a16:creationId xmlns:a16="http://schemas.microsoft.com/office/drawing/2014/main" id="{0F725E42-E135-4BB9-A7E6-8DD140B24F29}"/>
              </a:ext>
            </a:extLst>
          </p:cNvPr>
          <p:cNvPicPr>
            <a:picLocks noChangeAspect="1"/>
          </p:cNvPicPr>
          <p:nvPr userDrawn="1"/>
        </p:nvPicPr>
        <p:blipFill>
          <a:blip r:embed="rId2"/>
          <a:stretch>
            <a:fillRect/>
          </a:stretch>
        </p:blipFill>
        <p:spPr>
          <a:xfrm>
            <a:off x="5781049" y="1514475"/>
            <a:ext cx="238088" cy="4068000"/>
          </a:xfrm>
          <a:prstGeom prst="rect">
            <a:avLst/>
          </a:prstGeom>
        </p:spPr>
      </p:pic>
      <p:sp>
        <p:nvSpPr>
          <p:cNvPr id="10" name="Espace réservé du texte 7">
            <a:extLst>
              <a:ext uri="{FF2B5EF4-FFF2-40B4-BE49-F238E27FC236}">
                <a16:creationId xmlns:a16="http://schemas.microsoft.com/office/drawing/2014/main" id="{BC50BAE0-AE32-4D4E-A6B6-B0375453F6A6}"/>
              </a:ext>
            </a:extLst>
          </p:cNvPr>
          <p:cNvSpPr>
            <a:spLocks noGrp="1"/>
          </p:cNvSpPr>
          <p:nvPr>
            <p:ph type="body" sz="quarter" idx="13" hasCustomPrompt="1"/>
          </p:nvPr>
        </p:nvSpPr>
        <p:spPr>
          <a:xfrm>
            <a:off x="360000" y="161925"/>
            <a:ext cx="8601075" cy="276225"/>
          </a:xfrm>
        </p:spPr>
        <p:txBody>
          <a:bodyPr anchor="ctr" anchorCtr="0">
            <a:noAutofit/>
          </a:bodyPr>
          <a:lstStyle>
            <a:lvl1pPr>
              <a:defRPr sz="1400" cap="all" baseline="0">
                <a:solidFill>
                  <a:schemeClr val="accent1"/>
                </a:solidFill>
                <a:latin typeface="Arial" panose="020B0604020202020204" pitchFamily="34" charset="0"/>
                <a:cs typeface="Arial" panose="020B0604020202020204" pitchFamily="34" charset="0"/>
              </a:defRPr>
            </a:lvl1pPr>
          </a:lstStyle>
          <a:p>
            <a:pPr lvl="0"/>
            <a:r>
              <a:rPr lang="fr-FR" dirty="0"/>
              <a:t>Indiquez l’objet de la présentation - Date</a:t>
            </a:r>
          </a:p>
        </p:txBody>
      </p:sp>
      <p:sp>
        <p:nvSpPr>
          <p:cNvPr id="8" name="Espace réservé du numéro de diapositive 5">
            <a:extLst>
              <a:ext uri="{FF2B5EF4-FFF2-40B4-BE49-F238E27FC236}">
                <a16:creationId xmlns:a16="http://schemas.microsoft.com/office/drawing/2014/main" id="{BE74D151-8A07-43F8-855E-4AEDCEFB38CC}"/>
              </a:ext>
            </a:extLst>
          </p:cNvPr>
          <p:cNvSpPr>
            <a:spLocks noGrp="1"/>
          </p:cNvSpPr>
          <p:nvPr>
            <p:ph type="sldNum" sz="quarter" idx="12"/>
          </p:nvPr>
        </p:nvSpPr>
        <p:spPr>
          <a:xfrm>
            <a:off x="11035546" y="6626632"/>
            <a:ext cx="242053" cy="184666"/>
          </a:xfrm>
        </p:spPr>
        <p:txBody>
          <a:bodyPr/>
          <a:lstStyle/>
          <a:p>
            <a:fld id="{1F15C832-BA88-44B2-B74D-EBDA7A9ACE5F}" type="slidenum">
              <a:rPr lang="fr-FR" smtClean="0"/>
              <a:t>‹N°›</a:t>
            </a:fld>
            <a:endParaRPr lang="fr-FR" dirty="0"/>
          </a:p>
        </p:txBody>
      </p:sp>
    </p:spTree>
    <p:extLst>
      <p:ext uri="{BB962C8B-B14F-4D97-AF65-F5344CB8AC3E}">
        <p14:creationId xmlns:p14="http://schemas.microsoft.com/office/powerpoint/2010/main" val="939901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e + image gauche">
    <p:spTree>
      <p:nvGrpSpPr>
        <p:cNvPr id="1" name=""/>
        <p:cNvGrpSpPr/>
        <p:nvPr/>
      </p:nvGrpSpPr>
      <p:grpSpPr>
        <a:xfrm>
          <a:off x="0" y="0"/>
          <a:ext cx="0" cy="0"/>
          <a:chOff x="0" y="0"/>
          <a:chExt cx="0" cy="0"/>
        </a:xfrm>
      </p:grpSpPr>
      <p:sp>
        <p:nvSpPr>
          <p:cNvPr id="3" name="Espace réservé pour une image  2">
            <a:extLst>
              <a:ext uri="{FF2B5EF4-FFF2-40B4-BE49-F238E27FC236}">
                <a16:creationId xmlns:a16="http://schemas.microsoft.com/office/drawing/2014/main" id="{FBFD8773-D6B2-411F-8580-010C32E6311B}"/>
              </a:ext>
            </a:extLst>
          </p:cNvPr>
          <p:cNvSpPr>
            <a:spLocks noGrp="1"/>
          </p:cNvSpPr>
          <p:nvPr>
            <p:ph type="pic" idx="1"/>
          </p:nvPr>
        </p:nvSpPr>
        <p:spPr>
          <a:xfrm>
            <a:off x="0" y="0"/>
            <a:ext cx="4267200" cy="6572250"/>
          </a:xfrm>
          <a:solidFill>
            <a:schemeClr val="bg1">
              <a:lumMod val="95000"/>
            </a:schemeClr>
          </a:solidFill>
        </p:spPr>
        <p:txBody>
          <a:bodyPr anchor="t" anchorCtr="0">
            <a:normAutofit/>
          </a:bodyPr>
          <a:lstStyle>
            <a:lvl1pPr marL="0" indent="0" algn="ctr">
              <a:buNone/>
              <a:defRPr sz="2400">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8" name="Espace réservé du texte 7">
            <a:extLst>
              <a:ext uri="{FF2B5EF4-FFF2-40B4-BE49-F238E27FC236}">
                <a16:creationId xmlns:a16="http://schemas.microsoft.com/office/drawing/2014/main" id="{2331FCD1-E250-4EF9-9754-DC1E7A6B6F5D}"/>
              </a:ext>
            </a:extLst>
          </p:cNvPr>
          <p:cNvSpPr>
            <a:spLocks noGrp="1"/>
          </p:cNvSpPr>
          <p:nvPr>
            <p:ph type="body" sz="quarter" idx="13" hasCustomPrompt="1"/>
          </p:nvPr>
        </p:nvSpPr>
        <p:spPr>
          <a:xfrm>
            <a:off x="4608001" y="161925"/>
            <a:ext cx="5431350" cy="276225"/>
          </a:xfrm>
        </p:spPr>
        <p:txBody>
          <a:bodyPr anchor="ctr" anchorCtr="0">
            <a:noAutofit/>
          </a:bodyPr>
          <a:lstStyle>
            <a:lvl1pPr>
              <a:defRPr sz="1400" cap="all" baseline="0">
                <a:solidFill>
                  <a:schemeClr val="accent1"/>
                </a:solidFill>
                <a:latin typeface="Arial" panose="020B0604020202020204" pitchFamily="34" charset="0"/>
                <a:cs typeface="Arial" panose="020B0604020202020204" pitchFamily="34" charset="0"/>
              </a:defRPr>
            </a:lvl1pPr>
          </a:lstStyle>
          <a:p>
            <a:pPr lvl="0"/>
            <a:r>
              <a:rPr lang="fr-FR" dirty="0"/>
              <a:t>Indiquez l’objet de la présentation - Date</a:t>
            </a:r>
          </a:p>
        </p:txBody>
      </p:sp>
      <p:sp>
        <p:nvSpPr>
          <p:cNvPr id="14" name="Titre 1">
            <a:extLst>
              <a:ext uri="{FF2B5EF4-FFF2-40B4-BE49-F238E27FC236}">
                <a16:creationId xmlns:a16="http://schemas.microsoft.com/office/drawing/2014/main" id="{EC714140-CB00-4327-8652-2CA76C0D3C39}"/>
              </a:ext>
            </a:extLst>
          </p:cNvPr>
          <p:cNvSpPr>
            <a:spLocks noGrp="1"/>
          </p:cNvSpPr>
          <p:nvPr>
            <p:ph type="title"/>
          </p:nvPr>
        </p:nvSpPr>
        <p:spPr>
          <a:xfrm>
            <a:off x="4608000" y="710857"/>
            <a:ext cx="5432400" cy="332399"/>
          </a:xfrm>
        </p:spPr>
        <p:txBody>
          <a:bodyPr/>
          <a:lstStyle/>
          <a:p>
            <a:r>
              <a:rPr lang="fr-FR"/>
              <a:t>Modifiez le style du titre</a:t>
            </a:r>
          </a:p>
        </p:txBody>
      </p:sp>
      <p:sp>
        <p:nvSpPr>
          <p:cNvPr id="15" name="Espace réservé du contenu 2">
            <a:extLst>
              <a:ext uri="{FF2B5EF4-FFF2-40B4-BE49-F238E27FC236}">
                <a16:creationId xmlns:a16="http://schemas.microsoft.com/office/drawing/2014/main" id="{5DF29D38-7158-4649-AD5B-919F941E18D4}"/>
              </a:ext>
            </a:extLst>
          </p:cNvPr>
          <p:cNvSpPr>
            <a:spLocks noGrp="1"/>
          </p:cNvSpPr>
          <p:nvPr>
            <p:ph idx="14"/>
          </p:nvPr>
        </p:nvSpPr>
        <p:spPr>
          <a:xfrm>
            <a:off x="4608000" y="1330325"/>
            <a:ext cx="7098225" cy="4351338"/>
          </a:xfr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Espace réservé du numéro de diapositive 5">
            <a:extLst>
              <a:ext uri="{FF2B5EF4-FFF2-40B4-BE49-F238E27FC236}">
                <a16:creationId xmlns:a16="http://schemas.microsoft.com/office/drawing/2014/main" id="{A3AAF6A6-744D-4077-9457-8076575F72D0}"/>
              </a:ext>
            </a:extLst>
          </p:cNvPr>
          <p:cNvSpPr>
            <a:spLocks noGrp="1"/>
          </p:cNvSpPr>
          <p:nvPr>
            <p:ph type="sldNum" sz="quarter" idx="12"/>
          </p:nvPr>
        </p:nvSpPr>
        <p:spPr>
          <a:xfrm>
            <a:off x="11035546" y="6626632"/>
            <a:ext cx="242053" cy="184666"/>
          </a:xfrm>
        </p:spPr>
        <p:txBody>
          <a:bodyPr/>
          <a:lstStyle/>
          <a:p>
            <a:fld id="{1F15C832-BA88-44B2-B74D-EBDA7A9ACE5F}" type="slidenum">
              <a:rPr lang="fr-FR" smtClean="0"/>
              <a:t>‹N°›</a:t>
            </a:fld>
            <a:endParaRPr lang="fr-FR" dirty="0"/>
          </a:p>
        </p:txBody>
      </p:sp>
    </p:spTree>
    <p:extLst>
      <p:ext uri="{BB962C8B-B14F-4D97-AF65-F5344CB8AC3E}">
        <p14:creationId xmlns:p14="http://schemas.microsoft.com/office/powerpoint/2010/main" val="2297637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E6B65E-EFEC-405D-81AF-86465BCFB5D8}"/>
              </a:ext>
            </a:extLst>
          </p:cNvPr>
          <p:cNvSpPr>
            <a:spLocks noGrp="1"/>
          </p:cNvSpPr>
          <p:nvPr>
            <p:ph type="title"/>
          </p:nvPr>
        </p:nvSpPr>
        <p:spPr>
          <a:xfrm>
            <a:off x="360000" y="710857"/>
            <a:ext cx="11472001" cy="290849"/>
          </a:xfrm>
        </p:spPr>
        <p:txBody>
          <a:bodyPr/>
          <a:lstStyle>
            <a:lvl1pPr>
              <a:defRPr sz="2100"/>
            </a:lvl1pPr>
          </a:lstStyle>
          <a:p>
            <a:r>
              <a:rPr lang="fr-FR" dirty="0"/>
              <a:t>Modifiez le style du titre</a:t>
            </a:r>
          </a:p>
        </p:txBody>
      </p:sp>
      <p:sp>
        <p:nvSpPr>
          <p:cNvPr id="6" name="Espace réservé du texte 7">
            <a:extLst>
              <a:ext uri="{FF2B5EF4-FFF2-40B4-BE49-F238E27FC236}">
                <a16:creationId xmlns:a16="http://schemas.microsoft.com/office/drawing/2014/main" id="{0BAE0C10-DBBF-418C-B4FB-037453E9F18A}"/>
              </a:ext>
            </a:extLst>
          </p:cNvPr>
          <p:cNvSpPr>
            <a:spLocks noGrp="1"/>
          </p:cNvSpPr>
          <p:nvPr>
            <p:ph type="body" sz="quarter" idx="13" hasCustomPrompt="1"/>
          </p:nvPr>
        </p:nvSpPr>
        <p:spPr>
          <a:xfrm>
            <a:off x="360000" y="161925"/>
            <a:ext cx="8601075" cy="276225"/>
          </a:xfrm>
        </p:spPr>
        <p:txBody>
          <a:bodyPr anchor="ctr" anchorCtr="0">
            <a:noAutofit/>
          </a:bodyPr>
          <a:lstStyle>
            <a:lvl1pPr>
              <a:defRPr sz="1400" cap="all" baseline="0">
                <a:solidFill>
                  <a:schemeClr val="accent1"/>
                </a:solidFill>
                <a:latin typeface="Arial" panose="020B0604020202020204" pitchFamily="34" charset="0"/>
                <a:cs typeface="Arial" panose="020B0604020202020204" pitchFamily="34" charset="0"/>
              </a:defRPr>
            </a:lvl1pPr>
          </a:lstStyle>
          <a:p>
            <a:pPr lvl="0"/>
            <a:r>
              <a:rPr lang="fr-FR" dirty="0"/>
              <a:t>Indiquez l’objet de la présentation - Date</a:t>
            </a:r>
          </a:p>
        </p:txBody>
      </p:sp>
      <p:sp>
        <p:nvSpPr>
          <p:cNvPr id="7" name="Espace réservé du numéro de diapositive 5">
            <a:extLst>
              <a:ext uri="{FF2B5EF4-FFF2-40B4-BE49-F238E27FC236}">
                <a16:creationId xmlns:a16="http://schemas.microsoft.com/office/drawing/2014/main" id="{CF10CCD7-E80C-45A6-9244-EEE6992B6B19}"/>
              </a:ext>
            </a:extLst>
          </p:cNvPr>
          <p:cNvSpPr>
            <a:spLocks noGrp="1"/>
          </p:cNvSpPr>
          <p:nvPr>
            <p:ph type="sldNum" sz="quarter" idx="12"/>
          </p:nvPr>
        </p:nvSpPr>
        <p:spPr>
          <a:xfrm>
            <a:off x="11035546" y="6626632"/>
            <a:ext cx="242053" cy="184666"/>
          </a:xfrm>
        </p:spPr>
        <p:txBody>
          <a:bodyPr/>
          <a:lstStyle/>
          <a:p>
            <a:fld id="{1F15C832-BA88-44B2-B74D-EBDA7A9ACE5F}" type="slidenum">
              <a:rPr lang="fr-FR" smtClean="0"/>
              <a:t>‹N°›</a:t>
            </a:fld>
            <a:endParaRPr lang="fr-FR" dirty="0"/>
          </a:p>
        </p:txBody>
      </p:sp>
    </p:spTree>
    <p:extLst>
      <p:ext uri="{BB962C8B-B14F-4D97-AF65-F5344CB8AC3E}">
        <p14:creationId xmlns:p14="http://schemas.microsoft.com/office/powerpoint/2010/main" val="1085573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Vide">
    <p:spTree>
      <p:nvGrpSpPr>
        <p:cNvPr id="1" name=""/>
        <p:cNvGrpSpPr/>
        <p:nvPr/>
      </p:nvGrpSpPr>
      <p:grpSpPr>
        <a:xfrm>
          <a:off x="0" y="0"/>
          <a:ext cx="0" cy="0"/>
          <a:chOff x="0" y="0"/>
          <a:chExt cx="0" cy="0"/>
        </a:xfrm>
      </p:grpSpPr>
      <p:sp>
        <p:nvSpPr>
          <p:cNvPr id="5" name="Espace réservé du texte 7">
            <a:extLst>
              <a:ext uri="{FF2B5EF4-FFF2-40B4-BE49-F238E27FC236}">
                <a16:creationId xmlns:a16="http://schemas.microsoft.com/office/drawing/2014/main" id="{D4AE20AA-BB0A-4E74-94B5-C36D025FF4FF}"/>
              </a:ext>
            </a:extLst>
          </p:cNvPr>
          <p:cNvSpPr>
            <a:spLocks noGrp="1"/>
          </p:cNvSpPr>
          <p:nvPr>
            <p:ph type="body" sz="quarter" idx="13" hasCustomPrompt="1"/>
          </p:nvPr>
        </p:nvSpPr>
        <p:spPr>
          <a:xfrm>
            <a:off x="360000" y="161925"/>
            <a:ext cx="8601075" cy="276225"/>
          </a:xfrm>
        </p:spPr>
        <p:txBody>
          <a:bodyPr anchor="ctr" anchorCtr="0">
            <a:noAutofit/>
          </a:bodyPr>
          <a:lstStyle>
            <a:lvl1pPr>
              <a:defRPr sz="1400" cap="all" baseline="0">
                <a:solidFill>
                  <a:schemeClr val="accent1"/>
                </a:solidFill>
                <a:latin typeface="Arial" panose="020B0604020202020204" pitchFamily="34" charset="0"/>
                <a:cs typeface="Arial" panose="020B0604020202020204" pitchFamily="34" charset="0"/>
              </a:defRPr>
            </a:lvl1pPr>
          </a:lstStyle>
          <a:p>
            <a:pPr lvl="0"/>
            <a:r>
              <a:rPr lang="fr-FR" dirty="0"/>
              <a:t>Indiquez l’objet de la présentation - Date</a:t>
            </a:r>
          </a:p>
        </p:txBody>
      </p:sp>
      <p:sp>
        <p:nvSpPr>
          <p:cNvPr id="6" name="Espace réservé du numéro de diapositive 5">
            <a:extLst>
              <a:ext uri="{FF2B5EF4-FFF2-40B4-BE49-F238E27FC236}">
                <a16:creationId xmlns:a16="http://schemas.microsoft.com/office/drawing/2014/main" id="{C677901D-18B9-408F-9D22-17BCDFE84A8D}"/>
              </a:ext>
            </a:extLst>
          </p:cNvPr>
          <p:cNvSpPr>
            <a:spLocks noGrp="1"/>
          </p:cNvSpPr>
          <p:nvPr>
            <p:ph type="sldNum" sz="quarter" idx="12"/>
          </p:nvPr>
        </p:nvSpPr>
        <p:spPr>
          <a:xfrm>
            <a:off x="11035546" y="6626632"/>
            <a:ext cx="242053" cy="184666"/>
          </a:xfrm>
        </p:spPr>
        <p:txBody>
          <a:bodyPr/>
          <a:lstStyle/>
          <a:p>
            <a:fld id="{1F15C832-BA88-44B2-B74D-EBDA7A9ACE5F}" type="slidenum">
              <a:rPr lang="fr-FR" smtClean="0"/>
              <a:t>‹N°›</a:t>
            </a:fld>
            <a:endParaRPr lang="fr-FR" dirty="0"/>
          </a:p>
        </p:txBody>
      </p:sp>
    </p:spTree>
    <p:extLst>
      <p:ext uri="{BB962C8B-B14F-4D97-AF65-F5344CB8AC3E}">
        <p14:creationId xmlns:p14="http://schemas.microsoft.com/office/powerpoint/2010/main" val="29856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Remercieme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E6B65E-EFEC-405D-81AF-86465BCFB5D8}"/>
              </a:ext>
            </a:extLst>
          </p:cNvPr>
          <p:cNvSpPr>
            <a:spLocks noGrp="1"/>
          </p:cNvSpPr>
          <p:nvPr>
            <p:ph type="title" hasCustomPrompt="1"/>
          </p:nvPr>
        </p:nvSpPr>
        <p:spPr>
          <a:xfrm>
            <a:off x="1251563" y="1396657"/>
            <a:ext cx="9688875" cy="304699"/>
          </a:xfrm>
        </p:spPr>
        <p:txBody>
          <a:bodyPr/>
          <a:lstStyle>
            <a:lvl1pPr algn="ctr">
              <a:defRPr sz="2200" cap="all" baseline="0">
                <a:solidFill>
                  <a:schemeClr val="accent1"/>
                </a:solidFill>
              </a:defRPr>
            </a:lvl1pPr>
          </a:lstStyle>
          <a:p>
            <a:r>
              <a:rPr lang="fr-FR" dirty="0"/>
              <a:t>Remerciements</a:t>
            </a:r>
          </a:p>
        </p:txBody>
      </p:sp>
      <p:sp>
        <p:nvSpPr>
          <p:cNvPr id="6" name="Espace réservé du numéro de diapositive 4">
            <a:extLst>
              <a:ext uri="{FF2B5EF4-FFF2-40B4-BE49-F238E27FC236}">
                <a16:creationId xmlns:a16="http://schemas.microsoft.com/office/drawing/2014/main" id="{569048E8-B1C0-47BD-A569-E529BAC603EB}"/>
              </a:ext>
            </a:extLst>
          </p:cNvPr>
          <p:cNvSpPr>
            <a:spLocks noGrp="1"/>
          </p:cNvSpPr>
          <p:nvPr>
            <p:ph type="sldNum" sz="quarter" idx="12"/>
          </p:nvPr>
        </p:nvSpPr>
        <p:spPr>
          <a:xfrm>
            <a:off x="11035546" y="6626632"/>
            <a:ext cx="242053" cy="184666"/>
          </a:xfrm>
        </p:spPr>
        <p:txBody>
          <a:bodyPr/>
          <a:lstStyle>
            <a:lvl1pPr>
              <a:defRPr>
                <a:solidFill>
                  <a:schemeClr val="accent1"/>
                </a:solidFill>
              </a:defRPr>
            </a:lvl1pPr>
          </a:lstStyle>
          <a:p>
            <a:fld id="{1F15C832-BA88-44B2-B74D-EBDA7A9ACE5F}" type="slidenum">
              <a:rPr lang="fr-FR" smtClean="0"/>
              <a:pPr/>
              <a:t>‹N°›</a:t>
            </a:fld>
            <a:endParaRPr lang="fr-FR"/>
          </a:p>
        </p:txBody>
      </p:sp>
      <p:cxnSp>
        <p:nvCxnSpPr>
          <p:cNvPr id="7" name="Connecteur droit 6">
            <a:extLst>
              <a:ext uri="{FF2B5EF4-FFF2-40B4-BE49-F238E27FC236}">
                <a16:creationId xmlns:a16="http://schemas.microsoft.com/office/drawing/2014/main" id="{E8E38585-9166-4372-9E5B-C0D60337A045}"/>
              </a:ext>
            </a:extLst>
          </p:cNvPr>
          <p:cNvCxnSpPr/>
          <p:nvPr userDrawn="1"/>
        </p:nvCxnSpPr>
        <p:spPr>
          <a:xfrm>
            <a:off x="11353800" y="6648718"/>
            <a:ext cx="0" cy="140494"/>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ZoneTexte 7">
            <a:extLst>
              <a:ext uri="{FF2B5EF4-FFF2-40B4-BE49-F238E27FC236}">
                <a16:creationId xmlns:a16="http://schemas.microsoft.com/office/drawing/2014/main" id="{C9BF7F16-EA61-49DD-A5CB-D3705F70EBC9}"/>
              </a:ext>
            </a:extLst>
          </p:cNvPr>
          <p:cNvSpPr txBox="1"/>
          <p:nvPr userDrawn="1"/>
        </p:nvSpPr>
        <p:spPr>
          <a:xfrm>
            <a:off x="11430002" y="6649716"/>
            <a:ext cx="328616" cy="138499"/>
          </a:xfrm>
          <a:prstGeom prst="rect">
            <a:avLst/>
          </a:prstGeom>
          <a:noFill/>
        </p:spPr>
        <p:txBody>
          <a:bodyPr wrap="none" lIns="0" tIns="0" rIns="0" bIns="0" rtlCol="0" anchor="ctr" anchorCtr="0">
            <a:spAutoFit/>
          </a:bodyPr>
          <a:lstStyle/>
          <a:p>
            <a:r>
              <a:rPr lang="fr-FR" sz="900" b="1" dirty="0">
                <a:solidFill>
                  <a:schemeClr val="accent1"/>
                </a:solidFill>
              </a:rPr>
              <a:t>@ </a:t>
            </a:r>
            <a:r>
              <a:rPr lang="fr-FR" sz="900" b="1" dirty="0" err="1">
                <a:solidFill>
                  <a:schemeClr val="accent1"/>
                </a:solidFill>
              </a:rPr>
              <a:t>cnes</a:t>
            </a:r>
            <a:endParaRPr lang="fr-FR" sz="900" b="1" dirty="0">
              <a:solidFill>
                <a:schemeClr val="accent1"/>
              </a:solidFill>
            </a:endParaRPr>
          </a:p>
        </p:txBody>
      </p:sp>
    </p:spTree>
    <p:extLst>
      <p:ext uri="{BB962C8B-B14F-4D97-AF65-F5344CB8AC3E}">
        <p14:creationId xmlns:p14="http://schemas.microsoft.com/office/powerpoint/2010/main" val="976456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Remerciements avec 3 logos partenaires">
    <p:spTree>
      <p:nvGrpSpPr>
        <p:cNvPr id="1" name=""/>
        <p:cNvGrpSpPr/>
        <p:nvPr/>
      </p:nvGrpSpPr>
      <p:grpSpPr>
        <a:xfrm>
          <a:off x="0" y="0"/>
          <a:ext cx="0" cy="0"/>
          <a:chOff x="0" y="0"/>
          <a:chExt cx="0" cy="0"/>
        </a:xfrm>
      </p:grpSpPr>
      <p:sp>
        <p:nvSpPr>
          <p:cNvPr id="11" name="Espace réservé pour une image  4">
            <a:extLst>
              <a:ext uri="{FF2B5EF4-FFF2-40B4-BE49-F238E27FC236}">
                <a16:creationId xmlns:a16="http://schemas.microsoft.com/office/drawing/2014/main" id="{7B051257-98FB-47D1-AD92-00FFD55086E0}"/>
              </a:ext>
            </a:extLst>
          </p:cNvPr>
          <p:cNvSpPr>
            <a:spLocks noGrp="1"/>
          </p:cNvSpPr>
          <p:nvPr>
            <p:ph type="pic" sz="quarter" idx="13"/>
          </p:nvPr>
        </p:nvSpPr>
        <p:spPr>
          <a:xfrm>
            <a:off x="3995374" y="4583490"/>
            <a:ext cx="1171938" cy="761134"/>
          </a:xfrm>
        </p:spPr>
        <p:txBody>
          <a:bodyPr/>
          <a:lstStyle/>
          <a:p>
            <a:endParaRPr lang="fr-FR"/>
          </a:p>
        </p:txBody>
      </p:sp>
      <p:sp>
        <p:nvSpPr>
          <p:cNvPr id="13" name="Espace réservé pour une image  4">
            <a:extLst>
              <a:ext uri="{FF2B5EF4-FFF2-40B4-BE49-F238E27FC236}">
                <a16:creationId xmlns:a16="http://schemas.microsoft.com/office/drawing/2014/main" id="{047A7C21-80BF-4B88-9BBD-7BF200481717}"/>
              </a:ext>
            </a:extLst>
          </p:cNvPr>
          <p:cNvSpPr>
            <a:spLocks noGrp="1"/>
          </p:cNvSpPr>
          <p:nvPr>
            <p:ph type="pic" sz="quarter" idx="14"/>
          </p:nvPr>
        </p:nvSpPr>
        <p:spPr>
          <a:xfrm>
            <a:off x="5495740" y="4583490"/>
            <a:ext cx="1171938" cy="761134"/>
          </a:xfrm>
        </p:spPr>
        <p:txBody>
          <a:bodyPr/>
          <a:lstStyle/>
          <a:p>
            <a:endParaRPr lang="fr-FR"/>
          </a:p>
        </p:txBody>
      </p:sp>
      <p:sp>
        <p:nvSpPr>
          <p:cNvPr id="15" name="Espace réservé pour une image  4">
            <a:extLst>
              <a:ext uri="{FF2B5EF4-FFF2-40B4-BE49-F238E27FC236}">
                <a16:creationId xmlns:a16="http://schemas.microsoft.com/office/drawing/2014/main" id="{757F82D7-D55E-4D03-8981-8D57F63ADBF7}"/>
              </a:ext>
            </a:extLst>
          </p:cNvPr>
          <p:cNvSpPr>
            <a:spLocks noGrp="1"/>
          </p:cNvSpPr>
          <p:nvPr>
            <p:ph type="pic" sz="quarter" idx="15"/>
          </p:nvPr>
        </p:nvSpPr>
        <p:spPr>
          <a:xfrm>
            <a:off x="6956000" y="4583490"/>
            <a:ext cx="1171938" cy="761134"/>
          </a:xfrm>
        </p:spPr>
        <p:txBody>
          <a:bodyPr/>
          <a:lstStyle/>
          <a:p>
            <a:endParaRPr lang="fr-FR"/>
          </a:p>
        </p:txBody>
      </p:sp>
      <p:sp>
        <p:nvSpPr>
          <p:cNvPr id="2" name="Titre 1">
            <a:extLst>
              <a:ext uri="{FF2B5EF4-FFF2-40B4-BE49-F238E27FC236}">
                <a16:creationId xmlns:a16="http://schemas.microsoft.com/office/drawing/2014/main" id="{32E6B65E-EFEC-405D-81AF-86465BCFB5D8}"/>
              </a:ext>
            </a:extLst>
          </p:cNvPr>
          <p:cNvSpPr>
            <a:spLocks noGrp="1"/>
          </p:cNvSpPr>
          <p:nvPr>
            <p:ph type="title" hasCustomPrompt="1"/>
          </p:nvPr>
        </p:nvSpPr>
        <p:spPr>
          <a:xfrm>
            <a:off x="1251563" y="1396657"/>
            <a:ext cx="9688875" cy="304699"/>
          </a:xfrm>
        </p:spPr>
        <p:txBody>
          <a:bodyPr/>
          <a:lstStyle>
            <a:lvl1pPr algn="ctr">
              <a:defRPr sz="2200" cap="all" baseline="0">
                <a:solidFill>
                  <a:schemeClr val="accent1"/>
                </a:solidFill>
              </a:defRPr>
            </a:lvl1pPr>
          </a:lstStyle>
          <a:p>
            <a:r>
              <a:rPr lang="fr-FR" dirty="0"/>
              <a:t>Remerciements</a:t>
            </a:r>
          </a:p>
        </p:txBody>
      </p:sp>
      <p:sp>
        <p:nvSpPr>
          <p:cNvPr id="9" name="Espace réservé du numéro de diapositive 4">
            <a:extLst>
              <a:ext uri="{FF2B5EF4-FFF2-40B4-BE49-F238E27FC236}">
                <a16:creationId xmlns:a16="http://schemas.microsoft.com/office/drawing/2014/main" id="{02FCA550-E61C-4836-85F0-F564BE718F49}"/>
              </a:ext>
            </a:extLst>
          </p:cNvPr>
          <p:cNvSpPr>
            <a:spLocks noGrp="1"/>
          </p:cNvSpPr>
          <p:nvPr>
            <p:ph type="sldNum" sz="quarter" idx="12"/>
          </p:nvPr>
        </p:nvSpPr>
        <p:spPr>
          <a:xfrm>
            <a:off x="11035546" y="6626632"/>
            <a:ext cx="242053" cy="184666"/>
          </a:xfrm>
        </p:spPr>
        <p:txBody>
          <a:bodyPr/>
          <a:lstStyle>
            <a:lvl1pPr>
              <a:defRPr>
                <a:solidFill>
                  <a:schemeClr val="accent1"/>
                </a:solidFill>
              </a:defRPr>
            </a:lvl1pPr>
          </a:lstStyle>
          <a:p>
            <a:fld id="{1F15C832-BA88-44B2-B74D-EBDA7A9ACE5F}" type="slidenum">
              <a:rPr lang="fr-FR" smtClean="0"/>
              <a:pPr/>
              <a:t>‹N°›</a:t>
            </a:fld>
            <a:endParaRPr lang="fr-FR"/>
          </a:p>
        </p:txBody>
      </p:sp>
      <p:cxnSp>
        <p:nvCxnSpPr>
          <p:cNvPr id="10" name="Connecteur droit 9">
            <a:extLst>
              <a:ext uri="{FF2B5EF4-FFF2-40B4-BE49-F238E27FC236}">
                <a16:creationId xmlns:a16="http://schemas.microsoft.com/office/drawing/2014/main" id="{06B8F946-BE36-42A5-9F83-3DD7CDE19F20}"/>
              </a:ext>
            </a:extLst>
          </p:cNvPr>
          <p:cNvCxnSpPr/>
          <p:nvPr userDrawn="1"/>
        </p:nvCxnSpPr>
        <p:spPr>
          <a:xfrm>
            <a:off x="11353800" y="6648718"/>
            <a:ext cx="0" cy="140494"/>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id="{8E1A49B3-112B-4203-80B1-9D38D3E4F84D}"/>
              </a:ext>
            </a:extLst>
          </p:cNvPr>
          <p:cNvSpPr txBox="1"/>
          <p:nvPr userDrawn="1"/>
        </p:nvSpPr>
        <p:spPr>
          <a:xfrm>
            <a:off x="11430002" y="6649716"/>
            <a:ext cx="328616" cy="138499"/>
          </a:xfrm>
          <a:prstGeom prst="rect">
            <a:avLst/>
          </a:prstGeom>
          <a:noFill/>
        </p:spPr>
        <p:txBody>
          <a:bodyPr wrap="none" lIns="0" tIns="0" rIns="0" bIns="0" rtlCol="0" anchor="ctr" anchorCtr="0">
            <a:spAutoFit/>
          </a:bodyPr>
          <a:lstStyle/>
          <a:p>
            <a:r>
              <a:rPr lang="fr-FR" sz="900" b="1" dirty="0">
                <a:solidFill>
                  <a:schemeClr val="accent1"/>
                </a:solidFill>
              </a:rPr>
              <a:t>@ </a:t>
            </a:r>
            <a:r>
              <a:rPr lang="fr-FR" sz="900" b="1" dirty="0" err="1">
                <a:solidFill>
                  <a:schemeClr val="accent1"/>
                </a:solidFill>
              </a:rPr>
              <a:t>cnes</a:t>
            </a:r>
            <a:endParaRPr lang="fr-FR" sz="900" b="1" dirty="0">
              <a:solidFill>
                <a:schemeClr val="accent1"/>
              </a:solidFill>
            </a:endParaRPr>
          </a:p>
        </p:txBody>
      </p:sp>
    </p:spTree>
    <p:extLst>
      <p:ext uri="{BB962C8B-B14F-4D97-AF65-F5344CB8AC3E}">
        <p14:creationId xmlns:p14="http://schemas.microsoft.com/office/powerpoint/2010/main" val="1966140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Texte +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4533900" y="634330"/>
            <a:ext cx="6362701" cy="290849"/>
          </a:xfrm>
        </p:spPr>
        <p:txBody>
          <a:bodyPr/>
          <a:lstStyle/>
          <a:p>
            <a:r>
              <a:rPr lang="fr-FR" dirty="0"/>
              <a:t>Cliquez et modifiez le titre</a:t>
            </a:r>
          </a:p>
        </p:txBody>
      </p:sp>
      <p:sp>
        <p:nvSpPr>
          <p:cNvPr id="3" name="Espace réservé du contenu 2"/>
          <p:cNvSpPr>
            <a:spLocks noGrp="1"/>
          </p:cNvSpPr>
          <p:nvPr>
            <p:ph idx="1"/>
          </p:nvPr>
        </p:nvSpPr>
        <p:spPr>
          <a:xfrm>
            <a:off x="4533899" y="1447279"/>
            <a:ext cx="6915155" cy="4764926"/>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p:txBody>
      </p:sp>
      <p:sp>
        <p:nvSpPr>
          <p:cNvPr id="7" name="Picture Placeholder 2"/>
          <p:cNvSpPr>
            <a:spLocks noGrp="1" noChangeAspect="1"/>
          </p:cNvSpPr>
          <p:nvPr>
            <p:ph type="pic" idx="13"/>
          </p:nvPr>
        </p:nvSpPr>
        <p:spPr>
          <a:xfrm>
            <a:off x="1" y="0"/>
            <a:ext cx="4242146" cy="6858000"/>
          </a:xfrm>
          <a:prstGeom prst="rect">
            <a:avLst/>
          </a:prstGeom>
        </p:spPr>
        <p:txBody>
          <a:bodyPr anchor="t"/>
          <a:lstStyle>
            <a:lvl1pPr marL="0" indent="0">
              <a:buNone/>
              <a:defRPr sz="3200" i="1">
                <a:solidFill>
                  <a:srgbClr val="002060"/>
                </a:solidFill>
              </a:defRPr>
            </a:lvl1pPr>
            <a:lvl2pPr marL="457195" indent="0">
              <a:buNone/>
              <a:defRPr sz="2800"/>
            </a:lvl2pPr>
            <a:lvl3pPr marL="914390" indent="0">
              <a:buNone/>
              <a:defRPr sz="2400"/>
            </a:lvl3pPr>
            <a:lvl4pPr marL="1371587" indent="0">
              <a:buNone/>
              <a:defRPr sz="2000"/>
            </a:lvl4pPr>
            <a:lvl5pPr marL="1828782" indent="0">
              <a:buNone/>
              <a:defRPr sz="2000"/>
            </a:lvl5pPr>
            <a:lvl6pPr marL="2285977" indent="0">
              <a:buNone/>
              <a:defRPr sz="2000"/>
            </a:lvl6pPr>
            <a:lvl7pPr marL="2743172" indent="0">
              <a:buNone/>
              <a:defRPr sz="2000"/>
            </a:lvl7pPr>
            <a:lvl8pPr marL="3200368" indent="0">
              <a:buNone/>
              <a:defRPr sz="2000"/>
            </a:lvl8pPr>
            <a:lvl9pPr marL="3657564" indent="0">
              <a:buNone/>
              <a:defRPr sz="2000"/>
            </a:lvl9pPr>
          </a:lstStyle>
          <a:p>
            <a:r>
              <a:rPr lang="fr-FR"/>
              <a:t>Faire glisser l'image vers l'espace réservé ou cliquer sur l'icône pour l'ajouter</a:t>
            </a:r>
            <a:endParaRPr lang="en-US" dirty="0"/>
          </a:p>
        </p:txBody>
      </p:sp>
      <p:sp>
        <p:nvSpPr>
          <p:cNvPr id="8" name="Sous-titre 2"/>
          <p:cNvSpPr>
            <a:spLocks noGrp="1"/>
          </p:cNvSpPr>
          <p:nvPr>
            <p:ph type="subTitle" idx="14" hasCustomPrompt="1"/>
          </p:nvPr>
        </p:nvSpPr>
        <p:spPr>
          <a:xfrm>
            <a:off x="4533900" y="301514"/>
            <a:ext cx="5418176" cy="318044"/>
          </a:xfrm>
          <a:prstGeom prst="rect">
            <a:avLst/>
          </a:prstGeom>
        </p:spPr>
        <p:txBody>
          <a:bodyPr>
            <a:normAutofit/>
          </a:bodyPr>
          <a:lstStyle>
            <a:lvl1pPr marL="0" indent="0" algn="l">
              <a:buNone/>
              <a:defRPr lang="fr-FR" sz="1320" b="0" kern="1200" baseline="0">
                <a:solidFill>
                  <a:srgbClr val="002060"/>
                </a:solidFill>
                <a:latin typeface="Arial" charset="0"/>
                <a:ea typeface="Arial" charset="0"/>
                <a:cs typeface="Arial" charset="0"/>
              </a:defRPr>
            </a:lvl1pPr>
            <a:lvl2pPr marL="609594" indent="0" algn="ctr">
              <a:buNone/>
              <a:defRPr sz="2666"/>
            </a:lvl2pPr>
            <a:lvl3pPr marL="1219188" indent="0" algn="ctr">
              <a:buNone/>
              <a:defRPr sz="2400"/>
            </a:lvl3pPr>
            <a:lvl4pPr marL="1828782" indent="0" algn="ctr">
              <a:buNone/>
              <a:defRPr sz="2134"/>
            </a:lvl4pPr>
            <a:lvl5pPr marL="2438376" indent="0" algn="ctr">
              <a:buNone/>
              <a:defRPr sz="2134"/>
            </a:lvl5pPr>
            <a:lvl6pPr marL="3047970" indent="0" algn="ctr">
              <a:buNone/>
              <a:defRPr sz="2134"/>
            </a:lvl6pPr>
            <a:lvl7pPr marL="3657564" indent="0" algn="ctr">
              <a:buNone/>
              <a:defRPr sz="2134"/>
            </a:lvl7pPr>
            <a:lvl8pPr marL="4267157" indent="0" algn="ctr">
              <a:buNone/>
              <a:defRPr sz="2134"/>
            </a:lvl8pPr>
            <a:lvl9pPr marL="4876751" indent="0" algn="ctr">
              <a:buNone/>
              <a:defRPr sz="2134"/>
            </a:lvl9pPr>
          </a:lstStyle>
          <a:p>
            <a:r>
              <a:rPr lang="fr-FR" dirty="0"/>
              <a:t>INDIQUEZ L’OBJET DE LA PRESENTATION - DATE</a:t>
            </a:r>
          </a:p>
        </p:txBody>
      </p:sp>
      <p:sp>
        <p:nvSpPr>
          <p:cNvPr id="11" name="Espace réservé du numéro de diapositive 5"/>
          <p:cNvSpPr>
            <a:spLocks noGrp="1"/>
          </p:cNvSpPr>
          <p:nvPr>
            <p:ph type="sldNum" sz="quarter" idx="4"/>
          </p:nvPr>
        </p:nvSpPr>
        <p:spPr>
          <a:xfrm>
            <a:off x="11074833" y="6492425"/>
            <a:ext cx="349775" cy="203133"/>
          </a:xfrm>
          <a:prstGeom prst="rect">
            <a:avLst/>
          </a:prstGeom>
        </p:spPr>
        <p:txBody>
          <a:bodyPr vert="horz" lIns="91440" tIns="45720" rIns="91440" bIns="45720" rtlCol="0" anchor="ctr"/>
          <a:lstStyle>
            <a:lvl1pPr algn="ctr">
              <a:defRPr sz="720">
                <a:solidFill>
                  <a:srgbClr val="002060"/>
                </a:solidFill>
                <a:latin typeface="Arial" charset="0"/>
                <a:ea typeface="Arial" charset="0"/>
                <a:cs typeface="Arial" charset="0"/>
              </a:defRPr>
            </a:lvl1pPr>
          </a:lstStyle>
          <a:p>
            <a:fld id="{EB81167D-292E-8142-ABF3-3BDF0609D345}" type="slidenum">
              <a:rPr lang="fr-FR" smtClean="0"/>
              <a:pPr/>
              <a:t>‹N°›</a:t>
            </a:fld>
            <a:endParaRPr lang="fr-FR" dirty="0"/>
          </a:p>
        </p:txBody>
      </p:sp>
    </p:spTree>
    <p:extLst>
      <p:ext uri="{BB962C8B-B14F-4D97-AF65-F5344CB8AC3E}">
        <p14:creationId xmlns:p14="http://schemas.microsoft.com/office/powerpoint/2010/main" val="374794962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Tex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Sous-titre 2"/>
          <p:cNvSpPr>
            <a:spLocks noGrp="1"/>
          </p:cNvSpPr>
          <p:nvPr>
            <p:ph type="subTitle" idx="14"/>
          </p:nvPr>
        </p:nvSpPr>
        <p:spPr>
          <a:xfrm>
            <a:off x="396949" y="301514"/>
            <a:ext cx="9555125" cy="318044"/>
          </a:xfrm>
          <a:prstGeom prst="rect">
            <a:avLst/>
          </a:prstGeom>
        </p:spPr>
        <p:txBody>
          <a:bodyPr>
            <a:normAutofit/>
          </a:bodyPr>
          <a:lstStyle>
            <a:lvl1pPr marL="0" indent="0" algn="l">
              <a:buNone/>
              <a:defRPr lang="fr-FR" sz="1320" b="0" kern="1200" baseline="0">
                <a:solidFill>
                  <a:srgbClr val="002060"/>
                </a:solidFill>
                <a:latin typeface="Arial" charset="0"/>
                <a:ea typeface="Arial" charset="0"/>
                <a:cs typeface="Arial" charset="0"/>
              </a:defRPr>
            </a:lvl1pPr>
            <a:lvl2pPr marL="609594" indent="0" algn="ctr">
              <a:buNone/>
              <a:defRPr sz="2666"/>
            </a:lvl2pPr>
            <a:lvl3pPr marL="1219188" indent="0" algn="ctr">
              <a:buNone/>
              <a:defRPr sz="2400"/>
            </a:lvl3pPr>
            <a:lvl4pPr marL="1828782" indent="0" algn="ctr">
              <a:buNone/>
              <a:defRPr sz="2134"/>
            </a:lvl4pPr>
            <a:lvl5pPr marL="2438376" indent="0" algn="ctr">
              <a:buNone/>
              <a:defRPr sz="2134"/>
            </a:lvl5pPr>
            <a:lvl6pPr marL="3047970" indent="0" algn="ctr">
              <a:buNone/>
              <a:defRPr sz="2134"/>
            </a:lvl6pPr>
            <a:lvl7pPr marL="3657564" indent="0" algn="ctr">
              <a:buNone/>
              <a:defRPr sz="2134"/>
            </a:lvl7pPr>
            <a:lvl8pPr marL="4267157" indent="0" algn="ctr">
              <a:buNone/>
              <a:defRPr sz="2134"/>
            </a:lvl8pPr>
            <a:lvl9pPr marL="4876751" indent="0" algn="ctr">
              <a:buNone/>
              <a:defRPr sz="2134"/>
            </a:lvl9pPr>
          </a:lstStyle>
          <a:p>
            <a:endParaRPr lang="fr-FR" dirty="0"/>
          </a:p>
        </p:txBody>
      </p:sp>
      <p:sp>
        <p:nvSpPr>
          <p:cNvPr id="9" name="Espace réservé du contenu 8"/>
          <p:cNvSpPr>
            <a:spLocks noGrp="1"/>
          </p:cNvSpPr>
          <p:nvPr>
            <p:ph sz="quarter" idx="15"/>
          </p:nvPr>
        </p:nvSpPr>
        <p:spPr>
          <a:xfrm>
            <a:off x="397934" y="1447800"/>
            <a:ext cx="11051120" cy="4765867"/>
          </a:xfrm>
        </p:spPr>
        <p:txBody>
          <a:bodyPr/>
          <a:lstStyle/>
          <a:p>
            <a:pPr lvl="0"/>
            <a:r>
              <a:rPr lang="fr-FR" dirty="0"/>
              <a:t>Cliquez pour modifier les styles du texte du masque</a:t>
            </a:r>
          </a:p>
          <a:p>
            <a:pPr lvl="1"/>
            <a:r>
              <a:rPr lang="fr-FR" dirty="0"/>
              <a:t>Deuxième niveau</a:t>
            </a:r>
          </a:p>
          <a:p>
            <a:pPr lvl="2"/>
            <a:r>
              <a:rPr lang="fr-FR" dirty="0"/>
              <a:t>Troisième niveau</a:t>
            </a:r>
          </a:p>
        </p:txBody>
      </p:sp>
      <p:sp>
        <p:nvSpPr>
          <p:cNvPr id="7" name="Espace réservé du numéro de diapositive 5"/>
          <p:cNvSpPr>
            <a:spLocks noGrp="1"/>
          </p:cNvSpPr>
          <p:nvPr>
            <p:ph type="sldNum" sz="quarter" idx="4"/>
          </p:nvPr>
        </p:nvSpPr>
        <p:spPr>
          <a:xfrm>
            <a:off x="11074833" y="6492425"/>
            <a:ext cx="349775" cy="203133"/>
          </a:xfrm>
          <a:prstGeom prst="rect">
            <a:avLst/>
          </a:prstGeom>
        </p:spPr>
        <p:txBody>
          <a:bodyPr vert="horz" lIns="91440" tIns="45720" rIns="91440" bIns="45720" rtlCol="0" anchor="ctr"/>
          <a:lstStyle>
            <a:lvl1pPr algn="ctr">
              <a:defRPr sz="720">
                <a:solidFill>
                  <a:srgbClr val="002060"/>
                </a:solidFill>
                <a:latin typeface="Arial" charset="0"/>
                <a:ea typeface="Arial" charset="0"/>
                <a:cs typeface="Arial" charset="0"/>
              </a:defRPr>
            </a:lvl1pPr>
          </a:lstStyle>
          <a:p>
            <a:fld id="{EB81167D-292E-8142-ABF3-3BDF0609D345}" type="slidenum">
              <a:rPr lang="fr-FR" smtClean="0"/>
              <a:pPr/>
              <a:t>‹N°›</a:t>
            </a:fld>
            <a:endParaRPr lang="fr-FR" dirty="0"/>
          </a:p>
        </p:txBody>
      </p:sp>
      <p:sp>
        <p:nvSpPr>
          <p:cNvPr id="10" name="Espace réservé du pied de page 2"/>
          <p:cNvSpPr>
            <a:spLocks noGrp="1"/>
          </p:cNvSpPr>
          <p:nvPr>
            <p:ph type="ftr" sz="quarter" idx="3"/>
          </p:nvPr>
        </p:nvSpPr>
        <p:spPr>
          <a:xfrm>
            <a:off x="97170" y="6258012"/>
            <a:ext cx="4114800" cy="363854"/>
          </a:xfrm>
          <a:prstGeom prst="rect">
            <a:avLst/>
          </a:prstGeom>
        </p:spPr>
        <p:txBody>
          <a:bodyPr vert="horz" lIns="91440" tIns="45720" rIns="91440" bIns="45720" rtlCol="0" anchor="ctr"/>
          <a:lstStyle>
            <a:lvl1pPr algn="l">
              <a:defRPr sz="1080">
                <a:solidFill>
                  <a:schemeClr val="tx1">
                    <a:tint val="75000"/>
                  </a:schemeClr>
                </a:solidFill>
              </a:defRPr>
            </a:lvl1pPr>
          </a:lstStyle>
          <a:p>
            <a:r>
              <a:rPr lang="fr-FR"/>
              <a:t>Direction du Numérique, de l'exploitation et des Opérations</a:t>
            </a:r>
          </a:p>
        </p:txBody>
      </p:sp>
      <p:sp>
        <p:nvSpPr>
          <p:cNvPr id="3" name="Titre 2"/>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9916447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2 colonn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382773" y="634330"/>
            <a:ext cx="10513828" cy="290849"/>
          </a:xfrm>
        </p:spPr>
        <p:txBody>
          <a:bodyPr/>
          <a:lstStyle/>
          <a:p>
            <a:r>
              <a:rPr lang="fr-FR" dirty="0"/>
              <a:t>Cliquez et modifiez le titre</a:t>
            </a:r>
          </a:p>
        </p:txBody>
      </p:sp>
      <p:sp>
        <p:nvSpPr>
          <p:cNvPr id="8" name="Sous-titre 2"/>
          <p:cNvSpPr>
            <a:spLocks noGrp="1"/>
          </p:cNvSpPr>
          <p:nvPr>
            <p:ph type="subTitle" idx="14" hasCustomPrompt="1"/>
          </p:nvPr>
        </p:nvSpPr>
        <p:spPr>
          <a:xfrm>
            <a:off x="382773" y="301514"/>
            <a:ext cx="9569303" cy="318044"/>
          </a:xfrm>
          <a:prstGeom prst="rect">
            <a:avLst/>
          </a:prstGeom>
        </p:spPr>
        <p:txBody>
          <a:bodyPr>
            <a:noAutofit/>
          </a:bodyPr>
          <a:lstStyle>
            <a:lvl1pPr marL="0" indent="0" algn="l">
              <a:buNone/>
              <a:defRPr lang="fr-FR" sz="1320" b="0" kern="1200" baseline="0">
                <a:solidFill>
                  <a:srgbClr val="002060"/>
                </a:solidFill>
                <a:latin typeface="Arial" charset="0"/>
                <a:ea typeface="Arial" charset="0"/>
                <a:cs typeface="Arial" charset="0"/>
              </a:defRPr>
            </a:lvl1pPr>
            <a:lvl2pPr marL="609594" indent="0" algn="ctr">
              <a:buNone/>
              <a:defRPr sz="2666"/>
            </a:lvl2pPr>
            <a:lvl3pPr marL="1219188" indent="0" algn="ctr">
              <a:buNone/>
              <a:defRPr sz="2400"/>
            </a:lvl3pPr>
            <a:lvl4pPr marL="1828782" indent="0" algn="ctr">
              <a:buNone/>
              <a:defRPr sz="2134"/>
            </a:lvl4pPr>
            <a:lvl5pPr marL="2438376" indent="0" algn="ctr">
              <a:buNone/>
              <a:defRPr sz="2134"/>
            </a:lvl5pPr>
            <a:lvl6pPr marL="3047970" indent="0" algn="ctr">
              <a:buNone/>
              <a:defRPr sz="2134"/>
            </a:lvl6pPr>
            <a:lvl7pPr marL="3657564" indent="0" algn="ctr">
              <a:buNone/>
              <a:defRPr sz="2134"/>
            </a:lvl7pPr>
            <a:lvl8pPr marL="4267157" indent="0" algn="ctr">
              <a:buNone/>
              <a:defRPr sz="2134"/>
            </a:lvl8pPr>
            <a:lvl9pPr marL="4876751" indent="0" algn="ctr">
              <a:buNone/>
              <a:defRPr sz="2134"/>
            </a:lvl9pPr>
          </a:lstStyle>
          <a:p>
            <a:r>
              <a:rPr lang="fr-FR" dirty="0"/>
              <a:t>INDIQUEZ L’OBJET DE LA PRESENTATION - DATE</a:t>
            </a:r>
          </a:p>
        </p:txBody>
      </p:sp>
      <p:sp>
        <p:nvSpPr>
          <p:cNvPr id="9" name="Espace réservé du contenu 2"/>
          <p:cNvSpPr>
            <a:spLocks noGrp="1"/>
          </p:cNvSpPr>
          <p:nvPr>
            <p:ph idx="15" hasCustomPrompt="1"/>
          </p:nvPr>
        </p:nvSpPr>
        <p:spPr>
          <a:xfrm>
            <a:off x="382774" y="1447279"/>
            <a:ext cx="5503528" cy="4764926"/>
          </a:xfrm>
          <a:prstGeom prst="rect">
            <a:avLst/>
          </a:prstGeom>
        </p:spPr>
        <p:txBody>
          <a:bodyPr/>
          <a:lstStyle>
            <a:lvl1pPr marL="0" indent="0">
              <a:buFont typeface="Wingdings" panose="05000000000000000000" pitchFamily="2" charset="2"/>
              <a:buNone/>
              <a:defRPr/>
            </a:lvl1pPr>
            <a:lvl2pPr marL="479995" indent="-304796">
              <a:buFont typeface="Wingdings" panose="05000000000000000000" pitchFamily="2" charset="2"/>
              <a:buChar char="v"/>
              <a:defRPr/>
            </a:lvl2pPr>
            <a:lvl3pPr marL="815992" indent="-304796">
              <a:buFont typeface="Wingdings" panose="05000000000000000000" pitchFamily="2" charset="2"/>
              <a:buChar char="Ø"/>
              <a:defRPr/>
            </a:lvl3pPr>
          </a:lstStyle>
          <a:p>
            <a:pPr lvl="0"/>
            <a:r>
              <a:rPr lang="fr-FR" dirty="0"/>
              <a:t>Cliquez pour modifier le texte</a:t>
            </a:r>
          </a:p>
          <a:p>
            <a:pPr lvl="1"/>
            <a:r>
              <a:rPr lang="fr-FR" dirty="0"/>
              <a:t>Deuxième niveau</a:t>
            </a:r>
          </a:p>
          <a:p>
            <a:pPr lvl="2"/>
            <a:r>
              <a:rPr lang="fr-FR" dirty="0"/>
              <a:t>Troisième niveau</a:t>
            </a:r>
          </a:p>
        </p:txBody>
      </p:sp>
      <p:sp>
        <p:nvSpPr>
          <p:cNvPr id="11" name="Espace réservé du contenu 2"/>
          <p:cNvSpPr>
            <a:spLocks noGrp="1"/>
          </p:cNvSpPr>
          <p:nvPr>
            <p:ph idx="16" hasCustomPrompt="1"/>
          </p:nvPr>
        </p:nvSpPr>
        <p:spPr>
          <a:xfrm>
            <a:off x="6355908" y="1447279"/>
            <a:ext cx="5503528" cy="4764926"/>
          </a:xfrm>
          <a:prstGeom prst="rect">
            <a:avLst/>
          </a:prstGeom>
        </p:spPr>
        <p:txBody>
          <a:bodyPr/>
          <a:lstStyle>
            <a:lvl1pPr>
              <a:defRPr baseline="0"/>
            </a:lvl1pPr>
            <a:lvl2pPr>
              <a:defRPr/>
            </a:lvl2pPr>
            <a:lvl3pPr>
              <a:defRPr/>
            </a:lvl3pPr>
          </a:lstStyle>
          <a:p>
            <a:pPr lvl="0"/>
            <a:r>
              <a:rPr lang="fr-FR" dirty="0"/>
              <a:t>Cliquez pour modifier le texte</a:t>
            </a:r>
          </a:p>
          <a:p>
            <a:pPr lvl="1"/>
            <a:r>
              <a:rPr lang="fr-FR" dirty="0"/>
              <a:t>Deuxième niveau</a:t>
            </a:r>
          </a:p>
          <a:p>
            <a:pPr lvl="2"/>
            <a:r>
              <a:rPr lang="fr-FR" dirty="0"/>
              <a:t>Troisième niveau</a:t>
            </a:r>
          </a:p>
        </p:txBody>
      </p:sp>
      <p:sp>
        <p:nvSpPr>
          <p:cNvPr id="7" name="Espace réservé du numéro de diapositive 5"/>
          <p:cNvSpPr>
            <a:spLocks noGrp="1"/>
          </p:cNvSpPr>
          <p:nvPr>
            <p:ph type="sldNum" sz="quarter" idx="4"/>
          </p:nvPr>
        </p:nvSpPr>
        <p:spPr>
          <a:xfrm>
            <a:off x="11074833" y="6492425"/>
            <a:ext cx="349775" cy="203133"/>
          </a:xfrm>
          <a:prstGeom prst="rect">
            <a:avLst/>
          </a:prstGeom>
        </p:spPr>
        <p:txBody>
          <a:bodyPr vert="horz" lIns="91440" tIns="45720" rIns="91440" bIns="45720" rtlCol="0" anchor="ctr"/>
          <a:lstStyle>
            <a:lvl1pPr algn="ctr">
              <a:defRPr sz="720">
                <a:solidFill>
                  <a:srgbClr val="002060"/>
                </a:solidFill>
                <a:latin typeface="Arial" charset="0"/>
                <a:ea typeface="Arial" charset="0"/>
                <a:cs typeface="Arial" charset="0"/>
              </a:defRPr>
            </a:lvl1pPr>
          </a:lstStyle>
          <a:p>
            <a:fld id="{EB81167D-292E-8142-ABF3-3BDF0609D345}" type="slidenum">
              <a:rPr lang="fr-FR" smtClean="0"/>
              <a:pPr/>
              <a:t>‹N°›</a:t>
            </a:fld>
            <a:endParaRPr lang="fr-FR" dirty="0"/>
          </a:p>
        </p:txBody>
      </p:sp>
      <p:sp>
        <p:nvSpPr>
          <p:cNvPr id="10" name="Espace réservé du pied de page 2"/>
          <p:cNvSpPr>
            <a:spLocks noGrp="1"/>
          </p:cNvSpPr>
          <p:nvPr>
            <p:ph type="ftr" sz="quarter" idx="3"/>
          </p:nvPr>
        </p:nvSpPr>
        <p:spPr>
          <a:xfrm>
            <a:off x="97170" y="6258012"/>
            <a:ext cx="4114800" cy="363854"/>
          </a:xfrm>
          <a:prstGeom prst="rect">
            <a:avLst/>
          </a:prstGeom>
        </p:spPr>
        <p:txBody>
          <a:bodyPr vert="horz" lIns="91440" tIns="45720" rIns="91440" bIns="45720" rtlCol="0" anchor="ctr"/>
          <a:lstStyle>
            <a:lvl1pPr algn="l">
              <a:defRPr sz="1080">
                <a:solidFill>
                  <a:schemeClr val="tx1">
                    <a:tint val="75000"/>
                  </a:schemeClr>
                </a:solidFill>
              </a:defRPr>
            </a:lvl1pPr>
          </a:lstStyle>
          <a:p>
            <a:r>
              <a:rPr lang="fr-FR"/>
              <a:t>Direction du Numérique, de l'exploitation et des Opérations</a:t>
            </a:r>
          </a:p>
        </p:txBody>
      </p:sp>
    </p:spTree>
    <p:extLst>
      <p:ext uri="{BB962C8B-B14F-4D97-AF65-F5344CB8AC3E}">
        <p14:creationId xmlns:p14="http://schemas.microsoft.com/office/powerpoint/2010/main" val="57204527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chapitre">
    <p:spTree>
      <p:nvGrpSpPr>
        <p:cNvPr id="1" name=""/>
        <p:cNvGrpSpPr/>
        <p:nvPr/>
      </p:nvGrpSpPr>
      <p:grpSpPr>
        <a:xfrm>
          <a:off x="0" y="0"/>
          <a:ext cx="0" cy="0"/>
          <a:chOff x="0" y="0"/>
          <a:chExt cx="0" cy="0"/>
        </a:xfrm>
      </p:grpSpPr>
      <p:sp>
        <p:nvSpPr>
          <p:cNvPr id="8" name="Sous-titre 2">
            <a:extLst>
              <a:ext uri="{FF2B5EF4-FFF2-40B4-BE49-F238E27FC236}">
                <a16:creationId xmlns:a16="http://schemas.microsoft.com/office/drawing/2014/main" id="{C6A2834B-471C-4F69-9C29-4C8188116C23}"/>
              </a:ext>
            </a:extLst>
          </p:cNvPr>
          <p:cNvSpPr>
            <a:spLocks noGrp="1"/>
          </p:cNvSpPr>
          <p:nvPr>
            <p:ph type="subTitle" idx="1" hasCustomPrompt="1"/>
          </p:nvPr>
        </p:nvSpPr>
        <p:spPr>
          <a:xfrm>
            <a:off x="3238499" y="3565689"/>
            <a:ext cx="2951129" cy="338554"/>
          </a:xfrm>
        </p:spPr>
        <p:txBody>
          <a:bodyPr anchor="t" anchorCtr="0"/>
          <a:lstStyle>
            <a:lvl1pPr marL="0" indent="0" algn="l">
              <a:buNone/>
              <a:defRPr sz="2200" baseline="0">
                <a:solidFill>
                  <a:schemeClr val="bg1"/>
                </a:solidFill>
                <a:latin typeface="Arial MT Std Extra Bold Cond" panose="020B09060304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Sous-titre du chapitre</a:t>
            </a:r>
          </a:p>
        </p:txBody>
      </p:sp>
      <p:sp>
        <p:nvSpPr>
          <p:cNvPr id="3" name="Titre 2">
            <a:extLst>
              <a:ext uri="{FF2B5EF4-FFF2-40B4-BE49-F238E27FC236}">
                <a16:creationId xmlns:a16="http://schemas.microsoft.com/office/drawing/2014/main" id="{88E4FC56-8F82-4C91-95CD-8C28C6BD5E83}"/>
              </a:ext>
            </a:extLst>
          </p:cNvPr>
          <p:cNvSpPr>
            <a:spLocks noGrp="1"/>
          </p:cNvSpPr>
          <p:nvPr>
            <p:ph type="title"/>
          </p:nvPr>
        </p:nvSpPr>
        <p:spPr>
          <a:xfrm>
            <a:off x="3238499" y="3009937"/>
            <a:ext cx="7115175" cy="553998"/>
          </a:xfrm>
        </p:spPr>
        <p:txBody>
          <a:bodyPr/>
          <a:lstStyle/>
          <a:p>
            <a:r>
              <a:rPr lang="fr-FR"/>
              <a:t>Modifiez le style du titre</a:t>
            </a:r>
          </a:p>
        </p:txBody>
      </p:sp>
      <p:sp>
        <p:nvSpPr>
          <p:cNvPr id="6" name="Espace réservé du texte 5">
            <a:extLst>
              <a:ext uri="{FF2B5EF4-FFF2-40B4-BE49-F238E27FC236}">
                <a16:creationId xmlns:a16="http://schemas.microsoft.com/office/drawing/2014/main" id="{77AF8B26-ABF4-4C6D-AA25-D7ECE43838B9}"/>
              </a:ext>
            </a:extLst>
          </p:cNvPr>
          <p:cNvSpPr>
            <a:spLocks noGrp="1"/>
          </p:cNvSpPr>
          <p:nvPr>
            <p:ph type="body" sz="quarter" idx="10" hasCustomPrompt="1"/>
          </p:nvPr>
        </p:nvSpPr>
        <p:spPr>
          <a:xfrm>
            <a:off x="-639964" y="-649367"/>
            <a:ext cx="3651642" cy="7632859"/>
          </a:xfrm>
        </p:spPr>
        <p:txBody>
          <a:bodyPr/>
          <a:lstStyle/>
          <a:p>
            <a:pPr lvl="0"/>
            <a:r>
              <a:rPr lang="fr-FR" dirty="0"/>
              <a:t>3</a:t>
            </a:r>
          </a:p>
        </p:txBody>
      </p:sp>
    </p:spTree>
    <p:extLst>
      <p:ext uri="{BB962C8B-B14F-4D97-AF65-F5344CB8AC3E}">
        <p14:creationId xmlns:p14="http://schemas.microsoft.com/office/powerpoint/2010/main" val="973103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theme" Target="../theme/theme2.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image" Target="../media/image7.emf"/><Relationship Id="rId2" Type="http://schemas.openxmlformats.org/officeDocument/2006/relationships/slideLayout" Target="../slideLayouts/slideLayout37.xml"/><Relationship Id="rId16" Type="http://schemas.openxmlformats.org/officeDocument/2006/relationships/theme" Target="../theme/theme3.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6BABC472-1A75-1EB1-9EE9-52F93E2E9623}"/>
              </a:ext>
            </a:extLst>
          </p:cNvPr>
          <p:cNvSpPr>
            <a:spLocks noGrp="1"/>
          </p:cNvSpPr>
          <p:nvPr>
            <p:ph type="title"/>
          </p:nvPr>
        </p:nvSpPr>
        <p:spPr>
          <a:xfrm>
            <a:off x="365127" y="365125"/>
            <a:ext cx="11290208" cy="1325563"/>
          </a:xfrm>
          <a:prstGeom prst="rect">
            <a:avLst/>
          </a:prstGeom>
        </p:spPr>
        <p:txBody>
          <a:bodyPr vert="horz" lIns="91440" tIns="45720" rIns="91440" bIns="45720" rtlCol="0" anchor="t">
            <a:normAutofit/>
          </a:bodyPr>
          <a:lstStyle/>
          <a:p>
            <a:r>
              <a:rPr lang="fr-FR" dirty="0"/>
              <a:t>MODIFIEZ LE STYLE DU TITRE</a:t>
            </a:r>
          </a:p>
        </p:txBody>
      </p:sp>
      <p:sp>
        <p:nvSpPr>
          <p:cNvPr id="3" name="Espace réservé du texte 2">
            <a:extLst>
              <a:ext uri="{FF2B5EF4-FFF2-40B4-BE49-F238E27FC236}">
                <a16:creationId xmlns:a16="http://schemas.microsoft.com/office/drawing/2014/main" id="{1F4E0CCB-AD10-9591-8553-023586346A89}"/>
              </a:ext>
            </a:extLst>
          </p:cNvPr>
          <p:cNvSpPr>
            <a:spLocks noGrp="1"/>
          </p:cNvSpPr>
          <p:nvPr>
            <p:ph type="body" idx="1"/>
          </p:nvPr>
        </p:nvSpPr>
        <p:spPr>
          <a:xfrm>
            <a:off x="365126" y="1825625"/>
            <a:ext cx="11290209" cy="4165599"/>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p:txBody>
      </p:sp>
      <p:sp>
        <p:nvSpPr>
          <p:cNvPr id="5" name="Espace réservé du pied de page 4">
            <a:extLst>
              <a:ext uri="{FF2B5EF4-FFF2-40B4-BE49-F238E27FC236}">
                <a16:creationId xmlns:a16="http://schemas.microsoft.com/office/drawing/2014/main" id="{B3F9DC05-3943-D165-646B-2A3E002FFBE7}"/>
              </a:ext>
            </a:extLst>
          </p:cNvPr>
          <p:cNvSpPr>
            <a:spLocks noGrp="1"/>
          </p:cNvSpPr>
          <p:nvPr>
            <p:ph type="ftr" sz="quarter" idx="3"/>
          </p:nvPr>
        </p:nvSpPr>
        <p:spPr>
          <a:xfrm>
            <a:off x="6096000" y="6319202"/>
            <a:ext cx="3759199" cy="365125"/>
          </a:xfrm>
          <a:prstGeom prst="rect">
            <a:avLst/>
          </a:prstGeom>
        </p:spPr>
        <p:txBody>
          <a:bodyPr vert="horz" lIns="91440" tIns="45720" rIns="91440" bIns="45720" rtlCol="0" anchor="ctr"/>
          <a:lstStyle>
            <a:lvl1pPr algn="l">
              <a:defRPr sz="900" b="0" i="0">
                <a:solidFill>
                  <a:schemeClr val="bg1">
                    <a:lumMod val="65000"/>
                  </a:schemeClr>
                </a:solidFill>
                <a:latin typeface="CNES Sans" pitchFamily="2" charset="77"/>
              </a:defRPr>
            </a:lvl1pPr>
          </a:lstStyle>
          <a:p>
            <a:r>
              <a:rPr lang="fr-FR" dirty="0"/>
              <a:t>Insérez dans la zone de pieds de page, si besoin, vos informations annexes (légendes, sources, crédits, restrictions, logos partenaires, </a:t>
            </a:r>
            <a:r>
              <a:rPr lang="fr-FR" dirty="0" err="1"/>
              <a:t>etc</a:t>
            </a:r>
            <a:r>
              <a:rPr lang="fr-FR" dirty="0"/>
              <a:t>). </a:t>
            </a:r>
          </a:p>
        </p:txBody>
      </p:sp>
      <p:sp>
        <p:nvSpPr>
          <p:cNvPr id="6" name="Espace réservé du numéro de diapositive 5">
            <a:extLst>
              <a:ext uri="{FF2B5EF4-FFF2-40B4-BE49-F238E27FC236}">
                <a16:creationId xmlns:a16="http://schemas.microsoft.com/office/drawing/2014/main" id="{DDFA3585-C39F-3054-84F0-B1EE62B19D89}"/>
              </a:ext>
            </a:extLst>
          </p:cNvPr>
          <p:cNvSpPr>
            <a:spLocks noGrp="1"/>
          </p:cNvSpPr>
          <p:nvPr>
            <p:ph type="sldNum" sz="quarter" idx="4"/>
          </p:nvPr>
        </p:nvSpPr>
        <p:spPr>
          <a:xfrm>
            <a:off x="11835420" y="6319201"/>
            <a:ext cx="365127" cy="365125"/>
          </a:xfrm>
          <a:prstGeom prst="rect">
            <a:avLst/>
          </a:prstGeom>
        </p:spPr>
        <p:txBody>
          <a:bodyPr vert="horz" lIns="91440" tIns="45720" rIns="91440" bIns="45720" rtlCol="0" anchor="ctr"/>
          <a:lstStyle>
            <a:lvl1pPr algn="ctr">
              <a:defRPr sz="800" b="0" i="0">
                <a:solidFill>
                  <a:schemeClr val="bg1"/>
                </a:solidFill>
                <a:latin typeface="CNES Sans Light" pitchFamily="2" charset="77"/>
              </a:defRPr>
            </a:lvl1pPr>
          </a:lstStyle>
          <a:p>
            <a:fld id="{6E739F3C-2768-A14F-A11C-037BCBCB7D23}" type="slidenum">
              <a:rPr lang="fr-FR" smtClean="0"/>
              <a:pPr/>
              <a:t>‹N°›</a:t>
            </a:fld>
            <a:endParaRPr lang="fr-FR" dirty="0"/>
          </a:p>
        </p:txBody>
      </p:sp>
      <p:sp>
        <p:nvSpPr>
          <p:cNvPr id="7" name="ZoneTexte 6">
            <a:extLst>
              <a:ext uri="{FF2B5EF4-FFF2-40B4-BE49-F238E27FC236}">
                <a16:creationId xmlns:a16="http://schemas.microsoft.com/office/drawing/2014/main" id="{2070150B-CF27-E60B-2FCB-E3500FD3E721}"/>
              </a:ext>
            </a:extLst>
          </p:cNvPr>
          <p:cNvSpPr txBox="1"/>
          <p:nvPr userDrawn="1">
            <p:extLst>
              <p:ext uri="{1162E1C5-73C7-4A58-AE30-91384D911F3F}">
                <p184:classification xmlns:p184="http://schemas.microsoft.com/office/powerpoint/2018/4/main" val="hdr"/>
              </p:ext>
            </p:extLst>
          </p:nvPr>
        </p:nvSpPr>
        <p:spPr>
          <a:xfrm>
            <a:off x="5941187" y="63500"/>
            <a:ext cx="338138" cy="152400"/>
          </a:xfrm>
          <a:prstGeom prst="rect">
            <a:avLst/>
          </a:prstGeom>
        </p:spPr>
        <p:txBody>
          <a:bodyPr horzOverflow="overflow" lIns="0" tIns="0" rIns="0" bIns="0">
            <a:spAutoFit/>
          </a:bodyPr>
          <a:lstStyle/>
          <a:p>
            <a:pPr algn="l"/>
            <a:r>
              <a:rPr lang="fr-FR" sz="10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Public</a:t>
            </a:r>
          </a:p>
        </p:txBody>
      </p:sp>
    </p:spTree>
    <p:extLst>
      <p:ext uri="{BB962C8B-B14F-4D97-AF65-F5344CB8AC3E}">
        <p14:creationId xmlns:p14="http://schemas.microsoft.com/office/powerpoint/2010/main" val="3192350292"/>
      </p:ext>
    </p:extLst>
  </p:cSld>
  <p:clrMap bg1="lt1" tx1="dk1" bg2="lt2" tx2="dk2" accent1="accent1" accent2="accent2" accent3="accent3" accent4="accent4" accent5="accent5" accent6="accent6" hlink="hlink" folHlink="folHlink"/>
  <p:sldLayoutIdLst>
    <p:sldLayoutId id="2147483716" r:id="rId1"/>
    <p:sldLayoutId id="2147483679" r:id="rId2"/>
    <p:sldLayoutId id="2147483777" r:id="rId3"/>
    <p:sldLayoutId id="2147483751" r:id="rId4"/>
    <p:sldLayoutId id="2147483662" r:id="rId5"/>
    <p:sldLayoutId id="2147483711" r:id="rId6"/>
    <p:sldLayoutId id="2147483680" r:id="rId7"/>
    <p:sldLayoutId id="2147483710" r:id="rId8"/>
    <p:sldLayoutId id="2147483678" r:id="rId9"/>
    <p:sldLayoutId id="2147483768" r:id="rId10"/>
    <p:sldLayoutId id="2147483712" r:id="rId11"/>
    <p:sldLayoutId id="2147483675" r:id="rId12"/>
    <p:sldLayoutId id="2147483674" r:id="rId13"/>
    <p:sldLayoutId id="2147483663" r:id="rId14"/>
    <p:sldLayoutId id="2147483676" r:id="rId15"/>
    <p:sldLayoutId id="2147483677" r:id="rId16"/>
    <p:sldLayoutId id="2147483783" r:id="rId17"/>
    <p:sldLayoutId id="2147483784" r:id="rId18"/>
    <p:sldLayoutId id="2147483801" r:id="rId19"/>
  </p:sldLayoutIdLst>
  <p:hf hdr="0" dt="0"/>
  <p:txStyles>
    <p:titleStyle>
      <a:lvl1pPr algn="l" defTabSz="914400" rtl="0" eaLnBrk="1" latinLnBrk="0" hangingPunct="1">
        <a:lnSpc>
          <a:spcPct val="90000"/>
        </a:lnSpc>
        <a:spcBef>
          <a:spcPct val="0"/>
        </a:spcBef>
        <a:buNone/>
        <a:defRPr sz="2800" b="0" i="0" kern="1200" cap="all" baseline="0">
          <a:solidFill>
            <a:schemeClr val="bg1"/>
          </a:solidFill>
          <a:latin typeface="CNES Poster" pitchFamily="2" charset="77"/>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bg1"/>
          </a:solidFill>
          <a:latin typeface="CNES Sans Light" pitchFamily="2" charset="77"/>
          <a:ea typeface="+mn-ea"/>
          <a:cs typeface="+mn-cs"/>
        </a:defRPr>
      </a:lvl1pPr>
      <a:lvl2pPr marL="295275" indent="-285750" algn="l" defTabSz="914400" rtl="0" eaLnBrk="1" latinLnBrk="0" hangingPunct="1">
        <a:lnSpc>
          <a:spcPct val="90000"/>
        </a:lnSpc>
        <a:spcBef>
          <a:spcPts val="500"/>
        </a:spcBef>
        <a:buClr>
          <a:schemeClr val="accent3"/>
        </a:buClr>
        <a:buSzPct val="130000"/>
        <a:buFont typeface="Arial" panose="020B0604020202020204" pitchFamily="34" charset="0"/>
        <a:buChar char="•"/>
        <a:tabLst/>
        <a:defRPr sz="1400" b="0" i="0" kern="1200">
          <a:solidFill>
            <a:schemeClr val="bg1"/>
          </a:solidFill>
          <a:latin typeface="CNES Sans Light" pitchFamily="2" charset="77"/>
          <a:ea typeface="+mn-ea"/>
          <a:cs typeface="+mn-cs"/>
        </a:defRPr>
      </a:lvl2pPr>
      <a:lvl3pPr marL="585788" indent="-317500" algn="l" defTabSz="914400" rtl="0" eaLnBrk="1" latinLnBrk="0" hangingPunct="1">
        <a:lnSpc>
          <a:spcPct val="90000"/>
        </a:lnSpc>
        <a:spcBef>
          <a:spcPts val="500"/>
        </a:spcBef>
        <a:buClr>
          <a:schemeClr val="bg2"/>
        </a:buClr>
        <a:buFont typeface="Arial" panose="020B0604020202020204" pitchFamily="34" charset="0"/>
        <a:buChar char="•"/>
        <a:tabLst/>
        <a:defRPr sz="1400" b="0" i="0" kern="1200">
          <a:solidFill>
            <a:schemeClr val="bg1"/>
          </a:solidFill>
          <a:latin typeface="CNES Sans Light" pitchFamily="2" charset="77"/>
          <a:ea typeface="+mn-ea"/>
          <a:cs typeface="+mn-cs"/>
        </a:defRPr>
      </a:lvl3pPr>
      <a:lvl4pPr marL="893763" indent="-317500" algn="l" defTabSz="914400" rtl="0" eaLnBrk="1" latinLnBrk="0" hangingPunct="1">
        <a:lnSpc>
          <a:spcPct val="90000"/>
        </a:lnSpc>
        <a:spcBef>
          <a:spcPts val="500"/>
        </a:spcBef>
        <a:buClr>
          <a:schemeClr val="accent5"/>
        </a:buClr>
        <a:buSzPct val="80000"/>
        <a:buFont typeface="Arial" panose="020B0604020202020204" pitchFamily="34" charset="0"/>
        <a:buChar char="•"/>
        <a:tabLst/>
        <a:defRPr sz="1400" b="0" i="0" kern="1200">
          <a:solidFill>
            <a:schemeClr val="bg1"/>
          </a:solidFill>
          <a:latin typeface="CNES Sans Light" pitchFamily="2" charset="77"/>
          <a:ea typeface="+mn-ea"/>
          <a:cs typeface="+mn-cs"/>
        </a:defRPr>
      </a:lvl4pPr>
      <a:lvl5pPr marL="9525" indent="0" algn="l" defTabSz="914400" rtl="0" eaLnBrk="1" latinLnBrk="0" hangingPunct="1">
        <a:lnSpc>
          <a:spcPct val="90000"/>
        </a:lnSpc>
        <a:spcBef>
          <a:spcPts val="500"/>
        </a:spcBef>
        <a:buFont typeface="Arial" panose="020B0604020202020204" pitchFamily="34" charset="0"/>
        <a:buNone/>
        <a:tabLst/>
        <a:defRPr sz="1400" b="0" i="0" kern="1200">
          <a:solidFill>
            <a:schemeClr val="bg1"/>
          </a:solidFill>
          <a:latin typeface="CNES Sans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orient="horz" pos="3884" userDrawn="1">
          <p15:clr>
            <a:srgbClr val="F26B43"/>
          </p15:clr>
        </p15:guide>
        <p15:guide id="4" orient="horz" pos="3774" userDrawn="1">
          <p15:clr>
            <a:srgbClr val="F26B43"/>
          </p15:clr>
        </p15:guide>
        <p15:guide id="5" pos="218" userDrawn="1">
          <p15:clr>
            <a:srgbClr val="F26B43"/>
          </p15:clr>
        </p15:guide>
        <p15:guide id="6" pos="7348" userDrawn="1">
          <p15:clr>
            <a:srgbClr val="F26B43"/>
          </p15:clr>
        </p15:guide>
        <p15:guide id="7" orient="horz" pos="1068" userDrawn="1">
          <p15:clr>
            <a:srgbClr val="F26B43"/>
          </p15:clr>
        </p15:guide>
        <p15:guide id="8" orient="horz" pos="1138" userDrawn="1">
          <p15:clr>
            <a:srgbClr val="F26B43"/>
          </p15:clr>
        </p15:guide>
        <p15:guide id="9" orient="horz" pos="21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6BABC472-1A75-1EB1-9EE9-52F93E2E9623}"/>
              </a:ext>
            </a:extLst>
          </p:cNvPr>
          <p:cNvSpPr>
            <a:spLocks noGrp="1"/>
          </p:cNvSpPr>
          <p:nvPr>
            <p:ph type="title"/>
          </p:nvPr>
        </p:nvSpPr>
        <p:spPr>
          <a:xfrm>
            <a:off x="365127" y="365125"/>
            <a:ext cx="11290208" cy="1325563"/>
          </a:xfrm>
          <a:prstGeom prst="rect">
            <a:avLst/>
          </a:prstGeom>
        </p:spPr>
        <p:txBody>
          <a:bodyPr vert="horz" lIns="91440" tIns="45720" rIns="91440" bIns="45720" rtlCol="0" anchor="t">
            <a:normAutofit/>
          </a:bodyPr>
          <a:lstStyle/>
          <a:p>
            <a:r>
              <a:rPr lang="fr-FR" dirty="0"/>
              <a:t>MODIFIEZ LE STYLE DU TITRE</a:t>
            </a:r>
          </a:p>
        </p:txBody>
      </p:sp>
      <p:sp>
        <p:nvSpPr>
          <p:cNvPr id="3" name="Espace réservé du texte 2">
            <a:extLst>
              <a:ext uri="{FF2B5EF4-FFF2-40B4-BE49-F238E27FC236}">
                <a16:creationId xmlns:a16="http://schemas.microsoft.com/office/drawing/2014/main" id="{1F4E0CCB-AD10-9591-8553-023586346A89}"/>
              </a:ext>
            </a:extLst>
          </p:cNvPr>
          <p:cNvSpPr>
            <a:spLocks noGrp="1"/>
          </p:cNvSpPr>
          <p:nvPr>
            <p:ph type="body" idx="1"/>
          </p:nvPr>
        </p:nvSpPr>
        <p:spPr>
          <a:xfrm>
            <a:off x="365126" y="1825625"/>
            <a:ext cx="11290209" cy="4165599"/>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p:txBody>
      </p:sp>
      <p:sp>
        <p:nvSpPr>
          <p:cNvPr id="6" name="Espace réservé du numéro de diapositive 5">
            <a:extLst>
              <a:ext uri="{FF2B5EF4-FFF2-40B4-BE49-F238E27FC236}">
                <a16:creationId xmlns:a16="http://schemas.microsoft.com/office/drawing/2014/main" id="{DDFA3585-C39F-3054-84F0-B1EE62B19D89}"/>
              </a:ext>
            </a:extLst>
          </p:cNvPr>
          <p:cNvSpPr>
            <a:spLocks noGrp="1"/>
          </p:cNvSpPr>
          <p:nvPr>
            <p:ph type="sldNum" sz="quarter" idx="4"/>
          </p:nvPr>
        </p:nvSpPr>
        <p:spPr>
          <a:xfrm>
            <a:off x="11835420" y="6319201"/>
            <a:ext cx="365127" cy="365125"/>
          </a:xfrm>
          <a:prstGeom prst="rect">
            <a:avLst/>
          </a:prstGeom>
        </p:spPr>
        <p:txBody>
          <a:bodyPr vert="horz" lIns="91440" tIns="45720" rIns="91440" bIns="45720" rtlCol="0" anchor="ctr"/>
          <a:lstStyle>
            <a:lvl1pPr algn="ctr">
              <a:defRPr sz="800" b="0" i="0">
                <a:solidFill>
                  <a:schemeClr val="tx1">
                    <a:lumMod val="65000"/>
                    <a:lumOff val="35000"/>
                  </a:schemeClr>
                </a:solidFill>
                <a:latin typeface="CNES Sans Light" pitchFamily="2" charset="77"/>
              </a:defRPr>
            </a:lvl1pPr>
          </a:lstStyle>
          <a:p>
            <a:fld id="{6E739F3C-2768-A14F-A11C-037BCBCB7D23}" type="slidenum">
              <a:rPr lang="fr-FR" smtClean="0"/>
              <a:pPr/>
              <a:t>‹N°›</a:t>
            </a:fld>
            <a:endParaRPr lang="fr-FR" dirty="0"/>
          </a:p>
        </p:txBody>
      </p:sp>
      <p:sp>
        <p:nvSpPr>
          <p:cNvPr id="4" name="Espace réservé du pied de page 4">
            <a:extLst>
              <a:ext uri="{FF2B5EF4-FFF2-40B4-BE49-F238E27FC236}">
                <a16:creationId xmlns:a16="http://schemas.microsoft.com/office/drawing/2014/main" id="{0F5C4DE5-1CD0-8E3C-2CFE-D8F39EBC64C7}"/>
              </a:ext>
            </a:extLst>
          </p:cNvPr>
          <p:cNvSpPr>
            <a:spLocks noGrp="1"/>
          </p:cNvSpPr>
          <p:nvPr>
            <p:ph type="ftr" sz="quarter" idx="3"/>
          </p:nvPr>
        </p:nvSpPr>
        <p:spPr>
          <a:xfrm>
            <a:off x="6096000" y="6319202"/>
            <a:ext cx="5572539" cy="365125"/>
          </a:xfrm>
          <a:prstGeom prst="rect">
            <a:avLst/>
          </a:prstGeom>
        </p:spPr>
        <p:txBody>
          <a:bodyPr vert="horz" lIns="91440" tIns="45720" rIns="91440" bIns="45720" rtlCol="0" anchor="ctr"/>
          <a:lstStyle>
            <a:lvl1pPr algn="l">
              <a:defRPr sz="900" b="0" i="0">
                <a:solidFill>
                  <a:schemeClr val="tx1">
                    <a:lumMod val="65000"/>
                    <a:lumOff val="35000"/>
                  </a:schemeClr>
                </a:solidFill>
                <a:latin typeface="CNES Sans Light" pitchFamily="2" charset="77"/>
              </a:defRPr>
            </a:lvl1pPr>
          </a:lstStyle>
          <a:p>
            <a:endParaRPr lang="fr-FR" dirty="0"/>
          </a:p>
        </p:txBody>
      </p:sp>
      <p:sp>
        <p:nvSpPr>
          <p:cNvPr id="7" name="ZoneTexte 6">
            <a:extLst>
              <a:ext uri="{FF2B5EF4-FFF2-40B4-BE49-F238E27FC236}">
                <a16:creationId xmlns:a16="http://schemas.microsoft.com/office/drawing/2014/main" id="{CAB100A4-05D1-6AB4-3BA1-E1B0AE442242}"/>
              </a:ext>
            </a:extLst>
          </p:cNvPr>
          <p:cNvSpPr txBox="1"/>
          <p:nvPr userDrawn="1">
            <p:extLst>
              <p:ext uri="{1162E1C5-73C7-4A58-AE30-91384D911F3F}">
                <p184:classification xmlns:p184="http://schemas.microsoft.com/office/powerpoint/2018/4/main" val="hdr"/>
              </p:ext>
            </p:extLst>
          </p:nvPr>
        </p:nvSpPr>
        <p:spPr>
          <a:xfrm>
            <a:off x="5941187" y="63500"/>
            <a:ext cx="338138" cy="152400"/>
          </a:xfrm>
          <a:prstGeom prst="rect">
            <a:avLst/>
          </a:prstGeom>
        </p:spPr>
        <p:txBody>
          <a:bodyPr horzOverflow="overflow" lIns="0" tIns="0" rIns="0" bIns="0">
            <a:spAutoFit/>
          </a:bodyPr>
          <a:lstStyle/>
          <a:p>
            <a:pPr algn="l"/>
            <a:r>
              <a:rPr lang="fr-FR" sz="10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Public</a:t>
            </a:r>
          </a:p>
        </p:txBody>
      </p:sp>
    </p:spTree>
    <p:extLst>
      <p:ext uri="{BB962C8B-B14F-4D97-AF65-F5344CB8AC3E}">
        <p14:creationId xmlns:p14="http://schemas.microsoft.com/office/powerpoint/2010/main" val="3211736436"/>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78" r:id="rId4"/>
    <p:sldLayoutId id="2147483757" r:id="rId5"/>
    <p:sldLayoutId id="2147483758" r:id="rId6"/>
    <p:sldLayoutId id="2147483759" r:id="rId7"/>
    <p:sldLayoutId id="2147483767" r:id="rId8"/>
    <p:sldLayoutId id="2147483760" r:id="rId9"/>
    <p:sldLayoutId id="2147483769" r:id="rId10"/>
    <p:sldLayoutId id="2147483771" r:id="rId11"/>
    <p:sldLayoutId id="2147483762" r:id="rId12"/>
    <p:sldLayoutId id="2147483763" r:id="rId13"/>
    <p:sldLayoutId id="2147483764" r:id="rId14"/>
    <p:sldLayoutId id="2147483765" r:id="rId15"/>
    <p:sldLayoutId id="2147483766" r:id="rId16"/>
  </p:sldLayoutIdLst>
  <p:hf hdr="0" dt="0"/>
  <p:txStyles>
    <p:titleStyle>
      <a:lvl1pPr algn="l" defTabSz="914400" rtl="0" eaLnBrk="1" latinLnBrk="0" hangingPunct="1">
        <a:lnSpc>
          <a:spcPct val="90000"/>
        </a:lnSpc>
        <a:spcBef>
          <a:spcPct val="0"/>
        </a:spcBef>
        <a:buNone/>
        <a:defRPr sz="2800" b="0" i="0" kern="1200" cap="all" baseline="0">
          <a:solidFill>
            <a:schemeClr val="tx1"/>
          </a:solidFill>
          <a:latin typeface="CNES Poster" pitchFamily="2" charset="77"/>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CNES Sans Light" pitchFamily="2" charset="77"/>
          <a:ea typeface="+mn-ea"/>
          <a:cs typeface="+mn-cs"/>
        </a:defRPr>
      </a:lvl1pPr>
      <a:lvl2pPr marL="295275" indent="-285750" algn="l" defTabSz="914400" rtl="0" eaLnBrk="1" latinLnBrk="0" hangingPunct="1">
        <a:lnSpc>
          <a:spcPct val="90000"/>
        </a:lnSpc>
        <a:spcBef>
          <a:spcPts val="500"/>
        </a:spcBef>
        <a:buClr>
          <a:schemeClr val="accent3"/>
        </a:buClr>
        <a:buSzPct val="130000"/>
        <a:buFont typeface="Arial" panose="020B0604020202020204" pitchFamily="34" charset="0"/>
        <a:buChar char="•"/>
        <a:tabLst/>
        <a:defRPr sz="1400" b="0" i="0" kern="1200">
          <a:solidFill>
            <a:schemeClr val="tx1"/>
          </a:solidFill>
          <a:latin typeface="CNES Sans Light" pitchFamily="2" charset="77"/>
          <a:ea typeface="+mn-ea"/>
          <a:cs typeface="+mn-cs"/>
        </a:defRPr>
      </a:lvl2pPr>
      <a:lvl3pPr marL="585788" indent="-317500" algn="l" defTabSz="914400" rtl="0" eaLnBrk="1" latinLnBrk="0" hangingPunct="1">
        <a:lnSpc>
          <a:spcPct val="90000"/>
        </a:lnSpc>
        <a:spcBef>
          <a:spcPts val="500"/>
        </a:spcBef>
        <a:buClr>
          <a:schemeClr val="bg2"/>
        </a:buClr>
        <a:buFont typeface="Arial" panose="020B0604020202020204" pitchFamily="34" charset="0"/>
        <a:buChar char="•"/>
        <a:tabLst/>
        <a:defRPr sz="1400" b="0" i="0" kern="1200">
          <a:solidFill>
            <a:schemeClr val="tx1"/>
          </a:solidFill>
          <a:latin typeface="CNES Sans Light" pitchFamily="2" charset="77"/>
          <a:ea typeface="+mn-ea"/>
          <a:cs typeface="+mn-cs"/>
        </a:defRPr>
      </a:lvl3pPr>
      <a:lvl4pPr marL="893763" indent="-317500" algn="l" defTabSz="914400" rtl="0" eaLnBrk="1" latinLnBrk="0" hangingPunct="1">
        <a:lnSpc>
          <a:spcPct val="90000"/>
        </a:lnSpc>
        <a:spcBef>
          <a:spcPts val="500"/>
        </a:spcBef>
        <a:buClr>
          <a:schemeClr val="accent5"/>
        </a:buClr>
        <a:buSzPct val="80000"/>
        <a:buFont typeface="Arial" panose="020B0604020202020204" pitchFamily="34" charset="0"/>
        <a:buChar char="•"/>
        <a:tabLst/>
        <a:defRPr sz="1400" b="0" i="0" kern="1200">
          <a:solidFill>
            <a:schemeClr val="tx1"/>
          </a:solidFill>
          <a:latin typeface="CNES Sans Light" pitchFamily="2" charset="77"/>
          <a:ea typeface="+mn-ea"/>
          <a:cs typeface="+mn-cs"/>
        </a:defRPr>
      </a:lvl4pPr>
      <a:lvl5pPr marL="9525" indent="0" algn="l" defTabSz="914400" rtl="0" eaLnBrk="1" latinLnBrk="0" hangingPunct="1">
        <a:lnSpc>
          <a:spcPct val="90000"/>
        </a:lnSpc>
        <a:spcBef>
          <a:spcPts val="500"/>
        </a:spcBef>
        <a:buFont typeface="Arial" panose="020B0604020202020204" pitchFamily="34" charset="0"/>
        <a:buNone/>
        <a:tabLst/>
        <a:defRPr sz="1400" b="0" i="0" kern="1200">
          <a:solidFill>
            <a:schemeClr val="bg1"/>
          </a:solidFill>
          <a:latin typeface="CNES Sans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orient="horz" pos="3876" userDrawn="1">
          <p15:clr>
            <a:srgbClr val="F26B43"/>
          </p15:clr>
        </p15:guide>
        <p15:guide id="4" orient="horz" pos="3774" userDrawn="1">
          <p15:clr>
            <a:srgbClr val="F26B43"/>
          </p15:clr>
        </p15:guide>
        <p15:guide id="5" pos="218" userDrawn="1">
          <p15:clr>
            <a:srgbClr val="F26B43"/>
          </p15:clr>
        </p15:guide>
        <p15:guide id="6" pos="7348" userDrawn="1">
          <p15:clr>
            <a:srgbClr val="F26B43"/>
          </p15:clr>
        </p15:guide>
        <p15:guide id="7" orient="horz" pos="1068" userDrawn="1">
          <p15:clr>
            <a:srgbClr val="F26B43"/>
          </p15:clr>
        </p15:guide>
        <p15:guide id="8" orient="horz" pos="1138" userDrawn="1">
          <p15:clr>
            <a:srgbClr val="F26B43"/>
          </p15:clr>
        </p15:guide>
        <p15:guide id="9" orient="horz" pos="218"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4189B0E-4232-4851-A5E1-1A78B7400FE9}"/>
              </a:ext>
            </a:extLst>
          </p:cNvPr>
          <p:cNvSpPr/>
          <p:nvPr userDrawn="1"/>
        </p:nvSpPr>
        <p:spPr>
          <a:xfrm>
            <a:off x="0" y="6572250"/>
            <a:ext cx="12192000" cy="285750"/>
          </a:xfrm>
          <a:prstGeom prst="rect">
            <a:avLst/>
          </a:prstGeom>
          <a:gradFill flip="none" rotWithShape="1">
            <a:gsLst>
              <a:gs pos="100000">
                <a:srgbClr val="44C39D"/>
              </a:gs>
              <a:gs pos="48000">
                <a:srgbClr val="005191"/>
              </a:gs>
              <a:gs pos="0">
                <a:srgbClr val="020251"/>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Image 9">
            <a:extLst>
              <a:ext uri="{FF2B5EF4-FFF2-40B4-BE49-F238E27FC236}">
                <a16:creationId xmlns:a16="http://schemas.microsoft.com/office/drawing/2014/main" id="{A6A2C4F3-B1B4-4B67-9AFC-BE865E165890}"/>
              </a:ext>
            </a:extLst>
          </p:cNvPr>
          <p:cNvPicPr>
            <a:picLocks noChangeAspect="1"/>
          </p:cNvPicPr>
          <p:nvPr userDrawn="1"/>
        </p:nvPicPr>
        <p:blipFill>
          <a:blip r:embed="rId17"/>
          <a:stretch>
            <a:fillRect/>
          </a:stretch>
        </p:blipFill>
        <p:spPr>
          <a:xfrm>
            <a:off x="10387011" y="291600"/>
            <a:ext cx="1458929" cy="360000"/>
          </a:xfrm>
          <a:prstGeom prst="rect">
            <a:avLst/>
          </a:prstGeom>
        </p:spPr>
      </p:pic>
      <p:sp>
        <p:nvSpPr>
          <p:cNvPr id="2" name="Espace réservé du titre 1">
            <a:extLst>
              <a:ext uri="{FF2B5EF4-FFF2-40B4-BE49-F238E27FC236}">
                <a16:creationId xmlns:a16="http://schemas.microsoft.com/office/drawing/2014/main" id="{362F45DC-63E1-4EBC-95E6-773028F53221}"/>
              </a:ext>
            </a:extLst>
          </p:cNvPr>
          <p:cNvSpPr>
            <a:spLocks noGrp="1"/>
          </p:cNvSpPr>
          <p:nvPr>
            <p:ph type="title"/>
          </p:nvPr>
        </p:nvSpPr>
        <p:spPr>
          <a:xfrm>
            <a:off x="360000" y="710857"/>
            <a:ext cx="11472001" cy="290849"/>
          </a:xfrm>
          <a:prstGeom prst="rect">
            <a:avLst/>
          </a:prstGeom>
        </p:spPr>
        <p:txBody>
          <a:bodyPr vert="horz" wrap="square" lIns="0" tIns="0" rIns="0" bIns="0" rtlCol="0" anchor="t" anchorCtr="0">
            <a:spAutoFit/>
          </a:bodyPr>
          <a:lstStyle/>
          <a:p>
            <a:r>
              <a:rPr lang="fr-FR" dirty="0"/>
              <a:t>Cliquez pour ajouter un titre</a:t>
            </a:r>
          </a:p>
        </p:txBody>
      </p:sp>
      <p:sp>
        <p:nvSpPr>
          <p:cNvPr id="3" name="Espace réservé du texte 2">
            <a:extLst>
              <a:ext uri="{FF2B5EF4-FFF2-40B4-BE49-F238E27FC236}">
                <a16:creationId xmlns:a16="http://schemas.microsoft.com/office/drawing/2014/main" id="{8BB30519-CF86-4456-A8A0-1EDAF7870F13}"/>
              </a:ext>
            </a:extLst>
          </p:cNvPr>
          <p:cNvSpPr>
            <a:spLocks noGrp="1"/>
          </p:cNvSpPr>
          <p:nvPr>
            <p:ph type="body" idx="1"/>
          </p:nvPr>
        </p:nvSpPr>
        <p:spPr>
          <a:xfrm>
            <a:off x="359999" y="1374775"/>
            <a:ext cx="11472001" cy="4351338"/>
          </a:xfrm>
          <a:prstGeom prst="rect">
            <a:avLst/>
          </a:prstGeom>
        </p:spPr>
        <p:txBody>
          <a:bodyPr vert="horz" lIns="0" tIns="0" rIns="0" bIns="0" rtlCol="0">
            <a:normAutofit/>
          </a:bodyPr>
          <a:lstStyle/>
          <a:p>
            <a:pPr lvl="0"/>
            <a:r>
              <a:rPr lang="fr-FR" dirty="0"/>
              <a:t>Niveau 1</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cxnSp>
        <p:nvCxnSpPr>
          <p:cNvPr id="11" name="Connecteur droit 10">
            <a:extLst>
              <a:ext uri="{FF2B5EF4-FFF2-40B4-BE49-F238E27FC236}">
                <a16:creationId xmlns:a16="http://schemas.microsoft.com/office/drawing/2014/main" id="{DCF15A00-D01B-4BCF-ABFD-235FCA9AC8A4}"/>
              </a:ext>
            </a:extLst>
          </p:cNvPr>
          <p:cNvCxnSpPr/>
          <p:nvPr userDrawn="1"/>
        </p:nvCxnSpPr>
        <p:spPr>
          <a:xfrm>
            <a:off x="359999" y="592670"/>
            <a:ext cx="9688876"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Espace réservé du numéro de diapositive 5">
            <a:extLst>
              <a:ext uri="{FF2B5EF4-FFF2-40B4-BE49-F238E27FC236}">
                <a16:creationId xmlns:a16="http://schemas.microsoft.com/office/drawing/2014/main" id="{AF5E90D5-963E-4737-97EC-DBB9CEB6EDC7}"/>
              </a:ext>
            </a:extLst>
          </p:cNvPr>
          <p:cNvSpPr>
            <a:spLocks noGrp="1"/>
          </p:cNvSpPr>
          <p:nvPr>
            <p:ph type="sldNum" sz="quarter" idx="4"/>
          </p:nvPr>
        </p:nvSpPr>
        <p:spPr>
          <a:xfrm>
            <a:off x="11035546" y="6626632"/>
            <a:ext cx="242053" cy="184666"/>
          </a:xfrm>
          <a:prstGeom prst="rect">
            <a:avLst/>
          </a:prstGeom>
        </p:spPr>
        <p:txBody>
          <a:bodyPr vert="horz" wrap="none" lIns="0" tIns="0" rIns="0" bIns="0" rtlCol="0" anchor="ctr">
            <a:spAutoFit/>
          </a:bodyPr>
          <a:lstStyle>
            <a:lvl1pPr algn="r">
              <a:defRPr sz="1200">
                <a:solidFill>
                  <a:schemeClr val="bg1"/>
                </a:solidFill>
              </a:defRPr>
            </a:lvl1pPr>
          </a:lstStyle>
          <a:p>
            <a:fld id="{1F15C832-BA88-44B2-B74D-EBDA7A9ACE5F}" type="slidenum">
              <a:rPr lang="fr-FR" smtClean="0"/>
              <a:pPr/>
              <a:t>‹N°›</a:t>
            </a:fld>
            <a:endParaRPr lang="fr-FR" dirty="0"/>
          </a:p>
        </p:txBody>
      </p:sp>
      <p:cxnSp>
        <p:nvCxnSpPr>
          <p:cNvPr id="14" name="Connecteur droit 13">
            <a:extLst>
              <a:ext uri="{FF2B5EF4-FFF2-40B4-BE49-F238E27FC236}">
                <a16:creationId xmlns:a16="http://schemas.microsoft.com/office/drawing/2014/main" id="{96E2C537-AF8C-4840-8150-E91E662A791C}"/>
              </a:ext>
            </a:extLst>
          </p:cNvPr>
          <p:cNvCxnSpPr/>
          <p:nvPr userDrawn="1"/>
        </p:nvCxnSpPr>
        <p:spPr>
          <a:xfrm>
            <a:off x="11353800" y="6648718"/>
            <a:ext cx="0" cy="14049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ZoneTexte 14">
            <a:extLst>
              <a:ext uri="{FF2B5EF4-FFF2-40B4-BE49-F238E27FC236}">
                <a16:creationId xmlns:a16="http://schemas.microsoft.com/office/drawing/2014/main" id="{A9577CE9-D949-47EC-853B-FEF4C9581CBB}"/>
              </a:ext>
            </a:extLst>
          </p:cNvPr>
          <p:cNvSpPr txBox="1"/>
          <p:nvPr userDrawn="1"/>
        </p:nvSpPr>
        <p:spPr>
          <a:xfrm>
            <a:off x="11430002" y="6649716"/>
            <a:ext cx="328616" cy="138499"/>
          </a:xfrm>
          <a:prstGeom prst="rect">
            <a:avLst/>
          </a:prstGeom>
          <a:noFill/>
        </p:spPr>
        <p:txBody>
          <a:bodyPr wrap="none" lIns="0" tIns="0" rIns="0" bIns="0" rtlCol="0" anchor="ctr" anchorCtr="0">
            <a:spAutoFit/>
          </a:bodyPr>
          <a:lstStyle/>
          <a:p>
            <a:r>
              <a:rPr lang="fr-FR" sz="900" b="1" dirty="0">
                <a:solidFill>
                  <a:schemeClr val="bg1"/>
                </a:solidFill>
              </a:rPr>
              <a:t>@ </a:t>
            </a:r>
            <a:r>
              <a:rPr lang="fr-FR" sz="900" b="1" dirty="0" err="1">
                <a:solidFill>
                  <a:schemeClr val="bg1"/>
                </a:solidFill>
              </a:rPr>
              <a:t>cnes</a:t>
            </a:r>
            <a:endParaRPr lang="fr-FR" sz="900" b="1" dirty="0">
              <a:solidFill>
                <a:schemeClr val="bg1"/>
              </a:solidFill>
            </a:endParaRPr>
          </a:p>
        </p:txBody>
      </p:sp>
    </p:spTree>
    <p:extLst>
      <p:ext uri="{BB962C8B-B14F-4D97-AF65-F5344CB8AC3E}">
        <p14:creationId xmlns:p14="http://schemas.microsoft.com/office/powerpoint/2010/main" val="1886981864"/>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 id="2147483797" r:id="rId12"/>
    <p:sldLayoutId id="2147483798" r:id="rId13"/>
    <p:sldLayoutId id="2147483799" r:id="rId14"/>
    <p:sldLayoutId id="2147483800"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2100" b="0" kern="1200">
          <a:solidFill>
            <a:schemeClr val="accent1"/>
          </a:solidFill>
          <a:latin typeface="Arial Black" panose="020B0A04020102020204" pitchFamily="34" charset="0"/>
          <a:ea typeface="+mj-ea"/>
          <a:cs typeface="+mj-cs"/>
        </a:defRPr>
      </a:lvl1pPr>
    </p:titleStyle>
    <p:bodyStyle>
      <a:lvl1pPr marL="0" indent="0" algn="l" defTabSz="914400" rtl="0" eaLnBrk="1" latinLnBrk="0" hangingPunct="1">
        <a:lnSpc>
          <a:spcPct val="100000"/>
        </a:lnSpc>
        <a:spcBef>
          <a:spcPts val="1200"/>
        </a:spcBef>
        <a:spcAft>
          <a:spcPts val="1200"/>
        </a:spcAft>
        <a:buFont typeface="Arial" panose="020B0604020202020204" pitchFamily="34" charset="0"/>
        <a:buNone/>
        <a:defRPr sz="1600" kern="1200">
          <a:solidFill>
            <a:schemeClr val="tx1"/>
          </a:solidFill>
          <a:latin typeface="Arial MT Std Light" panose="020B0302030403020204" pitchFamily="34" charset="0"/>
          <a:ea typeface="+mn-ea"/>
          <a:cs typeface="+mn-cs"/>
        </a:defRPr>
      </a:lvl1pPr>
      <a:lvl2pPr marL="361950" indent="-352425" algn="l" defTabSz="914400" rtl="0" eaLnBrk="1" latinLnBrk="0" hangingPunct="1">
        <a:lnSpc>
          <a:spcPct val="100000"/>
        </a:lnSpc>
        <a:spcBef>
          <a:spcPts val="500"/>
        </a:spcBef>
        <a:buClr>
          <a:schemeClr val="accent1"/>
        </a:buClr>
        <a:buFont typeface="Wingdings" panose="05000000000000000000" pitchFamily="2" charset="2"/>
        <a:buChar char="v"/>
        <a:defRPr sz="1600" b="1" kern="1200">
          <a:solidFill>
            <a:schemeClr val="tx1"/>
          </a:solidFill>
          <a:latin typeface="Arial" panose="020B0604020202020204" pitchFamily="34" charset="0"/>
          <a:ea typeface="+mn-ea"/>
          <a:cs typeface="Arial" panose="020B0604020202020204" pitchFamily="34" charset="0"/>
        </a:defRPr>
      </a:lvl2pPr>
      <a:lvl3pPr marL="1076325" indent="-314325" algn="l" defTabSz="914400" rtl="0" eaLnBrk="1" latinLnBrk="0" hangingPunct="1">
        <a:lnSpc>
          <a:spcPct val="100000"/>
        </a:lnSpc>
        <a:spcBef>
          <a:spcPts val="0"/>
        </a:spcBef>
        <a:spcAft>
          <a:spcPts val="600"/>
        </a:spcAft>
        <a:buClr>
          <a:schemeClr val="accent1"/>
        </a:buClr>
        <a:buFont typeface="Wingdings" panose="05000000000000000000" pitchFamily="2" charset="2"/>
        <a:buChar char="Ø"/>
        <a:defRPr sz="1600" kern="1200">
          <a:solidFill>
            <a:schemeClr val="bg2"/>
          </a:solidFill>
          <a:latin typeface="Arial" panose="020B0604020202020204" pitchFamily="34" charset="0"/>
          <a:ea typeface="+mn-ea"/>
          <a:cs typeface="Arial" panose="020B0604020202020204" pitchFamily="34" charset="0"/>
        </a:defRPr>
      </a:lvl3pPr>
      <a:lvl4pPr marL="1524000" indent="-228600" algn="l" defTabSz="914400" rtl="0" eaLnBrk="1" latinLnBrk="0" hangingPunct="1">
        <a:lnSpc>
          <a:spcPct val="100000"/>
        </a:lnSpc>
        <a:spcBef>
          <a:spcPts val="300"/>
        </a:spcBef>
        <a:buClr>
          <a:schemeClr val="accent1"/>
        </a:buClr>
        <a:buFont typeface="Courier New" panose="02070309020205020404" pitchFamily="49" charset="0"/>
        <a:buChar char="o"/>
        <a:defRPr sz="1400" kern="1200">
          <a:solidFill>
            <a:schemeClr val="bg2"/>
          </a:solidFill>
          <a:latin typeface="Arial" panose="020B0604020202020204" pitchFamily="34" charset="0"/>
          <a:ea typeface="+mn-ea"/>
          <a:cs typeface="Arial" panose="020B0604020202020204" pitchFamily="34" charset="0"/>
        </a:defRPr>
      </a:lvl4pPr>
      <a:lvl5pPr marL="1971675" indent="-228600" algn="l" defTabSz="914400" rtl="0" eaLnBrk="1" latinLnBrk="0" hangingPunct="1">
        <a:lnSpc>
          <a:spcPct val="100000"/>
        </a:lnSpc>
        <a:spcBef>
          <a:spcPts val="0"/>
        </a:spcBef>
        <a:buClr>
          <a:schemeClr val="accent1"/>
        </a:buClr>
        <a:buFont typeface="Arial" panose="020B0604020202020204" pitchFamily="34" charset="0"/>
        <a:buChar char="•"/>
        <a:defRPr sz="1200" kern="1200">
          <a:solidFill>
            <a:schemeClr val="bg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hyperlink" Target="https://www.defense.gouv.fr/comment-france-se-prepare-conflit-spatial/ares-dga-prepare-notre-maitrise-lespace"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hyperlink" Target="https://images.nasa.gov/details-art001e000095%20FD1%20Earth1" TargetMode="External"/><Relationship Id="rId5" Type="http://schemas.openxmlformats.org/officeDocument/2006/relationships/image" Target="../media/image15.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hyperlink" Target="https://www.defense.gouv.fr/comment-france-se-prepare-conflit-spatial/ares-dga-prepare-notre-maitrise-lespace" TargetMode="Externa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8.xml"/><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image" Target="../media/image22.jpg"/><Relationship Id="rId5" Type="http://schemas.openxmlformats.org/officeDocument/2006/relationships/image" Target="../media/image21.png"/><Relationship Id="rId4" Type="http://schemas.openxmlformats.org/officeDocument/2006/relationships/image" Target="../media/image20.jpg"/></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8.xml"/><Relationship Id="rId5" Type="http://schemas.openxmlformats.org/officeDocument/2006/relationships/image" Target="../media/image23.png"/><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33.jpeg"/><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 Id="rId9" Type="http://schemas.openxmlformats.org/officeDocument/2006/relationships/image" Target="../media/image41.png"/></Relationships>
</file>

<file path=ppt/slides/_rels/slide15.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3.png"/><Relationship Id="rId3" Type="http://schemas.openxmlformats.org/officeDocument/2006/relationships/image" Target="../media/image43.png"/><Relationship Id="rId7" Type="http://schemas.openxmlformats.org/officeDocument/2006/relationships/image" Target="../media/image47.png"/><Relationship Id="rId12" Type="http://schemas.openxmlformats.org/officeDocument/2006/relationships/image" Target="../media/image52.png"/><Relationship Id="rId2" Type="http://schemas.openxmlformats.org/officeDocument/2006/relationships/image" Target="../media/image42.png"/><Relationship Id="rId1" Type="http://schemas.openxmlformats.org/officeDocument/2006/relationships/slideLayout" Target="../slideLayouts/slideLayout7.xml"/><Relationship Id="rId6" Type="http://schemas.openxmlformats.org/officeDocument/2006/relationships/image" Target="../media/image46.png"/><Relationship Id="rId11" Type="http://schemas.openxmlformats.org/officeDocument/2006/relationships/image" Target="../media/image51.png"/><Relationship Id="rId5" Type="http://schemas.openxmlformats.org/officeDocument/2006/relationships/image" Target="../media/image45.png"/><Relationship Id="rId10"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49.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image" Target="../media/image57.png"/><Relationship Id="rId5" Type="http://schemas.openxmlformats.org/officeDocument/2006/relationships/image" Target="../media/image56.jpg"/><Relationship Id="rId4" Type="http://schemas.openxmlformats.org/officeDocument/2006/relationships/image" Target="../media/image55.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70.png"/><Relationship Id="rId18" Type="http://schemas.openxmlformats.org/officeDocument/2006/relationships/image" Target="../media/image75.png"/><Relationship Id="rId3" Type="http://schemas.openxmlformats.org/officeDocument/2006/relationships/image" Target="../media/image60.png"/><Relationship Id="rId21" Type="http://schemas.openxmlformats.org/officeDocument/2006/relationships/image" Target="../media/image78.png"/><Relationship Id="rId7" Type="http://schemas.openxmlformats.org/officeDocument/2006/relationships/image" Target="../media/image64.png"/><Relationship Id="rId12" Type="http://schemas.openxmlformats.org/officeDocument/2006/relationships/image" Target="../media/image69.png"/><Relationship Id="rId17" Type="http://schemas.openxmlformats.org/officeDocument/2006/relationships/image" Target="../media/image74.png"/><Relationship Id="rId2" Type="http://schemas.openxmlformats.org/officeDocument/2006/relationships/notesSlide" Target="../notesSlides/notesSlide14.xml"/><Relationship Id="rId16" Type="http://schemas.openxmlformats.org/officeDocument/2006/relationships/image" Target="../media/image73.png"/><Relationship Id="rId20" Type="http://schemas.openxmlformats.org/officeDocument/2006/relationships/image" Target="../media/image77.png"/><Relationship Id="rId1" Type="http://schemas.openxmlformats.org/officeDocument/2006/relationships/slideLayout" Target="../slideLayouts/slideLayout12.xml"/><Relationship Id="rId6" Type="http://schemas.openxmlformats.org/officeDocument/2006/relationships/image" Target="../media/image63.png"/><Relationship Id="rId11" Type="http://schemas.openxmlformats.org/officeDocument/2006/relationships/image" Target="../media/image68.png"/><Relationship Id="rId5" Type="http://schemas.openxmlformats.org/officeDocument/2006/relationships/image" Target="../media/image62.png"/><Relationship Id="rId15" Type="http://schemas.openxmlformats.org/officeDocument/2006/relationships/image" Target="../media/image72.png"/><Relationship Id="rId23" Type="http://schemas.openxmlformats.org/officeDocument/2006/relationships/image" Target="../media/image80.png"/><Relationship Id="rId10" Type="http://schemas.openxmlformats.org/officeDocument/2006/relationships/image" Target="../media/image67.png"/><Relationship Id="rId19" Type="http://schemas.openxmlformats.org/officeDocument/2006/relationships/image" Target="../media/image76.png"/><Relationship Id="rId4" Type="http://schemas.openxmlformats.org/officeDocument/2006/relationships/image" Target="../media/image61.png"/><Relationship Id="rId9" Type="http://schemas.openxmlformats.org/officeDocument/2006/relationships/image" Target="../media/image66.png"/><Relationship Id="rId14" Type="http://schemas.openxmlformats.org/officeDocument/2006/relationships/image" Target="../media/image71.png"/><Relationship Id="rId22" Type="http://schemas.openxmlformats.org/officeDocument/2006/relationships/image" Target="../media/image79.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8" Type="http://schemas.openxmlformats.org/officeDocument/2006/relationships/image" Target="../media/image88.png"/><Relationship Id="rId13" Type="http://schemas.openxmlformats.org/officeDocument/2006/relationships/image" Target="../media/image93.png"/><Relationship Id="rId18" Type="http://schemas.openxmlformats.org/officeDocument/2006/relationships/image" Target="../media/image97.png"/><Relationship Id="rId3" Type="http://schemas.openxmlformats.org/officeDocument/2006/relationships/image" Target="../media/image83.png"/><Relationship Id="rId7" Type="http://schemas.openxmlformats.org/officeDocument/2006/relationships/image" Target="../media/image87.png"/><Relationship Id="rId12" Type="http://schemas.openxmlformats.org/officeDocument/2006/relationships/image" Target="../media/image92.png"/><Relationship Id="rId17" Type="http://schemas.openxmlformats.org/officeDocument/2006/relationships/image" Target="../media/image96.png"/><Relationship Id="rId2" Type="http://schemas.openxmlformats.org/officeDocument/2006/relationships/image" Target="../media/image82.png"/><Relationship Id="rId16" Type="http://schemas.openxmlformats.org/officeDocument/2006/relationships/image" Target="../media/image95.png"/><Relationship Id="rId1" Type="http://schemas.openxmlformats.org/officeDocument/2006/relationships/slideLayout" Target="../slideLayouts/slideLayout2.xml"/><Relationship Id="rId6" Type="http://schemas.openxmlformats.org/officeDocument/2006/relationships/image" Target="../media/image86.png"/><Relationship Id="rId11" Type="http://schemas.openxmlformats.org/officeDocument/2006/relationships/image" Target="../media/image91.png"/><Relationship Id="rId5" Type="http://schemas.openxmlformats.org/officeDocument/2006/relationships/image" Target="../media/image85.png"/><Relationship Id="rId15" Type="http://schemas.microsoft.com/office/2007/relationships/hdphoto" Target="../media/hdphoto2.wdp"/><Relationship Id="rId10" Type="http://schemas.openxmlformats.org/officeDocument/2006/relationships/image" Target="../media/image90.png"/><Relationship Id="rId4" Type="http://schemas.openxmlformats.org/officeDocument/2006/relationships/image" Target="../media/image84.png"/><Relationship Id="rId9" Type="http://schemas.openxmlformats.org/officeDocument/2006/relationships/image" Target="../media/image89.png"/><Relationship Id="rId14" Type="http://schemas.openxmlformats.org/officeDocument/2006/relationships/image" Target="../media/image94.png"/></Relationships>
</file>

<file path=ppt/slides/_rels/slide29.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8" Type="http://schemas.openxmlformats.org/officeDocument/2006/relationships/image" Target="../media/image103.jpg"/><Relationship Id="rId3" Type="http://schemas.openxmlformats.org/officeDocument/2006/relationships/image" Target="../media/image99.png"/><Relationship Id="rId7" Type="http://schemas.openxmlformats.org/officeDocument/2006/relationships/image" Target="../media/image102.jp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101.jpg"/><Relationship Id="rId5" Type="http://schemas.openxmlformats.org/officeDocument/2006/relationships/image" Target="../media/image100.png"/><Relationship Id="rId4" Type="http://schemas.microsoft.com/office/2007/relationships/hdphoto" Target="../media/hdphoto3.wdp"/></Relationships>
</file>

<file path=ppt/slides/_rels/slide31.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106.jpg"/><Relationship Id="rId4" Type="http://schemas.openxmlformats.org/officeDocument/2006/relationships/image" Target="../media/image105.jpg"/></Relationships>
</file>

<file path=ppt/slides/_rels/slide32.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24.xml"/><Relationship Id="rId1" Type="http://schemas.openxmlformats.org/officeDocument/2006/relationships/slideLayout" Target="../slideLayouts/slideLayout12.xml"/><Relationship Id="rId6" Type="http://schemas.microsoft.com/office/2007/relationships/hdphoto" Target="../media/hdphoto4.wdp"/><Relationship Id="rId5" Type="http://schemas.openxmlformats.org/officeDocument/2006/relationships/image" Target="../media/image109.png"/><Relationship Id="rId4" Type="http://schemas.openxmlformats.org/officeDocument/2006/relationships/image" Target="../media/image108.png"/></Relationships>
</file>

<file path=ppt/slides/_rels/slide33.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25.xml"/><Relationship Id="rId1" Type="http://schemas.openxmlformats.org/officeDocument/2006/relationships/slideLayout" Target="../slideLayouts/slideLayout12.xml"/><Relationship Id="rId5" Type="http://schemas.microsoft.com/office/2007/relationships/hdphoto" Target="../media/hdphoto5.wdp"/><Relationship Id="rId4" Type="http://schemas.openxmlformats.org/officeDocument/2006/relationships/image" Target="../media/image110.png"/></Relationships>
</file>

<file path=ppt/slides/_rels/slide34.xml.rels><?xml version="1.0" encoding="UTF-8" standalone="yes"?>
<Relationships xmlns="http://schemas.openxmlformats.org/package/2006/relationships"><Relationship Id="rId3" Type="http://schemas.openxmlformats.org/officeDocument/2006/relationships/image" Target="../media/image109.png"/><Relationship Id="rId7" Type="http://schemas.openxmlformats.org/officeDocument/2006/relationships/image" Target="../media/image113.png"/><Relationship Id="rId2" Type="http://schemas.openxmlformats.org/officeDocument/2006/relationships/notesSlide" Target="../notesSlides/notesSlide26.xml"/><Relationship Id="rId1" Type="http://schemas.openxmlformats.org/officeDocument/2006/relationships/slideLayout" Target="../slideLayouts/slideLayout12.xml"/><Relationship Id="rId6" Type="http://schemas.openxmlformats.org/officeDocument/2006/relationships/image" Target="../media/image112.png"/><Relationship Id="rId5" Type="http://schemas.openxmlformats.org/officeDocument/2006/relationships/image" Target="../media/image111.png"/><Relationship Id="rId4" Type="http://schemas.microsoft.com/office/2007/relationships/hdphoto" Target="../media/hdphoto4.wdp"/></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14.png"/><Relationship Id="rId1" Type="http://schemas.openxmlformats.org/officeDocument/2006/relationships/slideLayout" Target="../slideLayouts/slideLayout12.xml"/><Relationship Id="rId5" Type="http://schemas.microsoft.com/office/2007/relationships/hdphoto" Target="../media/hdphoto5.wdp"/><Relationship Id="rId4" Type="http://schemas.openxmlformats.org/officeDocument/2006/relationships/image" Target="../media/image110.png"/></Relationships>
</file>

<file path=ppt/slides/_rels/slide37.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118.png"/><Relationship Id="rId7" Type="http://schemas.openxmlformats.org/officeDocument/2006/relationships/image" Target="../media/image121.png"/><Relationship Id="rId2" Type="http://schemas.openxmlformats.org/officeDocument/2006/relationships/image" Target="../media/image117.png"/><Relationship Id="rId1" Type="http://schemas.openxmlformats.org/officeDocument/2006/relationships/slideLayout" Target="../slideLayouts/slideLayout8.xml"/><Relationship Id="rId6" Type="http://schemas.microsoft.com/office/2007/relationships/hdphoto" Target="../media/hdphoto7.wdp"/><Relationship Id="rId5" Type="http://schemas.openxmlformats.org/officeDocument/2006/relationships/image" Target="../media/image120.png"/><Relationship Id="rId4" Type="http://schemas.openxmlformats.org/officeDocument/2006/relationships/image" Target="../media/image119.png"/><Relationship Id="rId9" Type="http://schemas.openxmlformats.org/officeDocument/2006/relationships/image" Target="../media/image122.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8" Type="http://schemas.openxmlformats.org/officeDocument/2006/relationships/image" Target="../media/image129.png"/><Relationship Id="rId13" Type="http://schemas.openxmlformats.org/officeDocument/2006/relationships/image" Target="../media/image134.png"/><Relationship Id="rId18" Type="http://schemas.openxmlformats.org/officeDocument/2006/relationships/image" Target="../media/image139.jpeg"/><Relationship Id="rId3" Type="http://schemas.openxmlformats.org/officeDocument/2006/relationships/image" Target="../media/image124.png"/><Relationship Id="rId7" Type="http://schemas.openxmlformats.org/officeDocument/2006/relationships/image" Target="../media/image128.png"/><Relationship Id="rId12" Type="http://schemas.openxmlformats.org/officeDocument/2006/relationships/image" Target="../media/image133.png"/><Relationship Id="rId17" Type="http://schemas.openxmlformats.org/officeDocument/2006/relationships/image" Target="../media/image138.png"/><Relationship Id="rId2" Type="http://schemas.openxmlformats.org/officeDocument/2006/relationships/image" Target="../media/image123.png"/><Relationship Id="rId16" Type="http://schemas.openxmlformats.org/officeDocument/2006/relationships/image" Target="../media/image137.png"/><Relationship Id="rId1" Type="http://schemas.openxmlformats.org/officeDocument/2006/relationships/slideLayout" Target="../slideLayouts/slideLayout8.xml"/><Relationship Id="rId6" Type="http://schemas.openxmlformats.org/officeDocument/2006/relationships/image" Target="../media/image127.png"/><Relationship Id="rId11" Type="http://schemas.openxmlformats.org/officeDocument/2006/relationships/image" Target="../media/image132.png"/><Relationship Id="rId5" Type="http://schemas.openxmlformats.org/officeDocument/2006/relationships/image" Target="../media/image126.jpeg"/><Relationship Id="rId15" Type="http://schemas.openxmlformats.org/officeDocument/2006/relationships/image" Target="../media/image136.png"/><Relationship Id="rId10" Type="http://schemas.openxmlformats.org/officeDocument/2006/relationships/image" Target="../media/image131.png"/><Relationship Id="rId19" Type="http://schemas.openxmlformats.org/officeDocument/2006/relationships/image" Target="../media/image140.png"/><Relationship Id="rId4" Type="http://schemas.openxmlformats.org/officeDocument/2006/relationships/image" Target="../media/image125.png"/><Relationship Id="rId9" Type="http://schemas.openxmlformats.org/officeDocument/2006/relationships/image" Target="../media/image130.png"/><Relationship Id="rId14" Type="http://schemas.openxmlformats.org/officeDocument/2006/relationships/image" Target="../media/image135.png"/></Relationships>
</file>

<file path=ppt/slides/_rels/slide43.xml.rels><?xml version="1.0" encoding="UTF-8" standalone="yes"?>
<Relationships xmlns="http://schemas.openxmlformats.org/package/2006/relationships"><Relationship Id="rId3" Type="http://schemas.openxmlformats.org/officeDocument/2006/relationships/image" Target="../media/image142.jpg"/><Relationship Id="rId2" Type="http://schemas.openxmlformats.org/officeDocument/2006/relationships/image" Target="../media/image141.emf"/><Relationship Id="rId1" Type="http://schemas.openxmlformats.org/officeDocument/2006/relationships/slideLayout" Target="../slideLayouts/slideLayout8.xml"/><Relationship Id="rId5" Type="http://schemas.openxmlformats.org/officeDocument/2006/relationships/image" Target="../media/image144.jpg"/><Relationship Id="rId4" Type="http://schemas.openxmlformats.org/officeDocument/2006/relationships/image" Target="../media/image143.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notesSlide" Target="../notesSlides/notesSlide28.xml"/><Relationship Id="rId1" Type="http://schemas.openxmlformats.org/officeDocument/2006/relationships/slideLayout" Target="../slideLayouts/slideLayout8.xml"/><Relationship Id="rId6" Type="http://schemas.openxmlformats.org/officeDocument/2006/relationships/image" Target="../media/image149.png"/><Relationship Id="rId5" Type="http://schemas.openxmlformats.org/officeDocument/2006/relationships/image" Target="../media/image148.png"/><Relationship Id="rId4" Type="http://schemas.openxmlformats.org/officeDocument/2006/relationships/image" Target="../media/image147.png"/></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9.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8.xml.rels><?xml version="1.0" encoding="UTF-8" standalone="yes"?>
<Relationships xmlns="http://schemas.openxmlformats.org/package/2006/relationships"><Relationship Id="rId8" Type="http://schemas.openxmlformats.org/officeDocument/2006/relationships/image" Target="../media/image155.png"/><Relationship Id="rId3" Type="http://schemas.openxmlformats.org/officeDocument/2006/relationships/image" Target="../media/image150.png"/><Relationship Id="rId7" Type="http://schemas.openxmlformats.org/officeDocument/2006/relationships/image" Target="../media/image154.png"/><Relationship Id="rId2" Type="http://schemas.openxmlformats.org/officeDocument/2006/relationships/notesSlide" Target="../notesSlides/notesSlide30.xml"/><Relationship Id="rId1" Type="http://schemas.openxmlformats.org/officeDocument/2006/relationships/slideLayout" Target="../slideLayouts/slideLayout8.xml"/><Relationship Id="rId6" Type="http://schemas.openxmlformats.org/officeDocument/2006/relationships/image" Target="../media/image153.png"/><Relationship Id="rId5" Type="http://schemas.openxmlformats.org/officeDocument/2006/relationships/image" Target="../media/image152.png"/><Relationship Id="rId4" Type="http://schemas.openxmlformats.org/officeDocument/2006/relationships/image" Target="../media/image151.png"/><Relationship Id="rId9" Type="http://schemas.openxmlformats.org/officeDocument/2006/relationships/image" Target="../media/image156.png"/></Relationships>
</file>

<file path=ppt/slides/_rels/slide49.xml.rels><?xml version="1.0" encoding="UTF-8" standalone="yes"?>
<Relationships xmlns="http://schemas.openxmlformats.org/package/2006/relationships"><Relationship Id="rId3" Type="http://schemas.openxmlformats.org/officeDocument/2006/relationships/image" Target="../media/image157.jpeg"/><Relationship Id="rId2" Type="http://schemas.openxmlformats.org/officeDocument/2006/relationships/notesSlide" Target="../notesSlides/notesSlide31.xml"/><Relationship Id="rId1" Type="http://schemas.openxmlformats.org/officeDocument/2006/relationships/slideLayout" Target="../slideLayouts/slideLayout8.xml"/><Relationship Id="rId5" Type="http://schemas.openxmlformats.org/officeDocument/2006/relationships/image" Target="../media/image159.png"/><Relationship Id="rId4" Type="http://schemas.openxmlformats.org/officeDocument/2006/relationships/image" Target="../media/image158.png"/></Relationships>
</file>

<file path=ppt/slides/_rels/slide50.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image" Target="../media/image16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notesSlide" Target="../notesSlides/notesSlide32.xml"/><Relationship Id="rId1" Type="http://schemas.openxmlformats.org/officeDocument/2006/relationships/slideLayout" Target="../slideLayouts/slideLayout17.xml"/></Relationships>
</file>

<file path=ppt/slides/_rels/slide53.xml.rels><?xml version="1.0" encoding="UTF-8" standalone="yes"?>
<Relationships xmlns="http://schemas.openxmlformats.org/package/2006/relationships"><Relationship Id="rId2" Type="http://schemas.openxmlformats.org/officeDocument/2006/relationships/image" Target="../media/image162.png"/><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3" Type="http://schemas.openxmlformats.org/officeDocument/2006/relationships/image" Target="../media/image164.svg"/><Relationship Id="rId2" Type="http://schemas.openxmlformats.org/officeDocument/2006/relationships/image" Target="../media/image163.png"/><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notesSlide" Target="../notesSlides/notesSlide33.xml"/><Relationship Id="rId1" Type="http://schemas.openxmlformats.org/officeDocument/2006/relationships/slideLayout" Target="../slideLayouts/slideLayout8.xml"/><Relationship Id="rId4" Type="http://schemas.openxmlformats.org/officeDocument/2006/relationships/image" Target="../media/image166.svg"/></Relationships>
</file>

<file path=ppt/slides/_rels/slide56.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notesSlide" Target="../notesSlides/notesSlide34.xml"/><Relationship Id="rId1" Type="http://schemas.openxmlformats.org/officeDocument/2006/relationships/slideLayout" Target="../slideLayouts/slideLayout8.xml"/><Relationship Id="rId4" Type="http://schemas.openxmlformats.org/officeDocument/2006/relationships/image" Target="../media/image168.svg"/></Relationships>
</file>

<file path=ppt/slides/_rels/slide57.xml.rels><?xml version="1.0" encoding="UTF-8" standalone="yes"?>
<Relationships xmlns="http://schemas.openxmlformats.org/package/2006/relationships"><Relationship Id="rId3" Type="http://schemas.openxmlformats.org/officeDocument/2006/relationships/image" Target="../media/image170.svg"/><Relationship Id="rId2" Type="http://schemas.openxmlformats.org/officeDocument/2006/relationships/image" Target="../media/image169.png"/><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image" Target="../media/image171.png"/><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image" Target="../media/image171.png"/><Relationship Id="rId1" Type="http://schemas.openxmlformats.org/officeDocument/2006/relationships/slideLayout" Target="../slideLayouts/slideLayout8.xml"/><Relationship Id="rId5" Type="http://schemas.microsoft.com/office/2007/relationships/hdphoto" Target="../media/hdphoto9.wdp"/><Relationship Id="rId4" Type="http://schemas.openxmlformats.org/officeDocument/2006/relationships/image" Target="../media/image173.png"/></Relationships>
</file>

<file path=ppt/slides/_rels/slide60.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notesSlide" Target="../notesSlides/notesSlide35.xml"/><Relationship Id="rId1" Type="http://schemas.openxmlformats.org/officeDocument/2006/relationships/slideLayout" Target="../slideLayouts/slideLayout8.xml"/><Relationship Id="rId6" Type="http://schemas.openxmlformats.org/officeDocument/2006/relationships/hyperlink" Target="https://electroiq.com/stats/embedded-systems-statistics" TargetMode="External"/><Relationship Id="rId5" Type="http://schemas.microsoft.com/office/2007/relationships/hdphoto" Target="../media/hdphoto9.wdp"/><Relationship Id="rId4" Type="http://schemas.openxmlformats.org/officeDocument/2006/relationships/image" Target="../media/image173.pn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3.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notesSlide" Target="../notesSlides/notesSlide37.xml"/><Relationship Id="rId1" Type="http://schemas.openxmlformats.org/officeDocument/2006/relationships/slideLayout" Target="../slideLayouts/slideLayout8.xml"/><Relationship Id="rId4" Type="http://schemas.microsoft.com/office/2007/relationships/hdphoto" Target="../media/hdphoto10.wdp"/></Relationships>
</file>

<file path=ppt/slides/_rels/slide64.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notesSlide" Target="../notesSlides/notesSlide38.xml"/><Relationship Id="rId1" Type="http://schemas.openxmlformats.org/officeDocument/2006/relationships/slideLayout" Target="../slideLayouts/slideLayout8.xml"/><Relationship Id="rId4" Type="http://schemas.microsoft.com/office/2007/relationships/hdphoto" Target="../media/hdphoto10.wdp"/></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3" Type="http://schemas.openxmlformats.org/officeDocument/2006/relationships/image" Target="../media/image176.jpeg"/><Relationship Id="rId2" Type="http://schemas.openxmlformats.org/officeDocument/2006/relationships/notesSlide" Target="../notesSlides/notesSlide40.xml"/><Relationship Id="rId1"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8.xml"/></Relationships>
</file>

<file path=ppt/slides/_rels/slide69.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notesSlide" Target="../notesSlides/notesSlide42.xml"/><Relationship Id="rId1" Type="http://schemas.openxmlformats.org/officeDocument/2006/relationships/slideLayout" Target="../slideLayouts/slideLayout8.xml"/></Relationships>
</file>

<file path=ppt/slides/_rels/slide70.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notesSlide" Target="../notesSlides/notesSlide43.xml"/><Relationship Id="rId1" Type="http://schemas.openxmlformats.org/officeDocument/2006/relationships/slideLayout" Target="../slideLayouts/slideLayout8.xml"/><Relationship Id="rId4" Type="http://schemas.openxmlformats.org/officeDocument/2006/relationships/image" Target="../media/image179.png"/></Relationships>
</file>

<file path=ppt/slides/_rels/slide71.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notesSlide" Target="../notesSlides/notesSlide44.xml"/><Relationship Id="rId1" Type="http://schemas.openxmlformats.org/officeDocument/2006/relationships/slideLayout" Target="../slideLayouts/slideLayout8.xml"/></Relationships>
</file>

<file path=ppt/slides/_rels/slide72.xml.rels><?xml version="1.0" encoding="UTF-8" standalone="yes"?>
<Relationships xmlns="http://schemas.openxmlformats.org/package/2006/relationships"><Relationship Id="rId3" Type="http://schemas.openxmlformats.org/officeDocument/2006/relationships/image" Target="../media/image181.png"/><Relationship Id="rId7" Type="http://schemas.microsoft.com/office/2007/relationships/hdphoto" Target="../media/hdphoto11.wdp"/><Relationship Id="rId2" Type="http://schemas.openxmlformats.org/officeDocument/2006/relationships/notesSlide" Target="../notesSlides/notesSlide45.xml"/><Relationship Id="rId1" Type="http://schemas.openxmlformats.org/officeDocument/2006/relationships/slideLayout" Target="../slideLayouts/slideLayout8.xml"/><Relationship Id="rId6" Type="http://schemas.openxmlformats.org/officeDocument/2006/relationships/image" Target="../media/image184.png"/><Relationship Id="rId5" Type="http://schemas.openxmlformats.org/officeDocument/2006/relationships/image" Target="../media/image183.png"/><Relationship Id="rId4" Type="http://schemas.openxmlformats.org/officeDocument/2006/relationships/image" Target="../media/image182.pn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8.xml"/></Relationships>
</file>

<file path=ppt/slides/_rels/slide74.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image" Target="../media/image185.png"/><Relationship Id="rId1" Type="http://schemas.openxmlformats.org/officeDocument/2006/relationships/slideLayout" Target="../slideLayouts/slideLayout8.xml"/><Relationship Id="rId4" Type="http://schemas.openxmlformats.org/officeDocument/2006/relationships/image" Target="../media/image187.png"/></Relationships>
</file>

<file path=ppt/slides/_rels/slide75.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image" Target="../media/image188.png"/><Relationship Id="rId1" Type="http://schemas.openxmlformats.org/officeDocument/2006/relationships/slideLayout" Target="../slideLayouts/slideLayout8.xml"/></Relationships>
</file>

<file path=ppt/slides/_rels/slide76.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191.png"/></Relationships>
</file>

<file path=ppt/slides/_rels/slide77.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image" Target="../media/image192.png"/><Relationship Id="rId1" Type="http://schemas.openxmlformats.org/officeDocument/2006/relationships/slideLayout" Target="../slideLayouts/slideLayout8.xml"/></Relationships>
</file>

<file path=ppt/slides/_rels/slide78.xml.rels><?xml version="1.0" encoding="UTF-8" standalone="yes"?>
<Relationships xmlns="http://schemas.openxmlformats.org/package/2006/relationships"><Relationship Id="rId3" Type="http://schemas.openxmlformats.org/officeDocument/2006/relationships/hyperlink" Target="https://elisa.tech/space-grade-linux-sig/" TargetMode="External"/><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176.jpeg"/><Relationship Id="rId5" Type="http://schemas.openxmlformats.org/officeDocument/2006/relationships/image" Target="../media/image195.png"/><Relationship Id="rId4" Type="http://schemas.openxmlformats.org/officeDocument/2006/relationships/image" Target="../media/image194.png"/></Relationships>
</file>

<file path=ppt/slides/_rels/slide7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Ellipse 23">
            <a:extLst>
              <a:ext uri="{FF2B5EF4-FFF2-40B4-BE49-F238E27FC236}">
                <a16:creationId xmlns:a16="http://schemas.microsoft.com/office/drawing/2014/main" id="{5C568D3B-0167-1B93-FC21-725B376E02C9}"/>
              </a:ext>
            </a:extLst>
          </p:cNvPr>
          <p:cNvSpPr/>
          <p:nvPr/>
        </p:nvSpPr>
        <p:spPr>
          <a:xfrm>
            <a:off x="6433461" y="5631916"/>
            <a:ext cx="68829" cy="68829"/>
          </a:xfrm>
          <a:prstGeom prst="ellipse">
            <a:avLst/>
          </a:prstGeom>
          <a:solidFill>
            <a:schemeClr val="bg1"/>
          </a:solidFill>
          <a:ln>
            <a:noFill/>
          </a:ln>
          <a:effectLst>
            <a:glow rad="228600">
              <a:schemeClr val="bg1">
                <a:alpha val="18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Espace réservé du texte 6">
            <a:extLst>
              <a:ext uri="{FF2B5EF4-FFF2-40B4-BE49-F238E27FC236}">
                <a16:creationId xmlns:a16="http://schemas.microsoft.com/office/drawing/2014/main" id="{FBEC7F2D-C89D-CD10-A9D0-550D2FED5084}"/>
              </a:ext>
            </a:extLst>
          </p:cNvPr>
          <p:cNvSpPr>
            <a:spLocks noGrp="1"/>
          </p:cNvSpPr>
          <p:nvPr>
            <p:ph type="body" sz="quarter" idx="10"/>
          </p:nvPr>
        </p:nvSpPr>
        <p:spPr/>
        <p:txBody>
          <a:bodyPr/>
          <a:lstStyle/>
          <a:p>
            <a:r>
              <a:rPr lang="fr-FR" dirty="0"/>
              <a:t>Eliott Peron</a:t>
            </a:r>
          </a:p>
        </p:txBody>
      </p:sp>
      <p:sp>
        <p:nvSpPr>
          <p:cNvPr id="9" name="Espace réservé du texte 8">
            <a:extLst>
              <a:ext uri="{FF2B5EF4-FFF2-40B4-BE49-F238E27FC236}">
                <a16:creationId xmlns:a16="http://schemas.microsoft.com/office/drawing/2014/main" id="{D189AC85-8F28-AFF9-6321-0170E151AF9C}"/>
              </a:ext>
            </a:extLst>
          </p:cNvPr>
          <p:cNvSpPr>
            <a:spLocks noGrp="1"/>
          </p:cNvSpPr>
          <p:nvPr>
            <p:ph type="body" sz="quarter" idx="11"/>
          </p:nvPr>
        </p:nvSpPr>
        <p:spPr/>
        <p:txBody>
          <a:bodyPr/>
          <a:lstStyle/>
          <a:p>
            <a:r>
              <a:rPr lang="fr-FR" dirty="0"/>
              <a:t>09/09/2026</a:t>
            </a:r>
          </a:p>
        </p:txBody>
      </p:sp>
      <p:sp>
        <p:nvSpPr>
          <p:cNvPr id="8" name="Titre 2">
            <a:extLst>
              <a:ext uri="{FF2B5EF4-FFF2-40B4-BE49-F238E27FC236}">
                <a16:creationId xmlns:a16="http://schemas.microsoft.com/office/drawing/2014/main" id="{ACAA0D3E-3A92-5D0E-82DB-D2F794DFAB0C}"/>
              </a:ext>
            </a:extLst>
          </p:cNvPr>
          <p:cNvSpPr txBox="1">
            <a:spLocks/>
          </p:cNvSpPr>
          <p:nvPr/>
        </p:nvSpPr>
        <p:spPr>
          <a:xfrm>
            <a:off x="707967" y="746770"/>
            <a:ext cx="10617121" cy="18088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7200" b="0" i="0" kern="1200" cap="all" baseline="0">
                <a:solidFill>
                  <a:schemeClr val="tx1"/>
                </a:solidFill>
                <a:latin typeface="CNES Sans ExtraLight" pitchFamily="2" charset="77"/>
                <a:ea typeface="+mj-ea"/>
                <a:cs typeface="+mj-cs"/>
              </a:defRPr>
            </a:lvl1pPr>
          </a:lstStyle>
          <a:p>
            <a:r>
              <a:rPr lang="fr-FR" sz="2300" dirty="0">
                <a:solidFill>
                  <a:schemeClr val="bg1"/>
                </a:solidFill>
                <a:latin typeface="CNES Condensed" panose="00000500000000000000" pitchFamily="50" charset="0"/>
              </a:rPr>
              <a:t>École d'Été Temps Réel - 2026</a:t>
            </a:r>
          </a:p>
        </p:txBody>
      </p:sp>
      <p:sp>
        <p:nvSpPr>
          <p:cNvPr id="16" name="Sous-titre 3">
            <a:extLst>
              <a:ext uri="{FF2B5EF4-FFF2-40B4-BE49-F238E27FC236}">
                <a16:creationId xmlns:a16="http://schemas.microsoft.com/office/drawing/2014/main" id="{46AB6175-E059-2E72-84EB-1D673B2DC827}"/>
              </a:ext>
            </a:extLst>
          </p:cNvPr>
          <p:cNvSpPr>
            <a:spLocks noGrp="1"/>
          </p:cNvSpPr>
          <p:nvPr>
            <p:ph type="subTitle" idx="1"/>
          </p:nvPr>
        </p:nvSpPr>
        <p:spPr>
          <a:xfrm>
            <a:off x="707968" y="2735574"/>
            <a:ext cx="10617120" cy="1655762"/>
          </a:xfrm>
        </p:spPr>
        <p:txBody>
          <a:bodyPr/>
          <a:lstStyle/>
          <a:p>
            <a:r>
              <a:rPr lang="fr-FR" dirty="0"/>
              <a:t>Embedded software In </a:t>
            </a:r>
            <a:r>
              <a:rPr lang="fr-FR" dirty="0" err="1"/>
              <a:t>space</a:t>
            </a:r>
            <a:endParaRPr lang="fr-FR" dirty="0"/>
          </a:p>
        </p:txBody>
      </p:sp>
    </p:spTree>
    <p:extLst>
      <p:ext uri="{BB962C8B-B14F-4D97-AF65-F5344CB8AC3E}">
        <p14:creationId xmlns:p14="http://schemas.microsoft.com/office/powerpoint/2010/main" val="768385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63893928-CC22-976E-F3DD-1692AD14966A}"/>
              </a:ext>
            </a:extLst>
          </p:cNvPr>
          <p:cNvSpPr>
            <a:spLocks noGrp="1"/>
          </p:cNvSpPr>
          <p:nvPr>
            <p:ph type="sldNum" sz="quarter" idx="12"/>
          </p:nvPr>
        </p:nvSpPr>
        <p:spPr/>
        <p:txBody>
          <a:bodyPr/>
          <a:lstStyle/>
          <a:p>
            <a:fld id="{6E739F3C-2768-A14F-A11C-037BCBCB7D23}" type="slidenum">
              <a:rPr lang="fr-FR" smtClean="0"/>
              <a:pPr/>
              <a:t>2</a:t>
            </a:fld>
            <a:endParaRPr lang="fr-FR" dirty="0"/>
          </a:p>
        </p:txBody>
      </p:sp>
      <p:sp>
        <p:nvSpPr>
          <p:cNvPr id="8" name="Titre 7">
            <a:extLst>
              <a:ext uri="{FF2B5EF4-FFF2-40B4-BE49-F238E27FC236}">
                <a16:creationId xmlns:a16="http://schemas.microsoft.com/office/drawing/2014/main" id="{C0716FC3-33DE-3C78-723D-AF4D3BF94A73}"/>
              </a:ext>
            </a:extLst>
          </p:cNvPr>
          <p:cNvSpPr>
            <a:spLocks noGrp="1"/>
          </p:cNvSpPr>
          <p:nvPr>
            <p:ph type="title"/>
          </p:nvPr>
        </p:nvSpPr>
        <p:spPr/>
        <p:txBody>
          <a:bodyPr/>
          <a:lstStyle/>
          <a:p>
            <a:r>
              <a:rPr lang="fr-FR" dirty="0" err="1"/>
              <a:t>Summary</a:t>
            </a:r>
            <a:endParaRPr lang="fr-FR" dirty="0"/>
          </a:p>
        </p:txBody>
      </p:sp>
      <p:sp>
        <p:nvSpPr>
          <p:cNvPr id="104" name="ZoneTexte 103">
            <a:extLst>
              <a:ext uri="{FF2B5EF4-FFF2-40B4-BE49-F238E27FC236}">
                <a16:creationId xmlns:a16="http://schemas.microsoft.com/office/drawing/2014/main" id="{A957D1A0-1C97-5DC3-5BA3-7A2BA1BB6BF2}"/>
              </a:ext>
            </a:extLst>
          </p:cNvPr>
          <p:cNvSpPr txBox="1"/>
          <p:nvPr/>
        </p:nvSpPr>
        <p:spPr>
          <a:xfrm>
            <a:off x="3544769" y="2416532"/>
            <a:ext cx="2386937" cy="338554"/>
          </a:xfrm>
          <a:prstGeom prst="rect">
            <a:avLst/>
          </a:prstGeom>
          <a:noFill/>
        </p:spPr>
        <p:txBody>
          <a:bodyPr wrap="square" rtlCol="0" anchor="ctr">
            <a:spAutoFit/>
          </a:bodyPr>
          <a:lstStyle/>
          <a:p>
            <a:r>
              <a:rPr lang="fr-FR" sz="1600" dirty="0">
                <a:solidFill>
                  <a:schemeClr val="bg1"/>
                </a:solidFill>
                <a:latin typeface="CNES Sans Light" pitchFamily="2" charset="77"/>
              </a:rPr>
              <a:t>IMA and TSP</a:t>
            </a:r>
          </a:p>
        </p:txBody>
      </p:sp>
      <p:sp>
        <p:nvSpPr>
          <p:cNvPr id="108" name="ZoneTexte 107">
            <a:extLst>
              <a:ext uri="{FF2B5EF4-FFF2-40B4-BE49-F238E27FC236}">
                <a16:creationId xmlns:a16="http://schemas.microsoft.com/office/drawing/2014/main" id="{C1DD76E9-2115-A1BB-2A19-0A750ADB102C}"/>
              </a:ext>
            </a:extLst>
          </p:cNvPr>
          <p:cNvSpPr txBox="1"/>
          <p:nvPr/>
        </p:nvSpPr>
        <p:spPr>
          <a:xfrm>
            <a:off x="3544769" y="2990932"/>
            <a:ext cx="2386937" cy="338554"/>
          </a:xfrm>
          <a:prstGeom prst="rect">
            <a:avLst/>
          </a:prstGeom>
          <a:noFill/>
        </p:spPr>
        <p:txBody>
          <a:bodyPr wrap="square" rtlCol="0" anchor="ctr">
            <a:spAutoFit/>
          </a:bodyPr>
          <a:lstStyle/>
          <a:p>
            <a:r>
              <a:rPr lang="fr-FR" sz="1600" dirty="0" err="1">
                <a:solidFill>
                  <a:schemeClr val="bg1"/>
                </a:solidFill>
                <a:latin typeface="CNES Sans Light" pitchFamily="2" charset="77"/>
              </a:rPr>
              <a:t>Autocode</a:t>
            </a:r>
            <a:endParaRPr lang="fr-FR" sz="1600" dirty="0">
              <a:solidFill>
                <a:schemeClr val="bg1"/>
              </a:solidFill>
              <a:latin typeface="CNES Sans Light" pitchFamily="2" charset="77"/>
            </a:endParaRPr>
          </a:p>
        </p:txBody>
      </p:sp>
      <p:sp>
        <p:nvSpPr>
          <p:cNvPr id="110" name="Ellipse 109">
            <a:extLst>
              <a:ext uri="{FF2B5EF4-FFF2-40B4-BE49-F238E27FC236}">
                <a16:creationId xmlns:a16="http://schemas.microsoft.com/office/drawing/2014/main" id="{1F498617-ADCC-223B-7848-33C04213F7CB}"/>
              </a:ext>
            </a:extLst>
          </p:cNvPr>
          <p:cNvSpPr/>
          <p:nvPr/>
        </p:nvSpPr>
        <p:spPr>
          <a:xfrm>
            <a:off x="2271080" y="1963863"/>
            <a:ext cx="100492" cy="100492"/>
          </a:xfrm>
          <a:prstGeom prst="ellipse">
            <a:avLst/>
          </a:prstGeom>
          <a:solidFill>
            <a:schemeClr val="tx1"/>
          </a:solidFill>
          <a:ln w="12700">
            <a:solidFill>
              <a:schemeClr val="bg2"/>
            </a:solidFill>
          </a:ln>
          <a:effectLst>
            <a:glow rad="63500">
              <a:schemeClr val="bg2">
                <a:alpha val="17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1" name="ZoneTexte 110">
            <a:extLst>
              <a:ext uri="{FF2B5EF4-FFF2-40B4-BE49-F238E27FC236}">
                <a16:creationId xmlns:a16="http://schemas.microsoft.com/office/drawing/2014/main" id="{DC9C767B-0659-B91D-4ED3-DCEEEC06FDF6}"/>
              </a:ext>
            </a:extLst>
          </p:cNvPr>
          <p:cNvSpPr txBox="1"/>
          <p:nvPr/>
        </p:nvSpPr>
        <p:spPr>
          <a:xfrm>
            <a:off x="3544769" y="1837857"/>
            <a:ext cx="2386937" cy="338554"/>
          </a:xfrm>
          <a:prstGeom prst="rect">
            <a:avLst/>
          </a:prstGeom>
          <a:noFill/>
        </p:spPr>
        <p:txBody>
          <a:bodyPr wrap="square" rtlCol="0" anchor="ctr">
            <a:spAutoFit/>
          </a:bodyPr>
          <a:lstStyle/>
          <a:p>
            <a:r>
              <a:rPr lang="fr-FR" sz="1600" dirty="0">
                <a:solidFill>
                  <a:schemeClr val="bg1"/>
                </a:solidFill>
                <a:latin typeface="CNES Sans Light" pitchFamily="2" charset="77"/>
              </a:rPr>
              <a:t> </a:t>
            </a:r>
            <a:r>
              <a:rPr lang="fr-FR" sz="1600" b="1" dirty="0" err="1">
                <a:solidFill>
                  <a:schemeClr val="bg1"/>
                </a:solidFill>
                <a:latin typeface="CNES Sans Light" pitchFamily="2" charset="77"/>
              </a:rPr>
              <a:t>Space</a:t>
            </a:r>
            <a:r>
              <a:rPr lang="fr-FR" sz="1600" dirty="0" err="1">
                <a:solidFill>
                  <a:schemeClr val="bg1"/>
                </a:solidFill>
                <a:latin typeface="CNES Sans Light" pitchFamily="2" charset="77"/>
              </a:rPr>
              <a:t>-ificties</a:t>
            </a:r>
            <a:endParaRPr lang="fr-FR" sz="1600" dirty="0">
              <a:solidFill>
                <a:schemeClr val="bg1"/>
              </a:solidFill>
              <a:latin typeface="CNES Sans Light" pitchFamily="2" charset="77"/>
            </a:endParaRPr>
          </a:p>
        </p:txBody>
      </p:sp>
      <p:sp>
        <p:nvSpPr>
          <p:cNvPr id="112" name="Titre 2">
            <a:extLst>
              <a:ext uri="{FF2B5EF4-FFF2-40B4-BE49-F238E27FC236}">
                <a16:creationId xmlns:a16="http://schemas.microsoft.com/office/drawing/2014/main" id="{5542981D-CFD2-D355-3CF7-22D6DD68762A}"/>
              </a:ext>
            </a:extLst>
          </p:cNvPr>
          <p:cNvSpPr txBox="1">
            <a:spLocks/>
          </p:cNvSpPr>
          <p:nvPr/>
        </p:nvSpPr>
        <p:spPr>
          <a:xfrm>
            <a:off x="2538748" y="1697751"/>
            <a:ext cx="1020912" cy="629145"/>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2800" b="0" i="0" kern="1200">
                <a:solidFill>
                  <a:schemeClr val="bg1"/>
                </a:solidFill>
                <a:latin typeface="CNES Poster" pitchFamily="2" charset="77"/>
                <a:ea typeface="+mj-ea"/>
                <a:cs typeface="+mj-cs"/>
              </a:defRPr>
            </a:lvl1pPr>
          </a:lstStyle>
          <a:p>
            <a:r>
              <a:rPr lang="fr-FR" sz="3200" dirty="0">
                <a:ln w="15875">
                  <a:gradFill flip="none" rotWithShape="1">
                    <a:gsLst>
                      <a:gs pos="18000">
                        <a:schemeClr val="tx2"/>
                      </a:gs>
                      <a:gs pos="34000">
                        <a:schemeClr val="bg2"/>
                      </a:gs>
                      <a:gs pos="78000">
                        <a:schemeClr val="accent3"/>
                      </a:gs>
                      <a:gs pos="100000">
                        <a:schemeClr val="accent4"/>
                      </a:gs>
                    </a:gsLst>
                    <a:path path="circle">
                      <a:fillToRect r="100000" b="100000"/>
                    </a:path>
                    <a:tileRect l="-100000" t="-100000"/>
                  </a:gradFill>
                </a:ln>
                <a:solidFill>
                  <a:sysClr val="windowText" lastClr="000000"/>
                </a:solidFill>
              </a:rPr>
              <a:t>01</a:t>
            </a:r>
          </a:p>
        </p:txBody>
      </p:sp>
      <p:sp>
        <p:nvSpPr>
          <p:cNvPr id="116" name="ZoneTexte 115">
            <a:extLst>
              <a:ext uri="{FF2B5EF4-FFF2-40B4-BE49-F238E27FC236}">
                <a16:creationId xmlns:a16="http://schemas.microsoft.com/office/drawing/2014/main" id="{F1D8A90A-B274-138A-B43A-FB1F917195BC}"/>
              </a:ext>
            </a:extLst>
          </p:cNvPr>
          <p:cNvSpPr txBox="1"/>
          <p:nvPr/>
        </p:nvSpPr>
        <p:spPr>
          <a:xfrm>
            <a:off x="3544769" y="4712828"/>
            <a:ext cx="2386937" cy="338554"/>
          </a:xfrm>
          <a:prstGeom prst="rect">
            <a:avLst/>
          </a:prstGeom>
          <a:noFill/>
        </p:spPr>
        <p:txBody>
          <a:bodyPr wrap="square" rtlCol="0" anchor="ctr">
            <a:spAutoFit/>
          </a:bodyPr>
          <a:lstStyle/>
          <a:p>
            <a:r>
              <a:rPr lang="fr-FR" sz="1600" dirty="0">
                <a:solidFill>
                  <a:schemeClr val="bg1"/>
                </a:solidFill>
                <a:latin typeface="CNES Sans Light" pitchFamily="2" charset="77"/>
              </a:rPr>
              <a:t>To </a:t>
            </a:r>
            <a:r>
              <a:rPr lang="fr-FR" sz="1600" dirty="0" err="1">
                <a:solidFill>
                  <a:schemeClr val="bg1"/>
                </a:solidFill>
                <a:latin typeface="CNES Sans Light" pitchFamily="2" charset="77"/>
              </a:rPr>
              <a:t>infinity</a:t>
            </a:r>
            <a:r>
              <a:rPr lang="fr-FR" sz="1600" dirty="0">
                <a:solidFill>
                  <a:schemeClr val="bg1"/>
                </a:solidFill>
                <a:latin typeface="CNES Sans Light" pitchFamily="2" charset="77"/>
              </a:rPr>
              <a:t> and </a:t>
            </a:r>
            <a:r>
              <a:rPr lang="fr-FR" sz="1600" dirty="0" err="1">
                <a:solidFill>
                  <a:schemeClr val="bg1"/>
                </a:solidFill>
                <a:latin typeface="CNES Sans Light" pitchFamily="2" charset="77"/>
              </a:rPr>
              <a:t>beyond</a:t>
            </a:r>
            <a:endParaRPr lang="fr-FR" sz="1600" dirty="0">
              <a:solidFill>
                <a:schemeClr val="bg1"/>
              </a:solidFill>
              <a:latin typeface="CNES Sans Light" pitchFamily="2" charset="77"/>
            </a:endParaRPr>
          </a:p>
        </p:txBody>
      </p:sp>
      <p:pic>
        <p:nvPicPr>
          <p:cNvPr id="22" name="Espace réservé pour une image  7" descr="Une image contenant ciel, plein air, nuage, lever de soleil&#10;&#10;Description générée automatiquement">
            <a:extLst>
              <a:ext uri="{FF2B5EF4-FFF2-40B4-BE49-F238E27FC236}">
                <a16:creationId xmlns:a16="http://schemas.microsoft.com/office/drawing/2014/main" id="{07560BE2-4017-5A84-92F8-1184DA56F3E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406" r="1406"/>
          <a:stretch/>
        </p:blipFill>
        <p:spPr>
          <a:xfrm>
            <a:off x="5950427" y="0"/>
            <a:ext cx="6553105" cy="6858000"/>
          </a:xfrm>
          <a:prstGeom prst="rect">
            <a:avLst/>
          </a:prstGeom>
        </p:spPr>
      </p:pic>
      <p:sp>
        <p:nvSpPr>
          <p:cNvPr id="17" name="Espace réservé du pied de page 5">
            <a:extLst>
              <a:ext uri="{FF2B5EF4-FFF2-40B4-BE49-F238E27FC236}">
                <a16:creationId xmlns:a16="http://schemas.microsoft.com/office/drawing/2014/main" id="{9622613B-8DDF-4B3F-C592-3A42D3ABCC83}"/>
              </a:ext>
            </a:extLst>
          </p:cNvPr>
          <p:cNvSpPr>
            <a:spLocks noGrp="1"/>
          </p:cNvSpPr>
          <p:nvPr>
            <p:ph type="ftr" sz="quarter" idx="3"/>
          </p:nvPr>
        </p:nvSpPr>
        <p:spPr>
          <a:xfrm>
            <a:off x="6096000" y="6319202"/>
            <a:ext cx="5572539" cy="365125"/>
          </a:xfrm>
        </p:spPr>
        <p:txBody>
          <a:bodyPr/>
          <a:lstStyle/>
          <a:p>
            <a:pPr algn="r"/>
            <a:r>
              <a:rPr lang="en-US" dirty="0"/>
              <a:t>This document is the property of CNES. It cannot be used without their consent</a:t>
            </a:r>
            <a:endParaRPr lang="fr-FR" dirty="0"/>
          </a:p>
        </p:txBody>
      </p:sp>
      <p:sp>
        <p:nvSpPr>
          <p:cNvPr id="7" name="ZoneTexte 6">
            <a:extLst>
              <a:ext uri="{FF2B5EF4-FFF2-40B4-BE49-F238E27FC236}">
                <a16:creationId xmlns:a16="http://schemas.microsoft.com/office/drawing/2014/main" id="{CEF3A458-8624-9C00-F9C7-6E5B3FEC75CD}"/>
              </a:ext>
            </a:extLst>
          </p:cNvPr>
          <p:cNvSpPr txBox="1"/>
          <p:nvPr/>
        </p:nvSpPr>
        <p:spPr>
          <a:xfrm>
            <a:off x="3544769" y="3560290"/>
            <a:ext cx="2386937" cy="338554"/>
          </a:xfrm>
          <a:prstGeom prst="rect">
            <a:avLst/>
          </a:prstGeom>
          <a:noFill/>
        </p:spPr>
        <p:txBody>
          <a:bodyPr wrap="square" rtlCol="0" anchor="ctr">
            <a:spAutoFit/>
          </a:bodyPr>
          <a:lstStyle/>
          <a:p>
            <a:r>
              <a:rPr lang="fr-FR" sz="1600" dirty="0">
                <a:solidFill>
                  <a:schemeClr val="bg1"/>
                </a:solidFill>
                <a:latin typeface="CNES Sans Light" pitchFamily="2" charset="77"/>
              </a:rPr>
              <a:t>Validation</a:t>
            </a:r>
          </a:p>
        </p:txBody>
      </p:sp>
      <p:sp>
        <p:nvSpPr>
          <p:cNvPr id="9" name="ZoneTexte 8">
            <a:extLst>
              <a:ext uri="{FF2B5EF4-FFF2-40B4-BE49-F238E27FC236}">
                <a16:creationId xmlns:a16="http://schemas.microsoft.com/office/drawing/2014/main" id="{3E52DF50-DDE1-9C0B-5149-F0C6502A1E74}"/>
              </a:ext>
            </a:extLst>
          </p:cNvPr>
          <p:cNvSpPr txBox="1"/>
          <p:nvPr/>
        </p:nvSpPr>
        <p:spPr>
          <a:xfrm>
            <a:off x="3544769" y="4111277"/>
            <a:ext cx="2386937" cy="338554"/>
          </a:xfrm>
          <a:prstGeom prst="rect">
            <a:avLst/>
          </a:prstGeom>
          <a:noFill/>
        </p:spPr>
        <p:txBody>
          <a:bodyPr wrap="square" rtlCol="0" anchor="ctr">
            <a:spAutoFit/>
          </a:bodyPr>
          <a:lstStyle/>
          <a:p>
            <a:r>
              <a:rPr lang="fr-FR" sz="1600" dirty="0" err="1">
                <a:solidFill>
                  <a:schemeClr val="bg1"/>
                </a:solidFill>
                <a:latin typeface="CNES Sans Light" pitchFamily="2" charset="77"/>
              </a:rPr>
              <a:t>Quality</a:t>
            </a:r>
            <a:endParaRPr lang="fr-FR" sz="1600" dirty="0">
              <a:solidFill>
                <a:schemeClr val="bg1"/>
              </a:solidFill>
              <a:latin typeface="CNES Sans Light" pitchFamily="2" charset="77"/>
            </a:endParaRPr>
          </a:p>
        </p:txBody>
      </p:sp>
      <p:sp>
        <p:nvSpPr>
          <p:cNvPr id="10" name="Ellipse 9">
            <a:extLst>
              <a:ext uri="{FF2B5EF4-FFF2-40B4-BE49-F238E27FC236}">
                <a16:creationId xmlns:a16="http://schemas.microsoft.com/office/drawing/2014/main" id="{3ADA4C94-DACD-7EAD-15C1-51F6BE0C34B8}"/>
              </a:ext>
            </a:extLst>
          </p:cNvPr>
          <p:cNvSpPr/>
          <p:nvPr/>
        </p:nvSpPr>
        <p:spPr>
          <a:xfrm>
            <a:off x="2117990" y="2539197"/>
            <a:ext cx="100492" cy="100492"/>
          </a:xfrm>
          <a:prstGeom prst="ellipse">
            <a:avLst/>
          </a:prstGeom>
          <a:solidFill>
            <a:schemeClr val="tx1"/>
          </a:solidFill>
          <a:ln w="12700">
            <a:solidFill>
              <a:schemeClr val="bg2"/>
            </a:solidFill>
          </a:ln>
          <a:effectLst>
            <a:glow rad="63500">
              <a:schemeClr val="bg2">
                <a:alpha val="17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Titre 2">
            <a:extLst>
              <a:ext uri="{FF2B5EF4-FFF2-40B4-BE49-F238E27FC236}">
                <a16:creationId xmlns:a16="http://schemas.microsoft.com/office/drawing/2014/main" id="{36CBC3F6-00BA-31E9-3BEC-A58CFCAE01CC}"/>
              </a:ext>
            </a:extLst>
          </p:cNvPr>
          <p:cNvSpPr txBox="1">
            <a:spLocks/>
          </p:cNvSpPr>
          <p:nvPr/>
        </p:nvSpPr>
        <p:spPr>
          <a:xfrm>
            <a:off x="2339314" y="2271707"/>
            <a:ext cx="1020912" cy="629145"/>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2800" b="0" i="0" kern="1200">
                <a:solidFill>
                  <a:schemeClr val="bg1"/>
                </a:solidFill>
                <a:latin typeface="CNES Poster" pitchFamily="2" charset="77"/>
                <a:ea typeface="+mj-ea"/>
                <a:cs typeface="+mj-cs"/>
              </a:defRPr>
            </a:lvl1pPr>
          </a:lstStyle>
          <a:p>
            <a:r>
              <a:rPr lang="fr-FR" sz="3200" dirty="0">
                <a:ln w="15875">
                  <a:gradFill flip="none" rotWithShape="1">
                    <a:gsLst>
                      <a:gs pos="18000">
                        <a:schemeClr val="tx2"/>
                      </a:gs>
                      <a:gs pos="34000">
                        <a:schemeClr val="bg2"/>
                      </a:gs>
                      <a:gs pos="78000">
                        <a:schemeClr val="accent3"/>
                      </a:gs>
                      <a:gs pos="100000">
                        <a:schemeClr val="accent4"/>
                      </a:gs>
                    </a:gsLst>
                    <a:path path="circle">
                      <a:fillToRect r="100000" b="100000"/>
                    </a:path>
                    <a:tileRect l="-100000" t="-100000"/>
                  </a:gradFill>
                </a:ln>
                <a:solidFill>
                  <a:sysClr val="windowText" lastClr="000000"/>
                </a:solidFill>
              </a:rPr>
              <a:t>02</a:t>
            </a:r>
          </a:p>
        </p:txBody>
      </p:sp>
      <p:sp>
        <p:nvSpPr>
          <p:cNvPr id="12" name="Ellipse 11">
            <a:extLst>
              <a:ext uri="{FF2B5EF4-FFF2-40B4-BE49-F238E27FC236}">
                <a16:creationId xmlns:a16="http://schemas.microsoft.com/office/drawing/2014/main" id="{4621E056-2C12-752A-DC41-0943466EA6EA}"/>
              </a:ext>
            </a:extLst>
          </p:cNvPr>
          <p:cNvSpPr/>
          <p:nvPr/>
        </p:nvSpPr>
        <p:spPr>
          <a:xfrm>
            <a:off x="2033443" y="3109989"/>
            <a:ext cx="100492" cy="100492"/>
          </a:xfrm>
          <a:prstGeom prst="ellipse">
            <a:avLst/>
          </a:prstGeom>
          <a:solidFill>
            <a:schemeClr val="tx1"/>
          </a:solidFill>
          <a:ln w="12700">
            <a:solidFill>
              <a:schemeClr val="bg2"/>
            </a:solidFill>
          </a:ln>
          <a:effectLst>
            <a:glow rad="63500">
              <a:schemeClr val="bg2">
                <a:alpha val="17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Titre 2">
            <a:extLst>
              <a:ext uri="{FF2B5EF4-FFF2-40B4-BE49-F238E27FC236}">
                <a16:creationId xmlns:a16="http://schemas.microsoft.com/office/drawing/2014/main" id="{6769EDE8-0C06-8354-C87E-4C0CFBA05DDD}"/>
              </a:ext>
            </a:extLst>
          </p:cNvPr>
          <p:cNvSpPr txBox="1">
            <a:spLocks/>
          </p:cNvSpPr>
          <p:nvPr/>
        </p:nvSpPr>
        <p:spPr>
          <a:xfrm>
            <a:off x="2243885" y="2845663"/>
            <a:ext cx="1020912" cy="629145"/>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2800" b="0" i="0" kern="1200">
                <a:solidFill>
                  <a:schemeClr val="bg1"/>
                </a:solidFill>
                <a:latin typeface="CNES Poster" pitchFamily="2" charset="77"/>
                <a:ea typeface="+mj-ea"/>
                <a:cs typeface="+mj-cs"/>
              </a:defRPr>
            </a:lvl1pPr>
          </a:lstStyle>
          <a:p>
            <a:r>
              <a:rPr lang="fr-FR" sz="3200" dirty="0">
                <a:ln w="15875">
                  <a:gradFill flip="none" rotWithShape="1">
                    <a:gsLst>
                      <a:gs pos="18000">
                        <a:schemeClr val="tx2"/>
                      </a:gs>
                      <a:gs pos="34000">
                        <a:schemeClr val="bg2"/>
                      </a:gs>
                      <a:gs pos="78000">
                        <a:schemeClr val="accent3"/>
                      </a:gs>
                      <a:gs pos="100000">
                        <a:schemeClr val="accent4"/>
                      </a:gs>
                    </a:gsLst>
                    <a:path path="circle">
                      <a:fillToRect r="100000" b="100000"/>
                    </a:path>
                    <a:tileRect l="-100000" t="-100000"/>
                  </a:gradFill>
                </a:ln>
                <a:solidFill>
                  <a:sysClr val="windowText" lastClr="000000"/>
                </a:solidFill>
              </a:rPr>
              <a:t>03</a:t>
            </a:r>
          </a:p>
        </p:txBody>
      </p:sp>
      <p:sp>
        <p:nvSpPr>
          <p:cNvPr id="14" name="Ellipse 13">
            <a:extLst>
              <a:ext uri="{FF2B5EF4-FFF2-40B4-BE49-F238E27FC236}">
                <a16:creationId xmlns:a16="http://schemas.microsoft.com/office/drawing/2014/main" id="{0C7E7352-0E75-0F27-4EEC-550C77CE5065}"/>
              </a:ext>
            </a:extLst>
          </p:cNvPr>
          <p:cNvSpPr/>
          <p:nvPr/>
        </p:nvSpPr>
        <p:spPr>
          <a:xfrm>
            <a:off x="2039793" y="3680781"/>
            <a:ext cx="100492" cy="100492"/>
          </a:xfrm>
          <a:prstGeom prst="ellipse">
            <a:avLst/>
          </a:prstGeom>
          <a:solidFill>
            <a:schemeClr val="tx1"/>
          </a:solidFill>
          <a:ln w="12700">
            <a:solidFill>
              <a:schemeClr val="bg2"/>
            </a:solidFill>
          </a:ln>
          <a:effectLst>
            <a:glow rad="63500">
              <a:schemeClr val="bg2">
                <a:alpha val="17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Titre 2">
            <a:extLst>
              <a:ext uri="{FF2B5EF4-FFF2-40B4-BE49-F238E27FC236}">
                <a16:creationId xmlns:a16="http://schemas.microsoft.com/office/drawing/2014/main" id="{B2C0BDFB-D39F-BCC0-ED41-D28E104E28F3}"/>
              </a:ext>
            </a:extLst>
          </p:cNvPr>
          <p:cNvSpPr txBox="1">
            <a:spLocks/>
          </p:cNvSpPr>
          <p:nvPr/>
        </p:nvSpPr>
        <p:spPr>
          <a:xfrm>
            <a:off x="2243885" y="3419619"/>
            <a:ext cx="1020912" cy="629145"/>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2800" b="0" i="0" kern="1200">
                <a:solidFill>
                  <a:schemeClr val="bg1"/>
                </a:solidFill>
                <a:latin typeface="CNES Poster" pitchFamily="2" charset="77"/>
                <a:ea typeface="+mj-ea"/>
                <a:cs typeface="+mj-cs"/>
              </a:defRPr>
            </a:lvl1pPr>
          </a:lstStyle>
          <a:p>
            <a:r>
              <a:rPr lang="fr-FR" sz="3200" dirty="0">
                <a:ln w="15875">
                  <a:gradFill flip="none" rotWithShape="1">
                    <a:gsLst>
                      <a:gs pos="18000">
                        <a:schemeClr val="tx2"/>
                      </a:gs>
                      <a:gs pos="34000">
                        <a:schemeClr val="bg2"/>
                      </a:gs>
                      <a:gs pos="78000">
                        <a:schemeClr val="accent3"/>
                      </a:gs>
                      <a:gs pos="100000">
                        <a:schemeClr val="accent4"/>
                      </a:gs>
                    </a:gsLst>
                    <a:path path="circle">
                      <a:fillToRect r="100000" b="100000"/>
                    </a:path>
                    <a:tileRect l="-100000" t="-100000"/>
                  </a:gradFill>
                </a:ln>
                <a:solidFill>
                  <a:sysClr val="windowText" lastClr="000000"/>
                </a:solidFill>
              </a:rPr>
              <a:t>04</a:t>
            </a:r>
          </a:p>
        </p:txBody>
      </p:sp>
      <p:sp>
        <p:nvSpPr>
          <p:cNvPr id="16" name="Ellipse 15">
            <a:extLst>
              <a:ext uri="{FF2B5EF4-FFF2-40B4-BE49-F238E27FC236}">
                <a16:creationId xmlns:a16="http://schemas.microsoft.com/office/drawing/2014/main" id="{B000F7EB-59B7-FB98-EC39-3207BFC3D776}"/>
              </a:ext>
            </a:extLst>
          </p:cNvPr>
          <p:cNvSpPr/>
          <p:nvPr/>
        </p:nvSpPr>
        <p:spPr>
          <a:xfrm>
            <a:off x="2120981" y="4281830"/>
            <a:ext cx="100492" cy="100492"/>
          </a:xfrm>
          <a:prstGeom prst="ellipse">
            <a:avLst/>
          </a:prstGeom>
          <a:solidFill>
            <a:schemeClr val="tx1"/>
          </a:solidFill>
          <a:ln w="12700">
            <a:solidFill>
              <a:schemeClr val="bg2"/>
            </a:solidFill>
          </a:ln>
          <a:effectLst>
            <a:glow rad="63500">
              <a:schemeClr val="bg2">
                <a:alpha val="17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Titre 2">
            <a:extLst>
              <a:ext uri="{FF2B5EF4-FFF2-40B4-BE49-F238E27FC236}">
                <a16:creationId xmlns:a16="http://schemas.microsoft.com/office/drawing/2014/main" id="{B234C6D0-D04E-3EE3-44E2-EF0447EBFFFF}"/>
              </a:ext>
            </a:extLst>
          </p:cNvPr>
          <p:cNvSpPr txBox="1">
            <a:spLocks/>
          </p:cNvSpPr>
          <p:nvPr/>
        </p:nvSpPr>
        <p:spPr>
          <a:xfrm>
            <a:off x="2370022" y="3993575"/>
            <a:ext cx="1020912" cy="629145"/>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2800" b="0" i="0" kern="1200">
                <a:solidFill>
                  <a:schemeClr val="bg1"/>
                </a:solidFill>
                <a:latin typeface="CNES Poster" pitchFamily="2" charset="77"/>
                <a:ea typeface="+mj-ea"/>
                <a:cs typeface="+mj-cs"/>
              </a:defRPr>
            </a:lvl1pPr>
          </a:lstStyle>
          <a:p>
            <a:r>
              <a:rPr lang="fr-FR" sz="3200" dirty="0">
                <a:ln w="15875">
                  <a:gradFill flip="none" rotWithShape="1">
                    <a:gsLst>
                      <a:gs pos="18000">
                        <a:schemeClr val="tx2"/>
                      </a:gs>
                      <a:gs pos="34000">
                        <a:schemeClr val="bg2"/>
                      </a:gs>
                      <a:gs pos="78000">
                        <a:schemeClr val="accent3"/>
                      </a:gs>
                      <a:gs pos="100000">
                        <a:schemeClr val="accent4"/>
                      </a:gs>
                    </a:gsLst>
                    <a:path path="circle">
                      <a:fillToRect r="100000" b="100000"/>
                    </a:path>
                    <a:tileRect l="-100000" t="-100000"/>
                  </a:gradFill>
                </a:ln>
                <a:solidFill>
                  <a:sysClr val="windowText" lastClr="000000"/>
                </a:solidFill>
              </a:rPr>
              <a:t>05</a:t>
            </a:r>
          </a:p>
        </p:txBody>
      </p:sp>
      <p:sp>
        <p:nvSpPr>
          <p:cNvPr id="19" name="Ellipse 18">
            <a:extLst>
              <a:ext uri="{FF2B5EF4-FFF2-40B4-BE49-F238E27FC236}">
                <a16:creationId xmlns:a16="http://schemas.microsoft.com/office/drawing/2014/main" id="{952A4419-F254-029A-258A-C6389B5847D5}"/>
              </a:ext>
            </a:extLst>
          </p:cNvPr>
          <p:cNvSpPr/>
          <p:nvPr/>
        </p:nvSpPr>
        <p:spPr>
          <a:xfrm>
            <a:off x="2306084" y="4845462"/>
            <a:ext cx="100492" cy="100492"/>
          </a:xfrm>
          <a:prstGeom prst="ellipse">
            <a:avLst/>
          </a:prstGeom>
          <a:solidFill>
            <a:schemeClr val="tx1"/>
          </a:solidFill>
          <a:ln w="12700">
            <a:solidFill>
              <a:schemeClr val="bg2"/>
            </a:solidFill>
          </a:ln>
          <a:effectLst>
            <a:glow rad="63500">
              <a:schemeClr val="bg2">
                <a:alpha val="17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Titre 2">
            <a:extLst>
              <a:ext uri="{FF2B5EF4-FFF2-40B4-BE49-F238E27FC236}">
                <a16:creationId xmlns:a16="http://schemas.microsoft.com/office/drawing/2014/main" id="{AC06B845-DDE3-44E7-C7B0-606546C9F201}"/>
              </a:ext>
            </a:extLst>
          </p:cNvPr>
          <p:cNvSpPr txBox="1">
            <a:spLocks/>
          </p:cNvSpPr>
          <p:nvPr/>
        </p:nvSpPr>
        <p:spPr>
          <a:xfrm>
            <a:off x="2562672" y="4567533"/>
            <a:ext cx="1020912" cy="629145"/>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2800" b="0" i="0" kern="1200">
                <a:solidFill>
                  <a:schemeClr val="bg1"/>
                </a:solidFill>
                <a:latin typeface="CNES Poster" pitchFamily="2" charset="77"/>
                <a:ea typeface="+mj-ea"/>
                <a:cs typeface="+mj-cs"/>
              </a:defRPr>
            </a:lvl1pPr>
          </a:lstStyle>
          <a:p>
            <a:r>
              <a:rPr lang="fr-FR" sz="3200" dirty="0">
                <a:ln w="15875">
                  <a:gradFill flip="none" rotWithShape="1">
                    <a:gsLst>
                      <a:gs pos="18000">
                        <a:schemeClr val="tx2"/>
                      </a:gs>
                      <a:gs pos="34000">
                        <a:schemeClr val="bg2"/>
                      </a:gs>
                      <a:gs pos="78000">
                        <a:schemeClr val="accent3"/>
                      </a:gs>
                      <a:gs pos="100000">
                        <a:schemeClr val="accent4"/>
                      </a:gs>
                    </a:gsLst>
                    <a:path path="circle">
                      <a:fillToRect r="100000" b="100000"/>
                    </a:path>
                    <a:tileRect l="-100000" t="-100000"/>
                  </a:gradFill>
                </a:ln>
                <a:solidFill>
                  <a:sysClr val="windowText" lastClr="000000"/>
                </a:solidFill>
              </a:rPr>
              <a:t>06</a:t>
            </a:r>
          </a:p>
        </p:txBody>
      </p:sp>
    </p:spTree>
    <p:extLst>
      <p:ext uri="{BB962C8B-B14F-4D97-AF65-F5344CB8AC3E}">
        <p14:creationId xmlns:p14="http://schemas.microsoft.com/office/powerpoint/2010/main" val="2915998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Espace réservé pour une image  4"/>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5214" b="5214"/>
          <a:stretch>
            <a:fillRect/>
          </a:stretch>
        </p:blipFill>
        <p:spPr>
          <a:xfrm>
            <a:off x="0" y="0"/>
            <a:ext cx="12199938" cy="6146799"/>
          </a:xfrm>
        </p:spPr>
      </p:pic>
      <p:sp>
        <p:nvSpPr>
          <p:cNvPr id="6" name="Titre 5"/>
          <p:cNvSpPr>
            <a:spLocks noGrp="1"/>
          </p:cNvSpPr>
          <p:nvPr>
            <p:ph type="ctrTitle"/>
          </p:nvPr>
        </p:nvSpPr>
        <p:spPr/>
        <p:txBody>
          <a:bodyPr/>
          <a:lstStyle/>
          <a:p>
            <a:endParaRPr lang="fr-FR" dirty="0"/>
          </a:p>
        </p:txBody>
      </p:sp>
      <p:sp>
        <p:nvSpPr>
          <p:cNvPr id="7" name="Sous-titre 6"/>
          <p:cNvSpPr>
            <a:spLocks noGrp="1"/>
          </p:cNvSpPr>
          <p:nvPr>
            <p:ph type="subTitle" idx="1"/>
          </p:nvPr>
        </p:nvSpPr>
        <p:spPr/>
        <p:txBody>
          <a:bodyPr/>
          <a:lstStyle/>
          <a:p>
            <a:r>
              <a:rPr lang="fr-FR" dirty="0"/>
              <a:t> </a:t>
            </a:r>
            <a:r>
              <a:rPr lang="fr-FR" dirty="0" err="1"/>
              <a:t>Space-ificties</a:t>
            </a:r>
            <a:endParaRPr lang="fr-FR" dirty="0"/>
          </a:p>
        </p:txBody>
      </p:sp>
      <p:sp>
        <p:nvSpPr>
          <p:cNvPr id="4" name="Espace réservé du numéro de diapositive 3">
            <a:extLst>
              <a:ext uri="{FF2B5EF4-FFF2-40B4-BE49-F238E27FC236}">
                <a16:creationId xmlns:a16="http://schemas.microsoft.com/office/drawing/2014/main" id="{63893928-CC22-976E-F3DD-1692AD14966A}"/>
              </a:ext>
            </a:extLst>
          </p:cNvPr>
          <p:cNvSpPr>
            <a:spLocks noGrp="1"/>
          </p:cNvSpPr>
          <p:nvPr>
            <p:ph type="sldNum" sz="quarter" idx="12"/>
          </p:nvPr>
        </p:nvSpPr>
        <p:spPr/>
        <p:txBody>
          <a:bodyPr/>
          <a:lstStyle/>
          <a:p>
            <a:fld id="{6E739F3C-2768-A14F-A11C-037BCBCB7D23}" type="slidenum">
              <a:rPr lang="fr-FR" smtClean="0"/>
              <a:pPr/>
              <a:t>3</a:t>
            </a:fld>
            <a:endParaRPr lang="fr-FR" dirty="0"/>
          </a:p>
        </p:txBody>
      </p:sp>
      <p:sp>
        <p:nvSpPr>
          <p:cNvPr id="10" name="Espace réservé du pied de page 5">
            <a:extLst>
              <a:ext uri="{FF2B5EF4-FFF2-40B4-BE49-F238E27FC236}">
                <a16:creationId xmlns:a16="http://schemas.microsoft.com/office/drawing/2014/main" id="{9622613B-8DDF-4B3F-C592-3A42D3ABCC83}"/>
              </a:ext>
            </a:extLst>
          </p:cNvPr>
          <p:cNvSpPr txBox="1">
            <a:spLocks/>
          </p:cNvSpPr>
          <p:nvPr/>
        </p:nvSpPr>
        <p:spPr>
          <a:xfrm>
            <a:off x="6096000" y="6319202"/>
            <a:ext cx="5572539" cy="365125"/>
          </a:xfrm>
          <a:prstGeom prst="rect">
            <a:avLst/>
          </a:prstGeom>
        </p:spPr>
        <p:txBody>
          <a:bodyPr vert="horz" lIns="91440" tIns="45720" rIns="91440" bIns="45720" rtlCol="0" anchor="ctr"/>
          <a:lstStyle>
            <a:defPPr>
              <a:defRPr lang="fr-FR"/>
            </a:defPPr>
            <a:lvl1pPr marL="0" algn="l" defTabSz="914400" rtl="0" eaLnBrk="1" latinLnBrk="0" hangingPunct="1">
              <a:defRPr sz="900" b="0" i="0" kern="1200">
                <a:solidFill>
                  <a:schemeClr val="tx1">
                    <a:lumMod val="65000"/>
                    <a:lumOff val="35000"/>
                  </a:schemeClr>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chemeClr val="bg1"/>
                </a:solidFill>
                <a:effectLst/>
                <a:uLnTx/>
                <a:uFillTx/>
                <a:latin typeface="CNES Sans Light" pitchFamily="2" charset="77"/>
                <a:ea typeface="+mn-ea"/>
                <a:cs typeface="+mn-cs"/>
              </a:rPr>
              <a:t>This document is the property of CNES. It cannot be used without their consent</a:t>
            </a:r>
            <a:endParaRPr kumimoji="0" lang="fr-FR" sz="900" b="0" i="0" u="none" strike="noStrike" kern="1200" cap="none" spc="0" normalizeH="0" baseline="0" noProof="0" dirty="0">
              <a:ln>
                <a:noFill/>
              </a:ln>
              <a:solidFill>
                <a:schemeClr val="bg1"/>
              </a:solidFill>
              <a:effectLst/>
              <a:uLnTx/>
              <a:uFillTx/>
              <a:latin typeface="CNES Sans Light" pitchFamily="2" charset="77"/>
              <a:ea typeface="+mn-ea"/>
              <a:cs typeface="+mn-cs"/>
            </a:endParaRPr>
          </a:p>
        </p:txBody>
      </p:sp>
    </p:spTree>
    <p:extLst>
      <p:ext uri="{BB962C8B-B14F-4D97-AF65-F5344CB8AC3E}">
        <p14:creationId xmlns:p14="http://schemas.microsoft.com/office/powerpoint/2010/main" val="38224385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Image 21"/>
          <p:cNvPicPr>
            <a:picLocks noChangeAspect="1"/>
          </p:cNvPicPr>
          <p:nvPr/>
        </p:nvPicPr>
        <p:blipFill>
          <a:blip r:embed="rId3">
            <a:extLst>
              <a:ext uri="{BEBA8EAE-BF5A-486C-A8C5-ECC9F3942E4B}">
                <a14:imgProps xmlns:a14="http://schemas.microsoft.com/office/drawing/2010/main">
                  <a14:imgLayer r:embed="rId4">
                    <a14:imgEffect>
                      <a14:saturation sat="57000"/>
                    </a14:imgEffect>
                    <a14:imgEffect>
                      <a14:brightnessContrast bright="44000" contrast="15000"/>
                    </a14:imgEffect>
                  </a14:imgLayer>
                </a14:imgProps>
              </a:ext>
              <a:ext uri="{28A0092B-C50C-407E-A947-70E740481C1C}">
                <a14:useLocalDpi xmlns:a14="http://schemas.microsoft.com/office/drawing/2010/main" val="0"/>
              </a:ext>
            </a:extLst>
          </a:blip>
          <a:stretch>
            <a:fillRect/>
          </a:stretch>
        </p:blipFill>
        <p:spPr>
          <a:xfrm rot="990510">
            <a:off x="2133828" y="1281414"/>
            <a:ext cx="7755244" cy="4357428"/>
          </a:xfrm>
          <a:prstGeom prst="rect">
            <a:avLst/>
          </a:prstGeom>
        </p:spPr>
      </p:pic>
      <p:pic>
        <p:nvPicPr>
          <p:cNvPr id="8" name="Image 7"/>
          <p:cNvPicPr>
            <a:picLocks noChangeAspect="1"/>
          </p:cNvPicPr>
          <p:nvPr/>
        </p:nvPicPr>
        <p:blipFill rotWithShape="1">
          <a:blip r:embed="rId5">
            <a:clrChange>
              <a:clrFrom>
                <a:srgbClr val="060107"/>
              </a:clrFrom>
              <a:clrTo>
                <a:srgbClr val="060107">
                  <a:alpha val="0"/>
                </a:srgbClr>
              </a:clrTo>
            </a:clrChange>
          </a:blip>
          <a:srcRect l="7784" r="9249" b="13896"/>
          <a:stretch/>
        </p:blipFill>
        <p:spPr>
          <a:xfrm rot="13744938">
            <a:off x="8610294" y="146468"/>
            <a:ext cx="1285665" cy="1220503"/>
          </a:xfrm>
          <a:prstGeom prst="ellipse">
            <a:avLst/>
          </a:prstGeom>
        </p:spPr>
      </p:pic>
      <p:sp>
        <p:nvSpPr>
          <p:cNvPr id="6" name="Espace réservé du numéro de diapositive 5">
            <a:extLst>
              <a:ext uri="{FF2B5EF4-FFF2-40B4-BE49-F238E27FC236}">
                <a16:creationId xmlns:a16="http://schemas.microsoft.com/office/drawing/2014/main" id="{472B3FE0-2178-D949-4A4E-9CA3520F538D}"/>
              </a:ext>
            </a:extLst>
          </p:cNvPr>
          <p:cNvSpPr>
            <a:spLocks noGrp="1"/>
          </p:cNvSpPr>
          <p:nvPr>
            <p:ph type="sldNum" sz="quarter" idx="12"/>
          </p:nvPr>
        </p:nvSpPr>
        <p:spPr/>
        <p:txBody>
          <a:bodyPr/>
          <a:lstStyle/>
          <a:p>
            <a:fld id="{6E739F3C-2768-A14F-A11C-037BCBCB7D23}" type="slidenum">
              <a:rPr lang="fr-FR" smtClean="0"/>
              <a:pPr/>
              <a:t>4</a:t>
            </a:fld>
            <a:endParaRPr lang="fr-FR" dirty="0"/>
          </a:p>
        </p:txBody>
      </p:sp>
      <p:sp>
        <p:nvSpPr>
          <p:cNvPr id="4" name="Espace réservé du pied de page 3">
            <a:extLst>
              <a:ext uri="{FF2B5EF4-FFF2-40B4-BE49-F238E27FC236}">
                <a16:creationId xmlns:a16="http://schemas.microsoft.com/office/drawing/2014/main" id="{1D1C7716-11D3-D918-D67E-72F8032237ED}"/>
              </a:ext>
            </a:extLst>
          </p:cNvPr>
          <p:cNvSpPr>
            <a:spLocks noGrp="1"/>
          </p:cNvSpPr>
          <p:nvPr>
            <p:ph type="ftr" sz="quarter" idx="3"/>
          </p:nvPr>
        </p:nvSpPr>
        <p:spPr/>
        <p:txBody>
          <a:bodyPr/>
          <a:lstStyle/>
          <a:p>
            <a:r>
              <a:rPr lang="fr-FR" dirty="0"/>
              <a:t>Crédits images : NASA - </a:t>
            </a:r>
            <a:r>
              <a:rPr lang="fr-FR" dirty="0">
                <a:hlinkClick r:id="rId6"/>
              </a:rPr>
              <a:t>https://images.nasa.gov/details-art001e000095%20FD1%20Earth1</a:t>
            </a:r>
            <a:r>
              <a:rPr lang="fr-FR" dirty="0"/>
              <a:t> ;   DGA - </a:t>
            </a:r>
            <a:r>
              <a:rPr lang="fr-FR" dirty="0">
                <a:hlinkClick r:id="rId7"/>
              </a:rPr>
              <a:t>https://www.defense.gouv.fr/comment-france-se-prepare-conflit-spatial/ares-dga-prepare-notre-maitrise-lespace</a:t>
            </a:r>
            <a:r>
              <a:rPr lang="fr-FR" dirty="0"/>
              <a:t> </a:t>
            </a:r>
          </a:p>
        </p:txBody>
      </p:sp>
      <p:sp>
        <p:nvSpPr>
          <p:cNvPr id="13" name="Titre 12">
            <a:extLst>
              <a:ext uri="{FF2B5EF4-FFF2-40B4-BE49-F238E27FC236}">
                <a16:creationId xmlns:a16="http://schemas.microsoft.com/office/drawing/2014/main" id="{8E97FB68-C0FF-D65F-DAE5-0BDD444CDEA8}"/>
              </a:ext>
            </a:extLst>
          </p:cNvPr>
          <p:cNvSpPr>
            <a:spLocks noGrp="1"/>
          </p:cNvSpPr>
          <p:nvPr>
            <p:ph type="title"/>
          </p:nvPr>
        </p:nvSpPr>
        <p:spPr/>
        <p:txBody>
          <a:bodyPr/>
          <a:lstStyle/>
          <a:p>
            <a:r>
              <a:rPr lang="fr-FR" dirty="0"/>
              <a:t>On-</a:t>
            </a:r>
            <a:r>
              <a:rPr lang="fr-FR" dirty="0" err="1"/>
              <a:t>board</a:t>
            </a:r>
            <a:r>
              <a:rPr lang="fr-FR" dirty="0"/>
              <a:t>: the </a:t>
            </a:r>
            <a:r>
              <a:rPr lang="fr-FR" dirty="0" err="1"/>
              <a:t>spacecraft</a:t>
            </a:r>
            <a:r>
              <a:rPr lang="fr-FR" dirty="0"/>
              <a:t> </a:t>
            </a:r>
            <a:br>
              <a:rPr lang="fr-FR" dirty="0"/>
            </a:br>
            <a:endParaRPr lang="fr-FR" dirty="0"/>
          </a:p>
        </p:txBody>
      </p:sp>
      <p:sp>
        <p:nvSpPr>
          <p:cNvPr id="14" name="Espace réservé du texte 13">
            <a:extLst>
              <a:ext uri="{FF2B5EF4-FFF2-40B4-BE49-F238E27FC236}">
                <a16:creationId xmlns:a16="http://schemas.microsoft.com/office/drawing/2014/main" id="{10FCCD54-60A1-98A3-1992-9DBC0FE2F1C3}"/>
              </a:ext>
            </a:extLst>
          </p:cNvPr>
          <p:cNvSpPr>
            <a:spLocks noGrp="1"/>
          </p:cNvSpPr>
          <p:nvPr>
            <p:ph type="body" sz="quarter" idx="16"/>
          </p:nvPr>
        </p:nvSpPr>
        <p:spPr/>
        <p:txBody>
          <a:bodyPr/>
          <a:lstStyle/>
          <a:p>
            <a:r>
              <a:rPr lang="fr-FR" dirty="0"/>
              <a:t>01 -  </a:t>
            </a:r>
            <a:r>
              <a:rPr lang="fr-FR" dirty="0" err="1"/>
              <a:t>Space-ificties</a:t>
            </a:r>
            <a:endParaRPr lang="fr-FR" dirty="0"/>
          </a:p>
        </p:txBody>
      </p:sp>
    </p:spTree>
    <p:extLst>
      <p:ext uri="{BB962C8B-B14F-4D97-AF65-F5344CB8AC3E}">
        <p14:creationId xmlns:p14="http://schemas.microsoft.com/office/powerpoint/2010/main" val="4082888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p:cNvSpPr/>
          <p:nvPr/>
        </p:nvSpPr>
        <p:spPr>
          <a:xfrm>
            <a:off x="6572050" y="4383177"/>
            <a:ext cx="5029730" cy="1079810"/>
          </a:xfrm>
          <a:prstGeom prst="rect">
            <a:avLst/>
          </a:prstGeom>
          <a:solidFill>
            <a:schemeClr val="accent3">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lgn="r"/>
            <a:r>
              <a:rPr lang="fr-FR" dirty="0" err="1"/>
              <a:t>Specific</a:t>
            </a:r>
            <a:r>
              <a:rPr lang="fr-FR" dirty="0"/>
              <a:t> on-</a:t>
            </a:r>
            <a:r>
              <a:rPr lang="fr-FR" dirty="0" err="1"/>
              <a:t>board</a:t>
            </a:r>
            <a:r>
              <a:rPr lang="fr-FR" dirty="0"/>
              <a:t>            </a:t>
            </a:r>
            <a:r>
              <a:rPr lang="fr-FR" dirty="0">
                <a:solidFill>
                  <a:schemeClr val="accent3">
                    <a:lumMod val="50000"/>
                  </a:schemeClr>
                </a:solidFill>
              </a:rPr>
              <a:t>.</a:t>
            </a:r>
          </a:p>
          <a:p>
            <a:pPr lvl="1" algn="r"/>
            <a:r>
              <a:rPr lang="fr-FR" dirty="0" err="1"/>
              <a:t>algorithms</a:t>
            </a:r>
            <a:r>
              <a:rPr lang="fr-FR" dirty="0"/>
              <a:t>	     </a:t>
            </a:r>
            <a:r>
              <a:rPr lang="fr-FR" dirty="0">
                <a:solidFill>
                  <a:schemeClr val="accent3">
                    <a:lumMod val="50000"/>
                  </a:schemeClr>
                </a:solidFill>
              </a:rPr>
              <a:t>.</a:t>
            </a:r>
          </a:p>
        </p:txBody>
      </p:sp>
      <p:sp>
        <p:nvSpPr>
          <p:cNvPr id="32" name="Rectangle 31"/>
          <p:cNvSpPr/>
          <p:nvPr/>
        </p:nvSpPr>
        <p:spPr>
          <a:xfrm>
            <a:off x="291890" y="1819350"/>
            <a:ext cx="4852086" cy="697674"/>
          </a:xfrm>
          <a:prstGeom prst="rect">
            <a:avLst/>
          </a:pr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dirty="0"/>
              <a:t>      	</a:t>
            </a:r>
            <a:r>
              <a:rPr lang="fr-FR" dirty="0" err="1"/>
              <a:t>Tele</a:t>
            </a:r>
            <a:r>
              <a:rPr lang="fr-FR" dirty="0"/>
              <a:t>-</a:t>
            </a:r>
          </a:p>
          <a:p>
            <a:r>
              <a:rPr lang="fr-FR" dirty="0"/>
              <a:t>	communication</a:t>
            </a:r>
          </a:p>
        </p:txBody>
      </p:sp>
      <p:sp>
        <p:nvSpPr>
          <p:cNvPr id="55" name="Rectangle 54"/>
          <p:cNvSpPr/>
          <p:nvPr/>
        </p:nvSpPr>
        <p:spPr>
          <a:xfrm>
            <a:off x="6558550" y="3048224"/>
            <a:ext cx="5029730" cy="1079810"/>
          </a:xfrm>
          <a:prstGeom prst="rect">
            <a:avLst/>
          </a:prstGeom>
          <a:solidFill>
            <a:schemeClr val="accent3">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lgn="r"/>
            <a:r>
              <a:rPr lang="fr-FR" dirty="0" err="1"/>
              <a:t>Specific</a:t>
            </a:r>
            <a:r>
              <a:rPr lang="fr-FR" dirty="0"/>
              <a:t> </a:t>
            </a:r>
            <a:r>
              <a:rPr lang="fr-FR" dirty="0" err="1"/>
              <a:t>operability</a:t>
            </a:r>
            <a:r>
              <a:rPr lang="fr-FR" dirty="0"/>
              <a:t>	</a:t>
            </a:r>
          </a:p>
        </p:txBody>
      </p:sp>
      <p:sp>
        <p:nvSpPr>
          <p:cNvPr id="56" name="Rectangle 55"/>
          <p:cNvSpPr/>
          <p:nvPr/>
        </p:nvSpPr>
        <p:spPr>
          <a:xfrm>
            <a:off x="6455748" y="1643344"/>
            <a:ext cx="5132532" cy="1079810"/>
          </a:xfrm>
          <a:prstGeom prst="rect">
            <a:avLst/>
          </a:prstGeom>
          <a:solidFill>
            <a:schemeClr val="accent3">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fr-FR" dirty="0"/>
              <a:t>      		 </a:t>
            </a:r>
            <a:r>
              <a:rPr lang="fr-FR" dirty="0" err="1"/>
              <a:t>Specific</a:t>
            </a:r>
            <a:r>
              <a:rPr lang="fr-FR" dirty="0"/>
              <a:t> instruments	</a:t>
            </a:r>
          </a:p>
          <a:p>
            <a:pPr algn="r"/>
            <a:r>
              <a:rPr lang="fr-FR" dirty="0"/>
              <a:t>(cameras, </a:t>
            </a:r>
            <a:r>
              <a:rPr lang="fr-FR" dirty="0" err="1"/>
              <a:t>spectrometers</a:t>
            </a:r>
            <a:r>
              <a:rPr lang="fr-FR" dirty="0"/>
              <a:t>, etc.)     </a:t>
            </a:r>
            <a:r>
              <a:rPr lang="fr-FR" dirty="0">
                <a:solidFill>
                  <a:schemeClr val="accent3">
                    <a:lumMod val="50000"/>
                  </a:schemeClr>
                </a:solidFill>
              </a:rPr>
              <a:t>)</a:t>
            </a:r>
          </a:p>
        </p:txBody>
      </p:sp>
      <p:sp>
        <p:nvSpPr>
          <p:cNvPr id="52" name="Rectangle 51"/>
          <p:cNvSpPr/>
          <p:nvPr/>
        </p:nvSpPr>
        <p:spPr>
          <a:xfrm>
            <a:off x="314361" y="4653232"/>
            <a:ext cx="5239132" cy="697674"/>
          </a:xfrm>
          <a:prstGeom prst="rect">
            <a:avLst/>
          </a:pr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dirty="0"/>
              <a:t>      	Radiations </a:t>
            </a:r>
            <a:r>
              <a:rPr lang="fr-FR" dirty="0" err="1"/>
              <a:t>tolerance</a:t>
            </a:r>
            <a:r>
              <a:rPr lang="fr-FR" dirty="0"/>
              <a:t> / </a:t>
            </a:r>
          </a:p>
          <a:p>
            <a:r>
              <a:rPr lang="fr-FR" dirty="0"/>
              <a:t>	</a:t>
            </a:r>
            <a:r>
              <a:rPr lang="fr-FR" dirty="0" err="1"/>
              <a:t>resistance</a:t>
            </a:r>
            <a:endParaRPr lang="fr-FR" dirty="0"/>
          </a:p>
        </p:txBody>
      </p:sp>
      <p:sp>
        <p:nvSpPr>
          <p:cNvPr id="51" name="Rectangle 50"/>
          <p:cNvSpPr/>
          <p:nvPr/>
        </p:nvSpPr>
        <p:spPr>
          <a:xfrm>
            <a:off x="314431" y="3713960"/>
            <a:ext cx="4852086" cy="697674"/>
          </a:xfrm>
          <a:prstGeom prst="rect">
            <a:avLst/>
          </a:pr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dirty="0"/>
              <a:t>      	Thermal </a:t>
            </a:r>
            <a:r>
              <a:rPr lang="fr-FR" dirty="0" err="1"/>
              <a:t>regulation</a:t>
            </a:r>
            <a:endParaRPr lang="fr-FR" dirty="0"/>
          </a:p>
        </p:txBody>
      </p:sp>
      <p:sp>
        <p:nvSpPr>
          <p:cNvPr id="11" name="Rectangle 10"/>
          <p:cNvSpPr/>
          <p:nvPr/>
        </p:nvSpPr>
        <p:spPr>
          <a:xfrm>
            <a:off x="297072" y="2758872"/>
            <a:ext cx="4852086" cy="697674"/>
          </a:xfrm>
          <a:prstGeom prst="rect">
            <a:avLst/>
          </a:pr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dirty="0"/>
              <a:t>      	AOCS: Attitude &amp; </a:t>
            </a:r>
          </a:p>
          <a:p>
            <a:r>
              <a:rPr lang="fr-FR" dirty="0"/>
              <a:t>	</a:t>
            </a:r>
            <a:r>
              <a:rPr lang="fr-FR" dirty="0" err="1"/>
              <a:t>Orbit</a:t>
            </a:r>
            <a:r>
              <a:rPr lang="fr-FR" dirty="0"/>
              <a:t> Control System</a:t>
            </a:r>
          </a:p>
        </p:txBody>
      </p:sp>
      <p:grpSp>
        <p:nvGrpSpPr>
          <p:cNvPr id="5" name="Groupe 4"/>
          <p:cNvGrpSpPr/>
          <p:nvPr/>
        </p:nvGrpSpPr>
        <p:grpSpPr>
          <a:xfrm>
            <a:off x="3657601" y="1186247"/>
            <a:ext cx="4838867" cy="4869084"/>
            <a:chOff x="3906775" y="1605792"/>
            <a:chExt cx="4351593" cy="4220062"/>
          </a:xfrm>
        </p:grpSpPr>
        <p:sp>
          <p:nvSpPr>
            <p:cNvPr id="3" name="Corde 2"/>
            <p:cNvSpPr/>
            <p:nvPr/>
          </p:nvSpPr>
          <p:spPr>
            <a:xfrm rot="20753675">
              <a:off x="3906775" y="1605792"/>
              <a:ext cx="4292600" cy="4013200"/>
            </a:xfrm>
            <a:prstGeom prst="chord">
              <a:avLst>
                <a:gd name="adj1" fmla="val 5409972"/>
                <a:gd name="adj2" fmla="val 16256431"/>
              </a:avLst>
            </a:prstGeom>
            <a:solidFill>
              <a:schemeClr val="accent2">
                <a:lumMod val="50000"/>
              </a:schemeClr>
            </a:solidFill>
            <a:ln w="260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Corde 34"/>
            <p:cNvSpPr/>
            <p:nvPr/>
          </p:nvSpPr>
          <p:spPr>
            <a:xfrm rot="9950558">
              <a:off x="3965768" y="1812654"/>
              <a:ext cx="4292600" cy="4013200"/>
            </a:xfrm>
            <a:prstGeom prst="chord">
              <a:avLst>
                <a:gd name="adj1" fmla="val 5409972"/>
                <a:gd name="adj2" fmla="val 16256431"/>
              </a:avLst>
            </a:prstGeom>
            <a:solidFill>
              <a:schemeClr val="accent3">
                <a:lumMod val="50000"/>
              </a:schemeClr>
            </a:solidFill>
            <a:ln w="260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0" name="Groupe 9"/>
          <p:cNvGrpSpPr/>
          <p:nvPr/>
        </p:nvGrpSpPr>
        <p:grpSpPr>
          <a:xfrm>
            <a:off x="2131688" y="1285929"/>
            <a:ext cx="7755244" cy="4933795"/>
            <a:chOff x="2098903" y="1290939"/>
            <a:chExt cx="7755244" cy="4933795"/>
          </a:xfrm>
        </p:grpSpPr>
        <p:pic>
          <p:nvPicPr>
            <p:cNvPr id="22" name="Image 21"/>
            <p:cNvPicPr>
              <a:picLocks noChangeAspect="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saturation sat="57000"/>
                      </a14:imgEffect>
                      <a14:imgEffect>
                        <a14:brightnessContrast bright="44000" contrast="15000"/>
                      </a14:imgEffect>
                    </a14:imgLayer>
                  </a14:imgProps>
                </a:ext>
                <a:ext uri="{28A0092B-C50C-407E-A947-70E740481C1C}">
                  <a14:useLocalDpi xmlns:a14="http://schemas.microsoft.com/office/drawing/2010/main" val="0"/>
                </a:ext>
              </a:extLst>
            </a:blip>
            <a:stretch>
              <a:fillRect/>
            </a:stretch>
          </p:blipFill>
          <p:spPr>
            <a:xfrm rot="990510">
              <a:off x="2098903" y="1290939"/>
              <a:ext cx="7755244" cy="4357428"/>
            </a:xfrm>
            <a:prstGeom prst="rect">
              <a:avLst/>
            </a:prstGeom>
          </p:spPr>
        </p:pic>
        <p:pic>
          <p:nvPicPr>
            <p:cNvPr id="39" name="Image 38"/>
            <p:cNvPicPr>
              <a:picLocks noChangeAspect="1"/>
            </p:cNvPicPr>
            <p:nvPr/>
          </p:nvPicPr>
          <p:blipFill rotWithShape="1">
            <a:blip r:embed="rId3">
              <a:duotone>
                <a:schemeClr val="accent3">
                  <a:shade val="45000"/>
                  <a:satMod val="135000"/>
                </a:schemeClr>
                <a:prstClr val="white"/>
              </a:duotone>
              <a:extLst>
                <a:ext uri="{BEBA8EAE-BF5A-486C-A8C5-ECC9F3942E4B}">
                  <a14:imgProps xmlns:a14="http://schemas.microsoft.com/office/drawing/2010/main">
                    <a14:imgLayer r:embed="rId4">
                      <a14:imgEffect>
                        <a14:saturation sat="57000"/>
                      </a14:imgEffect>
                      <a14:imgEffect>
                        <a14:brightnessContrast bright="44000" contrast="15000"/>
                      </a14:imgEffect>
                    </a14:imgLayer>
                  </a14:imgProps>
                </a:ext>
                <a:ext uri="{28A0092B-C50C-407E-A947-70E740481C1C}">
                  <a14:useLocalDpi xmlns:a14="http://schemas.microsoft.com/office/drawing/2010/main" val="0"/>
                </a:ext>
              </a:extLst>
            </a:blip>
            <a:srcRect l="52264"/>
            <a:stretch/>
          </p:blipFill>
          <p:spPr>
            <a:xfrm rot="990510">
              <a:off x="6068117" y="1867306"/>
              <a:ext cx="3702085" cy="4357428"/>
            </a:xfrm>
            <a:prstGeom prst="rect">
              <a:avLst/>
            </a:prstGeom>
          </p:spPr>
        </p:pic>
      </p:grpSp>
      <p:sp>
        <p:nvSpPr>
          <p:cNvPr id="6" name="Espace réservé du numéro de diapositive 5">
            <a:extLst>
              <a:ext uri="{FF2B5EF4-FFF2-40B4-BE49-F238E27FC236}">
                <a16:creationId xmlns:a16="http://schemas.microsoft.com/office/drawing/2014/main" id="{472B3FE0-2178-D949-4A4E-9CA3520F538D}"/>
              </a:ext>
            </a:extLst>
          </p:cNvPr>
          <p:cNvSpPr>
            <a:spLocks noGrp="1"/>
          </p:cNvSpPr>
          <p:nvPr>
            <p:ph type="sldNum" sz="quarter" idx="12"/>
          </p:nvPr>
        </p:nvSpPr>
        <p:spPr/>
        <p:txBody>
          <a:bodyPr/>
          <a:lstStyle/>
          <a:p>
            <a:fld id="{6E739F3C-2768-A14F-A11C-037BCBCB7D23}" type="slidenum">
              <a:rPr lang="fr-FR" smtClean="0"/>
              <a:pPr/>
              <a:t>5</a:t>
            </a:fld>
            <a:endParaRPr lang="fr-FR" dirty="0"/>
          </a:p>
        </p:txBody>
      </p:sp>
      <p:sp>
        <p:nvSpPr>
          <p:cNvPr id="4" name="Espace réservé du pied de page 3">
            <a:extLst>
              <a:ext uri="{FF2B5EF4-FFF2-40B4-BE49-F238E27FC236}">
                <a16:creationId xmlns:a16="http://schemas.microsoft.com/office/drawing/2014/main" id="{1D1C7716-11D3-D918-D67E-72F8032237ED}"/>
              </a:ext>
            </a:extLst>
          </p:cNvPr>
          <p:cNvSpPr>
            <a:spLocks noGrp="1"/>
          </p:cNvSpPr>
          <p:nvPr>
            <p:ph type="ftr" sz="quarter" idx="3"/>
          </p:nvPr>
        </p:nvSpPr>
        <p:spPr/>
        <p:txBody>
          <a:bodyPr/>
          <a:lstStyle/>
          <a:p>
            <a:r>
              <a:rPr lang="fr-FR" dirty="0"/>
              <a:t>Crédits images : DGA - </a:t>
            </a:r>
            <a:r>
              <a:rPr lang="fr-FR" dirty="0">
                <a:hlinkClick r:id="rId5"/>
              </a:rPr>
              <a:t>https://www.defense.gouv.fr/comment-france-se-prepare-conflit-spatial/ares-dga-prepare-notre-maitrise-lespace</a:t>
            </a:r>
            <a:r>
              <a:rPr lang="fr-FR" dirty="0"/>
              <a:t> </a:t>
            </a:r>
          </a:p>
        </p:txBody>
      </p:sp>
      <p:sp>
        <p:nvSpPr>
          <p:cNvPr id="13" name="Titre 12">
            <a:extLst>
              <a:ext uri="{FF2B5EF4-FFF2-40B4-BE49-F238E27FC236}">
                <a16:creationId xmlns:a16="http://schemas.microsoft.com/office/drawing/2014/main" id="{8E97FB68-C0FF-D65F-DAE5-0BDD444CDEA8}"/>
              </a:ext>
            </a:extLst>
          </p:cNvPr>
          <p:cNvSpPr>
            <a:spLocks noGrp="1"/>
          </p:cNvSpPr>
          <p:nvPr>
            <p:ph type="title"/>
          </p:nvPr>
        </p:nvSpPr>
        <p:spPr/>
        <p:txBody>
          <a:bodyPr/>
          <a:lstStyle/>
          <a:p>
            <a:r>
              <a:rPr lang="fr-FR" dirty="0"/>
              <a:t>On-</a:t>
            </a:r>
            <a:r>
              <a:rPr lang="fr-FR" dirty="0" err="1"/>
              <a:t>board</a:t>
            </a:r>
            <a:r>
              <a:rPr lang="fr-FR" dirty="0"/>
              <a:t>: the </a:t>
            </a:r>
            <a:r>
              <a:rPr lang="fr-FR" dirty="0" err="1"/>
              <a:t>spacecraft</a:t>
            </a:r>
            <a:r>
              <a:rPr lang="fr-FR" dirty="0"/>
              <a:t> </a:t>
            </a:r>
          </a:p>
        </p:txBody>
      </p:sp>
      <p:sp>
        <p:nvSpPr>
          <p:cNvPr id="14" name="Espace réservé du texte 13">
            <a:extLst>
              <a:ext uri="{FF2B5EF4-FFF2-40B4-BE49-F238E27FC236}">
                <a16:creationId xmlns:a16="http://schemas.microsoft.com/office/drawing/2014/main" id="{10FCCD54-60A1-98A3-1992-9DBC0FE2F1C3}"/>
              </a:ext>
            </a:extLst>
          </p:cNvPr>
          <p:cNvSpPr>
            <a:spLocks noGrp="1"/>
          </p:cNvSpPr>
          <p:nvPr>
            <p:ph type="body" sz="quarter" idx="16"/>
          </p:nvPr>
        </p:nvSpPr>
        <p:spPr/>
        <p:txBody>
          <a:bodyPr/>
          <a:lstStyle/>
          <a:p>
            <a:r>
              <a:rPr lang="fr-FR" dirty="0"/>
              <a:t>01 -  </a:t>
            </a:r>
            <a:r>
              <a:rPr lang="fr-FR" dirty="0" err="1"/>
              <a:t>Space-ificties</a:t>
            </a:r>
            <a:endParaRPr lang="fr-FR" dirty="0"/>
          </a:p>
          <a:p>
            <a:endParaRPr lang="fr-FR" dirty="0"/>
          </a:p>
        </p:txBody>
      </p:sp>
      <p:sp>
        <p:nvSpPr>
          <p:cNvPr id="49" name="ZoneTexte 48">
            <a:extLst>
              <a:ext uri="{FF2B5EF4-FFF2-40B4-BE49-F238E27FC236}">
                <a16:creationId xmlns:a16="http://schemas.microsoft.com/office/drawing/2014/main" id="{1DD65D80-45A8-5914-DB8C-4A6F38DEF8CA}"/>
              </a:ext>
            </a:extLst>
          </p:cNvPr>
          <p:cNvSpPr txBox="1"/>
          <p:nvPr/>
        </p:nvSpPr>
        <p:spPr>
          <a:xfrm>
            <a:off x="6512054" y="2129669"/>
            <a:ext cx="2718529" cy="369332"/>
          </a:xfrm>
          <a:prstGeom prst="rect">
            <a:avLst/>
          </a:prstGeom>
          <a:noFill/>
        </p:spPr>
        <p:txBody>
          <a:bodyPr wrap="square">
            <a:spAutoFit/>
          </a:bodyPr>
          <a:lstStyle/>
          <a:p>
            <a:r>
              <a:rPr lang="fr-FR" b="1" dirty="0">
                <a:solidFill>
                  <a:schemeClr val="bg1"/>
                </a:solidFill>
                <a:latin typeface="CNES Sans" panose="00000500000000000000" pitchFamily="50" charset="0"/>
              </a:rPr>
              <a:t>PAYLOAD</a:t>
            </a:r>
          </a:p>
        </p:txBody>
      </p:sp>
      <p:sp>
        <p:nvSpPr>
          <p:cNvPr id="50" name="ZoneTexte 49">
            <a:extLst>
              <a:ext uri="{FF2B5EF4-FFF2-40B4-BE49-F238E27FC236}">
                <a16:creationId xmlns:a16="http://schemas.microsoft.com/office/drawing/2014/main" id="{1DD65D80-45A8-5914-DB8C-4A6F38DEF8CA}"/>
              </a:ext>
            </a:extLst>
          </p:cNvPr>
          <p:cNvSpPr txBox="1"/>
          <p:nvPr/>
        </p:nvSpPr>
        <p:spPr>
          <a:xfrm>
            <a:off x="4194228" y="4390889"/>
            <a:ext cx="2718529" cy="369332"/>
          </a:xfrm>
          <a:prstGeom prst="rect">
            <a:avLst/>
          </a:prstGeom>
          <a:noFill/>
        </p:spPr>
        <p:txBody>
          <a:bodyPr wrap="square">
            <a:spAutoFit/>
          </a:bodyPr>
          <a:lstStyle/>
          <a:p>
            <a:r>
              <a:rPr lang="fr-FR" b="1" dirty="0">
                <a:solidFill>
                  <a:schemeClr val="bg1"/>
                </a:solidFill>
                <a:latin typeface="CNES Sans" panose="00000500000000000000" pitchFamily="50" charset="0"/>
              </a:rPr>
              <a:t>PLATEFORM</a:t>
            </a:r>
          </a:p>
        </p:txBody>
      </p:sp>
      <p:sp>
        <p:nvSpPr>
          <p:cNvPr id="57" name="Rectangle 56"/>
          <p:cNvSpPr/>
          <p:nvPr/>
        </p:nvSpPr>
        <p:spPr>
          <a:xfrm rot="16200000">
            <a:off x="-1335076" y="3292496"/>
            <a:ext cx="3880509" cy="618448"/>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dirty="0">
                <a:latin typeface="CNES Sans" panose="00000500000000000000" pitchFamily="50" charset="0"/>
              </a:rPr>
              <a:t>Infrastructure </a:t>
            </a:r>
            <a:r>
              <a:rPr lang="fr-FR" sz="2000" b="1" dirty="0" err="1">
                <a:latin typeface="CNES Sans" panose="00000500000000000000" pitchFamily="50" charset="0"/>
              </a:rPr>
              <a:t>enabling</a:t>
            </a:r>
            <a:r>
              <a:rPr lang="fr-FR" sz="2000" b="1" dirty="0">
                <a:latin typeface="CNES Sans" panose="00000500000000000000" pitchFamily="50" charset="0"/>
              </a:rPr>
              <a:t> the mission </a:t>
            </a:r>
            <a:r>
              <a:rPr lang="fr-FR" sz="2000" b="1" i="1" dirty="0">
                <a:latin typeface="CNES Sans" panose="00000500000000000000" pitchFamily="50" charset="0"/>
              </a:rPr>
              <a:t>High </a:t>
            </a:r>
            <a:r>
              <a:rPr lang="fr-FR" sz="2000" b="1" i="1" dirty="0" err="1">
                <a:latin typeface="CNES Sans" panose="00000500000000000000" pitchFamily="50" charset="0"/>
              </a:rPr>
              <a:t>criticality</a:t>
            </a:r>
            <a:endParaRPr lang="fr-FR" sz="2000" b="1" i="1" dirty="0">
              <a:latin typeface="CNES Sans" panose="00000500000000000000" pitchFamily="50" charset="0"/>
            </a:endParaRPr>
          </a:p>
        </p:txBody>
      </p:sp>
      <p:sp>
        <p:nvSpPr>
          <p:cNvPr id="61" name="Rectangle 60"/>
          <p:cNvSpPr/>
          <p:nvPr/>
        </p:nvSpPr>
        <p:spPr>
          <a:xfrm>
            <a:off x="6933923" y="4489725"/>
            <a:ext cx="4110661" cy="107981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fr-FR" dirty="0"/>
          </a:p>
        </p:txBody>
      </p:sp>
      <p:sp>
        <p:nvSpPr>
          <p:cNvPr id="62" name="Rectangle 61"/>
          <p:cNvSpPr/>
          <p:nvPr/>
        </p:nvSpPr>
        <p:spPr>
          <a:xfrm>
            <a:off x="6933923" y="3110613"/>
            <a:ext cx="4089555" cy="9470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fr-FR" dirty="0"/>
          </a:p>
        </p:txBody>
      </p:sp>
      <p:sp>
        <p:nvSpPr>
          <p:cNvPr id="65" name="Rectangle 64"/>
          <p:cNvSpPr/>
          <p:nvPr/>
        </p:nvSpPr>
        <p:spPr>
          <a:xfrm rot="16200000">
            <a:off x="9653695" y="3236015"/>
            <a:ext cx="3880509" cy="618448"/>
          </a:xfrm>
          <a:prstGeom prst="rect">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dirty="0" err="1">
                <a:latin typeface="CNES Sans" panose="00000500000000000000" pitchFamily="50" charset="0"/>
              </a:rPr>
              <a:t>Spacecraft</a:t>
            </a:r>
            <a:r>
              <a:rPr lang="fr-FR" sz="2000" b="1" dirty="0">
                <a:latin typeface="CNES Sans" panose="00000500000000000000" pitchFamily="50" charset="0"/>
              </a:rPr>
              <a:t> mission </a:t>
            </a:r>
            <a:br>
              <a:rPr lang="fr-FR" sz="2000" b="1" dirty="0">
                <a:latin typeface="CNES Sans" panose="00000500000000000000" pitchFamily="50" charset="0"/>
              </a:rPr>
            </a:br>
            <a:r>
              <a:rPr lang="fr-FR" sz="2000" b="1" i="1" dirty="0" err="1">
                <a:latin typeface="CNES Sans" panose="00000500000000000000" pitchFamily="50" charset="0"/>
              </a:rPr>
              <a:t>lower</a:t>
            </a:r>
            <a:r>
              <a:rPr lang="fr-FR" sz="2000" b="1" i="1" dirty="0">
                <a:latin typeface="CNES Sans" panose="00000500000000000000" pitchFamily="50" charset="0"/>
              </a:rPr>
              <a:t> </a:t>
            </a:r>
            <a:r>
              <a:rPr lang="fr-FR" sz="2000" b="1" i="1" dirty="0" err="1">
                <a:latin typeface="CNES Sans" panose="00000500000000000000" pitchFamily="50" charset="0"/>
              </a:rPr>
              <a:t>criticality</a:t>
            </a:r>
            <a:endParaRPr lang="fr-FR" sz="2000" b="1" i="1" dirty="0">
              <a:latin typeface="CNES Sans" panose="00000500000000000000" pitchFamily="50" charset="0"/>
            </a:endParaRPr>
          </a:p>
        </p:txBody>
      </p:sp>
      <p:sp>
        <p:nvSpPr>
          <p:cNvPr id="20" name="Flèche en arc 19"/>
          <p:cNvSpPr/>
          <p:nvPr/>
        </p:nvSpPr>
        <p:spPr>
          <a:xfrm rot="18886297">
            <a:off x="4646072" y="2207033"/>
            <a:ext cx="2770816" cy="2580040"/>
          </a:xfrm>
          <a:prstGeom prst="circularArrow">
            <a:avLst>
              <a:gd name="adj1" fmla="val 6218"/>
              <a:gd name="adj2" fmla="val 854777"/>
              <a:gd name="adj3" fmla="val 19109918"/>
              <a:gd name="adj4" fmla="val 10890719"/>
              <a:gd name="adj5" fmla="val 1164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67" name="Flèche en arc 66"/>
          <p:cNvSpPr/>
          <p:nvPr/>
        </p:nvSpPr>
        <p:spPr>
          <a:xfrm rot="8242379">
            <a:off x="4798472" y="2359433"/>
            <a:ext cx="2770816" cy="2580040"/>
          </a:xfrm>
          <a:prstGeom prst="circularArrow">
            <a:avLst>
              <a:gd name="adj1" fmla="val 6218"/>
              <a:gd name="adj2" fmla="val 854777"/>
              <a:gd name="adj3" fmla="val 19109918"/>
              <a:gd name="adj4" fmla="val 10890719"/>
              <a:gd name="adj5" fmla="val 1164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Tree>
    <p:extLst>
      <p:ext uri="{BB962C8B-B14F-4D97-AF65-F5344CB8AC3E}">
        <p14:creationId xmlns:p14="http://schemas.microsoft.com/office/powerpoint/2010/main" val="2868970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right)">
                                      <p:cBhvr>
                                        <p:cTn id="7" dur="500"/>
                                        <p:tgtEl>
                                          <p:spTgt spid="32"/>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right)">
                                      <p:cBhvr>
                                        <p:cTn id="11" dur="500"/>
                                        <p:tgtEl>
                                          <p:spTgt spid="11"/>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51"/>
                                        </p:tgtEl>
                                        <p:attrNameLst>
                                          <p:attrName>style.visibility</p:attrName>
                                        </p:attrNameLst>
                                      </p:cBhvr>
                                      <p:to>
                                        <p:strVal val="visible"/>
                                      </p:to>
                                    </p:set>
                                    <p:animEffect transition="in" filter="wipe(right)">
                                      <p:cBhvr>
                                        <p:cTn id="15" dur="500"/>
                                        <p:tgtEl>
                                          <p:spTgt spid="51"/>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52"/>
                                        </p:tgtEl>
                                        <p:attrNameLst>
                                          <p:attrName>style.visibility</p:attrName>
                                        </p:attrNameLst>
                                      </p:cBhvr>
                                      <p:to>
                                        <p:strVal val="visible"/>
                                      </p:to>
                                    </p:set>
                                    <p:animEffect transition="in" filter="wipe(right)">
                                      <p:cBhvr>
                                        <p:cTn id="19" dur="500"/>
                                        <p:tgtEl>
                                          <p:spTgt spid="52"/>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57"/>
                                        </p:tgtEl>
                                        <p:attrNameLst>
                                          <p:attrName>style.visibility</p:attrName>
                                        </p:attrNameLst>
                                      </p:cBhvr>
                                      <p:to>
                                        <p:strVal val="visible"/>
                                      </p:to>
                                    </p:set>
                                    <p:animEffect transition="in" filter="fade">
                                      <p:cBhvr>
                                        <p:cTn id="24" dur="500"/>
                                        <p:tgtEl>
                                          <p:spTgt spid="57"/>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56"/>
                                        </p:tgtEl>
                                        <p:attrNameLst>
                                          <p:attrName>style.visibility</p:attrName>
                                        </p:attrNameLst>
                                      </p:cBhvr>
                                      <p:to>
                                        <p:strVal val="visible"/>
                                      </p:to>
                                    </p:set>
                                    <p:animEffect transition="in" filter="wipe(left)">
                                      <p:cBhvr>
                                        <p:cTn id="29" dur="500"/>
                                        <p:tgtEl>
                                          <p:spTgt spid="56"/>
                                        </p:tgtEl>
                                      </p:cBhvr>
                                    </p:animEffect>
                                  </p:childTnLst>
                                </p:cTn>
                              </p:par>
                            </p:childTnLst>
                          </p:cTn>
                        </p:par>
                        <p:par>
                          <p:cTn id="30" fill="hold">
                            <p:stCondLst>
                              <p:cond delay="500"/>
                            </p:stCondLst>
                            <p:childTnLst>
                              <p:par>
                                <p:cTn id="31" presetID="22" presetClass="entr" presetSubtype="8" fill="hold" grpId="0" nodeType="afterEffect">
                                  <p:stCondLst>
                                    <p:cond delay="0"/>
                                  </p:stCondLst>
                                  <p:childTnLst>
                                    <p:set>
                                      <p:cBhvr>
                                        <p:cTn id="32" dur="1" fill="hold">
                                          <p:stCondLst>
                                            <p:cond delay="0"/>
                                          </p:stCondLst>
                                        </p:cTn>
                                        <p:tgtEl>
                                          <p:spTgt spid="55"/>
                                        </p:tgtEl>
                                        <p:attrNameLst>
                                          <p:attrName>style.visibility</p:attrName>
                                        </p:attrNameLst>
                                      </p:cBhvr>
                                      <p:to>
                                        <p:strVal val="visible"/>
                                      </p:to>
                                    </p:set>
                                    <p:animEffect transition="in" filter="wipe(left)">
                                      <p:cBhvr>
                                        <p:cTn id="33" dur="500"/>
                                        <p:tgtEl>
                                          <p:spTgt spid="55"/>
                                        </p:tgtEl>
                                      </p:cBhvr>
                                    </p:animEffect>
                                  </p:childTnLst>
                                </p:cTn>
                              </p:par>
                            </p:childTnLst>
                          </p:cTn>
                        </p:par>
                        <p:par>
                          <p:cTn id="34" fill="hold">
                            <p:stCondLst>
                              <p:cond delay="1000"/>
                            </p:stCondLst>
                            <p:childTnLst>
                              <p:par>
                                <p:cTn id="35" presetID="22" presetClass="entr" presetSubtype="8" fill="hold" grpId="0" nodeType="after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wipe(left)">
                                      <p:cBhvr>
                                        <p:cTn id="37" dur="500"/>
                                        <p:tgtEl>
                                          <p:spTgt spid="3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65"/>
                                        </p:tgtEl>
                                        <p:attrNameLst>
                                          <p:attrName>style.visibility</p:attrName>
                                        </p:attrNameLst>
                                      </p:cBhvr>
                                      <p:to>
                                        <p:strVal val="visible"/>
                                      </p:to>
                                    </p:set>
                                    <p:animEffect transition="in" filter="fade">
                                      <p:cBhvr>
                                        <p:cTn id="42" dur="500"/>
                                        <p:tgtEl>
                                          <p:spTgt spid="65"/>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down)">
                                      <p:cBhvr>
                                        <p:cTn id="47" dur="500"/>
                                        <p:tgtEl>
                                          <p:spTgt spid="20"/>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67"/>
                                        </p:tgtEl>
                                        <p:attrNameLst>
                                          <p:attrName>style.visibility</p:attrName>
                                        </p:attrNameLst>
                                      </p:cBhvr>
                                      <p:to>
                                        <p:strVal val="visible"/>
                                      </p:to>
                                    </p:set>
                                    <p:animEffect transition="in" filter="wipe(up)">
                                      <p:cBhvr>
                                        <p:cTn id="50"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2" grpId="0" animBg="1"/>
      <p:bldP spid="55" grpId="0" animBg="1"/>
      <p:bldP spid="56" grpId="0" animBg="1"/>
      <p:bldP spid="52" grpId="0" animBg="1"/>
      <p:bldP spid="51" grpId="0" animBg="1"/>
      <p:bldP spid="11" grpId="0" animBg="1"/>
      <p:bldP spid="57" grpId="0" animBg="1"/>
      <p:bldP spid="65" grpId="0" animBg="1"/>
      <p:bldP spid="20" grpId="0" animBg="1"/>
      <p:bldP spid="6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Rectangle 94"/>
          <p:cNvSpPr/>
          <p:nvPr/>
        </p:nvSpPr>
        <p:spPr>
          <a:xfrm>
            <a:off x="1295400" y="1663390"/>
            <a:ext cx="9343600" cy="431831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b="1" dirty="0" err="1">
                <a:solidFill>
                  <a:schemeClr val="bg1"/>
                </a:solidFill>
                <a:latin typeface="CNES Sans" panose="00000500000000000000" pitchFamily="50" charset="0"/>
              </a:rPr>
              <a:t>Spacecraft</a:t>
            </a:r>
            <a:endParaRPr lang="fr-FR" b="1" dirty="0">
              <a:solidFill>
                <a:schemeClr val="bg1"/>
              </a:solidFill>
              <a:latin typeface="CNES Sans" panose="00000500000000000000" pitchFamily="50" charset="0"/>
            </a:endParaRPr>
          </a:p>
        </p:txBody>
      </p:sp>
      <p:sp>
        <p:nvSpPr>
          <p:cNvPr id="8" name="Titre 7">
            <a:extLst>
              <a:ext uri="{FF2B5EF4-FFF2-40B4-BE49-F238E27FC236}">
                <a16:creationId xmlns:a16="http://schemas.microsoft.com/office/drawing/2014/main" id="{75EECAB2-2E4B-DA09-957F-40E95F7BDB6E}"/>
              </a:ext>
            </a:extLst>
          </p:cNvPr>
          <p:cNvSpPr>
            <a:spLocks noGrp="1"/>
          </p:cNvSpPr>
          <p:nvPr>
            <p:ph type="title"/>
          </p:nvPr>
        </p:nvSpPr>
        <p:spPr/>
        <p:txBody>
          <a:bodyPr/>
          <a:lstStyle/>
          <a:p>
            <a:r>
              <a:rPr lang="fr-FR" dirty="0"/>
              <a:t>OBC: ON-BOARD COMPUTER</a:t>
            </a:r>
          </a:p>
        </p:txBody>
      </p:sp>
      <p:sp>
        <p:nvSpPr>
          <p:cNvPr id="5" name="Espace réservé du numéro de diapositive 4">
            <a:extLst>
              <a:ext uri="{FF2B5EF4-FFF2-40B4-BE49-F238E27FC236}">
                <a16:creationId xmlns:a16="http://schemas.microsoft.com/office/drawing/2014/main" id="{20F0D25E-6B14-3F55-672D-3B09CD2175DA}"/>
              </a:ext>
            </a:extLst>
          </p:cNvPr>
          <p:cNvSpPr>
            <a:spLocks noGrp="1"/>
          </p:cNvSpPr>
          <p:nvPr>
            <p:ph type="sldNum" sz="quarter" idx="12"/>
          </p:nvPr>
        </p:nvSpPr>
        <p:spPr/>
        <p:txBody>
          <a:bodyPr/>
          <a:lstStyle/>
          <a:p>
            <a:fld id="{6E739F3C-2768-A14F-A11C-037BCBCB7D23}" type="slidenum">
              <a:rPr lang="fr-FR" smtClean="0"/>
              <a:pPr/>
              <a:t>6</a:t>
            </a:fld>
            <a:endParaRPr lang="fr-FR" dirty="0"/>
          </a:p>
        </p:txBody>
      </p:sp>
      <p:sp>
        <p:nvSpPr>
          <p:cNvPr id="4" name="Espace réservé du pied de page 3">
            <a:extLst>
              <a:ext uri="{FF2B5EF4-FFF2-40B4-BE49-F238E27FC236}">
                <a16:creationId xmlns:a16="http://schemas.microsoft.com/office/drawing/2014/main" id="{30A5423E-4438-356C-462B-36B1D27734A3}"/>
              </a:ext>
            </a:extLst>
          </p:cNvPr>
          <p:cNvSpPr>
            <a:spLocks noGrp="1"/>
          </p:cNvSpPr>
          <p:nvPr>
            <p:ph type="ftr" sz="quarter" idx="3"/>
          </p:nvPr>
        </p:nvSpPr>
        <p:spPr/>
        <p:txBody>
          <a:bodyPr/>
          <a:lstStyle/>
          <a:p>
            <a:pPr algn="r"/>
            <a:r>
              <a:rPr lang="en-US"/>
              <a:t>This document is the property of CNES. It cannot be used without their consent</a:t>
            </a:r>
            <a:endParaRPr lang="fr-FR" dirty="0"/>
          </a:p>
        </p:txBody>
      </p:sp>
      <p:sp>
        <p:nvSpPr>
          <p:cNvPr id="10" name="Espace réservé du texte 9">
            <a:extLst>
              <a:ext uri="{FF2B5EF4-FFF2-40B4-BE49-F238E27FC236}">
                <a16:creationId xmlns:a16="http://schemas.microsoft.com/office/drawing/2014/main" id="{AE1C4B3A-7F3D-CE8E-AA53-0B03A6E92F45}"/>
              </a:ext>
            </a:extLst>
          </p:cNvPr>
          <p:cNvSpPr>
            <a:spLocks noGrp="1"/>
          </p:cNvSpPr>
          <p:nvPr>
            <p:ph type="body" sz="quarter" idx="16"/>
          </p:nvPr>
        </p:nvSpPr>
        <p:spPr/>
        <p:txBody>
          <a:bodyPr/>
          <a:lstStyle/>
          <a:p>
            <a:r>
              <a:rPr lang="fr-FR" dirty="0"/>
              <a:t>01 - </a:t>
            </a:r>
            <a:r>
              <a:rPr lang="fr-FR" dirty="0" err="1"/>
              <a:t>Space-ificties</a:t>
            </a:r>
            <a:endParaRPr lang="fr-FR" dirty="0"/>
          </a:p>
          <a:p>
            <a:endParaRPr lang="fr-FR" dirty="0"/>
          </a:p>
        </p:txBody>
      </p:sp>
      <p:grpSp>
        <p:nvGrpSpPr>
          <p:cNvPr id="27" name="Groupe 26"/>
          <p:cNvGrpSpPr/>
          <p:nvPr/>
        </p:nvGrpSpPr>
        <p:grpSpPr>
          <a:xfrm>
            <a:off x="4008120" y="2011680"/>
            <a:ext cx="3893820" cy="3817620"/>
            <a:chOff x="4202430" y="1794510"/>
            <a:chExt cx="3627120" cy="3566160"/>
          </a:xfrm>
        </p:grpSpPr>
        <p:cxnSp>
          <p:nvCxnSpPr>
            <p:cNvPr id="9" name="Connecteur droit 8"/>
            <p:cNvCxnSpPr/>
            <p:nvPr/>
          </p:nvCxnSpPr>
          <p:spPr>
            <a:xfrm>
              <a:off x="5295900" y="1794510"/>
              <a:ext cx="0" cy="495300"/>
            </a:xfrm>
            <a:prstGeom prst="line">
              <a:avLst/>
            </a:prstGeom>
            <a:ln w="76200"/>
          </p:spPr>
          <p:style>
            <a:lnRef idx="1">
              <a:schemeClr val="dk1"/>
            </a:lnRef>
            <a:fillRef idx="0">
              <a:schemeClr val="dk1"/>
            </a:fillRef>
            <a:effectRef idx="0">
              <a:schemeClr val="dk1"/>
            </a:effectRef>
            <a:fontRef idx="minor">
              <a:schemeClr val="tx1"/>
            </a:fontRef>
          </p:style>
        </p:cxnSp>
        <p:cxnSp>
          <p:nvCxnSpPr>
            <p:cNvPr id="11" name="Connecteur droit 10"/>
            <p:cNvCxnSpPr/>
            <p:nvPr/>
          </p:nvCxnSpPr>
          <p:spPr>
            <a:xfrm>
              <a:off x="5958840" y="1794510"/>
              <a:ext cx="0" cy="495300"/>
            </a:xfrm>
            <a:prstGeom prst="line">
              <a:avLst/>
            </a:prstGeom>
            <a:ln w="76200"/>
          </p:spPr>
          <p:style>
            <a:lnRef idx="1">
              <a:schemeClr val="dk1"/>
            </a:lnRef>
            <a:fillRef idx="0">
              <a:schemeClr val="dk1"/>
            </a:fillRef>
            <a:effectRef idx="0">
              <a:schemeClr val="dk1"/>
            </a:effectRef>
            <a:fontRef idx="minor">
              <a:schemeClr val="tx1"/>
            </a:fontRef>
          </p:style>
        </p:cxnSp>
        <p:cxnSp>
          <p:nvCxnSpPr>
            <p:cNvPr id="12" name="Connecteur droit 11"/>
            <p:cNvCxnSpPr/>
            <p:nvPr/>
          </p:nvCxnSpPr>
          <p:spPr>
            <a:xfrm>
              <a:off x="6621780" y="1794510"/>
              <a:ext cx="0" cy="495300"/>
            </a:xfrm>
            <a:prstGeom prst="line">
              <a:avLst/>
            </a:prstGeom>
            <a:ln w="76200"/>
          </p:spPr>
          <p:style>
            <a:lnRef idx="1">
              <a:schemeClr val="dk1"/>
            </a:lnRef>
            <a:fillRef idx="0">
              <a:schemeClr val="dk1"/>
            </a:fillRef>
            <a:effectRef idx="0">
              <a:schemeClr val="dk1"/>
            </a:effectRef>
            <a:fontRef idx="minor">
              <a:schemeClr val="tx1"/>
            </a:fontRef>
          </p:style>
        </p:cxnSp>
        <p:cxnSp>
          <p:nvCxnSpPr>
            <p:cNvPr id="13" name="Connecteur droit 12"/>
            <p:cNvCxnSpPr/>
            <p:nvPr/>
          </p:nvCxnSpPr>
          <p:spPr>
            <a:xfrm>
              <a:off x="5353050" y="4865370"/>
              <a:ext cx="0" cy="495300"/>
            </a:xfrm>
            <a:prstGeom prst="line">
              <a:avLst/>
            </a:prstGeom>
            <a:ln w="76200"/>
          </p:spPr>
          <p:style>
            <a:lnRef idx="1">
              <a:schemeClr val="dk1"/>
            </a:lnRef>
            <a:fillRef idx="0">
              <a:schemeClr val="dk1"/>
            </a:fillRef>
            <a:effectRef idx="0">
              <a:schemeClr val="dk1"/>
            </a:effectRef>
            <a:fontRef idx="minor">
              <a:schemeClr val="tx1"/>
            </a:fontRef>
          </p:style>
        </p:cxnSp>
        <p:cxnSp>
          <p:nvCxnSpPr>
            <p:cNvPr id="14" name="Connecteur droit 13"/>
            <p:cNvCxnSpPr/>
            <p:nvPr/>
          </p:nvCxnSpPr>
          <p:spPr>
            <a:xfrm>
              <a:off x="6015990" y="4865370"/>
              <a:ext cx="0" cy="495300"/>
            </a:xfrm>
            <a:prstGeom prst="line">
              <a:avLst/>
            </a:prstGeom>
            <a:ln w="76200"/>
          </p:spPr>
          <p:style>
            <a:lnRef idx="1">
              <a:schemeClr val="dk1"/>
            </a:lnRef>
            <a:fillRef idx="0">
              <a:schemeClr val="dk1"/>
            </a:fillRef>
            <a:effectRef idx="0">
              <a:schemeClr val="dk1"/>
            </a:effectRef>
            <a:fontRef idx="minor">
              <a:schemeClr val="tx1"/>
            </a:fontRef>
          </p:style>
        </p:cxnSp>
        <p:cxnSp>
          <p:nvCxnSpPr>
            <p:cNvPr id="15" name="Connecteur droit 14"/>
            <p:cNvCxnSpPr/>
            <p:nvPr/>
          </p:nvCxnSpPr>
          <p:spPr>
            <a:xfrm>
              <a:off x="6678930" y="4865370"/>
              <a:ext cx="0" cy="495300"/>
            </a:xfrm>
            <a:prstGeom prst="line">
              <a:avLst/>
            </a:prstGeom>
            <a:ln w="76200"/>
          </p:spPr>
          <p:style>
            <a:lnRef idx="1">
              <a:schemeClr val="dk1"/>
            </a:lnRef>
            <a:fillRef idx="0">
              <a:schemeClr val="dk1"/>
            </a:fillRef>
            <a:effectRef idx="0">
              <a:schemeClr val="dk1"/>
            </a:effectRef>
            <a:fontRef idx="minor">
              <a:schemeClr val="tx1"/>
            </a:fontRef>
          </p:style>
        </p:cxnSp>
        <p:grpSp>
          <p:nvGrpSpPr>
            <p:cNvPr id="19" name="Groupe 18"/>
            <p:cNvGrpSpPr/>
            <p:nvPr/>
          </p:nvGrpSpPr>
          <p:grpSpPr>
            <a:xfrm rot="5400000">
              <a:off x="3787140" y="3257550"/>
              <a:ext cx="1325880" cy="495300"/>
              <a:chOff x="5448300" y="1946910"/>
              <a:chExt cx="1325880" cy="495300"/>
            </a:xfrm>
          </p:grpSpPr>
          <p:cxnSp>
            <p:nvCxnSpPr>
              <p:cNvPr id="16" name="Connecteur droit 15"/>
              <p:cNvCxnSpPr/>
              <p:nvPr/>
            </p:nvCxnSpPr>
            <p:spPr>
              <a:xfrm>
                <a:off x="5448300" y="1946910"/>
                <a:ext cx="0" cy="495300"/>
              </a:xfrm>
              <a:prstGeom prst="line">
                <a:avLst/>
              </a:prstGeom>
              <a:ln w="76200"/>
            </p:spPr>
            <p:style>
              <a:lnRef idx="1">
                <a:schemeClr val="dk1"/>
              </a:lnRef>
              <a:fillRef idx="0">
                <a:schemeClr val="dk1"/>
              </a:fillRef>
              <a:effectRef idx="0">
                <a:schemeClr val="dk1"/>
              </a:effectRef>
              <a:fontRef idx="minor">
                <a:schemeClr val="tx1"/>
              </a:fontRef>
            </p:style>
          </p:cxnSp>
          <p:cxnSp>
            <p:nvCxnSpPr>
              <p:cNvPr id="17" name="Connecteur droit 16"/>
              <p:cNvCxnSpPr/>
              <p:nvPr/>
            </p:nvCxnSpPr>
            <p:spPr>
              <a:xfrm>
                <a:off x="6111240" y="1946910"/>
                <a:ext cx="0" cy="495300"/>
              </a:xfrm>
              <a:prstGeom prst="line">
                <a:avLst/>
              </a:prstGeom>
              <a:ln w="76200"/>
            </p:spPr>
            <p:style>
              <a:lnRef idx="1">
                <a:schemeClr val="dk1"/>
              </a:lnRef>
              <a:fillRef idx="0">
                <a:schemeClr val="dk1"/>
              </a:fillRef>
              <a:effectRef idx="0">
                <a:schemeClr val="dk1"/>
              </a:effectRef>
              <a:fontRef idx="minor">
                <a:schemeClr val="tx1"/>
              </a:fontRef>
            </p:style>
          </p:cxnSp>
          <p:cxnSp>
            <p:nvCxnSpPr>
              <p:cNvPr id="18" name="Connecteur droit 17"/>
              <p:cNvCxnSpPr/>
              <p:nvPr/>
            </p:nvCxnSpPr>
            <p:spPr>
              <a:xfrm>
                <a:off x="6774180" y="1946910"/>
                <a:ext cx="0" cy="495300"/>
              </a:xfrm>
              <a:prstGeom prst="line">
                <a:avLst/>
              </a:prstGeom>
              <a:ln w="76200"/>
            </p:spPr>
            <p:style>
              <a:lnRef idx="1">
                <a:schemeClr val="dk1"/>
              </a:lnRef>
              <a:fillRef idx="0">
                <a:schemeClr val="dk1"/>
              </a:fillRef>
              <a:effectRef idx="0">
                <a:schemeClr val="dk1"/>
              </a:effectRef>
              <a:fontRef idx="minor">
                <a:schemeClr val="tx1"/>
              </a:fontRef>
            </p:style>
          </p:cxnSp>
        </p:grpSp>
        <p:grpSp>
          <p:nvGrpSpPr>
            <p:cNvPr id="23" name="Groupe 22"/>
            <p:cNvGrpSpPr/>
            <p:nvPr/>
          </p:nvGrpSpPr>
          <p:grpSpPr>
            <a:xfrm rot="5400000">
              <a:off x="6918960" y="3257550"/>
              <a:ext cx="1325880" cy="495300"/>
              <a:chOff x="5448300" y="1946910"/>
              <a:chExt cx="1325880" cy="495300"/>
            </a:xfrm>
          </p:grpSpPr>
          <p:cxnSp>
            <p:nvCxnSpPr>
              <p:cNvPr id="24" name="Connecteur droit 23"/>
              <p:cNvCxnSpPr/>
              <p:nvPr/>
            </p:nvCxnSpPr>
            <p:spPr>
              <a:xfrm>
                <a:off x="5448300" y="1946910"/>
                <a:ext cx="0" cy="495300"/>
              </a:xfrm>
              <a:prstGeom prst="line">
                <a:avLst/>
              </a:prstGeom>
              <a:ln w="76200"/>
            </p:spPr>
            <p:style>
              <a:lnRef idx="1">
                <a:schemeClr val="dk1"/>
              </a:lnRef>
              <a:fillRef idx="0">
                <a:schemeClr val="dk1"/>
              </a:fillRef>
              <a:effectRef idx="0">
                <a:schemeClr val="dk1"/>
              </a:effectRef>
              <a:fontRef idx="minor">
                <a:schemeClr val="tx1"/>
              </a:fontRef>
            </p:style>
          </p:cxnSp>
          <p:cxnSp>
            <p:nvCxnSpPr>
              <p:cNvPr id="25" name="Connecteur droit 24"/>
              <p:cNvCxnSpPr/>
              <p:nvPr/>
            </p:nvCxnSpPr>
            <p:spPr>
              <a:xfrm>
                <a:off x="6111240" y="1946910"/>
                <a:ext cx="0" cy="495300"/>
              </a:xfrm>
              <a:prstGeom prst="line">
                <a:avLst/>
              </a:prstGeom>
              <a:ln w="76200"/>
            </p:spPr>
            <p:style>
              <a:lnRef idx="1">
                <a:schemeClr val="dk1"/>
              </a:lnRef>
              <a:fillRef idx="0">
                <a:schemeClr val="dk1"/>
              </a:fillRef>
              <a:effectRef idx="0">
                <a:schemeClr val="dk1"/>
              </a:effectRef>
              <a:fontRef idx="minor">
                <a:schemeClr val="tx1"/>
              </a:fontRef>
            </p:style>
          </p:cxnSp>
          <p:cxnSp>
            <p:nvCxnSpPr>
              <p:cNvPr id="26" name="Connecteur droit 25"/>
              <p:cNvCxnSpPr/>
              <p:nvPr/>
            </p:nvCxnSpPr>
            <p:spPr>
              <a:xfrm>
                <a:off x="6774180" y="1946910"/>
                <a:ext cx="0" cy="495300"/>
              </a:xfrm>
              <a:prstGeom prst="line">
                <a:avLst/>
              </a:prstGeom>
              <a:ln w="76200"/>
            </p:spPr>
            <p:style>
              <a:lnRef idx="1">
                <a:schemeClr val="dk1"/>
              </a:lnRef>
              <a:fillRef idx="0">
                <a:schemeClr val="dk1"/>
              </a:fillRef>
              <a:effectRef idx="0">
                <a:schemeClr val="dk1"/>
              </a:effectRef>
              <a:fontRef idx="minor">
                <a:schemeClr val="tx1"/>
              </a:fontRef>
            </p:style>
          </p:cxnSp>
        </p:grpSp>
        <p:sp>
          <p:nvSpPr>
            <p:cNvPr id="3" name="Rectangle à coins arrondis 2"/>
            <p:cNvSpPr/>
            <p:nvPr/>
          </p:nvSpPr>
          <p:spPr>
            <a:xfrm>
              <a:off x="4450080" y="2042160"/>
              <a:ext cx="3131820" cy="3070860"/>
            </a:xfrm>
            <a:prstGeom prst="roundRect">
              <a:avLst/>
            </a:prstGeom>
            <a:solidFill>
              <a:schemeClr val="bg1"/>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dirty="0">
                  <a:solidFill>
                    <a:sysClr val="windowText" lastClr="000000"/>
                  </a:solidFill>
                  <a:latin typeface="CNES Sans" panose="00000500000000000000" pitchFamily="50" charset="0"/>
                </a:rPr>
                <a:t>OBC</a:t>
              </a:r>
            </a:p>
          </p:txBody>
        </p:sp>
      </p:grpSp>
      <p:grpSp>
        <p:nvGrpSpPr>
          <p:cNvPr id="77" name="Groupe 76"/>
          <p:cNvGrpSpPr/>
          <p:nvPr/>
        </p:nvGrpSpPr>
        <p:grpSpPr>
          <a:xfrm>
            <a:off x="4810570" y="3844290"/>
            <a:ext cx="1102550" cy="1264920"/>
            <a:chOff x="4810570" y="3844290"/>
            <a:chExt cx="1102550" cy="1264920"/>
          </a:xfrm>
        </p:grpSpPr>
        <p:sp>
          <p:nvSpPr>
            <p:cNvPr id="29" name="Rectangle 28"/>
            <p:cNvSpPr/>
            <p:nvPr/>
          </p:nvSpPr>
          <p:spPr>
            <a:xfrm>
              <a:off x="4810570" y="4091672"/>
              <a:ext cx="1102550" cy="1017538"/>
            </a:xfrm>
            <a:prstGeom prst="rect">
              <a:avLst/>
            </a:prstGeom>
            <a:ln>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fr-FR" sz="1600" dirty="0">
                  <a:solidFill>
                    <a:schemeClr val="tx1"/>
                  </a:solidFill>
                  <a:latin typeface="CNES Sans" panose="00000500000000000000" pitchFamily="50" charset="0"/>
                </a:rPr>
                <a:t>FPGA matrix</a:t>
              </a:r>
            </a:p>
          </p:txBody>
        </p:sp>
        <p:cxnSp>
          <p:nvCxnSpPr>
            <p:cNvPr id="31" name="Connecteur droit avec flèche 30"/>
            <p:cNvCxnSpPr>
              <a:stCxn id="29" idx="0"/>
              <a:endCxn id="28" idx="2"/>
            </p:cNvCxnSpPr>
            <p:nvPr/>
          </p:nvCxnSpPr>
          <p:spPr>
            <a:xfrm flipV="1">
              <a:off x="5361845" y="3844290"/>
              <a:ext cx="0" cy="247382"/>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grpSp>
      <p:grpSp>
        <p:nvGrpSpPr>
          <p:cNvPr id="78" name="Groupe 77"/>
          <p:cNvGrpSpPr/>
          <p:nvPr/>
        </p:nvGrpSpPr>
        <p:grpSpPr>
          <a:xfrm>
            <a:off x="5913120" y="2826752"/>
            <a:ext cx="1272545" cy="1773689"/>
            <a:chOff x="5913120" y="2826752"/>
            <a:chExt cx="1272545" cy="1773689"/>
          </a:xfrm>
        </p:grpSpPr>
        <p:sp>
          <p:nvSpPr>
            <p:cNvPr id="34" name="Rectangle 33"/>
            <p:cNvSpPr/>
            <p:nvPr/>
          </p:nvSpPr>
          <p:spPr>
            <a:xfrm>
              <a:off x="6080755" y="2826752"/>
              <a:ext cx="1104910" cy="1022190"/>
            </a:xfrm>
            <a:prstGeom prst="rect">
              <a:avLst/>
            </a:prstGeom>
            <a:ln>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fr-FR" sz="1600" dirty="0" err="1">
                  <a:solidFill>
                    <a:schemeClr val="tx1"/>
                  </a:solidFill>
                  <a:latin typeface="CNES Sans" panose="00000500000000000000" pitchFamily="50" charset="0"/>
                </a:rPr>
                <a:t>Memories</a:t>
              </a:r>
              <a:r>
                <a:rPr lang="fr-FR" sz="1600" dirty="0">
                  <a:solidFill>
                    <a:schemeClr val="tx1"/>
                  </a:solidFill>
                  <a:latin typeface="CNES Sans" panose="00000500000000000000" pitchFamily="50" charset="0"/>
                </a:rPr>
                <a:t> </a:t>
              </a:r>
              <a:r>
                <a:rPr lang="fr-FR" sz="1400" dirty="0">
                  <a:solidFill>
                    <a:schemeClr val="tx1"/>
                  </a:solidFill>
                  <a:latin typeface="CNES Sans" panose="00000500000000000000" pitchFamily="50" charset="0"/>
                </a:rPr>
                <a:t>(RAM, QSPI, etc.)</a:t>
              </a:r>
            </a:p>
          </p:txBody>
        </p:sp>
        <p:cxnSp>
          <p:nvCxnSpPr>
            <p:cNvPr id="47" name="Connecteur droit avec flèche 46"/>
            <p:cNvCxnSpPr>
              <a:stCxn id="34" idx="1"/>
              <a:endCxn id="28" idx="3"/>
            </p:cNvCxnSpPr>
            <p:nvPr/>
          </p:nvCxnSpPr>
          <p:spPr>
            <a:xfrm flipH="1" flipV="1">
              <a:off x="5913120" y="3335521"/>
              <a:ext cx="167635" cy="2326"/>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54" name="Connecteur en angle 53"/>
            <p:cNvCxnSpPr>
              <a:stCxn id="29" idx="3"/>
              <a:endCxn id="34" idx="2"/>
            </p:cNvCxnSpPr>
            <p:nvPr/>
          </p:nvCxnSpPr>
          <p:spPr>
            <a:xfrm flipV="1">
              <a:off x="5913120" y="3848942"/>
              <a:ext cx="720090" cy="751499"/>
            </a:xfrm>
            <a:prstGeom prst="bentConnector2">
              <a:avLst/>
            </a:prstGeom>
            <a:ln>
              <a:headEnd type="triangle"/>
              <a:tailEnd type="triangle"/>
            </a:ln>
          </p:spPr>
          <p:style>
            <a:lnRef idx="1">
              <a:schemeClr val="dk1"/>
            </a:lnRef>
            <a:fillRef idx="0">
              <a:schemeClr val="dk1"/>
            </a:fillRef>
            <a:effectRef idx="0">
              <a:schemeClr val="dk1"/>
            </a:effectRef>
            <a:fontRef idx="minor">
              <a:schemeClr val="tx1"/>
            </a:fontRef>
          </p:style>
        </p:cxnSp>
      </p:grpSp>
      <p:grpSp>
        <p:nvGrpSpPr>
          <p:cNvPr id="76" name="Groupe 75"/>
          <p:cNvGrpSpPr/>
          <p:nvPr/>
        </p:nvGrpSpPr>
        <p:grpSpPr>
          <a:xfrm>
            <a:off x="4810570" y="2826752"/>
            <a:ext cx="1102550" cy="1017538"/>
            <a:chOff x="4810570" y="2826752"/>
            <a:chExt cx="1102550" cy="1017538"/>
          </a:xfrm>
        </p:grpSpPr>
        <p:sp>
          <p:nvSpPr>
            <p:cNvPr id="28" name="Rectangle 27"/>
            <p:cNvSpPr/>
            <p:nvPr/>
          </p:nvSpPr>
          <p:spPr>
            <a:xfrm>
              <a:off x="4810570" y="2826752"/>
              <a:ext cx="1102550" cy="1017538"/>
            </a:xfrm>
            <a:prstGeom prst="rect">
              <a:avLst/>
            </a:prstGeom>
            <a:solidFill>
              <a:schemeClr val="accent3">
                <a:lumMod val="20000"/>
                <a:lumOff val="80000"/>
              </a:schemeClr>
            </a:solidFill>
            <a:ln>
              <a:solidFill>
                <a:schemeClr val="accent3">
                  <a:lumMod val="5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fr-FR" sz="1600" dirty="0">
                  <a:solidFill>
                    <a:schemeClr val="tx1"/>
                  </a:solidFill>
                  <a:latin typeface="CNES Sans" panose="00000500000000000000" pitchFamily="50" charset="0"/>
                </a:rPr>
                <a:t>Processor </a:t>
              </a:r>
              <a:r>
                <a:rPr lang="fr-FR" sz="1400" dirty="0" err="1">
                  <a:solidFill>
                    <a:schemeClr val="tx1"/>
                  </a:solidFill>
                  <a:latin typeface="CNES Sans" panose="00000500000000000000" pitchFamily="50" charset="0"/>
                </a:rPr>
                <a:t>cores</a:t>
              </a:r>
              <a:r>
                <a:rPr lang="fr-FR" sz="1400" dirty="0">
                  <a:solidFill>
                    <a:schemeClr val="tx1"/>
                  </a:solidFill>
                  <a:latin typeface="CNES Sans" panose="00000500000000000000" pitchFamily="50" charset="0"/>
                </a:rPr>
                <a:t> (CPU)</a:t>
              </a:r>
            </a:p>
            <a:p>
              <a:pPr algn="ctr"/>
              <a:endParaRPr lang="fr-FR" sz="1600" dirty="0">
                <a:solidFill>
                  <a:schemeClr val="tx1"/>
                </a:solidFill>
                <a:latin typeface="CNES Sans" panose="00000500000000000000" pitchFamily="50" charset="0"/>
              </a:endParaRPr>
            </a:p>
          </p:txBody>
        </p:sp>
        <p:sp>
          <p:nvSpPr>
            <p:cNvPr id="56" name="Rectangle 55"/>
            <p:cNvSpPr/>
            <p:nvPr/>
          </p:nvSpPr>
          <p:spPr>
            <a:xfrm>
              <a:off x="4892040" y="3505200"/>
              <a:ext cx="922020" cy="23622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sz="1200" dirty="0">
                  <a:latin typeface="CNES Sans" panose="00000500000000000000" pitchFamily="50" charset="0"/>
                </a:rPr>
                <a:t>FSW</a:t>
              </a:r>
            </a:p>
          </p:txBody>
        </p:sp>
      </p:grpSp>
      <p:grpSp>
        <p:nvGrpSpPr>
          <p:cNvPr id="79" name="Groupe 78"/>
          <p:cNvGrpSpPr/>
          <p:nvPr/>
        </p:nvGrpSpPr>
        <p:grpSpPr>
          <a:xfrm>
            <a:off x="4291198" y="2695721"/>
            <a:ext cx="3330151" cy="2854901"/>
            <a:chOff x="4291198" y="2695721"/>
            <a:chExt cx="3330151" cy="2854901"/>
          </a:xfrm>
        </p:grpSpPr>
        <p:grpSp>
          <p:nvGrpSpPr>
            <p:cNvPr id="75" name="Groupe 74"/>
            <p:cNvGrpSpPr/>
            <p:nvPr/>
          </p:nvGrpSpPr>
          <p:grpSpPr>
            <a:xfrm>
              <a:off x="4291198" y="2718190"/>
              <a:ext cx="524847" cy="2385378"/>
              <a:chOff x="4291198" y="2718190"/>
              <a:chExt cx="524847" cy="2385378"/>
            </a:xfrm>
          </p:grpSpPr>
          <p:grpSp>
            <p:nvGrpSpPr>
              <p:cNvPr id="63" name="Groupe 62"/>
              <p:cNvGrpSpPr/>
              <p:nvPr/>
            </p:nvGrpSpPr>
            <p:grpSpPr>
              <a:xfrm>
                <a:off x="4291198" y="2718190"/>
                <a:ext cx="524847" cy="2385378"/>
                <a:chOff x="4291198" y="2718190"/>
                <a:chExt cx="524847" cy="2385378"/>
              </a:xfrm>
            </p:grpSpPr>
            <p:sp>
              <p:nvSpPr>
                <p:cNvPr id="57" name="Rectangle 56"/>
                <p:cNvSpPr/>
                <p:nvPr/>
              </p:nvSpPr>
              <p:spPr>
                <a:xfrm rot="16200000">
                  <a:off x="3376537" y="3817705"/>
                  <a:ext cx="2385378" cy="186348"/>
                </a:xfrm>
                <a:prstGeom prst="rect">
                  <a:avLst/>
                </a:prstGeom>
                <a:ln>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fr-FR" sz="1600" dirty="0">
                      <a:solidFill>
                        <a:schemeClr val="tx1"/>
                      </a:solidFill>
                      <a:latin typeface="CNES Sans" panose="00000500000000000000" pitchFamily="50" charset="0"/>
                    </a:rPr>
                    <a:t>HW interfaces</a:t>
                  </a:r>
                </a:p>
              </p:txBody>
            </p:sp>
            <p:cxnSp>
              <p:nvCxnSpPr>
                <p:cNvPr id="59" name="Connecteur droit avec flèche 58"/>
                <p:cNvCxnSpPr/>
                <p:nvPr/>
              </p:nvCxnSpPr>
              <p:spPr>
                <a:xfrm flipH="1" flipV="1">
                  <a:off x="4648410" y="3327715"/>
                  <a:ext cx="167635" cy="2326"/>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60" name="Connecteur droit avec flèche 59"/>
                <p:cNvCxnSpPr/>
                <p:nvPr/>
              </p:nvCxnSpPr>
              <p:spPr>
                <a:xfrm flipH="1" flipV="1">
                  <a:off x="4308417" y="3122754"/>
                  <a:ext cx="167635" cy="2326"/>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61" name="Connecteur droit avec flèche 60"/>
                <p:cNvCxnSpPr/>
                <p:nvPr/>
              </p:nvCxnSpPr>
              <p:spPr>
                <a:xfrm flipH="1" flipV="1">
                  <a:off x="4291199" y="3853583"/>
                  <a:ext cx="167635" cy="2326"/>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62" name="Connecteur droit avec flèche 61"/>
                <p:cNvCxnSpPr/>
                <p:nvPr/>
              </p:nvCxnSpPr>
              <p:spPr>
                <a:xfrm flipH="1" flipV="1">
                  <a:off x="4291198" y="4555649"/>
                  <a:ext cx="167635" cy="2326"/>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grpSp>
          <p:cxnSp>
            <p:nvCxnSpPr>
              <p:cNvPr id="64" name="Connecteur droit avec flèche 63"/>
              <p:cNvCxnSpPr/>
              <p:nvPr/>
            </p:nvCxnSpPr>
            <p:spPr>
              <a:xfrm flipH="1" flipV="1">
                <a:off x="4640790" y="4683942"/>
                <a:ext cx="167635" cy="2326"/>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grpSp>
        <p:grpSp>
          <p:nvGrpSpPr>
            <p:cNvPr id="74" name="Groupe 73"/>
            <p:cNvGrpSpPr/>
            <p:nvPr/>
          </p:nvGrpSpPr>
          <p:grpSpPr>
            <a:xfrm>
              <a:off x="7264359" y="2695721"/>
              <a:ext cx="356990" cy="2385378"/>
              <a:chOff x="7264359" y="2695721"/>
              <a:chExt cx="356990" cy="2385378"/>
            </a:xfrm>
          </p:grpSpPr>
          <p:sp>
            <p:nvSpPr>
              <p:cNvPr id="58" name="Rectangle 57"/>
              <p:cNvSpPr/>
              <p:nvPr/>
            </p:nvSpPr>
            <p:spPr>
              <a:xfrm rot="16200000">
                <a:off x="6164844" y="3795236"/>
                <a:ext cx="2385378" cy="186348"/>
              </a:xfrm>
              <a:prstGeom prst="rect">
                <a:avLst/>
              </a:prstGeom>
              <a:ln>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fr-FR" sz="1600" dirty="0">
                    <a:solidFill>
                      <a:schemeClr val="tx1"/>
                    </a:solidFill>
                    <a:latin typeface="CNES Sans" panose="00000500000000000000" pitchFamily="50" charset="0"/>
                  </a:rPr>
                  <a:t>HW interfaces</a:t>
                </a:r>
              </a:p>
            </p:txBody>
          </p:sp>
          <p:grpSp>
            <p:nvGrpSpPr>
              <p:cNvPr id="68" name="Groupe 67"/>
              <p:cNvGrpSpPr/>
              <p:nvPr/>
            </p:nvGrpSpPr>
            <p:grpSpPr>
              <a:xfrm>
                <a:off x="7436495" y="3138014"/>
                <a:ext cx="184854" cy="1435221"/>
                <a:chOff x="7436495" y="3138014"/>
                <a:chExt cx="184854" cy="1435221"/>
              </a:xfrm>
            </p:grpSpPr>
            <p:cxnSp>
              <p:nvCxnSpPr>
                <p:cNvPr id="65" name="Connecteur droit avec flèche 64"/>
                <p:cNvCxnSpPr/>
                <p:nvPr/>
              </p:nvCxnSpPr>
              <p:spPr>
                <a:xfrm flipH="1" flipV="1">
                  <a:off x="7453714" y="3138014"/>
                  <a:ext cx="167635" cy="2326"/>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66" name="Connecteur droit avec flèche 65"/>
                <p:cNvCxnSpPr/>
                <p:nvPr/>
              </p:nvCxnSpPr>
              <p:spPr>
                <a:xfrm flipH="1" flipV="1">
                  <a:off x="7436496" y="3868843"/>
                  <a:ext cx="167635" cy="2326"/>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67" name="Connecteur droit avec flèche 66"/>
                <p:cNvCxnSpPr/>
                <p:nvPr/>
              </p:nvCxnSpPr>
              <p:spPr>
                <a:xfrm flipH="1" flipV="1">
                  <a:off x="7436495" y="4570909"/>
                  <a:ext cx="167635" cy="2326"/>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grpSp>
        </p:grpSp>
        <p:grpSp>
          <p:nvGrpSpPr>
            <p:cNvPr id="73" name="Groupe 72"/>
            <p:cNvGrpSpPr/>
            <p:nvPr/>
          </p:nvGrpSpPr>
          <p:grpSpPr>
            <a:xfrm>
              <a:off x="4807907" y="5195595"/>
              <a:ext cx="2385378" cy="355027"/>
              <a:chOff x="4807907" y="5195595"/>
              <a:chExt cx="2385378" cy="355027"/>
            </a:xfrm>
          </p:grpSpPr>
          <p:sp>
            <p:nvSpPr>
              <p:cNvPr id="55" name="Rectangle 54"/>
              <p:cNvSpPr/>
              <p:nvPr/>
            </p:nvSpPr>
            <p:spPr>
              <a:xfrm>
                <a:off x="4807907" y="5195595"/>
                <a:ext cx="2385378" cy="186348"/>
              </a:xfrm>
              <a:prstGeom prst="rect">
                <a:avLst/>
              </a:prstGeom>
              <a:ln>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fr-FR" sz="1600" dirty="0">
                    <a:solidFill>
                      <a:schemeClr val="tx1"/>
                    </a:solidFill>
                    <a:latin typeface="CNES Sans" panose="00000500000000000000" pitchFamily="50" charset="0"/>
                  </a:rPr>
                  <a:t>HW interfaces</a:t>
                </a:r>
              </a:p>
            </p:txBody>
          </p:sp>
          <p:grpSp>
            <p:nvGrpSpPr>
              <p:cNvPr id="69" name="Groupe 68"/>
              <p:cNvGrpSpPr/>
              <p:nvPr/>
            </p:nvGrpSpPr>
            <p:grpSpPr>
              <a:xfrm rot="16200000">
                <a:off x="5850519" y="4740584"/>
                <a:ext cx="184854" cy="1435221"/>
                <a:chOff x="7436495" y="3138014"/>
                <a:chExt cx="184854" cy="1435221"/>
              </a:xfrm>
            </p:grpSpPr>
            <p:cxnSp>
              <p:nvCxnSpPr>
                <p:cNvPr id="70" name="Connecteur droit avec flèche 69"/>
                <p:cNvCxnSpPr/>
                <p:nvPr/>
              </p:nvCxnSpPr>
              <p:spPr>
                <a:xfrm flipH="1" flipV="1">
                  <a:off x="7453714" y="3138014"/>
                  <a:ext cx="167635" cy="2326"/>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71" name="Connecteur droit avec flèche 70"/>
                <p:cNvCxnSpPr/>
                <p:nvPr/>
              </p:nvCxnSpPr>
              <p:spPr>
                <a:xfrm flipH="1" flipV="1">
                  <a:off x="7436496" y="3868843"/>
                  <a:ext cx="167635" cy="2326"/>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72" name="Connecteur droit avec flèche 71"/>
                <p:cNvCxnSpPr/>
                <p:nvPr/>
              </p:nvCxnSpPr>
              <p:spPr>
                <a:xfrm flipH="1" flipV="1">
                  <a:off x="7436495" y="4570909"/>
                  <a:ext cx="167635" cy="2326"/>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grpSp>
        </p:grpSp>
      </p:grpSp>
      <p:grpSp>
        <p:nvGrpSpPr>
          <p:cNvPr id="93" name="Groupe 92"/>
          <p:cNvGrpSpPr/>
          <p:nvPr/>
        </p:nvGrpSpPr>
        <p:grpSpPr>
          <a:xfrm>
            <a:off x="1784607" y="2247902"/>
            <a:ext cx="2223513" cy="3201683"/>
            <a:chOff x="1784607" y="2247902"/>
            <a:chExt cx="2223513" cy="3201683"/>
          </a:xfrm>
        </p:grpSpPr>
        <p:sp>
          <p:nvSpPr>
            <p:cNvPr id="80" name="Rectangle 79"/>
            <p:cNvSpPr/>
            <p:nvPr/>
          </p:nvSpPr>
          <p:spPr>
            <a:xfrm>
              <a:off x="1784607" y="2247902"/>
              <a:ext cx="1426902" cy="3201683"/>
            </a:xfrm>
            <a:prstGeom prst="rect">
              <a:avLst/>
            </a:prstGeom>
            <a:ln w="38100">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fr-FR" dirty="0">
                  <a:solidFill>
                    <a:schemeClr val="accent2">
                      <a:lumMod val="50000"/>
                    </a:schemeClr>
                  </a:solidFill>
                </a:rPr>
                <a:t>Platform </a:t>
              </a:r>
              <a:r>
                <a:rPr lang="fr-FR" dirty="0" err="1">
                  <a:solidFill>
                    <a:schemeClr val="accent2">
                      <a:lumMod val="50000"/>
                    </a:schemeClr>
                  </a:solidFill>
                </a:rPr>
                <a:t>equipments</a:t>
              </a:r>
              <a:endParaRPr lang="fr-FR" dirty="0">
                <a:solidFill>
                  <a:schemeClr val="accent2">
                    <a:lumMod val="50000"/>
                  </a:schemeClr>
                </a:solidFill>
              </a:endParaRPr>
            </a:p>
          </p:txBody>
        </p:sp>
        <p:grpSp>
          <p:nvGrpSpPr>
            <p:cNvPr id="88" name="Groupe 87"/>
            <p:cNvGrpSpPr/>
            <p:nvPr/>
          </p:nvGrpSpPr>
          <p:grpSpPr>
            <a:xfrm>
              <a:off x="3211508" y="3122754"/>
              <a:ext cx="796612" cy="1420861"/>
              <a:chOff x="3211508" y="3122754"/>
              <a:chExt cx="796612" cy="1420861"/>
            </a:xfrm>
          </p:grpSpPr>
          <p:cxnSp>
            <p:nvCxnSpPr>
              <p:cNvPr id="85" name="Connecteur droit avec flèche 84"/>
              <p:cNvCxnSpPr/>
              <p:nvPr/>
            </p:nvCxnSpPr>
            <p:spPr>
              <a:xfrm>
                <a:off x="3211509" y="3122754"/>
                <a:ext cx="796611" cy="0"/>
              </a:xfrm>
              <a:prstGeom prst="straightConnector1">
                <a:avLst/>
              </a:prstGeom>
              <a:ln w="28575">
                <a:solidFill>
                  <a:schemeClr val="accent2">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6" name="Connecteur droit avec flèche 85"/>
              <p:cNvCxnSpPr/>
              <p:nvPr/>
            </p:nvCxnSpPr>
            <p:spPr>
              <a:xfrm>
                <a:off x="3211509" y="3844516"/>
                <a:ext cx="796611" cy="0"/>
              </a:xfrm>
              <a:prstGeom prst="straightConnector1">
                <a:avLst/>
              </a:prstGeom>
              <a:ln w="28575">
                <a:solidFill>
                  <a:schemeClr val="accent2">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7" name="Connecteur droit avec flèche 86"/>
              <p:cNvCxnSpPr/>
              <p:nvPr/>
            </p:nvCxnSpPr>
            <p:spPr>
              <a:xfrm>
                <a:off x="3211508" y="4543615"/>
                <a:ext cx="796611" cy="0"/>
              </a:xfrm>
              <a:prstGeom prst="straightConnector1">
                <a:avLst/>
              </a:prstGeom>
              <a:ln w="28575">
                <a:solidFill>
                  <a:schemeClr val="accent2">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grpSp>
        <p:nvGrpSpPr>
          <p:cNvPr id="94" name="Groupe 93"/>
          <p:cNvGrpSpPr/>
          <p:nvPr/>
        </p:nvGrpSpPr>
        <p:grpSpPr>
          <a:xfrm>
            <a:off x="7909488" y="2252741"/>
            <a:ext cx="2242238" cy="3201683"/>
            <a:chOff x="7909488" y="2252741"/>
            <a:chExt cx="2242238" cy="3201683"/>
          </a:xfrm>
        </p:grpSpPr>
        <p:sp>
          <p:nvSpPr>
            <p:cNvPr id="81" name="Rectangle 80"/>
            <p:cNvSpPr/>
            <p:nvPr/>
          </p:nvSpPr>
          <p:spPr>
            <a:xfrm>
              <a:off x="8724824" y="2252741"/>
              <a:ext cx="1426902" cy="3201683"/>
            </a:xfrm>
            <a:prstGeom prst="rect">
              <a:avLst/>
            </a:prstGeom>
            <a:ln w="38100">
              <a:solidFill>
                <a:schemeClr val="accent3">
                  <a:lumMod val="50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fr-FR" dirty="0" err="1">
                  <a:solidFill>
                    <a:schemeClr val="accent3">
                      <a:lumMod val="50000"/>
                    </a:schemeClr>
                  </a:solidFill>
                </a:rPr>
                <a:t>Payload</a:t>
              </a:r>
              <a:r>
                <a:rPr lang="fr-FR" dirty="0">
                  <a:solidFill>
                    <a:schemeClr val="accent3">
                      <a:lumMod val="50000"/>
                    </a:schemeClr>
                  </a:solidFill>
                </a:rPr>
                <a:t> instruments </a:t>
              </a:r>
            </a:p>
          </p:txBody>
        </p:sp>
        <p:grpSp>
          <p:nvGrpSpPr>
            <p:cNvPr id="89" name="Groupe 88"/>
            <p:cNvGrpSpPr/>
            <p:nvPr/>
          </p:nvGrpSpPr>
          <p:grpSpPr>
            <a:xfrm>
              <a:off x="7909488" y="3140340"/>
              <a:ext cx="796612" cy="1420861"/>
              <a:chOff x="3211508" y="3122754"/>
              <a:chExt cx="796612" cy="1420861"/>
            </a:xfrm>
          </p:grpSpPr>
          <p:cxnSp>
            <p:nvCxnSpPr>
              <p:cNvPr id="90" name="Connecteur droit avec flèche 89"/>
              <p:cNvCxnSpPr/>
              <p:nvPr/>
            </p:nvCxnSpPr>
            <p:spPr>
              <a:xfrm>
                <a:off x="3211509" y="3122754"/>
                <a:ext cx="796611" cy="0"/>
              </a:xfrm>
              <a:prstGeom prst="straightConnector1">
                <a:avLst/>
              </a:prstGeom>
              <a:ln w="28575">
                <a:solidFill>
                  <a:schemeClr val="accent3">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1" name="Connecteur droit avec flèche 90"/>
              <p:cNvCxnSpPr/>
              <p:nvPr/>
            </p:nvCxnSpPr>
            <p:spPr>
              <a:xfrm>
                <a:off x="3211509" y="3844516"/>
                <a:ext cx="796611" cy="0"/>
              </a:xfrm>
              <a:prstGeom prst="straightConnector1">
                <a:avLst/>
              </a:prstGeom>
              <a:ln w="28575">
                <a:solidFill>
                  <a:schemeClr val="accent3">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2" name="Connecteur droit avec flèche 91"/>
              <p:cNvCxnSpPr/>
              <p:nvPr/>
            </p:nvCxnSpPr>
            <p:spPr>
              <a:xfrm>
                <a:off x="3211508" y="4543615"/>
                <a:ext cx="796611" cy="0"/>
              </a:xfrm>
              <a:prstGeom prst="straightConnector1">
                <a:avLst/>
              </a:prstGeom>
              <a:ln w="28575">
                <a:solidFill>
                  <a:schemeClr val="accent3">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996930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500"/>
                                        <p:tgtEl>
                                          <p:spTgt spid="7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7"/>
                                        </p:tgtEl>
                                        <p:attrNameLst>
                                          <p:attrName>style.visibility</p:attrName>
                                        </p:attrNameLst>
                                      </p:cBhvr>
                                      <p:to>
                                        <p:strVal val="visible"/>
                                      </p:to>
                                    </p:set>
                                    <p:animEffect transition="in" filter="fade">
                                      <p:cBhvr>
                                        <p:cTn id="12" dur="500"/>
                                        <p:tgtEl>
                                          <p:spTgt spid="7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8"/>
                                        </p:tgtEl>
                                        <p:attrNameLst>
                                          <p:attrName>style.visibility</p:attrName>
                                        </p:attrNameLst>
                                      </p:cBhvr>
                                      <p:to>
                                        <p:strVal val="visible"/>
                                      </p:to>
                                    </p:set>
                                    <p:animEffect transition="in" filter="fade">
                                      <p:cBhvr>
                                        <p:cTn id="17" dur="500"/>
                                        <p:tgtEl>
                                          <p:spTgt spid="7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9"/>
                                        </p:tgtEl>
                                        <p:attrNameLst>
                                          <p:attrName>style.visibility</p:attrName>
                                        </p:attrNameLst>
                                      </p:cBhvr>
                                      <p:to>
                                        <p:strVal val="visible"/>
                                      </p:to>
                                    </p:set>
                                    <p:animEffect transition="in" filter="fade">
                                      <p:cBhvr>
                                        <p:cTn id="22" dur="500"/>
                                        <p:tgtEl>
                                          <p:spTgt spid="7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nodeType="clickEffect">
                                  <p:stCondLst>
                                    <p:cond delay="0"/>
                                  </p:stCondLst>
                                  <p:childTnLst>
                                    <p:set>
                                      <p:cBhvr>
                                        <p:cTn id="26" dur="1" fill="hold">
                                          <p:stCondLst>
                                            <p:cond delay="0"/>
                                          </p:stCondLst>
                                        </p:cTn>
                                        <p:tgtEl>
                                          <p:spTgt spid="93"/>
                                        </p:tgtEl>
                                        <p:attrNameLst>
                                          <p:attrName>style.visibility</p:attrName>
                                        </p:attrNameLst>
                                      </p:cBhvr>
                                      <p:to>
                                        <p:strVal val="visible"/>
                                      </p:to>
                                    </p:set>
                                    <p:animEffect transition="in" filter="wipe(right)">
                                      <p:cBhvr>
                                        <p:cTn id="27" dur="500"/>
                                        <p:tgtEl>
                                          <p:spTgt spid="9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94"/>
                                        </p:tgtEl>
                                        <p:attrNameLst>
                                          <p:attrName>style.visibility</p:attrName>
                                        </p:attrNameLst>
                                      </p:cBhvr>
                                      <p:to>
                                        <p:strVal val="visible"/>
                                      </p:to>
                                    </p:set>
                                    <p:animEffect transition="in" filter="wipe(left)">
                                      <p:cBhvr>
                                        <p:cTn id="32" dur="500"/>
                                        <p:tgtEl>
                                          <p:spTgt spid="9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95"/>
                                        </p:tgtEl>
                                        <p:attrNameLst>
                                          <p:attrName>style.visibility</p:attrName>
                                        </p:attrNameLst>
                                      </p:cBhvr>
                                      <p:to>
                                        <p:strVal val="visible"/>
                                      </p:to>
                                    </p:set>
                                    <p:animEffect transition="in" filter="fade">
                                      <p:cBhvr>
                                        <p:cTn id="37"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a:extLst>
              <a:ext uri="{FF2B5EF4-FFF2-40B4-BE49-F238E27FC236}">
                <a16:creationId xmlns:a16="http://schemas.microsoft.com/office/drawing/2014/main" id="{75EECAB2-2E4B-DA09-957F-40E95F7BDB6E}"/>
              </a:ext>
            </a:extLst>
          </p:cNvPr>
          <p:cNvSpPr>
            <a:spLocks noGrp="1"/>
          </p:cNvSpPr>
          <p:nvPr>
            <p:ph type="title"/>
          </p:nvPr>
        </p:nvSpPr>
        <p:spPr/>
        <p:txBody>
          <a:bodyPr/>
          <a:lstStyle/>
          <a:p>
            <a:r>
              <a:rPr lang="fr-FR" dirty="0"/>
              <a:t>A Quick </a:t>
            </a:r>
            <a:r>
              <a:rPr lang="fr-FR" dirty="0" err="1"/>
              <a:t>history</a:t>
            </a:r>
            <a:r>
              <a:rPr lang="fr-FR" dirty="0"/>
              <a:t> of On-</a:t>
            </a:r>
            <a:r>
              <a:rPr lang="fr-FR" dirty="0" err="1"/>
              <a:t>board</a:t>
            </a:r>
            <a:r>
              <a:rPr lang="fr-FR" dirty="0"/>
              <a:t> computers (1/3)</a:t>
            </a:r>
          </a:p>
        </p:txBody>
      </p:sp>
      <p:sp>
        <p:nvSpPr>
          <p:cNvPr id="5" name="Espace réservé du numéro de diapositive 4">
            <a:extLst>
              <a:ext uri="{FF2B5EF4-FFF2-40B4-BE49-F238E27FC236}">
                <a16:creationId xmlns:a16="http://schemas.microsoft.com/office/drawing/2014/main" id="{20F0D25E-6B14-3F55-672D-3B09CD2175DA}"/>
              </a:ext>
            </a:extLst>
          </p:cNvPr>
          <p:cNvSpPr>
            <a:spLocks noGrp="1"/>
          </p:cNvSpPr>
          <p:nvPr>
            <p:ph type="sldNum" sz="quarter" idx="12"/>
          </p:nvPr>
        </p:nvSpPr>
        <p:spPr/>
        <p:txBody>
          <a:bodyPr/>
          <a:lstStyle/>
          <a:p>
            <a:fld id="{6E739F3C-2768-A14F-A11C-037BCBCB7D23}" type="slidenum">
              <a:rPr lang="fr-FR" smtClean="0"/>
              <a:pPr/>
              <a:t>7</a:t>
            </a:fld>
            <a:endParaRPr lang="fr-FR" dirty="0"/>
          </a:p>
        </p:txBody>
      </p:sp>
      <p:sp>
        <p:nvSpPr>
          <p:cNvPr id="4" name="Espace réservé du pied de page 3">
            <a:extLst>
              <a:ext uri="{FF2B5EF4-FFF2-40B4-BE49-F238E27FC236}">
                <a16:creationId xmlns:a16="http://schemas.microsoft.com/office/drawing/2014/main" id="{30A5423E-4438-356C-462B-36B1D27734A3}"/>
              </a:ext>
            </a:extLst>
          </p:cNvPr>
          <p:cNvSpPr>
            <a:spLocks noGrp="1"/>
          </p:cNvSpPr>
          <p:nvPr>
            <p:ph type="ftr" sz="quarter" idx="3"/>
          </p:nvPr>
        </p:nvSpPr>
        <p:spPr/>
        <p:txBody>
          <a:bodyPr/>
          <a:lstStyle/>
          <a:p>
            <a:pPr algn="r"/>
            <a:r>
              <a:rPr lang="en-US" dirty="0"/>
              <a:t>This document is the property of CNES. It cannot be used without their consent</a:t>
            </a:r>
            <a:endParaRPr lang="fr-FR" dirty="0"/>
          </a:p>
        </p:txBody>
      </p:sp>
      <p:sp>
        <p:nvSpPr>
          <p:cNvPr id="9" name="Espace réservé du texte 8">
            <a:extLst>
              <a:ext uri="{FF2B5EF4-FFF2-40B4-BE49-F238E27FC236}">
                <a16:creationId xmlns:a16="http://schemas.microsoft.com/office/drawing/2014/main" id="{1DE449FA-82C6-4509-5D77-DD8392998E8B}"/>
              </a:ext>
            </a:extLst>
          </p:cNvPr>
          <p:cNvSpPr>
            <a:spLocks noGrp="1"/>
          </p:cNvSpPr>
          <p:nvPr>
            <p:ph type="body" sz="quarter" idx="16"/>
          </p:nvPr>
        </p:nvSpPr>
        <p:spPr/>
        <p:txBody>
          <a:bodyPr/>
          <a:lstStyle/>
          <a:p>
            <a:r>
              <a:rPr lang="fr-FR" dirty="0"/>
              <a:t>01 - </a:t>
            </a:r>
            <a:r>
              <a:rPr lang="fr-FR" dirty="0" err="1"/>
              <a:t>Space-ificties</a:t>
            </a:r>
            <a:endParaRPr lang="fr-FR" dirty="0"/>
          </a:p>
          <a:p>
            <a:endParaRPr lang="fr-FR" dirty="0"/>
          </a:p>
        </p:txBody>
      </p:sp>
      <p:cxnSp>
        <p:nvCxnSpPr>
          <p:cNvPr id="30" name="Connecteur droit 29">
            <a:extLst>
              <a:ext uri="{FF2B5EF4-FFF2-40B4-BE49-F238E27FC236}">
                <a16:creationId xmlns:a16="http://schemas.microsoft.com/office/drawing/2014/main" id="{0DF7449F-C0BA-7C2B-A9C8-79D24225872F}"/>
              </a:ext>
            </a:extLst>
          </p:cNvPr>
          <p:cNvCxnSpPr>
            <a:cxnSpLocks/>
          </p:cNvCxnSpPr>
          <p:nvPr/>
        </p:nvCxnSpPr>
        <p:spPr>
          <a:xfrm>
            <a:off x="1298012" y="3844292"/>
            <a:ext cx="9595976" cy="1191"/>
          </a:xfrm>
          <a:prstGeom prst="line">
            <a:avLst/>
          </a:prstGeom>
          <a:noFill/>
          <a:ln w="9525" cap="flat" cmpd="sng" algn="ctr">
            <a:solidFill>
              <a:srgbClr val="FFFFFF">
                <a:lumMod val="65000"/>
              </a:srgbClr>
            </a:solidFill>
            <a:prstDash val="dash"/>
            <a:miter lim="800000"/>
            <a:tailEnd type="arrow"/>
          </a:ln>
          <a:effectLst/>
        </p:spPr>
      </p:cxnSp>
      <p:grpSp>
        <p:nvGrpSpPr>
          <p:cNvPr id="31" name="Groupe 30">
            <a:extLst>
              <a:ext uri="{FF2B5EF4-FFF2-40B4-BE49-F238E27FC236}">
                <a16:creationId xmlns:a16="http://schemas.microsoft.com/office/drawing/2014/main" id="{ED5CFFCD-0FA9-BB97-1457-55783EF52B22}"/>
              </a:ext>
            </a:extLst>
          </p:cNvPr>
          <p:cNvGrpSpPr/>
          <p:nvPr/>
        </p:nvGrpSpPr>
        <p:grpSpPr>
          <a:xfrm>
            <a:off x="2884483" y="3414368"/>
            <a:ext cx="1833392" cy="1987201"/>
            <a:chOff x="1739333" y="3442943"/>
            <a:chExt cx="1833392" cy="1987201"/>
          </a:xfrm>
        </p:grpSpPr>
        <p:cxnSp>
          <p:nvCxnSpPr>
            <p:cNvPr id="32" name="Connecteur droit 31">
              <a:extLst>
                <a:ext uri="{FF2B5EF4-FFF2-40B4-BE49-F238E27FC236}">
                  <a16:creationId xmlns:a16="http://schemas.microsoft.com/office/drawing/2014/main" id="{521EB1B2-3825-CB12-DB23-756E7342B71D}"/>
                </a:ext>
              </a:extLst>
            </p:cNvPr>
            <p:cNvCxnSpPr>
              <a:cxnSpLocks/>
            </p:cNvCxnSpPr>
            <p:nvPr/>
          </p:nvCxnSpPr>
          <p:spPr>
            <a:xfrm>
              <a:off x="2649360" y="3911167"/>
              <a:ext cx="0" cy="364955"/>
            </a:xfrm>
            <a:prstGeom prst="line">
              <a:avLst/>
            </a:prstGeom>
            <a:noFill/>
            <a:ln w="12700" cap="flat" cmpd="sng" algn="ctr">
              <a:solidFill>
                <a:srgbClr val="FFFFFF">
                  <a:lumMod val="65000"/>
                </a:srgbClr>
              </a:solidFill>
              <a:prstDash val="solid"/>
              <a:miter lim="800000"/>
            </a:ln>
            <a:effectLst/>
          </p:spPr>
        </p:cxnSp>
        <p:sp>
          <p:nvSpPr>
            <p:cNvPr id="33" name="Ellipse 32">
              <a:extLst>
                <a:ext uri="{FF2B5EF4-FFF2-40B4-BE49-F238E27FC236}">
                  <a16:creationId xmlns:a16="http://schemas.microsoft.com/office/drawing/2014/main" id="{5D4EBF74-8DC0-70E5-4D33-B46037A4EAA7}"/>
                </a:ext>
              </a:extLst>
            </p:cNvPr>
            <p:cNvSpPr/>
            <p:nvPr/>
          </p:nvSpPr>
          <p:spPr>
            <a:xfrm>
              <a:off x="2607606" y="3830017"/>
              <a:ext cx="88085" cy="88085"/>
            </a:xfrm>
            <a:prstGeom prst="ellipse">
              <a:avLst/>
            </a:prstGeom>
            <a:solidFill>
              <a:srgbClr val="00BDFF"/>
            </a:solidFill>
            <a:ln w="12700" cap="flat" cmpd="sng" algn="ctr">
              <a:noFill/>
              <a:prstDash val="solid"/>
              <a:miter lim="800000"/>
            </a:ln>
            <a:effectLst>
              <a:glow rad="172430">
                <a:srgbClr val="00BDFF">
                  <a:alpha val="17000"/>
                </a:srgbClr>
              </a:glow>
            </a:effectLst>
          </p:spPr>
          <p:txBody>
            <a:bodyPr rtlCol="0" anchor="ctr"/>
            <a:lstStyle/>
            <a:p>
              <a:pPr marL="0" marR="0" lvl="0" indent="0" algn="ctr" defTabSz="914250" eaLnBrk="1" fontAlgn="auto" latinLnBrk="0" hangingPunct="1">
                <a:lnSpc>
                  <a:spcPct val="100000"/>
                </a:lnSpc>
                <a:spcBef>
                  <a:spcPts val="0"/>
                </a:spcBef>
                <a:spcAft>
                  <a:spcPts val="0"/>
                </a:spcAft>
                <a:buClrTx/>
                <a:buSzTx/>
                <a:buFontTx/>
                <a:buNone/>
                <a:tabLst/>
                <a:defRPr/>
              </a:pPr>
              <a:endParaRPr kumimoji="0" lang="fr-FR" sz="767" b="0" i="0" u="none" strike="noStrike" kern="0" cap="none" spc="0" normalizeH="0" baseline="0" noProof="0">
                <a:ln>
                  <a:noFill/>
                </a:ln>
                <a:solidFill>
                  <a:srgbClr val="FFFFFF"/>
                </a:solidFill>
                <a:effectLst>
                  <a:glow rad="127000">
                    <a:srgbClr val="FFB63A"/>
                  </a:glow>
                </a:effectLst>
                <a:uLnTx/>
                <a:uFillTx/>
                <a:latin typeface="Calibri" panose="020F0502020204030204"/>
                <a:ea typeface="+mn-ea"/>
                <a:cs typeface="+mn-cs"/>
              </a:endParaRPr>
            </a:p>
          </p:txBody>
        </p:sp>
        <p:sp>
          <p:nvSpPr>
            <p:cNvPr id="34" name="ZoneTexte 33">
              <a:extLst>
                <a:ext uri="{FF2B5EF4-FFF2-40B4-BE49-F238E27FC236}">
                  <a16:creationId xmlns:a16="http://schemas.microsoft.com/office/drawing/2014/main" id="{396AB784-B1E9-1B2B-F2CE-50FD96EE2F19}"/>
                </a:ext>
              </a:extLst>
            </p:cNvPr>
            <p:cNvSpPr txBox="1"/>
            <p:nvPr/>
          </p:nvSpPr>
          <p:spPr>
            <a:xfrm>
              <a:off x="1896986" y="4313081"/>
              <a:ext cx="1518083" cy="307777"/>
            </a:xfrm>
            <a:prstGeom prst="rect">
              <a:avLst/>
            </a:prstGeom>
            <a:noFill/>
          </p:spPr>
          <p:txBody>
            <a:bodyPr wrap="square" rtlCol="0">
              <a:spAutoFit/>
            </a:bodyPr>
            <a:lstStyle/>
            <a:p>
              <a:pPr algn="ctr" defTabSz="914250" eaLnBrk="1" fontAlgn="auto" hangingPunct="1">
                <a:spcBef>
                  <a:spcPts val="0"/>
                </a:spcBef>
                <a:spcAft>
                  <a:spcPts val="0"/>
                </a:spcAft>
              </a:pPr>
              <a:r>
                <a:rPr lang="fr-FR" sz="1400" b="1" dirty="0">
                  <a:solidFill>
                    <a:schemeClr val="bg1"/>
                  </a:solidFill>
                  <a:latin typeface="CNES Sans" pitchFamily="2" charset="77"/>
                </a:rPr>
                <a:t>IMS T805E</a:t>
              </a:r>
            </a:p>
          </p:txBody>
        </p:sp>
        <p:sp>
          <p:nvSpPr>
            <p:cNvPr id="35" name="ZoneTexte 34">
              <a:extLst>
                <a:ext uri="{FF2B5EF4-FFF2-40B4-BE49-F238E27FC236}">
                  <a16:creationId xmlns:a16="http://schemas.microsoft.com/office/drawing/2014/main" id="{5F271B62-6EA7-F7BD-1574-73D1E4644E0B}"/>
                </a:ext>
              </a:extLst>
            </p:cNvPr>
            <p:cNvSpPr txBox="1"/>
            <p:nvPr/>
          </p:nvSpPr>
          <p:spPr>
            <a:xfrm>
              <a:off x="1739333" y="4653136"/>
              <a:ext cx="1833392" cy="777008"/>
            </a:xfrm>
            <a:prstGeom prst="rect">
              <a:avLst/>
            </a:prstGeom>
            <a:noFill/>
          </p:spPr>
          <p:txBody>
            <a:bodyPr wrap="square" rtlCol="0">
              <a:spAutoFit/>
            </a:bodyPr>
            <a:lstStyle/>
            <a:p>
              <a:pPr algn="ctr" defTabSz="914250" eaLnBrk="1" fontAlgn="auto" hangingPunct="1">
                <a:spcBef>
                  <a:spcPts val="0"/>
                </a:spcBef>
                <a:spcAft>
                  <a:spcPts val="0"/>
                </a:spcAft>
              </a:pPr>
              <a:r>
                <a:rPr lang="fr-FR" sz="1100" dirty="0">
                  <a:solidFill>
                    <a:schemeClr val="bg1"/>
                  </a:solidFill>
                  <a:latin typeface="CNES Sans Light" pitchFamily="2" charset="77"/>
                </a:rPr>
                <a:t>STM: 32 bits transputer ; </a:t>
              </a:r>
              <a:br>
                <a:rPr lang="fr-FR" sz="1100" dirty="0">
                  <a:solidFill>
                    <a:schemeClr val="bg1"/>
                  </a:solidFill>
                  <a:latin typeface="CNES Sans Light" pitchFamily="2" charset="77"/>
                </a:rPr>
              </a:br>
              <a:r>
                <a:rPr lang="fr-FR" sz="1100" dirty="0">
                  <a:solidFill>
                    <a:schemeClr val="bg1"/>
                  </a:solidFill>
                  <a:latin typeface="CNES Sans Light" pitchFamily="2" charset="77"/>
                </a:rPr>
                <a:t>2.2 MIPS* / 20 MHz</a:t>
              </a:r>
            </a:p>
            <a:p>
              <a:pPr algn="ctr" defTabSz="914250" eaLnBrk="1" fontAlgn="auto" hangingPunct="1">
                <a:spcBef>
                  <a:spcPts val="0"/>
                </a:spcBef>
                <a:spcAft>
                  <a:spcPts val="0"/>
                </a:spcAft>
              </a:pPr>
              <a:r>
                <a:rPr lang="fr-FR" sz="1049" dirty="0">
                  <a:solidFill>
                    <a:srgbClr val="000000"/>
                  </a:solidFill>
                  <a:latin typeface="CNES Sans Light" pitchFamily="2" charset="77"/>
                </a:rPr>
                <a:t> </a:t>
              </a:r>
            </a:p>
            <a:p>
              <a:pPr algn="ctr" defTabSz="914250" eaLnBrk="1" fontAlgn="auto" hangingPunct="1">
                <a:spcBef>
                  <a:spcPts val="0"/>
                </a:spcBef>
                <a:spcAft>
                  <a:spcPts val="0"/>
                </a:spcAft>
              </a:pPr>
              <a:r>
                <a:rPr lang="fr-FR" sz="1200" b="1" dirty="0">
                  <a:solidFill>
                    <a:srgbClr val="00BDFF"/>
                  </a:solidFill>
                  <a:latin typeface="CNES Sans" pitchFamily="2" charset="77"/>
                </a:rPr>
                <a:t>DEMETER, MYRIADE</a:t>
              </a:r>
            </a:p>
          </p:txBody>
        </p:sp>
        <p:sp>
          <p:nvSpPr>
            <p:cNvPr id="36" name="ZoneTexte 35">
              <a:extLst>
                <a:ext uri="{FF2B5EF4-FFF2-40B4-BE49-F238E27FC236}">
                  <a16:creationId xmlns:a16="http://schemas.microsoft.com/office/drawing/2014/main" id="{55A1EBAE-7D56-E3F5-DEBE-9C7EE993E3F8}"/>
                </a:ext>
              </a:extLst>
            </p:cNvPr>
            <p:cNvSpPr txBox="1"/>
            <p:nvPr/>
          </p:nvSpPr>
          <p:spPr>
            <a:xfrm>
              <a:off x="1896986" y="3442943"/>
              <a:ext cx="1518083" cy="307777"/>
            </a:xfrm>
            <a:prstGeom prst="rect">
              <a:avLst/>
            </a:prstGeom>
            <a:noFill/>
          </p:spPr>
          <p:txBody>
            <a:bodyPr wrap="square" rtlCol="0">
              <a:spAutoFit/>
            </a:bodyPr>
            <a:lstStyle/>
            <a:p>
              <a:pPr algn="ctr" defTabSz="914250" eaLnBrk="1" fontAlgn="auto" hangingPunct="1">
                <a:spcBef>
                  <a:spcPts val="0"/>
                </a:spcBef>
                <a:spcAft>
                  <a:spcPts val="0"/>
                </a:spcAft>
              </a:pPr>
              <a:r>
                <a:rPr lang="fr-FR" sz="1400" dirty="0">
                  <a:solidFill>
                    <a:srgbClr val="00BDFF"/>
                  </a:solidFill>
                  <a:latin typeface="CNES Poster" pitchFamily="2" charset="77"/>
                </a:rPr>
                <a:t>2004</a:t>
              </a:r>
            </a:p>
          </p:txBody>
        </p:sp>
      </p:grpSp>
      <p:grpSp>
        <p:nvGrpSpPr>
          <p:cNvPr id="37" name="Groupe 36">
            <a:extLst>
              <a:ext uri="{FF2B5EF4-FFF2-40B4-BE49-F238E27FC236}">
                <a16:creationId xmlns:a16="http://schemas.microsoft.com/office/drawing/2014/main" id="{14BD796E-3273-4546-5389-CEB9C0B950B8}"/>
              </a:ext>
            </a:extLst>
          </p:cNvPr>
          <p:cNvGrpSpPr/>
          <p:nvPr/>
        </p:nvGrpSpPr>
        <p:grpSpPr>
          <a:xfrm>
            <a:off x="5629622" y="3417771"/>
            <a:ext cx="2412744" cy="1986016"/>
            <a:chOff x="4484472" y="3446346"/>
            <a:chExt cx="2412744" cy="1986016"/>
          </a:xfrm>
        </p:grpSpPr>
        <p:cxnSp>
          <p:nvCxnSpPr>
            <p:cNvPr id="38" name="Connecteur droit 37">
              <a:extLst>
                <a:ext uri="{FF2B5EF4-FFF2-40B4-BE49-F238E27FC236}">
                  <a16:creationId xmlns:a16="http://schemas.microsoft.com/office/drawing/2014/main" id="{C3667697-2858-32BB-E9A0-BB3D33D5D9CD}"/>
                </a:ext>
              </a:extLst>
            </p:cNvPr>
            <p:cNvCxnSpPr>
              <a:cxnSpLocks/>
            </p:cNvCxnSpPr>
            <p:nvPr/>
          </p:nvCxnSpPr>
          <p:spPr>
            <a:xfrm>
              <a:off x="5690843" y="3911167"/>
              <a:ext cx="0" cy="364955"/>
            </a:xfrm>
            <a:prstGeom prst="line">
              <a:avLst/>
            </a:prstGeom>
            <a:noFill/>
            <a:ln w="12700" cap="flat" cmpd="sng" algn="ctr">
              <a:solidFill>
                <a:srgbClr val="FFFFFF">
                  <a:lumMod val="65000"/>
                </a:srgbClr>
              </a:solidFill>
              <a:prstDash val="solid"/>
              <a:miter lim="800000"/>
            </a:ln>
            <a:effectLst/>
          </p:spPr>
        </p:cxnSp>
        <p:sp>
          <p:nvSpPr>
            <p:cNvPr id="39" name="Ellipse 38">
              <a:extLst>
                <a:ext uri="{FF2B5EF4-FFF2-40B4-BE49-F238E27FC236}">
                  <a16:creationId xmlns:a16="http://schemas.microsoft.com/office/drawing/2014/main" id="{20BA328C-1BF5-3E40-A549-0FDC1C15C722}"/>
                </a:ext>
              </a:extLst>
            </p:cNvPr>
            <p:cNvSpPr/>
            <p:nvPr/>
          </p:nvSpPr>
          <p:spPr>
            <a:xfrm>
              <a:off x="5646801" y="3830017"/>
              <a:ext cx="88085" cy="88085"/>
            </a:xfrm>
            <a:prstGeom prst="ellipse">
              <a:avLst/>
            </a:prstGeom>
            <a:solidFill>
              <a:srgbClr val="B2F078"/>
            </a:solidFill>
            <a:ln w="12700" cap="flat" cmpd="sng" algn="ctr">
              <a:noFill/>
              <a:prstDash val="solid"/>
              <a:miter lim="800000"/>
            </a:ln>
            <a:effectLst>
              <a:glow rad="172430">
                <a:srgbClr val="B2F078">
                  <a:alpha val="17000"/>
                </a:srgbClr>
              </a:glow>
            </a:effectLst>
          </p:spPr>
          <p:txBody>
            <a:bodyPr rtlCol="0" anchor="ctr"/>
            <a:lstStyle/>
            <a:p>
              <a:pPr marL="0" marR="0" lvl="0" indent="0" algn="ctr" defTabSz="914250" eaLnBrk="1" fontAlgn="auto" latinLnBrk="0" hangingPunct="1">
                <a:lnSpc>
                  <a:spcPct val="100000"/>
                </a:lnSpc>
                <a:spcBef>
                  <a:spcPts val="0"/>
                </a:spcBef>
                <a:spcAft>
                  <a:spcPts val="0"/>
                </a:spcAft>
                <a:buClrTx/>
                <a:buSzTx/>
                <a:buFontTx/>
                <a:buNone/>
                <a:tabLst/>
                <a:defRPr/>
              </a:pPr>
              <a:endParaRPr kumimoji="0" lang="fr-FR" sz="767" b="0" i="0" u="none" strike="noStrike" kern="0" cap="none" spc="0" normalizeH="0" baseline="0" noProof="0">
                <a:ln>
                  <a:noFill/>
                </a:ln>
                <a:solidFill>
                  <a:srgbClr val="FFFFFF"/>
                </a:solidFill>
                <a:effectLst>
                  <a:glow rad="127000">
                    <a:srgbClr val="FFB63A"/>
                  </a:glow>
                </a:effectLst>
                <a:uLnTx/>
                <a:uFillTx/>
                <a:latin typeface="Calibri" panose="020F0502020204030204"/>
                <a:ea typeface="+mn-ea"/>
                <a:cs typeface="+mn-cs"/>
              </a:endParaRPr>
            </a:p>
          </p:txBody>
        </p:sp>
        <p:sp>
          <p:nvSpPr>
            <p:cNvPr id="40" name="ZoneTexte 39">
              <a:extLst>
                <a:ext uri="{FF2B5EF4-FFF2-40B4-BE49-F238E27FC236}">
                  <a16:creationId xmlns:a16="http://schemas.microsoft.com/office/drawing/2014/main" id="{43AC2F7B-EECE-D808-026C-C6C433EB9E3B}"/>
                </a:ext>
              </a:extLst>
            </p:cNvPr>
            <p:cNvSpPr txBox="1"/>
            <p:nvPr/>
          </p:nvSpPr>
          <p:spPr>
            <a:xfrm>
              <a:off x="4844511" y="4313081"/>
              <a:ext cx="1692666" cy="307777"/>
            </a:xfrm>
            <a:prstGeom prst="rect">
              <a:avLst/>
            </a:prstGeom>
            <a:noFill/>
          </p:spPr>
          <p:txBody>
            <a:bodyPr wrap="square" rtlCol="0">
              <a:spAutoFit/>
            </a:bodyPr>
            <a:lstStyle/>
            <a:p>
              <a:pPr algn="ctr" defTabSz="914250" eaLnBrk="1" fontAlgn="auto" hangingPunct="1">
                <a:spcBef>
                  <a:spcPts val="0"/>
                </a:spcBef>
                <a:spcAft>
                  <a:spcPts val="0"/>
                </a:spcAft>
              </a:pPr>
              <a:r>
                <a:rPr lang="fr-FR" sz="1400" b="1" dirty="0">
                  <a:solidFill>
                    <a:schemeClr val="bg1"/>
                  </a:solidFill>
                  <a:latin typeface="CNES Sans" pitchFamily="2" charset="77"/>
                  <a:ea typeface="+mn-ea"/>
                </a:rPr>
                <a:t>LEON3FT, GR712RC</a:t>
              </a:r>
            </a:p>
          </p:txBody>
        </p:sp>
        <p:sp>
          <p:nvSpPr>
            <p:cNvPr id="41" name="ZoneTexte 40">
              <a:extLst>
                <a:ext uri="{FF2B5EF4-FFF2-40B4-BE49-F238E27FC236}">
                  <a16:creationId xmlns:a16="http://schemas.microsoft.com/office/drawing/2014/main" id="{522F28D5-750F-1979-DC6D-2330425CBF26}"/>
                </a:ext>
              </a:extLst>
            </p:cNvPr>
            <p:cNvSpPr txBox="1"/>
            <p:nvPr/>
          </p:nvSpPr>
          <p:spPr>
            <a:xfrm>
              <a:off x="4484472" y="4655354"/>
              <a:ext cx="2412744" cy="777008"/>
            </a:xfrm>
            <a:prstGeom prst="rect">
              <a:avLst/>
            </a:prstGeom>
            <a:noFill/>
          </p:spPr>
          <p:txBody>
            <a:bodyPr wrap="square" rtlCol="0">
              <a:spAutoFit/>
            </a:bodyPr>
            <a:lstStyle/>
            <a:p>
              <a:pPr algn="ctr" defTabSz="914250" eaLnBrk="1" fontAlgn="auto" hangingPunct="1">
                <a:spcBef>
                  <a:spcPts val="0"/>
                </a:spcBef>
                <a:spcAft>
                  <a:spcPts val="0"/>
                </a:spcAft>
              </a:pPr>
              <a:r>
                <a:rPr lang="fr-FR" sz="1100" dirty="0" err="1">
                  <a:solidFill>
                    <a:schemeClr val="bg1"/>
                  </a:solidFill>
                  <a:latin typeface="CNES Sans Light" pitchFamily="2" charset="77"/>
                  <a:ea typeface="+mn-ea"/>
                </a:rPr>
                <a:t>Gaisler</a:t>
              </a:r>
              <a:r>
                <a:rPr lang="fr-FR" sz="1100" dirty="0">
                  <a:solidFill>
                    <a:schemeClr val="bg1"/>
                  </a:solidFill>
                  <a:latin typeface="CNES Sans Light" pitchFamily="2" charset="77"/>
                  <a:ea typeface="+mn-ea"/>
                </a:rPr>
                <a:t>: 32 bits ; </a:t>
              </a:r>
              <a:br>
                <a:rPr lang="fr-FR" sz="1100" dirty="0">
                  <a:solidFill>
                    <a:schemeClr val="bg1"/>
                  </a:solidFill>
                  <a:latin typeface="CNES Sans Light" pitchFamily="2" charset="77"/>
                  <a:ea typeface="+mn-ea"/>
                </a:rPr>
              </a:br>
              <a:r>
                <a:rPr lang="fr-FR" sz="1100" dirty="0">
                  <a:solidFill>
                    <a:schemeClr val="bg1"/>
                  </a:solidFill>
                  <a:latin typeface="CNES Sans Light" pitchFamily="2" charset="77"/>
                  <a:ea typeface="+mn-ea"/>
                </a:rPr>
                <a:t>80 MIPS* / 100 MHz ; SPARC V8 ; 2 </a:t>
              </a:r>
              <a:r>
                <a:rPr lang="fr-FR" sz="1100" dirty="0" err="1">
                  <a:solidFill>
                    <a:schemeClr val="bg1"/>
                  </a:solidFill>
                  <a:latin typeface="CNES Sans Light" pitchFamily="2" charset="77"/>
                  <a:ea typeface="+mn-ea"/>
                </a:rPr>
                <a:t>cores</a:t>
              </a:r>
              <a:endParaRPr lang="fr-FR" sz="1100" dirty="0">
                <a:solidFill>
                  <a:schemeClr val="bg1"/>
                </a:solidFill>
                <a:latin typeface="CNES Sans Light" pitchFamily="2" charset="77"/>
                <a:ea typeface="+mn-ea"/>
              </a:endParaRPr>
            </a:p>
            <a:p>
              <a:pPr algn="ctr" defTabSz="914250" eaLnBrk="1" fontAlgn="auto" hangingPunct="1">
                <a:spcBef>
                  <a:spcPts val="0"/>
                </a:spcBef>
                <a:spcAft>
                  <a:spcPts val="0"/>
                </a:spcAft>
              </a:pPr>
              <a:endParaRPr lang="fr-FR" sz="1049" dirty="0">
                <a:solidFill>
                  <a:schemeClr val="bg1"/>
                </a:solidFill>
                <a:latin typeface="CNES Sans Light" pitchFamily="2" charset="77"/>
                <a:ea typeface="+mn-ea"/>
              </a:endParaRPr>
            </a:p>
            <a:p>
              <a:pPr algn="ctr" defTabSz="914250" eaLnBrk="1" fontAlgn="auto" hangingPunct="1">
                <a:spcBef>
                  <a:spcPts val="0"/>
                </a:spcBef>
                <a:spcAft>
                  <a:spcPts val="0"/>
                </a:spcAft>
              </a:pPr>
              <a:r>
                <a:rPr lang="fr-FR" sz="1200" b="1" dirty="0">
                  <a:solidFill>
                    <a:srgbClr val="B2F078"/>
                  </a:solidFill>
                  <a:latin typeface="CNES Sans" pitchFamily="2" charset="77"/>
                  <a:ea typeface="+mn-ea"/>
                </a:rPr>
                <a:t>SCOC3 (SPOT 6)</a:t>
              </a:r>
            </a:p>
          </p:txBody>
        </p:sp>
        <p:sp>
          <p:nvSpPr>
            <p:cNvPr id="42" name="ZoneTexte 41">
              <a:extLst>
                <a:ext uri="{FF2B5EF4-FFF2-40B4-BE49-F238E27FC236}">
                  <a16:creationId xmlns:a16="http://schemas.microsoft.com/office/drawing/2014/main" id="{8CDE0D63-B977-DE38-A66B-96E43659DC5D}"/>
                </a:ext>
              </a:extLst>
            </p:cNvPr>
            <p:cNvSpPr txBox="1"/>
            <p:nvPr/>
          </p:nvSpPr>
          <p:spPr>
            <a:xfrm>
              <a:off x="4931802" y="3446346"/>
              <a:ext cx="1518083" cy="307777"/>
            </a:xfrm>
            <a:prstGeom prst="rect">
              <a:avLst/>
            </a:prstGeom>
            <a:noFill/>
          </p:spPr>
          <p:txBody>
            <a:bodyPr wrap="square" rtlCol="0">
              <a:spAutoFit/>
            </a:bodyPr>
            <a:lstStyle/>
            <a:p>
              <a:pPr algn="ctr" defTabSz="914250" eaLnBrk="1" fontAlgn="auto" hangingPunct="1">
                <a:spcBef>
                  <a:spcPts val="0"/>
                </a:spcBef>
                <a:spcAft>
                  <a:spcPts val="0"/>
                </a:spcAft>
              </a:pPr>
              <a:r>
                <a:rPr lang="fr-FR" sz="1400" dirty="0">
                  <a:solidFill>
                    <a:srgbClr val="B2F078"/>
                  </a:solidFill>
                  <a:latin typeface="CNES Poster" pitchFamily="2" charset="77"/>
                  <a:ea typeface="+mn-ea"/>
                </a:rPr>
                <a:t>2010</a:t>
              </a:r>
            </a:p>
          </p:txBody>
        </p:sp>
      </p:grpSp>
      <p:grpSp>
        <p:nvGrpSpPr>
          <p:cNvPr id="43" name="Groupe 42">
            <a:extLst>
              <a:ext uri="{FF2B5EF4-FFF2-40B4-BE49-F238E27FC236}">
                <a16:creationId xmlns:a16="http://schemas.microsoft.com/office/drawing/2014/main" id="{D8D3A9CF-FE83-D9D6-9986-19307D3FF3AA}"/>
              </a:ext>
            </a:extLst>
          </p:cNvPr>
          <p:cNvGrpSpPr/>
          <p:nvPr/>
        </p:nvGrpSpPr>
        <p:grpSpPr>
          <a:xfrm>
            <a:off x="8737488" y="3417771"/>
            <a:ext cx="2473651" cy="2358918"/>
            <a:chOff x="7592338" y="3446346"/>
            <a:chExt cx="2473651" cy="2358918"/>
          </a:xfrm>
        </p:grpSpPr>
        <p:cxnSp>
          <p:nvCxnSpPr>
            <p:cNvPr id="44" name="Connecteur droit 43">
              <a:extLst>
                <a:ext uri="{FF2B5EF4-FFF2-40B4-BE49-F238E27FC236}">
                  <a16:creationId xmlns:a16="http://schemas.microsoft.com/office/drawing/2014/main" id="{E04A706A-13C0-07FF-3E63-433D72048453}"/>
                </a:ext>
              </a:extLst>
            </p:cNvPr>
            <p:cNvCxnSpPr>
              <a:cxnSpLocks/>
            </p:cNvCxnSpPr>
            <p:nvPr/>
          </p:nvCxnSpPr>
          <p:spPr>
            <a:xfrm>
              <a:off x="8829163" y="3911166"/>
              <a:ext cx="0" cy="364955"/>
            </a:xfrm>
            <a:prstGeom prst="line">
              <a:avLst/>
            </a:prstGeom>
            <a:noFill/>
            <a:ln w="12700" cap="flat" cmpd="sng" algn="ctr">
              <a:solidFill>
                <a:srgbClr val="FFFFFF">
                  <a:lumMod val="65000"/>
                </a:srgbClr>
              </a:solidFill>
              <a:prstDash val="solid"/>
              <a:miter lim="800000"/>
            </a:ln>
            <a:effectLst/>
          </p:spPr>
        </p:cxnSp>
        <p:sp>
          <p:nvSpPr>
            <p:cNvPr id="45" name="Ellipse 44">
              <a:extLst>
                <a:ext uri="{FF2B5EF4-FFF2-40B4-BE49-F238E27FC236}">
                  <a16:creationId xmlns:a16="http://schemas.microsoft.com/office/drawing/2014/main" id="{1AA2ACFC-1D9E-F031-81F4-B1477C07B5F1}"/>
                </a:ext>
              </a:extLst>
            </p:cNvPr>
            <p:cNvSpPr/>
            <p:nvPr/>
          </p:nvSpPr>
          <p:spPr>
            <a:xfrm>
              <a:off x="8785121" y="3830016"/>
              <a:ext cx="88085" cy="88085"/>
            </a:xfrm>
            <a:prstGeom prst="ellipse">
              <a:avLst/>
            </a:prstGeom>
            <a:solidFill>
              <a:srgbClr val="FFB63A"/>
            </a:solidFill>
            <a:ln w="12700" cap="flat" cmpd="sng" algn="ctr">
              <a:noFill/>
              <a:prstDash val="solid"/>
              <a:miter lim="800000"/>
            </a:ln>
            <a:effectLst>
              <a:glow rad="172430">
                <a:srgbClr val="FFB63A">
                  <a:alpha val="17000"/>
                </a:srgbClr>
              </a:glow>
            </a:effectLst>
          </p:spPr>
          <p:txBody>
            <a:bodyPr rtlCol="0" anchor="ctr"/>
            <a:lstStyle/>
            <a:p>
              <a:pPr algn="ctr" defTabSz="914250" eaLnBrk="1" fontAlgn="auto" hangingPunct="1">
                <a:spcBef>
                  <a:spcPts val="0"/>
                </a:spcBef>
                <a:spcAft>
                  <a:spcPts val="0"/>
                </a:spcAft>
              </a:pPr>
              <a:endParaRPr lang="fr-FR" sz="767" kern="0">
                <a:solidFill>
                  <a:srgbClr val="FFFFFF"/>
                </a:solidFill>
                <a:effectLst>
                  <a:glow rad="127000">
                    <a:srgbClr val="FFB63A"/>
                  </a:glow>
                </a:effectLst>
                <a:latin typeface="Calibri" panose="020F0502020204030204"/>
                <a:ea typeface="+mn-ea"/>
              </a:endParaRPr>
            </a:p>
          </p:txBody>
        </p:sp>
        <p:sp>
          <p:nvSpPr>
            <p:cNvPr id="46" name="ZoneTexte 45">
              <a:extLst>
                <a:ext uri="{FF2B5EF4-FFF2-40B4-BE49-F238E27FC236}">
                  <a16:creationId xmlns:a16="http://schemas.microsoft.com/office/drawing/2014/main" id="{5D2DA6C3-6815-D81D-5798-9B76645B16F4}"/>
                </a:ext>
              </a:extLst>
            </p:cNvPr>
            <p:cNvSpPr txBox="1"/>
            <p:nvPr/>
          </p:nvSpPr>
          <p:spPr>
            <a:xfrm>
              <a:off x="7752328" y="4313081"/>
              <a:ext cx="2153672" cy="1169551"/>
            </a:xfrm>
            <a:prstGeom prst="rect">
              <a:avLst/>
            </a:prstGeom>
            <a:noFill/>
          </p:spPr>
          <p:txBody>
            <a:bodyPr wrap="square" rtlCol="0">
              <a:spAutoFit/>
            </a:bodyPr>
            <a:lstStyle/>
            <a:p>
              <a:pPr algn="ctr" defTabSz="914250" eaLnBrk="1" fontAlgn="auto" hangingPunct="1">
                <a:spcBef>
                  <a:spcPts val="0"/>
                </a:spcBef>
                <a:spcAft>
                  <a:spcPts val="0"/>
                </a:spcAft>
              </a:pPr>
              <a:r>
                <a:rPr lang="fr-FR" sz="1400" b="1" dirty="0">
                  <a:solidFill>
                    <a:schemeClr val="bg1"/>
                  </a:solidFill>
                  <a:latin typeface="CNES Sans" pitchFamily="2" charset="77"/>
                  <a:ea typeface="+mn-ea"/>
                </a:rPr>
                <a:t>LEON5</a:t>
              </a:r>
            </a:p>
            <a:p>
              <a:pPr algn="ctr" defTabSz="914250" eaLnBrk="1" fontAlgn="auto" hangingPunct="1">
                <a:spcBef>
                  <a:spcPts val="0"/>
                </a:spcBef>
                <a:spcAft>
                  <a:spcPts val="0"/>
                </a:spcAft>
              </a:pPr>
              <a:r>
                <a:rPr lang="fr-FR" sz="1400" b="1" dirty="0">
                  <a:solidFill>
                    <a:schemeClr val="bg1"/>
                  </a:solidFill>
                  <a:latin typeface="CNES Sans" pitchFamily="2" charset="77"/>
                  <a:ea typeface="+mn-ea"/>
                </a:rPr>
                <a:t>NOEL5</a:t>
              </a:r>
            </a:p>
            <a:p>
              <a:pPr algn="ctr" defTabSz="914250" eaLnBrk="1" fontAlgn="auto" hangingPunct="1">
                <a:spcBef>
                  <a:spcPts val="0"/>
                </a:spcBef>
                <a:spcAft>
                  <a:spcPts val="0"/>
                </a:spcAft>
              </a:pPr>
              <a:r>
                <a:rPr lang="fr-FR" sz="1400" b="1" dirty="0">
                  <a:solidFill>
                    <a:schemeClr val="bg1"/>
                  </a:solidFill>
                  <a:latin typeface="CNES Sans" pitchFamily="2" charset="77"/>
                  <a:ea typeface="+mn-ea"/>
                </a:rPr>
                <a:t>RISC-V</a:t>
              </a:r>
            </a:p>
            <a:p>
              <a:pPr algn="ctr" defTabSz="914250" eaLnBrk="1" fontAlgn="auto" hangingPunct="1">
                <a:spcBef>
                  <a:spcPts val="0"/>
                </a:spcBef>
                <a:spcAft>
                  <a:spcPts val="0"/>
                </a:spcAft>
              </a:pPr>
              <a:r>
                <a:rPr lang="fr-FR" sz="1400" b="1" dirty="0">
                  <a:solidFill>
                    <a:schemeClr val="bg1"/>
                  </a:solidFill>
                  <a:latin typeface="CNES Sans" pitchFamily="2" charset="77"/>
                  <a:ea typeface="+mn-ea"/>
                </a:rPr>
                <a:t>NG-Ultra (NX) </a:t>
              </a:r>
              <a:br>
                <a:rPr lang="fr-FR" sz="1400" b="1" dirty="0">
                  <a:solidFill>
                    <a:schemeClr val="bg1"/>
                  </a:solidFill>
                  <a:latin typeface="CNES Sans" pitchFamily="2" charset="77"/>
                  <a:ea typeface="+mn-ea"/>
                </a:rPr>
              </a:br>
              <a:r>
                <a:rPr lang="fr-FR" sz="1400" b="1" dirty="0">
                  <a:solidFill>
                    <a:schemeClr val="bg1"/>
                  </a:solidFill>
                  <a:latin typeface="CNES Sans" pitchFamily="2" charset="77"/>
                  <a:ea typeface="+mn-ea"/>
                </a:rPr>
                <a:t>VERSAL (</a:t>
              </a:r>
              <a:r>
                <a:rPr lang="fr-FR" sz="1400" b="1" dirty="0" err="1">
                  <a:solidFill>
                    <a:schemeClr val="bg1"/>
                  </a:solidFill>
                  <a:latin typeface="CNES Sans" pitchFamily="2" charset="77"/>
                  <a:ea typeface="+mn-ea"/>
                </a:rPr>
                <a:t>Xilinx</a:t>
              </a:r>
              <a:r>
                <a:rPr lang="fr-FR" sz="1400" b="1" dirty="0">
                  <a:solidFill>
                    <a:schemeClr val="bg1"/>
                  </a:solidFill>
                  <a:latin typeface="CNES Sans" pitchFamily="2" charset="77"/>
                  <a:ea typeface="+mn-ea"/>
                </a:rPr>
                <a:t>)</a:t>
              </a:r>
            </a:p>
          </p:txBody>
        </p:sp>
        <p:sp>
          <p:nvSpPr>
            <p:cNvPr id="47" name="ZoneTexte 46">
              <a:extLst>
                <a:ext uri="{FF2B5EF4-FFF2-40B4-BE49-F238E27FC236}">
                  <a16:creationId xmlns:a16="http://schemas.microsoft.com/office/drawing/2014/main" id="{4762EC84-F3E8-3D45-FF82-8F1108E03A87}"/>
                </a:ext>
              </a:extLst>
            </p:cNvPr>
            <p:cNvSpPr txBox="1"/>
            <p:nvPr/>
          </p:nvSpPr>
          <p:spPr>
            <a:xfrm>
              <a:off x="7592338" y="5528265"/>
              <a:ext cx="2473651" cy="276999"/>
            </a:xfrm>
            <a:prstGeom prst="rect">
              <a:avLst/>
            </a:prstGeom>
            <a:noFill/>
          </p:spPr>
          <p:txBody>
            <a:bodyPr wrap="square" rtlCol="0">
              <a:spAutoFit/>
            </a:bodyPr>
            <a:lstStyle/>
            <a:p>
              <a:pPr algn="ctr" defTabSz="914250" eaLnBrk="1" fontAlgn="auto" hangingPunct="1">
                <a:spcBef>
                  <a:spcPts val="0"/>
                </a:spcBef>
                <a:spcAft>
                  <a:spcPts val="0"/>
                </a:spcAft>
              </a:pPr>
              <a:r>
                <a:rPr lang="fr-FR" sz="1200" dirty="0">
                  <a:solidFill>
                    <a:schemeClr val="bg1"/>
                  </a:solidFill>
                  <a:latin typeface="CNES Sans Light" pitchFamily="2" charset="77"/>
                  <a:ea typeface="+mn-ea"/>
                </a:rPr>
                <a:t>FUTURE SPACE MISSIONS</a:t>
              </a:r>
            </a:p>
          </p:txBody>
        </p:sp>
        <p:sp>
          <p:nvSpPr>
            <p:cNvPr id="48" name="ZoneTexte 47">
              <a:extLst>
                <a:ext uri="{FF2B5EF4-FFF2-40B4-BE49-F238E27FC236}">
                  <a16:creationId xmlns:a16="http://schemas.microsoft.com/office/drawing/2014/main" id="{D62C97ED-A44A-55BE-B824-E804C3537BAA}"/>
                </a:ext>
              </a:extLst>
            </p:cNvPr>
            <p:cNvSpPr txBox="1"/>
            <p:nvPr/>
          </p:nvSpPr>
          <p:spPr>
            <a:xfrm>
              <a:off x="8070122" y="3446346"/>
              <a:ext cx="1518083" cy="307777"/>
            </a:xfrm>
            <a:prstGeom prst="rect">
              <a:avLst/>
            </a:prstGeom>
            <a:noFill/>
          </p:spPr>
          <p:txBody>
            <a:bodyPr wrap="square" rtlCol="0">
              <a:spAutoFit/>
            </a:bodyPr>
            <a:lstStyle/>
            <a:p>
              <a:pPr algn="ctr" defTabSz="914250" eaLnBrk="1" fontAlgn="auto" hangingPunct="1">
                <a:spcBef>
                  <a:spcPts val="0"/>
                </a:spcBef>
                <a:spcAft>
                  <a:spcPts val="0"/>
                </a:spcAft>
              </a:pPr>
              <a:r>
                <a:rPr lang="fr-FR" sz="1400" dirty="0">
                  <a:solidFill>
                    <a:srgbClr val="FFB63A"/>
                  </a:solidFill>
                  <a:latin typeface="CNES Poster" pitchFamily="2" charset="77"/>
                  <a:ea typeface="+mn-ea"/>
                </a:rPr>
                <a:t>2025+</a:t>
              </a:r>
            </a:p>
          </p:txBody>
        </p:sp>
      </p:grpSp>
      <p:grpSp>
        <p:nvGrpSpPr>
          <p:cNvPr id="49" name="Groupe 48">
            <a:extLst>
              <a:ext uri="{FF2B5EF4-FFF2-40B4-BE49-F238E27FC236}">
                <a16:creationId xmlns:a16="http://schemas.microsoft.com/office/drawing/2014/main" id="{AD579B41-1CA3-6DDF-2574-27A04F30DED0}"/>
              </a:ext>
            </a:extLst>
          </p:cNvPr>
          <p:cNvGrpSpPr/>
          <p:nvPr/>
        </p:nvGrpSpPr>
        <p:grpSpPr>
          <a:xfrm>
            <a:off x="1244650" y="2300560"/>
            <a:ext cx="1903768" cy="1977904"/>
            <a:chOff x="99500" y="2329135"/>
            <a:chExt cx="1903768" cy="1977904"/>
          </a:xfrm>
        </p:grpSpPr>
        <p:cxnSp>
          <p:nvCxnSpPr>
            <p:cNvPr id="50" name="Connecteur droit 49">
              <a:extLst>
                <a:ext uri="{FF2B5EF4-FFF2-40B4-BE49-F238E27FC236}">
                  <a16:creationId xmlns:a16="http://schemas.microsoft.com/office/drawing/2014/main" id="{4AC02061-E409-A4EC-F989-02285283688E}"/>
                </a:ext>
              </a:extLst>
            </p:cNvPr>
            <p:cNvCxnSpPr>
              <a:cxnSpLocks/>
            </p:cNvCxnSpPr>
            <p:nvPr/>
          </p:nvCxnSpPr>
          <p:spPr>
            <a:xfrm>
              <a:off x="1051377" y="3465064"/>
              <a:ext cx="0" cy="364955"/>
            </a:xfrm>
            <a:prstGeom prst="line">
              <a:avLst/>
            </a:prstGeom>
            <a:noFill/>
            <a:ln w="12700" cap="flat" cmpd="sng" algn="ctr">
              <a:solidFill>
                <a:srgbClr val="FFFFFF">
                  <a:lumMod val="65000"/>
                </a:srgbClr>
              </a:solidFill>
              <a:prstDash val="solid"/>
              <a:miter lim="800000"/>
            </a:ln>
            <a:effectLst/>
          </p:spPr>
        </p:cxnSp>
        <p:sp>
          <p:nvSpPr>
            <p:cNvPr id="51" name="Ellipse 50">
              <a:extLst>
                <a:ext uri="{FF2B5EF4-FFF2-40B4-BE49-F238E27FC236}">
                  <a16:creationId xmlns:a16="http://schemas.microsoft.com/office/drawing/2014/main" id="{806D878B-D6BD-9625-6DB1-7D3D27EA6088}"/>
                </a:ext>
              </a:extLst>
            </p:cNvPr>
            <p:cNvSpPr/>
            <p:nvPr/>
          </p:nvSpPr>
          <p:spPr>
            <a:xfrm>
              <a:off x="1011444" y="3830017"/>
              <a:ext cx="88085" cy="88085"/>
            </a:xfrm>
            <a:prstGeom prst="ellipse">
              <a:avLst/>
            </a:prstGeom>
            <a:solidFill>
              <a:srgbClr val="F22E52"/>
            </a:solidFill>
            <a:ln w="12700" cap="flat" cmpd="sng" algn="ctr">
              <a:noFill/>
              <a:prstDash val="solid"/>
              <a:miter lim="800000"/>
            </a:ln>
            <a:effectLst>
              <a:glow rad="172430">
                <a:schemeClr val="accent6">
                  <a:alpha val="17000"/>
                </a:schemeClr>
              </a:glow>
            </a:effectLst>
          </p:spPr>
          <p:txBody>
            <a:bodyPr rtlCol="0" anchor="ctr"/>
            <a:lstStyle/>
            <a:p>
              <a:pPr marL="0" marR="0" lvl="0" indent="0" algn="ctr" defTabSz="914250" eaLnBrk="1" fontAlgn="auto" latinLnBrk="0" hangingPunct="1">
                <a:lnSpc>
                  <a:spcPct val="100000"/>
                </a:lnSpc>
                <a:spcBef>
                  <a:spcPts val="0"/>
                </a:spcBef>
                <a:spcAft>
                  <a:spcPts val="0"/>
                </a:spcAft>
                <a:buClrTx/>
                <a:buSzTx/>
                <a:buFontTx/>
                <a:buNone/>
                <a:tabLst/>
                <a:defRPr/>
              </a:pPr>
              <a:endParaRPr kumimoji="0" lang="fr-FR" sz="767" b="0" i="0" u="none" strike="noStrike" kern="0" cap="none" spc="0" normalizeH="0" baseline="0" noProof="0">
                <a:ln>
                  <a:noFill/>
                </a:ln>
                <a:solidFill>
                  <a:srgbClr val="FFFFFF"/>
                </a:solidFill>
                <a:effectLst>
                  <a:glow rad="127000">
                    <a:srgbClr val="FFB63A"/>
                  </a:glow>
                </a:effectLst>
                <a:uLnTx/>
                <a:uFillTx/>
                <a:latin typeface="Calibri" panose="020F0502020204030204"/>
                <a:ea typeface="+mn-ea"/>
                <a:cs typeface="+mn-cs"/>
              </a:endParaRPr>
            </a:p>
          </p:txBody>
        </p:sp>
        <p:sp>
          <p:nvSpPr>
            <p:cNvPr id="52" name="ZoneTexte 51">
              <a:extLst>
                <a:ext uri="{FF2B5EF4-FFF2-40B4-BE49-F238E27FC236}">
                  <a16:creationId xmlns:a16="http://schemas.microsoft.com/office/drawing/2014/main" id="{CC1A7CCE-7AC3-7EB8-925E-244FA2DE106C}"/>
                </a:ext>
              </a:extLst>
            </p:cNvPr>
            <p:cNvSpPr txBox="1"/>
            <p:nvPr/>
          </p:nvSpPr>
          <p:spPr>
            <a:xfrm>
              <a:off x="292344" y="2329135"/>
              <a:ext cx="1518083" cy="307777"/>
            </a:xfrm>
            <a:prstGeom prst="rect">
              <a:avLst/>
            </a:prstGeom>
            <a:noFill/>
          </p:spPr>
          <p:txBody>
            <a:bodyPr wrap="square" rtlCol="0">
              <a:spAutoFit/>
            </a:bodyPr>
            <a:lstStyle/>
            <a:p>
              <a:pPr algn="ctr" defTabSz="914250" eaLnBrk="1" fontAlgn="auto" hangingPunct="1">
                <a:spcBef>
                  <a:spcPts val="0"/>
                </a:spcBef>
                <a:spcAft>
                  <a:spcPts val="0"/>
                </a:spcAft>
              </a:pPr>
              <a:r>
                <a:rPr lang="fr-FR" sz="1400" b="1" dirty="0">
                  <a:solidFill>
                    <a:schemeClr val="bg1"/>
                  </a:solidFill>
                  <a:latin typeface="CNES Sans" pitchFamily="2" charset="77"/>
                  <a:ea typeface="+mn-ea"/>
                </a:rPr>
                <a:t>ERC32</a:t>
              </a:r>
            </a:p>
          </p:txBody>
        </p:sp>
        <p:sp>
          <p:nvSpPr>
            <p:cNvPr id="53" name="ZoneTexte 52">
              <a:extLst>
                <a:ext uri="{FF2B5EF4-FFF2-40B4-BE49-F238E27FC236}">
                  <a16:creationId xmlns:a16="http://schemas.microsoft.com/office/drawing/2014/main" id="{DF2ACBE0-787D-DE5D-5482-B444E858DA73}"/>
                </a:ext>
              </a:extLst>
            </p:cNvPr>
            <p:cNvSpPr txBox="1"/>
            <p:nvPr/>
          </p:nvSpPr>
          <p:spPr>
            <a:xfrm>
              <a:off x="99500" y="2637944"/>
              <a:ext cx="1903768" cy="777008"/>
            </a:xfrm>
            <a:prstGeom prst="rect">
              <a:avLst/>
            </a:prstGeom>
            <a:noFill/>
          </p:spPr>
          <p:txBody>
            <a:bodyPr wrap="square" rtlCol="0">
              <a:spAutoFit/>
            </a:bodyPr>
            <a:lstStyle/>
            <a:p>
              <a:pPr algn="ctr" defTabSz="914250" eaLnBrk="1" fontAlgn="auto" hangingPunct="1">
                <a:spcBef>
                  <a:spcPts val="0"/>
                </a:spcBef>
                <a:spcAft>
                  <a:spcPts val="0"/>
                </a:spcAft>
              </a:pPr>
              <a:r>
                <a:rPr lang="fr-FR" sz="1100" dirty="0" err="1">
                  <a:solidFill>
                    <a:schemeClr val="bg1"/>
                  </a:solidFill>
                  <a:latin typeface="CNES Sans Light" pitchFamily="2" charset="77"/>
                  <a:ea typeface="+mn-ea"/>
                </a:rPr>
                <a:t>Temic</a:t>
              </a:r>
              <a:r>
                <a:rPr lang="fr-FR" sz="1100" dirty="0">
                  <a:solidFill>
                    <a:schemeClr val="bg1"/>
                  </a:solidFill>
                  <a:latin typeface="CNES Sans Light" pitchFamily="2" charset="77"/>
                  <a:ea typeface="+mn-ea"/>
                </a:rPr>
                <a:t> </a:t>
              </a:r>
              <a:r>
                <a:rPr lang="fr-FR" sz="1100" dirty="0" err="1">
                  <a:solidFill>
                    <a:schemeClr val="bg1"/>
                  </a:solidFill>
                  <a:latin typeface="CNES Sans Light" pitchFamily="2" charset="77"/>
                  <a:ea typeface="+mn-ea"/>
                </a:rPr>
                <a:t>Atmel</a:t>
              </a:r>
              <a:r>
                <a:rPr lang="fr-FR" sz="1100" dirty="0">
                  <a:solidFill>
                    <a:schemeClr val="bg1"/>
                  </a:solidFill>
                  <a:latin typeface="CNES Sans Light" pitchFamily="2" charset="77"/>
                  <a:ea typeface="+mn-ea"/>
                </a:rPr>
                <a:t>: 32 bits ; </a:t>
              </a:r>
              <a:br>
                <a:rPr lang="fr-FR" sz="1100" dirty="0">
                  <a:solidFill>
                    <a:schemeClr val="bg1"/>
                  </a:solidFill>
                  <a:latin typeface="CNES Sans Light" pitchFamily="2" charset="77"/>
                  <a:ea typeface="+mn-ea"/>
                </a:rPr>
              </a:br>
              <a:r>
                <a:rPr lang="fr-FR" sz="1100" dirty="0">
                  <a:solidFill>
                    <a:schemeClr val="bg1"/>
                  </a:solidFill>
                  <a:latin typeface="CNES Sans Light" pitchFamily="2" charset="77"/>
                  <a:ea typeface="+mn-ea"/>
                </a:rPr>
                <a:t>20 MIPS* / 25 MHz ; SPARC V7</a:t>
              </a:r>
            </a:p>
            <a:p>
              <a:pPr algn="ctr" defTabSz="914250" eaLnBrk="1" fontAlgn="auto" hangingPunct="1">
                <a:spcBef>
                  <a:spcPts val="0"/>
                </a:spcBef>
                <a:spcAft>
                  <a:spcPts val="0"/>
                </a:spcAft>
              </a:pPr>
              <a:endParaRPr lang="fr-FR" sz="1049" dirty="0">
                <a:solidFill>
                  <a:srgbClr val="000000"/>
                </a:solidFill>
                <a:latin typeface="CNES Sans Light" pitchFamily="2" charset="77"/>
                <a:ea typeface="+mn-ea"/>
              </a:endParaRPr>
            </a:p>
            <a:p>
              <a:pPr algn="ctr" defTabSz="914250" eaLnBrk="1" fontAlgn="auto" hangingPunct="1">
                <a:spcBef>
                  <a:spcPts val="0"/>
                </a:spcBef>
                <a:spcAft>
                  <a:spcPts val="0"/>
                </a:spcAft>
              </a:pPr>
              <a:r>
                <a:rPr lang="fr-FR" sz="1200" b="1" dirty="0">
                  <a:solidFill>
                    <a:srgbClr val="F22E52"/>
                  </a:solidFill>
                  <a:latin typeface="CNES Sans" pitchFamily="2" charset="77"/>
                  <a:ea typeface="+mn-ea"/>
                </a:rPr>
                <a:t>PLEIADES</a:t>
              </a:r>
              <a:endParaRPr lang="fr-FR" sz="767" b="1" dirty="0">
                <a:solidFill>
                  <a:srgbClr val="F22E52"/>
                </a:solidFill>
                <a:latin typeface="CNES Sans" pitchFamily="2" charset="77"/>
                <a:ea typeface="+mn-ea"/>
              </a:endParaRPr>
            </a:p>
          </p:txBody>
        </p:sp>
        <p:sp>
          <p:nvSpPr>
            <p:cNvPr id="54" name="ZoneTexte 53">
              <a:extLst>
                <a:ext uri="{FF2B5EF4-FFF2-40B4-BE49-F238E27FC236}">
                  <a16:creationId xmlns:a16="http://schemas.microsoft.com/office/drawing/2014/main" id="{47212CED-1F9B-1DE9-0912-46CE3560C30A}"/>
                </a:ext>
              </a:extLst>
            </p:cNvPr>
            <p:cNvSpPr txBox="1"/>
            <p:nvPr/>
          </p:nvSpPr>
          <p:spPr>
            <a:xfrm>
              <a:off x="292331" y="3999262"/>
              <a:ext cx="1518083" cy="307777"/>
            </a:xfrm>
            <a:prstGeom prst="rect">
              <a:avLst/>
            </a:prstGeom>
            <a:noFill/>
          </p:spPr>
          <p:txBody>
            <a:bodyPr wrap="square" rtlCol="0">
              <a:spAutoFit/>
            </a:bodyPr>
            <a:lstStyle/>
            <a:p>
              <a:pPr algn="ctr" defTabSz="914250" eaLnBrk="1" fontAlgn="auto" hangingPunct="1">
                <a:spcBef>
                  <a:spcPts val="0"/>
                </a:spcBef>
                <a:spcAft>
                  <a:spcPts val="0"/>
                </a:spcAft>
              </a:pPr>
              <a:r>
                <a:rPr lang="fr-FR" sz="1400" dirty="0">
                  <a:solidFill>
                    <a:srgbClr val="F22E52"/>
                  </a:solidFill>
                  <a:latin typeface="CNES Poster" pitchFamily="2" charset="77"/>
                  <a:ea typeface="+mn-ea"/>
                </a:rPr>
                <a:t>2001</a:t>
              </a:r>
            </a:p>
          </p:txBody>
        </p:sp>
      </p:grpSp>
      <p:grpSp>
        <p:nvGrpSpPr>
          <p:cNvPr id="55" name="Groupe 54">
            <a:extLst>
              <a:ext uri="{FF2B5EF4-FFF2-40B4-BE49-F238E27FC236}">
                <a16:creationId xmlns:a16="http://schemas.microsoft.com/office/drawing/2014/main" id="{B3A95BED-1BC7-38DD-B0CE-B35117649926}"/>
              </a:ext>
            </a:extLst>
          </p:cNvPr>
          <p:cNvGrpSpPr/>
          <p:nvPr/>
        </p:nvGrpSpPr>
        <p:grpSpPr>
          <a:xfrm>
            <a:off x="4276689" y="2300560"/>
            <a:ext cx="2031874" cy="1977904"/>
            <a:chOff x="3131539" y="2329135"/>
            <a:chExt cx="2031874" cy="1977904"/>
          </a:xfrm>
        </p:grpSpPr>
        <p:cxnSp>
          <p:nvCxnSpPr>
            <p:cNvPr id="56" name="Connecteur droit 55">
              <a:extLst>
                <a:ext uri="{FF2B5EF4-FFF2-40B4-BE49-F238E27FC236}">
                  <a16:creationId xmlns:a16="http://schemas.microsoft.com/office/drawing/2014/main" id="{34B47BCB-492E-A2CF-BB87-807B17181F80}"/>
                </a:ext>
              </a:extLst>
            </p:cNvPr>
            <p:cNvCxnSpPr>
              <a:cxnSpLocks/>
            </p:cNvCxnSpPr>
            <p:nvPr/>
          </p:nvCxnSpPr>
          <p:spPr>
            <a:xfrm>
              <a:off x="4147464" y="3471721"/>
              <a:ext cx="0" cy="364955"/>
            </a:xfrm>
            <a:prstGeom prst="line">
              <a:avLst/>
            </a:prstGeom>
            <a:noFill/>
            <a:ln w="12700" cap="flat" cmpd="sng" algn="ctr">
              <a:solidFill>
                <a:srgbClr val="FFFFFF">
                  <a:lumMod val="65000"/>
                </a:srgbClr>
              </a:solidFill>
              <a:prstDash val="solid"/>
              <a:miter lim="800000"/>
            </a:ln>
            <a:effectLst/>
          </p:spPr>
        </p:cxnSp>
        <p:sp>
          <p:nvSpPr>
            <p:cNvPr id="57" name="Ellipse 56">
              <a:extLst>
                <a:ext uri="{FF2B5EF4-FFF2-40B4-BE49-F238E27FC236}">
                  <a16:creationId xmlns:a16="http://schemas.microsoft.com/office/drawing/2014/main" id="{3B02347A-78E3-CC9E-A55D-D70AA9C08E5E}"/>
                </a:ext>
              </a:extLst>
            </p:cNvPr>
            <p:cNvSpPr/>
            <p:nvPr/>
          </p:nvSpPr>
          <p:spPr>
            <a:xfrm>
              <a:off x="4105185" y="3830017"/>
              <a:ext cx="88085" cy="88085"/>
            </a:xfrm>
            <a:prstGeom prst="ellipse">
              <a:avLst/>
            </a:prstGeom>
            <a:solidFill>
              <a:srgbClr val="00B29C"/>
            </a:solidFill>
            <a:ln w="12700" cap="flat" cmpd="sng" algn="ctr">
              <a:noFill/>
              <a:prstDash val="solid"/>
              <a:miter lim="800000"/>
            </a:ln>
            <a:effectLst>
              <a:glow rad="172430">
                <a:srgbClr val="00B29C">
                  <a:alpha val="17000"/>
                </a:srgbClr>
              </a:glow>
            </a:effectLst>
          </p:spPr>
          <p:txBody>
            <a:bodyPr rtlCol="0" anchor="ctr"/>
            <a:lstStyle/>
            <a:p>
              <a:pPr marL="0" marR="0" lvl="0" indent="0" algn="ctr" defTabSz="914250" eaLnBrk="1" fontAlgn="auto" latinLnBrk="0" hangingPunct="1">
                <a:lnSpc>
                  <a:spcPct val="100000"/>
                </a:lnSpc>
                <a:spcBef>
                  <a:spcPts val="0"/>
                </a:spcBef>
                <a:spcAft>
                  <a:spcPts val="0"/>
                </a:spcAft>
                <a:buClrTx/>
                <a:buSzTx/>
                <a:buFontTx/>
                <a:buNone/>
                <a:tabLst/>
                <a:defRPr/>
              </a:pPr>
              <a:endParaRPr kumimoji="0" lang="fr-FR" sz="767" b="0" i="0" u="none" strike="noStrike" kern="0" cap="none" spc="0" normalizeH="0" baseline="0" noProof="0">
                <a:ln>
                  <a:noFill/>
                </a:ln>
                <a:solidFill>
                  <a:srgbClr val="FFFFFF"/>
                </a:solidFill>
                <a:effectLst>
                  <a:glow rad="127000">
                    <a:srgbClr val="FFB63A"/>
                  </a:glow>
                </a:effectLst>
                <a:uLnTx/>
                <a:uFillTx/>
                <a:latin typeface="Calibri" panose="020F0502020204030204"/>
                <a:ea typeface="+mn-ea"/>
                <a:cs typeface="+mn-cs"/>
              </a:endParaRPr>
            </a:p>
          </p:txBody>
        </p:sp>
        <p:sp>
          <p:nvSpPr>
            <p:cNvPr id="58" name="ZoneTexte 57">
              <a:extLst>
                <a:ext uri="{FF2B5EF4-FFF2-40B4-BE49-F238E27FC236}">
                  <a16:creationId xmlns:a16="http://schemas.microsoft.com/office/drawing/2014/main" id="{9FFB49FF-6110-A951-AAEC-E1E1C032A164}"/>
                </a:ext>
              </a:extLst>
            </p:cNvPr>
            <p:cNvSpPr txBox="1"/>
            <p:nvPr/>
          </p:nvSpPr>
          <p:spPr>
            <a:xfrm>
              <a:off x="3388434" y="2329135"/>
              <a:ext cx="1518083" cy="307777"/>
            </a:xfrm>
            <a:prstGeom prst="rect">
              <a:avLst/>
            </a:prstGeom>
            <a:noFill/>
          </p:spPr>
          <p:txBody>
            <a:bodyPr wrap="square" rtlCol="0">
              <a:spAutoFit/>
            </a:bodyPr>
            <a:lstStyle/>
            <a:p>
              <a:pPr algn="ctr" defTabSz="914250" eaLnBrk="1" fontAlgn="auto" hangingPunct="1">
                <a:spcBef>
                  <a:spcPts val="0"/>
                </a:spcBef>
                <a:spcAft>
                  <a:spcPts val="0"/>
                </a:spcAft>
              </a:pPr>
              <a:r>
                <a:rPr lang="fr-FR" sz="1400" b="1" dirty="0">
                  <a:solidFill>
                    <a:schemeClr val="bg1"/>
                  </a:solidFill>
                  <a:latin typeface="CNES Sans" pitchFamily="2" charset="77"/>
                  <a:ea typeface="+mn-ea"/>
                </a:rPr>
                <a:t>LEON2FT</a:t>
              </a:r>
            </a:p>
          </p:txBody>
        </p:sp>
        <p:sp>
          <p:nvSpPr>
            <p:cNvPr id="59" name="ZoneTexte 58">
              <a:extLst>
                <a:ext uri="{FF2B5EF4-FFF2-40B4-BE49-F238E27FC236}">
                  <a16:creationId xmlns:a16="http://schemas.microsoft.com/office/drawing/2014/main" id="{AB4903EA-2AC7-0937-4730-D4BF4D38963B}"/>
                </a:ext>
              </a:extLst>
            </p:cNvPr>
            <p:cNvSpPr txBox="1"/>
            <p:nvPr/>
          </p:nvSpPr>
          <p:spPr>
            <a:xfrm>
              <a:off x="3131539" y="2640865"/>
              <a:ext cx="2031874" cy="777008"/>
            </a:xfrm>
            <a:prstGeom prst="rect">
              <a:avLst/>
            </a:prstGeom>
            <a:noFill/>
          </p:spPr>
          <p:txBody>
            <a:bodyPr wrap="square" rtlCol="0">
              <a:spAutoFit/>
            </a:bodyPr>
            <a:lstStyle/>
            <a:p>
              <a:pPr algn="ctr" defTabSz="914250" eaLnBrk="1" fontAlgn="auto" hangingPunct="1">
                <a:spcBef>
                  <a:spcPts val="0"/>
                </a:spcBef>
                <a:spcAft>
                  <a:spcPts val="0"/>
                </a:spcAft>
              </a:pPr>
              <a:r>
                <a:rPr lang="fr-FR" sz="1100" dirty="0" err="1">
                  <a:solidFill>
                    <a:schemeClr val="bg1"/>
                  </a:solidFill>
                  <a:latin typeface="CNES Sans Light" pitchFamily="2" charset="77"/>
                  <a:ea typeface="+mn-ea"/>
                </a:rPr>
                <a:t>Atmel</a:t>
              </a:r>
              <a:r>
                <a:rPr lang="fr-FR" sz="1100" dirty="0">
                  <a:solidFill>
                    <a:schemeClr val="bg1"/>
                  </a:solidFill>
                  <a:latin typeface="CNES Sans Light" pitchFamily="2" charset="77"/>
                  <a:ea typeface="+mn-ea"/>
                </a:rPr>
                <a:t>: 32 bits ; </a:t>
              </a:r>
              <a:br>
                <a:rPr lang="fr-FR" sz="1100" dirty="0">
                  <a:solidFill>
                    <a:schemeClr val="bg1"/>
                  </a:solidFill>
                  <a:latin typeface="CNES Sans Light" pitchFamily="2" charset="77"/>
                  <a:ea typeface="+mn-ea"/>
                </a:rPr>
              </a:br>
              <a:r>
                <a:rPr lang="fr-FR" sz="1100" dirty="0">
                  <a:solidFill>
                    <a:schemeClr val="bg1"/>
                  </a:solidFill>
                  <a:latin typeface="CNES Sans Light" pitchFamily="2" charset="77"/>
                  <a:ea typeface="+mn-ea"/>
                </a:rPr>
                <a:t>80 MIPS* / 100 MHz ; SPARC V8</a:t>
              </a:r>
            </a:p>
            <a:p>
              <a:pPr algn="ctr" defTabSz="914250" eaLnBrk="1" fontAlgn="auto" hangingPunct="1">
                <a:spcBef>
                  <a:spcPts val="0"/>
                </a:spcBef>
                <a:spcAft>
                  <a:spcPts val="0"/>
                </a:spcAft>
              </a:pPr>
              <a:endParaRPr lang="fr-FR" sz="1049" dirty="0">
                <a:solidFill>
                  <a:srgbClr val="000000"/>
                </a:solidFill>
                <a:latin typeface="CNES Sans Light" pitchFamily="2" charset="77"/>
                <a:ea typeface="+mn-ea"/>
              </a:endParaRPr>
            </a:p>
            <a:p>
              <a:pPr algn="ctr" defTabSz="914250" eaLnBrk="1" fontAlgn="auto" hangingPunct="1">
                <a:spcBef>
                  <a:spcPts val="0"/>
                </a:spcBef>
                <a:spcAft>
                  <a:spcPts val="0"/>
                </a:spcAft>
              </a:pPr>
              <a:r>
                <a:rPr lang="fr-FR" sz="1200" b="1" dirty="0">
                  <a:solidFill>
                    <a:srgbClr val="00B29C"/>
                  </a:solidFill>
                  <a:latin typeface="CNES Sans" pitchFamily="2" charset="77"/>
                  <a:ea typeface="+mn-ea"/>
                </a:rPr>
                <a:t>MEGHA-TROPIQUE</a:t>
              </a:r>
            </a:p>
          </p:txBody>
        </p:sp>
        <p:sp>
          <p:nvSpPr>
            <p:cNvPr id="60" name="ZoneTexte 59">
              <a:extLst>
                <a:ext uri="{FF2B5EF4-FFF2-40B4-BE49-F238E27FC236}">
                  <a16:creationId xmlns:a16="http://schemas.microsoft.com/office/drawing/2014/main" id="{7A505011-FF63-5DEA-1AAE-60631227AB1D}"/>
                </a:ext>
              </a:extLst>
            </p:cNvPr>
            <p:cNvSpPr txBox="1"/>
            <p:nvPr/>
          </p:nvSpPr>
          <p:spPr>
            <a:xfrm>
              <a:off x="3388421" y="3999262"/>
              <a:ext cx="1518083" cy="307777"/>
            </a:xfrm>
            <a:prstGeom prst="rect">
              <a:avLst/>
            </a:prstGeom>
            <a:noFill/>
          </p:spPr>
          <p:txBody>
            <a:bodyPr wrap="square" rtlCol="0">
              <a:spAutoFit/>
            </a:bodyPr>
            <a:lstStyle/>
            <a:p>
              <a:pPr algn="ctr" defTabSz="914250" eaLnBrk="1" fontAlgn="auto" hangingPunct="1">
                <a:spcBef>
                  <a:spcPts val="0"/>
                </a:spcBef>
                <a:spcAft>
                  <a:spcPts val="0"/>
                </a:spcAft>
              </a:pPr>
              <a:r>
                <a:rPr lang="fr-FR" sz="1400" dirty="0">
                  <a:solidFill>
                    <a:srgbClr val="00B29C"/>
                  </a:solidFill>
                  <a:latin typeface="CNES Poster" pitchFamily="2" charset="77"/>
                  <a:ea typeface="+mn-ea"/>
                </a:rPr>
                <a:t>2008</a:t>
              </a:r>
            </a:p>
          </p:txBody>
        </p:sp>
      </p:grpSp>
      <p:grpSp>
        <p:nvGrpSpPr>
          <p:cNvPr id="61" name="Groupe 60">
            <a:extLst>
              <a:ext uri="{FF2B5EF4-FFF2-40B4-BE49-F238E27FC236}">
                <a16:creationId xmlns:a16="http://schemas.microsoft.com/office/drawing/2014/main" id="{7AE2E95F-D1F9-6F41-39F6-F25CBDB5A702}"/>
              </a:ext>
            </a:extLst>
          </p:cNvPr>
          <p:cNvGrpSpPr/>
          <p:nvPr/>
        </p:nvGrpSpPr>
        <p:grpSpPr>
          <a:xfrm>
            <a:off x="7023151" y="2300560"/>
            <a:ext cx="2531382" cy="1977904"/>
            <a:chOff x="5878001" y="2329135"/>
            <a:chExt cx="2531382" cy="1977904"/>
          </a:xfrm>
        </p:grpSpPr>
        <p:cxnSp>
          <p:nvCxnSpPr>
            <p:cNvPr id="62" name="Connecteur droit 61">
              <a:extLst>
                <a:ext uri="{FF2B5EF4-FFF2-40B4-BE49-F238E27FC236}">
                  <a16:creationId xmlns:a16="http://schemas.microsoft.com/office/drawing/2014/main" id="{41F61ABA-34C3-CCF5-34C1-D8AAC9BE422D}"/>
                </a:ext>
              </a:extLst>
            </p:cNvPr>
            <p:cNvCxnSpPr>
              <a:cxnSpLocks/>
            </p:cNvCxnSpPr>
            <p:nvPr/>
          </p:nvCxnSpPr>
          <p:spPr>
            <a:xfrm>
              <a:off x="7143679" y="3458406"/>
              <a:ext cx="0" cy="364955"/>
            </a:xfrm>
            <a:prstGeom prst="line">
              <a:avLst/>
            </a:prstGeom>
            <a:noFill/>
            <a:ln w="12700" cap="flat" cmpd="sng" algn="ctr">
              <a:solidFill>
                <a:srgbClr val="FFFFFF">
                  <a:lumMod val="65000"/>
                </a:srgbClr>
              </a:solidFill>
              <a:prstDash val="solid"/>
              <a:miter lim="800000"/>
            </a:ln>
            <a:effectLst/>
          </p:spPr>
        </p:cxnSp>
        <p:sp>
          <p:nvSpPr>
            <p:cNvPr id="63" name="Ellipse 62">
              <a:extLst>
                <a:ext uri="{FF2B5EF4-FFF2-40B4-BE49-F238E27FC236}">
                  <a16:creationId xmlns:a16="http://schemas.microsoft.com/office/drawing/2014/main" id="{E16297A9-A29B-E8ED-96B9-8DBC198BF2A4}"/>
                </a:ext>
              </a:extLst>
            </p:cNvPr>
            <p:cNvSpPr/>
            <p:nvPr/>
          </p:nvSpPr>
          <p:spPr>
            <a:xfrm>
              <a:off x="7100352" y="3830017"/>
              <a:ext cx="88085" cy="88085"/>
            </a:xfrm>
            <a:prstGeom prst="ellipse">
              <a:avLst/>
            </a:prstGeom>
            <a:solidFill>
              <a:schemeClr val="accent1">
                <a:lumMod val="60000"/>
                <a:lumOff val="40000"/>
              </a:schemeClr>
            </a:solidFill>
            <a:ln w="12700" cap="flat" cmpd="sng" algn="ctr">
              <a:noFill/>
              <a:prstDash val="solid"/>
              <a:miter lim="800000"/>
            </a:ln>
            <a:effectLst>
              <a:glow rad="172430">
                <a:schemeClr val="accent6">
                  <a:alpha val="17000"/>
                </a:schemeClr>
              </a:glow>
            </a:effectLst>
          </p:spPr>
          <p:txBody>
            <a:bodyPr rtlCol="0" anchor="ctr"/>
            <a:lstStyle/>
            <a:p>
              <a:pPr marL="0" marR="0" lvl="0" indent="0" algn="ctr" defTabSz="914250" eaLnBrk="1" fontAlgn="auto" latinLnBrk="0" hangingPunct="1">
                <a:lnSpc>
                  <a:spcPct val="100000"/>
                </a:lnSpc>
                <a:spcBef>
                  <a:spcPts val="0"/>
                </a:spcBef>
                <a:spcAft>
                  <a:spcPts val="0"/>
                </a:spcAft>
                <a:buClrTx/>
                <a:buSzTx/>
                <a:buFontTx/>
                <a:buNone/>
                <a:tabLst/>
                <a:defRPr/>
              </a:pPr>
              <a:endParaRPr kumimoji="0" lang="fr-FR" sz="767" b="0" i="0" u="none" strike="noStrike" kern="0" cap="none" spc="0" normalizeH="0" baseline="0" noProof="0">
                <a:ln>
                  <a:noFill/>
                </a:ln>
                <a:solidFill>
                  <a:schemeClr val="accent1">
                    <a:lumMod val="75000"/>
                  </a:schemeClr>
                </a:solidFill>
                <a:effectLst>
                  <a:glow rad="228600">
                    <a:schemeClr val="accent2">
                      <a:satMod val="175000"/>
                      <a:alpha val="40000"/>
                    </a:schemeClr>
                  </a:glow>
                </a:effectLst>
                <a:uLnTx/>
                <a:uFillTx/>
                <a:latin typeface="Calibri" panose="020F0502020204030204"/>
                <a:ea typeface="+mn-ea"/>
                <a:cs typeface="+mn-cs"/>
              </a:endParaRPr>
            </a:p>
          </p:txBody>
        </p:sp>
        <p:sp>
          <p:nvSpPr>
            <p:cNvPr id="64" name="ZoneTexte 63">
              <a:extLst>
                <a:ext uri="{FF2B5EF4-FFF2-40B4-BE49-F238E27FC236}">
                  <a16:creationId xmlns:a16="http://schemas.microsoft.com/office/drawing/2014/main" id="{60843734-E1F1-7C66-3AA7-95A43379A336}"/>
                </a:ext>
              </a:extLst>
            </p:cNvPr>
            <p:cNvSpPr txBox="1"/>
            <p:nvPr/>
          </p:nvSpPr>
          <p:spPr>
            <a:xfrm>
              <a:off x="6384650" y="2329135"/>
              <a:ext cx="1518083" cy="307777"/>
            </a:xfrm>
            <a:prstGeom prst="rect">
              <a:avLst/>
            </a:prstGeom>
            <a:noFill/>
          </p:spPr>
          <p:txBody>
            <a:bodyPr wrap="square" rtlCol="0">
              <a:spAutoFit/>
            </a:bodyPr>
            <a:lstStyle/>
            <a:p>
              <a:pPr algn="ctr" defTabSz="914250" eaLnBrk="1" fontAlgn="auto" hangingPunct="1">
                <a:spcBef>
                  <a:spcPts val="0"/>
                </a:spcBef>
                <a:spcAft>
                  <a:spcPts val="0"/>
                </a:spcAft>
              </a:pPr>
              <a:r>
                <a:rPr lang="fr-FR" sz="1400" b="1" dirty="0">
                  <a:solidFill>
                    <a:schemeClr val="bg1"/>
                  </a:solidFill>
                  <a:latin typeface="CNES Sans" pitchFamily="2" charset="77"/>
                  <a:ea typeface="+mn-ea"/>
                </a:rPr>
                <a:t>LEON4, GR740</a:t>
              </a:r>
            </a:p>
          </p:txBody>
        </p:sp>
        <p:sp>
          <p:nvSpPr>
            <p:cNvPr id="65" name="ZoneTexte 64">
              <a:extLst>
                <a:ext uri="{FF2B5EF4-FFF2-40B4-BE49-F238E27FC236}">
                  <a16:creationId xmlns:a16="http://schemas.microsoft.com/office/drawing/2014/main" id="{93AAE1C7-519A-1BA2-C338-42DC4402D488}"/>
                </a:ext>
              </a:extLst>
            </p:cNvPr>
            <p:cNvSpPr txBox="1"/>
            <p:nvPr/>
          </p:nvSpPr>
          <p:spPr>
            <a:xfrm>
              <a:off x="5878001" y="2640432"/>
              <a:ext cx="2531382" cy="777008"/>
            </a:xfrm>
            <a:prstGeom prst="rect">
              <a:avLst/>
            </a:prstGeom>
            <a:noFill/>
          </p:spPr>
          <p:txBody>
            <a:bodyPr wrap="square" rtlCol="0">
              <a:spAutoFit/>
            </a:bodyPr>
            <a:lstStyle/>
            <a:p>
              <a:pPr algn="ctr" defTabSz="914250" eaLnBrk="1" fontAlgn="auto" hangingPunct="1">
                <a:spcBef>
                  <a:spcPts val="0"/>
                </a:spcBef>
                <a:spcAft>
                  <a:spcPts val="0"/>
                </a:spcAft>
              </a:pPr>
              <a:r>
                <a:rPr lang="fr-FR" sz="1100" dirty="0" err="1">
                  <a:solidFill>
                    <a:schemeClr val="bg1"/>
                  </a:solidFill>
                  <a:latin typeface="CNES Sans Light" pitchFamily="2" charset="77"/>
                  <a:ea typeface="+mn-ea"/>
                </a:rPr>
                <a:t>Gaisler</a:t>
              </a:r>
              <a:r>
                <a:rPr lang="fr-FR" sz="1100" dirty="0">
                  <a:solidFill>
                    <a:schemeClr val="bg1"/>
                  </a:solidFill>
                  <a:latin typeface="CNES Sans Light" pitchFamily="2" charset="77"/>
                  <a:ea typeface="+mn-ea"/>
                </a:rPr>
                <a:t>:  &gt; 400 MHz, 4 </a:t>
              </a:r>
              <a:r>
                <a:rPr lang="fr-FR" sz="1100" dirty="0" err="1">
                  <a:solidFill>
                    <a:schemeClr val="bg1"/>
                  </a:solidFill>
                  <a:latin typeface="CNES Sans Light" pitchFamily="2" charset="77"/>
                  <a:ea typeface="+mn-ea"/>
                </a:rPr>
                <a:t>cores</a:t>
              </a:r>
              <a:endParaRPr lang="fr-FR" sz="1100" dirty="0">
                <a:solidFill>
                  <a:schemeClr val="bg1"/>
                </a:solidFill>
                <a:latin typeface="CNES Sans Light" pitchFamily="2" charset="77"/>
                <a:ea typeface="+mn-ea"/>
              </a:endParaRPr>
            </a:p>
            <a:p>
              <a:pPr algn="ctr" defTabSz="914250" eaLnBrk="1" fontAlgn="auto" hangingPunct="1">
                <a:spcBef>
                  <a:spcPts val="0"/>
                </a:spcBef>
                <a:spcAft>
                  <a:spcPts val="0"/>
                </a:spcAft>
              </a:pPr>
              <a:r>
                <a:rPr lang="fr-FR" sz="1100" dirty="0">
                  <a:solidFill>
                    <a:schemeClr val="bg1"/>
                  </a:solidFill>
                  <a:latin typeface="CNES Sans Light" pitchFamily="2" charset="77"/>
                  <a:ea typeface="+mn-ea"/>
                </a:rPr>
                <a:t>ZYNQ (</a:t>
              </a:r>
              <a:r>
                <a:rPr lang="fr-FR" sz="1100" dirty="0" err="1">
                  <a:solidFill>
                    <a:schemeClr val="bg1"/>
                  </a:solidFill>
                  <a:latin typeface="CNES Sans Light" pitchFamily="2" charset="77"/>
                  <a:ea typeface="+mn-ea"/>
                </a:rPr>
                <a:t>Xilinx</a:t>
              </a:r>
              <a:r>
                <a:rPr lang="fr-FR" sz="1100" dirty="0">
                  <a:solidFill>
                    <a:schemeClr val="bg1"/>
                  </a:solidFill>
                  <a:latin typeface="CNES Sans Light" pitchFamily="2" charset="77"/>
                  <a:ea typeface="+mn-ea"/>
                </a:rPr>
                <a:t>): &gt; 600MHz, mass production</a:t>
              </a:r>
            </a:p>
            <a:p>
              <a:pPr algn="ctr" defTabSz="914250" eaLnBrk="1" fontAlgn="auto" hangingPunct="1">
                <a:spcBef>
                  <a:spcPts val="0"/>
                </a:spcBef>
                <a:spcAft>
                  <a:spcPts val="0"/>
                </a:spcAft>
              </a:pPr>
              <a:endParaRPr lang="fr-FR" sz="1049" dirty="0">
                <a:solidFill>
                  <a:srgbClr val="000000"/>
                </a:solidFill>
                <a:latin typeface="CNES Sans Light" pitchFamily="2" charset="77"/>
                <a:ea typeface="+mn-ea"/>
              </a:endParaRPr>
            </a:p>
            <a:p>
              <a:pPr algn="ctr" defTabSz="914250" eaLnBrk="1" fontAlgn="auto" hangingPunct="1">
                <a:spcBef>
                  <a:spcPts val="0"/>
                </a:spcBef>
                <a:spcAft>
                  <a:spcPts val="0"/>
                </a:spcAft>
              </a:pPr>
              <a:r>
                <a:rPr lang="fr-FR" sz="1200" b="1" dirty="0">
                  <a:solidFill>
                    <a:schemeClr val="accent1">
                      <a:lumMod val="60000"/>
                      <a:lumOff val="40000"/>
                    </a:schemeClr>
                  </a:solidFill>
                  <a:latin typeface="CNES Sans" pitchFamily="2" charset="77"/>
                  <a:ea typeface="+mn-ea"/>
                </a:rPr>
                <a:t>IDEFIX© rover, </a:t>
              </a:r>
              <a:r>
                <a:rPr lang="fr-FR" sz="1200" b="1" dirty="0" err="1">
                  <a:solidFill>
                    <a:schemeClr val="accent1">
                      <a:lumMod val="60000"/>
                      <a:lumOff val="40000"/>
                    </a:schemeClr>
                  </a:solidFill>
                  <a:latin typeface="CNES Sans" pitchFamily="2" charset="77"/>
                  <a:ea typeface="+mn-ea"/>
                </a:rPr>
                <a:t>Nanosats</a:t>
              </a:r>
              <a:r>
                <a:rPr lang="fr-FR" sz="1200" b="1" dirty="0">
                  <a:solidFill>
                    <a:schemeClr val="accent1">
                      <a:lumMod val="60000"/>
                      <a:lumOff val="40000"/>
                    </a:schemeClr>
                  </a:solidFill>
                  <a:latin typeface="CNES Sans" pitchFamily="2" charset="77"/>
                  <a:ea typeface="+mn-ea"/>
                </a:rPr>
                <a:t>, ATHENA</a:t>
              </a:r>
            </a:p>
          </p:txBody>
        </p:sp>
        <p:sp>
          <p:nvSpPr>
            <p:cNvPr id="66" name="ZoneTexte 65">
              <a:extLst>
                <a:ext uri="{FF2B5EF4-FFF2-40B4-BE49-F238E27FC236}">
                  <a16:creationId xmlns:a16="http://schemas.microsoft.com/office/drawing/2014/main" id="{E83D8617-2CAD-DD60-812E-35F742171B8E}"/>
                </a:ext>
              </a:extLst>
            </p:cNvPr>
            <p:cNvSpPr txBox="1"/>
            <p:nvPr/>
          </p:nvSpPr>
          <p:spPr>
            <a:xfrm>
              <a:off x="6384637" y="3999262"/>
              <a:ext cx="1518083" cy="307777"/>
            </a:xfrm>
            <a:prstGeom prst="rect">
              <a:avLst/>
            </a:prstGeom>
            <a:noFill/>
          </p:spPr>
          <p:txBody>
            <a:bodyPr wrap="square" rtlCol="0">
              <a:spAutoFit/>
            </a:bodyPr>
            <a:lstStyle/>
            <a:p>
              <a:pPr algn="ctr" defTabSz="914250" eaLnBrk="1" fontAlgn="auto" hangingPunct="1">
                <a:spcBef>
                  <a:spcPts val="0"/>
                </a:spcBef>
                <a:spcAft>
                  <a:spcPts val="0"/>
                </a:spcAft>
              </a:pPr>
              <a:r>
                <a:rPr lang="fr-FR" sz="1400" dirty="0">
                  <a:solidFill>
                    <a:schemeClr val="accent1">
                      <a:lumMod val="60000"/>
                      <a:lumOff val="40000"/>
                    </a:schemeClr>
                  </a:solidFill>
                  <a:latin typeface="CNES Poster" pitchFamily="2" charset="77"/>
                  <a:ea typeface="+mn-ea"/>
                </a:rPr>
                <a:t>2019</a:t>
              </a:r>
            </a:p>
          </p:txBody>
        </p:sp>
      </p:grpSp>
      <p:pic>
        <p:nvPicPr>
          <p:cNvPr id="68" name="Image 67">
            <a:extLst>
              <a:ext uri="{FF2B5EF4-FFF2-40B4-BE49-F238E27FC236}">
                <a16:creationId xmlns:a16="http://schemas.microsoft.com/office/drawing/2014/main" id="{9EA1E5AF-BF05-8630-FD11-CAA00F96E9F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23253" y="1352990"/>
            <a:ext cx="946538" cy="946538"/>
          </a:xfrm>
          <a:prstGeom prst="rect">
            <a:avLst/>
          </a:prstGeom>
          <a:noFill/>
        </p:spPr>
      </p:pic>
      <p:pic>
        <p:nvPicPr>
          <p:cNvPr id="69" name="Image 6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39119" y="1168602"/>
            <a:ext cx="1099417" cy="10994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0" name="Rectangle 69">
            <a:extLst>
              <a:ext uri="{FF2B5EF4-FFF2-40B4-BE49-F238E27FC236}">
                <a16:creationId xmlns:a16="http://schemas.microsoft.com/office/drawing/2014/main" id="{CC7EE6F2-68F4-DAF3-017D-B382E2F0BCEC}"/>
              </a:ext>
            </a:extLst>
          </p:cNvPr>
          <p:cNvSpPr/>
          <p:nvPr/>
        </p:nvSpPr>
        <p:spPr>
          <a:xfrm>
            <a:off x="164654" y="5591074"/>
            <a:ext cx="3312368" cy="313184"/>
          </a:xfrm>
          <a:prstGeom prst="rect">
            <a:avLst/>
          </a:prstGeom>
          <a:noFill/>
          <a:ln w="19050">
            <a:solidFill>
              <a:schemeClr val="tx1"/>
            </a:solidFill>
            <a:prstDash val="sysDot"/>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fr-FR" sz="1100" i="1" dirty="0">
                <a:solidFill>
                  <a:schemeClr val="tx1"/>
                </a:solidFill>
                <a:latin typeface="CNES Sans Light" pitchFamily="2" charset="77"/>
              </a:rPr>
              <a:t>*MIPS : Million Instructions per Second</a:t>
            </a:r>
          </a:p>
        </p:txBody>
      </p:sp>
      <p:pic>
        <p:nvPicPr>
          <p:cNvPr id="67" name="Picture 2" descr="Nintendo Ds Icons - Free SVG &amp; PNG Nintendo Ds Images - Noun Projec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20639" y="1494021"/>
            <a:ext cx="742508" cy="74250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94683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fade">
                                      <p:cBhvr>
                                        <p:cTn id="12" dur="500"/>
                                        <p:tgtEl>
                                          <p:spTgt spid="49"/>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500"/>
                                        <p:tgtEl>
                                          <p:spTgt spid="31"/>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fade">
                                      <p:cBhvr>
                                        <p:cTn id="26" dur="500"/>
                                        <p:tgtEl>
                                          <p:spTgt spid="55"/>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500"/>
                                        <p:tgtEl>
                                          <p:spTgt spid="37"/>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61"/>
                                        </p:tgtEl>
                                        <p:attrNameLst>
                                          <p:attrName>style.visibility</p:attrName>
                                        </p:attrNameLst>
                                      </p:cBhvr>
                                      <p:to>
                                        <p:strVal val="visible"/>
                                      </p:to>
                                    </p:set>
                                    <p:animEffect transition="in" filter="fade">
                                      <p:cBhvr>
                                        <p:cTn id="40" dur="500"/>
                                        <p:tgtEl>
                                          <p:spTgt spid="61"/>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6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fade">
                                      <p:cBhvr>
                                        <p:cTn id="49" dur="500"/>
                                        <p:tgtEl>
                                          <p:spTgt spid="43"/>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70"/>
                                        </p:tgtEl>
                                        <p:attrNameLst>
                                          <p:attrName>style.visibility</p:attrName>
                                        </p:attrNameLst>
                                      </p:cBhvr>
                                      <p:to>
                                        <p:strVal val="visible"/>
                                      </p:to>
                                    </p:set>
                                    <p:animEffect transition="in" filter="fade">
                                      <p:cBhvr>
                                        <p:cTn id="52"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a:extLst>
              <a:ext uri="{FF2B5EF4-FFF2-40B4-BE49-F238E27FC236}">
                <a16:creationId xmlns:a16="http://schemas.microsoft.com/office/drawing/2014/main" id="{75EECAB2-2E4B-DA09-957F-40E95F7BDB6E}"/>
              </a:ext>
            </a:extLst>
          </p:cNvPr>
          <p:cNvSpPr>
            <a:spLocks noGrp="1"/>
          </p:cNvSpPr>
          <p:nvPr>
            <p:ph type="title"/>
          </p:nvPr>
        </p:nvSpPr>
        <p:spPr/>
        <p:txBody>
          <a:bodyPr/>
          <a:lstStyle/>
          <a:p>
            <a:r>
              <a:rPr lang="fr-FR" dirty="0"/>
              <a:t>A Quick </a:t>
            </a:r>
            <a:r>
              <a:rPr lang="fr-FR" dirty="0" err="1"/>
              <a:t>history</a:t>
            </a:r>
            <a:r>
              <a:rPr lang="fr-FR" dirty="0"/>
              <a:t> of On-</a:t>
            </a:r>
            <a:r>
              <a:rPr lang="fr-FR" dirty="0" err="1"/>
              <a:t>board</a:t>
            </a:r>
            <a:r>
              <a:rPr lang="fr-FR" dirty="0"/>
              <a:t> computers</a:t>
            </a:r>
          </a:p>
        </p:txBody>
      </p:sp>
      <p:sp>
        <p:nvSpPr>
          <p:cNvPr id="5" name="Espace réservé du numéro de diapositive 4">
            <a:extLst>
              <a:ext uri="{FF2B5EF4-FFF2-40B4-BE49-F238E27FC236}">
                <a16:creationId xmlns:a16="http://schemas.microsoft.com/office/drawing/2014/main" id="{20F0D25E-6B14-3F55-672D-3B09CD2175DA}"/>
              </a:ext>
            </a:extLst>
          </p:cNvPr>
          <p:cNvSpPr>
            <a:spLocks noGrp="1"/>
          </p:cNvSpPr>
          <p:nvPr>
            <p:ph type="sldNum" sz="quarter" idx="12"/>
          </p:nvPr>
        </p:nvSpPr>
        <p:spPr/>
        <p:txBody>
          <a:bodyPr/>
          <a:lstStyle/>
          <a:p>
            <a:fld id="{6E739F3C-2768-A14F-A11C-037BCBCB7D23}" type="slidenum">
              <a:rPr lang="fr-FR" smtClean="0"/>
              <a:pPr/>
              <a:t>8</a:t>
            </a:fld>
            <a:endParaRPr lang="fr-FR" dirty="0"/>
          </a:p>
        </p:txBody>
      </p:sp>
      <p:sp>
        <p:nvSpPr>
          <p:cNvPr id="4" name="Espace réservé du pied de page 3">
            <a:extLst>
              <a:ext uri="{FF2B5EF4-FFF2-40B4-BE49-F238E27FC236}">
                <a16:creationId xmlns:a16="http://schemas.microsoft.com/office/drawing/2014/main" id="{30A5423E-4438-356C-462B-36B1D27734A3}"/>
              </a:ext>
            </a:extLst>
          </p:cNvPr>
          <p:cNvSpPr>
            <a:spLocks noGrp="1"/>
          </p:cNvSpPr>
          <p:nvPr>
            <p:ph type="ftr" sz="quarter" idx="3"/>
          </p:nvPr>
        </p:nvSpPr>
        <p:spPr/>
        <p:txBody>
          <a:bodyPr/>
          <a:lstStyle/>
          <a:p>
            <a:pPr algn="r"/>
            <a:r>
              <a:rPr lang="en-US" dirty="0"/>
              <a:t>This document is the property of CNES. It cannot be used without their consent</a:t>
            </a:r>
            <a:endParaRPr lang="fr-FR" dirty="0"/>
          </a:p>
        </p:txBody>
      </p:sp>
      <p:sp>
        <p:nvSpPr>
          <p:cNvPr id="10" name="Espace réservé du texte 9">
            <a:extLst>
              <a:ext uri="{FF2B5EF4-FFF2-40B4-BE49-F238E27FC236}">
                <a16:creationId xmlns:a16="http://schemas.microsoft.com/office/drawing/2014/main" id="{AE1C4B3A-7F3D-CE8E-AA53-0B03A6E92F45}"/>
              </a:ext>
            </a:extLst>
          </p:cNvPr>
          <p:cNvSpPr>
            <a:spLocks noGrp="1"/>
          </p:cNvSpPr>
          <p:nvPr>
            <p:ph type="body" sz="quarter" idx="16"/>
          </p:nvPr>
        </p:nvSpPr>
        <p:spPr/>
        <p:txBody>
          <a:bodyPr/>
          <a:lstStyle/>
          <a:p>
            <a:r>
              <a:rPr lang="fr-FR" dirty="0"/>
              <a:t>01 - </a:t>
            </a:r>
            <a:r>
              <a:rPr lang="fr-FR" dirty="0" err="1"/>
              <a:t>Space-ificties</a:t>
            </a:r>
            <a:endParaRPr lang="fr-FR" dirty="0"/>
          </a:p>
        </p:txBody>
      </p:sp>
      <p:grpSp>
        <p:nvGrpSpPr>
          <p:cNvPr id="30" name="Groupe 29"/>
          <p:cNvGrpSpPr/>
          <p:nvPr/>
        </p:nvGrpSpPr>
        <p:grpSpPr>
          <a:xfrm>
            <a:off x="1246265" y="1844824"/>
            <a:ext cx="1904255" cy="3280631"/>
            <a:chOff x="609621" y="1844824"/>
            <a:chExt cx="1904255" cy="3280631"/>
          </a:xfrm>
        </p:grpSpPr>
        <p:sp>
          <p:nvSpPr>
            <p:cNvPr id="32" name="Espace réservé du contenu 2"/>
            <p:cNvSpPr txBox="1">
              <a:spLocks/>
            </p:cNvSpPr>
            <p:nvPr/>
          </p:nvSpPr>
          <p:spPr>
            <a:xfrm>
              <a:off x="609621" y="4177974"/>
              <a:ext cx="1869107" cy="94748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ct val="20000"/>
                </a:spcAft>
                <a:buNone/>
              </a:pPr>
              <a:r>
                <a:rPr lang="en-US" sz="1600" b="1" dirty="0">
                  <a:solidFill>
                    <a:srgbClr val="005191"/>
                  </a:solidFill>
                  <a:latin typeface="CNES Sans" panose="00000500000000000000" pitchFamily="50" charset="0"/>
                  <a:ea typeface="+mj-ea"/>
                  <a:cs typeface="+mj-cs"/>
                </a:rPr>
                <a:t>Xilinx Zynq-7xxx</a:t>
              </a:r>
            </a:p>
            <a:p>
              <a:pPr>
                <a:spcAft>
                  <a:spcPct val="20000"/>
                </a:spcAft>
              </a:pPr>
              <a:r>
                <a:rPr lang="en-US" sz="1200" dirty="0">
                  <a:solidFill>
                    <a:srgbClr val="005191"/>
                  </a:solidFill>
                  <a:latin typeface="CNES Sans" panose="00000500000000000000" pitchFamily="50" charset="0"/>
                  <a:ea typeface="+mj-ea"/>
                  <a:cs typeface="+mj-cs"/>
                </a:rPr>
                <a:t>2 ARM Cortex A9 cores </a:t>
              </a:r>
            </a:p>
            <a:p>
              <a:pPr>
                <a:spcAft>
                  <a:spcPct val="20000"/>
                </a:spcAft>
              </a:pPr>
              <a:r>
                <a:rPr lang="en-US" sz="1200" dirty="0">
                  <a:solidFill>
                    <a:srgbClr val="005191"/>
                  </a:solidFill>
                  <a:latin typeface="CNES Sans" panose="00000500000000000000" pitchFamily="50" charset="0"/>
                  <a:ea typeface="+mj-ea"/>
                  <a:cs typeface="+mj-cs"/>
                </a:rPr>
                <a:t>@ 400-800 MHz</a:t>
              </a:r>
            </a:p>
            <a:p>
              <a:pPr>
                <a:spcAft>
                  <a:spcPct val="20000"/>
                </a:spcAft>
              </a:pPr>
              <a:r>
                <a:rPr lang="en-US" sz="1200" dirty="0">
                  <a:solidFill>
                    <a:srgbClr val="005191"/>
                  </a:solidFill>
                  <a:latin typeface="CNES Sans" panose="00000500000000000000" pitchFamily="50" charset="0"/>
                  <a:ea typeface="+mj-ea"/>
                  <a:cs typeface="+mj-cs"/>
                </a:rPr>
                <a:t>(1000-2000 MIPS)</a:t>
              </a:r>
            </a:p>
          </p:txBody>
        </p:sp>
        <p:pic>
          <p:nvPicPr>
            <p:cNvPr id="33" name="Image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8025" y="1844824"/>
              <a:ext cx="1665851" cy="1512168"/>
            </a:xfrm>
            <a:prstGeom prst="rect">
              <a:avLst/>
            </a:prstGeom>
          </p:spPr>
        </p:pic>
      </p:grpSp>
      <p:grpSp>
        <p:nvGrpSpPr>
          <p:cNvPr id="34" name="Groupe 33"/>
          <p:cNvGrpSpPr/>
          <p:nvPr/>
        </p:nvGrpSpPr>
        <p:grpSpPr>
          <a:xfrm>
            <a:off x="3874832" y="1865227"/>
            <a:ext cx="2376264" cy="3940037"/>
            <a:chOff x="2777552" y="1865227"/>
            <a:chExt cx="2376264" cy="3940037"/>
          </a:xfrm>
        </p:grpSpPr>
        <p:sp>
          <p:nvSpPr>
            <p:cNvPr id="35" name="Espace réservé du contenu 2"/>
            <p:cNvSpPr txBox="1">
              <a:spLocks/>
            </p:cNvSpPr>
            <p:nvPr/>
          </p:nvSpPr>
          <p:spPr>
            <a:xfrm>
              <a:off x="2777552" y="4209711"/>
              <a:ext cx="2376264" cy="159555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ct val="20000"/>
                </a:spcAft>
                <a:buNone/>
              </a:pPr>
              <a:r>
                <a:rPr lang="en-US" sz="1600" b="1" dirty="0">
                  <a:solidFill>
                    <a:srgbClr val="005191"/>
                  </a:solidFill>
                  <a:latin typeface="CNES Sans" panose="00000500000000000000" pitchFamily="50" charset="0"/>
                  <a:ea typeface="+mj-ea"/>
                  <a:cs typeface="+mj-cs"/>
                </a:rPr>
                <a:t>Xilinx </a:t>
              </a:r>
              <a:r>
                <a:rPr lang="en-US" sz="1600" b="1" dirty="0" err="1">
                  <a:solidFill>
                    <a:srgbClr val="005191"/>
                  </a:solidFill>
                  <a:latin typeface="CNES Sans" panose="00000500000000000000" pitchFamily="50" charset="0"/>
                  <a:ea typeface="+mj-ea"/>
                  <a:cs typeface="+mj-cs"/>
                </a:rPr>
                <a:t>UltraScale</a:t>
              </a:r>
              <a:r>
                <a:rPr lang="en-US" sz="1600" b="1" dirty="0">
                  <a:solidFill>
                    <a:srgbClr val="005191"/>
                  </a:solidFill>
                  <a:latin typeface="CNES Sans" panose="00000500000000000000" pitchFamily="50" charset="0"/>
                  <a:ea typeface="+mj-ea"/>
                  <a:cs typeface="+mj-cs"/>
                </a:rPr>
                <a:t>+</a:t>
              </a:r>
            </a:p>
            <a:p>
              <a:pPr>
                <a:spcAft>
                  <a:spcPct val="20000"/>
                </a:spcAft>
              </a:pPr>
              <a:r>
                <a:rPr lang="en-US" sz="1200" dirty="0">
                  <a:solidFill>
                    <a:srgbClr val="005191"/>
                  </a:solidFill>
                  <a:latin typeface="CNES Sans" panose="00000500000000000000" pitchFamily="50" charset="0"/>
                  <a:ea typeface="+mj-ea"/>
                  <a:cs typeface="+mj-cs"/>
                </a:rPr>
                <a:t>2 ARM Cortex R5 cores </a:t>
              </a:r>
            </a:p>
            <a:p>
              <a:pPr>
                <a:spcAft>
                  <a:spcPct val="20000"/>
                </a:spcAft>
              </a:pPr>
              <a:r>
                <a:rPr lang="en-US" sz="1200" dirty="0">
                  <a:solidFill>
                    <a:srgbClr val="005191"/>
                  </a:solidFill>
                  <a:latin typeface="CNES Sans" panose="00000500000000000000" pitchFamily="50" charset="0"/>
                  <a:ea typeface="+mj-ea"/>
                  <a:cs typeface="+mj-cs"/>
                </a:rPr>
                <a:t>@1GHz</a:t>
              </a:r>
            </a:p>
            <a:p>
              <a:pPr>
                <a:spcAft>
                  <a:spcPct val="20000"/>
                </a:spcAft>
              </a:pPr>
              <a:r>
                <a:rPr lang="en-US" sz="1200" dirty="0">
                  <a:solidFill>
                    <a:srgbClr val="005191"/>
                  </a:solidFill>
                  <a:latin typeface="CNES Sans" panose="00000500000000000000" pitchFamily="50" charset="0"/>
                  <a:ea typeface="+mj-ea"/>
                  <a:cs typeface="+mj-cs"/>
                </a:rPr>
                <a:t>4 ARM Cortex A53 cores</a:t>
              </a:r>
            </a:p>
            <a:p>
              <a:pPr>
                <a:spcAft>
                  <a:spcPct val="20000"/>
                </a:spcAft>
              </a:pPr>
              <a:r>
                <a:rPr lang="en-US" sz="1200" dirty="0">
                  <a:solidFill>
                    <a:srgbClr val="005191"/>
                  </a:solidFill>
                  <a:latin typeface="CNES Sans" panose="00000500000000000000" pitchFamily="50" charset="0"/>
                  <a:ea typeface="+mj-ea"/>
                  <a:cs typeface="+mj-cs"/>
                </a:rPr>
                <a:t>@500MHz </a:t>
              </a:r>
            </a:p>
          </p:txBody>
        </p:sp>
        <p:pic>
          <p:nvPicPr>
            <p:cNvPr id="36" name="Image 35"/>
            <p:cNvPicPr>
              <a:picLocks noChangeAspect="1"/>
            </p:cNvPicPr>
            <p:nvPr/>
          </p:nvPicPr>
          <p:blipFill rotWithShape="1">
            <a:blip r:embed="rId4" cstate="print">
              <a:extLst>
                <a:ext uri="{28A0092B-C50C-407E-A947-70E740481C1C}">
                  <a14:useLocalDpi xmlns:a14="http://schemas.microsoft.com/office/drawing/2010/main" val="0"/>
                </a:ext>
              </a:extLst>
            </a:blip>
            <a:srcRect l="4524" r="5610"/>
            <a:stretch/>
          </p:blipFill>
          <p:spPr>
            <a:xfrm>
              <a:off x="2864768" y="1865227"/>
              <a:ext cx="1850655" cy="1401797"/>
            </a:xfrm>
            <a:prstGeom prst="rect">
              <a:avLst/>
            </a:prstGeom>
          </p:spPr>
        </p:pic>
      </p:grpSp>
      <p:pic>
        <p:nvPicPr>
          <p:cNvPr id="41" name="Image 40"/>
          <p:cNvPicPr>
            <a:picLocks noChangeAspect="1"/>
          </p:cNvPicPr>
          <p:nvPr/>
        </p:nvPicPr>
        <p:blipFill>
          <a:blip r:embed="rId5"/>
          <a:stretch>
            <a:fillRect/>
          </a:stretch>
        </p:blipFill>
        <p:spPr>
          <a:xfrm>
            <a:off x="6331800" y="1772816"/>
            <a:ext cx="2783233" cy="2022674"/>
          </a:xfrm>
          <a:prstGeom prst="rect">
            <a:avLst/>
          </a:prstGeom>
        </p:spPr>
      </p:pic>
      <p:sp>
        <p:nvSpPr>
          <p:cNvPr id="42" name="Rectangle 41"/>
          <p:cNvSpPr/>
          <p:nvPr/>
        </p:nvSpPr>
        <p:spPr>
          <a:xfrm>
            <a:off x="6691840" y="4176604"/>
            <a:ext cx="1887055" cy="1495794"/>
          </a:xfrm>
          <a:prstGeom prst="rect">
            <a:avLst/>
          </a:prstGeom>
        </p:spPr>
        <p:txBody>
          <a:bodyPr wrap="none">
            <a:spAutoFit/>
          </a:bodyPr>
          <a:lstStyle/>
          <a:p>
            <a:pPr eaLnBrk="1" hangingPunct="1">
              <a:spcBef>
                <a:spcPct val="20000"/>
              </a:spcBef>
              <a:spcAft>
                <a:spcPct val="20000"/>
              </a:spcAft>
            </a:pPr>
            <a:r>
              <a:rPr lang="en-US" sz="1600" b="1" dirty="0">
                <a:solidFill>
                  <a:srgbClr val="005191"/>
                </a:solidFill>
                <a:latin typeface="CNES Sans" panose="00000500000000000000" pitchFamily="50" charset="0"/>
                <a:ea typeface="+mj-ea"/>
                <a:cs typeface="+mj-cs"/>
              </a:rPr>
              <a:t>Xilinx </a:t>
            </a:r>
            <a:r>
              <a:rPr lang="en-US" sz="1600" b="1" dirty="0" err="1">
                <a:solidFill>
                  <a:srgbClr val="005191"/>
                </a:solidFill>
                <a:latin typeface="CNES Sans" panose="00000500000000000000" pitchFamily="50" charset="0"/>
                <a:ea typeface="+mj-ea"/>
                <a:cs typeface="+mj-cs"/>
              </a:rPr>
              <a:t>Versal</a:t>
            </a:r>
            <a:endParaRPr lang="en-US" sz="1600" b="1" dirty="0">
              <a:solidFill>
                <a:srgbClr val="005191"/>
              </a:solidFill>
              <a:latin typeface="CNES Sans" panose="00000500000000000000" pitchFamily="50" charset="0"/>
              <a:ea typeface="+mj-ea"/>
              <a:cs typeface="+mj-cs"/>
            </a:endParaRPr>
          </a:p>
          <a:p>
            <a:pPr marL="171450" indent="-171450">
              <a:spcAft>
                <a:spcPct val="20000"/>
              </a:spcAft>
              <a:buFont typeface="Arial" panose="020B0604020202020204" pitchFamily="34" charset="0"/>
              <a:buChar char="•"/>
            </a:pPr>
            <a:r>
              <a:rPr lang="en-US" sz="1200" dirty="0">
                <a:solidFill>
                  <a:srgbClr val="005191"/>
                </a:solidFill>
                <a:latin typeface="CNES Sans" panose="00000500000000000000" pitchFamily="50" charset="0"/>
              </a:rPr>
              <a:t>2 ARM Cortex R5 cores</a:t>
            </a:r>
          </a:p>
          <a:p>
            <a:pPr marL="171450" indent="-171450">
              <a:spcAft>
                <a:spcPct val="20000"/>
              </a:spcAft>
              <a:buFont typeface="Arial" panose="020B0604020202020204" pitchFamily="34" charset="0"/>
              <a:buChar char="•"/>
            </a:pPr>
            <a:r>
              <a:rPr lang="en-US" sz="1200" dirty="0">
                <a:solidFill>
                  <a:srgbClr val="005191"/>
                </a:solidFill>
                <a:latin typeface="CNES Sans" panose="00000500000000000000" pitchFamily="50" charset="0"/>
              </a:rPr>
              <a:t>@1GHz </a:t>
            </a:r>
          </a:p>
          <a:p>
            <a:pPr marL="171450" indent="-171450">
              <a:spcAft>
                <a:spcPct val="20000"/>
              </a:spcAft>
              <a:buFont typeface="Arial" panose="020B0604020202020204" pitchFamily="34" charset="0"/>
              <a:buChar char="•"/>
            </a:pPr>
            <a:r>
              <a:rPr lang="en-US" sz="1200" dirty="0">
                <a:solidFill>
                  <a:srgbClr val="005191"/>
                </a:solidFill>
                <a:latin typeface="CNES Sans" panose="00000500000000000000" pitchFamily="50" charset="0"/>
              </a:rPr>
              <a:t>2 ARM Cortex A72 cores </a:t>
            </a:r>
          </a:p>
          <a:p>
            <a:pPr marL="171450" indent="-171450">
              <a:spcAft>
                <a:spcPct val="20000"/>
              </a:spcAft>
              <a:buFont typeface="Arial" panose="020B0604020202020204" pitchFamily="34" charset="0"/>
              <a:buChar char="•"/>
            </a:pPr>
            <a:r>
              <a:rPr lang="en-US" sz="1200" dirty="0">
                <a:solidFill>
                  <a:srgbClr val="005191"/>
                </a:solidFill>
                <a:latin typeface="CNES Sans" panose="00000500000000000000" pitchFamily="50" charset="0"/>
              </a:rPr>
              <a:t>@2GHz</a:t>
            </a:r>
          </a:p>
          <a:p>
            <a:pPr marL="171450" indent="-171450">
              <a:spcBef>
                <a:spcPct val="20000"/>
              </a:spcBef>
              <a:spcAft>
                <a:spcPct val="20000"/>
              </a:spcAft>
              <a:buFont typeface="Arial" panose="020B0604020202020204" pitchFamily="34" charset="0"/>
              <a:buChar char="•"/>
            </a:pPr>
            <a:r>
              <a:rPr lang="en-US" sz="1200" dirty="0">
                <a:solidFill>
                  <a:srgbClr val="005191"/>
                </a:solidFill>
                <a:latin typeface="CNES Sans" panose="00000500000000000000" pitchFamily="50" charset="0"/>
                <a:ea typeface="+mj-ea"/>
                <a:cs typeface="+mj-cs"/>
              </a:rPr>
              <a:t>IA engines</a:t>
            </a:r>
          </a:p>
        </p:txBody>
      </p:sp>
      <p:grpSp>
        <p:nvGrpSpPr>
          <p:cNvPr id="44" name="Groupe 43"/>
          <p:cNvGrpSpPr/>
          <p:nvPr/>
        </p:nvGrpSpPr>
        <p:grpSpPr>
          <a:xfrm>
            <a:off x="9622969" y="2242289"/>
            <a:ext cx="1895946" cy="2554863"/>
            <a:chOff x="8010054" y="2242289"/>
            <a:chExt cx="1895946" cy="2554863"/>
          </a:xfrm>
        </p:grpSpPr>
        <p:sp>
          <p:nvSpPr>
            <p:cNvPr id="45" name="Espace réservé du contenu 2"/>
            <p:cNvSpPr txBox="1">
              <a:spLocks/>
            </p:cNvSpPr>
            <p:nvPr/>
          </p:nvSpPr>
          <p:spPr>
            <a:xfrm>
              <a:off x="8010054" y="4160782"/>
              <a:ext cx="1895946" cy="63637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ct val="20000"/>
                </a:spcAft>
                <a:buNone/>
              </a:pPr>
              <a:r>
                <a:rPr lang="en-US" sz="1600" b="1" dirty="0">
                  <a:solidFill>
                    <a:srgbClr val="005191"/>
                  </a:solidFill>
                  <a:latin typeface="CNES Sans" panose="00000500000000000000" pitchFamily="50" charset="0"/>
                  <a:ea typeface="+mj-ea"/>
                  <a:cs typeface="+mj-cs"/>
                </a:rPr>
                <a:t>Microchip SAM3X</a:t>
              </a:r>
            </a:p>
            <a:p>
              <a:pPr>
                <a:spcAft>
                  <a:spcPct val="20000"/>
                </a:spcAft>
              </a:pPr>
              <a:r>
                <a:rPr lang="en-US" sz="1400" dirty="0">
                  <a:solidFill>
                    <a:srgbClr val="005191"/>
                  </a:solidFill>
                  <a:latin typeface="CNES Sans" panose="00000500000000000000" pitchFamily="50" charset="0"/>
                  <a:ea typeface="+mj-ea"/>
                  <a:cs typeface="+mj-cs"/>
                </a:rPr>
                <a:t>Cortex M3 </a:t>
              </a:r>
            </a:p>
            <a:p>
              <a:pPr>
                <a:spcAft>
                  <a:spcPct val="20000"/>
                </a:spcAft>
              </a:pPr>
              <a:r>
                <a:rPr lang="en-US" sz="1400" dirty="0">
                  <a:solidFill>
                    <a:srgbClr val="005191"/>
                  </a:solidFill>
                  <a:latin typeface="CNES Sans" panose="00000500000000000000" pitchFamily="50" charset="0"/>
                  <a:ea typeface="+mj-ea"/>
                  <a:cs typeface="+mj-cs"/>
                </a:rPr>
                <a:t>@ 84 MHz</a:t>
              </a:r>
            </a:p>
            <a:p>
              <a:pPr>
                <a:spcAft>
                  <a:spcPct val="20000"/>
                </a:spcAft>
              </a:pPr>
              <a:r>
                <a:rPr lang="en-US" sz="1400" dirty="0">
                  <a:solidFill>
                    <a:srgbClr val="005191"/>
                  </a:solidFill>
                  <a:latin typeface="CNES Sans" panose="00000500000000000000" pitchFamily="50" charset="0"/>
                  <a:ea typeface="+mj-ea"/>
                  <a:cs typeface="+mj-cs"/>
                </a:rPr>
                <a:t>For </a:t>
              </a:r>
              <a:r>
                <a:rPr lang="en-US" sz="1400" dirty="0" err="1">
                  <a:solidFill>
                    <a:srgbClr val="005191"/>
                  </a:solidFill>
                  <a:latin typeface="CNES Sans" panose="00000500000000000000" pitchFamily="50" charset="0"/>
                  <a:ea typeface="+mj-ea"/>
                  <a:cs typeface="+mj-cs"/>
                </a:rPr>
                <a:t>equipments</a:t>
              </a:r>
              <a:endParaRPr lang="en-US" sz="1400" dirty="0">
                <a:solidFill>
                  <a:srgbClr val="005191"/>
                </a:solidFill>
                <a:latin typeface="CNES Sans" panose="00000500000000000000" pitchFamily="50" charset="0"/>
                <a:ea typeface="+mj-ea"/>
                <a:cs typeface="+mj-cs"/>
              </a:endParaRPr>
            </a:p>
          </p:txBody>
        </p:sp>
        <p:pic>
          <p:nvPicPr>
            <p:cNvPr id="46" name="Image 4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58485" y="2242289"/>
              <a:ext cx="1474465" cy="1361045"/>
            </a:xfrm>
            <a:prstGeom prst="rect">
              <a:avLst/>
            </a:prstGeom>
          </p:spPr>
        </p:pic>
      </p:grpSp>
      <p:sp>
        <p:nvSpPr>
          <p:cNvPr id="48" name="Rectangle à coins arrondis 47"/>
          <p:cNvSpPr/>
          <p:nvPr/>
        </p:nvSpPr>
        <p:spPr>
          <a:xfrm>
            <a:off x="696799" y="1340768"/>
            <a:ext cx="10759669" cy="396834"/>
          </a:xfrm>
          <a:prstGeom prst="roundRect">
            <a:avLst/>
          </a:prstGeom>
          <a:solidFill>
            <a:srgbClr val="00206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fr-FR" dirty="0">
                <a:solidFill>
                  <a:schemeClr val="bg1"/>
                </a:solidFill>
                <a:latin typeface="CNES Sans" panose="00000500000000000000" pitchFamily="50" charset="0"/>
              </a:rPr>
              <a:t>Focus on COTS processors (Rad-</a:t>
            </a:r>
            <a:r>
              <a:rPr lang="fr-FR" dirty="0" err="1">
                <a:solidFill>
                  <a:schemeClr val="bg1"/>
                </a:solidFill>
                <a:latin typeface="CNES Sans" panose="00000500000000000000" pitchFamily="50" charset="0"/>
              </a:rPr>
              <a:t>Tol</a:t>
            </a:r>
            <a:r>
              <a:rPr lang="fr-FR" dirty="0">
                <a:solidFill>
                  <a:schemeClr val="bg1"/>
                </a:solidFill>
                <a:latin typeface="CNES Sans" panose="00000500000000000000" pitchFamily="50" charset="0"/>
              </a:rPr>
              <a:t>) </a:t>
            </a:r>
          </a:p>
        </p:txBody>
      </p:sp>
    </p:spTree>
    <p:extLst>
      <p:ext uri="{BB962C8B-B14F-4D97-AF65-F5344CB8AC3E}">
        <p14:creationId xmlns:p14="http://schemas.microsoft.com/office/powerpoint/2010/main" val="1257206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500"/>
                                        <p:tgtEl>
                                          <p:spTgt spid="3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fade">
                                      <p:cBhvr>
                                        <p:cTn id="1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e 30">
            <a:extLst>
              <a:ext uri="{FF2B5EF4-FFF2-40B4-BE49-F238E27FC236}">
                <a16:creationId xmlns:a16="http://schemas.microsoft.com/office/drawing/2014/main" id="{792BD000-D7F1-47EB-C394-5F960AA0F5A4}"/>
              </a:ext>
            </a:extLst>
          </p:cNvPr>
          <p:cNvGrpSpPr/>
          <p:nvPr/>
        </p:nvGrpSpPr>
        <p:grpSpPr>
          <a:xfrm>
            <a:off x="2120876" y="1935539"/>
            <a:ext cx="7201553" cy="1654019"/>
            <a:chOff x="1206476" y="1969790"/>
            <a:chExt cx="7201553" cy="1716097"/>
          </a:xfrm>
        </p:grpSpPr>
        <p:cxnSp>
          <p:nvCxnSpPr>
            <p:cNvPr id="32" name="Connecteur droit 31">
              <a:extLst>
                <a:ext uri="{FF2B5EF4-FFF2-40B4-BE49-F238E27FC236}">
                  <a16:creationId xmlns:a16="http://schemas.microsoft.com/office/drawing/2014/main" id="{30A8BF41-A218-3A86-C092-5732AB9A0819}"/>
                </a:ext>
              </a:extLst>
            </p:cNvPr>
            <p:cNvCxnSpPr>
              <a:cxnSpLocks/>
            </p:cNvCxnSpPr>
            <p:nvPr/>
          </p:nvCxnSpPr>
          <p:spPr>
            <a:xfrm>
              <a:off x="1206476" y="3511550"/>
              <a:ext cx="7200000" cy="0"/>
            </a:xfrm>
            <a:prstGeom prst="line">
              <a:avLst/>
            </a:prstGeom>
            <a:ln>
              <a:solidFill>
                <a:schemeClr val="accent6">
                  <a:lumMod val="90000"/>
                </a:schemeClr>
              </a:solidFill>
            </a:ln>
          </p:spPr>
          <p:style>
            <a:lnRef idx="1">
              <a:schemeClr val="accent1"/>
            </a:lnRef>
            <a:fillRef idx="0">
              <a:schemeClr val="accent1"/>
            </a:fillRef>
            <a:effectRef idx="0">
              <a:schemeClr val="accent1"/>
            </a:effectRef>
            <a:fontRef idx="minor">
              <a:schemeClr val="tx1"/>
            </a:fontRef>
          </p:style>
        </p:cxnSp>
        <p:cxnSp>
          <p:nvCxnSpPr>
            <p:cNvPr id="33" name="Connecteur droit 32">
              <a:extLst>
                <a:ext uri="{FF2B5EF4-FFF2-40B4-BE49-F238E27FC236}">
                  <a16:creationId xmlns:a16="http://schemas.microsoft.com/office/drawing/2014/main" id="{23A0D88C-B89E-9839-11C0-3CAAEC7C6BB0}"/>
                </a:ext>
              </a:extLst>
            </p:cNvPr>
            <p:cNvCxnSpPr>
              <a:cxnSpLocks/>
            </p:cNvCxnSpPr>
            <p:nvPr/>
          </p:nvCxnSpPr>
          <p:spPr>
            <a:xfrm>
              <a:off x="1206476" y="3340246"/>
              <a:ext cx="7200000" cy="0"/>
            </a:xfrm>
            <a:prstGeom prst="line">
              <a:avLst/>
            </a:prstGeom>
            <a:ln>
              <a:solidFill>
                <a:schemeClr val="accent6">
                  <a:lumMod val="90000"/>
                </a:schemeClr>
              </a:solidFill>
            </a:ln>
          </p:spPr>
          <p:style>
            <a:lnRef idx="1">
              <a:schemeClr val="accent1"/>
            </a:lnRef>
            <a:fillRef idx="0">
              <a:schemeClr val="accent1"/>
            </a:fillRef>
            <a:effectRef idx="0">
              <a:schemeClr val="accent1"/>
            </a:effectRef>
            <a:fontRef idx="minor">
              <a:schemeClr val="tx1"/>
            </a:fontRef>
          </p:style>
        </p:cxnSp>
        <p:cxnSp>
          <p:nvCxnSpPr>
            <p:cNvPr id="34" name="Connecteur droit 33">
              <a:extLst>
                <a:ext uri="{FF2B5EF4-FFF2-40B4-BE49-F238E27FC236}">
                  <a16:creationId xmlns:a16="http://schemas.microsoft.com/office/drawing/2014/main" id="{BD8E0165-A19A-E0B8-9F93-159C7ECA12A3}"/>
                </a:ext>
              </a:extLst>
            </p:cNvPr>
            <p:cNvCxnSpPr>
              <a:cxnSpLocks/>
            </p:cNvCxnSpPr>
            <p:nvPr/>
          </p:nvCxnSpPr>
          <p:spPr>
            <a:xfrm>
              <a:off x="1206476" y="3168939"/>
              <a:ext cx="7200000" cy="0"/>
            </a:xfrm>
            <a:prstGeom prst="line">
              <a:avLst/>
            </a:prstGeom>
            <a:ln>
              <a:solidFill>
                <a:schemeClr val="accent6">
                  <a:lumMod val="90000"/>
                </a:schemeClr>
              </a:solidFill>
            </a:ln>
          </p:spPr>
          <p:style>
            <a:lnRef idx="1">
              <a:schemeClr val="accent1"/>
            </a:lnRef>
            <a:fillRef idx="0">
              <a:schemeClr val="accent1"/>
            </a:fillRef>
            <a:effectRef idx="0">
              <a:schemeClr val="accent1"/>
            </a:effectRef>
            <a:fontRef idx="minor">
              <a:schemeClr val="tx1"/>
            </a:fontRef>
          </p:style>
        </p:cxnSp>
        <p:cxnSp>
          <p:nvCxnSpPr>
            <p:cNvPr id="35" name="Connecteur droit 34">
              <a:extLst>
                <a:ext uri="{FF2B5EF4-FFF2-40B4-BE49-F238E27FC236}">
                  <a16:creationId xmlns:a16="http://schemas.microsoft.com/office/drawing/2014/main" id="{A2678D53-4725-0543-BFC1-0D5026C77CA4}"/>
                </a:ext>
              </a:extLst>
            </p:cNvPr>
            <p:cNvCxnSpPr>
              <a:cxnSpLocks/>
            </p:cNvCxnSpPr>
            <p:nvPr/>
          </p:nvCxnSpPr>
          <p:spPr>
            <a:xfrm>
              <a:off x="1206476" y="2997632"/>
              <a:ext cx="7200000" cy="0"/>
            </a:xfrm>
            <a:prstGeom prst="line">
              <a:avLst/>
            </a:prstGeom>
            <a:ln>
              <a:solidFill>
                <a:schemeClr val="accent6">
                  <a:lumMod val="90000"/>
                </a:schemeClr>
              </a:solidFill>
            </a:ln>
          </p:spPr>
          <p:style>
            <a:lnRef idx="1">
              <a:schemeClr val="accent1"/>
            </a:lnRef>
            <a:fillRef idx="0">
              <a:schemeClr val="accent1"/>
            </a:fillRef>
            <a:effectRef idx="0">
              <a:schemeClr val="accent1"/>
            </a:effectRef>
            <a:fontRef idx="minor">
              <a:schemeClr val="tx1"/>
            </a:fontRef>
          </p:style>
        </p:cxnSp>
        <p:cxnSp>
          <p:nvCxnSpPr>
            <p:cNvPr id="36" name="Connecteur droit 35">
              <a:extLst>
                <a:ext uri="{FF2B5EF4-FFF2-40B4-BE49-F238E27FC236}">
                  <a16:creationId xmlns:a16="http://schemas.microsoft.com/office/drawing/2014/main" id="{E7559144-E66D-479F-637D-6D3E51519D97}"/>
                </a:ext>
              </a:extLst>
            </p:cNvPr>
            <p:cNvCxnSpPr>
              <a:cxnSpLocks/>
            </p:cNvCxnSpPr>
            <p:nvPr/>
          </p:nvCxnSpPr>
          <p:spPr>
            <a:xfrm>
              <a:off x="1206476" y="2826325"/>
              <a:ext cx="7200000" cy="0"/>
            </a:xfrm>
            <a:prstGeom prst="line">
              <a:avLst/>
            </a:prstGeom>
            <a:ln>
              <a:solidFill>
                <a:schemeClr val="accent6">
                  <a:lumMod val="90000"/>
                </a:schemeClr>
              </a:solidFill>
            </a:ln>
          </p:spPr>
          <p:style>
            <a:lnRef idx="1">
              <a:schemeClr val="accent1"/>
            </a:lnRef>
            <a:fillRef idx="0">
              <a:schemeClr val="accent1"/>
            </a:fillRef>
            <a:effectRef idx="0">
              <a:schemeClr val="accent1"/>
            </a:effectRef>
            <a:fontRef idx="minor">
              <a:schemeClr val="tx1"/>
            </a:fontRef>
          </p:style>
        </p:cxnSp>
        <p:cxnSp>
          <p:nvCxnSpPr>
            <p:cNvPr id="37" name="Connecteur droit 36">
              <a:extLst>
                <a:ext uri="{FF2B5EF4-FFF2-40B4-BE49-F238E27FC236}">
                  <a16:creationId xmlns:a16="http://schemas.microsoft.com/office/drawing/2014/main" id="{4274A00E-10C5-C709-B450-E0877D2FCC48}"/>
                </a:ext>
              </a:extLst>
            </p:cNvPr>
            <p:cNvCxnSpPr>
              <a:cxnSpLocks/>
            </p:cNvCxnSpPr>
            <p:nvPr/>
          </p:nvCxnSpPr>
          <p:spPr>
            <a:xfrm>
              <a:off x="1206476" y="2655018"/>
              <a:ext cx="7200000" cy="0"/>
            </a:xfrm>
            <a:prstGeom prst="line">
              <a:avLst/>
            </a:prstGeom>
            <a:ln>
              <a:solidFill>
                <a:schemeClr val="accent6">
                  <a:lumMod val="90000"/>
                </a:schemeClr>
              </a:solidFill>
            </a:ln>
          </p:spPr>
          <p:style>
            <a:lnRef idx="1">
              <a:schemeClr val="accent1"/>
            </a:lnRef>
            <a:fillRef idx="0">
              <a:schemeClr val="accent1"/>
            </a:fillRef>
            <a:effectRef idx="0">
              <a:schemeClr val="accent1"/>
            </a:effectRef>
            <a:fontRef idx="minor">
              <a:schemeClr val="tx1"/>
            </a:fontRef>
          </p:style>
        </p:cxnSp>
        <p:cxnSp>
          <p:nvCxnSpPr>
            <p:cNvPr id="38" name="Connecteur droit 37">
              <a:extLst>
                <a:ext uri="{FF2B5EF4-FFF2-40B4-BE49-F238E27FC236}">
                  <a16:creationId xmlns:a16="http://schemas.microsoft.com/office/drawing/2014/main" id="{275935E5-9291-BE6B-AA1E-340F38BF5E87}"/>
                </a:ext>
              </a:extLst>
            </p:cNvPr>
            <p:cNvCxnSpPr>
              <a:cxnSpLocks/>
            </p:cNvCxnSpPr>
            <p:nvPr/>
          </p:nvCxnSpPr>
          <p:spPr>
            <a:xfrm>
              <a:off x="1206476" y="2483711"/>
              <a:ext cx="7200000" cy="0"/>
            </a:xfrm>
            <a:prstGeom prst="line">
              <a:avLst/>
            </a:prstGeom>
            <a:ln>
              <a:solidFill>
                <a:schemeClr val="accent6">
                  <a:lumMod val="90000"/>
                </a:schemeClr>
              </a:solidFill>
            </a:ln>
          </p:spPr>
          <p:style>
            <a:lnRef idx="1">
              <a:schemeClr val="accent1"/>
            </a:lnRef>
            <a:fillRef idx="0">
              <a:schemeClr val="accent1"/>
            </a:fillRef>
            <a:effectRef idx="0">
              <a:schemeClr val="accent1"/>
            </a:effectRef>
            <a:fontRef idx="minor">
              <a:schemeClr val="tx1"/>
            </a:fontRef>
          </p:style>
        </p:cxnSp>
        <p:cxnSp>
          <p:nvCxnSpPr>
            <p:cNvPr id="39" name="Connecteur droit 38">
              <a:extLst>
                <a:ext uri="{FF2B5EF4-FFF2-40B4-BE49-F238E27FC236}">
                  <a16:creationId xmlns:a16="http://schemas.microsoft.com/office/drawing/2014/main" id="{20977D9A-19D9-94A9-5D4C-B0F61E6A9E33}"/>
                </a:ext>
              </a:extLst>
            </p:cNvPr>
            <p:cNvCxnSpPr>
              <a:cxnSpLocks/>
            </p:cNvCxnSpPr>
            <p:nvPr/>
          </p:nvCxnSpPr>
          <p:spPr>
            <a:xfrm>
              <a:off x="1206476" y="2312404"/>
              <a:ext cx="7200000" cy="0"/>
            </a:xfrm>
            <a:prstGeom prst="line">
              <a:avLst/>
            </a:prstGeom>
            <a:ln>
              <a:solidFill>
                <a:schemeClr val="accent6">
                  <a:lumMod val="90000"/>
                </a:schemeClr>
              </a:solidFill>
            </a:ln>
          </p:spPr>
          <p:style>
            <a:lnRef idx="1">
              <a:schemeClr val="accent1"/>
            </a:lnRef>
            <a:fillRef idx="0">
              <a:schemeClr val="accent1"/>
            </a:fillRef>
            <a:effectRef idx="0">
              <a:schemeClr val="accent1"/>
            </a:effectRef>
            <a:fontRef idx="minor">
              <a:schemeClr val="tx1"/>
            </a:fontRef>
          </p:style>
        </p:cxnSp>
        <p:cxnSp>
          <p:nvCxnSpPr>
            <p:cNvPr id="40" name="Connecteur droit 39">
              <a:extLst>
                <a:ext uri="{FF2B5EF4-FFF2-40B4-BE49-F238E27FC236}">
                  <a16:creationId xmlns:a16="http://schemas.microsoft.com/office/drawing/2014/main" id="{6FD10EDC-5EAB-4ED5-1B0E-DFE285A545F2}"/>
                </a:ext>
              </a:extLst>
            </p:cNvPr>
            <p:cNvCxnSpPr>
              <a:cxnSpLocks/>
            </p:cNvCxnSpPr>
            <p:nvPr/>
          </p:nvCxnSpPr>
          <p:spPr>
            <a:xfrm>
              <a:off x="1206476" y="2141097"/>
              <a:ext cx="7200000" cy="0"/>
            </a:xfrm>
            <a:prstGeom prst="line">
              <a:avLst/>
            </a:prstGeom>
            <a:ln>
              <a:solidFill>
                <a:schemeClr val="accent6">
                  <a:lumMod val="90000"/>
                </a:schemeClr>
              </a:solidFill>
            </a:ln>
          </p:spPr>
          <p:style>
            <a:lnRef idx="1">
              <a:schemeClr val="accent1"/>
            </a:lnRef>
            <a:fillRef idx="0">
              <a:schemeClr val="accent1"/>
            </a:fillRef>
            <a:effectRef idx="0">
              <a:schemeClr val="accent1"/>
            </a:effectRef>
            <a:fontRef idx="minor">
              <a:schemeClr val="tx1"/>
            </a:fontRef>
          </p:style>
        </p:cxnSp>
        <p:cxnSp>
          <p:nvCxnSpPr>
            <p:cNvPr id="41" name="Connecteur droit 40">
              <a:extLst>
                <a:ext uri="{FF2B5EF4-FFF2-40B4-BE49-F238E27FC236}">
                  <a16:creationId xmlns:a16="http://schemas.microsoft.com/office/drawing/2014/main" id="{F730CED3-7743-3B17-0118-B1B01441398D}"/>
                </a:ext>
              </a:extLst>
            </p:cNvPr>
            <p:cNvCxnSpPr>
              <a:cxnSpLocks/>
            </p:cNvCxnSpPr>
            <p:nvPr/>
          </p:nvCxnSpPr>
          <p:spPr>
            <a:xfrm>
              <a:off x="1206476" y="1969790"/>
              <a:ext cx="7200000" cy="0"/>
            </a:xfrm>
            <a:prstGeom prst="line">
              <a:avLst/>
            </a:prstGeom>
            <a:ln>
              <a:solidFill>
                <a:schemeClr val="accent6">
                  <a:lumMod val="90000"/>
                </a:schemeClr>
              </a:solidFill>
            </a:ln>
          </p:spPr>
          <p:style>
            <a:lnRef idx="1">
              <a:schemeClr val="accent1"/>
            </a:lnRef>
            <a:fillRef idx="0">
              <a:schemeClr val="accent1"/>
            </a:fillRef>
            <a:effectRef idx="0">
              <a:schemeClr val="accent1"/>
            </a:effectRef>
            <a:fontRef idx="minor">
              <a:schemeClr val="tx1"/>
            </a:fontRef>
          </p:style>
        </p:cxnSp>
        <p:cxnSp>
          <p:nvCxnSpPr>
            <p:cNvPr id="42" name="Connecteur droit 41">
              <a:extLst>
                <a:ext uri="{FF2B5EF4-FFF2-40B4-BE49-F238E27FC236}">
                  <a16:creationId xmlns:a16="http://schemas.microsoft.com/office/drawing/2014/main" id="{19C2AF9B-7FC4-A708-C50A-FE3A3C74A502}"/>
                </a:ext>
              </a:extLst>
            </p:cNvPr>
            <p:cNvCxnSpPr>
              <a:cxnSpLocks/>
            </p:cNvCxnSpPr>
            <p:nvPr/>
          </p:nvCxnSpPr>
          <p:spPr>
            <a:xfrm>
              <a:off x="1208585" y="3685887"/>
              <a:ext cx="7199444" cy="0"/>
            </a:xfrm>
            <a:prstGeom prst="line">
              <a:avLst/>
            </a:prstGeom>
            <a:ln w="12700">
              <a:solidFill>
                <a:schemeClr val="accent6">
                  <a:lumMod val="90000"/>
                </a:schemeClr>
              </a:solidFill>
            </a:ln>
          </p:spPr>
          <p:style>
            <a:lnRef idx="1">
              <a:schemeClr val="accent1"/>
            </a:lnRef>
            <a:fillRef idx="0">
              <a:schemeClr val="accent1"/>
            </a:fillRef>
            <a:effectRef idx="0">
              <a:schemeClr val="accent1"/>
            </a:effectRef>
            <a:fontRef idx="minor">
              <a:schemeClr val="tx1"/>
            </a:fontRef>
          </p:style>
        </p:cxnSp>
      </p:grpSp>
      <p:graphicFrame>
        <p:nvGraphicFramePr>
          <p:cNvPr id="75" name="Graphique 74">
            <a:extLst>
              <a:ext uri="{FF2B5EF4-FFF2-40B4-BE49-F238E27FC236}">
                <a16:creationId xmlns:a16="http://schemas.microsoft.com/office/drawing/2014/main" id="{B8B7DDB0-952B-3CF8-53BD-BB3CEB2E5BEC}"/>
              </a:ext>
            </a:extLst>
          </p:cNvPr>
          <p:cNvGraphicFramePr/>
          <p:nvPr>
            <p:extLst>
              <p:ext uri="{D42A27DB-BD31-4B8C-83A1-F6EECF244321}">
                <p14:modId xmlns:p14="http://schemas.microsoft.com/office/powerpoint/2010/main" val="3982664853"/>
              </p:ext>
            </p:extLst>
          </p:nvPr>
        </p:nvGraphicFramePr>
        <p:xfrm>
          <a:off x="1067308" y="1820985"/>
          <a:ext cx="6987834" cy="2329910"/>
        </p:xfrm>
        <a:graphic>
          <a:graphicData uri="http://schemas.openxmlformats.org/drawingml/2006/chart">
            <c:chart xmlns:c="http://schemas.openxmlformats.org/drawingml/2006/chart" xmlns:r="http://schemas.openxmlformats.org/officeDocument/2006/relationships" r:id="rId3"/>
          </a:graphicData>
        </a:graphic>
      </p:graphicFrame>
      <p:sp>
        <p:nvSpPr>
          <p:cNvPr id="67" name="ZoneTexte 66">
            <a:extLst>
              <a:ext uri="{FF2B5EF4-FFF2-40B4-BE49-F238E27FC236}">
                <a16:creationId xmlns:a16="http://schemas.microsoft.com/office/drawing/2014/main" id="{BE67A4B9-70B5-4E50-850B-AD2F65400F0D}"/>
              </a:ext>
            </a:extLst>
          </p:cNvPr>
          <p:cNvSpPr txBox="1"/>
          <p:nvPr/>
        </p:nvSpPr>
        <p:spPr>
          <a:xfrm>
            <a:off x="1814111" y="3966523"/>
            <a:ext cx="545342" cy="276999"/>
          </a:xfrm>
          <a:prstGeom prst="rect">
            <a:avLst/>
          </a:prstGeom>
          <a:noFill/>
        </p:spPr>
        <p:txBody>
          <a:bodyPr wrap="none" rtlCol="0">
            <a:spAutoFit/>
          </a:bodyPr>
          <a:lstStyle/>
          <a:p>
            <a:pPr algn="ctr"/>
            <a:r>
              <a:rPr lang="fr-FR" sz="1200" dirty="0">
                <a:solidFill>
                  <a:schemeClr val="bg1"/>
                </a:solidFill>
                <a:latin typeface="CNES Sans" pitchFamily="2" charset="77"/>
              </a:rPr>
              <a:t>Spot4</a:t>
            </a:r>
          </a:p>
        </p:txBody>
      </p:sp>
      <p:sp>
        <p:nvSpPr>
          <p:cNvPr id="68" name="ZoneTexte 67">
            <a:extLst>
              <a:ext uri="{FF2B5EF4-FFF2-40B4-BE49-F238E27FC236}">
                <a16:creationId xmlns:a16="http://schemas.microsoft.com/office/drawing/2014/main" id="{CD6058E7-8E59-5E5D-9F7E-AC26E1DCB659}"/>
              </a:ext>
            </a:extLst>
          </p:cNvPr>
          <p:cNvSpPr txBox="1"/>
          <p:nvPr/>
        </p:nvSpPr>
        <p:spPr>
          <a:xfrm>
            <a:off x="2698898" y="3965970"/>
            <a:ext cx="546945" cy="276999"/>
          </a:xfrm>
          <a:prstGeom prst="rect">
            <a:avLst/>
          </a:prstGeom>
          <a:noFill/>
        </p:spPr>
        <p:txBody>
          <a:bodyPr wrap="none" rtlCol="0">
            <a:spAutoFit/>
          </a:bodyPr>
          <a:lstStyle/>
          <a:p>
            <a:pPr algn="ctr"/>
            <a:r>
              <a:rPr lang="fr-FR" sz="1200" dirty="0">
                <a:solidFill>
                  <a:schemeClr val="bg1"/>
                </a:solidFill>
                <a:latin typeface="CNES Sans" pitchFamily="2" charset="77"/>
              </a:rPr>
              <a:t>Spot5</a:t>
            </a:r>
          </a:p>
        </p:txBody>
      </p:sp>
      <p:sp>
        <p:nvSpPr>
          <p:cNvPr id="69" name="ZoneTexte 68">
            <a:extLst>
              <a:ext uri="{FF2B5EF4-FFF2-40B4-BE49-F238E27FC236}">
                <a16:creationId xmlns:a16="http://schemas.microsoft.com/office/drawing/2014/main" id="{149B1E82-AA10-8D79-AF44-906116607C0F}"/>
              </a:ext>
            </a:extLst>
          </p:cNvPr>
          <p:cNvSpPr txBox="1"/>
          <p:nvPr/>
        </p:nvSpPr>
        <p:spPr>
          <a:xfrm>
            <a:off x="3524376" y="3965417"/>
            <a:ext cx="667170" cy="276999"/>
          </a:xfrm>
          <a:prstGeom prst="rect">
            <a:avLst/>
          </a:prstGeom>
          <a:noFill/>
        </p:spPr>
        <p:txBody>
          <a:bodyPr wrap="none" rtlCol="0">
            <a:spAutoFit/>
          </a:bodyPr>
          <a:lstStyle/>
          <a:p>
            <a:pPr algn="ctr"/>
            <a:r>
              <a:rPr lang="fr-FR" sz="1200" dirty="0">
                <a:solidFill>
                  <a:schemeClr val="bg1"/>
                </a:solidFill>
                <a:latin typeface="CNES Sans" pitchFamily="2" charset="77"/>
              </a:rPr>
              <a:t>Proteus</a:t>
            </a:r>
          </a:p>
        </p:txBody>
      </p:sp>
      <p:sp>
        <p:nvSpPr>
          <p:cNvPr id="70" name="ZoneTexte 69">
            <a:extLst>
              <a:ext uri="{FF2B5EF4-FFF2-40B4-BE49-F238E27FC236}">
                <a16:creationId xmlns:a16="http://schemas.microsoft.com/office/drawing/2014/main" id="{F910F3DB-4501-6E34-AAD2-2C54C1163AB3}"/>
              </a:ext>
            </a:extLst>
          </p:cNvPr>
          <p:cNvSpPr txBox="1"/>
          <p:nvPr/>
        </p:nvSpPr>
        <p:spPr>
          <a:xfrm>
            <a:off x="4390729" y="3964866"/>
            <a:ext cx="705641" cy="276999"/>
          </a:xfrm>
          <a:prstGeom prst="rect">
            <a:avLst/>
          </a:prstGeom>
          <a:noFill/>
        </p:spPr>
        <p:txBody>
          <a:bodyPr wrap="none" rtlCol="0">
            <a:spAutoFit/>
          </a:bodyPr>
          <a:lstStyle/>
          <a:p>
            <a:pPr algn="ctr"/>
            <a:r>
              <a:rPr lang="fr-FR" sz="1200" dirty="0">
                <a:solidFill>
                  <a:schemeClr val="bg1"/>
                </a:solidFill>
                <a:latin typeface="CNES Sans" pitchFamily="2" charset="77"/>
              </a:rPr>
              <a:t>Myriade</a:t>
            </a:r>
          </a:p>
        </p:txBody>
      </p:sp>
      <p:sp>
        <p:nvSpPr>
          <p:cNvPr id="71" name="ZoneTexte 70">
            <a:extLst>
              <a:ext uri="{FF2B5EF4-FFF2-40B4-BE49-F238E27FC236}">
                <a16:creationId xmlns:a16="http://schemas.microsoft.com/office/drawing/2014/main" id="{0B9DB304-D12E-072C-2568-A9C9565F3343}"/>
              </a:ext>
            </a:extLst>
          </p:cNvPr>
          <p:cNvSpPr txBox="1"/>
          <p:nvPr/>
        </p:nvSpPr>
        <p:spPr>
          <a:xfrm>
            <a:off x="5276318" y="3964314"/>
            <a:ext cx="705641" cy="276999"/>
          </a:xfrm>
          <a:prstGeom prst="rect">
            <a:avLst/>
          </a:prstGeom>
          <a:noFill/>
        </p:spPr>
        <p:txBody>
          <a:bodyPr wrap="none" rtlCol="0">
            <a:spAutoFit/>
          </a:bodyPr>
          <a:lstStyle/>
          <a:p>
            <a:pPr algn="ctr"/>
            <a:r>
              <a:rPr lang="fr-FR" sz="1200" dirty="0" err="1">
                <a:solidFill>
                  <a:schemeClr val="bg1"/>
                </a:solidFill>
                <a:latin typeface="CNES Sans" pitchFamily="2" charset="77"/>
              </a:rPr>
              <a:t>Pleiades</a:t>
            </a:r>
            <a:endParaRPr lang="fr-FR" sz="1200" dirty="0">
              <a:solidFill>
                <a:schemeClr val="bg1"/>
              </a:solidFill>
              <a:latin typeface="CNES Sans" pitchFamily="2" charset="77"/>
            </a:endParaRPr>
          </a:p>
        </p:txBody>
      </p:sp>
      <p:sp>
        <p:nvSpPr>
          <p:cNvPr id="72" name="ZoneTexte 71">
            <a:extLst>
              <a:ext uri="{FF2B5EF4-FFF2-40B4-BE49-F238E27FC236}">
                <a16:creationId xmlns:a16="http://schemas.microsoft.com/office/drawing/2014/main" id="{FF694F77-46DE-B6BC-A849-0EF33752C101}"/>
              </a:ext>
            </a:extLst>
          </p:cNvPr>
          <p:cNvSpPr txBox="1"/>
          <p:nvPr/>
        </p:nvSpPr>
        <p:spPr>
          <a:xfrm>
            <a:off x="6175532" y="3963761"/>
            <a:ext cx="678391" cy="276999"/>
          </a:xfrm>
          <a:prstGeom prst="rect">
            <a:avLst/>
          </a:prstGeom>
          <a:noFill/>
        </p:spPr>
        <p:txBody>
          <a:bodyPr wrap="none" rtlCol="0">
            <a:spAutoFit/>
          </a:bodyPr>
          <a:lstStyle/>
          <a:p>
            <a:pPr algn="ctr"/>
            <a:r>
              <a:rPr lang="fr-FR" sz="1200" dirty="0">
                <a:solidFill>
                  <a:schemeClr val="bg1"/>
                </a:solidFill>
                <a:latin typeface="CNES Sans" pitchFamily="2" charset="77"/>
              </a:rPr>
              <a:t>Spot6-7</a:t>
            </a:r>
          </a:p>
        </p:txBody>
      </p:sp>
      <p:sp>
        <p:nvSpPr>
          <p:cNvPr id="74" name="Rectangle à coins arrondis 23">
            <a:extLst>
              <a:ext uri="{FF2B5EF4-FFF2-40B4-BE49-F238E27FC236}">
                <a16:creationId xmlns:a16="http://schemas.microsoft.com/office/drawing/2014/main" id="{BE8733FF-F400-60B4-5B1C-C7C4010C9D21}"/>
              </a:ext>
            </a:extLst>
          </p:cNvPr>
          <p:cNvSpPr/>
          <p:nvPr/>
        </p:nvSpPr>
        <p:spPr>
          <a:xfrm>
            <a:off x="1405296" y="1155750"/>
            <a:ext cx="6205639" cy="548626"/>
          </a:xfrm>
          <a:prstGeom prst="round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fr-FR" sz="1800" b="1" dirty="0">
                <a:solidFill>
                  <a:schemeClr val="bg1"/>
                </a:solidFill>
                <a:latin typeface="CNES Sans" pitchFamily="2" charset="77"/>
              </a:rPr>
              <a:t>Main </a:t>
            </a:r>
            <a:r>
              <a:rPr lang="fr-FR" sz="1800" b="1" dirty="0" err="1">
                <a:solidFill>
                  <a:schemeClr val="bg1"/>
                </a:solidFill>
                <a:latin typeface="CNES Sans" pitchFamily="2" charset="77"/>
              </a:rPr>
              <a:t>European</a:t>
            </a:r>
            <a:r>
              <a:rPr lang="fr-FR" sz="1800" b="1" dirty="0">
                <a:solidFill>
                  <a:schemeClr val="bg1"/>
                </a:solidFill>
                <a:latin typeface="CNES Sans" pitchFamily="2" charset="77"/>
              </a:rPr>
              <a:t> </a:t>
            </a:r>
            <a:r>
              <a:rPr lang="fr-FR" sz="1800" b="1" dirty="0" err="1">
                <a:solidFill>
                  <a:schemeClr val="bg1"/>
                </a:solidFill>
                <a:latin typeface="CNES Sans" pitchFamily="2" charset="77"/>
              </a:rPr>
              <a:t>Microprocessors</a:t>
            </a:r>
            <a:r>
              <a:rPr lang="fr-FR" sz="1800" b="1" dirty="0">
                <a:solidFill>
                  <a:schemeClr val="bg1"/>
                </a:solidFill>
                <a:latin typeface="CNES Sans" pitchFamily="2" charset="77"/>
              </a:rPr>
              <a:t> in </a:t>
            </a:r>
            <a:r>
              <a:rPr lang="fr-FR" sz="1800" b="1" dirty="0" err="1">
                <a:solidFill>
                  <a:schemeClr val="bg1"/>
                </a:solidFill>
                <a:latin typeface="CNES Sans" pitchFamily="2" charset="77"/>
              </a:rPr>
              <a:t>Space</a:t>
            </a:r>
            <a:r>
              <a:rPr lang="fr-FR" sz="1800" b="1" dirty="0">
                <a:solidFill>
                  <a:schemeClr val="bg1"/>
                </a:solidFill>
                <a:latin typeface="CNES Sans" pitchFamily="2" charset="77"/>
              </a:rPr>
              <a:t> (Rad-Hard)</a:t>
            </a:r>
          </a:p>
        </p:txBody>
      </p:sp>
      <p:sp>
        <p:nvSpPr>
          <p:cNvPr id="76" name="ZoneTexte 75">
            <a:extLst>
              <a:ext uri="{FF2B5EF4-FFF2-40B4-BE49-F238E27FC236}">
                <a16:creationId xmlns:a16="http://schemas.microsoft.com/office/drawing/2014/main" id="{47D97C40-EA32-61FF-A678-8F75132F645D}"/>
              </a:ext>
            </a:extLst>
          </p:cNvPr>
          <p:cNvSpPr txBox="1"/>
          <p:nvPr/>
        </p:nvSpPr>
        <p:spPr>
          <a:xfrm>
            <a:off x="1068290" y="1626242"/>
            <a:ext cx="553358" cy="276999"/>
          </a:xfrm>
          <a:prstGeom prst="rect">
            <a:avLst/>
          </a:prstGeom>
          <a:noFill/>
        </p:spPr>
        <p:txBody>
          <a:bodyPr wrap="none" rtlCol="0">
            <a:spAutoFit/>
          </a:bodyPr>
          <a:lstStyle/>
          <a:p>
            <a:pPr algn="r"/>
            <a:r>
              <a:rPr lang="fr-FR" sz="1200" i="1" dirty="0">
                <a:solidFill>
                  <a:schemeClr val="bg1"/>
                </a:solidFill>
                <a:latin typeface="CNES Sans" pitchFamily="2" charset="77"/>
              </a:rPr>
              <a:t>MIPS*</a:t>
            </a:r>
            <a:endParaRPr lang="fr-FR" sz="1000" i="1" dirty="0">
              <a:solidFill>
                <a:schemeClr val="bg1"/>
              </a:solidFill>
              <a:latin typeface="CNES Sans" pitchFamily="2" charset="77"/>
            </a:endParaRPr>
          </a:p>
        </p:txBody>
      </p:sp>
      <p:sp>
        <p:nvSpPr>
          <p:cNvPr id="77" name="ZoneTexte 76">
            <a:extLst>
              <a:ext uri="{FF2B5EF4-FFF2-40B4-BE49-F238E27FC236}">
                <a16:creationId xmlns:a16="http://schemas.microsoft.com/office/drawing/2014/main" id="{1837BB73-AC19-AE28-B31B-CB2586600F9F}"/>
              </a:ext>
            </a:extLst>
          </p:cNvPr>
          <p:cNvSpPr txBox="1"/>
          <p:nvPr/>
        </p:nvSpPr>
        <p:spPr>
          <a:xfrm>
            <a:off x="7163174" y="4005048"/>
            <a:ext cx="1034257" cy="523218"/>
          </a:xfrm>
          <a:prstGeom prst="rect">
            <a:avLst/>
          </a:prstGeom>
          <a:noFill/>
        </p:spPr>
        <p:txBody>
          <a:bodyPr wrap="none" rtlCol="0">
            <a:spAutoFit/>
          </a:bodyPr>
          <a:lstStyle/>
          <a:p>
            <a:pPr algn="ctr"/>
            <a:r>
              <a:rPr lang="fr-FR" sz="1400" dirty="0" err="1">
                <a:solidFill>
                  <a:schemeClr val="bg1"/>
                </a:solidFill>
                <a:latin typeface="CNES Sans" pitchFamily="2" charset="77"/>
              </a:rPr>
              <a:t>Payloads</a:t>
            </a:r>
            <a:r>
              <a:rPr lang="fr-FR" sz="1400" dirty="0">
                <a:solidFill>
                  <a:schemeClr val="bg1"/>
                </a:solidFill>
                <a:latin typeface="CNES Sans" pitchFamily="2" charset="77"/>
              </a:rPr>
              <a:t> /</a:t>
            </a:r>
          </a:p>
          <a:p>
            <a:pPr algn="ctr"/>
            <a:r>
              <a:rPr lang="fr-FR" sz="1400" dirty="0" err="1">
                <a:solidFill>
                  <a:schemeClr val="bg1"/>
                </a:solidFill>
                <a:latin typeface="CNES Sans" pitchFamily="2" charset="77"/>
              </a:rPr>
              <a:t>equipments</a:t>
            </a:r>
            <a:endParaRPr lang="fr-FR" sz="1400" dirty="0">
              <a:solidFill>
                <a:schemeClr val="bg1"/>
              </a:solidFill>
              <a:latin typeface="CNES Sans" pitchFamily="2" charset="77"/>
            </a:endParaRPr>
          </a:p>
        </p:txBody>
      </p:sp>
      <p:grpSp>
        <p:nvGrpSpPr>
          <p:cNvPr id="43" name="Groupe 42">
            <a:extLst>
              <a:ext uri="{FF2B5EF4-FFF2-40B4-BE49-F238E27FC236}">
                <a16:creationId xmlns:a16="http://schemas.microsoft.com/office/drawing/2014/main" id="{E9A1CC47-9602-205F-26F6-DEA16482E5C5}"/>
              </a:ext>
            </a:extLst>
          </p:cNvPr>
          <p:cNvGrpSpPr/>
          <p:nvPr/>
        </p:nvGrpSpPr>
        <p:grpSpPr>
          <a:xfrm>
            <a:off x="7511948" y="1155750"/>
            <a:ext cx="3376440" cy="3544691"/>
            <a:chOff x="5753024" y="1124744"/>
            <a:chExt cx="3376440" cy="3677730"/>
          </a:xfrm>
        </p:grpSpPr>
        <p:grpSp>
          <p:nvGrpSpPr>
            <p:cNvPr id="44" name="Groupe 43">
              <a:extLst>
                <a:ext uri="{FF2B5EF4-FFF2-40B4-BE49-F238E27FC236}">
                  <a16:creationId xmlns:a16="http://schemas.microsoft.com/office/drawing/2014/main" id="{537F8493-3267-7E75-E611-0842C941FA54}"/>
                </a:ext>
              </a:extLst>
            </p:cNvPr>
            <p:cNvGrpSpPr/>
            <p:nvPr/>
          </p:nvGrpSpPr>
          <p:grpSpPr>
            <a:xfrm>
              <a:off x="5961113" y="1124744"/>
              <a:ext cx="3168351" cy="3677730"/>
              <a:chOff x="5961113" y="1124744"/>
              <a:chExt cx="3168351" cy="3677730"/>
            </a:xfrm>
          </p:grpSpPr>
          <p:graphicFrame>
            <p:nvGraphicFramePr>
              <p:cNvPr id="46" name="Graphique 45">
                <a:extLst>
                  <a:ext uri="{FF2B5EF4-FFF2-40B4-BE49-F238E27FC236}">
                    <a16:creationId xmlns:a16="http://schemas.microsoft.com/office/drawing/2014/main" id="{B2B88B5D-18C3-E9A2-CB90-04EE02B3CFA6}"/>
                  </a:ext>
                </a:extLst>
              </p:cNvPr>
              <p:cNvGraphicFramePr/>
              <p:nvPr>
                <p:extLst>
                  <p:ext uri="{D42A27DB-BD31-4B8C-83A1-F6EECF244321}">
                    <p14:modId xmlns:p14="http://schemas.microsoft.com/office/powerpoint/2010/main" val="2746569527"/>
                  </p:ext>
                </p:extLst>
              </p:nvPr>
            </p:nvGraphicFramePr>
            <p:xfrm>
              <a:off x="5961113" y="1814946"/>
              <a:ext cx="3168351" cy="2591250"/>
            </p:xfrm>
            <a:graphic>
              <a:graphicData uri="http://schemas.openxmlformats.org/drawingml/2006/chart">
                <c:chart xmlns:c="http://schemas.openxmlformats.org/drawingml/2006/chart" xmlns:r="http://schemas.openxmlformats.org/officeDocument/2006/relationships" r:id="rId4"/>
              </a:graphicData>
            </a:graphic>
          </p:graphicFrame>
          <p:sp>
            <p:nvSpPr>
              <p:cNvPr id="47" name="Rectangle à coins arrondis 27">
                <a:extLst>
                  <a:ext uri="{FF2B5EF4-FFF2-40B4-BE49-F238E27FC236}">
                    <a16:creationId xmlns:a16="http://schemas.microsoft.com/office/drawing/2014/main" id="{E461270F-81C0-CF58-036D-0341252B53BE}"/>
                  </a:ext>
                </a:extLst>
              </p:cNvPr>
              <p:cNvSpPr/>
              <p:nvPr/>
            </p:nvSpPr>
            <p:spPr>
              <a:xfrm>
                <a:off x="5961113" y="1124744"/>
                <a:ext cx="3082365" cy="569217"/>
              </a:xfrm>
              <a:prstGeom prst="round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fr-FR" sz="1800" b="1" dirty="0">
                    <a:solidFill>
                      <a:schemeClr val="bg1"/>
                    </a:solidFill>
                    <a:latin typeface="CNES Sans" pitchFamily="2" charset="77"/>
                  </a:rPr>
                  <a:t>In the </a:t>
                </a:r>
                <a:r>
                  <a:rPr lang="fr-FR" sz="1800" b="1" dirty="0" err="1">
                    <a:solidFill>
                      <a:schemeClr val="bg1"/>
                    </a:solidFill>
                    <a:latin typeface="CNES Sans" pitchFamily="2" charset="77"/>
                  </a:rPr>
                  <a:t>meantime</a:t>
                </a:r>
                <a:r>
                  <a:rPr lang="fr-FR" sz="1800" b="1" dirty="0">
                    <a:solidFill>
                      <a:schemeClr val="bg1"/>
                    </a:solidFill>
                    <a:latin typeface="CNES Sans" pitchFamily="2" charset="77"/>
                  </a:rPr>
                  <a:t> on PC…</a:t>
                </a:r>
              </a:p>
            </p:txBody>
          </p:sp>
          <p:sp>
            <p:nvSpPr>
              <p:cNvPr id="48" name="ZoneTexte 47">
                <a:extLst>
                  <a:ext uri="{FF2B5EF4-FFF2-40B4-BE49-F238E27FC236}">
                    <a16:creationId xmlns:a16="http://schemas.microsoft.com/office/drawing/2014/main" id="{53C3084D-D48F-A050-B6D0-0B056D3C7E92}"/>
                  </a:ext>
                </a:extLst>
              </p:cNvPr>
              <p:cNvSpPr txBox="1"/>
              <p:nvPr/>
            </p:nvSpPr>
            <p:spPr>
              <a:xfrm>
                <a:off x="8481394" y="1612895"/>
                <a:ext cx="553357" cy="287395"/>
              </a:xfrm>
              <a:prstGeom prst="rect">
                <a:avLst/>
              </a:prstGeom>
              <a:noFill/>
            </p:spPr>
            <p:txBody>
              <a:bodyPr wrap="none" rtlCol="0">
                <a:spAutoFit/>
              </a:bodyPr>
              <a:lstStyle/>
              <a:p>
                <a:pPr algn="r"/>
                <a:r>
                  <a:rPr lang="fr-FR" sz="1200" i="1" dirty="0">
                    <a:solidFill>
                      <a:schemeClr val="bg1"/>
                    </a:solidFill>
                    <a:latin typeface="CNES Sans" pitchFamily="2" charset="77"/>
                  </a:rPr>
                  <a:t>MIPS*</a:t>
                </a:r>
                <a:endParaRPr lang="fr-FR" sz="1000" i="1" dirty="0">
                  <a:solidFill>
                    <a:schemeClr val="bg1"/>
                  </a:solidFill>
                  <a:latin typeface="CNES Sans" pitchFamily="2" charset="77"/>
                </a:endParaRPr>
              </a:p>
            </p:txBody>
          </p:sp>
          <p:sp>
            <p:nvSpPr>
              <p:cNvPr id="64" name="ZoneTexte 63">
                <a:extLst>
                  <a:ext uri="{FF2B5EF4-FFF2-40B4-BE49-F238E27FC236}">
                    <a16:creationId xmlns:a16="http://schemas.microsoft.com/office/drawing/2014/main" id="{5F0C3762-D6D6-0398-D98E-A6BCBC106AC8}"/>
                  </a:ext>
                </a:extLst>
              </p:cNvPr>
              <p:cNvSpPr txBox="1"/>
              <p:nvPr/>
            </p:nvSpPr>
            <p:spPr>
              <a:xfrm>
                <a:off x="6768040" y="4323482"/>
                <a:ext cx="981358" cy="478992"/>
              </a:xfrm>
              <a:prstGeom prst="rect">
                <a:avLst/>
              </a:prstGeom>
              <a:noFill/>
            </p:spPr>
            <p:txBody>
              <a:bodyPr wrap="none" rtlCol="0">
                <a:spAutoFit/>
              </a:bodyPr>
              <a:lstStyle/>
              <a:p>
                <a:pPr algn="ctr"/>
                <a:r>
                  <a:rPr lang="fr-FR" sz="1200" dirty="0">
                    <a:solidFill>
                      <a:schemeClr val="bg1"/>
                    </a:solidFill>
                    <a:latin typeface="CNES Sans" pitchFamily="2" charset="77"/>
                  </a:rPr>
                  <a:t>Raspberry Pi</a:t>
                </a:r>
                <a:br>
                  <a:rPr lang="fr-FR" sz="1200" dirty="0">
                    <a:solidFill>
                      <a:schemeClr val="bg1"/>
                    </a:solidFill>
                    <a:latin typeface="CNES Sans" pitchFamily="2" charset="77"/>
                  </a:rPr>
                </a:br>
                <a:r>
                  <a:rPr lang="fr-FR" sz="1200" dirty="0">
                    <a:solidFill>
                      <a:schemeClr val="bg1"/>
                    </a:solidFill>
                    <a:latin typeface="CNES Sans" pitchFamily="2" charset="77"/>
                  </a:rPr>
                  <a:t>2</a:t>
                </a:r>
              </a:p>
            </p:txBody>
          </p:sp>
          <p:sp>
            <p:nvSpPr>
              <p:cNvPr id="65" name="ZoneTexte 64">
                <a:extLst>
                  <a:ext uri="{FF2B5EF4-FFF2-40B4-BE49-F238E27FC236}">
                    <a16:creationId xmlns:a16="http://schemas.microsoft.com/office/drawing/2014/main" id="{0CFD69A5-4920-711F-95A2-398040E4B330}"/>
                  </a:ext>
                </a:extLst>
              </p:cNvPr>
              <p:cNvSpPr txBox="1"/>
              <p:nvPr/>
            </p:nvSpPr>
            <p:spPr>
              <a:xfrm>
                <a:off x="7693732" y="4322909"/>
                <a:ext cx="718466" cy="478992"/>
              </a:xfrm>
              <a:prstGeom prst="rect">
                <a:avLst/>
              </a:prstGeom>
              <a:noFill/>
            </p:spPr>
            <p:txBody>
              <a:bodyPr wrap="none" rtlCol="0">
                <a:spAutoFit/>
              </a:bodyPr>
              <a:lstStyle/>
              <a:p>
                <a:pPr algn="ctr"/>
                <a:r>
                  <a:rPr lang="fr-FR" sz="1200" dirty="0">
                    <a:solidFill>
                      <a:schemeClr val="bg1"/>
                    </a:solidFill>
                    <a:latin typeface="CNES Sans" pitchFamily="2" charset="77"/>
                  </a:rPr>
                  <a:t>Desktop </a:t>
                </a:r>
                <a:br>
                  <a:rPr lang="fr-FR" sz="1200" dirty="0">
                    <a:solidFill>
                      <a:schemeClr val="bg1"/>
                    </a:solidFill>
                    <a:latin typeface="CNES Sans" pitchFamily="2" charset="77"/>
                  </a:rPr>
                </a:br>
                <a:r>
                  <a:rPr lang="fr-FR" sz="1200" dirty="0">
                    <a:solidFill>
                      <a:schemeClr val="bg1"/>
                    </a:solidFill>
                    <a:latin typeface="CNES Sans" pitchFamily="2" charset="77"/>
                  </a:rPr>
                  <a:t>PC</a:t>
                </a:r>
              </a:p>
            </p:txBody>
          </p:sp>
        </p:grpSp>
        <p:sp>
          <p:nvSpPr>
            <p:cNvPr id="45" name="Rectangle 44">
              <a:extLst>
                <a:ext uri="{FF2B5EF4-FFF2-40B4-BE49-F238E27FC236}">
                  <a16:creationId xmlns:a16="http://schemas.microsoft.com/office/drawing/2014/main" id="{CA9FEE1B-3137-E622-0095-C010DABA1CF3}"/>
                </a:ext>
              </a:extLst>
            </p:cNvPr>
            <p:cNvSpPr/>
            <p:nvPr/>
          </p:nvSpPr>
          <p:spPr>
            <a:xfrm>
              <a:off x="5753024" y="3780786"/>
              <a:ext cx="1063446" cy="50405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grpSp>
      <p:sp>
        <p:nvSpPr>
          <p:cNvPr id="30" name="Rectangle 29">
            <a:extLst>
              <a:ext uri="{FF2B5EF4-FFF2-40B4-BE49-F238E27FC236}">
                <a16:creationId xmlns:a16="http://schemas.microsoft.com/office/drawing/2014/main" id="{675B7035-7E8B-3196-7CFF-DF9A541766DE}"/>
              </a:ext>
            </a:extLst>
          </p:cNvPr>
          <p:cNvSpPr/>
          <p:nvPr/>
        </p:nvSpPr>
        <p:spPr>
          <a:xfrm>
            <a:off x="6371457" y="3708747"/>
            <a:ext cx="1296144" cy="42722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Titre 7">
            <a:extLst>
              <a:ext uri="{FF2B5EF4-FFF2-40B4-BE49-F238E27FC236}">
                <a16:creationId xmlns:a16="http://schemas.microsoft.com/office/drawing/2014/main" id="{75EECAB2-2E4B-DA09-957F-40E95F7BDB6E}"/>
              </a:ext>
            </a:extLst>
          </p:cNvPr>
          <p:cNvSpPr>
            <a:spLocks noGrp="1"/>
          </p:cNvSpPr>
          <p:nvPr>
            <p:ph type="title"/>
          </p:nvPr>
        </p:nvSpPr>
        <p:spPr/>
        <p:txBody>
          <a:bodyPr/>
          <a:lstStyle/>
          <a:p>
            <a:r>
              <a:rPr lang="fr-FR" dirty="0"/>
              <a:t>A Quick </a:t>
            </a:r>
            <a:r>
              <a:rPr lang="fr-FR" dirty="0" err="1"/>
              <a:t>history</a:t>
            </a:r>
            <a:r>
              <a:rPr lang="fr-FR" dirty="0"/>
              <a:t> of On-</a:t>
            </a:r>
            <a:r>
              <a:rPr lang="fr-FR" dirty="0" err="1"/>
              <a:t>board</a:t>
            </a:r>
            <a:r>
              <a:rPr lang="fr-FR" dirty="0"/>
              <a:t> computers</a:t>
            </a:r>
          </a:p>
        </p:txBody>
      </p:sp>
      <p:sp>
        <p:nvSpPr>
          <p:cNvPr id="5" name="Espace réservé du numéro de diapositive 4">
            <a:extLst>
              <a:ext uri="{FF2B5EF4-FFF2-40B4-BE49-F238E27FC236}">
                <a16:creationId xmlns:a16="http://schemas.microsoft.com/office/drawing/2014/main" id="{20F0D25E-6B14-3F55-672D-3B09CD2175DA}"/>
              </a:ext>
            </a:extLst>
          </p:cNvPr>
          <p:cNvSpPr>
            <a:spLocks noGrp="1"/>
          </p:cNvSpPr>
          <p:nvPr>
            <p:ph type="sldNum" sz="quarter" idx="12"/>
          </p:nvPr>
        </p:nvSpPr>
        <p:spPr/>
        <p:txBody>
          <a:bodyPr/>
          <a:lstStyle/>
          <a:p>
            <a:fld id="{6E739F3C-2768-A14F-A11C-037BCBCB7D23}" type="slidenum">
              <a:rPr lang="fr-FR" smtClean="0"/>
              <a:pPr/>
              <a:t>9</a:t>
            </a:fld>
            <a:endParaRPr lang="fr-FR" dirty="0"/>
          </a:p>
        </p:txBody>
      </p:sp>
      <p:sp>
        <p:nvSpPr>
          <p:cNvPr id="4" name="Espace réservé du pied de page 3">
            <a:extLst>
              <a:ext uri="{FF2B5EF4-FFF2-40B4-BE49-F238E27FC236}">
                <a16:creationId xmlns:a16="http://schemas.microsoft.com/office/drawing/2014/main" id="{30A5423E-4438-356C-462B-36B1D27734A3}"/>
              </a:ext>
            </a:extLst>
          </p:cNvPr>
          <p:cNvSpPr>
            <a:spLocks noGrp="1"/>
          </p:cNvSpPr>
          <p:nvPr>
            <p:ph type="ftr" sz="quarter" idx="3"/>
          </p:nvPr>
        </p:nvSpPr>
        <p:spPr/>
        <p:txBody>
          <a:bodyPr/>
          <a:lstStyle/>
          <a:p>
            <a:pPr algn="r"/>
            <a:r>
              <a:rPr lang="en-US" dirty="0"/>
              <a:t>This document is the property of CNES. It cannot be used without their consent</a:t>
            </a:r>
            <a:endParaRPr lang="fr-FR" dirty="0"/>
          </a:p>
        </p:txBody>
      </p:sp>
      <p:sp>
        <p:nvSpPr>
          <p:cNvPr id="10" name="Espace réservé du texte 9">
            <a:extLst>
              <a:ext uri="{FF2B5EF4-FFF2-40B4-BE49-F238E27FC236}">
                <a16:creationId xmlns:a16="http://schemas.microsoft.com/office/drawing/2014/main" id="{AE1C4B3A-7F3D-CE8E-AA53-0B03A6E92F45}"/>
              </a:ext>
            </a:extLst>
          </p:cNvPr>
          <p:cNvSpPr>
            <a:spLocks noGrp="1"/>
          </p:cNvSpPr>
          <p:nvPr>
            <p:ph type="body" sz="quarter" idx="16"/>
          </p:nvPr>
        </p:nvSpPr>
        <p:spPr/>
        <p:txBody>
          <a:bodyPr/>
          <a:lstStyle/>
          <a:p>
            <a:r>
              <a:rPr lang="fr-FR" dirty="0"/>
              <a:t>01 - </a:t>
            </a:r>
            <a:r>
              <a:rPr lang="fr-FR" dirty="0" err="1"/>
              <a:t>Space-ificties</a:t>
            </a:r>
            <a:endParaRPr lang="fr-FR" dirty="0"/>
          </a:p>
        </p:txBody>
      </p:sp>
      <p:grpSp>
        <p:nvGrpSpPr>
          <p:cNvPr id="2" name="Groupe 1"/>
          <p:cNvGrpSpPr/>
          <p:nvPr/>
        </p:nvGrpSpPr>
        <p:grpSpPr>
          <a:xfrm>
            <a:off x="7062095" y="4902018"/>
            <a:ext cx="3781699" cy="1134864"/>
            <a:chOff x="7062095" y="4895143"/>
            <a:chExt cx="3781699" cy="1134864"/>
          </a:xfrm>
        </p:grpSpPr>
        <p:sp>
          <p:nvSpPr>
            <p:cNvPr id="115" name="Rectangle à coins arrondis 114"/>
            <p:cNvSpPr/>
            <p:nvPr/>
          </p:nvSpPr>
          <p:spPr>
            <a:xfrm>
              <a:off x="7801372" y="4895143"/>
              <a:ext cx="3042422" cy="1134864"/>
            </a:xfrm>
            <a:prstGeom prst="roundRect">
              <a:avLst/>
            </a:prstGeom>
            <a:gradFill flip="none" rotWithShape="1">
              <a:gsLst>
                <a:gs pos="0">
                  <a:srgbClr val="412EB3"/>
                </a:gs>
                <a:gs pos="33000">
                  <a:srgbClr val="00BDFF"/>
                </a:gs>
                <a:gs pos="100000">
                  <a:srgbClr val="B2F078"/>
                </a:gs>
                <a:gs pos="67000">
                  <a:srgbClr val="00B29C"/>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800" b="1" dirty="0">
                  <a:solidFill>
                    <a:schemeClr val="bg1"/>
                  </a:solidFill>
                  <a:latin typeface="CNES Sans Light" pitchFamily="2" charset="77"/>
                </a:rPr>
                <a:t>Computers </a:t>
              </a:r>
              <a:r>
                <a:rPr lang="fr-FR" sz="1800" b="1" dirty="0" err="1">
                  <a:solidFill>
                    <a:schemeClr val="bg1"/>
                  </a:solidFill>
                  <a:latin typeface="CNES Sans Light" pitchFamily="2" charset="77"/>
                </a:rPr>
                <a:t>diversity</a:t>
              </a:r>
              <a:r>
                <a:rPr lang="fr-FR" sz="1800" b="1" dirty="0">
                  <a:solidFill>
                    <a:schemeClr val="bg1"/>
                  </a:solidFill>
                  <a:latin typeface="CNES Sans Light" pitchFamily="2" charset="77"/>
                </a:rPr>
                <a:t> and </a:t>
              </a:r>
              <a:r>
                <a:rPr lang="fr-FR" sz="1800" b="1" dirty="0" err="1">
                  <a:solidFill>
                    <a:schemeClr val="bg1"/>
                  </a:solidFill>
                  <a:latin typeface="CNES Sans Light" pitchFamily="2" charset="77"/>
                </a:rPr>
                <a:t>characteristics</a:t>
              </a:r>
              <a:r>
                <a:rPr lang="fr-FR" sz="1800" b="1" dirty="0">
                  <a:solidFill>
                    <a:schemeClr val="bg1"/>
                  </a:solidFill>
                  <a:latin typeface="CNES Sans Light" pitchFamily="2" charset="77"/>
                </a:rPr>
                <a:t>: </a:t>
              </a:r>
            </a:p>
            <a:p>
              <a:pPr algn="ctr"/>
              <a:r>
                <a:rPr lang="fr-FR" sz="1800" dirty="0" err="1">
                  <a:solidFill>
                    <a:schemeClr val="bg1"/>
                  </a:solidFill>
                  <a:latin typeface="CNES Sans Light" pitchFamily="2" charset="77"/>
                </a:rPr>
                <a:t>another</a:t>
              </a:r>
              <a:r>
                <a:rPr lang="fr-FR" sz="1800" dirty="0">
                  <a:solidFill>
                    <a:schemeClr val="bg1"/>
                  </a:solidFill>
                  <a:latin typeface="CNES Sans Light" pitchFamily="2" charset="77"/>
                </a:rPr>
                <a:t> source of </a:t>
              </a:r>
              <a:r>
                <a:rPr lang="fr-FR" sz="1800" dirty="0" err="1">
                  <a:solidFill>
                    <a:schemeClr val="bg1"/>
                  </a:solidFill>
                  <a:latin typeface="CNES Sans Light" pitchFamily="2" charset="77"/>
                </a:rPr>
                <a:t>complexity</a:t>
              </a:r>
              <a:r>
                <a:rPr lang="fr-FR" sz="1800" dirty="0">
                  <a:solidFill>
                    <a:schemeClr val="bg1"/>
                  </a:solidFill>
                  <a:latin typeface="CNES Sans Light" pitchFamily="2" charset="77"/>
                </a:rPr>
                <a:t> </a:t>
              </a:r>
            </a:p>
          </p:txBody>
        </p:sp>
        <p:sp>
          <p:nvSpPr>
            <p:cNvPr id="27" name="Flèche droite 26"/>
            <p:cNvSpPr/>
            <p:nvPr/>
          </p:nvSpPr>
          <p:spPr>
            <a:xfrm>
              <a:off x="7062095" y="5289747"/>
              <a:ext cx="576064" cy="360040"/>
            </a:xfrm>
            <a:prstGeom prst="rightArrow">
              <a:avLst/>
            </a:prstGeom>
            <a:solidFill>
              <a:schemeClr val="bg1"/>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grpSp>
      <p:grpSp>
        <p:nvGrpSpPr>
          <p:cNvPr id="56" name="Groupe 55"/>
          <p:cNvGrpSpPr/>
          <p:nvPr/>
        </p:nvGrpSpPr>
        <p:grpSpPr>
          <a:xfrm>
            <a:off x="1374034" y="4902018"/>
            <a:ext cx="5524848" cy="1134864"/>
            <a:chOff x="345059" y="5078019"/>
            <a:chExt cx="5524848" cy="1134864"/>
          </a:xfrm>
        </p:grpSpPr>
        <p:sp>
          <p:nvSpPr>
            <p:cNvPr id="57" name="Rectangle à coins arrondis 56"/>
            <p:cNvSpPr/>
            <p:nvPr/>
          </p:nvSpPr>
          <p:spPr>
            <a:xfrm>
              <a:off x="4376936" y="5078019"/>
              <a:ext cx="1492971" cy="1134864"/>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700" dirty="0">
                  <a:solidFill>
                    <a:sysClr val="windowText" lastClr="000000"/>
                  </a:solidFill>
                  <a:latin typeface="CNES Sans" panose="00000500000000000000" pitchFamily="50" charset="0"/>
                </a:rPr>
                <a:t>Explosion of computing power</a:t>
              </a:r>
            </a:p>
          </p:txBody>
        </p:sp>
        <p:grpSp>
          <p:nvGrpSpPr>
            <p:cNvPr id="58" name="Groupe 57"/>
            <p:cNvGrpSpPr/>
            <p:nvPr/>
          </p:nvGrpSpPr>
          <p:grpSpPr>
            <a:xfrm>
              <a:off x="345059" y="5078019"/>
              <a:ext cx="3527821" cy="1134864"/>
              <a:chOff x="345059" y="5078019"/>
              <a:chExt cx="3527821" cy="1134864"/>
            </a:xfrm>
          </p:grpSpPr>
          <p:sp>
            <p:nvSpPr>
              <p:cNvPr id="60" name="Rectangle à coins arrondis 59"/>
              <p:cNvSpPr/>
              <p:nvPr/>
            </p:nvSpPr>
            <p:spPr>
              <a:xfrm>
                <a:off x="345059" y="5078019"/>
                <a:ext cx="1439590" cy="1134864"/>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700" dirty="0">
                    <a:solidFill>
                      <a:sysClr val="windowText" lastClr="000000"/>
                    </a:solidFill>
                    <a:latin typeface="CNES Sans" panose="00000500000000000000" pitchFamily="50" charset="0"/>
                  </a:rPr>
                  <a:t>Resources limitations</a:t>
                </a:r>
              </a:p>
              <a:p>
                <a:pPr marL="285750" indent="-285750">
                  <a:buFont typeface="Arial" panose="020B0604020202020204" pitchFamily="34" charset="0"/>
                  <a:buChar char="•"/>
                </a:pPr>
                <a:r>
                  <a:rPr lang="en-US" sz="1600" dirty="0">
                    <a:solidFill>
                      <a:sysClr val="windowText" lastClr="000000"/>
                    </a:solidFill>
                    <a:latin typeface="CNES Sans" panose="00000500000000000000" pitchFamily="50" charset="0"/>
                  </a:rPr>
                  <a:t>Power</a:t>
                </a:r>
              </a:p>
              <a:p>
                <a:pPr marL="285750" indent="-285750">
                  <a:buFont typeface="Arial" panose="020B0604020202020204" pitchFamily="34" charset="0"/>
                  <a:buChar char="•"/>
                </a:pPr>
                <a:r>
                  <a:rPr lang="en-US" sz="1600" dirty="0">
                    <a:solidFill>
                      <a:sysClr val="windowText" lastClr="000000"/>
                    </a:solidFill>
                    <a:latin typeface="CNES Sans" panose="00000500000000000000" pitchFamily="50" charset="0"/>
                  </a:rPr>
                  <a:t>Weight</a:t>
                </a:r>
              </a:p>
            </p:txBody>
          </p:sp>
          <p:sp>
            <p:nvSpPr>
              <p:cNvPr id="61" name="Rectangle à coins arrondis 60"/>
              <p:cNvSpPr/>
              <p:nvPr/>
            </p:nvSpPr>
            <p:spPr>
              <a:xfrm>
                <a:off x="2340417" y="5078019"/>
                <a:ext cx="1532463" cy="1134864"/>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700" dirty="0">
                    <a:solidFill>
                      <a:sysClr val="windowText" lastClr="000000"/>
                    </a:solidFill>
                    <a:latin typeface="CNES Sans" panose="00000500000000000000" pitchFamily="50" charset="0"/>
                  </a:rPr>
                  <a:t>Space environment</a:t>
                </a:r>
              </a:p>
              <a:p>
                <a:pPr marL="285750" indent="-285750">
                  <a:buFont typeface="Arial" panose="020B0604020202020204" pitchFamily="34" charset="0"/>
                  <a:buChar char="•"/>
                </a:pPr>
                <a:r>
                  <a:rPr lang="en-US" sz="1600" dirty="0">
                    <a:solidFill>
                      <a:sysClr val="windowText" lastClr="000000"/>
                    </a:solidFill>
                    <a:latin typeface="CNES Sans" panose="00000500000000000000" pitchFamily="50" charset="0"/>
                  </a:rPr>
                  <a:t>Radiations</a:t>
                </a:r>
              </a:p>
              <a:p>
                <a:pPr marL="285750" indent="-285750">
                  <a:buFont typeface="Arial" panose="020B0604020202020204" pitchFamily="34" charset="0"/>
                  <a:buChar char="•"/>
                </a:pPr>
                <a:r>
                  <a:rPr lang="en-US" sz="1600" dirty="0">
                    <a:solidFill>
                      <a:sysClr val="windowText" lastClr="000000"/>
                    </a:solidFill>
                    <a:latin typeface="CNES Sans" panose="00000500000000000000" pitchFamily="50" charset="0"/>
                  </a:rPr>
                  <a:t>Particles</a:t>
                </a:r>
              </a:p>
            </p:txBody>
          </p:sp>
          <p:sp>
            <p:nvSpPr>
              <p:cNvPr id="62" name="Plus 61"/>
              <p:cNvSpPr/>
              <p:nvPr/>
            </p:nvSpPr>
            <p:spPr>
              <a:xfrm>
                <a:off x="1856656" y="5445224"/>
                <a:ext cx="385612" cy="400454"/>
              </a:xfrm>
              <a:prstGeom prst="mathPlus">
                <a:avLst/>
              </a:prstGeom>
              <a:solidFill>
                <a:schemeClr val="bg1"/>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grpSp>
        <p:sp>
          <p:nvSpPr>
            <p:cNvPr id="59" name="Plus 58"/>
            <p:cNvSpPr/>
            <p:nvPr/>
          </p:nvSpPr>
          <p:spPr>
            <a:xfrm>
              <a:off x="3944888" y="5425119"/>
              <a:ext cx="385612" cy="400454"/>
            </a:xfrm>
            <a:prstGeom prst="mathPlus">
              <a:avLst/>
            </a:prstGeom>
            <a:solidFill>
              <a:schemeClr val="bg1"/>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grpSp>
      <p:pic>
        <p:nvPicPr>
          <p:cNvPr id="82" name="Image 81">
            <a:extLst>
              <a:ext uri="{FF2B5EF4-FFF2-40B4-BE49-F238E27FC236}">
                <a16:creationId xmlns:a16="http://schemas.microsoft.com/office/drawing/2014/main" id="{CFFB2823-AA19-FC9D-1D0F-D78E563CC5A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844423">
            <a:off x="5322367" y="2840919"/>
            <a:ext cx="613539" cy="613539"/>
          </a:xfrm>
          <a:prstGeom prst="rect">
            <a:avLst/>
          </a:prstGeom>
        </p:spPr>
      </p:pic>
      <p:sp>
        <p:nvSpPr>
          <p:cNvPr id="83" name="Rectangle 82"/>
          <p:cNvSpPr/>
          <p:nvPr/>
        </p:nvSpPr>
        <p:spPr>
          <a:xfrm>
            <a:off x="365124" y="4313778"/>
            <a:ext cx="3312368" cy="313184"/>
          </a:xfrm>
          <a:prstGeom prst="rect">
            <a:avLst/>
          </a:prstGeom>
          <a:noFill/>
          <a:ln w="19050">
            <a:solidFill>
              <a:schemeClr val="tx1"/>
            </a:solidFill>
            <a:prstDash val="sysDot"/>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FR" sz="1400" i="1" dirty="0">
                <a:solidFill>
                  <a:schemeClr val="bg1"/>
                </a:solidFill>
              </a:rPr>
              <a:t>*MIPS : Million Instructions per Second</a:t>
            </a:r>
          </a:p>
        </p:txBody>
      </p:sp>
      <p:sp>
        <p:nvSpPr>
          <p:cNvPr id="3" name="Rectangle 2">
            <a:extLst>
              <a:ext uri="{FF2B5EF4-FFF2-40B4-BE49-F238E27FC236}">
                <a16:creationId xmlns:a16="http://schemas.microsoft.com/office/drawing/2014/main" id="{F1BA40E0-2989-428D-33A0-DCF6FB32E416}"/>
              </a:ext>
            </a:extLst>
          </p:cNvPr>
          <p:cNvSpPr/>
          <p:nvPr/>
        </p:nvSpPr>
        <p:spPr>
          <a:xfrm>
            <a:off x="6835028" y="3654236"/>
            <a:ext cx="1714964" cy="43528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GR712 (2 </a:t>
            </a:r>
            <a:r>
              <a:rPr lang="fr-FR" dirty="0" err="1"/>
              <a:t>cores</a:t>
            </a:r>
            <a:r>
              <a:rPr lang="fr-FR" dirty="0"/>
              <a:t>)</a:t>
            </a:r>
          </a:p>
        </p:txBody>
      </p:sp>
    </p:spTree>
    <p:extLst>
      <p:ext uri="{BB962C8B-B14F-4D97-AF65-F5344CB8AC3E}">
        <p14:creationId xmlns:p14="http://schemas.microsoft.com/office/powerpoint/2010/main" val="1766810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3"/>
                                        </p:tgtEl>
                                        <p:attrNameLst>
                                          <p:attrName>style.visibility</p:attrName>
                                        </p:attrNameLst>
                                      </p:cBhvr>
                                      <p:to>
                                        <p:strVal val="visible"/>
                                      </p:to>
                                    </p:set>
                                    <p:animEffect transition="in" filter="fade">
                                      <p:cBhvr>
                                        <p:cTn id="10" dur="500"/>
                                        <p:tgtEl>
                                          <p:spTgt spid="83"/>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wipe(left)">
                                      <p:cBhvr>
                                        <p:cTn id="19" dur="500"/>
                                        <p:tgtEl>
                                          <p:spTgt spid="43"/>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56"/>
                                        </p:tgtEl>
                                        <p:attrNameLst>
                                          <p:attrName>style.visibility</p:attrName>
                                        </p:attrNameLst>
                                      </p:cBhvr>
                                      <p:to>
                                        <p:strVal val="visible"/>
                                      </p:to>
                                    </p:set>
                                    <p:animEffect transition="in" filter="wipe(left)">
                                      <p:cBhvr>
                                        <p:cTn id="24" dur="500"/>
                                        <p:tgtEl>
                                          <p:spTgt spid="56"/>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left)">
                                      <p:cBhvr>
                                        <p:cTn id="2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a:extLst>
              <a:ext uri="{FF2B5EF4-FFF2-40B4-BE49-F238E27FC236}">
                <a16:creationId xmlns:a16="http://schemas.microsoft.com/office/drawing/2014/main" id="{75EECAB2-2E4B-DA09-957F-40E95F7BDB6E}"/>
              </a:ext>
            </a:extLst>
          </p:cNvPr>
          <p:cNvSpPr>
            <a:spLocks noGrp="1"/>
          </p:cNvSpPr>
          <p:nvPr>
            <p:ph type="title"/>
          </p:nvPr>
        </p:nvSpPr>
        <p:spPr/>
        <p:txBody>
          <a:bodyPr/>
          <a:lstStyle/>
          <a:p>
            <a:r>
              <a:rPr lang="fr-FR" dirty="0" err="1"/>
              <a:t>Which</a:t>
            </a:r>
            <a:r>
              <a:rPr lang="fr-FR" dirty="0"/>
              <a:t> OBC for </a:t>
            </a:r>
            <a:r>
              <a:rPr lang="fr-FR" dirty="0" err="1"/>
              <a:t>which</a:t>
            </a:r>
            <a:r>
              <a:rPr lang="fr-FR" dirty="0"/>
              <a:t> mission?</a:t>
            </a:r>
          </a:p>
        </p:txBody>
      </p:sp>
      <p:sp>
        <p:nvSpPr>
          <p:cNvPr id="5" name="Espace réservé du numéro de diapositive 4">
            <a:extLst>
              <a:ext uri="{FF2B5EF4-FFF2-40B4-BE49-F238E27FC236}">
                <a16:creationId xmlns:a16="http://schemas.microsoft.com/office/drawing/2014/main" id="{20F0D25E-6B14-3F55-672D-3B09CD2175DA}"/>
              </a:ext>
            </a:extLst>
          </p:cNvPr>
          <p:cNvSpPr>
            <a:spLocks noGrp="1"/>
          </p:cNvSpPr>
          <p:nvPr>
            <p:ph type="sldNum" sz="quarter" idx="12"/>
          </p:nvPr>
        </p:nvSpPr>
        <p:spPr/>
        <p:txBody>
          <a:bodyPr/>
          <a:lstStyle/>
          <a:p>
            <a:fld id="{6E739F3C-2768-A14F-A11C-037BCBCB7D23}" type="slidenum">
              <a:rPr lang="fr-FR" smtClean="0"/>
              <a:pPr/>
              <a:t>10</a:t>
            </a:fld>
            <a:endParaRPr lang="fr-FR" dirty="0"/>
          </a:p>
        </p:txBody>
      </p:sp>
      <p:sp>
        <p:nvSpPr>
          <p:cNvPr id="4" name="Espace réservé du pied de page 3">
            <a:extLst>
              <a:ext uri="{FF2B5EF4-FFF2-40B4-BE49-F238E27FC236}">
                <a16:creationId xmlns:a16="http://schemas.microsoft.com/office/drawing/2014/main" id="{30A5423E-4438-356C-462B-36B1D27734A3}"/>
              </a:ext>
            </a:extLst>
          </p:cNvPr>
          <p:cNvSpPr>
            <a:spLocks noGrp="1"/>
          </p:cNvSpPr>
          <p:nvPr>
            <p:ph type="ftr" sz="quarter" idx="3"/>
          </p:nvPr>
        </p:nvSpPr>
        <p:spPr/>
        <p:txBody>
          <a:bodyPr/>
          <a:lstStyle/>
          <a:p>
            <a:pPr algn="r"/>
            <a:r>
              <a:rPr lang="en-US" dirty="0"/>
              <a:t>This document is the property of CNES. It cannot be used without their consent</a:t>
            </a:r>
            <a:endParaRPr lang="fr-FR" dirty="0"/>
          </a:p>
        </p:txBody>
      </p:sp>
      <p:sp>
        <p:nvSpPr>
          <p:cNvPr id="10" name="Espace réservé du texte 9">
            <a:extLst>
              <a:ext uri="{FF2B5EF4-FFF2-40B4-BE49-F238E27FC236}">
                <a16:creationId xmlns:a16="http://schemas.microsoft.com/office/drawing/2014/main" id="{AE1C4B3A-7F3D-CE8E-AA53-0B03A6E92F45}"/>
              </a:ext>
            </a:extLst>
          </p:cNvPr>
          <p:cNvSpPr>
            <a:spLocks noGrp="1"/>
          </p:cNvSpPr>
          <p:nvPr>
            <p:ph type="body" sz="quarter" idx="16"/>
          </p:nvPr>
        </p:nvSpPr>
        <p:spPr/>
        <p:txBody>
          <a:bodyPr/>
          <a:lstStyle/>
          <a:p>
            <a:r>
              <a:rPr lang="fr-FR" dirty="0"/>
              <a:t>01 - </a:t>
            </a:r>
            <a:r>
              <a:rPr lang="fr-FR" dirty="0" err="1"/>
              <a:t>Space-ificties</a:t>
            </a:r>
            <a:endParaRPr lang="fr-FR" dirty="0"/>
          </a:p>
        </p:txBody>
      </p:sp>
      <p:sp>
        <p:nvSpPr>
          <p:cNvPr id="7" name="Rectangle à coins arrondis 6"/>
          <p:cNvSpPr/>
          <p:nvPr/>
        </p:nvSpPr>
        <p:spPr>
          <a:xfrm>
            <a:off x="-921391" y="1391323"/>
            <a:ext cx="6788791" cy="1092003"/>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1657350" lvl="3" indent="-285750">
              <a:buFontTx/>
              <a:buChar char="-"/>
            </a:pPr>
            <a:r>
              <a:rPr lang="fr-FR" sz="1400" dirty="0" err="1">
                <a:solidFill>
                  <a:schemeClr val="tx1"/>
                </a:solidFill>
                <a:latin typeface="CNES Sans" panose="00000500000000000000" pitchFamily="50" charset="0"/>
              </a:rPr>
              <a:t>Deep</a:t>
            </a:r>
            <a:r>
              <a:rPr lang="fr-FR" sz="1400" dirty="0">
                <a:solidFill>
                  <a:schemeClr val="tx1"/>
                </a:solidFill>
                <a:latin typeface="CNES Sans" panose="00000500000000000000" pitchFamily="50" charset="0"/>
              </a:rPr>
              <a:t> </a:t>
            </a:r>
            <a:r>
              <a:rPr lang="fr-FR" sz="1400" dirty="0" err="1">
                <a:solidFill>
                  <a:schemeClr val="tx1"/>
                </a:solidFill>
                <a:latin typeface="CNES Sans" panose="00000500000000000000" pitchFamily="50" charset="0"/>
              </a:rPr>
              <a:t>space</a:t>
            </a:r>
            <a:r>
              <a:rPr lang="fr-FR" sz="1400" dirty="0">
                <a:solidFill>
                  <a:schemeClr val="tx1"/>
                </a:solidFill>
                <a:latin typeface="CNES Sans" panose="00000500000000000000" pitchFamily="50" charset="0"/>
              </a:rPr>
              <a:t> exploration, </a:t>
            </a:r>
            <a:r>
              <a:rPr lang="fr-FR" sz="1400" dirty="0" err="1">
                <a:solidFill>
                  <a:schemeClr val="tx1"/>
                </a:solidFill>
                <a:latin typeface="CNES Sans" panose="00000500000000000000" pitchFamily="50" charset="0"/>
              </a:rPr>
              <a:t>telecomunication</a:t>
            </a:r>
            <a:r>
              <a:rPr lang="fr-FR" sz="1400" dirty="0">
                <a:solidFill>
                  <a:schemeClr val="tx1"/>
                </a:solidFill>
                <a:latin typeface="CNES Sans" panose="00000500000000000000" pitchFamily="50" charset="0"/>
              </a:rPr>
              <a:t> or long-</a:t>
            </a:r>
            <a:r>
              <a:rPr lang="fr-FR" sz="1400" dirty="0" err="1">
                <a:solidFill>
                  <a:schemeClr val="tx1"/>
                </a:solidFill>
                <a:latin typeface="CNES Sans" panose="00000500000000000000" pitchFamily="50" charset="0"/>
              </a:rPr>
              <a:t>term</a:t>
            </a:r>
            <a:r>
              <a:rPr lang="fr-FR" sz="1400" dirty="0">
                <a:solidFill>
                  <a:schemeClr val="tx1"/>
                </a:solidFill>
                <a:latin typeface="CNES Sans" panose="00000500000000000000" pitchFamily="50" charset="0"/>
              </a:rPr>
              <a:t> missions, etc.</a:t>
            </a:r>
          </a:p>
          <a:p>
            <a:pPr lvl="4"/>
            <a:r>
              <a:rPr lang="fr-FR" sz="1400" dirty="0">
                <a:solidFill>
                  <a:schemeClr val="tx1"/>
                </a:solidFill>
                <a:latin typeface="CNES Sans" panose="00000500000000000000" pitchFamily="50" charset="0"/>
                <a:sym typeface="Wingdings" panose="05000000000000000000" pitchFamily="2" charset="2"/>
              </a:rPr>
              <a:t> </a:t>
            </a:r>
            <a:r>
              <a:rPr lang="fr-FR" sz="1400" dirty="0" err="1">
                <a:solidFill>
                  <a:schemeClr val="tx1"/>
                </a:solidFill>
                <a:latin typeface="CNES Sans" panose="00000500000000000000" pitchFamily="50" charset="0"/>
                <a:sym typeface="Wingdings" panose="05000000000000000000" pitchFamily="2" charset="2"/>
              </a:rPr>
              <a:t>Qualified</a:t>
            </a:r>
            <a:r>
              <a:rPr lang="fr-FR" sz="1400" dirty="0">
                <a:solidFill>
                  <a:schemeClr val="tx1"/>
                </a:solidFill>
                <a:latin typeface="CNES Sans" panose="00000500000000000000" pitchFamily="50" charset="0"/>
                <a:sym typeface="Wingdings" panose="05000000000000000000" pitchFamily="2" charset="2"/>
              </a:rPr>
              <a:t> OBC (LEON for instance) </a:t>
            </a:r>
            <a:endParaRPr lang="fr-FR" sz="1400" dirty="0">
              <a:solidFill>
                <a:schemeClr val="tx1"/>
              </a:solidFill>
              <a:latin typeface="CNES Sans" panose="00000500000000000000" pitchFamily="50" charset="0"/>
            </a:endParaRPr>
          </a:p>
        </p:txBody>
      </p:sp>
      <p:sp>
        <p:nvSpPr>
          <p:cNvPr id="9" name="Rectangle à coins arrondis 8"/>
          <p:cNvSpPr/>
          <p:nvPr/>
        </p:nvSpPr>
        <p:spPr>
          <a:xfrm>
            <a:off x="-68580" y="1184866"/>
            <a:ext cx="5740495" cy="478524"/>
          </a:xfrm>
          <a:prstGeom prst="round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atin typeface="CNES Poster" panose="00000500000000000000" pitchFamily="50" charset="0"/>
              </a:rPr>
              <a:t>NEED OF HIGH TRL </a:t>
            </a:r>
          </a:p>
        </p:txBody>
      </p:sp>
      <p:sp>
        <p:nvSpPr>
          <p:cNvPr id="11" name="Rectangle à coins arrondis 10"/>
          <p:cNvSpPr/>
          <p:nvPr/>
        </p:nvSpPr>
        <p:spPr>
          <a:xfrm>
            <a:off x="6221185" y="2059813"/>
            <a:ext cx="6199415" cy="1053598"/>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285750" indent="-285750" algn="r">
              <a:buFontTx/>
              <a:buChar char="-"/>
            </a:pPr>
            <a:r>
              <a:rPr lang="fr-FR" sz="1400" dirty="0" err="1">
                <a:solidFill>
                  <a:schemeClr val="tx1"/>
                </a:solidFill>
                <a:latin typeface="CNES Sans" panose="00000500000000000000" pitchFamily="50" charset="0"/>
              </a:rPr>
              <a:t>Earth</a:t>
            </a:r>
            <a:r>
              <a:rPr lang="fr-FR" sz="1400" dirty="0">
                <a:solidFill>
                  <a:schemeClr val="tx1"/>
                </a:solidFill>
                <a:latin typeface="CNES Sans" panose="00000500000000000000" pitchFamily="50" charset="0"/>
              </a:rPr>
              <a:t> observation or Science missions, </a:t>
            </a:r>
            <a:r>
              <a:rPr lang="fr-FR" sz="1400" dirty="0" err="1">
                <a:solidFill>
                  <a:schemeClr val="tx1"/>
                </a:solidFill>
                <a:latin typeface="CNES Sans" panose="00000500000000000000" pitchFamily="50" charset="0"/>
              </a:rPr>
              <a:t>heavy</a:t>
            </a:r>
            <a:r>
              <a:rPr lang="fr-FR" sz="1400" dirty="0">
                <a:solidFill>
                  <a:schemeClr val="tx1"/>
                </a:solidFill>
                <a:latin typeface="CNES Sans" panose="00000500000000000000" pitchFamily="50" charset="0"/>
              </a:rPr>
              <a:t> on-</a:t>
            </a:r>
            <a:r>
              <a:rPr lang="fr-FR" sz="1400" dirty="0" err="1">
                <a:solidFill>
                  <a:schemeClr val="tx1"/>
                </a:solidFill>
                <a:latin typeface="CNES Sans" panose="00000500000000000000" pitchFamily="50" charset="0"/>
              </a:rPr>
              <a:t>board</a:t>
            </a:r>
            <a:r>
              <a:rPr lang="fr-FR" sz="1400" dirty="0">
                <a:solidFill>
                  <a:schemeClr val="tx1"/>
                </a:solidFill>
                <a:latin typeface="CNES Sans" panose="00000500000000000000" pitchFamily="50" charset="0"/>
              </a:rPr>
              <a:t> </a:t>
            </a:r>
            <a:r>
              <a:rPr lang="fr-FR" sz="1400" dirty="0" err="1">
                <a:solidFill>
                  <a:schemeClr val="tx1"/>
                </a:solidFill>
                <a:latin typeface="CNES Sans" panose="00000500000000000000" pitchFamily="50" charset="0"/>
              </a:rPr>
              <a:t>treatments</a:t>
            </a:r>
            <a:r>
              <a:rPr lang="fr-FR" sz="1400" dirty="0">
                <a:solidFill>
                  <a:schemeClr val="tx1"/>
                </a:solidFill>
                <a:latin typeface="CNES Sans" panose="00000500000000000000" pitchFamily="50" charset="0"/>
              </a:rPr>
              <a:t>, etc.	</a:t>
            </a:r>
          </a:p>
          <a:p>
            <a:pPr marL="1200150" lvl="2" indent="-285750">
              <a:buFont typeface="Wingdings" panose="05000000000000000000" pitchFamily="2" charset="2"/>
              <a:buChar char="à"/>
            </a:pPr>
            <a:r>
              <a:rPr lang="fr-FR" sz="1400" dirty="0">
                <a:solidFill>
                  <a:schemeClr val="tx1"/>
                </a:solidFill>
                <a:latin typeface="CNES Sans" panose="00000500000000000000" pitchFamily="50" charset="0"/>
                <a:sym typeface="Wingdings" panose="05000000000000000000" pitchFamily="2" charset="2"/>
              </a:rPr>
              <a:t>Future </a:t>
            </a:r>
            <a:r>
              <a:rPr lang="fr-FR" sz="1400" dirty="0" err="1">
                <a:solidFill>
                  <a:schemeClr val="tx1"/>
                </a:solidFill>
                <a:latin typeface="CNES Sans" panose="00000500000000000000" pitchFamily="50" charset="0"/>
                <a:sym typeface="Wingdings" panose="05000000000000000000" pitchFamily="2" charset="2"/>
              </a:rPr>
              <a:t>generation</a:t>
            </a:r>
            <a:r>
              <a:rPr lang="fr-FR" sz="1400" dirty="0">
                <a:solidFill>
                  <a:schemeClr val="tx1"/>
                </a:solidFill>
                <a:latin typeface="CNES Sans" panose="00000500000000000000" pitchFamily="50" charset="0"/>
                <a:sym typeface="Wingdings" panose="05000000000000000000" pitchFamily="2" charset="2"/>
              </a:rPr>
              <a:t> of </a:t>
            </a:r>
            <a:r>
              <a:rPr lang="fr-FR" sz="1400" dirty="0" err="1">
                <a:solidFill>
                  <a:schemeClr val="tx1"/>
                </a:solidFill>
                <a:latin typeface="CNES Sans" panose="00000500000000000000" pitchFamily="50" charset="0"/>
                <a:sym typeface="Wingdings" panose="05000000000000000000" pitchFamily="2" charset="2"/>
              </a:rPr>
              <a:t>qualified</a:t>
            </a:r>
            <a:r>
              <a:rPr lang="fr-FR" sz="1400" dirty="0">
                <a:solidFill>
                  <a:schemeClr val="tx1"/>
                </a:solidFill>
                <a:latin typeface="CNES Sans" panose="00000500000000000000" pitchFamily="50" charset="0"/>
                <a:sym typeface="Wingdings" panose="05000000000000000000" pitchFamily="2" charset="2"/>
              </a:rPr>
              <a:t>  OBC (LEON for instance)</a:t>
            </a:r>
          </a:p>
          <a:p>
            <a:pPr marL="1200150" lvl="2" indent="-285750">
              <a:buFont typeface="Wingdings" panose="05000000000000000000" pitchFamily="2" charset="2"/>
              <a:buChar char="à"/>
            </a:pPr>
            <a:r>
              <a:rPr lang="fr-FR" sz="1400" dirty="0" err="1">
                <a:solidFill>
                  <a:schemeClr val="tx1"/>
                </a:solidFill>
                <a:latin typeface="CNES Sans" panose="00000500000000000000" pitchFamily="50" charset="0"/>
                <a:sym typeface="Wingdings" panose="05000000000000000000" pitchFamily="2" charset="2"/>
              </a:rPr>
              <a:t>Powerful</a:t>
            </a:r>
            <a:r>
              <a:rPr lang="fr-FR" sz="1400" dirty="0">
                <a:solidFill>
                  <a:schemeClr val="tx1"/>
                </a:solidFill>
                <a:latin typeface="CNES Sans" panose="00000500000000000000" pitchFamily="50" charset="0"/>
                <a:sym typeface="Wingdings" panose="05000000000000000000" pitchFamily="2" charset="2"/>
              </a:rPr>
              <a:t> COTS			 </a:t>
            </a:r>
            <a:endParaRPr lang="fr-FR" sz="1400" dirty="0">
              <a:solidFill>
                <a:schemeClr val="tx1"/>
              </a:solidFill>
              <a:latin typeface="CNES Sans" panose="00000500000000000000" pitchFamily="50" charset="0"/>
            </a:endParaRPr>
          </a:p>
        </p:txBody>
      </p:sp>
      <p:sp>
        <p:nvSpPr>
          <p:cNvPr id="12" name="Rectangle à coins arrondis 11"/>
          <p:cNvSpPr/>
          <p:nvPr/>
        </p:nvSpPr>
        <p:spPr>
          <a:xfrm>
            <a:off x="6416671" y="1843151"/>
            <a:ext cx="6003930" cy="478524"/>
          </a:xfrm>
          <a:prstGeom prst="round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atin typeface="CNES Poster" panose="00000500000000000000" pitchFamily="50" charset="0"/>
              </a:rPr>
              <a:t>NEED OF COMPUTING POWER </a:t>
            </a:r>
          </a:p>
        </p:txBody>
      </p:sp>
      <p:sp>
        <p:nvSpPr>
          <p:cNvPr id="13" name="Rectangle à coins arrondis 12"/>
          <p:cNvSpPr/>
          <p:nvPr/>
        </p:nvSpPr>
        <p:spPr>
          <a:xfrm>
            <a:off x="-921391" y="2952906"/>
            <a:ext cx="6788791" cy="1092003"/>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1657350" lvl="3" indent="-285750">
              <a:buFontTx/>
              <a:buChar char="-"/>
            </a:pPr>
            <a:r>
              <a:rPr lang="fr-FR" sz="1400" dirty="0">
                <a:solidFill>
                  <a:schemeClr val="tx1"/>
                </a:solidFill>
                <a:latin typeface="CNES Sans" panose="00000500000000000000" pitchFamily="50" charset="0"/>
              </a:rPr>
              <a:t>New </a:t>
            </a:r>
            <a:r>
              <a:rPr lang="fr-FR" sz="1400" dirty="0" err="1">
                <a:solidFill>
                  <a:schemeClr val="tx1"/>
                </a:solidFill>
                <a:latin typeface="CNES Sans" panose="00000500000000000000" pitchFamily="50" charset="0"/>
              </a:rPr>
              <a:t>space</a:t>
            </a:r>
            <a:r>
              <a:rPr lang="fr-FR" sz="1400" dirty="0">
                <a:solidFill>
                  <a:schemeClr val="tx1"/>
                </a:solidFill>
                <a:latin typeface="CNES Sans" panose="00000500000000000000" pitchFamily="50" charset="0"/>
              </a:rPr>
              <a:t> or short </a:t>
            </a:r>
            <a:r>
              <a:rPr lang="fr-FR" sz="1400" dirty="0" err="1">
                <a:solidFill>
                  <a:schemeClr val="tx1"/>
                </a:solidFill>
                <a:latin typeface="CNES Sans" panose="00000500000000000000" pitchFamily="50" charset="0"/>
              </a:rPr>
              <a:t>terms</a:t>
            </a:r>
            <a:r>
              <a:rPr lang="fr-FR" sz="1400" dirty="0">
                <a:solidFill>
                  <a:schemeClr val="tx1"/>
                </a:solidFill>
                <a:latin typeface="CNES Sans" panose="00000500000000000000" pitchFamily="50" charset="0"/>
              </a:rPr>
              <a:t> missions, etc.</a:t>
            </a:r>
          </a:p>
          <a:p>
            <a:pPr marL="2114550" lvl="4" indent="-285750">
              <a:buFont typeface="Wingdings" panose="05000000000000000000" pitchFamily="2" charset="2"/>
              <a:buChar char="à"/>
            </a:pPr>
            <a:r>
              <a:rPr lang="fr-FR" sz="1400" dirty="0">
                <a:solidFill>
                  <a:schemeClr val="tx1"/>
                </a:solidFill>
                <a:latin typeface="CNES Sans" panose="00000500000000000000" pitchFamily="50" charset="0"/>
                <a:sym typeface="Wingdings" panose="05000000000000000000" pitchFamily="2" charset="2"/>
              </a:rPr>
              <a:t>Simple COTS</a:t>
            </a:r>
          </a:p>
          <a:p>
            <a:pPr marL="2114550" lvl="4" indent="-285750">
              <a:buFont typeface="Wingdings" panose="05000000000000000000" pitchFamily="2" charset="2"/>
              <a:buChar char="à"/>
            </a:pPr>
            <a:endParaRPr lang="fr-FR" sz="1400" dirty="0">
              <a:solidFill>
                <a:schemeClr val="tx1"/>
              </a:solidFill>
              <a:latin typeface="CNES Sans" panose="00000500000000000000" pitchFamily="50" charset="0"/>
            </a:endParaRPr>
          </a:p>
        </p:txBody>
      </p:sp>
      <p:sp>
        <p:nvSpPr>
          <p:cNvPr id="14" name="Rectangle à coins arrondis 13"/>
          <p:cNvSpPr/>
          <p:nvPr/>
        </p:nvSpPr>
        <p:spPr>
          <a:xfrm>
            <a:off x="-205740" y="2746449"/>
            <a:ext cx="5877655" cy="478524"/>
          </a:xfrm>
          <a:prstGeom prst="round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atin typeface="CNES Poster" panose="00000500000000000000" pitchFamily="50" charset="0"/>
              </a:rPr>
              <a:t>COST / AVAILABILITY CONSTRAINTS</a:t>
            </a:r>
          </a:p>
        </p:txBody>
      </p:sp>
      <p:sp>
        <p:nvSpPr>
          <p:cNvPr id="15" name="Rectangle à coins arrondis 14"/>
          <p:cNvSpPr/>
          <p:nvPr/>
        </p:nvSpPr>
        <p:spPr>
          <a:xfrm>
            <a:off x="6221185" y="3780792"/>
            <a:ext cx="6199415" cy="1088388"/>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742950" lvl="1" indent="-285750">
              <a:buFontTx/>
              <a:buChar char="-"/>
            </a:pPr>
            <a:r>
              <a:rPr lang="fr-FR" sz="1400" dirty="0" err="1">
                <a:solidFill>
                  <a:schemeClr val="tx1"/>
                </a:solidFill>
                <a:latin typeface="CNES Sans" panose="00000500000000000000" pitchFamily="50" charset="0"/>
              </a:rPr>
              <a:t>Depends</a:t>
            </a:r>
            <a:r>
              <a:rPr lang="fr-FR" sz="1400" dirty="0">
                <a:solidFill>
                  <a:schemeClr val="tx1"/>
                </a:solidFill>
                <a:latin typeface="CNES Sans" panose="00000500000000000000" pitchFamily="50" charset="0"/>
              </a:rPr>
              <a:t> on </a:t>
            </a:r>
            <a:r>
              <a:rPr lang="fr-FR" sz="1400" dirty="0" err="1">
                <a:solidFill>
                  <a:schemeClr val="tx1"/>
                </a:solidFill>
                <a:latin typeface="CNES Sans" panose="00000500000000000000" pitchFamily="50" charset="0"/>
              </a:rPr>
              <a:t>mission’s</a:t>
            </a:r>
            <a:r>
              <a:rPr lang="fr-FR" sz="1400" dirty="0">
                <a:solidFill>
                  <a:schemeClr val="tx1"/>
                </a:solidFill>
                <a:latin typeface="CNES Sans" panose="00000500000000000000" pitchFamily="50" charset="0"/>
              </a:rPr>
              <a:t> orbital </a:t>
            </a:r>
            <a:r>
              <a:rPr lang="fr-FR" sz="1400" dirty="0" err="1">
                <a:solidFill>
                  <a:schemeClr val="tx1"/>
                </a:solidFill>
                <a:latin typeface="CNES Sans" panose="00000500000000000000" pitchFamily="50" charset="0"/>
              </a:rPr>
              <a:t>characteristics</a:t>
            </a:r>
            <a:r>
              <a:rPr lang="fr-FR" sz="1400" dirty="0">
                <a:solidFill>
                  <a:schemeClr val="tx1"/>
                </a:solidFill>
                <a:latin typeface="CNES Sans" panose="00000500000000000000" pitchFamily="50" charset="0"/>
              </a:rPr>
              <a:t>	</a:t>
            </a:r>
          </a:p>
          <a:p>
            <a:pPr marL="1200150" lvl="2" indent="-285750">
              <a:buFont typeface="Wingdings" panose="05000000000000000000" pitchFamily="2" charset="2"/>
              <a:buChar char="à"/>
            </a:pPr>
            <a:r>
              <a:rPr lang="fr-FR" sz="1400" dirty="0" err="1">
                <a:solidFill>
                  <a:schemeClr val="tx1"/>
                </a:solidFill>
                <a:latin typeface="CNES Sans" panose="00000500000000000000" pitchFamily="50" charset="0"/>
                <a:sym typeface="Wingdings" panose="05000000000000000000" pitchFamily="2" charset="2"/>
              </a:rPr>
              <a:t>Mostly</a:t>
            </a:r>
            <a:r>
              <a:rPr lang="fr-FR" sz="1400" dirty="0">
                <a:solidFill>
                  <a:schemeClr val="tx1"/>
                </a:solidFill>
                <a:latin typeface="CNES Sans" panose="00000500000000000000" pitchFamily="50" charset="0"/>
                <a:sym typeface="Wingdings" panose="05000000000000000000" pitchFamily="2" charset="2"/>
              </a:rPr>
              <a:t> </a:t>
            </a:r>
            <a:r>
              <a:rPr lang="fr-FR" sz="1400" dirty="0" err="1">
                <a:solidFill>
                  <a:schemeClr val="tx1"/>
                </a:solidFill>
                <a:latin typeface="CNES Sans" panose="00000500000000000000" pitchFamily="50" charset="0"/>
                <a:sym typeface="Wingdings" panose="05000000000000000000" pitchFamily="2" charset="2"/>
              </a:rPr>
              <a:t>qualified</a:t>
            </a:r>
            <a:r>
              <a:rPr lang="fr-FR" sz="1400" dirty="0">
                <a:solidFill>
                  <a:schemeClr val="tx1"/>
                </a:solidFill>
                <a:latin typeface="CNES Sans" panose="00000500000000000000" pitchFamily="50" charset="0"/>
                <a:sym typeface="Wingdings" panose="05000000000000000000" pitchFamily="2" charset="2"/>
              </a:rPr>
              <a:t> OBC</a:t>
            </a:r>
          </a:p>
          <a:p>
            <a:pPr marL="1200150" lvl="2" indent="-285750">
              <a:buFont typeface="Wingdings" panose="05000000000000000000" pitchFamily="2" charset="2"/>
              <a:buChar char="à"/>
            </a:pPr>
            <a:r>
              <a:rPr lang="fr-FR" sz="1400" dirty="0">
                <a:solidFill>
                  <a:schemeClr val="tx1"/>
                </a:solidFill>
                <a:latin typeface="CNES Sans" panose="00000500000000000000" pitchFamily="50" charset="0"/>
                <a:sym typeface="Wingdings" panose="05000000000000000000" pitchFamily="2" charset="2"/>
              </a:rPr>
              <a:t>Or COTS </a:t>
            </a:r>
            <a:r>
              <a:rPr lang="fr-FR" sz="1400" dirty="0" err="1">
                <a:solidFill>
                  <a:schemeClr val="tx1"/>
                </a:solidFill>
                <a:latin typeface="CNES Sans" panose="00000500000000000000" pitchFamily="50" charset="0"/>
                <a:sym typeface="Wingdings" panose="05000000000000000000" pitchFamily="2" charset="2"/>
              </a:rPr>
              <a:t>with</a:t>
            </a:r>
            <a:r>
              <a:rPr lang="fr-FR" sz="1400" dirty="0">
                <a:solidFill>
                  <a:schemeClr val="tx1"/>
                </a:solidFill>
                <a:latin typeface="CNES Sans" panose="00000500000000000000" pitchFamily="50" charset="0"/>
                <a:sym typeface="Wingdings" panose="05000000000000000000" pitchFamily="2" charset="2"/>
              </a:rPr>
              <a:t> extra test </a:t>
            </a:r>
            <a:r>
              <a:rPr lang="fr-FR" sz="1400" dirty="0" err="1">
                <a:solidFill>
                  <a:schemeClr val="tx1"/>
                </a:solidFill>
                <a:latin typeface="CNES Sans" panose="00000500000000000000" pitchFamily="50" charset="0"/>
                <a:sym typeface="Wingdings" panose="05000000000000000000" pitchFamily="2" charset="2"/>
              </a:rPr>
              <a:t>campaigns</a:t>
            </a:r>
            <a:r>
              <a:rPr lang="fr-FR" sz="1400" dirty="0">
                <a:solidFill>
                  <a:schemeClr val="tx1"/>
                </a:solidFill>
                <a:latin typeface="CNES Sans" panose="00000500000000000000" pitchFamily="50" charset="0"/>
                <a:sym typeface="Wingdings" panose="05000000000000000000" pitchFamily="2" charset="2"/>
              </a:rPr>
              <a:t> 		 </a:t>
            </a:r>
            <a:endParaRPr lang="fr-FR" sz="1400" dirty="0">
              <a:solidFill>
                <a:schemeClr val="tx1"/>
              </a:solidFill>
              <a:latin typeface="CNES Sans" panose="00000500000000000000" pitchFamily="50" charset="0"/>
            </a:endParaRPr>
          </a:p>
        </p:txBody>
      </p:sp>
      <p:sp>
        <p:nvSpPr>
          <p:cNvPr id="16" name="Rectangle à coins arrondis 15"/>
          <p:cNvSpPr/>
          <p:nvPr/>
        </p:nvSpPr>
        <p:spPr>
          <a:xfrm>
            <a:off x="6416671" y="3564130"/>
            <a:ext cx="6003930" cy="478524"/>
          </a:xfrm>
          <a:prstGeom prst="round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atin typeface="CNES Poster" panose="00000500000000000000" pitchFamily="50" charset="0"/>
              </a:rPr>
              <a:t>HIGH RADIATIONS / VIBRATIONS / TEMPERATURE TOLERANCE </a:t>
            </a:r>
          </a:p>
        </p:txBody>
      </p:sp>
      <p:sp>
        <p:nvSpPr>
          <p:cNvPr id="17" name="Rectangle à coins arrondis 16"/>
          <p:cNvSpPr/>
          <p:nvPr/>
        </p:nvSpPr>
        <p:spPr>
          <a:xfrm>
            <a:off x="-921392" y="4571906"/>
            <a:ext cx="6788791" cy="1355126"/>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1657350" lvl="3" indent="-285750">
              <a:buFontTx/>
              <a:buChar char="-"/>
            </a:pPr>
            <a:r>
              <a:rPr lang="fr-FR" sz="1400" dirty="0" err="1">
                <a:solidFill>
                  <a:schemeClr val="tx1"/>
                </a:solidFill>
                <a:latin typeface="CNES Sans" panose="00000500000000000000" pitchFamily="50" charset="0"/>
              </a:rPr>
              <a:t>Mechanical</a:t>
            </a:r>
            <a:r>
              <a:rPr lang="fr-FR" sz="1400" dirty="0">
                <a:solidFill>
                  <a:schemeClr val="tx1"/>
                </a:solidFill>
                <a:latin typeface="CNES Sans" panose="00000500000000000000" pitchFamily="50" charset="0"/>
              </a:rPr>
              <a:t>, thermal, power </a:t>
            </a:r>
            <a:r>
              <a:rPr lang="fr-FR" sz="1400" dirty="0" err="1">
                <a:solidFill>
                  <a:schemeClr val="tx1"/>
                </a:solidFill>
                <a:latin typeface="CNES Sans" panose="00000500000000000000" pitchFamily="50" charset="0"/>
              </a:rPr>
              <a:t>consumption</a:t>
            </a:r>
            <a:r>
              <a:rPr lang="fr-FR" sz="1400" dirty="0">
                <a:solidFill>
                  <a:schemeClr val="tx1"/>
                </a:solidFill>
                <a:latin typeface="CNES Sans" panose="00000500000000000000" pitchFamily="50" charset="0"/>
              </a:rPr>
              <a:t> </a:t>
            </a:r>
            <a:r>
              <a:rPr lang="fr-FR" sz="1400" dirty="0" err="1">
                <a:solidFill>
                  <a:schemeClr val="tx1"/>
                </a:solidFill>
                <a:latin typeface="CNES Sans" panose="00000500000000000000" pitchFamily="50" charset="0"/>
              </a:rPr>
              <a:t>constraints</a:t>
            </a:r>
            <a:r>
              <a:rPr lang="fr-FR" sz="1400" dirty="0">
                <a:solidFill>
                  <a:schemeClr val="tx1"/>
                </a:solidFill>
                <a:latin typeface="CNES Sans" panose="00000500000000000000" pitchFamily="50" charset="0"/>
              </a:rPr>
              <a:t>, </a:t>
            </a:r>
            <a:r>
              <a:rPr lang="fr-FR" sz="1400" dirty="0" err="1">
                <a:solidFill>
                  <a:schemeClr val="tx1"/>
                </a:solidFill>
                <a:latin typeface="CNES Sans" panose="00000500000000000000" pitchFamily="50" charset="0"/>
              </a:rPr>
              <a:t>centralized</a:t>
            </a:r>
            <a:r>
              <a:rPr lang="fr-FR" sz="1400" dirty="0">
                <a:solidFill>
                  <a:schemeClr val="tx1"/>
                </a:solidFill>
                <a:latin typeface="CNES Sans" panose="00000500000000000000" pitchFamily="50" charset="0"/>
              </a:rPr>
              <a:t> of </a:t>
            </a:r>
            <a:r>
              <a:rPr lang="fr-FR" sz="1400" dirty="0" err="1">
                <a:solidFill>
                  <a:schemeClr val="tx1"/>
                </a:solidFill>
                <a:latin typeface="CNES Sans" panose="00000500000000000000" pitchFamily="50" charset="0"/>
              </a:rPr>
              <a:t>decentralized</a:t>
            </a:r>
            <a:r>
              <a:rPr lang="fr-FR" sz="1400" dirty="0">
                <a:solidFill>
                  <a:schemeClr val="tx1"/>
                </a:solidFill>
                <a:latin typeface="CNES Sans" panose="00000500000000000000" pitchFamily="50" charset="0"/>
              </a:rPr>
              <a:t> </a:t>
            </a:r>
            <a:r>
              <a:rPr lang="fr-FR" sz="1400" dirty="0" err="1">
                <a:solidFill>
                  <a:schemeClr val="tx1"/>
                </a:solidFill>
                <a:latin typeface="CNES Sans" panose="00000500000000000000" pitchFamily="50" charset="0"/>
              </a:rPr>
              <a:t>spacecraft</a:t>
            </a:r>
            <a:r>
              <a:rPr lang="fr-FR" sz="1400" dirty="0">
                <a:solidFill>
                  <a:schemeClr val="tx1"/>
                </a:solidFill>
                <a:latin typeface="CNES Sans" panose="00000500000000000000" pitchFamily="50" charset="0"/>
              </a:rPr>
              <a:t>…</a:t>
            </a:r>
          </a:p>
          <a:p>
            <a:pPr marL="2114550" lvl="4" indent="-285750">
              <a:buFont typeface="Wingdings" panose="05000000000000000000" pitchFamily="2" charset="2"/>
              <a:buChar char="à"/>
            </a:pPr>
            <a:r>
              <a:rPr lang="fr-FR" sz="1400" dirty="0">
                <a:solidFill>
                  <a:schemeClr val="tx1"/>
                </a:solidFill>
                <a:latin typeface="CNES Sans" panose="00000500000000000000" pitchFamily="50" charset="0"/>
                <a:sym typeface="Wingdings" panose="05000000000000000000" pitchFamily="2" charset="2"/>
              </a:rPr>
              <a:t>One or </a:t>
            </a:r>
            <a:r>
              <a:rPr lang="fr-FR" sz="1400" dirty="0" err="1">
                <a:solidFill>
                  <a:schemeClr val="tx1"/>
                </a:solidFill>
                <a:latin typeface="CNES Sans" panose="00000500000000000000" pitchFamily="50" charset="0"/>
                <a:sym typeface="Wingdings" panose="05000000000000000000" pitchFamily="2" charset="2"/>
              </a:rPr>
              <a:t>several</a:t>
            </a:r>
            <a:r>
              <a:rPr lang="fr-FR" sz="1400" dirty="0">
                <a:solidFill>
                  <a:schemeClr val="tx1"/>
                </a:solidFill>
                <a:latin typeface="CNES Sans" panose="00000500000000000000" pitchFamily="50" charset="0"/>
                <a:sym typeface="Wingdings" panose="05000000000000000000" pitchFamily="2" charset="2"/>
              </a:rPr>
              <a:t> OBC, </a:t>
            </a:r>
            <a:r>
              <a:rPr lang="fr-FR" sz="1400" dirty="0" err="1">
                <a:solidFill>
                  <a:schemeClr val="tx1"/>
                </a:solidFill>
                <a:latin typeface="CNES Sans" panose="00000500000000000000" pitchFamily="50" charset="0"/>
                <a:sym typeface="Wingdings" panose="05000000000000000000" pitchFamily="2" charset="2"/>
              </a:rPr>
              <a:t>with</a:t>
            </a:r>
            <a:r>
              <a:rPr lang="fr-FR" sz="1400" dirty="0">
                <a:solidFill>
                  <a:schemeClr val="tx1"/>
                </a:solidFill>
                <a:latin typeface="CNES Sans" panose="00000500000000000000" pitchFamily="50" charset="0"/>
                <a:sym typeface="Wingdings" panose="05000000000000000000" pitchFamily="2" charset="2"/>
              </a:rPr>
              <a:t> one or </a:t>
            </a:r>
            <a:r>
              <a:rPr lang="fr-FR" sz="1400" dirty="0" err="1">
                <a:solidFill>
                  <a:schemeClr val="tx1"/>
                </a:solidFill>
                <a:latin typeface="CNES Sans" panose="00000500000000000000" pitchFamily="50" charset="0"/>
                <a:sym typeface="Wingdings" panose="05000000000000000000" pitchFamily="2" charset="2"/>
              </a:rPr>
              <a:t>several</a:t>
            </a:r>
            <a:r>
              <a:rPr lang="fr-FR" sz="1400" dirty="0">
                <a:solidFill>
                  <a:schemeClr val="tx1"/>
                </a:solidFill>
                <a:latin typeface="CNES Sans" panose="00000500000000000000" pitchFamily="50" charset="0"/>
                <a:sym typeface="Wingdings" panose="05000000000000000000" pitchFamily="2" charset="2"/>
              </a:rPr>
              <a:t> processor </a:t>
            </a:r>
            <a:r>
              <a:rPr lang="fr-FR" sz="1400" dirty="0" err="1">
                <a:solidFill>
                  <a:schemeClr val="tx1"/>
                </a:solidFill>
                <a:latin typeface="CNES Sans" panose="00000500000000000000" pitchFamily="50" charset="0"/>
                <a:sym typeface="Wingdings" panose="05000000000000000000" pitchFamily="2" charset="2"/>
              </a:rPr>
              <a:t>cores</a:t>
            </a:r>
            <a:r>
              <a:rPr lang="fr-FR" sz="1400" dirty="0">
                <a:solidFill>
                  <a:schemeClr val="tx1"/>
                </a:solidFill>
                <a:latin typeface="CNES Sans" panose="00000500000000000000" pitchFamily="50" charset="0"/>
                <a:sym typeface="Wingdings" panose="05000000000000000000" pitchFamily="2" charset="2"/>
              </a:rPr>
              <a:t> </a:t>
            </a:r>
            <a:r>
              <a:rPr lang="fr-FR" sz="1400" dirty="0" err="1">
                <a:solidFill>
                  <a:schemeClr val="tx1"/>
                </a:solidFill>
                <a:latin typeface="CNES Sans" panose="00000500000000000000" pitchFamily="50" charset="0"/>
                <a:sym typeface="Wingdings" panose="05000000000000000000" pitchFamily="2" charset="2"/>
              </a:rPr>
              <a:t>each</a:t>
            </a:r>
            <a:r>
              <a:rPr lang="fr-FR" sz="1400" dirty="0">
                <a:solidFill>
                  <a:schemeClr val="tx1"/>
                </a:solidFill>
                <a:latin typeface="CNES Sans" panose="00000500000000000000" pitchFamily="50" charset="0"/>
                <a:sym typeface="Wingdings" panose="05000000000000000000" pitchFamily="2" charset="2"/>
              </a:rPr>
              <a:t>.</a:t>
            </a:r>
          </a:p>
        </p:txBody>
      </p:sp>
      <p:sp>
        <p:nvSpPr>
          <p:cNvPr id="18" name="Rectangle à coins arrondis 17"/>
          <p:cNvSpPr/>
          <p:nvPr/>
        </p:nvSpPr>
        <p:spPr>
          <a:xfrm>
            <a:off x="-205741" y="4365448"/>
            <a:ext cx="5877655" cy="478524"/>
          </a:xfrm>
          <a:prstGeom prst="round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latin typeface="CNES Poster" panose="00000500000000000000" pitchFamily="50" charset="0"/>
              </a:rPr>
              <a:t>ARCHITECTURE CONSTRAINTS</a:t>
            </a:r>
          </a:p>
        </p:txBody>
      </p:sp>
    </p:spTree>
    <p:extLst>
      <p:ext uri="{BB962C8B-B14F-4D97-AF65-F5344CB8AC3E}">
        <p14:creationId xmlns:p14="http://schemas.microsoft.com/office/powerpoint/2010/main" val="4119400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2"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right)">
                                      <p:cBhvr>
                                        <p:cTn id="16" dur="500"/>
                                        <p:tgtEl>
                                          <p:spTgt spid="12"/>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2" fill="hold" grpId="0" nodeType="click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ipe(right)">
                                      <p:cBhvr>
                                        <p:cTn id="34" dur="500"/>
                                        <p:tgtEl>
                                          <p:spTgt spid="16"/>
                                        </p:tgtEl>
                                      </p:cBhvr>
                                    </p:animEffect>
                                  </p:childTnLst>
                                </p:cTn>
                              </p:par>
                            </p:childTnLst>
                          </p:cTn>
                        </p:par>
                        <p:par>
                          <p:cTn id="35" fill="hold">
                            <p:stCondLst>
                              <p:cond delay="500"/>
                            </p:stCondLst>
                            <p:childTnLst>
                              <p:par>
                                <p:cTn id="36" presetID="10" presetClass="entr" presetSubtype="0"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ipe(left)">
                                      <p:cBhvr>
                                        <p:cTn id="43" dur="500"/>
                                        <p:tgtEl>
                                          <p:spTgt spid="18"/>
                                        </p:tgtEl>
                                      </p:cBhvr>
                                    </p:animEffect>
                                  </p:childTnLst>
                                </p:cTn>
                              </p:par>
                            </p:childTnLst>
                          </p:cTn>
                        </p:par>
                        <p:par>
                          <p:cTn id="44" fill="hold">
                            <p:stCondLst>
                              <p:cond delay="500"/>
                            </p:stCondLst>
                            <p:childTnLst>
                              <p:par>
                                <p:cTn id="45" presetID="10" presetClass="entr" presetSubtype="0" fill="hold" grpId="0"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1" grpId="0" animBg="1"/>
      <p:bldP spid="12" grpId="0" animBg="1"/>
      <p:bldP spid="13" grpId="0" animBg="1"/>
      <p:bldP spid="14" grpId="0" animBg="1"/>
      <p:bldP spid="15" grpId="0" animBg="1"/>
      <p:bldP spid="16" grpId="0" animBg="1"/>
      <p:bldP spid="17" grpId="0" animBg="1"/>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0C704-BB26-C2F4-ADFA-5617A7D3C55F}"/>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47DC55F2-011C-0B9F-0295-9F56BBC2B1B7}"/>
              </a:ext>
            </a:extLst>
          </p:cNvPr>
          <p:cNvSpPr>
            <a:spLocks noGrp="1"/>
          </p:cNvSpPr>
          <p:nvPr>
            <p:ph type="sldNum" sz="quarter" idx="12"/>
          </p:nvPr>
        </p:nvSpPr>
        <p:spPr/>
        <p:txBody>
          <a:bodyPr/>
          <a:lstStyle/>
          <a:p>
            <a:fld id="{6E739F3C-2768-A14F-A11C-037BCBCB7D23}" type="slidenum">
              <a:rPr lang="fr-FR" smtClean="0"/>
              <a:pPr/>
              <a:t>11</a:t>
            </a:fld>
            <a:endParaRPr lang="fr-FR" dirty="0"/>
          </a:p>
        </p:txBody>
      </p:sp>
      <p:sp>
        <p:nvSpPr>
          <p:cNvPr id="4" name="Titre 3">
            <a:extLst>
              <a:ext uri="{FF2B5EF4-FFF2-40B4-BE49-F238E27FC236}">
                <a16:creationId xmlns:a16="http://schemas.microsoft.com/office/drawing/2014/main" id="{DEC9F801-0920-A492-A991-D55DB0F9EAC6}"/>
              </a:ext>
            </a:extLst>
          </p:cNvPr>
          <p:cNvSpPr>
            <a:spLocks noGrp="1"/>
          </p:cNvSpPr>
          <p:nvPr>
            <p:ph type="title"/>
          </p:nvPr>
        </p:nvSpPr>
        <p:spPr/>
        <p:txBody>
          <a:bodyPr/>
          <a:lstStyle/>
          <a:p>
            <a:r>
              <a:rPr lang="fr-FR" dirty="0"/>
              <a:t>Focus on </a:t>
            </a:r>
            <a:r>
              <a:rPr lang="fr-FR" dirty="0" err="1"/>
              <a:t>space</a:t>
            </a:r>
            <a:r>
              <a:rPr lang="fr-FR" dirty="0"/>
              <a:t> </a:t>
            </a:r>
            <a:r>
              <a:rPr lang="fr-FR" dirty="0" err="1"/>
              <a:t>envrionment</a:t>
            </a:r>
            <a:endParaRPr lang="fr-FR" dirty="0"/>
          </a:p>
        </p:txBody>
      </p:sp>
      <p:sp>
        <p:nvSpPr>
          <p:cNvPr id="5" name="Espace réservé du texte 4">
            <a:extLst>
              <a:ext uri="{FF2B5EF4-FFF2-40B4-BE49-F238E27FC236}">
                <a16:creationId xmlns:a16="http://schemas.microsoft.com/office/drawing/2014/main" id="{27DF9815-F061-5528-0CF9-775CBA40A4E2}"/>
              </a:ext>
            </a:extLst>
          </p:cNvPr>
          <p:cNvSpPr>
            <a:spLocks noGrp="1"/>
          </p:cNvSpPr>
          <p:nvPr>
            <p:ph type="body" sz="quarter" idx="16"/>
          </p:nvPr>
        </p:nvSpPr>
        <p:spPr/>
        <p:txBody>
          <a:bodyPr/>
          <a:lstStyle/>
          <a:p>
            <a:r>
              <a:rPr lang="fr-FR" dirty="0"/>
              <a:t>01 - </a:t>
            </a:r>
            <a:r>
              <a:rPr lang="fr-FR" dirty="0" err="1"/>
              <a:t>Space-ificities</a:t>
            </a:r>
            <a:endParaRPr lang="fr-FR" dirty="0"/>
          </a:p>
        </p:txBody>
      </p:sp>
      <p:sp>
        <p:nvSpPr>
          <p:cNvPr id="7" name="Espace réservé du pied de page 5">
            <a:extLst>
              <a:ext uri="{FF2B5EF4-FFF2-40B4-BE49-F238E27FC236}">
                <a16:creationId xmlns:a16="http://schemas.microsoft.com/office/drawing/2014/main" id="{C041EEB6-D131-4F43-EF2A-16D2075D9AE3}"/>
              </a:ext>
            </a:extLst>
          </p:cNvPr>
          <p:cNvSpPr txBox="1">
            <a:spLocks/>
          </p:cNvSpPr>
          <p:nvPr/>
        </p:nvSpPr>
        <p:spPr>
          <a:xfrm>
            <a:off x="6096000" y="6319202"/>
            <a:ext cx="5572539" cy="365125"/>
          </a:xfrm>
          <a:prstGeom prst="rect">
            <a:avLst/>
          </a:prstGeom>
        </p:spPr>
        <p:txBody>
          <a:bodyPr vert="horz" lIns="91440" tIns="45720" rIns="91440" bIns="45720" rtlCol="0" anchor="ctr"/>
          <a:lstStyle>
            <a:defPPr>
              <a:defRPr lang="fr-FR"/>
            </a:defPPr>
            <a:lvl1pPr marL="0" algn="l" defTabSz="914400" rtl="0" eaLnBrk="1" latinLnBrk="0" hangingPunct="1">
              <a:defRPr sz="900" b="0" i="0" kern="1200">
                <a:solidFill>
                  <a:schemeClr val="tx1">
                    <a:lumMod val="65000"/>
                    <a:lumOff val="35000"/>
                  </a:schemeClr>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chemeClr val="bg1"/>
                </a:solidFill>
                <a:effectLst/>
                <a:uLnTx/>
                <a:uFillTx/>
                <a:latin typeface="CNES Sans Light" pitchFamily="2" charset="77"/>
                <a:ea typeface="+mn-ea"/>
                <a:cs typeface="+mn-cs"/>
              </a:rPr>
              <a:t>This document is the property of CNES. It cannot be used without their consent</a:t>
            </a:r>
            <a:endParaRPr kumimoji="0" lang="fr-FR" sz="900" b="0" i="0" u="none" strike="noStrike" kern="1200" cap="none" spc="0" normalizeH="0" baseline="0" noProof="0" dirty="0">
              <a:ln>
                <a:noFill/>
              </a:ln>
              <a:solidFill>
                <a:schemeClr val="bg1"/>
              </a:solidFill>
              <a:effectLst/>
              <a:uLnTx/>
              <a:uFillTx/>
              <a:latin typeface="CNES Sans Light" pitchFamily="2" charset="77"/>
              <a:ea typeface="+mn-ea"/>
              <a:cs typeface="+mn-cs"/>
            </a:endParaRPr>
          </a:p>
        </p:txBody>
      </p:sp>
      <p:sp>
        <p:nvSpPr>
          <p:cNvPr id="8" name="Espace réservé du texte 7">
            <a:extLst>
              <a:ext uri="{FF2B5EF4-FFF2-40B4-BE49-F238E27FC236}">
                <a16:creationId xmlns:a16="http://schemas.microsoft.com/office/drawing/2014/main" id="{1B83C752-63B8-14B1-2CD5-A84850E2666E}"/>
              </a:ext>
            </a:extLst>
          </p:cNvPr>
          <p:cNvSpPr>
            <a:spLocks noGrp="1"/>
          </p:cNvSpPr>
          <p:nvPr>
            <p:ph type="body" sz="quarter" idx="17"/>
          </p:nvPr>
        </p:nvSpPr>
        <p:spPr/>
        <p:txBody>
          <a:bodyPr/>
          <a:lstStyle/>
          <a:p>
            <a:endParaRPr lang="fr-FR" dirty="0"/>
          </a:p>
        </p:txBody>
      </p:sp>
      <p:sp>
        <p:nvSpPr>
          <p:cNvPr id="3" name="Rectangle 2">
            <a:extLst>
              <a:ext uri="{FF2B5EF4-FFF2-40B4-BE49-F238E27FC236}">
                <a16:creationId xmlns:a16="http://schemas.microsoft.com/office/drawing/2014/main" id="{9191C545-AEAB-46CC-A1D2-8601F6A45748}"/>
              </a:ext>
            </a:extLst>
          </p:cNvPr>
          <p:cNvSpPr/>
          <p:nvPr/>
        </p:nvSpPr>
        <p:spPr>
          <a:xfrm>
            <a:off x="933879" y="2122960"/>
            <a:ext cx="3041130" cy="3733227"/>
          </a:xfrm>
          <a:prstGeom prst="rect">
            <a:avLst/>
          </a:prstGeom>
          <a:solidFill>
            <a:schemeClr val="bg1">
              <a:lumMod val="50000"/>
              <a:alpha val="64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dirty="0">
                <a:latin typeface="CNES Sans" panose="00000500000000000000" pitchFamily="50" charset="0"/>
              </a:rPr>
              <a:t>EXTREME TEMPERATURES</a:t>
            </a:r>
          </a:p>
          <a:p>
            <a:pPr algn="ctr"/>
            <a:endParaRPr lang="fr-FR" dirty="0">
              <a:latin typeface="CNES Sans" panose="00000500000000000000" pitchFamily="50" charset="0"/>
            </a:endParaRPr>
          </a:p>
          <a:p>
            <a:pPr algn="ctr"/>
            <a:endParaRPr lang="fr-FR" dirty="0">
              <a:latin typeface="CNES Sans" panose="00000500000000000000" pitchFamily="50" charset="0"/>
            </a:endParaRPr>
          </a:p>
          <a:p>
            <a:pPr marL="285750" indent="-285750">
              <a:buFont typeface="Arial" panose="020B0604020202020204" pitchFamily="34" charset="0"/>
              <a:buChar char="•"/>
            </a:pPr>
            <a:r>
              <a:rPr lang="fr-FR" dirty="0">
                <a:latin typeface="CNES Sans" panose="00000500000000000000" pitchFamily="50" charset="0"/>
              </a:rPr>
              <a:t>+200°C in the light</a:t>
            </a:r>
          </a:p>
          <a:p>
            <a:pPr marL="285750" indent="-285750">
              <a:buFont typeface="Arial" panose="020B0604020202020204" pitchFamily="34" charset="0"/>
              <a:buChar char="•"/>
            </a:pPr>
            <a:r>
              <a:rPr lang="fr-FR" dirty="0">
                <a:latin typeface="CNES Sans" panose="00000500000000000000" pitchFamily="50" charset="0"/>
              </a:rPr>
              <a:t>-273°C in the </a:t>
            </a:r>
            <a:r>
              <a:rPr lang="fr-FR" dirty="0" err="1">
                <a:latin typeface="CNES Sans" panose="00000500000000000000" pitchFamily="50" charset="0"/>
              </a:rPr>
              <a:t>shadow</a:t>
            </a:r>
            <a:r>
              <a:rPr lang="fr-FR" dirty="0">
                <a:latin typeface="CNES Sans" panose="00000500000000000000" pitchFamily="50" charset="0"/>
              </a:rPr>
              <a:t> </a:t>
            </a:r>
          </a:p>
          <a:p>
            <a:pPr marL="285750" indent="-285750">
              <a:buFont typeface="Arial" panose="020B0604020202020204" pitchFamily="34" charset="0"/>
              <a:buChar char="•"/>
            </a:pPr>
            <a:endParaRPr lang="fr-FR" dirty="0">
              <a:latin typeface="CNES Sans" panose="00000500000000000000" pitchFamily="50" charset="0"/>
            </a:endParaRPr>
          </a:p>
          <a:p>
            <a:pPr marL="285750" indent="-285750">
              <a:buFont typeface="Arial" panose="020B0604020202020204" pitchFamily="34" charset="0"/>
              <a:buChar char="•"/>
            </a:pPr>
            <a:endParaRPr lang="fr-FR" dirty="0">
              <a:latin typeface="CNES Sans" panose="00000500000000000000" pitchFamily="50" charset="0"/>
            </a:endParaRPr>
          </a:p>
          <a:p>
            <a:pPr marL="285750" indent="-285750">
              <a:buFont typeface="Arial" panose="020B0604020202020204" pitchFamily="34" charset="0"/>
              <a:buChar char="•"/>
            </a:pPr>
            <a:endParaRPr lang="fr-FR" dirty="0">
              <a:latin typeface="CNES Sans" panose="00000500000000000000" pitchFamily="50" charset="0"/>
            </a:endParaRPr>
          </a:p>
          <a:p>
            <a:r>
              <a:rPr lang="fr-FR" dirty="0">
                <a:latin typeface="CNES Sans" panose="00000500000000000000" pitchFamily="50" charset="0"/>
                <a:sym typeface="Wingdings" panose="05000000000000000000" pitchFamily="2" charset="2"/>
              </a:rPr>
              <a:t> </a:t>
            </a:r>
            <a:r>
              <a:rPr lang="fr-FR" dirty="0" err="1">
                <a:latin typeface="CNES Sans" panose="00000500000000000000" pitchFamily="50" charset="0"/>
                <a:sym typeface="Wingdings" panose="05000000000000000000" pitchFamily="2" charset="2"/>
              </a:rPr>
              <a:t>Constraints</a:t>
            </a:r>
            <a:r>
              <a:rPr lang="fr-FR" dirty="0">
                <a:latin typeface="CNES Sans" panose="00000500000000000000" pitchFamily="50" charset="0"/>
                <a:sym typeface="Wingdings" panose="05000000000000000000" pitchFamily="2" charset="2"/>
              </a:rPr>
              <a:t> on </a:t>
            </a:r>
            <a:r>
              <a:rPr lang="fr-FR" dirty="0" err="1">
                <a:latin typeface="CNES Sans" panose="00000500000000000000" pitchFamily="50" charset="0"/>
                <a:sym typeface="Wingdings" panose="05000000000000000000" pitchFamily="2" charset="2"/>
              </a:rPr>
              <a:t>spacecrafts</a:t>
            </a:r>
            <a:r>
              <a:rPr lang="fr-FR" dirty="0">
                <a:latin typeface="CNES Sans" panose="00000500000000000000" pitchFamily="50" charset="0"/>
                <a:sym typeface="Wingdings" panose="05000000000000000000" pitchFamily="2" charset="2"/>
              </a:rPr>
              <a:t> architecture and </a:t>
            </a:r>
            <a:r>
              <a:rPr lang="fr-FR" dirty="0" err="1">
                <a:latin typeface="CNES Sans" panose="00000500000000000000" pitchFamily="50" charset="0"/>
                <a:sym typeface="Wingdings" panose="05000000000000000000" pitchFamily="2" charset="2"/>
              </a:rPr>
              <a:t>functionnalities</a:t>
            </a:r>
            <a:endParaRPr lang="fr-FR" dirty="0">
              <a:latin typeface="CNES Sans" panose="00000500000000000000" pitchFamily="50" charset="0"/>
            </a:endParaRPr>
          </a:p>
        </p:txBody>
      </p:sp>
      <p:sp>
        <p:nvSpPr>
          <p:cNvPr id="6" name="Rectangle 5">
            <a:extLst>
              <a:ext uri="{FF2B5EF4-FFF2-40B4-BE49-F238E27FC236}">
                <a16:creationId xmlns:a16="http://schemas.microsoft.com/office/drawing/2014/main" id="{3DE2CE34-6320-7C75-95ED-89D494C8C8B4}"/>
              </a:ext>
            </a:extLst>
          </p:cNvPr>
          <p:cNvSpPr/>
          <p:nvPr/>
        </p:nvSpPr>
        <p:spPr>
          <a:xfrm>
            <a:off x="4575435" y="2080612"/>
            <a:ext cx="3041130" cy="3733227"/>
          </a:xfrm>
          <a:prstGeom prst="rect">
            <a:avLst/>
          </a:prstGeom>
          <a:solidFill>
            <a:schemeClr val="bg1">
              <a:lumMod val="50000"/>
              <a:alpha val="64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dirty="0">
                <a:latin typeface="CNES Sans" panose="00000500000000000000" pitchFamily="50" charset="0"/>
              </a:rPr>
              <a:t>ROUGH RADIATIVE ENVIRONMENT</a:t>
            </a:r>
          </a:p>
          <a:p>
            <a:pPr algn="ctr"/>
            <a:endParaRPr lang="fr-FR" dirty="0">
              <a:latin typeface="CNES Sans" panose="00000500000000000000" pitchFamily="50" charset="0"/>
            </a:endParaRPr>
          </a:p>
          <a:p>
            <a:pPr marL="285750" indent="-285750">
              <a:buFont typeface="Arial" panose="020B0604020202020204" pitchFamily="34" charset="0"/>
              <a:buChar char="•"/>
            </a:pPr>
            <a:r>
              <a:rPr lang="fr-FR" dirty="0" err="1">
                <a:latin typeface="CNES Sans" panose="00000500000000000000" pitchFamily="50" charset="0"/>
              </a:rPr>
              <a:t>Ionizing</a:t>
            </a:r>
            <a:r>
              <a:rPr lang="fr-FR" dirty="0">
                <a:latin typeface="CNES Sans" panose="00000500000000000000" pitchFamily="50" charset="0"/>
              </a:rPr>
              <a:t> </a:t>
            </a:r>
            <a:r>
              <a:rPr lang="fr-FR" dirty="0" err="1">
                <a:latin typeface="CNES Sans" panose="00000500000000000000" pitchFamily="50" charset="0"/>
              </a:rPr>
              <a:t>particles</a:t>
            </a:r>
            <a:endParaRPr lang="fr-FR" dirty="0">
              <a:latin typeface="CNES Sans" panose="00000500000000000000" pitchFamily="50" charset="0"/>
            </a:endParaRPr>
          </a:p>
          <a:p>
            <a:pPr marL="285750" indent="-285750">
              <a:buFont typeface="Arial" panose="020B0604020202020204" pitchFamily="34" charset="0"/>
              <a:buChar char="•"/>
            </a:pPr>
            <a:r>
              <a:rPr lang="fr-FR" dirty="0" err="1">
                <a:latin typeface="CNES Sans" panose="00000500000000000000" pitchFamily="50" charset="0"/>
              </a:rPr>
              <a:t>Leading</a:t>
            </a:r>
            <a:r>
              <a:rPr lang="fr-FR" dirty="0">
                <a:latin typeface="CNES Sans" panose="00000500000000000000" pitchFamily="50" charset="0"/>
              </a:rPr>
              <a:t> to </a:t>
            </a:r>
            <a:r>
              <a:rPr lang="fr-FR" dirty="0" err="1">
                <a:latin typeface="CNES Sans" panose="00000500000000000000" pitchFamily="50" charset="0"/>
              </a:rPr>
              <a:t>electronics</a:t>
            </a:r>
            <a:r>
              <a:rPr lang="fr-FR" dirty="0">
                <a:latin typeface="CNES Sans" panose="00000500000000000000" pitchFamily="50" charset="0"/>
              </a:rPr>
              <a:t> </a:t>
            </a:r>
            <a:r>
              <a:rPr lang="fr-FR" dirty="0" err="1">
                <a:latin typeface="CNES Sans" panose="00000500000000000000" pitchFamily="50" charset="0"/>
              </a:rPr>
              <a:t>malfunction</a:t>
            </a:r>
            <a:r>
              <a:rPr lang="fr-FR" dirty="0">
                <a:latin typeface="CNES Sans" panose="00000500000000000000" pitchFamily="50" charset="0"/>
              </a:rPr>
              <a:t> (SEU, SEL, etc.)</a:t>
            </a:r>
          </a:p>
          <a:p>
            <a:pPr algn="ctr"/>
            <a:endParaRPr lang="fr-FR" dirty="0">
              <a:latin typeface="CNES Sans" panose="00000500000000000000" pitchFamily="50" charset="0"/>
            </a:endParaRPr>
          </a:p>
          <a:p>
            <a:pPr algn="ctr"/>
            <a:endParaRPr lang="fr-FR" dirty="0">
              <a:latin typeface="CNES Sans" panose="00000500000000000000" pitchFamily="50" charset="0"/>
            </a:endParaRPr>
          </a:p>
          <a:p>
            <a:pPr algn="ctr"/>
            <a:r>
              <a:rPr lang="fr-FR" dirty="0">
                <a:latin typeface="CNES Sans" panose="00000500000000000000" pitchFamily="50" charset="0"/>
                <a:sym typeface="Wingdings" panose="05000000000000000000" pitchFamily="2" charset="2"/>
              </a:rPr>
              <a:t> </a:t>
            </a:r>
            <a:r>
              <a:rPr lang="fr-FR" dirty="0" err="1">
                <a:latin typeface="CNES Sans" panose="00000500000000000000" pitchFamily="50" charset="0"/>
                <a:sym typeface="Wingdings" panose="05000000000000000000" pitchFamily="2" charset="2"/>
              </a:rPr>
              <a:t>Constraints</a:t>
            </a:r>
            <a:r>
              <a:rPr lang="fr-FR" dirty="0">
                <a:latin typeface="CNES Sans" panose="00000500000000000000" pitchFamily="50" charset="0"/>
                <a:sym typeface="Wingdings" panose="05000000000000000000" pitchFamily="2" charset="2"/>
              </a:rPr>
              <a:t> on </a:t>
            </a:r>
            <a:r>
              <a:rPr lang="fr-FR" dirty="0" err="1">
                <a:latin typeface="CNES Sans" panose="00000500000000000000" pitchFamily="50" charset="0"/>
                <a:sym typeface="Wingdings" panose="05000000000000000000" pitchFamily="2" charset="2"/>
              </a:rPr>
              <a:t>spacecrafts</a:t>
            </a:r>
            <a:r>
              <a:rPr lang="fr-FR" dirty="0">
                <a:latin typeface="CNES Sans" panose="00000500000000000000" pitchFamily="50" charset="0"/>
                <a:sym typeface="Wingdings" panose="05000000000000000000" pitchFamily="2" charset="2"/>
              </a:rPr>
              <a:t> architecture, </a:t>
            </a:r>
            <a:r>
              <a:rPr lang="fr-FR" dirty="0" err="1">
                <a:latin typeface="CNES Sans" panose="00000500000000000000" pitchFamily="50" charset="0"/>
                <a:sym typeface="Wingdings" panose="05000000000000000000" pitchFamily="2" charset="2"/>
              </a:rPr>
              <a:t>ability</a:t>
            </a:r>
            <a:r>
              <a:rPr lang="fr-FR" dirty="0">
                <a:latin typeface="CNES Sans" panose="00000500000000000000" pitchFamily="50" charset="0"/>
                <a:sym typeface="Wingdings" panose="05000000000000000000" pitchFamily="2" charset="2"/>
              </a:rPr>
              <a:t> to </a:t>
            </a:r>
            <a:r>
              <a:rPr lang="fr-FR" dirty="0" err="1">
                <a:latin typeface="CNES Sans" panose="00000500000000000000" pitchFamily="50" charset="0"/>
                <a:sym typeface="Wingdings" panose="05000000000000000000" pitchFamily="2" charset="2"/>
              </a:rPr>
              <a:t>communicate</a:t>
            </a:r>
            <a:r>
              <a:rPr lang="fr-FR" dirty="0">
                <a:latin typeface="CNES Sans" panose="00000500000000000000" pitchFamily="50" charset="0"/>
                <a:sym typeface="Wingdings" panose="05000000000000000000" pitchFamily="2" charset="2"/>
              </a:rPr>
              <a:t>, and </a:t>
            </a:r>
            <a:r>
              <a:rPr lang="fr-FR" dirty="0" err="1">
                <a:latin typeface="CNES Sans" panose="00000500000000000000" pitchFamily="50" charset="0"/>
                <a:sym typeface="Wingdings" panose="05000000000000000000" pitchFamily="2" charset="2"/>
              </a:rPr>
              <a:t>fucntionnalities</a:t>
            </a:r>
            <a:endParaRPr lang="fr-FR" dirty="0">
              <a:latin typeface="CNES Sans" panose="00000500000000000000" pitchFamily="50" charset="0"/>
            </a:endParaRPr>
          </a:p>
          <a:p>
            <a:pPr algn="ctr"/>
            <a:endParaRPr lang="fr-FR" dirty="0">
              <a:latin typeface="CNES Sans" panose="00000500000000000000" pitchFamily="50" charset="0"/>
            </a:endParaRPr>
          </a:p>
        </p:txBody>
      </p:sp>
      <p:sp>
        <p:nvSpPr>
          <p:cNvPr id="9" name="Rectangle 8">
            <a:extLst>
              <a:ext uri="{FF2B5EF4-FFF2-40B4-BE49-F238E27FC236}">
                <a16:creationId xmlns:a16="http://schemas.microsoft.com/office/drawing/2014/main" id="{FCCBDF11-6B4D-1C93-21E2-05EB85B37C82}"/>
              </a:ext>
            </a:extLst>
          </p:cNvPr>
          <p:cNvSpPr/>
          <p:nvPr/>
        </p:nvSpPr>
        <p:spPr>
          <a:xfrm>
            <a:off x="8203242" y="2080612"/>
            <a:ext cx="3041130" cy="3733227"/>
          </a:xfrm>
          <a:prstGeom prst="rect">
            <a:avLst/>
          </a:prstGeom>
          <a:solidFill>
            <a:schemeClr val="bg1">
              <a:lumMod val="50000"/>
              <a:alpha val="64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dirty="0">
                <a:latin typeface="CNES Sans" panose="00000500000000000000" pitchFamily="50" charset="0"/>
              </a:rPr>
              <a:t>RISK OF DEBRIS</a:t>
            </a:r>
          </a:p>
          <a:p>
            <a:pPr algn="ctr"/>
            <a:endParaRPr lang="fr-FR" dirty="0">
              <a:latin typeface="CNES Sans" panose="00000500000000000000" pitchFamily="50" charset="0"/>
            </a:endParaRPr>
          </a:p>
          <a:p>
            <a:pPr algn="ctr"/>
            <a:endParaRPr lang="fr-FR" dirty="0">
              <a:latin typeface="CNES Sans" panose="00000500000000000000" pitchFamily="50" charset="0"/>
            </a:endParaRPr>
          </a:p>
          <a:p>
            <a:pPr marL="285750" indent="-285750">
              <a:buFont typeface="Arial" panose="020B0604020202020204" pitchFamily="34" charset="0"/>
              <a:buChar char="•"/>
            </a:pPr>
            <a:r>
              <a:rPr lang="fr-FR" dirty="0" err="1">
                <a:latin typeface="CNES Sans" panose="00000500000000000000" pitchFamily="50" charset="0"/>
              </a:rPr>
              <a:t>Atmosphere</a:t>
            </a:r>
            <a:r>
              <a:rPr lang="fr-FR" dirty="0">
                <a:latin typeface="CNES Sans" panose="00000500000000000000" pitchFamily="50" charset="0"/>
              </a:rPr>
              <a:t> </a:t>
            </a:r>
            <a:r>
              <a:rPr lang="fr-FR" dirty="0" err="1">
                <a:latin typeface="CNES Sans" panose="00000500000000000000" pitchFamily="50" charset="0"/>
              </a:rPr>
              <a:t>is</a:t>
            </a:r>
            <a:r>
              <a:rPr lang="fr-FR" dirty="0">
                <a:latin typeface="CNES Sans" panose="00000500000000000000" pitchFamily="50" charset="0"/>
              </a:rPr>
              <a:t> </a:t>
            </a:r>
            <a:r>
              <a:rPr lang="fr-FR" dirty="0" err="1">
                <a:latin typeface="CNES Sans" panose="00000500000000000000" pitchFamily="50" charset="0"/>
              </a:rPr>
              <a:t>thin</a:t>
            </a:r>
            <a:r>
              <a:rPr lang="fr-FR" dirty="0">
                <a:latin typeface="CNES Sans" panose="00000500000000000000" pitchFamily="50" charset="0"/>
              </a:rPr>
              <a:t>, but </a:t>
            </a:r>
            <a:r>
              <a:rPr lang="fr-FR" dirty="0" err="1">
                <a:latin typeface="CNES Sans" panose="00000500000000000000" pitchFamily="50" charset="0"/>
              </a:rPr>
              <a:t>still</a:t>
            </a:r>
            <a:r>
              <a:rPr lang="fr-FR" dirty="0">
                <a:latin typeface="CNES Sans" panose="00000500000000000000" pitchFamily="50" charset="0"/>
              </a:rPr>
              <a:t> </a:t>
            </a:r>
            <a:r>
              <a:rPr lang="fr-FR" dirty="0" err="1">
                <a:latin typeface="CNES Sans" panose="00000500000000000000" pitchFamily="50" charset="0"/>
              </a:rPr>
              <a:t>there</a:t>
            </a:r>
            <a:r>
              <a:rPr lang="fr-FR" dirty="0">
                <a:latin typeface="CNES Sans" panose="00000500000000000000" pitchFamily="50" charset="0"/>
              </a:rPr>
              <a:t> </a:t>
            </a:r>
            <a:r>
              <a:rPr lang="fr-FR" dirty="0">
                <a:latin typeface="CNES Sans" panose="00000500000000000000" pitchFamily="50" charset="0"/>
                <a:sym typeface="Wingdings" panose="05000000000000000000" pitchFamily="2" charset="2"/>
              </a:rPr>
              <a:t> friction</a:t>
            </a:r>
            <a:r>
              <a:rPr lang="fr-FR" dirty="0">
                <a:latin typeface="CNES Sans" panose="00000500000000000000" pitchFamily="50" charset="0"/>
              </a:rPr>
              <a:t> </a:t>
            </a:r>
          </a:p>
          <a:p>
            <a:pPr marL="285750" indent="-285750">
              <a:buFont typeface="Arial" panose="020B0604020202020204" pitchFamily="34" charset="0"/>
              <a:buChar char="•"/>
            </a:pPr>
            <a:r>
              <a:rPr lang="fr-FR" dirty="0">
                <a:latin typeface="CNES Sans" panose="00000500000000000000" pitchFamily="50" charset="0"/>
              </a:rPr>
              <a:t>Collision </a:t>
            </a:r>
            <a:r>
              <a:rPr lang="fr-FR" dirty="0" err="1">
                <a:latin typeface="CNES Sans" panose="00000500000000000000" pitchFamily="50" charset="0"/>
              </a:rPr>
              <a:t>with</a:t>
            </a:r>
            <a:r>
              <a:rPr lang="fr-FR" dirty="0">
                <a:latin typeface="CNES Sans" panose="00000500000000000000" pitchFamily="50" charset="0"/>
              </a:rPr>
              <a:t> </a:t>
            </a:r>
            <a:r>
              <a:rPr lang="fr-FR" dirty="0" err="1">
                <a:latin typeface="CNES Sans" panose="00000500000000000000" pitchFamily="50" charset="0"/>
              </a:rPr>
              <a:t>debris</a:t>
            </a:r>
            <a:r>
              <a:rPr lang="fr-FR" dirty="0">
                <a:latin typeface="CNES Sans" panose="00000500000000000000" pitchFamily="50" charset="0"/>
              </a:rPr>
              <a:t> </a:t>
            </a:r>
            <a:r>
              <a:rPr lang="fr-FR" dirty="0" err="1">
                <a:latin typeface="CNES Sans" panose="00000500000000000000" pitchFamily="50" charset="0"/>
              </a:rPr>
              <a:t>detection</a:t>
            </a:r>
            <a:r>
              <a:rPr lang="fr-FR" dirty="0">
                <a:latin typeface="CNES Sans" panose="00000500000000000000" pitchFamily="50" charset="0"/>
              </a:rPr>
              <a:t> and </a:t>
            </a:r>
            <a:r>
              <a:rPr lang="fr-FR" dirty="0" err="1">
                <a:latin typeface="CNES Sans" panose="00000500000000000000" pitchFamily="50" charset="0"/>
              </a:rPr>
              <a:t>avoidance</a:t>
            </a:r>
            <a:endParaRPr lang="fr-FR" dirty="0">
              <a:latin typeface="CNES Sans" panose="00000500000000000000" pitchFamily="50" charset="0"/>
            </a:endParaRPr>
          </a:p>
          <a:p>
            <a:pPr algn="ctr"/>
            <a:endParaRPr lang="fr-FR" dirty="0">
              <a:latin typeface="CNES Sans" panose="00000500000000000000" pitchFamily="50" charset="0"/>
            </a:endParaRPr>
          </a:p>
          <a:p>
            <a:pPr algn="ctr"/>
            <a:r>
              <a:rPr lang="fr-FR" dirty="0">
                <a:latin typeface="CNES Sans" panose="00000500000000000000" pitchFamily="50" charset="0"/>
                <a:sym typeface="Wingdings" panose="05000000000000000000" pitchFamily="2" charset="2"/>
              </a:rPr>
              <a:t> </a:t>
            </a:r>
            <a:r>
              <a:rPr lang="fr-FR" dirty="0" err="1">
                <a:latin typeface="CNES Sans" panose="00000500000000000000" pitchFamily="50" charset="0"/>
                <a:sym typeface="Wingdings" panose="05000000000000000000" pitchFamily="2" charset="2"/>
              </a:rPr>
              <a:t>Constraints</a:t>
            </a:r>
            <a:r>
              <a:rPr lang="fr-FR" dirty="0">
                <a:latin typeface="CNES Sans" panose="00000500000000000000" pitchFamily="50" charset="0"/>
                <a:sym typeface="Wingdings" panose="05000000000000000000" pitchFamily="2" charset="2"/>
              </a:rPr>
              <a:t> on </a:t>
            </a:r>
            <a:r>
              <a:rPr lang="fr-FR" dirty="0" err="1">
                <a:latin typeface="CNES Sans" panose="00000500000000000000" pitchFamily="50" charset="0"/>
                <a:sym typeface="Wingdings" panose="05000000000000000000" pitchFamily="2" charset="2"/>
              </a:rPr>
              <a:t>spacecrafts</a:t>
            </a:r>
            <a:r>
              <a:rPr lang="fr-FR" dirty="0">
                <a:latin typeface="CNES Sans" panose="00000500000000000000" pitchFamily="50" charset="0"/>
                <a:sym typeface="Wingdings" panose="05000000000000000000" pitchFamily="2" charset="2"/>
              </a:rPr>
              <a:t> architecture, </a:t>
            </a:r>
            <a:r>
              <a:rPr lang="fr-FR" dirty="0" err="1">
                <a:latin typeface="CNES Sans" panose="00000500000000000000" pitchFamily="50" charset="0"/>
                <a:sym typeface="Wingdings" panose="05000000000000000000" pitchFamily="2" charset="2"/>
              </a:rPr>
              <a:t>maneuverability</a:t>
            </a:r>
            <a:endParaRPr lang="fr-FR" dirty="0">
              <a:latin typeface="CNES Sans" panose="00000500000000000000" pitchFamily="50" charset="0"/>
            </a:endParaRPr>
          </a:p>
          <a:p>
            <a:pPr algn="ctr"/>
            <a:endParaRPr lang="fr-FR" dirty="0">
              <a:latin typeface="CNES Sans" panose="00000500000000000000" pitchFamily="50" charset="0"/>
            </a:endParaRPr>
          </a:p>
        </p:txBody>
      </p:sp>
    </p:spTree>
    <p:extLst>
      <p:ext uri="{BB962C8B-B14F-4D97-AF65-F5344CB8AC3E}">
        <p14:creationId xmlns:p14="http://schemas.microsoft.com/office/powerpoint/2010/main" val="2850769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up)">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00" y="5104679"/>
            <a:ext cx="4284976" cy="980898"/>
          </a:xfrm>
          <a:prstGeom prst="rect">
            <a:avLst/>
          </a:prstGeom>
        </p:spPr>
      </p:pic>
      <p:sp>
        <p:nvSpPr>
          <p:cNvPr id="6" name="Espace réservé du numéro de diapositive 5">
            <a:extLst>
              <a:ext uri="{FF2B5EF4-FFF2-40B4-BE49-F238E27FC236}">
                <a16:creationId xmlns:a16="http://schemas.microsoft.com/office/drawing/2014/main" id="{472B3FE0-2178-D949-4A4E-9CA3520F538D}"/>
              </a:ext>
            </a:extLst>
          </p:cNvPr>
          <p:cNvSpPr>
            <a:spLocks noGrp="1"/>
          </p:cNvSpPr>
          <p:nvPr>
            <p:ph type="sldNum" sz="quarter" idx="12"/>
          </p:nvPr>
        </p:nvSpPr>
        <p:spPr/>
        <p:txBody>
          <a:bodyPr/>
          <a:lstStyle/>
          <a:p>
            <a:fld id="{6E739F3C-2768-A14F-A11C-037BCBCB7D23}" type="slidenum">
              <a:rPr lang="fr-FR" smtClean="0"/>
              <a:pPr/>
              <a:t>12</a:t>
            </a:fld>
            <a:endParaRPr lang="fr-FR" dirty="0"/>
          </a:p>
        </p:txBody>
      </p:sp>
      <p:sp>
        <p:nvSpPr>
          <p:cNvPr id="4" name="Espace réservé du pied de page 3">
            <a:extLst>
              <a:ext uri="{FF2B5EF4-FFF2-40B4-BE49-F238E27FC236}">
                <a16:creationId xmlns:a16="http://schemas.microsoft.com/office/drawing/2014/main" id="{1D1C7716-11D3-D918-D67E-72F8032237ED}"/>
              </a:ext>
            </a:extLst>
          </p:cNvPr>
          <p:cNvSpPr>
            <a:spLocks noGrp="1"/>
          </p:cNvSpPr>
          <p:nvPr>
            <p:ph type="ftr" sz="quarter" idx="3"/>
          </p:nvPr>
        </p:nvSpPr>
        <p:spPr>
          <a:xfrm>
            <a:off x="2054352" y="6319202"/>
            <a:ext cx="9624125" cy="365125"/>
          </a:xfrm>
        </p:spPr>
        <p:txBody>
          <a:bodyPr/>
          <a:lstStyle/>
          <a:p>
            <a:r>
              <a:rPr lang="fr-FR" dirty="0"/>
              <a:t>source : ECSS handbook mitigation  ECSS-E-HB-20-40A(11October2023).pdf</a:t>
            </a:r>
            <a:br>
              <a:rPr lang="fr-FR" dirty="0"/>
            </a:br>
            <a:r>
              <a:rPr lang="fr-FR" dirty="0"/>
              <a:t>source : RADEF test for </a:t>
            </a:r>
            <a:r>
              <a:rPr lang="fr-FR" dirty="0" err="1"/>
              <a:t>versal</a:t>
            </a:r>
            <a:r>
              <a:rPr lang="fr-FR" dirty="0"/>
              <a:t>  </a:t>
            </a:r>
          </a:p>
        </p:txBody>
      </p:sp>
      <p:sp>
        <p:nvSpPr>
          <p:cNvPr id="13" name="Titre 12">
            <a:extLst>
              <a:ext uri="{FF2B5EF4-FFF2-40B4-BE49-F238E27FC236}">
                <a16:creationId xmlns:a16="http://schemas.microsoft.com/office/drawing/2014/main" id="{8E97FB68-C0FF-D65F-DAE5-0BDD444CDEA8}"/>
              </a:ext>
            </a:extLst>
          </p:cNvPr>
          <p:cNvSpPr>
            <a:spLocks noGrp="1"/>
          </p:cNvSpPr>
          <p:nvPr>
            <p:ph type="title"/>
          </p:nvPr>
        </p:nvSpPr>
        <p:spPr>
          <a:xfrm>
            <a:off x="365124" y="364930"/>
            <a:ext cx="9236076" cy="525086"/>
          </a:xfrm>
        </p:spPr>
        <p:txBody>
          <a:bodyPr>
            <a:normAutofit/>
          </a:bodyPr>
          <a:lstStyle/>
          <a:p>
            <a:r>
              <a:rPr lang="en-US" dirty="0"/>
              <a:t>Component selection : radiation</a:t>
            </a:r>
          </a:p>
        </p:txBody>
      </p:sp>
      <p:sp>
        <p:nvSpPr>
          <p:cNvPr id="14" name="Espace réservé du texte 13">
            <a:extLst>
              <a:ext uri="{FF2B5EF4-FFF2-40B4-BE49-F238E27FC236}">
                <a16:creationId xmlns:a16="http://schemas.microsoft.com/office/drawing/2014/main" id="{10FCCD54-60A1-98A3-1992-9DBC0FE2F1C3}"/>
              </a:ext>
            </a:extLst>
          </p:cNvPr>
          <p:cNvSpPr>
            <a:spLocks noGrp="1"/>
          </p:cNvSpPr>
          <p:nvPr>
            <p:ph type="body" sz="quarter" idx="16"/>
          </p:nvPr>
        </p:nvSpPr>
        <p:spPr>
          <a:xfrm>
            <a:off x="9629521" y="346075"/>
            <a:ext cx="2018959" cy="543942"/>
          </a:xfrm>
        </p:spPr>
        <p:txBody>
          <a:bodyPr/>
          <a:lstStyle/>
          <a:p>
            <a:r>
              <a:rPr lang="fr-FR" dirty="0"/>
              <a:t>01 - </a:t>
            </a:r>
            <a:r>
              <a:rPr lang="fr-FR" dirty="0" err="1"/>
              <a:t>Space-ificities</a:t>
            </a:r>
            <a:endParaRPr lang="fr-FR" dirty="0"/>
          </a:p>
        </p:txBody>
      </p:sp>
      <p:sp>
        <p:nvSpPr>
          <p:cNvPr id="87" name="Espace réservé du texte 14">
            <a:extLst>
              <a:ext uri="{FF2B5EF4-FFF2-40B4-BE49-F238E27FC236}">
                <a16:creationId xmlns:a16="http://schemas.microsoft.com/office/drawing/2014/main" id="{D7756CF8-40B6-F6C0-F01A-8CD604299635}"/>
              </a:ext>
            </a:extLst>
          </p:cNvPr>
          <p:cNvSpPr>
            <a:spLocks noGrp="1"/>
          </p:cNvSpPr>
          <p:nvPr>
            <p:ph type="body" sz="quarter" idx="17"/>
          </p:nvPr>
        </p:nvSpPr>
        <p:spPr>
          <a:xfrm>
            <a:off x="188614" y="1009369"/>
            <a:ext cx="10402127" cy="4418276"/>
          </a:xfrm>
        </p:spPr>
        <p:txBody>
          <a:bodyPr numCol="1">
            <a:normAutofit/>
          </a:bodyPr>
          <a:lstStyle/>
          <a:p>
            <a:pPr marL="342900" indent="-342900">
              <a:buFont typeface="Arial" panose="020B0604020202020204" pitchFamily="34" charset="0"/>
              <a:buChar char="•"/>
            </a:pPr>
            <a:r>
              <a:rPr lang="en-US" sz="1600" b="1" u="sng" dirty="0"/>
              <a:t>Latchup </a:t>
            </a:r>
            <a:r>
              <a:rPr lang="en-US" sz="1600" b="1" dirty="0"/>
              <a:t>:  </a:t>
            </a:r>
            <a:br>
              <a:rPr lang="en-US" sz="1600" b="1" dirty="0"/>
            </a:br>
            <a:r>
              <a:rPr lang="en-US" sz="1600" b="1" dirty="0"/>
              <a:t>	</a:t>
            </a:r>
            <a:r>
              <a:rPr lang="en-US" sz="1600" dirty="0"/>
              <a:t>“ </a:t>
            </a:r>
            <a:r>
              <a:rPr lang="en-GB" dirty="0"/>
              <a:t>high current flows and if the power supply is maintained, the device can be destroyed by thermal effect.”</a:t>
            </a:r>
            <a:endParaRPr lang="en-US" sz="1600" b="1" dirty="0"/>
          </a:p>
          <a:p>
            <a:pPr marL="342900" indent="-342900">
              <a:buFont typeface="Arial" panose="020B0604020202020204" pitchFamily="34" charset="0"/>
              <a:buChar char="•"/>
            </a:pPr>
            <a:r>
              <a:rPr lang="en-US" sz="1600" b="1" u="sng" dirty="0"/>
              <a:t>SEU </a:t>
            </a:r>
            <a:br>
              <a:rPr lang="en-US" sz="1600" b="1" u="sng" dirty="0"/>
            </a:br>
            <a:r>
              <a:rPr lang="en-US" sz="1600" dirty="0"/>
              <a:t>	“</a:t>
            </a:r>
            <a:r>
              <a:rPr lang="en-GB" dirty="0"/>
              <a:t>An SEU is a single bit flip, i.e. the change of state of a storage element, such as flip-flops, latches or SRAM cells”</a:t>
            </a:r>
            <a:endParaRPr lang="en-US" sz="1600" b="1" dirty="0"/>
          </a:p>
          <a:p>
            <a:pPr marL="342900" indent="-342900">
              <a:buFont typeface="Arial" panose="020B0604020202020204" pitchFamily="34" charset="0"/>
              <a:buChar char="•"/>
            </a:pPr>
            <a:r>
              <a:rPr lang="en-US" sz="1600" b="1" u="sng" dirty="0"/>
              <a:t>TID </a:t>
            </a:r>
            <a:br>
              <a:rPr lang="en-US" sz="1600" b="1" u="sng" dirty="0"/>
            </a:br>
            <a:r>
              <a:rPr lang="en-US" sz="1600" b="1" dirty="0"/>
              <a:t>	</a:t>
            </a:r>
            <a:r>
              <a:rPr lang="en-US" sz="1600" dirty="0"/>
              <a:t>”</a:t>
            </a:r>
            <a:r>
              <a:rPr lang="en-GB" dirty="0"/>
              <a:t> Induced by the transfer of ionising energy from the radiation exposure, which thermalized in the creation of electron-hole pairs in the component material. “</a:t>
            </a:r>
            <a:endParaRPr lang="en-US" sz="1600" b="1" u="sng" dirty="0"/>
          </a:p>
          <a:p>
            <a:pPr marL="342900" indent="-342900">
              <a:buFont typeface="+mj-lt"/>
              <a:buAutoNum type="arabicPeriod"/>
            </a:pPr>
            <a:endParaRPr lang="en-US" sz="1600" b="1" u="sng" dirty="0"/>
          </a:p>
          <a:p>
            <a:pPr marL="342900" indent="-342900">
              <a:buFont typeface="+mj-lt"/>
              <a:buAutoNum type="arabicPeriod"/>
            </a:pPr>
            <a:endParaRPr lang="en-US" dirty="0"/>
          </a:p>
        </p:txBody>
      </p:sp>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1805" y="3316546"/>
            <a:ext cx="4110499" cy="2535406"/>
          </a:xfrm>
          <a:prstGeom prst="rect">
            <a:avLst/>
          </a:prstGeom>
        </p:spPr>
      </p:pic>
      <p:sp>
        <p:nvSpPr>
          <p:cNvPr id="3" name="ZoneTexte 2"/>
          <p:cNvSpPr txBox="1"/>
          <p:nvPr/>
        </p:nvSpPr>
        <p:spPr>
          <a:xfrm>
            <a:off x="8063997" y="5274017"/>
            <a:ext cx="3848949" cy="461665"/>
          </a:xfrm>
          <a:prstGeom prst="rect">
            <a:avLst/>
          </a:prstGeom>
          <a:noFill/>
        </p:spPr>
        <p:txBody>
          <a:bodyPr wrap="square" rtlCol="0">
            <a:spAutoFit/>
          </a:bodyPr>
          <a:lstStyle/>
          <a:p>
            <a:pPr algn="ctr"/>
            <a:r>
              <a:rPr lang="en-US" sz="1200" i="1" dirty="0">
                <a:solidFill>
                  <a:schemeClr val="bg1"/>
                </a:solidFill>
              </a:rPr>
              <a:t>Galactic cosmic rays deposit energy in an electronic device, </a:t>
            </a:r>
            <a:br>
              <a:rPr lang="en-US" sz="1200" i="1" dirty="0">
                <a:solidFill>
                  <a:schemeClr val="bg1"/>
                </a:solidFill>
              </a:rPr>
            </a:br>
            <a:r>
              <a:rPr lang="en-US" sz="1200" i="1" dirty="0">
                <a:solidFill>
                  <a:schemeClr val="bg1"/>
                </a:solidFill>
              </a:rPr>
              <a:t>after </a:t>
            </a:r>
            <a:r>
              <a:rPr lang="en-US" sz="1200" i="1" dirty="0" err="1">
                <a:solidFill>
                  <a:schemeClr val="bg1"/>
                </a:solidFill>
              </a:rPr>
              <a:t>Lauriente</a:t>
            </a:r>
            <a:r>
              <a:rPr lang="en-US" sz="1200" i="1" dirty="0">
                <a:solidFill>
                  <a:schemeClr val="bg1"/>
                </a:solidFill>
              </a:rPr>
              <a:t> and Vampola</a:t>
            </a:r>
            <a:r>
              <a:rPr lang="en-US" sz="1200" dirty="0"/>
              <a:t>).pdf</a:t>
            </a:r>
          </a:p>
        </p:txBody>
      </p:sp>
      <p:pic>
        <p:nvPicPr>
          <p:cNvPr id="5" name="Imag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86681" y="3027272"/>
            <a:ext cx="2462174" cy="2374647"/>
          </a:xfrm>
          <a:prstGeom prst="rect">
            <a:avLst/>
          </a:prstGeom>
        </p:spPr>
      </p:pic>
      <p:pic>
        <p:nvPicPr>
          <p:cNvPr id="7" name="Imag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417" y="3019969"/>
            <a:ext cx="2871202" cy="1940356"/>
          </a:xfrm>
          <a:prstGeom prst="rect">
            <a:avLst/>
          </a:prstGeom>
        </p:spPr>
      </p:pic>
      <p:pic>
        <p:nvPicPr>
          <p:cNvPr id="9" name="Imag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63470" y="3027272"/>
            <a:ext cx="2020371" cy="3007983"/>
          </a:xfrm>
          <a:prstGeom prst="rect">
            <a:avLst/>
          </a:prstGeom>
        </p:spPr>
      </p:pic>
      <p:pic>
        <p:nvPicPr>
          <p:cNvPr id="12" name="Image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04311" y="3433769"/>
            <a:ext cx="1194144" cy="371965"/>
          </a:xfrm>
          <a:prstGeom prst="rect">
            <a:avLst/>
          </a:prstGeom>
        </p:spPr>
      </p:pic>
      <p:pic>
        <p:nvPicPr>
          <p:cNvPr id="16" name="Image 1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320982" y="3383607"/>
            <a:ext cx="1191250" cy="428727"/>
          </a:xfrm>
          <a:prstGeom prst="rect">
            <a:avLst/>
          </a:prstGeom>
        </p:spPr>
      </p:pic>
      <p:sp>
        <p:nvSpPr>
          <p:cNvPr id="44" name="Espace réservé du pied de page 3">
            <a:extLst>
              <a:ext uri="{FF2B5EF4-FFF2-40B4-BE49-F238E27FC236}">
                <a16:creationId xmlns:a16="http://schemas.microsoft.com/office/drawing/2014/main" id="{CEB40FD0-556F-4B45-F86A-4C49D5A2032E}"/>
              </a:ext>
            </a:extLst>
          </p:cNvPr>
          <p:cNvSpPr txBox="1">
            <a:spLocks/>
          </p:cNvSpPr>
          <p:nvPr/>
        </p:nvSpPr>
        <p:spPr>
          <a:xfrm>
            <a:off x="6105167" y="6319202"/>
            <a:ext cx="5573310" cy="365125"/>
          </a:xfrm>
          <a:prstGeom prst="rect">
            <a:avLst/>
          </a:prstGeom>
        </p:spPr>
        <p:txBody>
          <a:bodyPr vert="horz" lIns="91440" tIns="45720" rIns="91440" bIns="45720" rtlCol="0" anchor="ctr"/>
          <a:lstStyle>
            <a:defPPr>
              <a:defRPr lang="fr-FR"/>
            </a:defPPr>
            <a:lvl1pPr marL="0" algn="l" defTabSz="914400" rtl="0" eaLnBrk="1" latinLnBrk="0" hangingPunct="1">
              <a:defRPr sz="900" b="0" i="0" kern="1200">
                <a:solidFill>
                  <a:schemeClr val="bg1">
                    <a:lumMod val="85000"/>
                  </a:schemeClr>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This document is the property of CNES. It cannot be used without their consent</a:t>
            </a:r>
            <a:endParaRPr lang="fr-FR" dirty="0"/>
          </a:p>
        </p:txBody>
      </p:sp>
    </p:spTree>
    <p:extLst>
      <p:ext uri="{BB962C8B-B14F-4D97-AF65-F5344CB8AC3E}">
        <p14:creationId xmlns:p14="http://schemas.microsoft.com/office/powerpoint/2010/main" val="22644782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a:extLst>
              <a:ext uri="{FF2B5EF4-FFF2-40B4-BE49-F238E27FC236}">
                <a16:creationId xmlns:a16="http://schemas.microsoft.com/office/drawing/2014/main" id="{472B3FE0-2178-D949-4A4E-9CA3520F538D}"/>
              </a:ext>
            </a:extLst>
          </p:cNvPr>
          <p:cNvSpPr>
            <a:spLocks noGrp="1"/>
          </p:cNvSpPr>
          <p:nvPr>
            <p:ph type="sldNum" sz="quarter" idx="12"/>
          </p:nvPr>
        </p:nvSpPr>
        <p:spPr/>
        <p:txBody>
          <a:bodyPr/>
          <a:lstStyle/>
          <a:p>
            <a:fld id="{6E739F3C-2768-A14F-A11C-037BCBCB7D23}" type="slidenum">
              <a:rPr lang="fr-FR" smtClean="0"/>
              <a:pPr/>
              <a:t>13</a:t>
            </a:fld>
            <a:endParaRPr lang="fr-FR" dirty="0"/>
          </a:p>
        </p:txBody>
      </p:sp>
      <p:sp>
        <p:nvSpPr>
          <p:cNvPr id="15" name="Espace réservé du texte 14">
            <a:extLst>
              <a:ext uri="{FF2B5EF4-FFF2-40B4-BE49-F238E27FC236}">
                <a16:creationId xmlns:a16="http://schemas.microsoft.com/office/drawing/2014/main" id="{D7756CF8-40B6-F6C0-F01A-8CD604299635}"/>
              </a:ext>
            </a:extLst>
          </p:cNvPr>
          <p:cNvSpPr>
            <a:spLocks noGrp="1"/>
          </p:cNvSpPr>
          <p:nvPr>
            <p:ph type="body" sz="quarter" idx="17"/>
          </p:nvPr>
        </p:nvSpPr>
        <p:spPr>
          <a:xfrm>
            <a:off x="3559693" y="1013011"/>
            <a:ext cx="8458290" cy="1725880"/>
          </a:xfrm>
        </p:spPr>
        <p:txBody>
          <a:bodyPr numCol="1">
            <a:noAutofit/>
          </a:bodyPr>
          <a:lstStyle/>
          <a:p>
            <a:pPr marL="581025" lvl="1">
              <a:buFontTx/>
              <a:buChar char="-"/>
            </a:pPr>
            <a:r>
              <a:rPr lang="en-US" sz="2000" b="1" dirty="0" err="1"/>
              <a:t>RadHard</a:t>
            </a:r>
            <a:r>
              <a:rPr lang="en-US" sz="2000" b="1" dirty="0"/>
              <a:t> (Radiation Hardened)</a:t>
            </a:r>
          </a:p>
          <a:p>
            <a:pPr marL="871538" lvl="2">
              <a:buFontTx/>
              <a:buChar char="-"/>
            </a:pPr>
            <a:r>
              <a:rPr lang="en-US" sz="1800" dirty="0"/>
              <a:t>built for radiation (specific silicon process/PDK or IP library)</a:t>
            </a:r>
          </a:p>
          <a:p>
            <a:pPr marL="871538" lvl="2">
              <a:buFontTx/>
              <a:buChar char="-"/>
            </a:pPr>
            <a:r>
              <a:rPr lang="en-US" sz="1800" dirty="0"/>
              <a:t>Radiation guaranteed by datasheet</a:t>
            </a:r>
          </a:p>
          <a:p>
            <a:pPr marL="871538" lvl="2">
              <a:buFontTx/>
              <a:buChar char="-"/>
            </a:pPr>
            <a:r>
              <a:rPr lang="en-US" sz="1800" dirty="0"/>
              <a:t>Space quality certified ESCC or QML</a:t>
            </a:r>
          </a:p>
          <a:p>
            <a:pPr marL="871538" lvl="2">
              <a:buFontTx/>
              <a:buChar char="-"/>
            </a:pPr>
            <a:r>
              <a:rPr lang="en-US" sz="1800" dirty="0"/>
              <a:t>silicon die controlled </a:t>
            </a:r>
            <a:r>
              <a:rPr lang="en-US" sz="1800" dirty="0" err="1"/>
              <a:t>tracability</a:t>
            </a:r>
            <a:endParaRPr lang="en-US" sz="1800" dirty="0"/>
          </a:p>
          <a:p>
            <a:pPr marL="554038" lvl="2" indent="0">
              <a:buNone/>
            </a:pPr>
            <a:endParaRPr lang="fr-FR" sz="1800" dirty="0"/>
          </a:p>
        </p:txBody>
      </p:sp>
      <p:sp>
        <p:nvSpPr>
          <p:cNvPr id="7" name="Espace réservé du texte 14">
            <a:extLst>
              <a:ext uri="{FF2B5EF4-FFF2-40B4-BE49-F238E27FC236}">
                <a16:creationId xmlns:a16="http://schemas.microsoft.com/office/drawing/2014/main" id="{D7756CF8-40B6-F6C0-F01A-8CD604299635}"/>
              </a:ext>
            </a:extLst>
          </p:cNvPr>
          <p:cNvSpPr txBox="1">
            <a:spLocks/>
          </p:cNvSpPr>
          <p:nvPr/>
        </p:nvSpPr>
        <p:spPr>
          <a:xfrm>
            <a:off x="4983162" y="5081733"/>
            <a:ext cx="7034821" cy="984861"/>
          </a:xfrm>
          <a:prstGeom prst="rect">
            <a:avLst/>
          </a:prstGeom>
        </p:spPr>
        <p:txBody>
          <a:bodyPr vert="horz" lIns="91440" tIns="45720" rIns="91440" bIns="45720" numCol="1" spcCol="36000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bg1"/>
                </a:solidFill>
                <a:latin typeface="CNES Sans Light" pitchFamily="2" charset="77"/>
                <a:ea typeface="+mn-ea"/>
                <a:cs typeface="+mn-cs"/>
              </a:defRPr>
            </a:lvl1pPr>
            <a:lvl2pPr marL="295275" indent="-285750" algn="l" defTabSz="914400" rtl="0" eaLnBrk="1" latinLnBrk="0" hangingPunct="1">
              <a:lnSpc>
                <a:spcPct val="90000"/>
              </a:lnSpc>
              <a:spcBef>
                <a:spcPts val="500"/>
              </a:spcBef>
              <a:buClr>
                <a:schemeClr val="accent3"/>
              </a:buClr>
              <a:buSzPct val="130000"/>
              <a:buFont typeface="Arial" panose="020B0604020202020204" pitchFamily="34" charset="0"/>
              <a:buChar char="•"/>
              <a:tabLst/>
              <a:defRPr sz="1400" b="0" i="0" kern="1200">
                <a:solidFill>
                  <a:schemeClr val="bg1"/>
                </a:solidFill>
                <a:latin typeface="CNES Sans Light" pitchFamily="2" charset="77"/>
                <a:ea typeface="+mn-ea"/>
                <a:cs typeface="+mn-cs"/>
              </a:defRPr>
            </a:lvl2pPr>
            <a:lvl3pPr marL="585788" indent="-317500" algn="l" defTabSz="914400" rtl="0" eaLnBrk="1" latinLnBrk="0" hangingPunct="1">
              <a:lnSpc>
                <a:spcPct val="90000"/>
              </a:lnSpc>
              <a:spcBef>
                <a:spcPts val="500"/>
              </a:spcBef>
              <a:buClr>
                <a:schemeClr val="bg2"/>
              </a:buClr>
              <a:buFont typeface="Arial" panose="020B0604020202020204" pitchFamily="34" charset="0"/>
              <a:buChar char="•"/>
              <a:tabLst/>
              <a:defRPr sz="1400" b="0" i="0" kern="1200">
                <a:solidFill>
                  <a:schemeClr val="bg1"/>
                </a:solidFill>
                <a:latin typeface="CNES Sans Light" pitchFamily="2" charset="77"/>
                <a:ea typeface="+mn-ea"/>
                <a:cs typeface="+mn-cs"/>
              </a:defRPr>
            </a:lvl3pPr>
            <a:lvl4pPr marL="893763" indent="-317500" algn="l" defTabSz="914400" rtl="0" eaLnBrk="1" latinLnBrk="0" hangingPunct="1">
              <a:lnSpc>
                <a:spcPct val="90000"/>
              </a:lnSpc>
              <a:spcBef>
                <a:spcPts val="500"/>
              </a:spcBef>
              <a:buClr>
                <a:schemeClr val="accent5"/>
              </a:buClr>
              <a:buSzPct val="80000"/>
              <a:buFont typeface="Arial" panose="020B0604020202020204" pitchFamily="34" charset="0"/>
              <a:buChar char="•"/>
              <a:tabLst/>
              <a:defRPr sz="1400" b="0" i="0" kern="1200">
                <a:solidFill>
                  <a:schemeClr val="bg1"/>
                </a:solidFill>
                <a:latin typeface="CNES Sans Light" pitchFamily="2" charset="77"/>
                <a:ea typeface="+mn-ea"/>
                <a:cs typeface="+mn-cs"/>
              </a:defRPr>
            </a:lvl4pPr>
            <a:lvl5pPr marL="9525" indent="0" algn="l" defTabSz="914400" rtl="0" eaLnBrk="1" latinLnBrk="0" hangingPunct="1">
              <a:lnSpc>
                <a:spcPct val="90000"/>
              </a:lnSpc>
              <a:spcBef>
                <a:spcPts val="500"/>
              </a:spcBef>
              <a:buFont typeface="Arial" panose="020B0604020202020204" pitchFamily="34" charset="0"/>
              <a:buNone/>
              <a:tabLst/>
              <a:defRPr sz="1400" b="0" i="0" kern="1200">
                <a:solidFill>
                  <a:schemeClr val="bg1"/>
                </a:solidFill>
                <a:latin typeface="CNES Sans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81025" lvl="1">
              <a:buFontTx/>
              <a:buChar char="-"/>
            </a:pPr>
            <a:r>
              <a:rPr lang="fr-FR" sz="2000" b="1" dirty="0"/>
              <a:t>COTS (Commercial Off-The-</a:t>
            </a:r>
            <a:r>
              <a:rPr lang="fr-FR" sz="2000" b="1" dirty="0" err="1"/>
              <a:t>Shelf</a:t>
            </a:r>
            <a:r>
              <a:rPr lang="fr-FR" sz="2000" b="1" dirty="0"/>
              <a:t>)</a:t>
            </a:r>
          </a:p>
          <a:p>
            <a:pPr marL="871538" lvl="2">
              <a:buFontTx/>
              <a:buChar char="-"/>
            </a:pPr>
            <a:r>
              <a:rPr lang="fr-FR" sz="1800" dirty="0" err="1"/>
              <a:t>Generic</a:t>
            </a:r>
            <a:r>
              <a:rPr lang="fr-FR" sz="1800" dirty="0"/>
              <a:t> application component (</a:t>
            </a:r>
            <a:r>
              <a:rPr lang="fr-FR" sz="1800" dirty="0" err="1"/>
              <a:t>built</a:t>
            </a:r>
            <a:r>
              <a:rPr lang="fr-FR" sz="1800" dirty="0"/>
              <a:t> for </a:t>
            </a:r>
            <a:r>
              <a:rPr lang="fr-FR" sz="1800" dirty="0" err="1"/>
              <a:t>other</a:t>
            </a:r>
            <a:r>
              <a:rPr lang="fr-FR" sz="1800" dirty="0"/>
              <a:t> </a:t>
            </a:r>
            <a:r>
              <a:rPr lang="fr-FR" sz="1800" dirty="0" err="1"/>
              <a:t>market</a:t>
            </a:r>
            <a:r>
              <a:rPr lang="fr-FR" sz="1800" dirty="0"/>
              <a:t> </a:t>
            </a:r>
            <a:r>
              <a:rPr lang="fr-FR" sz="1800" dirty="0" err="1"/>
              <a:t>than</a:t>
            </a:r>
            <a:r>
              <a:rPr lang="fr-FR" sz="1800" dirty="0"/>
              <a:t> </a:t>
            </a:r>
            <a:r>
              <a:rPr lang="fr-FR" sz="1800" dirty="0" err="1"/>
              <a:t>space</a:t>
            </a:r>
            <a:r>
              <a:rPr lang="fr-FR" sz="1800" dirty="0"/>
              <a:t>)</a:t>
            </a:r>
          </a:p>
        </p:txBody>
      </p:sp>
      <p:sp>
        <p:nvSpPr>
          <p:cNvPr id="8" name="Espace réservé du texte 14">
            <a:extLst>
              <a:ext uri="{FF2B5EF4-FFF2-40B4-BE49-F238E27FC236}">
                <a16:creationId xmlns:a16="http://schemas.microsoft.com/office/drawing/2014/main" id="{D7756CF8-40B6-F6C0-F01A-8CD604299635}"/>
              </a:ext>
            </a:extLst>
          </p:cNvPr>
          <p:cNvSpPr txBox="1">
            <a:spLocks/>
          </p:cNvSpPr>
          <p:nvPr/>
        </p:nvSpPr>
        <p:spPr>
          <a:xfrm>
            <a:off x="4988953" y="3176919"/>
            <a:ext cx="6612074" cy="2085760"/>
          </a:xfrm>
          <a:prstGeom prst="rect">
            <a:avLst/>
          </a:prstGeom>
        </p:spPr>
        <p:txBody>
          <a:bodyPr vert="horz" lIns="91440" tIns="45720" rIns="91440" bIns="45720" numCol="1" spcCol="36000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bg1"/>
                </a:solidFill>
                <a:latin typeface="CNES Sans Light" pitchFamily="2" charset="77"/>
                <a:ea typeface="+mn-ea"/>
                <a:cs typeface="+mn-cs"/>
              </a:defRPr>
            </a:lvl1pPr>
            <a:lvl2pPr marL="295275" indent="-285750" algn="l" defTabSz="914400" rtl="0" eaLnBrk="1" latinLnBrk="0" hangingPunct="1">
              <a:lnSpc>
                <a:spcPct val="90000"/>
              </a:lnSpc>
              <a:spcBef>
                <a:spcPts val="500"/>
              </a:spcBef>
              <a:buClr>
                <a:schemeClr val="accent3"/>
              </a:buClr>
              <a:buSzPct val="130000"/>
              <a:buFont typeface="Arial" panose="020B0604020202020204" pitchFamily="34" charset="0"/>
              <a:buChar char="•"/>
              <a:tabLst/>
              <a:defRPr sz="1400" b="0" i="0" kern="1200">
                <a:solidFill>
                  <a:schemeClr val="bg1"/>
                </a:solidFill>
                <a:latin typeface="CNES Sans Light" pitchFamily="2" charset="77"/>
                <a:ea typeface="+mn-ea"/>
                <a:cs typeface="+mn-cs"/>
              </a:defRPr>
            </a:lvl2pPr>
            <a:lvl3pPr marL="585788" indent="-317500" algn="l" defTabSz="914400" rtl="0" eaLnBrk="1" latinLnBrk="0" hangingPunct="1">
              <a:lnSpc>
                <a:spcPct val="90000"/>
              </a:lnSpc>
              <a:spcBef>
                <a:spcPts val="500"/>
              </a:spcBef>
              <a:buClr>
                <a:schemeClr val="bg2"/>
              </a:buClr>
              <a:buFont typeface="Arial" panose="020B0604020202020204" pitchFamily="34" charset="0"/>
              <a:buChar char="•"/>
              <a:tabLst/>
              <a:defRPr sz="1400" b="0" i="0" kern="1200">
                <a:solidFill>
                  <a:schemeClr val="bg1"/>
                </a:solidFill>
                <a:latin typeface="CNES Sans Light" pitchFamily="2" charset="77"/>
                <a:ea typeface="+mn-ea"/>
                <a:cs typeface="+mn-cs"/>
              </a:defRPr>
            </a:lvl3pPr>
            <a:lvl4pPr marL="893763" indent="-317500" algn="l" defTabSz="914400" rtl="0" eaLnBrk="1" latinLnBrk="0" hangingPunct="1">
              <a:lnSpc>
                <a:spcPct val="90000"/>
              </a:lnSpc>
              <a:spcBef>
                <a:spcPts val="500"/>
              </a:spcBef>
              <a:buClr>
                <a:schemeClr val="accent5"/>
              </a:buClr>
              <a:buSzPct val="80000"/>
              <a:buFont typeface="Arial" panose="020B0604020202020204" pitchFamily="34" charset="0"/>
              <a:buChar char="•"/>
              <a:tabLst/>
              <a:defRPr sz="1400" b="0" i="0" kern="1200">
                <a:solidFill>
                  <a:schemeClr val="bg1"/>
                </a:solidFill>
                <a:latin typeface="CNES Sans Light" pitchFamily="2" charset="77"/>
                <a:ea typeface="+mn-ea"/>
                <a:cs typeface="+mn-cs"/>
              </a:defRPr>
            </a:lvl4pPr>
            <a:lvl5pPr marL="9525" indent="0" algn="l" defTabSz="914400" rtl="0" eaLnBrk="1" latinLnBrk="0" hangingPunct="1">
              <a:lnSpc>
                <a:spcPct val="90000"/>
              </a:lnSpc>
              <a:spcBef>
                <a:spcPts val="500"/>
              </a:spcBef>
              <a:buFont typeface="Arial" panose="020B0604020202020204" pitchFamily="34" charset="0"/>
              <a:buNone/>
              <a:tabLst/>
              <a:defRPr sz="1400" b="0" i="0" kern="1200">
                <a:solidFill>
                  <a:schemeClr val="bg1"/>
                </a:solidFill>
                <a:latin typeface="CNES Sans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81025" lvl="1">
              <a:buFontTx/>
              <a:buChar char="-"/>
            </a:pPr>
            <a:r>
              <a:rPr lang="fr-FR" sz="2000" b="1" dirty="0" err="1"/>
              <a:t>RadTol</a:t>
            </a:r>
            <a:r>
              <a:rPr lang="fr-FR" sz="2000" b="1" dirty="0"/>
              <a:t> (Radiation </a:t>
            </a:r>
            <a:r>
              <a:rPr lang="fr-FR" sz="2000" b="1" dirty="0" err="1"/>
              <a:t>Tolerant</a:t>
            </a:r>
            <a:r>
              <a:rPr lang="fr-FR" sz="2000" b="1" dirty="0"/>
              <a:t>)</a:t>
            </a:r>
          </a:p>
          <a:p>
            <a:pPr marL="871538" lvl="2">
              <a:buFontTx/>
              <a:buChar char="-"/>
            </a:pPr>
            <a:r>
              <a:rPr lang="fr-FR" sz="1800" dirty="0"/>
              <a:t>« </a:t>
            </a:r>
            <a:r>
              <a:rPr lang="fr-FR" sz="1800" dirty="0" err="1"/>
              <a:t>everyday</a:t>
            </a:r>
            <a:r>
              <a:rPr lang="fr-FR" sz="1800" dirty="0"/>
              <a:t> component » </a:t>
            </a:r>
            <a:r>
              <a:rPr lang="fr-FR" sz="1800" dirty="0" err="1"/>
              <a:t>sold</a:t>
            </a:r>
            <a:r>
              <a:rPr lang="fr-FR" sz="1800" dirty="0"/>
              <a:t> for </a:t>
            </a:r>
            <a:r>
              <a:rPr lang="fr-FR" sz="1800" dirty="0" err="1"/>
              <a:t>space</a:t>
            </a:r>
            <a:r>
              <a:rPr lang="fr-FR" sz="1800" dirty="0"/>
              <a:t> use </a:t>
            </a:r>
          </a:p>
          <a:p>
            <a:pPr marL="871538" lvl="2">
              <a:buFontTx/>
              <a:buChar char="-"/>
            </a:pPr>
            <a:r>
              <a:rPr lang="fr-FR" sz="1800" dirty="0" err="1"/>
              <a:t>most</a:t>
            </a:r>
            <a:r>
              <a:rPr lang="fr-FR" sz="1800" dirty="0"/>
              <a:t> of the time COTS </a:t>
            </a:r>
            <a:r>
              <a:rPr lang="fr-FR" sz="1800" dirty="0" err="1"/>
              <a:t>rebranded</a:t>
            </a:r>
            <a:r>
              <a:rPr lang="fr-FR" sz="1800" dirty="0"/>
              <a:t> for </a:t>
            </a:r>
            <a:r>
              <a:rPr lang="fr-FR" sz="1800" dirty="0" err="1"/>
              <a:t>space</a:t>
            </a:r>
            <a:r>
              <a:rPr lang="fr-FR" sz="1800" dirty="0"/>
              <a:t> </a:t>
            </a:r>
            <a:r>
              <a:rPr lang="fr-FR" sz="1800" dirty="0" err="1"/>
              <a:t>after</a:t>
            </a:r>
            <a:r>
              <a:rPr lang="fr-FR" sz="1800" dirty="0"/>
              <a:t> </a:t>
            </a:r>
            <a:r>
              <a:rPr lang="fr-FR" sz="1800" dirty="0" err="1"/>
              <a:t>dedicated</a:t>
            </a:r>
            <a:r>
              <a:rPr lang="fr-FR" sz="1800" dirty="0"/>
              <a:t> tests</a:t>
            </a:r>
          </a:p>
          <a:p>
            <a:pPr marL="871538" lvl="2">
              <a:buFontTx/>
              <a:buChar char="-"/>
            </a:pPr>
            <a:r>
              <a:rPr lang="fr-FR" sz="1800" dirty="0"/>
              <a:t>radiation data and qualification variable</a:t>
            </a:r>
          </a:p>
        </p:txBody>
      </p:sp>
      <p:pic>
        <p:nvPicPr>
          <p:cNvPr id="3" name="Image 2"/>
          <p:cNvPicPr>
            <a:picLocks noChangeAspect="1"/>
          </p:cNvPicPr>
          <p:nvPr/>
        </p:nvPicPr>
        <p:blipFill rotWithShape="1">
          <a:blip r:embed="rId3"/>
          <a:srcRect l="17803" t="10890" r="24317" b="16856"/>
          <a:stretch/>
        </p:blipFill>
        <p:spPr>
          <a:xfrm>
            <a:off x="2992813" y="1330392"/>
            <a:ext cx="1103426" cy="1511358"/>
          </a:xfrm>
          <a:prstGeom prst="rect">
            <a:avLst/>
          </a:prstGeom>
          <a:effectLst>
            <a:softEdge rad="31750"/>
          </a:effectLst>
        </p:spPr>
      </p:pic>
      <p:pic>
        <p:nvPicPr>
          <p:cNvPr id="5" name="Image 4"/>
          <p:cNvPicPr>
            <a:picLocks noChangeAspect="1"/>
          </p:cNvPicPr>
          <p:nvPr/>
        </p:nvPicPr>
        <p:blipFill>
          <a:blip r:embed="rId4"/>
          <a:stretch>
            <a:fillRect/>
          </a:stretch>
        </p:blipFill>
        <p:spPr>
          <a:xfrm>
            <a:off x="4107139" y="3591257"/>
            <a:ext cx="1367692" cy="992738"/>
          </a:xfrm>
          <a:prstGeom prst="rect">
            <a:avLst/>
          </a:prstGeom>
        </p:spPr>
      </p:pic>
      <p:pic>
        <p:nvPicPr>
          <p:cNvPr id="1026" name="Picture 2" descr="https://www.notebookcheck.biz/fileadmin/Notebooks/NVIDIA/Turing/nvidia_TU117_chip.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30411" y="5084472"/>
            <a:ext cx="1340338" cy="100411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Tableau 8"/>
          <p:cNvGraphicFramePr>
            <a:graphicFrameLocks noGrp="1"/>
          </p:cNvGraphicFramePr>
          <p:nvPr/>
        </p:nvGraphicFramePr>
        <p:xfrm>
          <a:off x="824835" y="956671"/>
          <a:ext cx="1941966" cy="4963279"/>
        </p:xfrm>
        <a:graphic>
          <a:graphicData uri="http://schemas.openxmlformats.org/drawingml/2006/table">
            <a:tbl>
              <a:tblPr firstRow="1" bandRow="1">
                <a:tableStyleId>{073A0DAA-6AF3-43AB-8588-CEC1D06C72B9}</a:tableStyleId>
              </a:tblPr>
              <a:tblGrid>
                <a:gridCol w="647322">
                  <a:extLst>
                    <a:ext uri="{9D8B030D-6E8A-4147-A177-3AD203B41FA5}">
                      <a16:colId xmlns:a16="http://schemas.microsoft.com/office/drawing/2014/main" val="2820950862"/>
                    </a:ext>
                  </a:extLst>
                </a:gridCol>
                <a:gridCol w="647322">
                  <a:extLst>
                    <a:ext uri="{9D8B030D-6E8A-4147-A177-3AD203B41FA5}">
                      <a16:colId xmlns:a16="http://schemas.microsoft.com/office/drawing/2014/main" val="1923237071"/>
                    </a:ext>
                  </a:extLst>
                </a:gridCol>
                <a:gridCol w="647322">
                  <a:extLst>
                    <a:ext uri="{9D8B030D-6E8A-4147-A177-3AD203B41FA5}">
                      <a16:colId xmlns:a16="http://schemas.microsoft.com/office/drawing/2014/main" val="1768406668"/>
                    </a:ext>
                  </a:extLst>
                </a:gridCol>
              </a:tblGrid>
              <a:tr h="1087612">
                <a:tc>
                  <a:txBody>
                    <a:bodyPr/>
                    <a:lstStyle/>
                    <a:p>
                      <a:endParaRPr lang="fr-FR"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endParaRPr lang="fr-FR" dirty="0"/>
                    </a:p>
                    <a:p>
                      <a:endParaRPr lang="fr-FR" dirty="0"/>
                    </a:p>
                    <a:p>
                      <a:endParaRPr lang="fr-FR"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endParaRPr lang="fr-FR"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299605429"/>
                  </a:ext>
                </a:extLst>
              </a:tr>
              <a:tr h="1291889">
                <a:tc>
                  <a:txBody>
                    <a:bodyPr/>
                    <a:lstStyle/>
                    <a:p>
                      <a:pPr algn="ctr"/>
                      <a:endParaRPr lang="fr-FR" b="1" dirty="0">
                        <a:effectLst>
                          <a:outerShdw blurRad="38100" dist="38100" dir="2700000" algn="tl">
                            <a:srgbClr val="000000">
                              <a:alpha val="43137"/>
                            </a:srgbClr>
                          </a:outerShdw>
                        </a:effectLst>
                      </a:endParaRPr>
                    </a:p>
                    <a:p>
                      <a:pPr algn="ctr"/>
                      <a:endParaRPr lang="fr-FR" b="1" dirty="0">
                        <a:effectLst>
                          <a:outerShdw blurRad="38100" dist="38100" dir="2700000" algn="tl">
                            <a:srgbClr val="000000">
                              <a:alpha val="43137"/>
                            </a:srgbClr>
                          </a:outerShdw>
                        </a:effectLst>
                      </a:endParaRPr>
                    </a:p>
                    <a:p>
                      <a:pPr algn="ctr"/>
                      <a:r>
                        <a:rPr lang="fr-FR" b="1" dirty="0">
                          <a:effectLst>
                            <a:outerShdw blurRad="38100" dist="38100" dir="2700000" algn="tl">
                              <a:srgbClr val="000000">
                                <a:alpha val="43137"/>
                              </a:srgbClr>
                            </a:outerShdw>
                          </a:effectLst>
                        </a:rPr>
                        <a:t>+</a:t>
                      </a:r>
                    </a:p>
                  </a:txBody>
                  <a:tcPr>
                    <a:lnL w="12700" cmpd="sng">
                      <a:noFill/>
                    </a:lnL>
                    <a:lnR w="12700" cap="flat" cmpd="sng" algn="ctr">
                      <a:solidFill>
                        <a:schemeClr val="tx1"/>
                      </a:solidFill>
                      <a:prstDash val="solid"/>
                      <a:round/>
                      <a:headEnd type="none" w="med" len="med"/>
                      <a:tailEnd type="none" w="med" len="med"/>
                    </a:lnR>
                    <a:lnT w="381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fr-FR" b="1" dirty="0">
                        <a:effectLst>
                          <a:outerShdw blurRad="38100" dist="38100" dir="2700000" algn="tl">
                            <a:srgbClr val="000000">
                              <a:alpha val="43137"/>
                            </a:srgbClr>
                          </a:outerShdw>
                        </a:effectLst>
                      </a:endParaRPr>
                    </a:p>
                    <a:p>
                      <a:pPr algn="ctr"/>
                      <a:endParaRPr lang="fr-FR" b="1" dirty="0">
                        <a:effectLst>
                          <a:outerShdw blurRad="38100" dist="38100" dir="2700000" algn="tl">
                            <a:srgbClr val="000000">
                              <a:alpha val="43137"/>
                            </a:srgbClr>
                          </a:outerShdw>
                        </a:effectLst>
                      </a:endParaRPr>
                    </a:p>
                    <a:p>
                      <a:pPr algn="ctr"/>
                      <a:r>
                        <a:rPr lang="fr-FR" b="1" dirty="0">
                          <a:effectLst>
                            <a:outerShdw blurRad="38100" dist="38100" dir="2700000" algn="tl">
                              <a:srgbClr val="000000">
                                <a:alpha val="43137"/>
                              </a:srgbClr>
                            </a:outerShdw>
                          </a:effectLst>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fr-FR" b="1" dirty="0">
                        <a:effectLst>
                          <a:outerShdw blurRad="38100" dist="38100" dir="2700000" algn="tl">
                            <a:srgbClr val="000000">
                              <a:alpha val="43137"/>
                            </a:srgbClr>
                          </a:outerShdw>
                        </a:effectLst>
                      </a:endParaRPr>
                    </a:p>
                    <a:p>
                      <a:pPr algn="ctr"/>
                      <a:endParaRPr lang="fr-FR" b="1" dirty="0">
                        <a:effectLst>
                          <a:outerShdw blurRad="38100" dist="38100" dir="2700000" algn="tl">
                            <a:srgbClr val="000000">
                              <a:alpha val="43137"/>
                            </a:srgbClr>
                          </a:outerShdw>
                        </a:effectLst>
                      </a:endParaRPr>
                    </a:p>
                    <a:p>
                      <a:pPr algn="ctr"/>
                      <a:r>
                        <a:rPr lang="fr-FR" b="1" dirty="0">
                          <a:effectLst>
                            <a:outerShdw blurRad="38100" dist="38100" dir="2700000" algn="tl">
                              <a:srgbClr val="000000">
                                <a:alpha val="43137"/>
                              </a:srgbClr>
                            </a:outerShdw>
                          </a:effectLst>
                        </a:rPr>
                        <a:t>+++</a:t>
                      </a:r>
                    </a:p>
                  </a:txBody>
                  <a:tcPr>
                    <a:lnL w="12700" cap="flat" cmpd="sng" algn="ctr">
                      <a:solidFill>
                        <a:schemeClr val="tx1"/>
                      </a:solidFill>
                      <a:prstDash val="solid"/>
                      <a:round/>
                      <a:headEnd type="none" w="med" len="med"/>
                      <a:tailEnd type="none" w="med" len="med"/>
                    </a:lnL>
                    <a:lnR w="12700" cmpd="sng">
                      <a:noFill/>
                    </a:lnR>
                    <a:lnT w="381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84738207"/>
                  </a:ext>
                </a:extLst>
              </a:tr>
              <a:tr h="1291889">
                <a:tc>
                  <a:txBody>
                    <a:bodyPr/>
                    <a:lstStyle/>
                    <a:p>
                      <a:pPr algn="ctr"/>
                      <a:endParaRPr lang="fr-FR" b="1" dirty="0">
                        <a:effectLst>
                          <a:outerShdw blurRad="38100" dist="38100" dir="2700000" algn="tl">
                            <a:srgbClr val="000000">
                              <a:alpha val="43137"/>
                            </a:srgbClr>
                          </a:outerShdw>
                        </a:effectLst>
                      </a:endParaRPr>
                    </a:p>
                    <a:p>
                      <a:pPr algn="ctr"/>
                      <a:endParaRPr lang="fr-FR" b="1" dirty="0">
                        <a:effectLst>
                          <a:outerShdw blurRad="38100" dist="38100" dir="2700000" algn="tl">
                            <a:srgbClr val="000000">
                              <a:alpha val="43137"/>
                            </a:srgbClr>
                          </a:outerShdw>
                        </a:effectLst>
                      </a:endParaRPr>
                    </a:p>
                    <a:p>
                      <a:pPr algn="ctr"/>
                      <a:r>
                        <a:rPr lang="fr-FR" b="1" dirty="0">
                          <a:effectLst>
                            <a:outerShdw blurRad="38100" dist="38100" dir="2700000" algn="tl">
                              <a:srgbClr val="000000">
                                <a:alpha val="43137"/>
                              </a:srgbClr>
                            </a:outerShdw>
                          </a:effectLst>
                        </a:rPr>
                        <a:t>++</a:t>
                      </a: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fr-FR" b="1" dirty="0">
                        <a:effectLst>
                          <a:outerShdw blurRad="38100" dist="38100" dir="2700000" algn="tl">
                            <a:srgbClr val="000000">
                              <a:alpha val="43137"/>
                            </a:srgbClr>
                          </a:outerShdw>
                        </a:effectLst>
                      </a:endParaRPr>
                    </a:p>
                    <a:p>
                      <a:pPr algn="ctr"/>
                      <a:endParaRPr lang="fr-FR" b="1" dirty="0">
                        <a:effectLst>
                          <a:outerShdw blurRad="38100" dist="38100" dir="2700000" algn="tl">
                            <a:srgbClr val="000000">
                              <a:alpha val="43137"/>
                            </a:srgbClr>
                          </a:outerShdw>
                        </a:effectLst>
                      </a:endParaRPr>
                    </a:p>
                    <a:p>
                      <a:pPr algn="ctr"/>
                      <a:r>
                        <a:rPr lang="fr-FR" b="1" dirty="0">
                          <a:effectLst>
                            <a:outerShdw blurRad="38100" dist="38100" dir="2700000" algn="tl">
                              <a:srgbClr val="000000">
                                <a:alpha val="43137"/>
                              </a:srgbClr>
                            </a:outerShdw>
                          </a:effectLst>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fr-FR" b="1" dirty="0">
                        <a:effectLst>
                          <a:outerShdw blurRad="38100" dist="38100" dir="2700000" algn="tl">
                            <a:srgbClr val="000000">
                              <a:alpha val="43137"/>
                            </a:srgbClr>
                          </a:outerShdw>
                        </a:effectLst>
                      </a:endParaRPr>
                    </a:p>
                    <a:p>
                      <a:pPr algn="ctr"/>
                      <a:endParaRPr lang="fr-FR" b="1" dirty="0">
                        <a:effectLst>
                          <a:outerShdw blurRad="38100" dist="38100" dir="2700000" algn="tl">
                            <a:srgbClr val="000000">
                              <a:alpha val="43137"/>
                            </a:srgbClr>
                          </a:outerShdw>
                        </a:effectLst>
                      </a:endParaRPr>
                    </a:p>
                    <a:p>
                      <a:pPr algn="ctr"/>
                      <a:r>
                        <a:rPr lang="fr-FR" b="1" dirty="0">
                          <a:effectLst>
                            <a:outerShdw blurRad="38100" dist="38100" dir="2700000" algn="tl">
                              <a:srgbClr val="000000">
                                <a:alpha val="43137"/>
                              </a:srgbClr>
                            </a:outerShdw>
                          </a:effectLst>
                        </a:rPr>
                        <a:t>++</a:t>
                      </a:r>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15393582"/>
                  </a:ext>
                </a:extLst>
              </a:tr>
              <a:tr h="1291889">
                <a:tc>
                  <a:txBody>
                    <a:bodyPr/>
                    <a:lstStyle/>
                    <a:p>
                      <a:pPr algn="ctr"/>
                      <a:endParaRPr lang="fr-FR" b="1" dirty="0">
                        <a:effectLst>
                          <a:outerShdw blurRad="38100" dist="38100" dir="2700000" algn="tl">
                            <a:srgbClr val="000000">
                              <a:alpha val="43137"/>
                            </a:srgbClr>
                          </a:outerShdw>
                        </a:effectLst>
                      </a:endParaRPr>
                    </a:p>
                    <a:p>
                      <a:pPr algn="ctr"/>
                      <a:endParaRPr lang="fr-FR" b="1" dirty="0">
                        <a:effectLst>
                          <a:outerShdw blurRad="38100" dist="38100" dir="2700000" algn="tl">
                            <a:srgbClr val="000000">
                              <a:alpha val="43137"/>
                            </a:srgbClr>
                          </a:outerShdw>
                        </a:effectLst>
                      </a:endParaRPr>
                    </a:p>
                    <a:p>
                      <a:pPr algn="ctr"/>
                      <a:r>
                        <a:rPr lang="fr-FR" b="1" dirty="0">
                          <a:effectLst>
                            <a:outerShdw blurRad="38100" dist="38100" dir="2700000" algn="tl">
                              <a:srgbClr val="000000">
                                <a:alpha val="43137"/>
                              </a:srgbClr>
                            </a:outerShdw>
                          </a:effectLst>
                        </a:rPr>
                        <a:t>+++</a:t>
                      </a: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endParaRPr lang="fr-FR" b="1" dirty="0">
                        <a:effectLst>
                          <a:outerShdw blurRad="38100" dist="38100" dir="2700000" algn="tl">
                            <a:srgbClr val="000000">
                              <a:alpha val="43137"/>
                            </a:srgbClr>
                          </a:outerShdw>
                        </a:effectLst>
                      </a:endParaRPr>
                    </a:p>
                    <a:p>
                      <a:pPr algn="ctr"/>
                      <a:endParaRPr lang="fr-FR" b="1" dirty="0">
                        <a:effectLst>
                          <a:outerShdw blurRad="38100" dist="38100" dir="2700000" algn="tl">
                            <a:srgbClr val="000000">
                              <a:alpha val="43137"/>
                            </a:srgbClr>
                          </a:outerShdw>
                        </a:effectLst>
                      </a:endParaRPr>
                    </a:p>
                    <a:p>
                      <a:pPr algn="ctr"/>
                      <a:r>
                        <a:rPr lang="fr-FR" b="1" dirty="0">
                          <a:effectLst>
                            <a:outerShdw blurRad="38100" dist="38100" dir="2700000" algn="tl">
                              <a:srgbClr val="000000">
                                <a:alpha val="43137"/>
                              </a:srgbClr>
                            </a:outerShdw>
                          </a:effectLst>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endParaRPr lang="fr-FR" b="1" dirty="0">
                        <a:effectLst>
                          <a:outerShdw blurRad="38100" dist="38100" dir="2700000" algn="tl">
                            <a:srgbClr val="000000">
                              <a:alpha val="43137"/>
                            </a:srgbClr>
                          </a:outerShdw>
                        </a:effectLst>
                      </a:endParaRPr>
                    </a:p>
                    <a:p>
                      <a:pPr algn="ctr"/>
                      <a:endParaRPr lang="fr-FR" b="1" dirty="0">
                        <a:effectLst>
                          <a:outerShdw blurRad="38100" dist="38100" dir="2700000" algn="tl">
                            <a:srgbClr val="000000">
                              <a:alpha val="43137"/>
                            </a:srgbClr>
                          </a:outerShdw>
                        </a:effectLst>
                      </a:endParaRPr>
                    </a:p>
                    <a:p>
                      <a:pPr algn="ctr"/>
                      <a:r>
                        <a:rPr lang="fr-FR" b="1" dirty="0">
                          <a:effectLst>
                            <a:outerShdw blurRad="38100" dist="38100" dir="2700000" algn="tl">
                              <a:srgbClr val="000000">
                                <a:alpha val="43137"/>
                              </a:srgbClr>
                            </a:outerShdw>
                          </a:effectLst>
                        </a:rPr>
                        <a:t>+</a:t>
                      </a:r>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856369257"/>
                  </a:ext>
                </a:extLst>
              </a:tr>
            </a:tbl>
          </a:graphicData>
        </a:graphic>
      </p:graphicFrame>
      <p:sp>
        <p:nvSpPr>
          <p:cNvPr id="16" name="Espace réservé du texte 14">
            <a:extLst>
              <a:ext uri="{FF2B5EF4-FFF2-40B4-BE49-F238E27FC236}">
                <a16:creationId xmlns:a16="http://schemas.microsoft.com/office/drawing/2014/main" id="{D7756CF8-40B6-F6C0-F01A-8CD604299635}"/>
              </a:ext>
            </a:extLst>
          </p:cNvPr>
          <p:cNvSpPr txBox="1">
            <a:spLocks/>
          </p:cNvSpPr>
          <p:nvPr/>
        </p:nvSpPr>
        <p:spPr>
          <a:xfrm rot="18961894">
            <a:off x="583518" y="1413502"/>
            <a:ext cx="1801979" cy="496647"/>
          </a:xfrm>
          <a:prstGeom prst="rect">
            <a:avLst/>
          </a:prstGeom>
        </p:spPr>
        <p:txBody>
          <a:bodyPr vert="horz" lIns="91440" tIns="45720" rIns="91440" bIns="45720" numCol="1" spcCol="36000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bg1"/>
                </a:solidFill>
                <a:latin typeface="CNES Sans Light" pitchFamily="2" charset="77"/>
                <a:ea typeface="+mn-ea"/>
                <a:cs typeface="+mn-cs"/>
              </a:defRPr>
            </a:lvl1pPr>
            <a:lvl2pPr marL="295275" indent="-285750" algn="l" defTabSz="914400" rtl="0" eaLnBrk="1" latinLnBrk="0" hangingPunct="1">
              <a:lnSpc>
                <a:spcPct val="90000"/>
              </a:lnSpc>
              <a:spcBef>
                <a:spcPts val="500"/>
              </a:spcBef>
              <a:buClr>
                <a:schemeClr val="accent3"/>
              </a:buClr>
              <a:buSzPct val="130000"/>
              <a:buFont typeface="Arial" panose="020B0604020202020204" pitchFamily="34" charset="0"/>
              <a:buChar char="•"/>
              <a:tabLst/>
              <a:defRPr sz="1400" b="0" i="0" kern="1200">
                <a:solidFill>
                  <a:schemeClr val="bg1"/>
                </a:solidFill>
                <a:latin typeface="CNES Sans Light" pitchFamily="2" charset="77"/>
                <a:ea typeface="+mn-ea"/>
                <a:cs typeface="+mn-cs"/>
              </a:defRPr>
            </a:lvl2pPr>
            <a:lvl3pPr marL="585788" indent="-317500" algn="l" defTabSz="914400" rtl="0" eaLnBrk="1" latinLnBrk="0" hangingPunct="1">
              <a:lnSpc>
                <a:spcPct val="90000"/>
              </a:lnSpc>
              <a:spcBef>
                <a:spcPts val="500"/>
              </a:spcBef>
              <a:buClr>
                <a:schemeClr val="bg2"/>
              </a:buClr>
              <a:buFont typeface="Arial" panose="020B0604020202020204" pitchFamily="34" charset="0"/>
              <a:buChar char="•"/>
              <a:tabLst/>
              <a:defRPr sz="1400" b="0" i="0" kern="1200">
                <a:solidFill>
                  <a:schemeClr val="bg1"/>
                </a:solidFill>
                <a:latin typeface="CNES Sans Light" pitchFamily="2" charset="77"/>
                <a:ea typeface="+mn-ea"/>
                <a:cs typeface="+mn-cs"/>
              </a:defRPr>
            </a:lvl3pPr>
            <a:lvl4pPr marL="893763" indent="-317500" algn="l" defTabSz="914400" rtl="0" eaLnBrk="1" latinLnBrk="0" hangingPunct="1">
              <a:lnSpc>
                <a:spcPct val="90000"/>
              </a:lnSpc>
              <a:spcBef>
                <a:spcPts val="500"/>
              </a:spcBef>
              <a:buClr>
                <a:schemeClr val="accent5"/>
              </a:buClr>
              <a:buSzPct val="80000"/>
              <a:buFont typeface="Arial" panose="020B0604020202020204" pitchFamily="34" charset="0"/>
              <a:buChar char="•"/>
              <a:tabLst/>
              <a:defRPr sz="1400" b="0" i="0" kern="1200">
                <a:solidFill>
                  <a:schemeClr val="bg1"/>
                </a:solidFill>
                <a:latin typeface="CNES Sans Light" pitchFamily="2" charset="77"/>
                <a:ea typeface="+mn-ea"/>
                <a:cs typeface="+mn-cs"/>
              </a:defRPr>
            </a:lvl4pPr>
            <a:lvl5pPr marL="9525" indent="0" algn="l" defTabSz="914400" rtl="0" eaLnBrk="1" latinLnBrk="0" hangingPunct="1">
              <a:lnSpc>
                <a:spcPct val="90000"/>
              </a:lnSpc>
              <a:spcBef>
                <a:spcPts val="500"/>
              </a:spcBef>
              <a:buFont typeface="Arial" panose="020B0604020202020204" pitchFamily="34" charset="0"/>
              <a:buNone/>
              <a:tabLst/>
              <a:defRPr sz="1400" b="0" i="0" kern="1200">
                <a:solidFill>
                  <a:schemeClr val="bg1"/>
                </a:solidFill>
                <a:latin typeface="CNES Sans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indent="0">
              <a:buNone/>
            </a:pPr>
            <a:r>
              <a:rPr lang="fr-FR" sz="1600" b="1" dirty="0"/>
              <a:t>Performance</a:t>
            </a:r>
            <a:endParaRPr lang="fr-FR" sz="1600" dirty="0"/>
          </a:p>
          <a:p>
            <a:pPr marL="554038" lvl="2" indent="0">
              <a:buFont typeface="Arial" panose="020B0604020202020204" pitchFamily="34" charset="0"/>
              <a:buNone/>
            </a:pPr>
            <a:endParaRPr lang="fr-FR" sz="1600" dirty="0"/>
          </a:p>
        </p:txBody>
      </p:sp>
      <p:sp>
        <p:nvSpPr>
          <p:cNvPr id="17" name="Espace réservé du texte 14">
            <a:extLst>
              <a:ext uri="{FF2B5EF4-FFF2-40B4-BE49-F238E27FC236}">
                <a16:creationId xmlns:a16="http://schemas.microsoft.com/office/drawing/2014/main" id="{D7756CF8-40B6-F6C0-F01A-8CD604299635}"/>
              </a:ext>
            </a:extLst>
          </p:cNvPr>
          <p:cNvSpPr txBox="1">
            <a:spLocks/>
          </p:cNvSpPr>
          <p:nvPr/>
        </p:nvSpPr>
        <p:spPr>
          <a:xfrm rot="18961894">
            <a:off x="1424260" y="1420966"/>
            <a:ext cx="1652620" cy="785695"/>
          </a:xfrm>
          <a:prstGeom prst="rect">
            <a:avLst/>
          </a:prstGeom>
        </p:spPr>
        <p:txBody>
          <a:bodyPr vert="horz" lIns="91440" tIns="45720" rIns="91440" bIns="45720" numCol="1" spcCol="36000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bg1"/>
                </a:solidFill>
                <a:latin typeface="CNES Sans Light" pitchFamily="2" charset="77"/>
                <a:ea typeface="+mn-ea"/>
                <a:cs typeface="+mn-cs"/>
              </a:defRPr>
            </a:lvl1pPr>
            <a:lvl2pPr marL="295275" indent="-285750" algn="l" defTabSz="914400" rtl="0" eaLnBrk="1" latinLnBrk="0" hangingPunct="1">
              <a:lnSpc>
                <a:spcPct val="90000"/>
              </a:lnSpc>
              <a:spcBef>
                <a:spcPts val="500"/>
              </a:spcBef>
              <a:buClr>
                <a:schemeClr val="accent3"/>
              </a:buClr>
              <a:buSzPct val="130000"/>
              <a:buFont typeface="Arial" panose="020B0604020202020204" pitchFamily="34" charset="0"/>
              <a:buChar char="•"/>
              <a:tabLst/>
              <a:defRPr sz="1400" b="0" i="0" kern="1200">
                <a:solidFill>
                  <a:schemeClr val="bg1"/>
                </a:solidFill>
                <a:latin typeface="CNES Sans Light" pitchFamily="2" charset="77"/>
                <a:ea typeface="+mn-ea"/>
                <a:cs typeface="+mn-cs"/>
              </a:defRPr>
            </a:lvl2pPr>
            <a:lvl3pPr marL="585788" indent="-317500" algn="l" defTabSz="914400" rtl="0" eaLnBrk="1" latinLnBrk="0" hangingPunct="1">
              <a:lnSpc>
                <a:spcPct val="90000"/>
              </a:lnSpc>
              <a:spcBef>
                <a:spcPts val="500"/>
              </a:spcBef>
              <a:buClr>
                <a:schemeClr val="bg2"/>
              </a:buClr>
              <a:buFont typeface="Arial" panose="020B0604020202020204" pitchFamily="34" charset="0"/>
              <a:buChar char="•"/>
              <a:tabLst/>
              <a:defRPr sz="1400" b="0" i="0" kern="1200">
                <a:solidFill>
                  <a:schemeClr val="bg1"/>
                </a:solidFill>
                <a:latin typeface="CNES Sans Light" pitchFamily="2" charset="77"/>
                <a:ea typeface="+mn-ea"/>
                <a:cs typeface="+mn-cs"/>
              </a:defRPr>
            </a:lvl3pPr>
            <a:lvl4pPr marL="893763" indent="-317500" algn="l" defTabSz="914400" rtl="0" eaLnBrk="1" latinLnBrk="0" hangingPunct="1">
              <a:lnSpc>
                <a:spcPct val="90000"/>
              </a:lnSpc>
              <a:spcBef>
                <a:spcPts val="500"/>
              </a:spcBef>
              <a:buClr>
                <a:schemeClr val="accent5"/>
              </a:buClr>
              <a:buSzPct val="80000"/>
              <a:buFont typeface="Arial" panose="020B0604020202020204" pitchFamily="34" charset="0"/>
              <a:buChar char="•"/>
              <a:tabLst/>
              <a:defRPr sz="1400" b="0" i="0" kern="1200">
                <a:solidFill>
                  <a:schemeClr val="bg1"/>
                </a:solidFill>
                <a:latin typeface="CNES Sans Light" pitchFamily="2" charset="77"/>
                <a:ea typeface="+mn-ea"/>
                <a:cs typeface="+mn-cs"/>
              </a:defRPr>
            </a:lvl4pPr>
            <a:lvl5pPr marL="9525" indent="0" algn="l" defTabSz="914400" rtl="0" eaLnBrk="1" latinLnBrk="0" hangingPunct="1">
              <a:lnSpc>
                <a:spcPct val="90000"/>
              </a:lnSpc>
              <a:spcBef>
                <a:spcPts val="500"/>
              </a:spcBef>
              <a:buFont typeface="Arial" panose="020B0604020202020204" pitchFamily="34" charset="0"/>
              <a:buNone/>
              <a:tabLst/>
              <a:defRPr sz="1400" b="0" i="0" kern="1200">
                <a:solidFill>
                  <a:schemeClr val="bg1"/>
                </a:solidFill>
                <a:latin typeface="CNES Sans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indent="0">
              <a:buNone/>
            </a:pPr>
            <a:r>
              <a:rPr lang="fr-FR" sz="1600" b="1" dirty="0"/>
              <a:t>Price</a:t>
            </a:r>
            <a:endParaRPr lang="fr-FR" sz="1800" dirty="0"/>
          </a:p>
          <a:p>
            <a:pPr marL="554038" lvl="2" indent="0">
              <a:buFont typeface="Arial" panose="020B0604020202020204" pitchFamily="34" charset="0"/>
              <a:buNone/>
            </a:pPr>
            <a:endParaRPr lang="fr-FR" sz="1800" dirty="0"/>
          </a:p>
          <a:p>
            <a:pPr marL="554038" lvl="2" indent="0">
              <a:buFont typeface="Arial" panose="020B0604020202020204" pitchFamily="34" charset="0"/>
              <a:buNone/>
            </a:pPr>
            <a:endParaRPr lang="fr-FR" sz="1800" dirty="0"/>
          </a:p>
        </p:txBody>
      </p:sp>
      <p:sp>
        <p:nvSpPr>
          <p:cNvPr id="18" name="Espace réservé du texte 14">
            <a:extLst>
              <a:ext uri="{FF2B5EF4-FFF2-40B4-BE49-F238E27FC236}">
                <a16:creationId xmlns:a16="http://schemas.microsoft.com/office/drawing/2014/main" id="{D7756CF8-40B6-F6C0-F01A-8CD604299635}"/>
              </a:ext>
            </a:extLst>
          </p:cNvPr>
          <p:cNvSpPr txBox="1">
            <a:spLocks/>
          </p:cNvSpPr>
          <p:nvPr/>
        </p:nvSpPr>
        <p:spPr>
          <a:xfrm rot="18961894">
            <a:off x="1986549" y="1566542"/>
            <a:ext cx="1350194" cy="571655"/>
          </a:xfrm>
          <a:prstGeom prst="rect">
            <a:avLst/>
          </a:prstGeom>
        </p:spPr>
        <p:txBody>
          <a:bodyPr vert="horz" lIns="91440" tIns="45720" rIns="91440" bIns="45720" numCol="1" spcCol="36000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bg1"/>
                </a:solidFill>
                <a:latin typeface="CNES Sans Light" pitchFamily="2" charset="77"/>
                <a:ea typeface="+mn-ea"/>
                <a:cs typeface="+mn-cs"/>
              </a:defRPr>
            </a:lvl1pPr>
            <a:lvl2pPr marL="295275" indent="-285750" algn="l" defTabSz="914400" rtl="0" eaLnBrk="1" latinLnBrk="0" hangingPunct="1">
              <a:lnSpc>
                <a:spcPct val="90000"/>
              </a:lnSpc>
              <a:spcBef>
                <a:spcPts val="500"/>
              </a:spcBef>
              <a:buClr>
                <a:schemeClr val="accent3"/>
              </a:buClr>
              <a:buSzPct val="130000"/>
              <a:buFont typeface="Arial" panose="020B0604020202020204" pitchFamily="34" charset="0"/>
              <a:buChar char="•"/>
              <a:tabLst/>
              <a:defRPr sz="1400" b="0" i="0" kern="1200">
                <a:solidFill>
                  <a:schemeClr val="bg1"/>
                </a:solidFill>
                <a:latin typeface="CNES Sans Light" pitchFamily="2" charset="77"/>
                <a:ea typeface="+mn-ea"/>
                <a:cs typeface="+mn-cs"/>
              </a:defRPr>
            </a:lvl2pPr>
            <a:lvl3pPr marL="585788" indent="-317500" algn="l" defTabSz="914400" rtl="0" eaLnBrk="1" latinLnBrk="0" hangingPunct="1">
              <a:lnSpc>
                <a:spcPct val="90000"/>
              </a:lnSpc>
              <a:spcBef>
                <a:spcPts val="500"/>
              </a:spcBef>
              <a:buClr>
                <a:schemeClr val="bg2"/>
              </a:buClr>
              <a:buFont typeface="Arial" panose="020B0604020202020204" pitchFamily="34" charset="0"/>
              <a:buChar char="•"/>
              <a:tabLst/>
              <a:defRPr sz="1400" b="0" i="0" kern="1200">
                <a:solidFill>
                  <a:schemeClr val="bg1"/>
                </a:solidFill>
                <a:latin typeface="CNES Sans Light" pitchFamily="2" charset="77"/>
                <a:ea typeface="+mn-ea"/>
                <a:cs typeface="+mn-cs"/>
              </a:defRPr>
            </a:lvl3pPr>
            <a:lvl4pPr marL="893763" indent="-317500" algn="l" defTabSz="914400" rtl="0" eaLnBrk="1" latinLnBrk="0" hangingPunct="1">
              <a:lnSpc>
                <a:spcPct val="90000"/>
              </a:lnSpc>
              <a:spcBef>
                <a:spcPts val="500"/>
              </a:spcBef>
              <a:buClr>
                <a:schemeClr val="accent5"/>
              </a:buClr>
              <a:buSzPct val="80000"/>
              <a:buFont typeface="Arial" panose="020B0604020202020204" pitchFamily="34" charset="0"/>
              <a:buChar char="•"/>
              <a:tabLst/>
              <a:defRPr sz="1400" b="0" i="0" kern="1200">
                <a:solidFill>
                  <a:schemeClr val="bg1"/>
                </a:solidFill>
                <a:latin typeface="CNES Sans Light" pitchFamily="2" charset="77"/>
                <a:ea typeface="+mn-ea"/>
                <a:cs typeface="+mn-cs"/>
              </a:defRPr>
            </a:lvl4pPr>
            <a:lvl5pPr marL="9525" indent="0" algn="l" defTabSz="914400" rtl="0" eaLnBrk="1" latinLnBrk="0" hangingPunct="1">
              <a:lnSpc>
                <a:spcPct val="90000"/>
              </a:lnSpc>
              <a:spcBef>
                <a:spcPts val="500"/>
              </a:spcBef>
              <a:buFont typeface="Arial" panose="020B0604020202020204" pitchFamily="34" charset="0"/>
              <a:buNone/>
              <a:tabLst/>
              <a:defRPr sz="1400" b="0" i="0" kern="1200">
                <a:solidFill>
                  <a:schemeClr val="bg1"/>
                </a:solidFill>
                <a:latin typeface="CNES Sans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indent="0">
              <a:buNone/>
            </a:pPr>
            <a:r>
              <a:rPr lang="fr-FR" sz="1600" b="1" dirty="0" err="1"/>
              <a:t>quality</a:t>
            </a:r>
            <a:endParaRPr lang="fr-FR" sz="1800" b="1" dirty="0"/>
          </a:p>
          <a:p>
            <a:pPr marL="554038" lvl="2" indent="0">
              <a:buFont typeface="Arial" panose="020B0604020202020204" pitchFamily="34" charset="0"/>
              <a:buNone/>
            </a:pPr>
            <a:endParaRPr lang="fr-FR" sz="1800" dirty="0"/>
          </a:p>
          <a:p>
            <a:pPr marL="554038" lvl="2" indent="0">
              <a:buFont typeface="Arial" panose="020B0604020202020204" pitchFamily="34" charset="0"/>
              <a:buNone/>
            </a:pPr>
            <a:endParaRPr lang="fr-FR" sz="1800" dirty="0"/>
          </a:p>
        </p:txBody>
      </p:sp>
      <p:sp>
        <p:nvSpPr>
          <p:cNvPr id="19" name="Espace réservé du texte 14">
            <a:extLst>
              <a:ext uri="{FF2B5EF4-FFF2-40B4-BE49-F238E27FC236}">
                <a16:creationId xmlns:a16="http://schemas.microsoft.com/office/drawing/2014/main" id="{D7756CF8-40B6-F6C0-F01A-8CD604299635}"/>
              </a:ext>
            </a:extLst>
          </p:cNvPr>
          <p:cNvSpPr txBox="1">
            <a:spLocks/>
          </p:cNvSpPr>
          <p:nvPr/>
        </p:nvSpPr>
        <p:spPr>
          <a:xfrm>
            <a:off x="-339369" y="2630596"/>
            <a:ext cx="1535516" cy="496647"/>
          </a:xfrm>
          <a:prstGeom prst="rect">
            <a:avLst/>
          </a:prstGeom>
        </p:spPr>
        <p:txBody>
          <a:bodyPr vert="horz" lIns="91440" tIns="45720" rIns="91440" bIns="45720" numCol="1" spcCol="36000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bg1"/>
                </a:solidFill>
                <a:latin typeface="CNES Sans Light" pitchFamily="2" charset="77"/>
                <a:ea typeface="+mn-ea"/>
                <a:cs typeface="+mn-cs"/>
              </a:defRPr>
            </a:lvl1pPr>
            <a:lvl2pPr marL="295275" indent="-285750" algn="l" defTabSz="914400" rtl="0" eaLnBrk="1" latinLnBrk="0" hangingPunct="1">
              <a:lnSpc>
                <a:spcPct val="90000"/>
              </a:lnSpc>
              <a:spcBef>
                <a:spcPts val="500"/>
              </a:spcBef>
              <a:buClr>
                <a:schemeClr val="accent3"/>
              </a:buClr>
              <a:buSzPct val="130000"/>
              <a:buFont typeface="Arial" panose="020B0604020202020204" pitchFamily="34" charset="0"/>
              <a:buChar char="•"/>
              <a:tabLst/>
              <a:defRPr sz="1400" b="0" i="0" kern="1200">
                <a:solidFill>
                  <a:schemeClr val="bg1"/>
                </a:solidFill>
                <a:latin typeface="CNES Sans Light" pitchFamily="2" charset="77"/>
                <a:ea typeface="+mn-ea"/>
                <a:cs typeface="+mn-cs"/>
              </a:defRPr>
            </a:lvl2pPr>
            <a:lvl3pPr marL="585788" indent="-317500" algn="l" defTabSz="914400" rtl="0" eaLnBrk="1" latinLnBrk="0" hangingPunct="1">
              <a:lnSpc>
                <a:spcPct val="90000"/>
              </a:lnSpc>
              <a:spcBef>
                <a:spcPts val="500"/>
              </a:spcBef>
              <a:buClr>
                <a:schemeClr val="bg2"/>
              </a:buClr>
              <a:buFont typeface="Arial" panose="020B0604020202020204" pitchFamily="34" charset="0"/>
              <a:buChar char="•"/>
              <a:tabLst/>
              <a:defRPr sz="1400" b="0" i="0" kern="1200">
                <a:solidFill>
                  <a:schemeClr val="bg1"/>
                </a:solidFill>
                <a:latin typeface="CNES Sans Light" pitchFamily="2" charset="77"/>
                <a:ea typeface="+mn-ea"/>
                <a:cs typeface="+mn-cs"/>
              </a:defRPr>
            </a:lvl3pPr>
            <a:lvl4pPr marL="893763" indent="-317500" algn="l" defTabSz="914400" rtl="0" eaLnBrk="1" latinLnBrk="0" hangingPunct="1">
              <a:lnSpc>
                <a:spcPct val="90000"/>
              </a:lnSpc>
              <a:spcBef>
                <a:spcPts val="500"/>
              </a:spcBef>
              <a:buClr>
                <a:schemeClr val="accent5"/>
              </a:buClr>
              <a:buSzPct val="80000"/>
              <a:buFont typeface="Arial" panose="020B0604020202020204" pitchFamily="34" charset="0"/>
              <a:buChar char="•"/>
              <a:tabLst/>
              <a:defRPr sz="1400" b="0" i="0" kern="1200">
                <a:solidFill>
                  <a:schemeClr val="bg1"/>
                </a:solidFill>
                <a:latin typeface="CNES Sans Light" pitchFamily="2" charset="77"/>
                <a:ea typeface="+mn-ea"/>
                <a:cs typeface="+mn-cs"/>
              </a:defRPr>
            </a:lvl4pPr>
            <a:lvl5pPr marL="9525" indent="0" algn="l" defTabSz="914400" rtl="0" eaLnBrk="1" latinLnBrk="0" hangingPunct="1">
              <a:lnSpc>
                <a:spcPct val="90000"/>
              </a:lnSpc>
              <a:spcBef>
                <a:spcPts val="500"/>
              </a:spcBef>
              <a:buFont typeface="Arial" panose="020B0604020202020204" pitchFamily="34" charset="0"/>
              <a:buNone/>
              <a:tabLst/>
              <a:defRPr sz="1400" b="0" i="0" kern="1200">
                <a:solidFill>
                  <a:schemeClr val="bg1"/>
                </a:solidFill>
                <a:latin typeface="CNES Sans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indent="0">
              <a:buNone/>
            </a:pPr>
            <a:r>
              <a:rPr lang="fr-FR" sz="1600" b="1" dirty="0" err="1"/>
              <a:t>RadHard</a:t>
            </a:r>
            <a:endParaRPr lang="fr-FR" sz="1600" dirty="0"/>
          </a:p>
          <a:p>
            <a:pPr marL="554038" lvl="2" indent="0">
              <a:buFont typeface="Arial" panose="020B0604020202020204" pitchFamily="34" charset="0"/>
              <a:buNone/>
            </a:pPr>
            <a:endParaRPr lang="fr-FR" sz="1600" dirty="0"/>
          </a:p>
        </p:txBody>
      </p:sp>
      <p:sp>
        <p:nvSpPr>
          <p:cNvPr id="20" name="Espace réservé du texte 14">
            <a:extLst>
              <a:ext uri="{FF2B5EF4-FFF2-40B4-BE49-F238E27FC236}">
                <a16:creationId xmlns:a16="http://schemas.microsoft.com/office/drawing/2014/main" id="{D7756CF8-40B6-F6C0-F01A-8CD604299635}"/>
              </a:ext>
            </a:extLst>
          </p:cNvPr>
          <p:cNvSpPr txBox="1">
            <a:spLocks/>
          </p:cNvSpPr>
          <p:nvPr/>
        </p:nvSpPr>
        <p:spPr>
          <a:xfrm>
            <a:off x="-195370" y="3835334"/>
            <a:ext cx="1535516" cy="496647"/>
          </a:xfrm>
          <a:prstGeom prst="rect">
            <a:avLst/>
          </a:prstGeom>
        </p:spPr>
        <p:txBody>
          <a:bodyPr vert="horz" lIns="91440" tIns="45720" rIns="91440" bIns="45720" numCol="1" spcCol="36000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bg1"/>
                </a:solidFill>
                <a:latin typeface="CNES Sans Light" pitchFamily="2" charset="77"/>
                <a:ea typeface="+mn-ea"/>
                <a:cs typeface="+mn-cs"/>
              </a:defRPr>
            </a:lvl1pPr>
            <a:lvl2pPr marL="295275" indent="-285750" algn="l" defTabSz="914400" rtl="0" eaLnBrk="1" latinLnBrk="0" hangingPunct="1">
              <a:lnSpc>
                <a:spcPct val="90000"/>
              </a:lnSpc>
              <a:spcBef>
                <a:spcPts val="500"/>
              </a:spcBef>
              <a:buClr>
                <a:schemeClr val="accent3"/>
              </a:buClr>
              <a:buSzPct val="130000"/>
              <a:buFont typeface="Arial" panose="020B0604020202020204" pitchFamily="34" charset="0"/>
              <a:buChar char="•"/>
              <a:tabLst/>
              <a:defRPr sz="1400" b="0" i="0" kern="1200">
                <a:solidFill>
                  <a:schemeClr val="bg1"/>
                </a:solidFill>
                <a:latin typeface="CNES Sans Light" pitchFamily="2" charset="77"/>
                <a:ea typeface="+mn-ea"/>
                <a:cs typeface="+mn-cs"/>
              </a:defRPr>
            </a:lvl2pPr>
            <a:lvl3pPr marL="585788" indent="-317500" algn="l" defTabSz="914400" rtl="0" eaLnBrk="1" latinLnBrk="0" hangingPunct="1">
              <a:lnSpc>
                <a:spcPct val="90000"/>
              </a:lnSpc>
              <a:spcBef>
                <a:spcPts val="500"/>
              </a:spcBef>
              <a:buClr>
                <a:schemeClr val="bg2"/>
              </a:buClr>
              <a:buFont typeface="Arial" panose="020B0604020202020204" pitchFamily="34" charset="0"/>
              <a:buChar char="•"/>
              <a:tabLst/>
              <a:defRPr sz="1400" b="0" i="0" kern="1200">
                <a:solidFill>
                  <a:schemeClr val="bg1"/>
                </a:solidFill>
                <a:latin typeface="CNES Sans Light" pitchFamily="2" charset="77"/>
                <a:ea typeface="+mn-ea"/>
                <a:cs typeface="+mn-cs"/>
              </a:defRPr>
            </a:lvl3pPr>
            <a:lvl4pPr marL="893763" indent="-317500" algn="l" defTabSz="914400" rtl="0" eaLnBrk="1" latinLnBrk="0" hangingPunct="1">
              <a:lnSpc>
                <a:spcPct val="90000"/>
              </a:lnSpc>
              <a:spcBef>
                <a:spcPts val="500"/>
              </a:spcBef>
              <a:buClr>
                <a:schemeClr val="accent5"/>
              </a:buClr>
              <a:buSzPct val="80000"/>
              <a:buFont typeface="Arial" panose="020B0604020202020204" pitchFamily="34" charset="0"/>
              <a:buChar char="•"/>
              <a:tabLst/>
              <a:defRPr sz="1400" b="0" i="0" kern="1200">
                <a:solidFill>
                  <a:schemeClr val="bg1"/>
                </a:solidFill>
                <a:latin typeface="CNES Sans Light" pitchFamily="2" charset="77"/>
                <a:ea typeface="+mn-ea"/>
                <a:cs typeface="+mn-cs"/>
              </a:defRPr>
            </a:lvl4pPr>
            <a:lvl5pPr marL="9525" indent="0" algn="l" defTabSz="914400" rtl="0" eaLnBrk="1" latinLnBrk="0" hangingPunct="1">
              <a:lnSpc>
                <a:spcPct val="90000"/>
              </a:lnSpc>
              <a:spcBef>
                <a:spcPts val="500"/>
              </a:spcBef>
              <a:buFont typeface="Arial" panose="020B0604020202020204" pitchFamily="34" charset="0"/>
              <a:buNone/>
              <a:tabLst/>
              <a:defRPr sz="1400" b="0" i="0" kern="1200">
                <a:solidFill>
                  <a:schemeClr val="bg1"/>
                </a:solidFill>
                <a:latin typeface="CNES Sans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indent="0">
              <a:buNone/>
            </a:pPr>
            <a:r>
              <a:rPr lang="fr-FR" sz="1600" b="1" dirty="0" err="1"/>
              <a:t>RadTol</a:t>
            </a:r>
            <a:endParaRPr lang="fr-FR" sz="1600" dirty="0"/>
          </a:p>
          <a:p>
            <a:pPr marL="554038" lvl="2" indent="0">
              <a:buFont typeface="Arial" panose="020B0604020202020204" pitchFamily="34" charset="0"/>
              <a:buNone/>
            </a:pPr>
            <a:endParaRPr lang="fr-FR" sz="1600" dirty="0"/>
          </a:p>
        </p:txBody>
      </p:sp>
      <p:sp>
        <p:nvSpPr>
          <p:cNvPr id="22" name="Espace réservé du texte 14">
            <a:extLst>
              <a:ext uri="{FF2B5EF4-FFF2-40B4-BE49-F238E27FC236}">
                <a16:creationId xmlns:a16="http://schemas.microsoft.com/office/drawing/2014/main" id="{D7756CF8-40B6-F6C0-F01A-8CD604299635}"/>
              </a:ext>
            </a:extLst>
          </p:cNvPr>
          <p:cNvSpPr txBox="1">
            <a:spLocks/>
          </p:cNvSpPr>
          <p:nvPr/>
        </p:nvSpPr>
        <p:spPr>
          <a:xfrm>
            <a:off x="-110026" y="5204595"/>
            <a:ext cx="1535516" cy="496647"/>
          </a:xfrm>
          <a:prstGeom prst="rect">
            <a:avLst/>
          </a:prstGeom>
        </p:spPr>
        <p:txBody>
          <a:bodyPr vert="horz" lIns="91440" tIns="45720" rIns="91440" bIns="45720" numCol="1" spcCol="36000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bg1"/>
                </a:solidFill>
                <a:latin typeface="CNES Sans Light" pitchFamily="2" charset="77"/>
                <a:ea typeface="+mn-ea"/>
                <a:cs typeface="+mn-cs"/>
              </a:defRPr>
            </a:lvl1pPr>
            <a:lvl2pPr marL="295275" indent="-285750" algn="l" defTabSz="914400" rtl="0" eaLnBrk="1" latinLnBrk="0" hangingPunct="1">
              <a:lnSpc>
                <a:spcPct val="90000"/>
              </a:lnSpc>
              <a:spcBef>
                <a:spcPts val="500"/>
              </a:spcBef>
              <a:buClr>
                <a:schemeClr val="accent3"/>
              </a:buClr>
              <a:buSzPct val="130000"/>
              <a:buFont typeface="Arial" panose="020B0604020202020204" pitchFamily="34" charset="0"/>
              <a:buChar char="•"/>
              <a:tabLst/>
              <a:defRPr sz="1400" b="0" i="0" kern="1200">
                <a:solidFill>
                  <a:schemeClr val="bg1"/>
                </a:solidFill>
                <a:latin typeface="CNES Sans Light" pitchFamily="2" charset="77"/>
                <a:ea typeface="+mn-ea"/>
                <a:cs typeface="+mn-cs"/>
              </a:defRPr>
            </a:lvl2pPr>
            <a:lvl3pPr marL="585788" indent="-317500" algn="l" defTabSz="914400" rtl="0" eaLnBrk="1" latinLnBrk="0" hangingPunct="1">
              <a:lnSpc>
                <a:spcPct val="90000"/>
              </a:lnSpc>
              <a:spcBef>
                <a:spcPts val="500"/>
              </a:spcBef>
              <a:buClr>
                <a:schemeClr val="bg2"/>
              </a:buClr>
              <a:buFont typeface="Arial" panose="020B0604020202020204" pitchFamily="34" charset="0"/>
              <a:buChar char="•"/>
              <a:tabLst/>
              <a:defRPr sz="1400" b="0" i="0" kern="1200">
                <a:solidFill>
                  <a:schemeClr val="bg1"/>
                </a:solidFill>
                <a:latin typeface="CNES Sans Light" pitchFamily="2" charset="77"/>
                <a:ea typeface="+mn-ea"/>
                <a:cs typeface="+mn-cs"/>
              </a:defRPr>
            </a:lvl3pPr>
            <a:lvl4pPr marL="893763" indent="-317500" algn="l" defTabSz="914400" rtl="0" eaLnBrk="1" latinLnBrk="0" hangingPunct="1">
              <a:lnSpc>
                <a:spcPct val="90000"/>
              </a:lnSpc>
              <a:spcBef>
                <a:spcPts val="500"/>
              </a:spcBef>
              <a:buClr>
                <a:schemeClr val="accent5"/>
              </a:buClr>
              <a:buSzPct val="80000"/>
              <a:buFont typeface="Arial" panose="020B0604020202020204" pitchFamily="34" charset="0"/>
              <a:buChar char="•"/>
              <a:tabLst/>
              <a:defRPr sz="1400" b="0" i="0" kern="1200">
                <a:solidFill>
                  <a:schemeClr val="bg1"/>
                </a:solidFill>
                <a:latin typeface="CNES Sans Light" pitchFamily="2" charset="77"/>
                <a:ea typeface="+mn-ea"/>
                <a:cs typeface="+mn-cs"/>
              </a:defRPr>
            </a:lvl4pPr>
            <a:lvl5pPr marL="9525" indent="0" algn="l" defTabSz="914400" rtl="0" eaLnBrk="1" latinLnBrk="0" hangingPunct="1">
              <a:lnSpc>
                <a:spcPct val="90000"/>
              </a:lnSpc>
              <a:spcBef>
                <a:spcPts val="500"/>
              </a:spcBef>
              <a:buFont typeface="Arial" panose="020B0604020202020204" pitchFamily="34" charset="0"/>
              <a:buNone/>
              <a:tabLst/>
              <a:defRPr sz="1400" b="0" i="0" kern="1200">
                <a:solidFill>
                  <a:schemeClr val="bg1"/>
                </a:solidFill>
                <a:latin typeface="CNES Sans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indent="0">
              <a:buNone/>
            </a:pPr>
            <a:r>
              <a:rPr lang="fr-FR" sz="1600" b="1" dirty="0"/>
              <a:t>COTS</a:t>
            </a:r>
            <a:endParaRPr lang="fr-FR" sz="1600" dirty="0"/>
          </a:p>
          <a:p>
            <a:pPr marL="554038" lvl="2" indent="0">
              <a:buFont typeface="Arial" panose="020B0604020202020204" pitchFamily="34" charset="0"/>
              <a:buNone/>
            </a:pPr>
            <a:endParaRPr lang="fr-FR" sz="1600" dirty="0"/>
          </a:p>
        </p:txBody>
      </p:sp>
      <p:sp>
        <p:nvSpPr>
          <p:cNvPr id="74" name="Titre 12">
            <a:extLst>
              <a:ext uri="{FF2B5EF4-FFF2-40B4-BE49-F238E27FC236}">
                <a16:creationId xmlns:a16="http://schemas.microsoft.com/office/drawing/2014/main" id="{8E97FB68-C0FF-D65F-DAE5-0BDD444CDEA8}"/>
              </a:ext>
            </a:extLst>
          </p:cNvPr>
          <p:cNvSpPr>
            <a:spLocks noGrp="1"/>
          </p:cNvSpPr>
          <p:nvPr>
            <p:ph type="title"/>
          </p:nvPr>
        </p:nvSpPr>
        <p:spPr>
          <a:xfrm>
            <a:off x="365124" y="364930"/>
            <a:ext cx="9236076" cy="525086"/>
          </a:xfrm>
        </p:spPr>
        <p:txBody>
          <a:bodyPr>
            <a:normAutofit/>
          </a:bodyPr>
          <a:lstStyle/>
          <a:p>
            <a:r>
              <a:rPr lang="en-US" dirty="0"/>
              <a:t>Component selection : radiation</a:t>
            </a:r>
          </a:p>
        </p:txBody>
      </p:sp>
      <p:sp>
        <p:nvSpPr>
          <p:cNvPr id="2" name="Espace réservé du texte 13">
            <a:extLst>
              <a:ext uri="{FF2B5EF4-FFF2-40B4-BE49-F238E27FC236}">
                <a16:creationId xmlns:a16="http://schemas.microsoft.com/office/drawing/2014/main" id="{576A0CE2-D8EE-91E7-85F4-3118950D0985}"/>
              </a:ext>
            </a:extLst>
          </p:cNvPr>
          <p:cNvSpPr>
            <a:spLocks noGrp="1"/>
          </p:cNvSpPr>
          <p:nvPr>
            <p:ph type="body" sz="quarter" idx="16"/>
          </p:nvPr>
        </p:nvSpPr>
        <p:spPr>
          <a:xfrm>
            <a:off x="9629521" y="346075"/>
            <a:ext cx="2018959" cy="543942"/>
          </a:xfrm>
        </p:spPr>
        <p:txBody>
          <a:bodyPr/>
          <a:lstStyle/>
          <a:p>
            <a:r>
              <a:rPr lang="fr-FR" dirty="0"/>
              <a:t>01 - </a:t>
            </a:r>
            <a:r>
              <a:rPr lang="fr-FR" dirty="0" err="1"/>
              <a:t>Space-ificities</a:t>
            </a:r>
            <a:endParaRPr lang="fr-FR" dirty="0"/>
          </a:p>
        </p:txBody>
      </p:sp>
      <p:sp>
        <p:nvSpPr>
          <p:cNvPr id="4" name="Espace réservé du pied de page 3">
            <a:extLst>
              <a:ext uri="{FF2B5EF4-FFF2-40B4-BE49-F238E27FC236}">
                <a16:creationId xmlns:a16="http://schemas.microsoft.com/office/drawing/2014/main" id="{9FC23980-1B8F-4747-FB6A-37576D9FFC5B}"/>
              </a:ext>
            </a:extLst>
          </p:cNvPr>
          <p:cNvSpPr txBox="1">
            <a:spLocks/>
          </p:cNvSpPr>
          <p:nvPr/>
        </p:nvSpPr>
        <p:spPr>
          <a:xfrm>
            <a:off x="6105167" y="6319202"/>
            <a:ext cx="5573310" cy="365125"/>
          </a:xfrm>
          <a:prstGeom prst="rect">
            <a:avLst/>
          </a:prstGeom>
        </p:spPr>
        <p:txBody>
          <a:bodyPr vert="horz" lIns="91440" tIns="45720" rIns="91440" bIns="45720" rtlCol="0" anchor="ctr"/>
          <a:lstStyle>
            <a:defPPr>
              <a:defRPr lang="fr-FR"/>
            </a:defPPr>
            <a:lvl1pPr marL="0" algn="l" defTabSz="914400" rtl="0" eaLnBrk="1" latinLnBrk="0" hangingPunct="1">
              <a:defRPr sz="900" b="0" i="0" kern="1200">
                <a:solidFill>
                  <a:schemeClr val="bg1">
                    <a:lumMod val="85000"/>
                  </a:schemeClr>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This document is the property of CNES. It cannot be used without their consent</a:t>
            </a:r>
            <a:endParaRPr lang="fr-FR" dirty="0"/>
          </a:p>
        </p:txBody>
      </p:sp>
    </p:spTree>
    <p:extLst>
      <p:ext uri="{BB962C8B-B14F-4D97-AF65-F5344CB8AC3E}">
        <p14:creationId xmlns:p14="http://schemas.microsoft.com/office/powerpoint/2010/main" val="34949102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a:extLst>
              <a:ext uri="{FF2B5EF4-FFF2-40B4-BE49-F238E27FC236}">
                <a16:creationId xmlns:a16="http://schemas.microsoft.com/office/drawing/2014/main" id="{472B3FE0-2178-D949-4A4E-9CA3520F538D}"/>
              </a:ext>
            </a:extLst>
          </p:cNvPr>
          <p:cNvSpPr>
            <a:spLocks noGrp="1"/>
          </p:cNvSpPr>
          <p:nvPr>
            <p:ph type="sldNum" sz="quarter" idx="12"/>
          </p:nvPr>
        </p:nvSpPr>
        <p:spPr/>
        <p:txBody>
          <a:bodyPr/>
          <a:lstStyle/>
          <a:p>
            <a:fld id="{6E739F3C-2768-A14F-A11C-037BCBCB7D23}" type="slidenum">
              <a:rPr lang="fr-FR" smtClean="0"/>
              <a:pPr/>
              <a:t>14</a:t>
            </a:fld>
            <a:endParaRPr lang="fr-FR" dirty="0"/>
          </a:p>
        </p:txBody>
      </p:sp>
      <p:sp>
        <p:nvSpPr>
          <p:cNvPr id="4" name="Espace réservé du pied de page 3">
            <a:extLst>
              <a:ext uri="{FF2B5EF4-FFF2-40B4-BE49-F238E27FC236}">
                <a16:creationId xmlns:a16="http://schemas.microsoft.com/office/drawing/2014/main" id="{1D1C7716-11D3-D918-D67E-72F8032237ED}"/>
              </a:ext>
            </a:extLst>
          </p:cNvPr>
          <p:cNvSpPr>
            <a:spLocks noGrp="1"/>
          </p:cNvSpPr>
          <p:nvPr>
            <p:ph type="ftr" sz="quarter" idx="3"/>
          </p:nvPr>
        </p:nvSpPr>
        <p:spPr>
          <a:xfrm>
            <a:off x="2054352" y="6319202"/>
            <a:ext cx="9624125" cy="365125"/>
          </a:xfrm>
        </p:spPr>
        <p:txBody>
          <a:bodyPr/>
          <a:lstStyle/>
          <a:p>
            <a:r>
              <a:rPr lang="fr-FR" dirty="0"/>
              <a:t>source : </a:t>
            </a:r>
            <a:br>
              <a:rPr lang="fr-FR" dirty="0"/>
            </a:br>
            <a:r>
              <a:rPr lang="fr-FR" dirty="0" err="1"/>
              <a:t>microchip</a:t>
            </a:r>
            <a:r>
              <a:rPr lang="fr-FR" dirty="0"/>
              <a:t> TSC695F </a:t>
            </a:r>
            <a:r>
              <a:rPr lang="fr-FR" dirty="0" err="1"/>
              <a:t>space</a:t>
            </a:r>
            <a:r>
              <a:rPr lang="fr-FR" dirty="0"/>
              <a:t> processor </a:t>
            </a:r>
            <a:r>
              <a:rPr lang="fr-FR" dirty="0" err="1"/>
              <a:t>datasheet</a:t>
            </a:r>
            <a:br>
              <a:rPr lang="fr-FR" dirty="0"/>
            </a:br>
            <a:r>
              <a:rPr lang="fr-FR" dirty="0"/>
              <a:t>Xilinx </a:t>
            </a:r>
            <a:r>
              <a:rPr lang="fr-FR" dirty="0" err="1"/>
              <a:t>versal</a:t>
            </a:r>
            <a:r>
              <a:rPr lang="fr-FR" dirty="0"/>
              <a:t> AI </a:t>
            </a:r>
            <a:r>
              <a:rPr lang="fr-FR" dirty="0" err="1"/>
              <a:t>edge</a:t>
            </a:r>
            <a:r>
              <a:rPr lang="fr-FR" dirty="0"/>
              <a:t> </a:t>
            </a:r>
            <a:r>
              <a:rPr lang="fr-FR" dirty="0" err="1"/>
              <a:t>datasheet</a:t>
            </a:r>
            <a:br>
              <a:rPr lang="fr-FR" dirty="0"/>
            </a:br>
            <a:r>
              <a:rPr lang="fr-FR" dirty="0" err="1"/>
              <a:t>Tanaris</a:t>
            </a:r>
            <a:r>
              <a:rPr lang="fr-FR" dirty="0"/>
              <a:t> thermal mission profile</a:t>
            </a:r>
          </a:p>
        </p:txBody>
      </p:sp>
      <p:sp>
        <p:nvSpPr>
          <p:cNvPr id="13" name="Titre 12">
            <a:extLst>
              <a:ext uri="{FF2B5EF4-FFF2-40B4-BE49-F238E27FC236}">
                <a16:creationId xmlns:a16="http://schemas.microsoft.com/office/drawing/2014/main" id="{8E97FB68-C0FF-D65F-DAE5-0BDD444CDEA8}"/>
              </a:ext>
            </a:extLst>
          </p:cNvPr>
          <p:cNvSpPr>
            <a:spLocks noGrp="1"/>
          </p:cNvSpPr>
          <p:nvPr>
            <p:ph type="title"/>
          </p:nvPr>
        </p:nvSpPr>
        <p:spPr>
          <a:xfrm>
            <a:off x="365124" y="364930"/>
            <a:ext cx="9236076" cy="525086"/>
          </a:xfrm>
        </p:spPr>
        <p:txBody>
          <a:bodyPr>
            <a:normAutofit/>
          </a:bodyPr>
          <a:lstStyle/>
          <a:p>
            <a:r>
              <a:rPr lang="en-US" dirty="0"/>
              <a:t>Component selection : thermal</a:t>
            </a:r>
          </a:p>
        </p:txBody>
      </p:sp>
      <p:sp>
        <p:nvSpPr>
          <p:cNvPr id="87" name="Espace réservé du texte 14">
            <a:extLst>
              <a:ext uri="{FF2B5EF4-FFF2-40B4-BE49-F238E27FC236}">
                <a16:creationId xmlns:a16="http://schemas.microsoft.com/office/drawing/2014/main" id="{D7756CF8-40B6-F6C0-F01A-8CD604299635}"/>
              </a:ext>
            </a:extLst>
          </p:cNvPr>
          <p:cNvSpPr>
            <a:spLocks noGrp="1"/>
          </p:cNvSpPr>
          <p:nvPr>
            <p:ph type="body" sz="quarter" idx="17"/>
          </p:nvPr>
        </p:nvSpPr>
        <p:spPr>
          <a:xfrm>
            <a:off x="292131" y="1333032"/>
            <a:ext cx="5029677" cy="4418276"/>
          </a:xfrm>
        </p:spPr>
        <p:txBody>
          <a:bodyPr numCol="1">
            <a:normAutofit/>
          </a:bodyPr>
          <a:lstStyle/>
          <a:p>
            <a:pPr marL="342900" indent="-342900">
              <a:buFont typeface="Arial" panose="020B0604020202020204" pitchFamily="34" charset="0"/>
              <a:buChar char="•"/>
            </a:pPr>
            <a:r>
              <a:rPr lang="en-US" sz="1600" b="1" u="sng" dirty="0"/>
              <a:t>Temperature range</a:t>
            </a:r>
            <a:r>
              <a:rPr lang="en-US" sz="1600" b="1" dirty="0"/>
              <a:t> </a:t>
            </a:r>
            <a:r>
              <a:rPr lang="en-US" sz="1600" i="1" dirty="0"/>
              <a:t>(ex. from -157°C to +121°C (ISS profile)</a:t>
            </a:r>
            <a:endParaRPr lang="en-US" sz="1600" b="1" u="sng" dirty="0"/>
          </a:p>
          <a:p>
            <a:pPr marL="638175" lvl="1" indent="-342900"/>
            <a:r>
              <a:rPr lang="en-US" sz="1600" dirty="0"/>
              <a:t>Consider using extended temperature range </a:t>
            </a:r>
          </a:p>
          <a:p>
            <a:pPr marL="342900" indent="-342900">
              <a:buFont typeface="+mj-lt"/>
              <a:buAutoNum type="arabicPeriod"/>
            </a:pPr>
            <a:endParaRPr lang="en-US" dirty="0"/>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166" y="1980387"/>
            <a:ext cx="2949030" cy="1366317"/>
          </a:xfrm>
          <a:prstGeom prst="rect">
            <a:avLst/>
          </a:prstGeom>
        </p:spPr>
      </p:pic>
      <p:sp>
        <p:nvSpPr>
          <p:cNvPr id="61" name="Espace réservé du texte 14">
            <a:extLst>
              <a:ext uri="{FF2B5EF4-FFF2-40B4-BE49-F238E27FC236}">
                <a16:creationId xmlns:a16="http://schemas.microsoft.com/office/drawing/2014/main" id="{D7756CF8-40B6-F6C0-F01A-8CD604299635}"/>
              </a:ext>
            </a:extLst>
          </p:cNvPr>
          <p:cNvSpPr txBox="1">
            <a:spLocks/>
          </p:cNvSpPr>
          <p:nvPr/>
        </p:nvSpPr>
        <p:spPr>
          <a:xfrm>
            <a:off x="5516840" y="1333032"/>
            <a:ext cx="5029677" cy="4418276"/>
          </a:xfrm>
          <a:prstGeom prst="rect">
            <a:avLst/>
          </a:prstGeom>
        </p:spPr>
        <p:txBody>
          <a:bodyPr vert="horz" lIns="91440" tIns="45720" rIns="91440" bIns="45720" numCol="1" spcCol="360000" rtlCol="0">
            <a:normAutofit/>
          </a:bodyPr>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bg1"/>
                </a:solidFill>
                <a:latin typeface="CNES Sans Light" pitchFamily="2" charset="77"/>
                <a:ea typeface="+mn-ea"/>
                <a:cs typeface="+mn-cs"/>
              </a:defRPr>
            </a:lvl1pPr>
            <a:lvl2pPr marL="295275" indent="-285750" algn="l" defTabSz="914400" rtl="0" eaLnBrk="1" latinLnBrk="0" hangingPunct="1">
              <a:lnSpc>
                <a:spcPct val="90000"/>
              </a:lnSpc>
              <a:spcBef>
                <a:spcPts val="500"/>
              </a:spcBef>
              <a:buClr>
                <a:schemeClr val="accent3"/>
              </a:buClr>
              <a:buSzPct val="130000"/>
              <a:buFont typeface="Arial" panose="020B0604020202020204" pitchFamily="34" charset="0"/>
              <a:buChar char="•"/>
              <a:tabLst/>
              <a:defRPr sz="1400" b="0" i="0" kern="1200">
                <a:solidFill>
                  <a:schemeClr val="bg1"/>
                </a:solidFill>
                <a:latin typeface="CNES Sans Light" pitchFamily="2" charset="77"/>
                <a:ea typeface="+mn-ea"/>
                <a:cs typeface="+mn-cs"/>
              </a:defRPr>
            </a:lvl2pPr>
            <a:lvl3pPr marL="585788" indent="-317500" algn="l" defTabSz="914400" rtl="0" eaLnBrk="1" latinLnBrk="0" hangingPunct="1">
              <a:lnSpc>
                <a:spcPct val="90000"/>
              </a:lnSpc>
              <a:spcBef>
                <a:spcPts val="500"/>
              </a:spcBef>
              <a:buClr>
                <a:schemeClr val="bg2"/>
              </a:buClr>
              <a:buFont typeface="Arial" panose="020B0604020202020204" pitchFamily="34" charset="0"/>
              <a:buChar char="•"/>
              <a:tabLst/>
              <a:defRPr sz="1400" b="0" i="0" kern="1200">
                <a:solidFill>
                  <a:schemeClr val="bg1"/>
                </a:solidFill>
                <a:latin typeface="CNES Sans Light" pitchFamily="2" charset="77"/>
                <a:ea typeface="+mn-ea"/>
                <a:cs typeface="+mn-cs"/>
              </a:defRPr>
            </a:lvl3pPr>
            <a:lvl4pPr marL="893763" indent="-317500" algn="l" defTabSz="914400" rtl="0" eaLnBrk="1" latinLnBrk="0" hangingPunct="1">
              <a:lnSpc>
                <a:spcPct val="90000"/>
              </a:lnSpc>
              <a:spcBef>
                <a:spcPts val="500"/>
              </a:spcBef>
              <a:buClr>
                <a:schemeClr val="accent5"/>
              </a:buClr>
              <a:buSzPct val="80000"/>
              <a:buFont typeface="Arial" panose="020B0604020202020204" pitchFamily="34" charset="0"/>
              <a:buChar char="•"/>
              <a:tabLst/>
              <a:defRPr sz="1400" b="0" i="0" kern="1200">
                <a:solidFill>
                  <a:schemeClr val="bg1"/>
                </a:solidFill>
                <a:latin typeface="CNES Sans Light" pitchFamily="2" charset="77"/>
                <a:ea typeface="+mn-ea"/>
                <a:cs typeface="+mn-cs"/>
              </a:defRPr>
            </a:lvl4pPr>
            <a:lvl5pPr marL="9525" indent="0" algn="l" defTabSz="914400" rtl="0" eaLnBrk="1" latinLnBrk="0" hangingPunct="1">
              <a:lnSpc>
                <a:spcPct val="90000"/>
              </a:lnSpc>
              <a:spcBef>
                <a:spcPts val="500"/>
              </a:spcBef>
              <a:buFont typeface="Arial" panose="020B0604020202020204" pitchFamily="34" charset="0"/>
              <a:buNone/>
              <a:tabLst/>
              <a:defRPr sz="1400" b="0" i="0" kern="1200">
                <a:solidFill>
                  <a:schemeClr val="bg1"/>
                </a:solidFill>
                <a:latin typeface="CNES Sans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US" sz="1600" b="1" u="sng" dirty="0"/>
              <a:t>Gradient and dissipation</a:t>
            </a:r>
          </a:p>
          <a:p>
            <a:pPr marL="638175" lvl="1" indent="-342900"/>
            <a:r>
              <a:rPr lang="en-US" sz="1600" dirty="0"/>
              <a:t>take care of the board component place</a:t>
            </a:r>
            <a:endParaRPr lang="en-US" sz="1600" b="1" u="sng" dirty="0"/>
          </a:p>
          <a:p>
            <a:pPr marL="342900" indent="-342900">
              <a:buFont typeface="+mj-lt"/>
              <a:buAutoNum type="arabicPeriod"/>
            </a:pPr>
            <a:endParaRPr lang="en-US" dirty="0"/>
          </a:p>
        </p:txBody>
      </p:sp>
      <p:pic>
        <p:nvPicPr>
          <p:cNvPr id="7" name="Imag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301" y="3409590"/>
            <a:ext cx="2947895" cy="1444876"/>
          </a:xfrm>
          <a:prstGeom prst="rect">
            <a:avLst/>
          </a:prstGeom>
        </p:spPr>
      </p:pic>
      <p:pic>
        <p:nvPicPr>
          <p:cNvPr id="8" name="Imag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58820" y="3018780"/>
            <a:ext cx="3524863" cy="3140472"/>
          </a:xfrm>
          <a:prstGeom prst="rect">
            <a:avLst/>
          </a:prstGeom>
        </p:spPr>
      </p:pic>
      <p:pic>
        <p:nvPicPr>
          <p:cNvPr id="10" name="Imag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20076" y="4829672"/>
            <a:ext cx="1675566" cy="1241254"/>
          </a:xfrm>
          <a:prstGeom prst="rect">
            <a:avLst/>
          </a:prstGeom>
        </p:spPr>
      </p:pic>
      <p:pic>
        <p:nvPicPr>
          <p:cNvPr id="12" name="Imag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595642" y="4828501"/>
            <a:ext cx="1569231" cy="1193575"/>
          </a:xfrm>
          <a:prstGeom prst="rect">
            <a:avLst/>
          </a:prstGeom>
        </p:spPr>
      </p:pic>
      <p:pic>
        <p:nvPicPr>
          <p:cNvPr id="16" name="Image 1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41683" y="3439010"/>
            <a:ext cx="2194868" cy="1892727"/>
          </a:xfrm>
          <a:prstGeom prst="rect">
            <a:avLst/>
          </a:prstGeom>
        </p:spPr>
      </p:pic>
      <p:pic>
        <p:nvPicPr>
          <p:cNvPr id="44" name="Image 4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160032" y="1982430"/>
            <a:ext cx="2097041" cy="1328268"/>
          </a:xfrm>
          <a:prstGeom prst="rect">
            <a:avLst/>
          </a:prstGeom>
        </p:spPr>
      </p:pic>
      <p:pic>
        <p:nvPicPr>
          <p:cNvPr id="45" name="Image 4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239876" y="4017777"/>
            <a:ext cx="2846338" cy="603662"/>
          </a:xfrm>
          <a:prstGeom prst="rect">
            <a:avLst/>
          </a:prstGeom>
        </p:spPr>
      </p:pic>
      <p:sp>
        <p:nvSpPr>
          <p:cNvPr id="5" name="Espace réservé du texte 13">
            <a:extLst>
              <a:ext uri="{FF2B5EF4-FFF2-40B4-BE49-F238E27FC236}">
                <a16:creationId xmlns:a16="http://schemas.microsoft.com/office/drawing/2014/main" id="{57085BBE-1547-0653-9184-A8A5DB73B1B5}"/>
              </a:ext>
            </a:extLst>
          </p:cNvPr>
          <p:cNvSpPr>
            <a:spLocks noGrp="1"/>
          </p:cNvSpPr>
          <p:nvPr>
            <p:ph type="body" sz="quarter" idx="16"/>
          </p:nvPr>
        </p:nvSpPr>
        <p:spPr>
          <a:xfrm>
            <a:off x="9629521" y="346075"/>
            <a:ext cx="2018959" cy="543942"/>
          </a:xfrm>
        </p:spPr>
        <p:txBody>
          <a:bodyPr/>
          <a:lstStyle/>
          <a:p>
            <a:r>
              <a:rPr lang="fr-FR" dirty="0"/>
              <a:t>01 - </a:t>
            </a:r>
            <a:r>
              <a:rPr lang="fr-FR" dirty="0" err="1"/>
              <a:t>Space-ificities</a:t>
            </a:r>
            <a:endParaRPr lang="fr-FR" dirty="0"/>
          </a:p>
        </p:txBody>
      </p:sp>
      <p:sp>
        <p:nvSpPr>
          <p:cNvPr id="9" name="Espace réservé du pied de page 3">
            <a:extLst>
              <a:ext uri="{FF2B5EF4-FFF2-40B4-BE49-F238E27FC236}">
                <a16:creationId xmlns:a16="http://schemas.microsoft.com/office/drawing/2014/main" id="{D3FCB99B-E64C-2D91-F02D-59889804F52A}"/>
              </a:ext>
            </a:extLst>
          </p:cNvPr>
          <p:cNvSpPr txBox="1">
            <a:spLocks/>
          </p:cNvSpPr>
          <p:nvPr/>
        </p:nvSpPr>
        <p:spPr>
          <a:xfrm>
            <a:off x="6105167" y="6319202"/>
            <a:ext cx="5573310" cy="365125"/>
          </a:xfrm>
          <a:prstGeom prst="rect">
            <a:avLst/>
          </a:prstGeom>
        </p:spPr>
        <p:txBody>
          <a:bodyPr vert="horz" lIns="91440" tIns="45720" rIns="91440" bIns="45720" rtlCol="0" anchor="ctr"/>
          <a:lstStyle>
            <a:defPPr>
              <a:defRPr lang="fr-FR"/>
            </a:defPPr>
            <a:lvl1pPr marL="0" algn="l" defTabSz="914400" rtl="0" eaLnBrk="1" latinLnBrk="0" hangingPunct="1">
              <a:defRPr sz="900" b="0" i="0" kern="1200">
                <a:solidFill>
                  <a:schemeClr val="bg1">
                    <a:lumMod val="85000"/>
                  </a:schemeClr>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This document is the property of CNES. It cannot be used without their consent</a:t>
            </a:r>
            <a:endParaRPr lang="fr-FR" dirty="0"/>
          </a:p>
        </p:txBody>
      </p:sp>
    </p:spTree>
    <p:extLst>
      <p:ext uri="{BB962C8B-B14F-4D97-AF65-F5344CB8AC3E}">
        <p14:creationId xmlns:p14="http://schemas.microsoft.com/office/powerpoint/2010/main" val="2791927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a:extLst>
              <a:ext uri="{FF2B5EF4-FFF2-40B4-BE49-F238E27FC236}">
                <a16:creationId xmlns:a16="http://schemas.microsoft.com/office/drawing/2014/main" id="{472B3FE0-2178-D949-4A4E-9CA3520F538D}"/>
              </a:ext>
            </a:extLst>
          </p:cNvPr>
          <p:cNvSpPr>
            <a:spLocks noGrp="1"/>
          </p:cNvSpPr>
          <p:nvPr>
            <p:ph type="sldNum" sz="quarter" idx="12"/>
          </p:nvPr>
        </p:nvSpPr>
        <p:spPr/>
        <p:txBody>
          <a:bodyPr/>
          <a:lstStyle/>
          <a:p>
            <a:fld id="{6E739F3C-2768-A14F-A11C-037BCBCB7D23}" type="slidenum">
              <a:rPr lang="fr-FR" smtClean="0"/>
              <a:pPr/>
              <a:t>15</a:t>
            </a:fld>
            <a:endParaRPr lang="fr-FR" dirty="0"/>
          </a:p>
        </p:txBody>
      </p:sp>
      <p:sp>
        <p:nvSpPr>
          <p:cNvPr id="4" name="Espace réservé du pied de page 3">
            <a:extLst>
              <a:ext uri="{FF2B5EF4-FFF2-40B4-BE49-F238E27FC236}">
                <a16:creationId xmlns:a16="http://schemas.microsoft.com/office/drawing/2014/main" id="{1D1C7716-11D3-D918-D67E-72F8032237ED}"/>
              </a:ext>
            </a:extLst>
          </p:cNvPr>
          <p:cNvSpPr>
            <a:spLocks noGrp="1"/>
          </p:cNvSpPr>
          <p:nvPr>
            <p:ph type="ftr" sz="quarter" idx="3"/>
          </p:nvPr>
        </p:nvSpPr>
        <p:spPr>
          <a:xfrm>
            <a:off x="2054352" y="6319202"/>
            <a:ext cx="9624125" cy="365125"/>
          </a:xfrm>
        </p:spPr>
        <p:txBody>
          <a:bodyPr/>
          <a:lstStyle/>
          <a:p>
            <a:r>
              <a:rPr lang="fr-FR" dirty="0" err="1"/>
              <a:t>Microsat</a:t>
            </a:r>
            <a:r>
              <a:rPr lang="fr-FR" dirty="0"/>
              <a:t> Taranis  </a:t>
            </a:r>
            <a:r>
              <a:rPr lang="fr-FR" dirty="0" err="1"/>
              <a:t>mechanical</a:t>
            </a:r>
            <a:r>
              <a:rPr lang="fr-FR" dirty="0"/>
              <a:t> </a:t>
            </a:r>
            <a:r>
              <a:rPr lang="fr-FR" dirty="0" err="1"/>
              <a:t>requirements</a:t>
            </a:r>
            <a:endParaRPr lang="fr-FR" dirty="0"/>
          </a:p>
          <a:p>
            <a:r>
              <a:rPr lang="fr-FR" dirty="0" err="1"/>
              <a:t>Nvidia</a:t>
            </a:r>
            <a:r>
              <a:rPr lang="fr-FR" dirty="0"/>
              <a:t> GB203 </a:t>
            </a:r>
            <a:r>
              <a:rPr lang="fr-FR" dirty="0" err="1"/>
              <a:t>blackwell</a:t>
            </a:r>
            <a:r>
              <a:rPr lang="fr-FR" dirty="0"/>
              <a:t> (RTX5080) source https://www.techpowerup.com/gpu-specs/nvidia-gb203.g1073</a:t>
            </a:r>
          </a:p>
        </p:txBody>
      </p:sp>
      <p:sp>
        <p:nvSpPr>
          <p:cNvPr id="13" name="Titre 12">
            <a:extLst>
              <a:ext uri="{FF2B5EF4-FFF2-40B4-BE49-F238E27FC236}">
                <a16:creationId xmlns:a16="http://schemas.microsoft.com/office/drawing/2014/main" id="{8E97FB68-C0FF-D65F-DAE5-0BDD444CDEA8}"/>
              </a:ext>
            </a:extLst>
          </p:cNvPr>
          <p:cNvSpPr>
            <a:spLocks noGrp="1"/>
          </p:cNvSpPr>
          <p:nvPr>
            <p:ph type="title"/>
          </p:nvPr>
        </p:nvSpPr>
        <p:spPr>
          <a:xfrm>
            <a:off x="365124" y="364930"/>
            <a:ext cx="9236076" cy="525086"/>
          </a:xfrm>
        </p:spPr>
        <p:txBody>
          <a:bodyPr>
            <a:normAutofit/>
          </a:bodyPr>
          <a:lstStyle/>
          <a:p>
            <a:r>
              <a:rPr lang="en-US" dirty="0"/>
              <a:t>Component selection : Mechanical</a:t>
            </a:r>
          </a:p>
        </p:txBody>
      </p:sp>
      <p:sp>
        <p:nvSpPr>
          <p:cNvPr id="87" name="Espace réservé du texte 14">
            <a:extLst>
              <a:ext uri="{FF2B5EF4-FFF2-40B4-BE49-F238E27FC236}">
                <a16:creationId xmlns:a16="http://schemas.microsoft.com/office/drawing/2014/main" id="{D7756CF8-40B6-F6C0-F01A-8CD604299635}"/>
              </a:ext>
            </a:extLst>
          </p:cNvPr>
          <p:cNvSpPr>
            <a:spLocks noGrp="1"/>
          </p:cNvSpPr>
          <p:nvPr>
            <p:ph type="body" sz="quarter" idx="17"/>
          </p:nvPr>
        </p:nvSpPr>
        <p:spPr>
          <a:xfrm>
            <a:off x="121106" y="977000"/>
            <a:ext cx="3906489" cy="1194451"/>
          </a:xfrm>
        </p:spPr>
        <p:txBody>
          <a:bodyPr numCol="1">
            <a:normAutofit/>
          </a:bodyPr>
          <a:lstStyle/>
          <a:p>
            <a:pPr marL="342900" indent="-342900">
              <a:buFont typeface="Arial" panose="020B0604020202020204" pitchFamily="34" charset="0"/>
              <a:buChar char="•"/>
            </a:pPr>
            <a:r>
              <a:rPr lang="en-US" sz="1600" b="1" u="sng" dirty="0"/>
              <a:t>Impact:</a:t>
            </a:r>
          </a:p>
          <a:p>
            <a:pPr marL="638175" lvl="1" indent="-342900"/>
            <a:r>
              <a:rPr lang="en-US" sz="1600" dirty="0"/>
              <a:t>Component pitch and size</a:t>
            </a:r>
          </a:p>
          <a:p>
            <a:pPr marL="638175" lvl="1" indent="-342900"/>
            <a:r>
              <a:rPr lang="en-US" sz="1600" dirty="0"/>
              <a:t>Component material </a:t>
            </a:r>
          </a:p>
          <a:p>
            <a:pPr marL="638175" lvl="1" indent="-342900"/>
            <a:r>
              <a:rPr lang="en-US" sz="1600" dirty="0"/>
              <a:t>Component position on board</a:t>
            </a:r>
          </a:p>
          <a:p>
            <a:pPr marL="342900" indent="-342900">
              <a:buFont typeface="+mj-lt"/>
              <a:buAutoNum type="arabicPeriod"/>
            </a:pPr>
            <a:endParaRPr lang="en-US" sz="1600" b="1" u="sng" dirty="0"/>
          </a:p>
          <a:p>
            <a:pPr marL="342900" indent="-342900">
              <a:buFont typeface="+mj-lt"/>
              <a:buAutoNum type="arabicPeriod"/>
            </a:pPr>
            <a:endParaRPr lang="en-US" dirty="0"/>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1916" y="4306656"/>
            <a:ext cx="2969032" cy="885808"/>
          </a:xfrm>
          <a:prstGeom prst="rect">
            <a:avLst/>
          </a:prstGeom>
        </p:spPr>
      </p:pic>
      <p:pic>
        <p:nvPicPr>
          <p:cNvPr id="7" name="Imag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8078" y="5333610"/>
            <a:ext cx="2513001" cy="801715"/>
          </a:xfrm>
          <a:prstGeom prst="rect">
            <a:avLst/>
          </a:prstGeom>
        </p:spPr>
      </p:pic>
      <p:pic>
        <p:nvPicPr>
          <p:cNvPr id="9" name="Imag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11916" y="5326184"/>
            <a:ext cx="2969032" cy="816569"/>
          </a:xfrm>
          <a:prstGeom prst="rect">
            <a:avLst/>
          </a:prstGeom>
        </p:spPr>
      </p:pic>
      <p:pic>
        <p:nvPicPr>
          <p:cNvPr id="10" name="Imag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05200" y="1159766"/>
            <a:ext cx="3417214" cy="2681265"/>
          </a:xfrm>
          <a:prstGeom prst="rect">
            <a:avLst/>
          </a:prstGeom>
        </p:spPr>
      </p:pic>
      <p:pic>
        <p:nvPicPr>
          <p:cNvPr id="12" name="Imag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62622" y="4347888"/>
            <a:ext cx="2589505" cy="1764893"/>
          </a:xfrm>
          <a:prstGeom prst="rect">
            <a:avLst/>
          </a:prstGeom>
        </p:spPr>
      </p:pic>
      <p:pic>
        <p:nvPicPr>
          <p:cNvPr id="46" name="Image 4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1864" y="3905035"/>
            <a:ext cx="1460107" cy="2135616"/>
          </a:xfrm>
          <a:prstGeom prst="rect">
            <a:avLst/>
          </a:prstGeom>
        </p:spPr>
      </p:pic>
      <p:pic>
        <p:nvPicPr>
          <p:cNvPr id="47" name="Image 4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27606" y="1143918"/>
            <a:ext cx="1516970" cy="1182023"/>
          </a:xfrm>
          <a:prstGeom prst="rect">
            <a:avLst/>
          </a:prstGeom>
        </p:spPr>
      </p:pic>
      <p:pic>
        <p:nvPicPr>
          <p:cNvPr id="49" name="Image 4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07907" y="2012089"/>
            <a:ext cx="1699999" cy="1315818"/>
          </a:xfrm>
          <a:prstGeom prst="rect">
            <a:avLst/>
          </a:prstGeom>
        </p:spPr>
      </p:pic>
      <p:sp>
        <p:nvSpPr>
          <p:cNvPr id="50" name="Rectangle 49"/>
          <p:cNvSpPr/>
          <p:nvPr/>
        </p:nvSpPr>
        <p:spPr>
          <a:xfrm>
            <a:off x="5252298" y="1263109"/>
            <a:ext cx="747320" cy="461665"/>
          </a:xfrm>
          <a:prstGeom prst="rect">
            <a:avLst/>
          </a:prstGeom>
        </p:spPr>
        <p:txBody>
          <a:bodyPr wrap="none">
            <a:spAutoFit/>
          </a:bodyPr>
          <a:lstStyle/>
          <a:p>
            <a:r>
              <a:rPr lang="en-US" sz="1200" dirty="0">
                <a:solidFill>
                  <a:schemeClr val="bg1"/>
                </a:solidFill>
              </a:rPr>
              <a:t>ST 65nm </a:t>
            </a:r>
            <a:br>
              <a:rPr lang="en-US" sz="1200" dirty="0">
                <a:solidFill>
                  <a:schemeClr val="bg1"/>
                </a:solidFill>
              </a:rPr>
            </a:br>
            <a:r>
              <a:rPr lang="en-US" sz="1200" dirty="0">
                <a:solidFill>
                  <a:schemeClr val="bg1"/>
                </a:solidFill>
              </a:rPr>
              <a:t>space</a:t>
            </a:r>
          </a:p>
        </p:txBody>
      </p:sp>
      <p:pic>
        <p:nvPicPr>
          <p:cNvPr id="51" name="Image 5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064366" y="3327907"/>
            <a:ext cx="2700027" cy="614489"/>
          </a:xfrm>
          <a:prstGeom prst="rect">
            <a:avLst/>
          </a:prstGeom>
        </p:spPr>
      </p:pic>
      <p:sp>
        <p:nvSpPr>
          <p:cNvPr id="77" name="Rectangle 76"/>
          <p:cNvSpPr/>
          <p:nvPr/>
        </p:nvSpPr>
        <p:spPr>
          <a:xfrm>
            <a:off x="2327339" y="5885971"/>
            <a:ext cx="915635" cy="276999"/>
          </a:xfrm>
          <a:prstGeom prst="rect">
            <a:avLst/>
          </a:prstGeom>
        </p:spPr>
        <p:txBody>
          <a:bodyPr wrap="none">
            <a:spAutoFit/>
          </a:bodyPr>
          <a:lstStyle/>
          <a:p>
            <a:r>
              <a:rPr lang="en-US" sz="1200" dirty="0">
                <a:solidFill>
                  <a:schemeClr val="bg1"/>
                </a:solidFill>
              </a:rPr>
              <a:t>SMX5 board</a:t>
            </a:r>
          </a:p>
        </p:txBody>
      </p:sp>
      <p:pic>
        <p:nvPicPr>
          <p:cNvPr id="54" name="Image 5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662409" y="3435944"/>
            <a:ext cx="1534972" cy="2117268"/>
          </a:xfrm>
          <a:prstGeom prst="rect">
            <a:avLst/>
          </a:prstGeom>
        </p:spPr>
      </p:pic>
      <p:pic>
        <p:nvPicPr>
          <p:cNvPr id="55" name="Image 54"/>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348930" y="4872897"/>
            <a:ext cx="1528343" cy="1063310"/>
          </a:xfrm>
          <a:prstGeom prst="rect">
            <a:avLst/>
          </a:prstGeom>
        </p:spPr>
      </p:pic>
      <p:pic>
        <p:nvPicPr>
          <p:cNvPr id="56" name="Image 55"/>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5439" y="2435913"/>
            <a:ext cx="1629928" cy="1383715"/>
          </a:xfrm>
          <a:prstGeom prst="rect">
            <a:avLst/>
          </a:prstGeom>
        </p:spPr>
      </p:pic>
      <p:sp>
        <p:nvSpPr>
          <p:cNvPr id="44" name="Espace réservé du texte 13">
            <a:extLst>
              <a:ext uri="{FF2B5EF4-FFF2-40B4-BE49-F238E27FC236}">
                <a16:creationId xmlns:a16="http://schemas.microsoft.com/office/drawing/2014/main" id="{13230403-5584-3371-51C2-A83EEC71E4E1}"/>
              </a:ext>
            </a:extLst>
          </p:cNvPr>
          <p:cNvSpPr txBox="1">
            <a:spLocks/>
          </p:cNvSpPr>
          <p:nvPr/>
        </p:nvSpPr>
        <p:spPr>
          <a:xfrm>
            <a:off x="9629521" y="346075"/>
            <a:ext cx="2018959" cy="543942"/>
          </a:xfrm>
          <a:prstGeom prst="rect">
            <a:avLst/>
          </a:prstGeom>
        </p:spPr>
        <p:txBody>
          <a:bodyPr vert="horz" lIns="91440" tIns="45720" rIns="91440" bIns="45720" rtlCol="0">
            <a:normAutofit/>
          </a:bodyPr>
          <a:lstStyle>
            <a:lvl1pPr marL="0" indent="0" algn="r" defTabSz="914400" rtl="0" eaLnBrk="1" latinLnBrk="0" hangingPunct="1">
              <a:lnSpc>
                <a:spcPct val="90000"/>
              </a:lnSpc>
              <a:spcBef>
                <a:spcPts val="1000"/>
              </a:spcBef>
              <a:buFont typeface="Arial" panose="020B0604020202020204" pitchFamily="34" charset="0"/>
              <a:buNone/>
              <a:defRPr sz="1400" b="0" i="0" kern="1200" cap="all" baseline="0">
                <a:solidFill>
                  <a:schemeClr val="accent3"/>
                </a:solidFill>
                <a:latin typeface="CNES Sans Light" pitchFamily="2" charset="77"/>
                <a:ea typeface="+mn-ea"/>
                <a:cs typeface="+mn-cs"/>
              </a:defRPr>
            </a:lvl1pPr>
            <a:lvl2pPr marL="295275" indent="-285750" algn="l" defTabSz="914400" rtl="0" eaLnBrk="1" latinLnBrk="0" hangingPunct="1">
              <a:lnSpc>
                <a:spcPct val="90000"/>
              </a:lnSpc>
              <a:spcBef>
                <a:spcPts val="500"/>
              </a:spcBef>
              <a:buClr>
                <a:schemeClr val="accent3"/>
              </a:buClr>
              <a:buSzPct val="130000"/>
              <a:buFont typeface="Arial" panose="020B0604020202020204" pitchFamily="34" charset="0"/>
              <a:buChar char="•"/>
              <a:tabLst/>
              <a:defRPr sz="1400" b="0" i="0" kern="1200">
                <a:solidFill>
                  <a:schemeClr val="bg1"/>
                </a:solidFill>
                <a:latin typeface="CNES Sans Light" pitchFamily="2" charset="77"/>
                <a:ea typeface="+mn-ea"/>
                <a:cs typeface="+mn-cs"/>
              </a:defRPr>
            </a:lvl2pPr>
            <a:lvl3pPr marL="585788" indent="-317500" algn="l" defTabSz="914400" rtl="0" eaLnBrk="1" latinLnBrk="0" hangingPunct="1">
              <a:lnSpc>
                <a:spcPct val="90000"/>
              </a:lnSpc>
              <a:spcBef>
                <a:spcPts val="500"/>
              </a:spcBef>
              <a:buClr>
                <a:schemeClr val="bg2"/>
              </a:buClr>
              <a:buFont typeface="Arial" panose="020B0604020202020204" pitchFamily="34" charset="0"/>
              <a:buChar char="•"/>
              <a:tabLst/>
              <a:defRPr sz="1400" b="0" i="0" kern="1200">
                <a:solidFill>
                  <a:schemeClr val="bg1"/>
                </a:solidFill>
                <a:latin typeface="CNES Sans Light" pitchFamily="2" charset="77"/>
                <a:ea typeface="+mn-ea"/>
                <a:cs typeface="+mn-cs"/>
              </a:defRPr>
            </a:lvl3pPr>
            <a:lvl4pPr marL="893763" indent="-317500" algn="l" defTabSz="914400" rtl="0" eaLnBrk="1" latinLnBrk="0" hangingPunct="1">
              <a:lnSpc>
                <a:spcPct val="90000"/>
              </a:lnSpc>
              <a:spcBef>
                <a:spcPts val="500"/>
              </a:spcBef>
              <a:buClr>
                <a:schemeClr val="accent5"/>
              </a:buClr>
              <a:buSzPct val="80000"/>
              <a:buFont typeface="Arial" panose="020B0604020202020204" pitchFamily="34" charset="0"/>
              <a:buChar char="•"/>
              <a:tabLst/>
              <a:defRPr sz="1400" b="0" i="0" kern="1200">
                <a:solidFill>
                  <a:schemeClr val="bg1"/>
                </a:solidFill>
                <a:latin typeface="CNES Sans Light" pitchFamily="2" charset="77"/>
                <a:ea typeface="+mn-ea"/>
                <a:cs typeface="+mn-cs"/>
              </a:defRPr>
            </a:lvl4pPr>
            <a:lvl5pPr marL="9525" indent="0" algn="l" defTabSz="914400" rtl="0" eaLnBrk="1" latinLnBrk="0" hangingPunct="1">
              <a:lnSpc>
                <a:spcPct val="90000"/>
              </a:lnSpc>
              <a:spcBef>
                <a:spcPts val="500"/>
              </a:spcBef>
              <a:buFont typeface="Arial" panose="020B0604020202020204" pitchFamily="34" charset="0"/>
              <a:buNone/>
              <a:tabLst/>
              <a:defRPr sz="1400" b="0" i="0" kern="1200">
                <a:solidFill>
                  <a:schemeClr val="bg1"/>
                </a:solidFill>
                <a:latin typeface="CNES Sans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01 - </a:t>
            </a:r>
            <a:r>
              <a:rPr lang="fr-FR" dirty="0" err="1"/>
              <a:t>Space-ificities</a:t>
            </a:r>
            <a:endParaRPr lang="fr-FR" dirty="0"/>
          </a:p>
        </p:txBody>
      </p:sp>
      <p:sp>
        <p:nvSpPr>
          <p:cNvPr id="45" name="Espace réservé du pied de page 3">
            <a:extLst>
              <a:ext uri="{FF2B5EF4-FFF2-40B4-BE49-F238E27FC236}">
                <a16:creationId xmlns:a16="http://schemas.microsoft.com/office/drawing/2014/main" id="{0A2EBC44-D7FA-DAF4-6CFB-810DBBEF23C4}"/>
              </a:ext>
            </a:extLst>
          </p:cNvPr>
          <p:cNvSpPr txBox="1">
            <a:spLocks/>
          </p:cNvSpPr>
          <p:nvPr/>
        </p:nvSpPr>
        <p:spPr>
          <a:xfrm>
            <a:off x="6105167" y="6319202"/>
            <a:ext cx="5573310" cy="365125"/>
          </a:xfrm>
          <a:prstGeom prst="rect">
            <a:avLst/>
          </a:prstGeom>
        </p:spPr>
        <p:txBody>
          <a:bodyPr vert="horz" lIns="91440" tIns="45720" rIns="91440" bIns="45720" rtlCol="0" anchor="ctr"/>
          <a:lstStyle>
            <a:defPPr>
              <a:defRPr lang="fr-FR"/>
            </a:defPPr>
            <a:lvl1pPr marL="0" algn="l" defTabSz="914400" rtl="0" eaLnBrk="1" latinLnBrk="0" hangingPunct="1">
              <a:defRPr sz="900" b="0" i="0" kern="1200">
                <a:solidFill>
                  <a:schemeClr val="bg1">
                    <a:lumMod val="85000"/>
                  </a:schemeClr>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This document is the property of CNES. It cannot be used without their consent</a:t>
            </a:r>
            <a:endParaRPr lang="fr-FR" dirty="0"/>
          </a:p>
        </p:txBody>
      </p:sp>
    </p:spTree>
    <p:extLst>
      <p:ext uri="{BB962C8B-B14F-4D97-AF65-F5344CB8AC3E}">
        <p14:creationId xmlns:p14="http://schemas.microsoft.com/office/powerpoint/2010/main" val="16157806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a:extLst>
              <a:ext uri="{FF2B5EF4-FFF2-40B4-BE49-F238E27FC236}">
                <a16:creationId xmlns:a16="http://schemas.microsoft.com/office/drawing/2014/main" id="{75EECAB2-2E4B-DA09-957F-40E95F7BDB6E}"/>
              </a:ext>
            </a:extLst>
          </p:cNvPr>
          <p:cNvSpPr>
            <a:spLocks noGrp="1"/>
          </p:cNvSpPr>
          <p:nvPr>
            <p:ph type="title"/>
          </p:nvPr>
        </p:nvSpPr>
        <p:spPr/>
        <p:txBody>
          <a:bodyPr/>
          <a:lstStyle/>
          <a:p>
            <a:r>
              <a:rPr lang="fr-FR" dirty="0"/>
              <a:t>Missions of Flight Software</a:t>
            </a:r>
          </a:p>
        </p:txBody>
      </p:sp>
      <p:sp>
        <p:nvSpPr>
          <p:cNvPr id="5" name="Espace réservé du numéro de diapositive 4">
            <a:extLst>
              <a:ext uri="{FF2B5EF4-FFF2-40B4-BE49-F238E27FC236}">
                <a16:creationId xmlns:a16="http://schemas.microsoft.com/office/drawing/2014/main" id="{20F0D25E-6B14-3F55-672D-3B09CD2175DA}"/>
              </a:ext>
            </a:extLst>
          </p:cNvPr>
          <p:cNvSpPr>
            <a:spLocks noGrp="1"/>
          </p:cNvSpPr>
          <p:nvPr>
            <p:ph type="sldNum" sz="quarter" idx="12"/>
          </p:nvPr>
        </p:nvSpPr>
        <p:spPr/>
        <p:txBody>
          <a:bodyPr/>
          <a:lstStyle/>
          <a:p>
            <a:fld id="{6E739F3C-2768-A14F-A11C-037BCBCB7D23}" type="slidenum">
              <a:rPr lang="fr-FR" smtClean="0"/>
              <a:pPr/>
              <a:t>16</a:t>
            </a:fld>
            <a:endParaRPr lang="fr-FR" dirty="0"/>
          </a:p>
        </p:txBody>
      </p:sp>
      <p:sp>
        <p:nvSpPr>
          <p:cNvPr id="4" name="Espace réservé du pied de page 3">
            <a:extLst>
              <a:ext uri="{FF2B5EF4-FFF2-40B4-BE49-F238E27FC236}">
                <a16:creationId xmlns:a16="http://schemas.microsoft.com/office/drawing/2014/main" id="{30A5423E-4438-356C-462B-36B1D27734A3}"/>
              </a:ext>
            </a:extLst>
          </p:cNvPr>
          <p:cNvSpPr>
            <a:spLocks noGrp="1"/>
          </p:cNvSpPr>
          <p:nvPr>
            <p:ph type="ftr" sz="quarter" idx="3"/>
          </p:nvPr>
        </p:nvSpPr>
        <p:spPr/>
        <p:txBody>
          <a:bodyPr/>
          <a:lstStyle/>
          <a:p>
            <a:pPr algn="r"/>
            <a:r>
              <a:rPr lang="en-US" dirty="0"/>
              <a:t>This document is the property of CNES. It cannot be used without their consent</a:t>
            </a:r>
            <a:endParaRPr lang="fr-FR" dirty="0"/>
          </a:p>
        </p:txBody>
      </p:sp>
      <p:sp>
        <p:nvSpPr>
          <p:cNvPr id="10" name="Espace réservé du texte 9">
            <a:extLst>
              <a:ext uri="{FF2B5EF4-FFF2-40B4-BE49-F238E27FC236}">
                <a16:creationId xmlns:a16="http://schemas.microsoft.com/office/drawing/2014/main" id="{AE1C4B3A-7F3D-CE8E-AA53-0B03A6E92F45}"/>
              </a:ext>
            </a:extLst>
          </p:cNvPr>
          <p:cNvSpPr>
            <a:spLocks noGrp="1"/>
          </p:cNvSpPr>
          <p:nvPr>
            <p:ph type="body" sz="quarter" idx="16"/>
          </p:nvPr>
        </p:nvSpPr>
        <p:spPr/>
        <p:txBody>
          <a:bodyPr/>
          <a:lstStyle/>
          <a:p>
            <a:r>
              <a:rPr lang="fr-FR" dirty="0"/>
              <a:t>01 - </a:t>
            </a:r>
            <a:r>
              <a:rPr lang="fr-FR" dirty="0" err="1"/>
              <a:t>Space-ificities</a:t>
            </a:r>
            <a:endParaRPr lang="fr-FR" dirty="0"/>
          </a:p>
        </p:txBody>
      </p:sp>
      <p:grpSp>
        <p:nvGrpSpPr>
          <p:cNvPr id="25" name="Groupe 24">
            <a:extLst>
              <a:ext uri="{FF2B5EF4-FFF2-40B4-BE49-F238E27FC236}">
                <a16:creationId xmlns:a16="http://schemas.microsoft.com/office/drawing/2014/main" id="{A49E4424-1669-9FAA-A69E-ECAAF4F61F48}"/>
              </a:ext>
            </a:extLst>
          </p:cNvPr>
          <p:cNvGrpSpPr/>
          <p:nvPr/>
        </p:nvGrpSpPr>
        <p:grpSpPr>
          <a:xfrm>
            <a:off x="1749911" y="1231342"/>
            <a:ext cx="2664296" cy="2520280"/>
            <a:chOff x="725508" y="1340768"/>
            <a:chExt cx="2664296" cy="2520280"/>
          </a:xfrm>
        </p:grpSpPr>
        <p:sp>
          <p:nvSpPr>
            <p:cNvPr id="26" name="Rectangle à coins arrondis 25"/>
            <p:cNvSpPr/>
            <p:nvPr/>
          </p:nvSpPr>
          <p:spPr>
            <a:xfrm>
              <a:off x="725508" y="1340768"/>
              <a:ext cx="2664296" cy="2520280"/>
            </a:xfrm>
            <a:prstGeom prst="roundRect">
              <a:avLst/>
            </a:prstGeom>
            <a:noFill/>
            <a:ln w="9525">
              <a:solidFill>
                <a:schemeClr val="bg1">
                  <a:lumMod val="9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tIns="972000" rtlCol="0" anchor="ctr"/>
            <a:lstStyle/>
            <a:p>
              <a:pPr algn="ctr"/>
              <a:r>
                <a:rPr lang="fr-FR" sz="1800" dirty="0">
                  <a:solidFill>
                    <a:schemeClr val="bg1"/>
                  </a:solidFill>
                  <a:latin typeface="CNES Sans Light" pitchFamily="2" charset="77"/>
                </a:rPr>
                <a:t>Boot/</a:t>
              </a:r>
              <a:r>
                <a:rPr lang="fr-FR" sz="1800" dirty="0" err="1">
                  <a:solidFill>
                    <a:schemeClr val="bg1"/>
                  </a:solidFill>
                  <a:latin typeface="CNES Sans Light" pitchFamily="2" charset="77"/>
                </a:rPr>
                <a:t>automatic</a:t>
              </a:r>
              <a:r>
                <a:rPr lang="fr-FR" sz="1800" dirty="0">
                  <a:solidFill>
                    <a:schemeClr val="bg1"/>
                  </a:solidFill>
                  <a:latin typeface="CNES Sans Light" pitchFamily="2" charset="77"/>
                </a:rPr>
                <a:t> </a:t>
              </a:r>
              <a:r>
                <a:rPr lang="fr-FR" sz="1800" dirty="0" err="1">
                  <a:solidFill>
                    <a:schemeClr val="bg1"/>
                  </a:solidFill>
                  <a:latin typeface="CNES Sans Light" pitchFamily="2" charset="77"/>
                </a:rPr>
                <a:t>seq</a:t>
              </a:r>
              <a:r>
                <a:rPr lang="fr-FR" sz="1800" dirty="0">
                  <a:solidFill>
                    <a:schemeClr val="bg1"/>
                  </a:solidFill>
                  <a:latin typeface="CNES Sans Light" pitchFamily="2" charset="77"/>
                </a:rPr>
                <a:t>.</a:t>
              </a:r>
            </a:p>
            <a:p>
              <a:pPr algn="ctr"/>
              <a:r>
                <a:rPr lang="fr-FR" sz="1800" dirty="0">
                  <a:solidFill>
                    <a:schemeClr val="bg1"/>
                  </a:solidFill>
                  <a:latin typeface="CNES Sans Light" pitchFamily="2" charset="77"/>
                </a:rPr>
                <a:t>Modes</a:t>
              </a:r>
            </a:p>
            <a:p>
              <a:pPr algn="ctr"/>
              <a:r>
                <a:rPr lang="fr-FR" sz="1800" dirty="0">
                  <a:solidFill>
                    <a:schemeClr val="bg1"/>
                  </a:solidFill>
                  <a:latin typeface="CNES Sans Light" pitchFamily="2" charset="77"/>
                </a:rPr>
                <a:t>Time</a:t>
              </a:r>
            </a:p>
            <a:p>
              <a:pPr algn="ctr"/>
              <a:r>
                <a:rPr lang="fr-FR" sz="1800" dirty="0">
                  <a:solidFill>
                    <a:schemeClr val="bg1"/>
                  </a:solidFill>
                  <a:latin typeface="CNES Sans Light" pitchFamily="2" charset="77"/>
                </a:rPr>
                <a:t>Monitoring</a:t>
              </a:r>
            </a:p>
            <a:p>
              <a:pPr algn="ctr"/>
              <a:r>
                <a:rPr lang="fr-FR" sz="1800" dirty="0" err="1">
                  <a:solidFill>
                    <a:schemeClr val="bg1"/>
                  </a:solidFill>
                  <a:latin typeface="CNES Sans Light" pitchFamily="2" charset="77"/>
                </a:rPr>
                <a:t>Memories</a:t>
              </a:r>
              <a:endParaRPr lang="fr-FR" sz="1800" dirty="0">
                <a:solidFill>
                  <a:schemeClr val="bg1"/>
                </a:solidFill>
                <a:latin typeface="CNES Sans Light" pitchFamily="2" charset="77"/>
              </a:endParaRPr>
            </a:p>
          </p:txBody>
        </p:sp>
        <p:sp>
          <p:nvSpPr>
            <p:cNvPr id="27" name="Rectangle 26"/>
            <p:cNvSpPr/>
            <p:nvPr/>
          </p:nvSpPr>
          <p:spPr>
            <a:xfrm>
              <a:off x="725508" y="1460969"/>
              <a:ext cx="2664296" cy="86409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b="1" dirty="0">
                <a:latin typeface="CNES Sans" pitchFamily="2" charset="77"/>
              </a:endParaRPr>
            </a:p>
            <a:p>
              <a:pPr algn="ctr"/>
              <a:r>
                <a:rPr lang="fr-FR" sz="2000" b="1" dirty="0">
                  <a:solidFill>
                    <a:schemeClr val="tx1"/>
                  </a:solidFill>
                  <a:latin typeface="CNES Sans" pitchFamily="2" charset="77"/>
                </a:rPr>
                <a:t>MANAGEMENT</a:t>
              </a:r>
              <a:endParaRPr lang="fr-FR" b="1" dirty="0">
                <a:solidFill>
                  <a:schemeClr val="tx1"/>
                </a:solidFill>
                <a:latin typeface="CNES Sans" pitchFamily="2" charset="77"/>
              </a:endParaRPr>
            </a:p>
          </p:txBody>
        </p:sp>
      </p:grpSp>
      <p:grpSp>
        <p:nvGrpSpPr>
          <p:cNvPr id="28" name="Groupe 27">
            <a:extLst>
              <a:ext uri="{FF2B5EF4-FFF2-40B4-BE49-F238E27FC236}">
                <a16:creationId xmlns:a16="http://schemas.microsoft.com/office/drawing/2014/main" id="{066FE09A-12CE-D0F9-60AA-40688D7B1A86}"/>
              </a:ext>
            </a:extLst>
          </p:cNvPr>
          <p:cNvGrpSpPr/>
          <p:nvPr/>
        </p:nvGrpSpPr>
        <p:grpSpPr>
          <a:xfrm>
            <a:off x="4630231" y="1231342"/>
            <a:ext cx="2667548" cy="2520280"/>
            <a:chOff x="3605828" y="1340768"/>
            <a:chExt cx="2667548" cy="2520280"/>
          </a:xfrm>
        </p:grpSpPr>
        <p:sp>
          <p:nvSpPr>
            <p:cNvPr id="29" name="Rectangle à coins arrondis 28"/>
            <p:cNvSpPr/>
            <p:nvPr/>
          </p:nvSpPr>
          <p:spPr>
            <a:xfrm>
              <a:off x="3605828" y="1340768"/>
              <a:ext cx="2664296" cy="2520280"/>
            </a:xfrm>
            <a:prstGeom prst="roundRect">
              <a:avLst/>
            </a:prstGeom>
            <a:noFill/>
            <a:ln w="9525">
              <a:solidFill>
                <a:schemeClr val="bg1">
                  <a:lumMod val="9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tIns="972000" rtlCol="0" anchor="ctr"/>
            <a:lstStyle/>
            <a:p>
              <a:pPr algn="ctr"/>
              <a:r>
                <a:rPr lang="fr-FR" sz="1800" dirty="0">
                  <a:solidFill>
                    <a:schemeClr val="bg1"/>
                  </a:solidFill>
                  <a:latin typeface="CNES Sans Light" pitchFamily="2" charset="77"/>
                </a:rPr>
                <a:t>AOCS</a:t>
              </a:r>
            </a:p>
            <a:p>
              <a:pPr algn="ctr"/>
              <a:r>
                <a:rPr lang="fr-FR" sz="1800" dirty="0">
                  <a:solidFill>
                    <a:schemeClr val="bg1"/>
                  </a:solidFill>
                  <a:latin typeface="CNES Sans Light" pitchFamily="2" charset="77"/>
                </a:rPr>
                <a:t>Thermal / Power control</a:t>
              </a:r>
            </a:p>
            <a:p>
              <a:pPr algn="ctr"/>
              <a:r>
                <a:rPr lang="fr-FR" sz="1800" dirty="0">
                  <a:solidFill>
                    <a:schemeClr val="bg1"/>
                  </a:solidFill>
                  <a:latin typeface="CNES Sans Light" pitchFamily="2" charset="77"/>
                </a:rPr>
                <a:t>Navigation</a:t>
              </a:r>
            </a:p>
            <a:p>
              <a:pPr algn="ctr"/>
              <a:r>
                <a:rPr lang="fr-FR" sz="1800" dirty="0" err="1">
                  <a:solidFill>
                    <a:schemeClr val="bg1"/>
                  </a:solidFill>
                  <a:latin typeface="CNES Sans Light" pitchFamily="2" charset="77"/>
                </a:rPr>
                <a:t>Payload</a:t>
              </a:r>
              <a:r>
                <a:rPr lang="fr-FR" sz="1800" dirty="0">
                  <a:solidFill>
                    <a:schemeClr val="bg1"/>
                  </a:solidFill>
                  <a:latin typeface="CNES Sans Light" pitchFamily="2" charset="77"/>
                </a:rPr>
                <a:t> </a:t>
              </a:r>
              <a:r>
                <a:rPr lang="fr-FR" sz="1800" dirty="0" err="1">
                  <a:solidFill>
                    <a:schemeClr val="bg1"/>
                  </a:solidFill>
                  <a:latin typeface="CNES Sans Light" pitchFamily="2" charset="77"/>
                </a:rPr>
                <a:t>algorithms</a:t>
              </a:r>
              <a:endParaRPr lang="fr-FR" sz="1800" dirty="0">
                <a:solidFill>
                  <a:schemeClr val="bg1"/>
                </a:solidFill>
                <a:latin typeface="CNES Sans Light" pitchFamily="2" charset="77"/>
              </a:endParaRPr>
            </a:p>
          </p:txBody>
        </p:sp>
        <p:sp>
          <p:nvSpPr>
            <p:cNvPr id="30" name="Rectangle 29"/>
            <p:cNvSpPr/>
            <p:nvPr/>
          </p:nvSpPr>
          <p:spPr>
            <a:xfrm>
              <a:off x="3609080" y="1460969"/>
              <a:ext cx="2664296" cy="86409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b="1" dirty="0">
                <a:latin typeface="CNES Sans" pitchFamily="2" charset="77"/>
              </a:endParaRPr>
            </a:p>
            <a:p>
              <a:pPr algn="ctr"/>
              <a:r>
                <a:rPr lang="fr-FR" sz="2000" b="1" dirty="0">
                  <a:solidFill>
                    <a:schemeClr val="tx1"/>
                  </a:solidFill>
                  <a:latin typeface="CNES Sans" pitchFamily="2" charset="77"/>
                </a:rPr>
                <a:t>PROCESSING</a:t>
              </a:r>
              <a:endParaRPr lang="fr-FR" b="1" dirty="0">
                <a:solidFill>
                  <a:schemeClr val="tx1"/>
                </a:solidFill>
                <a:latin typeface="CNES Sans" pitchFamily="2" charset="77"/>
              </a:endParaRPr>
            </a:p>
          </p:txBody>
        </p:sp>
      </p:grpSp>
      <p:grpSp>
        <p:nvGrpSpPr>
          <p:cNvPr id="31" name="Groupe 30">
            <a:extLst>
              <a:ext uri="{FF2B5EF4-FFF2-40B4-BE49-F238E27FC236}">
                <a16:creationId xmlns:a16="http://schemas.microsoft.com/office/drawing/2014/main" id="{E6576424-E5FA-AFEA-C53A-5447D60B9A78}"/>
              </a:ext>
            </a:extLst>
          </p:cNvPr>
          <p:cNvGrpSpPr/>
          <p:nvPr/>
        </p:nvGrpSpPr>
        <p:grpSpPr>
          <a:xfrm>
            <a:off x="7457271" y="1240490"/>
            <a:ext cx="2667548" cy="2520280"/>
            <a:chOff x="6432868" y="1349916"/>
            <a:chExt cx="2667548" cy="2520280"/>
          </a:xfrm>
        </p:grpSpPr>
        <p:sp>
          <p:nvSpPr>
            <p:cNvPr id="32" name="Rectangle à coins arrondis 31"/>
            <p:cNvSpPr/>
            <p:nvPr/>
          </p:nvSpPr>
          <p:spPr>
            <a:xfrm>
              <a:off x="6432868" y="1349916"/>
              <a:ext cx="2664296" cy="2520280"/>
            </a:xfrm>
            <a:prstGeom prst="roundRect">
              <a:avLst/>
            </a:prstGeom>
            <a:noFill/>
            <a:ln w="9525">
              <a:solidFill>
                <a:schemeClr val="bg1">
                  <a:lumMod val="9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tIns="972000" rtlCol="0" anchor="ctr"/>
            <a:lstStyle/>
            <a:p>
              <a:pPr algn="ctr"/>
              <a:r>
                <a:rPr lang="fr-FR" sz="1800" dirty="0">
                  <a:solidFill>
                    <a:schemeClr val="bg1"/>
                  </a:solidFill>
                  <a:latin typeface="CNES Sans Light" pitchFamily="2" charset="77"/>
                </a:rPr>
                <a:t>TM/TC</a:t>
              </a:r>
            </a:p>
            <a:p>
              <a:pPr algn="ctr"/>
              <a:r>
                <a:rPr lang="fr-FR" sz="1800" dirty="0">
                  <a:solidFill>
                    <a:schemeClr val="bg1"/>
                  </a:solidFill>
                  <a:latin typeface="CNES Sans Light" pitchFamily="2" charset="77"/>
                </a:rPr>
                <a:t>On-</a:t>
              </a:r>
              <a:r>
                <a:rPr lang="fr-FR" sz="1800" dirty="0" err="1">
                  <a:solidFill>
                    <a:schemeClr val="bg1"/>
                  </a:solidFill>
                  <a:latin typeface="CNES Sans Light" pitchFamily="2" charset="77"/>
                </a:rPr>
                <a:t>board</a:t>
              </a:r>
              <a:r>
                <a:rPr lang="fr-FR" sz="1800" dirty="0">
                  <a:solidFill>
                    <a:schemeClr val="bg1"/>
                  </a:solidFill>
                  <a:latin typeface="CNES Sans Light" pitchFamily="2" charset="77"/>
                </a:rPr>
                <a:t> </a:t>
              </a:r>
              <a:r>
                <a:rPr lang="fr-FR" sz="1800" dirty="0" err="1">
                  <a:solidFill>
                    <a:schemeClr val="bg1"/>
                  </a:solidFill>
                  <a:latin typeface="CNES Sans Light" pitchFamily="2" charset="77"/>
                </a:rPr>
                <a:t>protocols</a:t>
              </a:r>
              <a:endParaRPr lang="fr-FR" sz="1800" dirty="0">
                <a:solidFill>
                  <a:schemeClr val="bg1"/>
                </a:solidFill>
                <a:latin typeface="CNES Sans Light" pitchFamily="2" charset="77"/>
              </a:endParaRPr>
            </a:p>
            <a:p>
              <a:pPr algn="ctr"/>
              <a:r>
                <a:rPr lang="fr-FR" sz="1800" dirty="0">
                  <a:solidFill>
                    <a:schemeClr val="bg1"/>
                  </a:solidFill>
                  <a:latin typeface="CNES Sans Light" pitchFamily="2" charset="77"/>
                </a:rPr>
                <a:t>(inter-</a:t>
              </a:r>
              <a:r>
                <a:rPr lang="fr-FR" sz="1800" dirty="0" err="1">
                  <a:solidFill>
                    <a:schemeClr val="bg1"/>
                  </a:solidFill>
                  <a:latin typeface="CNES Sans Light" pitchFamily="2" charset="77"/>
                </a:rPr>
                <a:t>sat</a:t>
              </a:r>
              <a:r>
                <a:rPr lang="fr-FR" sz="1800" dirty="0">
                  <a:solidFill>
                    <a:schemeClr val="bg1"/>
                  </a:solidFill>
                  <a:latin typeface="CNES Sans Light" pitchFamily="2" charset="77"/>
                </a:rPr>
                <a:t> </a:t>
              </a:r>
              <a:r>
                <a:rPr lang="fr-FR" sz="1800" dirty="0" err="1">
                  <a:solidFill>
                    <a:schemeClr val="bg1"/>
                  </a:solidFill>
                  <a:latin typeface="CNES Sans Light" pitchFamily="2" charset="77"/>
                </a:rPr>
                <a:t>protocols</a:t>
              </a:r>
              <a:r>
                <a:rPr lang="fr-FR" sz="1800" dirty="0">
                  <a:solidFill>
                    <a:schemeClr val="bg1"/>
                  </a:solidFill>
                  <a:latin typeface="CNES Sans Light" pitchFamily="2" charset="77"/>
                </a:rPr>
                <a:t>)</a:t>
              </a:r>
            </a:p>
          </p:txBody>
        </p:sp>
        <p:sp>
          <p:nvSpPr>
            <p:cNvPr id="33" name="Rectangle 32"/>
            <p:cNvSpPr/>
            <p:nvPr/>
          </p:nvSpPr>
          <p:spPr>
            <a:xfrm>
              <a:off x="6436120" y="1460969"/>
              <a:ext cx="2664296" cy="86409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b="1" dirty="0">
                <a:latin typeface="CNES Sans" pitchFamily="2" charset="77"/>
              </a:endParaRPr>
            </a:p>
            <a:p>
              <a:pPr algn="ctr"/>
              <a:r>
                <a:rPr lang="fr-FR" sz="2000" b="1" dirty="0">
                  <a:solidFill>
                    <a:schemeClr val="tx1"/>
                  </a:solidFill>
                  <a:latin typeface="CNES Sans" pitchFamily="2" charset="77"/>
                </a:rPr>
                <a:t>COMMUNICATION</a:t>
              </a:r>
              <a:endParaRPr lang="fr-FR" b="1" dirty="0">
                <a:solidFill>
                  <a:schemeClr val="tx1"/>
                </a:solidFill>
                <a:latin typeface="CNES Sans" pitchFamily="2" charset="77"/>
              </a:endParaRPr>
            </a:p>
          </p:txBody>
        </p:sp>
      </p:grpSp>
      <p:sp>
        <p:nvSpPr>
          <p:cNvPr id="34" name="Rectangle à coins arrondis 33"/>
          <p:cNvSpPr/>
          <p:nvPr/>
        </p:nvSpPr>
        <p:spPr>
          <a:xfrm>
            <a:off x="1150267" y="1087326"/>
            <a:ext cx="9726280" cy="576064"/>
          </a:xfrm>
          <a:prstGeom prst="roundRect">
            <a:avLst/>
          </a:prstGeom>
          <a:gradFill flip="none" rotWithShape="1">
            <a:gsLst>
              <a:gs pos="0">
                <a:srgbClr val="412EB3"/>
              </a:gs>
              <a:gs pos="33000">
                <a:srgbClr val="00BDFF"/>
              </a:gs>
              <a:gs pos="100000">
                <a:srgbClr val="B2F078"/>
              </a:gs>
              <a:gs pos="67000">
                <a:srgbClr val="00B29C"/>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dirty="0">
                <a:solidFill>
                  <a:schemeClr val="bg1"/>
                </a:solidFill>
                <a:latin typeface="CNES Sans Light" pitchFamily="2" charset="77"/>
              </a:rPr>
              <a:t>ON-BOARD SOFTWARE ACTIVITIES</a:t>
            </a:r>
          </a:p>
        </p:txBody>
      </p:sp>
      <p:sp>
        <p:nvSpPr>
          <p:cNvPr id="35" name="Rectangle à coins arrondis 34"/>
          <p:cNvSpPr/>
          <p:nvPr/>
        </p:nvSpPr>
        <p:spPr>
          <a:xfrm>
            <a:off x="2133243" y="4111662"/>
            <a:ext cx="8136112" cy="649673"/>
          </a:xfrm>
          <a:prstGeom prst="round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fr-FR" sz="2000" b="1" dirty="0">
                <a:gradFill>
                  <a:gsLst>
                    <a:gs pos="0">
                      <a:srgbClr val="412EB3"/>
                    </a:gs>
                    <a:gs pos="33000">
                      <a:srgbClr val="00BDFF"/>
                    </a:gs>
                    <a:gs pos="100000">
                      <a:srgbClr val="B2F078"/>
                    </a:gs>
                    <a:gs pos="67000">
                      <a:srgbClr val="00B29C"/>
                    </a:gs>
                  </a:gsLst>
                  <a:lin ang="0" scaled="1"/>
                </a:gradFill>
                <a:latin typeface="CNES Sans" pitchFamily="2" charset="77"/>
              </a:rPr>
              <a:t>AMOUNT OF REAL-TIME FUNCTIONS: A SOURCE OF COMPLEXITY </a:t>
            </a:r>
          </a:p>
        </p:txBody>
      </p:sp>
      <p:sp>
        <p:nvSpPr>
          <p:cNvPr id="36" name="Rectangle à coins arrondis 20"/>
          <p:cNvSpPr/>
          <p:nvPr/>
        </p:nvSpPr>
        <p:spPr>
          <a:xfrm>
            <a:off x="1656924" y="4804076"/>
            <a:ext cx="1862808" cy="117434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solidFill>
                <a:latin typeface="CNES Sans Light" pitchFamily="2" charset="77"/>
              </a:rPr>
              <a:t>Several real-time cycles</a:t>
            </a:r>
          </a:p>
        </p:txBody>
      </p:sp>
      <p:sp>
        <p:nvSpPr>
          <p:cNvPr id="37" name="Rectangle à coins arrondis 21"/>
          <p:cNvSpPr/>
          <p:nvPr/>
        </p:nvSpPr>
        <p:spPr>
          <a:xfrm>
            <a:off x="3940310" y="4804076"/>
            <a:ext cx="1862808" cy="117434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solidFill>
                <a:latin typeface="CNES Sans Light" pitchFamily="2" charset="77"/>
              </a:rPr>
              <a:t>Asynchronous treatments</a:t>
            </a:r>
          </a:p>
        </p:txBody>
      </p:sp>
      <p:sp>
        <p:nvSpPr>
          <p:cNvPr id="38" name="Rectangle à coins arrondis 22"/>
          <p:cNvSpPr/>
          <p:nvPr/>
        </p:nvSpPr>
        <p:spPr>
          <a:xfrm>
            <a:off x="6223696" y="4804076"/>
            <a:ext cx="1862808" cy="117434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solidFill>
                <a:latin typeface="CNES Sans Light" pitchFamily="2" charset="77"/>
              </a:rPr>
              <a:t>Several priorities</a:t>
            </a:r>
          </a:p>
        </p:txBody>
      </p:sp>
      <p:sp>
        <p:nvSpPr>
          <p:cNvPr id="39" name="Rectangle à coins arrondis 23"/>
          <p:cNvSpPr/>
          <p:nvPr/>
        </p:nvSpPr>
        <p:spPr>
          <a:xfrm>
            <a:off x="8507083" y="4804076"/>
            <a:ext cx="1862808" cy="117434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solidFill>
                <a:latin typeface="CNES Sans Light" pitchFamily="2" charset="77"/>
              </a:rPr>
              <a:t>Hard-real-time constraints (</a:t>
            </a:r>
            <a:r>
              <a:rPr lang="en-US" sz="1800" dirty="0" err="1">
                <a:solidFill>
                  <a:schemeClr val="tx1"/>
                </a:solidFill>
                <a:latin typeface="CNES Sans Light" pitchFamily="2" charset="77"/>
              </a:rPr>
              <a:t>equipments</a:t>
            </a:r>
            <a:r>
              <a:rPr lang="en-US" sz="1800" dirty="0">
                <a:solidFill>
                  <a:schemeClr val="tx1"/>
                </a:solidFill>
                <a:latin typeface="CNES Sans Light" pitchFamily="2" charset="77"/>
              </a:rPr>
              <a:t>, fault detection)</a:t>
            </a:r>
          </a:p>
        </p:txBody>
      </p:sp>
    </p:spTree>
    <p:extLst>
      <p:ext uri="{BB962C8B-B14F-4D97-AF65-F5344CB8AC3E}">
        <p14:creationId xmlns:p14="http://schemas.microsoft.com/office/powerpoint/2010/main" val="2873443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500"/>
                                        <p:tgtEl>
                                          <p:spTgt spid="3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500"/>
                                        <p:tgtEl>
                                          <p:spTgt spid="3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fade">
                                      <p:cBhvr>
                                        <p:cTn id="32" dur="500"/>
                                        <p:tgtEl>
                                          <p:spTgt spid="3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fade">
                                      <p:cBhvr>
                                        <p:cTn id="37" dur="500"/>
                                        <p:tgtEl>
                                          <p:spTgt spid="3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9"/>
                                        </p:tgtEl>
                                        <p:attrNameLst>
                                          <p:attrName>style.visibility</p:attrName>
                                        </p:attrNameLst>
                                      </p:cBhvr>
                                      <p:to>
                                        <p:strVal val="visible"/>
                                      </p:to>
                                    </p:set>
                                    <p:animEffect transition="in" filter="fade">
                                      <p:cBhvr>
                                        <p:cTn id="4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animBg="1"/>
      <p:bldP spid="37" grpId="0" animBg="1"/>
      <p:bldP spid="38" grpId="0" animBg="1"/>
      <p:bldP spid="3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a:extLst>
              <a:ext uri="{FF2B5EF4-FFF2-40B4-BE49-F238E27FC236}">
                <a16:creationId xmlns:a16="http://schemas.microsoft.com/office/drawing/2014/main" id="{75EECAB2-2E4B-DA09-957F-40E95F7BDB6E}"/>
              </a:ext>
            </a:extLst>
          </p:cNvPr>
          <p:cNvSpPr>
            <a:spLocks noGrp="1"/>
          </p:cNvSpPr>
          <p:nvPr>
            <p:ph type="title"/>
          </p:nvPr>
        </p:nvSpPr>
        <p:spPr/>
        <p:txBody>
          <a:bodyPr/>
          <a:lstStyle/>
          <a:p>
            <a:r>
              <a:rPr lang="fr-FR" dirty="0"/>
              <a:t>Focus on software </a:t>
            </a:r>
            <a:r>
              <a:rPr lang="fr-FR" dirty="0" err="1"/>
              <a:t>embedded</a:t>
            </a:r>
            <a:r>
              <a:rPr lang="fr-FR" dirty="0"/>
              <a:t> </a:t>
            </a:r>
            <a:r>
              <a:rPr lang="fr-FR" dirty="0" err="1"/>
              <a:t>within</a:t>
            </a:r>
            <a:r>
              <a:rPr lang="fr-FR" dirty="0"/>
              <a:t> </a:t>
            </a:r>
            <a:r>
              <a:rPr lang="fr-FR" dirty="0" err="1"/>
              <a:t>equipment</a:t>
            </a:r>
            <a:endParaRPr lang="fr-FR" dirty="0"/>
          </a:p>
        </p:txBody>
      </p:sp>
      <p:sp>
        <p:nvSpPr>
          <p:cNvPr id="5" name="Espace réservé du numéro de diapositive 4">
            <a:extLst>
              <a:ext uri="{FF2B5EF4-FFF2-40B4-BE49-F238E27FC236}">
                <a16:creationId xmlns:a16="http://schemas.microsoft.com/office/drawing/2014/main" id="{20F0D25E-6B14-3F55-672D-3B09CD2175DA}"/>
              </a:ext>
            </a:extLst>
          </p:cNvPr>
          <p:cNvSpPr>
            <a:spLocks noGrp="1"/>
          </p:cNvSpPr>
          <p:nvPr>
            <p:ph type="sldNum" sz="quarter" idx="12"/>
          </p:nvPr>
        </p:nvSpPr>
        <p:spPr/>
        <p:txBody>
          <a:bodyPr/>
          <a:lstStyle/>
          <a:p>
            <a:fld id="{6E739F3C-2768-A14F-A11C-037BCBCB7D23}" type="slidenum">
              <a:rPr lang="fr-FR" smtClean="0"/>
              <a:pPr/>
              <a:t>17</a:t>
            </a:fld>
            <a:endParaRPr lang="fr-FR" dirty="0"/>
          </a:p>
        </p:txBody>
      </p:sp>
      <p:sp>
        <p:nvSpPr>
          <p:cNvPr id="4" name="Espace réservé du pied de page 3">
            <a:extLst>
              <a:ext uri="{FF2B5EF4-FFF2-40B4-BE49-F238E27FC236}">
                <a16:creationId xmlns:a16="http://schemas.microsoft.com/office/drawing/2014/main" id="{30A5423E-4438-356C-462B-36B1D27734A3}"/>
              </a:ext>
            </a:extLst>
          </p:cNvPr>
          <p:cNvSpPr>
            <a:spLocks noGrp="1"/>
          </p:cNvSpPr>
          <p:nvPr>
            <p:ph type="ftr" sz="quarter" idx="3"/>
          </p:nvPr>
        </p:nvSpPr>
        <p:spPr/>
        <p:txBody>
          <a:bodyPr/>
          <a:lstStyle/>
          <a:p>
            <a:pPr algn="r"/>
            <a:r>
              <a:rPr lang="en-US" dirty="0"/>
              <a:t>This document is the property of CNES. It cannot be used without their consent</a:t>
            </a:r>
            <a:endParaRPr lang="fr-FR" dirty="0"/>
          </a:p>
        </p:txBody>
      </p:sp>
      <p:sp>
        <p:nvSpPr>
          <p:cNvPr id="10" name="Espace réservé du texte 9">
            <a:extLst>
              <a:ext uri="{FF2B5EF4-FFF2-40B4-BE49-F238E27FC236}">
                <a16:creationId xmlns:a16="http://schemas.microsoft.com/office/drawing/2014/main" id="{AE1C4B3A-7F3D-CE8E-AA53-0B03A6E92F45}"/>
              </a:ext>
            </a:extLst>
          </p:cNvPr>
          <p:cNvSpPr>
            <a:spLocks noGrp="1"/>
          </p:cNvSpPr>
          <p:nvPr>
            <p:ph type="body" sz="quarter" idx="16"/>
          </p:nvPr>
        </p:nvSpPr>
        <p:spPr/>
        <p:txBody>
          <a:bodyPr/>
          <a:lstStyle/>
          <a:p>
            <a:r>
              <a:rPr lang="fr-FR" dirty="0"/>
              <a:t>01 - </a:t>
            </a:r>
            <a:r>
              <a:rPr lang="fr-FR" dirty="0" err="1"/>
              <a:t>Space-ificities</a:t>
            </a:r>
            <a:endParaRPr lang="fr-FR" dirty="0"/>
          </a:p>
        </p:txBody>
      </p:sp>
      <p:sp>
        <p:nvSpPr>
          <p:cNvPr id="7" name="Rectangle à coins arrondis 6"/>
          <p:cNvSpPr/>
          <p:nvPr/>
        </p:nvSpPr>
        <p:spPr>
          <a:xfrm>
            <a:off x="-68580" y="1367746"/>
            <a:ext cx="7246620" cy="478524"/>
          </a:xfrm>
          <a:prstGeom prst="round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CNES Poster" panose="00000500000000000000" pitchFamily="50" charset="0"/>
              </a:rPr>
              <a:t>(incomplete) LIST OF EQUIPMENT CONCERNED</a:t>
            </a:r>
            <a:endParaRPr lang="fr-FR" dirty="0">
              <a:latin typeface="CNES Poster" panose="00000500000000000000" pitchFamily="50" charset="0"/>
            </a:endParaRPr>
          </a:p>
        </p:txBody>
      </p:sp>
      <p:sp>
        <p:nvSpPr>
          <p:cNvPr id="9" name="Rectangle à coins arrondis 8"/>
          <p:cNvSpPr/>
          <p:nvPr/>
        </p:nvSpPr>
        <p:spPr>
          <a:xfrm>
            <a:off x="-97764" y="3255891"/>
            <a:ext cx="5684520" cy="478524"/>
          </a:xfrm>
          <a:prstGeom prst="round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CNES Poster" panose="00000500000000000000" pitchFamily="50" charset="0"/>
              </a:rPr>
              <a:t>THE SOFTWARE INSIDE</a:t>
            </a:r>
            <a:endParaRPr lang="fr-FR" dirty="0">
              <a:latin typeface="CNES Poster" panose="00000500000000000000" pitchFamily="50" charset="0"/>
            </a:endParaRPr>
          </a:p>
        </p:txBody>
      </p:sp>
      <p:sp>
        <p:nvSpPr>
          <p:cNvPr id="11" name="Rectangle à coins arrondis 10"/>
          <p:cNvSpPr/>
          <p:nvPr/>
        </p:nvSpPr>
        <p:spPr>
          <a:xfrm>
            <a:off x="6096001" y="3252051"/>
            <a:ext cx="6336246" cy="478524"/>
          </a:xfrm>
          <a:prstGeom prst="round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CNES Poster" panose="00000500000000000000" pitchFamily="50" charset="0"/>
              </a:rPr>
              <a:t>WHAT ABOUT CRITICALITY?</a:t>
            </a:r>
            <a:endParaRPr lang="fr-FR" dirty="0">
              <a:latin typeface="CNES Poster" panose="00000500000000000000" pitchFamily="50" charset="0"/>
            </a:endParaRPr>
          </a:p>
        </p:txBody>
      </p:sp>
      <p:grpSp>
        <p:nvGrpSpPr>
          <p:cNvPr id="31" name="Groupe 30"/>
          <p:cNvGrpSpPr/>
          <p:nvPr/>
        </p:nvGrpSpPr>
        <p:grpSpPr>
          <a:xfrm>
            <a:off x="320492" y="1949825"/>
            <a:ext cx="11373957" cy="1002048"/>
            <a:chOff x="320492" y="1949825"/>
            <a:chExt cx="11373957" cy="1002048"/>
          </a:xfrm>
        </p:grpSpPr>
        <p:grpSp>
          <p:nvGrpSpPr>
            <p:cNvPr id="20" name="Groupe 19"/>
            <p:cNvGrpSpPr/>
            <p:nvPr/>
          </p:nvGrpSpPr>
          <p:grpSpPr>
            <a:xfrm>
              <a:off x="10879804" y="2326198"/>
              <a:ext cx="814645" cy="215900"/>
              <a:chOff x="11069584" y="3558156"/>
              <a:chExt cx="890367" cy="215900"/>
            </a:xfrm>
          </p:grpSpPr>
          <p:sp>
            <p:nvSpPr>
              <p:cNvPr id="21" name="Ellipse 20"/>
              <p:cNvSpPr/>
              <p:nvPr/>
            </p:nvSpPr>
            <p:spPr>
              <a:xfrm>
                <a:off x="11069584" y="3558156"/>
                <a:ext cx="226625" cy="2159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FR"/>
              </a:p>
            </p:txBody>
          </p:sp>
          <p:sp>
            <p:nvSpPr>
              <p:cNvPr id="22" name="Ellipse 21"/>
              <p:cNvSpPr/>
              <p:nvPr/>
            </p:nvSpPr>
            <p:spPr>
              <a:xfrm>
                <a:off x="11401455" y="3558156"/>
                <a:ext cx="226625" cy="2159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FR"/>
              </a:p>
            </p:txBody>
          </p:sp>
          <p:sp>
            <p:nvSpPr>
              <p:cNvPr id="23" name="Ellipse 22"/>
              <p:cNvSpPr/>
              <p:nvPr/>
            </p:nvSpPr>
            <p:spPr>
              <a:xfrm>
                <a:off x="11733326" y="3558156"/>
                <a:ext cx="226625" cy="2159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FR"/>
              </a:p>
            </p:txBody>
          </p:sp>
        </p:grpSp>
        <p:grpSp>
          <p:nvGrpSpPr>
            <p:cNvPr id="30" name="Groupe 29"/>
            <p:cNvGrpSpPr/>
            <p:nvPr/>
          </p:nvGrpSpPr>
          <p:grpSpPr>
            <a:xfrm>
              <a:off x="320492" y="1949825"/>
              <a:ext cx="10318508" cy="1002048"/>
              <a:chOff x="320492" y="1949825"/>
              <a:chExt cx="10318508" cy="1002048"/>
            </a:xfrm>
          </p:grpSpPr>
          <p:grpSp>
            <p:nvGrpSpPr>
              <p:cNvPr id="12" name="Groupe 11"/>
              <p:cNvGrpSpPr/>
              <p:nvPr/>
            </p:nvGrpSpPr>
            <p:grpSpPr>
              <a:xfrm>
                <a:off x="1204804" y="2110576"/>
                <a:ext cx="9434196" cy="624750"/>
                <a:chOff x="281721" y="4865976"/>
                <a:chExt cx="8946079" cy="922626"/>
              </a:xfrm>
            </p:grpSpPr>
            <p:sp>
              <p:nvSpPr>
                <p:cNvPr id="13" name="Rectangle 12"/>
                <p:cNvSpPr/>
                <p:nvPr/>
              </p:nvSpPr>
              <p:spPr>
                <a:xfrm>
                  <a:off x="281721" y="4865977"/>
                  <a:ext cx="1395988" cy="914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err="1">
                      <a:solidFill>
                        <a:schemeClr val="bg1"/>
                      </a:solidFill>
                      <a:latin typeface="CNES Sans" panose="00000500000000000000" pitchFamily="50" charset="0"/>
                    </a:rPr>
                    <a:t>Reaction</a:t>
                  </a:r>
                  <a:r>
                    <a:rPr lang="fr-FR" dirty="0">
                      <a:solidFill>
                        <a:schemeClr val="bg1"/>
                      </a:solidFill>
                      <a:latin typeface="CNES Sans" panose="00000500000000000000" pitchFamily="50" charset="0"/>
                    </a:rPr>
                    <a:t> </a:t>
                  </a:r>
                  <a:r>
                    <a:rPr lang="fr-FR" dirty="0" err="1">
                      <a:solidFill>
                        <a:schemeClr val="bg1"/>
                      </a:solidFill>
                      <a:latin typeface="CNES Sans" panose="00000500000000000000" pitchFamily="50" charset="0"/>
                    </a:rPr>
                    <a:t>Wheels</a:t>
                  </a:r>
                  <a:r>
                    <a:rPr lang="fr-FR" dirty="0">
                      <a:solidFill>
                        <a:schemeClr val="bg1"/>
                      </a:solidFill>
                      <a:latin typeface="CNES Sans" panose="00000500000000000000" pitchFamily="50" charset="0"/>
                    </a:rPr>
                    <a:t> </a:t>
                  </a:r>
                </a:p>
              </p:txBody>
            </p:sp>
            <p:sp>
              <p:nvSpPr>
                <p:cNvPr id="14" name="Rectangle 13"/>
                <p:cNvSpPr/>
                <p:nvPr/>
              </p:nvSpPr>
              <p:spPr>
                <a:xfrm>
                  <a:off x="2769688" y="4865976"/>
                  <a:ext cx="1395987" cy="914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err="1">
                      <a:solidFill>
                        <a:schemeClr val="bg1"/>
                      </a:solidFill>
                      <a:latin typeface="CNES Sans" panose="00000500000000000000" pitchFamily="50" charset="0"/>
                    </a:rPr>
                    <a:t>Thrusters</a:t>
                  </a:r>
                  <a:endParaRPr lang="fr-FR" dirty="0">
                    <a:solidFill>
                      <a:schemeClr val="bg1"/>
                    </a:solidFill>
                    <a:latin typeface="CNES Sans" panose="00000500000000000000" pitchFamily="50" charset="0"/>
                  </a:endParaRPr>
                </a:p>
              </p:txBody>
            </p:sp>
            <p:sp>
              <p:nvSpPr>
                <p:cNvPr id="15" name="Rectangle 14"/>
                <p:cNvSpPr/>
                <p:nvPr/>
              </p:nvSpPr>
              <p:spPr>
                <a:xfrm>
                  <a:off x="5306180" y="4874202"/>
                  <a:ext cx="1395986" cy="914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bg1"/>
                      </a:solidFill>
                      <a:latin typeface="CNES Sans" panose="00000500000000000000" pitchFamily="50" charset="0"/>
                    </a:rPr>
                    <a:t>SADM</a:t>
                  </a:r>
                </a:p>
                <a:p>
                  <a:pPr algn="ctr"/>
                  <a:r>
                    <a:rPr lang="fr-FR" sz="1050" dirty="0">
                      <a:solidFill>
                        <a:schemeClr val="bg1"/>
                      </a:solidFill>
                      <a:latin typeface="CNES Sans" panose="00000500000000000000" pitchFamily="50" charset="0"/>
                    </a:rPr>
                    <a:t>(Solar </a:t>
                  </a:r>
                  <a:r>
                    <a:rPr lang="fr-FR" sz="1050" dirty="0" err="1">
                      <a:solidFill>
                        <a:schemeClr val="bg1"/>
                      </a:solidFill>
                      <a:latin typeface="CNES Sans" panose="00000500000000000000" pitchFamily="50" charset="0"/>
                    </a:rPr>
                    <a:t>Array</a:t>
                  </a:r>
                  <a:r>
                    <a:rPr lang="fr-FR" sz="1050" dirty="0">
                      <a:solidFill>
                        <a:schemeClr val="bg1"/>
                      </a:solidFill>
                      <a:latin typeface="CNES Sans" panose="00000500000000000000" pitchFamily="50" charset="0"/>
                    </a:rPr>
                    <a:t> Drive </a:t>
                  </a:r>
                  <a:r>
                    <a:rPr lang="fr-FR" sz="1050" dirty="0" err="1">
                      <a:solidFill>
                        <a:schemeClr val="bg1"/>
                      </a:solidFill>
                      <a:latin typeface="CNES Sans" panose="00000500000000000000" pitchFamily="50" charset="0"/>
                    </a:rPr>
                    <a:t>Mechanism</a:t>
                  </a:r>
                  <a:r>
                    <a:rPr lang="fr-FR" sz="1050" dirty="0">
                      <a:solidFill>
                        <a:schemeClr val="bg1"/>
                      </a:solidFill>
                      <a:latin typeface="CNES Sans" panose="00000500000000000000" pitchFamily="50" charset="0"/>
                    </a:rPr>
                    <a:t>)</a:t>
                  </a:r>
                </a:p>
              </p:txBody>
            </p:sp>
            <p:sp>
              <p:nvSpPr>
                <p:cNvPr id="16" name="Rectangle 15"/>
                <p:cNvSpPr/>
                <p:nvPr/>
              </p:nvSpPr>
              <p:spPr>
                <a:xfrm>
                  <a:off x="7831815" y="4865976"/>
                  <a:ext cx="1395985" cy="914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bg1"/>
                      </a:solidFill>
                      <a:latin typeface="CNES Sans" panose="00000500000000000000" pitchFamily="50" charset="0"/>
                    </a:rPr>
                    <a:t>Cameras</a:t>
                  </a:r>
                </a:p>
              </p:txBody>
            </p:sp>
          </p:grpSp>
          <p:pic>
            <p:nvPicPr>
              <p:cNvPr id="24" name="Image 23"/>
              <p:cNvPicPr>
                <a:picLocks noChangeAspect="1"/>
              </p:cNvPicPr>
              <p:nvPr/>
            </p:nvPicPr>
            <p:blipFill>
              <a:blip r:embed="rId3"/>
              <a:stretch>
                <a:fillRect/>
              </a:stretch>
            </p:blipFill>
            <p:spPr>
              <a:xfrm>
                <a:off x="320492" y="1950143"/>
                <a:ext cx="1042459" cy="96832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6" name="Image 25"/>
              <p:cNvPicPr>
                <a:picLocks noChangeAspect="1"/>
              </p:cNvPicPr>
              <p:nvPr/>
            </p:nvPicPr>
            <p:blipFill>
              <a:blip r:embed="rId4"/>
              <a:stretch>
                <a:fillRect/>
              </a:stretch>
            </p:blipFill>
            <p:spPr>
              <a:xfrm>
                <a:off x="8402785" y="1949825"/>
                <a:ext cx="958968" cy="100204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7" name="Image 26"/>
              <p:cNvPicPr>
                <a:picLocks noChangeAspect="1"/>
              </p:cNvPicPr>
              <p:nvPr/>
            </p:nvPicPr>
            <p:blipFill rotWithShape="1">
              <a:blip r:embed="rId5">
                <a:extLst>
                  <a:ext uri="{28A0092B-C50C-407E-A947-70E740481C1C}">
                    <a14:useLocalDpi xmlns:a14="http://schemas.microsoft.com/office/drawing/2010/main" val="0"/>
                  </a:ext>
                </a:extLst>
              </a:blip>
              <a:srcRect l="12667" r="20667"/>
              <a:stretch/>
            </p:blipFill>
            <p:spPr>
              <a:xfrm>
                <a:off x="5620354" y="1949826"/>
                <a:ext cx="1002047" cy="100204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9" name="Image 28"/>
              <p:cNvPicPr>
                <a:picLocks noChangeAspect="1"/>
              </p:cNvPicPr>
              <p:nvPr/>
            </p:nvPicPr>
            <p:blipFill>
              <a:blip r:embed="rId6"/>
              <a:stretch>
                <a:fillRect/>
              </a:stretch>
            </p:blipFill>
            <p:spPr>
              <a:xfrm>
                <a:off x="2871795" y="1949825"/>
                <a:ext cx="1072367" cy="96864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grpSp>
      <p:sp>
        <p:nvSpPr>
          <p:cNvPr id="33" name="Rectangle 32"/>
          <p:cNvSpPr/>
          <p:nvPr/>
        </p:nvSpPr>
        <p:spPr>
          <a:xfrm>
            <a:off x="868043" y="3904308"/>
            <a:ext cx="1472155" cy="71248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err="1">
                <a:solidFill>
                  <a:schemeClr val="bg1"/>
                </a:solidFill>
                <a:latin typeface="CNES Sans" panose="00000500000000000000" pitchFamily="50" charset="0"/>
              </a:rPr>
              <a:t>Very</a:t>
            </a:r>
            <a:r>
              <a:rPr lang="fr-FR" dirty="0">
                <a:solidFill>
                  <a:schemeClr val="bg1"/>
                </a:solidFill>
                <a:latin typeface="CNES Sans" panose="00000500000000000000" pitchFamily="50" charset="0"/>
              </a:rPr>
              <a:t> </a:t>
            </a:r>
            <a:r>
              <a:rPr lang="fr-FR" dirty="0" err="1">
                <a:solidFill>
                  <a:schemeClr val="bg1"/>
                </a:solidFill>
                <a:latin typeface="CNES Sans" panose="00000500000000000000" pitchFamily="50" charset="0"/>
              </a:rPr>
              <a:t>small</a:t>
            </a:r>
            <a:endParaRPr lang="fr-FR" dirty="0">
              <a:solidFill>
                <a:schemeClr val="bg1"/>
              </a:solidFill>
              <a:latin typeface="CNES Sans" panose="00000500000000000000" pitchFamily="50" charset="0"/>
            </a:endParaRPr>
          </a:p>
          <a:p>
            <a:pPr algn="ctr"/>
            <a:r>
              <a:rPr lang="fr-FR" sz="1200" dirty="0">
                <a:solidFill>
                  <a:schemeClr val="bg1"/>
                </a:solidFill>
                <a:latin typeface="CNES Sans" panose="00000500000000000000" pitchFamily="50" charset="0"/>
              </a:rPr>
              <a:t>(~5000 </a:t>
            </a:r>
            <a:r>
              <a:rPr lang="fr-FR" sz="1200" dirty="0" err="1">
                <a:solidFill>
                  <a:schemeClr val="bg1"/>
                </a:solidFill>
                <a:latin typeface="CNES Sans" panose="00000500000000000000" pitchFamily="50" charset="0"/>
              </a:rPr>
              <a:t>lines</a:t>
            </a:r>
            <a:r>
              <a:rPr lang="fr-FR" sz="1200" dirty="0">
                <a:solidFill>
                  <a:schemeClr val="bg1"/>
                </a:solidFill>
                <a:latin typeface="CNES Sans" panose="00000500000000000000" pitchFamily="50" charset="0"/>
              </a:rPr>
              <a:t> of code maximum)</a:t>
            </a:r>
          </a:p>
        </p:txBody>
      </p:sp>
      <p:grpSp>
        <p:nvGrpSpPr>
          <p:cNvPr id="48" name="Groupe 47"/>
          <p:cNvGrpSpPr/>
          <p:nvPr/>
        </p:nvGrpSpPr>
        <p:grpSpPr>
          <a:xfrm>
            <a:off x="42247" y="4849727"/>
            <a:ext cx="2297952" cy="863671"/>
            <a:chOff x="42247" y="4849727"/>
            <a:chExt cx="2297952" cy="863671"/>
          </a:xfrm>
        </p:grpSpPr>
        <p:pic>
          <p:nvPicPr>
            <p:cNvPr id="38" name="Image 37"/>
            <p:cNvPicPr>
              <a:picLocks noChangeAspect="1"/>
            </p:cNvPicPr>
            <p:nvPr/>
          </p:nvPicPr>
          <p:blipFill>
            <a:blip r:embed="rId7"/>
            <a:stretch>
              <a:fillRect/>
            </a:stretch>
          </p:blipFill>
          <p:spPr>
            <a:xfrm>
              <a:off x="42247" y="4854513"/>
              <a:ext cx="948353" cy="858885"/>
            </a:xfrm>
            <a:prstGeom prst="rect">
              <a:avLst/>
            </a:prstGeom>
          </p:spPr>
        </p:pic>
        <p:sp>
          <p:nvSpPr>
            <p:cNvPr id="34" name="Rectangle 33"/>
            <p:cNvSpPr/>
            <p:nvPr/>
          </p:nvSpPr>
          <p:spPr>
            <a:xfrm>
              <a:off x="868044" y="4849727"/>
              <a:ext cx="1472155" cy="86367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err="1">
                  <a:solidFill>
                    <a:schemeClr val="bg1"/>
                  </a:solidFill>
                  <a:latin typeface="CNES Sans" panose="00000500000000000000" pitchFamily="50" charset="0"/>
                </a:rPr>
                <a:t>Mostly</a:t>
              </a:r>
              <a:r>
                <a:rPr lang="fr-FR" dirty="0">
                  <a:solidFill>
                    <a:schemeClr val="bg1"/>
                  </a:solidFill>
                  <a:latin typeface="CNES Sans" panose="00000500000000000000" pitchFamily="50" charset="0"/>
                </a:rPr>
                <a:t> </a:t>
              </a:r>
              <a:r>
                <a:rPr lang="fr-FR" sz="1600" dirty="0" err="1">
                  <a:solidFill>
                    <a:schemeClr val="bg1"/>
                  </a:solidFill>
                  <a:latin typeface="CNES Sans" panose="00000500000000000000" pitchFamily="50" charset="0"/>
                </a:rPr>
                <a:t>runs</a:t>
              </a:r>
              <a:r>
                <a:rPr lang="fr-FR" sz="1600" dirty="0">
                  <a:solidFill>
                    <a:schemeClr val="bg1"/>
                  </a:solidFill>
                  <a:latin typeface="CNES Sans" panose="00000500000000000000" pitchFamily="50" charset="0"/>
                </a:rPr>
                <a:t> on </a:t>
              </a:r>
              <a:r>
                <a:rPr lang="fr-FR" dirty="0">
                  <a:solidFill>
                    <a:schemeClr val="bg1"/>
                  </a:solidFill>
                  <a:latin typeface="CNES Sans" panose="00000500000000000000" pitchFamily="50" charset="0"/>
                </a:rPr>
                <a:t>µ</a:t>
              </a:r>
              <a:r>
                <a:rPr lang="fr-FR" dirty="0" err="1">
                  <a:solidFill>
                    <a:schemeClr val="bg1"/>
                  </a:solidFill>
                  <a:latin typeface="CNES Sans" panose="00000500000000000000" pitchFamily="50" charset="0"/>
                </a:rPr>
                <a:t>controllers</a:t>
              </a:r>
              <a:endParaRPr lang="fr-FR" dirty="0">
                <a:solidFill>
                  <a:schemeClr val="bg1"/>
                </a:solidFill>
                <a:latin typeface="CNES Sans" panose="00000500000000000000" pitchFamily="50" charset="0"/>
              </a:endParaRPr>
            </a:p>
          </p:txBody>
        </p:sp>
      </p:grpSp>
      <p:grpSp>
        <p:nvGrpSpPr>
          <p:cNvPr id="47" name="Groupe 46"/>
          <p:cNvGrpSpPr/>
          <p:nvPr/>
        </p:nvGrpSpPr>
        <p:grpSpPr>
          <a:xfrm>
            <a:off x="2676960" y="3904308"/>
            <a:ext cx="3007560" cy="1809090"/>
            <a:chOff x="2676960" y="3904308"/>
            <a:chExt cx="3007560" cy="1809090"/>
          </a:xfrm>
        </p:grpSpPr>
        <p:sp>
          <p:nvSpPr>
            <p:cNvPr id="39" name="Rectangle 38"/>
            <p:cNvSpPr/>
            <p:nvPr/>
          </p:nvSpPr>
          <p:spPr>
            <a:xfrm>
              <a:off x="2871795" y="4565213"/>
              <a:ext cx="2812725" cy="11481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fr-FR" sz="1400" dirty="0">
                  <a:solidFill>
                    <a:schemeClr val="bg1"/>
                  </a:solidFill>
                  <a:latin typeface="CNES Sans" panose="00000500000000000000" pitchFamily="50" charset="0"/>
                </a:rPr>
                <a:t>Equipment </a:t>
              </a:r>
              <a:r>
                <a:rPr lang="fr-FR" sz="1400" dirty="0" err="1">
                  <a:solidFill>
                    <a:schemeClr val="bg1"/>
                  </a:solidFill>
                  <a:latin typeface="CNES Sans" panose="00000500000000000000" pitchFamily="50" charset="0"/>
                </a:rPr>
                <a:t>turn</a:t>
              </a:r>
              <a:r>
                <a:rPr lang="fr-FR" sz="1400" dirty="0">
                  <a:solidFill>
                    <a:schemeClr val="bg1"/>
                  </a:solidFill>
                  <a:latin typeface="CNES Sans" panose="00000500000000000000" pitchFamily="50" charset="0"/>
                </a:rPr>
                <a:t> ON/ OFF</a:t>
              </a:r>
            </a:p>
            <a:p>
              <a:pPr marL="285750" indent="-285750">
                <a:buFont typeface="Arial" panose="020B0604020202020204" pitchFamily="34" charset="0"/>
                <a:buChar char="•"/>
              </a:pPr>
              <a:r>
                <a:rPr lang="fr-FR" sz="1400" dirty="0" err="1">
                  <a:solidFill>
                    <a:schemeClr val="bg1"/>
                  </a:solidFill>
                  <a:latin typeface="CNES Sans" panose="00000500000000000000" pitchFamily="50" charset="0"/>
                </a:rPr>
                <a:t>Execute</a:t>
              </a:r>
              <a:r>
                <a:rPr lang="fr-FR" sz="1400" dirty="0">
                  <a:solidFill>
                    <a:schemeClr val="bg1"/>
                  </a:solidFill>
                  <a:latin typeface="CNES Sans" panose="00000500000000000000" pitchFamily="50" charset="0"/>
                </a:rPr>
                <a:t> output </a:t>
              </a:r>
              <a:r>
                <a:rPr lang="fr-FR" sz="1400" dirty="0" err="1">
                  <a:solidFill>
                    <a:schemeClr val="bg1"/>
                  </a:solidFill>
                  <a:latin typeface="CNES Sans" panose="00000500000000000000" pitchFamily="50" charset="0"/>
                </a:rPr>
                <a:t>orders</a:t>
              </a:r>
              <a:r>
                <a:rPr lang="fr-FR" sz="1400" dirty="0">
                  <a:solidFill>
                    <a:schemeClr val="bg1"/>
                  </a:solidFill>
                  <a:latin typeface="CNES Sans" panose="00000500000000000000" pitchFamily="50" charset="0"/>
                </a:rPr>
                <a:t> (ex: </a:t>
              </a:r>
              <a:r>
                <a:rPr lang="fr-FR" sz="1400" dirty="0" err="1">
                  <a:solidFill>
                    <a:schemeClr val="bg1"/>
                  </a:solidFill>
                  <a:latin typeface="CNES Sans" panose="00000500000000000000" pitchFamily="50" charset="0"/>
                </a:rPr>
                <a:t>turn</a:t>
              </a:r>
              <a:r>
                <a:rPr lang="fr-FR" sz="1400" dirty="0">
                  <a:solidFill>
                    <a:schemeClr val="bg1"/>
                  </a:solidFill>
                  <a:latin typeface="CNES Sans" panose="00000500000000000000" pitchFamily="50" charset="0"/>
                </a:rPr>
                <a:t> </a:t>
              </a:r>
              <a:r>
                <a:rPr lang="fr-FR" sz="1400" dirty="0" err="1">
                  <a:solidFill>
                    <a:schemeClr val="bg1"/>
                  </a:solidFill>
                  <a:latin typeface="CNES Sans" panose="00000500000000000000" pitchFamily="50" charset="0"/>
                </a:rPr>
                <a:t>solar</a:t>
              </a:r>
              <a:r>
                <a:rPr lang="fr-FR" sz="1400" dirty="0">
                  <a:solidFill>
                    <a:schemeClr val="bg1"/>
                  </a:solidFill>
                  <a:latin typeface="CNES Sans" panose="00000500000000000000" pitchFamily="50" charset="0"/>
                </a:rPr>
                <a:t> </a:t>
              </a:r>
              <a:r>
                <a:rPr lang="fr-FR" sz="1400" dirty="0" err="1">
                  <a:solidFill>
                    <a:schemeClr val="bg1"/>
                  </a:solidFill>
                  <a:latin typeface="CNES Sans" panose="00000500000000000000" pitchFamily="50" charset="0"/>
                </a:rPr>
                <a:t>array</a:t>
              </a:r>
              <a:r>
                <a:rPr lang="fr-FR" sz="1400" dirty="0">
                  <a:solidFill>
                    <a:schemeClr val="bg1"/>
                  </a:solidFill>
                  <a:latin typeface="CNES Sans" panose="00000500000000000000" pitchFamily="50" charset="0"/>
                </a:rPr>
                <a:t>)</a:t>
              </a:r>
            </a:p>
            <a:p>
              <a:pPr marL="285750" indent="-285750">
                <a:buFont typeface="Arial" panose="020B0604020202020204" pitchFamily="34" charset="0"/>
                <a:buChar char="•"/>
              </a:pPr>
              <a:r>
                <a:rPr lang="fr-FR" sz="1400" dirty="0" err="1">
                  <a:solidFill>
                    <a:schemeClr val="bg1"/>
                  </a:solidFill>
                  <a:latin typeface="CNES Sans" panose="00000500000000000000" pitchFamily="50" charset="0"/>
                </a:rPr>
                <a:t>Send</a:t>
              </a:r>
              <a:r>
                <a:rPr lang="fr-FR" sz="1400" dirty="0">
                  <a:solidFill>
                    <a:schemeClr val="bg1"/>
                  </a:solidFill>
                  <a:latin typeface="CNES Sans" panose="00000500000000000000" pitchFamily="50" charset="0"/>
                </a:rPr>
                <a:t> data (ex: camera image)</a:t>
              </a:r>
            </a:p>
          </p:txBody>
        </p:sp>
        <p:sp>
          <p:nvSpPr>
            <p:cNvPr id="35" name="Rectangle 34"/>
            <p:cNvSpPr/>
            <p:nvPr/>
          </p:nvSpPr>
          <p:spPr>
            <a:xfrm>
              <a:off x="2676960" y="3904308"/>
              <a:ext cx="2909796" cy="71248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bg1"/>
                  </a:solidFill>
                  <a:latin typeface="CNES Sans" panose="00000500000000000000" pitchFamily="50" charset="0"/>
                </a:rPr>
                <a:t>Main </a:t>
              </a:r>
              <a:r>
                <a:rPr lang="fr-FR" dirty="0" err="1">
                  <a:solidFill>
                    <a:schemeClr val="bg1"/>
                  </a:solidFill>
                  <a:latin typeface="CNES Sans" panose="00000500000000000000" pitchFamily="50" charset="0"/>
                </a:rPr>
                <a:t>functionnalities</a:t>
              </a:r>
              <a:r>
                <a:rPr lang="fr-FR" dirty="0">
                  <a:solidFill>
                    <a:schemeClr val="bg1"/>
                  </a:solidFill>
                  <a:latin typeface="CNES Sans" panose="00000500000000000000" pitchFamily="50" charset="0"/>
                </a:rPr>
                <a:t> </a:t>
              </a:r>
            </a:p>
          </p:txBody>
        </p:sp>
      </p:grpSp>
      <p:grpSp>
        <p:nvGrpSpPr>
          <p:cNvPr id="45" name="Groupe 44"/>
          <p:cNvGrpSpPr/>
          <p:nvPr/>
        </p:nvGrpSpPr>
        <p:grpSpPr>
          <a:xfrm>
            <a:off x="6549128" y="3854717"/>
            <a:ext cx="2213872" cy="2247938"/>
            <a:chOff x="6549128" y="3854717"/>
            <a:chExt cx="2213872" cy="2247938"/>
          </a:xfrm>
        </p:grpSpPr>
        <p:sp>
          <p:nvSpPr>
            <p:cNvPr id="40" name="Rectangle 39"/>
            <p:cNvSpPr/>
            <p:nvPr/>
          </p:nvSpPr>
          <p:spPr>
            <a:xfrm>
              <a:off x="6549128" y="3854717"/>
              <a:ext cx="2046232" cy="71248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err="1">
                  <a:solidFill>
                    <a:schemeClr val="bg1"/>
                  </a:solidFill>
                  <a:latin typeface="CNES Sans" panose="00000500000000000000" pitchFamily="50" charset="0"/>
                </a:rPr>
                <a:t>Depends</a:t>
              </a:r>
              <a:r>
                <a:rPr lang="fr-FR" dirty="0">
                  <a:solidFill>
                    <a:schemeClr val="bg1"/>
                  </a:solidFill>
                  <a:latin typeface="CNES Sans" panose="00000500000000000000" pitchFamily="50" charset="0"/>
                </a:rPr>
                <a:t> on </a:t>
              </a:r>
              <a:r>
                <a:rPr lang="fr-FR" dirty="0" err="1">
                  <a:solidFill>
                    <a:schemeClr val="bg1"/>
                  </a:solidFill>
                  <a:latin typeface="CNES Sans" panose="00000500000000000000" pitchFamily="50" charset="0"/>
                </a:rPr>
                <a:t>equipment’s</a:t>
              </a:r>
              <a:r>
                <a:rPr lang="fr-FR" dirty="0">
                  <a:solidFill>
                    <a:schemeClr val="bg1"/>
                  </a:solidFill>
                  <a:latin typeface="CNES Sans" panose="00000500000000000000" pitchFamily="50" charset="0"/>
                </a:rPr>
                <a:t> usage</a:t>
              </a:r>
              <a:endParaRPr lang="fr-FR" sz="1200" dirty="0">
                <a:solidFill>
                  <a:schemeClr val="bg1"/>
                </a:solidFill>
                <a:latin typeface="CNES Sans" panose="00000500000000000000" pitchFamily="50" charset="0"/>
              </a:endParaRPr>
            </a:p>
          </p:txBody>
        </p:sp>
        <p:sp>
          <p:nvSpPr>
            <p:cNvPr id="41" name="Rectangle 40"/>
            <p:cNvSpPr/>
            <p:nvPr/>
          </p:nvSpPr>
          <p:spPr>
            <a:xfrm>
              <a:off x="6773084" y="5390173"/>
              <a:ext cx="1989916" cy="7124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err="1">
                  <a:solidFill>
                    <a:schemeClr val="bg1"/>
                  </a:solidFill>
                  <a:latin typeface="CNES Sans" panose="00000500000000000000" pitchFamily="50" charset="0"/>
                </a:rPr>
                <a:t>Payload</a:t>
              </a:r>
              <a:r>
                <a:rPr lang="fr-FR" sz="1600" dirty="0">
                  <a:solidFill>
                    <a:schemeClr val="bg1"/>
                  </a:solidFill>
                  <a:latin typeface="CNES Sans" panose="00000500000000000000" pitchFamily="50" charset="0"/>
                </a:rPr>
                <a:t> instrument or software </a:t>
              </a:r>
              <a:r>
                <a:rPr lang="fr-FR" sz="1600" dirty="0" err="1">
                  <a:solidFill>
                    <a:schemeClr val="bg1"/>
                  </a:solidFill>
                  <a:latin typeface="CNES Sans" panose="00000500000000000000" pitchFamily="50" charset="0"/>
                </a:rPr>
                <a:t>reloadable</a:t>
              </a:r>
              <a:r>
                <a:rPr lang="fr-FR" sz="1600" dirty="0">
                  <a:solidFill>
                    <a:schemeClr val="bg1"/>
                  </a:solidFill>
                  <a:latin typeface="CNES Sans" panose="00000500000000000000" pitchFamily="50" charset="0"/>
                </a:rPr>
                <a:t>:</a:t>
              </a:r>
            </a:p>
            <a:p>
              <a:pPr algn="ctr"/>
              <a:r>
                <a:rPr lang="fr-FR" sz="1200" dirty="0" err="1">
                  <a:solidFill>
                    <a:schemeClr val="bg1"/>
                  </a:solidFill>
                  <a:latin typeface="CNES Sans" panose="00000500000000000000" pitchFamily="50" charset="0"/>
                </a:rPr>
                <a:t>Less</a:t>
              </a:r>
              <a:r>
                <a:rPr lang="fr-FR" sz="1200" dirty="0">
                  <a:solidFill>
                    <a:schemeClr val="bg1"/>
                  </a:solidFill>
                  <a:latin typeface="CNES Sans" panose="00000500000000000000" pitchFamily="50" charset="0"/>
                </a:rPr>
                <a:t> </a:t>
              </a:r>
              <a:r>
                <a:rPr lang="fr-FR" sz="1200" dirty="0" err="1">
                  <a:solidFill>
                    <a:schemeClr val="bg1"/>
                  </a:solidFill>
                  <a:latin typeface="CNES Sans" panose="00000500000000000000" pitchFamily="50" charset="0"/>
                </a:rPr>
                <a:t>critical</a:t>
              </a:r>
              <a:endParaRPr lang="fr-FR" sz="1200" dirty="0">
                <a:solidFill>
                  <a:schemeClr val="bg1"/>
                </a:solidFill>
                <a:latin typeface="CNES Sans" panose="00000500000000000000" pitchFamily="50" charset="0"/>
              </a:endParaRPr>
            </a:p>
          </p:txBody>
        </p:sp>
        <p:sp>
          <p:nvSpPr>
            <p:cNvPr id="42" name="Rectangle 41"/>
            <p:cNvSpPr/>
            <p:nvPr/>
          </p:nvSpPr>
          <p:spPr>
            <a:xfrm>
              <a:off x="6773084" y="4573880"/>
              <a:ext cx="1989916" cy="7124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bg1"/>
                  </a:solidFill>
                  <a:latin typeface="CNES Sans" panose="00000500000000000000" pitchFamily="50" charset="0"/>
                </a:rPr>
                <a:t>Platform </a:t>
              </a:r>
              <a:r>
                <a:rPr lang="fr-FR" sz="1600" dirty="0" err="1">
                  <a:solidFill>
                    <a:schemeClr val="bg1"/>
                  </a:solidFill>
                  <a:latin typeface="CNES Sans" panose="00000500000000000000" pitchFamily="50" charset="0"/>
                </a:rPr>
                <a:t>equipement</a:t>
              </a:r>
              <a:r>
                <a:rPr lang="fr-FR" sz="1600" dirty="0">
                  <a:solidFill>
                    <a:schemeClr val="bg1"/>
                  </a:solidFill>
                  <a:latin typeface="CNES Sans" panose="00000500000000000000" pitchFamily="50" charset="0"/>
                </a:rPr>
                <a:t>:</a:t>
              </a:r>
            </a:p>
            <a:p>
              <a:pPr algn="ctr"/>
              <a:r>
                <a:rPr lang="fr-FR" sz="1200" dirty="0">
                  <a:solidFill>
                    <a:schemeClr val="bg1"/>
                  </a:solidFill>
                  <a:latin typeface="CNES Sans" panose="00000500000000000000" pitchFamily="50" charset="0"/>
                </a:rPr>
                <a:t>Critical</a:t>
              </a:r>
            </a:p>
          </p:txBody>
        </p:sp>
      </p:grpSp>
      <p:grpSp>
        <p:nvGrpSpPr>
          <p:cNvPr id="46" name="Groupe 45"/>
          <p:cNvGrpSpPr/>
          <p:nvPr/>
        </p:nvGrpSpPr>
        <p:grpSpPr>
          <a:xfrm>
            <a:off x="9014460" y="3854717"/>
            <a:ext cx="2887980" cy="2242368"/>
            <a:chOff x="9014460" y="3854717"/>
            <a:chExt cx="2887980" cy="2242368"/>
          </a:xfrm>
        </p:grpSpPr>
        <p:sp>
          <p:nvSpPr>
            <p:cNvPr id="43" name="Rectangle 42"/>
            <p:cNvSpPr/>
            <p:nvPr/>
          </p:nvSpPr>
          <p:spPr>
            <a:xfrm>
              <a:off x="9014460" y="3854717"/>
              <a:ext cx="2376342" cy="71248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bg1"/>
                  </a:solidFill>
                  <a:latin typeface="CNES Sans" panose="00000500000000000000" pitchFamily="50" charset="0"/>
                </a:rPr>
                <a:t>Software </a:t>
              </a:r>
              <a:r>
                <a:rPr lang="fr-FR" dirty="0" err="1">
                  <a:solidFill>
                    <a:schemeClr val="bg1"/>
                  </a:solidFill>
                  <a:latin typeface="CNES Sans" panose="00000500000000000000" pitchFamily="50" charset="0"/>
                </a:rPr>
                <a:t>Development</a:t>
              </a:r>
              <a:r>
                <a:rPr lang="fr-FR" dirty="0">
                  <a:solidFill>
                    <a:schemeClr val="bg1"/>
                  </a:solidFill>
                  <a:latin typeface="CNES Sans" panose="00000500000000000000" pitchFamily="50" charset="0"/>
                </a:rPr>
                <a:t> &amp; </a:t>
              </a:r>
              <a:r>
                <a:rPr lang="fr-FR" dirty="0" err="1">
                  <a:solidFill>
                    <a:schemeClr val="bg1"/>
                  </a:solidFill>
                  <a:latin typeface="CNES Sans" panose="00000500000000000000" pitchFamily="50" charset="0"/>
                </a:rPr>
                <a:t>Quality</a:t>
              </a:r>
              <a:endParaRPr lang="fr-FR" sz="1200" dirty="0">
                <a:solidFill>
                  <a:schemeClr val="bg1"/>
                </a:solidFill>
                <a:latin typeface="CNES Sans" panose="00000500000000000000" pitchFamily="50" charset="0"/>
              </a:endParaRPr>
            </a:p>
          </p:txBody>
        </p:sp>
        <p:sp>
          <p:nvSpPr>
            <p:cNvPr id="44" name="Rectangle 43"/>
            <p:cNvSpPr/>
            <p:nvPr/>
          </p:nvSpPr>
          <p:spPr>
            <a:xfrm>
              <a:off x="9166847" y="4579886"/>
              <a:ext cx="2735593" cy="15171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fr-FR" sz="1400" dirty="0" err="1">
                  <a:solidFill>
                    <a:schemeClr val="bg1"/>
                  </a:solidFill>
                  <a:latin typeface="CNES Sans" panose="00000500000000000000" pitchFamily="50" charset="0"/>
                </a:rPr>
                <a:t>Often</a:t>
              </a:r>
              <a:r>
                <a:rPr lang="fr-FR" sz="1400" dirty="0">
                  <a:solidFill>
                    <a:schemeClr val="bg1"/>
                  </a:solidFill>
                  <a:latin typeface="CNES Sans" panose="00000500000000000000" pitchFamily="50" charset="0"/>
                </a:rPr>
                <a:t> </a:t>
              </a:r>
              <a:r>
                <a:rPr lang="fr-FR" sz="1400" dirty="0" err="1">
                  <a:solidFill>
                    <a:schemeClr val="bg1"/>
                  </a:solidFill>
                  <a:latin typeface="CNES Sans" panose="00000500000000000000" pitchFamily="50" charset="0"/>
                </a:rPr>
                <a:t>developed</a:t>
              </a:r>
              <a:r>
                <a:rPr lang="fr-FR" sz="1400" dirty="0">
                  <a:solidFill>
                    <a:schemeClr val="bg1"/>
                  </a:solidFill>
                  <a:latin typeface="CNES Sans" panose="00000500000000000000" pitchFamily="50" charset="0"/>
                </a:rPr>
                <a:t> by </a:t>
              </a:r>
              <a:r>
                <a:rPr lang="fr-FR" sz="1400" dirty="0" err="1">
                  <a:solidFill>
                    <a:schemeClr val="bg1"/>
                  </a:solidFill>
                  <a:latin typeface="CNES Sans" panose="00000500000000000000" pitchFamily="50" charset="0"/>
                </a:rPr>
                <a:t>equipemnt</a:t>
              </a:r>
              <a:r>
                <a:rPr lang="fr-FR" sz="1400" dirty="0">
                  <a:solidFill>
                    <a:schemeClr val="bg1"/>
                  </a:solidFill>
                  <a:latin typeface="CNES Sans" panose="00000500000000000000" pitchFamily="50" charset="0"/>
                </a:rPr>
                <a:t> </a:t>
              </a:r>
              <a:r>
                <a:rPr lang="fr-FR" sz="1400" dirty="0" err="1">
                  <a:solidFill>
                    <a:schemeClr val="bg1"/>
                  </a:solidFill>
                  <a:latin typeface="CNES Sans" panose="00000500000000000000" pitchFamily="50" charset="0"/>
                </a:rPr>
                <a:t>architects</a:t>
              </a:r>
              <a:endParaRPr lang="fr-FR" sz="1400" dirty="0">
                <a:solidFill>
                  <a:schemeClr val="bg1"/>
                </a:solidFill>
                <a:latin typeface="CNES Sans" panose="00000500000000000000" pitchFamily="50" charset="0"/>
              </a:endParaRPr>
            </a:p>
            <a:p>
              <a:pPr marL="285750" indent="-285750">
                <a:buFont typeface="Arial" panose="020B0604020202020204" pitchFamily="34" charset="0"/>
                <a:buChar char="•"/>
              </a:pPr>
              <a:r>
                <a:rPr lang="fr-FR" sz="1400" dirty="0">
                  <a:solidFill>
                    <a:schemeClr val="bg1"/>
                  </a:solidFill>
                  <a:latin typeface="CNES Sans" panose="00000500000000000000" pitchFamily="50" charset="0"/>
                </a:rPr>
                <a:t>… </a:t>
              </a:r>
              <a:r>
                <a:rPr lang="fr-FR" sz="1400" dirty="0" err="1">
                  <a:solidFill>
                    <a:schemeClr val="bg1"/>
                  </a:solidFill>
                  <a:latin typeface="CNES Sans" panose="00000500000000000000" pitchFamily="50" charset="0"/>
                </a:rPr>
                <a:t>who</a:t>
              </a:r>
              <a:r>
                <a:rPr lang="fr-FR" sz="1400" dirty="0">
                  <a:solidFill>
                    <a:schemeClr val="bg1"/>
                  </a:solidFill>
                  <a:latin typeface="CNES Sans" panose="00000500000000000000" pitchFamily="50" charset="0"/>
                </a:rPr>
                <a:t> are not software experts</a:t>
              </a:r>
            </a:p>
            <a:p>
              <a:pPr marL="285750" indent="-285750">
                <a:buFont typeface="Arial" panose="020B0604020202020204" pitchFamily="34" charset="0"/>
                <a:buChar char="•"/>
              </a:pPr>
              <a:r>
                <a:rPr lang="fr-FR" sz="1400" dirty="0">
                  <a:solidFill>
                    <a:schemeClr val="bg1"/>
                  </a:solidFill>
                  <a:latin typeface="CNES Sans" panose="00000500000000000000" pitchFamily="50" charset="0"/>
                </a:rPr>
                <a:t>The </a:t>
              </a:r>
              <a:r>
                <a:rPr lang="fr-FR" sz="1400" dirty="0" err="1">
                  <a:solidFill>
                    <a:schemeClr val="bg1"/>
                  </a:solidFill>
                  <a:latin typeface="CNES Sans" panose="00000500000000000000" pitchFamily="50" charset="0"/>
                </a:rPr>
                <a:t>level</a:t>
              </a:r>
              <a:r>
                <a:rPr lang="fr-FR" sz="1400" dirty="0">
                  <a:solidFill>
                    <a:schemeClr val="bg1"/>
                  </a:solidFill>
                  <a:latin typeface="CNES Sans" panose="00000500000000000000" pitchFamily="50" charset="0"/>
                </a:rPr>
                <a:t> of </a:t>
              </a:r>
              <a:r>
                <a:rPr lang="fr-FR" sz="1400" dirty="0" err="1">
                  <a:solidFill>
                    <a:schemeClr val="bg1"/>
                  </a:solidFill>
                  <a:latin typeface="CNES Sans" panose="00000500000000000000" pitchFamily="50" charset="0"/>
                </a:rPr>
                <a:t>quality</a:t>
              </a:r>
              <a:r>
                <a:rPr lang="fr-FR" sz="1400" dirty="0">
                  <a:solidFill>
                    <a:schemeClr val="bg1"/>
                  </a:solidFill>
                  <a:latin typeface="CNES Sans" panose="00000500000000000000" pitchFamily="50" charset="0"/>
                </a:rPr>
                <a:t> has to </a:t>
              </a:r>
              <a:r>
                <a:rPr lang="fr-FR" sz="1400" dirty="0" err="1">
                  <a:solidFill>
                    <a:schemeClr val="bg1"/>
                  </a:solidFill>
                  <a:latin typeface="CNES Sans" panose="00000500000000000000" pitchFamily="50" charset="0"/>
                </a:rPr>
                <a:t>be</a:t>
              </a:r>
              <a:r>
                <a:rPr lang="fr-FR" sz="1400" dirty="0">
                  <a:solidFill>
                    <a:schemeClr val="bg1"/>
                  </a:solidFill>
                  <a:latin typeface="CNES Sans" panose="00000500000000000000" pitchFamily="50" charset="0"/>
                </a:rPr>
                <a:t> </a:t>
              </a:r>
              <a:r>
                <a:rPr lang="fr-FR" sz="1400" dirty="0" err="1">
                  <a:solidFill>
                    <a:schemeClr val="bg1"/>
                  </a:solidFill>
                  <a:latin typeface="CNES Sans" panose="00000500000000000000" pitchFamily="50" charset="0"/>
                </a:rPr>
                <a:t>controlled</a:t>
              </a:r>
              <a:r>
                <a:rPr lang="fr-FR" sz="1400" dirty="0">
                  <a:solidFill>
                    <a:schemeClr val="bg1"/>
                  </a:solidFill>
                  <a:latin typeface="CNES Sans" panose="00000500000000000000" pitchFamily="50" charset="0"/>
                </a:rPr>
                <a:t> </a:t>
              </a:r>
            </a:p>
          </p:txBody>
        </p:sp>
      </p:grpSp>
    </p:spTree>
    <p:extLst>
      <p:ext uri="{BB962C8B-B14F-4D97-AF65-F5344CB8AC3E}">
        <p14:creationId xmlns:p14="http://schemas.microsoft.com/office/powerpoint/2010/main" val="3859268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22" presetClass="entr" presetSubtype="8"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wipe(left)">
                                      <p:cBhvr>
                                        <p:cTn id="10" dur="500"/>
                                        <p:tgtEl>
                                          <p:spTgt spid="31"/>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fade">
                                      <p:cBhvr>
                                        <p:cTn id="20" dur="500"/>
                                        <p:tgtEl>
                                          <p:spTgt spid="33"/>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8"/>
                                        </p:tgtEl>
                                        <p:attrNameLst>
                                          <p:attrName>style.visibility</p:attrName>
                                        </p:attrNameLst>
                                      </p:cBhvr>
                                      <p:to>
                                        <p:strVal val="visible"/>
                                      </p:to>
                                    </p:set>
                                    <p:animEffect transition="in" filter="fade">
                                      <p:cBhvr>
                                        <p:cTn id="25" dur="500"/>
                                        <p:tgtEl>
                                          <p:spTgt spid="48"/>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47"/>
                                        </p:tgtEl>
                                        <p:attrNameLst>
                                          <p:attrName>style.visibility</p:attrName>
                                        </p:attrNameLst>
                                      </p:cBhvr>
                                      <p:to>
                                        <p:strVal val="visible"/>
                                      </p:to>
                                    </p:set>
                                    <p:animEffect transition="in" filter="fade">
                                      <p:cBhvr>
                                        <p:cTn id="30" dur="500"/>
                                        <p:tgtEl>
                                          <p:spTgt spid="47"/>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left)">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45"/>
                                        </p:tgtEl>
                                        <p:attrNameLst>
                                          <p:attrName>style.visibility</p:attrName>
                                        </p:attrNameLst>
                                      </p:cBhvr>
                                      <p:to>
                                        <p:strVal val="visible"/>
                                      </p:to>
                                    </p:set>
                                    <p:animEffect transition="in" filter="fade">
                                      <p:cBhvr>
                                        <p:cTn id="40" dur="500"/>
                                        <p:tgtEl>
                                          <p:spTgt spid="4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46"/>
                                        </p:tgtEl>
                                        <p:attrNameLst>
                                          <p:attrName>style.visibility</p:attrName>
                                        </p:attrNameLst>
                                      </p:cBhvr>
                                      <p:to>
                                        <p:strVal val="visible"/>
                                      </p:to>
                                    </p:set>
                                    <p:animEffect transition="in" filter="fade">
                                      <p:cBhvr>
                                        <p:cTn id="45"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1" grpId="0" animBg="1"/>
      <p:bldP spid="3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a:extLst>
              <a:ext uri="{FF2B5EF4-FFF2-40B4-BE49-F238E27FC236}">
                <a16:creationId xmlns:a16="http://schemas.microsoft.com/office/drawing/2014/main" id="{75EECAB2-2E4B-DA09-957F-40E95F7BDB6E}"/>
              </a:ext>
            </a:extLst>
          </p:cNvPr>
          <p:cNvSpPr>
            <a:spLocks noGrp="1"/>
          </p:cNvSpPr>
          <p:nvPr>
            <p:ph type="title"/>
          </p:nvPr>
        </p:nvSpPr>
        <p:spPr/>
        <p:txBody>
          <a:bodyPr/>
          <a:lstStyle/>
          <a:p>
            <a:r>
              <a:rPr lang="fr-FR" dirty="0" err="1"/>
              <a:t>Constraints</a:t>
            </a:r>
            <a:r>
              <a:rPr lang="fr-FR" dirty="0"/>
              <a:t> for Flight software</a:t>
            </a:r>
            <a:br>
              <a:rPr lang="fr-FR" dirty="0"/>
            </a:br>
            <a:r>
              <a:rPr lang="fr-FR" sz="2000" dirty="0" err="1"/>
              <a:t>Everyday</a:t>
            </a:r>
            <a:r>
              <a:rPr lang="fr-FR" sz="2000" dirty="0"/>
              <a:t> </a:t>
            </a:r>
            <a:r>
              <a:rPr lang="fr-FR" sz="2000" dirty="0" err="1"/>
              <a:t>constraints</a:t>
            </a:r>
            <a:endParaRPr lang="fr-FR" dirty="0"/>
          </a:p>
        </p:txBody>
      </p:sp>
      <p:sp>
        <p:nvSpPr>
          <p:cNvPr id="5" name="Espace réservé du numéro de diapositive 4">
            <a:extLst>
              <a:ext uri="{FF2B5EF4-FFF2-40B4-BE49-F238E27FC236}">
                <a16:creationId xmlns:a16="http://schemas.microsoft.com/office/drawing/2014/main" id="{20F0D25E-6B14-3F55-672D-3B09CD2175DA}"/>
              </a:ext>
            </a:extLst>
          </p:cNvPr>
          <p:cNvSpPr>
            <a:spLocks noGrp="1"/>
          </p:cNvSpPr>
          <p:nvPr>
            <p:ph type="sldNum" sz="quarter" idx="12"/>
          </p:nvPr>
        </p:nvSpPr>
        <p:spPr/>
        <p:txBody>
          <a:bodyPr/>
          <a:lstStyle/>
          <a:p>
            <a:fld id="{6E739F3C-2768-A14F-A11C-037BCBCB7D23}" type="slidenum">
              <a:rPr lang="fr-FR" smtClean="0"/>
              <a:pPr/>
              <a:t>18</a:t>
            </a:fld>
            <a:endParaRPr lang="fr-FR" dirty="0"/>
          </a:p>
        </p:txBody>
      </p:sp>
      <p:sp>
        <p:nvSpPr>
          <p:cNvPr id="4" name="Espace réservé du pied de page 3">
            <a:extLst>
              <a:ext uri="{FF2B5EF4-FFF2-40B4-BE49-F238E27FC236}">
                <a16:creationId xmlns:a16="http://schemas.microsoft.com/office/drawing/2014/main" id="{30A5423E-4438-356C-462B-36B1D27734A3}"/>
              </a:ext>
            </a:extLst>
          </p:cNvPr>
          <p:cNvSpPr>
            <a:spLocks noGrp="1"/>
          </p:cNvSpPr>
          <p:nvPr>
            <p:ph type="ftr" sz="quarter" idx="3"/>
          </p:nvPr>
        </p:nvSpPr>
        <p:spPr/>
        <p:txBody>
          <a:bodyPr/>
          <a:lstStyle/>
          <a:p>
            <a:pPr algn="r"/>
            <a:r>
              <a:rPr lang="en-US" dirty="0"/>
              <a:t>This document is the property of CNES. It cannot be used without their consent</a:t>
            </a:r>
            <a:endParaRPr lang="fr-FR" dirty="0"/>
          </a:p>
        </p:txBody>
      </p:sp>
      <p:sp>
        <p:nvSpPr>
          <p:cNvPr id="7" name="Rectangle à coins arrondis 6"/>
          <p:cNvSpPr/>
          <p:nvPr/>
        </p:nvSpPr>
        <p:spPr>
          <a:xfrm>
            <a:off x="6458180" y="1289156"/>
            <a:ext cx="4848176" cy="1143496"/>
          </a:xfrm>
          <a:prstGeom prst="roundRect">
            <a:avLst/>
          </a:prstGeom>
          <a:solidFill>
            <a:schemeClr val="bg1">
              <a:lumMod val="9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fr-FR" b="1" dirty="0">
                <a:gradFill>
                  <a:gsLst>
                    <a:gs pos="0">
                      <a:srgbClr val="412EB3"/>
                    </a:gs>
                    <a:gs pos="33000">
                      <a:srgbClr val="00BDFF"/>
                    </a:gs>
                    <a:gs pos="100000">
                      <a:srgbClr val="B2F078"/>
                    </a:gs>
                    <a:gs pos="67000">
                      <a:srgbClr val="00B29C"/>
                    </a:gs>
                  </a:gsLst>
                  <a:lin ang="0" scaled="1"/>
                </a:gradFill>
                <a:latin typeface="CNES Sans" pitchFamily="2" charset="77"/>
              </a:rPr>
              <a:t>AMOUNT OF REAL-TIME FUNCTIONS</a:t>
            </a:r>
            <a:endParaRPr lang="fr-FR" sz="1700" dirty="0">
              <a:latin typeface="CNES Sans" panose="00000500000000000000" pitchFamily="50" charset="0"/>
            </a:endParaRPr>
          </a:p>
        </p:txBody>
      </p:sp>
      <p:sp>
        <p:nvSpPr>
          <p:cNvPr id="9" name="Rectangle à coins arrondis 8"/>
          <p:cNvSpPr/>
          <p:nvPr/>
        </p:nvSpPr>
        <p:spPr>
          <a:xfrm>
            <a:off x="790625" y="1289156"/>
            <a:ext cx="4848176" cy="1143496"/>
          </a:xfrm>
          <a:prstGeom prst="roundRect">
            <a:avLst/>
          </a:prstGeom>
          <a:solidFill>
            <a:schemeClr val="bg1">
              <a:lumMod val="9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fr-FR" b="1" dirty="0">
                <a:gradFill>
                  <a:gsLst>
                    <a:gs pos="0">
                      <a:srgbClr val="412EB3"/>
                    </a:gs>
                    <a:gs pos="33000">
                      <a:srgbClr val="00BDFF"/>
                    </a:gs>
                    <a:gs pos="100000">
                      <a:srgbClr val="B2F078"/>
                    </a:gs>
                    <a:gs pos="67000">
                      <a:srgbClr val="00B29C"/>
                    </a:gs>
                  </a:gsLst>
                  <a:lin ang="0" scaled="1"/>
                </a:gradFill>
                <a:latin typeface="CNES Sans" pitchFamily="2" charset="77"/>
              </a:rPr>
              <a:t>COMPUTERS DIVERSITY AND CHARACTERISTICS</a:t>
            </a:r>
            <a:r>
              <a:rPr lang="fr-FR" b="1" dirty="0">
                <a:latin typeface="CNES Sans" panose="00000500000000000000" pitchFamily="50" charset="0"/>
              </a:rPr>
              <a:t> </a:t>
            </a:r>
          </a:p>
        </p:txBody>
      </p:sp>
      <p:sp>
        <p:nvSpPr>
          <p:cNvPr id="14" name="Rectangle à coins arrondis 13"/>
          <p:cNvSpPr/>
          <p:nvPr/>
        </p:nvSpPr>
        <p:spPr>
          <a:xfrm>
            <a:off x="3407497" y="3218199"/>
            <a:ext cx="2231304" cy="786881"/>
          </a:xfrm>
          <a:prstGeom prst="roundRect">
            <a:avLst/>
          </a:prstGeom>
          <a:solidFill>
            <a:schemeClr val="tx1"/>
          </a:solidFill>
          <a:ln w="28575">
            <a:solidFill>
              <a:schemeClr val="bg1">
                <a:lumMod val="9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fr-FR" b="1" dirty="0">
                <a:solidFill>
                  <a:schemeClr val="bg1"/>
                </a:solidFill>
                <a:latin typeface="CNES Sans" pitchFamily="2" charset="77"/>
              </a:rPr>
              <a:t>Type</a:t>
            </a:r>
            <a:r>
              <a:rPr lang="fr-FR" dirty="0">
                <a:solidFill>
                  <a:schemeClr val="bg1"/>
                </a:solidFill>
                <a:latin typeface="CNES Sans" pitchFamily="2" charset="77"/>
              </a:rPr>
              <a:t> and </a:t>
            </a:r>
            <a:r>
              <a:rPr lang="fr-FR" b="1" dirty="0" err="1">
                <a:solidFill>
                  <a:schemeClr val="bg1"/>
                </a:solidFill>
                <a:latin typeface="CNES Sans" pitchFamily="2" charset="77"/>
              </a:rPr>
              <a:t>number</a:t>
            </a:r>
            <a:r>
              <a:rPr lang="fr-FR" dirty="0">
                <a:solidFill>
                  <a:schemeClr val="bg1"/>
                </a:solidFill>
                <a:latin typeface="CNES Sans" pitchFamily="2" charset="77"/>
              </a:rPr>
              <a:t> of </a:t>
            </a:r>
            <a:r>
              <a:rPr lang="fr-FR" dirty="0" err="1">
                <a:solidFill>
                  <a:schemeClr val="bg1"/>
                </a:solidFill>
                <a:latin typeface="CNES Sans" pitchFamily="2" charset="77"/>
              </a:rPr>
              <a:t>available</a:t>
            </a:r>
            <a:r>
              <a:rPr lang="fr-FR" dirty="0">
                <a:solidFill>
                  <a:schemeClr val="bg1"/>
                </a:solidFill>
                <a:latin typeface="CNES Sans" pitchFamily="2" charset="77"/>
              </a:rPr>
              <a:t> </a:t>
            </a:r>
            <a:r>
              <a:rPr lang="fr-FR" b="1" dirty="0" err="1">
                <a:solidFill>
                  <a:schemeClr val="bg1"/>
                </a:solidFill>
                <a:latin typeface="CNES Sans" pitchFamily="2" charset="77"/>
              </a:rPr>
              <a:t>memories</a:t>
            </a:r>
            <a:endParaRPr lang="fr-FR" b="1" dirty="0">
              <a:solidFill>
                <a:schemeClr val="bg1"/>
              </a:solidFill>
              <a:latin typeface="CNES Sans" panose="00000500000000000000" pitchFamily="50" charset="0"/>
            </a:endParaRPr>
          </a:p>
        </p:txBody>
      </p:sp>
      <p:sp>
        <p:nvSpPr>
          <p:cNvPr id="15" name="Rectangle à coins arrondis 14"/>
          <p:cNvSpPr/>
          <p:nvPr/>
        </p:nvSpPr>
        <p:spPr>
          <a:xfrm>
            <a:off x="790625" y="3192780"/>
            <a:ext cx="2231304" cy="786881"/>
          </a:xfrm>
          <a:prstGeom prst="roundRect">
            <a:avLst/>
          </a:prstGeom>
          <a:solidFill>
            <a:schemeClr val="tx1"/>
          </a:solidFill>
          <a:ln w="28575">
            <a:solidFill>
              <a:schemeClr val="bg1">
                <a:lumMod val="9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fr-FR" b="1" dirty="0" err="1">
                <a:solidFill>
                  <a:schemeClr val="bg1"/>
                </a:solidFill>
                <a:latin typeface="CNES Sans" pitchFamily="2" charset="77"/>
              </a:rPr>
              <a:t>Number</a:t>
            </a:r>
            <a:r>
              <a:rPr lang="fr-FR" dirty="0">
                <a:solidFill>
                  <a:schemeClr val="bg1"/>
                </a:solidFill>
                <a:latin typeface="CNES Sans" pitchFamily="2" charset="77"/>
              </a:rPr>
              <a:t> of </a:t>
            </a:r>
            <a:r>
              <a:rPr lang="fr-FR" dirty="0" err="1">
                <a:solidFill>
                  <a:schemeClr val="bg1"/>
                </a:solidFill>
                <a:latin typeface="CNES Sans" pitchFamily="2" charset="77"/>
              </a:rPr>
              <a:t>OBCs</a:t>
            </a:r>
            <a:r>
              <a:rPr lang="fr-FR" dirty="0">
                <a:solidFill>
                  <a:schemeClr val="bg1"/>
                </a:solidFill>
                <a:latin typeface="CNES Sans" pitchFamily="2" charset="77"/>
              </a:rPr>
              <a:t> to manage</a:t>
            </a:r>
            <a:endParaRPr lang="fr-FR" dirty="0">
              <a:solidFill>
                <a:schemeClr val="bg1"/>
              </a:solidFill>
              <a:latin typeface="CNES Sans" panose="00000500000000000000" pitchFamily="50" charset="0"/>
            </a:endParaRPr>
          </a:p>
        </p:txBody>
      </p:sp>
      <p:sp>
        <p:nvSpPr>
          <p:cNvPr id="16" name="Rectangle à coins arrondis 15"/>
          <p:cNvSpPr/>
          <p:nvPr/>
        </p:nvSpPr>
        <p:spPr>
          <a:xfrm>
            <a:off x="790625" y="4152035"/>
            <a:ext cx="2231304" cy="786881"/>
          </a:xfrm>
          <a:prstGeom prst="roundRect">
            <a:avLst/>
          </a:prstGeom>
          <a:solidFill>
            <a:schemeClr val="tx1"/>
          </a:solidFill>
          <a:ln w="28575">
            <a:solidFill>
              <a:schemeClr val="bg1">
                <a:lumMod val="9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fr-FR" b="1" dirty="0">
                <a:solidFill>
                  <a:schemeClr val="bg1"/>
                </a:solidFill>
                <a:latin typeface="CNES Sans" pitchFamily="2" charset="77"/>
              </a:rPr>
              <a:t>CPU</a:t>
            </a:r>
            <a:r>
              <a:rPr lang="fr-FR" dirty="0">
                <a:solidFill>
                  <a:schemeClr val="bg1"/>
                </a:solidFill>
                <a:latin typeface="CNES Sans" pitchFamily="2" charset="77"/>
              </a:rPr>
              <a:t> </a:t>
            </a:r>
            <a:r>
              <a:rPr lang="fr-FR" b="1" dirty="0" err="1">
                <a:solidFill>
                  <a:schemeClr val="bg1"/>
                </a:solidFill>
                <a:latin typeface="CNES Sans" pitchFamily="2" charset="77"/>
              </a:rPr>
              <a:t>frequency</a:t>
            </a:r>
            <a:r>
              <a:rPr lang="fr-FR" dirty="0">
                <a:solidFill>
                  <a:schemeClr val="bg1"/>
                </a:solidFill>
                <a:latin typeface="CNES Sans" pitchFamily="2" charset="77"/>
              </a:rPr>
              <a:t> and </a:t>
            </a:r>
            <a:r>
              <a:rPr lang="fr-FR" b="1" dirty="0" err="1">
                <a:solidFill>
                  <a:schemeClr val="bg1"/>
                </a:solidFill>
                <a:latin typeface="CNES Sans" pitchFamily="2" charset="77"/>
              </a:rPr>
              <a:t>number</a:t>
            </a:r>
            <a:endParaRPr lang="fr-FR" b="1" dirty="0">
              <a:solidFill>
                <a:schemeClr val="bg1"/>
              </a:solidFill>
              <a:latin typeface="CNES Sans" panose="00000500000000000000" pitchFamily="50" charset="0"/>
            </a:endParaRPr>
          </a:p>
        </p:txBody>
      </p:sp>
      <p:sp>
        <p:nvSpPr>
          <p:cNvPr id="17" name="Rectangle à coins arrondis 16"/>
          <p:cNvSpPr/>
          <p:nvPr/>
        </p:nvSpPr>
        <p:spPr>
          <a:xfrm>
            <a:off x="3407497" y="4152034"/>
            <a:ext cx="2231304" cy="786881"/>
          </a:xfrm>
          <a:prstGeom prst="roundRect">
            <a:avLst/>
          </a:prstGeom>
          <a:solidFill>
            <a:schemeClr val="tx1"/>
          </a:solidFill>
          <a:ln w="28575">
            <a:solidFill>
              <a:schemeClr val="bg1">
                <a:lumMod val="9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fr-FR" b="1" dirty="0" err="1">
                <a:solidFill>
                  <a:schemeClr val="bg1"/>
                </a:solidFill>
                <a:latin typeface="CNES Sans" pitchFamily="2" charset="77"/>
              </a:rPr>
              <a:t>Maturity</a:t>
            </a:r>
            <a:r>
              <a:rPr lang="fr-FR" dirty="0">
                <a:solidFill>
                  <a:schemeClr val="bg1"/>
                </a:solidFill>
                <a:latin typeface="CNES Sans" pitchFamily="2" charset="77"/>
              </a:rPr>
              <a:t> (TRL) and</a:t>
            </a:r>
          </a:p>
          <a:p>
            <a:pPr algn="ctr"/>
            <a:r>
              <a:rPr lang="fr-FR" b="1" dirty="0" err="1">
                <a:solidFill>
                  <a:schemeClr val="bg1"/>
                </a:solidFill>
                <a:latin typeface="CNES Sans" pitchFamily="2" charset="77"/>
              </a:rPr>
              <a:t>resistance</a:t>
            </a:r>
            <a:r>
              <a:rPr lang="fr-FR" dirty="0">
                <a:solidFill>
                  <a:schemeClr val="bg1"/>
                </a:solidFill>
                <a:latin typeface="CNES Sans" pitchFamily="2" charset="77"/>
              </a:rPr>
              <a:t> of OBC</a:t>
            </a:r>
            <a:endParaRPr lang="fr-FR" dirty="0">
              <a:solidFill>
                <a:schemeClr val="bg1"/>
              </a:solidFill>
              <a:latin typeface="CNES Sans" panose="00000500000000000000" pitchFamily="50" charset="0"/>
            </a:endParaRPr>
          </a:p>
        </p:txBody>
      </p:sp>
      <p:sp>
        <p:nvSpPr>
          <p:cNvPr id="18" name="Rectangle à coins arrondis 17"/>
          <p:cNvSpPr/>
          <p:nvPr/>
        </p:nvSpPr>
        <p:spPr>
          <a:xfrm>
            <a:off x="6458180" y="3285435"/>
            <a:ext cx="2231304" cy="786881"/>
          </a:xfrm>
          <a:prstGeom prst="roundRect">
            <a:avLst/>
          </a:prstGeom>
          <a:solidFill>
            <a:schemeClr val="tx1"/>
          </a:solidFill>
          <a:ln w="28575">
            <a:solidFill>
              <a:schemeClr val="bg1">
                <a:lumMod val="9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fr-FR" b="1" dirty="0">
                <a:solidFill>
                  <a:schemeClr val="bg1"/>
                </a:solidFill>
                <a:latin typeface="CNES Sans" pitchFamily="2" charset="77"/>
              </a:rPr>
              <a:t>Storage size</a:t>
            </a:r>
            <a:r>
              <a:rPr lang="fr-FR" dirty="0">
                <a:solidFill>
                  <a:schemeClr val="bg1"/>
                </a:solidFill>
                <a:latin typeface="CNES Sans" pitchFamily="2" charset="77"/>
              </a:rPr>
              <a:t> of FSW: </a:t>
            </a:r>
            <a:r>
              <a:rPr lang="fr-FR" dirty="0" err="1">
                <a:solidFill>
                  <a:schemeClr val="bg1"/>
                </a:solidFill>
                <a:latin typeface="CNES Sans" pitchFamily="2" charset="77"/>
              </a:rPr>
              <a:t>binaries</a:t>
            </a:r>
            <a:r>
              <a:rPr lang="fr-FR" dirty="0">
                <a:solidFill>
                  <a:schemeClr val="bg1"/>
                </a:solidFill>
                <a:latin typeface="CNES Sans" pitchFamily="2" charset="77"/>
              </a:rPr>
              <a:t> files</a:t>
            </a:r>
            <a:endParaRPr lang="fr-FR" dirty="0">
              <a:solidFill>
                <a:schemeClr val="bg1"/>
              </a:solidFill>
              <a:latin typeface="CNES Sans" panose="00000500000000000000" pitchFamily="50" charset="0"/>
            </a:endParaRPr>
          </a:p>
        </p:txBody>
      </p:sp>
      <p:sp>
        <p:nvSpPr>
          <p:cNvPr id="19" name="Rectangle à coins arrondis 18"/>
          <p:cNvSpPr/>
          <p:nvPr/>
        </p:nvSpPr>
        <p:spPr>
          <a:xfrm>
            <a:off x="9075052" y="3293526"/>
            <a:ext cx="2231304" cy="786881"/>
          </a:xfrm>
          <a:prstGeom prst="roundRect">
            <a:avLst/>
          </a:prstGeom>
          <a:solidFill>
            <a:schemeClr val="tx1"/>
          </a:solidFill>
          <a:ln w="28575">
            <a:solidFill>
              <a:schemeClr val="bg1">
                <a:lumMod val="9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fr-FR" b="1" dirty="0" err="1">
                <a:solidFill>
                  <a:schemeClr val="bg1"/>
                </a:solidFill>
                <a:latin typeface="CNES Sans" pitchFamily="2" charset="77"/>
              </a:rPr>
              <a:t>Execution</a:t>
            </a:r>
            <a:r>
              <a:rPr lang="fr-FR" b="1" dirty="0">
                <a:solidFill>
                  <a:schemeClr val="bg1"/>
                </a:solidFill>
                <a:latin typeface="CNES Sans" pitchFamily="2" charset="77"/>
              </a:rPr>
              <a:t> </a:t>
            </a:r>
            <a:r>
              <a:rPr lang="fr-FR" b="1" dirty="0" err="1">
                <a:solidFill>
                  <a:schemeClr val="bg1"/>
                </a:solidFill>
                <a:latin typeface="CNES Sans" pitchFamily="2" charset="77"/>
              </a:rPr>
              <a:t>space</a:t>
            </a:r>
            <a:r>
              <a:rPr lang="fr-FR" dirty="0">
                <a:solidFill>
                  <a:schemeClr val="bg1"/>
                </a:solidFill>
                <a:latin typeface="CNES Sans" pitchFamily="2" charset="77"/>
              </a:rPr>
              <a:t> for FSW: RAM size</a:t>
            </a:r>
            <a:endParaRPr lang="fr-FR" dirty="0">
              <a:solidFill>
                <a:schemeClr val="bg1"/>
              </a:solidFill>
              <a:latin typeface="CNES Sans" panose="00000500000000000000" pitchFamily="50" charset="0"/>
            </a:endParaRPr>
          </a:p>
        </p:txBody>
      </p:sp>
      <p:sp>
        <p:nvSpPr>
          <p:cNvPr id="20" name="Rectangle à coins arrondis 19"/>
          <p:cNvSpPr/>
          <p:nvPr/>
        </p:nvSpPr>
        <p:spPr>
          <a:xfrm>
            <a:off x="6458180" y="4252667"/>
            <a:ext cx="2231304" cy="786881"/>
          </a:xfrm>
          <a:prstGeom prst="roundRect">
            <a:avLst/>
          </a:prstGeom>
          <a:solidFill>
            <a:schemeClr val="tx1"/>
          </a:solidFill>
          <a:ln w="28575">
            <a:solidFill>
              <a:schemeClr val="bg1">
                <a:lumMod val="9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fr-FR" b="1" dirty="0">
                <a:solidFill>
                  <a:schemeClr val="bg1"/>
                </a:solidFill>
                <a:latin typeface="CNES Sans" pitchFamily="2" charset="77"/>
              </a:rPr>
              <a:t>Communication</a:t>
            </a:r>
            <a:r>
              <a:rPr lang="fr-FR" dirty="0">
                <a:solidFill>
                  <a:schemeClr val="bg1"/>
                </a:solidFill>
                <a:latin typeface="CNES Sans" pitchFamily="2" charset="77"/>
              </a:rPr>
              <a:t> </a:t>
            </a:r>
            <a:r>
              <a:rPr lang="fr-FR" dirty="0" err="1">
                <a:solidFill>
                  <a:schemeClr val="bg1"/>
                </a:solidFill>
                <a:latin typeface="CNES Sans" pitchFamily="2" charset="77"/>
              </a:rPr>
              <a:t>between</a:t>
            </a:r>
            <a:r>
              <a:rPr lang="fr-FR" dirty="0">
                <a:solidFill>
                  <a:schemeClr val="bg1"/>
                </a:solidFill>
                <a:latin typeface="CNES Sans" pitchFamily="2" charset="77"/>
              </a:rPr>
              <a:t> </a:t>
            </a:r>
            <a:r>
              <a:rPr lang="fr-FR" dirty="0" err="1">
                <a:solidFill>
                  <a:schemeClr val="bg1"/>
                </a:solidFill>
                <a:latin typeface="CNES Sans" pitchFamily="2" charset="77"/>
              </a:rPr>
              <a:t>embedded</a:t>
            </a:r>
            <a:r>
              <a:rPr lang="fr-FR" dirty="0">
                <a:solidFill>
                  <a:schemeClr val="bg1"/>
                </a:solidFill>
                <a:latin typeface="CNES Sans" pitchFamily="2" charset="77"/>
              </a:rPr>
              <a:t> </a:t>
            </a:r>
            <a:r>
              <a:rPr lang="fr-FR" dirty="0" err="1">
                <a:solidFill>
                  <a:schemeClr val="bg1"/>
                </a:solidFill>
                <a:latin typeface="CNES Sans" pitchFamily="2" charset="77"/>
              </a:rPr>
              <a:t>functions</a:t>
            </a:r>
            <a:endParaRPr lang="fr-FR" dirty="0">
              <a:solidFill>
                <a:schemeClr val="bg1"/>
              </a:solidFill>
              <a:latin typeface="CNES Sans" panose="00000500000000000000" pitchFamily="50" charset="0"/>
            </a:endParaRPr>
          </a:p>
        </p:txBody>
      </p:sp>
      <p:sp>
        <p:nvSpPr>
          <p:cNvPr id="21" name="Rectangle à coins arrondis 20"/>
          <p:cNvSpPr/>
          <p:nvPr/>
        </p:nvSpPr>
        <p:spPr>
          <a:xfrm>
            <a:off x="9075052" y="4252666"/>
            <a:ext cx="2231304" cy="786881"/>
          </a:xfrm>
          <a:prstGeom prst="roundRect">
            <a:avLst/>
          </a:prstGeom>
          <a:solidFill>
            <a:schemeClr val="tx1"/>
          </a:solidFill>
          <a:ln w="28575">
            <a:solidFill>
              <a:schemeClr val="bg1">
                <a:lumMod val="9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fr-FR" b="1" dirty="0" err="1">
                <a:solidFill>
                  <a:schemeClr val="bg1"/>
                </a:solidFill>
                <a:latin typeface="CNES Sans" pitchFamily="2" charset="77"/>
              </a:rPr>
              <a:t>Execution</a:t>
            </a:r>
            <a:r>
              <a:rPr lang="fr-FR" dirty="0">
                <a:solidFill>
                  <a:schemeClr val="bg1"/>
                </a:solidFill>
                <a:latin typeface="CNES Sans" pitchFamily="2" charset="77"/>
              </a:rPr>
              <a:t> </a:t>
            </a:r>
            <a:r>
              <a:rPr lang="fr-FR" b="1" dirty="0">
                <a:solidFill>
                  <a:schemeClr val="bg1"/>
                </a:solidFill>
                <a:latin typeface="CNES Sans" pitchFamily="2" charset="77"/>
              </a:rPr>
              <a:t>time</a:t>
            </a:r>
            <a:r>
              <a:rPr lang="fr-FR" dirty="0">
                <a:solidFill>
                  <a:schemeClr val="bg1"/>
                </a:solidFill>
                <a:latin typeface="CNES Sans" pitchFamily="2" charset="77"/>
              </a:rPr>
              <a:t> and </a:t>
            </a:r>
            <a:r>
              <a:rPr lang="fr-FR" b="1" dirty="0" err="1">
                <a:solidFill>
                  <a:schemeClr val="bg1"/>
                </a:solidFill>
                <a:latin typeface="CNES Sans" pitchFamily="2" charset="77"/>
              </a:rPr>
              <a:t>frequency</a:t>
            </a:r>
            <a:r>
              <a:rPr lang="fr-FR" dirty="0">
                <a:solidFill>
                  <a:schemeClr val="bg1"/>
                </a:solidFill>
                <a:latin typeface="CNES Sans" pitchFamily="2" charset="77"/>
              </a:rPr>
              <a:t> of </a:t>
            </a:r>
            <a:r>
              <a:rPr lang="fr-FR" dirty="0" err="1">
                <a:solidFill>
                  <a:schemeClr val="bg1"/>
                </a:solidFill>
                <a:latin typeface="CNES Sans" pitchFamily="2" charset="77"/>
              </a:rPr>
              <a:t>embedded</a:t>
            </a:r>
            <a:r>
              <a:rPr lang="fr-FR" dirty="0">
                <a:solidFill>
                  <a:schemeClr val="bg1"/>
                </a:solidFill>
                <a:latin typeface="CNES Sans" pitchFamily="2" charset="77"/>
              </a:rPr>
              <a:t> </a:t>
            </a:r>
            <a:r>
              <a:rPr lang="fr-FR" dirty="0" err="1">
                <a:solidFill>
                  <a:schemeClr val="bg1"/>
                </a:solidFill>
                <a:latin typeface="CNES Sans" pitchFamily="2" charset="77"/>
              </a:rPr>
              <a:t>functions</a:t>
            </a:r>
            <a:r>
              <a:rPr lang="fr-FR" dirty="0">
                <a:solidFill>
                  <a:schemeClr val="bg1"/>
                </a:solidFill>
                <a:latin typeface="CNES Sans" pitchFamily="2" charset="77"/>
              </a:rPr>
              <a:t> </a:t>
            </a:r>
            <a:endParaRPr lang="fr-FR" dirty="0">
              <a:solidFill>
                <a:schemeClr val="bg1"/>
              </a:solidFill>
              <a:latin typeface="CNES Sans" panose="00000500000000000000" pitchFamily="50" charset="0"/>
            </a:endParaRPr>
          </a:p>
        </p:txBody>
      </p:sp>
      <p:sp>
        <p:nvSpPr>
          <p:cNvPr id="22" name="Rectangle à coins arrondis 21"/>
          <p:cNvSpPr/>
          <p:nvPr/>
        </p:nvSpPr>
        <p:spPr>
          <a:xfrm>
            <a:off x="7766616" y="5219900"/>
            <a:ext cx="2231304" cy="786881"/>
          </a:xfrm>
          <a:prstGeom prst="roundRect">
            <a:avLst/>
          </a:prstGeom>
          <a:solidFill>
            <a:schemeClr val="tx1"/>
          </a:solidFill>
          <a:ln w="28575">
            <a:solidFill>
              <a:schemeClr val="bg1">
                <a:lumMod val="9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fr-FR" b="1" dirty="0" err="1">
                <a:solidFill>
                  <a:schemeClr val="bg1"/>
                </a:solidFill>
                <a:latin typeface="CNES Sans" pitchFamily="2" charset="77"/>
              </a:rPr>
              <a:t>Quality</a:t>
            </a:r>
            <a:r>
              <a:rPr lang="fr-FR" b="1" dirty="0">
                <a:solidFill>
                  <a:schemeClr val="bg1"/>
                </a:solidFill>
                <a:latin typeface="CNES Sans" pitchFamily="2" charset="77"/>
              </a:rPr>
              <a:t> </a:t>
            </a:r>
            <a:r>
              <a:rPr lang="fr-FR" b="1" dirty="0" err="1">
                <a:solidFill>
                  <a:schemeClr val="bg1"/>
                </a:solidFill>
                <a:latin typeface="CNES Sans" pitchFamily="2" charset="77"/>
              </a:rPr>
              <a:t>level</a:t>
            </a:r>
            <a:r>
              <a:rPr lang="fr-FR" b="1" dirty="0">
                <a:solidFill>
                  <a:schemeClr val="bg1"/>
                </a:solidFill>
                <a:latin typeface="CNES Sans" pitchFamily="2" charset="77"/>
              </a:rPr>
              <a:t> </a:t>
            </a:r>
            <a:r>
              <a:rPr lang="fr-FR" dirty="0">
                <a:solidFill>
                  <a:schemeClr val="bg1"/>
                </a:solidFill>
                <a:latin typeface="CNES Sans" pitchFamily="2" charset="77"/>
              </a:rPr>
              <a:t>of </a:t>
            </a:r>
            <a:r>
              <a:rPr lang="fr-FR" dirty="0" err="1">
                <a:solidFill>
                  <a:schemeClr val="bg1"/>
                </a:solidFill>
                <a:latin typeface="CNES Sans" pitchFamily="2" charset="77"/>
              </a:rPr>
              <a:t>embedded</a:t>
            </a:r>
            <a:r>
              <a:rPr lang="fr-FR" dirty="0">
                <a:solidFill>
                  <a:schemeClr val="bg1"/>
                </a:solidFill>
                <a:latin typeface="CNES Sans" pitchFamily="2" charset="77"/>
              </a:rPr>
              <a:t> </a:t>
            </a:r>
            <a:r>
              <a:rPr lang="fr-FR" dirty="0" err="1">
                <a:solidFill>
                  <a:schemeClr val="bg1"/>
                </a:solidFill>
                <a:latin typeface="CNES Sans" pitchFamily="2" charset="77"/>
              </a:rPr>
              <a:t>functions</a:t>
            </a:r>
            <a:endParaRPr lang="fr-FR" dirty="0">
              <a:solidFill>
                <a:schemeClr val="bg1"/>
              </a:solidFill>
              <a:latin typeface="CNES Sans" panose="00000500000000000000" pitchFamily="50" charset="0"/>
            </a:endParaRPr>
          </a:p>
        </p:txBody>
      </p:sp>
      <p:sp>
        <p:nvSpPr>
          <p:cNvPr id="3" name="Espace réservé du texte 2">
            <a:extLst>
              <a:ext uri="{FF2B5EF4-FFF2-40B4-BE49-F238E27FC236}">
                <a16:creationId xmlns:a16="http://schemas.microsoft.com/office/drawing/2014/main" id="{169FE81C-EF45-612B-6133-8DBD5D301ABB}"/>
              </a:ext>
            </a:extLst>
          </p:cNvPr>
          <p:cNvSpPr>
            <a:spLocks noGrp="1"/>
          </p:cNvSpPr>
          <p:nvPr>
            <p:ph type="body" sz="quarter" idx="16"/>
          </p:nvPr>
        </p:nvSpPr>
        <p:spPr/>
        <p:txBody>
          <a:bodyPr/>
          <a:lstStyle/>
          <a:p>
            <a:r>
              <a:rPr lang="fr-FR" dirty="0"/>
              <a:t>01 - </a:t>
            </a:r>
            <a:r>
              <a:rPr lang="fr-FR" dirty="0" err="1"/>
              <a:t>Space-ificities</a:t>
            </a:r>
            <a:endParaRPr lang="fr-FR" dirty="0"/>
          </a:p>
          <a:p>
            <a:endParaRPr lang="fr-FR" dirty="0"/>
          </a:p>
        </p:txBody>
      </p:sp>
    </p:spTree>
    <p:extLst>
      <p:ext uri="{BB962C8B-B14F-4D97-AF65-F5344CB8AC3E}">
        <p14:creationId xmlns:p14="http://schemas.microsoft.com/office/powerpoint/2010/main" val="2743618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500"/>
                                        <p:tgtEl>
                                          <p:spTgt spid="1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500"/>
                                        <p:tgtEl>
                                          <p:spTgt spid="20"/>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fade">
                                      <p:cBhvr>
                                        <p:cTn id="52" dur="500"/>
                                        <p:tgtEl>
                                          <p:spTgt spid="21"/>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4" grpId="0" animBg="1"/>
      <p:bldP spid="15" grpId="0" animBg="1"/>
      <p:bldP spid="16" grpId="0" animBg="1"/>
      <p:bldP spid="17" grpId="0" animBg="1"/>
      <p:bldP spid="18" grpId="0" animBg="1"/>
      <p:bldP spid="19" grpId="0" animBg="1"/>
      <p:bldP spid="20" grpId="0" animBg="1"/>
      <p:bldP spid="21" grpId="0" animBg="1"/>
      <p:bldP spid="2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pour une image  3"/>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5214" b="5214"/>
          <a:stretch>
            <a:fillRect/>
          </a:stretch>
        </p:blipFill>
        <p:spPr/>
      </p:pic>
      <p:sp>
        <p:nvSpPr>
          <p:cNvPr id="7" name="Titre 6">
            <a:extLst>
              <a:ext uri="{FF2B5EF4-FFF2-40B4-BE49-F238E27FC236}">
                <a16:creationId xmlns:a16="http://schemas.microsoft.com/office/drawing/2014/main" id="{75FBE427-CEF9-4EA7-D917-339ADA17A7DB}"/>
              </a:ext>
            </a:extLst>
          </p:cNvPr>
          <p:cNvSpPr>
            <a:spLocks noGrp="1"/>
          </p:cNvSpPr>
          <p:nvPr>
            <p:ph type="ctrTitle"/>
          </p:nvPr>
        </p:nvSpPr>
        <p:spPr/>
        <p:txBody>
          <a:bodyPr>
            <a:normAutofit/>
          </a:bodyPr>
          <a:lstStyle/>
          <a:p>
            <a:endParaRPr lang="fr-FR" sz="2000" cap="none" dirty="0"/>
          </a:p>
        </p:txBody>
      </p:sp>
      <p:sp>
        <p:nvSpPr>
          <p:cNvPr id="9" name="Sous-titre 8">
            <a:extLst>
              <a:ext uri="{FF2B5EF4-FFF2-40B4-BE49-F238E27FC236}">
                <a16:creationId xmlns:a16="http://schemas.microsoft.com/office/drawing/2014/main" id="{1D6AED21-E875-0997-0544-2B7F4FBB344A}"/>
              </a:ext>
            </a:extLst>
          </p:cNvPr>
          <p:cNvSpPr>
            <a:spLocks noGrp="1"/>
          </p:cNvSpPr>
          <p:nvPr>
            <p:ph type="subTitle" idx="1"/>
          </p:nvPr>
        </p:nvSpPr>
        <p:spPr/>
        <p:txBody>
          <a:bodyPr/>
          <a:lstStyle/>
          <a:p>
            <a:r>
              <a:rPr lang="fr-FR" dirty="0"/>
              <a:t>IMA and TSP</a:t>
            </a:r>
          </a:p>
        </p:txBody>
      </p:sp>
      <p:sp>
        <p:nvSpPr>
          <p:cNvPr id="2" name="Espace réservé du numéro de diapositive 1">
            <a:extLst>
              <a:ext uri="{FF2B5EF4-FFF2-40B4-BE49-F238E27FC236}">
                <a16:creationId xmlns:a16="http://schemas.microsoft.com/office/drawing/2014/main" id="{87E26F6A-D246-AF7C-33CA-17F8837337E3}"/>
              </a:ext>
            </a:extLst>
          </p:cNvPr>
          <p:cNvSpPr>
            <a:spLocks noGrp="1"/>
          </p:cNvSpPr>
          <p:nvPr>
            <p:ph type="sldNum" sz="quarter" idx="12"/>
          </p:nvPr>
        </p:nvSpPr>
        <p:spPr/>
        <p:txBody>
          <a:bodyPr/>
          <a:lstStyle/>
          <a:p>
            <a:fld id="{6E739F3C-2768-A14F-A11C-037BCBCB7D23}" type="slidenum">
              <a:rPr lang="fr-FR" smtClean="0"/>
              <a:pPr/>
              <a:t>19</a:t>
            </a:fld>
            <a:endParaRPr lang="fr-FR" dirty="0"/>
          </a:p>
        </p:txBody>
      </p:sp>
      <p:sp>
        <p:nvSpPr>
          <p:cNvPr id="6" name="Espace réservé du pied de page 5">
            <a:extLst>
              <a:ext uri="{FF2B5EF4-FFF2-40B4-BE49-F238E27FC236}">
                <a16:creationId xmlns:a16="http://schemas.microsoft.com/office/drawing/2014/main" id="{9622613B-8DDF-4B3F-C592-3A42D3ABCC83}"/>
              </a:ext>
            </a:extLst>
          </p:cNvPr>
          <p:cNvSpPr txBox="1">
            <a:spLocks/>
          </p:cNvSpPr>
          <p:nvPr/>
        </p:nvSpPr>
        <p:spPr>
          <a:xfrm>
            <a:off x="6096000" y="6319202"/>
            <a:ext cx="5572539" cy="365125"/>
          </a:xfrm>
          <a:prstGeom prst="rect">
            <a:avLst/>
          </a:prstGeom>
        </p:spPr>
        <p:txBody>
          <a:bodyPr vert="horz" lIns="91440" tIns="45720" rIns="91440" bIns="45720" rtlCol="0" anchor="ctr"/>
          <a:lstStyle>
            <a:defPPr>
              <a:defRPr lang="fr-FR"/>
            </a:defPPr>
            <a:lvl1pPr marL="0" algn="l" defTabSz="914400" rtl="0" eaLnBrk="1" latinLnBrk="0" hangingPunct="1">
              <a:defRPr sz="900" b="0" i="0" kern="1200">
                <a:solidFill>
                  <a:schemeClr val="tx1">
                    <a:lumMod val="65000"/>
                    <a:lumOff val="35000"/>
                  </a:schemeClr>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chemeClr val="bg1"/>
                </a:solidFill>
                <a:effectLst/>
                <a:uLnTx/>
                <a:uFillTx/>
                <a:latin typeface="CNES Sans Light" pitchFamily="2" charset="77"/>
                <a:ea typeface="+mn-ea"/>
                <a:cs typeface="+mn-cs"/>
              </a:rPr>
              <a:t>This document is the property of CNES. It cannot be used without their consent</a:t>
            </a:r>
            <a:endParaRPr kumimoji="0" lang="fr-FR" sz="900" b="0" i="0" u="none" strike="noStrike" kern="1200" cap="none" spc="0" normalizeH="0" baseline="0" noProof="0" dirty="0">
              <a:ln>
                <a:noFill/>
              </a:ln>
              <a:solidFill>
                <a:schemeClr val="bg1"/>
              </a:solidFill>
              <a:effectLst/>
              <a:uLnTx/>
              <a:uFillTx/>
              <a:latin typeface="CNES Sans Light" pitchFamily="2" charset="77"/>
              <a:ea typeface="+mn-ea"/>
              <a:cs typeface="+mn-cs"/>
            </a:endParaRPr>
          </a:p>
        </p:txBody>
      </p:sp>
    </p:spTree>
    <p:extLst>
      <p:ext uri="{BB962C8B-B14F-4D97-AF65-F5344CB8AC3E}">
        <p14:creationId xmlns:p14="http://schemas.microsoft.com/office/powerpoint/2010/main" val="3103392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6B2ADB92-FE3B-9199-2C4B-89443DDDFFFD}"/>
              </a:ext>
            </a:extLst>
          </p:cNvPr>
          <p:cNvSpPr>
            <a:spLocks noGrp="1"/>
          </p:cNvSpPr>
          <p:nvPr>
            <p:ph type="sldNum" sz="quarter" idx="12"/>
          </p:nvPr>
        </p:nvSpPr>
        <p:spPr/>
        <p:txBody>
          <a:bodyPr/>
          <a:lstStyle/>
          <a:p>
            <a:fld id="{6E739F3C-2768-A14F-A11C-037BCBCB7D23}" type="slidenum">
              <a:rPr lang="fr-FR" smtClean="0"/>
              <a:pPr/>
              <a:t>20</a:t>
            </a:fld>
            <a:endParaRPr lang="fr-FR" dirty="0"/>
          </a:p>
        </p:txBody>
      </p:sp>
      <p:sp>
        <p:nvSpPr>
          <p:cNvPr id="14" name="Titre 13">
            <a:extLst>
              <a:ext uri="{FF2B5EF4-FFF2-40B4-BE49-F238E27FC236}">
                <a16:creationId xmlns:a16="http://schemas.microsoft.com/office/drawing/2014/main" id="{7C16666F-F053-5549-BA3B-317E1EE30926}"/>
              </a:ext>
            </a:extLst>
          </p:cNvPr>
          <p:cNvSpPr>
            <a:spLocks noGrp="1"/>
          </p:cNvSpPr>
          <p:nvPr>
            <p:ph type="title"/>
          </p:nvPr>
        </p:nvSpPr>
        <p:spPr/>
        <p:txBody>
          <a:bodyPr/>
          <a:lstStyle/>
          <a:p>
            <a:r>
              <a:rPr lang="fr-FR" dirty="0"/>
              <a:t>IMA</a:t>
            </a:r>
            <a:br>
              <a:rPr lang="fr-FR" dirty="0"/>
            </a:br>
            <a:r>
              <a:rPr lang="fr-FR" dirty="0"/>
              <a:t>An inspiration </a:t>
            </a:r>
            <a:r>
              <a:rPr lang="fr-FR" dirty="0" err="1"/>
              <a:t>from</a:t>
            </a:r>
            <a:r>
              <a:rPr lang="fr-FR" dirty="0"/>
              <a:t> </a:t>
            </a:r>
            <a:r>
              <a:rPr lang="fr-FR" dirty="0" err="1"/>
              <a:t>aeronautics</a:t>
            </a:r>
            <a:endParaRPr lang="fr-FR" dirty="0"/>
          </a:p>
        </p:txBody>
      </p:sp>
      <p:sp>
        <p:nvSpPr>
          <p:cNvPr id="19" name="ZoneTexte 4">
            <a:extLst>
              <a:ext uri="{FF2B5EF4-FFF2-40B4-BE49-F238E27FC236}">
                <a16:creationId xmlns:a16="http://schemas.microsoft.com/office/drawing/2014/main" id="{76E9E807-2392-4CC6-1B71-30D53F44C165}"/>
              </a:ext>
            </a:extLst>
          </p:cNvPr>
          <p:cNvSpPr txBox="1">
            <a:spLocks noChangeArrowheads="1"/>
          </p:cNvSpPr>
          <p:nvPr/>
        </p:nvSpPr>
        <p:spPr bwMode="auto">
          <a:xfrm>
            <a:off x="1833659" y="4377931"/>
            <a:ext cx="2768176" cy="830997"/>
          </a:xfrm>
          <a:prstGeom prst="rect">
            <a:avLst/>
          </a:prstGeom>
          <a:solidFill>
            <a:srgbClr val="9CD1F2"/>
          </a:solidFill>
          <a:ln>
            <a:headEnd/>
            <a:tailEnd/>
          </a:ln>
          <a:effectLst>
            <a:outerShdw blurRad="50800" dist="38100" algn="l" rotWithShape="0">
              <a:prstClr val="black">
                <a:alpha val="40000"/>
              </a:prstClr>
            </a:outerShdw>
          </a:effectLst>
        </p:spPr>
        <p:style>
          <a:lnRef idx="0">
            <a:schemeClr val="accent2"/>
          </a:lnRef>
          <a:fillRef idx="3">
            <a:schemeClr val="accent2"/>
          </a:fillRef>
          <a:effectRef idx="3">
            <a:schemeClr val="accent2"/>
          </a:effectRef>
          <a:fontRef idx="minor">
            <a:schemeClr val="lt1"/>
          </a:fontRef>
        </p:style>
        <p:txBody>
          <a:bodyPr wrap="square">
            <a:spAutoFit/>
          </a:bodyPr>
          <a:lstStyle/>
          <a:p>
            <a:pPr algn="ctr">
              <a:buClr>
                <a:srgbClr val="000000"/>
              </a:buClr>
              <a:buSzPct val="100000"/>
            </a:pPr>
            <a:r>
              <a:rPr lang="fr-FR" altLang="fr-FR" sz="2400" b="1" dirty="0">
                <a:solidFill>
                  <a:schemeClr val="bg1"/>
                </a:solidFill>
                <a:latin typeface="CNES Sans" panose="00000500000000000000" pitchFamily="50" charset="0"/>
                <a:cs typeface="Arial" panose="020B0604020202020204" pitchFamily="34" charset="0"/>
              </a:rPr>
              <a:t>9 </a:t>
            </a:r>
            <a:r>
              <a:rPr lang="fr-FR" altLang="fr-FR" sz="2400" b="1" dirty="0" err="1">
                <a:solidFill>
                  <a:schemeClr val="bg1"/>
                </a:solidFill>
                <a:latin typeface="CNES Sans" panose="00000500000000000000" pitchFamily="50" charset="0"/>
                <a:cs typeface="Arial" panose="020B0604020202020204" pitchFamily="34" charset="0"/>
              </a:rPr>
              <a:t>functions</a:t>
            </a:r>
            <a:r>
              <a:rPr lang="fr-FR" altLang="fr-FR" sz="2400" b="1" dirty="0">
                <a:solidFill>
                  <a:schemeClr val="bg1"/>
                </a:solidFill>
                <a:latin typeface="CNES Sans" panose="00000500000000000000" pitchFamily="50" charset="0"/>
                <a:cs typeface="Arial" panose="020B0604020202020204" pitchFamily="34" charset="0"/>
              </a:rPr>
              <a:t>,</a:t>
            </a:r>
            <a:br>
              <a:rPr lang="fr-FR" altLang="fr-FR" sz="2400" b="1" dirty="0">
                <a:solidFill>
                  <a:schemeClr val="bg1"/>
                </a:solidFill>
                <a:latin typeface="CNES Sans" panose="00000500000000000000" pitchFamily="50" charset="0"/>
                <a:cs typeface="Arial" panose="020B0604020202020204" pitchFamily="34" charset="0"/>
              </a:rPr>
            </a:br>
            <a:r>
              <a:rPr lang="fr-FR" altLang="fr-FR" sz="2400" b="1" dirty="0">
                <a:solidFill>
                  <a:schemeClr val="bg1"/>
                </a:solidFill>
                <a:latin typeface="CNES Sans" panose="00000500000000000000" pitchFamily="50" charset="0"/>
                <a:cs typeface="Arial" panose="020B0604020202020204" pitchFamily="34" charset="0"/>
              </a:rPr>
              <a:t>9 computers.</a:t>
            </a:r>
          </a:p>
        </p:txBody>
      </p:sp>
      <p:sp>
        <p:nvSpPr>
          <p:cNvPr id="20" name="ZoneTexte 40">
            <a:extLst>
              <a:ext uri="{FF2B5EF4-FFF2-40B4-BE49-F238E27FC236}">
                <a16:creationId xmlns:a16="http://schemas.microsoft.com/office/drawing/2014/main" id="{3F55F130-7D61-67AE-A8F4-5D8B2FA49929}"/>
              </a:ext>
            </a:extLst>
          </p:cNvPr>
          <p:cNvSpPr txBox="1">
            <a:spLocks noChangeArrowheads="1"/>
          </p:cNvSpPr>
          <p:nvPr/>
        </p:nvSpPr>
        <p:spPr bwMode="auto">
          <a:xfrm>
            <a:off x="6976589" y="4369894"/>
            <a:ext cx="4083675" cy="830997"/>
          </a:xfrm>
          <a:prstGeom prst="rect">
            <a:avLst/>
          </a:prstGeom>
          <a:solidFill>
            <a:srgbClr val="00295C"/>
          </a:solidFill>
          <a:ln>
            <a:headEnd/>
            <a:tailEnd/>
          </a:ln>
        </p:spPr>
        <p:style>
          <a:lnRef idx="0">
            <a:schemeClr val="accent3"/>
          </a:lnRef>
          <a:fillRef idx="3">
            <a:schemeClr val="accent3"/>
          </a:fillRef>
          <a:effectRef idx="3">
            <a:schemeClr val="accent3"/>
          </a:effectRef>
          <a:fontRef idx="minor">
            <a:schemeClr val="lt1"/>
          </a:fontRef>
        </p:style>
        <p:txBody>
          <a:bodyPr wrap="square">
            <a:spAutoFit/>
          </a:bodyPr>
          <a:lstStyle>
            <a:defPPr>
              <a:defRPr lang="fr-FR"/>
            </a:defPPr>
            <a:lvl1pPr>
              <a:buClr>
                <a:srgbClr val="000000"/>
              </a:buClr>
              <a:buSzPct val="100000"/>
              <a:buFont typeface="Times New Roman" panose="02020603050405020304" pitchFamily="18" charset="0"/>
              <a:buNone/>
              <a:defRPr sz="2400" b="1">
                <a:solidFill>
                  <a:schemeClr val="bg1"/>
                </a:solidFill>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ctr"/>
            <a:r>
              <a:rPr lang="fr-FR" altLang="fr-FR" dirty="0">
                <a:latin typeface="CNES Sans" panose="00000500000000000000" pitchFamily="50" charset="0"/>
              </a:rPr>
              <a:t>9 </a:t>
            </a:r>
            <a:r>
              <a:rPr lang="fr-FR" altLang="fr-FR" dirty="0" err="1">
                <a:latin typeface="CNES Sans" panose="00000500000000000000" pitchFamily="50" charset="0"/>
              </a:rPr>
              <a:t>functions</a:t>
            </a:r>
            <a:r>
              <a:rPr lang="fr-FR" altLang="fr-FR" dirty="0">
                <a:latin typeface="CNES Sans" panose="00000500000000000000" pitchFamily="50" charset="0"/>
              </a:rPr>
              <a:t>, </a:t>
            </a:r>
            <a:br>
              <a:rPr lang="fr-FR" altLang="fr-FR" dirty="0">
                <a:latin typeface="CNES Sans" panose="00000500000000000000" pitchFamily="50" charset="0"/>
              </a:rPr>
            </a:br>
            <a:r>
              <a:rPr lang="fr-FR" altLang="fr-FR" dirty="0">
                <a:latin typeface="CNES Sans" panose="00000500000000000000" pitchFamily="50" charset="0"/>
              </a:rPr>
              <a:t>2 </a:t>
            </a:r>
            <a:r>
              <a:rPr lang="fr-FR" altLang="fr-FR" dirty="0" err="1">
                <a:latin typeface="CNES Sans" panose="00000500000000000000" pitchFamily="50" charset="0"/>
              </a:rPr>
              <a:t>identical</a:t>
            </a:r>
            <a:r>
              <a:rPr lang="fr-FR" altLang="fr-FR" dirty="0">
                <a:latin typeface="CNES Sans" panose="00000500000000000000" pitchFamily="50" charset="0"/>
              </a:rPr>
              <a:t> computers.</a:t>
            </a:r>
          </a:p>
        </p:txBody>
      </p:sp>
      <p:grpSp>
        <p:nvGrpSpPr>
          <p:cNvPr id="21" name="Groupe 20">
            <a:extLst>
              <a:ext uri="{FF2B5EF4-FFF2-40B4-BE49-F238E27FC236}">
                <a16:creationId xmlns:a16="http://schemas.microsoft.com/office/drawing/2014/main" id="{6ACB7320-3D55-0B18-F9B1-F494FE377A75}"/>
              </a:ext>
            </a:extLst>
          </p:cNvPr>
          <p:cNvGrpSpPr/>
          <p:nvPr/>
        </p:nvGrpSpPr>
        <p:grpSpPr>
          <a:xfrm>
            <a:off x="5408446" y="1175858"/>
            <a:ext cx="6149326" cy="1723831"/>
            <a:chOff x="5408446" y="1387890"/>
            <a:chExt cx="6149326" cy="1723831"/>
          </a:xfrm>
        </p:grpSpPr>
        <p:sp>
          <p:nvSpPr>
            <p:cNvPr id="22" name="Espace réservé du texte 7">
              <a:extLst>
                <a:ext uri="{FF2B5EF4-FFF2-40B4-BE49-F238E27FC236}">
                  <a16:creationId xmlns:a16="http://schemas.microsoft.com/office/drawing/2014/main" id="{4039D8FE-85DE-A877-CF87-B642A8B9EF76}"/>
                </a:ext>
              </a:extLst>
            </p:cNvPr>
            <p:cNvSpPr txBox="1">
              <a:spLocks/>
            </p:cNvSpPr>
            <p:nvPr/>
          </p:nvSpPr>
          <p:spPr>
            <a:xfrm>
              <a:off x="6623042" y="1387890"/>
              <a:ext cx="4934730" cy="44358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CNES Sans Light" pitchFamily="2" charset="77"/>
                  <a:ea typeface="+mn-ea"/>
                  <a:cs typeface="+mn-cs"/>
                </a:defRPr>
              </a:lvl1pPr>
              <a:lvl2pPr marL="295275" indent="-285750" algn="l" defTabSz="914400" rtl="0" eaLnBrk="1" latinLnBrk="0" hangingPunct="1">
                <a:lnSpc>
                  <a:spcPct val="90000"/>
                </a:lnSpc>
                <a:spcBef>
                  <a:spcPts val="500"/>
                </a:spcBef>
                <a:buClr>
                  <a:schemeClr val="accent3"/>
                </a:buClr>
                <a:buSzPct val="130000"/>
                <a:buFont typeface="Arial" panose="020B0604020202020204" pitchFamily="34" charset="0"/>
                <a:buChar char="•"/>
                <a:tabLst/>
                <a:defRPr sz="1400" b="0" i="0" kern="1200">
                  <a:solidFill>
                    <a:schemeClr val="tx1"/>
                  </a:solidFill>
                  <a:latin typeface="CNES Sans Light" pitchFamily="2" charset="77"/>
                  <a:ea typeface="+mn-ea"/>
                  <a:cs typeface="+mn-cs"/>
                </a:defRPr>
              </a:lvl2pPr>
              <a:lvl3pPr marL="585788" indent="-317500" algn="l" defTabSz="914400" rtl="0" eaLnBrk="1" latinLnBrk="0" hangingPunct="1">
                <a:lnSpc>
                  <a:spcPct val="90000"/>
                </a:lnSpc>
                <a:spcBef>
                  <a:spcPts val="500"/>
                </a:spcBef>
                <a:buClr>
                  <a:schemeClr val="bg2"/>
                </a:buClr>
                <a:buFont typeface="Arial" panose="020B0604020202020204" pitchFamily="34" charset="0"/>
                <a:buChar char="•"/>
                <a:tabLst/>
                <a:defRPr sz="1400" b="0" i="0" kern="1200">
                  <a:solidFill>
                    <a:schemeClr val="tx1"/>
                  </a:solidFill>
                  <a:latin typeface="CNES Sans Light" pitchFamily="2" charset="77"/>
                  <a:ea typeface="+mn-ea"/>
                  <a:cs typeface="+mn-cs"/>
                </a:defRPr>
              </a:lvl3pPr>
              <a:lvl4pPr marL="893763" indent="-317500" algn="l" defTabSz="914400" rtl="0" eaLnBrk="1" latinLnBrk="0" hangingPunct="1">
                <a:lnSpc>
                  <a:spcPct val="90000"/>
                </a:lnSpc>
                <a:spcBef>
                  <a:spcPts val="500"/>
                </a:spcBef>
                <a:buClr>
                  <a:schemeClr val="accent5"/>
                </a:buClr>
                <a:buSzPct val="80000"/>
                <a:buFont typeface="Arial" panose="020B0604020202020204" pitchFamily="34" charset="0"/>
                <a:buChar char="•"/>
                <a:tabLst/>
                <a:defRPr sz="1400" b="0" i="0" kern="1200">
                  <a:solidFill>
                    <a:schemeClr val="tx1"/>
                  </a:solidFill>
                  <a:latin typeface="CNES Sans Light" pitchFamily="2" charset="77"/>
                  <a:ea typeface="+mn-ea"/>
                  <a:cs typeface="+mn-cs"/>
                </a:defRPr>
              </a:lvl4pPr>
              <a:lvl5pPr marL="9525" indent="0" algn="l" defTabSz="914400" rtl="0" eaLnBrk="1" latinLnBrk="0" hangingPunct="1">
                <a:lnSpc>
                  <a:spcPct val="90000"/>
                </a:lnSpc>
                <a:spcBef>
                  <a:spcPts val="500"/>
                </a:spcBef>
                <a:buFont typeface="Arial" panose="020B0604020202020204" pitchFamily="34" charset="0"/>
                <a:buNone/>
                <a:tabLst/>
                <a:defRPr sz="1400" b="0" i="0" kern="1200">
                  <a:solidFill>
                    <a:schemeClr val="bg1"/>
                  </a:solidFill>
                  <a:latin typeface="CNES Sans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fr-FR" sz="2000" cap="all" dirty="0" err="1">
                  <a:ln w="15875">
                    <a:noFill/>
                  </a:ln>
                  <a:solidFill>
                    <a:srgbClr val="F22E52"/>
                  </a:solidFill>
                  <a:latin typeface="CNES Poster" pitchFamily="2" charset="77"/>
                </a:rPr>
                <a:t>I</a:t>
              </a:r>
              <a:r>
                <a:rPr lang="fr-FR" sz="2000" cap="all" dirty="0" err="1">
                  <a:ln w="15875">
                    <a:noFill/>
                  </a:ln>
                  <a:solidFill>
                    <a:srgbClr val="C00000"/>
                  </a:solidFill>
                  <a:latin typeface="CNES Sans" panose="020B0604020202020204" charset="0"/>
                </a:rPr>
                <a:t>ntegratED</a:t>
              </a:r>
              <a:r>
                <a:rPr lang="fr-FR" sz="2000" cap="all" dirty="0">
                  <a:ln w="15875">
                    <a:noFill/>
                  </a:ln>
                  <a:latin typeface="CNES Sans" panose="020B0604020202020204" charset="0"/>
                </a:rPr>
                <a:t> </a:t>
              </a:r>
              <a:r>
                <a:rPr lang="fr-FR" sz="2000" cap="all" dirty="0" err="1">
                  <a:ln w="15875">
                    <a:noFill/>
                  </a:ln>
                  <a:solidFill>
                    <a:srgbClr val="4578A6"/>
                  </a:solidFill>
                  <a:latin typeface="CNES Poster" pitchFamily="2" charset="77"/>
                </a:rPr>
                <a:t>m</a:t>
              </a:r>
              <a:r>
                <a:rPr lang="fr-FR" sz="2000" cap="all" dirty="0" err="1">
                  <a:ln w="15875">
                    <a:noFill/>
                  </a:ln>
                  <a:solidFill>
                    <a:schemeClr val="tx2"/>
                  </a:solidFill>
                  <a:latin typeface="CNES Sans" panose="020B0604020202020204" charset="0"/>
                </a:rPr>
                <a:t>odular</a:t>
              </a:r>
              <a:r>
                <a:rPr lang="fr-FR" sz="2000" cap="all" dirty="0">
                  <a:ln w="15875">
                    <a:noFill/>
                  </a:ln>
                  <a:latin typeface="CNES Sans" panose="020B0604020202020204" charset="0"/>
                </a:rPr>
                <a:t> </a:t>
              </a:r>
              <a:r>
                <a:rPr lang="fr-FR" sz="2000" cap="all" dirty="0" err="1">
                  <a:ln w="15875">
                    <a:noFill/>
                  </a:ln>
                  <a:solidFill>
                    <a:schemeClr val="tx2"/>
                  </a:solidFill>
                  <a:latin typeface="CNES Poster" pitchFamily="2" charset="77"/>
                </a:rPr>
                <a:t>a</a:t>
              </a:r>
              <a:r>
                <a:rPr lang="fr-FR" sz="2000" cap="all" dirty="0" err="1">
                  <a:ln w="15875">
                    <a:noFill/>
                  </a:ln>
                  <a:solidFill>
                    <a:schemeClr val="tx2"/>
                  </a:solidFill>
                  <a:latin typeface="CNES Sans" panose="020B0604020202020204" charset="0"/>
                </a:rPr>
                <a:t>vionics</a:t>
              </a:r>
              <a:br>
                <a:rPr lang="fr-FR" sz="1600" cap="all" dirty="0">
                  <a:ln w="15875">
                    <a:noFill/>
                  </a:ln>
                  <a:latin typeface="CNES Sans" panose="020B0604020202020204" charset="0"/>
                </a:rPr>
              </a:br>
              <a:r>
                <a:rPr lang="en-US" sz="1200" i="1" dirty="0">
                  <a:solidFill>
                    <a:schemeClr val="bg1"/>
                  </a:solidFill>
                </a:rPr>
                <a:t>Concept developed for aircrafts and widely deployed on Airbus and Boeing </a:t>
              </a:r>
              <a:r>
                <a:rPr lang="en-US" sz="1200" i="1" dirty="0" err="1">
                  <a:solidFill>
                    <a:schemeClr val="bg1"/>
                  </a:solidFill>
                </a:rPr>
                <a:t>spacecrafts</a:t>
              </a:r>
              <a:r>
                <a:rPr lang="en-US" sz="1200" i="1" dirty="0">
                  <a:solidFill>
                    <a:schemeClr val="bg1"/>
                  </a:solidFill>
                </a:rPr>
                <a:t> since A380 and B777.</a:t>
              </a:r>
            </a:p>
            <a:p>
              <a:pPr algn="ctr">
                <a:defRPr/>
              </a:pPr>
              <a:endParaRPr lang="fr-FR" sz="1600" i="1" dirty="0">
                <a:solidFill>
                  <a:srgbClr val="00295C"/>
                </a:solidFill>
              </a:endParaRPr>
            </a:p>
            <a:p>
              <a:pPr>
                <a:defRPr/>
              </a:pPr>
              <a:endParaRPr lang="fr-FR" sz="1600" cap="all" dirty="0">
                <a:ln w="15875">
                  <a:noFill/>
                </a:ln>
                <a:latin typeface="CNES Sans" panose="020B0604020202020204" charset="0"/>
              </a:endParaRPr>
            </a:p>
            <a:p>
              <a:pPr>
                <a:defRPr/>
              </a:pPr>
              <a:endParaRPr lang="fr-FR" sz="900" dirty="0"/>
            </a:p>
          </p:txBody>
        </p:sp>
        <p:pic>
          <p:nvPicPr>
            <p:cNvPr id="23" name="Image 22">
              <a:extLst>
                <a:ext uri="{FF2B5EF4-FFF2-40B4-BE49-F238E27FC236}">
                  <a16:creationId xmlns:a16="http://schemas.microsoft.com/office/drawing/2014/main" id="{C21369E6-E457-221C-CC6D-D415810CDDE0}"/>
                </a:ext>
              </a:extLst>
            </p:cNvPr>
            <p:cNvPicPr>
              <a:picLocks noChangeAspect="1"/>
            </p:cNvPicPr>
            <p:nvPr/>
          </p:nvPicPr>
          <p:blipFill>
            <a:blip r:embed="rId3"/>
            <a:srcRect/>
            <a:stretch/>
          </p:blipFill>
          <p:spPr>
            <a:xfrm flipV="1">
              <a:off x="5408446" y="2918913"/>
              <a:ext cx="767011" cy="192808"/>
            </a:xfrm>
            <a:prstGeom prst="rect">
              <a:avLst/>
            </a:prstGeom>
          </p:spPr>
        </p:pic>
      </p:grpSp>
      <p:grpSp>
        <p:nvGrpSpPr>
          <p:cNvPr id="24" name="Groupe 23">
            <a:extLst>
              <a:ext uri="{FF2B5EF4-FFF2-40B4-BE49-F238E27FC236}">
                <a16:creationId xmlns:a16="http://schemas.microsoft.com/office/drawing/2014/main" id="{E1CED23D-73E7-23A1-B931-04251419875F}"/>
              </a:ext>
            </a:extLst>
          </p:cNvPr>
          <p:cNvGrpSpPr/>
          <p:nvPr/>
        </p:nvGrpSpPr>
        <p:grpSpPr>
          <a:xfrm>
            <a:off x="1332054" y="1211319"/>
            <a:ext cx="1095075" cy="898716"/>
            <a:chOff x="1332054" y="1423351"/>
            <a:chExt cx="1095075" cy="898716"/>
          </a:xfrm>
        </p:grpSpPr>
        <p:pic>
          <p:nvPicPr>
            <p:cNvPr id="25" name="Image 24">
              <a:extLst>
                <a:ext uri="{FF2B5EF4-FFF2-40B4-BE49-F238E27FC236}">
                  <a16:creationId xmlns:a16="http://schemas.microsoft.com/office/drawing/2014/main" id="{96AC9896-73E1-B84B-D67F-69B92775BC22}"/>
                </a:ext>
              </a:extLst>
            </p:cNvPr>
            <p:cNvPicPr>
              <a:picLocks noChangeAspect="1"/>
            </p:cNvPicPr>
            <p:nvPr/>
          </p:nvPicPr>
          <p:blipFill>
            <a:blip r:embed="rId4" cstate="hqprint">
              <a:extLst>
                <a:ext uri="{28A0092B-C50C-407E-A947-70E740481C1C}">
                  <a14:useLocalDpi xmlns:a14="http://schemas.microsoft.com/office/drawing/2010/main"/>
                </a:ext>
              </a:extLst>
            </a:blip>
            <a:srcRect/>
            <a:stretch/>
          </p:blipFill>
          <p:spPr>
            <a:xfrm>
              <a:off x="1332054" y="1573033"/>
              <a:ext cx="1095075" cy="749034"/>
            </a:xfrm>
            <a:prstGeom prst="rect">
              <a:avLst/>
            </a:prstGeom>
          </p:spPr>
        </p:pic>
        <p:pic>
          <p:nvPicPr>
            <p:cNvPr id="26" name="Image 25" descr="Une image contenant capture d’écran, triangle, conception&#10;&#10;Description générée automatiquement">
              <a:extLst>
                <a:ext uri="{FF2B5EF4-FFF2-40B4-BE49-F238E27FC236}">
                  <a16:creationId xmlns:a16="http://schemas.microsoft.com/office/drawing/2014/main" id="{808246CB-12BE-A264-B3D1-8ED4AD42C104}"/>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1649045" y="1423351"/>
              <a:ext cx="398695" cy="534372"/>
            </a:xfrm>
            <a:prstGeom prst="rect">
              <a:avLst/>
            </a:prstGeom>
          </p:spPr>
        </p:pic>
      </p:grpSp>
      <p:grpSp>
        <p:nvGrpSpPr>
          <p:cNvPr id="38" name="Groupe 37">
            <a:extLst>
              <a:ext uri="{FF2B5EF4-FFF2-40B4-BE49-F238E27FC236}">
                <a16:creationId xmlns:a16="http://schemas.microsoft.com/office/drawing/2014/main" id="{723798E0-7E39-31AB-DB5D-A0024A581CEF}"/>
              </a:ext>
            </a:extLst>
          </p:cNvPr>
          <p:cNvGrpSpPr/>
          <p:nvPr/>
        </p:nvGrpSpPr>
        <p:grpSpPr>
          <a:xfrm>
            <a:off x="2582348" y="1162794"/>
            <a:ext cx="1118606" cy="947240"/>
            <a:chOff x="2582348" y="1374826"/>
            <a:chExt cx="1118606" cy="947240"/>
          </a:xfrm>
        </p:grpSpPr>
        <p:pic>
          <p:nvPicPr>
            <p:cNvPr id="39" name="Image 38" descr="Une image contenant capture d’écran, ligne, Graphique, Rectangle&#10;&#10;Description générée automatiquement">
              <a:extLst>
                <a:ext uri="{FF2B5EF4-FFF2-40B4-BE49-F238E27FC236}">
                  <a16:creationId xmlns:a16="http://schemas.microsoft.com/office/drawing/2014/main" id="{23F50000-B4FA-3933-AF9A-0781265AD837}"/>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2582348" y="1556936"/>
              <a:ext cx="1118606" cy="765130"/>
            </a:xfrm>
            <a:prstGeom prst="rect">
              <a:avLst/>
            </a:prstGeom>
          </p:spPr>
        </p:pic>
        <p:pic>
          <p:nvPicPr>
            <p:cNvPr id="40" name="Image 39" descr="Une image contenant conception&#10;&#10;Description générée automatiquement">
              <a:extLst>
                <a:ext uri="{FF2B5EF4-FFF2-40B4-BE49-F238E27FC236}">
                  <a16:creationId xmlns:a16="http://schemas.microsoft.com/office/drawing/2014/main" id="{DB20FADC-FBCB-E797-7689-03AFECBEF0FC}"/>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2939353" y="1374826"/>
              <a:ext cx="376311" cy="582897"/>
            </a:xfrm>
            <a:prstGeom prst="rect">
              <a:avLst/>
            </a:prstGeom>
          </p:spPr>
        </p:pic>
      </p:grpSp>
      <p:grpSp>
        <p:nvGrpSpPr>
          <p:cNvPr id="41" name="Groupe 40">
            <a:extLst>
              <a:ext uri="{FF2B5EF4-FFF2-40B4-BE49-F238E27FC236}">
                <a16:creationId xmlns:a16="http://schemas.microsoft.com/office/drawing/2014/main" id="{2562D7FF-2D7F-2B33-9414-66E673480DD3}"/>
              </a:ext>
            </a:extLst>
          </p:cNvPr>
          <p:cNvGrpSpPr/>
          <p:nvPr/>
        </p:nvGrpSpPr>
        <p:grpSpPr>
          <a:xfrm>
            <a:off x="3850747" y="1162250"/>
            <a:ext cx="1118606" cy="956350"/>
            <a:chOff x="3850747" y="1374282"/>
            <a:chExt cx="1118606" cy="956350"/>
          </a:xfrm>
        </p:grpSpPr>
        <p:pic>
          <p:nvPicPr>
            <p:cNvPr id="42" name="Image 41">
              <a:extLst>
                <a:ext uri="{FF2B5EF4-FFF2-40B4-BE49-F238E27FC236}">
                  <a16:creationId xmlns:a16="http://schemas.microsoft.com/office/drawing/2014/main" id="{7A0A3B0C-D401-174A-33AF-3B36A4B6D1F2}"/>
                </a:ext>
              </a:extLst>
            </p:cNvPr>
            <p:cNvPicPr>
              <a:picLocks noChangeAspect="1"/>
            </p:cNvPicPr>
            <p:nvPr/>
          </p:nvPicPr>
          <p:blipFill>
            <a:blip r:embed="rId8" cstate="hqprint">
              <a:extLst>
                <a:ext uri="{28A0092B-C50C-407E-A947-70E740481C1C}">
                  <a14:useLocalDpi xmlns:a14="http://schemas.microsoft.com/office/drawing/2010/main"/>
                </a:ext>
              </a:extLst>
            </a:blip>
            <a:srcRect/>
            <a:stretch/>
          </p:blipFill>
          <p:spPr>
            <a:xfrm>
              <a:off x="3850747" y="1565503"/>
              <a:ext cx="1118606" cy="765129"/>
            </a:xfrm>
            <a:prstGeom prst="rect">
              <a:avLst/>
            </a:prstGeom>
          </p:spPr>
        </p:pic>
        <p:pic>
          <p:nvPicPr>
            <p:cNvPr id="43" name="Image 42" descr="Une image contenant Graphique, créativité, conception&#10;&#10;Description générée automatiquement">
              <a:extLst>
                <a:ext uri="{FF2B5EF4-FFF2-40B4-BE49-F238E27FC236}">
                  <a16:creationId xmlns:a16="http://schemas.microsoft.com/office/drawing/2014/main" id="{F89FDE20-DD50-2E20-DBBD-1CD7929850FF}"/>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a:off x="4185207" y="1374282"/>
              <a:ext cx="421929" cy="583441"/>
            </a:xfrm>
            <a:prstGeom prst="rect">
              <a:avLst/>
            </a:prstGeom>
          </p:spPr>
        </p:pic>
      </p:grpSp>
      <p:grpSp>
        <p:nvGrpSpPr>
          <p:cNvPr id="44" name="Groupe 43">
            <a:extLst>
              <a:ext uri="{FF2B5EF4-FFF2-40B4-BE49-F238E27FC236}">
                <a16:creationId xmlns:a16="http://schemas.microsoft.com/office/drawing/2014/main" id="{9AB693E9-33CD-4232-33A0-CD86915F123B}"/>
              </a:ext>
            </a:extLst>
          </p:cNvPr>
          <p:cNvGrpSpPr/>
          <p:nvPr/>
        </p:nvGrpSpPr>
        <p:grpSpPr>
          <a:xfrm>
            <a:off x="1332053" y="2219844"/>
            <a:ext cx="1095075" cy="937341"/>
            <a:chOff x="1332053" y="2431876"/>
            <a:chExt cx="1095075" cy="937341"/>
          </a:xfrm>
        </p:grpSpPr>
        <p:pic>
          <p:nvPicPr>
            <p:cNvPr id="45" name="Image 44">
              <a:extLst>
                <a:ext uri="{FF2B5EF4-FFF2-40B4-BE49-F238E27FC236}">
                  <a16:creationId xmlns:a16="http://schemas.microsoft.com/office/drawing/2014/main" id="{53DD5A4E-2049-22C5-5D84-0A3D968786C6}"/>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1332053" y="2620182"/>
              <a:ext cx="1095075" cy="749035"/>
            </a:xfrm>
            <a:prstGeom prst="rect">
              <a:avLst/>
            </a:prstGeom>
          </p:spPr>
        </p:pic>
        <p:pic>
          <p:nvPicPr>
            <p:cNvPr id="46" name="Image 45" descr="Une image contenant salle de bain, conception, noir et blanc&#10;&#10;Description générée automatiquement">
              <a:extLst>
                <a:ext uri="{FF2B5EF4-FFF2-40B4-BE49-F238E27FC236}">
                  <a16:creationId xmlns:a16="http://schemas.microsoft.com/office/drawing/2014/main" id="{1BF1B945-5B20-F1EB-E5CB-9FD168964A83}"/>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1674447" y="2431876"/>
              <a:ext cx="410286" cy="583441"/>
            </a:xfrm>
            <a:prstGeom prst="rect">
              <a:avLst/>
            </a:prstGeom>
          </p:spPr>
        </p:pic>
      </p:grpSp>
      <p:grpSp>
        <p:nvGrpSpPr>
          <p:cNvPr id="47" name="Groupe 46">
            <a:extLst>
              <a:ext uri="{FF2B5EF4-FFF2-40B4-BE49-F238E27FC236}">
                <a16:creationId xmlns:a16="http://schemas.microsoft.com/office/drawing/2014/main" id="{32170CD8-CE29-EA2A-C4BE-3629A0FD0095}"/>
              </a:ext>
            </a:extLst>
          </p:cNvPr>
          <p:cNvGrpSpPr/>
          <p:nvPr/>
        </p:nvGrpSpPr>
        <p:grpSpPr>
          <a:xfrm>
            <a:off x="3850747" y="2258084"/>
            <a:ext cx="1118606" cy="927766"/>
            <a:chOff x="3850747" y="2470116"/>
            <a:chExt cx="1118606" cy="927766"/>
          </a:xfrm>
        </p:grpSpPr>
        <p:pic>
          <p:nvPicPr>
            <p:cNvPr id="48" name="Image 47" descr="Une image contenant capture d’écran, conception, Rectangle&#10;&#10;Description générée automatiquement">
              <a:extLst>
                <a:ext uri="{FF2B5EF4-FFF2-40B4-BE49-F238E27FC236}">
                  <a16:creationId xmlns:a16="http://schemas.microsoft.com/office/drawing/2014/main" id="{8DE61C32-9B5D-D286-2A2A-2CF030169B6D}"/>
                </a:ext>
              </a:extLst>
            </p:cNvPr>
            <p:cNvPicPr>
              <a:picLocks noChangeAspect="1"/>
            </p:cNvPicPr>
            <p:nvPr/>
          </p:nvPicPr>
          <p:blipFill>
            <a:blip r:embed="rId12" cstate="hqprint">
              <a:extLst>
                <a:ext uri="{28A0092B-C50C-407E-A947-70E740481C1C}">
                  <a14:useLocalDpi xmlns:a14="http://schemas.microsoft.com/office/drawing/2010/main"/>
                </a:ext>
              </a:extLst>
            </a:blip>
            <a:stretch>
              <a:fillRect/>
            </a:stretch>
          </p:blipFill>
          <p:spPr>
            <a:xfrm>
              <a:off x="3850747" y="2632752"/>
              <a:ext cx="1118606" cy="765130"/>
            </a:xfrm>
            <a:prstGeom prst="rect">
              <a:avLst/>
            </a:prstGeom>
          </p:spPr>
        </p:pic>
        <p:pic>
          <p:nvPicPr>
            <p:cNvPr id="49" name="Image 48" descr="Une image contenant capture d’écran, Bleu électrique, Caractère coloré, Graphique&#10;&#10;Description générée automatiquement">
              <a:extLst>
                <a:ext uri="{FF2B5EF4-FFF2-40B4-BE49-F238E27FC236}">
                  <a16:creationId xmlns:a16="http://schemas.microsoft.com/office/drawing/2014/main" id="{A193AD07-CC5E-21E4-BC7F-E21C934EC3CD}"/>
                </a:ext>
              </a:extLst>
            </p:cNvPr>
            <p:cNvPicPr>
              <a:picLocks noChangeAspect="1"/>
            </p:cNvPicPr>
            <p:nvPr/>
          </p:nvPicPr>
          <p:blipFill>
            <a:blip r:embed="rId13" cstate="hqprint">
              <a:extLst>
                <a:ext uri="{28A0092B-C50C-407E-A947-70E740481C1C}">
                  <a14:useLocalDpi xmlns:a14="http://schemas.microsoft.com/office/drawing/2010/main"/>
                </a:ext>
              </a:extLst>
            </a:blip>
            <a:stretch>
              <a:fillRect/>
            </a:stretch>
          </p:blipFill>
          <p:spPr>
            <a:xfrm>
              <a:off x="4279216" y="2470116"/>
              <a:ext cx="372868" cy="544758"/>
            </a:xfrm>
            <a:prstGeom prst="rect">
              <a:avLst/>
            </a:prstGeom>
          </p:spPr>
        </p:pic>
      </p:grpSp>
      <p:grpSp>
        <p:nvGrpSpPr>
          <p:cNvPr id="50" name="Groupe 49">
            <a:extLst>
              <a:ext uri="{FF2B5EF4-FFF2-40B4-BE49-F238E27FC236}">
                <a16:creationId xmlns:a16="http://schemas.microsoft.com/office/drawing/2014/main" id="{D6666819-9D03-6E18-846E-B3B4D5278C4D}"/>
              </a:ext>
            </a:extLst>
          </p:cNvPr>
          <p:cNvGrpSpPr/>
          <p:nvPr/>
        </p:nvGrpSpPr>
        <p:grpSpPr>
          <a:xfrm>
            <a:off x="2582618" y="2200129"/>
            <a:ext cx="1088732" cy="965286"/>
            <a:chOff x="2582618" y="2412161"/>
            <a:chExt cx="1088732" cy="965286"/>
          </a:xfrm>
        </p:grpSpPr>
        <p:pic>
          <p:nvPicPr>
            <p:cNvPr id="51" name="Image 50" descr="Une image contenant conception, capture d’écran, Rectangle&#10;&#10;Description générée automatiquement">
              <a:extLst>
                <a:ext uri="{FF2B5EF4-FFF2-40B4-BE49-F238E27FC236}">
                  <a16:creationId xmlns:a16="http://schemas.microsoft.com/office/drawing/2014/main" id="{0E46744C-CC74-DB9F-3809-8CAFBF4BA910}"/>
                </a:ext>
              </a:extLst>
            </p:cNvPr>
            <p:cNvPicPr>
              <a:picLocks noChangeAspect="1"/>
            </p:cNvPicPr>
            <p:nvPr/>
          </p:nvPicPr>
          <p:blipFill>
            <a:blip r:embed="rId14" cstate="hqprint">
              <a:extLst>
                <a:ext uri="{28A0092B-C50C-407E-A947-70E740481C1C}">
                  <a14:useLocalDpi xmlns:a14="http://schemas.microsoft.com/office/drawing/2010/main"/>
                </a:ext>
              </a:extLst>
            </a:blip>
            <a:stretch>
              <a:fillRect/>
            </a:stretch>
          </p:blipFill>
          <p:spPr>
            <a:xfrm>
              <a:off x="2582618" y="2632751"/>
              <a:ext cx="1088732" cy="744696"/>
            </a:xfrm>
            <a:prstGeom prst="rect">
              <a:avLst/>
            </a:prstGeom>
          </p:spPr>
        </p:pic>
        <p:pic>
          <p:nvPicPr>
            <p:cNvPr id="52" name="Image 51" descr="Une image contenant Rectangle, Symétrie, conception&#10;&#10;Description générée automatiquement">
              <a:extLst>
                <a:ext uri="{FF2B5EF4-FFF2-40B4-BE49-F238E27FC236}">
                  <a16:creationId xmlns:a16="http://schemas.microsoft.com/office/drawing/2014/main" id="{8AE453B6-615C-FDD6-6263-F2D969D3C540}"/>
                </a:ext>
              </a:extLst>
            </p:cNvPr>
            <p:cNvPicPr>
              <a:picLocks noChangeAspect="1"/>
            </p:cNvPicPr>
            <p:nvPr/>
          </p:nvPicPr>
          <p:blipFill>
            <a:blip r:embed="rId15" cstate="hqprint">
              <a:extLst>
                <a:ext uri="{28A0092B-C50C-407E-A947-70E740481C1C}">
                  <a14:useLocalDpi xmlns:a14="http://schemas.microsoft.com/office/drawing/2010/main"/>
                </a:ext>
              </a:extLst>
            </a:blip>
            <a:stretch>
              <a:fillRect/>
            </a:stretch>
          </p:blipFill>
          <p:spPr>
            <a:xfrm>
              <a:off x="2939353" y="2412161"/>
              <a:ext cx="370633" cy="622870"/>
            </a:xfrm>
            <a:prstGeom prst="rect">
              <a:avLst/>
            </a:prstGeom>
          </p:spPr>
        </p:pic>
      </p:grpSp>
      <p:grpSp>
        <p:nvGrpSpPr>
          <p:cNvPr id="53" name="Groupe 52">
            <a:extLst>
              <a:ext uri="{FF2B5EF4-FFF2-40B4-BE49-F238E27FC236}">
                <a16:creationId xmlns:a16="http://schemas.microsoft.com/office/drawing/2014/main" id="{C445A5A9-887F-277C-7EA6-34A9EBDD1CD1}"/>
              </a:ext>
            </a:extLst>
          </p:cNvPr>
          <p:cNvGrpSpPr/>
          <p:nvPr/>
        </p:nvGrpSpPr>
        <p:grpSpPr>
          <a:xfrm>
            <a:off x="1332053" y="3265325"/>
            <a:ext cx="1117268" cy="959220"/>
            <a:chOff x="1332053" y="3477357"/>
            <a:chExt cx="1117268" cy="959220"/>
          </a:xfrm>
        </p:grpSpPr>
        <p:pic>
          <p:nvPicPr>
            <p:cNvPr id="54" name="Image 53" descr="Une image contenant conception, capture d’écran&#10;&#10;Description générée automatiquement">
              <a:extLst>
                <a:ext uri="{FF2B5EF4-FFF2-40B4-BE49-F238E27FC236}">
                  <a16:creationId xmlns:a16="http://schemas.microsoft.com/office/drawing/2014/main" id="{90C2AC03-6A18-FB86-F28C-E43ADEDBDADC}"/>
                </a:ext>
              </a:extLst>
            </p:cNvPr>
            <p:cNvPicPr>
              <a:picLocks noChangeAspect="1"/>
            </p:cNvPicPr>
            <p:nvPr/>
          </p:nvPicPr>
          <p:blipFill>
            <a:blip r:embed="rId16" cstate="hqprint">
              <a:extLst>
                <a:ext uri="{28A0092B-C50C-407E-A947-70E740481C1C}">
                  <a14:useLocalDpi xmlns:a14="http://schemas.microsoft.com/office/drawing/2010/main"/>
                </a:ext>
              </a:extLst>
            </a:blip>
            <a:stretch>
              <a:fillRect/>
            </a:stretch>
          </p:blipFill>
          <p:spPr>
            <a:xfrm>
              <a:off x="1332053" y="3672362"/>
              <a:ext cx="1117268" cy="764215"/>
            </a:xfrm>
            <a:prstGeom prst="rect">
              <a:avLst/>
            </a:prstGeom>
          </p:spPr>
        </p:pic>
        <p:pic>
          <p:nvPicPr>
            <p:cNvPr id="55" name="Image 54" descr="Une image contenant logo, symbole, Graphique, conception&#10;&#10;Description générée automatiquement">
              <a:extLst>
                <a:ext uri="{FF2B5EF4-FFF2-40B4-BE49-F238E27FC236}">
                  <a16:creationId xmlns:a16="http://schemas.microsoft.com/office/drawing/2014/main" id="{B94FD557-7D61-8A71-2177-E8718AEBB6C3}"/>
                </a:ext>
              </a:extLst>
            </p:cNvPr>
            <p:cNvPicPr>
              <a:picLocks noChangeAspect="1"/>
            </p:cNvPicPr>
            <p:nvPr/>
          </p:nvPicPr>
          <p:blipFill>
            <a:blip r:embed="rId17" cstate="hqprint">
              <a:extLst>
                <a:ext uri="{28A0092B-C50C-407E-A947-70E740481C1C}">
                  <a14:useLocalDpi xmlns:a14="http://schemas.microsoft.com/office/drawing/2010/main"/>
                </a:ext>
              </a:extLst>
            </a:blip>
            <a:stretch>
              <a:fillRect/>
            </a:stretch>
          </p:blipFill>
          <p:spPr>
            <a:xfrm>
              <a:off x="1645835" y="3477357"/>
              <a:ext cx="438898" cy="571973"/>
            </a:xfrm>
            <a:prstGeom prst="rect">
              <a:avLst/>
            </a:prstGeom>
          </p:spPr>
        </p:pic>
      </p:grpSp>
      <p:grpSp>
        <p:nvGrpSpPr>
          <p:cNvPr id="56" name="Groupe 55">
            <a:extLst>
              <a:ext uri="{FF2B5EF4-FFF2-40B4-BE49-F238E27FC236}">
                <a16:creationId xmlns:a16="http://schemas.microsoft.com/office/drawing/2014/main" id="{35CA0DD1-620B-69BA-14FD-D9BD4BFCAE06}"/>
              </a:ext>
            </a:extLst>
          </p:cNvPr>
          <p:cNvGrpSpPr/>
          <p:nvPr/>
        </p:nvGrpSpPr>
        <p:grpSpPr>
          <a:xfrm>
            <a:off x="2582349" y="3265325"/>
            <a:ext cx="1118605" cy="964407"/>
            <a:chOff x="2582349" y="3477357"/>
            <a:chExt cx="1118605" cy="964407"/>
          </a:xfrm>
        </p:grpSpPr>
        <p:pic>
          <p:nvPicPr>
            <p:cNvPr id="57" name="Image 56" descr="Une image contenant conception, capture d’écran, Rectangle, Graphique&#10;&#10;Description générée automatiquement">
              <a:extLst>
                <a:ext uri="{FF2B5EF4-FFF2-40B4-BE49-F238E27FC236}">
                  <a16:creationId xmlns:a16="http://schemas.microsoft.com/office/drawing/2014/main" id="{68BF85B3-3E62-70C9-F6D0-2DAC2436D730}"/>
                </a:ext>
              </a:extLst>
            </p:cNvPr>
            <p:cNvPicPr>
              <a:picLocks noChangeAspect="1"/>
            </p:cNvPicPr>
            <p:nvPr/>
          </p:nvPicPr>
          <p:blipFill>
            <a:blip r:embed="rId18" cstate="hqprint">
              <a:extLst>
                <a:ext uri="{28A0092B-C50C-407E-A947-70E740481C1C}">
                  <a14:useLocalDpi xmlns:a14="http://schemas.microsoft.com/office/drawing/2010/main"/>
                </a:ext>
              </a:extLst>
            </a:blip>
            <a:stretch>
              <a:fillRect/>
            </a:stretch>
          </p:blipFill>
          <p:spPr>
            <a:xfrm>
              <a:off x="2582349" y="3676635"/>
              <a:ext cx="1118605" cy="765129"/>
            </a:xfrm>
            <a:prstGeom prst="rect">
              <a:avLst/>
            </a:prstGeom>
          </p:spPr>
        </p:pic>
        <p:pic>
          <p:nvPicPr>
            <p:cNvPr id="58" name="Image 57" descr="Une image contenant conception&#10;&#10;Description générée automatiquement avec une confiance moyenne">
              <a:extLst>
                <a:ext uri="{FF2B5EF4-FFF2-40B4-BE49-F238E27FC236}">
                  <a16:creationId xmlns:a16="http://schemas.microsoft.com/office/drawing/2014/main" id="{A8BE7546-2BDC-01A1-758B-66376EE0C5B3}"/>
                </a:ext>
              </a:extLst>
            </p:cNvPr>
            <p:cNvPicPr>
              <a:picLocks noChangeAspect="1"/>
            </p:cNvPicPr>
            <p:nvPr/>
          </p:nvPicPr>
          <p:blipFill>
            <a:blip r:embed="rId19" cstate="hqprint">
              <a:extLst>
                <a:ext uri="{28A0092B-C50C-407E-A947-70E740481C1C}">
                  <a14:useLocalDpi xmlns:a14="http://schemas.microsoft.com/office/drawing/2010/main"/>
                </a:ext>
              </a:extLst>
            </a:blip>
            <a:stretch>
              <a:fillRect/>
            </a:stretch>
          </p:blipFill>
          <p:spPr>
            <a:xfrm>
              <a:off x="2936039" y="3477357"/>
              <a:ext cx="390081" cy="600636"/>
            </a:xfrm>
            <a:prstGeom prst="rect">
              <a:avLst/>
            </a:prstGeom>
          </p:spPr>
        </p:pic>
      </p:grpSp>
      <p:grpSp>
        <p:nvGrpSpPr>
          <p:cNvPr id="59" name="Groupe 58">
            <a:extLst>
              <a:ext uri="{FF2B5EF4-FFF2-40B4-BE49-F238E27FC236}">
                <a16:creationId xmlns:a16="http://schemas.microsoft.com/office/drawing/2014/main" id="{63746688-4EE2-4D77-3128-0A7BC586DB1E}"/>
              </a:ext>
            </a:extLst>
          </p:cNvPr>
          <p:cNvGrpSpPr/>
          <p:nvPr/>
        </p:nvGrpSpPr>
        <p:grpSpPr>
          <a:xfrm>
            <a:off x="3847413" y="3271610"/>
            <a:ext cx="1121940" cy="951144"/>
            <a:chOff x="3847413" y="3483642"/>
            <a:chExt cx="1121940" cy="951144"/>
          </a:xfrm>
        </p:grpSpPr>
        <p:pic>
          <p:nvPicPr>
            <p:cNvPr id="60" name="Image 59" descr="Une image contenant conception, capture d’écran, Rectangle&#10;&#10;Description générée automatiquement">
              <a:extLst>
                <a:ext uri="{FF2B5EF4-FFF2-40B4-BE49-F238E27FC236}">
                  <a16:creationId xmlns:a16="http://schemas.microsoft.com/office/drawing/2014/main" id="{BA8FC0DB-2F64-AEBC-0E3B-0188E5E3FCAE}"/>
                </a:ext>
              </a:extLst>
            </p:cNvPr>
            <p:cNvPicPr>
              <a:picLocks noChangeAspect="1"/>
            </p:cNvPicPr>
            <p:nvPr/>
          </p:nvPicPr>
          <p:blipFill>
            <a:blip r:embed="rId20" cstate="hqprint">
              <a:extLst>
                <a:ext uri="{28A0092B-C50C-407E-A947-70E740481C1C}">
                  <a14:useLocalDpi xmlns:a14="http://schemas.microsoft.com/office/drawing/2010/main"/>
                </a:ext>
              </a:extLst>
            </a:blip>
            <a:stretch>
              <a:fillRect/>
            </a:stretch>
          </p:blipFill>
          <p:spPr>
            <a:xfrm>
              <a:off x="3847413" y="3667376"/>
              <a:ext cx="1121940" cy="767410"/>
            </a:xfrm>
            <a:prstGeom prst="rect">
              <a:avLst/>
            </a:prstGeom>
          </p:spPr>
        </p:pic>
        <p:pic>
          <p:nvPicPr>
            <p:cNvPr id="61" name="Image 60" descr="Une image contenant noir et blanc, conteneur, conception, boîte&#10;&#10;Description générée automatiquement">
              <a:extLst>
                <a:ext uri="{FF2B5EF4-FFF2-40B4-BE49-F238E27FC236}">
                  <a16:creationId xmlns:a16="http://schemas.microsoft.com/office/drawing/2014/main" id="{E3F335F6-910B-E5CF-46DA-B493D06030BB}"/>
                </a:ext>
              </a:extLst>
            </p:cNvPr>
            <p:cNvPicPr>
              <a:picLocks noChangeAspect="1"/>
            </p:cNvPicPr>
            <p:nvPr/>
          </p:nvPicPr>
          <p:blipFill>
            <a:blip r:embed="rId21" cstate="hqprint">
              <a:extLst>
                <a:ext uri="{28A0092B-C50C-407E-A947-70E740481C1C}">
                  <a14:useLocalDpi xmlns:a14="http://schemas.microsoft.com/office/drawing/2010/main"/>
                </a:ext>
              </a:extLst>
            </a:blip>
            <a:stretch>
              <a:fillRect/>
            </a:stretch>
          </p:blipFill>
          <p:spPr>
            <a:xfrm>
              <a:off x="4292978" y="3483642"/>
              <a:ext cx="214839" cy="575557"/>
            </a:xfrm>
            <a:prstGeom prst="rect">
              <a:avLst/>
            </a:prstGeom>
          </p:spPr>
        </p:pic>
      </p:grpSp>
      <p:grpSp>
        <p:nvGrpSpPr>
          <p:cNvPr id="62" name="Groupe 61">
            <a:extLst>
              <a:ext uri="{FF2B5EF4-FFF2-40B4-BE49-F238E27FC236}">
                <a16:creationId xmlns:a16="http://schemas.microsoft.com/office/drawing/2014/main" id="{61975414-92F4-62E4-2987-C48D9610A83E}"/>
              </a:ext>
            </a:extLst>
          </p:cNvPr>
          <p:cNvGrpSpPr/>
          <p:nvPr/>
        </p:nvGrpSpPr>
        <p:grpSpPr>
          <a:xfrm>
            <a:off x="6710422" y="2293114"/>
            <a:ext cx="4958117" cy="1750989"/>
            <a:chOff x="6710422" y="2505146"/>
            <a:chExt cx="4958117" cy="1750989"/>
          </a:xfrm>
        </p:grpSpPr>
        <p:pic>
          <p:nvPicPr>
            <p:cNvPr id="63" name="Image 62" descr="Une image contenant conception&#10;&#10;Description générée automatiquement">
              <a:extLst>
                <a:ext uri="{FF2B5EF4-FFF2-40B4-BE49-F238E27FC236}">
                  <a16:creationId xmlns:a16="http://schemas.microsoft.com/office/drawing/2014/main" id="{EEDDB56F-46BD-6BBA-DDEE-C43F3F4DD574}"/>
                </a:ext>
              </a:extLst>
            </p:cNvPr>
            <p:cNvPicPr>
              <a:picLocks noChangeAspect="1"/>
            </p:cNvPicPr>
            <p:nvPr/>
          </p:nvPicPr>
          <p:blipFill>
            <a:blip r:embed="rId22"/>
            <a:stretch>
              <a:fillRect/>
            </a:stretch>
          </p:blipFill>
          <p:spPr>
            <a:xfrm>
              <a:off x="6710422" y="2539629"/>
              <a:ext cx="2485080" cy="1716506"/>
            </a:xfrm>
            <a:prstGeom prst="rect">
              <a:avLst/>
            </a:prstGeom>
          </p:spPr>
        </p:pic>
        <p:pic>
          <p:nvPicPr>
            <p:cNvPr id="64" name="Image 63" descr="Une image contenant conception&#10;&#10;Description générée automatiquement">
              <a:extLst>
                <a:ext uri="{FF2B5EF4-FFF2-40B4-BE49-F238E27FC236}">
                  <a16:creationId xmlns:a16="http://schemas.microsoft.com/office/drawing/2014/main" id="{9CDE1DAF-16A1-AF02-197E-60587E98C638}"/>
                </a:ext>
              </a:extLst>
            </p:cNvPr>
            <p:cNvPicPr>
              <a:picLocks noChangeAspect="1"/>
            </p:cNvPicPr>
            <p:nvPr/>
          </p:nvPicPr>
          <p:blipFill>
            <a:blip r:embed="rId23"/>
            <a:stretch>
              <a:fillRect/>
            </a:stretch>
          </p:blipFill>
          <p:spPr>
            <a:xfrm>
              <a:off x="9351532" y="2505146"/>
              <a:ext cx="2317007" cy="1716506"/>
            </a:xfrm>
            <a:prstGeom prst="rect">
              <a:avLst/>
            </a:prstGeom>
          </p:spPr>
        </p:pic>
      </p:grpSp>
      <p:sp>
        <p:nvSpPr>
          <p:cNvPr id="2" name="Espace réservé du texte 1"/>
          <p:cNvSpPr>
            <a:spLocks noGrp="1"/>
          </p:cNvSpPr>
          <p:nvPr>
            <p:ph type="body" sz="quarter" idx="16"/>
          </p:nvPr>
        </p:nvSpPr>
        <p:spPr/>
        <p:txBody>
          <a:bodyPr/>
          <a:lstStyle/>
          <a:p>
            <a:r>
              <a:rPr lang="fr-FR" dirty="0"/>
              <a:t>02 – IMA and </a:t>
            </a:r>
            <a:r>
              <a:rPr lang="fr-FR" dirty="0" err="1"/>
              <a:t>tsp</a:t>
            </a:r>
            <a:endParaRPr lang="fr-FR" dirty="0"/>
          </a:p>
        </p:txBody>
      </p:sp>
      <p:sp>
        <p:nvSpPr>
          <p:cNvPr id="4" name="Rectangle à coins arrondis 3"/>
          <p:cNvSpPr/>
          <p:nvPr/>
        </p:nvSpPr>
        <p:spPr>
          <a:xfrm>
            <a:off x="2449321" y="5332040"/>
            <a:ext cx="7180200" cy="1500224"/>
          </a:xfrm>
          <a:prstGeom prst="roundRect">
            <a:avLst/>
          </a:prstGeom>
          <a:noFill/>
          <a:ln w="412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5125" lvl="3" eaLnBrk="0" fontAlgn="base" hangingPunct="0">
              <a:lnSpc>
                <a:spcPct val="110000"/>
              </a:lnSpc>
              <a:spcBef>
                <a:spcPct val="0"/>
              </a:spcBef>
              <a:spcAft>
                <a:spcPct val="0"/>
              </a:spcAft>
              <a:buClr>
                <a:srgbClr val="EC7405"/>
              </a:buClr>
              <a:defRPr/>
            </a:pPr>
            <a:r>
              <a:rPr lang="en-US" altLang="fr-FR" sz="1600" kern="0" dirty="0">
                <a:solidFill>
                  <a:schemeClr val="bg1"/>
                </a:solidFill>
                <a:latin typeface="CNES Sans" panose="00000500000000000000" pitchFamily="50" charset="0"/>
              </a:rPr>
              <a:t>Basics Principles :</a:t>
            </a:r>
          </a:p>
          <a:p>
            <a:pPr marL="735013" lvl="4" indent="-193675" eaLnBrk="0" fontAlgn="base" hangingPunct="0">
              <a:lnSpc>
                <a:spcPct val="110000"/>
              </a:lnSpc>
              <a:spcBef>
                <a:spcPct val="0"/>
              </a:spcBef>
              <a:spcAft>
                <a:spcPct val="0"/>
              </a:spcAft>
              <a:buClr>
                <a:srgbClr val="EC7405"/>
              </a:buClr>
              <a:buFont typeface="Arial" panose="020B0604020202020204" pitchFamily="34" charset="0"/>
              <a:buChar char="•"/>
              <a:defRPr/>
            </a:pPr>
            <a:r>
              <a:rPr lang="en-US" altLang="fr-FR" sz="1400" dirty="0">
                <a:solidFill>
                  <a:schemeClr val="bg1"/>
                </a:solidFill>
                <a:latin typeface="CNES Sans" panose="00000500000000000000" pitchFamily="50" charset="0"/>
                <a:cs typeface="Arial" panose="020B0604020202020204" pitchFamily="34" charset="0"/>
              </a:rPr>
              <a:t>Capture the needs (in CPU power and I/O) from all the functions of the aircraft</a:t>
            </a:r>
          </a:p>
          <a:p>
            <a:pPr marL="735013" lvl="4" indent="-193675" eaLnBrk="0" fontAlgn="base" hangingPunct="0">
              <a:lnSpc>
                <a:spcPct val="110000"/>
              </a:lnSpc>
              <a:spcBef>
                <a:spcPct val="0"/>
              </a:spcBef>
              <a:spcAft>
                <a:spcPct val="0"/>
              </a:spcAft>
              <a:buClr>
                <a:srgbClr val="EC7405"/>
              </a:buClr>
              <a:buFont typeface="Arial" panose="020B0604020202020204" pitchFamily="34" charset="0"/>
              <a:buChar char="•"/>
              <a:defRPr/>
            </a:pPr>
            <a:r>
              <a:rPr lang="en-US" altLang="fr-FR" sz="1400" dirty="0">
                <a:solidFill>
                  <a:schemeClr val="bg1"/>
                </a:solidFill>
                <a:latin typeface="CNES Sans" panose="00000500000000000000" pitchFamily="50" charset="0"/>
                <a:cs typeface="Arial" panose="020B0604020202020204" pitchFamily="34" charset="0"/>
              </a:rPr>
              <a:t>Select the appropriate number of computers and switches allowing to cover all the needs</a:t>
            </a:r>
          </a:p>
          <a:p>
            <a:pPr marL="735013" lvl="4" indent="-193675" eaLnBrk="0" fontAlgn="base" hangingPunct="0">
              <a:lnSpc>
                <a:spcPct val="110000"/>
              </a:lnSpc>
              <a:spcBef>
                <a:spcPct val="0"/>
              </a:spcBef>
              <a:spcAft>
                <a:spcPct val="0"/>
              </a:spcAft>
              <a:buClr>
                <a:srgbClr val="EC7405"/>
              </a:buClr>
              <a:buFont typeface="Arial" panose="020B0604020202020204" pitchFamily="34" charset="0"/>
              <a:buChar char="•"/>
              <a:defRPr/>
            </a:pPr>
            <a:r>
              <a:rPr lang="en-US" altLang="fr-FR" sz="1400" dirty="0">
                <a:solidFill>
                  <a:schemeClr val="bg1"/>
                </a:solidFill>
                <a:latin typeface="CNES Sans" panose="00000500000000000000" pitchFamily="50" charset="0"/>
                <a:cs typeface="Arial" panose="020B0604020202020204" pitchFamily="34" charset="0"/>
              </a:rPr>
              <a:t>Distribute all the functions across the computers</a:t>
            </a:r>
          </a:p>
          <a:p>
            <a:pPr marL="735013" lvl="4" indent="-193675" eaLnBrk="0" fontAlgn="base" hangingPunct="0">
              <a:lnSpc>
                <a:spcPct val="110000"/>
              </a:lnSpc>
              <a:spcBef>
                <a:spcPct val="0"/>
              </a:spcBef>
              <a:spcAft>
                <a:spcPct val="0"/>
              </a:spcAft>
              <a:buClr>
                <a:srgbClr val="EC7405"/>
              </a:buClr>
              <a:buFont typeface="Arial" panose="020B0604020202020204" pitchFamily="34" charset="0"/>
              <a:buChar char="•"/>
              <a:defRPr/>
            </a:pPr>
            <a:r>
              <a:rPr lang="en-US" altLang="fr-FR" sz="1400" dirty="0">
                <a:solidFill>
                  <a:schemeClr val="bg1"/>
                </a:solidFill>
                <a:latin typeface="CNES Sans" panose="00000500000000000000" pitchFamily="50" charset="0"/>
                <a:cs typeface="Arial" panose="020B0604020202020204" pitchFamily="34" charset="0"/>
              </a:rPr>
              <a:t>Configure the network</a:t>
            </a:r>
          </a:p>
        </p:txBody>
      </p:sp>
      <p:sp>
        <p:nvSpPr>
          <p:cNvPr id="5" name="Espace réservé du pied de page 3">
            <a:extLst>
              <a:ext uri="{FF2B5EF4-FFF2-40B4-BE49-F238E27FC236}">
                <a16:creationId xmlns:a16="http://schemas.microsoft.com/office/drawing/2014/main" id="{B0744916-44E4-27E8-1CB3-53758FD610BD}"/>
              </a:ext>
            </a:extLst>
          </p:cNvPr>
          <p:cNvSpPr txBox="1">
            <a:spLocks/>
          </p:cNvSpPr>
          <p:nvPr/>
        </p:nvSpPr>
        <p:spPr>
          <a:xfrm>
            <a:off x="6105167" y="6319202"/>
            <a:ext cx="5573310" cy="365125"/>
          </a:xfrm>
          <a:prstGeom prst="rect">
            <a:avLst/>
          </a:prstGeom>
        </p:spPr>
        <p:txBody>
          <a:bodyPr vert="horz" lIns="91440" tIns="45720" rIns="91440" bIns="45720" rtlCol="0" anchor="ctr"/>
          <a:lstStyle>
            <a:defPPr>
              <a:defRPr lang="fr-FR"/>
            </a:defPPr>
            <a:lvl1pPr marL="0" algn="l" defTabSz="914400" rtl="0" eaLnBrk="1" latinLnBrk="0" hangingPunct="1">
              <a:defRPr sz="900" b="0" i="0" kern="1200">
                <a:solidFill>
                  <a:schemeClr val="bg1">
                    <a:lumMod val="85000"/>
                  </a:schemeClr>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This document is the property of CNES. It cannot be used without their consent</a:t>
            </a:r>
            <a:endParaRPr lang="fr-FR" dirty="0"/>
          </a:p>
        </p:txBody>
      </p:sp>
    </p:spTree>
    <p:extLst>
      <p:ext uri="{BB962C8B-B14F-4D97-AF65-F5344CB8AC3E}">
        <p14:creationId xmlns:p14="http://schemas.microsoft.com/office/powerpoint/2010/main" val="1617278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250"/>
                                  </p:stCondLst>
                                  <p:childTnLst>
                                    <p:set>
                                      <p:cBhvr>
                                        <p:cTn id="9" dur="1" fill="hold">
                                          <p:stCondLst>
                                            <p:cond delay="0"/>
                                          </p:stCondLst>
                                        </p:cTn>
                                        <p:tgtEl>
                                          <p:spTgt spid="38"/>
                                        </p:tgtEl>
                                        <p:attrNameLst>
                                          <p:attrName>style.visibility</p:attrName>
                                        </p:attrNameLst>
                                      </p:cBhvr>
                                      <p:to>
                                        <p:strVal val="visible"/>
                                      </p:to>
                                    </p:set>
                                  </p:childTnLst>
                                </p:cTn>
                              </p:par>
                            </p:childTnLst>
                          </p:cTn>
                        </p:par>
                        <p:par>
                          <p:cTn id="10" fill="hold">
                            <p:stCondLst>
                              <p:cond delay="250"/>
                            </p:stCondLst>
                            <p:childTnLst>
                              <p:par>
                                <p:cTn id="11" presetID="1" presetClass="entr" presetSubtype="0" fill="hold" nodeType="afterEffect">
                                  <p:stCondLst>
                                    <p:cond delay="250"/>
                                  </p:stCondLst>
                                  <p:childTnLst>
                                    <p:set>
                                      <p:cBhvr>
                                        <p:cTn id="12" dur="1" fill="hold">
                                          <p:stCondLst>
                                            <p:cond delay="0"/>
                                          </p:stCondLst>
                                        </p:cTn>
                                        <p:tgtEl>
                                          <p:spTgt spid="41"/>
                                        </p:tgtEl>
                                        <p:attrNameLst>
                                          <p:attrName>style.visibility</p:attrName>
                                        </p:attrNameLst>
                                      </p:cBhvr>
                                      <p:to>
                                        <p:strVal val="visible"/>
                                      </p:to>
                                    </p:set>
                                  </p:childTnLst>
                                </p:cTn>
                              </p:par>
                            </p:childTnLst>
                          </p:cTn>
                        </p:par>
                        <p:par>
                          <p:cTn id="13" fill="hold">
                            <p:stCondLst>
                              <p:cond delay="500"/>
                            </p:stCondLst>
                            <p:childTnLst>
                              <p:par>
                                <p:cTn id="14" presetID="1" presetClass="entr" presetSubtype="0" fill="hold" nodeType="afterEffect">
                                  <p:stCondLst>
                                    <p:cond delay="250"/>
                                  </p:stCondLst>
                                  <p:childTnLst>
                                    <p:set>
                                      <p:cBhvr>
                                        <p:cTn id="15" dur="1" fill="hold">
                                          <p:stCondLst>
                                            <p:cond delay="0"/>
                                          </p:stCondLst>
                                        </p:cTn>
                                        <p:tgtEl>
                                          <p:spTgt spid="44"/>
                                        </p:tgtEl>
                                        <p:attrNameLst>
                                          <p:attrName>style.visibility</p:attrName>
                                        </p:attrNameLst>
                                      </p:cBhvr>
                                      <p:to>
                                        <p:strVal val="visible"/>
                                      </p:to>
                                    </p:set>
                                  </p:childTnLst>
                                </p:cTn>
                              </p:par>
                            </p:childTnLst>
                          </p:cTn>
                        </p:par>
                        <p:par>
                          <p:cTn id="16" fill="hold">
                            <p:stCondLst>
                              <p:cond delay="750"/>
                            </p:stCondLst>
                            <p:childTnLst>
                              <p:par>
                                <p:cTn id="17" presetID="1" presetClass="entr" presetSubtype="0" fill="hold" nodeType="afterEffect">
                                  <p:stCondLst>
                                    <p:cond delay="250"/>
                                  </p:stCondLst>
                                  <p:childTnLst>
                                    <p:set>
                                      <p:cBhvr>
                                        <p:cTn id="18" dur="1" fill="hold">
                                          <p:stCondLst>
                                            <p:cond delay="0"/>
                                          </p:stCondLst>
                                        </p:cTn>
                                        <p:tgtEl>
                                          <p:spTgt spid="50"/>
                                        </p:tgtEl>
                                        <p:attrNameLst>
                                          <p:attrName>style.visibility</p:attrName>
                                        </p:attrNameLst>
                                      </p:cBhvr>
                                      <p:to>
                                        <p:strVal val="visible"/>
                                      </p:to>
                                    </p:set>
                                  </p:childTnLst>
                                </p:cTn>
                              </p:par>
                            </p:childTnLst>
                          </p:cTn>
                        </p:par>
                        <p:par>
                          <p:cTn id="19" fill="hold">
                            <p:stCondLst>
                              <p:cond delay="1000"/>
                            </p:stCondLst>
                            <p:childTnLst>
                              <p:par>
                                <p:cTn id="20" presetID="1" presetClass="entr" presetSubtype="0" fill="hold" nodeType="afterEffect">
                                  <p:stCondLst>
                                    <p:cond delay="250"/>
                                  </p:stCondLst>
                                  <p:childTnLst>
                                    <p:set>
                                      <p:cBhvr>
                                        <p:cTn id="21" dur="1" fill="hold">
                                          <p:stCondLst>
                                            <p:cond delay="0"/>
                                          </p:stCondLst>
                                        </p:cTn>
                                        <p:tgtEl>
                                          <p:spTgt spid="47"/>
                                        </p:tgtEl>
                                        <p:attrNameLst>
                                          <p:attrName>style.visibility</p:attrName>
                                        </p:attrNameLst>
                                      </p:cBhvr>
                                      <p:to>
                                        <p:strVal val="visible"/>
                                      </p:to>
                                    </p:set>
                                  </p:childTnLst>
                                </p:cTn>
                              </p:par>
                            </p:childTnLst>
                          </p:cTn>
                        </p:par>
                        <p:par>
                          <p:cTn id="22" fill="hold">
                            <p:stCondLst>
                              <p:cond delay="1250"/>
                            </p:stCondLst>
                            <p:childTnLst>
                              <p:par>
                                <p:cTn id="23" presetID="1" presetClass="entr" presetSubtype="0" fill="hold" nodeType="afterEffect">
                                  <p:stCondLst>
                                    <p:cond delay="250"/>
                                  </p:stCondLst>
                                  <p:childTnLst>
                                    <p:set>
                                      <p:cBhvr>
                                        <p:cTn id="24" dur="1" fill="hold">
                                          <p:stCondLst>
                                            <p:cond delay="0"/>
                                          </p:stCondLst>
                                        </p:cTn>
                                        <p:tgtEl>
                                          <p:spTgt spid="53"/>
                                        </p:tgtEl>
                                        <p:attrNameLst>
                                          <p:attrName>style.visibility</p:attrName>
                                        </p:attrNameLst>
                                      </p:cBhvr>
                                      <p:to>
                                        <p:strVal val="visible"/>
                                      </p:to>
                                    </p:set>
                                  </p:childTnLst>
                                </p:cTn>
                              </p:par>
                            </p:childTnLst>
                          </p:cTn>
                        </p:par>
                        <p:par>
                          <p:cTn id="25" fill="hold">
                            <p:stCondLst>
                              <p:cond delay="1500"/>
                            </p:stCondLst>
                            <p:childTnLst>
                              <p:par>
                                <p:cTn id="26" presetID="1" presetClass="entr" presetSubtype="0" fill="hold" nodeType="afterEffect">
                                  <p:stCondLst>
                                    <p:cond delay="250"/>
                                  </p:stCondLst>
                                  <p:childTnLst>
                                    <p:set>
                                      <p:cBhvr>
                                        <p:cTn id="27" dur="1" fill="hold">
                                          <p:stCondLst>
                                            <p:cond delay="0"/>
                                          </p:stCondLst>
                                        </p:cTn>
                                        <p:tgtEl>
                                          <p:spTgt spid="56"/>
                                        </p:tgtEl>
                                        <p:attrNameLst>
                                          <p:attrName>style.visibility</p:attrName>
                                        </p:attrNameLst>
                                      </p:cBhvr>
                                      <p:to>
                                        <p:strVal val="visible"/>
                                      </p:to>
                                    </p:set>
                                  </p:childTnLst>
                                </p:cTn>
                              </p:par>
                            </p:childTnLst>
                          </p:cTn>
                        </p:par>
                        <p:par>
                          <p:cTn id="28" fill="hold">
                            <p:stCondLst>
                              <p:cond delay="1750"/>
                            </p:stCondLst>
                            <p:childTnLst>
                              <p:par>
                                <p:cTn id="29" presetID="1" presetClass="entr" presetSubtype="0" fill="hold" nodeType="afterEffect">
                                  <p:stCondLst>
                                    <p:cond delay="250"/>
                                  </p:stCondLst>
                                  <p:childTnLst>
                                    <p:set>
                                      <p:cBhvr>
                                        <p:cTn id="30" dur="1" fill="hold">
                                          <p:stCondLst>
                                            <p:cond delay="0"/>
                                          </p:stCondLst>
                                        </p:cTn>
                                        <p:tgtEl>
                                          <p:spTgt spid="59"/>
                                        </p:tgtEl>
                                        <p:attrNameLst>
                                          <p:attrName>style.visibility</p:attrName>
                                        </p:attrNameLst>
                                      </p:cBhvr>
                                      <p:to>
                                        <p:strVal val="visible"/>
                                      </p:to>
                                    </p:set>
                                  </p:childTnLst>
                                </p:cTn>
                              </p:par>
                            </p:childTnLst>
                          </p:cTn>
                        </p:par>
                        <p:par>
                          <p:cTn id="31" fill="hold">
                            <p:stCondLst>
                              <p:cond delay="2000"/>
                            </p:stCondLst>
                            <p:childTnLst>
                              <p:par>
                                <p:cTn id="32" presetID="1" presetClass="entr" presetSubtype="0" fill="hold" grpId="0" nodeType="afterEffect">
                                  <p:stCondLst>
                                    <p:cond delay="250"/>
                                  </p:stCondLst>
                                  <p:childTnLst>
                                    <p:set>
                                      <p:cBhvr>
                                        <p:cTn id="33" dur="1" fill="hold">
                                          <p:stCondLst>
                                            <p:cond delay="0"/>
                                          </p:stCondLst>
                                        </p:cTn>
                                        <p:tgtEl>
                                          <p:spTgt spid="19"/>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21"/>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62"/>
                                        </p:tgtEl>
                                        <p:attrNameLst>
                                          <p:attrName>style.visibility</p:attrName>
                                        </p:attrNameLst>
                                      </p:cBhvr>
                                      <p:to>
                                        <p:strVal val="visible"/>
                                      </p:to>
                                    </p:set>
                                  </p:childTnLst>
                                </p:cTn>
                              </p:par>
                            </p:childTnLst>
                          </p:cTn>
                        </p:par>
                        <p:par>
                          <p:cTn id="42" fill="hold">
                            <p:stCondLst>
                              <p:cond delay="0"/>
                            </p:stCondLst>
                            <p:childTnLst>
                              <p:par>
                                <p:cTn id="43" presetID="1" presetClass="entr" presetSubtype="0" fill="hold" grpId="0" nodeType="after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4"/>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6E739F3C-2768-A14F-A11C-037BCBCB7D23}" type="slidenum">
              <a:rPr lang="fr-FR" smtClean="0"/>
              <a:pPr/>
              <a:t>21</a:t>
            </a:fld>
            <a:endParaRPr lang="fr-FR" dirty="0"/>
          </a:p>
        </p:txBody>
      </p:sp>
      <p:sp>
        <p:nvSpPr>
          <p:cNvPr id="10" name="Titre 9"/>
          <p:cNvSpPr>
            <a:spLocks noGrp="1"/>
          </p:cNvSpPr>
          <p:nvPr>
            <p:ph type="title"/>
          </p:nvPr>
        </p:nvSpPr>
        <p:spPr/>
        <p:txBody>
          <a:bodyPr/>
          <a:lstStyle/>
          <a:p>
            <a:r>
              <a:rPr lang="fr-FR" dirty="0"/>
              <a:t>IMA building blocks</a:t>
            </a:r>
          </a:p>
        </p:txBody>
      </p:sp>
      <p:sp>
        <p:nvSpPr>
          <p:cNvPr id="12" name="Espace réservé du texte 11"/>
          <p:cNvSpPr>
            <a:spLocks noGrp="1"/>
          </p:cNvSpPr>
          <p:nvPr>
            <p:ph type="body" sz="quarter" idx="17"/>
          </p:nvPr>
        </p:nvSpPr>
        <p:spPr>
          <a:xfrm>
            <a:off x="365125" y="1242219"/>
            <a:ext cx="11318875" cy="4184650"/>
          </a:xfrm>
        </p:spPr>
        <p:txBody>
          <a:bodyPr>
            <a:noAutofit/>
          </a:bodyPr>
          <a:lstStyle/>
          <a:p>
            <a:r>
              <a:rPr lang="en-US" sz="1800" dirty="0"/>
              <a:t>But IMA could be possible only thanks to strong design properties:</a:t>
            </a:r>
          </a:p>
          <a:p>
            <a:pPr marL="285750" indent="-285750">
              <a:buFontTx/>
              <a:buChar char="-"/>
            </a:pPr>
            <a:endParaRPr lang="en-US" sz="1800" dirty="0"/>
          </a:p>
          <a:p>
            <a:pPr marL="285750" indent="-285750">
              <a:buFont typeface="Arial" panose="020B0604020202020204" pitchFamily="34" charset="0"/>
              <a:buChar char="•"/>
            </a:pPr>
            <a:r>
              <a:rPr lang="en-US" sz="1800" dirty="0"/>
              <a:t>A deterministic and configurable network (AFDX)</a:t>
            </a:r>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r>
              <a:rPr lang="en-US" sz="1800" dirty="0"/>
              <a:t>An on-board software architecture allowing to guarantee:</a:t>
            </a:r>
          </a:p>
          <a:p>
            <a:pPr marL="581025" lvl="1"/>
            <a:r>
              <a:rPr lang="en-US" sz="1800" dirty="0"/>
              <a:t>Strong segregation between applications hosted by the same computer (</a:t>
            </a:r>
            <a:r>
              <a:rPr lang="en-US" sz="1800" dirty="0" err="1"/>
              <a:t>confinment</a:t>
            </a:r>
            <a:r>
              <a:rPr lang="en-US" sz="1800" dirty="0"/>
              <a:t> of anomalies during software execution)</a:t>
            </a:r>
          </a:p>
          <a:p>
            <a:pPr marL="581025" lvl="1"/>
            <a:r>
              <a:rPr lang="en-US" sz="1800" dirty="0"/>
              <a:t>An </a:t>
            </a:r>
            <a:r>
              <a:rPr lang="en-US" sz="1800" dirty="0" err="1"/>
              <a:t>independant</a:t>
            </a:r>
            <a:r>
              <a:rPr lang="en-US" sz="1800" dirty="0"/>
              <a:t> development and validation between the different hosted applications (potentially qualified by different suppliers)</a:t>
            </a:r>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r>
              <a:rPr lang="en-US" sz="1800" dirty="0"/>
              <a:t>An architect / integrator in charge of managing all the rationalization:</a:t>
            </a:r>
          </a:p>
          <a:p>
            <a:pPr marL="581025" lvl="1"/>
            <a:r>
              <a:rPr lang="en-US" sz="1800" dirty="0"/>
              <a:t>Capture the needs (in CPU power and I/O) from all the functions of the aircraft</a:t>
            </a:r>
          </a:p>
          <a:p>
            <a:pPr marL="581025" lvl="1"/>
            <a:r>
              <a:rPr lang="en-US" sz="1800" dirty="0"/>
              <a:t>Select the appropriate number of computers and switches allowing to cover all the needs</a:t>
            </a:r>
          </a:p>
          <a:p>
            <a:pPr marL="581025" lvl="1"/>
            <a:r>
              <a:rPr lang="en-US" sz="1800" dirty="0"/>
              <a:t>Configure the distribution of all the functions across the computers</a:t>
            </a:r>
          </a:p>
          <a:p>
            <a:pPr marL="581025" lvl="1"/>
            <a:r>
              <a:rPr lang="en-US" sz="1800" dirty="0"/>
              <a:t>Configure the network</a:t>
            </a:r>
          </a:p>
        </p:txBody>
      </p:sp>
      <p:sp>
        <p:nvSpPr>
          <p:cNvPr id="3" name="Espace réservé du texte 1">
            <a:extLst>
              <a:ext uri="{FF2B5EF4-FFF2-40B4-BE49-F238E27FC236}">
                <a16:creationId xmlns:a16="http://schemas.microsoft.com/office/drawing/2014/main" id="{D03EDD47-D243-490F-AD1C-C646C0D1FD97}"/>
              </a:ext>
            </a:extLst>
          </p:cNvPr>
          <p:cNvSpPr>
            <a:spLocks noGrp="1"/>
          </p:cNvSpPr>
          <p:nvPr>
            <p:ph type="body" sz="quarter" idx="16"/>
          </p:nvPr>
        </p:nvSpPr>
        <p:spPr>
          <a:xfrm>
            <a:off x="9629521" y="346074"/>
            <a:ext cx="2018959" cy="666937"/>
          </a:xfrm>
        </p:spPr>
        <p:txBody>
          <a:bodyPr/>
          <a:lstStyle/>
          <a:p>
            <a:r>
              <a:rPr lang="fr-FR" dirty="0"/>
              <a:t>02 – IMA and </a:t>
            </a:r>
            <a:r>
              <a:rPr lang="fr-FR" dirty="0" err="1"/>
              <a:t>tsp</a:t>
            </a:r>
            <a:endParaRPr lang="fr-FR" dirty="0"/>
          </a:p>
        </p:txBody>
      </p:sp>
      <p:sp>
        <p:nvSpPr>
          <p:cNvPr id="4" name="Espace réservé du pied de page 3">
            <a:extLst>
              <a:ext uri="{FF2B5EF4-FFF2-40B4-BE49-F238E27FC236}">
                <a16:creationId xmlns:a16="http://schemas.microsoft.com/office/drawing/2014/main" id="{15CA1C98-257F-4E34-D80F-200EFB21C12F}"/>
              </a:ext>
            </a:extLst>
          </p:cNvPr>
          <p:cNvSpPr txBox="1">
            <a:spLocks/>
          </p:cNvSpPr>
          <p:nvPr/>
        </p:nvSpPr>
        <p:spPr>
          <a:xfrm>
            <a:off x="6105167" y="6319202"/>
            <a:ext cx="5573310" cy="365125"/>
          </a:xfrm>
          <a:prstGeom prst="rect">
            <a:avLst/>
          </a:prstGeom>
        </p:spPr>
        <p:txBody>
          <a:bodyPr vert="horz" lIns="91440" tIns="45720" rIns="91440" bIns="45720" rtlCol="0" anchor="ctr"/>
          <a:lstStyle>
            <a:defPPr>
              <a:defRPr lang="fr-FR"/>
            </a:defPPr>
            <a:lvl1pPr marL="0" algn="l" defTabSz="914400" rtl="0" eaLnBrk="1" latinLnBrk="0" hangingPunct="1">
              <a:defRPr sz="900" b="0" i="0" kern="1200">
                <a:solidFill>
                  <a:schemeClr val="bg1">
                    <a:lumMod val="85000"/>
                  </a:schemeClr>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This document is the property of CNES. It cannot be used without their consent</a:t>
            </a:r>
            <a:endParaRPr lang="fr-FR" dirty="0"/>
          </a:p>
        </p:txBody>
      </p:sp>
    </p:spTree>
    <p:extLst>
      <p:ext uri="{BB962C8B-B14F-4D97-AF65-F5344CB8AC3E}">
        <p14:creationId xmlns:p14="http://schemas.microsoft.com/office/powerpoint/2010/main" val="30462430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E739F3C-2768-A14F-A11C-037BCBCB7D23}" type="slidenum">
              <a:rPr kumimoji="0" lang="fr-FR" sz="800" b="0" i="0" u="none" strike="noStrike" kern="1200" cap="none" spc="0" normalizeH="0" baseline="0" noProof="0" smtClean="0">
                <a:ln>
                  <a:noFill/>
                </a:ln>
                <a:solidFill>
                  <a:srgbClr val="FFFFFF"/>
                </a:solidFill>
                <a:effectLst/>
                <a:uLnTx/>
                <a:uFillTx/>
                <a:latin typeface="CNES Sans Light" pitchFamily="2" charset="77"/>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22</a:t>
            </a:fld>
            <a:endParaRPr kumimoji="0" lang="fr-FR" sz="800" b="0" i="0" u="none" strike="noStrike" kern="1200" cap="none" spc="0" normalizeH="0" baseline="0" noProof="0" dirty="0">
              <a:ln>
                <a:noFill/>
              </a:ln>
              <a:solidFill>
                <a:srgbClr val="FFFFFF"/>
              </a:solidFill>
              <a:effectLst/>
              <a:uLnTx/>
              <a:uFillTx/>
              <a:latin typeface="CNES Sans Light" pitchFamily="2" charset="77"/>
              <a:ea typeface="+mn-ea"/>
              <a:cs typeface="+mn-cs"/>
            </a:endParaRPr>
          </a:p>
        </p:txBody>
      </p:sp>
      <p:sp>
        <p:nvSpPr>
          <p:cNvPr id="10" name="Titre 9"/>
          <p:cNvSpPr>
            <a:spLocks noGrp="1"/>
          </p:cNvSpPr>
          <p:nvPr>
            <p:ph type="title"/>
          </p:nvPr>
        </p:nvSpPr>
        <p:spPr/>
        <p:txBody>
          <a:bodyPr/>
          <a:lstStyle/>
          <a:p>
            <a:r>
              <a:rPr lang="fr-FR" dirty="0"/>
              <a:t>IMA </a:t>
            </a:r>
            <a:r>
              <a:rPr lang="fr-FR" dirty="0" err="1"/>
              <a:t>benefits</a:t>
            </a:r>
            <a:endParaRPr lang="fr-FR" dirty="0"/>
          </a:p>
        </p:txBody>
      </p:sp>
      <p:sp>
        <p:nvSpPr>
          <p:cNvPr id="12" name="Espace réservé du texte 11"/>
          <p:cNvSpPr>
            <a:spLocks noGrp="1"/>
          </p:cNvSpPr>
          <p:nvPr>
            <p:ph type="body" sz="quarter" idx="17"/>
          </p:nvPr>
        </p:nvSpPr>
        <p:spPr>
          <a:xfrm>
            <a:off x="329605" y="894734"/>
            <a:ext cx="11318875" cy="4184650"/>
          </a:xfrm>
        </p:spPr>
        <p:txBody>
          <a:bodyPr>
            <a:noAutofit/>
          </a:bodyPr>
          <a:lstStyle/>
          <a:p>
            <a:r>
              <a:rPr lang="en-US" sz="2000" b="1" dirty="0"/>
              <a:t>Benefits:</a:t>
            </a:r>
          </a:p>
          <a:p>
            <a:pPr marL="285750" indent="-285750">
              <a:buFont typeface="Arial" panose="020B0604020202020204" pitchFamily="34" charset="0"/>
              <a:buChar char="•"/>
            </a:pPr>
            <a:r>
              <a:rPr lang="en-US" sz="1800" dirty="0"/>
              <a:t>Reduction of the number of HW to qualify (+ SW execution platform)</a:t>
            </a:r>
          </a:p>
          <a:p>
            <a:pPr marL="285750" indent="-285750">
              <a:buFont typeface="Arial" panose="020B0604020202020204" pitchFamily="34" charset="0"/>
              <a:buChar char="•"/>
            </a:pPr>
            <a:r>
              <a:rPr lang="en-US" sz="1800" dirty="0"/>
              <a:t>Very fast reliability of the HW (+ SW execution platform) used (intensively used in many different ways by different suppliers).</a:t>
            </a:r>
          </a:p>
          <a:p>
            <a:pPr marL="285750" indent="-285750">
              <a:buFont typeface="Arial" panose="020B0604020202020204" pitchFamily="34" charset="0"/>
              <a:buChar char="•"/>
            </a:pPr>
            <a:r>
              <a:rPr lang="en-US" sz="1800" dirty="0"/>
              <a:t>Capability to decrease the quality assurance level of software applications that have a lower criticality rather than always apply to all of them the worst criticality of the computer.</a:t>
            </a:r>
          </a:p>
          <a:p>
            <a:pPr marL="285750" indent="-285750">
              <a:buFont typeface="Arial" panose="020B0604020202020204" pitchFamily="34" charset="0"/>
              <a:buChar char="•"/>
            </a:pPr>
            <a:r>
              <a:rPr lang="en-US" sz="1800" dirty="0"/>
              <a:t>Capability to host several SW functions, potentially from different suppliers on the same processor/</a:t>
            </a:r>
            <a:r>
              <a:rPr lang="en-US" sz="1800" dirty="0" err="1"/>
              <a:t>SoC</a:t>
            </a:r>
            <a:r>
              <a:rPr lang="en-US" sz="1800" dirty="0"/>
              <a:t>, while keeping an independent qualification process between these functions.</a:t>
            </a:r>
          </a:p>
          <a:p>
            <a:r>
              <a:rPr lang="en-US" sz="1800" dirty="0"/>
              <a:t>	Reduction of weight, volume and consumption of electronics </a:t>
            </a:r>
          </a:p>
          <a:p>
            <a:endParaRPr lang="en-US" sz="1800" dirty="0"/>
          </a:p>
          <a:p>
            <a:r>
              <a:rPr lang="en-US" sz="1800" dirty="0"/>
              <a:t>This on-board software architecture has been described in the ARINC653 standard and relies on Time and Space Partitioning.</a:t>
            </a:r>
          </a:p>
          <a:p>
            <a:endParaRPr lang="en-US" sz="1800" dirty="0"/>
          </a:p>
          <a:p>
            <a:r>
              <a:rPr lang="en-US" sz="2000" b="1" dirty="0"/>
              <a:t>Drawbacks:</a:t>
            </a:r>
          </a:p>
          <a:p>
            <a:pPr marL="285750" indent="-285750">
              <a:buFont typeface="Arial" panose="020B0604020202020204" pitchFamily="34" charset="0"/>
              <a:buChar char="•"/>
            </a:pPr>
            <a:r>
              <a:rPr lang="en-US" sz="1800" dirty="0"/>
              <a:t>A single component is used in many computers : common failure mode.</a:t>
            </a:r>
          </a:p>
          <a:p>
            <a:pPr marL="285750" indent="-285750">
              <a:buFont typeface="Arial" panose="020B0604020202020204" pitchFamily="34" charset="0"/>
              <a:buChar char="•"/>
            </a:pPr>
            <a:r>
              <a:rPr lang="en-US" sz="1800" dirty="0"/>
              <a:t>Suppliers </a:t>
            </a:r>
            <a:r>
              <a:rPr lang="en-US" sz="1800" dirty="0" err="1"/>
              <a:t>loose</a:t>
            </a:r>
            <a:r>
              <a:rPr lang="en-US" sz="1800" dirty="0"/>
              <a:t> their skills in HW developments and SW execution platform</a:t>
            </a:r>
          </a:p>
        </p:txBody>
      </p:sp>
      <p:sp>
        <p:nvSpPr>
          <p:cNvPr id="3" name="Flèche droite 2"/>
          <p:cNvSpPr/>
          <p:nvPr/>
        </p:nvSpPr>
        <p:spPr>
          <a:xfrm>
            <a:off x="671512" y="3550444"/>
            <a:ext cx="571500" cy="357188"/>
          </a:xfrm>
          <a:prstGeom prst="rightArrow">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1">
            <a:extLst>
              <a:ext uri="{FF2B5EF4-FFF2-40B4-BE49-F238E27FC236}">
                <a16:creationId xmlns:a16="http://schemas.microsoft.com/office/drawing/2014/main" id="{621F0AF6-F1C9-BB74-54AA-4E2009655A52}"/>
              </a:ext>
            </a:extLst>
          </p:cNvPr>
          <p:cNvSpPr>
            <a:spLocks noGrp="1"/>
          </p:cNvSpPr>
          <p:nvPr>
            <p:ph type="body" sz="quarter" idx="16"/>
          </p:nvPr>
        </p:nvSpPr>
        <p:spPr>
          <a:xfrm>
            <a:off x="9629521" y="346074"/>
            <a:ext cx="2018959" cy="666937"/>
          </a:xfrm>
        </p:spPr>
        <p:txBody>
          <a:bodyPr/>
          <a:lstStyle/>
          <a:p>
            <a:r>
              <a:rPr lang="fr-FR" dirty="0"/>
              <a:t>02 – IMA and </a:t>
            </a:r>
            <a:r>
              <a:rPr lang="fr-FR" dirty="0" err="1"/>
              <a:t>tsp</a:t>
            </a:r>
            <a:endParaRPr lang="fr-FR" dirty="0"/>
          </a:p>
        </p:txBody>
      </p:sp>
      <p:sp>
        <p:nvSpPr>
          <p:cNvPr id="5" name="Espace réservé du pied de page 3">
            <a:extLst>
              <a:ext uri="{FF2B5EF4-FFF2-40B4-BE49-F238E27FC236}">
                <a16:creationId xmlns:a16="http://schemas.microsoft.com/office/drawing/2014/main" id="{9377ECFF-CD72-4176-CFE5-B879EEE1690D}"/>
              </a:ext>
            </a:extLst>
          </p:cNvPr>
          <p:cNvSpPr txBox="1">
            <a:spLocks/>
          </p:cNvSpPr>
          <p:nvPr/>
        </p:nvSpPr>
        <p:spPr>
          <a:xfrm>
            <a:off x="6105167" y="6319202"/>
            <a:ext cx="5573310" cy="365125"/>
          </a:xfrm>
          <a:prstGeom prst="rect">
            <a:avLst/>
          </a:prstGeom>
        </p:spPr>
        <p:txBody>
          <a:bodyPr vert="horz" lIns="91440" tIns="45720" rIns="91440" bIns="45720" rtlCol="0" anchor="ctr"/>
          <a:lstStyle>
            <a:defPPr>
              <a:defRPr lang="fr-FR"/>
            </a:defPPr>
            <a:lvl1pPr marL="0" algn="l" defTabSz="914400" rtl="0" eaLnBrk="1" latinLnBrk="0" hangingPunct="1">
              <a:defRPr sz="900" b="0" i="0" kern="1200">
                <a:solidFill>
                  <a:schemeClr val="bg1">
                    <a:lumMod val="85000"/>
                  </a:schemeClr>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This document is the property of CNES. It cannot be used without their consent</a:t>
            </a:r>
            <a:endParaRPr lang="fr-FR" dirty="0"/>
          </a:p>
        </p:txBody>
      </p:sp>
    </p:spTree>
    <p:extLst>
      <p:ext uri="{BB962C8B-B14F-4D97-AF65-F5344CB8AC3E}">
        <p14:creationId xmlns:p14="http://schemas.microsoft.com/office/powerpoint/2010/main" val="21216679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E739F3C-2768-A14F-A11C-037BCBCB7D23}" type="slidenum">
              <a:rPr kumimoji="0" lang="fr-FR" sz="800" b="0" i="0" u="none" strike="noStrike" kern="1200" cap="none" spc="0" normalizeH="0" baseline="0" noProof="0" smtClean="0">
                <a:ln>
                  <a:noFill/>
                </a:ln>
                <a:solidFill>
                  <a:srgbClr val="FFFFFF"/>
                </a:solidFill>
                <a:effectLst/>
                <a:uLnTx/>
                <a:uFillTx/>
                <a:latin typeface="CNES Sans Light" pitchFamily="2" charset="77"/>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23</a:t>
            </a:fld>
            <a:endParaRPr kumimoji="0" lang="fr-FR" sz="800" b="0" i="0" u="none" strike="noStrike" kern="1200" cap="none" spc="0" normalizeH="0" baseline="0" noProof="0" dirty="0">
              <a:ln>
                <a:noFill/>
              </a:ln>
              <a:solidFill>
                <a:srgbClr val="FFFFFF"/>
              </a:solidFill>
              <a:effectLst/>
              <a:uLnTx/>
              <a:uFillTx/>
              <a:latin typeface="CNES Sans Light" pitchFamily="2" charset="77"/>
              <a:ea typeface="+mn-ea"/>
              <a:cs typeface="+mn-cs"/>
            </a:endParaRPr>
          </a:p>
        </p:txBody>
      </p:sp>
      <p:sp>
        <p:nvSpPr>
          <p:cNvPr id="10" name="Titre 9"/>
          <p:cNvSpPr>
            <a:spLocks noGrp="1"/>
          </p:cNvSpPr>
          <p:nvPr>
            <p:ph type="title"/>
          </p:nvPr>
        </p:nvSpPr>
        <p:spPr>
          <a:xfrm>
            <a:off x="365125" y="364930"/>
            <a:ext cx="9564687" cy="1298460"/>
          </a:xfrm>
        </p:spPr>
        <p:txBody>
          <a:bodyPr/>
          <a:lstStyle/>
          <a:p>
            <a:r>
              <a:rPr lang="fr-FR" dirty="0" err="1"/>
              <a:t>What</a:t>
            </a:r>
            <a:r>
              <a:rPr lang="fr-FR" dirty="0"/>
              <a:t> </a:t>
            </a:r>
            <a:r>
              <a:rPr lang="fr-FR" dirty="0" err="1"/>
              <a:t>is</a:t>
            </a:r>
            <a:r>
              <a:rPr lang="fr-FR" dirty="0"/>
              <a:t> Time and Space </a:t>
            </a:r>
            <a:r>
              <a:rPr lang="fr-FR" dirty="0" err="1"/>
              <a:t>PArtitioning</a:t>
            </a:r>
            <a:r>
              <a:rPr lang="fr-FR" dirty="0"/>
              <a:t> ?</a:t>
            </a:r>
          </a:p>
        </p:txBody>
      </p:sp>
      <p:sp>
        <p:nvSpPr>
          <p:cNvPr id="8" name="AutoShape 8"/>
          <p:cNvSpPr>
            <a:spLocks noChangeArrowheads="1"/>
          </p:cNvSpPr>
          <p:nvPr/>
        </p:nvSpPr>
        <p:spPr bwMode="auto">
          <a:xfrm>
            <a:off x="7938707" y="1749198"/>
            <a:ext cx="392112" cy="648000"/>
          </a:xfrm>
          <a:prstGeom prst="roundRect">
            <a:avLst>
              <a:gd name="adj" fmla="val 5128"/>
            </a:avLst>
          </a:prstGeom>
          <a:solidFill>
            <a:srgbClr val="4578A6"/>
          </a:solidFill>
          <a:ln>
            <a:solidFill>
              <a:srgbClr val="000000"/>
            </a:solidFill>
          </a:ln>
          <a:effectLst/>
        </p:spPr>
        <p:txBody>
          <a:bodyPr wrap="none" anchor="ctr"/>
          <a:lstStyle>
            <a:lvl1pPr algn="just">
              <a:spcAft>
                <a:spcPct val="60000"/>
              </a:spcAft>
              <a:defRPr sz="2000">
                <a:solidFill>
                  <a:srgbClr val="000000"/>
                </a:solidFill>
                <a:latin typeface="Arial" panose="020B0604020202020204" pitchFamily="34" charset="0"/>
                <a:cs typeface="Arial" panose="020B0604020202020204" pitchFamily="34" charset="0"/>
              </a:defRPr>
            </a:lvl1pPr>
            <a:lvl2pPr marL="184150" indent="-180975">
              <a:lnSpc>
                <a:spcPct val="120000"/>
              </a:lnSpc>
              <a:buClr>
                <a:schemeClr val="tx1"/>
              </a:buClr>
              <a:buSzPct val="80000"/>
              <a:buFont typeface="Wingdings 2" panose="05020102010507070707" pitchFamily="18" charset="2"/>
              <a:buChar char=""/>
              <a:defRPr>
                <a:solidFill>
                  <a:srgbClr val="000000"/>
                </a:solidFill>
                <a:latin typeface="Arial" panose="020B0604020202020204" pitchFamily="34" charset="0"/>
                <a:cs typeface="Arial" panose="020B0604020202020204" pitchFamily="34" charset="0"/>
              </a:defRPr>
            </a:lvl2pPr>
            <a:lvl3pPr marL="363538" indent="-177800">
              <a:lnSpc>
                <a:spcPct val="120000"/>
              </a:lnSpc>
              <a:buClr>
                <a:schemeClr val="tx1"/>
              </a:buClr>
              <a:buFont typeface="Wingdings 2" panose="05020102010507070707" pitchFamily="18" charset="2"/>
              <a:buChar char="è"/>
              <a:defRPr sz="1600">
                <a:solidFill>
                  <a:srgbClr val="000000"/>
                </a:solidFill>
                <a:latin typeface="Arial" panose="020B0604020202020204" pitchFamily="34" charset="0"/>
                <a:cs typeface="Arial" panose="020B0604020202020204" pitchFamily="34" charset="0"/>
              </a:defRPr>
            </a:lvl3pPr>
            <a:lvl4pPr marL="539750" indent="-174625">
              <a:lnSpc>
                <a:spcPct val="120000"/>
              </a:lnSpc>
              <a:buClr>
                <a:schemeClr val="tx1"/>
              </a:buClr>
              <a:buFont typeface="Arial" panose="020B0604020202020204" pitchFamily="34" charset="0"/>
              <a:buChar char="»"/>
              <a:defRPr sz="1400">
                <a:solidFill>
                  <a:srgbClr val="000000"/>
                </a:solidFill>
                <a:latin typeface="Arial" panose="020B0604020202020204" pitchFamily="34" charset="0"/>
                <a:cs typeface="Arial" panose="020B0604020202020204" pitchFamily="34" charset="0"/>
              </a:defRPr>
            </a:lvl4pPr>
            <a:lvl5pPr marL="735013" indent="-193675">
              <a:lnSpc>
                <a:spcPct val="120000"/>
              </a:lnSpc>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5pPr>
            <a:lvl6pPr marL="11922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6pPr>
            <a:lvl7pPr marL="16494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7pPr>
            <a:lvl8pPr marL="21066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8pPr>
            <a:lvl9pPr marL="25638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9pPr>
          </a:lstStyle>
          <a:p>
            <a:pPr marL="0" marR="0" lvl="0" indent="0" algn="l" defTabSz="914400" eaLnBrk="1" fontAlgn="auto" latinLnBrk="0" hangingPunct="1">
              <a:lnSpc>
                <a:spcPct val="100000"/>
              </a:lnSpc>
              <a:spcBef>
                <a:spcPts val="0"/>
              </a:spcBef>
              <a:spcAft>
                <a:spcPct val="0"/>
              </a:spcAft>
              <a:buClrTx/>
              <a:buSzTx/>
              <a:buFontTx/>
              <a:buNone/>
              <a:tabLst/>
              <a:defRPr/>
            </a:pPr>
            <a:endParaRPr kumimoji="0" lang="en-US" altLang="fr-FR" sz="1800" b="0" i="0" u="none" strike="noStrike" kern="0" cap="none" spc="0" normalizeH="0" baseline="0" noProof="0">
              <a:ln>
                <a:noFill/>
              </a:ln>
              <a:solidFill>
                <a:srgbClr val="F22E52"/>
              </a:solidFill>
              <a:effectLst/>
              <a:uLnTx/>
              <a:uFillTx/>
              <a:latin typeface="Arial" panose="020B0604020202020204" pitchFamily="34" charset="0"/>
              <a:cs typeface="Arial" panose="020B0604020202020204" pitchFamily="34" charset="0"/>
            </a:endParaRPr>
          </a:p>
        </p:txBody>
      </p:sp>
      <p:sp>
        <p:nvSpPr>
          <p:cNvPr id="9" name="AutoShape 9"/>
          <p:cNvSpPr>
            <a:spLocks noChangeArrowheads="1"/>
          </p:cNvSpPr>
          <p:nvPr/>
        </p:nvSpPr>
        <p:spPr bwMode="auto">
          <a:xfrm>
            <a:off x="8330819" y="1749198"/>
            <a:ext cx="161096" cy="648000"/>
          </a:xfrm>
          <a:prstGeom prst="roundRect">
            <a:avLst>
              <a:gd name="adj" fmla="val 16667"/>
            </a:avLst>
          </a:prstGeom>
          <a:solidFill>
            <a:srgbClr val="F2F2F2"/>
          </a:solidFill>
          <a:ln>
            <a:solidFill>
              <a:srgbClr val="000000"/>
            </a:solidFill>
          </a:ln>
          <a:effectLst/>
        </p:spPr>
        <p:txBody>
          <a:bodyPr wrap="none" anchor="ctr"/>
          <a:lstStyle>
            <a:lvl1pPr algn="just">
              <a:spcAft>
                <a:spcPct val="60000"/>
              </a:spcAft>
              <a:defRPr sz="2000">
                <a:solidFill>
                  <a:srgbClr val="000000"/>
                </a:solidFill>
                <a:latin typeface="Arial" panose="020B0604020202020204" pitchFamily="34" charset="0"/>
                <a:cs typeface="Arial" panose="020B0604020202020204" pitchFamily="34" charset="0"/>
              </a:defRPr>
            </a:lvl1pPr>
            <a:lvl2pPr marL="184150" indent="-180975">
              <a:lnSpc>
                <a:spcPct val="120000"/>
              </a:lnSpc>
              <a:buClr>
                <a:schemeClr val="tx1"/>
              </a:buClr>
              <a:buSzPct val="80000"/>
              <a:buFont typeface="Wingdings 2" panose="05020102010507070707" pitchFamily="18" charset="2"/>
              <a:buChar char=""/>
              <a:defRPr>
                <a:solidFill>
                  <a:srgbClr val="000000"/>
                </a:solidFill>
                <a:latin typeface="Arial" panose="020B0604020202020204" pitchFamily="34" charset="0"/>
                <a:cs typeface="Arial" panose="020B0604020202020204" pitchFamily="34" charset="0"/>
              </a:defRPr>
            </a:lvl2pPr>
            <a:lvl3pPr marL="363538" indent="-177800">
              <a:lnSpc>
                <a:spcPct val="120000"/>
              </a:lnSpc>
              <a:buClr>
                <a:schemeClr val="tx1"/>
              </a:buClr>
              <a:buFont typeface="Wingdings 2" panose="05020102010507070707" pitchFamily="18" charset="2"/>
              <a:buChar char="è"/>
              <a:defRPr sz="1600">
                <a:solidFill>
                  <a:srgbClr val="000000"/>
                </a:solidFill>
                <a:latin typeface="Arial" panose="020B0604020202020204" pitchFamily="34" charset="0"/>
                <a:cs typeface="Arial" panose="020B0604020202020204" pitchFamily="34" charset="0"/>
              </a:defRPr>
            </a:lvl3pPr>
            <a:lvl4pPr marL="539750" indent="-174625">
              <a:lnSpc>
                <a:spcPct val="120000"/>
              </a:lnSpc>
              <a:buClr>
                <a:schemeClr val="tx1"/>
              </a:buClr>
              <a:buFont typeface="Arial" panose="020B0604020202020204" pitchFamily="34" charset="0"/>
              <a:buChar char="»"/>
              <a:defRPr sz="1400">
                <a:solidFill>
                  <a:srgbClr val="000000"/>
                </a:solidFill>
                <a:latin typeface="Arial" panose="020B0604020202020204" pitchFamily="34" charset="0"/>
                <a:cs typeface="Arial" panose="020B0604020202020204" pitchFamily="34" charset="0"/>
              </a:defRPr>
            </a:lvl4pPr>
            <a:lvl5pPr marL="735013" indent="-193675">
              <a:lnSpc>
                <a:spcPct val="120000"/>
              </a:lnSpc>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5pPr>
            <a:lvl6pPr marL="11922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6pPr>
            <a:lvl7pPr marL="16494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7pPr>
            <a:lvl8pPr marL="21066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8pPr>
            <a:lvl9pPr marL="25638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9pPr>
          </a:lstStyle>
          <a:p>
            <a:pPr marL="0" marR="0" lvl="0" indent="0" algn="l" defTabSz="914400" eaLnBrk="1" fontAlgn="auto" latinLnBrk="0" hangingPunct="1">
              <a:lnSpc>
                <a:spcPct val="100000"/>
              </a:lnSpc>
              <a:spcBef>
                <a:spcPts val="0"/>
              </a:spcBef>
              <a:spcAft>
                <a:spcPct val="0"/>
              </a:spcAft>
              <a:buClrTx/>
              <a:buSzTx/>
              <a:buFontTx/>
              <a:buNone/>
              <a:tabLst/>
              <a:defRPr/>
            </a:pPr>
            <a:endParaRPr kumimoji="0" lang="en-US" altLang="fr-FR" sz="1800" b="0" i="0" u="none" strike="noStrike" kern="0" cap="none" spc="0" normalizeH="0" baseline="0" noProof="0">
              <a:ln>
                <a:noFill/>
              </a:ln>
              <a:solidFill>
                <a:srgbClr val="F22E52"/>
              </a:solidFill>
              <a:effectLst/>
              <a:uLnTx/>
              <a:uFillTx/>
              <a:latin typeface="Arial" panose="020B0604020202020204" pitchFamily="34" charset="0"/>
              <a:cs typeface="Arial" panose="020B0604020202020204" pitchFamily="34" charset="0"/>
            </a:endParaRPr>
          </a:p>
        </p:txBody>
      </p:sp>
      <p:sp>
        <p:nvSpPr>
          <p:cNvPr id="11" name="AutoShape 10"/>
          <p:cNvSpPr>
            <a:spLocks noChangeArrowheads="1"/>
          </p:cNvSpPr>
          <p:nvPr/>
        </p:nvSpPr>
        <p:spPr bwMode="auto">
          <a:xfrm>
            <a:off x="8492743" y="1749198"/>
            <a:ext cx="140533" cy="648000"/>
          </a:xfrm>
          <a:prstGeom prst="roundRect">
            <a:avLst>
              <a:gd name="adj" fmla="val 16667"/>
            </a:avLst>
          </a:prstGeom>
          <a:solidFill>
            <a:srgbClr val="F22E52"/>
          </a:solidFill>
          <a:ln>
            <a:solidFill>
              <a:srgbClr val="000000"/>
            </a:solidFill>
          </a:ln>
          <a:effectLst/>
        </p:spPr>
        <p:txBody>
          <a:bodyPr wrap="none" anchor="ctr"/>
          <a:lstStyle>
            <a:lvl1pPr algn="just">
              <a:spcAft>
                <a:spcPct val="60000"/>
              </a:spcAft>
              <a:defRPr sz="2000">
                <a:solidFill>
                  <a:srgbClr val="000000"/>
                </a:solidFill>
                <a:latin typeface="Arial" panose="020B0604020202020204" pitchFamily="34" charset="0"/>
                <a:cs typeface="Arial" panose="020B0604020202020204" pitchFamily="34" charset="0"/>
              </a:defRPr>
            </a:lvl1pPr>
            <a:lvl2pPr marL="184150" indent="-180975">
              <a:lnSpc>
                <a:spcPct val="120000"/>
              </a:lnSpc>
              <a:buClr>
                <a:schemeClr val="tx1"/>
              </a:buClr>
              <a:buSzPct val="80000"/>
              <a:buFont typeface="Wingdings 2" panose="05020102010507070707" pitchFamily="18" charset="2"/>
              <a:buChar char=""/>
              <a:defRPr>
                <a:solidFill>
                  <a:srgbClr val="000000"/>
                </a:solidFill>
                <a:latin typeface="Arial" panose="020B0604020202020204" pitchFamily="34" charset="0"/>
                <a:cs typeface="Arial" panose="020B0604020202020204" pitchFamily="34" charset="0"/>
              </a:defRPr>
            </a:lvl2pPr>
            <a:lvl3pPr marL="363538" indent="-177800">
              <a:lnSpc>
                <a:spcPct val="120000"/>
              </a:lnSpc>
              <a:buClr>
                <a:schemeClr val="tx1"/>
              </a:buClr>
              <a:buFont typeface="Wingdings 2" panose="05020102010507070707" pitchFamily="18" charset="2"/>
              <a:buChar char="è"/>
              <a:defRPr sz="1600">
                <a:solidFill>
                  <a:srgbClr val="000000"/>
                </a:solidFill>
                <a:latin typeface="Arial" panose="020B0604020202020204" pitchFamily="34" charset="0"/>
                <a:cs typeface="Arial" panose="020B0604020202020204" pitchFamily="34" charset="0"/>
              </a:defRPr>
            </a:lvl3pPr>
            <a:lvl4pPr marL="539750" indent="-174625">
              <a:lnSpc>
                <a:spcPct val="120000"/>
              </a:lnSpc>
              <a:buClr>
                <a:schemeClr val="tx1"/>
              </a:buClr>
              <a:buFont typeface="Arial" panose="020B0604020202020204" pitchFamily="34" charset="0"/>
              <a:buChar char="»"/>
              <a:defRPr sz="1400">
                <a:solidFill>
                  <a:srgbClr val="000000"/>
                </a:solidFill>
                <a:latin typeface="Arial" panose="020B0604020202020204" pitchFamily="34" charset="0"/>
                <a:cs typeface="Arial" panose="020B0604020202020204" pitchFamily="34" charset="0"/>
              </a:defRPr>
            </a:lvl4pPr>
            <a:lvl5pPr marL="735013" indent="-193675">
              <a:lnSpc>
                <a:spcPct val="120000"/>
              </a:lnSpc>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5pPr>
            <a:lvl6pPr marL="11922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6pPr>
            <a:lvl7pPr marL="16494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7pPr>
            <a:lvl8pPr marL="21066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8pPr>
            <a:lvl9pPr marL="25638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9pPr>
          </a:lstStyle>
          <a:p>
            <a:pPr marL="0" marR="0" lvl="0" indent="0" algn="l" defTabSz="914400" eaLnBrk="1" fontAlgn="auto" latinLnBrk="0" hangingPunct="1">
              <a:lnSpc>
                <a:spcPct val="100000"/>
              </a:lnSpc>
              <a:spcBef>
                <a:spcPts val="0"/>
              </a:spcBef>
              <a:spcAft>
                <a:spcPct val="0"/>
              </a:spcAft>
              <a:buClrTx/>
              <a:buSzTx/>
              <a:buFontTx/>
              <a:buNone/>
              <a:tabLst/>
              <a:defRPr/>
            </a:pPr>
            <a:endParaRPr kumimoji="0" lang="en-US" altLang="fr-FR" sz="1800" b="0" i="0" u="none" strike="noStrike" kern="0" cap="none" spc="0" normalizeH="0" baseline="0" noProof="0">
              <a:ln>
                <a:noFill/>
              </a:ln>
              <a:solidFill>
                <a:srgbClr val="F22E52"/>
              </a:solidFill>
              <a:effectLst/>
              <a:uLnTx/>
              <a:uFillTx/>
              <a:latin typeface="Arial" panose="020B0604020202020204" pitchFamily="34" charset="0"/>
              <a:cs typeface="Arial" panose="020B0604020202020204" pitchFamily="34" charset="0"/>
            </a:endParaRPr>
          </a:p>
        </p:txBody>
      </p:sp>
      <p:sp>
        <p:nvSpPr>
          <p:cNvPr id="14" name="AutoShape 11"/>
          <p:cNvSpPr>
            <a:spLocks noChangeArrowheads="1"/>
          </p:cNvSpPr>
          <p:nvPr/>
        </p:nvSpPr>
        <p:spPr bwMode="auto">
          <a:xfrm>
            <a:off x="8664194" y="1749198"/>
            <a:ext cx="90488" cy="648000"/>
          </a:xfrm>
          <a:prstGeom prst="roundRect">
            <a:avLst>
              <a:gd name="adj" fmla="val 16667"/>
            </a:avLst>
          </a:prstGeom>
          <a:solidFill>
            <a:srgbClr val="8A8C8F"/>
          </a:solidFill>
          <a:ln>
            <a:solidFill>
              <a:srgbClr val="000000"/>
            </a:solidFill>
          </a:ln>
          <a:effectLst/>
        </p:spPr>
        <p:txBody>
          <a:bodyPr wrap="none" anchor="ctr"/>
          <a:lstStyle>
            <a:lvl1pPr algn="just">
              <a:spcAft>
                <a:spcPct val="60000"/>
              </a:spcAft>
              <a:defRPr sz="2000">
                <a:solidFill>
                  <a:srgbClr val="000000"/>
                </a:solidFill>
                <a:latin typeface="Arial" panose="020B0604020202020204" pitchFamily="34" charset="0"/>
                <a:cs typeface="Arial" panose="020B0604020202020204" pitchFamily="34" charset="0"/>
              </a:defRPr>
            </a:lvl1pPr>
            <a:lvl2pPr marL="184150" indent="-180975">
              <a:lnSpc>
                <a:spcPct val="120000"/>
              </a:lnSpc>
              <a:buClr>
                <a:schemeClr val="tx1"/>
              </a:buClr>
              <a:buSzPct val="80000"/>
              <a:buFont typeface="Wingdings 2" panose="05020102010507070707" pitchFamily="18" charset="2"/>
              <a:buChar char=""/>
              <a:defRPr>
                <a:solidFill>
                  <a:srgbClr val="000000"/>
                </a:solidFill>
                <a:latin typeface="Arial" panose="020B0604020202020204" pitchFamily="34" charset="0"/>
                <a:cs typeface="Arial" panose="020B0604020202020204" pitchFamily="34" charset="0"/>
              </a:defRPr>
            </a:lvl2pPr>
            <a:lvl3pPr marL="363538" indent="-177800">
              <a:lnSpc>
                <a:spcPct val="120000"/>
              </a:lnSpc>
              <a:buClr>
                <a:schemeClr val="tx1"/>
              </a:buClr>
              <a:buFont typeface="Wingdings 2" panose="05020102010507070707" pitchFamily="18" charset="2"/>
              <a:buChar char="è"/>
              <a:defRPr sz="1600">
                <a:solidFill>
                  <a:srgbClr val="000000"/>
                </a:solidFill>
                <a:latin typeface="Arial" panose="020B0604020202020204" pitchFamily="34" charset="0"/>
                <a:cs typeface="Arial" panose="020B0604020202020204" pitchFamily="34" charset="0"/>
              </a:defRPr>
            </a:lvl3pPr>
            <a:lvl4pPr marL="539750" indent="-174625">
              <a:lnSpc>
                <a:spcPct val="120000"/>
              </a:lnSpc>
              <a:buClr>
                <a:schemeClr val="tx1"/>
              </a:buClr>
              <a:buFont typeface="Arial" panose="020B0604020202020204" pitchFamily="34" charset="0"/>
              <a:buChar char="»"/>
              <a:defRPr sz="1400">
                <a:solidFill>
                  <a:srgbClr val="000000"/>
                </a:solidFill>
                <a:latin typeface="Arial" panose="020B0604020202020204" pitchFamily="34" charset="0"/>
                <a:cs typeface="Arial" panose="020B0604020202020204" pitchFamily="34" charset="0"/>
              </a:defRPr>
            </a:lvl4pPr>
            <a:lvl5pPr marL="735013" indent="-193675">
              <a:lnSpc>
                <a:spcPct val="120000"/>
              </a:lnSpc>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5pPr>
            <a:lvl6pPr marL="11922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6pPr>
            <a:lvl7pPr marL="16494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7pPr>
            <a:lvl8pPr marL="21066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8pPr>
            <a:lvl9pPr marL="25638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9pPr>
          </a:lstStyle>
          <a:p>
            <a:pPr marL="0" marR="0" lvl="0" indent="0" algn="l" defTabSz="914400" eaLnBrk="1" fontAlgn="auto" latinLnBrk="0" hangingPunct="1">
              <a:lnSpc>
                <a:spcPct val="100000"/>
              </a:lnSpc>
              <a:spcBef>
                <a:spcPts val="0"/>
              </a:spcBef>
              <a:spcAft>
                <a:spcPct val="0"/>
              </a:spcAft>
              <a:buClrTx/>
              <a:buSzTx/>
              <a:buFontTx/>
              <a:buNone/>
              <a:tabLst/>
              <a:defRPr/>
            </a:pPr>
            <a:endParaRPr kumimoji="0" lang="en-US" altLang="fr-FR" sz="1800" b="0" i="0" u="none" strike="noStrike" kern="0" cap="none" spc="0" normalizeH="0" baseline="0" noProof="0">
              <a:ln>
                <a:noFill/>
              </a:ln>
              <a:solidFill>
                <a:srgbClr val="F22E52"/>
              </a:solidFill>
              <a:effectLst/>
              <a:uLnTx/>
              <a:uFillTx/>
              <a:latin typeface="Arial" panose="020B0604020202020204" pitchFamily="34" charset="0"/>
              <a:cs typeface="Arial" panose="020B0604020202020204" pitchFamily="34" charset="0"/>
            </a:endParaRPr>
          </a:p>
        </p:txBody>
      </p:sp>
      <p:sp>
        <p:nvSpPr>
          <p:cNvPr id="15" name="AutoShape 12"/>
          <p:cNvSpPr>
            <a:spLocks noChangeArrowheads="1"/>
          </p:cNvSpPr>
          <p:nvPr/>
        </p:nvSpPr>
        <p:spPr bwMode="auto">
          <a:xfrm>
            <a:off x="8770558" y="1749198"/>
            <a:ext cx="142874" cy="648000"/>
          </a:xfrm>
          <a:prstGeom prst="roundRect">
            <a:avLst>
              <a:gd name="adj" fmla="val 16667"/>
            </a:avLst>
          </a:prstGeom>
          <a:solidFill>
            <a:srgbClr val="F22E52"/>
          </a:solidFill>
          <a:ln>
            <a:solidFill>
              <a:srgbClr val="000000"/>
            </a:solidFill>
          </a:ln>
          <a:effectLst/>
        </p:spPr>
        <p:txBody>
          <a:bodyPr wrap="none" anchor="ctr"/>
          <a:lstStyle>
            <a:lvl1pPr algn="just">
              <a:spcAft>
                <a:spcPct val="60000"/>
              </a:spcAft>
              <a:defRPr sz="2000">
                <a:solidFill>
                  <a:srgbClr val="000000"/>
                </a:solidFill>
                <a:latin typeface="Arial" panose="020B0604020202020204" pitchFamily="34" charset="0"/>
                <a:cs typeface="Arial" panose="020B0604020202020204" pitchFamily="34" charset="0"/>
              </a:defRPr>
            </a:lvl1pPr>
            <a:lvl2pPr marL="184150" indent="-180975">
              <a:lnSpc>
                <a:spcPct val="120000"/>
              </a:lnSpc>
              <a:buClr>
                <a:schemeClr val="tx1"/>
              </a:buClr>
              <a:buSzPct val="80000"/>
              <a:buFont typeface="Wingdings 2" panose="05020102010507070707" pitchFamily="18" charset="2"/>
              <a:buChar char=""/>
              <a:defRPr>
                <a:solidFill>
                  <a:srgbClr val="000000"/>
                </a:solidFill>
                <a:latin typeface="Arial" panose="020B0604020202020204" pitchFamily="34" charset="0"/>
                <a:cs typeface="Arial" panose="020B0604020202020204" pitchFamily="34" charset="0"/>
              </a:defRPr>
            </a:lvl2pPr>
            <a:lvl3pPr marL="363538" indent="-177800">
              <a:lnSpc>
                <a:spcPct val="120000"/>
              </a:lnSpc>
              <a:buClr>
                <a:schemeClr val="tx1"/>
              </a:buClr>
              <a:buFont typeface="Wingdings 2" panose="05020102010507070707" pitchFamily="18" charset="2"/>
              <a:buChar char="è"/>
              <a:defRPr sz="1600">
                <a:solidFill>
                  <a:srgbClr val="000000"/>
                </a:solidFill>
                <a:latin typeface="Arial" panose="020B0604020202020204" pitchFamily="34" charset="0"/>
                <a:cs typeface="Arial" panose="020B0604020202020204" pitchFamily="34" charset="0"/>
              </a:defRPr>
            </a:lvl3pPr>
            <a:lvl4pPr marL="539750" indent="-174625">
              <a:lnSpc>
                <a:spcPct val="120000"/>
              </a:lnSpc>
              <a:buClr>
                <a:schemeClr val="tx1"/>
              </a:buClr>
              <a:buFont typeface="Arial" panose="020B0604020202020204" pitchFamily="34" charset="0"/>
              <a:buChar char="»"/>
              <a:defRPr sz="1400">
                <a:solidFill>
                  <a:srgbClr val="000000"/>
                </a:solidFill>
                <a:latin typeface="Arial" panose="020B0604020202020204" pitchFamily="34" charset="0"/>
                <a:cs typeface="Arial" panose="020B0604020202020204" pitchFamily="34" charset="0"/>
              </a:defRPr>
            </a:lvl4pPr>
            <a:lvl5pPr marL="735013" indent="-193675">
              <a:lnSpc>
                <a:spcPct val="120000"/>
              </a:lnSpc>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5pPr>
            <a:lvl6pPr marL="11922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6pPr>
            <a:lvl7pPr marL="16494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7pPr>
            <a:lvl8pPr marL="21066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8pPr>
            <a:lvl9pPr marL="25638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9pPr>
          </a:lstStyle>
          <a:p>
            <a:pPr marL="0" marR="0" lvl="0" indent="0" algn="l" defTabSz="914400" eaLnBrk="1" fontAlgn="auto" latinLnBrk="0" hangingPunct="1">
              <a:lnSpc>
                <a:spcPct val="100000"/>
              </a:lnSpc>
              <a:spcBef>
                <a:spcPts val="0"/>
              </a:spcBef>
              <a:spcAft>
                <a:spcPct val="0"/>
              </a:spcAft>
              <a:buClrTx/>
              <a:buSzTx/>
              <a:buFontTx/>
              <a:buNone/>
              <a:tabLst/>
              <a:defRPr/>
            </a:pPr>
            <a:endParaRPr kumimoji="0" lang="en-US" altLang="fr-FR" sz="1800" b="0" i="0" u="none" strike="noStrike" kern="0" cap="none" spc="0" normalizeH="0" baseline="0" noProof="0">
              <a:ln>
                <a:noFill/>
              </a:ln>
              <a:solidFill>
                <a:srgbClr val="F22E52"/>
              </a:solidFill>
              <a:effectLst/>
              <a:uLnTx/>
              <a:uFillTx/>
              <a:latin typeface="Arial" panose="020B0604020202020204" pitchFamily="34" charset="0"/>
              <a:cs typeface="Arial" panose="020B0604020202020204" pitchFamily="34" charset="0"/>
            </a:endParaRPr>
          </a:p>
        </p:txBody>
      </p:sp>
      <p:sp>
        <p:nvSpPr>
          <p:cNvPr id="16" name="AutoShape 13"/>
          <p:cNvSpPr>
            <a:spLocks noChangeArrowheads="1"/>
          </p:cNvSpPr>
          <p:nvPr/>
        </p:nvSpPr>
        <p:spPr bwMode="auto">
          <a:xfrm>
            <a:off x="8913432" y="1749198"/>
            <a:ext cx="112712" cy="648000"/>
          </a:xfrm>
          <a:prstGeom prst="roundRect">
            <a:avLst>
              <a:gd name="adj" fmla="val 16667"/>
            </a:avLst>
          </a:prstGeom>
          <a:solidFill>
            <a:srgbClr val="F2F2F2"/>
          </a:solidFill>
          <a:ln>
            <a:solidFill>
              <a:srgbClr val="000000"/>
            </a:solidFill>
          </a:ln>
          <a:effectLst/>
        </p:spPr>
        <p:txBody>
          <a:bodyPr wrap="none" anchor="ctr"/>
          <a:lstStyle>
            <a:lvl1pPr algn="just">
              <a:spcAft>
                <a:spcPct val="60000"/>
              </a:spcAft>
              <a:defRPr sz="2000">
                <a:solidFill>
                  <a:srgbClr val="000000"/>
                </a:solidFill>
                <a:latin typeface="Arial" panose="020B0604020202020204" pitchFamily="34" charset="0"/>
                <a:cs typeface="Arial" panose="020B0604020202020204" pitchFamily="34" charset="0"/>
              </a:defRPr>
            </a:lvl1pPr>
            <a:lvl2pPr marL="184150" indent="-180975">
              <a:lnSpc>
                <a:spcPct val="120000"/>
              </a:lnSpc>
              <a:buClr>
                <a:schemeClr val="tx1"/>
              </a:buClr>
              <a:buSzPct val="80000"/>
              <a:buFont typeface="Wingdings 2" panose="05020102010507070707" pitchFamily="18" charset="2"/>
              <a:buChar char=""/>
              <a:defRPr>
                <a:solidFill>
                  <a:srgbClr val="000000"/>
                </a:solidFill>
                <a:latin typeface="Arial" panose="020B0604020202020204" pitchFamily="34" charset="0"/>
                <a:cs typeface="Arial" panose="020B0604020202020204" pitchFamily="34" charset="0"/>
              </a:defRPr>
            </a:lvl2pPr>
            <a:lvl3pPr marL="363538" indent="-177800">
              <a:lnSpc>
                <a:spcPct val="120000"/>
              </a:lnSpc>
              <a:buClr>
                <a:schemeClr val="tx1"/>
              </a:buClr>
              <a:buFont typeface="Wingdings 2" panose="05020102010507070707" pitchFamily="18" charset="2"/>
              <a:buChar char="è"/>
              <a:defRPr sz="1600">
                <a:solidFill>
                  <a:srgbClr val="000000"/>
                </a:solidFill>
                <a:latin typeface="Arial" panose="020B0604020202020204" pitchFamily="34" charset="0"/>
                <a:cs typeface="Arial" panose="020B0604020202020204" pitchFamily="34" charset="0"/>
              </a:defRPr>
            </a:lvl3pPr>
            <a:lvl4pPr marL="539750" indent="-174625">
              <a:lnSpc>
                <a:spcPct val="120000"/>
              </a:lnSpc>
              <a:buClr>
                <a:schemeClr val="tx1"/>
              </a:buClr>
              <a:buFont typeface="Arial" panose="020B0604020202020204" pitchFamily="34" charset="0"/>
              <a:buChar char="»"/>
              <a:defRPr sz="1400">
                <a:solidFill>
                  <a:srgbClr val="000000"/>
                </a:solidFill>
                <a:latin typeface="Arial" panose="020B0604020202020204" pitchFamily="34" charset="0"/>
                <a:cs typeface="Arial" panose="020B0604020202020204" pitchFamily="34" charset="0"/>
              </a:defRPr>
            </a:lvl4pPr>
            <a:lvl5pPr marL="735013" indent="-193675">
              <a:lnSpc>
                <a:spcPct val="120000"/>
              </a:lnSpc>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5pPr>
            <a:lvl6pPr marL="11922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6pPr>
            <a:lvl7pPr marL="16494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7pPr>
            <a:lvl8pPr marL="21066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8pPr>
            <a:lvl9pPr marL="25638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9pPr>
          </a:lstStyle>
          <a:p>
            <a:pPr marL="0" marR="0" lvl="0" indent="0" algn="l" defTabSz="914400" eaLnBrk="1" fontAlgn="auto" latinLnBrk="0" hangingPunct="1">
              <a:lnSpc>
                <a:spcPct val="100000"/>
              </a:lnSpc>
              <a:spcBef>
                <a:spcPts val="0"/>
              </a:spcBef>
              <a:spcAft>
                <a:spcPct val="0"/>
              </a:spcAft>
              <a:buClrTx/>
              <a:buSzTx/>
              <a:buFontTx/>
              <a:buNone/>
              <a:tabLst/>
              <a:defRPr/>
            </a:pPr>
            <a:endParaRPr kumimoji="0" lang="en-US" altLang="fr-FR" sz="1800" b="0" i="0" u="none" strike="noStrike" kern="0" cap="none" spc="0" normalizeH="0" baseline="0" noProof="0">
              <a:ln>
                <a:noFill/>
              </a:ln>
              <a:solidFill>
                <a:srgbClr val="F22E52"/>
              </a:solidFill>
              <a:effectLst/>
              <a:uLnTx/>
              <a:uFillTx/>
              <a:latin typeface="Arial" panose="020B0604020202020204" pitchFamily="34" charset="0"/>
              <a:cs typeface="Arial" panose="020B0604020202020204" pitchFamily="34" charset="0"/>
            </a:endParaRPr>
          </a:p>
        </p:txBody>
      </p:sp>
      <p:sp>
        <p:nvSpPr>
          <p:cNvPr id="17" name="AutoShape 14"/>
          <p:cNvSpPr>
            <a:spLocks noChangeArrowheads="1"/>
          </p:cNvSpPr>
          <p:nvPr/>
        </p:nvSpPr>
        <p:spPr bwMode="auto">
          <a:xfrm>
            <a:off x="9042019" y="1749198"/>
            <a:ext cx="134938" cy="648000"/>
          </a:xfrm>
          <a:prstGeom prst="roundRect">
            <a:avLst>
              <a:gd name="adj" fmla="val 16667"/>
            </a:avLst>
          </a:prstGeom>
          <a:solidFill>
            <a:srgbClr val="F22E52"/>
          </a:solidFill>
          <a:ln>
            <a:solidFill>
              <a:srgbClr val="000000"/>
            </a:solidFill>
          </a:ln>
          <a:effectLst/>
        </p:spPr>
        <p:txBody>
          <a:bodyPr wrap="none" anchor="ctr"/>
          <a:lstStyle>
            <a:lvl1pPr algn="just">
              <a:spcAft>
                <a:spcPct val="60000"/>
              </a:spcAft>
              <a:defRPr sz="2000">
                <a:solidFill>
                  <a:srgbClr val="000000"/>
                </a:solidFill>
                <a:latin typeface="Arial" panose="020B0604020202020204" pitchFamily="34" charset="0"/>
                <a:cs typeface="Arial" panose="020B0604020202020204" pitchFamily="34" charset="0"/>
              </a:defRPr>
            </a:lvl1pPr>
            <a:lvl2pPr marL="184150" indent="-180975">
              <a:lnSpc>
                <a:spcPct val="120000"/>
              </a:lnSpc>
              <a:buClr>
                <a:schemeClr val="tx1"/>
              </a:buClr>
              <a:buSzPct val="80000"/>
              <a:buFont typeface="Wingdings 2" panose="05020102010507070707" pitchFamily="18" charset="2"/>
              <a:buChar char=""/>
              <a:defRPr>
                <a:solidFill>
                  <a:srgbClr val="000000"/>
                </a:solidFill>
                <a:latin typeface="Arial" panose="020B0604020202020204" pitchFamily="34" charset="0"/>
                <a:cs typeface="Arial" panose="020B0604020202020204" pitchFamily="34" charset="0"/>
              </a:defRPr>
            </a:lvl2pPr>
            <a:lvl3pPr marL="363538" indent="-177800">
              <a:lnSpc>
                <a:spcPct val="120000"/>
              </a:lnSpc>
              <a:buClr>
                <a:schemeClr val="tx1"/>
              </a:buClr>
              <a:buFont typeface="Wingdings 2" panose="05020102010507070707" pitchFamily="18" charset="2"/>
              <a:buChar char="è"/>
              <a:defRPr sz="1600">
                <a:solidFill>
                  <a:srgbClr val="000000"/>
                </a:solidFill>
                <a:latin typeface="Arial" panose="020B0604020202020204" pitchFamily="34" charset="0"/>
                <a:cs typeface="Arial" panose="020B0604020202020204" pitchFamily="34" charset="0"/>
              </a:defRPr>
            </a:lvl3pPr>
            <a:lvl4pPr marL="539750" indent="-174625">
              <a:lnSpc>
                <a:spcPct val="120000"/>
              </a:lnSpc>
              <a:buClr>
                <a:schemeClr val="tx1"/>
              </a:buClr>
              <a:buFont typeface="Arial" panose="020B0604020202020204" pitchFamily="34" charset="0"/>
              <a:buChar char="»"/>
              <a:defRPr sz="1400">
                <a:solidFill>
                  <a:srgbClr val="000000"/>
                </a:solidFill>
                <a:latin typeface="Arial" panose="020B0604020202020204" pitchFamily="34" charset="0"/>
                <a:cs typeface="Arial" panose="020B0604020202020204" pitchFamily="34" charset="0"/>
              </a:defRPr>
            </a:lvl4pPr>
            <a:lvl5pPr marL="735013" indent="-193675">
              <a:lnSpc>
                <a:spcPct val="120000"/>
              </a:lnSpc>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5pPr>
            <a:lvl6pPr marL="11922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6pPr>
            <a:lvl7pPr marL="16494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7pPr>
            <a:lvl8pPr marL="21066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8pPr>
            <a:lvl9pPr marL="25638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9pPr>
          </a:lstStyle>
          <a:p>
            <a:pPr marL="0" marR="0" lvl="0" indent="0" algn="l" defTabSz="914400" eaLnBrk="1" fontAlgn="auto" latinLnBrk="0" hangingPunct="1">
              <a:lnSpc>
                <a:spcPct val="100000"/>
              </a:lnSpc>
              <a:spcBef>
                <a:spcPts val="0"/>
              </a:spcBef>
              <a:spcAft>
                <a:spcPct val="0"/>
              </a:spcAft>
              <a:buClrTx/>
              <a:buSzTx/>
              <a:buFontTx/>
              <a:buNone/>
              <a:tabLst/>
              <a:defRPr/>
            </a:pPr>
            <a:endParaRPr kumimoji="0" lang="en-US" altLang="fr-FR" sz="1800" b="0" i="0" u="none" strike="noStrike" kern="0" cap="none" spc="0" normalizeH="0" baseline="0" noProof="0">
              <a:ln>
                <a:noFill/>
              </a:ln>
              <a:solidFill>
                <a:srgbClr val="F22E52"/>
              </a:solidFill>
              <a:effectLst/>
              <a:uLnTx/>
              <a:uFillTx/>
              <a:latin typeface="Arial" panose="020B0604020202020204" pitchFamily="34" charset="0"/>
              <a:cs typeface="Arial" panose="020B0604020202020204" pitchFamily="34" charset="0"/>
            </a:endParaRPr>
          </a:p>
        </p:txBody>
      </p:sp>
      <p:sp>
        <p:nvSpPr>
          <p:cNvPr id="18" name="AutoShape 15"/>
          <p:cNvSpPr>
            <a:spLocks noChangeArrowheads="1"/>
          </p:cNvSpPr>
          <p:nvPr/>
        </p:nvSpPr>
        <p:spPr bwMode="auto">
          <a:xfrm>
            <a:off x="9188829" y="1744283"/>
            <a:ext cx="158750" cy="652915"/>
          </a:xfrm>
          <a:prstGeom prst="roundRect">
            <a:avLst>
              <a:gd name="adj" fmla="val 16667"/>
            </a:avLst>
          </a:prstGeom>
          <a:solidFill>
            <a:srgbClr val="00295C"/>
          </a:solidFill>
          <a:ln>
            <a:solidFill>
              <a:srgbClr val="000000"/>
            </a:solidFill>
          </a:ln>
          <a:effectLst/>
        </p:spPr>
        <p:txBody>
          <a:bodyPr wrap="none" anchor="ctr"/>
          <a:lstStyle>
            <a:lvl1pPr algn="just">
              <a:spcAft>
                <a:spcPct val="60000"/>
              </a:spcAft>
              <a:defRPr sz="2000">
                <a:solidFill>
                  <a:srgbClr val="000000"/>
                </a:solidFill>
                <a:latin typeface="Arial" panose="020B0604020202020204" pitchFamily="34" charset="0"/>
                <a:cs typeface="Arial" panose="020B0604020202020204" pitchFamily="34" charset="0"/>
              </a:defRPr>
            </a:lvl1pPr>
            <a:lvl2pPr marL="184150" indent="-180975">
              <a:lnSpc>
                <a:spcPct val="120000"/>
              </a:lnSpc>
              <a:buClr>
                <a:schemeClr val="tx1"/>
              </a:buClr>
              <a:buSzPct val="80000"/>
              <a:buFont typeface="Wingdings 2" panose="05020102010507070707" pitchFamily="18" charset="2"/>
              <a:buChar char=""/>
              <a:defRPr>
                <a:solidFill>
                  <a:srgbClr val="000000"/>
                </a:solidFill>
                <a:latin typeface="Arial" panose="020B0604020202020204" pitchFamily="34" charset="0"/>
                <a:cs typeface="Arial" panose="020B0604020202020204" pitchFamily="34" charset="0"/>
              </a:defRPr>
            </a:lvl2pPr>
            <a:lvl3pPr marL="363538" indent="-177800">
              <a:lnSpc>
                <a:spcPct val="120000"/>
              </a:lnSpc>
              <a:buClr>
                <a:schemeClr val="tx1"/>
              </a:buClr>
              <a:buFont typeface="Wingdings 2" panose="05020102010507070707" pitchFamily="18" charset="2"/>
              <a:buChar char="è"/>
              <a:defRPr sz="1600">
                <a:solidFill>
                  <a:srgbClr val="000000"/>
                </a:solidFill>
                <a:latin typeface="Arial" panose="020B0604020202020204" pitchFamily="34" charset="0"/>
                <a:cs typeface="Arial" panose="020B0604020202020204" pitchFamily="34" charset="0"/>
              </a:defRPr>
            </a:lvl3pPr>
            <a:lvl4pPr marL="539750" indent="-174625">
              <a:lnSpc>
                <a:spcPct val="120000"/>
              </a:lnSpc>
              <a:buClr>
                <a:schemeClr val="tx1"/>
              </a:buClr>
              <a:buFont typeface="Arial" panose="020B0604020202020204" pitchFamily="34" charset="0"/>
              <a:buChar char="»"/>
              <a:defRPr sz="1400">
                <a:solidFill>
                  <a:srgbClr val="000000"/>
                </a:solidFill>
                <a:latin typeface="Arial" panose="020B0604020202020204" pitchFamily="34" charset="0"/>
                <a:cs typeface="Arial" panose="020B0604020202020204" pitchFamily="34" charset="0"/>
              </a:defRPr>
            </a:lvl4pPr>
            <a:lvl5pPr marL="735013" indent="-193675">
              <a:lnSpc>
                <a:spcPct val="120000"/>
              </a:lnSpc>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5pPr>
            <a:lvl6pPr marL="11922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6pPr>
            <a:lvl7pPr marL="16494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7pPr>
            <a:lvl8pPr marL="21066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8pPr>
            <a:lvl9pPr marL="25638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9pPr>
          </a:lstStyle>
          <a:p>
            <a:pPr marL="0" marR="0" lvl="0" indent="0" algn="l" defTabSz="914400" eaLnBrk="1" fontAlgn="auto" latinLnBrk="0" hangingPunct="1">
              <a:lnSpc>
                <a:spcPct val="100000"/>
              </a:lnSpc>
              <a:spcBef>
                <a:spcPts val="0"/>
              </a:spcBef>
              <a:spcAft>
                <a:spcPct val="0"/>
              </a:spcAft>
              <a:buClrTx/>
              <a:buSzTx/>
              <a:buFontTx/>
              <a:buNone/>
              <a:tabLst/>
              <a:defRPr/>
            </a:pPr>
            <a:endParaRPr kumimoji="0" lang="en-US" altLang="fr-FR" sz="1800" b="0" i="0" u="none" strike="noStrike" kern="0" cap="none" spc="0" normalizeH="0" baseline="0" noProof="0">
              <a:ln>
                <a:noFill/>
              </a:ln>
              <a:solidFill>
                <a:srgbClr val="F22E52"/>
              </a:solidFill>
              <a:effectLst/>
              <a:uLnTx/>
              <a:uFillTx/>
              <a:latin typeface="Arial" panose="020B0604020202020204" pitchFamily="34" charset="0"/>
              <a:cs typeface="Arial" panose="020B0604020202020204" pitchFamily="34" charset="0"/>
            </a:endParaRPr>
          </a:p>
        </p:txBody>
      </p:sp>
      <p:sp>
        <p:nvSpPr>
          <p:cNvPr id="19" name="AutoShape 16"/>
          <p:cNvSpPr>
            <a:spLocks noChangeArrowheads="1"/>
          </p:cNvSpPr>
          <p:nvPr/>
        </p:nvSpPr>
        <p:spPr bwMode="auto">
          <a:xfrm>
            <a:off x="9347579" y="1744283"/>
            <a:ext cx="112712" cy="652915"/>
          </a:xfrm>
          <a:prstGeom prst="roundRect">
            <a:avLst>
              <a:gd name="adj" fmla="val 16667"/>
            </a:avLst>
          </a:prstGeom>
          <a:solidFill>
            <a:srgbClr val="F2F2F2"/>
          </a:solidFill>
          <a:ln>
            <a:solidFill>
              <a:srgbClr val="000000"/>
            </a:solidFill>
          </a:ln>
          <a:effectLst/>
        </p:spPr>
        <p:txBody>
          <a:bodyPr wrap="none" anchor="ctr"/>
          <a:lstStyle>
            <a:lvl1pPr algn="just">
              <a:spcAft>
                <a:spcPct val="60000"/>
              </a:spcAft>
              <a:defRPr sz="2000">
                <a:solidFill>
                  <a:srgbClr val="000000"/>
                </a:solidFill>
                <a:latin typeface="Arial" panose="020B0604020202020204" pitchFamily="34" charset="0"/>
                <a:cs typeface="Arial" panose="020B0604020202020204" pitchFamily="34" charset="0"/>
              </a:defRPr>
            </a:lvl1pPr>
            <a:lvl2pPr marL="184150" indent="-180975">
              <a:lnSpc>
                <a:spcPct val="120000"/>
              </a:lnSpc>
              <a:buClr>
                <a:schemeClr val="tx1"/>
              </a:buClr>
              <a:buSzPct val="80000"/>
              <a:buFont typeface="Wingdings 2" panose="05020102010507070707" pitchFamily="18" charset="2"/>
              <a:buChar char=""/>
              <a:defRPr>
                <a:solidFill>
                  <a:srgbClr val="000000"/>
                </a:solidFill>
                <a:latin typeface="Arial" panose="020B0604020202020204" pitchFamily="34" charset="0"/>
                <a:cs typeface="Arial" panose="020B0604020202020204" pitchFamily="34" charset="0"/>
              </a:defRPr>
            </a:lvl2pPr>
            <a:lvl3pPr marL="363538" indent="-177800">
              <a:lnSpc>
                <a:spcPct val="120000"/>
              </a:lnSpc>
              <a:buClr>
                <a:schemeClr val="tx1"/>
              </a:buClr>
              <a:buFont typeface="Wingdings 2" panose="05020102010507070707" pitchFamily="18" charset="2"/>
              <a:buChar char="è"/>
              <a:defRPr sz="1600">
                <a:solidFill>
                  <a:srgbClr val="000000"/>
                </a:solidFill>
                <a:latin typeface="Arial" panose="020B0604020202020204" pitchFamily="34" charset="0"/>
                <a:cs typeface="Arial" panose="020B0604020202020204" pitchFamily="34" charset="0"/>
              </a:defRPr>
            </a:lvl3pPr>
            <a:lvl4pPr marL="539750" indent="-174625">
              <a:lnSpc>
                <a:spcPct val="120000"/>
              </a:lnSpc>
              <a:buClr>
                <a:schemeClr val="tx1"/>
              </a:buClr>
              <a:buFont typeface="Arial" panose="020B0604020202020204" pitchFamily="34" charset="0"/>
              <a:buChar char="»"/>
              <a:defRPr sz="1400">
                <a:solidFill>
                  <a:srgbClr val="000000"/>
                </a:solidFill>
                <a:latin typeface="Arial" panose="020B0604020202020204" pitchFamily="34" charset="0"/>
                <a:cs typeface="Arial" panose="020B0604020202020204" pitchFamily="34" charset="0"/>
              </a:defRPr>
            </a:lvl4pPr>
            <a:lvl5pPr marL="735013" indent="-193675">
              <a:lnSpc>
                <a:spcPct val="120000"/>
              </a:lnSpc>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5pPr>
            <a:lvl6pPr marL="11922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6pPr>
            <a:lvl7pPr marL="16494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7pPr>
            <a:lvl8pPr marL="21066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8pPr>
            <a:lvl9pPr marL="25638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9pPr>
          </a:lstStyle>
          <a:p>
            <a:pPr marL="0" marR="0" lvl="0" indent="0" algn="l" defTabSz="914400" eaLnBrk="1" fontAlgn="auto" latinLnBrk="0" hangingPunct="1">
              <a:lnSpc>
                <a:spcPct val="100000"/>
              </a:lnSpc>
              <a:spcBef>
                <a:spcPts val="0"/>
              </a:spcBef>
              <a:spcAft>
                <a:spcPct val="0"/>
              </a:spcAft>
              <a:buClrTx/>
              <a:buSzTx/>
              <a:buFontTx/>
              <a:buNone/>
              <a:tabLst/>
              <a:defRPr/>
            </a:pPr>
            <a:endParaRPr kumimoji="0" lang="en-US" altLang="fr-FR" sz="1800" b="0" i="0" u="none" strike="noStrike" kern="0" cap="none" spc="0" normalizeH="0" baseline="0" noProof="0">
              <a:ln>
                <a:noFill/>
              </a:ln>
              <a:solidFill>
                <a:srgbClr val="F22E52"/>
              </a:solidFill>
              <a:effectLst/>
              <a:uLnTx/>
              <a:uFillTx/>
              <a:latin typeface="Arial" panose="020B0604020202020204" pitchFamily="34" charset="0"/>
              <a:cs typeface="Arial" panose="020B0604020202020204" pitchFamily="34" charset="0"/>
            </a:endParaRPr>
          </a:p>
        </p:txBody>
      </p:sp>
      <p:sp>
        <p:nvSpPr>
          <p:cNvPr id="20" name="AutoShape 17"/>
          <p:cNvSpPr>
            <a:spLocks noChangeArrowheads="1"/>
          </p:cNvSpPr>
          <p:nvPr/>
        </p:nvSpPr>
        <p:spPr bwMode="auto">
          <a:xfrm>
            <a:off x="9466641" y="1744283"/>
            <a:ext cx="315085" cy="652915"/>
          </a:xfrm>
          <a:prstGeom prst="roundRect">
            <a:avLst>
              <a:gd name="adj" fmla="val 7598"/>
            </a:avLst>
          </a:prstGeom>
          <a:solidFill>
            <a:srgbClr val="F22E52"/>
          </a:solidFill>
          <a:ln>
            <a:solidFill>
              <a:srgbClr val="000000"/>
            </a:solidFill>
          </a:ln>
          <a:effectLst/>
        </p:spPr>
        <p:txBody>
          <a:bodyPr wrap="none" anchor="ctr"/>
          <a:lstStyle>
            <a:lvl1pPr algn="just">
              <a:spcAft>
                <a:spcPct val="60000"/>
              </a:spcAft>
              <a:defRPr sz="2000">
                <a:solidFill>
                  <a:srgbClr val="000000"/>
                </a:solidFill>
                <a:latin typeface="Arial" panose="020B0604020202020204" pitchFamily="34" charset="0"/>
                <a:cs typeface="Arial" panose="020B0604020202020204" pitchFamily="34" charset="0"/>
              </a:defRPr>
            </a:lvl1pPr>
            <a:lvl2pPr marL="184150" indent="-180975">
              <a:lnSpc>
                <a:spcPct val="120000"/>
              </a:lnSpc>
              <a:buClr>
                <a:schemeClr val="tx1"/>
              </a:buClr>
              <a:buSzPct val="80000"/>
              <a:buFont typeface="Wingdings 2" panose="05020102010507070707" pitchFamily="18" charset="2"/>
              <a:buChar char=""/>
              <a:defRPr>
                <a:solidFill>
                  <a:srgbClr val="000000"/>
                </a:solidFill>
                <a:latin typeface="Arial" panose="020B0604020202020204" pitchFamily="34" charset="0"/>
                <a:cs typeface="Arial" panose="020B0604020202020204" pitchFamily="34" charset="0"/>
              </a:defRPr>
            </a:lvl2pPr>
            <a:lvl3pPr marL="363538" indent="-177800">
              <a:lnSpc>
                <a:spcPct val="120000"/>
              </a:lnSpc>
              <a:buClr>
                <a:schemeClr val="tx1"/>
              </a:buClr>
              <a:buFont typeface="Wingdings 2" panose="05020102010507070707" pitchFamily="18" charset="2"/>
              <a:buChar char="è"/>
              <a:defRPr sz="1600">
                <a:solidFill>
                  <a:srgbClr val="000000"/>
                </a:solidFill>
                <a:latin typeface="Arial" panose="020B0604020202020204" pitchFamily="34" charset="0"/>
                <a:cs typeface="Arial" panose="020B0604020202020204" pitchFamily="34" charset="0"/>
              </a:defRPr>
            </a:lvl3pPr>
            <a:lvl4pPr marL="539750" indent="-174625">
              <a:lnSpc>
                <a:spcPct val="120000"/>
              </a:lnSpc>
              <a:buClr>
                <a:schemeClr val="tx1"/>
              </a:buClr>
              <a:buFont typeface="Arial" panose="020B0604020202020204" pitchFamily="34" charset="0"/>
              <a:buChar char="»"/>
              <a:defRPr sz="1400">
                <a:solidFill>
                  <a:srgbClr val="000000"/>
                </a:solidFill>
                <a:latin typeface="Arial" panose="020B0604020202020204" pitchFamily="34" charset="0"/>
                <a:cs typeface="Arial" panose="020B0604020202020204" pitchFamily="34" charset="0"/>
              </a:defRPr>
            </a:lvl4pPr>
            <a:lvl5pPr marL="735013" indent="-193675">
              <a:lnSpc>
                <a:spcPct val="120000"/>
              </a:lnSpc>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5pPr>
            <a:lvl6pPr marL="11922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6pPr>
            <a:lvl7pPr marL="16494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7pPr>
            <a:lvl8pPr marL="21066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8pPr>
            <a:lvl9pPr marL="25638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9pPr>
          </a:lstStyle>
          <a:p>
            <a:pPr marL="0" marR="0" lvl="0" indent="0" algn="l" defTabSz="914400" eaLnBrk="1" fontAlgn="auto" latinLnBrk="0" hangingPunct="1">
              <a:lnSpc>
                <a:spcPct val="100000"/>
              </a:lnSpc>
              <a:spcBef>
                <a:spcPts val="0"/>
              </a:spcBef>
              <a:spcAft>
                <a:spcPct val="0"/>
              </a:spcAft>
              <a:buClrTx/>
              <a:buSzTx/>
              <a:buFontTx/>
              <a:buNone/>
              <a:tabLst/>
              <a:defRPr/>
            </a:pPr>
            <a:endParaRPr kumimoji="0" lang="en-US" altLang="fr-FR" sz="1800" b="0" i="0" u="none" strike="noStrike" kern="0" cap="none" spc="0" normalizeH="0" baseline="0" noProof="0">
              <a:ln>
                <a:noFill/>
              </a:ln>
              <a:solidFill>
                <a:srgbClr val="F22E52"/>
              </a:solidFill>
              <a:effectLst/>
              <a:uLnTx/>
              <a:uFillTx/>
              <a:latin typeface="Arial" panose="020B0604020202020204" pitchFamily="34" charset="0"/>
              <a:cs typeface="Arial" panose="020B0604020202020204" pitchFamily="34" charset="0"/>
            </a:endParaRPr>
          </a:p>
        </p:txBody>
      </p:sp>
      <p:sp>
        <p:nvSpPr>
          <p:cNvPr id="21" name="AutoShape 18"/>
          <p:cNvSpPr>
            <a:spLocks noChangeArrowheads="1"/>
          </p:cNvSpPr>
          <p:nvPr/>
        </p:nvSpPr>
        <p:spPr bwMode="auto">
          <a:xfrm>
            <a:off x="9782555" y="1744283"/>
            <a:ext cx="90487" cy="652915"/>
          </a:xfrm>
          <a:prstGeom prst="roundRect">
            <a:avLst>
              <a:gd name="adj" fmla="val 16667"/>
            </a:avLst>
          </a:prstGeom>
          <a:solidFill>
            <a:srgbClr val="8A8C8F"/>
          </a:solidFill>
          <a:ln>
            <a:solidFill>
              <a:srgbClr val="000000"/>
            </a:solidFill>
          </a:ln>
          <a:effectLst/>
        </p:spPr>
        <p:txBody>
          <a:bodyPr wrap="none" anchor="ctr"/>
          <a:lstStyle>
            <a:lvl1pPr algn="just">
              <a:spcAft>
                <a:spcPct val="60000"/>
              </a:spcAft>
              <a:defRPr sz="2000">
                <a:solidFill>
                  <a:srgbClr val="000000"/>
                </a:solidFill>
                <a:latin typeface="Arial" panose="020B0604020202020204" pitchFamily="34" charset="0"/>
                <a:cs typeface="Arial" panose="020B0604020202020204" pitchFamily="34" charset="0"/>
              </a:defRPr>
            </a:lvl1pPr>
            <a:lvl2pPr marL="184150" indent="-180975">
              <a:lnSpc>
                <a:spcPct val="120000"/>
              </a:lnSpc>
              <a:buClr>
                <a:schemeClr val="tx1"/>
              </a:buClr>
              <a:buSzPct val="80000"/>
              <a:buFont typeface="Wingdings 2" panose="05020102010507070707" pitchFamily="18" charset="2"/>
              <a:buChar char=""/>
              <a:defRPr>
                <a:solidFill>
                  <a:srgbClr val="000000"/>
                </a:solidFill>
                <a:latin typeface="Arial" panose="020B0604020202020204" pitchFamily="34" charset="0"/>
                <a:cs typeface="Arial" panose="020B0604020202020204" pitchFamily="34" charset="0"/>
              </a:defRPr>
            </a:lvl2pPr>
            <a:lvl3pPr marL="363538" indent="-177800">
              <a:lnSpc>
                <a:spcPct val="120000"/>
              </a:lnSpc>
              <a:buClr>
                <a:schemeClr val="tx1"/>
              </a:buClr>
              <a:buFont typeface="Wingdings 2" panose="05020102010507070707" pitchFamily="18" charset="2"/>
              <a:buChar char="è"/>
              <a:defRPr sz="1600">
                <a:solidFill>
                  <a:srgbClr val="000000"/>
                </a:solidFill>
                <a:latin typeface="Arial" panose="020B0604020202020204" pitchFamily="34" charset="0"/>
                <a:cs typeface="Arial" panose="020B0604020202020204" pitchFamily="34" charset="0"/>
              </a:defRPr>
            </a:lvl3pPr>
            <a:lvl4pPr marL="539750" indent="-174625">
              <a:lnSpc>
                <a:spcPct val="120000"/>
              </a:lnSpc>
              <a:buClr>
                <a:schemeClr val="tx1"/>
              </a:buClr>
              <a:buFont typeface="Arial" panose="020B0604020202020204" pitchFamily="34" charset="0"/>
              <a:buChar char="»"/>
              <a:defRPr sz="1400">
                <a:solidFill>
                  <a:srgbClr val="000000"/>
                </a:solidFill>
                <a:latin typeface="Arial" panose="020B0604020202020204" pitchFamily="34" charset="0"/>
                <a:cs typeface="Arial" panose="020B0604020202020204" pitchFamily="34" charset="0"/>
              </a:defRPr>
            </a:lvl4pPr>
            <a:lvl5pPr marL="735013" indent="-193675">
              <a:lnSpc>
                <a:spcPct val="120000"/>
              </a:lnSpc>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5pPr>
            <a:lvl6pPr marL="11922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6pPr>
            <a:lvl7pPr marL="16494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7pPr>
            <a:lvl8pPr marL="21066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8pPr>
            <a:lvl9pPr marL="25638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9pPr>
          </a:lstStyle>
          <a:p>
            <a:pPr marL="0" marR="0" lvl="0" indent="0" algn="l" defTabSz="914400" eaLnBrk="1" fontAlgn="auto" latinLnBrk="0" hangingPunct="1">
              <a:lnSpc>
                <a:spcPct val="100000"/>
              </a:lnSpc>
              <a:spcBef>
                <a:spcPts val="0"/>
              </a:spcBef>
              <a:spcAft>
                <a:spcPct val="0"/>
              </a:spcAft>
              <a:buClrTx/>
              <a:buSzTx/>
              <a:buFontTx/>
              <a:buNone/>
              <a:tabLst/>
              <a:defRPr/>
            </a:pPr>
            <a:endParaRPr kumimoji="0" lang="en-US" altLang="fr-FR" sz="1800" b="0" i="0" u="none" strike="noStrike" kern="0" cap="none" spc="0" normalizeH="0" baseline="0" noProof="0">
              <a:ln>
                <a:noFill/>
              </a:ln>
              <a:solidFill>
                <a:srgbClr val="F22E52"/>
              </a:solidFill>
              <a:effectLst/>
              <a:uLnTx/>
              <a:uFillTx/>
              <a:latin typeface="Arial" panose="020B0604020202020204" pitchFamily="34" charset="0"/>
              <a:cs typeface="Arial" panose="020B0604020202020204" pitchFamily="34" charset="0"/>
            </a:endParaRPr>
          </a:p>
        </p:txBody>
      </p:sp>
      <p:sp>
        <p:nvSpPr>
          <p:cNvPr id="22" name="AutoShape 19"/>
          <p:cNvSpPr>
            <a:spLocks noChangeArrowheads="1"/>
          </p:cNvSpPr>
          <p:nvPr/>
        </p:nvSpPr>
        <p:spPr bwMode="auto">
          <a:xfrm>
            <a:off x="9873041" y="1744283"/>
            <a:ext cx="361950" cy="652915"/>
          </a:xfrm>
          <a:prstGeom prst="roundRect">
            <a:avLst>
              <a:gd name="adj" fmla="val 6141"/>
            </a:avLst>
          </a:prstGeom>
          <a:solidFill>
            <a:srgbClr val="4578A6"/>
          </a:solidFill>
          <a:ln>
            <a:solidFill>
              <a:srgbClr val="000000"/>
            </a:solidFill>
          </a:ln>
          <a:effectLst/>
        </p:spPr>
        <p:txBody>
          <a:bodyPr wrap="none" anchor="ctr"/>
          <a:lstStyle>
            <a:lvl1pPr algn="just">
              <a:spcAft>
                <a:spcPct val="60000"/>
              </a:spcAft>
              <a:defRPr sz="2000">
                <a:solidFill>
                  <a:srgbClr val="000000"/>
                </a:solidFill>
                <a:latin typeface="Arial" panose="020B0604020202020204" pitchFamily="34" charset="0"/>
                <a:cs typeface="Arial" panose="020B0604020202020204" pitchFamily="34" charset="0"/>
              </a:defRPr>
            </a:lvl1pPr>
            <a:lvl2pPr marL="184150" indent="-180975">
              <a:lnSpc>
                <a:spcPct val="120000"/>
              </a:lnSpc>
              <a:buClr>
                <a:schemeClr val="tx1"/>
              </a:buClr>
              <a:buSzPct val="80000"/>
              <a:buFont typeface="Wingdings 2" panose="05020102010507070707" pitchFamily="18" charset="2"/>
              <a:buChar char=""/>
              <a:defRPr>
                <a:solidFill>
                  <a:srgbClr val="000000"/>
                </a:solidFill>
                <a:latin typeface="Arial" panose="020B0604020202020204" pitchFamily="34" charset="0"/>
                <a:cs typeface="Arial" panose="020B0604020202020204" pitchFamily="34" charset="0"/>
              </a:defRPr>
            </a:lvl2pPr>
            <a:lvl3pPr marL="363538" indent="-177800">
              <a:lnSpc>
                <a:spcPct val="120000"/>
              </a:lnSpc>
              <a:buClr>
                <a:schemeClr val="tx1"/>
              </a:buClr>
              <a:buFont typeface="Wingdings 2" panose="05020102010507070707" pitchFamily="18" charset="2"/>
              <a:buChar char="è"/>
              <a:defRPr sz="1600">
                <a:solidFill>
                  <a:srgbClr val="000000"/>
                </a:solidFill>
                <a:latin typeface="Arial" panose="020B0604020202020204" pitchFamily="34" charset="0"/>
                <a:cs typeface="Arial" panose="020B0604020202020204" pitchFamily="34" charset="0"/>
              </a:defRPr>
            </a:lvl3pPr>
            <a:lvl4pPr marL="539750" indent="-174625">
              <a:lnSpc>
                <a:spcPct val="120000"/>
              </a:lnSpc>
              <a:buClr>
                <a:schemeClr val="tx1"/>
              </a:buClr>
              <a:buFont typeface="Arial" panose="020B0604020202020204" pitchFamily="34" charset="0"/>
              <a:buChar char="»"/>
              <a:defRPr sz="1400">
                <a:solidFill>
                  <a:srgbClr val="000000"/>
                </a:solidFill>
                <a:latin typeface="Arial" panose="020B0604020202020204" pitchFamily="34" charset="0"/>
                <a:cs typeface="Arial" panose="020B0604020202020204" pitchFamily="34" charset="0"/>
              </a:defRPr>
            </a:lvl4pPr>
            <a:lvl5pPr marL="735013" indent="-193675">
              <a:lnSpc>
                <a:spcPct val="120000"/>
              </a:lnSpc>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5pPr>
            <a:lvl6pPr marL="11922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6pPr>
            <a:lvl7pPr marL="16494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7pPr>
            <a:lvl8pPr marL="21066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8pPr>
            <a:lvl9pPr marL="25638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9pPr>
          </a:lstStyle>
          <a:p>
            <a:pPr marL="0" marR="0" lvl="0" indent="0" algn="l" defTabSz="914400" eaLnBrk="1" fontAlgn="auto" latinLnBrk="0" hangingPunct="1">
              <a:lnSpc>
                <a:spcPct val="100000"/>
              </a:lnSpc>
              <a:spcBef>
                <a:spcPts val="0"/>
              </a:spcBef>
              <a:spcAft>
                <a:spcPct val="0"/>
              </a:spcAft>
              <a:buClrTx/>
              <a:buSzTx/>
              <a:buFontTx/>
              <a:buNone/>
              <a:tabLst/>
              <a:defRPr/>
            </a:pPr>
            <a:endParaRPr kumimoji="0" lang="en-US" altLang="fr-FR" sz="1800" b="0" i="0" u="none" strike="noStrike" kern="0" cap="none" spc="0" normalizeH="0" baseline="0" noProof="0">
              <a:ln>
                <a:noFill/>
              </a:ln>
              <a:solidFill>
                <a:srgbClr val="F22E52"/>
              </a:solidFill>
              <a:effectLst/>
              <a:uLnTx/>
              <a:uFillTx/>
              <a:latin typeface="Arial" panose="020B0604020202020204" pitchFamily="34" charset="0"/>
              <a:cs typeface="Arial" panose="020B0604020202020204" pitchFamily="34" charset="0"/>
            </a:endParaRPr>
          </a:p>
        </p:txBody>
      </p:sp>
      <p:sp>
        <p:nvSpPr>
          <p:cNvPr id="23" name="Oval 30"/>
          <p:cNvSpPr>
            <a:spLocks noChangeArrowheads="1"/>
          </p:cNvSpPr>
          <p:nvPr/>
        </p:nvSpPr>
        <p:spPr bwMode="auto">
          <a:xfrm>
            <a:off x="4067125" y="4870774"/>
            <a:ext cx="2580696" cy="530225"/>
          </a:xfrm>
          <a:prstGeom prst="ellipse">
            <a:avLst/>
          </a:prstGeom>
          <a:noFill/>
          <a:ln w="12700" cap="flat" cmpd="sng" algn="ctr">
            <a:noFill/>
            <a:prstDash val="solid"/>
            <a:miter lim="800000"/>
            <a:headEnd/>
            <a:tailEnd/>
          </a:ln>
          <a:effectLst/>
        </p:spPr>
        <p:txBody>
          <a:bodyPr wrap="none" anchor="ctr"/>
          <a:lstStyle>
            <a:lvl1pPr algn="just">
              <a:spcAft>
                <a:spcPct val="60000"/>
              </a:spcAft>
              <a:defRPr sz="2000">
                <a:solidFill>
                  <a:srgbClr val="000000"/>
                </a:solidFill>
                <a:latin typeface="Arial" panose="020B0604020202020204" pitchFamily="34" charset="0"/>
                <a:cs typeface="Arial" panose="020B0604020202020204" pitchFamily="34" charset="0"/>
              </a:defRPr>
            </a:lvl1pPr>
            <a:lvl2pPr marL="184150" indent="-180975">
              <a:lnSpc>
                <a:spcPct val="120000"/>
              </a:lnSpc>
              <a:buClr>
                <a:schemeClr val="tx1"/>
              </a:buClr>
              <a:buSzPct val="80000"/>
              <a:buFont typeface="Wingdings 2" panose="05020102010507070707" pitchFamily="18" charset="2"/>
              <a:buChar char=""/>
              <a:defRPr>
                <a:solidFill>
                  <a:srgbClr val="000000"/>
                </a:solidFill>
                <a:latin typeface="Arial" panose="020B0604020202020204" pitchFamily="34" charset="0"/>
                <a:cs typeface="Arial" panose="020B0604020202020204" pitchFamily="34" charset="0"/>
              </a:defRPr>
            </a:lvl2pPr>
            <a:lvl3pPr marL="363538" indent="-177800">
              <a:lnSpc>
                <a:spcPct val="120000"/>
              </a:lnSpc>
              <a:buClr>
                <a:schemeClr val="tx1"/>
              </a:buClr>
              <a:buFont typeface="Wingdings 2" panose="05020102010507070707" pitchFamily="18" charset="2"/>
              <a:buChar char="è"/>
              <a:defRPr sz="1600">
                <a:solidFill>
                  <a:srgbClr val="000000"/>
                </a:solidFill>
                <a:latin typeface="Arial" panose="020B0604020202020204" pitchFamily="34" charset="0"/>
                <a:cs typeface="Arial" panose="020B0604020202020204" pitchFamily="34" charset="0"/>
              </a:defRPr>
            </a:lvl3pPr>
            <a:lvl4pPr marL="539750" indent="-174625">
              <a:lnSpc>
                <a:spcPct val="120000"/>
              </a:lnSpc>
              <a:buClr>
                <a:schemeClr val="tx1"/>
              </a:buClr>
              <a:buFont typeface="Arial" panose="020B0604020202020204" pitchFamily="34" charset="0"/>
              <a:buChar char="»"/>
              <a:defRPr sz="1400">
                <a:solidFill>
                  <a:srgbClr val="000000"/>
                </a:solidFill>
                <a:latin typeface="Arial" panose="020B0604020202020204" pitchFamily="34" charset="0"/>
                <a:cs typeface="Arial" panose="020B0604020202020204" pitchFamily="34" charset="0"/>
              </a:defRPr>
            </a:lvl4pPr>
            <a:lvl5pPr marL="735013" indent="-193675">
              <a:lnSpc>
                <a:spcPct val="120000"/>
              </a:lnSpc>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5pPr>
            <a:lvl6pPr marL="11922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6pPr>
            <a:lvl7pPr marL="16494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7pPr>
            <a:lvl8pPr marL="21066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8pPr>
            <a:lvl9pPr marL="25638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9pPr>
          </a:lstStyle>
          <a:p>
            <a:pPr marL="0" marR="0" lvl="0" indent="0" algn="ctr" defTabSz="914400" eaLnBrk="1" fontAlgn="auto" latinLnBrk="0" hangingPunct="1">
              <a:lnSpc>
                <a:spcPct val="100000"/>
              </a:lnSpc>
              <a:spcBef>
                <a:spcPts val="0"/>
              </a:spcBef>
              <a:spcAft>
                <a:spcPct val="0"/>
              </a:spcAft>
              <a:buClrTx/>
              <a:buSzTx/>
              <a:buFontTx/>
              <a:buNone/>
              <a:tabLst/>
              <a:defRPr/>
            </a:pPr>
            <a:r>
              <a:rPr kumimoji="0" lang="fr-FR" altLang="fr-FR" sz="3200" b="0" i="0" u="none" strike="noStrike" kern="0" cap="none" spc="0" normalizeH="0" baseline="0" noProof="0" dirty="0" err="1">
                <a:ln>
                  <a:noFill/>
                </a:ln>
                <a:solidFill>
                  <a:srgbClr val="F22E52"/>
                </a:solidFill>
                <a:effectLst/>
                <a:uLnTx/>
                <a:uFillTx/>
                <a:latin typeface="CNES Condensed" panose="00000500000000000000" pitchFamily="50" charset="0"/>
                <a:ea typeface="+mn-ea"/>
                <a:cs typeface="Arial" panose="020B0604020202020204" pitchFamily="34" charset="0"/>
              </a:rPr>
              <a:t>Static</a:t>
            </a:r>
            <a:r>
              <a:rPr kumimoji="0" lang="fr-FR" altLang="fr-FR" sz="3200" b="0" i="0" u="none" strike="noStrike" kern="0" cap="none" spc="0" normalizeH="0" baseline="0" noProof="0" dirty="0">
                <a:ln>
                  <a:noFill/>
                </a:ln>
                <a:solidFill>
                  <a:srgbClr val="F22E52"/>
                </a:solidFill>
                <a:effectLst/>
                <a:uLnTx/>
                <a:uFillTx/>
                <a:latin typeface="CNES Condensed" panose="00000500000000000000" pitchFamily="50" charset="0"/>
                <a:ea typeface="+mn-ea"/>
                <a:cs typeface="Arial" panose="020B0604020202020204" pitchFamily="34" charset="0"/>
              </a:rPr>
              <a:t> memory allocation</a:t>
            </a:r>
          </a:p>
        </p:txBody>
      </p:sp>
      <p:sp>
        <p:nvSpPr>
          <p:cNvPr id="24" name="Oval 31"/>
          <p:cNvSpPr>
            <a:spLocks noChangeArrowheads="1"/>
          </p:cNvSpPr>
          <p:nvPr/>
        </p:nvSpPr>
        <p:spPr bwMode="auto">
          <a:xfrm>
            <a:off x="8187949" y="5077357"/>
            <a:ext cx="2349500" cy="530225"/>
          </a:xfrm>
          <a:prstGeom prst="ellipse">
            <a:avLst/>
          </a:prstGeom>
          <a:noFill/>
          <a:ln w="9525">
            <a:noFill/>
            <a:round/>
            <a:headEnd/>
            <a:tailEnd/>
          </a:ln>
          <a:effectLst/>
          <a:extLst>
            <a:ext uri="{909E8E84-426E-40DD-AFC4-6F175D3DCCD1}">
              <a14:hiddenFill xmlns:a14="http://schemas.microsoft.com/office/drawing/2010/main">
                <a:solidFill>
                  <a:srgbClr val="00B8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just">
              <a:spcAft>
                <a:spcPct val="60000"/>
              </a:spcAft>
              <a:defRPr sz="2000">
                <a:solidFill>
                  <a:srgbClr val="000000"/>
                </a:solidFill>
                <a:latin typeface="Arial" panose="020B0604020202020204" pitchFamily="34" charset="0"/>
                <a:cs typeface="Arial" panose="020B0604020202020204" pitchFamily="34" charset="0"/>
              </a:defRPr>
            </a:lvl1pPr>
            <a:lvl2pPr marL="184150" indent="-180975">
              <a:lnSpc>
                <a:spcPct val="120000"/>
              </a:lnSpc>
              <a:buClr>
                <a:schemeClr val="tx1"/>
              </a:buClr>
              <a:buSzPct val="80000"/>
              <a:buFont typeface="Wingdings 2" panose="05020102010507070707" pitchFamily="18" charset="2"/>
              <a:buChar char=""/>
              <a:defRPr>
                <a:solidFill>
                  <a:srgbClr val="000000"/>
                </a:solidFill>
                <a:latin typeface="Arial" panose="020B0604020202020204" pitchFamily="34" charset="0"/>
                <a:cs typeface="Arial" panose="020B0604020202020204" pitchFamily="34" charset="0"/>
              </a:defRPr>
            </a:lvl2pPr>
            <a:lvl3pPr marL="363538" indent="-177800">
              <a:lnSpc>
                <a:spcPct val="120000"/>
              </a:lnSpc>
              <a:buClr>
                <a:schemeClr val="tx1"/>
              </a:buClr>
              <a:buFont typeface="Wingdings 2" panose="05020102010507070707" pitchFamily="18" charset="2"/>
              <a:buChar char="è"/>
              <a:defRPr sz="1600">
                <a:solidFill>
                  <a:srgbClr val="000000"/>
                </a:solidFill>
                <a:latin typeface="Arial" panose="020B0604020202020204" pitchFamily="34" charset="0"/>
                <a:cs typeface="Arial" panose="020B0604020202020204" pitchFamily="34" charset="0"/>
              </a:defRPr>
            </a:lvl3pPr>
            <a:lvl4pPr marL="539750" indent="-174625">
              <a:lnSpc>
                <a:spcPct val="120000"/>
              </a:lnSpc>
              <a:buClr>
                <a:schemeClr val="tx1"/>
              </a:buClr>
              <a:buFont typeface="Arial" panose="020B0604020202020204" pitchFamily="34" charset="0"/>
              <a:buChar char="»"/>
              <a:defRPr sz="1400">
                <a:solidFill>
                  <a:srgbClr val="000000"/>
                </a:solidFill>
                <a:latin typeface="Arial" panose="020B0604020202020204" pitchFamily="34" charset="0"/>
                <a:cs typeface="Arial" panose="020B0604020202020204" pitchFamily="34" charset="0"/>
              </a:defRPr>
            </a:lvl4pPr>
            <a:lvl5pPr marL="735013" indent="-193675">
              <a:lnSpc>
                <a:spcPct val="120000"/>
              </a:lnSpc>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5pPr>
            <a:lvl6pPr marL="11922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6pPr>
            <a:lvl7pPr marL="16494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7pPr>
            <a:lvl8pPr marL="21066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8pPr>
            <a:lvl9pPr marL="25638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9pPr>
          </a:lstStyle>
          <a:p>
            <a:pPr algn="ctr">
              <a:spcAft>
                <a:spcPct val="0"/>
              </a:spcAft>
            </a:pPr>
            <a:r>
              <a:rPr lang="fr-FR" altLang="fr-FR" sz="3200" dirty="0" err="1">
                <a:solidFill>
                  <a:srgbClr val="F22E52"/>
                </a:solidFill>
                <a:latin typeface="CNES Condensed" panose="00000500000000000000" pitchFamily="50" charset="0"/>
              </a:rPr>
              <a:t>Static</a:t>
            </a:r>
            <a:r>
              <a:rPr lang="fr-FR" altLang="fr-FR" sz="3200" dirty="0">
                <a:solidFill>
                  <a:srgbClr val="F22E52"/>
                </a:solidFill>
                <a:latin typeface="CNES Condensed" panose="00000500000000000000" pitchFamily="50" charset="0"/>
              </a:rPr>
              <a:t> time allocation </a:t>
            </a:r>
          </a:p>
          <a:p>
            <a:pPr algn="ctr">
              <a:spcAft>
                <a:spcPct val="0"/>
              </a:spcAft>
            </a:pPr>
            <a:r>
              <a:rPr lang="fr-FR" altLang="fr-FR" sz="3200" dirty="0">
                <a:solidFill>
                  <a:srgbClr val="F22E52"/>
                </a:solidFill>
                <a:latin typeface="CNES Condensed" panose="00000500000000000000" pitchFamily="50" charset="0"/>
              </a:rPr>
              <a:t>= no </a:t>
            </a:r>
            <a:r>
              <a:rPr lang="fr-FR" altLang="fr-FR" sz="3200" dirty="0" err="1">
                <a:solidFill>
                  <a:srgbClr val="F22E52"/>
                </a:solidFill>
                <a:latin typeface="CNES Condensed" panose="00000500000000000000" pitchFamily="50" charset="0"/>
              </a:rPr>
              <a:t>dynamic</a:t>
            </a:r>
            <a:r>
              <a:rPr lang="fr-FR" altLang="fr-FR" sz="3200" dirty="0">
                <a:solidFill>
                  <a:srgbClr val="F22E52"/>
                </a:solidFill>
                <a:latin typeface="CNES Condensed" panose="00000500000000000000" pitchFamily="50" charset="0"/>
              </a:rPr>
              <a:t> </a:t>
            </a:r>
            <a:r>
              <a:rPr lang="fr-FR" altLang="fr-FR" sz="3200" dirty="0" err="1">
                <a:solidFill>
                  <a:srgbClr val="F22E52"/>
                </a:solidFill>
                <a:latin typeface="CNES Condensed" panose="00000500000000000000" pitchFamily="50" charset="0"/>
              </a:rPr>
              <a:t>preemption</a:t>
            </a:r>
            <a:endParaRPr lang="fr-FR" altLang="fr-FR" sz="3200" dirty="0">
              <a:solidFill>
                <a:srgbClr val="F22E52"/>
              </a:solidFill>
              <a:latin typeface="CNES Condensed" panose="00000500000000000000" pitchFamily="50" charset="0"/>
            </a:endParaRPr>
          </a:p>
        </p:txBody>
      </p:sp>
      <p:cxnSp>
        <p:nvCxnSpPr>
          <p:cNvPr id="25" name="Connecteur droit avec flèche 24"/>
          <p:cNvCxnSpPr/>
          <p:nvPr/>
        </p:nvCxnSpPr>
        <p:spPr>
          <a:xfrm flipV="1">
            <a:off x="7952166" y="2419423"/>
            <a:ext cx="2605088" cy="0"/>
          </a:xfrm>
          <a:prstGeom prst="straightConnector1">
            <a:avLst/>
          </a:prstGeom>
          <a:noFill/>
          <a:ln w="6350" cap="flat" cmpd="sng" algn="ctr">
            <a:solidFill>
              <a:srgbClr val="4578A6"/>
            </a:solidFill>
            <a:prstDash val="solid"/>
            <a:miter lim="800000"/>
            <a:tailEnd type="arrow"/>
          </a:ln>
          <a:effectLst/>
        </p:spPr>
      </p:cxnSp>
      <p:sp>
        <p:nvSpPr>
          <p:cNvPr id="26" name="Rectangle à coins arrondis 25"/>
          <p:cNvSpPr/>
          <p:nvPr/>
        </p:nvSpPr>
        <p:spPr>
          <a:xfrm>
            <a:off x="7950579" y="2466793"/>
            <a:ext cx="2284412" cy="212725"/>
          </a:xfrm>
          <a:prstGeom prst="roundRect">
            <a:avLst/>
          </a:prstGeom>
          <a:solidFill>
            <a:srgbClr val="9CD1F2"/>
          </a:solidFill>
          <a:ln w="12700" cap="flat" cmpd="sng" algn="ctr">
            <a:solidFill>
              <a:srgbClr val="000000"/>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400" b="0" i="1" u="none" strike="noStrike" kern="0" cap="none" spc="0" normalizeH="0" baseline="0" noProof="0" dirty="0">
                <a:ln>
                  <a:noFill/>
                </a:ln>
                <a:effectLst/>
                <a:uLnTx/>
                <a:uFillTx/>
                <a:latin typeface="Calibri" panose="020F0502020204030204"/>
              </a:rPr>
              <a:t>XNG</a:t>
            </a:r>
          </a:p>
        </p:txBody>
      </p:sp>
      <p:sp>
        <p:nvSpPr>
          <p:cNvPr id="27" name="AutoShape 8"/>
          <p:cNvSpPr>
            <a:spLocks noChangeArrowheads="1"/>
          </p:cNvSpPr>
          <p:nvPr/>
        </p:nvSpPr>
        <p:spPr bwMode="auto">
          <a:xfrm>
            <a:off x="4817724" y="2115958"/>
            <a:ext cx="1079500" cy="534988"/>
          </a:xfrm>
          <a:prstGeom prst="roundRect">
            <a:avLst>
              <a:gd name="adj" fmla="val 10435"/>
            </a:avLst>
          </a:prstGeom>
          <a:solidFill>
            <a:srgbClr val="4578A6"/>
          </a:solidFill>
          <a:ln>
            <a:solidFill>
              <a:srgbClr val="000000"/>
            </a:solidFill>
          </a:ln>
          <a:effectLst>
            <a:outerShdw blurRad="50800" dist="38100" algn="l" rotWithShape="0">
              <a:prstClr val="black">
                <a:alpha val="40000"/>
              </a:prstClr>
            </a:outerShdw>
          </a:effectLst>
        </p:spPr>
        <p:txBody>
          <a:bodyPr wrap="none" anchor="ctr"/>
          <a:lstStyle>
            <a:lvl1pPr algn="just">
              <a:spcAft>
                <a:spcPct val="60000"/>
              </a:spcAft>
              <a:defRPr sz="2000">
                <a:solidFill>
                  <a:srgbClr val="000000"/>
                </a:solidFill>
                <a:latin typeface="Arial" panose="020B0604020202020204" pitchFamily="34" charset="0"/>
                <a:cs typeface="Arial" panose="020B0604020202020204" pitchFamily="34" charset="0"/>
              </a:defRPr>
            </a:lvl1pPr>
            <a:lvl2pPr marL="184150" indent="-180975">
              <a:lnSpc>
                <a:spcPct val="120000"/>
              </a:lnSpc>
              <a:buClr>
                <a:schemeClr val="tx1"/>
              </a:buClr>
              <a:buSzPct val="80000"/>
              <a:buFont typeface="Wingdings 2" panose="05020102010507070707" pitchFamily="18" charset="2"/>
              <a:buChar char=""/>
              <a:defRPr>
                <a:solidFill>
                  <a:srgbClr val="000000"/>
                </a:solidFill>
                <a:latin typeface="Arial" panose="020B0604020202020204" pitchFamily="34" charset="0"/>
                <a:cs typeface="Arial" panose="020B0604020202020204" pitchFamily="34" charset="0"/>
              </a:defRPr>
            </a:lvl2pPr>
            <a:lvl3pPr marL="363538" indent="-177800">
              <a:lnSpc>
                <a:spcPct val="120000"/>
              </a:lnSpc>
              <a:buClr>
                <a:schemeClr val="tx1"/>
              </a:buClr>
              <a:buFont typeface="Wingdings 2" panose="05020102010507070707" pitchFamily="18" charset="2"/>
              <a:buChar char="è"/>
              <a:defRPr sz="1600">
                <a:solidFill>
                  <a:srgbClr val="000000"/>
                </a:solidFill>
                <a:latin typeface="Arial" panose="020B0604020202020204" pitchFamily="34" charset="0"/>
                <a:cs typeface="Arial" panose="020B0604020202020204" pitchFamily="34" charset="0"/>
              </a:defRPr>
            </a:lvl3pPr>
            <a:lvl4pPr marL="539750" indent="-174625">
              <a:lnSpc>
                <a:spcPct val="120000"/>
              </a:lnSpc>
              <a:buClr>
                <a:schemeClr val="tx1"/>
              </a:buClr>
              <a:buFont typeface="Arial" panose="020B0604020202020204" pitchFamily="34" charset="0"/>
              <a:buChar char="»"/>
              <a:defRPr sz="1400">
                <a:solidFill>
                  <a:srgbClr val="000000"/>
                </a:solidFill>
                <a:latin typeface="Arial" panose="020B0604020202020204" pitchFamily="34" charset="0"/>
                <a:cs typeface="Arial" panose="020B0604020202020204" pitchFamily="34" charset="0"/>
              </a:defRPr>
            </a:lvl4pPr>
            <a:lvl5pPr marL="735013" indent="-193675">
              <a:lnSpc>
                <a:spcPct val="120000"/>
              </a:lnSpc>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5pPr>
            <a:lvl6pPr marL="11922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6pPr>
            <a:lvl7pPr marL="16494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7pPr>
            <a:lvl8pPr marL="21066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8pPr>
            <a:lvl9pPr marL="25638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9pPr>
          </a:lstStyle>
          <a:p>
            <a:pPr marL="0" marR="0" lvl="0" indent="0" algn="ctr" defTabSz="914400" eaLnBrk="1" fontAlgn="auto" latinLnBrk="0" hangingPunct="1">
              <a:lnSpc>
                <a:spcPct val="100000"/>
              </a:lnSpc>
              <a:spcBef>
                <a:spcPts val="0"/>
              </a:spcBef>
              <a:spcAft>
                <a:spcPct val="0"/>
              </a:spcAft>
              <a:buClrTx/>
              <a:buSzTx/>
              <a:buFontTx/>
              <a:buNone/>
              <a:tabLst/>
              <a:defRPr/>
            </a:pPr>
            <a:r>
              <a:rPr kumimoji="0" lang="fr-FR" altLang="fr-FR"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P1</a:t>
            </a:r>
          </a:p>
        </p:txBody>
      </p:sp>
      <p:sp>
        <p:nvSpPr>
          <p:cNvPr id="28" name="AutoShape 10"/>
          <p:cNvSpPr>
            <a:spLocks noChangeArrowheads="1"/>
          </p:cNvSpPr>
          <p:nvPr/>
        </p:nvSpPr>
        <p:spPr bwMode="auto">
          <a:xfrm>
            <a:off x="4817724" y="2679518"/>
            <a:ext cx="1079500" cy="322262"/>
          </a:xfrm>
          <a:prstGeom prst="roundRect">
            <a:avLst>
              <a:gd name="adj" fmla="val 13711"/>
            </a:avLst>
          </a:prstGeom>
          <a:solidFill>
            <a:srgbClr val="F22E52"/>
          </a:solidFill>
          <a:ln>
            <a:solidFill>
              <a:srgbClr val="000000"/>
            </a:solidFill>
          </a:ln>
          <a:effectLst>
            <a:outerShdw blurRad="50800" dist="38100" algn="l" rotWithShape="0">
              <a:prstClr val="black">
                <a:alpha val="40000"/>
              </a:prstClr>
            </a:outerShdw>
          </a:effectLst>
        </p:spPr>
        <p:txBody>
          <a:bodyPr wrap="none" anchor="ctr"/>
          <a:lstStyle>
            <a:lvl1pPr algn="just">
              <a:spcAft>
                <a:spcPct val="60000"/>
              </a:spcAft>
              <a:defRPr sz="2000">
                <a:solidFill>
                  <a:srgbClr val="000000"/>
                </a:solidFill>
                <a:latin typeface="Arial" panose="020B0604020202020204" pitchFamily="34" charset="0"/>
                <a:cs typeface="Arial" panose="020B0604020202020204" pitchFamily="34" charset="0"/>
              </a:defRPr>
            </a:lvl1pPr>
            <a:lvl2pPr marL="184150" indent="-180975">
              <a:lnSpc>
                <a:spcPct val="120000"/>
              </a:lnSpc>
              <a:buClr>
                <a:schemeClr val="tx1"/>
              </a:buClr>
              <a:buSzPct val="80000"/>
              <a:buFont typeface="Wingdings 2" panose="05020102010507070707" pitchFamily="18" charset="2"/>
              <a:buChar char=""/>
              <a:defRPr>
                <a:solidFill>
                  <a:srgbClr val="000000"/>
                </a:solidFill>
                <a:latin typeface="Arial" panose="020B0604020202020204" pitchFamily="34" charset="0"/>
                <a:cs typeface="Arial" panose="020B0604020202020204" pitchFamily="34" charset="0"/>
              </a:defRPr>
            </a:lvl2pPr>
            <a:lvl3pPr marL="363538" indent="-177800">
              <a:lnSpc>
                <a:spcPct val="120000"/>
              </a:lnSpc>
              <a:buClr>
                <a:schemeClr val="tx1"/>
              </a:buClr>
              <a:buFont typeface="Wingdings 2" panose="05020102010507070707" pitchFamily="18" charset="2"/>
              <a:buChar char="è"/>
              <a:defRPr sz="1600">
                <a:solidFill>
                  <a:srgbClr val="000000"/>
                </a:solidFill>
                <a:latin typeface="Arial" panose="020B0604020202020204" pitchFamily="34" charset="0"/>
                <a:cs typeface="Arial" panose="020B0604020202020204" pitchFamily="34" charset="0"/>
              </a:defRPr>
            </a:lvl3pPr>
            <a:lvl4pPr marL="539750" indent="-174625">
              <a:lnSpc>
                <a:spcPct val="120000"/>
              </a:lnSpc>
              <a:buClr>
                <a:schemeClr val="tx1"/>
              </a:buClr>
              <a:buFont typeface="Arial" panose="020B0604020202020204" pitchFamily="34" charset="0"/>
              <a:buChar char="»"/>
              <a:defRPr sz="1400">
                <a:solidFill>
                  <a:srgbClr val="000000"/>
                </a:solidFill>
                <a:latin typeface="Arial" panose="020B0604020202020204" pitchFamily="34" charset="0"/>
                <a:cs typeface="Arial" panose="020B0604020202020204" pitchFamily="34" charset="0"/>
              </a:defRPr>
            </a:lvl4pPr>
            <a:lvl5pPr marL="735013" indent="-193675">
              <a:lnSpc>
                <a:spcPct val="120000"/>
              </a:lnSpc>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5pPr>
            <a:lvl6pPr marL="11922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6pPr>
            <a:lvl7pPr marL="16494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7pPr>
            <a:lvl8pPr marL="21066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8pPr>
            <a:lvl9pPr marL="25638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9pPr>
          </a:lstStyle>
          <a:p>
            <a:pPr marL="0" marR="0" lvl="0" indent="0" algn="ctr" defTabSz="914400" eaLnBrk="1" fontAlgn="auto" latinLnBrk="0" hangingPunct="1">
              <a:lnSpc>
                <a:spcPct val="100000"/>
              </a:lnSpc>
              <a:spcBef>
                <a:spcPts val="0"/>
              </a:spcBef>
              <a:spcAft>
                <a:spcPct val="0"/>
              </a:spcAft>
              <a:buClrTx/>
              <a:buSzTx/>
              <a:buFontTx/>
              <a:buNone/>
              <a:tabLst/>
              <a:defRPr/>
            </a:pPr>
            <a:r>
              <a:rPr kumimoji="0" lang="fr-FR" altLang="fr-FR" sz="12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rPr>
              <a:t>P2</a:t>
            </a:r>
          </a:p>
        </p:txBody>
      </p:sp>
      <p:sp>
        <p:nvSpPr>
          <p:cNvPr id="29" name="AutoShape 15"/>
          <p:cNvSpPr>
            <a:spLocks noChangeArrowheads="1"/>
          </p:cNvSpPr>
          <p:nvPr/>
        </p:nvSpPr>
        <p:spPr bwMode="auto">
          <a:xfrm>
            <a:off x="4817722" y="3032432"/>
            <a:ext cx="1079502" cy="303212"/>
          </a:xfrm>
          <a:prstGeom prst="roundRect">
            <a:avLst>
              <a:gd name="adj" fmla="val 16667"/>
            </a:avLst>
          </a:prstGeom>
          <a:solidFill>
            <a:srgbClr val="00295C"/>
          </a:solidFill>
          <a:ln>
            <a:solidFill>
              <a:srgbClr val="000000"/>
            </a:solidFill>
          </a:ln>
          <a:effectLst>
            <a:outerShdw blurRad="50800" dist="38100" algn="l" rotWithShape="0">
              <a:prstClr val="black">
                <a:alpha val="40000"/>
              </a:prstClr>
            </a:outerShdw>
          </a:effectLst>
        </p:spPr>
        <p:txBody>
          <a:bodyPr wrap="none" anchor="ctr"/>
          <a:lstStyle>
            <a:lvl1pPr algn="just">
              <a:spcAft>
                <a:spcPct val="60000"/>
              </a:spcAft>
              <a:defRPr sz="2000">
                <a:solidFill>
                  <a:srgbClr val="000000"/>
                </a:solidFill>
                <a:latin typeface="Arial" panose="020B0604020202020204" pitchFamily="34" charset="0"/>
                <a:cs typeface="Arial" panose="020B0604020202020204" pitchFamily="34" charset="0"/>
              </a:defRPr>
            </a:lvl1pPr>
            <a:lvl2pPr marL="184150" indent="-180975">
              <a:lnSpc>
                <a:spcPct val="120000"/>
              </a:lnSpc>
              <a:buClr>
                <a:schemeClr val="tx1"/>
              </a:buClr>
              <a:buSzPct val="80000"/>
              <a:buFont typeface="Wingdings 2" panose="05020102010507070707" pitchFamily="18" charset="2"/>
              <a:buChar char=""/>
              <a:defRPr>
                <a:solidFill>
                  <a:srgbClr val="000000"/>
                </a:solidFill>
                <a:latin typeface="Arial" panose="020B0604020202020204" pitchFamily="34" charset="0"/>
                <a:cs typeface="Arial" panose="020B0604020202020204" pitchFamily="34" charset="0"/>
              </a:defRPr>
            </a:lvl2pPr>
            <a:lvl3pPr marL="363538" indent="-177800">
              <a:lnSpc>
                <a:spcPct val="120000"/>
              </a:lnSpc>
              <a:buClr>
                <a:schemeClr val="tx1"/>
              </a:buClr>
              <a:buFont typeface="Wingdings 2" panose="05020102010507070707" pitchFamily="18" charset="2"/>
              <a:buChar char="è"/>
              <a:defRPr sz="1600">
                <a:solidFill>
                  <a:srgbClr val="000000"/>
                </a:solidFill>
                <a:latin typeface="Arial" panose="020B0604020202020204" pitchFamily="34" charset="0"/>
                <a:cs typeface="Arial" panose="020B0604020202020204" pitchFamily="34" charset="0"/>
              </a:defRPr>
            </a:lvl3pPr>
            <a:lvl4pPr marL="539750" indent="-174625">
              <a:lnSpc>
                <a:spcPct val="120000"/>
              </a:lnSpc>
              <a:buClr>
                <a:schemeClr val="tx1"/>
              </a:buClr>
              <a:buFont typeface="Arial" panose="020B0604020202020204" pitchFamily="34" charset="0"/>
              <a:buChar char="»"/>
              <a:defRPr sz="1400">
                <a:solidFill>
                  <a:srgbClr val="000000"/>
                </a:solidFill>
                <a:latin typeface="Arial" panose="020B0604020202020204" pitchFamily="34" charset="0"/>
                <a:cs typeface="Arial" panose="020B0604020202020204" pitchFamily="34" charset="0"/>
              </a:defRPr>
            </a:lvl4pPr>
            <a:lvl5pPr marL="735013" indent="-193675">
              <a:lnSpc>
                <a:spcPct val="120000"/>
              </a:lnSpc>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5pPr>
            <a:lvl6pPr marL="11922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6pPr>
            <a:lvl7pPr marL="16494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7pPr>
            <a:lvl8pPr marL="21066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8pPr>
            <a:lvl9pPr marL="25638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9pPr>
          </a:lstStyle>
          <a:p>
            <a:pPr marL="0" marR="0" lvl="0" indent="0" algn="ctr" defTabSz="914400" eaLnBrk="1" fontAlgn="auto" latinLnBrk="0" hangingPunct="1">
              <a:lnSpc>
                <a:spcPct val="100000"/>
              </a:lnSpc>
              <a:spcBef>
                <a:spcPts val="0"/>
              </a:spcBef>
              <a:spcAft>
                <a:spcPct val="0"/>
              </a:spcAft>
              <a:buClrTx/>
              <a:buSzTx/>
              <a:buFontTx/>
              <a:buNone/>
              <a:tabLst/>
              <a:defRPr/>
            </a:pPr>
            <a:r>
              <a:rPr kumimoji="0" lang="fr-FR" altLang="fr-FR" sz="12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rPr>
              <a:t>P3</a:t>
            </a:r>
          </a:p>
        </p:txBody>
      </p:sp>
      <p:sp>
        <p:nvSpPr>
          <p:cNvPr id="30" name="AutoShape 9"/>
          <p:cNvSpPr>
            <a:spLocks noChangeArrowheads="1"/>
          </p:cNvSpPr>
          <p:nvPr/>
        </p:nvSpPr>
        <p:spPr bwMode="auto">
          <a:xfrm>
            <a:off x="4817722" y="3362935"/>
            <a:ext cx="1079502" cy="561365"/>
          </a:xfrm>
          <a:prstGeom prst="roundRect">
            <a:avLst>
              <a:gd name="adj" fmla="val 7983"/>
            </a:avLst>
          </a:prstGeom>
          <a:solidFill>
            <a:srgbClr val="F2F2F2"/>
          </a:solidFill>
          <a:ln>
            <a:solidFill>
              <a:srgbClr val="000000"/>
            </a:solidFill>
          </a:ln>
          <a:effectLst>
            <a:outerShdw blurRad="50800" dist="38100" algn="l" rotWithShape="0">
              <a:prstClr val="black">
                <a:alpha val="40000"/>
              </a:prstClr>
            </a:outerShdw>
          </a:effectLst>
        </p:spPr>
        <p:txBody>
          <a:bodyPr wrap="none" anchor="ctr"/>
          <a:lstStyle>
            <a:lvl1pPr algn="just">
              <a:spcAft>
                <a:spcPct val="60000"/>
              </a:spcAft>
              <a:defRPr sz="2000">
                <a:solidFill>
                  <a:srgbClr val="000000"/>
                </a:solidFill>
                <a:latin typeface="Arial" panose="020B0604020202020204" pitchFamily="34" charset="0"/>
                <a:cs typeface="Arial" panose="020B0604020202020204" pitchFamily="34" charset="0"/>
              </a:defRPr>
            </a:lvl1pPr>
            <a:lvl2pPr marL="184150" indent="-180975">
              <a:lnSpc>
                <a:spcPct val="120000"/>
              </a:lnSpc>
              <a:buClr>
                <a:schemeClr val="tx1"/>
              </a:buClr>
              <a:buSzPct val="80000"/>
              <a:buFont typeface="Wingdings 2" panose="05020102010507070707" pitchFamily="18" charset="2"/>
              <a:buChar char=""/>
              <a:defRPr>
                <a:solidFill>
                  <a:srgbClr val="000000"/>
                </a:solidFill>
                <a:latin typeface="Arial" panose="020B0604020202020204" pitchFamily="34" charset="0"/>
                <a:cs typeface="Arial" panose="020B0604020202020204" pitchFamily="34" charset="0"/>
              </a:defRPr>
            </a:lvl2pPr>
            <a:lvl3pPr marL="363538" indent="-177800">
              <a:lnSpc>
                <a:spcPct val="120000"/>
              </a:lnSpc>
              <a:buClr>
                <a:schemeClr val="tx1"/>
              </a:buClr>
              <a:buFont typeface="Wingdings 2" panose="05020102010507070707" pitchFamily="18" charset="2"/>
              <a:buChar char="è"/>
              <a:defRPr sz="1600">
                <a:solidFill>
                  <a:srgbClr val="000000"/>
                </a:solidFill>
                <a:latin typeface="Arial" panose="020B0604020202020204" pitchFamily="34" charset="0"/>
                <a:cs typeface="Arial" panose="020B0604020202020204" pitchFamily="34" charset="0"/>
              </a:defRPr>
            </a:lvl3pPr>
            <a:lvl4pPr marL="539750" indent="-174625">
              <a:lnSpc>
                <a:spcPct val="120000"/>
              </a:lnSpc>
              <a:buClr>
                <a:schemeClr val="tx1"/>
              </a:buClr>
              <a:buFont typeface="Arial" panose="020B0604020202020204" pitchFamily="34" charset="0"/>
              <a:buChar char="»"/>
              <a:defRPr sz="1400">
                <a:solidFill>
                  <a:srgbClr val="000000"/>
                </a:solidFill>
                <a:latin typeface="Arial" panose="020B0604020202020204" pitchFamily="34" charset="0"/>
                <a:cs typeface="Arial" panose="020B0604020202020204" pitchFamily="34" charset="0"/>
              </a:defRPr>
            </a:lvl4pPr>
            <a:lvl5pPr marL="735013" indent="-193675">
              <a:lnSpc>
                <a:spcPct val="120000"/>
              </a:lnSpc>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5pPr>
            <a:lvl6pPr marL="11922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6pPr>
            <a:lvl7pPr marL="16494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7pPr>
            <a:lvl8pPr marL="21066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8pPr>
            <a:lvl9pPr marL="25638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9pPr>
          </a:lstStyle>
          <a:p>
            <a:pPr marL="0" marR="0" lvl="0" indent="0" algn="ctr" defTabSz="914400" eaLnBrk="1" fontAlgn="auto" latinLnBrk="0" hangingPunct="1">
              <a:lnSpc>
                <a:spcPct val="100000"/>
              </a:lnSpc>
              <a:spcBef>
                <a:spcPts val="0"/>
              </a:spcBef>
              <a:spcAft>
                <a:spcPct val="0"/>
              </a:spcAft>
              <a:buClrTx/>
              <a:buSzTx/>
              <a:buFontTx/>
              <a:buNone/>
              <a:tabLst/>
              <a:defRPr/>
            </a:pPr>
            <a:r>
              <a:rPr kumimoji="0" lang="fr-FR" altLang="fr-FR" sz="1200" b="0" i="0" u="none" strike="noStrike" kern="0" cap="none" spc="0" normalizeH="0" baseline="0" noProof="0">
                <a:ln>
                  <a:noFill/>
                </a:ln>
                <a:solidFill>
                  <a:sysClr val="windowText" lastClr="000000"/>
                </a:solidFill>
                <a:effectLst/>
                <a:uLnTx/>
                <a:uFillTx/>
                <a:latin typeface="Calibri" panose="020F0502020204030204" pitchFamily="34" charset="0"/>
                <a:cs typeface="Calibri" panose="020F0502020204030204" pitchFamily="34" charset="0"/>
              </a:rPr>
              <a:t>P4</a:t>
            </a:r>
          </a:p>
        </p:txBody>
      </p:sp>
      <p:sp>
        <p:nvSpPr>
          <p:cNvPr id="31" name="Rectangle à coins arrondis 30"/>
          <p:cNvSpPr/>
          <p:nvPr/>
        </p:nvSpPr>
        <p:spPr>
          <a:xfrm>
            <a:off x="4817723" y="4253520"/>
            <a:ext cx="1079501" cy="441325"/>
          </a:xfrm>
          <a:prstGeom prst="roundRect">
            <a:avLst>
              <a:gd name="adj" fmla="val 11272"/>
            </a:avLst>
          </a:prstGeom>
          <a:solidFill>
            <a:srgbClr val="9CD1F2"/>
          </a:solidFill>
          <a:ln w="12700" cap="flat" cmpd="sng" algn="ctr">
            <a:solidFill>
              <a:srgbClr val="000000"/>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400" b="0" i="1" u="none" strike="noStrike" kern="0" cap="none" spc="0" normalizeH="0" baseline="0" noProof="0" dirty="0">
                <a:ln>
                  <a:noFill/>
                </a:ln>
                <a:solidFill>
                  <a:srgbClr val="000000"/>
                </a:solidFill>
                <a:effectLst/>
                <a:uLnTx/>
                <a:uFillTx/>
                <a:latin typeface="Calibri" panose="020F0502020204030204"/>
              </a:rPr>
              <a:t>XNG</a:t>
            </a:r>
          </a:p>
        </p:txBody>
      </p:sp>
      <p:sp>
        <p:nvSpPr>
          <p:cNvPr id="32" name="ZoneTexte 14339"/>
          <p:cNvSpPr txBox="1">
            <a:spLocks noChangeArrowheads="1"/>
          </p:cNvSpPr>
          <p:nvPr/>
        </p:nvSpPr>
        <p:spPr bwMode="auto">
          <a:xfrm>
            <a:off x="4153932" y="1495212"/>
            <a:ext cx="12907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just">
              <a:spcAft>
                <a:spcPct val="60000"/>
              </a:spcAft>
              <a:defRPr sz="2000">
                <a:solidFill>
                  <a:srgbClr val="000000"/>
                </a:solidFill>
                <a:latin typeface="Arial" panose="020B0604020202020204" pitchFamily="34" charset="0"/>
                <a:cs typeface="Arial" panose="020B0604020202020204" pitchFamily="34" charset="0"/>
              </a:defRPr>
            </a:lvl1pPr>
            <a:lvl2pPr marL="184150" indent="-180975">
              <a:lnSpc>
                <a:spcPct val="120000"/>
              </a:lnSpc>
              <a:buClr>
                <a:schemeClr val="tx1"/>
              </a:buClr>
              <a:buSzPct val="80000"/>
              <a:buFont typeface="Wingdings 2" panose="05020102010507070707" pitchFamily="18" charset="2"/>
              <a:buChar char=""/>
              <a:defRPr>
                <a:solidFill>
                  <a:srgbClr val="000000"/>
                </a:solidFill>
                <a:latin typeface="Arial" panose="020B0604020202020204" pitchFamily="34" charset="0"/>
                <a:cs typeface="Arial" panose="020B0604020202020204" pitchFamily="34" charset="0"/>
              </a:defRPr>
            </a:lvl2pPr>
            <a:lvl3pPr marL="363538" indent="-177800">
              <a:lnSpc>
                <a:spcPct val="120000"/>
              </a:lnSpc>
              <a:buClr>
                <a:schemeClr val="tx1"/>
              </a:buClr>
              <a:buFont typeface="Wingdings 2" panose="05020102010507070707" pitchFamily="18" charset="2"/>
              <a:buChar char="è"/>
              <a:defRPr sz="1600">
                <a:solidFill>
                  <a:srgbClr val="000000"/>
                </a:solidFill>
                <a:latin typeface="Arial" panose="020B0604020202020204" pitchFamily="34" charset="0"/>
                <a:cs typeface="Arial" panose="020B0604020202020204" pitchFamily="34" charset="0"/>
              </a:defRPr>
            </a:lvl3pPr>
            <a:lvl4pPr marL="539750" indent="-174625">
              <a:lnSpc>
                <a:spcPct val="120000"/>
              </a:lnSpc>
              <a:buClr>
                <a:schemeClr val="tx1"/>
              </a:buClr>
              <a:buFont typeface="Arial" panose="020B0604020202020204" pitchFamily="34" charset="0"/>
              <a:buChar char="»"/>
              <a:defRPr sz="1400">
                <a:solidFill>
                  <a:srgbClr val="000000"/>
                </a:solidFill>
                <a:latin typeface="Arial" panose="020B0604020202020204" pitchFamily="34" charset="0"/>
                <a:cs typeface="Arial" panose="020B0604020202020204" pitchFamily="34" charset="0"/>
              </a:defRPr>
            </a:lvl4pPr>
            <a:lvl5pPr marL="735013" indent="-193675">
              <a:lnSpc>
                <a:spcPct val="120000"/>
              </a:lnSpc>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5pPr>
            <a:lvl6pPr marL="11922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6pPr>
            <a:lvl7pPr marL="16494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7pPr>
            <a:lvl8pPr marL="21066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8pPr>
            <a:lvl9pPr marL="25638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9pPr>
          </a:lstStyle>
          <a:p>
            <a:pPr algn="l">
              <a:spcAft>
                <a:spcPct val="0"/>
              </a:spcAft>
            </a:pPr>
            <a:r>
              <a:rPr lang="fr-FR" altLang="fr-FR" dirty="0">
                <a:solidFill>
                  <a:srgbClr val="F22E52"/>
                </a:solidFill>
                <a:latin typeface="CNES Condensed" panose="00000500000000000000" pitchFamily="50" charset="0"/>
              </a:rPr>
              <a:t>Memory </a:t>
            </a:r>
            <a:r>
              <a:rPr lang="fr-FR" altLang="fr-FR" dirty="0" err="1">
                <a:solidFill>
                  <a:srgbClr val="F22E52"/>
                </a:solidFill>
                <a:latin typeface="CNES Condensed" panose="00000500000000000000" pitchFamily="50" charset="0"/>
              </a:rPr>
              <a:t>space</a:t>
            </a:r>
            <a:endParaRPr lang="fr-FR" altLang="fr-FR" dirty="0">
              <a:solidFill>
                <a:srgbClr val="F22E52"/>
              </a:solidFill>
              <a:latin typeface="CNES Condensed" panose="00000500000000000000" pitchFamily="50" charset="0"/>
            </a:endParaRPr>
          </a:p>
        </p:txBody>
      </p:sp>
      <p:sp>
        <p:nvSpPr>
          <p:cNvPr id="33" name="ZoneTexte 124"/>
          <p:cNvSpPr txBox="1">
            <a:spLocks noChangeArrowheads="1"/>
          </p:cNvSpPr>
          <p:nvPr/>
        </p:nvSpPr>
        <p:spPr bwMode="auto">
          <a:xfrm>
            <a:off x="10537449" y="2185970"/>
            <a:ext cx="86594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fr-FR"/>
            </a:defPPr>
            <a:lvl1pPr>
              <a:spcAft>
                <a:spcPct val="0"/>
              </a:spcAft>
              <a:defRPr sz="2000">
                <a:solidFill>
                  <a:srgbClr val="0EB29C"/>
                </a:solidFill>
                <a:latin typeface="CNES Condensed" panose="00000500000000000000" pitchFamily="50" charset="0"/>
                <a:cs typeface="Arial" panose="020B0604020202020204" pitchFamily="34" charset="0"/>
              </a:defRPr>
            </a:lvl1pPr>
            <a:lvl2pPr marL="184150" indent="-180975">
              <a:lnSpc>
                <a:spcPct val="120000"/>
              </a:lnSpc>
              <a:buClr>
                <a:schemeClr val="tx1"/>
              </a:buClr>
              <a:buSzPct val="80000"/>
              <a:buFont typeface="Wingdings 2" panose="05020102010507070707" pitchFamily="18" charset="2"/>
              <a:buChar char=""/>
              <a:defRPr>
                <a:solidFill>
                  <a:srgbClr val="000000"/>
                </a:solidFill>
                <a:latin typeface="Arial" panose="020B0604020202020204" pitchFamily="34" charset="0"/>
                <a:cs typeface="Arial" panose="020B0604020202020204" pitchFamily="34" charset="0"/>
              </a:defRPr>
            </a:lvl2pPr>
            <a:lvl3pPr marL="363538" indent="-177800">
              <a:lnSpc>
                <a:spcPct val="120000"/>
              </a:lnSpc>
              <a:buClr>
                <a:schemeClr val="tx1"/>
              </a:buClr>
              <a:buFont typeface="Wingdings 2" panose="05020102010507070707" pitchFamily="18" charset="2"/>
              <a:buChar char="è"/>
              <a:defRPr sz="1600">
                <a:solidFill>
                  <a:srgbClr val="000000"/>
                </a:solidFill>
                <a:latin typeface="Arial" panose="020B0604020202020204" pitchFamily="34" charset="0"/>
                <a:cs typeface="Arial" panose="020B0604020202020204" pitchFamily="34" charset="0"/>
              </a:defRPr>
            </a:lvl3pPr>
            <a:lvl4pPr marL="539750" indent="-174625">
              <a:lnSpc>
                <a:spcPct val="120000"/>
              </a:lnSpc>
              <a:buClr>
                <a:schemeClr val="tx1"/>
              </a:buClr>
              <a:buFont typeface="Arial" panose="020B0604020202020204" pitchFamily="34" charset="0"/>
              <a:buChar char="»"/>
              <a:defRPr sz="1400">
                <a:solidFill>
                  <a:srgbClr val="000000"/>
                </a:solidFill>
                <a:latin typeface="Arial" panose="020B0604020202020204" pitchFamily="34" charset="0"/>
                <a:cs typeface="Arial" panose="020B0604020202020204" pitchFamily="34" charset="0"/>
              </a:defRPr>
            </a:lvl4pPr>
            <a:lvl5pPr marL="735013" indent="-193675">
              <a:lnSpc>
                <a:spcPct val="120000"/>
              </a:lnSpc>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5pPr>
            <a:lvl6pPr marL="11922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6pPr>
            <a:lvl7pPr marL="16494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7pPr>
            <a:lvl8pPr marL="21066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8pPr>
            <a:lvl9pPr marL="25638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ts val="0"/>
              </a:spcBef>
              <a:spcAft>
                <a:spcPct val="0"/>
              </a:spcAft>
              <a:buClrTx/>
              <a:buSzTx/>
              <a:buFontTx/>
              <a:buNone/>
              <a:tabLst/>
              <a:defRPr/>
            </a:pPr>
            <a:r>
              <a:rPr kumimoji="0" lang="fr-FR" altLang="fr-FR" sz="2000" b="0" i="0" u="none" strike="noStrike" kern="0" cap="none" spc="0" normalizeH="0" baseline="0" noProof="0" dirty="0">
                <a:ln>
                  <a:noFill/>
                </a:ln>
                <a:solidFill>
                  <a:srgbClr val="F22E52"/>
                </a:solidFill>
                <a:effectLst/>
                <a:uLnTx/>
                <a:uFillTx/>
                <a:latin typeface="CNES Condensed" panose="00000500000000000000" pitchFamily="50" charset="0"/>
                <a:cs typeface="Arial" panose="020B0604020202020204" pitchFamily="34" charset="0"/>
              </a:rPr>
              <a:t>CPU time</a:t>
            </a:r>
          </a:p>
        </p:txBody>
      </p:sp>
      <p:sp>
        <p:nvSpPr>
          <p:cNvPr id="34" name="ZoneTexte 1"/>
          <p:cNvSpPr txBox="1">
            <a:spLocks noChangeArrowheads="1"/>
          </p:cNvSpPr>
          <p:nvPr/>
        </p:nvSpPr>
        <p:spPr bwMode="auto">
          <a:xfrm>
            <a:off x="7626729" y="2099882"/>
            <a:ext cx="2840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just">
              <a:spcAft>
                <a:spcPct val="60000"/>
              </a:spcAft>
              <a:defRPr sz="2000">
                <a:solidFill>
                  <a:srgbClr val="000000"/>
                </a:solidFill>
                <a:latin typeface="Arial" panose="020B0604020202020204" pitchFamily="34" charset="0"/>
                <a:cs typeface="Arial" panose="020B0604020202020204" pitchFamily="34" charset="0"/>
              </a:defRPr>
            </a:lvl1pPr>
            <a:lvl2pPr marL="184150" indent="-180975">
              <a:lnSpc>
                <a:spcPct val="120000"/>
              </a:lnSpc>
              <a:buClr>
                <a:schemeClr val="tx1"/>
              </a:buClr>
              <a:buSzPct val="80000"/>
              <a:buFont typeface="Wingdings 2" panose="05020102010507070707" pitchFamily="18" charset="2"/>
              <a:buChar char=""/>
              <a:defRPr>
                <a:solidFill>
                  <a:srgbClr val="000000"/>
                </a:solidFill>
                <a:latin typeface="Arial" panose="020B0604020202020204" pitchFamily="34" charset="0"/>
                <a:cs typeface="Arial" panose="020B0604020202020204" pitchFamily="34" charset="0"/>
              </a:defRPr>
            </a:lvl2pPr>
            <a:lvl3pPr marL="363538" indent="-177800">
              <a:lnSpc>
                <a:spcPct val="120000"/>
              </a:lnSpc>
              <a:buClr>
                <a:schemeClr val="tx1"/>
              </a:buClr>
              <a:buFont typeface="Wingdings 2" panose="05020102010507070707" pitchFamily="18" charset="2"/>
              <a:buChar char="è"/>
              <a:defRPr sz="1600">
                <a:solidFill>
                  <a:srgbClr val="000000"/>
                </a:solidFill>
                <a:latin typeface="Arial" panose="020B0604020202020204" pitchFamily="34" charset="0"/>
                <a:cs typeface="Arial" panose="020B0604020202020204" pitchFamily="34" charset="0"/>
              </a:defRPr>
            </a:lvl3pPr>
            <a:lvl4pPr marL="539750" indent="-174625">
              <a:lnSpc>
                <a:spcPct val="120000"/>
              </a:lnSpc>
              <a:buClr>
                <a:schemeClr val="tx1"/>
              </a:buClr>
              <a:buFont typeface="Arial" panose="020B0604020202020204" pitchFamily="34" charset="0"/>
              <a:buChar char="»"/>
              <a:defRPr sz="1400">
                <a:solidFill>
                  <a:srgbClr val="000000"/>
                </a:solidFill>
                <a:latin typeface="Arial" panose="020B0604020202020204" pitchFamily="34" charset="0"/>
                <a:cs typeface="Arial" panose="020B0604020202020204" pitchFamily="34" charset="0"/>
              </a:defRPr>
            </a:lvl4pPr>
            <a:lvl5pPr marL="735013" indent="-193675">
              <a:lnSpc>
                <a:spcPct val="120000"/>
              </a:lnSpc>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5pPr>
            <a:lvl6pPr marL="11922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6pPr>
            <a:lvl7pPr marL="16494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7pPr>
            <a:lvl8pPr marL="21066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8pPr>
            <a:lvl9pPr marL="25638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9pPr>
          </a:lstStyle>
          <a:p>
            <a:pPr marL="0" marR="0" lvl="0" indent="0" algn="l" defTabSz="914400" eaLnBrk="1" fontAlgn="auto" latinLnBrk="0" hangingPunct="1">
              <a:lnSpc>
                <a:spcPct val="100000"/>
              </a:lnSpc>
              <a:spcBef>
                <a:spcPts val="0"/>
              </a:spcBef>
              <a:spcAft>
                <a:spcPct val="0"/>
              </a:spcAft>
              <a:buClrTx/>
              <a:buSzTx/>
              <a:buFontTx/>
              <a:buNone/>
              <a:tabLst/>
              <a:defRPr/>
            </a:pPr>
            <a:r>
              <a:rPr kumimoji="0" lang="fr-FR" altLang="fr-FR" sz="1400" b="0" i="0" u="none" strike="noStrike" kern="0" cap="none" spc="0" normalizeH="0" baseline="0" noProof="0" dirty="0">
                <a:ln>
                  <a:noFill/>
                </a:ln>
                <a:solidFill>
                  <a:srgbClr val="F22E52"/>
                </a:solidFill>
                <a:effectLst/>
                <a:uLnTx/>
                <a:uFillTx/>
                <a:latin typeface="Arial" panose="020B0604020202020204" pitchFamily="34" charset="0"/>
                <a:cs typeface="Arial" panose="020B0604020202020204" pitchFamily="34" charset="0"/>
              </a:rPr>
              <a:t>0</a:t>
            </a:r>
          </a:p>
        </p:txBody>
      </p:sp>
      <p:sp>
        <p:nvSpPr>
          <p:cNvPr id="35" name="ZoneTexte 29"/>
          <p:cNvSpPr txBox="1">
            <a:spLocks noChangeArrowheads="1"/>
          </p:cNvSpPr>
          <p:nvPr/>
        </p:nvSpPr>
        <p:spPr bwMode="auto">
          <a:xfrm>
            <a:off x="10323891" y="2031621"/>
            <a:ext cx="2936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just">
              <a:spcAft>
                <a:spcPct val="60000"/>
              </a:spcAft>
              <a:defRPr sz="2000">
                <a:solidFill>
                  <a:srgbClr val="000000"/>
                </a:solidFill>
                <a:latin typeface="Arial" panose="020B0604020202020204" pitchFamily="34" charset="0"/>
                <a:cs typeface="Arial" panose="020B0604020202020204" pitchFamily="34" charset="0"/>
              </a:defRPr>
            </a:lvl1pPr>
            <a:lvl2pPr marL="184150" indent="-180975">
              <a:lnSpc>
                <a:spcPct val="120000"/>
              </a:lnSpc>
              <a:buClr>
                <a:schemeClr val="tx1"/>
              </a:buClr>
              <a:buSzPct val="80000"/>
              <a:buFont typeface="Wingdings 2" panose="05020102010507070707" pitchFamily="18" charset="2"/>
              <a:buChar char=""/>
              <a:defRPr>
                <a:solidFill>
                  <a:srgbClr val="000000"/>
                </a:solidFill>
                <a:latin typeface="Arial" panose="020B0604020202020204" pitchFamily="34" charset="0"/>
                <a:cs typeface="Arial" panose="020B0604020202020204" pitchFamily="34" charset="0"/>
              </a:defRPr>
            </a:lvl2pPr>
            <a:lvl3pPr marL="363538" indent="-177800">
              <a:lnSpc>
                <a:spcPct val="120000"/>
              </a:lnSpc>
              <a:buClr>
                <a:schemeClr val="tx1"/>
              </a:buClr>
              <a:buFont typeface="Wingdings 2" panose="05020102010507070707" pitchFamily="18" charset="2"/>
              <a:buChar char="è"/>
              <a:defRPr sz="1600">
                <a:solidFill>
                  <a:srgbClr val="000000"/>
                </a:solidFill>
                <a:latin typeface="Arial" panose="020B0604020202020204" pitchFamily="34" charset="0"/>
                <a:cs typeface="Arial" panose="020B0604020202020204" pitchFamily="34" charset="0"/>
              </a:defRPr>
            </a:lvl3pPr>
            <a:lvl4pPr marL="539750" indent="-174625">
              <a:lnSpc>
                <a:spcPct val="120000"/>
              </a:lnSpc>
              <a:buClr>
                <a:schemeClr val="tx1"/>
              </a:buClr>
              <a:buFont typeface="Arial" panose="020B0604020202020204" pitchFamily="34" charset="0"/>
              <a:buChar char="»"/>
              <a:defRPr sz="1400">
                <a:solidFill>
                  <a:srgbClr val="000000"/>
                </a:solidFill>
                <a:latin typeface="Arial" panose="020B0604020202020204" pitchFamily="34" charset="0"/>
                <a:cs typeface="Arial" panose="020B0604020202020204" pitchFamily="34" charset="0"/>
              </a:defRPr>
            </a:lvl4pPr>
            <a:lvl5pPr marL="735013" indent="-193675">
              <a:lnSpc>
                <a:spcPct val="120000"/>
              </a:lnSpc>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5pPr>
            <a:lvl6pPr marL="11922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6pPr>
            <a:lvl7pPr marL="16494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7pPr>
            <a:lvl8pPr marL="21066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8pPr>
            <a:lvl9pPr marL="25638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9pPr>
          </a:lstStyle>
          <a:p>
            <a:pPr marL="0" marR="0" lvl="0" indent="0" algn="l" defTabSz="914400" eaLnBrk="1" fontAlgn="auto" latinLnBrk="0" hangingPunct="1">
              <a:lnSpc>
                <a:spcPct val="100000"/>
              </a:lnSpc>
              <a:spcBef>
                <a:spcPts val="0"/>
              </a:spcBef>
              <a:spcAft>
                <a:spcPct val="0"/>
              </a:spcAft>
              <a:buClrTx/>
              <a:buSzTx/>
              <a:buFontTx/>
              <a:buNone/>
              <a:tabLst/>
              <a:defRPr/>
            </a:pPr>
            <a:r>
              <a:rPr kumimoji="0" lang="fr-FR" altLang="fr-FR" sz="1400" b="0" i="0" u="none" strike="noStrike" kern="0" cap="none" spc="0" normalizeH="0" baseline="0" noProof="0" dirty="0">
                <a:ln>
                  <a:noFill/>
                </a:ln>
                <a:solidFill>
                  <a:srgbClr val="F22E52"/>
                </a:solidFill>
                <a:effectLst/>
                <a:uLnTx/>
                <a:uFillTx/>
                <a:latin typeface="Arial" panose="020B0604020202020204" pitchFamily="34" charset="0"/>
                <a:cs typeface="Arial" panose="020B0604020202020204" pitchFamily="34" charset="0"/>
              </a:rPr>
              <a:t>T</a:t>
            </a:r>
          </a:p>
        </p:txBody>
      </p:sp>
      <p:cxnSp>
        <p:nvCxnSpPr>
          <p:cNvPr id="36" name="Connecteur droit avec flèche 35"/>
          <p:cNvCxnSpPr/>
          <p:nvPr/>
        </p:nvCxnSpPr>
        <p:spPr>
          <a:xfrm flipV="1">
            <a:off x="4756750" y="1931010"/>
            <a:ext cx="0" cy="2735263"/>
          </a:xfrm>
          <a:prstGeom prst="straightConnector1">
            <a:avLst/>
          </a:prstGeom>
          <a:noFill/>
          <a:ln w="6350" cap="flat" cmpd="sng" algn="ctr">
            <a:solidFill>
              <a:srgbClr val="4578A6"/>
            </a:solidFill>
            <a:prstDash val="solid"/>
            <a:miter lim="800000"/>
            <a:tailEnd type="arrow"/>
          </a:ln>
          <a:effectLst/>
        </p:spPr>
      </p:cxnSp>
      <p:cxnSp>
        <p:nvCxnSpPr>
          <p:cNvPr id="37" name="Connecteur droit 36"/>
          <p:cNvCxnSpPr/>
          <p:nvPr/>
        </p:nvCxnSpPr>
        <p:spPr>
          <a:xfrm>
            <a:off x="7329714" y="1132114"/>
            <a:ext cx="0" cy="4528457"/>
          </a:xfrm>
          <a:prstGeom prst="line">
            <a:avLst/>
          </a:prstGeom>
          <a:noFill/>
          <a:ln w="6350" cap="flat" cmpd="sng" algn="ctr">
            <a:solidFill>
              <a:srgbClr val="00B29C"/>
            </a:solidFill>
            <a:prstDash val="dash"/>
            <a:miter lim="800000"/>
          </a:ln>
          <a:effectLst/>
        </p:spPr>
      </p:cxnSp>
      <p:sp>
        <p:nvSpPr>
          <p:cNvPr id="38" name="AutoShape 18"/>
          <p:cNvSpPr>
            <a:spLocks noChangeArrowheads="1"/>
          </p:cNvSpPr>
          <p:nvPr/>
        </p:nvSpPr>
        <p:spPr bwMode="auto">
          <a:xfrm>
            <a:off x="4817723" y="3950310"/>
            <a:ext cx="1079501" cy="266700"/>
          </a:xfrm>
          <a:prstGeom prst="roundRect">
            <a:avLst>
              <a:gd name="adj" fmla="val 16667"/>
            </a:avLst>
          </a:prstGeom>
          <a:solidFill>
            <a:srgbClr val="8A8C8F"/>
          </a:solidFill>
          <a:ln>
            <a:solidFill>
              <a:srgbClr val="000000"/>
            </a:solidFill>
          </a:ln>
          <a:effectLst>
            <a:outerShdw blurRad="50800" dist="38100" algn="l" rotWithShape="0">
              <a:prstClr val="black">
                <a:alpha val="40000"/>
              </a:prstClr>
            </a:outerShdw>
          </a:effectLst>
        </p:spPr>
        <p:txBody>
          <a:bodyPr wrap="none" anchor="ctr"/>
          <a:lstStyle/>
          <a:p>
            <a:pPr marL="0" marR="0" lvl="0" indent="0" algn="ctr" defTabSz="914400" eaLnBrk="1" fontAlgn="auto" latinLnBrk="0" hangingPunct="1">
              <a:lnSpc>
                <a:spcPct val="100000"/>
              </a:lnSpc>
              <a:spcBef>
                <a:spcPts val="0"/>
              </a:spcBef>
              <a:spcAft>
                <a:spcPct val="0"/>
              </a:spcAft>
              <a:buClrTx/>
              <a:buSzTx/>
              <a:buFontTx/>
              <a:buNone/>
              <a:tabLst/>
              <a:defRPr/>
            </a:pPr>
            <a:r>
              <a:rPr kumimoji="0" lang="fr-FR" altLang="fr-FR"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P5</a:t>
            </a:r>
          </a:p>
        </p:txBody>
      </p:sp>
      <p:sp>
        <p:nvSpPr>
          <p:cNvPr id="39" name="Espace réservé du texte 2">
            <a:extLst>
              <a:ext uri="{FF2B5EF4-FFF2-40B4-BE49-F238E27FC236}">
                <a16:creationId xmlns:a16="http://schemas.microsoft.com/office/drawing/2014/main" id="{74CAC98B-5A9F-9BBE-6037-C502B30FA8A4}"/>
              </a:ext>
            </a:extLst>
          </p:cNvPr>
          <p:cNvSpPr txBox="1">
            <a:spLocks/>
          </p:cNvSpPr>
          <p:nvPr/>
        </p:nvSpPr>
        <p:spPr>
          <a:xfrm>
            <a:off x="427821" y="1209759"/>
            <a:ext cx="2728877" cy="464289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CNES Sans Light" pitchFamily="2" charset="77"/>
                <a:ea typeface="+mn-ea"/>
                <a:cs typeface="+mn-cs"/>
              </a:defRPr>
            </a:lvl1pPr>
            <a:lvl2pPr marL="295275" indent="-285750" algn="l" defTabSz="914400" rtl="0" eaLnBrk="1" latinLnBrk="0" hangingPunct="1">
              <a:lnSpc>
                <a:spcPct val="90000"/>
              </a:lnSpc>
              <a:spcBef>
                <a:spcPts val="500"/>
              </a:spcBef>
              <a:buClr>
                <a:schemeClr val="accent3"/>
              </a:buClr>
              <a:buSzPct val="130000"/>
              <a:buFont typeface="Arial" panose="020B0604020202020204" pitchFamily="34" charset="0"/>
              <a:buChar char="•"/>
              <a:tabLst/>
              <a:defRPr sz="1400" b="0" i="0" kern="1200">
                <a:solidFill>
                  <a:schemeClr val="tx1"/>
                </a:solidFill>
                <a:latin typeface="CNES Sans Light" pitchFamily="2" charset="77"/>
                <a:ea typeface="+mn-ea"/>
                <a:cs typeface="+mn-cs"/>
              </a:defRPr>
            </a:lvl2pPr>
            <a:lvl3pPr marL="585788" indent="-317500" algn="l" defTabSz="914400" rtl="0" eaLnBrk="1" latinLnBrk="0" hangingPunct="1">
              <a:lnSpc>
                <a:spcPct val="90000"/>
              </a:lnSpc>
              <a:spcBef>
                <a:spcPts val="500"/>
              </a:spcBef>
              <a:buClr>
                <a:schemeClr val="bg2"/>
              </a:buClr>
              <a:buFont typeface="Arial" panose="020B0604020202020204" pitchFamily="34" charset="0"/>
              <a:buChar char="•"/>
              <a:tabLst/>
              <a:defRPr sz="1400" b="0" i="0" kern="1200">
                <a:solidFill>
                  <a:schemeClr val="tx1"/>
                </a:solidFill>
                <a:latin typeface="CNES Sans Light" pitchFamily="2" charset="77"/>
                <a:ea typeface="+mn-ea"/>
                <a:cs typeface="+mn-cs"/>
              </a:defRPr>
            </a:lvl3pPr>
            <a:lvl4pPr marL="893763" indent="-317500" algn="l" defTabSz="914400" rtl="0" eaLnBrk="1" latinLnBrk="0" hangingPunct="1">
              <a:lnSpc>
                <a:spcPct val="90000"/>
              </a:lnSpc>
              <a:spcBef>
                <a:spcPts val="500"/>
              </a:spcBef>
              <a:buClr>
                <a:schemeClr val="accent5"/>
              </a:buClr>
              <a:buSzPct val="80000"/>
              <a:buFont typeface="Arial" panose="020B0604020202020204" pitchFamily="34" charset="0"/>
              <a:buChar char="•"/>
              <a:tabLst/>
              <a:defRPr sz="1400" b="0" i="0" kern="1200">
                <a:solidFill>
                  <a:schemeClr val="tx1"/>
                </a:solidFill>
                <a:latin typeface="CNES Sans Light" pitchFamily="2" charset="77"/>
                <a:ea typeface="+mn-ea"/>
                <a:cs typeface="+mn-cs"/>
              </a:defRPr>
            </a:lvl4pPr>
            <a:lvl5pPr marL="9525" indent="0" algn="l" defTabSz="914400" rtl="0" eaLnBrk="1" latinLnBrk="0" hangingPunct="1">
              <a:lnSpc>
                <a:spcPct val="90000"/>
              </a:lnSpc>
              <a:spcBef>
                <a:spcPts val="500"/>
              </a:spcBef>
              <a:buFont typeface="Arial" panose="020B0604020202020204" pitchFamily="34" charset="0"/>
              <a:buNone/>
              <a:tabLst/>
              <a:defRPr sz="1400" b="0" i="0" kern="1200">
                <a:solidFill>
                  <a:schemeClr val="bg1"/>
                </a:solidFill>
                <a:latin typeface="CNES Sans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2000" b="1" i="0" u="none" strike="noStrike" kern="1200" cap="none" spc="0" normalizeH="0" baseline="0" noProof="0" dirty="0">
                <a:ln>
                  <a:noFill/>
                </a:ln>
                <a:solidFill>
                  <a:srgbClr val="F22E52"/>
                </a:solidFill>
                <a:effectLst/>
                <a:uLnTx/>
                <a:uFillTx/>
                <a:latin typeface="CNES Poster" panose="020B0604020202020204" charset="0"/>
                <a:ea typeface="+mn-ea"/>
                <a:cs typeface="+mn-cs"/>
              </a:rPr>
              <a:t>Concept</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kumimoji="0" lang="fr-FR" sz="2000" b="0" i="0" u="none" strike="noStrike" kern="1200" cap="none" spc="0" normalizeH="0" baseline="0" noProof="0" dirty="0">
                <a:ln>
                  <a:noFill/>
                </a:ln>
                <a:solidFill>
                  <a:srgbClr val="000000"/>
                </a:solidFill>
                <a:effectLst/>
                <a:uLnTx/>
                <a:uFillTx/>
                <a:latin typeface="CNES Sans Light" pitchFamily="2" charset="77"/>
                <a:ea typeface="+mn-ea"/>
                <a:cs typeface="+mn-cs"/>
              </a:rPr>
            </a:br>
            <a:r>
              <a:rPr kumimoji="0" lang="en-US" sz="2000" b="0" i="0" u="none" strike="noStrike" kern="1200" cap="none" spc="0" normalizeH="0" baseline="0" noProof="0" dirty="0">
                <a:ln>
                  <a:noFill/>
                </a:ln>
                <a:solidFill>
                  <a:schemeClr val="bg1"/>
                </a:solidFill>
                <a:effectLst/>
                <a:uLnTx/>
                <a:uFillTx/>
                <a:latin typeface="CNES Sans Light" pitchFamily="2" charset="77"/>
                <a:ea typeface="+mn-ea"/>
                <a:cs typeface="+mn-cs"/>
              </a:rPr>
              <a:t>Each application software is called a partition and has its own memory space and time slots allocated on the CPU.</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schemeClr val="bg1"/>
              </a:solidFill>
              <a:effectLst/>
              <a:uLnTx/>
              <a:uFillTx/>
              <a:latin typeface="CNES Sans Light" pitchFamily="2" charset="77"/>
              <a:ea typeface="+mn-ea"/>
              <a:cs typeface="+mn-cs"/>
            </a:endParaRP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chemeClr val="bg1"/>
                </a:solidFill>
                <a:effectLst/>
                <a:uLnTx/>
                <a:uFillTx/>
                <a:latin typeface="CNES Sans Light" pitchFamily="2" charset="77"/>
                <a:ea typeface="+mn-ea"/>
                <a:cs typeface="+mn-cs"/>
              </a:rPr>
              <a:t>This segregation of resources makes possible to develop and qualify each application independently.</a:t>
            </a:r>
          </a:p>
        </p:txBody>
      </p:sp>
      <p:sp>
        <p:nvSpPr>
          <p:cNvPr id="40" name="AutoShape 8"/>
          <p:cNvSpPr>
            <a:spLocks noChangeArrowheads="1"/>
          </p:cNvSpPr>
          <p:nvPr/>
        </p:nvSpPr>
        <p:spPr bwMode="auto">
          <a:xfrm>
            <a:off x="7938707" y="3605622"/>
            <a:ext cx="553208" cy="365577"/>
          </a:xfrm>
          <a:prstGeom prst="roundRect">
            <a:avLst>
              <a:gd name="adj" fmla="val 5128"/>
            </a:avLst>
          </a:prstGeom>
          <a:solidFill>
            <a:srgbClr val="4578A6"/>
          </a:solidFill>
          <a:ln>
            <a:solidFill>
              <a:srgbClr val="000000"/>
            </a:solidFill>
          </a:ln>
          <a:effectLst/>
        </p:spPr>
        <p:txBody>
          <a:bodyPr wrap="none" anchor="ctr"/>
          <a:lstStyle>
            <a:lvl1pPr algn="just">
              <a:spcAft>
                <a:spcPct val="60000"/>
              </a:spcAft>
              <a:defRPr sz="2000">
                <a:solidFill>
                  <a:srgbClr val="000000"/>
                </a:solidFill>
                <a:latin typeface="Arial" panose="020B0604020202020204" pitchFamily="34" charset="0"/>
                <a:cs typeface="Arial" panose="020B0604020202020204" pitchFamily="34" charset="0"/>
              </a:defRPr>
            </a:lvl1pPr>
            <a:lvl2pPr marL="184150" indent="-180975">
              <a:lnSpc>
                <a:spcPct val="120000"/>
              </a:lnSpc>
              <a:buClr>
                <a:schemeClr val="tx1"/>
              </a:buClr>
              <a:buSzPct val="80000"/>
              <a:buFont typeface="Wingdings 2" panose="05020102010507070707" pitchFamily="18" charset="2"/>
              <a:buChar char=""/>
              <a:defRPr>
                <a:solidFill>
                  <a:srgbClr val="000000"/>
                </a:solidFill>
                <a:latin typeface="Arial" panose="020B0604020202020204" pitchFamily="34" charset="0"/>
                <a:cs typeface="Arial" panose="020B0604020202020204" pitchFamily="34" charset="0"/>
              </a:defRPr>
            </a:lvl2pPr>
            <a:lvl3pPr marL="363538" indent="-177800">
              <a:lnSpc>
                <a:spcPct val="120000"/>
              </a:lnSpc>
              <a:buClr>
                <a:schemeClr val="tx1"/>
              </a:buClr>
              <a:buFont typeface="Wingdings 2" panose="05020102010507070707" pitchFamily="18" charset="2"/>
              <a:buChar char="è"/>
              <a:defRPr sz="1600">
                <a:solidFill>
                  <a:srgbClr val="000000"/>
                </a:solidFill>
                <a:latin typeface="Arial" panose="020B0604020202020204" pitchFamily="34" charset="0"/>
                <a:cs typeface="Arial" panose="020B0604020202020204" pitchFamily="34" charset="0"/>
              </a:defRPr>
            </a:lvl3pPr>
            <a:lvl4pPr marL="539750" indent="-174625">
              <a:lnSpc>
                <a:spcPct val="120000"/>
              </a:lnSpc>
              <a:buClr>
                <a:schemeClr val="tx1"/>
              </a:buClr>
              <a:buFont typeface="Arial" panose="020B0604020202020204" pitchFamily="34" charset="0"/>
              <a:buChar char="»"/>
              <a:defRPr sz="1400">
                <a:solidFill>
                  <a:srgbClr val="000000"/>
                </a:solidFill>
                <a:latin typeface="Arial" panose="020B0604020202020204" pitchFamily="34" charset="0"/>
                <a:cs typeface="Arial" panose="020B0604020202020204" pitchFamily="34" charset="0"/>
              </a:defRPr>
            </a:lvl4pPr>
            <a:lvl5pPr marL="735013" indent="-193675">
              <a:lnSpc>
                <a:spcPct val="120000"/>
              </a:lnSpc>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5pPr>
            <a:lvl6pPr marL="11922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6pPr>
            <a:lvl7pPr marL="16494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7pPr>
            <a:lvl8pPr marL="21066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8pPr>
            <a:lvl9pPr marL="25638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9pPr>
          </a:lstStyle>
          <a:p>
            <a:pPr marL="0" marR="0" lvl="0" indent="0" algn="l" defTabSz="914400" eaLnBrk="1" fontAlgn="auto" latinLnBrk="0" hangingPunct="1">
              <a:lnSpc>
                <a:spcPct val="100000"/>
              </a:lnSpc>
              <a:spcBef>
                <a:spcPts val="0"/>
              </a:spcBef>
              <a:spcAft>
                <a:spcPct val="0"/>
              </a:spcAft>
              <a:buClrTx/>
              <a:buSzTx/>
              <a:buFontTx/>
              <a:buNone/>
              <a:tabLst/>
              <a:defRPr/>
            </a:pPr>
            <a:endParaRPr kumimoji="0" lang="en-US" altLang="fr-FR" sz="1800" b="0" i="0" u="none" strike="noStrike" kern="0" cap="none" spc="0" normalizeH="0" baseline="0" noProof="0">
              <a:ln>
                <a:noFill/>
              </a:ln>
              <a:solidFill>
                <a:srgbClr val="F22E52"/>
              </a:solidFill>
              <a:effectLst/>
              <a:uLnTx/>
              <a:uFillTx/>
              <a:latin typeface="Arial" panose="020B0604020202020204" pitchFamily="34" charset="0"/>
              <a:cs typeface="Arial" panose="020B0604020202020204" pitchFamily="34" charset="0"/>
            </a:endParaRPr>
          </a:p>
        </p:txBody>
      </p:sp>
      <p:sp>
        <p:nvSpPr>
          <p:cNvPr id="42" name="AutoShape 10"/>
          <p:cNvSpPr>
            <a:spLocks noChangeArrowheads="1"/>
          </p:cNvSpPr>
          <p:nvPr/>
        </p:nvSpPr>
        <p:spPr bwMode="auto">
          <a:xfrm>
            <a:off x="8505854" y="3605622"/>
            <a:ext cx="682975" cy="365577"/>
          </a:xfrm>
          <a:prstGeom prst="roundRect">
            <a:avLst>
              <a:gd name="adj" fmla="val 16667"/>
            </a:avLst>
          </a:prstGeom>
          <a:solidFill>
            <a:srgbClr val="F22E52"/>
          </a:solidFill>
          <a:ln>
            <a:solidFill>
              <a:srgbClr val="000000"/>
            </a:solidFill>
          </a:ln>
          <a:effectLst/>
        </p:spPr>
        <p:txBody>
          <a:bodyPr wrap="none" anchor="ctr"/>
          <a:lstStyle>
            <a:lvl1pPr algn="just">
              <a:spcAft>
                <a:spcPct val="60000"/>
              </a:spcAft>
              <a:defRPr sz="2000">
                <a:solidFill>
                  <a:srgbClr val="000000"/>
                </a:solidFill>
                <a:latin typeface="Arial" panose="020B0604020202020204" pitchFamily="34" charset="0"/>
                <a:cs typeface="Arial" panose="020B0604020202020204" pitchFamily="34" charset="0"/>
              </a:defRPr>
            </a:lvl1pPr>
            <a:lvl2pPr marL="184150" indent="-180975">
              <a:lnSpc>
                <a:spcPct val="120000"/>
              </a:lnSpc>
              <a:buClr>
                <a:schemeClr val="tx1"/>
              </a:buClr>
              <a:buSzPct val="80000"/>
              <a:buFont typeface="Wingdings 2" panose="05020102010507070707" pitchFamily="18" charset="2"/>
              <a:buChar char=""/>
              <a:defRPr>
                <a:solidFill>
                  <a:srgbClr val="000000"/>
                </a:solidFill>
                <a:latin typeface="Arial" panose="020B0604020202020204" pitchFamily="34" charset="0"/>
                <a:cs typeface="Arial" panose="020B0604020202020204" pitchFamily="34" charset="0"/>
              </a:defRPr>
            </a:lvl2pPr>
            <a:lvl3pPr marL="363538" indent="-177800">
              <a:lnSpc>
                <a:spcPct val="120000"/>
              </a:lnSpc>
              <a:buClr>
                <a:schemeClr val="tx1"/>
              </a:buClr>
              <a:buFont typeface="Wingdings 2" panose="05020102010507070707" pitchFamily="18" charset="2"/>
              <a:buChar char="è"/>
              <a:defRPr sz="1600">
                <a:solidFill>
                  <a:srgbClr val="000000"/>
                </a:solidFill>
                <a:latin typeface="Arial" panose="020B0604020202020204" pitchFamily="34" charset="0"/>
                <a:cs typeface="Arial" panose="020B0604020202020204" pitchFamily="34" charset="0"/>
              </a:defRPr>
            </a:lvl3pPr>
            <a:lvl4pPr marL="539750" indent="-174625">
              <a:lnSpc>
                <a:spcPct val="120000"/>
              </a:lnSpc>
              <a:buClr>
                <a:schemeClr val="tx1"/>
              </a:buClr>
              <a:buFont typeface="Arial" panose="020B0604020202020204" pitchFamily="34" charset="0"/>
              <a:buChar char="»"/>
              <a:defRPr sz="1400">
                <a:solidFill>
                  <a:srgbClr val="000000"/>
                </a:solidFill>
                <a:latin typeface="Arial" panose="020B0604020202020204" pitchFamily="34" charset="0"/>
                <a:cs typeface="Arial" panose="020B0604020202020204" pitchFamily="34" charset="0"/>
              </a:defRPr>
            </a:lvl4pPr>
            <a:lvl5pPr marL="735013" indent="-193675">
              <a:lnSpc>
                <a:spcPct val="120000"/>
              </a:lnSpc>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5pPr>
            <a:lvl6pPr marL="11922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6pPr>
            <a:lvl7pPr marL="16494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7pPr>
            <a:lvl8pPr marL="21066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8pPr>
            <a:lvl9pPr marL="25638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9pPr>
          </a:lstStyle>
          <a:p>
            <a:pPr marL="0" marR="0" lvl="0" indent="0" algn="l" defTabSz="914400" eaLnBrk="1" fontAlgn="auto" latinLnBrk="0" hangingPunct="1">
              <a:lnSpc>
                <a:spcPct val="100000"/>
              </a:lnSpc>
              <a:spcBef>
                <a:spcPts val="0"/>
              </a:spcBef>
              <a:spcAft>
                <a:spcPct val="0"/>
              </a:spcAft>
              <a:buClrTx/>
              <a:buSzTx/>
              <a:buFontTx/>
              <a:buNone/>
              <a:tabLst/>
              <a:defRPr/>
            </a:pPr>
            <a:endParaRPr kumimoji="0" lang="en-US" altLang="fr-FR" sz="1800" b="0" i="0" u="none" strike="noStrike" kern="0" cap="none" spc="0" normalizeH="0" baseline="0" noProof="0">
              <a:ln>
                <a:noFill/>
              </a:ln>
              <a:solidFill>
                <a:srgbClr val="F22E52"/>
              </a:solidFill>
              <a:effectLst/>
              <a:uLnTx/>
              <a:uFillTx/>
              <a:latin typeface="Arial" panose="020B0604020202020204" pitchFamily="34" charset="0"/>
              <a:cs typeface="Arial" panose="020B0604020202020204" pitchFamily="34" charset="0"/>
            </a:endParaRPr>
          </a:p>
        </p:txBody>
      </p:sp>
      <p:sp>
        <p:nvSpPr>
          <p:cNvPr id="47" name="AutoShape 15"/>
          <p:cNvSpPr>
            <a:spLocks noChangeArrowheads="1"/>
          </p:cNvSpPr>
          <p:nvPr/>
        </p:nvSpPr>
        <p:spPr bwMode="auto">
          <a:xfrm>
            <a:off x="9192005" y="3602850"/>
            <a:ext cx="268286" cy="368350"/>
          </a:xfrm>
          <a:prstGeom prst="roundRect">
            <a:avLst>
              <a:gd name="adj" fmla="val 16667"/>
            </a:avLst>
          </a:prstGeom>
          <a:solidFill>
            <a:srgbClr val="00295C"/>
          </a:solidFill>
          <a:ln>
            <a:solidFill>
              <a:srgbClr val="000000"/>
            </a:solidFill>
          </a:ln>
          <a:effectLst/>
        </p:spPr>
        <p:txBody>
          <a:bodyPr wrap="none" anchor="ctr"/>
          <a:lstStyle>
            <a:lvl1pPr algn="just">
              <a:spcAft>
                <a:spcPct val="60000"/>
              </a:spcAft>
              <a:defRPr sz="2000">
                <a:solidFill>
                  <a:srgbClr val="000000"/>
                </a:solidFill>
                <a:latin typeface="Arial" panose="020B0604020202020204" pitchFamily="34" charset="0"/>
                <a:cs typeface="Arial" panose="020B0604020202020204" pitchFamily="34" charset="0"/>
              </a:defRPr>
            </a:lvl1pPr>
            <a:lvl2pPr marL="184150" indent="-180975">
              <a:lnSpc>
                <a:spcPct val="120000"/>
              </a:lnSpc>
              <a:buClr>
                <a:schemeClr val="tx1"/>
              </a:buClr>
              <a:buSzPct val="80000"/>
              <a:buFont typeface="Wingdings 2" panose="05020102010507070707" pitchFamily="18" charset="2"/>
              <a:buChar char=""/>
              <a:defRPr>
                <a:solidFill>
                  <a:srgbClr val="000000"/>
                </a:solidFill>
                <a:latin typeface="Arial" panose="020B0604020202020204" pitchFamily="34" charset="0"/>
                <a:cs typeface="Arial" panose="020B0604020202020204" pitchFamily="34" charset="0"/>
              </a:defRPr>
            </a:lvl2pPr>
            <a:lvl3pPr marL="363538" indent="-177800">
              <a:lnSpc>
                <a:spcPct val="120000"/>
              </a:lnSpc>
              <a:buClr>
                <a:schemeClr val="tx1"/>
              </a:buClr>
              <a:buFont typeface="Wingdings 2" panose="05020102010507070707" pitchFamily="18" charset="2"/>
              <a:buChar char="è"/>
              <a:defRPr sz="1600">
                <a:solidFill>
                  <a:srgbClr val="000000"/>
                </a:solidFill>
                <a:latin typeface="Arial" panose="020B0604020202020204" pitchFamily="34" charset="0"/>
                <a:cs typeface="Arial" panose="020B0604020202020204" pitchFamily="34" charset="0"/>
              </a:defRPr>
            </a:lvl3pPr>
            <a:lvl4pPr marL="539750" indent="-174625">
              <a:lnSpc>
                <a:spcPct val="120000"/>
              </a:lnSpc>
              <a:buClr>
                <a:schemeClr val="tx1"/>
              </a:buClr>
              <a:buFont typeface="Arial" panose="020B0604020202020204" pitchFamily="34" charset="0"/>
              <a:buChar char="»"/>
              <a:defRPr sz="1400">
                <a:solidFill>
                  <a:srgbClr val="000000"/>
                </a:solidFill>
                <a:latin typeface="Arial" panose="020B0604020202020204" pitchFamily="34" charset="0"/>
                <a:cs typeface="Arial" panose="020B0604020202020204" pitchFamily="34" charset="0"/>
              </a:defRPr>
            </a:lvl4pPr>
            <a:lvl5pPr marL="735013" indent="-193675">
              <a:lnSpc>
                <a:spcPct val="120000"/>
              </a:lnSpc>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5pPr>
            <a:lvl6pPr marL="11922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6pPr>
            <a:lvl7pPr marL="16494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7pPr>
            <a:lvl8pPr marL="21066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8pPr>
            <a:lvl9pPr marL="25638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9pPr>
          </a:lstStyle>
          <a:p>
            <a:pPr marL="0" marR="0" lvl="0" indent="0" algn="l" defTabSz="914400" eaLnBrk="1" fontAlgn="auto" latinLnBrk="0" hangingPunct="1">
              <a:lnSpc>
                <a:spcPct val="100000"/>
              </a:lnSpc>
              <a:spcBef>
                <a:spcPts val="0"/>
              </a:spcBef>
              <a:spcAft>
                <a:spcPct val="0"/>
              </a:spcAft>
              <a:buClrTx/>
              <a:buSzTx/>
              <a:buFontTx/>
              <a:buNone/>
              <a:tabLst/>
              <a:defRPr/>
            </a:pPr>
            <a:endParaRPr kumimoji="0" lang="en-US" altLang="fr-FR" sz="1800" b="0" i="0" u="none" strike="noStrike" kern="0" cap="none" spc="0" normalizeH="0" baseline="0" noProof="0">
              <a:ln>
                <a:noFill/>
              </a:ln>
              <a:solidFill>
                <a:srgbClr val="F22E52"/>
              </a:solidFill>
              <a:effectLst/>
              <a:uLnTx/>
              <a:uFillTx/>
              <a:latin typeface="Arial" panose="020B0604020202020204" pitchFamily="34" charset="0"/>
              <a:cs typeface="Arial" panose="020B0604020202020204" pitchFamily="34" charset="0"/>
            </a:endParaRPr>
          </a:p>
        </p:txBody>
      </p:sp>
      <p:sp>
        <p:nvSpPr>
          <p:cNvPr id="49" name="AutoShape 17"/>
          <p:cNvSpPr>
            <a:spLocks noChangeArrowheads="1"/>
          </p:cNvSpPr>
          <p:nvPr/>
        </p:nvSpPr>
        <p:spPr bwMode="auto">
          <a:xfrm>
            <a:off x="9467689" y="3602850"/>
            <a:ext cx="405351" cy="368350"/>
          </a:xfrm>
          <a:prstGeom prst="roundRect">
            <a:avLst>
              <a:gd name="adj" fmla="val 7598"/>
            </a:avLst>
          </a:prstGeom>
          <a:solidFill>
            <a:srgbClr val="F22E52"/>
          </a:solidFill>
          <a:ln>
            <a:solidFill>
              <a:srgbClr val="000000"/>
            </a:solidFill>
          </a:ln>
          <a:effectLst/>
        </p:spPr>
        <p:txBody>
          <a:bodyPr wrap="none" anchor="ctr"/>
          <a:lstStyle>
            <a:lvl1pPr algn="just">
              <a:spcAft>
                <a:spcPct val="60000"/>
              </a:spcAft>
              <a:defRPr sz="2000">
                <a:solidFill>
                  <a:srgbClr val="000000"/>
                </a:solidFill>
                <a:latin typeface="Arial" panose="020B0604020202020204" pitchFamily="34" charset="0"/>
                <a:cs typeface="Arial" panose="020B0604020202020204" pitchFamily="34" charset="0"/>
              </a:defRPr>
            </a:lvl1pPr>
            <a:lvl2pPr marL="184150" indent="-180975">
              <a:lnSpc>
                <a:spcPct val="120000"/>
              </a:lnSpc>
              <a:buClr>
                <a:schemeClr val="tx1"/>
              </a:buClr>
              <a:buSzPct val="80000"/>
              <a:buFont typeface="Wingdings 2" panose="05020102010507070707" pitchFamily="18" charset="2"/>
              <a:buChar char=""/>
              <a:defRPr>
                <a:solidFill>
                  <a:srgbClr val="000000"/>
                </a:solidFill>
                <a:latin typeface="Arial" panose="020B0604020202020204" pitchFamily="34" charset="0"/>
                <a:cs typeface="Arial" panose="020B0604020202020204" pitchFamily="34" charset="0"/>
              </a:defRPr>
            </a:lvl2pPr>
            <a:lvl3pPr marL="363538" indent="-177800">
              <a:lnSpc>
                <a:spcPct val="120000"/>
              </a:lnSpc>
              <a:buClr>
                <a:schemeClr val="tx1"/>
              </a:buClr>
              <a:buFont typeface="Wingdings 2" panose="05020102010507070707" pitchFamily="18" charset="2"/>
              <a:buChar char="è"/>
              <a:defRPr sz="1600">
                <a:solidFill>
                  <a:srgbClr val="000000"/>
                </a:solidFill>
                <a:latin typeface="Arial" panose="020B0604020202020204" pitchFamily="34" charset="0"/>
                <a:cs typeface="Arial" panose="020B0604020202020204" pitchFamily="34" charset="0"/>
              </a:defRPr>
            </a:lvl3pPr>
            <a:lvl4pPr marL="539750" indent="-174625">
              <a:lnSpc>
                <a:spcPct val="120000"/>
              </a:lnSpc>
              <a:buClr>
                <a:schemeClr val="tx1"/>
              </a:buClr>
              <a:buFont typeface="Arial" panose="020B0604020202020204" pitchFamily="34" charset="0"/>
              <a:buChar char="»"/>
              <a:defRPr sz="1400">
                <a:solidFill>
                  <a:srgbClr val="000000"/>
                </a:solidFill>
                <a:latin typeface="Arial" panose="020B0604020202020204" pitchFamily="34" charset="0"/>
                <a:cs typeface="Arial" panose="020B0604020202020204" pitchFamily="34" charset="0"/>
              </a:defRPr>
            </a:lvl4pPr>
            <a:lvl5pPr marL="735013" indent="-193675">
              <a:lnSpc>
                <a:spcPct val="120000"/>
              </a:lnSpc>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5pPr>
            <a:lvl6pPr marL="11922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6pPr>
            <a:lvl7pPr marL="16494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7pPr>
            <a:lvl8pPr marL="21066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8pPr>
            <a:lvl9pPr marL="25638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9pPr>
          </a:lstStyle>
          <a:p>
            <a:pPr marL="0" marR="0" lvl="0" indent="0" algn="l" defTabSz="914400" eaLnBrk="1" fontAlgn="auto" latinLnBrk="0" hangingPunct="1">
              <a:lnSpc>
                <a:spcPct val="100000"/>
              </a:lnSpc>
              <a:spcBef>
                <a:spcPts val="0"/>
              </a:spcBef>
              <a:spcAft>
                <a:spcPct val="0"/>
              </a:spcAft>
              <a:buClrTx/>
              <a:buSzTx/>
              <a:buFontTx/>
              <a:buNone/>
              <a:tabLst/>
              <a:defRPr/>
            </a:pPr>
            <a:endParaRPr kumimoji="0" lang="en-US" altLang="fr-FR" sz="1800" b="0" i="0" u="none" strike="noStrike" kern="0" cap="none" spc="0" normalizeH="0" baseline="0" noProof="0">
              <a:ln>
                <a:noFill/>
              </a:ln>
              <a:solidFill>
                <a:srgbClr val="F22E52"/>
              </a:solidFill>
              <a:effectLst/>
              <a:uLnTx/>
              <a:uFillTx/>
              <a:latin typeface="Arial" panose="020B0604020202020204" pitchFamily="34" charset="0"/>
              <a:cs typeface="Arial" panose="020B0604020202020204" pitchFamily="34" charset="0"/>
            </a:endParaRPr>
          </a:p>
        </p:txBody>
      </p:sp>
      <p:sp>
        <p:nvSpPr>
          <p:cNvPr id="51" name="AutoShape 19"/>
          <p:cNvSpPr>
            <a:spLocks noChangeArrowheads="1"/>
          </p:cNvSpPr>
          <p:nvPr/>
        </p:nvSpPr>
        <p:spPr bwMode="auto">
          <a:xfrm>
            <a:off x="9873452" y="3602850"/>
            <a:ext cx="366876" cy="368350"/>
          </a:xfrm>
          <a:prstGeom prst="roundRect">
            <a:avLst>
              <a:gd name="adj" fmla="val 6141"/>
            </a:avLst>
          </a:prstGeom>
          <a:solidFill>
            <a:srgbClr val="4578A6"/>
          </a:solidFill>
          <a:ln>
            <a:solidFill>
              <a:srgbClr val="000000"/>
            </a:solidFill>
          </a:ln>
          <a:effectLst/>
        </p:spPr>
        <p:txBody>
          <a:bodyPr wrap="none" anchor="ctr"/>
          <a:lstStyle>
            <a:lvl1pPr algn="just">
              <a:spcAft>
                <a:spcPct val="60000"/>
              </a:spcAft>
              <a:defRPr sz="2000">
                <a:solidFill>
                  <a:srgbClr val="000000"/>
                </a:solidFill>
                <a:latin typeface="Arial" panose="020B0604020202020204" pitchFamily="34" charset="0"/>
                <a:cs typeface="Arial" panose="020B0604020202020204" pitchFamily="34" charset="0"/>
              </a:defRPr>
            </a:lvl1pPr>
            <a:lvl2pPr marL="184150" indent="-180975">
              <a:lnSpc>
                <a:spcPct val="120000"/>
              </a:lnSpc>
              <a:buClr>
                <a:schemeClr val="tx1"/>
              </a:buClr>
              <a:buSzPct val="80000"/>
              <a:buFont typeface="Wingdings 2" panose="05020102010507070707" pitchFamily="18" charset="2"/>
              <a:buChar char=""/>
              <a:defRPr>
                <a:solidFill>
                  <a:srgbClr val="000000"/>
                </a:solidFill>
                <a:latin typeface="Arial" panose="020B0604020202020204" pitchFamily="34" charset="0"/>
                <a:cs typeface="Arial" panose="020B0604020202020204" pitchFamily="34" charset="0"/>
              </a:defRPr>
            </a:lvl2pPr>
            <a:lvl3pPr marL="363538" indent="-177800">
              <a:lnSpc>
                <a:spcPct val="120000"/>
              </a:lnSpc>
              <a:buClr>
                <a:schemeClr val="tx1"/>
              </a:buClr>
              <a:buFont typeface="Wingdings 2" panose="05020102010507070707" pitchFamily="18" charset="2"/>
              <a:buChar char="è"/>
              <a:defRPr sz="1600">
                <a:solidFill>
                  <a:srgbClr val="000000"/>
                </a:solidFill>
                <a:latin typeface="Arial" panose="020B0604020202020204" pitchFamily="34" charset="0"/>
                <a:cs typeface="Arial" panose="020B0604020202020204" pitchFamily="34" charset="0"/>
              </a:defRPr>
            </a:lvl3pPr>
            <a:lvl4pPr marL="539750" indent="-174625">
              <a:lnSpc>
                <a:spcPct val="120000"/>
              </a:lnSpc>
              <a:buClr>
                <a:schemeClr val="tx1"/>
              </a:buClr>
              <a:buFont typeface="Arial" panose="020B0604020202020204" pitchFamily="34" charset="0"/>
              <a:buChar char="»"/>
              <a:defRPr sz="1400">
                <a:solidFill>
                  <a:srgbClr val="000000"/>
                </a:solidFill>
                <a:latin typeface="Arial" panose="020B0604020202020204" pitchFamily="34" charset="0"/>
                <a:cs typeface="Arial" panose="020B0604020202020204" pitchFamily="34" charset="0"/>
              </a:defRPr>
            </a:lvl4pPr>
            <a:lvl5pPr marL="735013" indent="-193675">
              <a:lnSpc>
                <a:spcPct val="120000"/>
              </a:lnSpc>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5pPr>
            <a:lvl6pPr marL="11922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6pPr>
            <a:lvl7pPr marL="16494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7pPr>
            <a:lvl8pPr marL="21066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8pPr>
            <a:lvl9pPr marL="25638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9pPr>
          </a:lstStyle>
          <a:p>
            <a:pPr marL="0" marR="0" lvl="0" indent="0" algn="l" defTabSz="914400" eaLnBrk="1" fontAlgn="auto" latinLnBrk="0" hangingPunct="1">
              <a:lnSpc>
                <a:spcPct val="100000"/>
              </a:lnSpc>
              <a:spcBef>
                <a:spcPts val="0"/>
              </a:spcBef>
              <a:spcAft>
                <a:spcPct val="0"/>
              </a:spcAft>
              <a:buClrTx/>
              <a:buSzTx/>
              <a:buFontTx/>
              <a:buNone/>
              <a:tabLst/>
              <a:defRPr/>
            </a:pPr>
            <a:endParaRPr kumimoji="0" lang="en-US" altLang="fr-FR" sz="1800" b="0" i="0" u="none" strike="noStrike" kern="0" cap="none" spc="0" normalizeH="0" baseline="0" noProof="0">
              <a:ln>
                <a:noFill/>
              </a:ln>
              <a:solidFill>
                <a:srgbClr val="F22E52"/>
              </a:solidFill>
              <a:effectLst/>
              <a:uLnTx/>
              <a:uFillTx/>
              <a:latin typeface="Arial" panose="020B0604020202020204" pitchFamily="34" charset="0"/>
              <a:cs typeface="Arial" panose="020B0604020202020204" pitchFamily="34" charset="0"/>
            </a:endParaRPr>
          </a:p>
        </p:txBody>
      </p:sp>
      <p:cxnSp>
        <p:nvCxnSpPr>
          <p:cNvPr id="52" name="Connecteur droit avec flèche 51"/>
          <p:cNvCxnSpPr/>
          <p:nvPr/>
        </p:nvCxnSpPr>
        <p:spPr>
          <a:xfrm flipV="1">
            <a:off x="7957503" y="3993425"/>
            <a:ext cx="2605088" cy="0"/>
          </a:xfrm>
          <a:prstGeom prst="straightConnector1">
            <a:avLst/>
          </a:prstGeom>
          <a:noFill/>
          <a:ln w="6350" cap="flat" cmpd="sng" algn="ctr">
            <a:solidFill>
              <a:srgbClr val="4578A6"/>
            </a:solidFill>
            <a:prstDash val="solid"/>
            <a:miter lim="800000"/>
            <a:tailEnd type="arrow"/>
          </a:ln>
          <a:effectLst/>
        </p:spPr>
      </p:cxnSp>
      <p:sp>
        <p:nvSpPr>
          <p:cNvPr id="53" name="Rectangle à coins arrondis 52"/>
          <p:cNvSpPr/>
          <p:nvPr/>
        </p:nvSpPr>
        <p:spPr>
          <a:xfrm>
            <a:off x="7950579" y="4491565"/>
            <a:ext cx="2284412" cy="212725"/>
          </a:xfrm>
          <a:prstGeom prst="roundRect">
            <a:avLst/>
          </a:prstGeom>
          <a:solidFill>
            <a:srgbClr val="9CD1F2"/>
          </a:solidFill>
          <a:ln w="12700" cap="flat" cmpd="sng" algn="ctr">
            <a:solidFill>
              <a:srgbClr val="000000"/>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400" b="0" i="1" u="none" strike="noStrike" kern="0" cap="none" spc="0" normalizeH="0" baseline="0" noProof="0" dirty="0">
                <a:ln>
                  <a:noFill/>
                </a:ln>
                <a:effectLst/>
                <a:uLnTx/>
                <a:uFillTx/>
                <a:latin typeface="Calibri" panose="020F0502020204030204"/>
              </a:rPr>
              <a:t>XNG</a:t>
            </a:r>
          </a:p>
        </p:txBody>
      </p:sp>
      <p:sp>
        <p:nvSpPr>
          <p:cNvPr id="55" name="ZoneTexte 1"/>
          <p:cNvSpPr txBox="1">
            <a:spLocks noChangeArrowheads="1"/>
          </p:cNvSpPr>
          <p:nvPr/>
        </p:nvSpPr>
        <p:spPr bwMode="auto">
          <a:xfrm>
            <a:off x="7224964" y="3708506"/>
            <a:ext cx="7633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just">
              <a:spcAft>
                <a:spcPct val="60000"/>
              </a:spcAft>
              <a:defRPr sz="2000">
                <a:solidFill>
                  <a:srgbClr val="000000"/>
                </a:solidFill>
                <a:latin typeface="Arial" panose="020B0604020202020204" pitchFamily="34" charset="0"/>
                <a:cs typeface="Arial" panose="020B0604020202020204" pitchFamily="34" charset="0"/>
              </a:defRPr>
            </a:lvl1pPr>
            <a:lvl2pPr marL="184150" indent="-180975">
              <a:lnSpc>
                <a:spcPct val="120000"/>
              </a:lnSpc>
              <a:buClr>
                <a:schemeClr val="tx1"/>
              </a:buClr>
              <a:buSzPct val="80000"/>
              <a:buFont typeface="Wingdings 2" panose="05020102010507070707" pitchFamily="18" charset="2"/>
              <a:buChar char=""/>
              <a:defRPr>
                <a:solidFill>
                  <a:srgbClr val="000000"/>
                </a:solidFill>
                <a:latin typeface="Arial" panose="020B0604020202020204" pitchFamily="34" charset="0"/>
                <a:cs typeface="Arial" panose="020B0604020202020204" pitchFamily="34" charset="0"/>
              </a:defRPr>
            </a:lvl2pPr>
            <a:lvl3pPr marL="363538" indent="-177800">
              <a:lnSpc>
                <a:spcPct val="120000"/>
              </a:lnSpc>
              <a:buClr>
                <a:schemeClr val="tx1"/>
              </a:buClr>
              <a:buFont typeface="Wingdings 2" panose="05020102010507070707" pitchFamily="18" charset="2"/>
              <a:buChar char="è"/>
              <a:defRPr sz="1600">
                <a:solidFill>
                  <a:srgbClr val="000000"/>
                </a:solidFill>
                <a:latin typeface="Arial" panose="020B0604020202020204" pitchFamily="34" charset="0"/>
                <a:cs typeface="Arial" panose="020B0604020202020204" pitchFamily="34" charset="0"/>
              </a:defRPr>
            </a:lvl3pPr>
            <a:lvl4pPr marL="539750" indent="-174625">
              <a:lnSpc>
                <a:spcPct val="120000"/>
              </a:lnSpc>
              <a:buClr>
                <a:schemeClr val="tx1"/>
              </a:buClr>
              <a:buFont typeface="Arial" panose="020B0604020202020204" pitchFamily="34" charset="0"/>
              <a:buChar char="»"/>
              <a:defRPr sz="1400">
                <a:solidFill>
                  <a:srgbClr val="000000"/>
                </a:solidFill>
                <a:latin typeface="Arial" panose="020B0604020202020204" pitchFamily="34" charset="0"/>
                <a:cs typeface="Arial" panose="020B0604020202020204" pitchFamily="34" charset="0"/>
              </a:defRPr>
            </a:lvl4pPr>
            <a:lvl5pPr marL="735013" indent="-193675">
              <a:lnSpc>
                <a:spcPct val="120000"/>
              </a:lnSpc>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5pPr>
            <a:lvl6pPr marL="11922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6pPr>
            <a:lvl7pPr marL="16494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7pPr>
            <a:lvl8pPr marL="21066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8pPr>
            <a:lvl9pPr marL="25638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9pPr>
          </a:lstStyle>
          <a:p>
            <a:pPr marL="0" marR="0" lvl="0" indent="0" algn="l" defTabSz="914400" eaLnBrk="1" fontAlgn="auto" latinLnBrk="0" hangingPunct="1">
              <a:lnSpc>
                <a:spcPct val="100000"/>
              </a:lnSpc>
              <a:spcBef>
                <a:spcPts val="0"/>
              </a:spcBef>
              <a:spcAft>
                <a:spcPct val="0"/>
              </a:spcAft>
              <a:buClrTx/>
              <a:buSzTx/>
              <a:buFontTx/>
              <a:buNone/>
              <a:tabLst/>
              <a:defRPr/>
            </a:pPr>
            <a:r>
              <a:rPr kumimoji="0" lang="fr-FR" altLang="fr-FR" sz="1400" b="0" i="0" u="none" strike="noStrike" kern="0" cap="none" spc="0" normalizeH="0" baseline="0" noProof="0" dirty="0">
                <a:ln>
                  <a:noFill/>
                </a:ln>
                <a:solidFill>
                  <a:srgbClr val="F22E52"/>
                </a:solidFill>
                <a:effectLst/>
                <a:uLnTx/>
                <a:uFillTx/>
                <a:latin typeface="Arial" panose="020B0604020202020204" pitchFamily="34" charset="0"/>
                <a:cs typeface="Arial" panose="020B0604020202020204" pitchFamily="34" charset="0"/>
              </a:rPr>
              <a:t>CPU#0</a:t>
            </a:r>
          </a:p>
        </p:txBody>
      </p:sp>
      <p:sp>
        <p:nvSpPr>
          <p:cNvPr id="56" name="ZoneTexte 29"/>
          <p:cNvSpPr txBox="1">
            <a:spLocks noChangeArrowheads="1"/>
          </p:cNvSpPr>
          <p:nvPr/>
        </p:nvSpPr>
        <p:spPr bwMode="auto">
          <a:xfrm>
            <a:off x="10329228" y="3605623"/>
            <a:ext cx="2936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just">
              <a:spcAft>
                <a:spcPct val="60000"/>
              </a:spcAft>
              <a:defRPr sz="2000">
                <a:solidFill>
                  <a:srgbClr val="000000"/>
                </a:solidFill>
                <a:latin typeface="Arial" panose="020B0604020202020204" pitchFamily="34" charset="0"/>
                <a:cs typeface="Arial" panose="020B0604020202020204" pitchFamily="34" charset="0"/>
              </a:defRPr>
            </a:lvl1pPr>
            <a:lvl2pPr marL="184150" indent="-180975">
              <a:lnSpc>
                <a:spcPct val="120000"/>
              </a:lnSpc>
              <a:buClr>
                <a:schemeClr val="tx1"/>
              </a:buClr>
              <a:buSzPct val="80000"/>
              <a:buFont typeface="Wingdings 2" panose="05020102010507070707" pitchFamily="18" charset="2"/>
              <a:buChar char=""/>
              <a:defRPr>
                <a:solidFill>
                  <a:srgbClr val="000000"/>
                </a:solidFill>
                <a:latin typeface="Arial" panose="020B0604020202020204" pitchFamily="34" charset="0"/>
                <a:cs typeface="Arial" panose="020B0604020202020204" pitchFamily="34" charset="0"/>
              </a:defRPr>
            </a:lvl2pPr>
            <a:lvl3pPr marL="363538" indent="-177800">
              <a:lnSpc>
                <a:spcPct val="120000"/>
              </a:lnSpc>
              <a:buClr>
                <a:schemeClr val="tx1"/>
              </a:buClr>
              <a:buFont typeface="Wingdings 2" panose="05020102010507070707" pitchFamily="18" charset="2"/>
              <a:buChar char="è"/>
              <a:defRPr sz="1600">
                <a:solidFill>
                  <a:srgbClr val="000000"/>
                </a:solidFill>
                <a:latin typeface="Arial" panose="020B0604020202020204" pitchFamily="34" charset="0"/>
                <a:cs typeface="Arial" panose="020B0604020202020204" pitchFamily="34" charset="0"/>
              </a:defRPr>
            </a:lvl3pPr>
            <a:lvl4pPr marL="539750" indent="-174625">
              <a:lnSpc>
                <a:spcPct val="120000"/>
              </a:lnSpc>
              <a:buClr>
                <a:schemeClr val="tx1"/>
              </a:buClr>
              <a:buFont typeface="Arial" panose="020B0604020202020204" pitchFamily="34" charset="0"/>
              <a:buChar char="»"/>
              <a:defRPr sz="1400">
                <a:solidFill>
                  <a:srgbClr val="000000"/>
                </a:solidFill>
                <a:latin typeface="Arial" panose="020B0604020202020204" pitchFamily="34" charset="0"/>
                <a:cs typeface="Arial" panose="020B0604020202020204" pitchFamily="34" charset="0"/>
              </a:defRPr>
            </a:lvl4pPr>
            <a:lvl5pPr marL="735013" indent="-193675">
              <a:lnSpc>
                <a:spcPct val="120000"/>
              </a:lnSpc>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5pPr>
            <a:lvl6pPr marL="11922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6pPr>
            <a:lvl7pPr marL="16494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7pPr>
            <a:lvl8pPr marL="21066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8pPr>
            <a:lvl9pPr marL="25638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9pPr>
          </a:lstStyle>
          <a:p>
            <a:pPr marL="0" marR="0" lvl="0" indent="0" algn="l" defTabSz="914400" eaLnBrk="1" fontAlgn="auto" latinLnBrk="0" hangingPunct="1">
              <a:lnSpc>
                <a:spcPct val="100000"/>
              </a:lnSpc>
              <a:spcBef>
                <a:spcPts val="0"/>
              </a:spcBef>
              <a:spcAft>
                <a:spcPct val="0"/>
              </a:spcAft>
              <a:buClrTx/>
              <a:buSzTx/>
              <a:buFontTx/>
              <a:buNone/>
              <a:tabLst/>
              <a:defRPr/>
            </a:pPr>
            <a:r>
              <a:rPr kumimoji="0" lang="fr-FR" altLang="fr-FR" sz="1400" b="0" i="0" u="none" strike="noStrike" kern="0" cap="none" spc="0" normalizeH="0" baseline="0" noProof="0" dirty="0">
                <a:ln>
                  <a:noFill/>
                </a:ln>
                <a:solidFill>
                  <a:srgbClr val="F22E52"/>
                </a:solidFill>
                <a:effectLst/>
                <a:uLnTx/>
                <a:uFillTx/>
                <a:latin typeface="Arial" panose="020B0604020202020204" pitchFamily="34" charset="0"/>
                <a:cs typeface="Arial" panose="020B0604020202020204" pitchFamily="34" charset="0"/>
              </a:rPr>
              <a:t>T</a:t>
            </a:r>
          </a:p>
        </p:txBody>
      </p:sp>
      <p:sp>
        <p:nvSpPr>
          <p:cNvPr id="58" name="AutoShape 9"/>
          <p:cNvSpPr>
            <a:spLocks noChangeArrowheads="1"/>
          </p:cNvSpPr>
          <p:nvPr/>
        </p:nvSpPr>
        <p:spPr bwMode="auto">
          <a:xfrm>
            <a:off x="7948096" y="4064260"/>
            <a:ext cx="548108" cy="365577"/>
          </a:xfrm>
          <a:prstGeom prst="roundRect">
            <a:avLst>
              <a:gd name="adj" fmla="val 16667"/>
            </a:avLst>
          </a:prstGeom>
          <a:solidFill>
            <a:srgbClr val="F2F2F2"/>
          </a:solidFill>
          <a:ln>
            <a:solidFill>
              <a:srgbClr val="000000"/>
            </a:solidFill>
          </a:ln>
          <a:effectLst/>
        </p:spPr>
        <p:txBody>
          <a:bodyPr wrap="none" anchor="ctr"/>
          <a:lstStyle>
            <a:lvl1pPr algn="just">
              <a:spcAft>
                <a:spcPct val="60000"/>
              </a:spcAft>
              <a:defRPr sz="2000">
                <a:solidFill>
                  <a:srgbClr val="000000"/>
                </a:solidFill>
                <a:latin typeface="Arial" panose="020B0604020202020204" pitchFamily="34" charset="0"/>
                <a:cs typeface="Arial" panose="020B0604020202020204" pitchFamily="34" charset="0"/>
              </a:defRPr>
            </a:lvl1pPr>
            <a:lvl2pPr marL="184150" indent="-180975">
              <a:lnSpc>
                <a:spcPct val="120000"/>
              </a:lnSpc>
              <a:buClr>
                <a:schemeClr val="tx1"/>
              </a:buClr>
              <a:buSzPct val="80000"/>
              <a:buFont typeface="Wingdings 2" panose="05020102010507070707" pitchFamily="18" charset="2"/>
              <a:buChar char=""/>
              <a:defRPr>
                <a:solidFill>
                  <a:srgbClr val="000000"/>
                </a:solidFill>
                <a:latin typeface="Arial" panose="020B0604020202020204" pitchFamily="34" charset="0"/>
                <a:cs typeface="Arial" panose="020B0604020202020204" pitchFamily="34" charset="0"/>
              </a:defRPr>
            </a:lvl2pPr>
            <a:lvl3pPr marL="363538" indent="-177800">
              <a:lnSpc>
                <a:spcPct val="120000"/>
              </a:lnSpc>
              <a:buClr>
                <a:schemeClr val="tx1"/>
              </a:buClr>
              <a:buFont typeface="Wingdings 2" panose="05020102010507070707" pitchFamily="18" charset="2"/>
              <a:buChar char="è"/>
              <a:defRPr sz="1600">
                <a:solidFill>
                  <a:srgbClr val="000000"/>
                </a:solidFill>
                <a:latin typeface="Arial" panose="020B0604020202020204" pitchFamily="34" charset="0"/>
                <a:cs typeface="Arial" panose="020B0604020202020204" pitchFamily="34" charset="0"/>
              </a:defRPr>
            </a:lvl3pPr>
            <a:lvl4pPr marL="539750" indent="-174625">
              <a:lnSpc>
                <a:spcPct val="120000"/>
              </a:lnSpc>
              <a:buClr>
                <a:schemeClr val="tx1"/>
              </a:buClr>
              <a:buFont typeface="Arial" panose="020B0604020202020204" pitchFamily="34" charset="0"/>
              <a:buChar char="»"/>
              <a:defRPr sz="1400">
                <a:solidFill>
                  <a:srgbClr val="000000"/>
                </a:solidFill>
                <a:latin typeface="Arial" panose="020B0604020202020204" pitchFamily="34" charset="0"/>
                <a:cs typeface="Arial" panose="020B0604020202020204" pitchFamily="34" charset="0"/>
              </a:defRPr>
            </a:lvl4pPr>
            <a:lvl5pPr marL="735013" indent="-193675">
              <a:lnSpc>
                <a:spcPct val="120000"/>
              </a:lnSpc>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5pPr>
            <a:lvl6pPr marL="11922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6pPr>
            <a:lvl7pPr marL="16494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7pPr>
            <a:lvl8pPr marL="21066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8pPr>
            <a:lvl9pPr marL="25638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9pPr>
          </a:lstStyle>
          <a:p>
            <a:pPr marL="0" marR="0" lvl="0" indent="0" algn="l" defTabSz="914400" eaLnBrk="1" fontAlgn="auto" latinLnBrk="0" hangingPunct="1">
              <a:lnSpc>
                <a:spcPct val="100000"/>
              </a:lnSpc>
              <a:spcBef>
                <a:spcPts val="0"/>
              </a:spcBef>
              <a:spcAft>
                <a:spcPct val="0"/>
              </a:spcAft>
              <a:buClrTx/>
              <a:buSzTx/>
              <a:buFontTx/>
              <a:buNone/>
              <a:tabLst/>
              <a:defRPr/>
            </a:pPr>
            <a:endParaRPr kumimoji="0" lang="en-US" altLang="fr-FR" sz="1800" b="0" i="0" u="none" strike="noStrike" kern="0" cap="none" spc="0" normalizeH="0" baseline="0" noProof="0">
              <a:ln>
                <a:noFill/>
              </a:ln>
              <a:solidFill>
                <a:srgbClr val="F22E52"/>
              </a:solidFill>
              <a:effectLst/>
              <a:uLnTx/>
              <a:uFillTx/>
              <a:latin typeface="Arial" panose="020B0604020202020204" pitchFamily="34" charset="0"/>
              <a:cs typeface="Arial" panose="020B0604020202020204" pitchFamily="34" charset="0"/>
            </a:endParaRPr>
          </a:p>
        </p:txBody>
      </p:sp>
      <p:sp>
        <p:nvSpPr>
          <p:cNvPr id="60" name="AutoShape 11"/>
          <p:cNvSpPr>
            <a:spLocks noChangeArrowheads="1"/>
          </p:cNvSpPr>
          <p:nvPr/>
        </p:nvSpPr>
        <p:spPr bwMode="auto">
          <a:xfrm>
            <a:off x="8505854" y="4064260"/>
            <a:ext cx="407578" cy="365577"/>
          </a:xfrm>
          <a:prstGeom prst="roundRect">
            <a:avLst>
              <a:gd name="adj" fmla="val 16667"/>
            </a:avLst>
          </a:prstGeom>
          <a:solidFill>
            <a:srgbClr val="8A8C8F"/>
          </a:solidFill>
          <a:ln>
            <a:solidFill>
              <a:srgbClr val="000000"/>
            </a:solidFill>
          </a:ln>
          <a:effectLst/>
        </p:spPr>
        <p:txBody>
          <a:bodyPr wrap="none" anchor="ctr"/>
          <a:lstStyle>
            <a:lvl1pPr algn="just">
              <a:spcAft>
                <a:spcPct val="60000"/>
              </a:spcAft>
              <a:defRPr sz="2000">
                <a:solidFill>
                  <a:srgbClr val="000000"/>
                </a:solidFill>
                <a:latin typeface="Arial" panose="020B0604020202020204" pitchFamily="34" charset="0"/>
                <a:cs typeface="Arial" panose="020B0604020202020204" pitchFamily="34" charset="0"/>
              </a:defRPr>
            </a:lvl1pPr>
            <a:lvl2pPr marL="184150" indent="-180975">
              <a:lnSpc>
                <a:spcPct val="120000"/>
              </a:lnSpc>
              <a:buClr>
                <a:schemeClr val="tx1"/>
              </a:buClr>
              <a:buSzPct val="80000"/>
              <a:buFont typeface="Wingdings 2" panose="05020102010507070707" pitchFamily="18" charset="2"/>
              <a:buChar char=""/>
              <a:defRPr>
                <a:solidFill>
                  <a:srgbClr val="000000"/>
                </a:solidFill>
                <a:latin typeface="Arial" panose="020B0604020202020204" pitchFamily="34" charset="0"/>
                <a:cs typeface="Arial" panose="020B0604020202020204" pitchFamily="34" charset="0"/>
              </a:defRPr>
            </a:lvl2pPr>
            <a:lvl3pPr marL="363538" indent="-177800">
              <a:lnSpc>
                <a:spcPct val="120000"/>
              </a:lnSpc>
              <a:buClr>
                <a:schemeClr val="tx1"/>
              </a:buClr>
              <a:buFont typeface="Wingdings 2" panose="05020102010507070707" pitchFamily="18" charset="2"/>
              <a:buChar char="è"/>
              <a:defRPr sz="1600">
                <a:solidFill>
                  <a:srgbClr val="000000"/>
                </a:solidFill>
                <a:latin typeface="Arial" panose="020B0604020202020204" pitchFamily="34" charset="0"/>
                <a:cs typeface="Arial" panose="020B0604020202020204" pitchFamily="34" charset="0"/>
              </a:defRPr>
            </a:lvl3pPr>
            <a:lvl4pPr marL="539750" indent="-174625">
              <a:lnSpc>
                <a:spcPct val="120000"/>
              </a:lnSpc>
              <a:buClr>
                <a:schemeClr val="tx1"/>
              </a:buClr>
              <a:buFont typeface="Arial" panose="020B0604020202020204" pitchFamily="34" charset="0"/>
              <a:buChar char="»"/>
              <a:defRPr sz="1400">
                <a:solidFill>
                  <a:srgbClr val="000000"/>
                </a:solidFill>
                <a:latin typeface="Arial" panose="020B0604020202020204" pitchFamily="34" charset="0"/>
                <a:cs typeface="Arial" panose="020B0604020202020204" pitchFamily="34" charset="0"/>
              </a:defRPr>
            </a:lvl4pPr>
            <a:lvl5pPr marL="735013" indent="-193675">
              <a:lnSpc>
                <a:spcPct val="120000"/>
              </a:lnSpc>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5pPr>
            <a:lvl6pPr marL="11922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6pPr>
            <a:lvl7pPr marL="16494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7pPr>
            <a:lvl8pPr marL="21066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8pPr>
            <a:lvl9pPr marL="25638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9pPr>
          </a:lstStyle>
          <a:p>
            <a:pPr marL="0" marR="0" lvl="0" indent="0" algn="l" defTabSz="914400" eaLnBrk="1" fontAlgn="auto" latinLnBrk="0" hangingPunct="1">
              <a:lnSpc>
                <a:spcPct val="100000"/>
              </a:lnSpc>
              <a:spcBef>
                <a:spcPts val="0"/>
              </a:spcBef>
              <a:spcAft>
                <a:spcPct val="0"/>
              </a:spcAft>
              <a:buClrTx/>
              <a:buSzTx/>
              <a:buFontTx/>
              <a:buNone/>
              <a:tabLst/>
              <a:defRPr/>
            </a:pPr>
            <a:endParaRPr kumimoji="0" lang="en-US" altLang="fr-FR" sz="1800" b="0" i="0" u="none" strike="noStrike" kern="0" cap="none" spc="0" normalizeH="0" baseline="0" noProof="0">
              <a:ln>
                <a:noFill/>
              </a:ln>
              <a:solidFill>
                <a:srgbClr val="F22E52"/>
              </a:solidFill>
              <a:effectLst/>
              <a:uLnTx/>
              <a:uFillTx/>
              <a:latin typeface="Arial" panose="020B0604020202020204" pitchFamily="34" charset="0"/>
              <a:cs typeface="Arial" panose="020B0604020202020204" pitchFamily="34" charset="0"/>
            </a:endParaRPr>
          </a:p>
        </p:txBody>
      </p:sp>
      <p:sp>
        <p:nvSpPr>
          <p:cNvPr id="62" name="AutoShape 13"/>
          <p:cNvSpPr>
            <a:spLocks noChangeArrowheads="1"/>
          </p:cNvSpPr>
          <p:nvPr/>
        </p:nvSpPr>
        <p:spPr bwMode="auto">
          <a:xfrm>
            <a:off x="8916185" y="4064260"/>
            <a:ext cx="550455" cy="365577"/>
          </a:xfrm>
          <a:prstGeom prst="roundRect">
            <a:avLst>
              <a:gd name="adj" fmla="val 16667"/>
            </a:avLst>
          </a:prstGeom>
          <a:solidFill>
            <a:srgbClr val="F2F2F2"/>
          </a:solidFill>
          <a:ln>
            <a:solidFill>
              <a:srgbClr val="000000"/>
            </a:solidFill>
          </a:ln>
          <a:effectLst/>
        </p:spPr>
        <p:txBody>
          <a:bodyPr wrap="none" anchor="ctr"/>
          <a:lstStyle>
            <a:lvl1pPr algn="just">
              <a:spcAft>
                <a:spcPct val="60000"/>
              </a:spcAft>
              <a:defRPr sz="2000">
                <a:solidFill>
                  <a:srgbClr val="000000"/>
                </a:solidFill>
                <a:latin typeface="Arial" panose="020B0604020202020204" pitchFamily="34" charset="0"/>
                <a:cs typeface="Arial" panose="020B0604020202020204" pitchFamily="34" charset="0"/>
              </a:defRPr>
            </a:lvl1pPr>
            <a:lvl2pPr marL="184150" indent="-180975">
              <a:lnSpc>
                <a:spcPct val="120000"/>
              </a:lnSpc>
              <a:buClr>
                <a:schemeClr val="tx1"/>
              </a:buClr>
              <a:buSzPct val="80000"/>
              <a:buFont typeface="Wingdings 2" panose="05020102010507070707" pitchFamily="18" charset="2"/>
              <a:buChar char=""/>
              <a:defRPr>
                <a:solidFill>
                  <a:srgbClr val="000000"/>
                </a:solidFill>
                <a:latin typeface="Arial" panose="020B0604020202020204" pitchFamily="34" charset="0"/>
                <a:cs typeface="Arial" panose="020B0604020202020204" pitchFamily="34" charset="0"/>
              </a:defRPr>
            </a:lvl2pPr>
            <a:lvl3pPr marL="363538" indent="-177800">
              <a:lnSpc>
                <a:spcPct val="120000"/>
              </a:lnSpc>
              <a:buClr>
                <a:schemeClr val="tx1"/>
              </a:buClr>
              <a:buFont typeface="Wingdings 2" panose="05020102010507070707" pitchFamily="18" charset="2"/>
              <a:buChar char="è"/>
              <a:defRPr sz="1600">
                <a:solidFill>
                  <a:srgbClr val="000000"/>
                </a:solidFill>
                <a:latin typeface="Arial" panose="020B0604020202020204" pitchFamily="34" charset="0"/>
                <a:cs typeface="Arial" panose="020B0604020202020204" pitchFamily="34" charset="0"/>
              </a:defRPr>
            </a:lvl3pPr>
            <a:lvl4pPr marL="539750" indent="-174625">
              <a:lnSpc>
                <a:spcPct val="120000"/>
              </a:lnSpc>
              <a:buClr>
                <a:schemeClr val="tx1"/>
              </a:buClr>
              <a:buFont typeface="Arial" panose="020B0604020202020204" pitchFamily="34" charset="0"/>
              <a:buChar char="»"/>
              <a:defRPr sz="1400">
                <a:solidFill>
                  <a:srgbClr val="000000"/>
                </a:solidFill>
                <a:latin typeface="Arial" panose="020B0604020202020204" pitchFamily="34" charset="0"/>
                <a:cs typeface="Arial" panose="020B0604020202020204" pitchFamily="34" charset="0"/>
              </a:defRPr>
            </a:lvl4pPr>
            <a:lvl5pPr marL="735013" indent="-193675">
              <a:lnSpc>
                <a:spcPct val="120000"/>
              </a:lnSpc>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5pPr>
            <a:lvl6pPr marL="11922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6pPr>
            <a:lvl7pPr marL="16494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7pPr>
            <a:lvl8pPr marL="21066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8pPr>
            <a:lvl9pPr marL="25638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9pPr>
          </a:lstStyle>
          <a:p>
            <a:pPr marL="0" marR="0" lvl="0" indent="0" algn="l" defTabSz="914400" eaLnBrk="1" fontAlgn="auto" latinLnBrk="0" hangingPunct="1">
              <a:lnSpc>
                <a:spcPct val="100000"/>
              </a:lnSpc>
              <a:spcBef>
                <a:spcPts val="0"/>
              </a:spcBef>
              <a:spcAft>
                <a:spcPct val="0"/>
              </a:spcAft>
              <a:buClrTx/>
              <a:buSzTx/>
              <a:buFontTx/>
              <a:buNone/>
              <a:tabLst/>
              <a:defRPr/>
            </a:pPr>
            <a:endParaRPr kumimoji="0" lang="en-US" altLang="fr-FR" sz="1800" b="0" i="0" u="none" strike="noStrike" kern="0" cap="none" spc="0" normalizeH="0" baseline="0" noProof="0">
              <a:ln>
                <a:noFill/>
              </a:ln>
              <a:solidFill>
                <a:srgbClr val="F22E52"/>
              </a:solidFill>
              <a:effectLst/>
              <a:uLnTx/>
              <a:uFillTx/>
              <a:latin typeface="Arial" panose="020B0604020202020204" pitchFamily="34" charset="0"/>
              <a:cs typeface="Arial" panose="020B0604020202020204" pitchFamily="34" charset="0"/>
            </a:endParaRPr>
          </a:p>
        </p:txBody>
      </p:sp>
      <p:sp>
        <p:nvSpPr>
          <p:cNvPr id="67" name="AutoShape 18"/>
          <p:cNvSpPr>
            <a:spLocks noChangeArrowheads="1"/>
          </p:cNvSpPr>
          <p:nvPr/>
        </p:nvSpPr>
        <p:spPr bwMode="auto">
          <a:xfrm>
            <a:off x="9466641" y="4061488"/>
            <a:ext cx="768350" cy="368350"/>
          </a:xfrm>
          <a:prstGeom prst="roundRect">
            <a:avLst>
              <a:gd name="adj" fmla="val 16667"/>
            </a:avLst>
          </a:prstGeom>
          <a:solidFill>
            <a:srgbClr val="8A8C8F"/>
          </a:solidFill>
          <a:ln>
            <a:solidFill>
              <a:srgbClr val="000000"/>
            </a:solidFill>
          </a:ln>
          <a:effectLst/>
        </p:spPr>
        <p:txBody>
          <a:bodyPr wrap="none" anchor="ctr"/>
          <a:lstStyle>
            <a:lvl1pPr algn="just">
              <a:spcAft>
                <a:spcPct val="60000"/>
              </a:spcAft>
              <a:defRPr sz="2000">
                <a:solidFill>
                  <a:srgbClr val="000000"/>
                </a:solidFill>
                <a:latin typeface="Arial" panose="020B0604020202020204" pitchFamily="34" charset="0"/>
                <a:cs typeface="Arial" panose="020B0604020202020204" pitchFamily="34" charset="0"/>
              </a:defRPr>
            </a:lvl1pPr>
            <a:lvl2pPr marL="184150" indent="-180975">
              <a:lnSpc>
                <a:spcPct val="120000"/>
              </a:lnSpc>
              <a:buClr>
                <a:schemeClr val="tx1"/>
              </a:buClr>
              <a:buSzPct val="80000"/>
              <a:buFont typeface="Wingdings 2" panose="05020102010507070707" pitchFamily="18" charset="2"/>
              <a:buChar char=""/>
              <a:defRPr>
                <a:solidFill>
                  <a:srgbClr val="000000"/>
                </a:solidFill>
                <a:latin typeface="Arial" panose="020B0604020202020204" pitchFamily="34" charset="0"/>
                <a:cs typeface="Arial" panose="020B0604020202020204" pitchFamily="34" charset="0"/>
              </a:defRPr>
            </a:lvl2pPr>
            <a:lvl3pPr marL="363538" indent="-177800">
              <a:lnSpc>
                <a:spcPct val="120000"/>
              </a:lnSpc>
              <a:buClr>
                <a:schemeClr val="tx1"/>
              </a:buClr>
              <a:buFont typeface="Wingdings 2" panose="05020102010507070707" pitchFamily="18" charset="2"/>
              <a:buChar char="è"/>
              <a:defRPr sz="1600">
                <a:solidFill>
                  <a:srgbClr val="000000"/>
                </a:solidFill>
                <a:latin typeface="Arial" panose="020B0604020202020204" pitchFamily="34" charset="0"/>
                <a:cs typeface="Arial" panose="020B0604020202020204" pitchFamily="34" charset="0"/>
              </a:defRPr>
            </a:lvl3pPr>
            <a:lvl4pPr marL="539750" indent="-174625">
              <a:lnSpc>
                <a:spcPct val="120000"/>
              </a:lnSpc>
              <a:buClr>
                <a:schemeClr val="tx1"/>
              </a:buClr>
              <a:buFont typeface="Arial" panose="020B0604020202020204" pitchFamily="34" charset="0"/>
              <a:buChar char="»"/>
              <a:defRPr sz="1400">
                <a:solidFill>
                  <a:srgbClr val="000000"/>
                </a:solidFill>
                <a:latin typeface="Arial" panose="020B0604020202020204" pitchFamily="34" charset="0"/>
                <a:cs typeface="Arial" panose="020B0604020202020204" pitchFamily="34" charset="0"/>
              </a:defRPr>
            </a:lvl4pPr>
            <a:lvl5pPr marL="735013" indent="-193675">
              <a:lnSpc>
                <a:spcPct val="120000"/>
              </a:lnSpc>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5pPr>
            <a:lvl6pPr marL="11922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6pPr>
            <a:lvl7pPr marL="16494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7pPr>
            <a:lvl8pPr marL="21066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8pPr>
            <a:lvl9pPr marL="25638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9pPr>
          </a:lstStyle>
          <a:p>
            <a:pPr marL="0" marR="0" lvl="0" indent="0" algn="l" defTabSz="914400" eaLnBrk="1" fontAlgn="auto" latinLnBrk="0" hangingPunct="1">
              <a:lnSpc>
                <a:spcPct val="100000"/>
              </a:lnSpc>
              <a:spcBef>
                <a:spcPts val="0"/>
              </a:spcBef>
              <a:spcAft>
                <a:spcPct val="0"/>
              </a:spcAft>
              <a:buClrTx/>
              <a:buSzTx/>
              <a:buFontTx/>
              <a:buNone/>
              <a:tabLst/>
              <a:defRPr/>
            </a:pPr>
            <a:endParaRPr kumimoji="0" lang="en-US" altLang="fr-FR" sz="1800" b="0" i="0" u="none" strike="noStrike" kern="0" cap="none" spc="0" normalizeH="0" baseline="0" noProof="0">
              <a:ln>
                <a:noFill/>
              </a:ln>
              <a:solidFill>
                <a:srgbClr val="F22E52"/>
              </a:solidFill>
              <a:effectLst/>
              <a:uLnTx/>
              <a:uFillTx/>
              <a:latin typeface="Arial" panose="020B0604020202020204" pitchFamily="34" charset="0"/>
              <a:cs typeface="Arial" panose="020B0604020202020204" pitchFamily="34" charset="0"/>
            </a:endParaRPr>
          </a:p>
        </p:txBody>
      </p:sp>
      <p:cxnSp>
        <p:nvCxnSpPr>
          <p:cNvPr id="69" name="Connecteur droit avec flèche 68"/>
          <p:cNvCxnSpPr/>
          <p:nvPr/>
        </p:nvCxnSpPr>
        <p:spPr>
          <a:xfrm flipV="1">
            <a:off x="7956454" y="4452063"/>
            <a:ext cx="2605088" cy="0"/>
          </a:xfrm>
          <a:prstGeom prst="straightConnector1">
            <a:avLst/>
          </a:prstGeom>
          <a:noFill/>
          <a:ln w="6350" cap="flat" cmpd="sng" algn="ctr">
            <a:solidFill>
              <a:srgbClr val="4578A6"/>
            </a:solidFill>
            <a:prstDash val="solid"/>
            <a:miter lim="800000"/>
            <a:tailEnd type="arrow"/>
          </a:ln>
          <a:effectLst/>
        </p:spPr>
      </p:cxnSp>
      <p:sp>
        <p:nvSpPr>
          <p:cNvPr id="70" name="ZoneTexte 124"/>
          <p:cNvSpPr txBox="1">
            <a:spLocks noChangeArrowheads="1"/>
          </p:cNvSpPr>
          <p:nvPr/>
        </p:nvSpPr>
        <p:spPr bwMode="auto">
          <a:xfrm>
            <a:off x="10541737" y="4218610"/>
            <a:ext cx="86594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fr-FR"/>
            </a:defPPr>
            <a:lvl1pPr>
              <a:spcAft>
                <a:spcPct val="0"/>
              </a:spcAft>
              <a:defRPr sz="2000">
                <a:solidFill>
                  <a:srgbClr val="0EB29C"/>
                </a:solidFill>
                <a:latin typeface="CNES Condensed" panose="00000500000000000000" pitchFamily="50" charset="0"/>
                <a:cs typeface="Arial" panose="020B0604020202020204" pitchFamily="34" charset="0"/>
              </a:defRPr>
            </a:lvl1pPr>
            <a:lvl2pPr marL="184150" indent="-180975">
              <a:lnSpc>
                <a:spcPct val="120000"/>
              </a:lnSpc>
              <a:buClr>
                <a:schemeClr val="tx1"/>
              </a:buClr>
              <a:buSzPct val="80000"/>
              <a:buFont typeface="Wingdings 2" panose="05020102010507070707" pitchFamily="18" charset="2"/>
              <a:buChar char=""/>
              <a:defRPr>
                <a:solidFill>
                  <a:srgbClr val="000000"/>
                </a:solidFill>
                <a:latin typeface="Arial" panose="020B0604020202020204" pitchFamily="34" charset="0"/>
                <a:cs typeface="Arial" panose="020B0604020202020204" pitchFamily="34" charset="0"/>
              </a:defRPr>
            </a:lvl2pPr>
            <a:lvl3pPr marL="363538" indent="-177800">
              <a:lnSpc>
                <a:spcPct val="120000"/>
              </a:lnSpc>
              <a:buClr>
                <a:schemeClr val="tx1"/>
              </a:buClr>
              <a:buFont typeface="Wingdings 2" panose="05020102010507070707" pitchFamily="18" charset="2"/>
              <a:buChar char="è"/>
              <a:defRPr sz="1600">
                <a:solidFill>
                  <a:srgbClr val="000000"/>
                </a:solidFill>
                <a:latin typeface="Arial" panose="020B0604020202020204" pitchFamily="34" charset="0"/>
                <a:cs typeface="Arial" panose="020B0604020202020204" pitchFamily="34" charset="0"/>
              </a:defRPr>
            </a:lvl3pPr>
            <a:lvl4pPr marL="539750" indent="-174625">
              <a:lnSpc>
                <a:spcPct val="120000"/>
              </a:lnSpc>
              <a:buClr>
                <a:schemeClr val="tx1"/>
              </a:buClr>
              <a:buFont typeface="Arial" panose="020B0604020202020204" pitchFamily="34" charset="0"/>
              <a:buChar char="»"/>
              <a:defRPr sz="1400">
                <a:solidFill>
                  <a:srgbClr val="000000"/>
                </a:solidFill>
                <a:latin typeface="Arial" panose="020B0604020202020204" pitchFamily="34" charset="0"/>
                <a:cs typeface="Arial" panose="020B0604020202020204" pitchFamily="34" charset="0"/>
              </a:defRPr>
            </a:lvl4pPr>
            <a:lvl5pPr marL="735013" indent="-193675">
              <a:lnSpc>
                <a:spcPct val="120000"/>
              </a:lnSpc>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5pPr>
            <a:lvl6pPr marL="11922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6pPr>
            <a:lvl7pPr marL="16494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7pPr>
            <a:lvl8pPr marL="21066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8pPr>
            <a:lvl9pPr marL="25638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ts val="0"/>
              </a:spcBef>
              <a:spcAft>
                <a:spcPct val="0"/>
              </a:spcAft>
              <a:buClrTx/>
              <a:buSzTx/>
              <a:buFontTx/>
              <a:buNone/>
              <a:tabLst/>
              <a:defRPr/>
            </a:pPr>
            <a:r>
              <a:rPr kumimoji="0" lang="fr-FR" altLang="fr-FR" sz="2000" b="0" i="0" u="none" strike="noStrike" kern="0" cap="none" spc="0" normalizeH="0" baseline="0" noProof="0" dirty="0">
                <a:ln>
                  <a:noFill/>
                </a:ln>
                <a:solidFill>
                  <a:srgbClr val="F22E52"/>
                </a:solidFill>
                <a:effectLst/>
                <a:uLnTx/>
                <a:uFillTx/>
                <a:latin typeface="CNES Condensed" panose="00000500000000000000" pitchFamily="50" charset="0"/>
                <a:cs typeface="Arial" panose="020B0604020202020204" pitchFamily="34" charset="0"/>
              </a:rPr>
              <a:t>CPU time</a:t>
            </a:r>
          </a:p>
        </p:txBody>
      </p:sp>
      <p:sp>
        <p:nvSpPr>
          <p:cNvPr id="71" name="ZoneTexte 1"/>
          <p:cNvSpPr txBox="1">
            <a:spLocks noChangeArrowheads="1"/>
          </p:cNvSpPr>
          <p:nvPr/>
        </p:nvSpPr>
        <p:spPr bwMode="auto">
          <a:xfrm>
            <a:off x="7212340" y="4104785"/>
            <a:ext cx="7633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just">
              <a:spcAft>
                <a:spcPct val="60000"/>
              </a:spcAft>
              <a:defRPr sz="2000">
                <a:solidFill>
                  <a:srgbClr val="000000"/>
                </a:solidFill>
                <a:latin typeface="Arial" panose="020B0604020202020204" pitchFamily="34" charset="0"/>
                <a:cs typeface="Arial" panose="020B0604020202020204" pitchFamily="34" charset="0"/>
              </a:defRPr>
            </a:lvl1pPr>
            <a:lvl2pPr marL="184150" indent="-180975">
              <a:lnSpc>
                <a:spcPct val="120000"/>
              </a:lnSpc>
              <a:buClr>
                <a:schemeClr val="tx1"/>
              </a:buClr>
              <a:buSzPct val="80000"/>
              <a:buFont typeface="Wingdings 2" panose="05020102010507070707" pitchFamily="18" charset="2"/>
              <a:buChar char=""/>
              <a:defRPr>
                <a:solidFill>
                  <a:srgbClr val="000000"/>
                </a:solidFill>
                <a:latin typeface="Arial" panose="020B0604020202020204" pitchFamily="34" charset="0"/>
                <a:cs typeface="Arial" panose="020B0604020202020204" pitchFamily="34" charset="0"/>
              </a:defRPr>
            </a:lvl2pPr>
            <a:lvl3pPr marL="363538" indent="-177800">
              <a:lnSpc>
                <a:spcPct val="120000"/>
              </a:lnSpc>
              <a:buClr>
                <a:schemeClr val="tx1"/>
              </a:buClr>
              <a:buFont typeface="Wingdings 2" panose="05020102010507070707" pitchFamily="18" charset="2"/>
              <a:buChar char="è"/>
              <a:defRPr sz="1600">
                <a:solidFill>
                  <a:srgbClr val="000000"/>
                </a:solidFill>
                <a:latin typeface="Arial" panose="020B0604020202020204" pitchFamily="34" charset="0"/>
                <a:cs typeface="Arial" panose="020B0604020202020204" pitchFamily="34" charset="0"/>
              </a:defRPr>
            </a:lvl3pPr>
            <a:lvl4pPr marL="539750" indent="-174625">
              <a:lnSpc>
                <a:spcPct val="120000"/>
              </a:lnSpc>
              <a:buClr>
                <a:schemeClr val="tx1"/>
              </a:buClr>
              <a:buFont typeface="Arial" panose="020B0604020202020204" pitchFamily="34" charset="0"/>
              <a:buChar char="»"/>
              <a:defRPr sz="1400">
                <a:solidFill>
                  <a:srgbClr val="000000"/>
                </a:solidFill>
                <a:latin typeface="Arial" panose="020B0604020202020204" pitchFamily="34" charset="0"/>
                <a:cs typeface="Arial" panose="020B0604020202020204" pitchFamily="34" charset="0"/>
              </a:defRPr>
            </a:lvl4pPr>
            <a:lvl5pPr marL="735013" indent="-193675">
              <a:lnSpc>
                <a:spcPct val="120000"/>
              </a:lnSpc>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5pPr>
            <a:lvl6pPr marL="11922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6pPr>
            <a:lvl7pPr marL="16494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7pPr>
            <a:lvl8pPr marL="21066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8pPr>
            <a:lvl9pPr marL="25638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9pPr>
          </a:lstStyle>
          <a:p>
            <a:pPr marL="0" marR="0" lvl="0" indent="0" algn="l" defTabSz="914400" eaLnBrk="1" fontAlgn="auto" latinLnBrk="0" hangingPunct="1">
              <a:lnSpc>
                <a:spcPct val="100000"/>
              </a:lnSpc>
              <a:spcBef>
                <a:spcPts val="0"/>
              </a:spcBef>
              <a:spcAft>
                <a:spcPct val="0"/>
              </a:spcAft>
              <a:buClrTx/>
              <a:buSzTx/>
              <a:buFontTx/>
              <a:buNone/>
              <a:tabLst/>
              <a:defRPr/>
            </a:pPr>
            <a:r>
              <a:rPr lang="fr-FR" altLang="fr-FR" sz="1400" kern="0" dirty="0">
                <a:solidFill>
                  <a:srgbClr val="F22E52"/>
                </a:solidFill>
              </a:rPr>
              <a:t>CPU#1</a:t>
            </a:r>
            <a:endParaRPr kumimoji="0" lang="fr-FR" altLang="fr-FR" sz="1400" b="0" i="0" u="none" strike="noStrike" kern="0" cap="none" spc="0" normalizeH="0" baseline="0" noProof="0" dirty="0">
              <a:ln>
                <a:noFill/>
              </a:ln>
              <a:solidFill>
                <a:srgbClr val="F22E52"/>
              </a:solidFill>
              <a:effectLst/>
              <a:uLnTx/>
              <a:uFillTx/>
            </a:endParaRPr>
          </a:p>
        </p:txBody>
      </p:sp>
      <p:sp>
        <p:nvSpPr>
          <p:cNvPr id="72" name="ZoneTexte 29"/>
          <p:cNvSpPr txBox="1">
            <a:spLocks noChangeArrowheads="1"/>
          </p:cNvSpPr>
          <p:nvPr/>
        </p:nvSpPr>
        <p:spPr bwMode="auto">
          <a:xfrm>
            <a:off x="10328179" y="4064261"/>
            <a:ext cx="2936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just">
              <a:spcAft>
                <a:spcPct val="60000"/>
              </a:spcAft>
              <a:defRPr sz="2000">
                <a:solidFill>
                  <a:srgbClr val="000000"/>
                </a:solidFill>
                <a:latin typeface="Arial" panose="020B0604020202020204" pitchFamily="34" charset="0"/>
                <a:cs typeface="Arial" panose="020B0604020202020204" pitchFamily="34" charset="0"/>
              </a:defRPr>
            </a:lvl1pPr>
            <a:lvl2pPr marL="184150" indent="-180975">
              <a:lnSpc>
                <a:spcPct val="120000"/>
              </a:lnSpc>
              <a:buClr>
                <a:schemeClr val="tx1"/>
              </a:buClr>
              <a:buSzPct val="80000"/>
              <a:buFont typeface="Wingdings 2" panose="05020102010507070707" pitchFamily="18" charset="2"/>
              <a:buChar char=""/>
              <a:defRPr>
                <a:solidFill>
                  <a:srgbClr val="000000"/>
                </a:solidFill>
                <a:latin typeface="Arial" panose="020B0604020202020204" pitchFamily="34" charset="0"/>
                <a:cs typeface="Arial" panose="020B0604020202020204" pitchFamily="34" charset="0"/>
              </a:defRPr>
            </a:lvl2pPr>
            <a:lvl3pPr marL="363538" indent="-177800">
              <a:lnSpc>
                <a:spcPct val="120000"/>
              </a:lnSpc>
              <a:buClr>
                <a:schemeClr val="tx1"/>
              </a:buClr>
              <a:buFont typeface="Wingdings 2" panose="05020102010507070707" pitchFamily="18" charset="2"/>
              <a:buChar char="è"/>
              <a:defRPr sz="1600">
                <a:solidFill>
                  <a:srgbClr val="000000"/>
                </a:solidFill>
                <a:latin typeface="Arial" panose="020B0604020202020204" pitchFamily="34" charset="0"/>
                <a:cs typeface="Arial" panose="020B0604020202020204" pitchFamily="34" charset="0"/>
              </a:defRPr>
            </a:lvl3pPr>
            <a:lvl4pPr marL="539750" indent="-174625">
              <a:lnSpc>
                <a:spcPct val="120000"/>
              </a:lnSpc>
              <a:buClr>
                <a:schemeClr val="tx1"/>
              </a:buClr>
              <a:buFont typeface="Arial" panose="020B0604020202020204" pitchFamily="34" charset="0"/>
              <a:buChar char="»"/>
              <a:defRPr sz="1400">
                <a:solidFill>
                  <a:srgbClr val="000000"/>
                </a:solidFill>
                <a:latin typeface="Arial" panose="020B0604020202020204" pitchFamily="34" charset="0"/>
                <a:cs typeface="Arial" panose="020B0604020202020204" pitchFamily="34" charset="0"/>
              </a:defRPr>
            </a:lvl4pPr>
            <a:lvl5pPr marL="735013" indent="-193675">
              <a:lnSpc>
                <a:spcPct val="120000"/>
              </a:lnSpc>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5pPr>
            <a:lvl6pPr marL="11922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6pPr>
            <a:lvl7pPr marL="16494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7pPr>
            <a:lvl8pPr marL="21066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8pPr>
            <a:lvl9pPr marL="2563813" indent="-193675" eaLnBrk="0" fontAlgn="base" hangingPunct="0">
              <a:lnSpc>
                <a:spcPct val="120000"/>
              </a:lnSpc>
              <a:spcBef>
                <a:spcPct val="0"/>
              </a:spcBef>
              <a:spcAft>
                <a:spcPct val="0"/>
              </a:spcAft>
              <a:buClr>
                <a:schemeClr val="tx1"/>
              </a:buClr>
              <a:buFont typeface="Wingdings 2" panose="05020102010507070707" pitchFamily="18" charset="2"/>
              <a:buChar char=""/>
              <a:defRPr sz="1000">
                <a:solidFill>
                  <a:srgbClr val="000000"/>
                </a:solidFill>
                <a:latin typeface="Arial" panose="020B0604020202020204" pitchFamily="34" charset="0"/>
                <a:cs typeface="Arial" panose="020B0604020202020204" pitchFamily="34" charset="0"/>
              </a:defRPr>
            </a:lvl9pPr>
          </a:lstStyle>
          <a:p>
            <a:pPr marL="0" marR="0" lvl="0" indent="0" algn="l" defTabSz="914400" eaLnBrk="1" fontAlgn="auto" latinLnBrk="0" hangingPunct="1">
              <a:lnSpc>
                <a:spcPct val="100000"/>
              </a:lnSpc>
              <a:spcBef>
                <a:spcPts val="0"/>
              </a:spcBef>
              <a:spcAft>
                <a:spcPct val="0"/>
              </a:spcAft>
              <a:buClrTx/>
              <a:buSzTx/>
              <a:buFontTx/>
              <a:buNone/>
              <a:tabLst/>
              <a:defRPr/>
            </a:pPr>
            <a:r>
              <a:rPr kumimoji="0" lang="fr-FR" altLang="fr-FR" sz="1400" b="0" i="0" u="none" strike="noStrike" kern="0" cap="none" spc="0" normalizeH="0" baseline="0" noProof="0" dirty="0">
                <a:ln>
                  <a:noFill/>
                </a:ln>
                <a:solidFill>
                  <a:srgbClr val="F22E52"/>
                </a:solidFill>
                <a:effectLst/>
                <a:uLnTx/>
                <a:uFillTx/>
                <a:latin typeface="Arial" panose="020B0604020202020204" pitchFamily="34" charset="0"/>
                <a:cs typeface="Arial" panose="020B0604020202020204" pitchFamily="34" charset="0"/>
              </a:rPr>
              <a:t>T</a:t>
            </a:r>
          </a:p>
        </p:txBody>
      </p:sp>
      <p:sp>
        <p:nvSpPr>
          <p:cNvPr id="3" name="Espace réservé du texte 1">
            <a:extLst>
              <a:ext uri="{FF2B5EF4-FFF2-40B4-BE49-F238E27FC236}">
                <a16:creationId xmlns:a16="http://schemas.microsoft.com/office/drawing/2014/main" id="{57189D8C-2433-298B-BFE7-212A9E496438}"/>
              </a:ext>
            </a:extLst>
          </p:cNvPr>
          <p:cNvSpPr>
            <a:spLocks noGrp="1"/>
          </p:cNvSpPr>
          <p:nvPr>
            <p:ph type="body" sz="quarter" idx="16"/>
          </p:nvPr>
        </p:nvSpPr>
        <p:spPr>
          <a:xfrm>
            <a:off x="9629521" y="346074"/>
            <a:ext cx="2018959" cy="666937"/>
          </a:xfrm>
        </p:spPr>
        <p:txBody>
          <a:bodyPr/>
          <a:lstStyle/>
          <a:p>
            <a:r>
              <a:rPr lang="fr-FR" dirty="0"/>
              <a:t>02 – IMA and </a:t>
            </a:r>
            <a:r>
              <a:rPr lang="fr-FR" dirty="0" err="1"/>
              <a:t>tsp</a:t>
            </a:r>
            <a:endParaRPr lang="fr-FR" dirty="0"/>
          </a:p>
        </p:txBody>
      </p:sp>
      <p:sp>
        <p:nvSpPr>
          <p:cNvPr id="4" name="Espace réservé du pied de page 3">
            <a:extLst>
              <a:ext uri="{FF2B5EF4-FFF2-40B4-BE49-F238E27FC236}">
                <a16:creationId xmlns:a16="http://schemas.microsoft.com/office/drawing/2014/main" id="{29176BD0-6ACD-084A-ACF6-808E983868B1}"/>
              </a:ext>
            </a:extLst>
          </p:cNvPr>
          <p:cNvSpPr txBox="1">
            <a:spLocks/>
          </p:cNvSpPr>
          <p:nvPr/>
        </p:nvSpPr>
        <p:spPr>
          <a:xfrm>
            <a:off x="6105167" y="6319202"/>
            <a:ext cx="5573310" cy="365125"/>
          </a:xfrm>
          <a:prstGeom prst="rect">
            <a:avLst/>
          </a:prstGeom>
        </p:spPr>
        <p:txBody>
          <a:bodyPr vert="horz" lIns="91440" tIns="45720" rIns="91440" bIns="45720" rtlCol="0" anchor="ctr"/>
          <a:lstStyle>
            <a:defPPr>
              <a:defRPr lang="fr-FR"/>
            </a:defPPr>
            <a:lvl1pPr marL="0" algn="l" defTabSz="914400" rtl="0" eaLnBrk="1" latinLnBrk="0" hangingPunct="1">
              <a:defRPr sz="900" b="0" i="0" kern="1200">
                <a:solidFill>
                  <a:schemeClr val="bg1">
                    <a:lumMod val="85000"/>
                  </a:schemeClr>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This document is the property of CNES. It cannot be used without their consent</a:t>
            </a:r>
            <a:endParaRPr lang="fr-FR" dirty="0"/>
          </a:p>
        </p:txBody>
      </p:sp>
    </p:spTree>
    <p:extLst>
      <p:ext uri="{BB962C8B-B14F-4D97-AF65-F5344CB8AC3E}">
        <p14:creationId xmlns:p14="http://schemas.microsoft.com/office/powerpoint/2010/main" val="3262175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7"/>
                                        </p:tgtEl>
                                      </p:cBhvr>
                                    </p:animEffect>
                                    <p:set>
                                      <p:cBhvr>
                                        <p:cTn id="7" dur="1" fill="hold">
                                          <p:stCondLst>
                                            <p:cond delay="499"/>
                                          </p:stCondLst>
                                        </p:cTn>
                                        <p:tgtEl>
                                          <p:spTgt spid="27"/>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28"/>
                                        </p:tgtEl>
                                      </p:cBhvr>
                                    </p:animEffect>
                                    <p:set>
                                      <p:cBhvr>
                                        <p:cTn id="10" dur="1" fill="hold">
                                          <p:stCondLst>
                                            <p:cond delay="499"/>
                                          </p:stCondLst>
                                        </p:cTn>
                                        <p:tgtEl>
                                          <p:spTgt spid="28"/>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29"/>
                                        </p:tgtEl>
                                      </p:cBhvr>
                                    </p:animEffect>
                                    <p:set>
                                      <p:cBhvr>
                                        <p:cTn id="13" dur="1" fill="hold">
                                          <p:stCondLst>
                                            <p:cond delay="499"/>
                                          </p:stCondLst>
                                        </p:cTn>
                                        <p:tgtEl>
                                          <p:spTgt spid="29"/>
                                        </p:tgtEl>
                                        <p:attrNameLst>
                                          <p:attrName>style.visibility</p:attrName>
                                        </p:attrNameLst>
                                      </p:cBhvr>
                                      <p:to>
                                        <p:strVal val="hidden"/>
                                      </p:to>
                                    </p:set>
                                  </p:childTnLst>
                                </p:cTn>
                              </p:par>
                              <p:par>
                                <p:cTn id="14" presetID="10" presetClass="exit" presetSubtype="0" fill="hold" grpId="0" nodeType="withEffect">
                                  <p:stCondLst>
                                    <p:cond delay="0"/>
                                  </p:stCondLst>
                                  <p:childTnLst>
                                    <p:animEffect transition="out" filter="fade">
                                      <p:cBhvr>
                                        <p:cTn id="15" dur="500"/>
                                        <p:tgtEl>
                                          <p:spTgt spid="38"/>
                                        </p:tgtEl>
                                      </p:cBhvr>
                                    </p:animEffect>
                                    <p:set>
                                      <p:cBhvr>
                                        <p:cTn id="16" dur="1" fill="hold">
                                          <p:stCondLst>
                                            <p:cond delay="499"/>
                                          </p:stCondLst>
                                        </p:cTn>
                                        <p:tgtEl>
                                          <p:spTgt spid="38"/>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0" nodeType="clickEffect">
                                  <p:stCondLst>
                                    <p:cond delay="0"/>
                                  </p:stCondLst>
                                  <p:childTnLst>
                                    <p:animEffect transition="out" filter="fade">
                                      <p:cBhvr>
                                        <p:cTn id="20" dur="500"/>
                                        <p:tgtEl>
                                          <p:spTgt spid="8"/>
                                        </p:tgtEl>
                                      </p:cBhvr>
                                    </p:animEffect>
                                    <p:set>
                                      <p:cBhvr>
                                        <p:cTn id="21" dur="1" fill="hold">
                                          <p:stCondLst>
                                            <p:cond delay="499"/>
                                          </p:stCondLst>
                                        </p:cTn>
                                        <p:tgtEl>
                                          <p:spTgt spid="8"/>
                                        </p:tgtEl>
                                        <p:attrNameLst>
                                          <p:attrName>style.visibility</p:attrName>
                                        </p:attrNameLst>
                                      </p:cBhvr>
                                      <p:to>
                                        <p:strVal val="hidden"/>
                                      </p:to>
                                    </p:set>
                                  </p:childTnLst>
                                </p:cTn>
                              </p:par>
                              <p:par>
                                <p:cTn id="22" presetID="10" presetClass="exit" presetSubtype="0" fill="hold" grpId="0" nodeType="withEffect">
                                  <p:stCondLst>
                                    <p:cond delay="0"/>
                                  </p:stCondLst>
                                  <p:childTnLst>
                                    <p:animEffect transition="out" filter="fade">
                                      <p:cBhvr>
                                        <p:cTn id="23" dur="500"/>
                                        <p:tgtEl>
                                          <p:spTgt spid="11"/>
                                        </p:tgtEl>
                                      </p:cBhvr>
                                    </p:animEffect>
                                    <p:set>
                                      <p:cBhvr>
                                        <p:cTn id="24" dur="1" fill="hold">
                                          <p:stCondLst>
                                            <p:cond delay="499"/>
                                          </p:stCondLst>
                                        </p:cTn>
                                        <p:tgtEl>
                                          <p:spTgt spid="11"/>
                                        </p:tgtEl>
                                        <p:attrNameLst>
                                          <p:attrName>style.visibility</p:attrName>
                                        </p:attrNameLst>
                                      </p:cBhvr>
                                      <p:to>
                                        <p:strVal val="hidden"/>
                                      </p:to>
                                    </p:set>
                                  </p:childTnLst>
                                </p:cTn>
                              </p:par>
                              <p:par>
                                <p:cTn id="25" presetID="10" presetClass="exit" presetSubtype="0" fill="hold" grpId="0" nodeType="withEffect">
                                  <p:stCondLst>
                                    <p:cond delay="0"/>
                                  </p:stCondLst>
                                  <p:childTnLst>
                                    <p:animEffect transition="out" filter="fade">
                                      <p:cBhvr>
                                        <p:cTn id="26" dur="500"/>
                                        <p:tgtEl>
                                          <p:spTgt spid="14"/>
                                        </p:tgtEl>
                                      </p:cBhvr>
                                    </p:animEffect>
                                    <p:set>
                                      <p:cBhvr>
                                        <p:cTn id="27" dur="1" fill="hold">
                                          <p:stCondLst>
                                            <p:cond delay="499"/>
                                          </p:stCondLst>
                                        </p:cTn>
                                        <p:tgtEl>
                                          <p:spTgt spid="14"/>
                                        </p:tgtEl>
                                        <p:attrNameLst>
                                          <p:attrName>style.visibility</p:attrName>
                                        </p:attrNameLst>
                                      </p:cBhvr>
                                      <p:to>
                                        <p:strVal val="hidden"/>
                                      </p:to>
                                    </p:set>
                                  </p:childTnLst>
                                </p:cTn>
                              </p:par>
                              <p:par>
                                <p:cTn id="28" presetID="10" presetClass="exit" presetSubtype="0" fill="hold" grpId="0" nodeType="withEffect">
                                  <p:stCondLst>
                                    <p:cond delay="0"/>
                                  </p:stCondLst>
                                  <p:childTnLst>
                                    <p:animEffect transition="out" filter="fade">
                                      <p:cBhvr>
                                        <p:cTn id="29" dur="500"/>
                                        <p:tgtEl>
                                          <p:spTgt spid="15"/>
                                        </p:tgtEl>
                                      </p:cBhvr>
                                    </p:animEffect>
                                    <p:set>
                                      <p:cBhvr>
                                        <p:cTn id="30" dur="1" fill="hold">
                                          <p:stCondLst>
                                            <p:cond delay="499"/>
                                          </p:stCondLst>
                                        </p:cTn>
                                        <p:tgtEl>
                                          <p:spTgt spid="15"/>
                                        </p:tgtEl>
                                        <p:attrNameLst>
                                          <p:attrName>style.visibility</p:attrName>
                                        </p:attrNameLst>
                                      </p:cBhvr>
                                      <p:to>
                                        <p:strVal val="hidden"/>
                                      </p:to>
                                    </p:set>
                                  </p:childTnLst>
                                </p:cTn>
                              </p:par>
                              <p:par>
                                <p:cTn id="31" presetID="10" presetClass="exit" presetSubtype="0" fill="hold" grpId="0" nodeType="withEffect">
                                  <p:stCondLst>
                                    <p:cond delay="0"/>
                                  </p:stCondLst>
                                  <p:childTnLst>
                                    <p:animEffect transition="out" filter="fade">
                                      <p:cBhvr>
                                        <p:cTn id="32" dur="500"/>
                                        <p:tgtEl>
                                          <p:spTgt spid="17"/>
                                        </p:tgtEl>
                                      </p:cBhvr>
                                    </p:animEffect>
                                    <p:set>
                                      <p:cBhvr>
                                        <p:cTn id="33" dur="1" fill="hold">
                                          <p:stCondLst>
                                            <p:cond delay="499"/>
                                          </p:stCondLst>
                                        </p:cTn>
                                        <p:tgtEl>
                                          <p:spTgt spid="17"/>
                                        </p:tgtEl>
                                        <p:attrNameLst>
                                          <p:attrName>style.visibility</p:attrName>
                                        </p:attrNameLst>
                                      </p:cBhvr>
                                      <p:to>
                                        <p:strVal val="hidden"/>
                                      </p:to>
                                    </p:set>
                                  </p:childTnLst>
                                </p:cTn>
                              </p:par>
                              <p:par>
                                <p:cTn id="34" presetID="10" presetClass="exit" presetSubtype="0" fill="hold" grpId="0" nodeType="withEffect">
                                  <p:stCondLst>
                                    <p:cond delay="0"/>
                                  </p:stCondLst>
                                  <p:childTnLst>
                                    <p:animEffect transition="out" filter="fade">
                                      <p:cBhvr>
                                        <p:cTn id="35" dur="500"/>
                                        <p:tgtEl>
                                          <p:spTgt spid="18"/>
                                        </p:tgtEl>
                                      </p:cBhvr>
                                    </p:animEffect>
                                    <p:set>
                                      <p:cBhvr>
                                        <p:cTn id="36" dur="1" fill="hold">
                                          <p:stCondLst>
                                            <p:cond delay="499"/>
                                          </p:stCondLst>
                                        </p:cTn>
                                        <p:tgtEl>
                                          <p:spTgt spid="18"/>
                                        </p:tgtEl>
                                        <p:attrNameLst>
                                          <p:attrName>style.visibility</p:attrName>
                                        </p:attrNameLst>
                                      </p:cBhvr>
                                      <p:to>
                                        <p:strVal val="hidden"/>
                                      </p:to>
                                    </p:set>
                                  </p:childTnLst>
                                </p:cTn>
                              </p:par>
                              <p:par>
                                <p:cTn id="37" presetID="10" presetClass="exit" presetSubtype="0" fill="hold" grpId="0" nodeType="withEffect">
                                  <p:stCondLst>
                                    <p:cond delay="0"/>
                                  </p:stCondLst>
                                  <p:childTnLst>
                                    <p:animEffect transition="out" filter="fade">
                                      <p:cBhvr>
                                        <p:cTn id="38" dur="500"/>
                                        <p:tgtEl>
                                          <p:spTgt spid="21"/>
                                        </p:tgtEl>
                                      </p:cBhvr>
                                    </p:animEffect>
                                    <p:set>
                                      <p:cBhvr>
                                        <p:cTn id="39" dur="1" fill="hold">
                                          <p:stCondLst>
                                            <p:cond delay="499"/>
                                          </p:stCondLst>
                                        </p:cTn>
                                        <p:tgtEl>
                                          <p:spTgt spid="21"/>
                                        </p:tgtEl>
                                        <p:attrNameLst>
                                          <p:attrName>style.visibility</p:attrName>
                                        </p:attrNameLst>
                                      </p:cBhvr>
                                      <p:to>
                                        <p:strVal val="hidden"/>
                                      </p:to>
                                    </p:set>
                                  </p:childTnLst>
                                </p:cTn>
                              </p:par>
                              <p:par>
                                <p:cTn id="40" presetID="10" presetClass="exit" presetSubtype="0" fill="hold" grpId="0" nodeType="withEffect">
                                  <p:stCondLst>
                                    <p:cond delay="0"/>
                                  </p:stCondLst>
                                  <p:childTnLst>
                                    <p:animEffect transition="out" filter="fade">
                                      <p:cBhvr>
                                        <p:cTn id="41" dur="500"/>
                                        <p:tgtEl>
                                          <p:spTgt spid="22"/>
                                        </p:tgtEl>
                                      </p:cBhvr>
                                    </p:animEffect>
                                    <p:set>
                                      <p:cBhvr>
                                        <p:cTn id="42" dur="1" fill="hold">
                                          <p:stCondLst>
                                            <p:cond delay="499"/>
                                          </p:stCondLst>
                                        </p:cTn>
                                        <p:tgtEl>
                                          <p:spTgt spid="22"/>
                                        </p:tgtEl>
                                        <p:attrNameLst>
                                          <p:attrName>style.visibility</p:attrName>
                                        </p:attrNameLst>
                                      </p:cBhvr>
                                      <p:to>
                                        <p:strVal val="hidden"/>
                                      </p:to>
                                    </p:set>
                                  </p:childTnLst>
                                </p:cTn>
                              </p:par>
                              <p:par>
                                <p:cTn id="43" presetID="10" presetClass="exit" presetSubtype="0" fill="hold" grpId="0" nodeType="withEffect">
                                  <p:stCondLst>
                                    <p:cond delay="0"/>
                                  </p:stCondLst>
                                  <p:childTnLst>
                                    <p:animEffect transition="out" filter="fade">
                                      <p:cBhvr>
                                        <p:cTn id="44" dur="500"/>
                                        <p:tgtEl>
                                          <p:spTgt spid="20"/>
                                        </p:tgtEl>
                                      </p:cBhvr>
                                    </p:animEffect>
                                    <p:set>
                                      <p:cBhvr>
                                        <p:cTn id="45" dur="1" fill="hold">
                                          <p:stCondLst>
                                            <p:cond delay="499"/>
                                          </p:stCondLst>
                                        </p:cTn>
                                        <p:tgtEl>
                                          <p:spTgt spid="20"/>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10" presetClass="exit" presetSubtype="0" fill="hold" grpId="0" nodeType="clickEffect">
                                  <p:stCondLst>
                                    <p:cond delay="0"/>
                                  </p:stCondLst>
                                  <p:childTnLst>
                                    <p:animEffect transition="out" filter="fade">
                                      <p:cBhvr>
                                        <p:cTn id="49" dur="500"/>
                                        <p:tgtEl>
                                          <p:spTgt spid="9"/>
                                        </p:tgtEl>
                                      </p:cBhvr>
                                    </p:animEffect>
                                    <p:set>
                                      <p:cBhvr>
                                        <p:cTn id="50" dur="1" fill="hold">
                                          <p:stCondLst>
                                            <p:cond delay="499"/>
                                          </p:stCondLst>
                                        </p:cTn>
                                        <p:tgtEl>
                                          <p:spTgt spid="9"/>
                                        </p:tgtEl>
                                        <p:attrNameLst>
                                          <p:attrName>style.visibility</p:attrName>
                                        </p:attrNameLst>
                                      </p:cBhvr>
                                      <p:to>
                                        <p:strVal val="hidden"/>
                                      </p:to>
                                    </p:set>
                                  </p:childTnLst>
                                </p:cTn>
                              </p:par>
                              <p:par>
                                <p:cTn id="51" presetID="10" presetClass="exit" presetSubtype="0" fill="hold" grpId="0" nodeType="withEffect">
                                  <p:stCondLst>
                                    <p:cond delay="0"/>
                                  </p:stCondLst>
                                  <p:childTnLst>
                                    <p:animEffect transition="out" filter="fade">
                                      <p:cBhvr>
                                        <p:cTn id="52" dur="500"/>
                                        <p:tgtEl>
                                          <p:spTgt spid="16"/>
                                        </p:tgtEl>
                                      </p:cBhvr>
                                    </p:animEffect>
                                    <p:set>
                                      <p:cBhvr>
                                        <p:cTn id="53" dur="1" fill="hold">
                                          <p:stCondLst>
                                            <p:cond delay="499"/>
                                          </p:stCondLst>
                                        </p:cTn>
                                        <p:tgtEl>
                                          <p:spTgt spid="16"/>
                                        </p:tgtEl>
                                        <p:attrNameLst>
                                          <p:attrName>style.visibility</p:attrName>
                                        </p:attrNameLst>
                                      </p:cBhvr>
                                      <p:to>
                                        <p:strVal val="hidden"/>
                                      </p:to>
                                    </p:set>
                                  </p:childTnLst>
                                </p:cTn>
                              </p:par>
                              <p:par>
                                <p:cTn id="54" presetID="10" presetClass="exit" presetSubtype="0" fill="hold" grpId="0" nodeType="withEffect">
                                  <p:stCondLst>
                                    <p:cond delay="0"/>
                                  </p:stCondLst>
                                  <p:childTnLst>
                                    <p:animEffect transition="out" filter="fade">
                                      <p:cBhvr>
                                        <p:cTn id="55" dur="500"/>
                                        <p:tgtEl>
                                          <p:spTgt spid="19"/>
                                        </p:tgtEl>
                                      </p:cBhvr>
                                    </p:animEffect>
                                    <p:set>
                                      <p:cBhvr>
                                        <p:cTn id="56" dur="1" fill="hold">
                                          <p:stCondLst>
                                            <p:cond delay="499"/>
                                          </p:stCondLst>
                                        </p:cTn>
                                        <p:tgtEl>
                                          <p:spTgt spid="19"/>
                                        </p:tgtEl>
                                        <p:attrNameLst>
                                          <p:attrName>style.visibility</p:attrName>
                                        </p:attrNameLst>
                                      </p:cBhvr>
                                      <p:to>
                                        <p:strVal val="hidden"/>
                                      </p:to>
                                    </p:set>
                                  </p:childTnLst>
                                </p:cTn>
                              </p:par>
                              <p:par>
                                <p:cTn id="57" presetID="10" presetClass="exit" presetSubtype="0" fill="hold" nodeType="withEffect">
                                  <p:stCondLst>
                                    <p:cond delay="0"/>
                                  </p:stCondLst>
                                  <p:childTnLst>
                                    <p:animEffect transition="out" filter="fade">
                                      <p:cBhvr>
                                        <p:cTn id="58" dur="500"/>
                                        <p:tgtEl>
                                          <p:spTgt spid="25"/>
                                        </p:tgtEl>
                                      </p:cBhvr>
                                    </p:animEffect>
                                    <p:set>
                                      <p:cBhvr>
                                        <p:cTn id="59" dur="1" fill="hold">
                                          <p:stCondLst>
                                            <p:cond delay="499"/>
                                          </p:stCondLst>
                                        </p:cTn>
                                        <p:tgtEl>
                                          <p:spTgt spid="25"/>
                                        </p:tgtEl>
                                        <p:attrNameLst>
                                          <p:attrName>style.visibility</p:attrName>
                                        </p:attrNameLst>
                                      </p:cBhvr>
                                      <p:to>
                                        <p:strVal val="hidden"/>
                                      </p:to>
                                    </p:set>
                                  </p:childTnLst>
                                </p:cTn>
                              </p:par>
                              <p:par>
                                <p:cTn id="60" presetID="10" presetClass="exit" presetSubtype="0" fill="hold" grpId="0" nodeType="withEffect">
                                  <p:stCondLst>
                                    <p:cond delay="0"/>
                                  </p:stCondLst>
                                  <p:childTnLst>
                                    <p:animEffect transition="out" filter="fade">
                                      <p:cBhvr>
                                        <p:cTn id="61" dur="500"/>
                                        <p:tgtEl>
                                          <p:spTgt spid="26"/>
                                        </p:tgtEl>
                                      </p:cBhvr>
                                    </p:animEffect>
                                    <p:set>
                                      <p:cBhvr>
                                        <p:cTn id="62" dur="1" fill="hold">
                                          <p:stCondLst>
                                            <p:cond delay="499"/>
                                          </p:stCondLst>
                                        </p:cTn>
                                        <p:tgtEl>
                                          <p:spTgt spid="26"/>
                                        </p:tgtEl>
                                        <p:attrNameLst>
                                          <p:attrName>style.visibility</p:attrName>
                                        </p:attrNameLst>
                                      </p:cBhvr>
                                      <p:to>
                                        <p:strVal val="hidden"/>
                                      </p:to>
                                    </p:set>
                                  </p:childTnLst>
                                </p:cTn>
                              </p:par>
                              <p:par>
                                <p:cTn id="63" presetID="10" presetClass="exit" presetSubtype="0" fill="hold" grpId="0" nodeType="withEffect">
                                  <p:stCondLst>
                                    <p:cond delay="0"/>
                                  </p:stCondLst>
                                  <p:childTnLst>
                                    <p:animEffect transition="out" filter="fade">
                                      <p:cBhvr>
                                        <p:cTn id="64" dur="500"/>
                                        <p:tgtEl>
                                          <p:spTgt spid="33"/>
                                        </p:tgtEl>
                                      </p:cBhvr>
                                    </p:animEffect>
                                    <p:set>
                                      <p:cBhvr>
                                        <p:cTn id="65" dur="1" fill="hold">
                                          <p:stCondLst>
                                            <p:cond delay="499"/>
                                          </p:stCondLst>
                                        </p:cTn>
                                        <p:tgtEl>
                                          <p:spTgt spid="33"/>
                                        </p:tgtEl>
                                        <p:attrNameLst>
                                          <p:attrName>style.visibility</p:attrName>
                                        </p:attrNameLst>
                                      </p:cBhvr>
                                      <p:to>
                                        <p:strVal val="hidden"/>
                                      </p:to>
                                    </p:set>
                                  </p:childTnLst>
                                </p:cTn>
                              </p:par>
                            </p:childTnLst>
                          </p:cTn>
                        </p:par>
                      </p:childTnLst>
                    </p:cTn>
                  </p:par>
                  <p:par>
                    <p:cTn id="66" fill="hold">
                      <p:stCondLst>
                        <p:cond delay="indefinite"/>
                      </p:stCondLst>
                      <p:childTnLst>
                        <p:par>
                          <p:cTn id="67" fill="hold">
                            <p:stCondLst>
                              <p:cond delay="0"/>
                            </p:stCondLst>
                            <p:childTnLst>
                              <p:par>
                                <p:cTn id="68" presetID="1" presetClass="entr" presetSubtype="0" fill="hold" grpId="0" nodeType="clickEffect">
                                  <p:stCondLst>
                                    <p:cond delay="0"/>
                                  </p:stCondLst>
                                  <p:childTnLst>
                                    <p:set>
                                      <p:cBhvr>
                                        <p:cTn id="69" dur="1" fill="hold">
                                          <p:stCondLst>
                                            <p:cond delay="0"/>
                                          </p:stCondLst>
                                        </p:cTn>
                                        <p:tgtEl>
                                          <p:spTgt spid="40"/>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42"/>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47"/>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0"/>
                                          </p:stCondLst>
                                        </p:cTn>
                                        <p:tgtEl>
                                          <p:spTgt spid="51"/>
                                        </p:tgtEl>
                                        <p:attrNameLst>
                                          <p:attrName>style.visibility</p:attrName>
                                        </p:attrNameLst>
                                      </p:cBhvr>
                                      <p:to>
                                        <p:strVal val="visible"/>
                                      </p:to>
                                    </p:set>
                                  </p:childTnLst>
                                </p:cTn>
                              </p:par>
                              <p:par>
                                <p:cTn id="76" presetID="1" presetClass="entr" presetSubtype="0" fill="hold" grpId="0" nodeType="withEffect">
                                  <p:stCondLst>
                                    <p:cond delay="0"/>
                                  </p:stCondLst>
                                  <p:childTnLst>
                                    <p:set>
                                      <p:cBhvr>
                                        <p:cTn id="77" dur="1" fill="hold">
                                          <p:stCondLst>
                                            <p:cond delay="0"/>
                                          </p:stCondLst>
                                        </p:cTn>
                                        <p:tgtEl>
                                          <p:spTgt spid="49"/>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60"/>
                                        </p:tgtEl>
                                        <p:attrNameLst>
                                          <p:attrName>style.visibility</p:attrName>
                                        </p:attrNameLst>
                                      </p:cBhvr>
                                      <p:to>
                                        <p:strVal val="visible"/>
                                      </p:to>
                                    </p:set>
                                  </p:childTnLst>
                                </p:cTn>
                              </p:par>
                              <p:par>
                                <p:cTn id="80" presetID="1" presetClass="entr" presetSubtype="0" fill="hold" grpId="0" nodeType="withEffect">
                                  <p:stCondLst>
                                    <p:cond delay="0"/>
                                  </p:stCondLst>
                                  <p:childTnLst>
                                    <p:set>
                                      <p:cBhvr>
                                        <p:cTn id="81" dur="1" fill="hold">
                                          <p:stCondLst>
                                            <p:cond delay="0"/>
                                          </p:stCondLst>
                                        </p:cTn>
                                        <p:tgtEl>
                                          <p:spTgt spid="67"/>
                                        </p:tgtEl>
                                        <p:attrNameLst>
                                          <p:attrName>style.visibility</p:attrName>
                                        </p:attrNameLst>
                                      </p:cBhvr>
                                      <p:to>
                                        <p:strVal val="visible"/>
                                      </p:to>
                                    </p:set>
                                  </p:childTnLst>
                                </p:cTn>
                              </p:par>
                              <p:par>
                                <p:cTn id="82" presetID="1" presetClass="entr" presetSubtype="0" fill="hold" nodeType="withEffect">
                                  <p:stCondLst>
                                    <p:cond delay="0"/>
                                  </p:stCondLst>
                                  <p:childTnLst>
                                    <p:set>
                                      <p:cBhvr>
                                        <p:cTn id="83" dur="1" fill="hold">
                                          <p:stCondLst>
                                            <p:cond delay="0"/>
                                          </p:stCondLst>
                                        </p:cTn>
                                        <p:tgtEl>
                                          <p:spTgt spid="52"/>
                                        </p:tgtEl>
                                        <p:attrNameLst>
                                          <p:attrName>style.visibility</p:attrName>
                                        </p:attrNameLst>
                                      </p:cBhvr>
                                      <p:to>
                                        <p:strVal val="visible"/>
                                      </p:to>
                                    </p:set>
                                  </p:childTnLst>
                                </p:cTn>
                              </p:par>
                              <p:par>
                                <p:cTn id="84" presetID="1" presetClass="entr" presetSubtype="0" fill="hold" grpId="0" nodeType="withEffect">
                                  <p:stCondLst>
                                    <p:cond delay="0"/>
                                  </p:stCondLst>
                                  <p:childTnLst>
                                    <p:set>
                                      <p:cBhvr>
                                        <p:cTn id="85" dur="1" fill="hold">
                                          <p:stCondLst>
                                            <p:cond delay="0"/>
                                          </p:stCondLst>
                                        </p:cTn>
                                        <p:tgtEl>
                                          <p:spTgt spid="53"/>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0"/>
                                          </p:stCondLst>
                                        </p:cTn>
                                        <p:tgtEl>
                                          <p:spTgt spid="55"/>
                                        </p:tgtEl>
                                        <p:attrNameLst>
                                          <p:attrName>style.visibility</p:attrName>
                                        </p:attrNameLst>
                                      </p:cBhvr>
                                      <p:to>
                                        <p:strVal val="visible"/>
                                      </p:to>
                                    </p:set>
                                  </p:childTnLst>
                                </p:cTn>
                              </p:par>
                              <p:par>
                                <p:cTn id="88" presetID="1" presetClass="entr" presetSubtype="0" fill="hold" grpId="0" nodeType="withEffect">
                                  <p:stCondLst>
                                    <p:cond delay="0"/>
                                  </p:stCondLst>
                                  <p:childTnLst>
                                    <p:set>
                                      <p:cBhvr>
                                        <p:cTn id="89" dur="1" fill="hold">
                                          <p:stCondLst>
                                            <p:cond delay="0"/>
                                          </p:stCondLst>
                                        </p:cTn>
                                        <p:tgtEl>
                                          <p:spTgt spid="56"/>
                                        </p:tgtEl>
                                        <p:attrNameLst>
                                          <p:attrName>style.visibility</p:attrName>
                                        </p:attrNameLst>
                                      </p:cBhvr>
                                      <p:to>
                                        <p:strVal val="visible"/>
                                      </p:to>
                                    </p:set>
                                  </p:childTnLst>
                                </p:cTn>
                              </p:par>
                              <p:par>
                                <p:cTn id="90" presetID="1" presetClass="entr" presetSubtype="0" fill="hold" grpId="0" nodeType="withEffect">
                                  <p:stCondLst>
                                    <p:cond delay="0"/>
                                  </p:stCondLst>
                                  <p:childTnLst>
                                    <p:set>
                                      <p:cBhvr>
                                        <p:cTn id="91" dur="1" fill="hold">
                                          <p:stCondLst>
                                            <p:cond delay="0"/>
                                          </p:stCondLst>
                                        </p:cTn>
                                        <p:tgtEl>
                                          <p:spTgt spid="58"/>
                                        </p:tgtEl>
                                        <p:attrNameLst>
                                          <p:attrName>style.visibility</p:attrName>
                                        </p:attrNameLst>
                                      </p:cBhvr>
                                      <p:to>
                                        <p:strVal val="visible"/>
                                      </p:to>
                                    </p:set>
                                  </p:childTnLst>
                                </p:cTn>
                              </p:par>
                              <p:par>
                                <p:cTn id="92" presetID="1" presetClass="entr" presetSubtype="0" fill="hold" grpId="0" nodeType="withEffect">
                                  <p:stCondLst>
                                    <p:cond delay="0"/>
                                  </p:stCondLst>
                                  <p:childTnLst>
                                    <p:set>
                                      <p:cBhvr>
                                        <p:cTn id="93" dur="1" fill="hold">
                                          <p:stCondLst>
                                            <p:cond delay="0"/>
                                          </p:stCondLst>
                                        </p:cTn>
                                        <p:tgtEl>
                                          <p:spTgt spid="62"/>
                                        </p:tgtEl>
                                        <p:attrNameLst>
                                          <p:attrName>style.visibility</p:attrName>
                                        </p:attrNameLst>
                                      </p:cBhvr>
                                      <p:to>
                                        <p:strVal val="visible"/>
                                      </p:to>
                                    </p:set>
                                  </p:childTnLst>
                                </p:cTn>
                              </p:par>
                              <p:par>
                                <p:cTn id="94" presetID="1" presetClass="entr" presetSubtype="0" fill="hold" nodeType="withEffect">
                                  <p:stCondLst>
                                    <p:cond delay="0"/>
                                  </p:stCondLst>
                                  <p:childTnLst>
                                    <p:set>
                                      <p:cBhvr>
                                        <p:cTn id="95" dur="1" fill="hold">
                                          <p:stCondLst>
                                            <p:cond delay="0"/>
                                          </p:stCondLst>
                                        </p:cTn>
                                        <p:tgtEl>
                                          <p:spTgt spid="69"/>
                                        </p:tgtEl>
                                        <p:attrNameLst>
                                          <p:attrName>style.visibility</p:attrName>
                                        </p:attrNameLst>
                                      </p:cBhvr>
                                      <p:to>
                                        <p:strVal val="visible"/>
                                      </p:to>
                                    </p:set>
                                  </p:childTnLst>
                                </p:cTn>
                              </p:par>
                              <p:par>
                                <p:cTn id="96" presetID="1" presetClass="entr" presetSubtype="0" fill="hold" grpId="0" nodeType="withEffect">
                                  <p:stCondLst>
                                    <p:cond delay="0"/>
                                  </p:stCondLst>
                                  <p:childTnLst>
                                    <p:set>
                                      <p:cBhvr>
                                        <p:cTn id="97" dur="1" fill="hold">
                                          <p:stCondLst>
                                            <p:cond delay="0"/>
                                          </p:stCondLst>
                                        </p:cTn>
                                        <p:tgtEl>
                                          <p:spTgt spid="70"/>
                                        </p:tgtEl>
                                        <p:attrNameLst>
                                          <p:attrName>style.visibility</p:attrName>
                                        </p:attrNameLst>
                                      </p:cBhvr>
                                      <p:to>
                                        <p:strVal val="visible"/>
                                      </p:to>
                                    </p:set>
                                  </p:childTnLst>
                                </p:cTn>
                              </p:par>
                              <p:par>
                                <p:cTn id="98" presetID="1" presetClass="entr" presetSubtype="0" fill="hold" grpId="0" nodeType="withEffect">
                                  <p:stCondLst>
                                    <p:cond delay="0"/>
                                  </p:stCondLst>
                                  <p:childTnLst>
                                    <p:set>
                                      <p:cBhvr>
                                        <p:cTn id="99" dur="1" fill="hold">
                                          <p:stCondLst>
                                            <p:cond delay="0"/>
                                          </p:stCondLst>
                                        </p:cTn>
                                        <p:tgtEl>
                                          <p:spTgt spid="71"/>
                                        </p:tgtEl>
                                        <p:attrNameLst>
                                          <p:attrName>style.visibility</p:attrName>
                                        </p:attrNameLst>
                                      </p:cBhvr>
                                      <p:to>
                                        <p:strVal val="visible"/>
                                      </p:to>
                                    </p:set>
                                  </p:childTnLst>
                                </p:cTn>
                              </p:par>
                              <p:par>
                                <p:cTn id="100" presetID="1" presetClass="entr" presetSubtype="0" fill="hold" grpId="0" nodeType="withEffect">
                                  <p:stCondLst>
                                    <p:cond delay="0"/>
                                  </p:stCondLst>
                                  <p:childTnLst>
                                    <p:set>
                                      <p:cBhvr>
                                        <p:cTn id="101" dur="1" fill="hold">
                                          <p:stCondLst>
                                            <p:cond delay="0"/>
                                          </p:stCondLst>
                                        </p:cTn>
                                        <p:tgtEl>
                                          <p:spTgt spid="72"/>
                                        </p:tgtEl>
                                        <p:attrNameLst>
                                          <p:attrName>style.visibility</p:attrName>
                                        </p:attrNameLst>
                                      </p:cBhvr>
                                      <p:to>
                                        <p:strVal val="visible"/>
                                      </p:to>
                                    </p:set>
                                  </p:childTnLst>
                                </p:cTn>
                              </p:par>
                              <p:par>
                                <p:cTn id="102" presetID="10" presetClass="exit" presetSubtype="0" fill="hold" grpId="0" nodeType="withEffect">
                                  <p:stCondLst>
                                    <p:cond delay="0"/>
                                  </p:stCondLst>
                                  <p:childTnLst>
                                    <p:animEffect transition="out" filter="fade">
                                      <p:cBhvr>
                                        <p:cTn id="103" dur="500"/>
                                        <p:tgtEl>
                                          <p:spTgt spid="34"/>
                                        </p:tgtEl>
                                      </p:cBhvr>
                                    </p:animEffect>
                                    <p:set>
                                      <p:cBhvr>
                                        <p:cTn id="104" dur="1" fill="hold">
                                          <p:stCondLst>
                                            <p:cond delay="499"/>
                                          </p:stCondLst>
                                        </p:cTn>
                                        <p:tgtEl>
                                          <p:spTgt spid="34"/>
                                        </p:tgtEl>
                                        <p:attrNameLst>
                                          <p:attrName>style.visibility</p:attrName>
                                        </p:attrNameLst>
                                      </p:cBhvr>
                                      <p:to>
                                        <p:strVal val="hidden"/>
                                      </p:to>
                                    </p:set>
                                  </p:childTnLst>
                                </p:cTn>
                              </p:par>
                              <p:par>
                                <p:cTn id="105" presetID="10" presetClass="exit" presetSubtype="0" fill="hold" grpId="0" nodeType="withEffect">
                                  <p:stCondLst>
                                    <p:cond delay="0"/>
                                  </p:stCondLst>
                                  <p:childTnLst>
                                    <p:animEffect transition="out" filter="fade">
                                      <p:cBhvr>
                                        <p:cTn id="106" dur="500"/>
                                        <p:tgtEl>
                                          <p:spTgt spid="35"/>
                                        </p:tgtEl>
                                      </p:cBhvr>
                                    </p:animEffect>
                                    <p:set>
                                      <p:cBhvr>
                                        <p:cTn id="107" dur="1" fill="hold">
                                          <p:stCondLst>
                                            <p:cond delay="499"/>
                                          </p:stCondLst>
                                        </p:cTn>
                                        <p:tgtEl>
                                          <p:spTgt spid="3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P spid="14" grpId="0" animBg="1"/>
      <p:bldP spid="15" grpId="0" animBg="1"/>
      <p:bldP spid="16" grpId="0" animBg="1"/>
      <p:bldP spid="17" grpId="0" animBg="1"/>
      <p:bldP spid="18" grpId="0" animBg="1"/>
      <p:bldP spid="19" grpId="0" animBg="1"/>
      <p:bldP spid="20" grpId="0" animBg="1"/>
      <p:bldP spid="21" grpId="0" animBg="1"/>
      <p:bldP spid="22" grpId="0" animBg="1"/>
      <p:bldP spid="26" grpId="0" animBg="1"/>
      <p:bldP spid="27" grpId="0" animBg="1"/>
      <p:bldP spid="28" grpId="0" animBg="1"/>
      <p:bldP spid="29" grpId="0" animBg="1"/>
      <p:bldP spid="33" grpId="0"/>
      <p:bldP spid="34" grpId="0"/>
      <p:bldP spid="35" grpId="0"/>
      <p:bldP spid="38" grpId="0" animBg="1"/>
      <p:bldP spid="40" grpId="0" animBg="1"/>
      <p:bldP spid="42" grpId="0" animBg="1"/>
      <p:bldP spid="47" grpId="0" animBg="1"/>
      <p:bldP spid="49" grpId="0" animBg="1"/>
      <p:bldP spid="51" grpId="0" animBg="1"/>
      <p:bldP spid="53" grpId="0" animBg="1"/>
      <p:bldP spid="55" grpId="0"/>
      <p:bldP spid="56" grpId="0"/>
      <p:bldP spid="58" grpId="0" animBg="1"/>
      <p:bldP spid="60" grpId="0" animBg="1"/>
      <p:bldP spid="62" grpId="0" animBg="1"/>
      <p:bldP spid="67" grpId="0" animBg="1"/>
      <p:bldP spid="70" grpId="0"/>
      <p:bldP spid="71" grpId="0"/>
      <p:bldP spid="7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E739F3C-2768-A14F-A11C-037BCBCB7D23}" type="slidenum">
              <a:rPr kumimoji="0" lang="fr-FR" sz="800" b="0" i="0" u="none" strike="noStrike" kern="1200" cap="none" spc="0" normalizeH="0" baseline="0" noProof="0" smtClean="0">
                <a:ln>
                  <a:noFill/>
                </a:ln>
                <a:solidFill>
                  <a:srgbClr val="FFFFFF"/>
                </a:solidFill>
                <a:effectLst/>
                <a:uLnTx/>
                <a:uFillTx/>
                <a:latin typeface="CNES Sans Light" pitchFamily="2" charset="77"/>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24</a:t>
            </a:fld>
            <a:endParaRPr kumimoji="0" lang="fr-FR" sz="800" b="0" i="0" u="none" strike="noStrike" kern="1200" cap="none" spc="0" normalizeH="0" baseline="0" noProof="0" dirty="0">
              <a:ln>
                <a:noFill/>
              </a:ln>
              <a:solidFill>
                <a:srgbClr val="FFFFFF"/>
              </a:solidFill>
              <a:effectLst/>
              <a:uLnTx/>
              <a:uFillTx/>
              <a:latin typeface="CNES Sans Light" pitchFamily="2" charset="77"/>
              <a:ea typeface="+mn-ea"/>
              <a:cs typeface="+mn-cs"/>
            </a:endParaRPr>
          </a:p>
        </p:txBody>
      </p:sp>
      <p:sp>
        <p:nvSpPr>
          <p:cNvPr id="10" name="Titre 9"/>
          <p:cNvSpPr>
            <a:spLocks noGrp="1"/>
          </p:cNvSpPr>
          <p:nvPr>
            <p:ph type="title"/>
          </p:nvPr>
        </p:nvSpPr>
        <p:spPr>
          <a:xfrm>
            <a:off x="365125" y="364930"/>
            <a:ext cx="10548040" cy="1298460"/>
          </a:xfrm>
        </p:spPr>
        <p:txBody>
          <a:bodyPr/>
          <a:lstStyle/>
          <a:p>
            <a:r>
              <a:rPr lang="fr-FR" dirty="0"/>
              <a:t>TSP : </a:t>
            </a:r>
            <a:r>
              <a:rPr lang="fr-FR" dirty="0" err="1"/>
              <a:t>advantages</a:t>
            </a:r>
            <a:r>
              <a:rPr lang="fr-FR" dirty="0"/>
              <a:t> and drawbacks</a:t>
            </a:r>
          </a:p>
        </p:txBody>
      </p:sp>
      <p:sp>
        <p:nvSpPr>
          <p:cNvPr id="57" name="Rectangle à coins arrondis 56"/>
          <p:cNvSpPr/>
          <p:nvPr/>
        </p:nvSpPr>
        <p:spPr>
          <a:xfrm>
            <a:off x="238079" y="3529933"/>
            <a:ext cx="11479575" cy="480362"/>
          </a:xfrm>
          <a:prstGeom prst="roundRect">
            <a:avLst/>
          </a:prstGeom>
          <a:solidFill>
            <a:srgbClr val="02025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61" name="Rectangle à coins arrondis 60"/>
          <p:cNvSpPr/>
          <p:nvPr/>
        </p:nvSpPr>
        <p:spPr>
          <a:xfrm>
            <a:off x="238079" y="1091533"/>
            <a:ext cx="11479575" cy="480362"/>
          </a:xfrm>
          <a:prstGeom prst="roundRect">
            <a:avLst/>
          </a:prstGeom>
          <a:solidFill>
            <a:srgbClr val="02025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63" name="Rectangle 3"/>
          <p:cNvSpPr txBox="1">
            <a:spLocks noChangeArrowheads="1"/>
          </p:cNvSpPr>
          <p:nvPr/>
        </p:nvSpPr>
        <p:spPr bwMode="gray">
          <a:xfrm>
            <a:off x="441147" y="1192406"/>
            <a:ext cx="11018520" cy="1398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1588" indent="-1588" algn="just" rtl="0" eaLnBrk="0" fontAlgn="base" hangingPunct="0">
              <a:spcBef>
                <a:spcPct val="0"/>
              </a:spcBef>
              <a:spcAft>
                <a:spcPct val="60000"/>
              </a:spcAft>
              <a:defRPr sz="2000">
                <a:solidFill>
                  <a:srgbClr val="000000"/>
                </a:solidFill>
                <a:latin typeface="+mn-lt"/>
                <a:ea typeface="+mn-ea"/>
                <a:cs typeface="+mn-cs"/>
              </a:defRPr>
            </a:lvl1pPr>
            <a:lvl2pPr marL="184150" indent="-180975" algn="l" rtl="0" eaLnBrk="0" fontAlgn="base" hangingPunct="0">
              <a:lnSpc>
                <a:spcPct val="120000"/>
              </a:lnSpc>
              <a:spcBef>
                <a:spcPct val="0"/>
              </a:spcBef>
              <a:spcAft>
                <a:spcPct val="0"/>
              </a:spcAft>
              <a:buClr>
                <a:schemeClr val="tx1"/>
              </a:buClr>
              <a:buSzPct val="80000"/>
              <a:buFont typeface="Wingdings 2" pitchFamily="18" charset="2"/>
              <a:buChar char=""/>
              <a:defRPr>
                <a:solidFill>
                  <a:srgbClr val="000000"/>
                </a:solidFill>
                <a:latin typeface="+mn-lt"/>
                <a:cs typeface="+mn-cs"/>
              </a:defRPr>
            </a:lvl2pPr>
            <a:lvl3pPr marL="363538" indent="-177800" algn="l" rtl="0" eaLnBrk="0" fontAlgn="base" hangingPunct="0">
              <a:lnSpc>
                <a:spcPct val="120000"/>
              </a:lnSpc>
              <a:spcBef>
                <a:spcPct val="0"/>
              </a:spcBef>
              <a:spcAft>
                <a:spcPct val="0"/>
              </a:spcAft>
              <a:buClr>
                <a:schemeClr val="tx1"/>
              </a:buClr>
              <a:buFont typeface="Wingdings 2" pitchFamily="18" charset="2"/>
              <a:buChar char="è"/>
              <a:defRPr sz="1600">
                <a:solidFill>
                  <a:srgbClr val="000000"/>
                </a:solidFill>
                <a:latin typeface="+mn-lt"/>
                <a:cs typeface="+mn-cs"/>
              </a:defRPr>
            </a:lvl3pPr>
            <a:lvl4pPr marL="539750" indent="-174625" algn="l" rtl="0" eaLnBrk="0" fontAlgn="base" hangingPunct="0">
              <a:lnSpc>
                <a:spcPct val="120000"/>
              </a:lnSpc>
              <a:spcBef>
                <a:spcPct val="0"/>
              </a:spcBef>
              <a:spcAft>
                <a:spcPct val="0"/>
              </a:spcAft>
              <a:buClr>
                <a:schemeClr val="tx1"/>
              </a:buClr>
              <a:buFont typeface="Arial" pitchFamily="34" charset="0"/>
              <a:buChar char="»"/>
              <a:defRPr sz="1400">
                <a:solidFill>
                  <a:srgbClr val="000000"/>
                </a:solidFill>
                <a:latin typeface="+mn-lt"/>
                <a:cs typeface="+mn-cs"/>
              </a:defRPr>
            </a:lvl4pPr>
            <a:lvl5pPr marL="735013" indent="-193675" algn="l" rtl="0" eaLnBrk="0" fontAlgn="base" hangingPunct="0">
              <a:lnSpc>
                <a:spcPct val="120000"/>
              </a:lnSpc>
              <a:spcBef>
                <a:spcPct val="0"/>
              </a:spcBef>
              <a:spcAft>
                <a:spcPct val="0"/>
              </a:spcAft>
              <a:buClr>
                <a:schemeClr val="tx1"/>
              </a:buClr>
              <a:buFont typeface="Wingdings 2" pitchFamily="18" charset="2"/>
              <a:buChar char=""/>
              <a:defRPr sz="1000">
                <a:solidFill>
                  <a:srgbClr val="000000"/>
                </a:solidFill>
                <a:latin typeface="+mn-lt"/>
                <a:cs typeface="+mn-cs"/>
              </a:defRPr>
            </a:lvl5pPr>
            <a:lvl6pPr marL="1192213" indent="-193675" algn="l" rtl="0" fontAlgn="base">
              <a:lnSpc>
                <a:spcPct val="120000"/>
              </a:lnSpc>
              <a:spcBef>
                <a:spcPct val="0"/>
              </a:spcBef>
              <a:spcAft>
                <a:spcPct val="0"/>
              </a:spcAft>
              <a:buClr>
                <a:schemeClr val="tx1"/>
              </a:buClr>
              <a:buFont typeface="Wingdings 2" pitchFamily="18" charset="2"/>
              <a:buChar char=""/>
              <a:defRPr sz="1000">
                <a:solidFill>
                  <a:srgbClr val="000000"/>
                </a:solidFill>
                <a:latin typeface="+mn-lt"/>
                <a:cs typeface="+mn-cs"/>
              </a:defRPr>
            </a:lvl6pPr>
            <a:lvl7pPr marL="1649413" indent="-193675" algn="l" rtl="0" fontAlgn="base">
              <a:lnSpc>
                <a:spcPct val="120000"/>
              </a:lnSpc>
              <a:spcBef>
                <a:spcPct val="0"/>
              </a:spcBef>
              <a:spcAft>
                <a:spcPct val="0"/>
              </a:spcAft>
              <a:buClr>
                <a:schemeClr val="tx1"/>
              </a:buClr>
              <a:buFont typeface="Wingdings 2" pitchFamily="18" charset="2"/>
              <a:buChar char=""/>
              <a:defRPr sz="1000">
                <a:solidFill>
                  <a:srgbClr val="000000"/>
                </a:solidFill>
                <a:latin typeface="+mn-lt"/>
                <a:cs typeface="+mn-cs"/>
              </a:defRPr>
            </a:lvl7pPr>
            <a:lvl8pPr marL="2106613" indent="-193675" algn="l" rtl="0" fontAlgn="base">
              <a:lnSpc>
                <a:spcPct val="120000"/>
              </a:lnSpc>
              <a:spcBef>
                <a:spcPct val="0"/>
              </a:spcBef>
              <a:spcAft>
                <a:spcPct val="0"/>
              </a:spcAft>
              <a:buClr>
                <a:schemeClr val="tx1"/>
              </a:buClr>
              <a:buFont typeface="Wingdings 2" pitchFamily="18" charset="2"/>
              <a:buChar char=""/>
              <a:defRPr sz="1000">
                <a:solidFill>
                  <a:srgbClr val="000000"/>
                </a:solidFill>
                <a:latin typeface="+mn-lt"/>
                <a:cs typeface="+mn-cs"/>
              </a:defRPr>
            </a:lvl8pPr>
            <a:lvl9pPr marL="2563813" indent="-193675" algn="l" rtl="0" fontAlgn="base">
              <a:lnSpc>
                <a:spcPct val="120000"/>
              </a:lnSpc>
              <a:spcBef>
                <a:spcPct val="0"/>
              </a:spcBef>
              <a:spcAft>
                <a:spcPct val="0"/>
              </a:spcAft>
              <a:buClr>
                <a:schemeClr val="tx1"/>
              </a:buClr>
              <a:buFont typeface="Wingdings 2" pitchFamily="18" charset="2"/>
              <a:buChar char=""/>
              <a:defRPr sz="1000">
                <a:solidFill>
                  <a:srgbClr val="000000"/>
                </a:solidFill>
                <a:latin typeface="+mn-lt"/>
                <a:cs typeface="+mn-cs"/>
              </a:defRPr>
            </a:lvl9pPr>
          </a:lstStyle>
          <a:p>
            <a:pPr marL="9525" lvl="1" indent="0" algn="just">
              <a:lnSpc>
                <a:spcPct val="110000"/>
              </a:lnSpc>
              <a:buClr>
                <a:srgbClr val="EC7405"/>
              </a:buClr>
              <a:buFont typeface="Wingdings 2" pitchFamily="18" charset="2"/>
              <a:buNone/>
              <a:defRPr/>
            </a:pPr>
            <a:r>
              <a:rPr lang="en-US" altLang="fr-FR" b="1" kern="0" dirty="0">
                <a:solidFill>
                  <a:prstClr val="white"/>
                </a:solidFill>
                <a:latin typeface="CNES Sans" panose="00000500000000000000" pitchFamily="50" charset="0"/>
              </a:rPr>
              <a:t>Advantages</a:t>
            </a:r>
            <a:endParaRPr lang="en-US" altLang="fr-FR" sz="1600" b="1" kern="0" dirty="0">
              <a:solidFill>
                <a:prstClr val="white"/>
              </a:solidFill>
              <a:latin typeface="CNES Sans" panose="00000500000000000000" pitchFamily="50" charset="0"/>
            </a:endParaRPr>
          </a:p>
          <a:p>
            <a:pPr marL="9525" lvl="1" indent="0" algn="just">
              <a:lnSpc>
                <a:spcPct val="110000"/>
              </a:lnSpc>
              <a:buClr>
                <a:srgbClr val="EC7405"/>
              </a:buClr>
              <a:buFont typeface="Wingdings 2" pitchFamily="18" charset="2"/>
              <a:buNone/>
              <a:defRPr/>
            </a:pPr>
            <a:endParaRPr lang="en-US" altLang="fr-FR" sz="1600" kern="0" dirty="0">
              <a:solidFill>
                <a:srgbClr val="005191"/>
              </a:solidFill>
              <a:latin typeface="CNES Sans" panose="00000500000000000000" pitchFamily="50" charset="0"/>
            </a:endParaRPr>
          </a:p>
          <a:p>
            <a:pPr lvl="3" algn="just">
              <a:lnSpc>
                <a:spcPct val="110000"/>
              </a:lnSpc>
              <a:buClr>
                <a:srgbClr val="EC7405"/>
              </a:buClr>
              <a:buFont typeface="Arial" pitchFamily="34" charset="0"/>
              <a:buChar char="•"/>
              <a:defRPr/>
            </a:pPr>
            <a:r>
              <a:rPr lang="en-US" altLang="fr-FR" sz="1600" kern="0" dirty="0">
                <a:solidFill>
                  <a:schemeClr val="bg1"/>
                </a:solidFill>
                <a:latin typeface="CNES Sans" panose="00000500000000000000" pitchFamily="50" charset="0"/>
              </a:rPr>
              <a:t>Allows an independent development and validation of the different partitions (absence of non functional side effects).</a:t>
            </a:r>
          </a:p>
          <a:p>
            <a:pPr lvl="3" algn="just">
              <a:lnSpc>
                <a:spcPct val="110000"/>
              </a:lnSpc>
              <a:buClr>
                <a:srgbClr val="EC7405"/>
              </a:buClr>
              <a:buFont typeface="Arial" pitchFamily="34" charset="0"/>
              <a:buChar char="•"/>
              <a:defRPr/>
            </a:pPr>
            <a:r>
              <a:rPr lang="en-US" altLang="fr-FR" sz="1600" kern="0" dirty="0">
                <a:solidFill>
                  <a:schemeClr val="bg1"/>
                </a:solidFill>
                <a:latin typeface="CNES Sans" panose="00000500000000000000" pitchFamily="50" charset="0"/>
              </a:rPr>
              <a:t>Ease the reuse of recurrent functions.</a:t>
            </a:r>
          </a:p>
          <a:p>
            <a:pPr lvl="3" algn="just">
              <a:lnSpc>
                <a:spcPct val="110000"/>
              </a:lnSpc>
              <a:buClr>
                <a:srgbClr val="EC7405"/>
              </a:buClr>
              <a:buFont typeface="Arial" pitchFamily="34" charset="0"/>
              <a:buChar char="•"/>
              <a:defRPr/>
            </a:pPr>
            <a:r>
              <a:rPr lang="en-US" altLang="fr-FR" sz="1600" kern="0" dirty="0">
                <a:solidFill>
                  <a:schemeClr val="bg1"/>
                </a:solidFill>
                <a:latin typeface="CNES Sans" panose="00000500000000000000" pitchFamily="50" charset="0"/>
              </a:rPr>
              <a:t>Ease the performances analysis (WCET and reactivity) because much less preemptions by other functions (and less functions per software).</a:t>
            </a:r>
          </a:p>
          <a:p>
            <a:pPr lvl="3" algn="just">
              <a:lnSpc>
                <a:spcPct val="110000"/>
              </a:lnSpc>
              <a:buClr>
                <a:srgbClr val="EC7405"/>
              </a:buClr>
              <a:buFont typeface="Arial" pitchFamily="34" charset="0"/>
              <a:buChar char="•"/>
              <a:defRPr/>
            </a:pPr>
            <a:r>
              <a:rPr lang="en-US" altLang="fr-FR" sz="1600" kern="0" dirty="0">
                <a:solidFill>
                  <a:schemeClr val="bg1"/>
                </a:solidFill>
                <a:latin typeface="CNES Sans" panose="00000500000000000000" pitchFamily="50" charset="0"/>
              </a:rPr>
              <a:t>Capability to decrease the quality assurance level of software applications that have a lower criticality rather than always apply to all of them the worst criticality of the computer.</a:t>
            </a:r>
          </a:p>
          <a:p>
            <a:pPr lvl="3" algn="just">
              <a:lnSpc>
                <a:spcPct val="110000"/>
              </a:lnSpc>
              <a:buClr>
                <a:srgbClr val="EC7405"/>
              </a:buClr>
              <a:buFont typeface="Arial" pitchFamily="34" charset="0"/>
              <a:buChar char="•"/>
              <a:defRPr/>
            </a:pPr>
            <a:endParaRPr lang="en-US" altLang="fr-FR" sz="1600" kern="0" dirty="0">
              <a:solidFill>
                <a:srgbClr val="005191"/>
              </a:solidFill>
              <a:latin typeface="CNES Sans" panose="00000500000000000000" pitchFamily="50" charset="0"/>
            </a:endParaRPr>
          </a:p>
          <a:p>
            <a:pPr marL="9525" lvl="1" indent="0" algn="just">
              <a:lnSpc>
                <a:spcPct val="110000"/>
              </a:lnSpc>
              <a:buClr>
                <a:srgbClr val="EC7405"/>
              </a:buClr>
              <a:buFont typeface="Wingdings 2" pitchFamily="18" charset="2"/>
              <a:buNone/>
              <a:defRPr/>
            </a:pPr>
            <a:r>
              <a:rPr lang="en-US" altLang="fr-FR" b="1" kern="0" dirty="0">
                <a:solidFill>
                  <a:prstClr val="white"/>
                </a:solidFill>
                <a:latin typeface="CNES Sans" panose="00000500000000000000" pitchFamily="50" charset="0"/>
              </a:rPr>
              <a:t>Drawbacks</a:t>
            </a:r>
            <a:endParaRPr lang="en-US" altLang="fr-FR" sz="2000" b="1" kern="0" dirty="0">
              <a:solidFill>
                <a:prstClr val="white"/>
              </a:solidFill>
              <a:latin typeface="CNES Sans" panose="00000500000000000000" pitchFamily="50" charset="0"/>
            </a:endParaRPr>
          </a:p>
          <a:p>
            <a:pPr marL="9525" lvl="1" indent="0" algn="just">
              <a:lnSpc>
                <a:spcPct val="110000"/>
              </a:lnSpc>
              <a:buClr>
                <a:srgbClr val="EC7405"/>
              </a:buClr>
              <a:buFont typeface="Wingdings 2" pitchFamily="18" charset="2"/>
              <a:buNone/>
              <a:defRPr/>
            </a:pPr>
            <a:endParaRPr lang="en-US" altLang="fr-FR" sz="2000" kern="0" dirty="0">
              <a:solidFill>
                <a:schemeClr val="bg1"/>
              </a:solidFill>
              <a:latin typeface="CNES Sans" panose="00000500000000000000" pitchFamily="50" charset="0"/>
            </a:endParaRPr>
          </a:p>
          <a:p>
            <a:pPr lvl="3" algn="just">
              <a:lnSpc>
                <a:spcPct val="110000"/>
              </a:lnSpc>
              <a:buClr>
                <a:srgbClr val="EC7405"/>
              </a:buClr>
              <a:buFont typeface="Arial" pitchFamily="34" charset="0"/>
              <a:buChar char="•"/>
              <a:defRPr/>
            </a:pPr>
            <a:r>
              <a:rPr lang="en-US" altLang="fr-FR" sz="1600" kern="0" dirty="0">
                <a:solidFill>
                  <a:schemeClr val="bg1"/>
                </a:solidFill>
                <a:latin typeface="CNES Sans" panose="00000500000000000000" pitchFamily="50" charset="0"/>
              </a:rPr>
              <a:t>CPU and memory overhead (but acceptable for space OBSW projects)</a:t>
            </a:r>
          </a:p>
          <a:p>
            <a:pPr lvl="3" algn="just">
              <a:lnSpc>
                <a:spcPct val="110000"/>
              </a:lnSpc>
              <a:buClr>
                <a:srgbClr val="EC7405"/>
              </a:buClr>
              <a:buFont typeface="Arial" pitchFamily="34" charset="0"/>
              <a:buChar char="•"/>
              <a:defRPr/>
            </a:pPr>
            <a:r>
              <a:rPr lang="en-US" altLang="fr-FR" sz="1600" kern="0" dirty="0">
                <a:solidFill>
                  <a:schemeClr val="bg1"/>
                </a:solidFill>
                <a:latin typeface="CNES Sans" panose="00000500000000000000" pitchFamily="50" charset="0"/>
              </a:rPr>
              <a:t>The CPU time that is not consumed by one partition can not be used by the others.</a:t>
            </a:r>
          </a:p>
          <a:p>
            <a:pPr lvl="3" algn="just">
              <a:lnSpc>
                <a:spcPct val="110000"/>
              </a:lnSpc>
              <a:buClr>
                <a:srgbClr val="EC7405"/>
              </a:buClr>
              <a:buFont typeface="Arial" pitchFamily="34" charset="0"/>
              <a:buChar char="•"/>
              <a:defRPr/>
            </a:pPr>
            <a:r>
              <a:rPr lang="en-US" altLang="fr-FR" sz="1600" kern="0" dirty="0">
                <a:solidFill>
                  <a:schemeClr val="bg1"/>
                </a:solidFill>
                <a:latin typeface="CNES Sans" panose="00000500000000000000" pitchFamily="50" charset="0"/>
              </a:rPr>
              <a:t>Incompatible with strong response time ( &lt; 10ms) required by HW.</a:t>
            </a:r>
          </a:p>
          <a:p>
            <a:pPr marL="365125" lvl="3" indent="0" algn="just">
              <a:lnSpc>
                <a:spcPct val="110000"/>
              </a:lnSpc>
              <a:buClr>
                <a:srgbClr val="EC7405"/>
              </a:buClr>
              <a:buFont typeface="Arial" pitchFamily="34" charset="0"/>
              <a:buNone/>
              <a:defRPr/>
            </a:pPr>
            <a:endParaRPr lang="en-US" altLang="fr-FR" sz="1600" kern="0" dirty="0">
              <a:solidFill>
                <a:srgbClr val="005191"/>
              </a:solidFill>
              <a:latin typeface="CNES Sans" panose="00000500000000000000" pitchFamily="50" charset="0"/>
            </a:endParaRPr>
          </a:p>
        </p:txBody>
      </p:sp>
      <p:sp>
        <p:nvSpPr>
          <p:cNvPr id="64" name="Rectangle 63"/>
          <p:cNvSpPr/>
          <p:nvPr/>
        </p:nvSpPr>
        <p:spPr>
          <a:xfrm>
            <a:off x="1318260" y="5436661"/>
            <a:ext cx="8923020" cy="584775"/>
          </a:xfrm>
          <a:prstGeom prst="rect">
            <a:avLst/>
          </a:prstGeom>
        </p:spPr>
        <p:txBody>
          <a:bodyPr wrap="square">
            <a:spAutoFit/>
          </a:bodyPr>
          <a:lstStyle/>
          <a:p>
            <a:pPr marL="3175" lvl="1">
              <a:defRPr/>
            </a:pPr>
            <a:r>
              <a:rPr lang="fr-FR" sz="1600" kern="0" dirty="0">
                <a:solidFill>
                  <a:schemeClr val="bg1"/>
                </a:solidFill>
                <a:latin typeface="CNES Sans" panose="00000500000000000000" pitchFamily="50" charset="0"/>
              </a:rPr>
              <a:t>Crucial </a:t>
            </a:r>
            <a:r>
              <a:rPr lang="fr-FR" sz="1600" kern="0" dirty="0" err="1">
                <a:solidFill>
                  <a:schemeClr val="bg1"/>
                </a:solidFill>
                <a:latin typeface="CNES Sans" panose="00000500000000000000" pitchFamily="50" charset="0"/>
              </a:rPr>
              <a:t>role</a:t>
            </a:r>
            <a:r>
              <a:rPr lang="fr-FR" sz="1600" kern="0" dirty="0">
                <a:solidFill>
                  <a:schemeClr val="bg1"/>
                </a:solidFill>
                <a:latin typeface="CNES Sans" panose="00000500000000000000" pitchFamily="50" charset="0"/>
              </a:rPr>
              <a:t> of the </a:t>
            </a:r>
            <a:r>
              <a:rPr lang="fr-FR" sz="1600" kern="0" dirty="0" err="1">
                <a:solidFill>
                  <a:schemeClr val="bg1"/>
                </a:solidFill>
                <a:latin typeface="CNES Sans" panose="00000500000000000000" pitchFamily="50" charset="0"/>
              </a:rPr>
              <a:t>resource</a:t>
            </a:r>
            <a:r>
              <a:rPr lang="fr-FR" sz="1600" kern="0" dirty="0">
                <a:solidFill>
                  <a:schemeClr val="bg1"/>
                </a:solidFill>
                <a:latin typeface="CNES Sans" panose="00000500000000000000" pitchFamily="50" charset="0"/>
              </a:rPr>
              <a:t> allocation to </a:t>
            </a:r>
            <a:r>
              <a:rPr lang="fr-FR" sz="1600" kern="0" dirty="0" err="1">
                <a:solidFill>
                  <a:schemeClr val="bg1"/>
                </a:solidFill>
                <a:latin typeface="CNES Sans" panose="00000500000000000000" pitchFamily="50" charset="0"/>
              </a:rPr>
              <a:t>guarantee</a:t>
            </a:r>
            <a:r>
              <a:rPr lang="fr-FR" sz="1600" kern="0" dirty="0">
                <a:solidFill>
                  <a:schemeClr val="bg1"/>
                </a:solidFill>
                <a:latin typeface="CNES Sans" panose="00000500000000000000" pitchFamily="50" charset="0"/>
              </a:rPr>
              <a:t> the </a:t>
            </a:r>
            <a:r>
              <a:rPr lang="fr-FR" sz="1600" kern="0" dirty="0" err="1">
                <a:solidFill>
                  <a:schemeClr val="bg1"/>
                </a:solidFill>
                <a:latin typeface="CNES Sans" panose="00000500000000000000" pitchFamily="50" charset="0"/>
              </a:rPr>
              <a:t>coverage</a:t>
            </a:r>
            <a:r>
              <a:rPr lang="fr-FR" sz="1600" kern="0" dirty="0">
                <a:solidFill>
                  <a:schemeClr val="bg1"/>
                </a:solidFill>
                <a:latin typeface="CNES Sans" panose="00000500000000000000" pitchFamily="50" charset="0"/>
              </a:rPr>
              <a:t> of Project </a:t>
            </a:r>
            <a:r>
              <a:rPr lang="fr-FR" sz="1600" kern="0" dirty="0" err="1">
                <a:solidFill>
                  <a:schemeClr val="bg1"/>
                </a:solidFill>
                <a:latin typeface="CNES Sans" panose="00000500000000000000" pitchFamily="50" charset="0"/>
              </a:rPr>
              <a:t>requirements</a:t>
            </a:r>
            <a:r>
              <a:rPr lang="fr-FR" sz="1600" kern="0" dirty="0">
                <a:solidFill>
                  <a:schemeClr val="bg1"/>
                </a:solidFill>
                <a:latin typeface="CNES Sans" panose="00000500000000000000" pitchFamily="50" charset="0"/>
              </a:rPr>
              <a:t> </a:t>
            </a:r>
            <a:r>
              <a:rPr lang="fr-FR" sz="1600" kern="0" dirty="0" err="1">
                <a:solidFill>
                  <a:schemeClr val="bg1"/>
                </a:solidFill>
                <a:latin typeface="CNES Sans" panose="00000500000000000000" pitchFamily="50" charset="0"/>
              </a:rPr>
              <a:t>without</a:t>
            </a:r>
            <a:r>
              <a:rPr lang="fr-FR" sz="1600" kern="0" dirty="0">
                <a:solidFill>
                  <a:schemeClr val="bg1"/>
                </a:solidFill>
                <a:latin typeface="CNES Sans" panose="00000500000000000000" pitchFamily="50" charset="0"/>
              </a:rPr>
              <a:t> </a:t>
            </a:r>
            <a:r>
              <a:rPr lang="fr-FR" sz="1600" kern="0" dirty="0" err="1">
                <a:solidFill>
                  <a:schemeClr val="bg1"/>
                </a:solidFill>
                <a:latin typeface="CNES Sans" panose="00000500000000000000" pitchFamily="50" charset="0"/>
              </a:rPr>
              <a:t>impacting</a:t>
            </a:r>
            <a:r>
              <a:rPr lang="fr-FR" sz="1600" kern="0" dirty="0">
                <a:solidFill>
                  <a:schemeClr val="bg1"/>
                </a:solidFill>
                <a:latin typeface="CNES Sans" panose="00000500000000000000" pitchFamily="50" charset="0"/>
              </a:rPr>
              <a:t> the qualification </a:t>
            </a:r>
            <a:r>
              <a:rPr lang="fr-FR" sz="1600" kern="0" dirty="0" err="1">
                <a:solidFill>
                  <a:schemeClr val="bg1"/>
                </a:solidFill>
                <a:latin typeface="CNES Sans" panose="00000500000000000000" pitchFamily="50" charset="0"/>
              </a:rPr>
              <a:t>context</a:t>
            </a:r>
            <a:r>
              <a:rPr lang="fr-FR" sz="1600" kern="0" dirty="0">
                <a:solidFill>
                  <a:schemeClr val="bg1"/>
                </a:solidFill>
                <a:latin typeface="CNES Sans" panose="00000500000000000000" pitchFamily="50" charset="0"/>
              </a:rPr>
              <a:t> of the </a:t>
            </a:r>
            <a:r>
              <a:rPr lang="fr-FR" sz="1600" kern="0" dirty="0" err="1">
                <a:solidFill>
                  <a:schemeClr val="bg1"/>
                </a:solidFill>
                <a:latin typeface="CNES Sans" panose="00000500000000000000" pitchFamily="50" charset="0"/>
              </a:rPr>
              <a:t>other</a:t>
            </a:r>
            <a:r>
              <a:rPr lang="fr-FR" sz="1600" kern="0" dirty="0">
                <a:solidFill>
                  <a:schemeClr val="bg1"/>
                </a:solidFill>
                <a:latin typeface="CNES Sans" panose="00000500000000000000" pitchFamily="50" charset="0"/>
              </a:rPr>
              <a:t> partitions.</a:t>
            </a:r>
          </a:p>
        </p:txBody>
      </p:sp>
      <p:grpSp>
        <p:nvGrpSpPr>
          <p:cNvPr id="66" name="Grouper 956">
            <a:extLst>
              <a:ext uri="{FF2B5EF4-FFF2-40B4-BE49-F238E27FC236}">
                <a16:creationId xmlns:a16="http://schemas.microsoft.com/office/drawing/2014/main" id="{44D4C28E-265D-7D58-2F68-4EB47B4B6EFC}"/>
              </a:ext>
            </a:extLst>
          </p:cNvPr>
          <p:cNvGrpSpPr/>
          <p:nvPr/>
        </p:nvGrpSpPr>
        <p:grpSpPr>
          <a:xfrm>
            <a:off x="717763" y="5353605"/>
            <a:ext cx="512369" cy="523233"/>
            <a:chOff x="4367213" y="4870450"/>
            <a:chExt cx="449262" cy="458788"/>
          </a:xfrm>
        </p:grpSpPr>
        <p:sp>
          <p:nvSpPr>
            <p:cNvPr id="68" name="Line 144">
              <a:extLst>
                <a:ext uri="{FF2B5EF4-FFF2-40B4-BE49-F238E27FC236}">
                  <a16:creationId xmlns:a16="http://schemas.microsoft.com/office/drawing/2014/main" id="{DFB299AF-B25B-5A3C-CB8A-69924B101CEE}"/>
                </a:ext>
              </a:extLst>
            </p:cNvPr>
            <p:cNvSpPr>
              <a:spLocks noChangeShapeType="1"/>
            </p:cNvSpPr>
            <p:nvPr/>
          </p:nvSpPr>
          <p:spPr bwMode="auto">
            <a:xfrm>
              <a:off x="4591050" y="4870450"/>
              <a:ext cx="1588" cy="80963"/>
            </a:xfrm>
            <a:prstGeom prst="line">
              <a:avLst/>
            </a:prstGeom>
            <a:noFill/>
            <a:ln w="12700" cap="flat">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sp>
          <p:nvSpPr>
            <p:cNvPr id="73" name="Line 145">
              <a:extLst>
                <a:ext uri="{FF2B5EF4-FFF2-40B4-BE49-F238E27FC236}">
                  <a16:creationId xmlns:a16="http://schemas.microsoft.com/office/drawing/2014/main" id="{0D99B09F-14DF-80ED-C97D-A1550B139F0E}"/>
                </a:ext>
              </a:extLst>
            </p:cNvPr>
            <p:cNvSpPr>
              <a:spLocks noChangeShapeType="1"/>
            </p:cNvSpPr>
            <p:nvPr/>
          </p:nvSpPr>
          <p:spPr bwMode="auto">
            <a:xfrm>
              <a:off x="4432300" y="4935538"/>
              <a:ext cx="58738" cy="57150"/>
            </a:xfrm>
            <a:prstGeom prst="line">
              <a:avLst/>
            </a:prstGeom>
            <a:noFill/>
            <a:ln w="12700" cap="flat">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sp>
          <p:nvSpPr>
            <p:cNvPr id="74" name="Line 146">
              <a:extLst>
                <a:ext uri="{FF2B5EF4-FFF2-40B4-BE49-F238E27FC236}">
                  <a16:creationId xmlns:a16="http://schemas.microsoft.com/office/drawing/2014/main" id="{9B55AA4D-3118-1110-DD38-2812159018BE}"/>
                </a:ext>
              </a:extLst>
            </p:cNvPr>
            <p:cNvSpPr>
              <a:spLocks noChangeShapeType="1"/>
            </p:cNvSpPr>
            <p:nvPr/>
          </p:nvSpPr>
          <p:spPr bwMode="auto">
            <a:xfrm>
              <a:off x="4367213" y="5094288"/>
              <a:ext cx="80962" cy="1587"/>
            </a:xfrm>
            <a:prstGeom prst="line">
              <a:avLst/>
            </a:prstGeom>
            <a:noFill/>
            <a:ln w="12700" cap="flat">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sp>
          <p:nvSpPr>
            <p:cNvPr id="75" name="Line 147">
              <a:extLst>
                <a:ext uri="{FF2B5EF4-FFF2-40B4-BE49-F238E27FC236}">
                  <a16:creationId xmlns:a16="http://schemas.microsoft.com/office/drawing/2014/main" id="{984200AF-3E00-5013-43CB-B12775107E52}"/>
                </a:ext>
              </a:extLst>
            </p:cNvPr>
            <p:cNvSpPr>
              <a:spLocks noChangeShapeType="1"/>
            </p:cNvSpPr>
            <p:nvPr/>
          </p:nvSpPr>
          <p:spPr bwMode="auto">
            <a:xfrm flipV="1">
              <a:off x="4432300" y="5192713"/>
              <a:ext cx="58738" cy="61912"/>
            </a:xfrm>
            <a:prstGeom prst="line">
              <a:avLst/>
            </a:prstGeom>
            <a:noFill/>
            <a:ln w="12700" cap="flat">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sp>
          <p:nvSpPr>
            <p:cNvPr id="76" name="Line 148">
              <a:extLst>
                <a:ext uri="{FF2B5EF4-FFF2-40B4-BE49-F238E27FC236}">
                  <a16:creationId xmlns:a16="http://schemas.microsoft.com/office/drawing/2014/main" id="{FCD6D69F-A15F-6791-A80B-C28A5B78C6CD}"/>
                </a:ext>
              </a:extLst>
            </p:cNvPr>
            <p:cNvSpPr>
              <a:spLocks noChangeShapeType="1"/>
            </p:cNvSpPr>
            <p:nvPr/>
          </p:nvSpPr>
          <p:spPr bwMode="auto">
            <a:xfrm flipH="1" flipV="1">
              <a:off x="4689475" y="5192713"/>
              <a:ext cx="61913" cy="61912"/>
            </a:xfrm>
            <a:prstGeom prst="line">
              <a:avLst/>
            </a:prstGeom>
            <a:noFill/>
            <a:ln w="12700" cap="flat">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sp>
          <p:nvSpPr>
            <p:cNvPr id="77" name="Line 149">
              <a:extLst>
                <a:ext uri="{FF2B5EF4-FFF2-40B4-BE49-F238E27FC236}">
                  <a16:creationId xmlns:a16="http://schemas.microsoft.com/office/drawing/2014/main" id="{4B02EBDD-124D-3D2C-C14D-CD6901F6C5BF}"/>
                </a:ext>
              </a:extLst>
            </p:cNvPr>
            <p:cNvSpPr>
              <a:spLocks noChangeShapeType="1"/>
            </p:cNvSpPr>
            <p:nvPr/>
          </p:nvSpPr>
          <p:spPr bwMode="auto">
            <a:xfrm flipH="1">
              <a:off x="4732338" y="5094288"/>
              <a:ext cx="84137" cy="1587"/>
            </a:xfrm>
            <a:prstGeom prst="line">
              <a:avLst/>
            </a:prstGeom>
            <a:noFill/>
            <a:ln w="12700" cap="flat">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sp>
          <p:nvSpPr>
            <p:cNvPr id="78" name="Line 150">
              <a:extLst>
                <a:ext uri="{FF2B5EF4-FFF2-40B4-BE49-F238E27FC236}">
                  <a16:creationId xmlns:a16="http://schemas.microsoft.com/office/drawing/2014/main" id="{4C9FFA17-C1E8-E179-5123-328F84003C58}"/>
                </a:ext>
              </a:extLst>
            </p:cNvPr>
            <p:cNvSpPr>
              <a:spLocks noChangeShapeType="1"/>
            </p:cNvSpPr>
            <p:nvPr/>
          </p:nvSpPr>
          <p:spPr bwMode="auto">
            <a:xfrm flipH="1">
              <a:off x="4689475" y="4935538"/>
              <a:ext cx="61913" cy="57150"/>
            </a:xfrm>
            <a:prstGeom prst="line">
              <a:avLst/>
            </a:prstGeom>
            <a:noFill/>
            <a:ln w="12700" cap="flat">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sp>
          <p:nvSpPr>
            <p:cNvPr id="79" name="Freeform 151">
              <a:extLst>
                <a:ext uri="{FF2B5EF4-FFF2-40B4-BE49-F238E27FC236}">
                  <a16:creationId xmlns:a16="http://schemas.microsoft.com/office/drawing/2014/main" id="{35F0AAB9-C800-E427-40EB-A124F3DE5961}"/>
                </a:ext>
              </a:extLst>
            </p:cNvPr>
            <p:cNvSpPr>
              <a:spLocks noChangeArrowheads="1"/>
            </p:cNvSpPr>
            <p:nvPr/>
          </p:nvSpPr>
          <p:spPr bwMode="auto">
            <a:xfrm>
              <a:off x="4549775" y="5318125"/>
              <a:ext cx="80963" cy="11113"/>
            </a:xfrm>
            <a:custGeom>
              <a:avLst/>
              <a:gdLst>
                <a:gd name="T0" fmla="*/ 226 w 227"/>
                <a:gd name="T1" fmla="*/ 0 h 29"/>
                <a:gd name="T2" fmla="*/ 198 w 227"/>
                <a:gd name="T3" fmla="*/ 0 h 29"/>
                <a:gd name="T4" fmla="*/ 170 w 227"/>
                <a:gd name="T5" fmla="*/ 28 h 29"/>
                <a:gd name="T6" fmla="*/ 113 w 227"/>
                <a:gd name="T7" fmla="*/ 28 h 29"/>
                <a:gd name="T8" fmla="*/ 57 w 227"/>
                <a:gd name="T9" fmla="*/ 28 h 29"/>
                <a:gd name="T10" fmla="*/ 28 w 227"/>
                <a:gd name="T11" fmla="*/ 0 h 29"/>
                <a:gd name="T12" fmla="*/ 0 w 227"/>
                <a:gd name="T13" fmla="*/ 0 h 29"/>
              </a:gdLst>
              <a:ahLst/>
              <a:cxnLst>
                <a:cxn ang="0">
                  <a:pos x="T0" y="T1"/>
                </a:cxn>
                <a:cxn ang="0">
                  <a:pos x="T2" y="T3"/>
                </a:cxn>
                <a:cxn ang="0">
                  <a:pos x="T4" y="T5"/>
                </a:cxn>
                <a:cxn ang="0">
                  <a:pos x="T6" y="T7"/>
                </a:cxn>
                <a:cxn ang="0">
                  <a:pos x="T8" y="T9"/>
                </a:cxn>
                <a:cxn ang="0">
                  <a:pos x="T10" y="T11"/>
                </a:cxn>
                <a:cxn ang="0">
                  <a:pos x="T12" y="T13"/>
                </a:cxn>
              </a:cxnLst>
              <a:rect l="0" t="0" r="r" b="b"/>
              <a:pathLst>
                <a:path w="227" h="29">
                  <a:moveTo>
                    <a:pt x="226" y="0"/>
                  </a:moveTo>
                  <a:lnTo>
                    <a:pt x="198" y="0"/>
                  </a:lnTo>
                  <a:lnTo>
                    <a:pt x="170" y="28"/>
                  </a:lnTo>
                  <a:lnTo>
                    <a:pt x="113" y="28"/>
                  </a:lnTo>
                  <a:lnTo>
                    <a:pt x="57" y="28"/>
                  </a:lnTo>
                  <a:lnTo>
                    <a:pt x="28" y="0"/>
                  </a:lnTo>
                  <a:lnTo>
                    <a:pt x="0" y="0"/>
                  </a:lnTo>
                </a:path>
              </a:pathLst>
            </a:custGeom>
            <a:noFill/>
            <a:ln w="127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sp>
          <p:nvSpPr>
            <p:cNvPr id="80" name="Line 152">
              <a:extLst>
                <a:ext uri="{FF2B5EF4-FFF2-40B4-BE49-F238E27FC236}">
                  <a16:creationId xmlns:a16="http://schemas.microsoft.com/office/drawing/2014/main" id="{6AE21A37-071C-6DE8-99CD-A00F06671CF8}"/>
                </a:ext>
              </a:extLst>
            </p:cNvPr>
            <p:cNvSpPr>
              <a:spLocks noChangeShapeType="1"/>
            </p:cNvSpPr>
            <p:nvPr/>
          </p:nvSpPr>
          <p:spPr bwMode="auto">
            <a:xfrm>
              <a:off x="4530725" y="5256213"/>
              <a:ext cx="122238" cy="1587"/>
            </a:xfrm>
            <a:prstGeom prst="line">
              <a:avLst/>
            </a:prstGeom>
            <a:noFill/>
            <a:ln w="12700" cap="flat">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sp>
          <p:nvSpPr>
            <p:cNvPr id="81" name="Line 153">
              <a:extLst>
                <a:ext uri="{FF2B5EF4-FFF2-40B4-BE49-F238E27FC236}">
                  <a16:creationId xmlns:a16="http://schemas.microsoft.com/office/drawing/2014/main" id="{5E518967-9E26-DE20-2447-30DE0E9E78C1}"/>
                </a:ext>
              </a:extLst>
            </p:cNvPr>
            <p:cNvSpPr>
              <a:spLocks noChangeShapeType="1"/>
            </p:cNvSpPr>
            <p:nvPr/>
          </p:nvSpPr>
          <p:spPr bwMode="auto">
            <a:xfrm>
              <a:off x="4540250" y="5286375"/>
              <a:ext cx="101600" cy="1588"/>
            </a:xfrm>
            <a:prstGeom prst="line">
              <a:avLst/>
            </a:prstGeom>
            <a:noFill/>
            <a:ln w="12700" cap="flat">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sp>
          <p:nvSpPr>
            <p:cNvPr id="82" name="Freeform 154">
              <a:extLst>
                <a:ext uri="{FF2B5EF4-FFF2-40B4-BE49-F238E27FC236}">
                  <a16:creationId xmlns:a16="http://schemas.microsoft.com/office/drawing/2014/main" id="{D7C10387-47C1-6949-C521-67C36A28D439}"/>
                </a:ext>
              </a:extLst>
            </p:cNvPr>
            <p:cNvSpPr>
              <a:spLocks noChangeArrowheads="1"/>
            </p:cNvSpPr>
            <p:nvPr/>
          </p:nvSpPr>
          <p:spPr bwMode="auto">
            <a:xfrm>
              <a:off x="4489450" y="4992688"/>
              <a:ext cx="203200" cy="244475"/>
            </a:xfrm>
            <a:custGeom>
              <a:avLst/>
              <a:gdLst>
                <a:gd name="T0" fmla="*/ 423 w 565"/>
                <a:gd name="T1" fmla="*/ 677 h 678"/>
                <a:gd name="T2" fmla="*/ 423 w 565"/>
                <a:gd name="T3" fmla="*/ 620 h 678"/>
                <a:gd name="T4" fmla="*/ 477 w 565"/>
                <a:gd name="T5" fmla="*/ 485 h 678"/>
                <a:gd name="T6" fmla="*/ 564 w 565"/>
                <a:gd name="T7" fmla="*/ 282 h 678"/>
                <a:gd name="T8" fmla="*/ 282 w 565"/>
                <a:gd name="T9" fmla="*/ 0 h 678"/>
                <a:gd name="T10" fmla="*/ 0 w 565"/>
                <a:gd name="T11" fmla="*/ 282 h 678"/>
                <a:gd name="T12" fmla="*/ 87 w 565"/>
                <a:gd name="T13" fmla="*/ 485 h 678"/>
                <a:gd name="T14" fmla="*/ 141 w 565"/>
                <a:gd name="T15" fmla="*/ 620 h 678"/>
                <a:gd name="T16" fmla="*/ 141 w 565"/>
                <a:gd name="T17" fmla="*/ 677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5" h="678">
                  <a:moveTo>
                    <a:pt x="423" y="677"/>
                  </a:moveTo>
                  <a:lnTo>
                    <a:pt x="423" y="620"/>
                  </a:lnTo>
                  <a:cubicBezTo>
                    <a:pt x="423" y="570"/>
                    <a:pt x="440" y="522"/>
                    <a:pt x="477" y="485"/>
                  </a:cubicBezTo>
                  <a:cubicBezTo>
                    <a:pt x="530" y="431"/>
                    <a:pt x="564" y="364"/>
                    <a:pt x="564" y="282"/>
                  </a:cubicBezTo>
                  <a:cubicBezTo>
                    <a:pt x="564" y="127"/>
                    <a:pt x="437" y="0"/>
                    <a:pt x="282" y="0"/>
                  </a:cubicBezTo>
                  <a:cubicBezTo>
                    <a:pt x="127" y="0"/>
                    <a:pt x="0" y="127"/>
                    <a:pt x="0" y="282"/>
                  </a:cubicBezTo>
                  <a:cubicBezTo>
                    <a:pt x="0" y="364"/>
                    <a:pt x="34" y="431"/>
                    <a:pt x="87" y="485"/>
                  </a:cubicBezTo>
                  <a:cubicBezTo>
                    <a:pt x="124" y="522"/>
                    <a:pt x="141" y="567"/>
                    <a:pt x="141" y="620"/>
                  </a:cubicBezTo>
                  <a:lnTo>
                    <a:pt x="141" y="677"/>
                  </a:lnTo>
                </a:path>
              </a:pathLst>
            </a:custGeom>
            <a:noFill/>
            <a:ln w="127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sp>
          <p:nvSpPr>
            <p:cNvPr id="83" name="Line 155">
              <a:extLst>
                <a:ext uri="{FF2B5EF4-FFF2-40B4-BE49-F238E27FC236}">
                  <a16:creationId xmlns:a16="http://schemas.microsoft.com/office/drawing/2014/main" id="{2F5CC219-F905-515D-DE2B-B1CF1458F823}"/>
                </a:ext>
              </a:extLst>
            </p:cNvPr>
            <p:cNvSpPr>
              <a:spLocks noChangeShapeType="1"/>
            </p:cNvSpPr>
            <p:nvPr/>
          </p:nvSpPr>
          <p:spPr bwMode="auto">
            <a:xfrm flipV="1">
              <a:off x="4591050" y="5153025"/>
              <a:ext cx="1588" cy="84138"/>
            </a:xfrm>
            <a:prstGeom prst="line">
              <a:avLst/>
            </a:prstGeom>
            <a:noFill/>
            <a:ln w="12700" cap="flat">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sp>
          <p:nvSpPr>
            <p:cNvPr id="84" name="Line 156">
              <a:extLst>
                <a:ext uri="{FF2B5EF4-FFF2-40B4-BE49-F238E27FC236}">
                  <a16:creationId xmlns:a16="http://schemas.microsoft.com/office/drawing/2014/main" id="{6EC86C17-B285-6FC3-6108-90E64681C38B}"/>
                </a:ext>
              </a:extLst>
            </p:cNvPr>
            <p:cNvSpPr>
              <a:spLocks noChangeShapeType="1"/>
            </p:cNvSpPr>
            <p:nvPr/>
          </p:nvSpPr>
          <p:spPr bwMode="auto">
            <a:xfrm>
              <a:off x="4570413" y="5154613"/>
              <a:ext cx="41275" cy="1587"/>
            </a:xfrm>
            <a:prstGeom prst="line">
              <a:avLst/>
            </a:prstGeom>
            <a:noFill/>
            <a:ln w="12700" cap="flat">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sp>
          <p:nvSpPr>
            <p:cNvPr id="85" name="Line 157">
              <a:extLst>
                <a:ext uri="{FF2B5EF4-FFF2-40B4-BE49-F238E27FC236}">
                  <a16:creationId xmlns:a16="http://schemas.microsoft.com/office/drawing/2014/main" id="{EED1453E-AF22-A91F-66D5-98098C8D2021}"/>
                </a:ext>
              </a:extLst>
            </p:cNvPr>
            <p:cNvSpPr>
              <a:spLocks noChangeShapeType="1"/>
            </p:cNvSpPr>
            <p:nvPr/>
          </p:nvSpPr>
          <p:spPr bwMode="auto">
            <a:xfrm>
              <a:off x="4521200" y="4924425"/>
              <a:ext cx="15875" cy="38100"/>
            </a:xfrm>
            <a:prstGeom prst="line">
              <a:avLst/>
            </a:prstGeom>
            <a:noFill/>
            <a:ln w="12700" cap="flat">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sp>
          <p:nvSpPr>
            <p:cNvPr id="86" name="Line 158">
              <a:extLst>
                <a:ext uri="{FF2B5EF4-FFF2-40B4-BE49-F238E27FC236}">
                  <a16:creationId xmlns:a16="http://schemas.microsoft.com/office/drawing/2014/main" id="{0A5E435E-2274-E37D-EF81-5E90620749F9}"/>
                </a:ext>
              </a:extLst>
            </p:cNvPr>
            <p:cNvSpPr>
              <a:spLocks noChangeShapeType="1"/>
            </p:cNvSpPr>
            <p:nvPr/>
          </p:nvSpPr>
          <p:spPr bwMode="auto">
            <a:xfrm>
              <a:off x="4422775" y="5024438"/>
              <a:ext cx="38100" cy="15875"/>
            </a:xfrm>
            <a:prstGeom prst="line">
              <a:avLst/>
            </a:prstGeom>
            <a:noFill/>
            <a:ln w="12700" cap="flat">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sp>
          <p:nvSpPr>
            <p:cNvPr id="87" name="Line 159">
              <a:extLst>
                <a:ext uri="{FF2B5EF4-FFF2-40B4-BE49-F238E27FC236}">
                  <a16:creationId xmlns:a16="http://schemas.microsoft.com/office/drawing/2014/main" id="{37547B3C-87B4-EBB0-1C39-5BE15E9056EC}"/>
                </a:ext>
              </a:extLst>
            </p:cNvPr>
            <p:cNvSpPr>
              <a:spLocks noChangeShapeType="1"/>
            </p:cNvSpPr>
            <p:nvPr/>
          </p:nvSpPr>
          <p:spPr bwMode="auto">
            <a:xfrm flipV="1">
              <a:off x="4422775" y="5146675"/>
              <a:ext cx="38100" cy="19050"/>
            </a:xfrm>
            <a:prstGeom prst="line">
              <a:avLst/>
            </a:prstGeom>
            <a:noFill/>
            <a:ln w="12700" cap="flat">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sp>
          <p:nvSpPr>
            <p:cNvPr id="88" name="Line 160">
              <a:extLst>
                <a:ext uri="{FF2B5EF4-FFF2-40B4-BE49-F238E27FC236}">
                  <a16:creationId xmlns:a16="http://schemas.microsoft.com/office/drawing/2014/main" id="{D6A9C53F-A4C2-A4C5-36E4-1F211B681701}"/>
                </a:ext>
              </a:extLst>
            </p:cNvPr>
            <p:cNvSpPr>
              <a:spLocks noChangeShapeType="1"/>
            </p:cNvSpPr>
            <p:nvPr/>
          </p:nvSpPr>
          <p:spPr bwMode="auto">
            <a:xfrm flipH="1" flipV="1">
              <a:off x="4719638" y="5146675"/>
              <a:ext cx="41275" cy="19050"/>
            </a:xfrm>
            <a:prstGeom prst="line">
              <a:avLst/>
            </a:prstGeom>
            <a:noFill/>
            <a:ln w="12700" cap="flat">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sp>
          <p:nvSpPr>
            <p:cNvPr id="89" name="Line 161">
              <a:extLst>
                <a:ext uri="{FF2B5EF4-FFF2-40B4-BE49-F238E27FC236}">
                  <a16:creationId xmlns:a16="http://schemas.microsoft.com/office/drawing/2014/main" id="{0569F3AA-8841-D11F-F880-A87641F8489E}"/>
                </a:ext>
              </a:extLst>
            </p:cNvPr>
            <p:cNvSpPr>
              <a:spLocks noChangeShapeType="1"/>
            </p:cNvSpPr>
            <p:nvPr/>
          </p:nvSpPr>
          <p:spPr bwMode="auto">
            <a:xfrm flipH="1">
              <a:off x="4719638" y="5024438"/>
              <a:ext cx="41275" cy="15875"/>
            </a:xfrm>
            <a:prstGeom prst="line">
              <a:avLst/>
            </a:prstGeom>
            <a:noFill/>
            <a:ln w="12700" cap="flat">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sp>
          <p:nvSpPr>
            <p:cNvPr id="90" name="Line 162">
              <a:extLst>
                <a:ext uri="{FF2B5EF4-FFF2-40B4-BE49-F238E27FC236}">
                  <a16:creationId xmlns:a16="http://schemas.microsoft.com/office/drawing/2014/main" id="{AFA59D45-AFBF-607F-F375-97F0AAE89DEC}"/>
                </a:ext>
              </a:extLst>
            </p:cNvPr>
            <p:cNvSpPr>
              <a:spLocks noChangeShapeType="1"/>
            </p:cNvSpPr>
            <p:nvPr/>
          </p:nvSpPr>
          <p:spPr bwMode="auto">
            <a:xfrm flipH="1">
              <a:off x="4643438" y="4924425"/>
              <a:ext cx="19050" cy="38100"/>
            </a:xfrm>
            <a:prstGeom prst="line">
              <a:avLst/>
            </a:prstGeom>
            <a:noFill/>
            <a:ln w="12700" cap="flat">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grpSp>
      <p:grpSp>
        <p:nvGrpSpPr>
          <p:cNvPr id="91" name="Grouper 22">
            <a:extLst>
              <a:ext uri="{FF2B5EF4-FFF2-40B4-BE49-F238E27FC236}">
                <a16:creationId xmlns:a16="http://schemas.microsoft.com/office/drawing/2014/main" id="{3ABD6168-B83E-4FD2-E5E1-706DBFC8F5A7}"/>
              </a:ext>
            </a:extLst>
          </p:cNvPr>
          <p:cNvGrpSpPr/>
          <p:nvPr/>
        </p:nvGrpSpPr>
        <p:grpSpPr>
          <a:xfrm>
            <a:off x="1710280" y="1105287"/>
            <a:ext cx="512968" cy="457945"/>
            <a:chOff x="4609234" y="914711"/>
            <a:chExt cx="458787" cy="409575"/>
          </a:xfrm>
        </p:grpSpPr>
        <p:sp>
          <p:nvSpPr>
            <p:cNvPr id="92" name="Freeform 1">
              <a:extLst>
                <a:ext uri="{FF2B5EF4-FFF2-40B4-BE49-F238E27FC236}">
                  <a16:creationId xmlns:a16="http://schemas.microsoft.com/office/drawing/2014/main" id="{98EACE5A-59EF-7270-68AA-01EA760D4B3C}"/>
                </a:ext>
              </a:extLst>
            </p:cNvPr>
            <p:cNvSpPr>
              <a:spLocks noChangeArrowheads="1"/>
            </p:cNvSpPr>
            <p:nvPr/>
          </p:nvSpPr>
          <p:spPr bwMode="auto">
            <a:xfrm>
              <a:off x="4710834" y="914711"/>
              <a:ext cx="357187" cy="407988"/>
            </a:xfrm>
            <a:custGeom>
              <a:avLst/>
              <a:gdLst>
                <a:gd name="T0" fmla="*/ 367 w 994"/>
                <a:gd name="T1" fmla="*/ 908 h 1135"/>
                <a:gd name="T2" fmla="*/ 593 w 994"/>
                <a:gd name="T3" fmla="*/ 513 h 1135"/>
                <a:gd name="T4" fmla="*/ 593 w 994"/>
                <a:gd name="T5" fmla="*/ 457 h 1135"/>
                <a:gd name="T6" fmla="*/ 649 w 994"/>
                <a:gd name="T7" fmla="*/ 231 h 1135"/>
                <a:gd name="T8" fmla="*/ 570 w 994"/>
                <a:gd name="T9" fmla="*/ 51 h 1135"/>
                <a:gd name="T10" fmla="*/ 452 w 994"/>
                <a:gd name="T11" fmla="*/ 62 h 1135"/>
                <a:gd name="T12" fmla="*/ 452 w 994"/>
                <a:gd name="T13" fmla="*/ 118 h 1135"/>
                <a:gd name="T14" fmla="*/ 169 w 994"/>
                <a:gd name="T15" fmla="*/ 485 h 1135"/>
                <a:gd name="T16" fmla="*/ 0 w 994"/>
                <a:gd name="T17" fmla="*/ 485 h 1135"/>
                <a:gd name="T18" fmla="*/ 0 w 994"/>
                <a:gd name="T19" fmla="*/ 1078 h 1135"/>
                <a:gd name="T20" fmla="*/ 113 w 994"/>
                <a:gd name="T21" fmla="*/ 1078 h 1135"/>
                <a:gd name="T22" fmla="*/ 336 w 994"/>
                <a:gd name="T23" fmla="*/ 1134 h 1135"/>
                <a:gd name="T24" fmla="*/ 790 w 994"/>
                <a:gd name="T25" fmla="*/ 1134 h 1135"/>
                <a:gd name="T26" fmla="*/ 931 w 994"/>
                <a:gd name="T27" fmla="*/ 1021 h 1135"/>
                <a:gd name="T28" fmla="*/ 988 w 994"/>
                <a:gd name="T29" fmla="*/ 626 h 1135"/>
                <a:gd name="T30" fmla="*/ 875 w 994"/>
                <a:gd name="T31" fmla="*/ 485 h 1135"/>
                <a:gd name="T32" fmla="*/ 649 w 994"/>
                <a:gd name="T33" fmla="*/ 485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94" h="1135">
                  <a:moveTo>
                    <a:pt x="367" y="908"/>
                  </a:moveTo>
                  <a:cubicBezTo>
                    <a:pt x="511" y="855"/>
                    <a:pt x="593" y="657"/>
                    <a:pt x="593" y="513"/>
                  </a:cubicBezTo>
                  <a:cubicBezTo>
                    <a:pt x="593" y="513"/>
                    <a:pt x="593" y="477"/>
                    <a:pt x="593" y="457"/>
                  </a:cubicBezTo>
                  <a:cubicBezTo>
                    <a:pt x="593" y="417"/>
                    <a:pt x="649" y="330"/>
                    <a:pt x="649" y="231"/>
                  </a:cubicBezTo>
                  <a:cubicBezTo>
                    <a:pt x="649" y="132"/>
                    <a:pt x="610" y="90"/>
                    <a:pt x="570" y="51"/>
                  </a:cubicBezTo>
                  <a:cubicBezTo>
                    <a:pt x="522" y="0"/>
                    <a:pt x="452" y="8"/>
                    <a:pt x="452" y="62"/>
                  </a:cubicBezTo>
                  <a:lnTo>
                    <a:pt x="452" y="118"/>
                  </a:lnTo>
                  <a:cubicBezTo>
                    <a:pt x="452" y="268"/>
                    <a:pt x="240" y="485"/>
                    <a:pt x="169" y="485"/>
                  </a:cubicBezTo>
                  <a:cubicBezTo>
                    <a:pt x="130" y="485"/>
                    <a:pt x="0" y="485"/>
                    <a:pt x="0" y="485"/>
                  </a:cubicBezTo>
                  <a:lnTo>
                    <a:pt x="0" y="1078"/>
                  </a:lnTo>
                  <a:lnTo>
                    <a:pt x="113" y="1078"/>
                  </a:lnTo>
                  <a:cubicBezTo>
                    <a:pt x="209" y="1078"/>
                    <a:pt x="200" y="1134"/>
                    <a:pt x="336" y="1134"/>
                  </a:cubicBezTo>
                  <a:cubicBezTo>
                    <a:pt x="364" y="1134"/>
                    <a:pt x="790" y="1134"/>
                    <a:pt x="790" y="1134"/>
                  </a:cubicBezTo>
                  <a:cubicBezTo>
                    <a:pt x="838" y="1134"/>
                    <a:pt x="914" y="1109"/>
                    <a:pt x="931" y="1021"/>
                  </a:cubicBezTo>
                  <a:cubicBezTo>
                    <a:pt x="931" y="1021"/>
                    <a:pt x="982" y="722"/>
                    <a:pt x="988" y="626"/>
                  </a:cubicBezTo>
                  <a:cubicBezTo>
                    <a:pt x="993" y="530"/>
                    <a:pt x="968" y="485"/>
                    <a:pt x="875" y="485"/>
                  </a:cubicBezTo>
                  <a:lnTo>
                    <a:pt x="649" y="485"/>
                  </a:lnTo>
                </a:path>
              </a:pathLst>
            </a:custGeom>
            <a:noFill/>
            <a:ln w="12700" cap="flat">
              <a:solidFill>
                <a:schemeClr val="bg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sp>
          <p:nvSpPr>
            <p:cNvPr id="93" name="Freeform 2">
              <a:extLst>
                <a:ext uri="{FF2B5EF4-FFF2-40B4-BE49-F238E27FC236}">
                  <a16:creationId xmlns:a16="http://schemas.microsoft.com/office/drawing/2014/main" id="{852529A2-752F-B127-90F0-1812288738BB}"/>
                </a:ext>
              </a:extLst>
            </p:cNvPr>
            <p:cNvSpPr>
              <a:spLocks noChangeArrowheads="1"/>
            </p:cNvSpPr>
            <p:nvPr/>
          </p:nvSpPr>
          <p:spPr bwMode="auto">
            <a:xfrm>
              <a:off x="4609234" y="1059174"/>
              <a:ext cx="101600" cy="265112"/>
            </a:xfrm>
            <a:custGeom>
              <a:avLst/>
              <a:gdLst>
                <a:gd name="T0" fmla="*/ 141 w 283"/>
                <a:gd name="T1" fmla="*/ 734 h 735"/>
                <a:gd name="T2" fmla="*/ 0 w 283"/>
                <a:gd name="T3" fmla="*/ 734 h 735"/>
                <a:gd name="T4" fmla="*/ 0 w 283"/>
                <a:gd name="T5" fmla="*/ 0 h 735"/>
                <a:gd name="T6" fmla="*/ 282 w 283"/>
                <a:gd name="T7" fmla="*/ 0 h 735"/>
                <a:gd name="T8" fmla="*/ 282 w 283"/>
                <a:gd name="T9" fmla="*/ 734 h 735"/>
                <a:gd name="T10" fmla="*/ 141 w 283"/>
                <a:gd name="T11" fmla="*/ 734 h 735"/>
              </a:gdLst>
              <a:ahLst/>
              <a:cxnLst>
                <a:cxn ang="0">
                  <a:pos x="T0" y="T1"/>
                </a:cxn>
                <a:cxn ang="0">
                  <a:pos x="T2" y="T3"/>
                </a:cxn>
                <a:cxn ang="0">
                  <a:pos x="T4" y="T5"/>
                </a:cxn>
                <a:cxn ang="0">
                  <a:pos x="T6" y="T7"/>
                </a:cxn>
                <a:cxn ang="0">
                  <a:pos x="T8" y="T9"/>
                </a:cxn>
                <a:cxn ang="0">
                  <a:pos x="T10" y="T11"/>
                </a:cxn>
              </a:cxnLst>
              <a:rect l="0" t="0" r="r" b="b"/>
              <a:pathLst>
                <a:path w="283" h="735">
                  <a:moveTo>
                    <a:pt x="141" y="734"/>
                  </a:moveTo>
                  <a:lnTo>
                    <a:pt x="0" y="734"/>
                  </a:lnTo>
                  <a:lnTo>
                    <a:pt x="0" y="0"/>
                  </a:lnTo>
                  <a:lnTo>
                    <a:pt x="282" y="0"/>
                  </a:lnTo>
                  <a:lnTo>
                    <a:pt x="282" y="734"/>
                  </a:lnTo>
                  <a:lnTo>
                    <a:pt x="141" y="734"/>
                  </a:lnTo>
                </a:path>
              </a:pathLst>
            </a:custGeom>
            <a:noFill/>
            <a:ln w="12700" cap="flat">
              <a:solidFill>
                <a:schemeClr val="bg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a:p>
          </p:txBody>
        </p:sp>
        <p:sp>
          <p:nvSpPr>
            <p:cNvPr id="94" name="Line 3">
              <a:extLst>
                <a:ext uri="{FF2B5EF4-FFF2-40B4-BE49-F238E27FC236}">
                  <a16:creationId xmlns:a16="http://schemas.microsoft.com/office/drawing/2014/main" id="{3DC37B0F-4617-4A05-427F-845AB24C1C97}"/>
                </a:ext>
              </a:extLst>
            </p:cNvPr>
            <p:cNvSpPr>
              <a:spLocks noChangeShapeType="1"/>
            </p:cNvSpPr>
            <p:nvPr/>
          </p:nvSpPr>
          <p:spPr bwMode="auto">
            <a:xfrm>
              <a:off x="4660034" y="1098861"/>
              <a:ext cx="1587" cy="30163"/>
            </a:xfrm>
            <a:prstGeom prst="line">
              <a:avLst/>
            </a:prstGeom>
            <a:noFill/>
            <a:ln w="12700" cap="flat">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grpSp>
      <p:grpSp>
        <p:nvGrpSpPr>
          <p:cNvPr id="95" name="Grouper 22">
            <a:extLst>
              <a:ext uri="{FF2B5EF4-FFF2-40B4-BE49-F238E27FC236}">
                <a16:creationId xmlns:a16="http://schemas.microsoft.com/office/drawing/2014/main" id="{CF605ADE-0B36-F726-95C6-A30E473EF110}"/>
              </a:ext>
            </a:extLst>
          </p:cNvPr>
          <p:cNvGrpSpPr/>
          <p:nvPr/>
        </p:nvGrpSpPr>
        <p:grpSpPr>
          <a:xfrm rot="10800000" flipH="1">
            <a:off x="1767079" y="3601276"/>
            <a:ext cx="506859" cy="457945"/>
            <a:chOff x="4609234" y="914711"/>
            <a:chExt cx="458787" cy="409575"/>
          </a:xfrm>
        </p:grpSpPr>
        <p:sp>
          <p:nvSpPr>
            <p:cNvPr id="96" name="Freeform 1">
              <a:extLst>
                <a:ext uri="{FF2B5EF4-FFF2-40B4-BE49-F238E27FC236}">
                  <a16:creationId xmlns:a16="http://schemas.microsoft.com/office/drawing/2014/main" id="{79A9AE94-CF74-F7A7-9EC7-F952F193F41A}"/>
                </a:ext>
              </a:extLst>
            </p:cNvPr>
            <p:cNvSpPr>
              <a:spLocks noChangeArrowheads="1"/>
            </p:cNvSpPr>
            <p:nvPr/>
          </p:nvSpPr>
          <p:spPr bwMode="auto">
            <a:xfrm>
              <a:off x="4710834" y="914711"/>
              <a:ext cx="357187" cy="407988"/>
            </a:xfrm>
            <a:custGeom>
              <a:avLst/>
              <a:gdLst>
                <a:gd name="T0" fmla="*/ 367 w 994"/>
                <a:gd name="T1" fmla="*/ 908 h 1135"/>
                <a:gd name="T2" fmla="*/ 593 w 994"/>
                <a:gd name="T3" fmla="*/ 513 h 1135"/>
                <a:gd name="T4" fmla="*/ 593 w 994"/>
                <a:gd name="T5" fmla="*/ 457 h 1135"/>
                <a:gd name="T6" fmla="*/ 649 w 994"/>
                <a:gd name="T7" fmla="*/ 231 h 1135"/>
                <a:gd name="T8" fmla="*/ 570 w 994"/>
                <a:gd name="T9" fmla="*/ 51 h 1135"/>
                <a:gd name="T10" fmla="*/ 452 w 994"/>
                <a:gd name="T11" fmla="*/ 62 h 1135"/>
                <a:gd name="T12" fmla="*/ 452 w 994"/>
                <a:gd name="T13" fmla="*/ 118 h 1135"/>
                <a:gd name="T14" fmla="*/ 169 w 994"/>
                <a:gd name="T15" fmla="*/ 485 h 1135"/>
                <a:gd name="T16" fmla="*/ 0 w 994"/>
                <a:gd name="T17" fmla="*/ 485 h 1135"/>
                <a:gd name="T18" fmla="*/ 0 w 994"/>
                <a:gd name="T19" fmla="*/ 1078 h 1135"/>
                <a:gd name="T20" fmla="*/ 113 w 994"/>
                <a:gd name="T21" fmla="*/ 1078 h 1135"/>
                <a:gd name="T22" fmla="*/ 336 w 994"/>
                <a:gd name="T23" fmla="*/ 1134 h 1135"/>
                <a:gd name="T24" fmla="*/ 790 w 994"/>
                <a:gd name="T25" fmla="*/ 1134 h 1135"/>
                <a:gd name="T26" fmla="*/ 931 w 994"/>
                <a:gd name="T27" fmla="*/ 1021 h 1135"/>
                <a:gd name="T28" fmla="*/ 988 w 994"/>
                <a:gd name="T29" fmla="*/ 626 h 1135"/>
                <a:gd name="T30" fmla="*/ 875 w 994"/>
                <a:gd name="T31" fmla="*/ 485 h 1135"/>
                <a:gd name="T32" fmla="*/ 649 w 994"/>
                <a:gd name="T33" fmla="*/ 485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94" h="1135">
                  <a:moveTo>
                    <a:pt x="367" y="908"/>
                  </a:moveTo>
                  <a:cubicBezTo>
                    <a:pt x="511" y="855"/>
                    <a:pt x="593" y="657"/>
                    <a:pt x="593" y="513"/>
                  </a:cubicBezTo>
                  <a:cubicBezTo>
                    <a:pt x="593" y="513"/>
                    <a:pt x="593" y="477"/>
                    <a:pt x="593" y="457"/>
                  </a:cubicBezTo>
                  <a:cubicBezTo>
                    <a:pt x="593" y="417"/>
                    <a:pt x="649" y="330"/>
                    <a:pt x="649" y="231"/>
                  </a:cubicBezTo>
                  <a:cubicBezTo>
                    <a:pt x="649" y="132"/>
                    <a:pt x="610" y="90"/>
                    <a:pt x="570" y="51"/>
                  </a:cubicBezTo>
                  <a:cubicBezTo>
                    <a:pt x="522" y="0"/>
                    <a:pt x="452" y="8"/>
                    <a:pt x="452" y="62"/>
                  </a:cubicBezTo>
                  <a:lnTo>
                    <a:pt x="452" y="118"/>
                  </a:lnTo>
                  <a:cubicBezTo>
                    <a:pt x="452" y="268"/>
                    <a:pt x="240" y="485"/>
                    <a:pt x="169" y="485"/>
                  </a:cubicBezTo>
                  <a:cubicBezTo>
                    <a:pt x="130" y="485"/>
                    <a:pt x="0" y="485"/>
                    <a:pt x="0" y="485"/>
                  </a:cubicBezTo>
                  <a:lnTo>
                    <a:pt x="0" y="1078"/>
                  </a:lnTo>
                  <a:lnTo>
                    <a:pt x="113" y="1078"/>
                  </a:lnTo>
                  <a:cubicBezTo>
                    <a:pt x="209" y="1078"/>
                    <a:pt x="200" y="1134"/>
                    <a:pt x="336" y="1134"/>
                  </a:cubicBezTo>
                  <a:cubicBezTo>
                    <a:pt x="364" y="1134"/>
                    <a:pt x="790" y="1134"/>
                    <a:pt x="790" y="1134"/>
                  </a:cubicBezTo>
                  <a:cubicBezTo>
                    <a:pt x="838" y="1134"/>
                    <a:pt x="914" y="1109"/>
                    <a:pt x="931" y="1021"/>
                  </a:cubicBezTo>
                  <a:cubicBezTo>
                    <a:pt x="931" y="1021"/>
                    <a:pt x="982" y="722"/>
                    <a:pt x="988" y="626"/>
                  </a:cubicBezTo>
                  <a:cubicBezTo>
                    <a:pt x="993" y="530"/>
                    <a:pt x="968" y="485"/>
                    <a:pt x="875" y="485"/>
                  </a:cubicBezTo>
                  <a:lnTo>
                    <a:pt x="649" y="485"/>
                  </a:lnTo>
                </a:path>
              </a:pathLst>
            </a:custGeom>
            <a:noFill/>
            <a:ln w="12700" cap="flat">
              <a:solidFill>
                <a:schemeClr val="bg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sp>
          <p:nvSpPr>
            <p:cNvPr id="97" name="Freeform 2">
              <a:extLst>
                <a:ext uri="{FF2B5EF4-FFF2-40B4-BE49-F238E27FC236}">
                  <a16:creationId xmlns:a16="http://schemas.microsoft.com/office/drawing/2014/main" id="{DDB6423D-7C56-1F4E-5650-7B091162CC7E}"/>
                </a:ext>
              </a:extLst>
            </p:cNvPr>
            <p:cNvSpPr>
              <a:spLocks noChangeArrowheads="1"/>
            </p:cNvSpPr>
            <p:nvPr/>
          </p:nvSpPr>
          <p:spPr bwMode="auto">
            <a:xfrm>
              <a:off x="4609234" y="1059174"/>
              <a:ext cx="101600" cy="265112"/>
            </a:xfrm>
            <a:custGeom>
              <a:avLst/>
              <a:gdLst>
                <a:gd name="T0" fmla="*/ 141 w 283"/>
                <a:gd name="T1" fmla="*/ 734 h 735"/>
                <a:gd name="T2" fmla="*/ 0 w 283"/>
                <a:gd name="T3" fmla="*/ 734 h 735"/>
                <a:gd name="T4" fmla="*/ 0 w 283"/>
                <a:gd name="T5" fmla="*/ 0 h 735"/>
                <a:gd name="T6" fmla="*/ 282 w 283"/>
                <a:gd name="T7" fmla="*/ 0 h 735"/>
                <a:gd name="T8" fmla="*/ 282 w 283"/>
                <a:gd name="T9" fmla="*/ 734 h 735"/>
                <a:gd name="T10" fmla="*/ 141 w 283"/>
                <a:gd name="T11" fmla="*/ 734 h 735"/>
              </a:gdLst>
              <a:ahLst/>
              <a:cxnLst>
                <a:cxn ang="0">
                  <a:pos x="T0" y="T1"/>
                </a:cxn>
                <a:cxn ang="0">
                  <a:pos x="T2" y="T3"/>
                </a:cxn>
                <a:cxn ang="0">
                  <a:pos x="T4" y="T5"/>
                </a:cxn>
                <a:cxn ang="0">
                  <a:pos x="T6" y="T7"/>
                </a:cxn>
                <a:cxn ang="0">
                  <a:pos x="T8" y="T9"/>
                </a:cxn>
                <a:cxn ang="0">
                  <a:pos x="T10" y="T11"/>
                </a:cxn>
              </a:cxnLst>
              <a:rect l="0" t="0" r="r" b="b"/>
              <a:pathLst>
                <a:path w="283" h="735">
                  <a:moveTo>
                    <a:pt x="141" y="734"/>
                  </a:moveTo>
                  <a:lnTo>
                    <a:pt x="0" y="734"/>
                  </a:lnTo>
                  <a:lnTo>
                    <a:pt x="0" y="0"/>
                  </a:lnTo>
                  <a:lnTo>
                    <a:pt x="282" y="0"/>
                  </a:lnTo>
                  <a:lnTo>
                    <a:pt x="282" y="734"/>
                  </a:lnTo>
                  <a:lnTo>
                    <a:pt x="141" y="734"/>
                  </a:lnTo>
                </a:path>
              </a:pathLst>
            </a:custGeom>
            <a:noFill/>
            <a:ln w="12700" cap="flat">
              <a:solidFill>
                <a:schemeClr val="bg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a:p>
          </p:txBody>
        </p:sp>
        <p:sp>
          <p:nvSpPr>
            <p:cNvPr id="98" name="Line 3">
              <a:extLst>
                <a:ext uri="{FF2B5EF4-FFF2-40B4-BE49-F238E27FC236}">
                  <a16:creationId xmlns:a16="http://schemas.microsoft.com/office/drawing/2014/main" id="{0FCDAF4D-F119-A0AD-3F0A-0EEAEA34E9CB}"/>
                </a:ext>
              </a:extLst>
            </p:cNvPr>
            <p:cNvSpPr>
              <a:spLocks noChangeShapeType="1"/>
            </p:cNvSpPr>
            <p:nvPr/>
          </p:nvSpPr>
          <p:spPr bwMode="auto">
            <a:xfrm>
              <a:off x="4660034" y="1098861"/>
              <a:ext cx="1587" cy="30163"/>
            </a:xfrm>
            <a:prstGeom prst="line">
              <a:avLst/>
            </a:prstGeom>
            <a:noFill/>
            <a:ln w="12700" cap="flat">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grpSp>
      <p:sp>
        <p:nvSpPr>
          <p:cNvPr id="3" name="Espace réservé du texte 1">
            <a:extLst>
              <a:ext uri="{FF2B5EF4-FFF2-40B4-BE49-F238E27FC236}">
                <a16:creationId xmlns:a16="http://schemas.microsoft.com/office/drawing/2014/main" id="{5A684582-9747-808D-A9A4-B137EA19834C}"/>
              </a:ext>
            </a:extLst>
          </p:cNvPr>
          <p:cNvSpPr>
            <a:spLocks noGrp="1"/>
          </p:cNvSpPr>
          <p:nvPr>
            <p:ph type="body" sz="quarter" idx="16"/>
          </p:nvPr>
        </p:nvSpPr>
        <p:spPr>
          <a:xfrm>
            <a:off x="9629521" y="346074"/>
            <a:ext cx="2018959" cy="666937"/>
          </a:xfrm>
        </p:spPr>
        <p:txBody>
          <a:bodyPr/>
          <a:lstStyle/>
          <a:p>
            <a:r>
              <a:rPr lang="fr-FR" dirty="0"/>
              <a:t>02 – IMA and </a:t>
            </a:r>
            <a:r>
              <a:rPr lang="fr-FR" dirty="0" err="1"/>
              <a:t>tsp</a:t>
            </a:r>
            <a:endParaRPr lang="fr-FR" dirty="0"/>
          </a:p>
        </p:txBody>
      </p:sp>
      <p:sp>
        <p:nvSpPr>
          <p:cNvPr id="4" name="Espace réservé du pied de page 3">
            <a:extLst>
              <a:ext uri="{FF2B5EF4-FFF2-40B4-BE49-F238E27FC236}">
                <a16:creationId xmlns:a16="http://schemas.microsoft.com/office/drawing/2014/main" id="{759CCDD9-2068-2C99-7759-9E2FC9532CCE}"/>
              </a:ext>
            </a:extLst>
          </p:cNvPr>
          <p:cNvSpPr txBox="1">
            <a:spLocks/>
          </p:cNvSpPr>
          <p:nvPr/>
        </p:nvSpPr>
        <p:spPr>
          <a:xfrm>
            <a:off x="6105167" y="6319202"/>
            <a:ext cx="5573310" cy="365125"/>
          </a:xfrm>
          <a:prstGeom prst="rect">
            <a:avLst/>
          </a:prstGeom>
        </p:spPr>
        <p:txBody>
          <a:bodyPr vert="horz" lIns="91440" tIns="45720" rIns="91440" bIns="45720" rtlCol="0" anchor="ctr"/>
          <a:lstStyle>
            <a:defPPr>
              <a:defRPr lang="fr-FR"/>
            </a:defPPr>
            <a:lvl1pPr marL="0" algn="l" defTabSz="914400" rtl="0" eaLnBrk="1" latinLnBrk="0" hangingPunct="1">
              <a:defRPr sz="900" b="0" i="0" kern="1200">
                <a:solidFill>
                  <a:schemeClr val="bg1">
                    <a:lumMod val="85000"/>
                  </a:schemeClr>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This document is the property of CNES. It cannot be used without their consent</a:t>
            </a:r>
            <a:endParaRPr lang="fr-FR" dirty="0"/>
          </a:p>
        </p:txBody>
      </p:sp>
    </p:spTree>
    <p:extLst>
      <p:ext uri="{BB962C8B-B14F-4D97-AF65-F5344CB8AC3E}">
        <p14:creationId xmlns:p14="http://schemas.microsoft.com/office/powerpoint/2010/main" val="771668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3">
                                            <p:txEl>
                                              <p:pRg st="9" end="9"/>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3">
                                            <p:txEl>
                                              <p:pRg st="10" end="10"/>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3">
                                            <p:txEl>
                                              <p:pRg st="11" end="11"/>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64"/>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61" grpId="0" animBg="1"/>
      <p:bldP spid="63" grpId="0"/>
      <p:bldP spid="6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265583" y="2219739"/>
            <a:ext cx="4538869" cy="288234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b="1" dirty="0">
              <a:solidFill>
                <a:schemeClr val="tx1"/>
              </a:solidFill>
            </a:endParaRPr>
          </a:p>
        </p:txBody>
      </p:sp>
      <p:sp>
        <p:nvSpPr>
          <p:cNvPr id="15" name="Rectangle à coins arrondis 14"/>
          <p:cNvSpPr/>
          <p:nvPr/>
        </p:nvSpPr>
        <p:spPr>
          <a:xfrm>
            <a:off x="3021806" y="4628428"/>
            <a:ext cx="1042679" cy="465069"/>
          </a:xfrm>
          <a:prstGeom prst="round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FPGA/</a:t>
            </a:r>
            <a:r>
              <a:rPr lang="fr-FR" sz="1200" dirty="0" err="1"/>
              <a:t>SoC</a:t>
            </a:r>
            <a:r>
              <a:rPr lang="fr-FR" sz="1200" dirty="0"/>
              <a:t> IP</a:t>
            </a:r>
            <a:endParaRPr lang="fr-FR" dirty="0"/>
          </a:p>
        </p:txBody>
      </p:sp>
      <p:sp>
        <p:nvSpPr>
          <p:cNvPr id="5" name="Espace réservé du numéro de diapositive 4"/>
          <p:cNvSpPr>
            <a:spLocks noGrp="1"/>
          </p:cNvSpPr>
          <p:nvPr>
            <p:ph type="sldNum" sz="quarter" idx="12"/>
          </p:nvPr>
        </p:nvSpPr>
        <p:spPr/>
        <p:txBody>
          <a:bodyPr/>
          <a:lstStyle/>
          <a:p>
            <a:fld id="{6E739F3C-2768-A14F-A11C-037BCBCB7D23}" type="slidenum">
              <a:rPr lang="fr-FR" smtClean="0"/>
              <a:pPr/>
              <a:t>25</a:t>
            </a:fld>
            <a:endParaRPr lang="fr-FR" dirty="0"/>
          </a:p>
        </p:txBody>
      </p:sp>
      <p:sp>
        <p:nvSpPr>
          <p:cNvPr id="6" name="Titre 5"/>
          <p:cNvSpPr>
            <a:spLocks noGrp="1"/>
          </p:cNvSpPr>
          <p:nvPr>
            <p:ph type="title"/>
          </p:nvPr>
        </p:nvSpPr>
        <p:spPr>
          <a:xfrm>
            <a:off x="365123" y="364930"/>
            <a:ext cx="9540877" cy="1298460"/>
          </a:xfrm>
        </p:spPr>
        <p:txBody>
          <a:bodyPr/>
          <a:lstStyle/>
          <a:p>
            <a:r>
              <a:rPr lang="fr-FR" dirty="0"/>
              <a:t>Sharing I/O </a:t>
            </a:r>
            <a:r>
              <a:rPr lang="fr-FR" dirty="0" err="1"/>
              <a:t>devices</a:t>
            </a:r>
            <a:r>
              <a:rPr lang="fr-FR" dirty="0"/>
              <a:t> </a:t>
            </a:r>
            <a:r>
              <a:rPr lang="fr-FR" dirty="0" err="1"/>
              <a:t>across</a:t>
            </a:r>
            <a:r>
              <a:rPr lang="fr-FR" dirty="0"/>
              <a:t> partitions</a:t>
            </a:r>
          </a:p>
        </p:txBody>
      </p:sp>
      <p:sp>
        <p:nvSpPr>
          <p:cNvPr id="8" name="Rectangle 7"/>
          <p:cNvSpPr/>
          <p:nvPr/>
        </p:nvSpPr>
        <p:spPr>
          <a:xfrm>
            <a:off x="1351722" y="2339009"/>
            <a:ext cx="1345095" cy="675861"/>
          </a:xfrm>
          <a:prstGeom prst="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P1</a:t>
            </a:r>
          </a:p>
        </p:txBody>
      </p:sp>
      <p:sp>
        <p:nvSpPr>
          <p:cNvPr id="12" name="Rectangle 11"/>
          <p:cNvSpPr/>
          <p:nvPr/>
        </p:nvSpPr>
        <p:spPr>
          <a:xfrm>
            <a:off x="2855844" y="2339008"/>
            <a:ext cx="1345095" cy="675861"/>
          </a:xfrm>
          <a:prstGeom prst="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P2</a:t>
            </a:r>
          </a:p>
        </p:txBody>
      </p:sp>
      <p:sp>
        <p:nvSpPr>
          <p:cNvPr id="13" name="Rectangle 12"/>
          <p:cNvSpPr/>
          <p:nvPr/>
        </p:nvSpPr>
        <p:spPr>
          <a:xfrm>
            <a:off x="4359966" y="2339007"/>
            <a:ext cx="1345095" cy="675861"/>
          </a:xfrm>
          <a:prstGeom prst="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P3</a:t>
            </a:r>
          </a:p>
        </p:txBody>
      </p:sp>
      <p:cxnSp>
        <p:nvCxnSpPr>
          <p:cNvPr id="11" name="Connecteur droit avec flèche 10"/>
          <p:cNvCxnSpPr/>
          <p:nvPr/>
        </p:nvCxnSpPr>
        <p:spPr>
          <a:xfrm>
            <a:off x="3528391" y="4898191"/>
            <a:ext cx="3313" cy="979148"/>
          </a:xfrm>
          <a:prstGeom prst="straightConnector1">
            <a:avLst/>
          </a:prstGeom>
          <a:ln w="41275">
            <a:headEnd type="triangle"/>
            <a:tailEnd type="triangle"/>
          </a:ln>
        </p:spPr>
        <p:style>
          <a:lnRef idx="1">
            <a:schemeClr val="accent1"/>
          </a:lnRef>
          <a:fillRef idx="0">
            <a:schemeClr val="accent1"/>
          </a:fillRef>
          <a:effectRef idx="0">
            <a:schemeClr val="accent1"/>
          </a:effectRef>
          <a:fontRef idx="minor">
            <a:schemeClr val="tx1"/>
          </a:fontRef>
        </p:style>
      </p:cxnSp>
      <p:sp>
        <p:nvSpPr>
          <p:cNvPr id="14" name="ZoneTexte 13"/>
          <p:cNvSpPr txBox="1"/>
          <p:nvPr/>
        </p:nvSpPr>
        <p:spPr>
          <a:xfrm>
            <a:off x="3091626" y="5776364"/>
            <a:ext cx="886781" cy="369332"/>
          </a:xfrm>
          <a:prstGeom prst="rect">
            <a:avLst/>
          </a:prstGeom>
          <a:noFill/>
        </p:spPr>
        <p:txBody>
          <a:bodyPr wrap="none" rtlCol="0">
            <a:spAutoFit/>
          </a:bodyPr>
          <a:lstStyle/>
          <a:p>
            <a:r>
              <a:rPr lang="fr-FR" b="1" dirty="0">
                <a:solidFill>
                  <a:schemeClr val="tx2"/>
                </a:solidFill>
              </a:rPr>
              <a:t>I/O </a:t>
            </a:r>
            <a:r>
              <a:rPr lang="fr-FR" b="1" dirty="0" err="1">
                <a:solidFill>
                  <a:schemeClr val="tx2"/>
                </a:solidFill>
              </a:rPr>
              <a:t>link</a:t>
            </a:r>
            <a:endParaRPr lang="fr-FR" b="1" dirty="0">
              <a:solidFill>
                <a:schemeClr val="tx2"/>
              </a:solidFill>
            </a:endParaRPr>
          </a:p>
        </p:txBody>
      </p:sp>
      <p:cxnSp>
        <p:nvCxnSpPr>
          <p:cNvPr id="18" name="Connecteur droit 17"/>
          <p:cNvCxnSpPr/>
          <p:nvPr/>
        </p:nvCxnSpPr>
        <p:spPr>
          <a:xfrm>
            <a:off x="1265583" y="4535556"/>
            <a:ext cx="453886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ZoneTexte 18"/>
          <p:cNvSpPr txBox="1"/>
          <p:nvPr/>
        </p:nvSpPr>
        <p:spPr>
          <a:xfrm>
            <a:off x="1253572" y="4121759"/>
            <a:ext cx="625233" cy="646331"/>
          </a:xfrm>
          <a:prstGeom prst="rect">
            <a:avLst/>
          </a:prstGeom>
          <a:noFill/>
        </p:spPr>
        <p:txBody>
          <a:bodyPr wrap="square" rtlCol="0">
            <a:spAutoFit/>
          </a:bodyPr>
          <a:lstStyle/>
          <a:p>
            <a:r>
              <a:rPr lang="fr-FR" b="1" dirty="0"/>
              <a:t>SW</a:t>
            </a:r>
          </a:p>
          <a:p>
            <a:endParaRPr lang="fr-FR" dirty="0"/>
          </a:p>
        </p:txBody>
      </p:sp>
      <p:sp>
        <p:nvSpPr>
          <p:cNvPr id="22" name="ZoneTexte 21"/>
          <p:cNvSpPr txBox="1"/>
          <p:nvPr/>
        </p:nvSpPr>
        <p:spPr>
          <a:xfrm>
            <a:off x="1265583" y="4575026"/>
            <a:ext cx="625233" cy="646331"/>
          </a:xfrm>
          <a:prstGeom prst="rect">
            <a:avLst/>
          </a:prstGeom>
          <a:noFill/>
        </p:spPr>
        <p:txBody>
          <a:bodyPr wrap="square" rtlCol="0">
            <a:spAutoFit/>
          </a:bodyPr>
          <a:lstStyle/>
          <a:p>
            <a:r>
              <a:rPr lang="fr-FR" b="1" dirty="0"/>
              <a:t>HW</a:t>
            </a:r>
          </a:p>
          <a:p>
            <a:endParaRPr lang="fr-FR" dirty="0"/>
          </a:p>
        </p:txBody>
      </p:sp>
      <p:sp>
        <p:nvSpPr>
          <p:cNvPr id="25" name="Rectangle 24"/>
          <p:cNvSpPr/>
          <p:nvPr/>
        </p:nvSpPr>
        <p:spPr>
          <a:xfrm>
            <a:off x="3033818" y="4443412"/>
            <a:ext cx="145152" cy="175704"/>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p:cNvSpPr/>
          <p:nvPr/>
        </p:nvSpPr>
        <p:spPr>
          <a:xfrm>
            <a:off x="3183837" y="4443412"/>
            <a:ext cx="145152" cy="175704"/>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p:cNvSpPr/>
          <p:nvPr/>
        </p:nvSpPr>
        <p:spPr>
          <a:xfrm>
            <a:off x="3328989" y="4443412"/>
            <a:ext cx="145152" cy="175704"/>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p:cNvSpPr/>
          <p:nvPr/>
        </p:nvSpPr>
        <p:spPr>
          <a:xfrm>
            <a:off x="3479008" y="4445580"/>
            <a:ext cx="145152" cy="175704"/>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p:cNvSpPr/>
          <p:nvPr/>
        </p:nvSpPr>
        <p:spPr>
          <a:xfrm>
            <a:off x="3624162" y="4445536"/>
            <a:ext cx="145152" cy="175704"/>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Rectangle 29"/>
          <p:cNvSpPr/>
          <p:nvPr/>
        </p:nvSpPr>
        <p:spPr>
          <a:xfrm>
            <a:off x="3774181" y="4445536"/>
            <a:ext cx="145152" cy="175704"/>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p:cNvSpPr/>
          <p:nvPr/>
        </p:nvSpPr>
        <p:spPr>
          <a:xfrm>
            <a:off x="3919333" y="4445536"/>
            <a:ext cx="145152" cy="175704"/>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ZoneTexte 32"/>
          <p:cNvSpPr txBox="1"/>
          <p:nvPr/>
        </p:nvSpPr>
        <p:spPr>
          <a:xfrm>
            <a:off x="4040076" y="4274636"/>
            <a:ext cx="1589794" cy="800219"/>
          </a:xfrm>
          <a:prstGeom prst="rect">
            <a:avLst/>
          </a:prstGeom>
          <a:noFill/>
        </p:spPr>
        <p:txBody>
          <a:bodyPr wrap="square" rtlCol="0">
            <a:spAutoFit/>
          </a:bodyPr>
          <a:lstStyle/>
          <a:p>
            <a:r>
              <a:rPr lang="fr-FR" sz="1400" b="1" dirty="0"/>
              <a:t>HW </a:t>
            </a:r>
            <a:r>
              <a:rPr lang="fr-FR" sz="1400" b="1" dirty="0" err="1"/>
              <a:t>registers</a:t>
            </a:r>
            <a:endParaRPr lang="fr-FR" sz="1400" b="1" dirty="0"/>
          </a:p>
          <a:p>
            <a:r>
              <a:rPr lang="fr-FR" sz="1400" b="1" dirty="0"/>
              <a:t>Ctrl/</a:t>
            </a:r>
            <a:r>
              <a:rPr lang="fr-FR" sz="1400" b="1" dirty="0" err="1"/>
              <a:t>status</a:t>
            </a:r>
            <a:endParaRPr lang="fr-FR" sz="1400" b="1" dirty="0"/>
          </a:p>
          <a:p>
            <a:endParaRPr lang="fr-FR" dirty="0"/>
          </a:p>
        </p:txBody>
      </p:sp>
      <p:sp>
        <p:nvSpPr>
          <p:cNvPr id="34" name="Rectangle 33"/>
          <p:cNvSpPr/>
          <p:nvPr/>
        </p:nvSpPr>
        <p:spPr>
          <a:xfrm>
            <a:off x="2855844" y="3542075"/>
            <a:ext cx="1345095" cy="675861"/>
          </a:xfrm>
          <a:prstGeom prst="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I/O server</a:t>
            </a:r>
          </a:p>
        </p:txBody>
      </p:sp>
      <p:cxnSp>
        <p:nvCxnSpPr>
          <p:cNvPr id="35" name="Connecteur droit avec flèche 34"/>
          <p:cNvCxnSpPr/>
          <p:nvPr/>
        </p:nvCxnSpPr>
        <p:spPr>
          <a:xfrm>
            <a:off x="3535016" y="4217936"/>
            <a:ext cx="8129" cy="225476"/>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7" name="Connecteur en angle 36"/>
          <p:cNvCxnSpPr>
            <a:stCxn id="8" idx="2"/>
            <a:endCxn id="34" idx="0"/>
          </p:cNvCxnSpPr>
          <p:nvPr/>
        </p:nvCxnSpPr>
        <p:spPr>
          <a:xfrm rot="16200000" flipH="1">
            <a:off x="2512729" y="2526411"/>
            <a:ext cx="527205" cy="1504122"/>
          </a:xfrm>
          <a:prstGeom prst="bentConnector3">
            <a:avLst/>
          </a:prstGeom>
          <a:ln w="127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9" name="Connecteur en angle 38"/>
          <p:cNvCxnSpPr>
            <a:stCxn id="12" idx="2"/>
          </p:cNvCxnSpPr>
          <p:nvPr/>
        </p:nvCxnSpPr>
        <p:spPr>
          <a:xfrm rot="5400000">
            <a:off x="3264789" y="3278472"/>
            <a:ext cx="527206" cy="1"/>
          </a:xfrm>
          <a:prstGeom prst="bentConnector3">
            <a:avLst/>
          </a:prstGeom>
          <a:ln w="127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1" name="Connecteur en angle 40"/>
          <p:cNvCxnSpPr>
            <a:stCxn id="13" idx="2"/>
            <a:endCxn id="34" idx="0"/>
          </p:cNvCxnSpPr>
          <p:nvPr/>
        </p:nvCxnSpPr>
        <p:spPr>
          <a:xfrm rot="5400000">
            <a:off x="4016850" y="2526410"/>
            <a:ext cx="527207" cy="1504122"/>
          </a:xfrm>
          <a:prstGeom prst="bentConnector3">
            <a:avLst/>
          </a:prstGeom>
          <a:ln w="12700">
            <a:headEnd type="triangle"/>
            <a:tailEnd type="triangle"/>
          </a:ln>
        </p:spPr>
        <p:style>
          <a:lnRef idx="1">
            <a:schemeClr val="accent1"/>
          </a:lnRef>
          <a:fillRef idx="0">
            <a:schemeClr val="accent1"/>
          </a:fillRef>
          <a:effectRef idx="0">
            <a:schemeClr val="accent1"/>
          </a:effectRef>
          <a:fontRef idx="minor">
            <a:schemeClr val="tx1"/>
          </a:fontRef>
        </p:style>
      </p:cxnSp>
      <p:sp>
        <p:nvSpPr>
          <p:cNvPr id="43" name="Espace réservé du texte 2">
            <a:extLst>
              <a:ext uri="{FF2B5EF4-FFF2-40B4-BE49-F238E27FC236}">
                <a16:creationId xmlns:a16="http://schemas.microsoft.com/office/drawing/2014/main" id="{74CAC98B-5A9F-9BBE-6037-C502B30FA8A4}"/>
              </a:ext>
            </a:extLst>
          </p:cNvPr>
          <p:cNvSpPr txBox="1">
            <a:spLocks/>
          </p:cNvSpPr>
          <p:nvPr/>
        </p:nvSpPr>
        <p:spPr>
          <a:xfrm>
            <a:off x="6476999" y="2488520"/>
            <a:ext cx="5395395" cy="1786116"/>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CNES Sans Light" pitchFamily="2" charset="77"/>
                <a:ea typeface="+mn-ea"/>
                <a:cs typeface="+mn-cs"/>
              </a:defRPr>
            </a:lvl1pPr>
            <a:lvl2pPr marL="295275" indent="-285750" algn="l" defTabSz="914400" rtl="0" eaLnBrk="1" latinLnBrk="0" hangingPunct="1">
              <a:lnSpc>
                <a:spcPct val="90000"/>
              </a:lnSpc>
              <a:spcBef>
                <a:spcPts val="500"/>
              </a:spcBef>
              <a:buClr>
                <a:schemeClr val="accent3"/>
              </a:buClr>
              <a:buSzPct val="130000"/>
              <a:buFont typeface="Arial" panose="020B0604020202020204" pitchFamily="34" charset="0"/>
              <a:buChar char="•"/>
              <a:tabLst/>
              <a:defRPr sz="1400" b="0" i="0" kern="1200">
                <a:solidFill>
                  <a:schemeClr val="tx1"/>
                </a:solidFill>
                <a:latin typeface="CNES Sans Light" pitchFamily="2" charset="77"/>
                <a:ea typeface="+mn-ea"/>
                <a:cs typeface="+mn-cs"/>
              </a:defRPr>
            </a:lvl2pPr>
            <a:lvl3pPr marL="585788" indent="-317500" algn="l" defTabSz="914400" rtl="0" eaLnBrk="1" latinLnBrk="0" hangingPunct="1">
              <a:lnSpc>
                <a:spcPct val="90000"/>
              </a:lnSpc>
              <a:spcBef>
                <a:spcPts val="500"/>
              </a:spcBef>
              <a:buClr>
                <a:schemeClr val="bg2"/>
              </a:buClr>
              <a:buFont typeface="Arial" panose="020B0604020202020204" pitchFamily="34" charset="0"/>
              <a:buChar char="•"/>
              <a:tabLst/>
              <a:defRPr sz="1400" b="0" i="0" kern="1200">
                <a:solidFill>
                  <a:schemeClr val="tx1"/>
                </a:solidFill>
                <a:latin typeface="CNES Sans Light" pitchFamily="2" charset="77"/>
                <a:ea typeface="+mn-ea"/>
                <a:cs typeface="+mn-cs"/>
              </a:defRPr>
            </a:lvl3pPr>
            <a:lvl4pPr marL="893763" indent="-317500" algn="l" defTabSz="914400" rtl="0" eaLnBrk="1" latinLnBrk="0" hangingPunct="1">
              <a:lnSpc>
                <a:spcPct val="90000"/>
              </a:lnSpc>
              <a:spcBef>
                <a:spcPts val="500"/>
              </a:spcBef>
              <a:buClr>
                <a:schemeClr val="accent5"/>
              </a:buClr>
              <a:buSzPct val="80000"/>
              <a:buFont typeface="Arial" panose="020B0604020202020204" pitchFamily="34" charset="0"/>
              <a:buChar char="•"/>
              <a:tabLst/>
              <a:defRPr sz="1400" b="0" i="0" kern="1200">
                <a:solidFill>
                  <a:schemeClr val="tx1"/>
                </a:solidFill>
                <a:latin typeface="CNES Sans Light" pitchFamily="2" charset="77"/>
                <a:ea typeface="+mn-ea"/>
                <a:cs typeface="+mn-cs"/>
              </a:defRPr>
            </a:lvl4pPr>
            <a:lvl5pPr marL="9525" indent="0" algn="l" defTabSz="914400" rtl="0" eaLnBrk="1" latinLnBrk="0" hangingPunct="1">
              <a:lnSpc>
                <a:spcPct val="90000"/>
              </a:lnSpc>
              <a:spcBef>
                <a:spcPts val="500"/>
              </a:spcBef>
              <a:buFont typeface="Arial" panose="020B0604020202020204" pitchFamily="34" charset="0"/>
              <a:buNone/>
              <a:tabLst/>
              <a:defRPr sz="1400" b="0" i="0" kern="1200">
                <a:solidFill>
                  <a:schemeClr val="bg1"/>
                </a:solidFill>
                <a:latin typeface="CNES Sans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chemeClr val="bg1"/>
                </a:solidFill>
                <a:effectLst/>
                <a:uLnTx/>
                <a:uFillTx/>
                <a:latin typeface="CNES Sans Light" pitchFamily="2" charset="77"/>
                <a:ea typeface="+mn-ea"/>
                <a:cs typeface="+mn-cs"/>
              </a:rPr>
              <a:t>Mandatory to have a server component </a:t>
            </a:r>
            <a:r>
              <a:rPr lang="en-US" sz="2000" dirty="0">
                <a:solidFill>
                  <a:schemeClr val="bg1"/>
                </a:solidFill>
              </a:rPr>
              <a:t>for shared devices </a:t>
            </a:r>
            <a:r>
              <a:rPr kumimoji="0" lang="en-US" sz="2000" b="0" i="0" u="none" strike="noStrike" kern="1200" cap="none" spc="0" normalizeH="0" baseline="0" noProof="0" dirty="0">
                <a:ln>
                  <a:noFill/>
                </a:ln>
                <a:solidFill>
                  <a:schemeClr val="bg1"/>
                </a:solidFill>
                <a:effectLst/>
                <a:uLnTx/>
                <a:uFillTx/>
                <a:latin typeface="CNES Sans Light" pitchFamily="2" charset="77"/>
                <a:ea typeface="+mn-ea"/>
                <a:cs typeface="+mn-cs"/>
              </a:rPr>
              <a:t>to guarantee</a:t>
            </a:r>
            <a:r>
              <a:rPr kumimoji="0" lang="en-US" sz="2000" b="0" i="0" u="none" strike="noStrike" kern="1200" cap="none" spc="0" normalizeH="0" noProof="0" dirty="0">
                <a:ln>
                  <a:noFill/>
                </a:ln>
                <a:solidFill>
                  <a:schemeClr val="bg1"/>
                </a:solidFill>
                <a:effectLst/>
                <a:uLnTx/>
                <a:uFillTx/>
                <a:latin typeface="CNES Sans Light" pitchFamily="2" charset="77"/>
                <a:ea typeface="+mn-ea"/>
                <a:cs typeface="+mn-cs"/>
              </a:rPr>
              <a:t> an independent </a:t>
            </a:r>
            <a:r>
              <a:rPr kumimoji="0" lang="en-US" sz="2000" b="0" i="0" u="none" strike="noStrike" kern="1200" cap="none" spc="0" normalizeH="0" noProof="0" dirty="0" err="1">
                <a:ln>
                  <a:noFill/>
                </a:ln>
                <a:solidFill>
                  <a:schemeClr val="bg1"/>
                </a:solidFill>
                <a:effectLst/>
                <a:uLnTx/>
                <a:uFillTx/>
                <a:latin typeface="CNES Sans Light" pitchFamily="2" charset="77"/>
                <a:ea typeface="+mn-ea"/>
                <a:cs typeface="+mn-cs"/>
              </a:rPr>
              <a:t>QoS</a:t>
            </a:r>
            <a:r>
              <a:rPr kumimoji="0" lang="en-US" sz="2000" b="0" i="0" u="none" strike="noStrike" kern="1200" cap="none" spc="0" normalizeH="0" noProof="0" dirty="0">
                <a:ln>
                  <a:noFill/>
                </a:ln>
                <a:solidFill>
                  <a:schemeClr val="bg1"/>
                </a:solidFill>
                <a:effectLst/>
                <a:uLnTx/>
                <a:uFillTx/>
                <a:latin typeface="CNES Sans Light" pitchFamily="2" charset="77"/>
                <a:ea typeface="+mn-ea"/>
                <a:cs typeface="+mn-cs"/>
              </a:rPr>
              <a:t> (Quality of Service) for client partitions, that is the corner stone of IMA/TSP</a:t>
            </a:r>
            <a:endParaRPr kumimoji="0" lang="en-US" sz="2000" b="0" i="0" u="none" strike="noStrike" kern="1200" cap="none" spc="0" normalizeH="0" baseline="0" noProof="0" dirty="0">
              <a:ln>
                <a:noFill/>
              </a:ln>
              <a:solidFill>
                <a:schemeClr val="bg1"/>
              </a:solidFill>
              <a:effectLst/>
              <a:uLnTx/>
              <a:uFillTx/>
              <a:latin typeface="CNES Sans Light" pitchFamily="2" charset="77"/>
              <a:ea typeface="+mn-ea"/>
              <a:cs typeface="+mn-cs"/>
            </a:endParaRP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schemeClr val="bg1"/>
              </a:solidFill>
              <a:effectLst/>
              <a:uLnTx/>
              <a:uFillTx/>
              <a:latin typeface="CNES Sans Light" pitchFamily="2" charset="77"/>
              <a:ea typeface="+mn-ea"/>
              <a:cs typeface="+mn-cs"/>
            </a:endParaRP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schemeClr val="bg1"/>
              </a:solidFill>
              <a:effectLst/>
              <a:uLnTx/>
              <a:uFillTx/>
              <a:latin typeface="CNES Sans Light" pitchFamily="2" charset="77"/>
              <a:ea typeface="+mn-ea"/>
              <a:cs typeface="+mn-cs"/>
            </a:endParaRPr>
          </a:p>
        </p:txBody>
      </p:sp>
      <p:sp>
        <p:nvSpPr>
          <p:cNvPr id="2" name="Espace réservé du texte 1">
            <a:extLst>
              <a:ext uri="{FF2B5EF4-FFF2-40B4-BE49-F238E27FC236}">
                <a16:creationId xmlns:a16="http://schemas.microsoft.com/office/drawing/2014/main" id="{5CE31185-AE31-514B-AD27-AF9033F9083B}"/>
              </a:ext>
            </a:extLst>
          </p:cNvPr>
          <p:cNvSpPr txBox="1">
            <a:spLocks/>
          </p:cNvSpPr>
          <p:nvPr/>
        </p:nvSpPr>
        <p:spPr>
          <a:xfrm>
            <a:off x="9629521" y="346074"/>
            <a:ext cx="2018959" cy="666937"/>
          </a:xfrm>
          <a:prstGeom prst="rect">
            <a:avLst/>
          </a:prstGeom>
        </p:spPr>
        <p:txBody>
          <a:bodyPr vert="horz" lIns="91440" tIns="45720" rIns="91440" bIns="45720" rtlCol="0">
            <a:normAutofit/>
          </a:bodyPr>
          <a:lstStyle>
            <a:lvl1pPr marL="0" indent="0" algn="r" defTabSz="914400" rtl="0" eaLnBrk="1" latinLnBrk="0" hangingPunct="1">
              <a:lnSpc>
                <a:spcPct val="90000"/>
              </a:lnSpc>
              <a:spcBef>
                <a:spcPts val="1000"/>
              </a:spcBef>
              <a:buFont typeface="Arial" panose="020B0604020202020204" pitchFamily="34" charset="0"/>
              <a:buNone/>
              <a:defRPr sz="1400" b="0" i="0" kern="1200" cap="all" baseline="0">
                <a:solidFill>
                  <a:schemeClr val="accent3"/>
                </a:solidFill>
                <a:latin typeface="CNES Sans Light" pitchFamily="2" charset="77"/>
                <a:ea typeface="+mn-ea"/>
                <a:cs typeface="+mn-cs"/>
              </a:defRPr>
            </a:lvl1pPr>
            <a:lvl2pPr marL="295275" indent="-285750" algn="l" defTabSz="914400" rtl="0" eaLnBrk="1" latinLnBrk="0" hangingPunct="1">
              <a:lnSpc>
                <a:spcPct val="90000"/>
              </a:lnSpc>
              <a:spcBef>
                <a:spcPts val="500"/>
              </a:spcBef>
              <a:buClr>
                <a:schemeClr val="accent3"/>
              </a:buClr>
              <a:buSzPct val="130000"/>
              <a:buFont typeface="Arial" panose="020B0604020202020204" pitchFamily="34" charset="0"/>
              <a:buChar char="•"/>
              <a:tabLst/>
              <a:defRPr sz="1400" b="0" i="0" kern="1200">
                <a:solidFill>
                  <a:schemeClr val="bg1"/>
                </a:solidFill>
                <a:latin typeface="CNES Sans Light" pitchFamily="2" charset="77"/>
                <a:ea typeface="+mn-ea"/>
                <a:cs typeface="+mn-cs"/>
              </a:defRPr>
            </a:lvl2pPr>
            <a:lvl3pPr marL="585788" indent="-317500" algn="l" defTabSz="914400" rtl="0" eaLnBrk="1" latinLnBrk="0" hangingPunct="1">
              <a:lnSpc>
                <a:spcPct val="90000"/>
              </a:lnSpc>
              <a:spcBef>
                <a:spcPts val="500"/>
              </a:spcBef>
              <a:buClr>
                <a:schemeClr val="bg2"/>
              </a:buClr>
              <a:buFont typeface="Arial" panose="020B0604020202020204" pitchFamily="34" charset="0"/>
              <a:buChar char="•"/>
              <a:tabLst/>
              <a:defRPr sz="1400" b="0" i="0" kern="1200">
                <a:solidFill>
                  <a:schemeClr val="bg1"/>
                </a:solidFill>
                <a:latin typeface="CNES Sans Light" pitchFamily="2" charset="77"/>
                <a:ea typeface="+mn-ea"/>
                <a:cs typeface="+mn-cs"/>
              </a:defRPr>
            </a:lvl3pPr>
            <a:lvl4pPr marL="893763" indent="-317500" algn="l" defTabSz="914400" rtl="0" eaLnBrk="1" latinLnBrk="0" hangingPunct="1">
              <a:lnSpc>
                <a:spcPct val="90000"/>
              </a:lnSpc>
              <a:spcBef>
                <a:spcPts val="500"/>
              </a:spcBef>
              <a:buClr>
                <a:schemeClr val="accent5"/>
              </a:buClr>
              <a:buSzPct val="80000"/>
              <a:buFont typeface="Arial" panose="020B0604020202020204" pitchFamily="34" charset="0"/>
              <a:buChar char="•"/>
              <a:tabLst/>
              <a:defRPr sz="1400" b="0" i="0" kern="1200">
                <a:solidFill>
                  <a:schemeClr val="bg1"/>
                </a:solidFill>
                <a:latin typeface="CNES Sans Light" pitchFamily="2" charset="77"/>
                <a:ea typeface="+mn-ea"/>
                <a:cs typeface="+mn-cs"/>
              </a:defRPr>
            </a:lvl4pPr>
            <a:lvl5pPr marL="9525" indent="0" algn="l" defTabSz="914400" rtl="0" eaLnBrk="1" latinLnBrk="0" hangingPunct="1">
              <a:lnSpc>
                <a:spcPct val="90000"/>
              </a:lnSpc>
              <a:spcBef>
                <a:spcPts val="500"/>
              </a:spcBef>
              <a:buFont typeface="Arial" panose="020B0604020202020204" pitchFamily="34" charset="0"/>
              <a:buNone/>
              <a:tabLst/>
              <a:defRPr sz="1400" b="0" i="0" kern="1200">
                <a:solidFill>
                  <a:schemeClr val="bg1"/>
                </a:solidFill>
                <a:latin typeface="CNES Sans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a:t>02 – IMA and tsp</a:t>
            </a:r>
            <a:endParaRPr lang="fr-FR" dirty="0"/>
          </a:p>
        </p:txBody>
      </p:sp>
      <p:sp>
        <p:nvSpPr>
          <p:cNvPr id="3" name="Espace réservé du pied de page 3">
            <a:extLst>
              <a:ext uri="{FF2B5EF4-FFF2-40B4-BE49-F238E27FC236}">
                <a16:creationId xmlns:a16="http://schemas.microsoft.com/office/drawing/2014/main" id="{49BD9A42-CFB2-DA92-5024-0B31852AF0AB}"/>
              </a:ext>
            </a:extLst>
          </p:cNvPr>
          <p:cNvSpPr txBox="1">
            <a:spLocks/>
          </p:cNvSpPr>
          <p:nvPr/>
        </p:nvSpPr>
        <p:spPr>
          <a:xfrm>
            <a:off x="6105167" y="6319202"/>
            <a:ext cx="5573310" cy="365125"/>
          </a:xfrm>
          <a:prstGeom prst="rect">
            <a:avLst/>
          </a:prstGeom>
        </p:spPr>
        <p:txBody>
          <a:bodyPr vert="horz" lIns="91440" tIns="45720" rIns="91440" bIns="45720" rtlCol="0" anchor="ctr"/>
          <a:lstStyle>
            <a:defPPr>
              <a:defRPr lang="fr-FR"/>
            </a:defPPr>
            <a:lvl1pPr marL="0" algn="l" defTabSz="914400" rtl="0" eaLnBrk="1" latinLnBrk="0" hangingPunct="1">
              <a:defRPr sz="900" b="0" i="0" kern="1200">
                <a:solidFill>
                  <a:schemeClr val="bg1">
                    <a:lumMod val="85000"/>
                  </a:schemeClr>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This document is the property of CNES. It cannot be used without their consent</a:t>
            </a:r>
            <a:endParaRPr lang="fr-FR" dirty="0"/>
          </a:p>
        </p:txBody>
      </p:sp>
    </p:spTree>
    <p:extLst>
      <p:ext uri="{BB962C8B-B14F-4D97-AF65-F5344CB8AC3E}">
        <p14:creationId xmlns:p14="http://schemas.microsoft.com/office/powerpoint/2010/main" val="3744793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29" grpId="0" animBg="1"/>
      <p:bldP spid="30" grpId="0" animBg="1"/>
      <p:bldP spid="31" grpId="0" animBg="1"/>
      <p:bldP spid="33" grpId="0"/>
      <p:bldP spid="34" grpId="0" animBg="1"/>
      <p:bldP spid="4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E739F3C-2768-A14F-A11C-037BCBCB7D23}" type="slidenum">
              <a:rPr kumimoji="0" lang="fr-FR" sz="800" b="0" i="0" u="none" strike="noStrike" kern="1200" cap="none" spc="0" normalizeH="0" baseline="0" noProof="0" smtClean="0">
                <a:ln>
                  <a:noFill/>
                </a:ln>
                <a:solidFill>
                  <a:srgbClr val="FFFFFF"/>
                </a:solidFill>
                <a:effectLst/>
                <a:uLnTx/>
                <a:uFillTx/>
                <a:latin typeface="CNES Sans Light" pitchFamily="2" charset="77"/>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26</a:t>
            </a:fld>
            <a:endParaRPr kumimoji="0" lang="fr-FR" sz="800" b="0" i="0" u="none" strike="noStrike" kern="1200" cap="none" spc="0" normalizeH="0" baseline="0" noProof="0" dirty="0">
              <a:ln>
                <a:noFill/>
              </a:ln>
              <a:solidFill>
                <a:srgbClr val="FFFFFF"/>
              </a:solidFill>
              <a:effectLst/>
              <a:uLnTx/>
              <a:uFillTx/>
              <a:latin typeface="CNES Sans Light" pitchFamily="2" charset="77"/>
              <a:ea typeface="+mn-ea"/>
              <a:cs typeface="+mn-cs"/>
            </a:endParaRPr>
          </a:p>
        </p:txBody>
      </p:sp>
      <p:sp>
        <p:nvSpPr>
          <p:cNvPr id="6" name="Titre 5"/>
          <p:cNvSpPr>
            <a:spLocks noGrp="1"/>
          </p:cNvSpPr>
          <p:nvPr>
            <p:ph type="title"/>
          </p:nvPr>
        </p:nvSpPr>
        <p:spPr>
          <a:xfrm>
            <a:off x="365123" y="364930"/>
            <a:ext cx="10382389" cy="1298460"/>
          </a:xfrm>
        </p:spPr>
        <p:txBody>
          <a:bodyPr/>
          <a:lstStyle/>
          <a:p>
            <a:r>
              <a:rPr lang="fr-FR" dirty="0"/>
              <a:t>CPU budget for </a:t>
            </a:r>
            <a:r>
              <a:rPr lang="fr-FR" dirty="0" err="1"/>
              <a:t>such</a:t>
            </a:r>
            <a:r>
              <a:rPr lang="fr-FR" dirty="0"/>
              <a:t> an I/O server component</a:t>
            </a:r>
          </a:p>
        </p:txBody>
      </p:sp>
      <p:sp>
        <p:nvSpPr>
          <p:cNvPr id="43" name="Espace réservé du texte 2">
            <a:extLst>
              <a:ext uri="{FF2B5EF4-FFF2-40B4-BE49-F238E27FC236}">
                <a16:creationId xmlns:a16="http://schemas.microsoft.com/office/drawing/2014/main" id="{74CAC98B-5A9F-9BBE-6037-C502B30FA8A4}"/>
              </a:ext>
            </a:extLst>
          </p:cNvPr>
          <p:cNvSpPr txBox="1">
            <a:spLocks/>
          </p:cNvSpPr>
          <p:nvPr/>
        </p:nvSpPr>
        <p:spPr>
          <a:xfrm>
            <a:off x="304800" y="1495539"/>
            <a:ext cx="9732170" cy="4133736"/>
          </a:xfrm>
          <a:prstGeom prst="rect">
            <a:avLst/>
          </a:prstGeom>
        </p:spPr>
        <p:txBody>
          <a:bodyPr vert="horz" lIns="91440" tIns="45720" rIns="91440" bIns="45720" rtlCol="0">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CNES Sans Light" pitchFamily="2" charset="77"/>
                <a:ea typeface="+mn-ea"/>
                <a:cs typeface="+mn-cs"/>
              </a:defRPr>
            </a:lvl1pPr>
            <a:lvl2pPr marL="295275" indent="-285750" algn="l" defTabSz="914400" rtl="0" eaLnBrk="1" latinLnBrk="0" hangingPunct="1">
              <a:lnSpc>
                <a:spcPct val="90000"/>
              </a:lnSpc>
              <a:spcBef>
                <a:spcPts val="500"/>
              </a:spcBef>
              <a:buClr>
                <a:schemeClr val="accent3"/>
              </a:buClr>
              <a:buSzPct val="130000"/>
              <a:buFont typeface="Arial" panose="020B0604020202020204" pitchFamily="34" charset="0"/>
              <a:buChar char="•"/>
              <a:tabLst/>
              <a:defRPr sz="1400" b="0" i="0" kern="1200">
                <a:solidFill>
                  <a:schemeClr val="tx1"/>
                </a:solidFill>
                <a:latin typeface="CNES Sans Light" pitchFamily="2" charset="77"/>
                <a:ea typeface="+mn-ea"/>
                <a:cs typeface="+mn-cs"/>
              </a:defRPr>
            </a:lvl2pPr>
            <a:lvl3pPr marL="585788" indent="-317500" algn="l" defTabSz="914400" rtl="0" eaLnBrk="1" latinLnBrk="0" hangingPunct="1">
              <a:lnSpc>
                <a:spcPct val="90000"/>
              </a:lnSpc>
              <a:spcBef>
                <a:spcPts val="500"/>
              </a:spcBef>
              <a:buClr>
                <a:schemeClr val="bg2"/>
              </a:buClr>
              <a:buFont typeface="Arial" panose="020B0604020202020204" pitchFamily="34" charset="0"/>
              <a:buChar char="•"/>
              <a:tabLst/>
              <a:defRPr sz="1400" b="0" i="0" kern="1200">
                <a:solidFill>
                  <a:schemeClr val="tx1"/>
                </a:solidFill>
                <a:latin typeface="CNES Sans Light" pitchFamily="2" charset="77"/>
                <a:ea typeface="+mn-ea"/>
                <a:cs typeface="+mn-cs"/>
              </a:defRPr>
            </a:lvl3pPr>
            <a:lvl4pPr marL="893763" indent="-317500" algn="l" defTabSz="914400" rtl="0" eaLnBrk="1" latinLnBrk="0" hangingPunct="1">
              <a:lnSpc>
                <a:spcPct val="90000"/>
              </a:lnSpc>
              <a:spcBef>
                <a:spcPts val="500"/>
              </a:spcBef>
              <a:buClr>
                <a:schemeClr val="accent5"/>
              </a:buClr>
              <a:buSzPct val="80000"/>
              <a:buFont typeface="Arial" panose="020B0604020202020204" pitchFamily="34" charset="0"/>
              <a:buChar char="•"/>
              <a:tabLst/>
              <a:defRPr sz="1400" b="0" i="0" kern="1200">
                <a:solidFill>
                  <a:schemeClr val="tx1"/>
                </a:solidFill>
                <a:latin typeface="CNES Sans Light" pitchFamily="2" charset="77"/>
                <a:ea typeface="+mn-ea"/>
                <a:cs typeface="+mn-cs"/>
              </a:defRPr>
            </a:lvl4pPr>
            <a:lvl5pPr marL="9525" indent="0" algn="l" defTabSz="914400" rtl="0" eaLnBrk="1" latinLnBrk="0" hangingPunct="1">
              <a:lnSpc>
                <a:spcPct val="90000"/>
              </a:lnSpc>
              <a:spcBef>
                <a:spcPts val="500"/>
              </a:spcBef>
              <a:buFont typeface="Arial" panose="020B0604020202020204" pitchFamily="34" charset="0"/>
              <a:buNone/>
              <a:tabLst/>
              <a:defRPr sz="1400" b="0" i="0" kern="1200">
                <a:solidFill>
                  <a:schemeClr val="bg1"/>
                </a:solidFill>
                <a:latin typeface="CNES Sans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FFFFFF"/>
                </a:solidFill>
                <a:effectLst/>
                <a:uLnTx/>
                <a:uFillTx/>
                <a:latin typeface="CNES Sans Light" pitchFamily="2" charset="77"/>
                <a:ea typeface="+mn-ea"/>
                <a:cs typeface="+mn-cs"/>
              </a:rPr>
              <a:t>TSP</a:t>
            </a:r>
            <a:r>
              <a:rPr kumimoji="0" lang="en-US" sz="2000" b="0" i="0" u="none" strike="noStrike" kern="1200" cap="none" spc="0" normalizeH="0" noProof="0" dirty="0">
                <a:ln>
                  <a:noFill/>
                </a:ln>
                <a:solidFill>
                  <a:srgbClr val="FFFFFF"/>
                </a:solidFill>
                <a:effectLst/>
                <a:uLnTx/>
                <a:uFillTx/>
                <a:latin typeface="CNES Sans Light" pitchFamily="2" charset="77"/>
                <a:ea typeface="+mn-ea"/>
                <a:cs typeface="+mn-cs"/>
              </a:rPr>
              <a:t> :</a:t>
            </a:r>
            <a:r>
              <a:rPr kumimoji="0" lang="en-US" sz="2000" b="0" i="0" u="none" strike="noStrike" kern="1200" cap="none" spc="0" normalizeH="0" baseline="0" noProof="0" dirty="0">
                <a:ln>
                  <a:noFill/>
                </a:ln>
                <a:solidFill>
                  <a:srgbClr val="FFFFFF"/>
                </a:solidFill>
                <a:effectLst/>
                <a:uLnTx/>
                <a:uFillTx/>
                <a:latin typeface="CNES Sans Light" pitchFamily="2" charset="77"/>
                <a:ea typeface="+mn-ea"/>
                <a:cs typeface="+mn-cs"/>
              </a:rPr>
              <a:t> no immediate reactivity with interrupts ! Polling becomes much obvious.</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srgbClr val="FFFFFF"/>
              </a:solidFill>
              <a:effectLst/>
              <a:uLnTx/>
              <a:uFillTx/>
              <a:latin typeface="CNES Sans Light" pitchFamily="2" charset="77"/>
              <a:ea typeface="+mn-ea"/>
              <a:cs typeface="+mn-cs"/>
            </a:endParaRP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chemeClr val="bg1"/>
                </a:solidFill>
                <a:effectLst/>
                <a:uLnTx/>
                <a:uFillTx/>
                <a:latin typeface="CNES Sans Light" pitchFamily="2" charset="77"/>
                <a:ea typeface="+mn-ea"/>
                <a:cs typeface="+mn-cs"/>
              </a:rPr>
              <a:t>=&gt; The only crucial question is</a:t>
            </a:r>
            <a:r>
              <a:rPr kumimoji="0" lang="en-US" sz="2000" b="0" i="0" u="none" strike="noStrike" kern="1200" cap="none" spc="0" normalizeH="0" noProof="0" dirty="0">
                <a:ln>
                  <a:noFill/>
                </a:ln>
                <a:solidFill>
                  <a:schemeClr val="bg1"/>
                </a:solidFill>
                <a:effectLst/>
                <a:uLnTx/>
                <a:uFillTx/>
                <a:latin typeface="CNES Sans Light" pitchFamily="2" charset="77"/>
                <a:ea typeface="+mn-ea"/>
                <a:cs typeface="+mn-cs"/>
              </a:rPr>
              <a:t> :</a:t>
            </a:r>
            <a:r>
              <a:rPr kumimoji="0" lang="en-US" sz="2000" b="0" i="0" u="none" strike="noStrike" kern="1200" cap="none" spc="0" normalizeH="0" noProof="0" dirty="0">
                <a:ln>
                  <a:noFill/>
                </a:ln>
                <a:solidFill>
                  <a:srgbClr val="FF0000"/>
                </a:solidFill>
                <a:effectLst/>
                <a:uLnTx/>
                <a:uFillTx/>
                <a:latin typeface="CNES Sans Light" pitchFamily="2" charset="77"/>
                <a:ea typeface="+mn-ea"/>
                <a:cs typeface="+mn-cs"/>
              </a:rPr>
              <a:t> what is the worst acceptable response time ?</a:t>
            </a:r>
            <a:endParaRPr kumimoji="0" lang="en-US" sz="2000" b="0" i="0" u="none" strike="noStrike" kern="1200" cap="none" spc="0" normalizeH="0" baseline="0" noProof="0" dirty="0">
              <a:ln>
                <a:noFill/>
              </a:ln>
              <a:solidFill>
                <a:srgbClr val="FF0000"/>
              </a:solidFill>
              <a:effectLst/>
              <a:uLnTx/>
              <a:uFillTx/>
              <a:latin typeface="CNES Sans Light" pitchFamily="2" charset="77"/>
              <a:ea typeface="+mn-ea"/>
              <a:cs typeface="+mn-cs"/>
            </a:endParaRP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sz="2000" dirty="0">
              <a:solidFill>
                <a:srgbClr val="FFFFFF"/>
              </a:solidFill>
            </a:endParaRPr>
          </a:p>
          <a:p>
            <a:pPr lvl="0" algn="just"/>
            <a:r>
              <a:rPr lang="en-US" sz="2000" dirty="0">
                <a:solidFill>
                  <a:srgbClr val="FFFFFF"/>
                </a:solidFill>
              </a:rPr>
              <a:t>Schedule the IO partition according to the needs </a:t>
            </a:r>
            <a:r>
              <a:rPr kumimoji="0" lang="en-US" sz="2000" b="0" i="0" u="none" strike="noStrike" kern="1200" cap="none" spc="0" normalizeH="0" noProof="0" dirty="0">
                <a:ln>
                  <a:noFill/>
                </a:ln>
                <a:solidFill>
                  <a:srgbClr val="FFFFFF"/>
                </a:solidFill>
                <a:effectLst/>
                <a:uLnTx/>
                <a:uFillTx/>
                <a:latin typeface="CNES Sans Light" pitchFamily="2" charset="77"/>
                <a:ea typeface="+mn-ea"/>
                <a:cs typeface="+mn-cs"/>
              </a:rPr>
              <a:t>of each client partition </a:t>
            </a:r>
            <a:r>
              <a:rPr kumimoji="0" lang="en-US" sz="2000" b="0" i="0" u="none" strike="noStrike" kern="1200" cap="none" spc="0" normalizeH="0" noProof="0" dirty="0" err="1">
                <a:ln>
                  <a:noFill/>
                </a:ln>
                <a:solidFill>
                  <a:srgbClr val="FFFFFF"/>
                </a:solidFill>
                <a:effectLst/>
                <a:uLnTx/>
                <a:uFillTx/>
                <a:latin typeface="CNES Sans Light" pitchFamily="2" charset="77"/>
                <a:ea typeface="+mn-ea"/>
                <a:cs typeface="+mn-cs"/>
              </a:rPr>
              <a:t>wrt</a:t>
            </a:r>
            <a:r>
              <a:rPr kumimoji="0" lang="en-US" sz="2000" b="0" i="0" u="none" strike="noStrike" kern="1200" cap="none" spc="0" normalizeH="0" noProof="0" dirty="0">
                <a:ln>
                  <a:noFill/>
                </a:ln>
                <a:solidFill>
                  <a:srgbClr val="FFFFFF"/>
                </a:solidFill>
                <a:effectLst/>
                <a:uLnTx/>
                <a:uFillTx/>
                <a:latin typeface="CNES Sans Light" pitchFamily="2" charset="77"/>
                <a:ea typeface="+mn-ea"/>
                <a:cs typeface="+mn-cs"/>
              </a:rPr>
              <a:t> :</a:t>
            </a:r>
          </a:p>
          <a:p>
            <a:pPr marL="342900" marR="0" lvl="0" indent="-3429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noProof="0" dirty="0">
                <a:ln>
                  <a:noFill/>
                </a:ln>
                <a:solidFill>
                  <a:srgbClr val="FFFFFF"/>
                </a:solidFill>
                <a:effectLst/>
                <a:uLnTx/>
                <a:uFillTx/>
                <a:latin typeface="CNES Sans Light" pitchFamily="2" charset="77"/>
                <a:ea typeface="+mn-ea"/>
                <a:cs typeface="+mn-cs"/>
              </a:rPr>
              <a:t>Throughput</a:t>
            </a:r>
          </a:p>
          <a:p>
            <a:pPr marL="342900" marR="0" lvl="0" indent="-3429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noProof="0" dirty="0">
                <a:ln>
                  <a:noFill/>
                </a:ln>
                <a:solidFill>
                  <a:srgbClr val="FFFFFF"/>
                </a:solidFill>
                <a:effectLst/>
                <a:uLnTx/>
                <a:uFillTx/>
                <a:latin typeface="CNES Sans Light" pitchFamily="2" charset="77"/>
                <a:ea typeface="+mn-ea"/>
                <a:cs typeface="+mn-cs"/>
              </a:rPr>
              <a:t>Latency</a:t>
            </a:r>
          </a:p>
          <a:p>
            <a:pPr marL="342900" marR="0" lvl="0" indent="-3429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000" baseline="0" dirty="0">
                <a:solidFill>
                  <a:srgbClr val="FFFFFF"/>
                </a:solidFill>
              </a:rPr>
              <a:t>Periods</a:t>
            </a:r>
          </a:p>
          <a:p>
            <a:pPr marR="0" lvl="0" algn="just" defTabSz="914400" rtl="0" eaLnBrk="1" fontAlgn="auto" latinLnBrk="0" hangingPunct="1">
              <a:lnSpc>
                <a:spcPct val="90000"/>
              </a:lnSpc>
              <a:spcBef>
                <a:spcPts val="1000"/>
              </a:spcBef>
              <a:spcAft>
                <a:spcPts val="0"/>
              </a:spcAft>
              <a:buClrTx/>
              <a:buSzTx/>
              <a:tabLst/>
              <a:defRPr/>
            </a:pPr>
            <a:endParaRPr lang="en-US" sz="2000" dirty="0">
              <a:solidFill>
                <a:srgbClr val="FFFFFF"/>
              </a:solidFill>
            </a:endParaRPr>
          </a:p>
          <a:p>
            <a:pPr marR="0" lvl="0" algn="just" defTabSz="914400" rtl="0" eaLnBrk="1" fontAlgn="auto" latinLnBrk="0" hangingPunct="1">
              <a:lnSpc>
                <a:spcPct val="90000"/>
              </a:lnSpc>
              <a:spcBef>
                <a:spcPts val="1000"/>
              </a:spcBef>
              <a:spcAft>
                <a:spcPts val="0"/>
              </a:spcAft>
              <a:buClrTx/>
              <a:buSzTx/>
              <a:tabLst/>
              <a:defRPr/>
            </a:pPr>
            <a:r>
              <a:rPr lang="en-US" sz="2000" baseline="0" dirty="0">
                <a:solidFill>
                  <a:srgbClr val="FFFFFF"/>
                </a:solidFill>
              </a:rPr>
              <a:t>But also :</a:t>
            </a:r>
          </a:p>
          <a:p>
            <a:pPr marL="342900" marR="0" lvl="0" indent="-3429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noProof="0" dirty="0">
                <a:ln>
                  <a:noFill/>
                </a:ln>
                <a:solidFill>
                  <a:srgbClr val="FFFFFF"/>
                </a:solidFill>
                <a:effectLst/>
                <a:uLnTx/>
                <a:uFillTx/>
                <a:latin typeface="CNES Sans Light" pitchFamily="2" charset="77"/>
                <a:ea typeface="+mn-ea"/>
                <a:cs typeface="+mn-cs"/>
              </a:rPr>
              <a:t>Duration of each emission/reception</a:t>
            </a:r>
          </a:p>
          <a:p>
            <a:pPr marL="342900" marR="0" lvl="0" indent="-3429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000" dirty="0">
                <a:solidFill>
                  <a:srgbClr val="FFFFFF"/>
                </a:solidFill>
              </a:rPr>
              <a:t>Level of HW support for these operations (byte-per-byte, complete message, n messages, virtual channels, …)</a:t>
            </a:r>
          </a:p>
          <a:p>
            <a:pPr marR="0" lvl="0" algn="just" defTabSz="914400" rtl="0" eaLnBrk="1" fontAlgn="auto" latinLnBrk="0" hangingPunct="1">
              <a:lnSpc>
                <a:spcPct val="90000"/>
              </a:lnSpc>
              <a:spcBef>
                <a:spcPts val="1000"/>
              </a:spcBef>
              <a:spcAft>
                <a:spcPts val="0"/>
              </a:spcAft>
              <a:buClrTx/>
              <a:buSzTx/>
              <a:tabLst/>
              <a:defRPr/>
            </a:pPr>
            <a:endParaRPr lang="en-US" sz="2000" dirty="0">
              <a:solidFill>
                <a:srgbClr val="FFFFFF"/>
              </a:solidFill>
            </a:endParaRPr>
          </a:p>
          <a:p>
            <a:pPr marL="638175" lvl="1" indent="-342900" algn="just">
              <a:spcBef>
                <a:spcPts val="1000"/>
              </a:spcBef>
              <a:buClrTx/>
              <a:buSzTx/>
            </a:pPr>
            <a:endParaRPr kumimoji="0" lang="en-US" sz="2000" b="0" i="0" u="none" strike="noStrike" kern="1200" cap="none" spc="0" normalizeH="0" noProof="0" dirty="0">
              <a:ln>
                <a:noFill/>
              </a:ln>
              <a:solidFill>
                <a:srgbClr val="FFFFFF"/>
              </a:solidFill>
              <a:effectLst/>
              <a:uLnTx/>
              <a:uFillTx/>
              <a:latin typeface="CNES Sans Light" pitchFamily="2" charset="77"/>
              <a:ea typeface="+mn-ea"/>
              <a:cs typeface="+mn-cs"/>
            </a:endParaRPr>
          </a:p>
          <a:p>
            <a:pPr marL="342900" marR="0" lvl="0" indent="-3429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FFFFFF"/>
              </a:solidFill>
              <a:effectLst/>
              <a:uLnTx/>
              <a:uFillTx/>
              <a:latin typeface="CNES Sans Light" pitchFamily="2" charset="77"/>
              <a:ea typeface="+mn-ea"/>
              <a:cs typeface="+mn-cs"/>
            </a:endParaRP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srgbClr val="FFFFFF"/>
              </a:solidFill>
              <a:effectLst/>
              <a:uLnTx/>
              <a:uFillTx/>
              <a:latin typeface="CNES Sans Light" pitchFamily="2" charset="77"/>
              <a:ea typeface="+mn-ea"/>
              <a:cs typeface="+mn-cs"/>
            </a:endParaRP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srgbClr val="FFFFFF"/>
              </a:solidFill>
              <a:effectLst/>
              <a:uLnTx/>
              <a:uFillTx/>
              <a:latin typeface="CNES Sans Light" pitchFamily="2" charset="77"/>
              <a:ea typeface="+mn-ea"/>
              <a:cs typeface="+mn-cs"/>
            </a:endParaRPr>
          </a:p>
        </p:txBody>
      </p:sp>
      <p:sp>
        <p:nvSpPr>
          <p:cNvPr id="2" name="Espace réservé du texte 1">
            <a:extLst>
              <a:ext uri="{FF2B5EF4-FFF2-40B4-BE49-F238E27FC236}">
                <a16:creationId xmlns:a16="http://schemas.microsoft.com/office/drawing/2014/main" id="{A08BFB35-0BD7-0916-1DDB-706B3D4A38D0}"/>
              </a:ext>
            </a:extLst>
          </p:cNvPr>
          <p:cNvSpPr txBox="1">
            <a:spLocks/>
          </p:cNvSpPr>
          <p:nvPr/>
        </p:nvSpPr>
        <p:spPr>
          <a:xfrm>
            <a:off x="9629521" y="346074"/>
            <a:ext cx="2018959" cy="666937"/>
          </a:xfrm>
          <a:prstGeom prst="rect">
            <a:avLst/>
          </a:prstGeom>
        </p:spPr>
        <p:txBody>
          <a:bodyPr vert="horz" lIns="91440" tIns="45720" rIns="91440" bIns="45720" rtlCol="0">
            <a:normAutofit/>
          </a:bodyPr>
          <a:lstStyle>
            <a:lvl1pPr marL="0" indent="0" algn="r" defTabSz="914400" rtl="0" eaLnBrk="1" latinLnBrk="0" hangingPunct="1">
              <a:lnSpc>
                <a:spcPct val="90000"/>
              </a:lnSpc>
              <a:spcBef>
                <a:spcPts val="1000"/>
              </a:spcBef>
              <a:buFont typeface="Arial" panose="020B0604020202020204" pitchFamily="34" charset="0"/>
              <a:buNone/>
              <a:defRPr sz="1400" b="0" i="0" kern="1200" cap="all" baseline="0">
                <a:solidFill>
                  <a:schemeClr val="accent3"/>
                </a:solidFill>
                <a:latin typeface="CNES Sans Light" pitchFamily="2" charset="77"/>
                <a:ea typeface="+mn-ea"/>
                <a:cs typeface="+mn-cs"/>
              </a:defRPr>
            </a:lvl1pPr>
            <a:lvl2pPr marL="295275" indent="-285750" algn="l" defTabSz="914400" rtl="0" eaLnBrk="1" latinLnBrk="0" hangingPunct="1">
              <a:lnSpc>
                <a:spcPct val="90000"/>
              </a:lnSpc>
              <a:spcBef>
                <a:spcPts val="500"/>
              </a:spcBef>
              <a:buClr>
                <a:schemeClr val="accent3"/>
              </a:buClr>
              <a:buSzPct val="130000"/>
              <a:buFont typeface="Arial" panose="020B0604020202020204" pitchFamily="34" charset="0"/>
              <a:buChar char="•"/>
              <a:tabLst/>
              <a:defRPr sz="1400" b="0" i="0" kern="1200">
                <a:solidFill>
                  <a:schemeClr val="bg1"/>
                </a:solidFill>
                <a:latin typeface="CNES Sans Light" pitchFamily="2" charset="77"/>
                <a:ea typeface="+mn-ea"/>
                <a:cs typeface="+mn-cs"/>
              </a:defRPr>
            </a:lvl2pPr>
            <a:lvl3pPr marL="585788" indent="-317500" algn="l" defTabSz="914400" rtl="0" eaLnBrk="1" latinLnBrk="0" hangingPunct="1">
              <a:lnSpc>
                <a:spcPct val="90000"/>
              </a:lnSpc>
              <a:spcBef>
                <a:spcPts val="500"/>
              </a:spcBef>
              <a:buClr>
                <a:schemeClr val="bg2"/>
              </a:buClr>
              <a:buFont typeface="Arial" panose="020B0604020202020204" pitchFamily="34" charset="0"/>
              <a:buChar char="•"/>
              <a:tabLst/>
              <a:defRPr sz="1400" b="0" i="0" kern="1200">
                <a:solidFill>
                  <a:schemeClr val="bg1"/>
                </a:solidFill>
                <a:latin typeface="CNES Sans Light" pitchFamily="2" charset="77"/>
                <a:ea typeface="+mn-ea"/>
                <a:cs typeface="+mn-cs"/>
              </a:defRPr>
            </a:lvl3pPr>
            <a:lvl4pPr marL="893763" indent="-317500" algn="l" defTabSz="914400" rtl="0" eaLnBrk="1" latinLnBrk="0" hangingPunct="1">
              <a:lnSpc>
                <a:spcPct val="90000"/>
              </a:lnSpc>
              <a:spcBef>
                <a:spcPts val="500"/>
              </a:spcBef>
              <a:buClr>
                <a:schemeClr val="accent5"/>
              </a:buClr>
              <a:buSzPct val="80000"/>
              <a:buFont typeface="Arial" panose="020B0604020202020204" pitchFamily="34" charset="0"/>
              <a:buChar char="•"/>
              <a:tabLst/>
              <a:defRPr sz="1400" b="0" i="0" kern="1200">
                <a:solidFill>
                  <a:schemeClr val="bg1"/>
                </a:solidFill>
                <a:latin typeface="CNES Sans Light" pitchFamily="2" charset="77"/>
                <a:ea typeface="+mn-ea"/>
                <a:cs typeface="+mn-cs"/>
              </a:defRPr>
            </a:lvl4pPr>
            <a:lvl5pPr marL="9525" indent="0" algn="l" defTabSz="914400" rtl="0" eaLnBrk="1" latinLnBrk="0" hangingPunct="1">
              <a:lnSpc>
                <a:spcPct val="90000"/>
              </a:lnSpc>
              <a:spcBef>
                <a:spcPts val="500"/>
              </a:spcBef>
              <a:buFont typeface="Arial" panose="020B0604020202020204" pitchFamily="34" charset="0"/>
              <a:buNone/>
              <a:tabLst/>
              <a:defRPr sz="1400" b="0" i="0" kern="1200">
                <a:solidFill>
                  <a:schemeClr val="bg1"/>
                </a:solidFill>
                <a:latin typeface="CNES Sans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a:t>02 – IMA and tsp</a:t>
            </a:r>
            <a:endParaRPr lang="fr-FR" dirty="0"/>
          </a:p>
        </p:txBody>
      </p:sp>
      <p:sp>
        <p:nvSpPr>
          <p:cNvPr id="3" name="Espace réservé du pied de page 3">
            <a:extLst>
              <a:ext uri="{FF2B5EF4-FFF2-40B4-BE49-F238E27FC236}">
                <a16:creationId xmlns:a16="http://schemas.microsoft.com/office/drawing/2014/main" id="{A92F11C4-3C14-C5DC-CDDC-B4BBDC2686D6}"/>
              </a:ext>
            </a:extLst>
          </p:cNvPr>
          <p:cNvSpPr txBox="1">
            <a:spLocks/>
          </p:cNvSpPr>
          <p:nvPr/>
        </p:nvSpPr>
        <p:spPr>
          <a:xfrm>
            <a:off x="6105167" y="6319202"/>
            <a:ext cx="5573310" cy="365125"/>
          </a:xfrm>
          <a:prstGeom prst="rect">
            <a:avLst/>
          </a:prstGeom>
        </p:spPr>
        <p:txBody>
          <a:bodyPr vert="horz" lIns="91440" tIns="45720" rIns="91440" bIns="45720" rtlCol="0" anchor="ctr"/>
          <a:lstStyle>
            <a:defPPr>
              <a:defRPr lang="fr-FR"/>
            </a:defPPr>
            <a:lvl1pPr marL="0" algn="l" defTabSz="914400" rtl="0" eaLnBrk="1" latinLnBrk="0" hangingPunct="1">
              <a:defRPr sz="900" b="0" i="0" kern="1200">
                <a:solidFill>
                  <a:schemeClr val="bg1">
                    <a:lumMod val="85000"/>
                  </a:schemeClr>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This document is the property of CNES. It cannot be used without their consent</a:t>
            </a:r>
            <a:endParaRPr lang="fr-FR" dirty="0"/>
          </a:p>
        </p:txBody>
      </p:sp>
    </p:spTree>
    <p:extLst>
      <p:ext uri="{BB962C8B-B14F-4D97-AF65-F5344CB8AC3E}">
        <p14:creationId xmlns:p14="http://schemas.microsoft.com/office/powerpoint/2010/main" val="214639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3">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E739F3C-2768-A14F-A11C-037BCBCB7D23}" type="slidenum">
              <a:rPr kumimoji="0" lang="fr-FR" sz="800" b="0" i="0" u="none" strike="noStrike" kern="1200" cap="none" spc="0" normalizeH="0" baseline="0" noProof="0" smtClean="0">
                <a:ln>
                  <a:noFill/>
                </a:ln>
                <a:solidFill>
                  <a:srgbClr val="FFFFFF"/>
                </a:solidFill>
                <a:effectLst/>
                <a:uLnTx/>
                <a:uFillTx/>
                <a:latin typeface="CNES Sans Light" pitchFamily="2" charset="77"/>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27</a:t>
            </a:fld>
            <a:endParaRPr kumimoji="0" lang="fr-FR" sz="800" b="0" i="0" u="none" strike="noStrike" kern="1200" cap="none" spc="0" normalizeH="0" baseline="0" noProof="0" dirty="0">
              <a:ln>
                <a:noFill/>
              </a:ln>
              <a:solidFill>
                <a:srgbClr val="FFFFFF"/>
              </a:solidFill>
              <a:effectLst/>
              <a:uLnTx/>
              <a:uFillTx/>
              <a:latin typeface="CNES Sans Light" pitchFamily="2" charset="77"/>
              <a:ea typeface="+mn-ea"/>
              <a:cs typeface="+mn-cs"/>
            </a:endParaRPr>
          </a:p>
        </p:txBody>
      </p:sp>
      <p:sp>
        <p:nvSpPr>
          <p:cNvPr id="6" name="Titre 5"/>
          <p:cNvSpPr>
            <a:spLocks noGrp="1"/>
          </p:cNvSpPr>
          <p:nvPr>
            <p:ph type="title"/>
          </p:nvPr>
        </p:nvSpPr>
        <p:spPr>
          <a:xfrm>
            <a:off x="365123" y="364930"/>
            <a:ext cx="10382389" cy="1298460"/>
          </a:xfrm>
        </p:spPr>
        <p:txBody>
          <a:bodyPr/>
          <a:lstStyle/>
          <a:p>
            <a:r>
              <a:rPr lang="fr-FR" dirty="0"/>
              <a:t>CPU budget for </a:t>
            </a:r>
            <a:r>
              <a:rPr lang="fr-FR" dirty="0" err="1"/>
              <a:t>such</a:t>
            </a:r>
            <a:r>
              <a:rPr lang="fr-FR" dirty="0"/>
              <a:t> an I/O server component</a:t>
            </a:r>
          </a:p>
        </p:txBody>
      </p:sp>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0803" y="1146057"/>
            <a:ext cx="10634617" cy="5030454"/>
          </a:xfrm>
          <a:prstGeom prst="rect">
            <a:avLst/>
          </a:prstGeom>
        </p:spPr>
      </p:pic>
      <p:sp>
        <p:nvSpPr>
          <p:cNvPr id="3" name="Espace réservé du texte 1">
            <a:extLst>
              <a:ext uri="{FF2B5EF4-FFF2-40B4-BE49-F238E27FC236}">
                <a16:creationId xmlns:a16="http://schemas.microsoft.com/office/drawing/2014/main" id="{82D7D936-CA44-CD86-330D-F028065879BD}"/>
              </a:ext>
            </a:extLst>
          </p:cNvPr>
          <p:cNvSpPr txBox="1">
            <a:spLocks/>
          </p:cNvSpPr>
          <p:nvPr/>
        </p:nvSpPr>
        <p:spPr>
          <a:xfrm>
            <a:off x="9629521" y="346074"/>
            <a:ext cx="2018959" cy="666937"/>
          </a:xfrm>
          <a:prstGeom prst="rect">
            <a:avLst/>
          </a:prstGeom>
        </p:spPr>
        <p:txBody>
          <a:bodyPr vert="horz" lIns="91440" tIns="45720" rIns="91440" bIns="45720" rtlCol="0">
            <a:normAutofit/>
          </a:bodyPr>
          <a:lstStyle>
            <a:lvl1pPr marL="0" indent="0" algn="r" defTabSz="914400" rtl="0" eaLnBrk="1" latinLnBrk="0" hangingPunct="1">
              <a:lnSpc>
                <a:spcPct val="90000"/>
              </a:lnSpc>
              <a:spcBef>
                <a:spcPts val="1000"/>
              </a:spcBef>
              <a:buFont typeface="Arial" panose="020B0604020202020204" pitchFamily="34" charset="0"/>
              <a:buNone/>
              <a:defRPr sz="1400" b="0" i="0" kern="1200" cap="all" baseline="0">
                <a:solidFill>
                  <a:schemeClr val="accent3"/>
                </a:solidFill>
                <a:latin typeface="CNES Sans Light" pitchFamily="2" charset="77"/>
                <a:ea typeface="+mn-ea"/>
                <a:cs typeface="+mn-cs"/>
              </a:defRPr>
            </a:lvl1pPr>
            <a:lvl2pPr marL="295275" indent="-285750" algn="l" defTabSz="914400" rtl="0" eaLnBrk="1" latinLnBrk="0" hangingPunct="1">
              <a:lnSpc>
                <a:spcPct val="90000"/>
              </a:lnSpc>
              <a:spcBef>
                <a:spcPts val="500"/>
              </a:spcBef>
              <a:buClr>
                <a:schemeClr val="accent3"/>
              </a:buClr>
              <a:buSzPct val="130000"/>
              <a:buFont typeface="Arial" panose="020B0604020202020204" pitchFamily="34" charset="0"/>
              <a:buChar char="•"/>
              <a:tabLst/>
              <a:defRPr sz="1400" b="0" i="0" kern="1200">
                <a:solidFill>
                  <a:schemeClr val="bg1"/>
                </a:solidFill>
                <a:latin typeface="CNES Sans Light" pitchFamily="2" charset="77"/>
                <a:ea typeface="+mn-ea"/>
                <a:cs typeface="+mn-cs"/>
              </a:defRPr>
            </a:lvl2pPr>
            <a:lvl3pPr marL="585788" indent="-317500" algn="l" defTabSz="914400" rtl="0" eaLnBrk="1" latinLnBrk="0" hangingPunct="1">
              <a:lnSpc>
                <a:spcPct val="90000"/>
              </a:lnSpc>
              <a:spcBef>
                <a:spcPts val="500"/>
              </a:spcBef>
              <a:buClr>
                <a:schemeClr val="bg2"/>
              </a:buClr>
              <a:buFont typeface="Arial" panose="020B0604020202020204" pitchFamily="34" charset="0"/>
              <a:buChar char="•"/>
              <a:tabLst/>
              <a:defRPr sz="1400" b="0" i="0" kern="1200">
                <a:solidFill>
                  <a:schemeClr val="bg1"/>
                </a:solidFill>
                <a:latin typeface="CNES Sans Light" pitchFamily="2" charset="77"/>
                <a:ea typeface="+mn-ea"/>
                <a:cs typeface="+mn-cs"/>
              </a:defRPr>
            </a:lvl3pPr>
            <a:lvl4pPr marL="893763" indent="-317500" algn="l" defTabSz="914400" rtl="0" eaLnBrk="1" latinLnBrk="0" hangingPunct="1">
              <a:lnSpc>
                <a:spcPct val="90000"/>
              </a:lnSpc>
              <a:spcBef>
                <a:spcPts val="500"/>
              </a:spcBef>
              <a:buClr>
                <a:schemeClr val="accent5"/>
              </a:buClr>
              <a:buSzPct val="80000"/>
              <a:buFont typeface="Arial" panose="020B0604020202020204" pitchFamily="34" charset="0"/>
              <a:buChar char="•"/>
              <a:tabLst/>
              <a:defRPr sz="1400" b="0" i="0" kern="1200">
                <a:solidFill>
                  <a:schemeClr val="bg1"/>
                </a:solidFill>
                <a:latin typeface="CNES Sans Light" pitchFamily="2" charset="77"/>
                <a:ea typeface="+mn-ea"/>
                <a:cs typeface="+mn-cs"/>
              </a:defRPr>
            </a:lvl4pPr>
            <a:lvl5pPr marL="9525" indent="0" algn="l" defTabSz="914400" rtl="0" eaLnBrk="1" latinLnBrk="0" hangingPunct="1">
              <a:lnSpc>
                <a:spcPct val="90000"/>
              </a:lnSpc>
              <a:spcBef>
                <a:spcPts val="500"/>
              </a:spcBef>
              <a:buFont typeface="Arial" panose="020B0604020202020204" pitchFamily="34" charset="0"/>
              <a:buNone/>
              <a:tabLst/>
              <a:defRPr sz="1400" b="0" i="0" kern="1200">
                <a:solidFill>
                  <a:schemeClr val="bg1"/>
                </a:solidFill>
                <a:latin typeface="CNES Sans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02 – IMA and </a:t>
            </a:r>
            <a:r>
              <a:rPr lang="fr-FR" dirty="0" err="1"/>
              <a:t>tsp</a:t>
            </a:r>
            <a:endParaRPr lang="fr-FR" dirty="0"/>
          </a:p>
        </p:txBody>
      </p:sp>
    </p:spTree>
    <p:extLst>
      <p:ext uri="{BB962C8B-B14F-4D97-AF65-F5344CB8AC3E}">
        <p14:creationId xmlns:p14="http://schemas.microsoft.com/office/powerpoint/2010/main" val="19857115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E739F3C-2768-A14F-A11C-037BCBCB7D23}" type="slidenum">
              <a:rPr kumimoji="0" lang="fr-FR" sz="800" b="0" i="0" u="none" strike="noStrike" kern="1200" cap="none" spc="0" normalizeH="0" baseline="0" noProof="0" smtClean="0">
                <a:ln>
                  <a:noFill/>
                </a:ln>
                <a:solidFill>
                  <a:srgbClr val="FFFFFF"/>
                </a:solidFill>
                <a:effectLst/>
                <a:uLnTx/>
                <a:uFillTx/>
                <a:latin typeface="CNES Sans Light" pitchFamily="2" charset="77"/>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28</a:t>
            </a:fld>
            <a:endParaRPr kumimoji="0" lang="fr-FR" sz="800" b="0" i="0" u="none" strike="noStrike" kern="1200" cap="none" spc="0" normalizeH="0" baseline="0" noProof="0" dirty="0">
              <a:ln>
                <a:noFill/>
              </a:ln>
              <a:solidFill>
                <a:srgbClr val="FFFFFF"/>
              </a:solidFill>
              <a:effectLst/>
              <a:uLnTx/>
              <a:uFillTx/>
              <a:latin typeface="CNES Sans Light" pitchFamily="2" charset="77"/>
              <a:ea typeface="+mn-ea"/>
              <a:cs typeface="+mn-cs"/>
            </a:endParaRPr>
          </a:p>
        </p:txBody>
      </p:sp>
      <p:sp>
        <p:nvSpPr>
          <p:cNvPr id="4" name="Titre 3"/>
          <p:cNvSpPr>
            <a:spLocks noGrp="1"/>
          </p:cNvSpPr>
          <p:nvPr>
            <p:ph type="title"/>
          </p:nvPr>
        </p:nvSpPr>
        <p:spPr/>
        <p:txBody>
          <a:bodyPr/>
          <a:lstStyle/>
          <a:p>
            <a:r>
              <a:rPr lang="fr-FR" dirty="0"/>
              <a:t>KOSMOS </a:t>
            </a:r>
          </a:p>
        </p:txBody>
      </p:sp>
      <p:sp>
        <p:nvSpPr>
          <p:cNvPr id="34" name="Espace réservé du numéro de diapositive 1">
            <a:extLst>
              <a:ext uri="{FF2B5EF4-FFF2-40B4-BE49-F238E27FC236}">
                <a16:creationId xmlns:a16="http://schemas.microsoft.com/office/drawing/2014/main" id="{C719E3A0-8137-3FFD-A64F-4458E81FDC67}"/>
              </a:ext>
            </a:extLst>
          </p:cNvPr>
          <p:cNvSpPr txBox="1">
            <a:spLocks/>
          </p:cNvSpPr>
          <p:nvPr/>
        </p:nvSpPr>
        <p:spPr>
          <a:xfrm>
            <a:off x="11835420" y="6319201"/>
            <a:ext cx="365127" cy="365125"/>
          </a:xfrm>
          <a:prstGeom prst="rect">
            <a:avLst/>
          </a:prstGeom>
        </p:spPr>
        <p:txBody>
          <a:bodyPr vert="horz" lIns="91440" tIns="45720" rIns="91440" bIns="45720" rtlCol="0" anchor="ctr"/>
          <a:lstStyle>
            <a:defPPr>
              <a:defRPr lang="fr-FR"/>
            </a:defPPr>
            <a:lvl1pPr marL="0" algn="ctr" defTabSz="914400" rtl="0" eaLnBrk="1" latinLnBrk="0" hangingPunct="1">
              <a:defRPr sz="800" b="0" i="0" kern="1200">
                <a:solidFill>
                  <a:schemeClr val="bg1"/>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6E739F3C-2768-A14F-A11C-037BCBCB7D23}" type="slidenum">
              <a:rPr lang="fr-FR" smtClean="0">
                <a:solidFill>
                  <a:srgbClr val="000000">
                    <a:lumMod val="65000"/>
                    <a:lumOff val="35000"/>
                  </a:srgbClr>
                </a:solidFill>
              </a:rPr>
              <a:pPr>
                <a:defRPr/>
              </a:pPr>
              <a:t>28</a:t>
            </a:fld>
            <a:endParaRPr lang="fr-FR" dirty="0">
              <a:solidFill>
                <a:srgbClr val="000000">
                  <a:lumMod val="65000"/>
                  <a:lumOff val="35000"/>
                </a:srgbClr>
              </a:solidFill>
            </a:endParaRPr>
          </a:p>
        </p:txBody>
      </p:sp>
      <p:sp>
        <p:nvSpPr>
          <p:cNvPr id="35" name="Espace réservé du texte 2">
            <a:extLst>
              <a:ext uri="{FF2B5EF4-FFF2-40B4-BE49-F238E27FC236}">
                <a16:creationId xmlns:a16="http://schemas.microsoft.com/office/drawing/2014/main" id="{74CAC98B-5A9F-9BBE-6037-C502B30FA8A4}"/>
              </a:ext>
            </a:extLst>
          </p:cNvPr>
          <p:cNvSpPr>
            <a:spLocks noGrp="1"/>
          </p:cNvSpPr>
          <p:nvPr>
            <p:ph type="body" sz="quarter" idx="17"/>
          </p:nvPr>
        </p:nvSpPr>
        <p:spPr>
          <a:xfrm>
            <a:off x="426834" y="1806575"/>
            <a:ext cx="2510045" cy="4184650"/>
          </a:xfrm>
        </p:spPr>
        <p:txBody>
          <a:bodyPr>
            <a:normAutofit/>
          </a:bodyPr>
          <a:lstStyle/>
          <a:p>
            <a:pPr algn="ctr"/>
            <a:r>
              <a:rPr lang="fr-FR" sz="2000" b="1" dirty="0">
                <a:solidFill>
                  <a:srgbClr val="F22E52"/>
                </a:solidFill>
                <a:latin typeface="CNES Poster" panose="020B0604020202020204" charset="0"/>
              </a:rPr>
              <a:t>Our goal</a:t>
            </a:r>
          </a:p>
          <a:p>
            <a:pPr algn="just"/>
            <a:br>
              <a:rPr lang="fr-FR" sz="2400" dirty="0"/>
            </a:br>
            <a:r>
              <a:rPr lang="en-US" sz="1800" dirty="0"/>
              <a:t>Provide our ecosystem with a generic software infrastructure that standardizes essential functions and allows users (</a:t>
            </a:r>
            <a:r>
              <a:rPr lang="en-US" sz="1800" dirty="0" err="1"/>
              <a:t>eg</a:t>
            </a:r>
            <a:r>
              <a:rPr lang="en-US" sz="1800" dirty="0"/>
              <a:t>. Scientists) to focus solely on the added value of the space mission</a:t>
            </a:r>
            <a:r>
              <a:rPr lang="en-US" sz="2000" dirty="0">
                <a:solidFill>
                  <a:srgbClr val="00295C"/>
                </a:solidFill>
              </a:rPr>
              <a:t>. </a:t>
            </a:r>
            <a:r>
              <a:rPr lang="fr-FR" sz="2000" dirty="0">
                <a:solidFill>
                  <a:srgbClr val="F22E52"/>
                </a:solidFill>
              </a:rPr>
              <a:t> </a:t>
            </a:r>
          </a:p>
        </p:txBody>
      </p:sp>
      <p:sp>
        <p:nvSpPr>
          <p:cNvPr id="36" name="Espace réservé du pied de page 3">
            <a:extLst>
              <a:ext uri="{FF2B5EF4-FFF2-40B4-BE49-F238E27FC236}">
                <a16:creationId xmlns:a16="http://schemas.microsoft.com/office/drawing/2014/main" id="{103CC5BA-26B9-9AC2-7645-98FD577EC495}"/>
              </a:ext>
            </a:extLst>
          </p:cNvPr>
          <p:cNvSpPr>
            <a:spLocks noGrp="1"/>
          </p:cNvSpPr>
          <p:nvPr>
            <p:ph type="ftr" sz="quarter" idx="3"/>
          </p:nvPr>
        </p:nvSpPr>
        <p:spPr>
          <a:xfrm>
            <a:off x="6096000" y="6319202"/>
            <a:ext cx="5572539"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srgbClr val="000000">
                  <a:lumMod val="65000"/>
                  <a:lumOff val="35000"/>
                </a:srgbClr>
              </a:solidFill>
              <a:effectLst/>
              <a:uLnTx/>
              <a:uFillTx/>
              <a:latin typeface="CNES Sans Light" pitchFamily="2" charset="77"/>
              <a:ea typeface="+mn-ea"/>
              <a:cs typeface="+mn-cs"/>
            </a:endParaRPr>
          </a:p>
        </p:txBody>
      </p:sp>
      <p:sp>
        <p:nvSpPr>
          <p:cNvPr id="47" name="ZoneTexte 46">
            <a:extLst>
              <a:ext uri="{FF2B5EF4-FFF2-40B4-BE49-F238E27FC236}">
                <a16:creationId xmlns:a16="http://schemas.microsoft.com/office/drawing/2014/main" id="{7D5666AD-7406-A50E-EF0C-4FE16A3A4BFB}"/>
              </a:ext>
            </a:extLst>
          </p:cNvPr>
          <p:cNvSpPr txBox="1"/>
          <p:nvPr/>
        </p:nvSpPr>
        <p:spPr>
          <a:xfrm>
            <a:off x="2362120" y="4006117"/>
            <a:ext cx="551806"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800" b="0" i="0" u="none" strike="noStrike" kern="1200" cap="none" spc="0" normalizeH="0" baseline="0" noProof="0" dirty="0">
                <a:ln>
                  <a:noFill/>
                </a:ln>
                <a:solidFill>
                  <a:srgbClr val="F22E52"/>
                </a:solidFill>
                <a:effectLst/>
                <a:uLnTx/>
                <a:uFillTx/>
                <a:latin typeface="CNES Poster" panose="020B0604020202020204" charset="0"/>
                <a:ea typeface="+mn-ea"/>
                <a:cs typeface="+mn-cs"/>
              </a:rPr>
              <a:t>»</a:t>
            </a:r>
          </a:p>
        </p:txBody>
      </p:sp>
      <p:sp>
        <p:nvSpPr>
          <p:cNvPr id="48" name="ZoneTexte 47">
            <a:extLst>
              <a:ext uri="{FF2B5EF4-FFF2-40B4-BE49-F238E27FC236}">
                <a16:creationId xmlns:a16="http://schemas.microsoft.com/office/drawing/2014/main" id="{34B3E6D7-CED2-20D7-58EC-D70974D1AA64}"/>
              </a:ext>
            </a:extLst>
          </p:cNvPr>
          <p:cNvSpPr txBox="1"/>
          <p:nvPr/>
        </p:nvSpPr>
        <p:spPr>
          <a:xfrm rot="10800000">
            <a:off x="261003" y="2334657"/>
            <a:ext cx="310551"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800" b="0" i="0" u="none" strike="noStrike" kern="1200" cap="none" spc="0" normalizeH="0" baseline="0" noProof="0" dirty="0">
                <a:ln>
                  <a:noFill/>
                </a:ln>
                <a:solidFill>
                  <a:srgbClr val="F22E52"/>
                </a:solidFill>
                <a:effectLst/>
                <a:uLnTx/>
                <a:uFillTx/>
                <a:latin typeface="CNES Poster" panose="020B0604020202020204" charset="0"/>
                <a:ea typeface="+mn-ea"/>
                <a:cs typeface="+mn-cs"/>
              </a:rPr>
              <a:t>»</a:t>
            </a:r>
          </a:p>
        </p:txBody>
      </p:sp>
      <p:grpSp>
        <p:nvGrpSpPr>
          <p:cNvPr id="129" name="Groupe 128">
            <a:extLst>
              <a:ext uri="{FF2B5EF4-FFF2-40B4-BE49-F238E27FC236}">
                <a16:creationId xmlns:a16="http://schemas.microsoft.com/office/drawing/2014/main" id="{3208D058-9097-1C08-8290-18B528BE5D3B}"/>
              </a:ext>
            </a:extLst>
          </p:cNvPr>
          <p:cNvGrpSpPr/>
          <p:nvPr/>
        </p:nvGrpSpPr>
        <p:grpSpPr>
          <a:xfrm>
            <a:off x="2917527" y="2744827"/>
            <a:ext cx="5812010" cy="4113173"/>
            <a:chOff x="2917527" y="2744827"/>
            <a:chExt cx="5812010" cy="4113173"/>
          </a:xfrm>
        </p:grpSpPr>
        <p:grpSp>
          <p:nvGrpSpPr>
            <p:cNvPr id="130" name="Groupe 129">
              <a:extLst>
                <a:ext uri="{FF2B5EF4-FFF2-40B4-BE49-F238E27FC236}">
                  <a16:creationId xmlns:a16="http://schemas.microsoft.com/office/drawing/2014/main" id="{75484491-2B3D-769C-E99C-C52D06EF2CCC}"/>
                </a:ext>
              </a:extLst>
            </p:cNvPr>
            <p:cNvGrpSpPr/>
            <p:nvPr/>
          </p:nvGrpSpPr>
          <p:grpSpPr>
            <a:xfrm>
              <a:off x="2917527" y="2744827"/>
              <a:ext cx="5812010" cy="4113173"/>
              <a:chOff x="2917527" y="2744827"/>
              <a:chExt cx="5812010" cy="4113173"/>
            </a:xfrm>
          </p:grpSpPr>
          <p:pic>
            <p:nvPicPr>
              <p:cNvPr id="133" name="Image 132">
                <a:extLst>
                  <a:ext uri="{FF2B5EF4-FFF2-40B4-BE49-F238E27FC236}">
                    <a16:creationId xmlns:a16="http://schemas.microsoft.com/office/drawing/2014/main" id="{5CC79C42-FB36-073C-D570-E8878332D4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89571" y="5070228"/>
                <a:ext cx="2256804" cy="1787772"/>
              </a:xfrm>
              <a:prstGeom prst="rect">
                <a:avLst/>
              </a:prstGeom>
            </p:spPr>
          </p:pic>
          <p:sp>
            <p:nvSpPr>
              <p:cNvPr id="134" name="Rectangle à coins arrondis 28">
                <a:extLst>
                  <a:ext uri="{FF2B5EF4-FFF2-40B4-BE49-F238E27FC236}">
                    <a16:creationId xmlns:a16="http://schemas.microsoft.com/office/drawing/2014/main" id="{356F2814-A1B8-3C0D-A163-4E1DF551769D}"/>
                  </a:ext>
                </a:extLst>
              </p:cNvPr>
              <p:cNvSpPr/>
              <p:nvPr/>
            </p:nvSpPr>
            <p:spPr>
              <a:xfrm>
                <a:off x="4229775" y="2744827"/>
                <a:ext cx="560898" cy="2376474"/>
              </a:xfrm>
              <a:prstGeom prst="roundRect">
                <a:avLst/>
              </a:prstGeom>
              <a:solidFill>
                <a:schemeClr val="accent3">
                  <a:lumMod val="5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CCSW</a:t>
                </a:r>
              </a:p>
            </p:txBody>
          </p:sp>
          <p:sp>
            <p:nvSpPr>
              <p:cNvPr id="135" name="Rectangle à coins arrondis 25">
                <a:extLst>
                  <a:ext uri="{FF2B5EF4-FFF2-40B4-BE49-F238E27FC236}">
                    <a16:creationId xmlns:a16="http://schemas.microsoft.com/office/drawing/2014/main" id="{DE1B8F5F-F56A-5F4D-A329-3790F587575C}"/>
                  </a:ext>
                </a:extLst>
              </p:cNvPr>
              <p:cNvSpPr/>
              <p:nvPr/>
            </p:nvSpPr>
            <p:spPr>
              <a:xfrm>
                <a:off x="5504953" y="2744827"/>
                <a:ext cx="560898" cy="2376474"/>
              </a:xfrm>
              <a:prstGeom prst="roundRect">
                <a:avLst/>
              </a:prstGeom>
              <a:solidFill>
                <a:schemeClr val="accent3">
                  <a:lumMod val="5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t" anchorCtr="0"/>
              <a:lstStyle/>
              <a:p>
                <a:pPr algn="ctr"/>
                <a:r>
                  <a:rPr lang="fr-FR" sz="800" b="1" dirty="0">
                    <a:solidFill>
                      <a:schemeClr val="bg1"/>
                    </a:solidFill>
                    <a:latin typeface="Arial" panose="020B0604020202020204" pitchFamily="34" charset="0"/>
                    <a:cs typeface="Arial" panose="020B0604020202020204" pitchFamily="34" charset="0"/>
                  </a:rPr>
                  <a:t>HSEM</a:t>
                </a:r>
              </a:p>
            </p:txBody>
          </p:sp>
          <p:sp>
            <p:nvSpPr>
              <p:cNvPr id="136" name="Rectangle à coins arrondis 135">
                <a:extLst>
                  <a:ext uri="{FF2B5EF4-FFF2-40B4-BE49-F238E27FC236}">
                    <a16:creationId xmlns:a16="http://schemas.microsoft.com/office/drawing/2014/main" id="{93753010-589A-36AA-9B93-B1E53BC6322B}"/>
                  </a:ext>
                </a:extLst>
              </p:cNvPr>
              <p:cNvSpPr/>
              <p:nvPr/>
            </p:nvSpPr>
            <p:spPr>
              <a:xfrm>
                <a:off x="4867364" y="2744827"/>
                <a:ext cx="560898" cy="2376474"/>
              </a:xfrm>
              <a:prstGeom prst="roundRect">
                <a:avLst/>
              </a:prstGeom>
              <a:solidFill>
                <a:schemeClr val="accent3">
                  <a:lumMod val="5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t" anchorCtr="0"/>
              <a:lstStyle/>
              <a:p>
                <a:pPr algn="ctr"/>
                <a:r>
                  <a:rPr lang="fr-FR" sz="800" b="1" dirty="0">
                    <a:solidFill>
                      <a:schemeClr val="bg1"/>
                    </a:solidFill>
                    <a:latin typeface="Arial" panose="020B0604020202020204" pitchFamily="34" charset="0"/>
                    <a:cs typeface="Arial" panose="020B0604020202020204" pitchFamily="34" charset="0"/>
                  </a:rPr>
                  <a:t>IOS</a:t>
                </a:r>
              </a:p>
            </p:txBody>
          </p:sp>
          <p:sp>
            <p:nvSpPr>
              <p:cNvPr id="137" name="Rectangle à coins arrondis 61">
                <a:extLst>
                  <a:ext uri="{FF2B5EF4-FFF2-40B4-BE49-F238E27FC236}">
                    <a16:creationId xmlns:a16="http://schemas.microsoft.com/office/drawing/2014/main" id="{02CD60CC-B7A0-5FED-BCBC-5D0C931F46E5}"/>
                  </a:ext>
                </a:extLst>
              </p:cNvPr>
              <p:cNvSpPr/>
              <p:nvPr/>
            </p:nvSpPr>
            <p:spPr>
              <a:xfrm>
                <a:off x="6142542" y="2744827"/>
                <a:ext cx="560898" cy="2376474"/>
              </a:xfrm>
              <a:prstGeom prst="roundRect">
                <a:avLst/>
              </a:prstGeom>
              <a:solidFill>
                <a:schemeClr val="accent3">
                  <a:lumMod val="5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t" anchorCtr="0"/>
              <a:lstStyle/>
              <a:p>
                <a:pPr algn="ctr"/>
                <a:r>
                  <a:rPr lang="fr-FR" sz="700" b="1" dirty="0">
                    <a:solidFill>
                      <a:schemeClr val="bg1"/>
                    </a:solidFill>
                    <a:latin typeface="Arial" panose="020B0604020202020204" pitchFamily="34" charset="0"/>
                    <a:cs typeface="Arial" panose="020B0604020202020204" pitchFamily="34" charset="0"/>
                  </a:rPr>
                  <a:t>MMDL</a:t>
                </a:r>
                <a:endParaRPr lang="fr-FR" sz="800" b="1" dirty="0">
                  <a:solidFill>
                    <a:schemeClr val="bg1"/>
                  </a:solidFill>
                  <a:latin typeface="Arial" panose="020B0604020202020204" pitchFamily="34" charset="0"/>
                  <a:cs typeface="Arial" panose="020B0604020202020204" pitchFamily="34" charset="0"/>
                </a:endParaRPr>
              </a:p>
            </p:txBody>
          </p:sp>
          <p:sp>
            <p:nvSpPr>
              <p:cNvPr id="138" name="Rectangle à coins arrondis 30">
                <a:extLst>
                  <a:ext uri="{FF2B5EF4-FFF2-40B4-BE49-F238E27FC236}">
                    <a16:creationId xmlns:a16="http://schemas.microsoft.com/office/drawing/2014/main" id="{5C0B7645-8229-F59F-59AB-F733D2F40AA0}"/>
                  </a:ext>
                </a:extLst>
              </p:cNvPr>
              <p:cNvSpPr/>
              <p:nvPr/>
            </p:nvSpPr>
            <p:spPr>
              <a:xfrm>
                <a:off x="3592186" y="2744827"/>
                <a:ext cx="560898" cy="2376474"/>
              </a:xfrm>
              <a:prstGeom prst="roundRect">
                <a:avLst/>
              </a:prstGeom>
              <a:solidFill>
                <a:schemeClr val="accent3">
                  <a:lumMod val="5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NAV</a:t>
                </a:r>
              </a:p>
            </p:txBody>
          </p:sp>
          <p:sp>
            <p:nvSpPr>
              <p:cNvPr id="139" name="Rectangle à coins arrondis 34">
                <a:extLst>
                  <a:ext uri="{FF2B5EF4-FFF2-40B4-BE49-F238E27FC236}">
                    <a16:creationId xmlns:a16="http://schemas.microsoft.com/office/drawing/2014/main" id="{C0A4FEA9-178D-F8A3-D839-0FF0F583D477}"/>
                  </a:ext>
                </a:extLst>
              </p:cNvPr>
              <p:cNvSpPr/>
              <p:nvPr/>
            </p:nvSpPr>
            <p:spPr>
              <a:xfrm>
                <a:off x="2954597" y="2744827"/>
                <a:ext cx="560898" cy="2376474"/>
              </a:xfrm>
              <a:prstGeom prst="roundRect">
                <a:avLst/>
              </a:prstGeom>
              <a:solidFill>
                <a:schemeClr val="accent3">
                  <a:lumMod val="5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b="1"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AOCS</a:t>
                </a:r>
              </a:p>
            </p:txBody>
          </p:sp>
          <p:sp>
            <p:nvSpPr>
              <p:cNvPr id="140" name="Rectangle à coins arrondis 9">
                <a:extLst>
                  <a:ext uri="{FF2B5EF4-FFF2-40B4-BE49-F238E27FC236}">
                    <a16:creationId xmlns:a16="http://schemas.microsoft.com/office/drawing/2014/main" id="{D385B3F5-4398-3FA2-1AA3-EABBD944A62F}"/>
                  </a:ext>
                </a:extLst>
              </p:cNvPr>
              <p:cNvSpPr/>
              <p:nvPr/>
            </p:nvSpPr>
            <p:spPr>
              <a:xfrm>
                <a:off x="2917527" y="5208334"/>
                <a:ext cx="5812010" cy="336625"/>
              </a:xfrm>
              <a:prstGeom prst="roundRect">
                <a:avLst/>
              </a:prstGeom>
              <a:solidFill>
                <a:schemeClr val="accent1">
                  <a:lumMod val="5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bg1"/>
                    </a:solidFill>
                  </a:rPr>
                  <a:t>Hyperviseur (</a:t>
                </a:r>
                <a:r>
                  <a:rPr lang="fr-FR" sz="1400" dirty="0" err="1">
                    <a:solidFill>
                      <a:schemeClr val="bg1"/>
                    </a:solidFill>
                  </a:rPr>
                  <a:t>XtratuM</a:t>
                </a:r>
                <a:r>
                  <a:rPr lang="fr-FR" sz="1400" dirty="0">
                    <a:solidFill>
                      <a:schemeClr val="bg1"/>
                    </a:solidFill>
                  </a:rPr>
                  <a:t>-NG) </a:t>
                </a:r>
              </a:p>
            </p:txBody>
          </p:sp>
          <p:sp>
            <p:nvSpPr>
              <p:cNvPr id="141" name="Rectangle 140">
                <a:extLst>
                  <a:ext uri="{FF2B5EF4-FFF2-40B4-BE49-F238E27FC236}">
                    <a16:creationId xmlns:a16="http://schemas.microsoft.com/office/drawing/2014/main" id="{DF273D80-48C8-0765-91E9-586B2F936C80}"/>
                  </a:ext>
                </a:extLst>
              </p:cNvPr>
              <p:cNvSpPr/>
              <p:nvPr/>
            </p:nvSpPr>
            <p:spPr>
              <a:xfrm>
                <a:off x="5303285" y="5485979"/>
                <a:ext cx="1441400" cy="61844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w="19050">
                      <a:solidFill>
                        <a:srgbClr val="00B29C">
                          <a:lumMod val="20000"/>
                          <a:lumOff val="80000"/>
                        </a:srgbClr>
                      </a:solidFill>
                    </a:ln>
                    <a:solidFill>
                      <a:schemeClr val="bg1"/>
                    </a:solidFill>
                    <a:effectLst/>
                    <a:uLnTx/>
                    <a:uFillTx/>
                    <a:latin typeface="CNES Poster" panose="00000500000000000000" pitchFamily="50" charset="0"/>
                    <a:ea typeface="+mn-ea"/>
                    <a:cs typeface="+mn-cs"/>
                  </a:rPr>
                  <a:t>µP</a:t>
                </a:r>
              </a:p>
            </p:txBody>
          </p:sp>
          <p:sp>
            <p:nvSpPr>
              <p:cNvPr id="142" name="Rectangle à coins arrondis 64">
                <a:extLst>
                  <a:ext uri="{FF2B5EF4-FFF2-40B4-BE49-F238E27FC236}">
                    <a16:creationId xmlns:a16="http://schemas.microsoft.com/office/drawing/2014/main" id="{72C6060B-F89D-71B8-A185-3449E847F5D1}"/>
                  </a:ext>
                </a:extLst>
              </p:cNvPr>
              <p:cNvSpPr/>
              <p:nvPr/>
            </p:nvSpPr>
            <p:spPr>
              <a:xfrm>
                <a:off x="8056014" y="2744827"/>
                <a:ext cx="561600" cy="2376474"/>
              </a:xfrm>
              <a:prstGeom prst="roundRect">
                <a:avLst/>
              </a:prstGeom>
              <a:solidFill>
                <a:schemeClr val="tx1">
                  <a:lumMod val="75000"/>
                  <a:lumOff val="25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defRPr/>
                </a:pPr>
                <a:r>
                  <a:rPr lang="fr-FR" sz="1600" b="1" dirty="0">
                    <a:solidFill>
                      <a:srgbClr val="FFFFFF"/>
                    </a:solidFill>
                    <a:latin typeface="Arial" panose="020B0604020202020204" pitchFamily="34" charset="0"/>
                    <a:cs typeface="Arial" panose="020B0604020202020204" pitchFamily="34" charset="0"/>
                  </a:rPr>
                  <a:t>…</a:t>
                </a:r>
              </a:p>
            </p:txBody>
          </p:sp>
          <p:sp>
            <p:nvSpPr>
              <p:cNvPr id="143" name="Rectangle à coins arrondis 65">
                <a:extLst>
                  <a:ext uri="{FF2B5EF4-FFF2-40B4-BE49-F238E27FC236}">
                    <a16:creationId xmlns:a16="http://schemas.microsoft.com/office/drawing/2014/main" id="{6B426469-6FC0-3E54-3983-EE157CDA9F80}"/>
                  </a:ext>
                </a:extLst>
              </p:cNvPr>
              <p:cNvSpPr/>
              <p:nvPr/>
            </p:nvSpPr>
            <p:spPr>
              <a:xfrm>
                <a:off x="7417720" y="2744827"/>
                <a:ext cx="561600" cy="2376474"/>
              </a:xfrm>
              <a:prstGeom prst="roundRect">
                <a:avLst/>
              </a:prstGeom>
              <a:solidFill>
                <a:schemeClr val="accent2">
                  <a:lumMod val="75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sz="1200" dirty="0">
                    <a:solidFill>
                      <a:schemeClr val="bg1"/>
                    </a:solidFill>
                    <a:latin typeface="Arial" panose="020B0604020202020204" pitchFamily="34" charset="0"/>
                    <a:cs typeface="Arial" panose="020B0604020202020204" pitchFamily="34" charset="0"/>
                  </a:rPr>
                  <a:t>                         </a:t>
                </a:r>
                <a:r>
                  <a:rPr lang="fr-FR" sz="1200" dirty="0" err="1">
                    <a:solidFill>
                      <a:schemeClr val="bg1"/>
                    </a:solidFill>
                    <a:latin typeface="Arial" panose="020B0604020202020204" pitchFamily="34" charset="0"/>
                    <a:cs typeface="Arial" panose="020B0604020202020204" pitchFamily="34" charset="0"/>
                  </a:rPr>
                  <a:t>Payload</a:t>
                </a:r>
                <a:r>
                  <a:rPr lang="fr-FR" sz="1200" dirty="0">
                    <a:solidFill>
                      <a:schemeClr val="bg1"/>
                    </a:solidFill>
                    <a:latin typeface="Arial" panose="020B0604020202020204" pitchFamily="34" charset="0"/>
                    <a:cs typeface="Arial" panose="020B0604020202020204" pitchFamily="34" charset="0"/>
                  </a:rPr>
                  <a:t> 2</a:t>
                </a:r>
              </a:p>
            </p:txBody>
          </p:sp>
          <p:sp>
            <p:nvSpPr>
              <p:cNvPr id="144" name="Rectangle à coins arrondis 66">
                <a:extLst>
                  <a:ext uri="{FF2B5EF4-FFF2-40B4-BE49-F238E27FC236}">
                    <a16:creationId xmlns:a16="http://schemas.microsoft.com/office/drawing/2014/main" id="{ABD95B4A-66C4-EC1A-5227-8D28A308BCCB}"/>
                  </a:ext>
                </a:extLst>
              </p:cNvPr>
              <p:cNvSpPr/>
              <p:nvPr/>
            </p:nvSpPr>
            <p:spPr>
              <a:xfrm>
                <a:off x="6780131" y="2744827"/>
                <a:ext cx="560898" cy="2376474"/>
              </a:xfrm>
              <a:prstGeom prst="roundRect">
                <a:avLst/>
              </a:prstGeom>
              <a:solidFill>
                <a:schemeClr val="accent2">
                  <a:lumMod val="75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sz="1200" dirty="0">
                    <a:solidFill>
                      <a:schemeClr val="bg1"/>
                    </a:solidFill>
                    <a:latin typeface="Arial" panose="020B0604020202020204" pitchFamily="34" charset="0"/>
                    <a:cs typeface="Arial" panose="020B0604020202020204" pitchFamily="34" charset="0"/>
                  </a:rPr>
                  <a:t>                        Payload1</a:t>
                </a:r>
              </a:p>
            </p:txBody>
          </p:sp>
          <p:pic>
            <p:nvPicPr>
              <p:cNvPr id="145" name="Picture 2" descr="fentISS - FENTISS">
                <a:extLst>
                  <a:ext uri="{FF2B5EF4-FFF2-40B4-BE49-F238E27FC236}">
                    <a16:creationId xmlns:a16="http://schemas.microsoft.com/office/drawing/2014/main" id="{8CDBDE3E-1546-5BAC-26BC-AF0B9EFBDC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5956" y="5266156"/>
                <a:ext cx="1071067" cy="23062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grpSp>
        <p:sp>
          <p:nvSpPr>
            <p:cNvPr id="131" name="Rectangle à coins arrondis 16">
              <a:extLst>
                <a:ext uri="{FF2B5EF4-FFF2-40B4-BE49-F238E27FC236}">
                  <a16:creationId xmlns:a16="http://schemas.microsoft.com/office/drawing/2014/main" id="{E8AFD473-212A-F96A-08A7-FFC5B1D9B191}"/>
                </a:ext>
              </a:extLst>
            </p:cNvPr>
            <p:cNvSpPr/>
            <p:nvPr/>
          </p:nvSpPr>
          <p:spPr>
            <a:xfrm>
              <a:off x="7455495" y="3959941"/>
              <a:ext cx="497207" cy="200518"/>
            </a:xfrm>
            <a:prstGeom prst="roundRect">
              <a:avLst/>
            </a:prstGeom>
            <a:solidFill>
              <a:schemeClr val="accent3">
                <a:lumMod val="75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fr-FR" sz="1050" dirty="0">
                  <a:solidFill>
                    <a:schemeClr val="bg1"/>
                  </a:solidFill>
                </a:rPr>
                <a:t>A653</a:t>
              </a:r>
            </a:p>
          </p:txBody>
        </p:sp>
        <p:pic>
          <p:nvPicPr>
            <p:cNvPr id="132" name="Picture 4" descr="Noyau Linux — Wikipédia">
              <a:extLst>
                <a:ext uri="{FF2B5EF4-FFF2-40B4-BE49-F238E27FC236}">
                  <a16:creationId xmlns:a16="http://schemas.microsoft.com/office/drawing/2014/main" id="{A7A14B2A-C4AC-FF3B-4889-6F18BF04A8D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74353" y="4076136"/>
              <a:ext cx="371159" cy="440134"/>
            </a:xfrm>
            <a:prstGeom prst="rect">
              <a:avLst/>
            </a:prstGeom>
            <a:noFill/>
            <a:extLst>
              <a:ext uri="{909E8E84-426E-40DD-AFC4-6F175D3DCCD1}">
                <a14:hiddenFill xmlns:a14="http://schemas.microsoft.com/office/drawing/2010/main">
                  <a:solidFill>
                    <a:srgbClr val="FFFFFF"/>
                  </a:solidFill>
                </a14:hiddenFill>
              </a:ext>
            </a:extLst>
          </p:spPr>
        </p:pic>
      </p:grpSp>
      <p:pic>
        <p:nvPicPr>
          <p:cNvPr id="146" name="Image 145">
            <a:extLst>
              <a:ext uri="{FF2B5EF4-FFF2-40B4-BE49-F238E27FC236}">
                <a16:creationId xmlns:a16="http://schemas.microsoft.com/office/drawing/2014/main" id="{CB81B3E0-6DE6-F2A8-E4D8-114F092F1C4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40076" y="4645974"/>
            <a:ext cx="453600" cy="453600"/>
          </a:xfrm>
          <a:prstGeom prst="rect">
            <a:avLst/>
          </a:prstGeom>
        </p:spPr>
      </p:pic>
      <p:grpSp>
        <p:nvGrpSpPr>
          <p:cNvPr id="147" name="Groupe 146">
            <a:extLst>
              <a:ext uri="{FF2B5EF4-FFF2-40B4-BE49-F238E27FC236}">
                <a16:creationId xmlns:a16="http://schemas.microsoft.com/office/drawing/2014/main" id="{3657AE3C-E7AF-4FCA-F08B-071953E8B8C5}"/>
              </a:ext>
            </a:extLst>
          </p:cNvPr>
          <p:cNvGrpSpPr/>
          <p:nvPr/>
        </p:nvGrpSpPr>
        <p:grpSpPr>
          <a:xfrm>
            <a:off x="6182314" y="3761271"/>
            <a:ext cx="453600" cy="1346518"/>
            <a:chOff x="5926945" y="3357022"/>
            <a:chExt cx="453600" cy="1346518"/>
          </a:xfrm>
        </p:grpSpPr>
        <p:pic>
          <p:nvPicPr>
            <p:cNvPr id="148" name="Image 147">
              <a:extLst>
                <a:ext uri="{FF2B5EF4-FFF2-40B4-BE49-F238E27FC236}">
                  <a16:creationId xmlns:a16="http://schemas.microsoft.com/office/drawing/2014/main" id="{38786605-077C-6496-85B4-345CCA34B2B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26945" y="4249940"/>
              <a:ext cx="453600" cy="453600"/>
            </a:xfrm>
            <a:prstGeom prst="rect">
              <a:avLst/>
            </a:prstGeom>
          </p:spPr>
        </p:pic>
        <p:pic>
          <p:nvPicPr>
            <p:cNvPr id="149" name="Image 148">
              <a:extLst>
                <a:ext uri="{FF2B5EF4-FFF2-40B4-BE49-F238E27FC236}">
                  <a16:creationId xmlns:a16="http://schemas.microsoft.com/office/drawing/2014/main" id="{B4E0213F-4F65-716E-02EE-9849DA0A203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26945" y="3357022"/>
              <a:ext cx="453600" cy="453600"/>
            </a:xfrm>
            <a:prstGeom prst="rect">
              <a:avLst/>
            </a:prstGeom>
          </p:spPr>
        </p:pic>
        <p:pic>
          <p:nvPicPr>
            <p:cNvPr id="150" name="Image 149">
              <a:extLst>
                <a:ext uri="{FF2B5EF4-FFF2-40B4-BE49-F238E27FC236}">
                  <a16:creationId xmlns:a16="http://schemas.microsoft.com/office/drawing/2014/main" id="{274939B8-FFEB-7678-4ADC-340979A5885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26945" y="3795567"/>
              <a:ext cx="453600" cy="453600"/>
            </a:xfrm>
            <a:prstGeom prst="rect">
              <a:avLst/>
            </a:prstGeom>
          </p:spPr>
        </p:pic>
      </p:grpSp>
      <p:grpSp>
        <p:nvGrpSpPr>
          <p:cNvPr id="151" name="Groupe 150">
            <a:extLst>
              <a:ext uri="{FF2B5EF4-FFF2-40B4-BE49-F238E27FC236}">
                <a16:creationId xmlns:a16="http://schemas.microsoft.com/office/drawing/2014/main" id="{F8932DF3-84F2-7D40-A7AD-31DEFD64DCD1}"/>
              </a:ext>
            </a:extLst>
          </p:cNvPr>
          <p:cNvGrpSpPr/>
          <p:nvPr/>
        </p:nvGrpSpPr>
        <p:grpSpPr>
          <a:xfrm>
            <a:off x="3659060" y="3761271"/>
            <a:ext cx="453600" cy="1338303"/>
            <a:chOff x="3424793" y="3357022"/>
            <a:chExt cx="453600" cy="1338303"/>
          </a:xfrm>
        </p:grpSpPr>
        <p:pic>
          <p:nvPicPr>
            <p:cNvPr id="152" name="Image 151">
              <a:extLst>
                <a:ext uri="{FF2B5EF4-FFF2-40B4-BE49-F238E27FC236}">
                  <a16:creationId xmlns:a16="http://schemas.microsoft.com/office/drawing/2014/main" id="{D78A2BB6-C6BF-B177-A47E-999148EF5D0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424793" y="4241725"/>
              <a:ext cx="453600" cy="453600"/>
            </a:xfrm>
            <a:prstGeom prst="rect">
              <a:avLst/>
            </a:prstGeom>
          </p:spPr>
        </p:pic>
        <p:pic>
          <p:nvPicPr>
            <p:cNvPr id="153" name="Image 152">
              <a:extLst>
                <a:ext uri="{FF2B5EF4-FFF2-40B4-BE49-F238E27FC236}">
                  <a16:creationId xmlns:a16="http://schemas.microsoft.com/office/drawing/2014/main" id="{400BA221-2775-3884-4C78-4698B364B01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424793" y="3799156"/>
              <a:ext cx="453600" cy="453600"/>
            </a:xfrm>
            <a:prstGeom prst="rect">
              <a:avLst/>
            </a:prstGeom>
          </p:spPr>
        </p:pic>
        <p:pic>
          <p:nvPicPr>
            <p:cNvPr id="154" name="Image 153">
              <a:extLst>
                <a:ext uri="{FF2B5EF4-FFF2-40B4-BE49-F238E27FC236}">
                  <a16:creationId xmlns:a16="http://schemas.microsoft.com/office/drawing/2014/main" id="{456406B7-7F96-0CF0-0DF8-71172618465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424793" y="3357022"/>
              <a:ext cx="453600" cy="453600"/>
            </a:xfrm>
            <a:prstGeom prst="rect">
              <a:avLst/>
            </a:prstGeom>
          </p:spPr>
        </p:pic>
      </p:grpSp>
      <p:grpSp>
        <p:nvGrpSpPr>
          <p:cNvPr id="155" name="Groupe 154">
            <a:extLst>
              <a:ext uri="{FF2B5EF4-FFF2-40B4-BE49-F238E27FC236}">
                <a16:creationId xmlns:a16="http://schemas.microsoft.com/office/drawing/2014/main" id="{F038388C-9546-53F1-E3BA-D4F38F26E86B}"/>
              </a:ext>
            </a:extLst>
          </p:cNvPr>
          <p:cNvGrpSpPr/>
          <p:nvPr/>
        </p:nvGrpSpPr>
        <p:grpSpPr>
          <a:xfrm>
            <a:off x="3009099" y="3761271"/>
            <a:ext cx="453600" cy="1338303"/>
            <a:chOff x="2774832" y="3357022"/>
            <a:chExt cx="453600" cy="1338303"/>
          </a:xfrm>
        </p:grpSpPr>
        <p:pic>
          <p:nvPicPr>
            <p:cNvPr id="156" name="Image 155">
              <a:extLst>
                <a:ext uri="{FF2B5EF4-FFF2-40B4-BE49-F238E27FC236}">
                  <a16:creationId xmlns:a16="http://schemas.microsoft.com/office/drawing/2014/main" id="{ED21A97B-3FF4-674A-09F6-2D33E6D3B6F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774832" y="4241725"/>
              <a:ext cx="453600" cy="453600"/>
            </a:xfrm>
            <a:prstGeom prst="rect">
              <a:avLst/>
            </a:prstGeom>
          </p:spPr>
        </p:pic>
        <p:pic>
          <p:nvPicPr>
            <p:cNvPr id="157" name="Image 156">
              <a:extLst>
                <a:ext uri="{FF2B5EF4-FFF2-40B4-BE49-F238E27FC236}">
                  <a16:creationId xmlns:a16="http://schemas.microsoft.com/office/drawing/2014/main" id="{F9245108-FB48-5E8E-CB46-B2EDA5ADA06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774832" y="3799156"/>
              <a:ext cx="453600" cy="453600"/>
            </a:xfrm>
            <a:prstGeom prst="rect">
              <a:avLst/>
            </a:prstGeom>
          </p:spPr>
        </p:pic>
        <p:pic>
          <p:nvPicPr>
            <p:cNvPr id="158" name="Image 157">
              <a:extLst>
                <a:ext uri="{FF2B5EF4-FFF2-40B4-BE49-F238E27FC236}">
                  <a16:creationId xmlns:a16="http://schemas.microsoft.com/office/drawing/2014/main" id="{2BD4F4A3-FF7A-0108-D190-1B437BC89D9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774832" y="3357022"/>
              <a:ext cx="453600" cy="453600"/>
            </a:xfrm>
            <a:prstGeom prst="rect">
              <a:avLst/>
            </a:prstGeom>
          </p:spPr>
        </p:pic>
      </p:grpSp>
      <p:pic>
        <p:nvPicPr>
          <p:cNvPr id="159" name="Image 158">
            <a:extLst>
              <a:ext uri="{FF2B5EF4-FFF2-40B4-BE49-F238E27FC236}">
                <a16:creationId xmlns:a16="http://schemas.microsoft.com/office/drawing/2014/main" id="{6F5310AC-9F26-1C83-1EB5-838B2A5855E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558327" y="4638764"/>
            <a:ext cx="453600" cy="453600"/>
          </a:xfrm>
          <a:prstGeom prst="rect">
            <a:avLst/>
          </a:prstGeom>
        </p:spPr>
      </p:pic>
      <p:grpSp>
        <p:nvGrpSpPr>
          <p:cNvPr id="160" name="Groupe 159">
            <a:extLst>
              <a:ext uri="{FF2B5EF4-FFF2-40B4-BE49-F238E27FC236}">
                <a16:creationId xmlns:a16="http://schemas.microsoft.com/office/drawing/2014/main" id="{5111C1DA-DC9E-8BCA-B2F8-54DD79757BCE}"/>
              </a:ext>
            </a:extLst>
          </p:cNvPr>
          <p:cNvGrpSpPr/>
          <p:nvPr/>
        </p:nvGrpSpPr>
        <p:grpSpPr>
          <a:xfrm>
            <a:off x="4303160" y="3761271"/>
            <a:ext cx="461978" cy="1331093"/>
            <a:chOff x="4068893" y="3357022"/>
            <a:chExt cx="461978" cy="1331093"/>
          </a:xfrm>
        </p:grpSpPr>
        <p:pic>
          <p:nvPicPr>
            <p:cNvPr id="161" name="Image 160">
              <a:extLst>
                <a:ext uri="{FF2B5EF4-FFF2-40B4-BE49-F238E27FC236}">
                  <a16:creationId xmlns:a16="http://schemas.microsoft.com/office/drawing/2014/main" id="{A0A75EC9-8374-43CD-DC59-AACD841B579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068893" y="3799156"/>
              <a:ext cx="453600" cy="453600"/>
            </a:xfrm>
            <a:prstGeom prst="rect">
              <a:avLst/>
            </a:prstGeom>
          </p:spPr>
        </p:pic>
        <p:pic>
          <p:nvPicPr>
            <p:cNvPr id="162" name="Image 161">
              <a:extLst>
                <a:ext uri="{FF2B5EF4-FFF2-40B4-BE49-F238E27FC236}">
                  <a16:creationId xmlns:a16="http://schemas.microsoft.com/office/drawing/2014/main" id="{C4F33C78-E75D-F1AD-EA76-B502E31F055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068893" y="3357022"/>
              <a:ext cx="453600" cy="453600"/>
            </a:xfrm>
            <a:prstGeom prst="rect">
              <a:avLst/>
            </a:prstGeom>
          </p:spPr>
        </p:pic>
        <p:pic>
          <p:nvPicPr>
            <p:cNvPr id="163" name="Image 162">
              <a:extLst>
                <a:ext uri="{FF2B5EF4-FFF2-40B4-BE49-F238E27FC236}">
                  <a16:creationId xmlns:a16="http://schemas.microsoft.com/office/drawing/2014/main" id="{5EC9D4BB-C663-16EE-D730-B0104C91D89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077271" y="4234515"/>
              <a:ext cx="453600" cy="453600"/>
            </a:xfrm>
            <a:prstGeom prst="rect">
              <a:avLst/>
            </a:prstGeom>
          </p:spPr>
        </p:pic>
      </p:grpSp>
      <p:pic>
        <p:nvPicPr>
          <p:cNvPr id="164" name="Image 163">
            <a:extLst>
              <a:ext uri="{FF2B5EF4-FFF2-40B4-BE49-F238E27FC236}">
                <a16:creationId xmlns:a16="http://schemas.microsoft.com/office/drawing/2014/main" id="{BFE676D7-25E8-6212-3210-99C09BACAE1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823625" y="4628566"/>
            <a:ext cx="453600" cy="453600"/>
          </a:xfrm>
          <a:prstGeom prst="rect">
            <a:avLst/>
          </a:prstGeom>
        </p:spPr>
      </p:pic>
      <p:grpSp>
        <p:nvGrpSpPr>
          <p:cNvPr id="165" name="Groupe 164">
            <a:extLst>
              <a:ext uri="{FF2B5EF4-FFF2-40B4-BE49-F238E27FC236}">
                <a16:creationId xmlns:a16="http://schemas.microsoft.com/office/drawing/2014/main" id="{3478E0F5-5B31-E05A-EF84-C9910F74FFFF}"/>
              </a:ext>
            </a:extLst>
          </p:cNvPr>
          <p:cNvGrpSpPr/>
          <p:nvPr/>
        </p:nvGrpSpPr>
        <p:grpSpPr>
          <a:xfrm>
            <a:off x="7458066" y="4211542"/>
            <a:ext cx="460330" cy="870624"/>
            <a:chOff x="7458066" y="4211542"/>
            <a:chExt cx="460330" cy="870624"/>
          </a:xfrm>
        </p:grpSpPr>
        <p:pic>
          <p:nvPicPr>
            <p:cNvPr id="166" name="Image 165">
              <a:extLst>
                <a:ext uri="{FF2B5EF4-FFF2-40B4-BE49-F238E27FC236}">
                  <a16:creationId xmlns:a16="http://schemas.microsoft.com/office/drawing/2014/main" id="{0D436C39-876D-8A93-2074-50544CD11DA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464796" y="4211542"/>
              <a:ext cx="453600" cy="453600"/>
            </a:xfrm>
            <a:prstGeom prst="rect">
              <a:avLst/>
            </a:prstGeom>
          </p:spPr>
        </p:pic>
        <p:pic>
          <p:nvPicPr>
            <p:cNvPr id="167" name="Image 166">
              <a:extLst>
                <a:ext uri="{FF2B5EF4-FFF2-40B4-BE49-F238E27FC236}">
                  <a16:creationId xmlns:a16="http://schemas.microsoft.com/office/drawing/2014/main" id="{B6CECAC8-A035-DA3C-C6BF-B8777E03170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58066" y="4628566"/>
              <a:ext cx="453600" cy="453600"/>
            </a:xfrm>
            <a:prstGeom prst="rect">
              <a:avLst/>
            </a:prstGeom>
          </p:spPr>
        </p:pic>
      </p:grpSp>
      <p:grpSp>
        <p:nvGrpSpPr>
          <p:cNvPr id="168" name="Groupe 167">
            <a:extLst>
              <a:ext uri="{FF2B5EF4-FFF2-40B4-BE49-F238E27FC236}">
                <a16:creationId xmlns:a16="http://schemas.microsoft.com/office/drawing/2014/main" id="{F9603F53-B8E6-93D3-2F49-EBC3E1532712}"/>
              </a:ext>
            </a:extLst>
          </p:cNvPr>
          <p:cNvGrpSpPr/>
          <p:nvPr/>
        </p:nvGrpSpPr>
        <p:grpSpPr>
          <a:xfrm>
            <a:off x="9090652" y="585205"/>
            <a:ext cx="2761075" cy="5144601"/>
            <a:chOff x="9275487" y="937938"/>
            <a:chExt cx="2761075" cy="5144601"/>
          </a:xfrm>
        </p:grpSpPr>
        <p:sp>
          <p:nvSpPr>
            <p:cNvPr id="169" name="ZoneTexte 168">
              <a:extLst>
                <a:ext uri="{FF2B5EF4-FFF2-40B4-BE49-F238E27FC236}">
                  <a16:creationId xmlns:a16="http://schemas.microsoft.com/office/drawing/2014/main" id="{DE3AF315-37A9-1359-B14A-5CCA1070D6D1}"/>
                </a:ext>
              </a:extLst>
            </p:cNvPr>
            <p:cNvSpPr txBox="1"/>
            <p:nvPr/>
          </p:nvSpPr>
          <p:spPr>
            <a:xfrm>
              <a:off x="9318033" y="1877450"/>
              <a:ext cx="2718529" cy="646331"/>
            </a:xfrm>
            <a:prstGeom prst="rect">
              <a:avLst/>
            </a:prstGeom>
            <a:noFill/>
          </p:spPr>
          <p:txBody>
            <a:bodyPr wrap="square">
              <a:spAutoFit/>
            </a:bodyPr>
            <a:lstStyle/>
            <a:p>
              <a:pPr lvl="0">
                <a:defRPr/>
              </a:pPr>
              <a:r>
                <a:rPr lang="fr-FR" dirty="0">
                  <a:solidFill>
                    <a:schemeClr val="bg1"/>
                  </a:solidFill>
                  <a:latin typeface="CNES Sans Light" panose="020B0604020202020204" charset="0"/>
                </a:rPr>
                <a:t>Components </a:t>
              </a:r>
              <a:r>
                <a:rPr lang="fr-FR" dirty="0" err="1">
                  <a:solidFill>
                    <a:schemeClr val="bg1"/>
                  </a:solidFill>
                  <a:latin typeface="CNES Sans Light" panose="020B0604020202020204" charset="0"/>
                </a:rPr>
                <a:t>available</a:t>
              </a:r>
              <a:r>
                <a:rPr lang="fr-FR" dirty="0">
                  <a:solidFill>
                    <a:schemeClr val="bg1"/>
                  </a:solidFill>
                  <a:latin typeface="CNES Sans Light" panose="020B0604020202020204" charset="0"/>
                </a:rPr>
                <a:t> off-the-</a:t>
              </a:r>
              <a:r>
                <a:rPr lang="fr-FR" dirty="0" err="1">
                  <a:solidFill>
                    <a:schemeClr val="bg1"/>
                  </a:solidFill>
                  <a:latin typeface="CNES Sans Light" panose="020B0604020202020204" charset="0"/>
                </a:rPr>
                <a:t>shelves</a:t>
              </a:r>
              <a:r>
                <a:rPr lang="fr-FR" dirty="0">
                  <a:solidFill>
                    <a:schemeClr val="bg1"/>
                  </a:solidFill>
                  <a:latin typeface="CNES Sans Light" panose="020B0604020202020204" charset="0"/>
                </a:rPr>
                <a:t> #</a:t>
              </a:r>
              <a:r>
                <a:rPr lang="fr-FR" dirty="0" err="1">
                  <a:solidFill>
                    <a:schemeClr val="bg1"/>
                  </a:solidFill>
                  <a:latin typeface="CNES Sans Light" panose="020B0604020202020204" charset="0"/>
                </a:rPr>
                <a:t>DevOps</a:t>
              </a:r>
              <a:endParaRPr lang="fr-FR" dirty="0">
                <a:solidFill>
                  <a:schemeClr val="bg1"/>
                </a:solidFill>
                <a:latin typeface="CNES Sans Light" panose="020B0604020202020204" charset="0"/>
              </a:endParaRPr>
            </a:p>
          </p:txBody>
        </p:sp>
        <p:sp>
          <p:nvSpPr>
            <p:cNvPr id="170" name="ZoneTexte 169">
              <a:extLst>
                <a:ext uri="{FF2B5EF4-FFF2-40B4-BE49-F238E27FC236}">
                  <a16:creationId xmlns:a16="http://schemas.microsoft.com/office/drawing/2014/main" id="{BC23E697-7FF3-CEC6-1056-DC3D2FC122A9}"/>
                </a:ext>
              </a:extLst>
            </p:cNvPr>
            <p:cNvSpPr txBox="1"/>
            <p:nvPr/>
          </p:nvSpPr>
          <p:spPr>
            <a:xfrm>
              <a:off x="9318034" y="3441871"/>
              <a:ext cx="2609200" cy="646331"/>
            </a:xfrm>
            <a:prstGeom prst="rect">
              <a:avLst/>
            </a:prstGeom>
            <a:noFill/>
          </p:spPr>
          <p:txBody>
            <a:bodyPr wrap="square">
              <a:spAutoFit/>
            </a:bodyPr>
            <a:lstStyle/>
            <a:p>
              <a:pPr lvl="0">
                <a:defRPr/>
              </a:pPr>
              <a:r>
                <a:rPr lang="en-US" dirty="0">
                  <a:solidFill>
                    <a:schemeClr val="bg1"/>
                  </a:solidFill>
                  <a:latin typeface="CNES Sans Light" panose="020B0604020202020204" charset="0"/>
                </a:rPr>
                <a:t>All the components are qualified ECSS-B.</a:t>
              </a:r>
            </a:p>
          </p:txBody>
        </p:sp>
        <p:sp>
          <p:nvSpPr>
            <p:cNvPr id="171" name="ZoneTexte 170">
              <a:extLst>
                <a:ext uri="{FF2B5EF4-FFF2-40B4-BE49-F238E27FC236}">
                  <a16:creationId xmlns:a16="http://schemas.microsoft.com/office/drawing/2014/main" id="{A2F40FA9-540D-EF19-6605-571473610520}"/>
                </a:ext>
              </a:extLst>
            </p:cNvPr>
            <p:cNvSpPr txBox="1"/>
            <p:nvPr/>
          </p:nvSpPr>
          <p:spPr>
            <a:xfrm>
              <a:off x="9318034" y="5159209"/>
              <a:ext cx="2609200" cy="923330"/>
            </a:xfrm>
            <a:prstGeom prst="rect">
              <a:avLst/>
            </a:prstGeom>
            <a:noFill/>
          </p:spPr>
          <p:txBody>
            <a:bodyPr wrap="square">
              <a:spAutoFit/>
            </a:bodyPr>
            <a:lstStyle/>
            <a:p>
              <a:pPr lvl="0">
                <a:defRPr/>
              </a:pPr>
              <a:r>
                <a:rPr lang="en-US" dirty="0">
                  <a:solidFill>
                    <a:schemeClr val="bg1"/>
                  </a:solidFill>
                  <a:latin typeface="CNES Sans Light" panose="020B0604020202020204" charset="0"/>
                </a:rPr>
                <a:t>Risks reduction thanks to a modular and mature infrastructure</a:t>
              </a:r>
            </a:p>
          </p:txBody>
        </p:sp>
        <p:sp>
          <p:nvSpPr>
            <p:cNvPr id="172" name="ZoneTexte 171">
              <a:extLst>
                <a:ext uri="{FF2B5EF4-FFF2-40B4-BE49-F238E27FC236}">
                  <a16:creationId xmlns:a16="http://schemas.microsoft.com/office/drawing/2014/main" id="{84731065-64E3-3527-A584-748E114B0B4A}"/>
                </a:ext>
              </a:extLst>
            </p:cNvPr>
            <p:cNvSpPr txBox="1"/>
            <p:nvPr/>
          </p:nvSpPr>
          <p:spPr>
            <a:xfrm>
              <a:off x="10295387" y="1467128"/>
              <a:ext cx="1402604"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chemeClr val="bg1"/>
                  </a:solidFill>
                  <a:effectLst/>
                  <a:uLnTx/>
                  <a:uFillTx/>
                  <a:latin typeface="CNES Poster" panose="020B0604020202020204" charset="0"/>
                  <a:ea typeface="+mn-ea"/>
                  <a:cs typeface="+mn-cs"/>
                </a:rPr>
                <a:t>FASTER</a:t>
              </a:r>
            </a:p>
          </p:txBody>
        </p:sp>
        <p:sp>
          <p:nvSpPr>
            <p:cNvPr id="173" name="ZoneTexte 172">
              <a:extLst>
                <a:ext uri="{FF2B5EF4-FFF2-40B4-BE49-F238E27FC236}">
                  <a16:creationId xmlns:a16="http://schemas.microsoft.com/office/drawing/2014/main" id="{0D805352-96A5-165A-9315-CD9BDCF683B6}"/>
                </a:ext>
              </a:extLst>
            </p:cNvPr>
            <p:cNvSpPr txBox="1"/>
            <p:nvPr/>
          </p:nvSpPr>
          <p:spPr>
            <a:xfrm>
              <a:off x="10295387" y="3074240"/>
              <a:ext cx="1418997"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chemeClr val="bg1"/>
                  </a:solidFill>
                  <a:effectLst/>
                  <a:uLnTx/>
                  <a:uFillTx/>
                  <a:latin typeface="CNES Poster" panose="020B0604020202020204" charset="0"/>
                  <a:ea typeface="+mn-ea"/>
                  <a:cs typeface="+mn-cs"/>
                </a:rPr>
                <a:t>BETTER</a:t>
              </a:r>
            </a:p>
          </p:txBody>
        </p:sp>
        <p:sp>
          <p:nvSpPr>
            <p:cNvPr id="174" name="ZoneTexte 173">
              <a:extLst>
                <a:ext uri="{FF2B5EF4-FFF2-40B4-BE49-F238E27FC236}">
                  <a16:creationId xmlns:a16="http://schemas.microsoft.com/office/drawing/2014/main" id="{9542F9F8-6877-767A-80E8-F4B932AC2F2F}"/>
                </a:ext>
              </a:extLst>
            </p:cNvPr>
            <p:cNvSpPr txBox="1"/>
            <p:nvPr/>
          </p:nvSpPr>
          <p:spPr>
            <a:xfrm>
              <a:off x="10295387" y="4731331"/>
              <a:ext cx="1631847"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chemeClr val="bg1"/>
                  </a:solidFill>
                  <a:effectLst/>
                  <a:uLnTx/>
                  <a:uFillTx/>
                  <a:latin typeface="CNES Poster" panose="020B0604020202020204" charset="0"/>
                  <a:ea typeface="+mn-ea"/>
                  <a:cs typeface="+mn-cs"/>
                </a:rPr>
                <a:t>CHEAPER</a:t>
              </a:r>
            </a:p>
          </p:txBody>
        </p:sp>
        <p:pic>
          <p:nvPicPr>
            <p:cNvPr id="175" name="Image 174" descr="Une image contenant dessin humoristique, cercle, Graphique, clipart&#10;&#10;Description générée automatiquement">
              <a:extLst>
                <a:ext uri="{FF2B5EF4-FFF2-40B4-BE49-F238E27FC236}">
                  <a16:creationId xmlns:a16="http://schemas.microsoft.com/office/drawing/2014/main" id="{45977A08-E7DA-F7BC-0BF4-F4E9520480EE}"/>
                </a:ext>
              </a:extLst>
            </p:cNvPr>
            <p:cNvPicPr>
              <a:picLocks noChangeAspect="1"/>
            </p:cNvPicPr>
            <p:nvPr/>
          </p:nvPicPr>
          <p:blipFill>
            <a:blip r:embed="rId14">
              <a:extLst>
                <a:ext uri="{BEBA8EAE-BF5A-486C-A8C5-ECC9F3942E4B}">
                  <a14:imgProps xmlns:a14="http://schemas.microsoft.com/office/drawing/2010/main">
                    <a14:imgLayer r:embed="rId15">
                      <a14:imgEffect>
                        <a14:brightnessContrast bright="12000"/>
                      </a14:imgEffect>
                    </a14:imgLayer>
                  </a14:imgProps>
                </a:ext>
              </a:extLst>
            </a:blip>
            <a:srcRect l="6577" r="4278"/>
            <a:stretch/>
          </p:blipFill>
          <p:spPr>
            <a:xfrm>
              <a:off x="9275487" y="2487714"/>
              <a:ext cx="1019900" cy="1144097"/>
            </a:xfrm>
            <a:prstGeom prst="rect">
              <a:avLst/>
            </a:prstGeom>
          </p:spPr>
        </p:pic>
        <p:pic>
          <p:nvPicPr>
            <p:cNvPr id="176" name="Image 175" descr="Une image contenant capture d’écran, horloge, cercle, Graphique&#10;&#10;Description générée automatiquement">
              <a:extLst>
                <a:ext uri="{FF2B5EF4-FFF2-40B4-BE49-F238E27FC236}">
                  <a16:creationId xmlns:a16="http://schemas.microsoft.com/office/drawing/2014/main" id="{C7A90330-3EF7-CAE1-870C-73F1D6040BB9}"/>
                </a:ext>
              </a:extLst>
            </p:cNvPr>
            <p:cNvPicPr>
              <a:picLocks noChangeAspect="1"/>
            </p:cNvPicPr>
            <p:nvPr/>
          </p:nvPicPr>
          <p:blipFill>
            <a:blip r:embed="rId16"/>
            <a:stretch>
              <a:fillRect/>
            </a:stretch>
          </p:blipFill>
          <p:spPr>
            <a:xfrm>
              <a:off x="9275487" y="4270447"/>
              <a:ext cx="993747" cy="993747"/>
            </a:xfrm>
            <a:prstGeom prst="rect">
              <a:avLst/>
            </a:prstGeom>
          </p:spPr>
        </p:pic>
        <p:pic>
          <p:nvPicPr>
            <p:cNvPr id="177" name="Image 176" descr="Une image contenant cercle, horloge&#10;&#10;Description générée automatiquement">
              <a:extLst>
                <a:ext uri="{FF2B5EF4-FFF2-40B4-BE49-F238E27FC236}">
                  <a16:creationId xmlns:a16="http://schemas.microsoft.com/office/drawing/2014/main" id="{22BAAA77-3B29-00F7-C5EB-E7F92AD13AF9}"/>
                </a:ext>
              </a:extLst>
            </p:cNvPr>
            <p:cNvPicPr>
              <a:picLocks noChangeAspect="1"/>
            </p:cNvPicPr>
            <p:nvPr/>
          </p:nvPicPr>
          <p:blipFill>
            <a:blip r:embed="rId17"/>
            <a:stretch>
              <a:fillRect/>
            </a:stretch>
          </p:blipFill>
          <p:spPr>
            <a:xfrm>
              <a:off x="9275487" y="937938"/>
              <a:ext cx="1068844" cy="1068844"/>
            </a:xfrm>
            <a:prstGeom prst="rect">
              <a:avLst/>
            </a:prstGeom>
          </p:spPr>
        </p:pic>
      </p:grpSp>
      <p:pic>
        <p:nvPicPr>
          <p:cNvPr id="178" name="Image 177">
            <a:extLst>
              <a:ext uri="{FF2B5EF4-FFF2-40B4-BE49-F238E27FC236}">
                <a16:creationId xmlns:a16="http://schemas.microsoft.com/office/drawing/2014/main" id="{3E346566-1394-9B83-74F0-2134BCE4C04F}"/>
              </a:ext>
            </a:extLst>
          </p:cNvPr>
          <p:cNvPicPr>
            <a:picLocks noChangeAspect="1"/>
          </p:cNvPicPr>
          <p:nvPr/>
        </p:nvPicPr>
        <p:blipFill>
          <a:blip r:embed="rId18"/>
          <a:srcRect/>
          <a:stretch/>
        </p:blipFill>
        <p:spPr>
          <a:xfrm>
            <a:off x="4065165" y="656300"/>
            <a:ext cx="2803281" cy="1716417"/>
          </a:xfrm>
          <a:prstGeom prst="rect">
            <a:avLst/>
          </a:prstGeom>
        </p:spPr>
      </p:pic>
      <p:sp>
        <p:nvSpPr>
          <p:cNvPr id="3" name="Espace réservé du texte 1">
            <a:extLst>
              <a:ext uri="{FF2B5EF4-FFF2-40B4-BE49-F238E27FC236}">
                <a16:creationId xmlns:a16="http://schemas.microsoft.com/office/drawing/2014/main" id="{B3ABF05C-0B52-714E-C63F-732CD43F1CAA}"/>
              </a:ext>
            </a:extLst>
          </p:cNvPr>
          <p:cNvSpPr txBox="1">
            <a:spLocks/>
          </p:cNvSpPr>
          <p:nvPr/>
        </p:nvSpPr>
        <p:spPr>
          <a:xfrm>
            <a:off x="9629521" y="346074"/>
            <a:ext cx="2018959" cy="666937"/>
          </a:xfrm>
          <a:prstGeom prst="rect">
            <a:avLst/>
          </a:prstGeom>
        </p:spPr>
        <p:txBody>
          <a:bodyPr vert="horz" lIns="91440" tIns="45720" rIns="91440" bIns="45720" rtlCol="0">
            <a:normAutofit/>
          </a:bodyPr>
          <a:lstStyle>
            <a:lvl1pPr marL="0" indent="0" algn="r" defTabSz="914400" rtl="0" eaLnBrk="1" latinLnBrk="0" hangingPunct="1">
              <a:lnSpc>
                <a:spcPct val="90000"/>
              </a:lnSpc>
              <a:spcBef>
                <a:spcPts val="1000"/>
              </a:spcBef>
              <a:buFont typeface="Arial" panose="020B0604020202020204" pitchFamily="34" charset="0"/>
              <a:buNone/>
              <a:defRPr sz="1400" b="0" i="0" kern="1200" cap="all" baseline="0">
                <a:solidFill>
                  <a:schemeClr val="accent3"/>
                </a:solidFill>
                <a:latin typeface="CNES Sans Light" pitchFamily="2" charset="77"/>
                <a:ea typeface="+mn-ea"/>
                <a:cs typeface="+mn-cs"/>
              </a:defRPr>
            </a:lvl1pPr>
            <a:lvl2pPr marL="295275" indent="-285750" algn="l" defTabSz="914400" rtl="0" eaLnBrk="1" latinLnBrk="0" hangingPunct="1">
              <a:lnSpc>
                <a:spcPct val="90000"/>
              </a:lnSpc>
              <a:spcBef>
                <a:spcPts val="500"/>
              </a:spcBef>
              <a:buClr>
                <a:schemeClr val="accent3"/>
              </a:buClr>
              <a:buSzPct val="130000"/>
              <a:buFont typeface="Arial" panose="020B0604020202020204" pitchFamily="34" charset="0"/>
              <a:buChar char="•"/>
              <a:tabLst/>
              <a:defRPr sz="1400" b="0" i="0" kern="1200">
                <a:solidFill>
                  <a:schemeClr val="bg1"/>
                </a:solidFill>
                <a:latin typeface="CNES Sans Light" pitchFamily="2" charset="77"/>
                <a:ea typeface="+mn-ea"/>
                <a:cs typeface="+mn-cs"/>
              </a:defRPr>
            </a:lvl2pPr>
            <a:lvl3pPr marL="585788" indent="-317500" algn="l" defTabSz="914400" rtl="0" eaLnBrk="1" latinLnBrk="0" hangingPunct="1">
              <a:lnSpc>
                <a:spcPct val="90000"/>
              </a:lnSpc>
              <a:spcBef>
                <a:spcPts val="500"/>
              </a:spcBef>
              <a:buClr>
                <a:schemeClr val="bg2"/>
              </a:buClr>
              <a:buFont typeface="Arial" panose="020B0604020202020204" pitchFamily="34" charset="0"/>
              <a:buChar char="•"/>
              <a:tabLst/>
              <a:defRPr sz="1400" b="0" i="0" kern="1200">
                <a:solidFill>
                  <a:schemeClr val="bg1"/>
                </a:solidFill>
                <a:latin typeface="CNES Sans Light" pitchFamily="2" charset="77"/>
                <a:ea typeface="+mn-ea"/>
                <a:cs typeface="+mn-cs"/>
              </a:defRPr>
            </a:lvl3pPr>
            <a:lvl4pPr marL="893763" indent="-317500" algn="l" defTabSz="914400" rtl="0" eaLnBrk="1" latinLnBrk="0" hangingPunct="1">
              <a:lnSpc>
                <a:spcPct val="90000"/>
              </a:lnSpc>
              <a:spcBef>
                <a:spcPts val="500"/>
              </a:spcBef>
              <a:buClr>
                <a:schemeClr val="accent5"/>
              </a:buClr>
              <a:buSzPct val="80000"/>
              <a:buFont typeface="Arial" panose="020B0604020202020204" pitchFamily="34" charset="0"/>
              <a:buChar char="•"/>
              <a:tabLst/>
              <a:defRPr sz="1400" b="0" i="0" kern="1200">
                <a:solidFill>
                  <a:schemeClr val="bg1"/>
                </a:solidFill>
                <a:latin typeface="CNES Sans Light" pitchFamily="2" charset="77"/>
                <a:ea typeface="+mn-ea"/>
                <a:cs typeface="+mn-cs"/>
              </a:defRPr>
            </a:lvl4pPr>
            <a:lvl5pPr marL="9525" indent="0" algn="l" defTabSz="914400" rtl="0" eaLnBrk="1" latinLnBrk="0" hangingPunct="1">
              <a:lnSpc>
                <a:spcPct val="90000"/>
              </a:lnSpc>
              <a:spcBef>
                <a:spcPts val="500"/>
              </a:spcBef>
              <a:buFont typeface="Arial" panose="020B0604020202020204" pitchFamily="34" charset="0"/>
              <a:buNone/>
              <a:tabLst/>
              <a:defRPr sz="1400" b="0" i="0" kern="1200">
                <a:solidFill>
                  <a:schemeClr val="bg1"/>
                </a:solidFill>
                <a:latin typeface="CNES Sans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02 – IMA and </a:t>
            </a:r>
            <a:r>
              <a:rPr lang="fr-FR" dirty="0" err="1"/>
              <a:t>tsp</a:t>
            </a:r>
            <a:endParaRPr lang="fr-FR" dirty="0"/>
          </a:p>
        </p:txBody>
      </p:sp>
    </p:spTree>
    <p:extLst>
      <p:ext uri="{BB962C8B-B14F-4D97-AF65-F5344CB8AC3E}">
        <p14:creationId xmlns:p14="http://schemas.microsoft.com/office/powerpoint/2010/main" val="1805396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9"/>
                                        </p:tgtEl>
                                        <p:attrNameLst>
                                          <p:attrName>style.visibility</p:attrName>
                                        </p:attrNameLst>
                                      </p:cBhvr>
                                      <p:to>
                                        <p:strVal val="visible"/>
                                      </p:to>
                                    </p:set>
                                    <p:animEffect transition="in" filter="fade">
                                      <p:cBhvr>
                                        <p:cTn id="7" dur="500"/>
                                        <p:tgtEl>
                                          <p:spTgt spid="129"/>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155"/>
                                        </p:tgtEl>
                                        <p:attrNameLst>
                                          <p:attrName>style.visibility</p:attrName>
                                        </p:attrNameLst>
                                      </p:cBhvr>
                                      <p:to>
                                        <p:strVal val="visible"/>
                                      </p:to>
                                    </p:set>
                                  </p:childTnLst>
                                </p:cTn>
                              </p:par>
                            </p:childTnLst>
                          </p:cTn>
                        </p:par>
                        <p:par>
                          <p:cTn id="11" fill="hold">
                            <p:stCondLst>
                              <p:cond delay="500"/>
                            </p:stCondLst>
                            <p:childTnLst>
                              <p:par>
                                <p:cTn id="12" presetID="26" presetClass="emph" presetSubtype="0" fill="hold" nodeType="afterEffect">
                                  <p:stCondLst>
                                    <p:cond delay="0"/>
                                  </p:stCondLst>
                                  <p:childTnLst>
                                    <p:animEffect transition="out" filter="fade">
                                      <p:cBhvr>
                                        <p:cTn id="13" dur="500" tmFilter="0, 0; .2, .5; .8, .5; 1, 0"/>
                                        <p:tgtEl>
                                          <p:spTgt spid="155"/>
                                        </p:tgtEl>
                                      </p:cBhvr>
                                    </p:animEffect>
                                    <p:animScale>
                                      <p:cBhvr>
                                        <p:cTn id="14" dur="250" autoRev="1" fill="hold"/>
                                        <p:tgtEl>
                                          <p:spTgt spid="155"/>
                                        </p:tgtEl>
                                      </p:cBhvr>
                                      <p:by x="105000" y="105000"/>
                                    </p:animScale>
                                  </p:childTnLst>
                                </p:cTn>
                              </p:par>
                            </p:childTnLst>
                          </p:cTn>
                        </p:par>
                        <p:par>
                          <p:cTn id="15" fill="hold">
                            <p:stCondLst>
                              <p:cond delay="1000"/>
                            </p:stCondLst>
                            <p:childTnLst>
                              <p:par>
                                <p:cTn id="16" presetID="1" presetClass="entr" presetSubtype="0" fill="hold" nodeType="afterEffect">
                                  <p:stCondLst>
                                    <p:cond delay="0"/>
                                  </p:stCondLst>
                                  <p:childTnLst>
                                    <p:set>
                                      <p:cBhvr>
                                        <p:cTn id="17" dur="1" fill="hold">
                                          <p:stCondLst>
                                            <p:cond delay="0"/>
                                          </p:stCondLst>
                                        </p:cTn>
                                        <p:tgtEl>
                                          <p:spTgt spid="151"/>
                                        </p:tgtEl>
                                        <p:attrNameLst>
                                          <p:attrName>style.visibility</p:attrName>
                                        </p:attrNameLst>
                                      </p:cBhvr>
                                      <p:to>
                                        <p:strVal val="visible"/>
                                      </p:to>
                                    </p:set>
                                  </p:childTnLst>
                                </p:cTn>
                              </p:par>
                            </p:childTnLst>
                          </p:cTn>
                        </p:par>
                        <p:par>
                          <p:cTn id="18" fill="hold">
                            <p:stCondLst>
                              <p:cond delay="1000"/>
                            </p:stCondLst>
                            <p:childTnLst>
                              <p:par>
                                <p:cTn id="19" presetID="26" presetClass="emph" presetSubtype="0" fill="hold" nodeType="afterEffect">
                                  <p:stCondLst>
                                    <p:cond delay="0"/>
                                  </p:stCondLst>
                                  <p:childTnLst>
                                    <p:animEffect transition="out" filter="fade">
                                      <p:cBhvr>
                                        <p:cTn id="20" dur="500" tmFilter="0, 0; .2, .5; .8, .5; 1, 0"/>
                                        <p:tgtEl>
                                          <p:spTgt spid="151"/>
                                        </p:tgtEl>
                                      </p:cBhvr>
                                    </p:animEffect>
                                    <p:animScale>
                                      <p:cBhvr>
                                        <p:cTn id="21" dur="250" autoRev="1" fill="hold"/>
                                        <p:tgtEl>
                                          <p:spTgt spid="151"/>
                                        </p:tgtEl>
                                      </p:cBhvr>
                                      <p:by x="105000" y="105000"/>
                                    </p:animScale>
                                  </p:childTnLst>
                                </p:cTn>
                              </p:par>
                            </p:childTnLst>
                          </p:cTn>
                        </p:par>
                        <p:par>
                          <p:cTn id="22" fill="hold">
                            <p:stCondLst>
                              <p:cond delay="1500"/>
                            </p:stCondLst>
                            <p:childTnLst>
                              <p:par>
                                <p:cTn id="23" presetID="1" presetClass="entr" presetSubtype="0" fill="hold" nodeType="afterEffect">
                                  <p:stCondLst>
                                    <p:cond delay="0"/>
                                  </p:stCondLst>
                                  <p:childTnLst>
                                    <p:set>
                                      <p:cBhvr>
                                        <p:cTn id="24" dur="1" fill="hold">
                                          <p:stCondLst>
                                            <p:cond delay="0"/>
                                          </p:stCondLst>
                                        </p:cTn>
                                        <p:tgtEl>
                                          <p:spTgt spid="160"/>
                                        </p:tgtEl>
                                        <p:attrNameLst>
                                          <p:attrName>style.visibility</p:attrName>
                                        </p:attrNameLst>
                                      </p:cBhvr>
                                      <p:to>
                                        <p:strVal val="visible"/>
                                      </p:to>
                                    </p:set>
                                  </p:childTnLst>
                                </p:cTn>
                              </p:par>
                            </p:childTnLst>
                          </p:cTn>
                        </p:par>
                        <p:par>
                          <p:cTn id="25" fill="hold">
                            <p:stCondLst>
                              <p:cond delay="1500"/>
                            </p:stCondLst>
                            <p:childTnLst>
                              <p:par>
                                <p:cTn id="26" presetID="26" presetClass="emph" presetSubtype="0" fill="hold" nodeType="afterEffect">
                                  <p:stCondLst>
                                    <p:cond delay="0"/>
                                  </p:stCondLst>
                                  <p:childTnLst>
                                    <p:animEffect transition="out" filter="fade">
                                      <p:cBhvr>
                                        <p:cTn id="27" dur="500" tmFilter="0, 0; .2, .5; .8, .5; 1, 0"/>
                                        <p:tgtEl>
                                          <p:spTgt spid="160"/>
                                        </p:tgtEl>
                                      </p:cBhvr>
                                    </p:animEffect>
                                    <p:animScale>
                                      <p:cBhvr>
                                        <p:cTn id="28" dur="250" autoRev="1" fill="hold"/>
                                        <p:tgtEl>
                                          <p:spTgt spid="160"/>
                                        </p:tgtEl>
                                      </p:cBhvr>
                                      <p:by x="105000" y="105000"/>
                                    </p:animScale>
                                  </p:childTnLst>
                                </p:cTn>
                              </p:par>
                            </p:childTnLst>
                          </p:cTn>
                        </p:par>
                        <p:par>
                          <p:cTn id="29" fill="hold">
                            <p:stCondLst>
                              <p:cond delay="2000"/>
                            </p:stCondLst>
                            <p:childTnLst>
                              <p:par>
                                <p:cTn id="30" presetID="1" presetClass="entr" presetSubtype="0" fill="hold" nodeType="afterEffect">
                                  <p:stCondLst>
                                    <p:cond delay="0"/>
                                  </p:stCondLst>
                                  <p:childTnLst>
                                    <p:set>
                                      <p:cBhvr>
                                        <p:cTn id="31" dur="1" fill="hold">
                                          <p:stCondLst>
                                            <p:cond delay="0"/>
                                          </p:stCondLst>
                                        </p:cTn>
                                        <p:tgtEl>
                                          <p:spTgt spid="146"/>
                                        </p:tgtEl>
                                        <p:attrNameLst>
                                          <p:attrName>style.visibility</p:attrName>
                                        </p:attrNameLst>
                                      </p:cBhvr>
                                      <p:to>
                                        <p:strVal val="visible"/>
                                      </p:to>
                                    </p:set>
                                  </p:childTnLst>
                                </p:cTn>
                              </p:par>
                            </p:childTnLst>
                          </p:cTn>
                        </p:par>
                        <p:par>
                          <p:cTn id="32" fill="hold">
                            <p:stCondLst>
                              <p:cond delay="2000"/>
                            </p:stCondLst>
                            <p:childTnLst>
                              <p:par>
                                <p:cTn id="33" presetID="26" presetClass="emph" presetSubtype="0" fill="hold" nodeType="afterEffect">
                                  <p:stCondLst>
                                    <p:cond delay="0"/>
                                  </p:stCondLst>
                                  <p:childTnLst>
                                    <p:animEffect transition="out" filter="fade">
                                      <p:cBhvr>
                                        <p:cTn id="34" dur="500" tmFilter="0, 0; .2, .5; .8, .5; 1, 0"/>
                                        <p:tgtEl>
                                          <p:spTgt spid="146"/>
                                        </p:tgtEl>
                                      </p:cBhvr>
                                    </p:animEffect>
                                    <p:animScale>
                                      <p:cBhvr>
                                        <p:cTn id="35" dur="250" autoRev="1" fill="hold"/>
                                        <p:tgtEl>
                                          <p:spTgt spid="146"/>
                                        </p:tgtEl>
                                      </p:cBhvr>
                                      <p:by x="105000" y="105000"/>
                                    </p:animScale>
                                  </p:childTnLst>
                                </p:cTn>
                              </p:par>
                            </p:childTnLst>
                          </p:cTn>
                        </p:par>
                        <p:par>
                          <p:cTn id="36" fill="hold">
                            <p:stCondLst>
                              <p:cond delay="2500"/>
                            </p:stCondLst>
                            <p:childTnLst>
                              <p:par>
                                <p:cTn id="37" presetID="1" presetClass="entr" presetSubtype="0" fill="hold" nodeType="afterEffect">
                                  <p:stCondLst>
                                    <p:cond delay="0"/>
                                  </p:stCondLst>
                                  <p:childTnLst>
                                    <p:set>
                                      <p:cBhvr>
                                        <p:cTn id="38" dur="1" fill="hold">
                                          <p:stCondLst>
                                            <p:cond delay="0"/>
                                          </p:stCondLst>
                                        </p:cTn>
                                        <p:tgtEl>
                                          <p:spTgt spid="159"/>
                                        </p:tgtEl>
                                        <p:attrNameLst>
                                          <p:attrName>style.visibility</p:attrName>
                                        </p:attrNameLst>
                                      </p:cBhvr>
                                      <p:to>
                                        <p:strVal val="visible"/>
                                      </p:to>
                                    </p:set>
                                  </p:childTnLst>
                                </p:cTn>
                              </p:par>
                            </p:childTnLst>
                          </p:cTn>
                        </p:par>
                        <p:par>
                          <p:cTn id="39" fill="hold">
                            <p:stCondLst>
                              <p:cond delay="2500"/>
                            </p:stCondLst>
                            <p:childTnLst>
                              <p:par>
                                <p:cTn id="40" presetID="26" presetClass="emph" presetSubtype="0" fill="hold" nodeType="afterEffect">
                                  <p:stCondLst>
                                    <p:cond delay="0"/>
                                  </p:stCondLst>
                                  <p:childTnLst>
                                    <p:animEffect transition="out" filter="fade">
                                      <p:cBhvr>
                                        <p:cTn id="41" dur="500" tmFilter="0, 0; .2, .5; .8, .5; 1, 0"/>
                                        <p:tgtEl>
                                          <p:spTgt spid="159"/>
                                        </p:tgtEl>
                                      </p:cBhvr>
                                    </p:animEffect>
                                    <p:animScale>
                                      <p:cBhvr>
                                        <p:cTn id="42" dur="250" autoRev="1" fill="hold"/>
                                        <p:tgtEl>
                                          <p:spTgt spid="159"/>
                                        </p:tgtEl>
                                      </p:cBhvr>
                                      <p:by x="105000" y="105000"/>
                                    </p:animScale>
                                  </p:childTnLst>
                                </p:cTn>
                              </p:par>
                            </p:childTnLst>
                          </p:cTn>
                        </p:par>
                        <p:par>
                          <p:cTn id="43" fill="hold">
                            <p:stCondLst>
                              <p:cond delay="3000"/>
                            </p:stCondLst>
                            <p:childTnLst>
                              <p:par>
                                <p:cTn id="44" presetID="1" presetClass="entr" presetSubtype="0" fill="hold" nodeType="afterEffect">
                                  <p:stCondLst>
                                    <p:cond delay="0"/>
                                  </p:stCondLst>
                                  <p:childTnLst>
                                    <p:set>
                                      <p:cBhvr>
                                        <p:cTn id="45" dur="1" fill="hold">
                                          <p:stCondLst>
                                            <p:cond delay="0"/>
                                          </p:stCondLst>
                                        </p:cTn>
                                        <p:tgtEl>
                                          <p:spTgt spid="147"/>
                                        </p:tgtEl>
                                        <p:attrNameLst>
                                          <p:attrName>style.visibility</p:attrName>
                                        </p:attrNameLst>
                                      </p:cBhvr>
                                      <p:to>
                                        <p:strVal val="visible"/>
                                      </p:to>
                                    </p:set>
                                  </p:childTnLst>
                                </p:cTn>
                              </p:par>
                            </p:childTnLst>
                          </p:cTn>
                        </p:par>
                        <p:par>
                          <p:cTn id="46" fill="hold">
                            <p:stCondLst>
                              <p:cond delay="3000"/>
                            </p:stCondLst>
                            <p:childTnLst>
                              <p:par>
                                <p:cTn id="47" presetID="26" presetClass="emph" presetSubtype="0" fill="hold" nodeType="afterEffect">
                                  <p:stCondLst>
                                    <p:cond delay="0"/>
                                  </p:stCondLst>
                                  <p:childTnLst>
                                    <p:animEffect transition="out" filter="fade">
                                      <p:cBhvr>
                                        <p:cTn id="48" dur="500" tmFilter="0, 0; .2, .5; .8, .5; 1, 0"/>
                                        <p:tgtEl>
                                          <p:spTgt spid="147"/>
                                        </p:tgtEl>
                                      </p:cBhvr>
                                    </p:animEffect>
                                    <p:animScale>
                                      <p:cBhvr>
                                        <p:cTn id="49" dur="250" autoRev="1" fill="hold"/>
                                        <p:tgtEl>
                                          <p:spTgt spid="147"/>
                                        </p:tgtEl>
                                      </p:cBhvr>
                                      <p:by x="105000" y="105000"/>
                                    </p:animScale>
                                  </p:childTnLst>
                                </p:cTn>
                              </p:par>
                            </p:childTnLst>
                          </p:cTn>
                        </p:par>
                        <p:par>
                          <p:cTn id="50" fill="hold">
                            <p:stCondLst>
                              <p:cond delay="3500"/>
                            </p:stCondLst>
                            <p:childTnLst>
                              <p:par>
                                <p:cTn id="51" presetID="1" presetClass="entr" presetSubtype="0" fill="hold" nodeType="afterEffect">
                                  <p:stCondLst>
                                    <p:cond delay="0"/>
                                  </p:stCondLst>
                                  <p:childTnLst>
                                    <p:set>
                                      <p:cBhvr>
                                        <p:cTn id="52" dur="1" fill="hold">
                                          <p:stCondLst>
                                            <p:cond delay="0"/>
                                          </p:stCondLst>
                                        </p:cTn>
                                        <p:tgtEl>
                                          <p:spTgt spid="164"/>
                                        </p:tgtEl>
                                        <p:attrNameLst>
                                          <p:attrName>style.visibility</p:attrName>
                                        </p:attrNameLst>
                                      </p:cBhvr>
                                      <p:to>
                                        <p:strVal val="visible"/>
                                      </p:to>
                                    </p:set>
                                  </p:childTnLst>
                                </p:cTn>
                              </p:par>
                            </p:childTnLst>
                          </p:cTn>
                        </p:par>
                        <p:par>
                          <p:cTn id="53" fill="hold">
                            <p:stCondLst>
                              <p:cond delay="3500"/>
                            </p:stCondLst>
                            <p:childTnLst>
                              <p:par>
                                <p:cTn id="54" presetID="26" presetClass="emph" presetSubtype="0" fill="hold" nodeType="afterEffect">
                                  <p:stCondLst>
                                    <p:cond delay="0"/>
                                  </p:stCondLst>
                                  <p:childTnLst>
                                    <p:animEffect transition="out" filter="fade">
                                      <p:cBhvr>
                                        <p:cTn id="55" dur="500" tmFilter="0, 0; .2, .5; .8, .5; 1, 0"/>
                                        <p:tgtEl>
                                          <p:spTgt spid="164"/>
                                        </p:tgtEl>
                                      </p:cBhvr>
                                    </p:animEffect>
                                    <p:animScale>
                                      <p:cBhvr>
                                        <p:cTn id="56" dur="250" autoRev="1" fill="hold"/>
                                        <p:tgtEl>
                                          <p:spTgt spid="164"/>
                                        </p:tgtEl>
                                      </p:cBhvr>
                                      <p:by x="105000" y="105000"/>
                                    </p:animScale>
                                  </p:childTnLst>
                                </p:cTn>
                              </p:par>
                            </p:childTnLst>
                          </p:cTn>
                        </p:par>
                        <p:par>
                          <p:cTn id="57" fill="hold">
                            <p:stCondLst>
                              <p:cond delay="4000"/>
                            </p:stCondLst>
                            <p:childTnLst>
                              <p:par>
                                <p:cTn id="58" presetID="1" presetClass="entr" presetSubtype="0" fill="hold" nodeType="afterEffect">
                                  <p:stCondLst>
                                    <p:cond delay="0"/>
                                  </p:stCondLst>
                                  <p:childTnLst>
                                    <p:set>
                                      <p:cBhvr>
                                        <p:cTn id="59" dur="1" fill="hold">
                                          <p:stCondLst>
                                            <p:cond delay="0"/>
                                          </p:stCondLst>
                                        </p:cTn>
                                        <p:tgtEl>
                                          <p:spTgt spid="165"/>
                                        </p:tgtEl>
                                        <p:attrNameLst>
                                          <p:attrName>style.visibility</p:attrName>
                                        </p:attrNameLst>
                                      </p:cBhvr>
                                      <p:to>
                                        <p:strVal val="visible"/>
                                      </p:to>
                                    </p:set>
                                  </p:childTnLst>
                                </p:cTn>
                              </p:par>
                            </p:childTnLst>
                          </p:cTn>
                        </p:par>
                        <p:par>
                          <p:cTn id="60" fill="hold">
                            <p:stCondLst>
                              <p:cond delay="4000"/>
                            </p:stCondLst>
                            <p:childTnLst>
                              <p:par>
                                <p:cTn id="61" presetID="26" presetClass="emph" presetSubtype="0" fill="hold" nodeType="afterEffect">
                                  <p:stCondLst>
                                    <p:cond delay="0"/>
                                  </p:stCondLst>
                                  <p:childTnLst>
                                    <p:animEffect transition="out" filter="fade">
                                      <p:cBhvr>
                                        <p:cTn id="62" dur="500" tmFilter="0, 0; .2, .5; .8, .5; 1, 0"/>
                                        <p:tgtEl>
                                          <p:spTgt spid="165"/>
                                        </p:tgtEl>
                                      </p:cBhvr>
                                    </p:animEffect>
                                    <p:animScale>
                                      <p:cBhvr>
                                        <p:cTn id="63" dur="250" autoRev="1" fill="hold"/>
                                        <p:tgtEl>
                                          <p:spTgt spid="165"/>
                                        </p:tgtEl>
                                      </p:cBhvr>
                                      <p:by x="105000" y="105000"/>
                                    </p:animScale>
                                  </p:childTnLst>
                                </p:cTn>
                              </p:par>
                            </p:childTnLst>
                          </p:cTn>
                        </p:par>
                      </p:childTnLst>
                    </p:cTn>
                  </p:par>
                  <p:par>
                    <p:cTn id="64" fill="hold">
                      <p:stCondLst>
                        <p:cond delay="indefinite"/>
                      </p:stCondLst>
                      <p:childTnLst>
                        <p:par>
                          <p:cTn id="65" fill="hold">
                            <p:stCondLst>
                              <p:cond delay="0"/>
                            </p:stCondLst>
                            <p:childTnLst>
                              <p:par>
                                <p:cTn id="66" presetID="2" presetClass="entr" presetSubtype="2" fill="hold" nodeType="clickEffect">
                                  <p:stCondLst>
                                    <p:cond delay="0"/>
                                  </p:stCondLst>
                                  <p:childTnLst>
                                    <p:set>
                                      <p:cBhvr>
                                        <p:cTn id="67" dur="1" fill="hold">
                                          <p:stCondLst>
                                            <p:cond delay="0"/>
                                          </p:stCondLst>
                                        </p:cTn>
                                        <p:tgtEl>
                                          <p:spTgt spid="168"/>
                                        </p:tgtEl>
                                        <p:attrNameLst>
                                          <p:attrName>style.visibility</p:attrName>
                                        </p:attrNameLst>
                                      </p:cBhvr>
                                      <p:to>
                                        <p:strVal val="visible"/>
                                      </p:to>
                                    </p:set>
                                    <p:anim calcmode="lin" valueType="num">
                                      <p:cBhvr additive="base">
                                        <p:cTn id="68" dur="500" fill="hold"/>
                                        <p:tgtEl>
                                          <p:spTgt spid="168"/>
                                        </p:tgtEl>
                                        <p:attrNameLst>
                                          <p:attrName>ppt_x</p:attrName>
                                        </p:attrNameLst>
                                      </p:cBhvr>
                                      <p:tavLst>
                                        <p:tav tm="0">
                                          <p:val>
                                            <p:strVal val="1+#ppt_w/2"/>
                                          </p:val>
                                        </p:tav>
                                        <p:tav tm="100000">
                                          <p:val>
                                            <p:strVal val="#ppt_x"/>
                                          </p:val>
                                        </p:tav>
                                      </p:tavLst>
                                    </p:anim>
                                    <p:anim calcmode="lin" valueType="num">
                                      <p:cBhvr additive="base">
                                        <p:cTn id="69" dur="500" fill="hold"/>
                                        <p:tgtEl>
                                          <p:spTgt spid="168"/>
                                        </p:tgtEl>
                                        <p:attrNameLst>
                                          <p:attrName>ppt_y</p:attrName>
                                        </p:attrNameLst>
                                      </p:cBhvr>
                                      <p:tavLst>
                                        <p:tav tm="0">
                                          <p:val>
                                            <p:strVal val="#ppt_y"/>
                                          </p:val>
                                        </p:tav>
                                        <p:tav tm="100000">
                                          <p:val>
                                            <p:strVal val="#ppt_y"/>
                                          </p:val>
                                        </p:tav>
                                      </p:tavLst>
                                    </p:anim>
                                  </p:childTnLst>
                                </p:cTn>
                              </p:par>
                            </p:childTnLst>
                          </p:cTn>
                        </p:par>
                        <p:par>
                          <p:cTn id="70" fill="hold">
                            <p:stCondLst>
                              <p:cond delay="500"/>
                            </p:stCondLst>
                            <p:childTnLst>
                              <p:par>
                                <p:cTn id="71" presetID="10" presetClass="entr" presetSubtype="0" fill="hold" nodeType="afterEffect">
                                  <p:stCondLst>
                                    <p:cond delay="0"/>
                                  </p:stCondLst>
                                  <p:childTnLst>
                                    <p:set>
                                      <p:cBhvr>
                                        <p:cTn id="72" dur="1" fill="hold">
                                          <p:stCondLst>
                                            <p:cond delay="0"/>
                                          </p:stCondLst>
                                        </p:cTn>
                                        <p:tgtEl>
                                          <p:spTgt spid="178"/>
                                        </p:tgtEl>
                                        <p:attrNameLst>
                                          <p:attrName>style.visibility</p:attrName>
                                        </p:attrNameLst>
                                      </p:cBhvr>
                                      <p:to>
                                        <p:strVal val="visible"/>
                                      </p:to>
                                    </p:set>
                                    <p:animEffect transition="in" filter="fade">
                                      <p:cBhvr>
                                        <p:cTn id="73" dur="500"/>
                                        <p:tgtEl>
                                          <p:spTgt spid="1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Espace réservé pour une image  11" descr="Une image contenant espace, Univers, Espace lointain, étoile&#10;&#10;Description générée automatiquement">
            <a:extLst>
              <a:ext uri="{FF2B5EF4-FFF2-40B4-BE49-F238E27FC236}">
                <a16:creationId xmlns:a16="http://schemas.microsoft.com/office/drawing/2014/main" id="{F0982191-57E2-B65D-D1A0-CE7AFEE5D975}"/>
              </a:ext>
            </a:extLst>
          </p:cNvPr>
          <p:cNvPicPr>
            <a:picLocks noChangeAspect="1"/>
          </p:cNvPicPr>
          <p:nvPr/>
        </p:nvPicPr>
        <p:blipFill>
          <a:blip r:embed="rId2" cstate="screen">
            <a:extLst>
              <a:ext uri="{28A0092B-C50C-407E-A947-70E740481C1C}">
                <a14:useLocalDpi xmlns:a14="http://schemas.microsoft.com/office/drawing/2010/main"/>
              </a:ext>
            </a:extLst>
          </a:blip>
          <a:srcRect t="5209" b="5209"/>
          <a:stretch/>
        </p:blipFill>
        <p:spPr>
          <a:xfrm>
            <a:off x="-7938" y="0"/>
            <a:ext cx="12199938" cy="6146799"/>
          </a:xfrm>
          <a:prstGeom prst="rect">
            <a:avLst/>
          </a:prstGeom>
          <a:solidFill>
            <a:schemeClr val="tx1">
              <a:lumMod val="95000"/>
              <a:lumOff val="5000"/>
            </a:schemeClr>
          </a:solidFill>
        </p:spPr>
      </p:pic>
      <p:sp>
        <p:nvSpPr>
          <p:cNvPr id="6" name="Titre 5"/>
          <p:cNvSpPr>
            <a:spLocks noGrp="1"/>
          </p:cNvSpPr>
          <p:nvPr>
            <p:ph type="ctrTitle"/>
          </p:nvPr>
        </p:nvSpPr>
        <p:spPr/>
        <p:txBody>
          <a:bodyPr/>
          <a:lstStyle/>
          <a:p>
            <a:endParaRPr lang="fr-FR" dirty="0"/>
          </a:p>
        </p:txBody>
      </p:sp>
      <p:sp>
        <p:nvSpPr>
          <p:cNvPr id="7" name="Sous-titre 6"/>
          <p:cNvSpPr>
            <a:spLocks noGrp="1"/>
          </p:cNvSpPr>
          <p:nvPr>
            <p:ph type="subTitle" idx="1"/>
          </p:nvPr>
        </p:nvSpPr>
        <p:spPr/>
        <p:txBody>
          <a:bodyPr/>
          <a:lstStyle/>
          <a:p>
            <a:r>
              <a:rPr lang="fr-FR" dirty="0" err="1"/>
              <a:t>Autocode</a:t>
            </a:r>
            <a:endParaRPr lang="fr-FR" dirty="0"/>
          </a:p>
        </p:txBody>
      </p:sp>
      <p:sp>
        <p:nvSpPr>
          <p:cNvPr id="4" name="Espace réservé du numéro de diapositive 3">
            <a:extLst>
              <a:ext uri="{FF2B5EF4-FFF2-40B4-BE49-F238E27FC236}">
                <a16:creationId xmlns:a16="http://schemas.microsoft.com/office/drawing/2014/main" id="{63893928-CC22-976E-F3DD-1692AD14966A}"/>
              </a:ext>
            </a:extLst>
          </p:cNvPr>
          <p:cNvSpPr>
            <a:spLocks noGrp="1"/>
          </p:cNvSpPr>
          <p:nvPr>
            <p:ph type="sldNum" sz="quarter" idx="12"/>
          </p:nvPr>
        </p:nvSpPr>
        <p:spPr/>
        <p:txBody>
          <a:bodyPr/>
          <a:lstStyle/>
          <a:p>
            <a:fld id="{6E739F3C-2768-A14F-A11C-037BCBCB7D23}" type="slidenum">
              <a:rPr lang="fr-FR" smtClean="0"/>
              <a:pPr/>
              <a:t>29</a:t>
            </a:fld>
            <a:endParaRPr lang="fr-FR" dirty="0"/>
          </a:p>
        </p:txBody>
      </p:sp>
      <p:sp>
        <p:nvSpPr>
          <p:cNvPr id="9" name="Espace réservé du pied de page 5">
            <a:extLst>
              <a:ext uri="{FF2B5EF4-FFF2-40B4-BE49-F238E27FC236}">
                <a16:creationId xmlns:a16="http://schemas.microsoft.com/office/drawing/2014/main" id="{9622613B-8DDF-4B3F-C592-3A42D3ABCC83}"/>
              </a:ext>
            </a:extLst>
          </p:cNvPr>
          <p:cNvSpPr txBox="1">
            <a:spLocks/>
          </p:cNvSpPr>
          <p:nvPr/>
        </p:nvSpPr>
        <p:spPr>
          <a:xfrm>
            <a:off x="6096000" y="6319202"/>
            <a:ext cx="5572539" cy="365125"/>
          </a:xfrm>
          <a:prstGeom prst="rect">
            <a:avLst/>
          </a:prstGeom>
        </p:spPr>
        <p:txBody>
          <a:bodyPr vert="horz" lIns="91440" tIns="45720" rIns="91440" bIns="45720" rtlCol="0" anchor="ctr"/>
          <a:lstStyle>
            <a:defPPr>
              <a:defRPr lang="fr-FR"/>
            </a:defPPr>
            <a:lvl1pPr marL="0" algn="l" defTabSz="914400" rtl="0" eaLnBrk="1" latinLnBrk="0" hangingPunct="1">
              <a:defRPr sz="900" b="0" i="0" kern="1200">
                <a:solidFill>
                  <a:schemeClr val="tx1">
                    <a:lumMod val="65000"/>
                    <a:lumOff val="35000"/>
                  </a:schemeClr>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chemeClr val="bg1"/>
                </a:solidFill>
                <a:effectLst/>
                <a:uLnTx/>
                <a:uFillTx/>
                <a:latin typeface="CNES Sans Light" pitchFamily="2" charset="77"/>
                <a:ea typeface="+mn-ea"/>
                <a:cs typeface="+mn-cs"/>
              </a:rPr>
              <a:t>This document is the property of CNES. It cannot be used without their consent</a:t>
            </a:r>
            <a:endParaRPr kumimoji="0" lang="fr-FR" sz="900" b="0" i="0" u="none" strike="noStrike" kern="1200" cap="none" spc="0" normalizeH="0" baseline="0" noProof="0" dirty="0">
              <a:ln>
                <a:noFill/>
              </a:ln>
              <a:solidFill>
                <a:schemeClr val="bg1"/>
              </a:solidFill>
              <a:effectLst/>
              <a:uLnTx/>
              <a:uFillTx/>
              <a:latin typeface="CNES Sans Light" pitchFamily="2" charset="77"/>
              <a:ea typeface="+mn-ea"/>
              <a:cs typeface="+mn-cs"/>
            </a:endParaRPr>
          </a:p>
        </p:txBody>
      </p:sp>
    </p:spTree>
    <p:extLst>
      <p:ext uri="{BB962C8B-B14F-4D97-AF65-F5344CB8AC3E}">
        <p14:creationId xmlns:p14="http://schemas.microsoft.com/office/powerpoint/2010/main" val="38620773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39" name="Groupe 1038"/>
          <p:cNvGrpSpPr/>
          <p:nvPr/>
        </p:nvGrpSpPr>
        <p:grpSpPr>
          <a:xfrm>
            <a:off x="559872" y="4649127"/>
            <a:ext cx="10563604" cy="1122922"/>
            <a:chOff x="559872" y="4649127"/>
            <a:chExt cx="10563604" cy="1122922"/>
          </a:xfrm>
        </p:grpSpPr>
        <p:sp>
          <p:nvSpPr>
            <p:cNvPr id="70" name="Rectangle 69"/>
            <p:cNvSpPr/>
            <p:nvPr/>
          </p:nvSpPr>
          <p:spPr>
            <a:xfrm>
              <a:off x="1068523" y="4649127"/>
              <a:ext cx="10054953" cy="1122922"/>
            </a:xfrm>
            <a:prstGeom prst="rect">
              <a:avLst/>
            </a:prstGeom>
            <a:solidFill>
              <a:schemeClr val="accent6">
                <a:lumMod val="25000"/>
              </a:schemeClr>
            </a:solidFill>
            <a:ln w="28575">
              <a:solidFill>
                <a:schemeClr val="bg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038" name="Picture 8" descr="Dislike Button Line icon"/>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559872" y="4995516"/>
              <a:ext cx="505628" cy="505628"/>
            </a:xfrm>
            <a:prstGeom prst="rect">
              <a:avLst/>
            </a:prstGeom>
            <a:noFill/>
            <a:extLst>
              <a:ext uri="{909E8E84-426E-40DD-AFC4-6F175D3DCCD1}">
                <a14:hiddenFill xmlns:a14="http://schemas.microsoft.com/office/drawing/2010/main">
                  <a:solidFill>
                    <a:srgbClr val="FFFFFF"/>
                  </a:solidFill>
                </a14:hiddenFill>
              </a:ext>
            </a:extLst>
          </p:spPr>
        </p:pic>
      </p:grpSp>
      <p:sp>
        <p:nvSpPr>
          <p:cNvPr id="6" name="Espace réservé du numéro de diapositive 5">
            <a:extLst>
              <a:ext uri="{FF2B5EF4-FFF2-40B4-BE49-F238E27FC236}">
                <a16:creationId xmlns:a16="http://schemas.microsoft.com/office/drawing/2014/main" id="{472B3FE0-2178-D949-4A4E-9CA3520F538D}"/>
              </a:ext>
            </a:extLst>
          </p:cNvPr>
          <p:cNvSpPr>
            <a:spLocks noGrp="1"/>
          </p:cNvSpPr>
          <p:nvPr>
            <p:ph type="sldNum" sz="quarter" idx="12"/>
          </p:nvPr>
        </p:nvSpPr>
        <p:spPr/>
        <p:txBody>
          <a:bodyPr/>
          <a:lstStyle/>
          <a:p>
            <a:fld id="{6E739F3C-2768-A14F-A11C-037BCBCB7D23}" type="slidenum">
              <a:rPr lang="fr-FR" smtClean="0"/>
              <a:pPr/>
              <a:t>30</a:t>
            </a:fld>
            <a:endParaRPr lang="fr-FR" dirty="0"/>
          </a:p>
        </p:txBody>
      </p:sp>
      <p:sp>
        <p:nvSpPr>
          <p:cNvPr id="13" name="Titre 12">
            <a:extLst>
              <a:ext uri="{FF2B5EF4-FFF2-40B4-BE49-F238E27FC236}">
                <a16:creationId xmlns:a16="http://schemas.microsoft.com/office/drawing/2014/main" id="{8E97FB68-C0FF-D65F-DAE5-0BDD444CDEA8}"/>
              </a:ext>
            </a:extLst>
          </p:cNvPr>
          <p:cNvSpPr>
            <a:spLocks noGrp="1"/>
          </p:cNvSpPr>
          <p:nvPr>
            <p:ph type="title"/>
          </p:nvPr>
        </p:nvSpPr>
        <p:spPr/>
        <p:txBody>
          <a:bodyPr/>
          <a:lstStyle/>
          <a:p>
            <a:r>
              <a:rPr lang="fr-FR" dirty="0"/>
              <a:t>AUTOCODING AT CNES: </a:t>
            </a:r>
            <a:br>
              <a:rPr lang="fr-FR" dirty="0"/>
            </a:br>
            <a:r>
              <a:rPr lang="fr-FR" dirty="0"/>
              <a:t>an </a:t>
            </a:r>
            <a:r>
              <a:rPr lang="fr-FR" dirty="0" err="1"/>
              <a:t>origin</a:t>
            </a:r>
            <a:r>
              <a:rPr lang="fr-FR" dirty="0"/>
              <a:t> story</a:t>
            </a:r>
          </a:p>
        </p:txBody>
      </p:sp>
      <p:sp>
        <p:nvSpPr>
          <p:cNvPr id="14" name="Espace réservé du texte 13">
            <a:extLst>
              <a:ext uri="{FF2B5EF4-FFF2-40B4-BE49-F238E27FC236}">
                <a16:creationId xmlns:a16="http://schemas.microsoft.com/office/drawing/2014/main" id="{10FCCD54-60A1-98A3-1992-9DBC0FE2F1C3}"/>
              </a:ext>
            </a:extLst>
          </p:cNvPr>
          <p:cNvSpPr>
            <a:spLocks noGrp="1"/>
          </p:cNvSpPr>
          <p:nvPr>
            <p:ph type="body" sz="quarter" idx="16"/>
          </p:nvPr>
        </p:nvSpPr>
        <p:spPr/>
        <p:txBody>
          <a:bodyPr/>
          <a:lstStyle/>
          <a:p>
            <a:r>
              <a:rPr lang="fr-FR" dirty="0"/>
              <a:t>03 - </a:t>
            </a:r>
            <a:r>
              <a:rPr lang="fr-FR" dirty="0" err="1"/>
              <a:t>Autocode</a:t>
            </a:r>
            <a:endParaRPr lang="fr-FR" dirty="0"/>
          </a:p>
        </p:txBody>
      </p:sp>
      <p:cxnSp>
        <p:nvCxnSpPr>
          <p:cNvPr id="7" name="Connecteur droit 6">
            <a:extLst>
              <a:ext uri="{FF2B5EF4-FFF2-40B4-BE49-F238E27FC236}">
                <a16:creationId xmlns:a16="http://schemas.microsoft.com/office/drawing/2014/main" id="{CF0462A6-E787-CC5D-9AD2-53C4C4C26466}"/>
              </a:ext>
            </a:extLst>
          </p:cNvPr>
          <p:cNvCxnSpPr/>
          <p:nvPr/>
        </p:nvCxnSpPr>
        <p:spPr>
          <a:xfrm>
            <a:off x="0" y="3362015"/>
            <a:ext cx="12200547" cy="0"/>
          </a:xfrm>
          <a:prstGeom prst="line">
            <a:avLst/>
          </a:prstGeom>
          <a:ln w="952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025" name="Groupe 1024"/>
          <p:cNvGrpSpPr/>
          <p:nvPr/>
        </p:nvGrpSpPr>
        <p:grpSpPr>
          <a:xfrm>
            <a:off x="-481427" y="1441581"/>
            <a:ext cx="3169064" cy="2433590"/>
            <a:chOff x="-481427" y="1441581"/>
            <a:chExt cx="3169064" cy="2433590"/>
          </a:xfrm>
        </p:grpSpPr>
        <p:pic>
          <p:nvPicPr>
            <p:cNvPr id="1026" name="Picture 2" descr="DEMETER - LPC2E"/>
            <p:cNvPicPr>
              <a:picLocks noChangeAspect="1" noChangeArrowheads="1"/>
            </p:cNvPicPr>
            <p:nvPr/>
          </p:nvPicPr>
          <p:blipFill rotWithShape="1">
            <a:blip r:embed="rId5">
              <a:extLst>
                <a:ext uri="{28A0092B-C50C-407E-A947-70E740481C1C}">
                  <a14:useLocalDpi xmlns:a14="http://schemas.microsoft.com/office/drawing/2010/main" val="0"/>
                </a:ext>
              </a:extLst>
            </a:blip>
            <a:srcRect l="10430" b="14743"/>
            <a:stretch/>
          </p:blipFill>
          <p:spPr bwMode="auto">
            <a:xfrm>
              <a:off x="649004" y="1441581"/>
              <a:ext cx="908201" cy="864465"/>
            </a:xfrm>
            <a:prstGeom prst="ellipse">
              <a:avLst/>
            </a:prstGeom>
            <a:noFill/>
            <a:extLst>
              <a:ext uri="{909E8E84-426E-40DD-AFC4-6F175D3DCCD1}">
                <a14:hiddenFill xmlns:a14="http://schemas.microsoft.com/office/drawing/2010/main">
                  <a:solidFill>
                    <a:srgbClr val="FFFFFF"/>
                  </a:solidFill>
                </a14:hiddenFill>
              </a:ext>
            </a:extLst>
          </p:spPr>
        </p:pic>
        <p:grpSp>
          <p:nvGrpSpPr>
            <p:cNvPr id="40" name="Groupe 39"/>
            <p:cNvGrpSpPr/>
            <p:nvPr/>
          </p:nvGrpSpPr>
          <p:grpSpPr>
            <a:xfrm>
              <a:off x="-481427" y="2311758"/>
              <a:ext cx="3169064" cy="1563413"/>
              <a:chOff x="-81377" y="2311758"/>
              <a:chExt cx="3169064" cy="1563413"/>
            </a:xfrm>
          </p:grpSpPr>
          <p:sp>
            <p:nvSpPr>
              <p:cNvPr id="9" name="Ellipse 8">
                <a:extLst>
                  <a:ext uri="{FF2B5EF4-FFF2-40B4-BE49-F238E27FC236}">
                    <a16:creationId xmlns:a16="http://schemas.microsoft.com/office/drawing/2014/main" id="{2AE2074D-C52E-5CC0-E3F4-991E5C7764C5}"/>
                  </a:ext>
                </a:extLst>
              </p:cNvPr>
              <p:cNvSpPr/>
              <p:nvPr/>
            </p:nvSpPr>
            <p:spPr>
              <a:xfrm>
                <a:off x="1436035" y="3304865"/>
                <a:ext cx="117446" cy="117446"/>
              </a:xfrm>
              <a:prstGeom prst="ellipse">
                <a:avLst/>
              </a:prstGeom>
              <a:solidFill>
                <a:schemeClr val="bg2"/>
              </a:solidFill>
              <a:ln>
                <a:noFill/>
              </a:ln>
              <a:effectLst>
                <a:glow rad="172430">
                  <a:schemeClr val="accent6">
                    <a:alpha val="17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effectLst>
                    <a:glow rad="127000">
                      <a:schemeClr val="accent5"/>
                    </a:glow>
                  </a:effectLst>
                </a:endParaRPr>
              </a:p>
            </p:txBody>
          </p:sp>
          <p:cxnSp>
            <p:nvCxnSpPr>
              <p:cNvPr id="10" name="Connecteur droit 9">
                <a:extLst>
                  <a:ext uri="{FF2B5EF4-FFF2-40B4-BE49-F238E27FC236}">
                    <a16:creationId xmlns:a16="http://schemas.microsoft.com/office/drawing/2014/main" id="{1DC03C12-A06C-23E1-684B-1FF6E7F5EA62}"/>
                  </a:ext>
                </a:extLst>
              </p:cNvPr>
              <p:cNvCxnSpPr>
                <a:cxnSpLocks/>
                <a:stCxn id="31" idx="2"/>
                <a:endCxn id="9" idx="0"/>
              </p:cNvCxnSpPr>
              <p:nvPr/>
            </p:nvCxnSpPr>
            <p:spPr>
              <a:xfrm>
                <a:off x="1493631" y="3067378"/>
                <a:ext cx="1127" cy="23748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6" name="ZoneTexte 25">
                <a:extLst>
                  <a:ext uri="{FF2B5EF4-FFF2-40B4-BE49-F238E27FC236}">
                    <a16:creationId xmlns:a16="http://schemas.microsoft.com/office/drawing/2014/main" id="{6E216C42-09F2-EEBD-8029-663547A16B60}"/>
                  </a:ext>
                </a:extLst>
              </p:cNvPr>
              <p:cNvSpPr txBox="1"/>
              <p:nvPr/>
            </p:nvSpPr>
            <p:spPr>
              <a:xfrm>
                <a:off x="481577" y="2311758"/>
                <a:ext cx="2024109" cy="307777"/>
              </a:xfrm>
              <a:prstGeom prst="rect">
                <a:avLst/>
              </a:prstGeom>
              <a:noFill/>
            </p:spPr>
            <p:txBody>
              <a:bodyPr wrap="square" rtlCol="0">
                <a:spAutoFit/>
              </a:bodyPr>
              <a:lstStyle/>
              <a:p>
                <a:pPr algn="ctr"/>
                <a:r>
                  <a:rPr lang="fr-FR" sz="1400" dirty="0">
                    <a:solidFill>
                      <a:schemeClr val="accent6"/>
                    </a:solidFill>
                    <a:latin typeface="CNES Poster" pitchFamily="2" charset="77"/>
                  </a:rPr>
                  <a:t>~2010</a:t>
                </a:r>
              </a:p>
            </p:txBody>
          </p:sp>
          <p:sp>
            <p:nvSpPr>
              <p:cNvPr id="31" name="ZoneTexte 30">
                <a:extLst>
                  <a:ext uri="{FF2B5EF4-FFF2-40B4-BE49-F238E27FC236}">
                    <a16:creationId xmlns:a16="http://schemas.microsoft.com/office/drawing/2014/main" id="{E4EF7BFD-0FF1-C961-C5AB-67AC64E535E0}"/>
                  </a:ext>
                </a:extLst>
              </p:cNvPr>
              <p:cNvSpPr txBox="1"/>
              <p:nvPr/>
            </p:nvSpPr>
            <p:spPr>
              <a:xfrm>
                <a:off x="359082" y="2544158"/>
                <a:ext cx="2269097" cy="523220"/>
              </a:xfrm>
              <a:prstGeom prst="rect">
                <a:avLst/>
              </a:prstGeom>
              <a:noFill/>
            </p:spPr>
            <p:txBody>
              <a:bodyPr wrap="square" rtlCol="0">
                <a:spAutoFit/>
              </a:bodyPr>
              <a:lstStyle/>
              <a:p>
                <a:pPr algn="ctr"/>
                <a:r>
                  <a:rPr lang="fr-FR" sz="1400" u="none" strike="noStrike" dirty="0">
                    <a:solidFill>
                      <a:schemeClr val="bg1"/>
                    </a:solidFill>
                    <a:effectLst/>
                    <a:latin typeface="CNES Sans Light" pitchFamily="2" charset="77"/>
                  </a:rPr>
                  <a:t>DEMETER</a:t>
                </a:r>
              </a:p>
              <a:p>
                <a:pPr algn="ctr"/>
                <a:r>
                  <a:rPr lang="fr-FR" sz="1400" dirty="0">
                    <a:solidFill>
                      <a:schemeClr val="bg1"/>
                    </a:solidFill>
                    <a:latin typeface="CNES Sans Light" pitchFamily="2" charset="77"/>
                  </a:rPr>
                  <a:t>AOCS </a:t>
                </a:r>
                <a:r>
                  <a:rPr lang="fr-FR" sz="1400" dirty="0" err="1">
                    <a:solidFill>
                      <a:schemeClr val="bg1"/>
                    </a:solidFill>
                    <a:latin typeface="CNES Sans Light" pitchFamily="2" charset="77"/>
                  </a:rPr>
                  <a:t>algorithm</a:t>
                </a:r>
                <a:r>
                  <a:rPr lang="fr-FR" sz="1400" dirty="0">
                    <a:solidFill>
                      <a:schemeClr val="bg1"/>
                    </a:solidFill>
                    <a:latin typeface="CNES Sans Light" pitchFamily="2" charset="77"/>
                  </a:rPr>
                  <a:t> prototype</a:t>
                </a:r>
              </a:p>
            </p:txBody>
          </p:sp>
          <p:sp>
            <p:nvSpPr>
              <p:cNvPr id="32" name="ZoneTexte 31">
                <a:extLst>
                  <a:ext uri="{FF2B5EF4-FFF2-40B4-BE49-F238E27FC236}">
                    <a16:creationId xmlns:a16="http://schemas.microsoft.com/office/drawing/2014/main" id="{B0FA66DF-2376-76E8-519F-50C22651CC91}"/>
                  </a:ext>
                </a:extLst>
              </p:cNvPr>
              <p:cNvSpPr txBox="1"/>
              <p:nvPr/>
            </p:nvSpPr>
            <p:spPr>
              <a:xfrm>
                <a:off x="-81377" y="3567394"/>
                <a:ext cx="3169064" cy="307777"/>
              </a:xfrm>
              <a:prstGeom prst="rect">
                <a:avLst/>
              </a:prstGeom>
              <a:noFill/>
            </p:spPr>
            <p:txBody>
              <a:bodyPr wrap="square" rtlCol="0">
                <a:spAutoFit/>
              </a:bodyPr>
              <a:lstStyle/>
              <a:p>
                <a:pPr algn="ctr"/>
                <a:r>
                  <a:rPr lang="fr-FR" sz="1400" dirty="0">
                    <a:solidFill>
                      <a:schemeClr val="bg1"/>
                    </a:solidFill>
                    <a:latin typeface="CNES Sans Light" pitchFamily="2" charset="77"/>
                  </a:rPr>
                  <a:t>End-of life </a:t>
                </a:r>
                <a:r>
                  <a:rPr lang="fr-FR" sz="1400" dirty="0" err="1">
                    <a:solidFill>
                      <a:schemeClr val="bg1"/>
                    </a:solidFill>
                    <a:latin typeface="CNES Sans Light" pitchFamily="2" charset="77"/>
                  </a:rPr>
                  <a:t>experiment</a:t>
                </a:r>
                <a:endParaRPr lang="fr-FR" sz="1400" dirty="0">
                  <a:solidFill>
                    <a:schemeClr val="bg1"/>
                  </a:solidFill>
                  <a:latin typeface="CNES Sans Light" pitchFamily="2" charset="77"/>
                </a:endParaRPr>
              </a:p>
            </p:txBody>
          </p:sp>
        </p:grpSp>
      </p:grpSp>
      <p:grpSp>
        <p:nvGrpSpPr>
          <p:cNvPr id="1027" name="Groupe 1026"/>
          <p:cNvGrpSpPr/>
          <p:nvPr/>
        </p:nvGrpSpPr>
        <p:grpSpPr>
          <a:xfrm>
            <a:off x="2414173" y="1476620"/>
            <a:ext cx="3169064" cy="2411758"/>
            <a:chOff x="2414173" y="1476620"/>
            <a:chExt cx="3169064" cy="2411758"/>
          </a:xfrm>
        </p:grpSpPr>
        <p:pic>
          <p:nvPicPr>
            <p:cNvPr id="39" name="Image 38"/>
            <p:cNvPicPr>
              <a:picLocks noChangeAspect="1"/>
            </p:cNvPicPr>
            <p:nvPr/>
          </p:nvPicPr>
          <p:blipFill rotWithShape="1">
            <a:blip r:embed="rId6">
              <a:extLst>
                <a:ext uri="{28A0092B-C50C-407E-A947-70E740481C1C}">
                  <a14:useLocalDpi xmlns:a14="http://schemas.microsoft.com/office/drawing/2010/main" val="0"/>
                </a:ext>
              </a:extLst>
            </a:blip>
            <a:srcRect l="18179" t="1713" r="6240" b="627"/>
            <a:stretch/>
          </p:blipFill>
          <p:spPr>
            <a:xfrm>
              <a:off x="3550508" y="1476620"/>
              <a:ext cx="877344" cy="864387"/>
            </a:xfrm>
            <a:prstGeom prst="ellipse">
              <a:avLst/>
            </a:prstGeom>
          </p:spPr>
        </p:pic>
        <p:grpSp>
          <p:nvGrpSpPr>
            <p:cNvPr id="42" name="Groupe 41"/>
            <p:cNvGrpSpPr/>
            <p:nvPr/>
          </p:nvGrpSpPr>
          <p:grpSpPr>
            <a:xfrm>
              <a:off x="2414173" y="2324965"/>
              <a:ext cx="3169064" cy="1563413"/>
              <a:chOff x="-81377" y="2311758"/>
              <a:chExt cx="3169064" cy="1563413"/>
            </a:xfrm>
          </p:grpSpPr>
          <p:sp>
            <p:nvSpPr>
              <p:cNvPr id="43" name="Ellipse 42">
                <a:extLst>
                  <a:ext uri="{FF2B5EF4-FFF2-40B4-BE49-F238E27FC236}">
                    <a16:creationId xmlns:a16="http://schemas.microsoft.com/office/drawing/2014/main" id="{2AE2074D-C52E-5CC0-E3F4-991E5C7764C5}"/>
                  </a:ext>
                </a:extLst>
              </p:cNvPr>
              <p:cNvSpPr/>
              <p:nvPr/>
            </p:nvSpPr>
            <p:spPr>
              <a:xfrm>
                <a:off x="1436035" y="3304865"/>
                <a:ext cx="117446" cy="117446"/>
              </a:xfrm>
              <a:prstGeom prst="ellipse">
                <a:avLst/>
              </a:prstGeom>
              <a:solidFill>
                <a:schemeClr val="bg2"/>
              </a:solidFill>
              <a:ln>
                <a:noFill/>
              </a:ln>
              <a:effectLst>
                <a:glow rad="172430">
                  <a:schemeClr val="accent6">
                    <a:alpha val="17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effectLst>
                    <a:glow rad="127000">
                      <a:schemeClr val="accent5"/>
                    </a:glow>
                  </a:effectLst>
                </a:endParaRPr>
              </a:p>
            </p:txBody>
          </p:sp>
          <p:cxnSp>
            <p:nvCxnSpPr>
              <p:cNvPr id="44" name="Connecteur droit 43">
                <a:extLst>
                  <a:ext uri="{FF2B5EF4-FFF2-40B4-BE49-F238E27FC236}">
                    <a16:creationId xmlns:a16="http://schemas.microsoft.com/office/drawing/2014/main" id="{1DC03C12-A06C-23E1-684B-1FF6E7F5EA62}"/>
                  </a:ext>
                </a:extLst>
              </p:cNvPr>
              <p:cNvCxnSpPr>
                <a:cxnSpLocks/>
                <a:stCxn id="46" idx="2"/>
                <a:endCxn id="43" idx="0"/>
              </p:cNvCxnSpPr>
              <p:nvPr/>
            </p:nvCxnSpPr>
            <p:spPr>
              <a:xfrm>
                <a:off x="1493631" y="3067378"/>
                <a:ext cx="1127" cy="23748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5" name="ZoneTexte 44">
                <a:extLst>
                  <a:ext uri="{FF2B5EF4-FFF2-40B4-BE49-F238E27FC236}">
                    <a16:creationId xmlns:a16="http://schemas.microsoft.com/office/drawing/2014/main" id="{6E216C42-09F2-EEBD-8029-663547A16B60}"/>
                  </a:ext>
                </a:extLst>
              </p:cNvPr>
              <p:cNvSpPr txBox="1"/>
              <p:nvPr/>
            </p:nvSpPr>
            <p:spPr>
              <a:xfrm>
                <a:off x="481577" y="2311758"/>
                <a:ext cx="2024109" cy="307777"/>
              </a:xfrm>
              <a:prstGeom prst="rect">
                <a:avLst/>
              </a:prstGeom>
              <a:noFill/>
            </p:spPr>
            <p:txBody>
              <a:bodyPr wrap="square" rtlCol="0">
                <a:spAutoFit/>
              </a:bodyPr>
              <a:lstStyle/>
              <a:p>
                <a:pPr algn="ctr"/>
                <a:r>
                  <a:rPr lang="fr-FR" sz="1400" dirty="0">
                    <a:solidFill>
                      <a:schemeClr val="accent6"/>
                    </a:solidFill>
                    <a:latin typeface="CNES Poster" pitchFamily="2" charset="77"/>
                  </a:rPr>
                  <a:t>2010</a:t>
                </a:r>
              </a:p>
            </p:txBody>
          </p:sp>
          <p:sp>
            <p:nvSpPr>
              <p:cNvPr id="46" name="ZoneTexte 45">
                <a:extLst>
                  <a:ext uri="{FF2B5EF4-FFF2-40B4-BE49-F238E27FC236}">
                    <a16:creationId xmlns:a16="http://schemas.microsoft.com/office/drawing/2014/main" id="{E4EF7BFD-0FF1-C961-C5AB-67AC64E535E0}"/>
                  </a:ext>
                </a:extLst>
              </p:cNvPr>
              <p:cNvSpPr txBox="1"/>
              <p:nvPr/>
            </p:nvSpPr>
            <p:spPr>
              <a:xfrm>
                <a:off x="359082" y="2544158"/>
                <a:ext cx="2269097" cy="523220"/>
              </a:xfrm>
              <a:prstGeom prst="rect">
                <a:avLst/>
              </a:prstGeom>
              <a:noFill/>
            </p:spPr>
            <p:txBody>
              <a:bodyPr wrap="square" rtlCol="0">
                <a:spAutoFit/>
              </a:bodyPr>
              <a:lstStyle/>
              <a:p>
                <a:pPr algn="ctr"/>
                <a:r>
                  <a:rPr lang="fr-FR" sz="1400" u="none" strike="noStrike" dirty="0">
                    <a:solidFill>
                      <a:schemeClr val="bg1"/>
                    </a:solidFill>
                    <a:effectLst/>
                    <a:latin typeface="CNES Sans Light" pitchFamily="2" charset="77"/>
                  </a:rPr>
                  <a:t>PICARD</a:t>
                </a:r>
              </a:p>
              <a:p>
                <a:pPr algn="ctr"/>
                <a:r>
                  <a:rPr lang="fr-FR" sz="1400" dirty="0">
                    <a:solidFill>
                      <a:schemeClr val="bg1"/>
                    </a:solidFill>
                    <a:latin typeface="CNES Sans Light" pitchFamily="2" charset="77"/>
                  </a:rPr>
                  <a:t>AOCS </a:t>
                </a:r>
                <a:r>
                  <a:rPr lang="fr-FR" sz="1400" dirty="0" err="1">
                    <a:solidFill>
                      <a:schemeClr val="bg1"/>
                    </a:solidFill>
                    <a:latin typeface="CNES Sans Light" pitchFamily="2" charset="77"/>
                  </a:rPr>
                  <a:t>algorithm</a:t>
                </a:r>
                <a:r>
                  <a:rPr lang="fr-FR" sz="1400" dirty="0">
                    <a:solidFill>
                      <a:schemeClr val="bg1"/>
                    </a:solidFill>
                    <a:latin typeface="CNES Sans Light" pitchFamily="2" charset="77"/>
                  </a:rPr>
                  <a:t> prototype</a:t>
                </a:r>
              </a:p>
            </p:txBody>
          </p:sp>
          <p:sp>
            <p:nvSpPr>
              <p:cNvPr id="47" name="ZoneTexte 46">
                <a:extLst>
                  <a:ext uri="{FF2B5EF4-FFF2-40B4-BE49-F238E27FC236}">
                    <a16:creationId xmlns:a16="http://schemas.microsoft.com/office/drawing/2014/main" id="{B0FA66DF-2376-76E8-519F-50C22651CC91}"/>
                  </a:ext>
                </a:extLst>
              </p:cNvPr>
              <p:cNvSpPr txBox="1"/>
              <p:nvPr/>
            </p:nvSpPr>
            <p:spPr>
              <a:xfrm>
                <a:off x="-81377" y="3567394"/>
                <a:ext cx="3169064" cy="307777"/>
              </a:xfrm>
              <a:prstGeom prst="rect">
                <a:avLst/>
              </a:prstGeom>
              <a:noFill/>
            </p:spPr>
            <p:txBody>
              <a:bodyPr wrap="square" rtlCol="0">
                <a:spAutoFit/>
              </a:bodyPr>
              <a:lstStyle/>
              <a:p>
                <a:pPr algn="ctr"/>
                <a:r>
                  <a:rPr lang="fr-FR" sz="1400" dirty="0">
                    <a:solidFill>
                      <a:schemeClr val="bg1"/>
                    </a:solidFill>
                    <a:latin typeface="CNES Sans Light" pitchFamily="2" charset="77"/>
                  </a:rPr>
                  <a:t>End-of life </a:t>
                </a:r>
                <a:r>
                  <a:rPr lang="fr-FR" sz="1400" dirty="0" err="1">
                    <a:solidFill>
                      <a:schemeClr val="bg1"/>
                    </a:solidFill>
                    <a:latin typeface="CNES Sans Light" pitchFamily="2" charset="77"/>
                  </a:rPr>
                  <a:t>experiment</a:t>
                </a:r>
                <a:endParaRPr lang="fr-FR" sz="1400" dirty="0">
                  <a:solidFill>
                    <a:schemeClr val="bg1"/>
                  </a:solidFill>
                  <a:latin typeface="CNES Sans Light" pitchFamily="2" charset="77"/>
                </a:endParaRPr>
              </a:p>
            </p:txBody>
          </p:sp>
        </p:grpSp>
      </p:grpSp>
      <p:grpSp>
        <p:nvGrpSpPr>
          <p:cNvPr id="1028" name="Groupe 1027"/>
          <p:cNvGrpSpPr/>
          <p:nvPr/>
        </p:nvGrpSpPr>
        <p:grpSpPr>
          <a:xfrm>
            <a:off x="5419532" y="1412608"/>
            <a:ext cx="3169064" cy="2693059"/>
            <a:chOff x="5419532" y="1412608"/>
            <a:chExt cx="3169064" cy="2693059"/>
          </a:xfrm>
        </p:grpSpPr>
        <p:grpSp>
          <p:nvGrpSpPr>
            <p:cNvPr id="49" name="Groupe 48"/>
            <p:cNvGrpSpPr/>
            <p:nvPr/>
          </p:nvGrpSpPr>
          <p:grpSpPr>
            <a:xfrm>
              <a:off x="5419532" y="2326811"/>
              <a:ext cx="3169064" cy="1778856"/>
              <a:chOff x="-81377" y="2311758"/>
              <a:chExt cx="3169064" cy="1778856"/>
            </a:xfrm>
          </p:grpSpPr>
          <p:sp>
            <p:nvSpPr>
              <p:cNvPr id="50" name="Ellipse 49">
                <a:extLst>
                  <a:ext uri="{FF2B5EF4-FFF2-40B4-BE49-F238E27FC236}">
                    <a16:creationId xmlns:a16="http://schemas.microsoft.com/office/drawing/2014/main" id="{2AE2074D-C52E-5CC0-E3F4-991E5C7764C5}"/>
                  </a:ext>
                </a:extLst>
              </p:cNvPr>
              <p:cNvSpPr/>
              <p:nvPr/>
            </p:nvSpPr>
            <p:spPr>
              <a:xfrm>
                <a:off x="1436035" y="3304865"/>
                <a:ext cx="117446" cy="117446"/>
              </a:xfrm>
              <a:prstGeom prst="ellipse">
                <a:avLst/>
              </a:prstGeom>
              <a:solidFill>
                <a:schemeClr val="bg2"/>
              </a:solidFill>
              <a:ln>
                <a:noFill/>
              </a:ln>
              <a:effectLst>
                <a:glow rad="172430">
                  <a:schemeClr val="accent6">
                    <a:alpha val="17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effectLst>
                    <a:glow rad="127000">
                      <a:schemeClr val="accent5"/>
                    </a:glow>
                  </a:effectLst>
                </a:endParaRPr>
              </a:p>
            </p:txBody>
          </p:sp>
          <p:cxnSp>
            <p:nvCxnSpPr>
              <p:cNvPr id="51" name="Connecteur droit 50">
                <a:extLst>
                  <a:ext uri="{FF2B5EF4-FFF2-40B4-BE49-F238E27FC236}">
                    <a16:creationId xmlns:a16="http://schemas.microsoft.com/office/drawing/2014/main" id="{1DC03C12-A06C-23E1-684B-1FF6E7F5EA62}"/>
                  </a:ext>
                </a:extLst>
              </p:cNvPr>
              <p:cNvCxnSpPr>
                <a:cxnSpLocks/>
                <a:stCxn id="53" idx="2"/>
                <a:endCxn id="50" idx="0"/>
              </p:cNvCxnSpPr>
              <p:nvPr/>
            </p:nvCxnSpPr>
            <p:spPr>
              <a:xfrm>
                <a:off x="1493631" y="3067378"/>
                <a:ext cx="1127" cy="23748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2" name="ZoneTexte 51">
                <a:extLst>
                  <a:ext uri="{FF2B5EF4-FFF2-40B4-BE49-F238E27FC236}">
                    <a16:creationId xmlns:a16="http://schemas.microsoft.com/office/drawing/2014/main" id="{6E216C42-09F2-EEBD-8029-663547A16B60}"/>
                  </a:ext>
                </a:extLst>
              </p:cNvPr>
              <p:cNvSpPr txBox="1"/>
              <p:nvPr/>
            </p:nvSpPr>
            <p:spPr>
              <a:xfrm>
                <a:off x="481577" y="2311758"/>
                <a:ext cx="2024109" cy="307777"/>
              </a:xfrm>
              <a:prstGeom prst="rect">
                <a:avLst/>
              </a:prstGeom>
              <a:noFill/>
            </p:spPr>
            <p:txBody>
              <a:bodyPr wrap="square" rtlCol="0">
                <a:spAutoFit/>
              </a:bodyPr>
              <a:lstStyle/>
              <a:p>
                <a:pPr algn="ctr"/>
                <a:r>
                  <a:rPr lang="fr-FR" sz="1400" dirty="0">
                    <a:solidFill>
                      <a:schemeClr val="accent6"/>
                    </a:solidFill>
                    <a:latin typeface="CNES Poster" pitchFamily="2" charset="77"/>
                  </a:rPr>
                  <a:t>2016</a:t>
                </a:r>
              </a:p>
            </p:txBody>
          </p:sp>
          <p:sp>
            <p:nvSpPr>
              <p:cNvPr id="53" name="ZoneTexte 52">
                <a:extLst>
                  <a:ext uri="{FF2B5EF4-FFF2-40B4-BE49-F238E27FC236}">
                    <a16:creationId xmlns:a16="http://schemas.microsoft.com/office/drawing/2014/main" id="{E4EF7BFD-0FF1-C961-C5AB-67AC64E535E0}"/>
                  </a:ext>
                </a:extLst>
              </p:cNvPr>
              <p:cNvSpPr txBox="1"/>
              <p:nvPr/>
            </p:nvSpPr>
            <p:spPr>
              <a:xfrm>
                <a:off x="359082" y="2544158"/>
                <a:ext cx="2269097" cy="523220"/>
              </a:xfrm>
              <a:prstGeom prst="rect">
                <a:avLst/>
              </a:prstGeom>
              <a:noFill/>
            </p:spPr>
            <p:txBody>
              <a:bodyPr wrap="square" rtlCol="0">
                <a:spAutoFit/>
              </a:bodyPr>
              <a:lstStyle/>
              <a:p>
                <a:pPr algn="ctr"/>
                <a:r>
                  <a:rPr lang="fr-FR" sz="1400" u="none" strike="noStrike" dirty="0">
                    <a:solidFill>
                      <a:schemeClr val="bg1"/>
                    </a:solidFill>
                    <a:effectLst/>
                    <a:latin typeface="CNES Sans Light" pitchFamily="2" charset="77"/>
                  </a:rPr>
                  <a:t>MICROSCOPE</a:t>
                </a:r>
              </a:p>
              <a:p>
                <a:pPr algn="ctr"/>
                <a:r>
                  <a:rPr lang="fr-FR" sz="1400" u="none" strike="noStrike" dirty="0" err="1">
                    <a:solidFill>
                      <a:schemeClr val="bg1"/>
                    </a:solidFill>
                    <a:effectLst/>
                    <a:latin typeface="CNES Sans Light" pitchFamily="2" charset="77"/>
                  </a:rPr>
                  <a:t>Several</a:t>
                </a:r>
                <a:r>
                  <a:rPr lang="fr-FR" sz="1400" u="none" strike="noStrike" dirty="0">
                    <a:solidFill>
                      <a:schemeClr val="bg1"/>
                    </a:solidFill>
                    <a:effectLst/>
                    <a:latin typeface="CNES Sans Light" pitchFamily="2" charset="77"/>
                  </a:rPr>
                  <a:t> AOCS modes </a:t>
                </a:r>
                <a:endParaRPr lang="fr-FR" dirty="0">
                  <a:solidFill>
                    <a:schemeClr val="bg1"/>
                  </a:solidFill>
                  <a:latin typeface="CNES Sans Light" pitchFamily="2" charset="77"/>
                </a:endParaRPr>
              </a:p>
            </p:txBody>
          </p:sp>
          <p:sp>
            <p:nvSpPr>
              <p:cNvPr id="54" name="ZoneTexte 53">
                <a:extLst>
                  <a:ext uri="{FF2B5EF4-FFF2-40B4-BE49-F238E27FC236}">
                    <a16:creationId xmlns:a16="http://schemas.microsoft.com/office/drawing/2014/main" id="{B0FA66DF-2376-76E8-519F-50C22651CC91}"/>
                  </a:ext>
                </a:extLst>
              </p:cNvPr>
              <p:cNvSpPr txBox="1"/>
              <p:nvPr/>
            </p:nvSpPr>
            <p:spPr>
              <a:xfrm>
                <a:off x="-81377" y="3567394"/>
                <a:ext cx="3169064" cy="523220"/>
              </a:xfrm>
              <a:prstGeom prst="rect">
                <a:avLst/>
              </a:prstGeom>
              <a:noFill/>
            </p:spPr>
            <p:txBody>
              <a:bodyPr wrap="square" rtlCol="0">
                <a:spAutoFit/>
              </a:bodyPr>
              <a:lstStyle/>
              <a:p>
                <a:pPr algn="ctr"/>
                <a:r>
                  <a:rPr lang="fr-FR" sz="1400" u="none" strike="noStrike" dirty="0">
                    <a:solidFill>
                      <a:schemeClr val="bg1"/>
                    </a:solidFill>
                    <a:effectLst/>
                    <a:latin typeface="CNES Sans Light" pitchFamily="2" charset="77"/>
                  </a:rPr>
                  <a:t>No </a:t>
                </a:r>
                <a:r>
                  <a:rPr lang="fr-FR" sz="1400" u="none" strike="noStrike" dirty="0" err="1">
                    <a:solidFill>
                      <a:schemeClr val="bg1"/>
                    </a:solidFill>
                    <a:effectLst/>
                    <a:latin typeface="CNES Sans Light" pitchFamily="2" charset="77"/>
                  </a:rPr>
                  <a:t>equipment-specific</a:t>
                </a:r>
                <a:r>
                  <a:rPr lang="fr-FR" sz="1400" u="none" strike="noStrike" dirty="0">
                    <a:solidFill>
                      <a:schemeClr val="bg1"/>
                    </a:solidFill>
                    <a:effectLst/>
                    <a:latin typeface="CNES Sans Light" pitchFamily="2" charset="77"/>
                  </a:rPr>
                  <a:t> </a:t>
                </a:r>
              </a:p>
              <a:p>
                <a:pPr algn="ctr"/>
                <a:r>
                  <a:rPr lang="fr-FR" sz="1400" u="none" strike="noStrike" dirty="0" err="1">
                    <a:solidFill>
                      <a:schemeClr val="bg1"/>
                    </a:solidFill>
                    <a:effectLst/>
                    <a:latin typeface="CNES Sans Light" pitchFamily="2" charset="77"/>
                  </a:rPr>
                  <a:t>functionalities</a:t>
                </a:r>
                <a:endParaRPr lang="fr-FR" dirty="0">
                  <a:solidFill>
                    <a:schemeClr val="bg1"/>
                  </a:solidFill>
                  <a:latin typeface="CNES Sans Light" pitchFamily="2" charset="77"/>
                </a:endParaRPr>
              </a:p>
            </p:txBody>
          </p:sp>
        </p:grpSp>
        <p:pic>
          <p:nvPicPr>
            <p:cNvPr id="41" name="Image 40"/>
            <p:cNvPicPr>
              <a:picLocks noChangeAspect="1"/>
            </p:cNvPicPr>
            <p:nvPr/>
          </p:nvPicPr>
          <p:blipFill rotWithShape="1">
            <a:blip r:embed="rId7">
              <a:extLst>
                <a:ext uri="{28A0092B-C50C-407E-A947-70E740481C1C}">
                  <a14:useLocalDpi xmlns:a14="http://schemas.microsoft.com/office/drawing/2010/main" val="0"/>
                </a:ext>
              </a:extLst>
            </a:blip>
            <a:srcRect l="14024" r="16060"/>
            <a:stretch/>
          </p:blipFill>
          <p:spPr>
            <a:xfrm>
              <a:off x="6543256" y="1412608"/>
              <a:ext cx="902566" cy="887515"/>
            </a:xfrm>
            <a:prstGeom prst="ellipse">
              <a:avLst/>
            </a:prstGeom>
          </p:spPr>
        </p:pic>
      </p:grpSp>
      <p:grpSp>
        <p:nvGrpSpPr>
          <p:cNvPr id="1029" name="Groupe 1028"/>
          <p:cNvGrpSpPr/>
          <p:nvPr/>
        </p:nvGrpSpPr>
        <p:grpSpPr>
          <a:xfrm>
            <a:off x="8887238" y="1497887"/>
            <a:ext cx="3169064" cy="2605934"/>
            <a:chOff x="8887238" y="1497887"/>
            <a:chExt cx="3169064" cy="2605934"/>
          </a:xfrm>
        </p:grpSpPr>
        <p:grpSp>
          <p:nvGrpSpPr>
            <p:cNvPr id="55" name="Groupe 54"/>
            <p:cNvGrpSpPr/>
            <p:nvPr/>
          </p:nvGrpSpPr>
          <p:grpSpPr>
            <a:xfrm>
              <a:off x="8887238" y="2324965"/>
              <a:ext cx="3169064" cy="1778856"/>
              <a:chOff x="-81377" y="2311758"/>
              <a:chExt cx="3169064" cy="1778856"/>
            </a:xfrm>
          </p:grpSpPr>
          <p:sp>
            <p:nvSpPr>
              <p:cNvPr id="56" name="Ellipse 55">
                <a:extLst>
                  <a:ext uri="{FF2B5EF4-FFF2-40B4-BE49-F238E27FC236}">
                    <a16:creationId xmlns:a16="http://schemas.microsoft.com/office/drawing/2014/main" id="{2AE2074D-C52E-5CC0-E3F4-991E5C7764C5}"/>
                  </a:ext>
                </a:extLst>
              </p:cNvPr>
              <p:cNvSpPr/>
              <p:nvPr/>
            </p:nvSpPr>
            <p:spPr>
              <a:xfrm>
                <a:off x="1436035" y="3304865"/>
                <a:ext cx="117446" cy="117446"/>
              </a:xfrm>
              <a:prstGeom prst="ellipse">
                <a:avLst/>
              </a:prstGeom>
              <a:solidFill>
                <a:schemeClr val="bg2"/>
              </a:solidFill>
              <a:ln>
                <a:noFill/>
              </a:ln>
              <a:effectLst>
                <a:glow rad="172430">
                  <a:schemeClr val="accent6">
                    <a:alpha val="17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effectLst>
                    <a:glow rad="127000">
                      <a:schemeClr val="accent5"/>
                    </a:glow>
                  </a:effectLst>
                </a:endParaRPr>
              </a:p>
            </p:txBody>
          </p:sp>
          <p:cxnSp>
            <p:nvCxnSpPr>
              <p:cNvPr id="57" name="Connecteur droit 56">
                <a:extLst>
                  <a:ext uri="{FF2B5EF4-FFF2-40B4-BE49-F238E27FC236}">
                    <a16:creationId xmlns:a16="http://schemas.microsoft.com/office/drawing/2014/main" id="{1DC03C12-A06C-23E1-684B-1FF6E7F5EA62}"/>
                  </a:ext>
                </a:extLst>
              </p:cNvPr>
              <p:cNvCxnSpPr>
                <a:cxnSpLocks/>
                <a:stCxn id="59" idx="2"/>
                <a:endCxn id="56" idx="0"/>
              </p:cNvCxnSpPr>
              <p:nvPr/>
            </p:nvCxnSpPr>
            <p:spPr>
              <a:xfrm>
                <a:off x="1493631" y="3067378"/>
                <a:ext cx="1127" cy="23748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8" name="ZoneTexte 57">
                <a:extLst>
                  <a:ext uri="{FF2B5EF4-FFF2-40B4-BE49-F238E27FC236}">
                    <a16:creationId xmlns:a16="http://schemas.microsoft.com/office/drawing/2014/main" id="{6E216C42-09F2-EEBD-8029-663547A16B60}"/>
                  </a:ext>
                </a:extLst>
              </p:cNvPr>
              <p:cNvSpPr txBox="1"/>
              <p:nvPr/>
            </p:nvSpPr>
            <p:spPr>
              <a:xfrm>
                <a:off x="481577" y="2311758"/>
                <a:ext cx="2024109" cy="307777"/>
              </a:xfrm>
              <a:prstGeom prst="rect">
                <a:avLst/>
              </a:prstGeom>
              <a:noFill/>
            </p:spPr>
            <p:txBody>
              <a:bodyPr wrap="square" rtlCol="0">
                <a:spAutoFit/>
              </a:bodyPr>
              <a:lstStyle/>
              <a:p>
                <a:pPr algn="ctr"/>
                <a:r>
                  <a:rPr lang="fr-FR" sz="1400" dirty="0">
                    <a:solidFill>
                      <a:schemeClr val="accent6"/>
                    </a:solidFill>
                    <a:latin typeface="CNES Poster" pitchFamily="2" charset="77"/>
                  </a:rPr>
                  <a:t>2024</a:t>
                </a:r>
              </a:p>
            </p:txBody>
          </p:sp>
          <p:sp>
            <p:nvSpPr>
              <p:cNvPr id="59" name="ZoneTexte 58">
                <a:extLst>
                  <a:ext uri="{FF2B5EF4-FFF2-40B4-BE49-F238E27FC236}">
                    <a16:creationId xmlns:a16="http://schemas.microsoft.com/office/drawing/2014/main" id="{E4EF7BFD-0FF1-C961-C5AB-67AC64E535E0}"/>
                  </a:ext>
                </a:extLst>
              </p:cNvPr>
              <p:cNvSpPr txBox="1"/>
              <p:nvPr/>
            </p:nvSpPr>
            <p:spPr>
              <a:xfrm>
                <a:off x="359082" y="2544158"/>
                <a:ext cx="2269097" cy="523220"/>
              </a:xfrm>
              <a:prstGeom prst="rect">
                <a:avLst/>
              </a:prstGeom>
              <a:noFill/>
            </p:spPr>
            <p:txBody>
              <a:bodyPr wrap="square" rtlCol="0">
                <a:spAutoFit/>
              </a:bodyPr>
              <a:lstStyle/>
              <a:p>
                <a:pPr algn="ctr"/>
                <a:r>
                  <a:rPr lang="fr-FR" sz="1400" u="none" strike="noStrike" dirty="0">
                    <a:solidFill>
                      <a:schemeClr val="bg1"/>
                    </a:solidFill>
                    <a:effectLst/>
                    <a:latin typeface="CNES Sans Light" pitchFamily="2" charset="77"/>
                  </a:rPr>
                  <a:t>MICROCARB</a:t>
                </a:r>
              </a:p>
              <a:p>
                <a:pPr algn="ctr"/>
                <a:r>
                  <a:rPr lang="fr-FR" sz="1400" u="none" strike="noStrike" dirty="0" err="1">
                    <a:solidFill>
                      <a:schemeClr val="bg1"/>
                    </a:solidFill>
                    <a:effectLst/>
                    <a:latin typeface="CNES Sans Light" pitchFamily="2" charset="77"/>
                  </a:rPr>
                  <a:t>Several</a:t>
                </a:r>
                <a:r>
                  <a:rPr lang="fr-FR" sz="1400" u="none" strike="noStrike" dirty="0">
                    <a:solidFill>
                      <a:schemeClr val="bg1"/>
                    </a:solidFill>
                    <a:effectLst/>
                    <a:latin typeface="CNES Sans Light" pitchFamily="2" charset="77"/>
                  </a:rPr>
                  <a:t> AOCS modes </a:t>
                </a:r>
                <a:endParaRPr lang="fr-FR" dirty="0">
                  <a:solidFill>
                    <a:schemeClr val="bg1"/>
                  </a:solidFill>
                  <a:latin typeface="CNES Sans Light" pitchFamily="2" charset="77"/>
                </a:endParaRPr>
              </a:p>
            </p:txBody>
          </p:sp>
          <p:sp>
            <p:nvSpPr>
              <p:cNvPr id="60" name="ZoneTexte 59">
                <a:extLst>
                  <a:ext uri="{FF2B5EF4-FFF2-40B4-BE49-F238E27FC236}">
                    <a16:creationId xmlns:a16="http://schemas.microsoft.com/office/drawing/2014/main" id="{B0FA66DF-2376-76E8-519F-50C22651CC91}"/>
                  </a:ext>
                </a:extLst>
              </p:cNvPr>
              <p:cNvSpPr txBox="1"/>
              <p:nvPr/>
            </p:nvSpPr>
            <p:spPr>
              <a:xfrm>
                <a:off x="-81377" y="3567394"/>
                <a:ext cx="3169064" cy="523220"/>
              </a:xfrm>
              <a:prstGeom prst="rect">
                <a:avLst/>
              </a:prstGeom>
              <a:noFill/>
            </p:spPr>
            <p:txBody>
              <a:bodyPr wrap="square" rtlCol="0">
                <a:spAutoFit/>
              </a:bodyPr>
              <a:lstStyle/>
              <a:p>
                <a:pPr algn="ctr"/>
                <a:r>
                  <a:rPr lang="fr-FR" sz="1400" u="none" strike="noStrike" dirty="0">
                    <a:solidFill>
                      <a:schemeClr val="bg1"/>
                    </a:solidFill>
                    <a:effectLst/>
                    <a:latin typeface="CNES Sans Light" pitchFamily="2" charset="77"/>
                  </a:rPr>
                  <a:t>No </a:t>
                </a:r>
                <a:r>
                  <a:rPr lang="fr-FR" sz="1400" u="none" strike="noStrike" dirty="0" err="1">
                    <a:solidFill>
                      <a:schemeClr val="bg1"/>
                    </a:solidFill>
                    <a:effectLst/>
                    <a:latin typeface="CNES Sans Light" pitchFamily="2" charset="77"/>
                  </a:rPr>
                  <a:t>equipment-specific</a:t>
                </a:r>
                <a:r>
                  <a:rPr lang="fr-FR" sz="1400" u="none" strike="noStrike" dirty="0">
                    <a:solidFill>
                      <a:schemeClr val="bg1"/>
                    </a:solidFill>
                    <a:effectLst/>
                    <a:latin typeface="CNES Sans Light" pitchFamily="2" charset="77"/>
                  </a:rPr>
                  <a:t> </a:t>
                </a:r>
              </a:p>
              <a:p>
                <a:pPr algn="ctr"/>
                <a:r>
                  <a:rPr lang="fr-FR" sz="1400" u="none" strike="noStrike" dirty="0" err="1">
                    <a:solidFill>
                      <a:schemeClr val="bg1"/>
                    </a:solidFill>
                    <a:effectLst/>
                    <a:latin typeface="CNES Sans Light" pitchFamily="2" charset="77"/>
                  </a:rPr>
                  <a:t>functionalities</a:t>
                </a:r>
                <a:endParaRPr lang="fr-FR" dirty="0">
                  <a:solidFill>
                    <a:schemeClr val="bg1"/>
                  </a:solidFill>
                  <a:latin typeface="CNES Sans Light" pitchFamily="2" charset="77"/>
                </a:endParaRPr>
              </a:p>
            </p:txBody>
          </p:sp>
        </p:grpSp>
        <p:pic>
          <p:nvPicPr>
            <p:cNvPr id="1024" name="Image 1023"/>
            <p:cNvPicPr>
              <a:picLocks noChangeAspect="1"/>
            </p:cNvPicPr>
            <p:nvPr/>
          </p:nvPicPr>
          <p:blipFill rotWithShape="1">
            <a:blip r:embed="rId8">
              <a:extLst>
                <a:ext uri="{28A0092B-C50C-407E-A947-70E740481C1C}">
                  <a14:useLocalDpi xmlns:a14="http://schemas.microsoft.com/office/drawing/2010/main" val="0"/>
                </a:ext>
              </a:extLst>
            </a:blip>
            <a:srcRect l="24294" r="20538"/>
            <a:stretch/>
          </p:blipFill>
          <p:spPr>
            <a:xfrm>
              <a:off x="10065286" y="1497887"/>
              <a:ext cx="812967" cy="828924"/>
            </a:xfrm>
            <a:prstGeom prst="ellipse">
              <a:avLst/>
            </a:prstGeom>
          </p:spPr>
        </p:pic>
      </p:grpSp>
      <p:sp>
        <p:nvSpPr>
          <p:cNvPr id="1030" name="ZoneTexte 1029"/>
          <p:cNvSpPr txBox="1"/>
          <p:nvPr/>
        </p:nvSpPr>
        <p:spPr>
          <a:xfrm>
            <a:off x="1157665" y="4731487"/>
            <a:ext cx="1372967" cy="584775"/>
          </a:xfrm>
          <a:prstGeom prst="rect">
            <a:avLst/>
          </a:prstGeom>
          <a:noFill/>
        </p:spPr>
        <p:txBody>
          <a:bodyPr wrap="square" rtlCol="0">
            <a:spAutoFit/>
          </a:bodyPr>
          <a:lstStyle/>
          <a:p>
            <a:pPr algn="ctr"/>
            <a:r>
              <a:rPr lang="fr-FR" sz="1600" dirty="0" err="1">
                <a:solidFill>
                  <a:schemeClr val="bg1"/>
                </a:solidFill>
              </a:rPr>
              <a:t>Very</a:t>
            </a:r>
            <a:r>
              <a:rPr lang="fr-FR" sz="1600" dirty="0">
                <a:solidFill>
                  <a:schemeClr val="bg1"/>
                </a:solidFill>
              </a:rPr>
              <a:t> </a:t>
            </a:r>
            <a:r>
              <a:rPr lang="fr-FR" sz="1600" dirty="0" err="1">
                <a:solidFill>
                  <a:schemeClr val="bg1"/>
                </a:solidFill>
              </a:rPr>
              <a:t>specific</a:t>
            </a:r>
            <a:r>
              <a:rPr lang="fr-FR" sz="1600" dirty="0">
                <a:solidFill>
                  <a:schemeClr val="bg1"/>
                </a:solidFill>
              </a:rPr>
              <a:t> use-cases</a:t>
            </a:r>
          </a:p>
        </p:txBody>
      </p:sp>
      <p:sp>
        <p:nvSpPr>
          <p:cNvPr id="1031" name="ZoneTexte 1030"/>
          <p:cNvSpPr txBox="1"/>
          <p:nvPr/>
        </p:nvSpPr>
        <p:spPr>
          <a:xfrm>
            <a:off x="2503994" y="5123534"/>
            <a:ext cx="3055620" cy="584775"/>
          </a:xfrm>
          <a:prstGeom prst="rect">
            <a:avLst/>
          </a:prstGeom>
          <a:noFill/>
        </p:spPr>
        <p:txBody>
          <a:bodyPr wrap="square" rtlCol="0">
            <a:spAutoFit/>
          </a:bodyPr>
          <a:lstStyle/>
          <a:p>
            <a:pPr algn="ctr"/>
            <a:r>
              <a:rPr lang="fr-FR" sz="1600" dirty="0" err="1">
                <a:solidFill>
                  <a:schemeClr val="bg1"/>
                </a:solidFill>
              </a:rPr>
              <a:t>Manual</a:t>
            </a:r>
            <a:r>
              <a:rPr lang="fr-FR" sz="1600" dirty="0">
                <a:solidFill>
                  <a:schemeClr val="bg1"/>
                </a:solidFill>
              </a:rPr>
              <a:t> </a:t>
            </a:r>
            <a:r>
              <a:rPr lang="fr-FR" sz="1600" dirty="0" err="1">
                <a:solidFill>
                  <a:schemeClr val="bg1"/>
                </a:solidFill>
              </a:rPr>
              <a:t>integration</a:t>
            </a:r>
            <a:r>
              <a:rPr lang="fr-FR" sz="1600" dirty="0">
                <a:solidFill>
                  <a:schemeClr val="bg1"/>
                </a:solidFill>
              </a:rPr>
              <a:t> </a:t>
            </a:r>
            <a:r>
              <a:rPr lang="fr-FR" sz="1600" dirty="0" err="1">
                <a:solidFill>
                  <a:schemeClr val="bg1"/>
                </a:solidFill>
              </a:rPr>
              <a:t>within</a:t>
            </a:r>
            <a:r>
              <a:rPr lang="fr-FR" sz="1600" dirty="0">
                <a:solidFill>
                  <a:schemeClr val="bg1"/>
                </a:solidFill>
              </a:rPr>
              <a:t> </a:t>
            </a:r>
            <a:r>
              <a:rPr lang="fr-FR" sz="1600" dirty="0" err="1">
                <a:solidFill>
                  <a:schemeClr val="bg1"/>
                </a:solidFill>
              </a:rPr>
              <a:t>complex</a:t>
            </a:r>
            <a:r>
              <a:rPr lang="fr-FR" sz="1600" dirty="0">
                <a:solidFill>
                  <a:schemeClr val="bg1"/>
                </a:solidFill>
              </a:rPr>
              <a:t> Flight </a:t>
            </a:r>
            <a:r>
              <a:rPr lang="fr-FR" sz="1600" dirty="0" err="1">
                <a:solidFill>
                  <a:schemeClr val="bg1"/>
                </a:solidFill>
              </a:rPr>
              <a:t>SoftWares</a:t>
            </a:r>
            <a:endParaRPr lang="fr-FR" sz="1600" dirty="0">
              <a:solidFill>
                <a:schemeClr val="bg1"/>
              </a:solidFill>
            </a:endParaRPr>
          </a:p>
        </p:txBody>
      </p:sp>
      <p:sp>
        <p:nvSpPr>
          <p:cNvPr id="1032" name="ZoneTexte 1031"/>
          <p:cNvSpPr txBox="1"/>
          <p:nvPr/>
        </p:nvSpPr>
        <p:spPr>
          <a:xfrm>
            <a:off x="4767677" y="4779210"/>
            <a:ext cx="1958340" cy="338554"/>
          </a:xfrm>
          <a:prstGeom prst="rect">
            <a:avLst/>
          </a:prstGeom>
          <a:noFill/>
        </p:spPr>
        <p:txBody>
          <a:bodyPr wrap="square" rtlCol="0">
            <a:spAutoFit/>
          </a:bodyPr>
          <a:lstStyle/>
          <a:p>
            <a:pPr algn="ctr"/>
            <a:r>
              <a:rPr lang="fr-FR" sz="1600" dirty="0" err="1">
                <a:solidFill>
                  <a:schemeClr val="bg1"/>
                </a:solidFill>
              </a:rPr>
              <a:t>Huge</a:t>
            </a:r>
            <a:r>
              <a:rPr lang="fr-FR" sz="1600" dirty="0">
                <a:solidFill>
                  <a:schemeClr val="bg1"/>
                </a:solidFill>
              </a:rPr>
              <a:t> validation effort</a:t>
            </a:r>
          </a:p>
        </p:txBody>
      </p:sp>
      <p:sp>
        <p:nvSpPr>
          <p:cNvPr id="1033" name="ZoneTexte 1032"/>
          <p:cNvSpPr txBox="1"/>
          <p:nvPr/>
        </p:nvSpPr>
        <p:spPr>
          <a:xfrm>
            <a:off x="6657500" y="5286729"/>
            <a:ext cx="2345668" cy="338554"/>
          </a:xfrm>
          <a:prstGeom prst="rect">
            <a:avLst/>
          </a:prstGeom>
          <a:noFill/>
        </p:spPr>
        <p:txBody>
          <a:bodyPr wrap="square" rtlCol="0">
            <a:spAutoFit/>
          </a:bodyPr>
          <a:lstStyle/>
          <a:p>
            <a:pPr algn="ctr"/>
            <a:r>
              <a:rPr lang="fr-FR" sz="1600" dirty="0">
                <a:solidFill>
                  <a:schemeClr val="bg1"/>
                </a:solidFill>
              </a:rPr>
              <a:t>No ECSS compliance</a:t>
            </a:r>
          </a:p>
        </p:txBody>
      </p:sp>
      <p:sp>
        <p:nvSpPr>
          <p:cNvPr id="1034" name="ZoneTexte 1033"/>
          <p:cNvSpPr txBox="1"/>
          <p:nvPr/>
        </p:nvSpPr>
        <p:spPr>
          <a:xfrm>
            <a:off x="8588596" y="4713366"/>
            <a:ext cx="2407920" cy="584775"/>
          </a:xfrm>
          <a:prstGeom prst="rect">
            <a:avLst/>
          </a:prstGeom>
          <a:noFill/>
        </p:spPr>
        <p:txBody>
          <a:bodyPr wrap="square" rtlCol="0">
            <a:spAutoFit/>
          </a:bodyPr>
          <a:lstStyle/>
          <a:p>
            <a:pPr algn="ctr"/>
            <a:r>
              <a:rPr lang="fr-FR" sz="1600" dirty="0">
                <a:solidFill>
                  <a:schemeClr val="bg1"/>
                </a:solidFill>
              </a:rPr>
              <a:t>No format </a:t>
            </a:r>
            <a:r>
              <a:rPr lang="fr-FR" sz="1600" dirty="0" err="1">
                <a:solidFill>
                  <a:schemeClr val="bg1"/>
                </a:solidFill>
              </a:rPr>
              <a:t>coherency</a:t>
            </a:r>
            <a:r>
              <a:rPr lang="fr-FR" sz="1600" dirty="0">
                <a:solidFill>
                  <a:schemeClr val="bg1"/>
                </a:solidFill>
              </a:rPr>
              <a:t> </a:t>
            </a:r>
            <a:r>
              <a:rPr lang="fr-FR" sz="1600" dirty="0" err="1">
                <a:solidFill>
                  <a:schemeClr val="bg1"/>
                </a:solidFill>
              </a:rPr>
              <a:t>between</a:t>
            </a:r>
            <a:r>
              <a:rPr lang="fr-FR" sz="1600" dirty="0">
                <a:solidFill>
                  <a:schemeClr val="bg1"/>
                </a:solidFill>
              </a:rPr>
              <a:t> </a:t>
            </a:r>
            <a:r>
              <a:rPr lang="fr-FR" sz="1600" dirty="0" err="1">
                <a:solidFill>
                  <a:schemeClr val="bg1"/>
                </a:solidFill>
              </a:rPr>
              <a:t>autocodes</a:t>
            </a:r>
            <a:endParaRPr lang="fr-FR" sz="1600" dirty="0">
              <a:solidFill>
                <a:schemeClr val="bg1"/>
              </a:solidFill>
            </a:endParaRPr>
          </a:p>
        </p:txBody>
      </p:sp>
      <p:sp>
        <p:nvSpPr>
          <p:cNvPr id="3" name="Espace réservé du pied de page 3">
            <a:extLst>
              <a:ext uri="{FF2B5EF4-FFF2-40B4-BE49-F238E27FC236}">
                <a16:creationId xmlns:a16="http://schemas.microsoft.com/office/drawing/2014/main" id="{CA54F797-B4A0-5552-F130-23EAA688F035}"/>
              </a:ext>
            </a:extLst>
          </p:cNvPr>
          <p:cNvSpPr txBox="1">
            <a:spLocks/>
          </p:cNvSpPr>
          <p:nvPr/>
        </p:nvSpPr>
        <p:spPr>
          <a:xfrm>
            <a:off x="6105167" y="6319202"/>
            <a:ext cx="5573310" cy="365125"/>
          </a:xfrm>
          <a:prstGeom prst="rect">
            <a:avLst/>
          </a:prstGeom>
        </p:spPr>
        <p:txBody>
          <a:bodyPr vert="horz" lIns="91440" tIns="45720" rIns="91440" bIns="45720" rtlCol="0" anchor="ctr"/>
          <a:lstStyle>
            <a:defPPr>
              <a:defRPr lang="fr-FR"/>
            </a:defPPr>
            <a:lvl1pPr marL="0" algn="l" defTabSz="914400" rtl="0" eaLnBrk="1" latinLnBrk="0" hangingPunct="1">
              <a:defRPr sz="900" b="0" i="0" kern="1200">
                <a:solidFill>
                  <a:schemeClr val="bg1">
                    <a:lumMod val="85000"/>
                  </a:schemeClr>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This document is the property of CNES. It cannot be used without their consent</a:t>
            </a:r>
            <a:endParaRPr lang="fr-FR" dirty="0"/>
          </a:p>
        </p:txBody>
      </p:sp>
    </p:spTree>
    <p:extLst>
      <p:ext uri="{BB962C8B-B14F-4D97-AF65-F5344CB8AC3E}">
        <p14:creationId xmlns:p14="http://schemas.microsoft.com/office/powerpoint/2010/main" val="2269934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5"/>
                                        </p:tgtEl>
                                        <p:attrNameLst>
                                          <p:attrName>style.visibility</p:attrName>
                                        </p:attrNameLst>
                                      </p:cBhvr>
                                      <p:to>
                                        <p:strVal val="visible"/>
                                      </p:to>
                                    </p:set>
                                    <p:animEffect transition="in" filter="fade">
                                      <p:cBhvr>
                                        <p:cTn id="7" dur="500"/>
                                        <p:tgtEl>
                                          <p:spTgt spid="10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7"/>
                                        </p:tgtEl>
                                        <p:attrNameLst>
                                          <p:attrName>style.visibility</p:attrName>
                                        </p:attrNameLst>
                                      </p:cBhvr>
                                      <p:to>
                                        <p:strVal val="visible"/>
                                      </p:to>
                                    </p:set>
                                    <p:animEffect transition="in" filter="fade">
                                      <p:cBhvr>
                                        <p:cTn id="12" dur="500"/>
                                        <p:tgtEl>
                                          <p:spTgt spid="102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28"/>
                                        </p:tgtEl>
                                        <p:attrNameLst>
                                          <p:attrName>style.visibility</p:attrName>
                                        </p:attrNameLst>
                                      </p:cBhvr>
                                      <p:to>
                                        <p:strVal val="visible"/>
                                      </p:to>
                                    </p:set>
                                    <p:animEffect transition="in" filter="fade">
                                      <p:cBhvr>
                                        <p:cTn id="17" dur="500"/>
                                        <p:tgtEl>
                                          <p:spTgt spid="102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29"/>
                                        </p:tgtEl>
                                        <p:attrNameLst>
                                          <p:attrName>style.visibility</p:attrName>
                                        </p:attrNameLst>
                                      </p:cBhvr>
                                      <p:to>
                                        <p:strVal val="visible"/>
                                      </p:to>
                                    </p:set>
                                    <p:animEffect transition="in" filter="fade">
                                      <p:cBhvr>
                                        <p:cTn id="22" dur="500"/>
                                        <p:tgtEl>
                                          <p:spTgt spid="102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39"/>
                                        </p:tgtEl>
                                        <p:attrNameLst>
                                          <p:attrName>style.visibility</p:attrName>
                                        </p:attrNameLst>
                                      </p:cBhvr>
                                      <p:to>
                                        <p:strVal val="visible"/>
                                      </p:to>
                                    </p:set>
                                    <p:animEffect transition="in" filter="fade">
                                      <p:cBhvr>
                                        <p:cTn id="27" dur="500"/>
                                        <p:tgtEl>
                                          <p:spTgt spid="1039"/>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030"/>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1031"/>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1032"/>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1033"/>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10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0" grpId="0"/>
      <p:bldP spid="1031" grpId="0"/>
      <p:bldP spid="1032" grpId="0"/>
      <p:bldP spid="1033" grpId="0"/>
      <p:bldP spid="103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a:extLst>
              <a:ext uri="{FF2B5EF4-FFF2-40B4-BE49-F238E27FC236}">
                <a16:creationId xmlns:a16="http://schemas.microsoft.com/office/drawing/2014/main" id="{472B3FE0-2178-D949-4A4E-9CA3520F538D}"/>
              </a:ext>
            </a:extLst>
          </p:cNvPr>
          <p:cNvSpPr>
            <a:spLocks noGrp="1"/>
          </p:cNvSpPr>
          <p:nvPr>
            <p:ph type="sldNum" sz="quarter" idx="12"/>
          </p:nvPr>
        </p:nvSpPr>
        <p:spPr/>
        <p:txBody>
          <a:bodyPr/>
          <a:lstStyle/>
          <a:p>
            <a:fld id="{6E739F3C-2768-A14F-A11C-037BCBCB7D23}" type="slidenum">
              <a:rPr lang="fr-FR" smtClean="0"/>
              <a:pPr/>
              <a:t>31</a:t>
            </a:fld>
            <a:endParaRPr lang="fr-FR" dirty="0"/>
          </a:p>
        </p:txBody>
      </p:sp>
      <p:sp>
        <p:nvSpPr>
          <p:cNvPr id="4" name="Espace réservé du pied de page 3">
            <a:extLst>
              <a:ext uri="{FF2B5EF4-FFF2-40B4-BE49-F238E27FC236}">
                <a16:creationId xmlns:a16="http://schemas.microsoft.com/office/drawing/2014/main" id="{1D1C7716-11D3-D918-D67E-72F8032237ED}"/>
              </a:ext>
            </a:extLst>
          </p:cNvPr>
          <p:cNvSpPr>
            <a:spLocks noGrp="1"/>
          </p:cNvSpPr>
          <p:nvPr>
            <p:ph type="ftr" sz="quarter" idx="3"/>
          </p:nvPr>
        </p:nvSpPr>
        <p:spPr/>
        <p:txBody>
          <a:bodyPr/>
          <a:lstStyle/>
          <a:p>
            <a:r>
              <a:rPr lang="fr-FR" dirty="0"/>
              <a:t> </a:t>
            </a:r>
          </a:p>
        </p:txBody>
      </p:sp>
      <p:sp>
        <p:nvSpPr>
          <p:cNvPr id="13" name="Titre 12">
            <a:extLst>
              <a:ext uri="{FF2B5EF4-FFF2-40B4-BE49-F238E27FC236}">
                <a16:creationId xmlns:a16="http://schemas.microsoft.com/office/drawing/2014/main" id="{8E97FB68-C0FF-D65F-DAE5-0BDD444CDEA8}"/>
              </a:ext>
            </a:extLst>
          </p:cNvPr>
          <p:cNvSpPr>
            <a:spLocks noGrp="1"/>
          </p:cNvSpPr>
          <p:nvPr>
            <p:ph type="title"/>
          </p:nvPr>
        </p:nvSpPr>
        <p:spPr/>
        <p:txBody>
          <a:bodyPr/>
          <a:lstStyle/>
          <a:p>
            <a:r>
              <a:rPr lang="fr-FR" dirty="0"/>
              <a:t>AUTOCODING AT CNES: </a:t>
            </a:r>
            <a:br>
              <a:rPr lang="fr-FR" dirty="0"/>
            </a:br>
            <a:r>
              <a:rPr lang="fr-FR" dirty="0"/>
              <a:t>an </a:t>
            </a:r>
            <a:r>
              <a:rPr lang="fr-FR" dirty="0" err="1"/>
              <a:t>origin</a:t>
            </a:r>
            <a:r>
              <a:rPr lang="fr-FR" dirty="0"/>
              <a:t> story</a:t>
            </a:r>
          </a:p>
        </p:txBody>
      </p:sp>
      <p:sp>
        <p:nvSpPr>
          <p:cNvPr id="14" name="Espace réservé du texte 13">
            <a:extLst>
              <a:ext uri="{FF2B5EF4-FFF2-40B4-BE49-F238E27FC236}">
                <a16:creationId xmlns:a16="http://schemas.microsoft.com/office/drawing/2014/main" id="{10FCCD54-60A1-98A3-1992-9DBC0FE2F1C3}"/>
              </a:ext>
            </a:extLst>
          </p:cNvPr>
          <p:cNvSpPr>
            <a:spLocks noGrp="1"/>
          </p:cNvSpPr>
          <p:nvPr>
            <p:ph type="body" sz="quarter" idx="16"/>
          </p:nvPr>
        </p:nvSpPr>
        <p:spPr/>
        <p:txBody>
          <a:bodyPr/>
          <a:lstStyle/>
          <a:p>
            <a:r>
              <a:rPr lang="fr-FR" dirty="0"/>
              <a:t>03 - </a:t>
            </a:r>
            <a:r>
              <a:rPr lang="fr-FR" dirty="0" err="1"/>
              <a:t>Autocode</a:t>
            </a:r>
            <a:endParaRPr lang="fr-FR" dirty="0"/>
          </a:p>
        </p:txBody>
      </p:sp>
      <p:cxnSp>
        <p:nvCxnSpPr>
          <p:cNvPr id="37" name="Connecteur droit 36">
            <a:extLst>
              <a:ext uri="{FF2B5EF4-FFF2-40B4-BE49-F238E27FC236}">
                <a16:creationId xmlns:a16="http://schemas.microsoft.com/office/drawing/2014/main" id="{CF0462A6-E787-CC5D-9AD2-53C4C4C26466}"/>
              </a:ext>
            </a:extLst>
          </p:cNvPr>
          <p:cNvCxnSpPr/>
          <p:nvPr/>
        </p:nvCxnSpPr>
        <p:spPr>
          <a:xfrm>
            <a:off x="0" y="4521110"/>
            <a:ext cx="12200547" cy="0"/>
          </a:xfrm>
          <a:prstGeom prst="line">
            <a:avLst/>
          </a:prstGeom>
          <a:ln w="952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88" name="Groupe 87"/>
          <p:cNvGrpSpPr/>
          <p:nvPr/>
        </p:nvGrpSpPr>
        <p:grpSpPr>
          <a:xfrm>
            <a:off x="307006" y="2781870"/>
            <a:ext cx="2269097" cy="1804168"/>
            <a:chOff x="307006" y="2781870"/>
            <a:chExt cx="2269097" cy="1804168"/>
          </a:xfrm>
        </p:grpSpPr>
        <p:pic>
          <p:nvPicPr>
            <p:cNvPr id="5" name="Image 4"/>
            <p:cNvPicPr>
              <a:picLocks noChangeAspect="1"/>
            </p:cNvPicPr>
            <p:nvPr/>
          </p:nvPicPr>
          <p:blipFill rotWithShape="1">
            <a:blip r:embed="rId3">
              <a:extLst>
                <a:ext uri="{28A0092B-C50C-407E-A947-70E740481C1C}">
                  <a14:useLocalDpi xmlns:a14="http://schemas.microsoft.com/office/drawing/2010/main" val="0"/>
                </a:ext>
              </a:extLst>
            </a:blip>
            <a:srcRect l="2000" t="25803" r="55125"/>
            <a:stretch/>
          </p:blipFill>
          <p:spPr>
            <a:xfrm>
              <a:off x="1000343" y="2781870"/>
              <a:ext cx="882423" cy="832256"/>
            </a:xfrm>
            <a:prstGeom prst="ellipse">
              <a:avLst/>
            </a:prstGeom>
          </p:spPr>
        </p:pic>
        <p:grpSp>
          <p:nvGrpSpPr>
            <p:cNvPr id="40" name="Groupe 39"/>
            <p:cNvGrpSpPr/>
            <p:nvPr/>
          </p:nvGrpSpPr>
          <p:grpSpPr>
            <a:xfrm>
              <a:off x="307006" y="3475485"/>
              <a:ext cx="2269097" cy="1110553"/>
              <a:chOff x="359082" y="2311758"/>
              <a:chExt cx="2269097" cy="1110553"/>
            </a:xfrm>
          </p:grpSpPr>
          <p:sp>
            <p:nvSpPr>
              <p:cNvPr id="41" name="Ellipse 40">
                <a:extLst>
                  <a:ext uri="{FF2B5EF4-FFF2-40B4-BE49-F238E27FC236}">
                    <a16:creationId xmlns:a16="http://schemas.microsoft.com/office/drawing/2014/main" id="{2AE2074D-C52E-5CC0-E3F4-991E5C7764C5}"/>
                  </a:ext>
                </a:extLst>
              </p:cNvPr>
              <p:cNvSpPr/>
              <p:nvPr/>
            </p:nvSpPr>
            <p:spPr>
              <a:xfrm>
                <a:off x="1436035" y="3304865"/>
                <a:ext cx="117446" cy="117446"/>
              </a:xfrm>
              <a:prstGeom prst="ellipse">
                <a:avLst/>
              </a:prstGeom>
              <a:solidFill>
                <a:schemeClr val="bg2"/>
              </a:solidFill>
              <a:ln>
                <a:noFill/>
              </a:ln>
              <a:effectLst>
                <a:glow rad="172430">
                  <a:schemeClr val="accent6">
                    <a:alpha val="17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effectLst>
                    <a:glow rad="127000">
                      <a:schemeClr val="accent5"/>
                    </a:glow>
                  </a:effectLst>
                </a:endParaRPr>
              </a:p>
            </p:txBody>
          </p:sp>
          <p:cxnSp>
            <p:nvCxnSpPr>
              <p:cNvPr id="42" name="Connecteur droit 41">
                <a:extLst>
                  <a:ext uri="{FF2B5EF4-FFF2-40B4-BE49-F238E27FC236}">
                    <a16:creationId xmlns:a16="http://schemas.microsoft.com/office/drawing/2014/main" id="{1DC03C12-A06C-23E1-684B-1FF6E7F5EA62}"/>
                  </a:ext>
                </a:extLst>
              </p:cNvPr>
              <p:cNvCxnSpPr>
                <a:cxnSpLocks/>
                <a:stCxn id="44" idx="2"/>
                <a:endCxn id="41" idx="0"/>
              </p:cNvCxnSpPr>
              <p:nvPr/>
            </p:nvCxnSpPr>
            <p:spPr>
              <a:xfrm>
                <a:off x="1493631" y="3067378"/>
                <a:ext cx="1127" cy="23748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3" name="ZoneTexte 42">
                <a:extLst>
                  <a:ext uri="{FF2B5EF4-FFF2-40B4-BE49-F238E27FC236}">
                    <a16:creationId xmlns:a16="http://schemas.microsoft.com/office/drawing/2014/main" id="{6E216C42-09F2-EEBD-8029-663547A16B60}"/>
                  </a:ext>
                </a:extLst>
              </p:cNvPr>
              <p:cNvSpPr txBox="1"/>
              <p:nvPr/>
            </p:nvSpPr>
            <p:spPr>
              <a:xfrm>
                <a:off x="481577" y="2311758"/>
                <a:ext cx="2024109" cy="307777"/>
              </a:xfrm>
              <a:prstGeom prst="rect">
                <a:avLst/>
              </a:prstGeom>
              <a:noFill/>
            </p:spPr>
            <p:txBody>
              <a:bodyPr wrap="square" rtlCol="0">
                <a:spAutoFit/>
              </a:bodyPr>
              <a:lstStyle/>
              <a:p>
                <a:pPr algn="ctr"/>
                <a:r>
                  <a:rPr lang="fr-FR" sz="1400" dirty="0">
                    <a:solidFill>
                      <a:schemeClr val="accent6"/>
                    </a:solidFill>
                    <a:latin typeface="CNES Poster" pitchFamily="2" charset="77"/>
                  </a:rPr>
                  <a:t>2019</a:t>
                </a:r>
              </a:p>
            </p:txBody>
          </p:sp>
          <p:sp>
            <p:nvSpPr>
              <p:cNvPr id="44" name="ZoneTexte 43">
                <a:extLst>
                  <a:ext uri="{FF2B5EF4-FFF2-40B4-BE49-F238E27FC236}">
                    <a16:creationId xmlns:a16="http://schemas.microsoft.com/office/drawing/2014/main" id="{E4EF7BFD-0FF1-C961-C5AB-67AC64E535E0}"/>
                  </a:ext>
                </a:extLst>
              </p:cNvPr>
              <p:cNvSpPr txBox="1"/>
              <p:nvPr/>
            </p:nvSpPr>
            <p:spPr>
              <a:xfrm>
                <a:off x="359082" y="2544158"/>
                <a:ext cx="2269097" cy="523220"/>
              </a:xfrm>
              <a:prstGeom prst="rect">
                <a:avLst/>
              </a:prstGeom>
              <a:noFill/>
            </p:spPr>
            <p:txBody>
              <a:bodyPr wrap="square" rtlCol="0">
                <a:spAutoFit/>
              </a:bodyPr>
              <a:lstStyle/>
              <a:p>
                <a:pPr algn="ctr"/>
                <a:r>
                  <a:rPr lang="fr-FR" sz="1400" u="none" strike="noStrike" dirty="0">
                    <a:solidFill>
                      <a:schemeClr val="bg1"/>
                    </a:solidFill>
                    <a:effectLst/>
                    <a:latin typeface="CNES Sans Light" pitchFamily="2" charset="77"/>
                  </a:rPr>
                  <a:t>EYESAT</a:t>
                </a:r>
              </a:p>
              <a:p>
                <a:pPr algn="ctr"/>
                <a:r>
                  <a:rPr lang="fr-FR" sz="1400" u="none" strike="noStrike" dirty="0">
                    <a:solidFill>
                      <a:schemeClr val="bg1"/>
                    </a:solidFill>
                    <a:effectLst/>
                    <a:latin typeface="CNES Sans Light" pitchFamily="2" charset="77"/>
                  </a:rPr>
                  <a:t>Full AOCS</a:t>
                </a:r>
                <a:endParaRPr lang="fr-FR" dirty="0">
                  <a:solidFill>
                    <a:schemeClr val="bg1"/>
                  </a:solidFill>
                  <a:latin typeface="CNES Sans Light" pitchFamily="2" charset="77"/>
                </a:endParaRPr>
              </a:p>
            </p:txBody>
          </p:sp>
        </p:grpSp>
      </p:grpSp>
      <p:grpSp>
        <p:nvGrpSpPr>
          <p:cNvPr id="89" name="Groupe 88"/>
          <p:cNvGrpSpPr/>
          <p:nvPr/>
        </p:nvGrpSpPr>
        <p:grpSpPr>
          <a:xfrm>
            <a:off x="5859991" y="2909609"/>
            <a:ext cx="2269097" cy="1686850"/>
            <a:chOff x="5859991" y="2909609"/>
            <a:chExt cx="2269097" cy="1686850"/>
          </a:xfrm>
        </p:grpSpPr>
        <p:pic>
          <p:nvPicPr>
            <p:cNvPr id="87" name="Image 86"/>
            <p:cNvPicPr>
              <a:picLocks noChangeAspect="1"/>
            </p:cNvPicPr>
            <p:nvPr/>
          </p:nvPicPr>
          <p:blipFill rotWithShape="1">
            <a:blip r:embed="rId4">
              <a:extLst>
                <a:ext uri="{28A0092B-C50C-407E-A947-70E740481C1C}">
                  <a14:useLocalDpi xmlns:a14="http://schemas.microsoft.com/office/drawing/2010/main" val="0"/>
                </a:ext>
              </a:extLst>
            </a:blip>
            <a:srcRect l="17604" r="18021"/>
            <a:stretch/>
          </p:blipFill>
          <p:spPr>
            <a:xfrm>
              <a:off x="6532135" y="2909609"/>
              <a:ext cx="809618" cy="641994"/>
            </a:xfrm>
            <a:prstGeom prst="rect">
              <a:avLst/>
            </a:prstGeom>
          </p:spPr>
        </p:pic>
        <p:grpSp>
          <p:nvGrpSpPr>
            <p:cNvPr id="47" name="Groupe 46"/>
            <p:cNvGrpSpPr/>
            <p:nvPr/>
          </p:nvGrpSpPr>
          <p:grpSpPr>
            <a:xfrm>
              <a:off x="5859991" y="3485906"/>
              <a:ext cx="2269097" cy="1110553"/>
              <a:chOff x="359082" y="2311758"/>
              <a:chExt cx="2269097" cy="1110553"/>
            </a:xfrm>
          </p:grpSpPr>
          <p:sp>
            <p:nvSpPr>
              <p:cNvPr id="49" name="Ellipse 48">
                <a:extLst>
                  <a:ext uri="{FF2B5EF4-FFF2-40B4-BE49-F238E27FC236}">
                    <a16:creationId xmlns:a16="http://schemas.microsoft.com/office/drawing/2014/main" id="{2AE2074D-C52E-5CC0-E3F4-991E5C7764C5}"/>
                  </a:ext>
                </a:extLst>
              </p:cNvPr>
              <p:cNvSpPr/>
              <p:nvPr/>
            </p:nvSpPr>
            <p:spPr>
              <a:xfrm>
                <a:off x="1436035" y="3304865"/>
                <a:ext cx="117446" cy="117446"/>
              </a:xfrm>
              <a:prstGeom prst="ellipse">
                <a:avLst/>
              </a:prstGeom>
              <a:solidFill>
                <a:schemeClr val="bg2"/>
              </a:solidFill>
              <a:ln>
                <a:noFill/>
              </a:ln>
              <a:effectLst>
                <a:glow rad="172430">
                  <a:schemeClr val="accent6">
                    <a:alpha val="17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effectLst>
                    <a:glow rad="127000">
                      <a:schemeClr val="accent5"/>
                    </a:glow>
                  </a:effectLst>
                </a:endParaRPr>
              </a:p>
            </p:txBody>
          </p:sp>
          <p:cxnSp>
            <p:nvCxnSpPr>
              <p:cNvPr id="50" name="Connecteur droit 49">
                <a:extLst>
                  <a:ext uri="{FF2B5EF4-FFF2-40B4-BE49-F238E27FC236}">
                    <a16:creationId xmlns:a16="http://schemas.microsoft.com/office/drawing/2014/main" id="{1DC03C12-A06C-23E1-684B-1FF6E7F5EA62}"/>
                  </a:ext>
                </a:extLst>
              </p:cNvPr>
              <p:cNvCxnSpPr>
                <a:cxnSpLocks/>
                <a:stCxn id="52" idx="2"/>
                <a:endCxn id="49" idx="0"/>
              </p:cNvCxnSpPr>
              <p:nvPr/>
            </p:nvCxnSpPr>
            <p:spPr>
              <a:xfrm>
                <a:off x="1493631" y="3067378"/>
                <a:ext cx="1127" cy="23748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1" name="ZoneTexte 50">
                <a:extLst>
                  <a:ext uri="{FF2B5EF4-FFF2-40B4-BE49-F238E27FC236}">
                    <a16:creationId xmlns:a16="http://schemas.microsoft.com/office/drawing/2014/main" id="{6E216C42-09F2-EEBD-8029-663547A16B60}"/>
                  </a:ext>
                </a:extLst>
              </p:cNvPr>
              <p:cNvSpPr txBox="1"/>
              <p:nvPr/>
            </p:nvSpPr>
            <p:spPr>
              <a:xfrm>
                <a:off x="481577" y="2311758"/>
                <a:ext cx="2024109" cy="307777"/>
              </a:xfrm>
              <a:prstGeom prst="rect">
                <a:avLst/>
              </a:prstGeom>
              <a:noFill/>
            </p:spPr>
            <p:txBody>
              <a:bodyPr wrap="square" rtlCol="0">
                <a:spAutoFit/>
              </a:bodyPr>
              <a:lstStyle/>
              <a:p>
                <a:pPr algn="ctr"/>
                <a:r>
                  <a:rPr lang="fr-FR" sz="1400" dirty="0">
                    <a:solidFill>
                      <a:schemeClr val="accent6"/>
                    </a:solidFill>
                    <a:latin typeface="CNES Poster" pitchFamily="2" charset="77"/>
                  </a:rPr>
                  <a:t>2023</a:t>
                </a:r>
              </a:p>
            </p:txBody>
          </p:sp>
          <p:sp>
            <p:nvSpPr>
              <p:cNvPr id="52" name="ZoneTexte 51">
                <a:extLst>
                  <a:ext uri="{FF2B5EF4-FFF2-40B4-BE49-F238E27FC236}">
                    <a16:creationId xmlns:a16="http://schemas.microsoft.com/office/drawing/2014/main" id="{E4EF7BFD-0FF1-C961-C5AB-67AC64E535E0}"/>
                  </a:ext>
                </a:extLst>
              </p:cNvPr>
              <p:cNvSpPr txBox="1"/>
              <p:nvPr/>
            </p:nvSpPr>
            <p:spPr>
              <a:xfrm>
                <a:off x="359082" y="2544158"/>
                <a:ext cx="2269097" cy="523220"/>
              </a:xfrm>
              <a:prstGeom prst="rect">
                <a:avLst/>
              </a:prstGeom>
              <a:noFill/>
            </p:spPr>
            <p:txBody>
              <a:bodyPr wrap="square" rtlCol="0">
                <a:spAutoFit/>
              </a:bodyPr>
              <a:lstStyle/>
              <a:p>
                <a:pPr algn="ctr"/>
                <a:r>
                  <a:rPr lang="fr-FR" sz="1400" u="none" strike="noStrike" dirty="0">
                    <a:solidFill>
                      <a:schemeClr val="bg1"/>
                    </a:solidFill>
                    <a:effectLst/>
                    <a:latin typeface="CNES Sans Light" pitchFamily="2" charset="77"/>
                  </a:rPr>
                  <a:t>NESS</a:t>
                </a:r>
              </a:p>
              <a:p>
                <a:pPr algn="ctr"/>
                <a:r>
                  <a:rPr lang="fr-FR" sz="1400" u="none" strike="noStrike" dirty="0">
                    <a:solidFill>
                      <a:schemeClr val="bg1"/>
                    </a:solidFill>
                    <a:effectLst/>
                    <a:latin typeface="CNES Sans Light" pitchFamily="2" charset="77"/>
                  </a:rPr>
                  <a:t>Full AOCS</a:t>
                </a:r>
                <a:endParaRPr lang="fr-FR" dirty="0">
                  <a:solidFill>
                    <a:schemeClr val="bg1"/>
                  </a:solidFill>
                  <a:latin typeface="CNES Sans Light" pitchFamily="2" charset="77"/>
                </a:endParaRPr>
              </a:p>
            </p:txBody>
          </p:sp>
        </p:grpSp>
      </p:grpSp>
      <p:grpSp>
        <p:nvGrpSpPr>
          <p:cNvPr id="104" name="Groupe 103"/>
          <p:cNvGrpSpPr/>
          <p:nvPr/>
        </p:nvGrpSpPr>
        <p:grpSpPr>
          <a:xfrm>
            <a:off x="8634665" y="2801183"/>
            <a:ext cx="2269097" cy="1768079"/>
            <a:chOff x="8634665" y="2801183"/>
            <a:chExt cx="2269097" cy="1768079"/>
          </a:xfrm>
        </p:grpSpPr>
        <p:pic>
          <p:nvPicPr>
            <p:cNvPr id="95" name="Image 94"/>
            <p:cNvPicPr>
              <a:picLocks noChangeAspect="1"/>
            </p:cNvPicPr>
            <p:nvPr/>
          </p:nvPicPr>
          <p:blipFill rotWithShape="1">
            <a:blip r:embed="rId5">
              <a:extLst>
                <a:ext uri="{28A0092B-C50C-407E-A947-70E740481C1C}">
                  <a14:useLocalDpi xmlns:a14="http://schemas.microsoft.com/office/drawing/2010/main" val="0"/>
                </a:ext>
              </a:extLst>
            </a:blip>
            <a:srcRect l="27223" t="8445" r="-333" b="19556"/>
            <a:stretch/>
          </p:blipFill>
          <p:spPr>
            <a:xfrm>
              <a:off x="9364980" y="2801183"/>
              <a:ext cx="762000" cy="750420"/>
            </a:xfrm>
            <a:prstGeom prst="ellipse">
              <a:avLst/>
            </a:prstGeom>
          </p:spPr>
        </p:pic>
        <p:grpSp>
          <p:nvGrpSpPr>
            <p:cNvPr id="55" name="Groupe 54"/>
            <p:cNvGrpSpPr/>
            <p:nvPr/>
          </p:nvGrpSpPr>
          <p:grpSpPr>
            <a:xfrm>
              <a:off x="8634665" y="3458709"/>
              <a:ext cx="2269097" cy="1110553"/>
              <a:chOff x="359082" y="2311758"/>
              <a:chExt cx="2269097" cy="1110553"/>
            </a:xfrm>
          </p:grpSpPr>
          <p:sp>
            <p:nvSpPr>
              <p:cNvPr id="57" name="Ellipse 56">
                <a:extLst>
                  <a:ext uri="{FF2B5EF4-FFF2-40B4-BE49-F238E27FC236}">
                    <a16:creationId xmlns:a16="http://schemas.microsoft.com/office/drawing/2014/main" id="{2AE2074D-C52E-5CC0-E3F4-991E5C7764C5}"/>
                  </a:ext>
                </a:extLst>
              </p:cNvPr>
              <p:cNvSpPr/>
              <p:nvPr/>
            </p:nvSpPr>
            <p:spPr>
              <a:xfrm>
                <a:off x="1436035" y="3304865"/>
                <a:ext cx="117446" cy="117446"/>
              </a:xfrm>
              <a:prstGeom prst="ellipse">
                <a:avLst/>
              </a:prstGeom>
              <a:solidFill>
                <a:schemeClr val="bg2"/>
              </a:solidFill>
              <a:ln>
                <a:noFill/>
              </a:ln>
              <a:effectLst>
                <a:glow rad="172430">
                  <a:schemeClr val="accent6">
                    <a:alpha val="17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effectLst>
                    <a:glow rad="127000">
                      <a:schemeClr val="accent5"/>
                    </a:glow>
                  </a:effectLst>
                </a:endParaRPr>
              </a:p>
            </p:txBody>
          </p:sp>
          <p:cxnSp>
            <p:nvCxnSpPr>
              <p:cNvPr id="58" name="Connecteur droit 57">
                <a:extLst>
                  <a:ext uri="{FF2B5EF4-FFF2-40B4-BE49-F238E27FC236}">
                    <a16:creationId xmlns:a16="http://schemas.microsoft.com/office/drawing/2014/main" id="{1DC03C12-A06C-23E1-684B-1FF6E7F5EA62}"/>
                  </a:ext>
                </a:extLst>
              </p:cNvPr>
              <p:cNvCxnSpPr>
                <a:cxnSpLocks/>
                <a:stCxn id="60" idx="2"/>
                <a:endCxn id="57" idx="0"/>
              </p:cNvCxnSpPr>
              <p:nvPr/>
            </p:nvCxnSpPr>
            <p:spPr>
              <a:xfrm>
                <a:off x="1493631" y="3067378"/>
                <a:ext cx="1127" cy="23748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9" name="ZoneTexte 58">
                <a:extLst>
                  <a:ext uri="{FF2B5EF4-FFF2-40B4-BE49-F238E27FC236}">
                    <a16:creationId xmlns:a16="http://schemas.microsoft.com/office/drawing/2014/main" id="{6E216C42-09F2-EEBD-8029-663547A16B60}"/>
                  </a:ext>
                </a:extLst>
              </p:cNvPr>
              <p:cNvSpPr txBox="1"/>
              <p:nvPr/>
            </p:nvSpPr>
            <p:spPr>
              <a:xfrm>
                <a:off x="481577" y="2311758"/>
                <a:ext cx="2024109" cy="307777"/>
              </a:xfrm>
              <a:prstGeom prst="rect">
                <a:avLst/>
              </a:prstGeom>
              <a:noFill/>
            </p:spPr>
            <p:txBody>
              <a:bodyPr wrap="square" rtlCol="0">
                <a:spAutoFit/>
              </a:bodyPr>
              <a:lstStyle/>
              <a:p>
                <a:pPr algn="ctr"/>
                <a:r>
                  <a:rPr lang="fr-FR" sz="1400" dirty="0">
                    <a:solidFill>
                      <a:schemeClr val="accent6"/>
                    </a:solidFill>
                    <a:latin typeface="CNES Poster" pitchFamily="2" charset="77"/>
                  </a:rPr>
                  <a:t>2026</a:t>
                </a:r>
              </a:p>
            </p:txBody>
          </p:sp>
          <p:sp>
            <p:nvSpPr>
              <p:cNvPr id="60" name="ZoneTexte 59">
                <a:extLst>
                  <a:ext uri="{FF2B5EF4-FFF2-40B4-BE49-F238E27FC236}">
                    <a16:creationId xmlns:a16="http://schemas.microsoft.com/office/drawing/2014/main" id="{E4EF7BFD-0FF1-C961-C5AB-67AC64E535E0}"/>
                  </a:ext>
                </a:extLst>
              </p:cNvPr>
              <p:cNvSpPr txBox="1"/>
              <p:nvPr/>
            </p:nvSpPr>
            <p:spPr>
              <a:xfrm>
                <a:off x="359082" y="2544158"/>
                <a:ext cx="2269097" cy="523220"/>
              </a:xfrm>
              <a:prstGeom prst="rect">
                <a:avLst/>
              </a:prstGeom>
              <a:noFill/>
            </p:spPr>
            <p:txBody>
              <a:bodyPr wrap="square" rtlCol="0">
                <a:spAutoFit/>
              </a:bodyPr>
              <a:lstStyle/>
              <a:p>
                <a:pPr algn="ctr"/>
                <a:r>
                  <a:rPr lang="fr-FR" sz="1400" dirty="0">
                    <a:solidFill>
                      <a:schemeClr val="bg1"/>
                    </a:solidFill>
                    <a:latin typeface="CNES Sans Light" pitchFamily="2" charset="77"/>
                  </a:rPr>
                  <a:t>IDÉFIX (MMX) Rover</a:t>
                </a:r>
                <a:endParaRPr lang="fr-FR" sz="1400" u="none" strike="noStrike" dirty="0">
                  <a:solidFill>
                    <a:schemeClr val="bg1"/>
                  </a:solidFill>
                  <a:effectLst/>
                  <a:latin typeface="CNES Sans Light" pitchFamily="2" charset="77"/>
                </a:endParaRPr>
              </a:p>
              <a:p>
                <a:pPr algn="ctr"/>
                <a:r>
                  <a:rPr lang="fr-FR" sz="1400" u="none" strike="noStrike" dirty="0">
                    <a:solidFill>
                      <a:schemeClr val="bg1"/>
                    </a:solidFill>
                    <a:effectLst/>
                    <a:latin typeface="CNES Sans Light" pitchFamily="2" charset="77"/>
                  </a:rPr>
                  <a:t>Full ACS</a:t>
                </a:r>
                <a:endParaRPr lang="fr-FR" dirty="0">
                  <a:solidFill>
                    <a:schemeClr val="bg1"/>
                  </a:solidFill>
                  <a:latin typeface="CNES Sans Light" pitchFamily="2" charset="77"/>
                </a:endParaRPr>
              </a:p>
            </p:txBody>
          </p:sp>
        </p:grpSp>
      </p:grpSp>
      <p:sp>
        <p:nvSpPr>
          <p:cNvPr id="63" name="Espace réservé du texte 6">
            <a:extLst>
              <a:ext uri="{FF2B5EF4-FFF2-40B4-BE49-F238E27FC236}">
                <a16:creationId xmlns:a16="http://schemas.microsoft.com/office/drawing/2014/main" id="{58AC44F1-D0FA-B2B7-D7EE-712157A9679B}"/>
              </a:ext>
            </a:extLst>
          </p:cNvPr>
          <p:cNvSpPr>
            <a:spLocks noGrp="1"/>
          </p:cNvSpPr>
          <p:nvPr>
            <p:ph type="body" sz="quarter" idx="4294967295"/>
          </p:nvPr>
        </p:nvSpPr>
        <p:spPr>
          <a:xfrm>
            <a:off x="349318" y="1333171"/>
            <a:ext cx="9396662" cy="690260"/>
          </a:xfrm>
          <a:prstGeom prst="rect">
            <a:avLst/>
          </a:prstGeom>
        </p:spPr>
        <p:txBody>
          <a:bodyPr/>
          <a:lstStyle/>
          <a:p>
            <a:r>
              <a:rPr lang="fr-FR" dirty="0"/>
              <a:t>NEW SPACE: A CHANGE OF PARADIGM</a:t>
            </a:r>
          </a:p>
        </p:txBody>
      </p:sp>
      <p:sp>
        <p:nvSpPr>
          <p:cNvPr id="64" name="Rectangle 63"/>
          <p:cNvSpPr/>
          <p:nvPr/>
        </p:nvSpPr>
        <p:spPr>
          <a:xfrm>
            <a:off x="955009" y="1673760"/>
            <a:ext cx="10054953" cy="896097"/>
          </a:xfrm>
          <a:prstGeom prst="rect">
            <a:avLst/>
          </a:prstGeom>
          <a:solidFill>
            <a:schemeClr val="accent6">
              <a:lumMod val="25000"/>
            </a:schemeClr>
          </a:solidFill>
          <a:ln w="28575">
            <a:solidFill>
              <a:schemeClr val="bg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5" name="ZoneTexte 64"/>
          <p:cNvSpPr txBox="1"/>
          <p:nvPr/>
        </p:nvSpPr>
        <p:spPr>
          <a:xfrm>
            <a:off x="882877" y="1731043"/>
            <a:ext cx="2094250" cy="584775"/>
          </a:xfrm>
          <a:prstGeom prst="rect">
            <a:avLst/>
          </a:prstGeom>
          <a:noFill/>
        </p:spPr>
        <p:txBody>
          <a:bodyPr wrap="square" rtlCol="0">
            <a:spAutoFit/>
          </a:bodyPr>
          <a:lstStyle/>
          <a:p>
            <a:pPr algn="ctr"/>
            <a:r>
              <a:rPr lang="fr-FR" sz="1600" dirty="0" err="1">
                <a:solidFill>
                  <a:schemeClr val="bg1"/>
                </a:solidFill>
              </a:rPr>
              <a:t>Increase</a:t>
            </a:r>
            <a:r>
              <a:rPr lang="fr-FR" sz="1600" dirty="0">
                <a:solidFill>
                  <a:schemeClr val="bg1"/>
                </a:solidFill>
              </a:rPr>
              <a:t> of </a:t>
            </a:r>
            <a:r>
              <a:rPr lang="fr-FR" sz="1600" dirty="0" err="1">
                <a:solidFill>
                  <a:schemeClr val="bg1"/>
                </a:solidFill>
              </a:rPr>
              <a:t>onboard</a:t>
            </a:r>
            <a:r>
              <a:rPr lang="fr-FR" sz="1600" dirty="0">
                <a:solidFill>
                  <a:schemeClr val="bg1"/>
                </a:solidFill>
              </a:rPr>
              <a:t> </a:t>
            </a:r>
            <a:r>
              <a:rPr lang="fr-FR" sz="1600" dirty="0" err="1">
                <a:solidFill>
                  <a:schemeClr val="bg1"/>
                </a:solidFill>
              </a:rPr>
              <a:t>computing</a:t>
            </a:r>
            <a:r>
              <a:rPr lang="fr-FR" sz="1600" dirty="0">
                <a:solidFill>
                  <a:schemeClr val="bg1"/>
                </a:solidFill>
              </a:rPr>
              <a:t> power</a:t>
            </a:r>
          </a:p>
        </p:txBody>
      </p:sp>
      <p:sp>
        <p:nvSpPr>
          <p:cNvPr id="66" name="ZoneTexte 65"/>
          <p:cNvSpPr txBox="1"/>
          <p:nvPr/>
        </p:nvSpPr>
        <p:spPr>
          <a:xfrm>
            <a:off x="2778740" y="2172480"/>
            <a:ext cx="2094250" cy="338554"/>
          </a:xfrm>
          <a:prstGeom prst="rect">
            <a:avLst/>
          </a:prstGeom>
          <a:noFill/>
        </p:spPr>
        <p:txBody>
          <a:bodyPr wrap="square" rtlCol="0">
            <a:spAutoFit/>
          </a:bodyPr>
          <a:lstStyle/>
          <a:p>
            <a:pPr algn="ctr"/>
            <a:r>
              <a:rPr lang="fr-FR" sz="1600" dirty="0" err="1">
                <a:solidFill>
                  <a:schemeClr val="bg1"/>
                </a:solidFill>
              </a:rPr>
              <a:t>Lower</a:t>
            </a:r>
            <a:r>
              <a:rPr lang="fr-FR" sz="1600" dirty="0">
                <a:solidFill>
                  <a:schemeClr val="bg1"/>
                </a:solidFill>
              </a:rPr>
              <a:t> budgets</a:t>
            </a:r>
          </a:p>
        </p:txBody>
      </p:sp>
      <p:sp>
        <p:nvSpPr>
          <p:cNvPr id="67" name="ZoneTexte 66"/>
          <p:cNvSpPr txBox="1"/>
          <p:nvPr/>
        </p:nvSpPr>
        <p:spPr>
          <a:xfrm>
            <a:off x="4536112" y="1734247"/>
            <a:ext cx="2094250" cy="338554"/>
          </a:xfrm>
          <a:prstGeom prst="rect">
            <a:avLst/>
          </a:prstGeom>
          <a:noFill/>
        </p:spPr>
        <p:txBody>
          <a:bodyPr wrap="square" rtlCol="0">
            <a:spAutoFit/>
          </a:bodyPr>
          <a:lstStyle/>
          <a:p>
            <a:pPr algn="ctr"/>
            <a:r>
              <a:rPr lang="fr-FR" sz="1600" dirty="0" err="1">
                <a:solidFill>
                  <a:schemeClr val="bg1"/>
                </a:solidFill>
              </a:rPr>
              <a:t>Strong</a:t>
            </a:r>
            <a:r>
              <a:rPr lang="fr-FR" sz="1600" dirty="0">
                <a:solidFill>
                  <a:schemeClr val="bg1"/>
                </a:solidFill>
              </a:rPr>
              <a:t> time </a:t>
            </a:r>
            <a:r>
              <a:rPr lang="fr-FR" sz="1600" dirty="0" err="1">
                <a:solidFill>
                  <a:schemeClr val="bg1"/>
                </a:solidFill>
              </a:rPr>
              <a:t>constraints</a:t>
            </a:r>
            <a:endParaRPr lang="fr-FR" sz="1600" dirty="0">
              <a:solidFill>
                <a:schemeClr val="bg1"/>
              </a:solidFill>
            </a:endParaRPr>
          </a:p>
        </p:txBody>
      </p:sp>
      <p:sp>
        <p:nvSpPr>
          <p:cNvPr id="68" name="ZoneTexte 67"/>
          <p:cNvSpPr txBox="1"/>
          <p:nvPr/>
        </p:nvSpPr>
        <p:spPr>
          <a:xfrm>
            <a:off x="6696721" y="1927567"/>
            <a:ext cx="2094250" cy="584775"/>
          </a:xfrm>
          <a:prstGeom prst="rect">
            <a:avLst/>
          </a:prstGeom>
          <a:noFill/>
        </p:spPr>
        <p:txBody>
          <a:bodyPr wrap="square" rtlCol="0">
            <a:spAutoFit/>
          </a:bodyPr>
          <a:lstStyle/>
          <a:p>
            <a:pPr algn="ctr"/>
            <a:r>
              <a:rPr lang="fr-FR" sz="1600" dirty="0" err="1">
                <a:solidFill>
                  <a:schemeClr val="bg1"/>
                </a:solidFill>
              </a:rPr>
              <a:t>Increasing</a:t>
            </a:r>
            <a:r>
              <a:rPr lang="fr-FR" sz="1600" dirty="0">
                <a:solidFill>
                  <a:schemeClr val="bg1"/>
                </a:solidFill>
              </a:rPr>
              <a:t> </a:t>
            </a:r>
            <a:r>
              <a:rPr lang="fr-FR" sz="1600" dirty="0" err="1">
                <a:solidFill>
                  <a:schemeClr val="bg1"/>
                </a:solidFill>
              </a:rPr>
              <a:t>complexity</a:t>
            </a:r>
            <a:r>
              <a:rPr lang="fr-FR" sz="1600" dirty="0">
                <a:solidFill>
                  <a:schemeClr val="bg1"/>
                </a:solidFill>
              </a:rPr>
              <a:t> of </a:t>
            </a:r>
            <a:r>
              <a:rPr lang="fr-FR" sz="1600" dirty="0" err="1">
                <a:solidFill>
                  <a:schemeClr val="bg1"/>
                </a:solidFill>
              </a:rPr>
              <a:t>onboard</a:t>
            </a:r>
            <a:r>
              <a:rPr lang="fr-FR" sz="1600" dirty="0">
                <a:solidFill>
                  <a:schemeClr val="bg1"/>
                </a:solidFill>
              </a:rPr>
              <a:t> </a:t>
            </a:r>
            <a:r>
              <a:rPr lang="fr-FR" sz="1600" dirty="0" err="1">
                <a:solidFill>
                  <a:schemeClr val="bg1"/>
                </a:solidFill>
              </a:rPr>
              <a:t>treatments</a:t>
            </a:r>
            <a:endParaRPr lang="fr-FR" sz="1600" dirty="0">
              <a:solidFill>
                <a:schemeClr val="bg1"/>
              </a:solidFill>
            </a:endParaRPr>
          </a:p>
        </p:txBody>
      </p:sp>
      <p:sp>
        <p:nvSpPr>
          <p:cNvPr id="69" name="ZoneTexte 68"/>
          <p:cNvSpPr txBox="1"/>
          <p:nvPr/>
        </p:nvSpPr>
        <p:spPr>
          <a:xfrm>
            <a:off x="9095433" y="1757848"/>
            <a:ext cx="1808329" cy="584775"/>
          </a:xfrm>
          <a:prstGeom prst="rect">
            <a:avLst/>
          </a:prstGeom>
          <a:noFill/>
        </p:spPr>
        <p:txBody>
          <a:bodyPr wrap="square" rtlCol="0">
            <a:spAutoFit/>
          </a:bodyPr>
          <a:lstStyle/>
          <a:p>
            <a:pPr algn="ctr"/>
            <a:r>
              <a:rPr lang="fr-FR" sz="1600" dirty="0" err="1">
                <a:solidFill>
                  <a:schemeClr val="bg1"/>
                </a:solidFill>
              </a:rPr>
              <a:t>Increasing</a:t>
            </a:r>
            <a:r>
              <a:rPr lang="fr-FR" sz="1600" dirty="0">
                <a:solidFill>
                  <a:schemeClr val="bg1"/>
                </a:solidFill>
              </a:rPr>
              <a:t> </a:t>
            </a:r>
            <a:r>
              <a:rPr lang="fr-FR" sz="1600" dirty="0" err="1">
                <a:solidFill>
                  <a:schemeClr val="bg1"/>
                </a:solidFill>
              </a:rPr>
              <a:t>diversity</a:t>
            </a:r>
            <a:r>
              <a:rPr lang="fr-FR" sz="1600" dirty="0">
                <a:solidFill>
                  <a:schemeClr val="bg1"/>
                </a:solidFill>
              </a:rPr>
              <a:t> of use-cases</a:t>
            </a:r>
          </a:p>
        </p:txBody>
      </p:sp>
      <p:grpSp>
        <p:nvGrpSpPr>
          <p:cNvPr id="101" name="Groupe 100"/>
          <p:cNvGrpSpPr/>
          <p:nvPr/>
        </p:nvGrpSpPr>
        <p:grpSpPr>
          <a:xfrm>
            <a:off x="2031718" y="4468592"/>
            <a:ext cx="2269097" cy="819718"/>
            <a:chOff x="2031718" y="4468592"/>
            <a:chExt cx="2269097" cy="819718"/>
          </a:xfrm>
        </p:grpSpPr>
        <p:sp>
          <p:nvSpPr>
            <p:cNvPr id="70" name="ZoneTexte 69">
              <a:extLst>
                <a:ext uri="{FF2B5EF4-FFF2-40B4-BE49-F238E27FC236}">
                  <a16:creationId xmlns:a16="http://schemas.microsoft.com/office/drawing/2014/main" id="{E4EF7BFD-0FF1-C961-C5AB-67AC64E535E0}"/>
                </a:ext>
              </a:extLst>
            </p:cNvPr>
            <p:cNvSpPr txBox="1"/>
            <p:nvPr/>
          </p:nvSpPr>
          <p:spPr>
            <a:xfrm>
              <a:off x="2031718" y="4765090"/>
              <a:ext cx="2269097" cy="523220"/>
            </a:xfrm>
            <a:prstGeom prst="rect">
              <a:avLst/>
            </a:prstGeom>
            <a:noFill/>
          </p:spPr>
          <p:txBody>
            <a:bodyPr wrap="square" rtlCol="0">
              <a:spAutoFit/>
            </a:bodyPr>
            <a:lstStyle/>
            <a:p>
              <a:pPr algn="ctr"/>
              <a:r>
                <a:rPr lang="fr-FR" sz="1400" u="none" strike="noStrike" dirty="0" err="1">
                  <a:solidFill>
                    <a:schemeClr val="bg1"/>
                  </a:solidFill>
                  <a:effectLst/>
                  <a:latin typeface="CNES Sans Light" pitchFamily="2" charset="77"/>
                </a:rPr>
                <a:t>Startracker</a:t>
              </a:r>
              <a:r>
                <a:rPr lang="fr-FR" sz="1400" u="none" strike="noStrike" dirty="0">
                  <a:solidFill>
                    <a:schemeClr val="bg1"/>
                  </a:solidFill>
                  <a:effectLst/>
                  <a:latin typeface="CNES Sans Light" pitchFamily="2" charset="77"/>
                </a:rPr>
                <a:t> </a:t>
              </a:r>
            </a:p>
            <a:p>
              <a:pPr algn="ctr"/>
              <a:r>
                <a:rPr lang="fr-FR" sz="1400" dirty="0" err="1">
                  <a:solidFill>
                    <a:schemeClr val="bg1"/>
                  </a:solidFill>
                  <a:latin typeface="CNES Sans Light" pitchFamily="2" charset="77"/>
                </a:rPr>
                <a:t>algorithms</a:t>
              </a:r>
              <a:endParaRPr lang="fr-FR" dirty="0">
                <a:solidFill>
                  <a:schemeClr val="bg1"/>
                </a:solidFill>
                <a:latin typeface="CNES Sans Light" pitchFamily="2" charset="77"/>
              </a:endParaRPr>
            </a:p>
          </p:txBody>
        </p:sp>
        <p:sp>
          <p:nvSpPr>
            <p:cNvPr id="73" name="Ellipse 72">
              <a:extLst>
                <a:ext uri="{FF2B5EF4-FFF2-40B4-BE49-F238E27FC236}">
                  <a16:creationId xmlns:a16="http://schemas.microsoft.com/office/drawing/2014/main" id="{2AE2074D-C52E-5CC0-E3F4-991E5C7764C5}"/>
                </a:ext>
              </a:extLst>
            </p:cNvPr>
            <p:cNvSpPr/>
            <p:nvPr/>
          </p:nvSpPr>
          <p:spPr>
            <a:xfrm>
              <a:off x="3088450" y="4468592"/>
              <a:ext cx="117446" cy="117446"/>
            </a:xfrm>
            <a:prstGeom prst="ellipse">
              <a:avLst/>
            </a:prstGeom>
            <a:solidFill>
              <a:schemeClr val="tx2">
                <a:lumMod val="60000"/>
                <a:lumOff val="40000"/>
              </a:schemeClr>
            </a:solidFill>
            <a:ln>
              <a:noFill/>
            </a:ln>
            <a:effectLst>
              <a:glow rad="172430">
                <a:schemeClr val="accent6">
                  <a:alpha val="17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effectLst>
                  <a:glow rad="127000">
                    <a:schemeClr val="accent5"/>
                  </a:glow>
                </a:effectLst>
              </a:endParaRPr>
            </a:p>
          </p:txBody>
        </p:sp>
        <p:cxnSp>
          <p:nvCxnSpPr>
            <p:cNvPr id="77" name="Connecteur droit 76">
              <a:extLst>
                <a:ext uri="{FF2B5EF4-FFF2-40B4-BE49-F238E27FC236}">
                  <a16:creationId xmlns:a16="http://schemas.microsoft.com/office/drawing/2014/main" id="{1DC03C12-A06C-23E1-684B-1FF6E7F5EA62}"/>
                </a:ext>
              </a:extLst>
            </p:cNvPr>
            <p:cNvCxnSpPr>
              <a:cxnSpLocks/>
            </p:cNvCxnSpPr>
            <p:nvPr/>
          </p:nvCxnSpPr>
          <p:spPr>
            <a:xfrm>
              <a:off x="3146046" y="4586038"/>
              <a:ext cx="1127" cy="23748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02" name="Groupe 101"/>
          <p:cNvGrpSpPr/>
          <p:nvPr/>
        </p:nvGrpSpPr>
        <p:grpSpPr>
          <a:xfrm>
            <a:off x="4536112" y="4462387"/>
            <a:ext cx="2269097" cy="817555"/>
            <a:chOff x="4536112" y="4462387"/>
            <a:chExt cx="2269097" cy="817555"/>
          </a:xfrm>
        </p:grpSpPr>
        <p:sp>
          <p:nvSpPr>
            <p:cNvPr id="71" name="ZoneTexte 70">
              <a:extLst>
                <a:ext uri="{FF2B5EF4-FFF2-40B4-BE49-F238E27FC236}">
                  <a16:creationId xmlns:a16="http://schemas.microsoft.com/office/drawing/2014/main" id="{E4EF7BFD-0FF1-C961-C5AB-67AC64E535E0}"/>
                </a:ext>
              </a:extLst>
            </p:cNvPr>
            <p:cNvSpPr txBox="1"/>
            <p:nvPr/>
          </p:nvSpPr>
          <p:spPr>
            <a:xfrm>
              <a:off x="4536112" y="4756722"/>
              <a:ext cx="2269097" cy="523220"/>
            </a:xfrm>
            <a:prstGeom prst="rect">
              <a:avLst/>
            </a:prstGeom>
            <a:noFill/>
          </p:spPr>
          <p:txBody>
            <a:bodyPr wrap="square" rtlCol="0">
              <a:spAutoFit/>
            </a:bodyPr>
            <a:lstStyle/>
            <a:p>
              <a:pPr algn="ctr"/>
              <a:r>
                <a:rPr lang="fr-FR" sz="1400" u="none" strike="noStrike" dirty="0">
                  <a:solidFill>
                    <a:schemeClr val="bg1"/>
                  </a:solidFill>
                  <a:effectLst/>
                  <a:latin typeface="CNES Sans Light" pitchFamily="2" charset="77"/>
                </a:rPr>
                <a:t>Image </a:t>
              </a:r>
              <a:r>
                <a:rPr lang="fr-FR" sz="1400" u="none" strike="noStrike" dirty="0" err="1">
                  <a:solidFill>
                    <a:schemeClr val="bg1"/>
                  </a:solidFill>
                  <a:effectLst/>
                  <a:latin typeface="CNES Sans Light" pitchFamily="2" charset="77"/>
                </a:rPr>
                <a:t>Detection</a:t>
              </a:r>
              <a:r>
                <a:rPr lang="fr-FR" sz="1400" u="none" strike="noStrike" dirty="0">
                  <a:solidFill>
                    <a:schemeClr val="bg1"/>
                  </a:solidFill>
                  <a:effectLst/>
                  <a:latin typeface="CNES Sans Light" pitchFamily="2" charset="77"/>
                </a:rPr>
                <a:t> </a:t>
              </a:r>
            </a:p>
            <a:p>
              <a:pPr algn="ctr"/>
              <a:r>
                <a:rPr lang="fr-FR" sz="1400" u="none" strike="noStrike" dirty="0" err="1">
                  <a:solidFill>
                    <a:schemeClr val="bg1"/>
                  </a:solidFill>
                  <a:effectLst/>
                  <a:latin typeface="CNES Sans Light" pitchFamily="2" charset="77"/>
                </a:rPr>
                <a:t>algorithms</a:t>
              </a:r>
              <a:endParaRPr lang="fr-FR" dirty="0">
                <a:solidFill>
                  <a:schemeClr val="bg1"/>
                </a:solidFill>
                <a:latin typeface="CNES Sans Light" pitchFamily="2" charset="77"/>
              </a:endParaRPr>
            </a:p>
          </p:txBody>
        </p:sp>
        <p:sp>
          <p:nvSpPr>
            <p:cNvPr id="74" name="Ellipse 73">
              <a:extLst>
                <a:ext uri="{FF2B5EF4-FFF2-40B4-BE49-F238E27FC236}">
                  <a16:creationId xmlns:a16="http://schemas.microsoft.com/office/drawing/2014/main" id="{2AE2074D-C52E-5CC0-E3F4-991E5C7764C5}"/>
                </a:ext>
              </a:extLst>
            </p:cNvPr>
            <p:cNvSpPr/>
            <p:nvPr/>
          </p:nvSpPr>
          <p:spPr>
            <a:xfrm>
              <a:off x="5611937" y="4462387"/>
              <a:ext cx="117446" cy="117446"/>
            </a:xfrm>
            <a:prstGeom prst="ellipse">
              <a:avLst/>
            </a:prstGeom>
            <a:solidFill>
              <a:schemeClr val="tx2">
                <a:lumMod val="60000"/>
                <a:lumOff val="40000"/>
              </a:schemeClr>
            </a:solidFill>
            <a:ln>
              <a:noFill/>
            </a:ln>
            <a:effectLst>
              <a:glow rad="172430">
                <a:schemeClr val="accent6">
                  <a:alpha val="17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effectLst>
                  <a:glow rad="127000">
                    <a:schemeClr val="accent5"/>
                  </a:glow>
                </a:effectLst>
              </a:endParaRPr>
            </a:p>
          </p:txBody>
        </p:sp>
        <p:cxnSp>
          <p:nvCxnSpPr>
            <p:cNvPr id="78" name="Connecteur droit 77">
              <a:extLst>
                <a:ext uri="{FF2B5EF4-FFF2-40B4-BE49-F238E27FC236}">
                  <a16:creationId xmlns:a16="http://schemas.microsoft.com/office/drawing/2014/main" id="{1DC03C12-A06C-23E1-684B-1FF6E7F5EA62}"/>
                </a:ext>
              </a:extLst>
            </p:cNvPr>
            <p:cNvCxnSpPr>
              <a:cxnSpLocks/>
            </p:cNvCxnSpPr>
            <p:nvPr/>
          </p:nvCxnSpPr>
          <p:spPr>
            <a:xfrm>
              <a:off x="5670660" y="4561778"/>
              <a:ext cx="1127" cy="23748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03" name="Groupe 102"/>
          <p:cNvGrpSpPr/>
          <p:nvPr/>
        </p:nvGrpSpPr>
        <p:grpSpPr>
          <a:xfrm>
            <a:off x="7591732" y="4462387"/>
            <a:ext cx="2269097" cy="809111"/>
            <a:chOff x="7591732" y="4462387"/>
            <a:chExt cx="2269097" cy="809111"/>
          </a:xfrm>
        </p:grpSpPr>
        <p:sp>
          <p:nvSpPr>
            <p:cNvPr id="72" name="ZoneTexte 71">
              <a:extLst>
                <a:ext uri="{FF2B5EF4-FFF2-40B4-BE49-F238E27FC236}">
                  <a16:creationId xmlns:a16="http://schemas.microsoft.com/office/drawing/2014/main" id="{E4EF7BFD-0FF1-C961-C5AB-67AC64E535E0}"/>
                </a:ext>
              </a:extLst>
            </p:cNvPr>
            <p:cNvSpPr txBox="1"/>
            <p:nvPr/>
          </p:nvSpPr>
          <p:spPr>
            <a:xfrm>
              <a:off x="7591732" y="4748278"/>
              <a:ext cx="2269097" cy="523220"/>
            </a:xfrm>
            <a:prstGeom prst="rect">
              <a:avLst/>
            </a:prstGeom>
            <a:noFill/>
          </p:spPr>
          <p:txBody>
            <a:bodyPr wrap="square" rtlCol="0">
              <a:spAutoFit/>
            </a:bodyPr>
            <a:lstStyle/>
            <a:p>
              <a:pPr algn="ctr"/>
              <a:r>
                <a:rPr lang="fr-FR" sz="1400" u="none" strike="noStrike" dirty="0">
                  <a:solidFill>
                    <a:schemeClr val="bg1"/>
                  </a:solidFill>
                  <a:effectLst/>
                  <a:latin typeface="CNES Sans Light" pitchFamily="2" charset="77"/>
                </a:rPr>
                <a:t>RF </a:t>
              </a:r>
            </a:p>
            <a:p>
              <a:pPr algn="ctr"/>
              <a:r>
                <a:rPr lang="fr-FR" sz="1400" u="none" strike="noStrike" dirty="0" err="1">
                  <a:solidFill>
                    <a:schemeClr val="bg1"/>
                  </a:solidFill>
                  <a:effectLst/>
                  <a:latin typeface="CNES Sans Light" pitchFamily="2" charset="77"/>
                </a:rPr>
                <a:t>algorithms</a:t>
              </a:r>
              <a:endParaRPr lang="fr-FR" dirty="0">
                <a:solidFill>
                  <a:schemeClr val="bg1"/>
                </a:solidFill>
                <a:latin typeface="CNES Sans Light" pitchFamily="2" charset="77"/>
              </a:endParaRPr>
            </a:p>
          </p:txBody>
        </p:sp>
        <p:sp>
          <p:nvSpPr>
            <p:cNvPr id="75" name="Ellipse 74">
              <a:extLst>
                <a:ext uri="{FF2B5EF4-FFF2-40B4-BE49-F238E27FC236}">
                  <a16:creationId xmlns:a16="http://schemas.microsoft.com/office/drawing/2014/main" id="{2AE2074D-C52E-5CC0-E3F4-991E5C7764C5}"/>
                </a:ext>
              </a:extLst>
            </p:cNvPr>
            <p:cNvSpPr/>
            <p:nvPr/>
          </p:nvSpPr>
          <p:spPr>
            <a:xfrm>
              <a:off x="8678476" y="4462387"/>
              <a:ext cx="117446" cy="117446"/>
            </a:xfrm>
            <a:prstGeom prst="ellipse">
              <a:avLst/>
            </a:prstGeom>
            <a:solidFill>
              <a:schemeClr val="tx2">
                <a:lumMod val="60000"/>
                <a:lumOff val="40000"/>
              </a:schemeClr>
            </a:solidFill>
            <a:ln>
              <a:noFill/>
            </a:ln>
            <a:effectLst>
              <a:glow rad="172430">
                <a:schemeClr val="accent6">
                  <a:alpha val="17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effectLst>
                  <a:glow rad="127000">
                    <a:schemeClr val="accent5"/>
                  </a:glow>
                </a:effectLst>
              </a:endParaRPr>
            </a:p>
          </p:txBody>
        </p:sp>
        <p:cxnSp>
          <p:nvCxnSpPr>
            <p:cNvPr id="79" name="Connecteur droit 78">
              <a:extLst>
                <a:ext uri="{FF2B5EF4-FFF2-40B4-BE49-F238E27FC236}">
                  <a16:creationId xmlns:a16="http://schemas.microsoft.com/office/drawing/2014/main" id="{1DC03C12-A06C-23E1-684B-1FF6E7F5EA62}"/>
                </a:ext>
              </a:extLst>
            </p:cNvPr>
            <p:cNvCxnSpPr>
              <a:cxnSpLocks/>
            </p:cNvCxnSpPr>
            <p:nvPr/>
          </p:nvCxnSpPr>
          <p:spPr>
            <a:xfrm>
              <a:off x="8736072" y="4573629"/>
              <a:ext cx="1127" cy="23748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05" name="Groupe 104"/>
          <p:cNvGrpSpPr/>
          <p:nvPr/>
        </p:nvGrpSpPr>
        <p:grpSpPr>
          <a:xfrm>
            <a:off x="11047755" y="3952719"/>
            <a:ext cx="669600" cy="1035435"/>
            <a:chOff x="11047755" y="3952719"/>
            <a:chExt cx="669600" cy="1035435"/>
          </a:xfrm>
        </p:grpSpPr>
        <p:grpSp>
          <p:nvGrpSpPr>
            <p:cNvPr id="82" name="Groupe 81"/>
            <p:cNvGrpSpPr/>
            <p:nvPr/>
          </p:nvGrpSpPr>
          <p:grpSpPr>
            <a:xfrm>
              <a:off x="11047755" y="3952719"/>
              <a:ext cx="669600" cy="136390"/>
              <a:chOff x="11016799" y="3929063"/>
              <a:chExt cx="669600" cy="136390"/>
            </a:xfrm>
          </p:grpSpPr>
          <p:sp>
            <p:nvSpPr>
              <p:cNvPr id="8" name="Ellipse 7"/>
              <p:cNvSpPr/>
              <p:nvPr/>
            </p:nvSpPr>
            <p:spPr>
              <a:xfrm>
                <a:off x="11016799" y="3929063"/>
                <a:ext cx="138726" cy="136390"/>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0" name="Ellipse 79"/>
              <p:cNvSpPr/>
              <p:nvPr/>
            </p:nvSpPr>
            <p:spPr>
              <a:xfrm>
                <a:off x="11282236" y="3929063"/>
                <a:ext cx="138726" cy="136390"/>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1" name="Ellipse 80"/>
              <p:cNvSpPr/>
              <p:nvPr/>
            </p:nvSpPr>
            <p:spPr>
              <a:xfrm>
                <a:off x="11547673" y="3929063"/>
                <a:ext cx="138726" cy="136390"/>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83" name="Groupe 82"/>
            <p:cNvGrpSpPr/>
            <p:nvPr/>
          </p:nvGrpSpPr>
          <p:grpSpPr>
            <a:xfrm>
              <a:off x="11047755" y="4851764"/>
              <a:ext cx="669600" cy="136390"/>
              <a:chOff x="11016799" y="3929063"/>
              <a:chExt cx="669600" cy="136390"/>
            </a:xfrm>
          </p:grpSpPr>
          <p:sp>
            <p:nvSpPr>
              <p:cNvPr id="84" name="Ellipse 83"/>
              <p:cNvSpPr/>
              <p:nvPr/>
            </p:nvSpPr>
            <p:spPr>
              <a:xfrm>
                <a:off x="11016799" y="3929063"/>
                <a:ext cx="138726" cy="136390"/>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5" name="Ellipse 84"/>
              <p:cNvSpPr/>
              <p:nvPr/>
            </p:nvSpPr>
            <p:spPr>
              <a:xfrm>
                <a:off x="11282236" y="3929063"/>
                <a:ext cx="138726" cy="136390"/>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6" name="Ellipse 85"/>
              <p:cNvSpPr/>
              <p:nvPr/>
            </p:nvSpPr>
            <p:spPr>
              <a:xfrm>
                <a:off x="11547673" y="3929063"/>
                <a:ext cx="138726" cy="136390"/>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grpSp>
        <p:nvGrpSpPr>
          <p:cNvPr id="100" name="Groupe 99"/>
          <p:cNvGrpSpPr/>
          <p:nvPr/>
        </p:nvGrpSpPr>
        <p:grpSpPr>
          <a:xfrm>
            <a:off x="3715555" y="5614906"/>
            <a:ext cx="8099818" cy="369332"/>
            <a:chOff x="3715555" y="5614906"/>
            <a:chExt cx="8099818" cy="369332"/>
          </a:xfrm>
        </p:grpSpPr>
        <p:sp>
          <p:nvSpPr>
            <p:cNvPr id="96" name="ZoneTexte 95"/>
            <p:cNvSpPr txBox="1"/>
            <p:nvPr/>
          </p:nvSpPr>
          <p:spPr>
            <a:xfrm>
              <a:off x="4639801" y="5614906"/>
              <a:ext cx="7175572" cy="369332"/>
            </a:xfrm>
            <a:prstGeom prst="rect">
              <a:avLst/>
            </a:prstGeom>
            <a:noFill/>
          </p:spPr>
          <p:txBody>
            <a:bodyPr wrap="square" rtlCol="0">
              <a:spAutoFit/>
            </a:bodyPr>
            <a:lstStyle/>
            <a:p>
              <a:r>
                <a:rPr lang="fr-FR" dirty="0">
                  <a:solidFill>
                    <a:schemeClr val="bg1"/>
                  </a:solidFill>
                </a:rPr>
                <a:t>Emergence and consolidation of an "</a:t>
              </a:r>
              <a:r>
                <a:rPr lang="fr-FR" dirty="0" err="1">
                  <a:solidFill>
                    <a:schemeClr val="bg1"/>
                  </a:solidFill>
                </a:rPr>
                <a:t>autocoding</a:t>
              </a:r>
              <a:r>
                <a:rPr lang="fr-FR" dirty="0">
                  <a:solidFill>
                    <a:schemeClr val="bg1"/>
                  </a:solidFill>
                </a:rPr>
                <a:t> </a:t>
              </a:r>
              <a:r>
                <a:rPr lang="fr-FR" dirty="0" err="1">
                  <a:solidFill>
                    <a:schemeClr val="bg1"/>
                  </a:solidFill>
                </a:rPr>
                <a:t>process</a:t>
              </a:r>
              <a:r>
                <a:rPr lang="fr-FR" dirty="0">
                  <a:solidFill>
                    <a:schemeClr val="bg1"/>
                  </a:solidFill>
                </a:rPr>
                <a:t>" at CNES</a:t>
              </a:r>
            </a:p>
          </p:txBody>
        </p:sp>
        <p:cxnSp>
          <p:nvCxnSpPr>
            <p:cNvPr id="98" name="Connecteur droit avec flèche 97"/>
            <p:cNvCxnSpPr>
              <a:endCxn id="96" idx="1"/>
            </p:cNvCxnSpPr>
            <p:nvPr/>
          </p:nvCxnSpPr>
          <p:spPr>
            <a:xfrm>
              <a:off x="3715555" y="5799572"/>
              <a:ext cx="924246" cy="0"/>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sp>
        <p:nvSpPr>
          <p:cNvPr id="2" name="Espace réservé du pied de page 3">
            <a:extLst>
              <a:ext uri="{FF2B5EF4-FFF2-40B4-BE49-F238E27FC236}">
                <a16:creationId xmlns:a16="http://schemas.microsoft.com/office/drawing/2014/main" id="{48942A38-B07E-D76D-8603-0BEEC5614F21}"/>
              </a:ext>
            </a:extLst>
          </p:cNvPr>
          <p:cNvSpPr txBox="1">
            <a:spLocks/>
          </p:cNvSpPr>
          <p:nvPr/>
        </p:nvSpPr>
        <p:spPr>
          <a:xfrm>
            <a:off x="6105167" y="6319202"/>
            <a:ext cx="5573310" cy="365125"/>
          </a:xfrm>
          <a:prstGeom prst="rect">
            <a:avLst/>
          </a:prstGeom>
        </p:spPr>
        <p:txBody>
          <a:bodyPr vert="horz" lIns="91440" tIns="45720" rIns="91440" bIns="45720" rtlCol="0" anchor="ctr"/>
          <a:lstStyle>
            <a:defPPr>
              <a:defRPr lang="fr-FR"/>
            </a:defPPr>
            <a:lvl1pPr marL="0" algn="l" defTabSz="914400" rtl="0" eaLnBrk="1" latinLnBrk="0" hangingPunct="1">
              <a:defRPr sz="900" b="0" i="0" kern="1200">
                <a:solidFill>
                  <a:schemeClr val="bg1">
                    <a:lumMod val="85000"/>
                  </a:schemeClr>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This document is the property of CNES. It cannot be used without their consent</a:t>
            </a:r>
            <a:endParaRPr lang="fr-FR" dirty="0"/>
          </a:p>
        </p:txBody>
      </p:sp>
    </p:spTree>
    <p:extLst>
      <p:ext uri="{BB962C8B-B14F-4D97-AF65-F5344CB8AC3E}">
        <p14:creationId xmlns:p14="http://schemas.microsoft.com/office/powerpoint/2010/main" val="108458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8"/>
                                        </p:tgtEl>
                                        <p:attrNameLst>
                                          <p:attrName>style.visibility</p:attrName>
                                        </p:attrNameLst>
                                      </p:cBhvr>
                                      <p:to>
                                        <p:strVal val="visible"/>
                                      </p:to>
                                    </p:set>
                                    <p:animEffect transition="in" filter="fade">
                                      <p:cBhvr>
                                        <p:cTn id="27" dur="500"/>
                                        <p:tgtEl>
                                          <p:spTgt spid="8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9"/>
                                        </p:tgtEl>
                                        <p:attrNameLst>
                                          <p:attrName>style.visibility</p:attrName>
                                        </p:attrNameLst>
                                      </p:cBhvr>
                                      <p:to>
                                        <p:strVal val="visible"/>
                                      </p:to>
                                    </p:set>
                                    <p:animEffect transition="in" filter="fade">
                                      <p:cBhvr>
                                        <p:cTn id="32" dur="500"/>
                                        <p:tgtEl>
                                          <p:spTgt spid="8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04"/>
                                        </p:tgtEl>
                                        <p:attrNameLst>
                                          <p:attrName>style.visibility</p:attrName>
                                        </p:attrNameLst>
                                      </p:cBhvr>
                                      <p:to>
                                        <p:strVal val="visible"/>
                                      </p:to>
                                    </p:set>
                                    <p:animEffect transition="in" filter="fade">
                                      <p:cBhvr>
                                        <p:cTn id="37" dur="500"/>
                                        <p:tgtEl>
                                          <p:spTgt spid="10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01"/>
                                        </p:tgtEl>
                                        <p:attrNameLst>
                                          <p:attrName>style.visibility</p:attrName>
                                        </p:attrNameLst>
                                      </p:cBhvr>
                                      <p:to>
                                        <p:strVal val="visible"/>
                                      </p:to>
                                    </p:set>
                                    <p:animEffect transition="in" filter="fade">
                                      <p:cBhvr>
                                        <p:cTn id="42" dur="500"/>
                                        <p:tgtEl>
                                          <p:spTgt spid="10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02"/>
                                        </p:tgtEl>
                                        <p:attrNameLst>
                                          <p:attrName>style.visibility</p:attrName>
                                        </p:attrNameLst>
                                      </p:cBhvr>
                                      <p:to>
                                        <p:strVal val="visible"/>
                                      </p:to>
                                    </p:set>
                                    <p:animEffect transition="in" filter="fade">
                                      <p:cBhvr>
                                        <p:cTn id="47" dur="500"/>
                                        <p:tgtEl>
                                          <p:spTgt spid="102"/>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03"/>
                                        </p:tgtEl>
                                        <p:attrNameLst>
                                          <p:attrName>style.visibility</p:attrName>
                                        </p:attrNameLst>
                                      </p:cBhvr>
                                      <p:to>
                                        <p:strVal val="visible"/>
                                      </p:to>
                                    </p:set>
                                    <p:animEffect transition="in" filter="fade">
                                      <p:cBhvr>
                                        <p:cTn id="52" dur="500"/>
                                        <p:tgtEl>
                                          <p:spTgt spid="103"/>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05"/>
                                        </p:tgtEl>
                                        <p:attrNameLst>
                                          <p:attrName>style.visibility</p:attrName>
                                        </p:attrNameLst>
                                      </p:cBhvr>
                                      <p:to>
                                        <p:strVal val="visible"/>
                                      </p:to>
                                    </p:set>
                                    <p:animEffect transition="in" filter="fade">
                                      <p:cBhvr>
                                        <p:cTn id="57" dur="500"/>
                                        <p:tgtEl>
                                          <p:spTgt spid="105"/>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00"/>
                                        </p:tgtEl>
                                        <p:attrNameLst>
                                          <p:attrName>style.visibility</p:attrName>
                                        </p:attrNameLst>
                                      </p:cBhvr>
                                      <p:to>
                                        <p:strVal val="visible"/>
                                      </p:to>
                                    </p:set>
                                    <p:animEffect transition="in" filter="fade">
                                      <p:cBhvr>
                                        <p:cTn id="62"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66" grpId="0"/>
      <p:bldP spid="67" grpId="0"/>
      <p:bldP spid="68" grpId="0"/>
      <p:bldP spid="6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9653" y="2246770"/>
            <a:ext cx="11470296" cy="3714396"/>
          </a:xfrm>
          <a:prstGeom prst="rect">
            <a:avLst/>
          </a:prstGeom>
          <a:solidFill>
            <a:schemeClr val="accent3">
              <a:lumMod val="50000"/>
            </a:schemeClr>
          </a:solidFill>
          <a:ln>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numéro de diapositive 2">
            <a:extLst>
              <a:ext uri="{FF2B5EF4-FFF2-40B4-BE49-F238E27FC236}">
                <a16:creationId xmlns:a16="http://schemas.microsoft.com/office/drawing/2014/main" id="{6B2ADB92-FE3B-9199-2C4B-89443DDDFFFD}"/>
              </a:ext>
            </a:extLst>
          </p:cNvPr>
          <p:cNvSpPr>
            <a:spLocks noGrp="1"/>
          </p:cNvSpPr>
          <p:nvPr>
            <p:ph type="sldNum" sz="quarter" idx="12"/>
          </p:nvPr>
        </p:nvSpPr>
        <p:spPr/>
        <p:txBody>
          <a:bodyPr/>
          <a:lstStyle/>
          <a:p>
            <a:fld id="{6E739F3C-2768-A14F-A11C-037BCBCB7D23}" type="slidenum">
              <a:rPr lang="fr-FR" smtClean="0"/>
              <a:pPr/>
              <a:t>32</a:t>
            </a:fld>
            <a:endParaRPr lang="fr-FR" dirty="0"/>
          </a:p>
        </p:txBody>
      </p:sp>
      <p:sp>
        <p:nvSpPr>
          <p:cNvPr id="8" name="Espace réservé du pied de page 7">
            <a:extLst>
              <a:ext uri="{FF2B5EF4-FFF2-40B4-BE49-F238E27FC236}">
                <a16:creationId xmlns:a16="http://schemas.microsoft.com/office/drawing/2014/main" id="{97C7001E-F703-52EC-A926-DB64AD00E164}"/>
              </a:ext>
            </a:extLst>
          </p:cNvPr>
          <p:cNvSpPr>
            <a:spLocks noGrp="1"/>
          </p:cNvSpPr>
          <p:nvPr>
            <p:ph type="ftr" sz="quarter" idx="3"/>
          </p:nvPr>
        </p:nvSpPr>
        <p:spPr/>
        <p:txBody>
          <a:bodyPr/>
          <a:lstStyle/>
          <a:p>
            <a:endParaRPr lang="fr-FR" dirty="0"/>
          </a:p>
        </p:txBody>
      </p:sp>
      <p:sp>
        <p:nvSpPr>
          <p:cNvPr id="14" name="Titre 13">
            <a:extLst>
              <a:ext uri="{FF2B5EF4-FFF2-40B4-BE49-F238E27FC236}">
                <a16:creationId xmlns:a16="http://schemas.microsoft.com/office/drawing/2014/main" id="{7C16666F-F053-5549-BA3B-317E1EE30926}"/>
              </a:ext>
            </a:extLst>
          </p:cNvPr>
          <p:cNvSpPr>
            <a:spLocks noGrp="1"/>
          </p:cNvSpPr>
          <p:nvPr>
            <p:ph type="title"/>
          </p:nvPr>
        </p:nvSpPr>
        <p:spPr/>
        <p:txBody>
          <a:bodyPr/>
          <a:lstStyle/>
          <a:p>
            <a:r>
              <a:rPr lang="fr-FR" dirty="0" err="1"/>
              <a:t>From</a:t>
            </a:r>
            <a:r>
              <a:rPr lang="fr-FR" dirty="0"/>
              <a:t> concept…</a:t>
            </a:r>
          </a:p>
        </p:txBody>
      </p:sp>
      <p:sp>
        <p:nvSpPr>
          <p:cNvPr id="12" name="Espace réservé du texte 11">
            <a:extLst>
              <a:ext uri="{FF2B5EF4-FFF2-40B4-BE49-F238E27FC236}">
                <a16:creationId xmlns:a16="http://schemas.microsoft.com/office/drawing/2014/main" id="{ADE51B6C-5021-90C2-45A1-9A5DE8FAF820}"/>
              </a:ext>
            </a:extLst>
          </p:cNvPr>
          <p:cNvSpPr>
            <a:spLocks noGrp="1"/>
          </p:cNvSpPr>
          <p:nvPr>
            <p:ph type="body" sz="quarter" idx="16"/>
          </p:nvPr>
        </p:nvSpPr>
        <p:spPr/>
        <p:txBody>
          <a:bodyPr/>
          <a:lstStyle/>
          <a:p>
            <a:r>
              <a:rPr lang="fr-FR" dirty="0"/>
              <a:t>03 - </a:t>
            </a:r>
            <a:r>
              <a:rPr lang="fr-FR" dirty="0" err="1"/>
              <a:t>Autocode</a:t>
            </a:r>
            <a:endParaRPr lang="fr-FR" dirty="0"/>
          </a:p>
        </p:txBody>
      </p:sp>
      <p:grpSp>
        <p:nvGrpSpPr>
          <p:cNvPr id="9" name="Groupe 8"/>
          <p:cNvGrpSpPr/>
          <p:nvPr/>
        </p:nvGrpSpPr>
        <p:grpSpPr>
          <a:xfrm>
            <a:off x="279653" y="2003206"/>
            <a:ext cx="2240952" cy="707590"/>
            <a:chOff x="1055077" y="1134437"/>
            <a:chExt cx="2240952" cy="707590"/>
          </a:xfrm>
        </p:grpSpPr>
        <p:sp>
          <p:nvSpPr>
            <p:cNvPr id="5" name="Rectangle à coins arrondis 4"/>
            <p:cNvSpPr/>
            <p:nvPr/>
          </p:nvSpPr>
          <p:spPr>
            <a:xfrm>
              <a:off x="1055077" y="1134437"/>
              <a:ext cx="2117969" cy="707590"/>
            </a:xfrm>
            <a:prstGeom prst="roundRect">
              <a:avLst/>
            </a:prstGeom>
            <a:solidFill>
              <a:schemeClr val="accent3">
                <a:lumMod val="75000"/>
              </a:schemeClr>
            </a:solidFill>
            <a:ln>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28" name="Picture 4" descr="File:Simulink Logo (non-wordmark).png - Wikiped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0073" y="1287096"/>
              <a:ext cx="366128" cy="36612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ichier:Matlab Logo.png — Wikipédi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8457" y="1305169"/>
              <a:ext cx="409082" cy="366128"/>
            </a:xfrm>
            <a:prstGeom prst="rect">
              <a:avLst/>
            </a:prstGeom>
            <a:noFill/>
            <a:extLst>
              <a:ext uri="{909E8E84-426E-40DD-AFC4-6F175D3DCCD1}">
                <a14:hiddenFill xmlns:a14="http://schemas.microsoft.com/office/drawing/2010/main">
                  <a:solidFill>
                    <a:srgbClr val="FFFFFF"/>
                  </a:solidFill>
                </a14:hiddenFill>
              </a:ext>
            </a:extLst>
          </p:spPr>
        </p:pic>
        <p:sp>
          <p:nvSpPr>
            <p:cNvPr id="6" name="ZoneTexte 5"/>
            <p:cNvSpPr txBox="1"/>
            <p:nvPr/>
          </p:nvSpPr>
          <p:spPr>
            <a:xfrm>
              <a:off x="2056201" y="1165067"/>
              <a:ext cx="1239828" cy="646331"/>
            </a:xfrm>
            <a:prstGeom prst="rect">
              <a:avLst/>
            </a:prstGeom>
            <a:noFill/>
          </p:spPr>
          <p:txBody>
            <a:bodyPr wrap="square" rtlCol="0">
              <a:spAutoFit/>
            </a:bodyPr>
            <a:lstStyle/>
            <a:p>
              <a:r>
                <a:rPr lang="fr-FR" b="1" dirty="0">
                  <a:solidFill>
                    <a:schemeClr val="bg1"/>
                  </a:solidFill>
                </a:rPr>
                <a:t>Matlab® </a:t>
              </a:r>
            </a:p>
            <a:p>
              <a:r>
                <a:rPr lang="fr-FR" b="1" dirty="0">
                  <a:solidFill>
                    <a:schemeClr val="bg1"/>
                  </a:solidFill>
                </a:rPr>
                <a:t>Simulink®</a:t>
              </a:r>
            </a:p>
          </p:txBody>
        </p:sp>
      </p:grpSp>
      <p:grpSp>
        <p:nvGrpSpPr>
          <p:cNvPr id="50" name="Groupe 49"/>
          <p:cNvGrpSpPr/>
          <p:nvPr/>
        </p:nvGrpSpPr>
        <p:grpSpPr>
          <a:xfrm>
            <a:off x="8040658" y="914036"/>
            <a:ext cx="3857913" cy="1332734"/>
            <a:chOff x="8040658" y="914036"/>
            <a:chExt cx="3857913" cy="1332734"/>
          </a:xfrm>
        </p:grpSpPr>
        <p:grpSp>
          <p:nvGrpSpPr>
            <p:cNvPr id="44" name="Groupe 43"/>
            <p:cNvGrpSpPr/>
            <p:nvPr/>
          </p:nvGrpSpPr>
          <p:grpSpPr>
            <a:xfrm>
              <a:off x="8040658" y="914036"/>
              <a:ext cx="3857913" cy="1065778"/>
              <a:chOff x="5671630" y="993266"/>
              <a:chExt cx="3857913" cy="1065778"/>
            </a:xfrm>
          </p:grpSpPr>
          <p:sp>
            <p:nvSpPr>
              <p:cNvPr id="42" name="Rectangle 41"/>
              <p:cNvSpPr/>
              <p:nvPr/>
            </p:nvSpPr>
            <p:spPr>
              <a:xfrm>
                <a:off x="5671630" y="993266"/>
                <a:ext cx="3700970" cy="1065778"/>
              </a:xfrm>
              <a:prstGeom prst="rect">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3" name="Image 42"/>
              <p:cNvPicPr>
                <a:picLocks noChangeAspect="1"/>
              </p:cNvPicPr>
              <p:nvPr/>
            </p:nvPicPr>
            <p:blipFill>
              <a:blip r:embed="rId5" cstate="hqprint">
                <a:extLst>
                  <a:ext uri="{BEBA8EAE-BF5A-486C-A8C5-ECC9F3942E4B}">
                    <a14:imgProps xmlns:a14="http://schemas.microsoft.com/office/drawing/2010/main">
                      <a14:imgLayer r:embed="rId6">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5725853" y="1147466"/>
                <a:ext cx="812999" cy="763890"/>
              </a:xfrm>
              <a:prstGeom prst="rect">
                <a:avLst/>
              </a:prstGeom>
            </p:spPr>
          </p:pic>
          <p:sp>
            <p:nvSpPr>
              <p:cNvPr id="20" name="ZoneTexte 19"/>
              <p:cNvSpPr txBox="1"/>
              <p:nvPr/>
            </p:nvSpPr>
            <p:spPr>
              <a:xfrm>
                <a:off x="6617324" y="993266"/>
                <a:ext cx="2912219" cy="1015663"/>
              </a:xfrm>
              <a:prstGeom prst="rect">
                <a:avLst/>
              </a:prstGeom>
              <a:noFill/>
            </p:spPr>
            <p:txBody>
              <a:bodyPr wrap="square" rtlCol="0">
                <a:spAutoFit/>
              </a:bodyPr>
              <a:lstStyle/>
              <a:p>
                <a:r>
                  <a:rPr lang="fr-FR" b="1" dirty="0" err="1">
                    <a:solidFill>
                      <a:schemeClr val="bg1"/>
                    </a:solidFill>
                  </a:rPr>
                  <a:t>Coding</a:t>
                </a:r>
                <a:r>
                  <a:rPr lang="fr-FR" b="1" dirty="0">
                    <a:solidFill>
                      <a:schemeClr val="bg1"/>
                    </a:solidFill>
                  </a:rPr>
                  <a:t> </a:t>
                </a:r>
                <a:r>
                  <a:rPr lang="fr-FR" b="1" dirty="0" err="1">
                    <a:solidFill>
                      <a:schemeClr val="bg1"/>
                    </a:solidFill>
                  </a:rPr>
                  <a:t>Rules</a:t>
                </a:r>
                <a:endParaRPr lang="fr-FR" b="1" dirty="0">
                  <a:solidFill>
                    <a:schemeClr val="bg1"/>
                  </a:solidFill>
                </a:endParaRPr>
              </a:p>
              <a:p>
                <a:pPr marL="285750" indent="-285750">
                  <a:buFontTx/>
                  <a:buChar char="-"/>
                </a:pPr>
                <a:r>
                  <a:rPr lang="fr-FR" sz="1400" dirty="0" err="1">
                    <a:solidFill>
                      <a:schemeClr val="bg1"/>
                    </a:solidFill>
                  </a:rPr>
                  <a:t>Readability</a:t>
                </a:r>
                <a:endParaRPr lang="fr-FR" sz="1400" dirty="0">
                  <a:solidFill>
                    <a:schemeClr val="bg1"/>
                  </a:solidFill>
                </a:endParaRPr>
              </a:p>
              <a:p>
                <a:pPr marL="285750" indent="-285750">
                  <a:buFontTx/>
                  <a:buChar char="-"/>
                </a:pPr>
                <a:r>
                  <a:rPr lang="fr-FR" sz="1400" dirty="0" err="1">
                    <a:solidFill>
                      <a:schemeClr val="bg1"/>
                    </a:solidFill>
                  </a:rPr>
                  <a:t>Consistency</a:t>
                </a:r>
                <a:endParaRPr lang="fr-FR" sz="1400" dirty="0">
                  <a:solidFill>
                    <a:schemeClr val="bg1"/>
                  </a:solidFill>
                </a:endParaRPr>
              </a:p>
              <a:p>
                <a:pPr marL="285750" indent="-285750">
                  <a:buFontTx/>
                  <a:buChar char="-"/>
                </a:pPr>
                <a:r>
                  <a:rPr lang="fr-FR" sz="1400" dirty="0">
                    <a:solidFill>
                      <a:schemeClr val="bg1"/>
                    </a:solidFill>
                  </a:rPr>
                  <a:t>Code </a:t>
                </a:r>
                <a:r>
                  <a:rPr lang="fr-FR" sz="1400" dirty="0" err="1">
                    <a:solidFill>
                      <a:schemeClr val="bg1"/>
                    </a:solidFill>
                  </a:rPr>
                  <a:t>generation</a:t>
                </a:r>
                <a:r>
                  <a:rPr lang="fr-FR" sz="1400" dirty="0">
                    <a:solidFill>
                      <a:schemeClr val="bg1"/>
                    </a:solidFill>
                  </a:rPr>
                  <a:t> compatibility</a:t>
                </a:r>
              </a:p>
            </p:txBody>
          </p:sp>
        </p:grpSp>
        <p:cxnSp>
          <p:nvCxnSpPr>
            <p:cNvPr id="48" name="Connecteur droit avec flèche 47"/>
            <p:cNvCxnSpPr>
              <a:stCxn id="42" idx="2"/>
            </p:cNvCxnSpPr>
            <p:nvPr/>
          </p:nvCxnSpPr>
          <p:spPr>
            <a:xfrm>
              <a:off x="9891143" y="1979814"/>
              <a:ext cx="2951" cy="266956"/>
            </a:xfrm>
            <a:prstGeom prst="straightConnector1">
              <a:avLst/>
            </a:prstGeom>
            <a:ln w="76200">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3" name="Groupe 82"/>
          <p:cNvGrpSpPr/>
          <p:nvPr/>
        </p:nvGrpSpPr>
        <p:grpSpPr>
          <a:xfrm>
            <a:off x="3850361" y="2788920"/>
            <a:ext cx="4185674" cy="3005257"/>
            <a:chOff x="3850361" y="2788920"/>
            <a:chExt cx="4185674" cy="3005257"/>
          </a:xfrm>
        </p:grpSpPr>
        <p:sp>
          <p:nvSpPr>
            <p:cNvPr id="84" name="Rectangle 83"/>
            <p:cNvSpPr/>
            <p:nvPr/>
          </p:nvSpPr>
          <p:spPr>
            <a:xfrm>
              <a:off x="3850361" y="2788920"/>
              <a:ext cx="4185674" cy="3005257"/>
            </a:xfrm>
            <a:prstGeom prst="rect">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AOCS </a:t>
              </a:r>
              <a:r>
                <a:rPr lang="fr-FR" dirty="0" err="1"/>
                <a:t>algorithm</a:t>
              </a:r>
              <a:r>
                <a:rPr lang="fr-FR" dirty="0"/>
                <a:t> model</a:t>
              </a:r>
            </a:p>
            <a:p>
              <a:pPr algn="ctr"/>
              <a:endParaRPr lang="fr-FR" dirty="0"/>
            </a:p>
            <a:p>
              <a:pPr algn="ctr"/>
              <a:endParaRPr lang="fr-FR" dirty="0"/>
            </a:p>
            <a:p>
              <a:pPr algn="ctr"/>
              <a:endParaRPr lang="fr-FR" dirty="0"/>
            </a:p>
            <a:p>
              <a:pPr algn="ctr"/>
              <a:endParaRPr lang="fr-FR" dirty="0"/>
            </a:p>
            <a:p>
              <a:pPr algn="ctr"/>
              <a:endParaRPr lang="fr-FR" sz="1400" dirty="0"/>
            </a:p>
            <a:p>
              <a:pPr algn="ctr"/>
              <a:endParaRPr lang="fr-FR" dirty="0"/>
            </a:p>
            <a:p>
              <a:pPr algn="ctr"/>
              <a:endParaRPr lang="fr-FR" dirty="0"/>
            </a:p>
            <a:p>
              <a:pPr algn="ctr"/>
              <a:endParaRPr lang="fr-FR" dirty="0"/>
            </a:p>
            <a:p>
              <a:pPr algn="ctr"/>
              <a:endParaRPr lang="fr-FR" dirty="0"/>
            </a:p>
          </p:txBody>
        </p:sp>
        <p:sp>
          <p:nvSpPr>
            <p:cNvPr id="10" name="Rectangle 9"/>
            <p:cNvSpPr/>
            <p:nvPr/>
          </p:nvSpPr>
          <p:spPr>
            <a:xfrm>
              <a:off x="4028784" y="3498553"/>
              <a:ext cx="1817140" cy="618498"/>
            </a:xfrm>
            <a:prstGeom prst="rect">
              <a:avLst/>
            </a:prstGeom>
            <a:solidFill>
              <a:schemeClr val="accent3">
                <a:lumMod val="60000"/>
                <a:lumOff val="40000"/>
              </a:schemeClr>
            </a:solid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err="1">
                  <a:solidFill>
                    <a:sysClr val="windowText" lastClr="000000"/>
                  </a:solidFill>
                </a:rPr>
                <a:t>Safe</a:t>
              </a:r>
              <a:r>
                <a:rPr lang="fr-FR" sz="1600" dirty="0">
                  <a:solidFill>
                    <a:sysClr val="windowText" lastClr="000000"/>
                  </a:solidFill>
                </a:rPr>
                <a:t> Mode</a:t>
              </a:r>
            </a:p>
            <a:p>
              <a:pPr algn="ctr"/>
              <a:r>
                <a:rPr lang="fr-FR" sz="1600" dirty="0">
                  <a:solidFill>
                    <a:sysClr val="windowText" lastClr="000000"/>
                  </a:solidFill>
                </a:rPr>
                <a:t>Model</a:t>
              </a:r>
            </a:p>
          </p:txBody>
        </p:sp>
        <p:sp>
          <p:nvSpPr>
            <p:cNvPr id="16" name="Rectangle 15"/>
            <p:cNvSpPr/>
            <p:nvPr/>
          </p:nvSpPr>
          <p:spPr>
            <a:xfrm>
              <a:off x="4028784" y="4274275"/>
              <a:ext cx="1817140" cy="618498"/>
            </a:xfrm>
            <a:prstGeom prst="rect">
              <a:avLst/>
            </a:prstGeom>
            <a:solidFill>
              <a:schemeClr val="accent3">
                <a:lumMod val="60000"/>
                <a:lumOff val="40000"/>
              </a:schemeClr>
            </a:solid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a:solidFill>
                    <a:sysClr val="windowText" lastClr="000000"/>
                  </a:solidFill>
                </a:rPr>
                <a:t>Nominal – Guidance 2 Model</a:t>
              </a:r>
            </a:p>
          </p:txBody>
        </p:sp>
        <p:sp>
          <p:nvSpPr>
            <p:cNvPr id="17" name="Rectangle 16"/>
            <p:cNvSpPr/>
            <p:nvPr/>
          </p:nvSpPr>
          <p:spPr>
            <a:xfrm>
              <a:off x="6023509" y="3498553"/>
              <a:ext cx="1817140" cy="618498"/>
            </a:xfrm>
            <a:prstGeom prst="rect">
              <a:avLst/>
            </a:prstGeom>
            <a:solidFill>
              <a:schemeClr val="accent3">
                <a:lumMod val="60000"/>
                <a:lumOff val="40000"/>
              </a:schemeClr>
            </a:solid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a:solidFill>
                    <a:sysClr val="windowText" lastClr="000000"/>
                  </a:solidFill>
                </a:rPr>
                <a:t>Nominal – Guidance 1 Model</a:t>
              </a:r>
            </a:p>
          </p:txBody>
        </p:sp>
        <p:sp>
          <p:nvSpPr>
            <p:cNvPr id="18" name="Rectangle 17"/>
            <p:cNvSpPr/>
            <p:nvPr/>
          </p:nvSpPr>
          <p:spPr>
            <a:xfrm>
              <a:off x="6017376" y="4274275"/>
              <a:ext cx="1817140" cy="618498"/>
            </a:xfrm>
            <a:prstGeom prst="rect">
              <a:avLst/>
            </a:prstGeom>
            <a:solidFill>
              <a:schemeClr val="accent3">
                <a:lumMod val="60000"/>
                <a:lumOff val="40000"/>
              </a:schemeClr>
            </a:solid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a:solidFill>
                    <a:sysClr val="windowText" lastClr="000000"/>
                  </a:solidFill>
                </a:rPr>
                <a:t>Nominal – Guidance 3 Model</a:t>
              </a:r>
            </a:p>
          </p:txBody>
        </p:sp>
        <p:sp>
          <p:nvSpPr>
            <p:cNvPr id="19" name="Rectangle 18"/>
            <p:cNvSpPr/>
            <p:nvPr/>
          </p:nvSpPr>
          <p:spPr>
            <a:xfrm>
              <a:off x="4028784" y="5268691"/>
              <a:ext cx="3805732" cy="294937"/>
            </a:xfrm>
            <a:prstGeom prst="rect">
              <a:avLst/>
            </a:prstGeom>
            <a:solidFill>
              <a:schemeClr val="accent3">
                <a:lumMod val="60000"/>
                <a:lumOff val="40000"/>
              </a:schemeClr>
            </a:solid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a:solidFill>
                    <a:sysClr val="windowText" lastClr="000000"/>
                  </a:solidFill>
                </a:rPr>
                <a:t>Matlab </a:t>
              </a:r>
              <a:r>
                <a:rPr lang="fr-FR" sz="1600" dirty="0" err="1">
                  <a:solidFill>
                    <a:sysClr val="windowText" lastClr="000000"/>
                  </a:solidFill>
                </a:rPr>
                <a:t>functions</a:t>
              </a:r>
              <a:endParaRPr lang="fr-FR" sz="1600" dirty="0">
                <a:solidFill>
                  <a:sysClr val="windowText" lastClr="000000"/>
                </a:solidFill>
              </a:endParaRPr>
            </a:p>
          </p:txBody>
        </p:sp>
        <p:grpSp>
          <p:nvGrpSpPr>
            <p:cNvPr id="22" name="Groupe 21"/>
            <p:cNvGrpSpPr/>
            <p:nvPr/>
          </p:nvGrpSpPr>
          <p:grpSpPr>
            <a:xfrm>
              <a:off x="5608398" y="5054769"/>
              <a:ext cx="669600" cy="136390"/>
              <a:chOff x="11016799" y="3929063"/>
              <a:chExt cx="669600" cy="136390"/>
            </a:xfrm>
          </p:grpSpPr>
          <p:sp>
            <p:nvSpPr>
              <p:cNvPr id="27" name="Ellipse 26"/>
              <p:cNvSpPr/>
              <p:nvPr/>
            </p:nvSpPr>
            <p:spPr>
              <a:xfrm>
                <a:off x="11016799" y="3929063"/>
                <a:ext cx="138726" cy="136390"/>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Ellipse 27"/>
              <p:cNvSpPr/>
              <p:nvPr/>
            </p:nvSpPr>
            <p:spPr>
              <a:xfrm>
                <a:off x="11282236" y="3929063"/>
                <a:ext cx="138726" cy="136390"/>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Ellipse 28"/>
              <p:cNvSpPr/>
              <p:nvPr/>
            </p:nvSpPr>
            <p:spPr>
              <a:xfrm>
                <a:off x="11547673" y="3929063"/>
                <a:ext cx="138726" cy="136390"/>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61" name="Groupe 60"/>
            <p:cNvGrpSpPr/>
            <p:nvPr/>
          </p:nvGrpSpPr>
          <p:grpSpPr>
            <a:xfrm>
              <a:off x="4937354" y="3807802"/>
              <a:ext cx="1994725" cy="775722"/>
              <a:chOff x="4937354" y="3807802"/>
              <a:chExt cx="1994725" cy="775722"/>
            </a:xfrm>
          </p:grpSpPr>
          <p:grpSp>
            <p:nvGrpSpPr>
              <p:cNvPr id="63" name="Groupe 62"/>
              <p:cNvGrpSpPr/>
              <p:nvPr/>
            </p:nvGrpSpPr>
            <p:grpSpPr>
              <a:xfrm>
                <a:off x="4937354" y="3807802"/>
                <a:ext cx="1994725" cy="775722"/>
                <a:chOff x="4937354" y="3807802"/>
                <a:chExt cx="1994725" cy="775722"/>
              </a:xfrm>
            </p:grpSpPr>
            <p:cxnSp>
              <p:nvCxnSpPr>
                <p:cNvPr id="66" name="Connecteur droit avec flèche 65"/>
                <p:cNvCxnSpPr/>
                <p:nvPr/>
              </p:nvCxnSpPr>
              <p:spPr>
                <a:xfrm>
                  <a:off x="4937354" y="4117051"/>
                  <a:ext cx="0" cy="157224"/>
                </a:xfrm>
                <a:prstGeom prst="straightConnector1">
                  <a:avLst/>
                </a:prstGeom>
                <a:ln>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3" name="Connecteur droit avec flèche 72"/>
                <p:cNvCxnSpPr/>
                <p:nvPr/>
              </p:nvCxnSpPr>
              <p:spPr>
                <a:xfrm flipH="1">
                  <a:off x="6925946" y="4117051"/>
                  <a:ext cx="6133" cy="157224"/>
                </a:xfrm>
                <a:prstGeom prst="straightConnector1">
                  <a:avLst/>
                </a:prstGeom>
                <a:ln>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4" name="Connecteur droit avec flèche 73"/>
                <p:cNvCxnSpPr/>
                <p:nvPr/>
              </p:nvCxnSpPr>
              <p:spPr>
                <a:xfrm>
                  <a:off x="5845924" y="4583524"/>
                  <a:ext cx="171452" cy="0"/>
                </a:xfrm>
                <a:prstGeom prst="straightConnector1">
                  <a:avLst/>
                </a:prstGeom>
                <a:ln>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5" name="Connecteur droit avec flèche 74"/>
                <p:cNvCxnSpPr/>
                <p:nvPr/>
              </p:nvCxnSpPr>
              <p:spPr>
                <a:xfrm>
                  <a:off x="5852057" y="3807802"/>
                  <a:ext cx="171452" cy="0"/>
                </a:xfrm>
                <a:prstGeom prst="straightConnector1">
                  <a:avLst/>
                </a:prstGeom>
                <a:ln>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grpSp>
          <p:cxnSp>
            <p:nvCxnSpPr>
              <p:cNvPr id="64" name="Connecteur droit avec flèche 63"/>
              <p:cNvCxnSpPr/>
              <p:nvPr/>
            </p:nvCxnSpPr>
            <p:spPr>
              <a:xfrm>
                <a:off x="5845924" y="4117051"/>
                <a:ext cx="177585" cy="154652"/>
              </a:xfrm>
              <a:prstGeom prst="straightConnector1">
                <a:avLst/>
              </a:prstGeom>
              <a:ln>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grpSp>
        <p:nvGrpSpPr>
          <p:cNvPr id="85" name="Groupe 84"/>
          <p:cNvGrpSpPr/>
          <p:nvPr/>
        </p:nvGrpSpPr>
        <p:grpSpPr>
          <a:xfrm>
            <a:off x="692564" y="3105373"/>
            <a:ext cx="3157797" cy="979755"/>
            <a:chOff x="692564" y="3105373"/>
            <a:chExt cx="3157797" cy="979755"/>
          </a:xfrm>
        </p:grpSpPr>
        <p:sp>
          <p:nvSpPr>
            <p:cNvPr id="51" name="Rectangle 50"/>
            <p:cNvSpPr/>
            <p:nvPr/>
          </p:nvSpPr>
          <p:spPr>
            <a:xfrm>
              <a:off x="692564" y="3105373"/>
              <a:ext cx="2744886" cy="979755"/>
            </a:xfrm>
            <a:prstGeom prst="rect">
              <a:avLst/>
            </a:prstGeom>
            <a:solidFill>
              <a:schemeClr val="tx2">
                <a:lumMod val="75000"/>
              </a:schemeClr>
            </a:solidFill>
            <a:ln>
              <a:solidFill>
                <a:schemeClr val="tx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err="1"/>
                <a:t>Sensors</a:t>
              </a:r>
              <a:r>
                <a:rPr lang="fr-FR" sz="1600" dirty="0"/>
                <a:t> </a:t>
              </a:r>
              <a:r>
                <a:rPr lang="fr-FR" sz="1600" dirty="0" err="1"/>
                <a:t>Models</a:t>
              </a:r>
              <a:endParaRPr lang="fr-FR" sz="1400" dirty="0"/>
            </a:p>
          </p:txBody>
        </p:sp>
        <p:cxnSp>
          <p:nvCxnSpPr>
            <p:cNvPr id="23" name="Connecteur droit avec flèche 22"/>
            <p:cNvCxnSpPr>
              <a:stCxn id="51" idx="3"/>
            </p:cNvCxnSpPr>
            <p:nvPr/>
          </p:nvCxnSpPr>
          <p:spPr>
            <a:xfrm flipV="1">
              <a:off x="3437450" y="3595250"/>
              <a:ext cx="412911" cy="1"/>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0" name="Groupe 99"/>
          <p:cNvGrpSpPr/>
          <p:nvPr/>
        </p:nvGrpSpPr>
        <p:grpSpPr>
          <a:xfrm>
            <a:off x="8036035" y="3796970"/>
            <a:ext cx="3089757" cy="979755"/>
            <a:chOff x="8036035" y="3796970"/>
            <a:chExt cx="3089757" cy="979755"/>
          </a:xfrm>
        </p:grpSpPr>
        <p:sp>
          <p:nvSpPr>
            <p:cNvPr id="52" name="Rectangle 51"/>
            <p:cNvSpPr/>
            <p:nvPr/>
          </p:nvSpPr>
          <p:spPr>
            <a:xfrm>
              <a:off x="8380906" y="3796970"/>
              <a:ext cx="2744886" cy="979755"/>
            </a:xfrm>
            <a:prstGeom prst="rect">
              <a:avLst/>
            </a:prstGeom>
            <a:solidFill>
              <a:schemeClr val="tx2">
                <a:lumMod val="75000"/>
              </a:schemeClr>
            </a:solidFill>
            <a:ln>
              <a:solidFill>
                <a:schemeClr val="tx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err="1"/>
                <a:t>Actuators</a:t>
              </a:r>
              <a:r>
                <a:rPr lang="fr-FR" sz="1600" dirty="0"/>
                <a:t> </a:t>
              </a:r>
              <a:r>
                <a:rPr lang="fr-FR" sz="1600" dirty="0" err="1"/>
                <a:t>Models</a:t>
              </a:r>
              <a:endParaRPr lang="fr-FR" sz="1400" dirty="0"/>
            </a:p>
          </p:txBody>
        </p:sp>
        <p:cxnSp>
          <p:nvCxnSpPr>
            <p:cNvPr id="25" name="Connecteur droit avec flèche 24"/>
            <p:cNvCxnSpPr>
              <a:stCxn id="52" idx="1"/>
              <a:endCxn id="84" idx="3"/>
            </p:cNvCxnSpPr>
            <p:nvPr/>
          </p:nvCxnSpPr>
          <p:spPr>
            <a:xfrm flipH="1">
              <a:off x="8036035" y="4286848"/>
              <a:ext cx="344871" cy="4701"/>
            </a:xfrm>
            <a:prstGeom prst="straightConnector1">
              <a:avLst/>
            </a:prstGeom>
            <a:ln>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101" name="Groupe 100"/>
          <p:cNvGrpSpPr/>
          <p:nvPr/>
        </p:nvGrpSpPr>
        <p:grpSpPr>
          <a:xfrm>
            <a:off x="692564" y="4085128"/>
            <a:ext cx="9060785" cy="1405355"/>
            <a:chOff x="692564" y="4085128"/>
            <a:chExt cx="9060785" cy="1405355"/>
          </a:xfrm>
        </p:grpSpPr>
        <p:sp>
          <p:nvSpPr>
            <p:cNvPr id="53" name="Rectangle 52"/>
            <p:cNvSpPr/>
            <p:nvPr/>
          </p:nvSpPr>
          <p:spPr>
            <a:xfrm>
              <a:off x="692564" y="4510728"/>
              <a:ext cx="2744886" cy="979755"/>
            </a:xfrm>
            <a:prstGeom prst="rect">
              <a:avLst/>
            </a:prstGeom>
            <a:solidFill>
              <a:schemeClr val="tx2">
                <a:lumMod val="75000"/>
              </a:schemeClr>
            </a:solidFill>
            <a:ln>
              <a:solidFill>
                <a:schemeClr val="tx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err="1"/>
                <a:t>Environment</a:t>
              </a:r>
              <a:r>
                <a:rPr lang="fr-FR" sz="1600" dirty="0"/>
                <a:t> </a:t>
              </a:r>
              <a:r>
                <a:rPr lang="fr-FR" sz="1600" dirty="0" err="1"/>
                <a:t>Models</a:t>
              </a:r>
              <a:endParaRPr lang="fr-FR" sz="1400" dirty="0"/>
            </a:p>
          </p:txBody>
        </p:sp>
        <p:cxnSp>
          <p:nvCxnSpPr>
            <p:cNvPr id="77" name="Connecteur droit avec flèche 76"/>
            <p:cNvCxnSpPr/>
            <p:nvPr/>
          </p:nvCxnSpPr>
          <p:spPr>
            <a:xfrm flipV="1">
              <a:off x="3437450" y="5000605"/>
              <a:ext cx="412911" cy="1"/>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Connecteur droit avec flèche 46"/>
            <p:cNvCxnSpPr>
              <a:endCxn id="51" idx="2"/>
            </p:cNvCxnSpPr>
            <p:nvPr/>
          </p:nvCxnSpPr>
          <p:spPr>
            <a:xfrm flipV="1">
              <a:off x="2065007" y="4085128"/>
              <a:ext cx="0" cy="42560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78" name="Connecteur en angle 77"/>
            <p:cNvCxnSpPr>
              <a:stCxn id="53" idx="2"/>
              <a:endCxn id="52" idx="2"/>
            </p:cNvCxnSpPr>
            <p:nvPr/>
          </p:nvCxnSpPr>
          <p:spPr>
            <a:xfrm rot="5400000" flipH="1" flipV="1">
              <a:off x="5552299" y="1289433"/>
              <a:ext cx="713758" cy="7688342"/>
            </a:xfrm>
            <a:prstGeom prst="bentConnector3">
              <a:avLst>
                <a:gd name="adj1" fmla="val -52312"/>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sp>
        <p:nvSpPr>
          <p:cNvPr id="82" name="ZoneTexte 81"/>
          <p:cNvSpPr txBox="1"/>
          <p:nvPr/>
        </p:nvSpPr>
        <p:spPr>
          <a:xfrm>
            <a:off x="4983162" y="2233636"/>
            <a:ext cx="2134006" cy="369332"/>
          </a:xfrm>
          <a:prstGeom prst="rect">
            <a:avLst/>
          </a:prstGeom>
          <a:noFill/>
        </p:spPr>
        <p:txBody>
          <a:bodyPr wrap="square" rtlCol="0">
            <a:spAutoFit/>
          </a:bodyPr>
          <a:lstStyle/>
          <a:p>
            <a:r>
              <a:rPr lang="fr-FR" b="1" dirty="0">
                <a:solidFill>
                  <a:schemeClr val="accent3">
                    <a:lumMod val="20000"/>
                    <a:lumOff val="80000"/>
                  </a:schemeClr>
                </a:solidFill>
              </a:rPr>
              <a:t>Complete Simulator</a:t>
            </a:r>
          </a:p>
        </p:txBody>
      </p:sp>
      <p:grpSp>
        <p:nvGrpSpPr>
          <p:cNvPr id="92" name="Groupe 91"/>
          <p:cNvGrpSpPr/>
          <p:nvPr/>
        </p:nvGrpSpPr>
        <p:grpSpPr>
          <a:xfrm>
            <a:off x="2903217" y="914036"/>
            <a:ext cx="3700971" cy="1332734"/>
            <a:chOff x="8040658" y="914036"/>
            <a:chExt cx="3700971" cy="1332734"/>
          </a:xfrm>
        </p:grpSpPr>
        <p:grpSp>
          <p:nvGrpSpPr>
            <p:cNvPr id="93" name="Groupe 92"/>
            <p:cNvGrpSpPr/>
            <p:nvPr/>
          </p:nvGrpSpPr>
          <p:grpSpPr>
            <a:xfrm>
              <a:off x="8040658" y="914036"/>
              <a:ext cx="3700971" cy="1065778"/>
              <a:chOff x="5671630" y="993266"/>
              <a:chExt cx="3700971" cy="1065778"/>
            </a:xfrm>
          </p:grpSpPr>
          <p:sp>
            <p:nvSpPr>
              <p:cNvPr id="95" name="Rectangle 94"/>
              <p:cNvSpPr/>
              <p:nvPr/>
            </p:nvSpPr>
            <p:spPr>
              <a:xfrm>
                <a:off x="5671630" y="993266"/>
                <a:ext cx="3700970" cy="1065778"/>
              </a:xfrm>
              <a:prstGeom prst="rect">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7" name="ZoneTexte 96"/>
              <p:cNvSpPr txBox="1"/>
              <p:nvPr/>
            </p:nvSpPr>
            <p:spPr>
              <a:xfrm>
                <a:off x="5671631" y="993266"/>
                <a:ext cx="3700970" cy="1015663"/>
              </a:xfrm>
              <a:prstGeom prst="rect">
                <a:avLst/>
              </a:prstGeom>
              <a:noFill/>
            </p:spPr>
            <p:txBody>
              <a:bodyPr wrap="square" rtlCol="0">
                <a:spAutoFit/>
              </a:bodyPr>
              <a:lstStyle/>
              <a:p>
                <a:pPr algn="ctr"/>
                <a:r>
                  <a:rPr lang="fr-FR" b="1" dirty="0">
                    <a:solidFill>
                      <a:schemeClr val="bg1"/>
                    </a:solidFill>
                  </a:rPr>
                  <a:t>Validation Scenarios (MIL)</a:t>
                </a:r>
              </a:p>
              <a:p>
                <a:pPr marL="285750" indent="-285750">
                  <a:buFontTx/>
                  <a:buChar char="-"/>
                </a:pPr>
                <a:r>
                  <a:rPr lang="fr-FR" sz="1400" dirty="0" err="1">
                    <a:solidFill>
                      <a:schemeClr val="bg1"/>
                    </a:solidFill>
                  </a:rPr>
                  <a:t>Tuning</a:t>
                </a:r>
                <a:r>
                  <a:rPr lang="fr-FR" sz="1400" dirty="0">
                    <a:solidFill>
                      <a:schemeClr val="bg1"/>
                    </a:solidFill>
                  </a:rPr>
                  <a:t> simulation </a:t>
                </a:r>
                <a:r>
                  <a:rPr lang="fr-FR" sz="1400" dirty="0" err="1">
                    <a:solidFill>
                      <a:schemeClr val="bg1"/>
                    </a:solidFill>
                  </a:rPr>
                  <a:t>campaigns</a:t>
                </a:r>
                <a:endParaRPr lang="fr-FR" sz="1400" dirty="0">
                  <a:solidFill>
                    <a:schemeClr val="bg1"/>
                  </a:solidFill>
                </a:endParaRPr>
              </a:p>
              <a:p>
                <a:pPr marL="285750" indent="-285750">
                  <a:buFontTx/>
                  <a:buChar char="-"/>
                </a:pPr>
                <a:r>
                  <a:rPr lang="fr-FR" sz="1400" dirty="0">
                    <a:solidFill>
                      <a:schemeClr val="bg1"/>
                    </a:solidFill>
                  </a:rPr>
                  <a:t>Performance simulation </a:t>
                </a:r>
                <a:r>
                  <a:rPr lang="fr-FR" sz="1400" dirty="0" err="1">
                    <a:solidFill>
                      <a:schemeClr val="bg1"/>
                    </a:solidFill>
                  </a:rPr>
                  <a:t>campaigns</a:t>
                </a:r>
                <a:endParaRPr lang="fr-FR" sz="1400" dirty="0">
                  <a:solidFill>
                    <a:schemeClr val="bg1"/>
                  </a:solidFill>
                </a:endParaRPr>
              </a:p>
              <a:p>
                <a:pPr marL="285750" indent="-285750">
                  <a:buFontTx/>
                  <a:buChar char="-"/>
                </a:pPr>
                <a:r>
                  <a:rPr lang="fr-FR" sz="1400" dirty="0" err="1">
                    <a:solidFill>
                      <a:schemeClr val="bg1"/>
                    </a:solidFill>
                  </a:rPr>
                  <a:t>Robustness</a:t>
                </a:r>
                <a:r>
                  <a:rPr lang="fr-FR" sz="1400" dirty="0">
                    <a:solidFill>
                      <a:schemeClr val="bg1"/>
                    </a:solidFill>
                  </a:rPr>
                  <a:t> simulation </a:t>
                </a:r>
                <a:r>
                  <a:rPr lang="fr-FR" sz="1400" dirty="0" err="1">
                    <a:solidFill>
                      <a:schemeClr val="bg1"/>
                    </a:solidFill>
                  </a:rPr>
                  <a:t>campaigns</a:t>
                </a:r>
                <a:endParaRPr lang="fr-FR" sz="1400" dirty="0">
                  <a:solidFill>
                    <a:schemeClr val="bg1"/>
                  </a:solidFill>
                </a:endParaRPr>
              </a:p>
            </p:txBody>
          </p:sp>
        </p:grpSp>
        <p:cxnSp>
          <p:nvCxnSpPr>
            <p:cNvPr id="94" name="Connecteur droit avec flèche 93"/>
            <p:cNvCxnSpPr>
              <a:stCxn id="95" idx="2"/>
            </p:cNvCxnSpPr>
            <p:nvPr/>
          </p:nvCxnSpPr>
          <p:spPr>
            <a:xfrm>
              <a:off x="9891143" y="1979814"/>
              <a:ext cx="2951" cy="266956"/>
            </a:xfrm>
            <a:prstGeom prst="straightConnector1">
              <a:avLst/>
            </a:prstGeom>
            <a:ln w="76200">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2" name="Espace réservé du pied de page 3">
            <a:extLst>
              <a:ext uri="{FF2B5EF4-FFF2-40B4-BE49-F238E27FC236}">
                <a16:creationId xmlns:a16="http://schemas.microsoft.com/office/drawing/2014/main" id="{A2383B81-12A5-BABE-EC1A-55E037DCE28C}"/>
              </a:ext>
            </a:extLst>
          </p:cNvPr>
          <p:cNvSpPr txBox="1">
            <a:spLocks/>
          </p:cNvSpPr>
          <p:nvPr/>
        </p:nvSpPr>
        <p:spPr>
          <a:xfrm>
            <a:off x="6105167" y="6319202"/>
            <a:ext cx="5573310" cy="365125"/>
          </a:xfrm>
          <a:prstGeom prst="rect">
            <a:avLst/>
          </a:prstGeom>
        </p:spPr>
        <p:txBody>
          <a:bodyPr vert="horz" lIns="91440" tIns="45720" rIns="91440" bIns="45720" rtlCol="0" anchor="ctr"/>
          <a:lstStyle>
            <a:defPPr>
              <a:defRPr lang="fr-FR"/>
            </a:defPPr>
            <a:lvl1pPr marL="0" algn="l" defTabSz="914400" rtl="0" eaLnBrk="1" latinLnBrk="0" hangingPunct="1">
              <a:defRPr sz="900" b="0" i="0" kern="1200">
                <a:solidFill>
                  <a:schemeClr val="bg1">
                    <a:lumMod val="85000"/>
                  </a:schemeClr>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This document is the property of CNES. It cannot be used without their consent</a:t>
            </a:r>
            <a:endParaRPr lang="fr-FR" dirty="0"/>
          </a:p>
        </p:txBody>
      </p:sp>
    </p:spTree>
    <p:extLst>
      <p:ext uri="{BB962C8B-B14F-4D97-AF65-F5344CB8AC3E}">
        <p14:creationId xmlns:p14="http://schemas.microsoft.com/office/powerpoint/2010/main" val="1597334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fade">
                                      <p:cBhvr>
                                        <p:cTn id="7" dur="500"/>
                                        <p:tgtEl>
                                          <p:spTgt spid="8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0"/>
                                        </p:tgtEl>
                                        <p:attrNameLst>
                                          <p:attrName>style.visibility</p:attrName>
                                        </p:attrNameLst>
                                      </p:cBhvr>
                                      <p:to>
                                        <p:strVal val="visible"/>
                                      </p:to>
                                    </p:set>
                                    <p:animEffect transition="in" filter="fade">
                                      <p:cBhvr>
                                        <p:cTn id="12" dur="500"/>
                                        <p:tgtEl>
                                          <p:spTgt spid="10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1"/>
                                        </p:tgtEl>
                                        <p:attrNameLst>
                                          <p:attrName>style.visibility</p:attrName>
                                        </p:attrNameLst>
                                      </p:cBhvr>
                                      <p:to>
                                        <p:strVal val="visible"/>
                                      </p:to>
                                    </p:set>
                                    <p:animEffect transition="in" filter="fade">
                                      <p:cBhvr>
                                        <p:cTn id="17" dur="500"/>
                                        <p:tgtEl>
                                          <p:spTgt spid="10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2"/>
                                        </p:tgtEl>
                                        <p:attrNameLst>
                                          <p:attrName>style.visibility</p:attrName>
                                        </p:attrNameLst>
                                      </p:cBhvr>
                                      <p:to>
                                        <p:strVal val="visible"/>
                                      </p:to>
                                    </p:set>
                                    <p:animEffect transition="in" filter="fade">
                                      <p:cBhvr>
                                        <p:cTn id="22" dur="500"/>
                                        <p:tgtEl>
                                          <p:spTgt spid="9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2"/>
                                        </p:tgtEl>
                                        <p:attrNameLst>
                                          <p:attrName>style.visibility</p:attrName>
                                        </p:attrNameLst>
                                      </p:cBhvr>
                                      <p:to>
                                        <p:strVal val="visible"/>
                                      </p:to>
                                    </p:set>
                                    <p:animEffect transition="in" filter="fade">
                                      <p:cBhvr>
                                        <p:cTn id="27"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 name="Groupe 87"/>
          <p:cNvGrpSpPr/>
          <p:nvPr/>
        </p:nvGrpSpPr>
        <p:grpSpPr>
          <a:xfrm>
            <a:off x="4145280" y="2404890"/>
            <a:ext cx="3952831" cy="3525953"/>
            <a:chOff x="4145280" y="2404890"/>
            <a:chExt cx="3952831" cy="3525953"/>
          </a:xfrm>
        </p:grpSpPr>
        <p:grpSp>
          <p:nvGrpSpPr>
            <p:cNvPr id="87" name="Groupe 86"/>
            <p:cNvGrpSpPr/>
            <p:nvPr/>
          </p:nvGrpSpPr>
          <p:grpSpPr>
            <a:xfrm>
              <a:off x="4564310" y="2404890"/>
              <a:ext cx="3533801" cy="3525953"/>
              <a:chOff x="4564310" y="2519190"/>
              <a:chExt cx="3533801" cy="3525953"/>
            </a:xfrm>
          </p:grpSpPr>
          <p:sp>
            <p:nvSpPr>
              <p:cNvPr id="29" name="Rectangle 28"/>
              <p:cNvSpPr/>
              <p:nvPr/>
            </p:nvSpPr>
            <p:spPr>
              <a:xfrm>
                <a:off x="4722535" y="2728628"/>
                <a:ext cx="3285636" cy="3316515"/>
              </a:xfrm>
              <a:prstGeom prst="rect">
                <a:avLst/>
              </a:prstGeom>
              <a:solidFill>
                <a:schemeClr val="accent2">
                  <a:lumMod val="50000"/>
                </a:schemeClr>
              </a:solidFill>
              <a:ln>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Embedded Coder</a:t>
                </a:r>
              </a:p>
              <a:p>
                <a:pPr algn="ctr"/>
                <a:endParaRPr lang="fr-FR" dirty="0"/>
              </a:p>
              <a:p>
                <a:pPr algn="ctr"/>
                <a:endParaRPr lang="fr-FR" dirty="0"/>
              </a:p>
              <a:p>
                <a:pPr algn="ctr"/>
                <a:endParaRPr lang="fr-FR" dirty="0"/>
              </a:p>
              <a:p>
                <a:pPr algn="ctr"/>
                <a:endParaRPr lang="fr-FR" dirty="0"/>
              </a:p>
              <a:p>
                <a:pPr algn="ctr"/>
                <a:endParaRPr lang="fr-FR" dirty="0"/>
              </a:p>
            </p:txBody>
          </p:sp>
          <p:pic>
            <p:nvPicPr>
              <p:cNvPr id="32" name="Picture 6" descr="Fichier:Matlab Logo.png — Wikipéd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89029" y="2519190"/>
                <a:ext cx="409082" cy="366128"/>
              </a:xfrm>
              <a:prstGeom prst="rect">
                <a:avLst/>
              </a:prstGeom>
              <a:noFill/>
              <a:extLst>
                <a:ext uri="{909E8E84-426E-40DD-AFC4-6F175D3DCCD1}">
                  <a14:hiddenFill xmlns:a14="http://schemas.microsoft.com/office/drawing/2010/main">
                    <a:solidFill>
                      <a:srgbClr val="FFFFFF"/>
                    </a:solidFill>
                  </a14:hiddenFill>
                </a:ext>
              </a:extLst>
            </p:spPr>
          </p:pic>
          <p:pic>
            <p:nvPicPr>
              <p:cNvPr id="56" name="Image 55"/>
              <p:cNvPicPr>
                <a:picLocks noChangeAspect="1"/>
              </p:cNvPicPr>
              <p:nvPr/>
            </p:nvPicPr>
            <p:blipFill>
              <a:blip r:embed="rId4" cstate="hqprint">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4564310" y="2562132"/>
                <a:ext cx="317505" cy="298844"/>
              </a:xfrm>
              <a:prstGeom prst="rect">
                <a:avLst/>
              </a:prstGeom>
            </p:spPr>
          </p:pic>
        </p:grpSp>
        <p:cxnSp>
          <p:nvCxnSpPr>
            <p:cNvPr id="67" name="Connecteur en angle 66"/>
            <p:cNvCxnSpPr>
              <a:stCxn id="10" idx="3"/>
              <a:endCxn id="29" idx="1"/>
            </p:cNvCxnSpPr>
            <p:nvPr/>
          </p:nvCxnSpPr>
          <p:spPr>
            <a:xfrm>
              <a:off x="4145280" y="2856447"/>
              <a:ext cx="577255" cy="1416139"/>
            </a:xfrm>
            <a:prstGeom prst="bentConnector3">
              <a:avLst>
                <a:gd name="adj1" fmla="val 57921"/>
              </a:avLst>
            </a:prstGeom>
            <a:ln w="28575">
              <a:solidFill>
                <a:schemeClr val="bg1"/>
              </a:solidFill>
              <a:prstDash val="solid"/>
              <a:tailEnd type="triangle"/>
            </a:ln>
          </p:spPr>
          <p:style>
            <a:lnRef idx="1">
              <a:schemeClr val="accent1"/>
            </a:lnRef>
            <a:fillRef idx="0">
              <a:schemeClr val="accent1"/>
            </a:fillRef>
            <a:effectRef idx="0">
              <a:schemeClr val="accent1"/>
            </a:effectRef>
            <a:fontRef idx="minor">
              <a:schemeClr val="tx1"/>
            </a:fontRef>
          </p:style>
        </p:cxnSp>
      </p:grpSp>
      <p:sp>
        <p:nvSpPr>
          <p:cNvPr id="57" name="Rectangle 56"/>
          <p:cNvSpPr/>
          <p:nvPr/>
        </p:nvSpPr>
        <p:spPr>
          <a:xfrm>
            <a:off x="381375" y="3766939"/>
            <a:ext cx="3763905" cy="593422"/>
          </a:xfrm>
          <a:prstGeom prst="rect">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a:p>
            <a:pPr algn="ctr"/>
            <a:endParaRPr lang="fr-FR" dirty="0"/>
          </a:p>
          <a:p>
            <a:pPr algn="ctr"/>
            <a:endParaRPr lang="fr-FR" dirty="0"/>
          </a:p>
          <a:p>
            <a:pPr algn="ctr"/>
            <a:endParaRPr lang="fr-FR" dirty="0"/>
          </a:p>
          <a:p>
            <a:pPr algn="ctr"/>
            <a:endParaRPr lang="fr-FR" sz="1400" dirty="0"/>
          </a:p>
          <a:p>
            <a:pPr algn="ctr"/>
            <a:endParaRPr lang="fr-FR" dirty="0"/>
          </a:p>
          <a:p>
            <a:pPr algn="ctr"/>
            <a:endParaRPr lang="fr-FR" dirty="0"/>
          </a:p>
          <a:p>
            <a:pPr algn="ctr"/>
            <a:endParaRPr lang="fr-FR" dirty="0"/>
          </a:p>
          <a:p>
            <a:pPr algn="ctr"/>
            <a:endParaRPr lang="fr-FR" dirty="0"/>
          </a:p>
        </p:txBody>
      </p:sp>
      <p:sp>
        <p:nvSpPr>
          <p:cNvPr id="3" name="Espace réservé du numéro de diapositive 2">
            <a:extLst>
              <a:ext uri="{FF2B5EF4-FFF2-40B4-BE49-F238E27FC236}">
                <a16:creationId xmlns:a16="http://schemas.microsoft.com/office/drawing/2014/main" id="{6B2ADB92-FE3B-9199-2C4B-89443DDDFFFD}"/>
              </a:ext>
            </a:extLst>
          </p:cNvPr>
          <p:cNvSpPr>
            <a:spLocks noGrp="1"/>
          </p:cNvSpPr>
          <p:nvPr>
            <p:ph type="sldNum" sz="quarter" idx="12"/>
          </p:nvPr>
        </p:nvSpPr>
        <p:spPr/>
        <p:txBody>
          <a:bodyPr/>
          <a:lstStyle/>
          <a:p>
            <a:fld id="{6E739F3C-2768-A14F-A11C-037BCBCB7D23}" type="slidenum">
              <a:rPr lang="fr-FR" smtClean="0"/>
              <a:pPr/>
              <a:t>33</a:t>
            </a:fld>
            <a:endParaRPr lang="fr-FR" dirty="0"/>
          </a:p>
        </p:txBody>
      </p:sp>
      <p:sp>
        <p:nvSpPr>
          <p:cNvPr id="8" name="Espace réservé du pied de page 7">
            <a:extLst>
              <a:ext uri="{FF2B5EF4-FFF2-40B4-BE49-F238E27FC236}">
                <a16:creationId xmlns:a16="http://schemas.microsoft.com/office/drawing/2014/main" id="{97C7001E-F703-52EC-A926-DB64AD00E164}"/>
              </a:ext>
            </a:extLst>
          </p:cNvPr>
          <p:cNvSpPr>
            <a:spLocks noGrp="1"/>
          </p:cNvSpPr>
          <p:nvPr>
            <p:ph type="ftr" sz="quarter" idx="3"/>
          </p:nvPr>
        </p:nvSpPr>
        <p:spPr/>
        <p:txBody>
          <a:bodyPr/>
          <a:lstStyle/>
          <a:p>
            <a:endParaRPr lang="fr-FR" dirty="0"/>
          </a:p>
        </p:txBody>
      </p:sp>
      <p:sp>
        <p:nvSpPr>
          <p:cNvPr id="14" name="Titre 13">
            <a:extLst>
              <a:ext uri="{FF2B5EF4-FFF2-40B4-BE49-F238E27FC236}">
                <a16:creationId xmlns:a16="http://schemas.microsoft.com/office/drawing/2014/main" id="{7C16666F-F053-5549-BA3B-317E1EE30926}"/>
              </a:ext>
            </a:extLst>
          </p:cNvPr>
          <p:cNvSpPr>
            <a:spLocks noGrp="1"/>
          </p:cNvSpPr>
          <p:nvPr>
            <p:ph type="title"/>
          </p:nvPr>
        </p:nvSpPr>
        <p:spPr/>
        <p:txBody>
          <a:bodyPr/>
          <a:lstStyle/>
          <a:p>
            <a:r>
              <a:rPr lang="fr-FR" dirty="0"/>
              <a:t>… To </a:t>
            </a:r>
            <a:r>
              <a:rPr lang="fr-FR" dirty="0" err="1"/>
              <a:t>autocoded</a:t>
            </a:r>
            <a:r>
              <a:rPr lang="fr-FR" dirty="0"/>
              <a:t> </a:t>
            </a:r>
            <a:r>
              <a:rPr lang="fr-FR" dirty="0" err="1"/>
              <a:t>algorithm</a:t>
            </a:r>
            <a:endParaRPr lang="fr-FR" dirty="0"/>
          </a:p>
        </p:txBody>
      </p:sp>
      <p:sp>
        <p:nvSpPr>
          <p:cNvPr id="12" name="Espace réservé du texte 11">
            <a:extLst>
              <a:ext uri="{FF2B5EF4-FFF2-40B4-BE49-F238E27FC236}">
                <a16:creationId xmlns:a16="http://schemas.microsoft.com/office/drawing/2014/main" id="{ADE51B6C-5021-90C2-45A1-9A5DE8FAF820}"/>
              </a:ext>
            </a:extLst>
          </p:cNvPr>
          <p:cNvSpPr>
            <a:spLocks noGrp="1"/>
          </p:cNvSpPr>
          <p:nvPr>
            <p:ph type="body" sz="quarter" idx="16"/>
          </p:nvPr>
        </p:nvSpPr>
        <p:spPr/>
        <p:txBody>
          <a:bodyPr/>
          <a:lstStyle/>
          <a:p>
            <a:r>
              <a:rPr lang="fr-FR" dirty="0"/>
              <a:t>03 - </a:t>
            </a:r>
            <a:r>
              <a:rPr lang="fr-FR" dirty="0" err="1"/>
              <a:t>Autocode</a:t>
            </a:r>
            <a:endParaRPr lang="fr-FR" dirty="0"/>
          </a:p>
        </p:txBody>
      </p:sp>
      <p:grpSp>
        <p:nvGrpSpPr>
          <p:cNvPr id="7" name="Groupe 6"/>
          <p:cNvGrpSpPr/>
          <p:nvPr/>
        </p:nvGrpSpPr>
        <p:grpSpPr>
          <a:xfrm>
            <a:off x="291821" y="1353818"/>
            <a:ext cx="3853459" cy="3005257"/>
            <a:chOff x="3850361" y="2788920"/>
            <a:chExt cx="4185674" cy="3005257"/>
          </a:xfrm>
        </p:grpSpPr>
        <p:sp>
          <p:nvSpPr>
            <p:cNvPr id="10" name="Rectangle 9"/>
            <p:cNvSpPr/>
            <p:nvPr/>
          </p:nvSpPr>
          <p:spPr>
            <a:xfrm>
              <a:off x="3850361" y="2788920"/>
              <a:ext cx="4185674" cy="3005257"/>
            </a:xfrm>
            <a:prstGeom prst="rect">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AOCS </a:t>
              </a:r>
              <a:r>
                <a:rPr lang="fr-FR" dirty="0" err="1"/>
                <a:t>algorithm</a:t>
              </a:r>
              <a:r>
                <a:rPr lang="fr-FR" dirty="0"/>
                <a:t> model</a:t>
              </a:r>
            </a:p>
            <a:p>
              <a:pPr algn="ctr"/>
              <a:endParaRPr lang="fr-FR" dirty="0"/>
            </a:p>
            <a:p>
              <a:pPr algn="ctr"/>
              <a:endParaRPr lang="fr-FR" dirty="0"/>
            </a:p>
            <a:p>
              <a:pPr algn="ctr"/>
              <a:endParaRPr lang="fr-FR" dirty="0"/>
            </a:p>
            <a:p>
              <a:pPr algn="ctr"/>
              <a:endParaRPr lang="fr-FR" dirty="0"/>
            </a:p>
            <a:p>
              <a:pPr algn="ctr"/>
              <a:endParaRPr lang="fr-FR" sz="1400" dirty="0"/>
            </a:p>
            <a:p>
              <a:pPr algn="ctr"/>
              <a:endParaRPr lang="fr-FR" dirty="0"/>
            </a:p>
            <a:p>
              <a:pPr algn="ctr"/>
              <a:endParaRPr lang="fr-FR" dirty="0"/>
            </a:p>
            <a:p>
              <a:pPr algn="ctr"/>
              <a:endParaRPr lang="fr-FR" dirty="0"/>
            </a:p>
            <a:p>
              <a:pPr algn="ctr"/>
              <a:endParaRPr lang="fr-FR" dirty="0"/>
            </a:p>
          </p:txBody>
        </p:sp>
        <p:sp>
          <p:nvSpPr>
            <p:cNvPr id="11" name="Rectangle 10"/>
            <p:cNvSpPr/>
            <p:nvPr/>
          </p:nvSpPr>
          <p:spPr>
            <a:xfrm>
              <a:off x="4028784" y="3498553"/>
              <a:ext cx="1817140" cy="618498"/>
            </a:xfrm>
            <a:prstGeom prst="rect">
              <a:avLst/>
            </a:prstGeom>
            <a:solidFill>
              <a:schemeClr val="accent3">
                <a:lumMod val="60000"/>
                <a:lumOff val="40000"/>
              </a:schemeClr>
            </a:solid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a:solidFill>
                    <a:sysClr val="windowText" lastClr="000000"/>
                  </a:solidFill>
                </a:rPr>
                <a:t>SAFE</a:t>
              </a:r>
            </a:p>
            <a:p>
              <a:pPr algn="ctr"/>
              <a:r>
                <a:rPr lang="fr-FR" sz="1600" dirty="0">
                  <a:solidFill>
                    <a:sysClr val="windowText" lastClr="000000"/>
                  </a:solidFill>
                </a:rPr>
                <a:t>Model</a:t>
              </a:r>
            </a:p>
          </p:txBody>
        </p:sp>
        <p:sp>
          <p:nvSpPr>
            <p:cNvPr id="13" name="Rectangle 12"/>
            <p:cNvSpPr/>
            <p:nvPr/>
          </p:nvSpPr>
          <p:spPr>
            <a:xfrm>
              <a:off x="4028784" y="4274275"/>
              <a:ext cx="1817140" cy="618498"/>
            </a:xfrm>
            <a:prstGeom prst="rect">
              <a:avLst/>
            </a:prstGeom>
            <a:solidFill>
              <a:schemeClr val="accent3">
                <a:lumMod val="60000"/>
                <a:lumOff val="40000"/>
              </a:schemeClr>
            </a:solid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a:solidFill>
                    <a:sysClr val="windowText" lastClr="000000"/>
                  </a:solidFill>
                </a:rPr>
                <a:t>Nominal – Guidance 2 Model</a:t>
              </a:r>
            </a:p>
          </p:txBody>
        </p:sp>
        <p:sp>
          <p:nvSpPr>
            <p:cNvPr id="15" name="Rectangle 14"/>
            <p:cNvSpPr/>
            <p:nvPr/>
          </p:nvSpPr>
          <p:spPr>
            <a:xfrm>
              <a:off x="6023509" y="3498553"/>
              <a:ext cx="1817140" cy="618498"/>
            </a:xfrm>
            <a:prstGeom prst="rect">
              <a:avLst/>
            </a:prstGeom>
            <a:solidFill>
              <a:schemeClr val="accent3">
                <a:lumMod val="60000"/>
                <a:lumOff val="40000"/>
              </a:schemeClr>
            </a:solid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a:solidFill>
                    <a:sysClr val="windowText" lastClr="000000"/>
                  </a:solidFill>
                </a:rPr>
                <a:t>Nominal – Guidance 1 Model</a:t>
              </a:r>
            </a:p>
          </p:txBody>
        </p:sp>
        <p:sp>
          <p:nvSpPr>
            <p:cNvPr id="16" name="Rectangle 15"/>
            <p:cNvSpPr/>
            <p:nvPr/>
          </p:nvSpPr>
          <p:spPr>
            <a:xfrm>
              <a:off x="6017376" y="4274275"/>
              <a:ext cx="1817140" cy="618498"/>
            </a:xfrm>
            <a:prstGeom prst="rect">
              <a:avLst/>
            </a:prstGeom>
            <a:solidFill>
              <a:schemeClr val="accent3">
                <a:lumMod val="60000"/>
                <a:lumOff val="40000"/>
              </a:schemeClr>
            </a:solid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a:solidFill>
                    <a:sysClr val="windowText" lastClr="000000"/>
                  </a:solidFill>
                </a:rPr>
                <a:t>Nominal – Guidance 3 Model</a:t>
              </a:r>
            </a:p>
          </p:txBody>
        </p:sp>
        <p:sp>
          <p:nvSpPr>
            <p:cNvPr id="17" name="Rectangle 16"/>
            <p:cNvSpPr/>
            <p:nvPr/>
          </p:nvSpPr>
          <p:spPr>
            <a:xfrm>
              <a:off x="4028784" y="5268691"/>
              <a:ext cx="3805732" cy="294937"/>
            </a:xfrm>
            <a:prstGeom prst="rect">
              <a:avLst/>
            </a:prstGeom>
            <a:solidFill>
              <a:schemeClr val="accent3">
                <a:lumMod val="60000"/>
                <a:lumOff val="40000"/>
              </a:schemeClr>
            </a:solid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a:solidFill>
                    <a:sysClr val="windowText" lastClr="000000"/>
                  </a:solidFill>
                </a:rPr>
                <a:t>Matlab </a:t>
              </a:r>
              <a:r>
                <a:rPr lang="fr-FR" sz="1600" dirty="0" err="1">
                  <a:solidFill>
                    <a:sysClr val="windowText" lastClr="000000"/>
                  </a:solidFill>
                </a:rPr>
                <a:t>functions</a:t>
              </a:r>
              <a:endParaRPr lang="fr-FR" sz="1600" dirty="0">
                <a:solidFill>
                  <a:sysClr val="windowText" lastClr="000000"/>
                </a:solidFill>
              </a:endParaRPr>
            </a:p>
          </p:txBody>
        </p:sp>
        <p:grpSp>
          <p:nvGrpSpPr>
            <p:cNvPr id="18" name="Groupe 17"/>
            <p:cNvGrpSpPr/>
            <p:nvPr/>
          </p:nvGrpSpPr>
          <p:grpSpPr>
            <a:xfrm>
              <a:off x="5608398" y="5054769"/>
              <a:ext cx="669600" cy="136390"/>
              <a:chOff x="11016799" y="3929063"/>
              <a:chExt cx="669600" cy="136390"/>
            </a:xfrm>
          </p:grpSpPr>
          <p:sp>
            <p:nvSpPr>
              <p:cNvPr id="26" name="Ellipse 25"/>
              <p:cNvSpPr/>
              <p:nvPr/>
            </p:nvSpPr>
            <p:spPr>
              <a:xfrm>
                <a:off x="11016799" y="3929063"/>
                <a:ext cx="138726" cy="136390"/>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Ellipse 26"/>
              <p:cNvSpPr/>
              <p:nvPr/>
            </p:nvSpPr>
            <p:spPr>
              <a:xfrm>
                <a:off x="11282236" y="3929063"/>
                <a:ext cx="138726" cy="136390"/>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Ellipse 27"/>
              <p:cNvSpPr/>
              <p:nvPr/>
            </p:nvSpPr>
            <p:spPr>
              <a:xfrm>
                <a:off x="11547673" y="3929063"/>
                <a:ext cx="138726" cy="136390"/>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9" name="Groupe 18"/>
            <p:cNvGrpSpPr/>
            <p:nvPr/>
          </p:nvGrpSpPr>
          <p:grpSpPr>
            <a:xfrm>
              <a:off x="4937354" y="3807802"/>
              <a:ext cx="1994725" cy="775722"/>
              <a:chOff x="4937354" y="3807802"/>
              <a:chExt cx="1994725" cy="775722"/>
            </a:xfrm>
          </p:grpSpPr>
          <p:grpSp>
            <p:nvGrpSpPr>
              <p:cNvPr id="20" name="Groupe 19"/>
              <p:cNvGrpSpPr/>
              <p:nvPr/>
            </p:nvGrpSpPr>
            <p:grpSpPr>
              <a:xfrm>
                <a:off x="4937354" y="3807802"/>
                <a:ext cx="1994725" cy="775722"/>
                <a:chOff x="4937354" y="3807802"/>
                <a:chExt cx="1994725" cy="775722"/>
              </a:xfrm>
            </p:grpSpPr>
            <p:cxnSp>
              <p:nvCxnSpPr>
                <p:cNvPr id="22" name="Connecteur droit avec flèche 21"/>
                <p:cNvCxnSpPr/>
                <p:nvPr/>
              </p:nvCxnSpPr>
              <p:spPr>
                <a:xfrm>
                  <a:off x="4937354" y="4117051"/>
                  <a:ext cx="0" cy="157224"/>
                </a:xfrm>
                <a:prstGeom prst="straightConnector1">
                  <a:avLst/>
                </a:prstGeom>
                <a:ln>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3" name="Connecteur droit avec flèche 22"/>
                <p:cNvCxnSpPr/>
                <p:nvPr/>
              </p:nvCxnSpPr>
              <p:spPr>
                <a:xfrm flipH="1">
                  <a:off x="6925946" y="4117051"/>
                  <a:ext cx="6133" cy="157224"/>
                </a:xfrm>
                <a:prstGeom prst="straightConnector1">
                  <a:avLst/>
                </a:prstGeom>
                <a:ln>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4" name="Connecteur droit avec flèche 23"/>
                <p:cNvCxnSpPr/>
                <p:nvPr/>
              </p:nvCxnSpPr>
              <p:spPr>
                <a:xfrm>
                  <a:off x="5845924" y="4583524"/>
                  <a:ext cx="171452" cy="0"/>
                </a:xfrm>
                <a:prstGeom prst="straightConnector1">
                  <a:avLst/>
                </a:prstGeom>
                <a:ln>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5" name="Connecteur droit avec flèche 24"/>
                <p:cNvCxnSpPr/>
                <p:nvPr/>
              </p:nvCxnSpPr>
              <p:spPr>
                <a:xfrm>
                  <a:off x="5852057" y="3807802"/>
                  <a:ext cx="171452" cy="0"/>
                </a:xfrm>
                <a:prstGeom prst="straightConnector1">
                  <a:avLst/>
                </a:prstGeom>
                <a:ln>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grpSp>
          <p:cxnSp>
            <p:nvCxnSpPr>
              <p:cNvPr id="21" name="Connecteur droit avec flèche 20"/>
              <p:cNvCxnSpPr/>
              <p:nvPr/>
            </p:nvCxnSpPr>
            <p:spPr>
              <a:xfrm>
                <a:off x="5845924" y="4117051"/>
                <a:ext cx="177585" cy="154652"/>
              </a:xfrm>
              <a:prstGeom prst="straightConnector1">
                <a:avLst/>
              </a:prstGeom>
              <a:ln>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sp>
        <p:nvSpPr>
          <p:cNvPr id="33" name="Rectangle 32"/>
          <p:cNvSpPr/>
          <p:nvPr/>
        </p:nvSpPr>
        <p:spPr>
          <a:xfrm>
            <a:off x="4881815" y="4531502"/>
            <a:ext cx="2969770" cy="1284628"/>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Embedded Coder </a:t>
            </a:r>
          </a:p>
          <a:p>
            <a:pPr algn="ctr"/>
            <a:r>
              <a:rPr lang="fr-FR" dirty="0"/>
              <a:t>Configuration</a:t>
            </a:r>
          </a:p>
        </p:txBody>
      </p:sp>
      <p:cxnSp>
        <p:nvCxnSpPr>
          <p:cNvPr id="6" name="Connecteur en angle 5"/>
          <p:cNvCxnSpPr>
            <a:stCxn id="57" idx="3"/>
            <a:endCxn id="33" idx="1"/>
          </p:cNvCxnSpPr>
          <p:nvPr/>
        </p:nvCxnSpPr>
        <p:spPr>
          <a:xfrm>
            <a:off x="4145280" y="4063650"/>
            <a:ext cx="736535" cy="1110166"/>
          </a:xfrm>
          <a:prstGeom prst="bentConnector3">
            <a:avLst>
              <a:gd name="adj1" fmla="val 33447"/>
            </a:avLst>
          </a:prstGeom>
          <a:ln w="28575">
            <a:solidFill>
              <a:schemeClr val="bg1"/>
            </a:solidFill>
            <a:prstDash val="solid"/>
            <a:tailEnd type="triangle"/>
          </a:ln>
        </p:spPr>
        <p:style>
          <a:lnRef idx="1">
            <a:schemeClr val="accent1"/>
          </a:lnRef>
          <a:fillRef idx="0">
            <a:schemeClr val="accent1"/>
          </a:fillRef>
          <a:effectRef idx="0">
            <a:schemeClr val="accent1"/>
          </a:effectRef>
          <a:fontRef idx="minor">
            <a:schemeClr val="tx1"/>
          </a:fontRef>
        </p:style>
      </p:cxnSp>
      <p:grpSp>
        <p:nvGrpSpPr>
          <p:cNvPr id="89" name="Groupe 88"/>
          <p:cNvGrpSpPr/>
          <p:nvPr/>
        </p:nvGrpSpPr>
        <p:grpSpPr>
          <a:xfrm>
            <a:off x="281189" y="4537052"/>
            <a:ext cx="4600626" cy="645634"/>
            <a:chOff x="281189" y="4537052"/>
            <a:chExt cx="4600626" cy="645634"/>
          </a:xfrm>
        </p:grpSpPr>
        <p:sp>
          <p:nvSpPr>
            <p:cNvPr id="34" name="Rectangle 33"/>
            <p:cNvSpPr/>
            <p:nvPr/>
          </p:nvSpPr>
          <p:spPr>
            <a:xfrm>
              <a:off x="281189" y="4537052"/>
              <a:ext cx="3853459" cy="645634"/>
            </a:xfrm>
            <a:prstGeom prst="rect">
              <a:avLst/>
            </a:pr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Machine </a:t>
              </a:r>
              <a:r>
                <a:rPr lang="fr-FR" dirty="0" err="1"/>
                <a:t>learning</a:t>
              </a:r>
              <a:r>
                <a:rPr lang="fr-FR" dirty="0"/>
                <a:t> qualification </a:t>
              </a:r>
              <a:r>
                <a:rPr lang="fr-FR" dirty="0" err="1"/>
                <a:t>Handbook</a:t>
              </a:r>
              <a:endParaRPr lang="fr-FR" dirty="0"/>
            </a:p>
            <a:p>
              <a:pPr algn="ctr"/>
              <a:r>
                <a:rPr lang="en-US" sz="1600" i="1" dirty="0"/>
                <a:t>ECSS-E-HB-40-02A</a:t>
              </a:r>
              <a:endParaRPr lang="fr-FR" sz="1600" i="1" dirty="0"/>
            </a:p>
          </p:txBody>
        </p:sp>
        <p:cxnSp>
          <p:nvCxnSpPr>
            <p:cNvPr id="58" name="Connecteur en angle 57"/>
            <p:cNvCxnSpPr>
              <a:stCxn id="34" idx="3"/>
              <a:endCxn id="33" idx="1"/>
            </p:cNvCxnSpPr>
            <p:nvPr/>
          </p:nvCxnSpPr>
          <p:spPr>
            <a:xfrm>
              <a:off x="4134648" y="4859869"/>
              <a:ext cx="747167" cy="313947"/>
            </a:xfrm>
            <a:prstGeom prst="bentConnector3">
              <a:avLst>
                <a:gd name="adj1" fmla="val 33682"/>
              </a:avLst>
            </a:prstGeom>
            <a:ln w="28575">
              <a:solidFill>
                <a:schemeClr val="bg1"/>
              </a:solidFill>
              <a:prstDash val="sysDot"/>
              <a:tailEnd type="triangle"/>
            </a:ln>
          </p:spPr>
          <p:style>
            <a:lnRef idx="1">
              <a:schemeClr val="accent1"/>
            </a:lnRef>
            <a:fillRef idx="0">
              <a:schemeClr val="accent1"/>
            </a:fillRef>
            <a:effectRef idx="0">
              <a:schemeClr val="accent1"/>
            </a:effectRef>
            <a:fontRef idx="minor">
              <a:schemeClr val="tx1"/>
            </a:fontRef>
          </p:style>
        </p:cxnSp>
      </p:grpSp>
      <p:grpSp>
        <p:nvGrpSpPr>
          <p:cNvPr id="90" name="Groupe 89"/>
          <p:cNvGrpSpPr/>
          <p:nvPr/>
        </p:nvGrpSpPr>
        <p:grpSpPr>
          <a:xfrm>
            <a:off x="291821" y="5173816"/>
            <a:ext cx="4589994" cy="762577"/>
            <a:chOff x="291821" y="5173816"/>
            <a:chExt cx="4589994" cy="762577"/>
          </a:xfrm>
        </p:grpSpPr>
        <p:sp>
          <p:nvSpPr>
            <p:cNvPr id="54" name="Rectangle 53"/>
            <p:cNvSpPr/>
            <p:nvPr/>
          </p:nvSpPr>
          <p:spPr>
            <a:xfrm>
              <a:off x="291821" y="5290759"/>
              <a:ext cx="3853459" cy="645634"/>
            </a:xfrm>
            <a:prstGeom prst="rect">
              <a:avLst/>
            </a:pr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err="1"/>
                <a:t>MathWorks</a:t>
              </a:r>
              <a:r>
                <a:rPr lang="fr-FR" dirty="0"/>
                <a:t> </a:t>
              </a:r>
              <a:r>
                <a:rPr lang="fr-FR" dirty="0" err="1"/>
                <a:t>recommendations</a:t>
              </a:r>
              <a:endParaRPr lang="fr-FR" sz="1600" i="1" dirty="0"/>
            </a:p>
          </p:txBody>
        </p:sp>
        <p:cxnSp>
          <p:nvCxnSpPr>
            <p:cNvPr id="61" name="Connecteur en angle 60"/>
            <p:cNvCxnSpPr>
              <a:stCxn id="54" idx="3"/>
              <a:endCxn id="33" idx="1"/>
            </p:cNvCxnSpPr>
            <p:nvPr/>
          </p:nvCxnSpPr>
          <p:spPr>
            <a:xfrm flipV="1">
              <a:off x="4145280" y="5173816"/>
              <a:ext cx="736535" cy="439760"/>
            </a:xfrm>
            <a:prstGeom prst="bentConnector3">
              <a:avLst>
                <a:gd name="adj1" fmla="val 33447"/>
              </a:avLst>
            </a:prstGeom>
            <a:ln w="28575">
              <a:solidFill>
                <a:schemeClr val="bg1"/>
              </a:solidFill>
              <a:prstDash val="solid"/>
              <a:tailEnd type="triangle"/>
            </a:ln>
          </p:spPr>
          <p:style>
            <a:lnRef idx="1">
              <a:schemeClr val="accent1"/>
            </a:lnRef>
            <a:fillRef idx="0">
              <a:schemeClr val="accent1"/>
            </a:fillRef>
            <a:effectRef idx="0">
              <a:schemeClr val="accent1"/>
            </a:effectRef>
            <a:fontRef idx="minor">
              <a:schemeClr val="tx1"/>
            </a:fontRef>
          </p:style>
        </p:cxnSp>
      </p:grpSp>
      <p:grpSp>
        <p:nvGrpSpPr>
          <p:cNvPr id="91" name="Groupe 90"/>
          <p:cNvGrpSpPr/>
          <p:nvPr/>
        </p:nvGrpSpPr>
        <p:grpSpPr>
          <a:xfrm>
            <a:off x="4145280" y="1148256"/>
            <a:ext cx="3952831" cy="818723"/>
            <a:chOff x="4145280" y="1148256"/>
            <a:chExt cx="3952831" cy="818723"/>
          </a:xfrm>
        </p:grpSpPr>
        <p:grpSp>
          <p:nvGrpSpPr>
            <p:cNvPr id="86" name="Groupe 85"/>
            <p:cNvGrpSpPr/>
            <p:nvPr/>
          </p:nvGrpSpPr>
          <p:grpSpPr>
            <a:xfrm>
              <a:off x="4549295" y="1148256"/>
              <a:ext cx="3548816" cy="818723"/>
              <a:chOff x="4549295" y="1262556"/>
              <a:chExt cx="3548816" cy="818723"/>
            </a:xfrm>
          </p:grpSpPr>
          <p:sp>
            <p:nvSpPr>
              <p:cNvPr id="30" name="Rectangle 29"/>
              <p:cNvSpPr/>
              <p:nvPr/>
            </p:nvSpPr>
            <p:spPr>
              <a:xfrm>
                <a:off x="4722535" y="1464175"/>
                <a:ext cx="3285636" cy="617104"/>
              </a:xfrm>
              <a:prstGeom prst="rect">
                <a:avLst/>
              </a:prstGeom>
              <a:solidFill>
                <a:schemeClr val="accent2">
                  <a:lumMod val="50000"/>
                </a:schemeClr>
              </a:solidFill>
              <a:ln>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Simulink Notes &amp; Report </a:t>
                </a:r>
                <a:r>
                  <a:rPr lang="fr-FR" dirty="0" err="1"/>
                  <a:t>generator</a:t>
                </a:r>
                <a:endParaRPr lang="fr-FR" dirty="0"/>
              </a:p>
            </p:txBody>
          </p:sp>
          <p:pic>
            <p:nvPicPr>
              <p:cNvPr id="31" name="Picture 6" descr="Fichier:Matlab Logo.png — Wikipéd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89029" y="1262556"/>
                <a:ext cx="409082" cy="366128"/>
              </a:xfrm>
              <a:prstGeom prst="rect">
                <a:avLst/>
              </a:prstGeom>
              <a:noFill/>
              <a:extLst>
                <a:ext uri="{909E8E84-426E-40DD-AFC4-6F175D3DCCD1}">
                  <a14:hiddenFill xmlns:a14="http://schemas.microsoft.com/office/drawing/2010/main">
                    <a:solidFill>
                      <a:srgbClr val="FFFFFF"/>
                    </a:solidFill>
                  </a14:hiddenFill>
                </a:ext>
              </a:extLst>
            </p:spPr>
          </p:pic>
          <p:pic>
            <p:nvPicPr>
              <p:cNvPr id="55" name="Image 54"/>
              <p:cNvPicPr>
                <a:picLocks noChangeAspect="1"/>
              </p:cNvPicPr>
              <p:nvPr/>
            </p:nvPicPr>
            <p:blipFill>
              <a:blip r:embed="rId4" cstate="hqprint">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4549295" y="1314109"/>
                <a:ext cx="317505" cy="298844"/>
              </a:xfrm>
              <a:prstGeom prst="rect">
                <a:avLst/>
              </a:prstGeom>
            </p:spPr>
          </p:pic>
        </p:grpSp>
        <p:cxnSp>
          <p:nvCxnSpPr>
            <p:cNvPr id="76" name="Connecteur droit avec flèche 75"/>
            <p:cNvCxnSpPr>
              <a:endCxn id="30" idx="1"/>
            </p:cNvCxnSpPr>
            <p:nvPr/>
          </p:nvCxnSpPr>
          <p:spPr>
            <a:xfrm>
              <a:off x="4145280" y="1657163"/>
              <a:ext cx="577255" cy="1264"/>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92" name="Groupe 91"/>
          <p:cNvGrpSpPr/>
          <p:nvPr/>
        </p:nvGrpSpPr>
        <p:grpSpPr>
          <a:xfrm>
            <a:off x="8008171" y="1353817"/>
            <a:ext cx="3781828" cy="4577026"/>
            <a:chOff x="8008171" y="1353817"/>
            <a:chExt cx="3781828" cy="4577026"/>
          </a:xfrm>
        </p:grpSpPr>
        <p:sp>
          <p:nvSpPr>
            <p:cNvPr id="79" name="Rectangle 78"/>
            <p:cNvSpPr/>
            <p:nvPr/>
          </p:nvSpPr>
          <p:spPr>
            <a:xfrm>
              <a:off x="8425564" y="1353817"/>
              <a:ext cx="3364435" cy="4577026"/>
            </a:xfrm>
            <a:prstGeom prst="rect">
              <a:avLst/>
            </a:prstGeom>
            <a:solidFill>
              <a:srgbClr val="43780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AOCS </a:t>
              </a:r>
              <a:r>
                <a:rPr lang="fr-FR" dirty="0" err="1"/>
                <a:t>Autocode</a:t>
              </a:r>
              <a:r>
                <a:rPr lang="fr-FR" dirty="0"/>
                <a:t> Package</a:t>
              </a:r>
            </a:p>
          </p:txBody>
        </p:sp>
        <p:cxnSp>
          <p:nvCxnSpPr>
            <p:cNvPr id="80" name="Connecteur en angle 79"/>
            <p:cNvCxnSpPr>
              <a:stCxn id="29" idx="3"/>
              <a:endCxn id="79" idx="1"/>
            </p:cNvCxnSpPr>
            <p:nvPr/>
          </p:nvCxnSpPr>
          <p:spPr>
            <a:xfrm flipV="1">
              <a:off x="8008171" y="3642330"/>
              <a:ext cx="417393" cy="630256"/>
            </a:xfrm>
            <a:prstGeom prst="bentConnector3">
              <a:avLst>
                <a:gd name="adj1" fmla="val 50000"/>
              </a:avLst>
            </a:prstGeom>
            <a:ln w="28575">
              <a:solidFill>
                <a:schemeClr val="bg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83" name="Connecteur en angle 82"/>
            <p:cNvCxnSpPr>
              <a:stCxn id="30" idx="3"/>
              <a:endCxn id="79" idx="1"/>
            </p:cNvCxnSpPr>
            <p:nvPr/>
          </p:nvCxnSpPr>
          <p:spPr>
            <a:xfrm>
              <a:off x="8008171" y="1658427"/>
              <a:ext cx="417393" cy="1983903"/>
            </a:xfrm>
            <a:prstGeom prst="bentConnector3">
              <a:avLst>
                <a:gd name="adj1" fmla="val 50000"/>
              </a:avLst>
            </a:prstGeom>
            <a:ln w="28575">
              <a:solidFill>
                <a:schemeClr val="bg1"/>
              </a:solidFill>
              <a:prstDash val="solid"/>
              <a:tailEnd type="triangle"/>
            </a:ln>
          </p:spPr>
          <p:style>
            <a:lnRef idx="1">
              <a:schemeClr val="accent1"/>
            </a:lnRef>
            <a:fillRef idx="0">
              <a:schemeClr val="accent1"/>
            </a:fillRef>
            <a:effectRef idx="0">
              <a:schemeClr val="accent1"/>
            </a:effectRef>
            <a:fontRef idx="minor">
              <a:schemeClr val="tx1"/>
            </a:fontRef>
          </p:style>
        </p:cxnSp>
      </p:grpSp>
      <p:sp>
        <p:nvSpPr>
          <p:cNvPr id="2" name="Espace réservé du pied de page 3">
            <a:extLst>
              <a:ext uri="{FF2B5EF4-FFF2-40B4-BE49-F238E27FC236}">
                <a16:creationId xmlns:a16="http://schemas.microsoft.com/office/drawing/2014/main" id="{985AD12D-1674-2522-CD87-E67F0A6736F6}"/>
              </a:ext>
            </a:extLst>
          </p:cNvPr>
          <p:cNvSpPr txBox="1">
            <a:spLocks/>
          </p:cNvSpPr>
          <p:nvPr/>
        </p:nvSpPr>
        <p:spPr>
          <a:xfrm>
            <a:off x="6105167" y="6319202"/>
            <a:ext cx="5573310" cy="365125"/>
          </a:xfrm>
          <a:prstGeom prst="rect">
            <a:avLst/>
          </a:prstGeom>
        </p:spPr>
        <p:txBody>
          <a:bodyPr vert="horz" lIns="91440" tIns="45720" rIns="91440" bIns="45720" rtlCol="0" anchor="ctr"/>
          <a:lstStyle>
            <a:defPPr>
              <a:defRPr lang="fr-FR"/>
            </a:defPPr>
            <a:lvl1pPr marL="0" algn="l" defTabSz="914400" rtl="0" eaLnBrk="1" latinLnBrk="0" hangingPunct="1">
              <a:defRPr sz="900" b="0" i="0" kern="1200">
                <a:solidFill>
                  <a:schemeClr val="bg1">
                    <a:lumMod val="85000"/>
                  </a:schemeClr>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This document is the property of CNES. It cannot be used without their consent</a:t>
            </a:r>
            <a:endParaRPr lang="fr-FR" dirty="0"/>
          </a:p>
        </p:txBody>
      </p:sp>
    </p:spTree>
    <p:extLst>
      <p:ext uri="{BB962C8B-B14F-4D97-AF65-F5344CB8AC3E}">
        <p14:creationId xmlns:p14="http://schemas.microsoft.com/office/powerpoint/2010/main" val="2812063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5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9"/>
                                        </p:tgtEl>
                                        <p:attrNameLst>
                                          <p:attrName>style.visibility</p:attrName>
                                        </p:attrNameLst>
                                      </p:cBhvr>
                                      <p:to>
                                        <p:strVal val="visible"/>
                                      </p:to>
                                    </p:set>
                                    <p:animEffect transition="in" filter="fade">
                                      <p:cBhvr>
                                        <p:cTn id="22" dur="500"/>
                                        <p:tgtEl>
                                          <p:spTgt spid="8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0"/>
                                        </p:tgtEl>
                                        <p:attrNameLst>
                                          <p:attrName>style.visibility</p:attrName>
                                        </p:attrNameLst>
                                      </p:cBhvr>
                                      <p:to>
                                        <p:strVal val="visible"/>
                                      </p:to>
                                    </p:set>
                                    <p:animEffect transition="in" filter="fade">
                                      <p:cBhvr>
                                        <p:cTn id="27" dur="500"/>
                                        <p:tgtEl>
                                          <p:spTgt spid="9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1"/>
                                        </p:tgtEl>
                                        <p:attrNameLst>
                                          <p:attrName>style.visibility</p:attrName>
                                        </p:attrNameLst>
                                      </p:cBhvr>
                                      <p:to>
                                        <p:strVal val="visible"/>
                                      </p:to>
                                    </p:set>
                                    <p:animEffect transition="in" filter="fade">
                                      <p:cBhvr>
                                        <p:cTn id="32" dur="500"/>
                                        <p:tgtEl>
                                          <p:spTgt spid="9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92"/>
                                        </p:tgtEl>
                                        <p:attrNameLst>
                                          <p:attrName>style.visibility</p:attrName>
                                        </p:attrNameLst>
                                      </p:cBhvr>
                                      <p:to>
                                        <p:strVal val="visible"/>
                                      </p:to>
                                    </p:set>
                                    <p:animEffect transition="in" filter="fade">
                                      <p:cBhvr>
                                        <p:cTn id="37"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6B2ADB92-FE3B-9199-2C4B-89443DDDFFFD}"/>
              </a:ext>
            </a:extLst>
          </p:cNvPr>
          <p:cNvSpPr>
            <a:spLocks noGrp="1"/>
          </p:cNvSpPr>
          <p:nvPr>
            <p:ph type="sldNum" sz="quarter" idx="12"/>
          </p:nvPr>
        </p:nvSpPr>
        <p:spPr/>
        <p:txBody>
          <a:bodyPr/>
          <a:lstStyle/>
          <a:p>
            <a:fld id="{6E739F3C-2768-A14F-A11C-037BCBCB7D23}" type="slidenum">
              <a:rPr lang="fr-FR" smtClean="0"/>
              <a:pPr/>
              <a:t>34</a:t>
            </a:fld>
            <a:endParaRPr lang="fr-FR" dirty="0"/>
          </a:p>
        </p:txBody>
      </p:sp>
      <p:sp>
        <p:nvSpPr>
          <p:cNvPr id="8" name="Espace réservé du pied de page 7">
            <a:extLst>
              <a:ext uri="{FF2B5EF4-FFF2-40B4-BE49-F238E27FC236}">
                <a16:creationId xmlns:a16="http://schemas.microsoft.com/office/drawing/2014/main" id="{97C7001E-F703-52EC-A926-DB64AD00E164}"/>
              </a:ext>
            </a:extLst>
          </p:cNvPr>
          <p:cNvSpPr>
            <a:spLocks noGrp="1"/>
          </p:cNvSpPr>
          <p:nvPr>
            <p:ph type="ftr" sz="quarter" idx="3"/>
          </p:nvPr>
        </p:nvSpPr>
        <p:spPr/>
        <p:txBody>
          <a:bodyPr/>
          <a:lstStyle/>
          <a:p>
            <a:r>
              <a:rPr lang="fr-FR" dirty="0"/>
              <a:t>  </a:t>
            </a:r>
          </a:p>
        </p:txBody>
      </p:sp>
      <p:sp>
        <p:nvSpPr>
          <p:cNvPr id="14" name="Titre 13">
            <a:extLst>
              <a:ext uri="{FF2B5EF4-FFF2-40B4-BE49-F238E27FC236}">
                <a16:creationId xmlns:a16="http://schemas.microsoft.com/office/drawing/2014/main" id="{7C16666F-F053-5549-BA3B-317E1EE30926}"/>
              </a:ext>
            </a:extLst>
          </p:cNvPr>
          <p:cNvSpPr>
            <a:spLocks noGrp="1"/>
          </p:cNvSpPr>
          <p:nvPr>
            <p:ph type="title"/>
          </p:nvPr>
        </p:nvSpPr>
        <p:spPr/>
        <p:txBody>
          <a:bodyPr/>
          <a:lstStyle/>
          <a:p>
            <a:r>
              <a:rPr lang="fr-FR" dirty="0" err="1"/>
              <a:t>autocode</a:t>
            </a:r>
            <a:r>
              <a:rPr lang="fr-FR" dirty="0"/>
              <a:t> package</a:t>
            </a:r>
          </a:p>
        </p:txBody>
      </p:sp>
      <p:sp>
        <p:nvSpPr>
          <p:cNvPr id="12" name="Espace réservé du texte 11">
            <a:extLst>
              <a:ext uri="{FF2B5EF4-FFF2-40B4-BE49-F238E27FC236}">
                <a16:creationId xmlns:a16="http://schemas.microsoft.com/office/drawing/2014/main" id="{ADE51B6C-5021-90C2-45A1-9A5DE8FAF820}"/>
              </a:ext>
            </a:extLst>
          </p:cNvPr>
          <p:cNvSpPr>
            <a:spLocks noGrp="1"/>
          </p:cNvSpPr>
          <p:nvPr>
            <p:ph type="body" sz="quarter" idx="16"/>
          </p:nvPr>
        </p:nvSpPr>
        <p:spPr/>
        <p:txBody>
          <a:bodyPr/>
          <a:lstStyle/>
          <a:p>
            <a:r>
              <a:rPr lang="fr-FR" dirty="0"/>
              <a:t>03 - </a:t>
            </a:r>
            <a:r>
              <a:rPr lang="fr-FR" dirty="0" err="1"/>
              <a:t>Autocode</a:t>
            </a:r>
            <a:endParaRPr lang="fr-FR" dirty="0"/>
          </a:p>
        </p:txBody>
      </p:sp>
      <p:grpSp>
        <p:nvGrpSpPr>
          <p:cNvPr id="35" name="Groupe 34"/>
          <p:cNvGrpSpPr/>
          <p:nvPr/>
        </p:nvGrpSpPr>
        <p:grpSpPr>
          <a:xfrm>
            <a:off x="417307" y="1366474"/>
            <a:ext cx="4769664" cy="2123706"/>
            <a:chOff x="1281886" y="1284840"/>
            <a:chExt cx="4769664" cy="2123706"/>
          </a:xfrm>
        </p:grpSpPr>
        <p:sp>
          <p:nvSpPr>
            <p:cNvPr id="6" name="Rectangle 5"/>
            <p:cNvSpPr/>
            <p:nvPr/>
          </p:nvSpPr>
          <p:spPr>
            <a:xfrm>
              <a:off x="1281886" y="1284840"/>
              <a:ext cx="4769664" cy="2123706"/>
            </a:xfrm>
            <a:prstGeom prst="rect">
              <a:avLst/>
            </a:prstGeom>
            <a:solidFill>
              <a:schemeClr val="accent3">
                <a:lumMod val="50000"/>
              </a:schemeClr>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fr-FR" sz="2000" dirty="0" err="1">
                  <a:solidFill>
                    <a:schemeClr val="bg1"/>
                  </a:solidFill>
                </a:rPr>
                <a:t>Autocode</a:t>
              </a:r>
              <a:r>
                <a:rPr lang="fr-FR" sz="2000" dirty="0">
                  <a:solidFill>
                    <a:schemeClr val="bg1"/>
                  </a:solidFill>
                </a:rPr>
                <a:t> (.c/.h)</a:t>
              </a:r>
            </a:p>
            <a:p>
              <a:pPr algn="ctr"/>
              <a:endParaRPr lang="fr-FR" sz="2000" dirty="0">
                <a:solidFill>
                  <a:schemeClr val="bg1"/>
                </a:solidFill>
              </a:endParaRPr>
            </a:p>
            <a:p>
              <a:pPr algn="ctr"/>
              <a:endParaRPr lang="fr-FR" sz="2000" dirty="0">
                <a:solidFill>
                  <a:schemeClr val="bg1"/>
                </a:solidFill>
              </a:endParaRPr>
            </a:p>
            <a:p>
              <a:pPr algn="ctr"/>
              <a:endParaRPr lang="fr-FR" sz="2000" dirty="0">
                <a:solidFill>
                  <a:schemeClr val="bg1"/>
                </a:solidFill>
              </a:endParaRPr>
            </a:p>
            <a:p>
              <a:pPr algn="ctr"/>
              <a:endParaRPr lang="fr-FR" sz="2000" dirty="0">
                <a:solidFill>
                  <a:schemeClr val="bg1"/>
                </a:solidFill>
              </a:endParaRPr>
            </a:p>
            <a:p>
              <a:pPr algn="ctr"/>
              <a:endParaRPr lang="fr-FR" i="1" dirty="0">
                <a:solidFill>
                  <a:schemeClr val="bg1"/>
                </a:solidFill>
              </a:endParaRPr>
            </a:p>
          </p:txBody>
        </p:sp>
        <p:sp>
          <p:nvSpPr>
            <p:cNvPr id="2" name="Rectangle 1"/>
            <p:cNvSpPr/>
            <p:nvPr/>
          </p:nvSpPr>
          <p:spPr>
            <a:xfrm>
              <a:off x="2058377" y="1839200"/>
              <a:ext cx="3216682" cy="744100"/>
            </a:xfrm>
            <a:prstGeom prst="rect">
              <a:avLst/>
            </a:prstGeom>
            <a:solidFill>
              <a:schemeClr val="accent3">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err="1"/>
                <a:t>Autocode</a:t>
              </a:r>
              <a:r>
                <a:rPr lang="fr-FR" sz="1600" dirty="0"/>
                <a:t> API:</a:t>
              </a:r>
            </a:p>
            <a:p>
              <a:pPr marL="742950" lvl="1" indent="-285750">
                <a:buFontTx/>
                <a:buChar char="-"/>
              </a:pPr>
              <a:r>
                <a:rPr lang="fr-FR" sz="1400" i="1" dirty="0" err="1"/>
                <a:t>AOCS_autocode_initialize</a:t>
              </a:r>
              <a:r>
                <a:rPr lang="fr-FR" sz="1400" i="1" dirty="0"/>
                <a:t>()</a:t>
              </a:r>
            </a:p>
            <a:p>
              <a:pPr marL="742950" lvl="1" indent="-285750">
                <a:buFontTx/>
                <a:buChar char="-"/>
              </a:pPr>
              <a:r>
                <a:rPr lang="fr-FR" sz="1400" i="1" dirty="0" err="1"/>
                <a:t>AOCS_autocode_step</a:t>
              </a:r>
              <a:r>
                <a:rPr lang="fr-FR" sz="1400" i="1" dirty="0"/>
                <a:t>()</a:t>
              </a:r>
            </a:p>
          </p:txBody>
        </p:sp>
        <p:grpSp>
          <p:nvGrpSpPr>
            <p:cNvPr id="34" name="Groupe 33"/>
            <p:cNvGrpSpPr/>
            <p:nvPr/>
          </p:nvGrpSpPr>
          <p:grpSpPr>
            <a:xfrm>
              <a:off x="1476783" y="2583300"/>
              <a:ext cx="4379869" cy="667307"/>
              <a:chOff x="1476783" y="2583300"/>
              <a:chExt cx="4379869" cy="667307"/>
            </a:xfrm>
          </p:grpSpPr>
          <p:pic>
            <p:nvPicPr>
              <p:cNvPr id="9" name="Image 8"/>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1476783" y="2814498"/>
                <a:ext cx="459018" cy="431291"/>
              </a:xfrm>
              <a:prstGeom prst="rect">
                <a:avLst/>
              </a:prstGeom>
            </p:spPr>
          </p:pic>
          <p:pic>
            <p:nvPicPr>
              <p:cNvPr id="10" name="Image 9"/>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2045204" y="2814498"/>
                <a:ext cx="459018" cy="431291"/>
              </a:xfrm>
              <a:prstGeom prst="rect">
                <a:avLst/>
              </a:prstGeom>
            </p:spPr>
          </p:pic>
          <p:pic>
            <p:nvPicPr>
              <p:cNvPr id="11" name="Image 10"/>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2585609" y="2814498"/>
                <a:ext cx="459018" cy="431291"/>
              </a:xfrm>
              <a:prstGeom prst="rect">
                <a:avLst/>
              </a:prstGeom>
            </p:spPr>
          </p:pic>
          <p:pic>
            <p:nvPicPr>
              <p:cNvPr id="13" name="Image 12"/>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3154030" y="2814498"/>
                <a:ext cx="459018" cy="431291"/>
              </a:xfrm>
              <a:prstGeom prst="rect">
                <a:avLst/>
              </a:prstGeom>
            </p:spPr>
          </p:pic>
          <p:pic>
            <p:nvPicPr>
              <p:cNvPr id="15" name="Image 14"/>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3720387" y="2819316"/>
                <a:ext cx="459018" cy="431291"/>
              </a:xfrm>
              <a:prstGeom prst="rect">
                <a:avLst/>
              </a:prstGeom>
            </p:spPr>
          </p:pic>
          <p:pic>
            <p:nvPicPr>
              <p:cNvPr id="16" name="Image 15"/>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4288808" y="2819316"/>
                <a:ext cx="459018" cy="431291"/>
              </a:xfrm>
              <a:prstGeom prst="rect">
                <a:avLst/>
              </a:prstGeom>
            </p:spPr>
          </p:pic>
          <p:pic>
            <p:nvPicPr>
              <p:cNvPr id="17" name="Image 16"/>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4829213" y="2819316"/>
                <a:ext cx="459018" cy="431291"/>
              </a:xfrm>
              <a:prstGeom prst="rect">
                <a:avLst/>
              </a:prstGeom>
            </p:spPr>
          </p:pic>
          <p:pic>
            <p:nvPicPr>
              <p:cNvPr id="18" name="Image 17"/>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5397634" y="2819316"/>
                <a:ext cx="459018" cy="431291"/>
              </a:xfrm>
              <a:prstGeom prst="rect">
                <a:avLst/>
              </a:prstGeom>
            </p:spPr>
          </p:pic>
          <p:cxnSp>
            <p:nvCxnSpPr>
              <p:cNvPr id="19" name="Connecteur en angle 18"/>
              <p:cNvCxnSpPr>
                <a:stCxn id="9" idx="0"/>
                <a:endCxn id="2" idx="2"/>
              </p:cNvCxnSpPr>
              <p:nvPr/>
            </p:nvCxnSpPr>
            <p:spPr>
              <a:xfrm rot="5400000" flipH="1" flipV="1">
                <a:off x="2570906" y="1718686"/>
                <a:ext cx="231198" cy="1960426"/>
              </a:xfrm>
              <a:prstGeom prst="bentConnector3">
                <a:avLst/>
              </a:prstGeom>
              <a:ln>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1" name="Connecteur en angle 20"/>
              <p:cNvCxnSpPr>
                <a:stCxn id="10" idx="0"/>
                <a:endCxn id="2" idx="2"/>
              </p:cNvCxnSpPr>
              <p:nvPr/>
            </p:nvCxnSpPr>
            <p:spPr>
              <a:xfrm rot="5400000" flipH="1" flipV="1">
                <a:off x="2855116" y="2002897"/>
                <a:ext cx="231198" cy="1392005"/>
              </a:xfrm>
              <a:prstGeom prst="bentConnector3">
                <a:avLst/>
              </a:prstGeom>
              <a:ln>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3" name="Connecteur en angle 22"/>
              <p:cNvCxnSpPr>
                <a:stCxn id="11" idx="0"/>
                <a:endCxn id="2" idx="2"/>
              </p:cNvCxnSpPr>
              <p:nvPr/>
            </p:nvCxnSpPr>
            <p:spPr>
              <a:xfrm rot="5400000" flipH="1" flipV="1">
                <a:off x="3125319" y="2273099"/>
                <a:ext cx="231198" cy="851600"/>
              </a:xfrm>
              <a:prstGeom prst="bentConnector3">
                <a:avLst/>
              </a:prstGeom>
              <a:ln>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5" name="Connecteur en angle 24"/>
              <p:cNvCxnSpPr>
                <a:stCxn id="13" idx="0"/>
                <a:endCxn id="2" idx="2"/>
              </p:cNvCxnSpPr>
              <p:nvPr/>
            </p:nvCxnSpPr>
            <p:spPr>
              <a:xfrm rot="5400000" flipH="1" flipV="1">
                <a:off x="3409529" y="2557310"/>
                <a:ext cx="231198" cy="283179"/>
              </a:xfrm>
              <a:prstGeom prst="bentConnector3">
                <a:avLst/>
              </a:prstGeom>
              <a:ln>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7" name="Connecteur en angle 26"/>
              <p:cNvCxnSpPr>
                <a:stCxn id="15" idx="0"/>
                <a:endCxn id="2" idx="2"/>
              </p:cNvCxnSpPr>
              <p:nvPr/>
            </p:nvCxnSpPr>
            <p:spPr>
              <a:xfrm rot="16200000" flipV="1">
                <a:off x="3690299" y="2559719"/>
                <a:ext cx="236016" cy="283178"/>
              </a:xfrm>
              <a:prstGeom prst="bentConnector3">
                <a:avLst/>
              </a:prstGeom>
              <a:ln>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9" name="Connecteur en angle 28"/>
              <p:cNvCxnSpPr>
                <a:stCxn id="16" idx="0"/>
                <a:endCxn id="2" idx="2"/>
              </p:cNvCxnSpPr>
              <p:nvPr/>
            </p:nvCxnSpPr>
            <p:spPr>
              <a:xfrm rot="16200000" flipV="1">
                <a:off x="3974510" y="2275508"/>
                <a:ext cx="236016" cy="851599"/>
              </a:xfrm>
              <a:prstGeom prst="bentConnector3">
                <a:avLst/>
              </a:prstGeom>
              <a:ln>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1" name="Connecteur en angle 30"/>
              <p:cNvCxnSpPr>
                <a:stCxn id="17" idx="0"/>
                <a:endCxn id="2" idx="2"/>
              </p:cNvCxnSpPr>
              <p:nvPr/>
            </p:nvCxnSpPr>
            <p:spPr>
              <a:xfrm rot="16200000" flipV="1">
                <a:off x="4244712" y="2005306"/>
                <a:ext cx="236016" cy="1392004"/>
              </a:xfrm>
              <a:prstGeom prst="bentConnector3">
                <a:avLst/>
              </a:prstGeom>
              <a:ln>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3" name="Connecteur en angle 32"/>
              <p:cNvCxnSpPr>
                <a:stCxn id="18" idx="0"/>
                <a:endCxn id="2" idx="2"/>
              </p:cNvCxnSpPr>
              <p:nvPr/>
            </p:nvCxnSpPr>
            <p:spPr>
              <a:xfrm rot="16200000" flipV="1">
                <a:off x="4528923" y="1721095"/>
                <a:ext cx="236016" cy="1960425"/>
              </a:xfrm>
              <a:prstGeom prst="bentConnector3">
                <a:avLst/>
              </a:prstGeom>
              <a:ln>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grpSp>
        <p:nvGrpSpPr>
          <p:cNvPr id="47" name="Groupe 46"/>
          <p:cNvGrpSpPr/>
          <p:nvPr/>
        </p:nvGrpSpPr>
        <p:grpSpPr>
          <a:xfrm>
            <a:off x="5347991" y="1366474"/>
            <a:ext cx="6487429" cy="4302349"/>
            <a:chOff x="5347991" y="1366474"/>
            <a:chExt cx="6487429" cy="4302349"/>
          </a:xfrm>
        </p:grpSpPr>
        <p:sp>
          <p:nvSpPr>
            <p:cNvPr id="36" name="Rectangle 35"/>
            <p:cNvSpPr/>
            <p:nvPr/>
          </p:nvSpPr>
          <p:spPr>
            <a:xfrm>
              <a:off x="5347991" y="1366474"/>
              <a:ext cx="6487429" cy="4302349"/>
            </a:xfrm>
            <a:prstGeom prst="rect">
              <a:avLst/>
            </a:prstGeom>
            <a:solidFill>
              <a:srgbClr val="1F3806"/>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fr-FR" sz="2000" dirty="0" err="1">
                  <a:solidFill>
                    <a:schemeClr val="bg1"/>
                  </a:solidFill>
                </a:rPr>
                <a:t>Refruns</a:t>
              </a:r>
              <a:r>
                <a:rPr lang="fr-FR" sz="2000" dirty="0">
                  <a:solidFill>
                    <a:schemeClr val="bg1"/>
                  </a:solidFill>
                </a:rPr>
                <a:t>  (</a:t>
              </a:r>
              <a:r>
                <a:rPr lang="fr-FR" sz="2000" dirty="0" err="1">
                  <a:solidFill>
                    <a:schemeClr val="bg1"/>
                  </a:solidFill>
                </a:rPr>
                <a:t>reference</a:t>
              </a:r>
              <a:r>
                <a:rPr lang="fr-FR" sz="2000" dirty="0">
                  <a:solidFill>
                    <a:schemeClr val="bg1"/>
                  </a:solidFill>
                </a:rPr>
                <a:t> tests)</a:t>
              </a:r>
            </a:p>
            <a:p>
              <a:pPr algn="ctr"/>
              <a:endParaRPr lang="fr-FR" sz="2000" dirty="0">
                <a:solidFill>
                  <a:schemeClr val="bg1"/>
                </a:solidFill>
              </a:endParaRPr>
            </a:p>
            <a:p>
              <a:pPr algn="ctr"/>
              <a:endParaRPr lang="fr-FR" sz="2000" dirty="0">
                <a:solidFill>
                  <a:schemeClr val="bg1"/>
                </a:solidFill>
              </a:endParaRPr>
            </a:p>
            <a:p>
              <a:pPr algn="ctr"/>
              <a:endParaRPr lang="fr-FR" sz="2000" dirty="0">
                <a:solidFill>
                  <a:schemeClr val="bg1"/>
                </a:solidFill>
              </a:endParaRPr>
            </a:p>
            <a:p>
              <a:pPr algn="ctr"/>
              <a:endParaRPr lang="fr-FR" sz="2000" dirty="0">
                <a:solidFill>
                  <a:schemeClr val="bg1"/>
                </a:solidFill>
              </a:endParaRPr>
            </a:p>
            <a:p>
              <a:pPr algn="ctr"/>
              <a:endParaRPr lang="fr-FR" sz="2000" dirty="0">
                <a:solidFill>
                  <a:schemeClr val="bg1"/>
                </a:solidFill>
              </a:endParaRPr>
            </a:p>
            <a:p>
              <a:pPr algn="ctr"/>
              <a:endParaRPr lang="fr-FR" sz="2000" dirty="0">
                <a:solidFill>
                  <a:schemeClr val="bg1"/>
                </a:solidFill>
              </a:endParaRPr>
            </a:p>
            <a:p>
              <a:pPr algn="ctr"/>
              <a:endParaRPr lang="fr-FR" sz="2000" dirty="0">
                <a:solidFill>
                  <a:schemeClr val="bg1"/>
                </a:solidFill>
              </a:endParaRPr>
            </a:p>
            <a:p>
              <a:pPr algn="ctr"/>
              <a:endParaRPr lang="fr-FR" sz="2000" dirty="0">
                <a:solidFill>
                  <a:schemeClr val="bg1"/>
                </a:solidFill>
              </a:endParaRPr>
            </a:p>
            <a:p>
              <a:pPr algn="ctr"/>
              <a:endParaRPr lang="fr-FR" sz="2000" dirty="0">
                <a:solidFill>
                  <a:schemeClr val="bg1"/>
                </a:solidFill>
              </a:endParaRPr>
            </a:p>
            <a:p>
              <a:pPr algn="ctr"/>
              <a:endParaRPr lang="fr-FR" sz="2000" dirty="0">
                <a:solidFill>
                  <a:schemeClr val="bg1"/>
                </a:solidFill>
              </a:endParaRPr>
            </a:p>
            <a:p>
              <a:pPr algn="ctr"/>
              <a:endParaRPr lang="fr-FR" sz="2000" dirty="0">
                <a:solidFill>
                  <a:schemeClr val="bg1"/>
                </a:solidFill>
              </a:endParaRPr>
            </a:p>
            <a:p>
              <a:pPr algn="ctr"/>
              <a:endParaRPr lang="fr-FR" i="1" dirty="0">
                <a:solidFill>
                  <a:schemeClr val="bg1"/>
                </a:solidFill>
              </a:endParaRPr>
            </a:p>
          </p:txBody>
        </p:sp>
        <p:sp>
          <p:nvSpPr>
            <p:cNvPr id="37" name="Rectangle 36"/>
            <p:cNvSpPr/>
            <p:nvPr/>
          </p:nvSpPr>
          <p:spPr>
            <a:xfrm>
              <a:off x="5508394" y="2070725"/>
              <a:ext cx="2847430" cy="1852997"/>
            </a:xfrm>
            <a:prstGeom prst="rect">
              <a:avLst/>
            </a:prstGeom>
            <a:solidFill>
              <a:srgbClr val="43780E"/>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Inputs</a:t>
              </a:r>
            </a:p>
            <a:p>
              <a:pPr algn="ctr"/>
              <a:endParaRPr lang="fr-FR" dirty="0"/>
            </a:p>
            <a:p>
              <a:pPr algn="ctr"/>
              <a:endParaRPr lang="fr-FR" dirty="0"/>
            </a:p>
            <a:p>
              <a:pPr algn="ctr"/>
              <a:endParaRPr lang="fr-FR" dirty="0"/>
            </a:p>
            <a:p>
              <a:pPr algn="ctr"/>
              <a:endParaRPr lang="fr-FR" dirty="0"/>
            </a:p>
            <a:p>
              <a:pPr algn="ctr"/>
              <a:endParaRPr lang="fr-FR" dirty="0"/>
            </a:p>
            <a:p>
              <a:pPr algn="ctr"/>
              <a:endParaRPr lang="fr-FR" sz="900" dirty="0"/>
            </a:p>
          </p:txBody>
        </p:sp>
        <p:pic>
          <p:nvPicPr>
            <p:cNvPr id="38" name="Image 37"/>
            <p:cNvPicPr/>
            <p:nvPr/>
          </p:nvPicPr>
          <p:blipFill>
            <a:blip r:embed="rId5">
              <a:duotone>
                <a:prstClr val="black"/>
                <a:schemeClr val="accent4">
                  <a:tint val="45000"/>
                  <a:satMod val="400000"/>
                </a:schemeClr>
              </a:duotone>
            </a:blip>
            <a:stretch>
              <a:fillRect/>
            </a:stretch>
          </p:blipFill>
          <p:spPr>
            <a:xfrm>
              <a:off x="5603940" y="2481124"/>
              <a:ext cx="2657178" cy="1356103"/>
            </a:xfrm>
            <a:prstGeom prst="rect">
              <a:avLst/>
            </a:prstGeom>
          </p:spPr>
        </p:pic>
        <p:sp>
          <p:nvSpPr>
            <p:cNvPr id="39" name="Rectangle 38"/>
            <p:cNvSpPr/>
            <p:nvPr/>
          </p:nvSpPr>
          <p:spPr>
            <a:xfrm>
              <a:off x="5508394" y="4193780"/>
              <a:ext cx="2847430" cy="1278870"/>
            </a:xfrm>
            <a:prstGeom prst="rect">
              <a:avLst/>
            </a:prstGeom>
            <a:solidFill>
              <a:srgbClr val="43780E"/>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err="1"/>
                <a:t>Parameters</a:t>
              </a:r>
              <a:endParaRPr lang="fr-FR" dirty="0"/>
            </a:p>
            <a:p>
              <a:pPr algn="ctr"/>
              <a:endParaRPr lang="fr-FR" dirty="0"/>
            </a:p>
            <a:p>
              <a:pPr algn="ctr"/>
              <a:endParaRPr lang="fr-FR" dirty="0"/>
            </a:p>
            <a:p>
              <a:pPr algn="ctr"/>
              <a:endParaRPr lang="fr-FR" dirty="0"/>
            </a:p>
            <a:p>
              <a:pPr algn="ctr"/>
              <a:endParaRPr lang="fr-FR" sz="1050" dirty="0"/>
            </a:p>
          </p:txBody>
        </p:sp>
        <p:pic>
          <p:nvPicPr>
            <p:cNvPr id="40" name="Image 39"/>
            <p:cNvPicPr/>
            <p:nvPr/>
          </p:nvPicPr>
          <p:blipFill rotWithShape="1">
            <a:blip r:embed="rId6">
              <a:duotone>
                <a:prstClr val="black"/>
                <a:schemeClr val="accent4">
                  <a:tint val="45000"/>
                  <a:satMod val="400000"/>
                </a:schemeClr>
              </a:duotone>
            </a:blip>
            <a:srcRect l="20200" r="28624"/>
            <a:stretch/>
          </p:blipFill>
          <p:spPr>
            <a:xfrm>
              <a:off x="5603941" y="4599196"/>
              <a:ext cx="2657177" cy="786823"/>
            </a:xfrm>
            <a:prstGeom prst="rect">
              <a:avLst/>
            </a:prstGeom>
          </p:spPr>
        </p:pic>
        <p:sp>
          <p:nvSpPr>
            <p:cNvPr id="41" name="Rectangle 40"/>
            <p:cNvSpPr/>
            <p:nvPr/>
          </p:nvSpPr>
          <p:spPr>
            <a:xfrm>
              <a:off x="8451370" y="2070725"/>
              <a:ext cx="3218951" cy="1852997"/>
            </a:xfrm>
            <a:prstGeom prst="rect">
              <a:avLst/>
            </a:prstGeom>
            <a:solidFill>
              <a:srgbClr val="43780E"/>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err="1"/>
                <a:t>Expected</a:t>
              </a:r>
              <a:r>
                <a:rPr lang="fr-FR" dirty="0"/>
                <a:t> outputs</a:t>
              </a:r>
            </a:p>
            <a:p>
              <a:pPr algn="ctr"/>
              <a:endParaRPr lang="fr-FR" dirty="0"/>
            </a:p>
            <a:p>
              <a:pPr algn="ctr"/>
              <a:endParaRPr lang="fr-FR" dirty="0"/>
            </a:p>
            <a:p>
              <a:pPr algn="ctr"/>
              <a:endParaRPr lang="fr-FR" dirty="0"/>
            </a:p>
            <a:p>
              <a:pPr algn="ctr"/>
              <a:endParaRPr lang="fr-FR" dirty="0"/>
            </a:p>
            <a:p>
              <a:pPr algn="ctr"/>
              <a:endParaRPr lang="fr-FR" dirty="0"/>
            </a:p>
            <a:p>
              <a:pPr algn="ctr"/>
              <a:endParaRPr lang="fr-FR" sz="1000" dirty="0"/>
            </a:p>
          </p:txBody>
        </p:sp>
        <p:pic>
          <p:nvPicPr>
            <p:cNvPr id="42" name="Image 41"/>
            <p:cNvPicPr/>
            <p:nvPr/>
          </p:nvPicPr>
          <p:blipFill>
            <a:blip r:embed="rId7">
              <a:duotone>
                <a:prstClr val="black"/>
                <a:schemeClr val="accent4">
                  <a:tint val="45000"/>
                  <a:satMod val="400000"/>
                </a:schemeClr>
              </a:duotone>
            </a:blip>
            <a:stretch>
              <a:fillRect/>
            </a:stretch>
          </p:blipFill>
          <p:spPr>
            <a:xfrm>
              <a:off x="8526255" y="2535082"/>
              <a:ext cx="3010716" cy="1114441"/>
            </a:xfrm>
            <a:prstGeom prst="rect">
              <a:avLst/>
            </a:prstGeom>
          </p:spPr>
        </p:pic>
      </p:grpSp>
      <p:sp>
        <p:nvSpPr>
          <p:cNvPr id="43" name="Rectangle 42"/>
          <p:cNvSpPr/>
          <p:nvPr/>
        </p:nvSpPr>
        <p:spPr>
          <a:xfrm>
            <a:off x="417304" y="4354945"/>
            <a:ext cx="4765587" cy="582113"/>
          </a:xfrm>
          <a:prstGeom prst="rect">
            <a:avLst/>
          </a:prstGeom>
          <a:solidFill>
            <a:schemeClr val="bg1">
              <a:lumMod val="50000"/>
            </a:schemeClr>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fr-FR" sz="2000" dirty="0">
                <a:solidFill>
                  <a:schemeClr val="bg1"/>
                </a:solidFill>
              </a:rPr>
              <a:t>Model validation reports</a:t>
            </a:r>
            <a:endParaRPr lang="fr-FR" sz="1600" i="1" dirty="0">
              <a:solidFill>
                <a:schemeClr val="bg1"/>
              </a:solidFill>
            </a:endParaRPr>
          </a:p>
        </p:txBody>
      </p:sp>
      <p:sp>
        <p:nvSpPr>
          <p:cNvPr id="44" name="Rectangle 43"/>
          <p:cNvSpPr/>
          <p:nvPr/>
        </p:nvSpPr>
        <p:spPr>
          <a:xfrm>
            <a:off x="417307" y="3625100"/>
            <a:ext cx="4765585" cy="582113"/>
          </a:xfrm>
          <a:prstGeom prst="rect">
            <a:avLst/>
          </a:prstGeom>
          <a:solidFill>
            <a:schemeClr val="bg1">
              <a:lumMod val="50000"/>
            </a:schemeClr>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fr-FR" sz="2000" dirty="0">
                <a:solidFill>
                  <a:schemeClr val="bg1"/>
                </a:solidFill>
              </a:rPr>
              <a:t>Matlab / Simulink sources</a:t>
            </a:r>
            <a:endParaRPr lang="fr-FR" sz="1600" i="1" dirty="0">
              <a:solidFill>
                <a:schemeClr val="bg1"/>
              </a:solidFill>
            </a:endParaRPr>
          </a:p>
        </p:txBody>
      </p:sp>
      <p:sp>
        <p:nvSpPr>
          <p:cNvPr id="45" name="Rectangle 44"/>
          <p:cNvSpPr/>
          <p:nvPr/>
        </p:nvSpPr>
        <p:spPr>
          <a:xfrm>
            <a:off x="417304" y="5086710"/>
            <a:ext cx="4765587" cy="582113"/>
          </a:xfrm>
          <a:prstGeom prst="rect">
            <a:avLst/>
          </a:prstGeom>
          <a:solidFill>
            <a:schemeClr val="bg1">
              <a:lumMod val="50000"/>
            </a:schemeClr>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fr-FR" sz="2000" dirty="0" err="1">
                <a:solidFill>
                  <a:schemeClr val="bg1"/>
                </a:solidFill>
              </a:rPr>
              <a:t>Autocode</a:t>
            </a:r>
            <a:r>
              <a:rPr lang="fr-FR" sz="2000" dirty="0">
                <a:solidFill>
                  <a:schemeClr val="bg1"/>
                </a:solidFill>
              </a:rPr>
              <a:t> package configuration / </a:t>
            </a:r>
            <a:r>
              <a:rPr lang="fr-FR" sz="2000" dirty="0" err="1">
                <a:solidFill>
                  <a:schemeClr val="bg1"/>
                </a:solidFill>
              </a:rPr>
              <a:t>traceability</a:t>
            </a:r>
            <a:endParaRPr lang="fr-FR" sz="1600" i="1" dirty="0">
              <a:solidFill>
                <a:schemeClr val="bg1"/>
              </a:solidFill>
            </a:endParaRPr>
          </a:p>
        </p:txBody>
      </p:sp>
      <p:sp>
        <p:nvSpPr>
          <p:cNvPr id="4" name="Espace réservé du pied de page 3">
            <a:extLst>
              <a:ext uri="{FF2B5EF4-FFF2-40B4-BE49-F238E27FC236}">
                <a16:creationId xmlns:a16="http://schemas.microsoft.com/office/drawing/2014/main" id="{5C5DFAAB-CC9D-BCC8-F81D-3A8929BCA24A}"/>
              </a:ext>
            </a:extLst>
          </p:cNvPr>
          <p:cNvSpPr txBox="1">
            <a:spLocks/>
          </p:cNvSpPr>
          <p:nvPr/>
        </p:nvSpPr>
        <p:spPr>
          <a:xfrm>
            <a:off x="6105167" y="6319202"/>
            <a:ext cx="5573310" cy="365125"/>
          </a:xfrm>
          <a:prstGeom prst="rect">
            <a:avLst/>
          </a:prstGeom>
        </p:spPr>
        <p:txBody>
          <a:bodyPr vert="horz" lIns="91440" tIns="45720" rIns="91440" bIns="45720" rtlCol="0" anchor="ctr"/>
          <a:lstStyle>
            <a:defPPr>
              <a:defRPr lang="fr-FR"/>
            </a:defPPr>
            <a:lvl1pPr marL="0" algn="l" defTabSz="914400" rtl="0" eaLnBrk="1" latinLnBrk="0" hangingPunct="1">
              <a:defRPr sz="900" b="0" i="0" kern="1200">
                <a:solidFill>
                  <a:schemeClr val="bg1">
                    <a:lumMod val="85000"/>
                  </a:schemeClr>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This document is the property of CNES. It cannot be used without their consent</a:t>
            </a:r>
            <a:endParaRPr lang="fr-FR" dirty="0"/>
          </a:p>
        </p:txBody>
      </p:sp>
    </p:spTree>
    <p:extLst>
      <p:ext uri="{BB962C8B-B14F-4D97-AF65-F5344CB8AC3E}">
        <p14:creationId xmlns:p14="http://schemas.microsoft.com/office/powerpoint/2010/main" val="422366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500"/>
                                        <p:tgtEl>
                                          <p:spTgt spid="4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fade">
                                      <p:cBhvr>
                                        <p:cTn id="17" dur="500"/>
                                        <p:tgtEl>
                                          <p:spTgt spid="4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500"/>
                                        <p:tgtEl>
                                          <p:spTgt spid="4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fade">
                                      <p:cBhvr>
                                        <p:cTn id="2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4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8991600" y="3314444"/>
            <a:ext cx="450850" cy="1814044"/>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avec coin rogné 8"/>
          <p:cNvSpPr/>
          <p:nvPr/>
        </p:nvSpPr>
        <p:spPr>
          <a:xfrm>
            <a:off x="1901230" y="1219947"/>
            <a:ext cx="8502650" cy="4448876"/>
          </a:xfrm>
          <a:prstGeom prst="snip1Rect">
            <a:avLst>
              <a:gd name="adj" fmla="val 7247"/>
            </a:avLst>
          </a:prstGeom>
          <a:solidFill>
            <a:schemeClr val="accent3">
              <a:lumMod val="5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00"/>
          </a:p>
        </p:txBody>
      </p:sp>
      <p:grpSp>
        <p:nvGrpSpPr>
          <p:cNvPr id="55" name="Groupe 54"/>
          <p:cNvGrpSpPr/>
          <p:nvPr/>
        </p:nvGrpSpPr>
        <p:grpSpPr>
          <a:xfrm>
            <a:off x="2282779" y="2742757"/>
            <a:ext cx="7527529" cy="2760079"/>
            <a:chOff x="2651079" y="2742757"/>
            <a:chExt cx="7527529" cy="2760079"/>
          </a:xfrm>
        </p:grpSpPr>
        <p:sp>
          <p:nvSpPr>
            <p:cNvPr id="18" name="Rectangle 17"/>
            <p:cNvSpPr/>
            <p:nvPr/>
          </p:nvSpPr>
          <p:spPr>
            <a:xfrm>
              <a:off x="2651079" y="2881750"/>
              <a:ext cx="7527529" cy="2621086"/>
            </a:xfrm>
            <a:prstGeom prst="rect">
              <a:avLst/>
            </a:prstGeom>
            <a:solidFill>
              <a:schemeClr val="accent6">
                <a:lumMod val="25000"/>
              </a:schemeClr>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fr-FR" sz="1200" b="1" dirty="0">
                  <a:solidFill>
                    <a:schemeClr val="bg1"/>
                  </a:solidFill>
                </a:rPr>
                <a:t>Main </a:t>
              </a:r>
              <a:r>
                <a:rPr lang="fr-FR" sz="1200" b="1" dirty="0" err="1">
                  <a:solidFill>
                    <a:schemeClr val="bg1"/>
                  </a:solidFill>
                </a:rPr>
                <a:t>loop</a:t>
              </a:r>
              <a:r>
                <a:rPr lang="fr-FR" sz="1200" b="1" dirty="0">
                  <a:solidFill>
                    <a:schemeClr val="bg1"/>
                  </a:solidFill>
                </a:rPr>
                <a:t> (</a:t>
              </a:r>
              <a:r>
                <a:rPr lang="fr-FR" sz="1200" b="1" dirty="0" err="1">
                  <a:solidFill>
                    <a:schemeClr val="bg1"/>
                  </a:solidFill>
                </a:rPr>
                <a:t>while</a:t>
              </a:r>
              <a:r>
                <a:rPr lang="fr-FR" sz="1200" b="1" dirty="0">
                  <a:solidFill>
                    <a:schemeClr val="bg1"/>
                  </a:solidFill>
                </a:rPr>
                <a:t>(1))</a:t>
              </a:r>
            </a:p>
            <a:p>
              <a:pPr algn="ctr"/>
              <a:endParaRPr lang="fr-FR" sz="1200" b="1" dirty="0">
                <a:solidFill>
                  <a:schemeClr val="bg1"/>
                </a:solidFill>
              </a:endParaRPr>
            </a:p>
            <a:p>
              <a:pPr algn="ctr"/>
              <a:endParaRPr lang="fr-FR" sz="1200" b="1" dirty="0">
                <a:solidFill>
                  <a:schemeClr val="bg1"/>
                </a:solidFill>
              </a:endParaRPr>
            </a:p>
            <a:p>
              <a:pPr algn="ctr"/>
              <a:endParaRPr lang="fr-FR" sz="1200" b="1" dirty="0">
                <a:solidFill>
                  <a:schemeClr val="bg1"/>
                </a:solidFill>
              </a:endParaRPr>
            </a:p>
            <a:p>
              <a:pPr algn="ctr"/>
              <a:endParaRPr lang="fr-FR" sz="1200" b="1" dirty="0">
                <a:solidFill>
                  <a:schemeClr val="bg1"/>
                </a:solidFill>
              </a:endParaRPr>
            </a:p>
            <a:p>
              <a:pPr algn="ctr"/>
              <a:endParaRPr lang="fr-FR" sz="1200" b="1" dirty="0">
                <a:solidFill>
                  <a:schemeClr val="bg1"/>
                </a:solidFill>
              </a:endParaRPr>
            </a:p>
            <a:p>
              <a:pPr algn="ctr"/>
              <a:endParaRPr lang="fr-FR" sz="1200" b="1" dirty="0">
                <a:solidFill>
                  <a:schemeClr val="bg1"/>
                </a:solidFill>
              </a:endParaRPr>
            </a:p>
            <a:p>
              <a:pPr algn="ctr"/>
              <a:endParaRPr lang="fr-FR" sz="1200" b="1" dirty="0">
                <a:solidFill>
                  <a:schemeClr val="bg1"/>
                </a:solidFill>
              </a:endParaRPr>
            </a:p>
            <a:p>
              <a:pPr algn="ctr"/>
              <a:endParaRPr lang="fr-FR" sz="1200" b="1" dirty="0">
                <a:solidFill>
                  <a:schemeClr val="bg1"/>
                </a:solidFill>
              </a:endParaRPr>
            </a:p>
            <a:p>
              <a:pPr algn="ctr"/>
              <a:endParaRPr lang="fr-FR" sz="1200" b="1" dirty="0">
                <a:solidFill>
                  <a:schemeClr val="bg1"/>
                </a:solidFill>
              </a:endParaRPr>
            </a:p>
            <a:p>
              <a:pPr algn="ctr"/>
              <a:endParaRPr lang="fr-FR" sz="1100" b="1" dirty="0">
                <a:solidFill>
                  <a:schemeClr val="bg1"/>
                </a:solidFill>
              </a:endParaRPr>
            </a:p>
            <a:p>
              <a:pPr algn="ctr"/>
              <a:endParaRPr lang="fr-FR" sz="400" b="1" dirty="0">
                <a:solidFill>
                  <a:schemeClr val="bg1"/>
                </a:solidFill>
              </a:endParaRPr>
            </a:p>
            <a:p>
              <a:pPr algn="ctr"/>
              <a:endParaRPr lang="fr-FR" sz="1200" b="1" dirty="0">
                <a:solidFill>
                  <a:schemeClr val="bg1"/>
                </a:solidFill>
              </a:endParaRPr>
            </a:p>
            <a:p>
              <a:pPr algn="ctr"/>
              <a:endParaRPr lang="fr-FR" sz="1100" dirty="0">
                <a:solidFill>
                  <a:schemeClr val="bg1"/>
                </a:solidFill>
              </a:endParaRPr>
            </a:p>
          </p:txBody>
        </p:sp>
        <p:cxnSp>
          <p:nvCxnSpPr>
            <p:cNvPr id="33" name="Connecteur droit avec flèche 32"/>
            <p:cNvCxnSpPr>
              <a:stCxn id="11" idx="2"/>
              <a:endCxn id="18" idx="0"/>
            </p:cNvCxnSpPr>
            <p:nvPr/>
          </p:nvCxnSpPr>
          <p:spPr>
            <a:xfrm>
              <a:off x="6414844" y="2742757"/>
              <a:ext cx="0" cy="138993"/>
            </a:xfrm>
            <a:prstGeom prst="straightConnector1">
              <a:avLst/>
            </a:prstGeom>
            <a:ln w="12700">
              <a:solidFill>
                <a:schemeClr val="bg1"/>
              </a:solidFill>
              <a:tailEnd type="triangle"/>
            </a:ln>
          </p:spPr>
          <p:style>
            <a:lnRef idx="1">
              <a:schemeClr val="dk1"/>
            </a:lnRef>
            <a:fillRef idx="0">
              <a:schemeClr val="dk1"/>
            </a:fillRef>
            <a:effectRef idx="0">
              <a:schemeClr val="dk1"/>
            </a:effectRef>
            <a:fontRef idx="minor">
              <a:schemeClr val="tx1"/>
            </a:fontRef>
          </p:style>
        </p:cxnSp>
      </p:grpSp>
      <p:sp>
        <p:nvSpPr>
          <p:cNvPr id="3" name="Espace réservé du numéro de diapositive 2">
            <a:extLst>
              <a:ext uri="{FF2B5EF4-FFF2-40B4-BE49-F238E27FC236}">
                <a16:creationId xmlns:a16="http://schemas.microsoft.com/office/drawing/2014/main" id="{6B2ADB92-FE3B-9199-2C4B-89443DDDFFFD}"/>
              </a:ext>
            </a:extLst>
          </p:cNvPr>
          <p:cNvSpPr>
            <a:spLocks noGrp="1"/>
          </p:cNvSpPr>
          <p:nvPr>
            <p:ph type="sldNum" sz="quarter" idx="12"/>
          </p:nvPr>
        </p:nvSpPr>
        <p:spPr/>
        <p:txBody>
          <a:bodyPr/>
          <a:lstStyle/>
          <a:p>
            <a:fld id="{6E739F3C-2768-A14F-A11C-037BCBCB7D23}" type="slidenum">
              <a:rPr lang="fr-FR" smtClean="0"/>
              <a:pPr/>
              <a:t>35</a:t>
            </a:fld>
            <a:endParaRPr lang="fr-FR" dirty="0"/>
          </a:p>
        </p:txBody>
      </p:sp>
      <p:sp>
        <p:nvSpPr>
          <p:cNvPr id="8" name="Espace réservé du pied de page 7">
            <a:extLst>
              <a:ext uri="{FF2B5EF4-FFF2-40B4-BE49-F238E27FC236}">
                <a16:creationId xmlns:a16="http://schemas.microsoft.com/office/drawing/2014/main" id="{97C7001E-F703-52EC-A926-DB64AD00E164}"/>
              </a:ext>
            </a:extLst>
          </p:cNvPr>
          <p:cNvSpPr>
            <a:spLocks noGrp="1"/>
          </p:cNvSpPr>
          <p:nvPr>
            <p:ph type="ftr" sz="quarter" idx="3"/>
          </p:nvPr>
        </p:nvSpPr>
        <p:spPr/>
        <p:txBody>
          <a:bodyPr/>
          <a:lstStyle/>
          <a:p>
            <a:r>
              <a:rPr lang="fr-FR" dirty="0"/>
              <a:t> </a:t>
            </a:r>
          </a:p>
        </p:txBody>
      </p:sp>
      <p:sp>
        <p:nvSpPr>
          <p:cNvPr id="14" name="Titre 13">
            <a:extLst>
              <a:ext uri="{FF2B5EF4-FFF2-40B4-BE49-F238E27FC236}">
                <a16:creationId xmlns:a16="http://schemas.microsoft.com/office/drawing/2014/main" id="{7C16666F-F053-5549-BA3B-317E1EE30926}"/>
              </a:ext>
            </a:extLst>
          </p:cNvPr>
          <p:cNvSpPr>
            <a:spLocks noGrp="1"/>
          </p:cNvSpPr>
          <p:nvPr>
            <p:ph type="title"/>
          </p:nvPr>
        </p:nvSpPr>
        <p:spPr/>
        <p:txBody>
          <a:bodyPr/>
          <a:lstStyle/>
          <a:p>
            <a:r>
              <a:rPr lang="fr-FR" dirty="0" err="1"/>
              <a:t>Autocode</a:t>
            </a:r>
            <a:r>
              <a:rPr lang="fr-FR" dirty="0"/>
              <a:t> </a:t>
            </a:r>
            <a:r>
              <a:rPr lang="fr-FR" dirty="0" err="1"/>
              <a:t>integration</a:t>
            </a:r>
            <a:r>
              <a:rPr lang="fr-FR" dirty="0"/>
              <a:t> </a:t>
            </a:r>
          </a:p>
        </p:txBody>
      </p:sp>
      <p:sp>
        <p:nvSpPr>
          <p:cNvPr id="12" name="Espace réservé du texte 11">
            <a:extLst>
              <a:ext uri="{FF2B5EF4-FFF2-40B4-BE49-F238E27FC236}">
                <a16:creationId xmlns:a16="http://schemas.microsoft.com/office/drawing/2014/main" id="{ADE51B6C-5021-90C2-45A1-9A5DE8FAF820}"/>
              </a:ext>
            </a:extLst>
          </p:cNvPr>
          <p:cNvSpPr>
            <a:spLocks noGrp="1"/>
          </p:cNvSpPr>
          <p:nvPr>
            <p:ph type="body" sz="quarter" idx="16"/>
          </p:nvPr>
        </p:nvSpPr>
        <p:spPr/>
        <p:txBody>
          <a:bodyPr/>
          <a:lstStyle/>
          <a:p>
            <a:r>
              <a:rPr lang="fr-FR" dirty="0"/>
              <a:t>03 - </a:t>
            </a:r>
            <a:r>
              <a:rPr lang="fr-FR" dirty="0" err="1"/>
              <a:t>Autocode</a:t>
            </a:r>
            <a:endParaRPr lang="fr-FR" dirty="0"/>
          </a:p>
        </p:txBody>
      </p:sp>
      <p:sp>
        <p:nvSpPr>
          <p:cNvPr id="10" name="ZoneTexte 9"/>
          <p:cNvSpPr txBox="1"/>
          <p:nvPr/>
        </p:nvSpPr>
        <p:spPr>
          <a:xfrm>
            <a:off x="1901230" y="1275504"/>
            <a:ext cx="2323583" cy="246221"/>
          </a:xfrm>
          <a:prstGeom prst="rect">
            <a:avLst/>
          </a:prstGeom>
          <a:noFill/>
        </p:spPr>
        <p:txBody>
          <a:bodyPr wrap="square" rtlCol="0">
            <a:spAutoFit/>
          </a:bodyPr>
          <a:lstStyle/>
          <a:p>
            <a:r>
              <a:rPr lang="fr-FR" sz="1000" dirty="0">
                <a:latin typeface="CNES Sans" panose="00000500000000000000" pitchFamily="50" charset="0"/>
              </a:rPr>
              <a:t>  </a:t>
            </a:r>
            <a:r>
              <a:rPr lang="fr-FR" sz="1000" dirty="0">
                <a:solidFill>
                  <a:schemeClr val="bg1"/>
                </a:solidFill>
                <a:latin typeface="CNES Sans" panose="00000500000000000000" pitchFamily="50" charset="0"/>
              </a:rPr>
              <a:t>AOCS </a:t>
            </a:r>
            <a:r>
              <a:rPr lang="fr-FR" sz="1000" dirty="0" err="1">
                <a:solidFill>
                  <a:schemeClr val="bg1"/>
                </a:solidFill>
                <a:latin typeface="CNES Sans" panose="00000500000000000000" pitchFamily="50" charset="0"/>
              </a:rPr>
              <a:t>Autocodes</a:t>
            </a:r>
            <a:r>
              <a:rPr lang="fr-FR" sz="1000" dirty="0">
                <a:solidFill>
                  <a:schemeClr val="bg1"/>
                </a:solidFill>
                <a:latin typeface="CNES Sans" panose="00000500000000000000" pitchFamily="50" charset="0"/>
              </a:rPr>
              <a:t> </a:t>
            </a:r>
            <a:r>
              <a:rPr lang="fr-FR" sz="1000" dirty="0" err="1">
                <a:solidFill>
                  <a:schemeClr val="bg1"/>
                </a:solidFill>
                <a:latin typeface="CNES Sans" panose="00000500000000000000" pitchFamily="50" charset="0"/>
              </a:rPr>
              <a:t>Execution</a:t>
            </a:r>
            <a:endParaRPr lang="fr-FR" sz="1000" i="1" dirty="0">
              <a:solidFill>
                <a:schemeClr val="bg1"/>
              </a:solidFill>
              <a:latin typeface="CNES Sans" panose="00000500000000000000" pitchFamily="50" charset="0"/>
            </a:endParaRPr>
          </a:p>
        </p:txBody>
      </p:sp>
      <p:sp>
        <p:nvSpPr>
          <p:cNvPr id="11" name="Rectangle 10"/>
          <p:cNvSpPr/>
          <p:nvPr/>
        </p:nvSpPr>
        <p:spPr>
          <a:xfrm>
            <a:off x="2282779" y="1698626"/>
            <a:ext cx="7527529" cy="1044131"/>
          </a:xfrm>
          <a:prstGeom prst="rect">
            <a:avLst/>
          </a:prstGeom>
          <a:solidFill>
            <a:schemeClr val="accent6">
              <a:lumMod val="25000"/>
            </a:schemeClr>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fr-FR" sz="1200" b="1" dirty="0" err="1">
                <a:solidFill>
                  <a:schemeClr val="bg1"/>
                </a:solidFill>
              </a:rPr>
              <a:t>Environment</a:t>
            </a:r>
            <a:r>
              <a:rPr lang="fr-FR" sz="1200" b="1" dirty="0">
                <a:solidFill>
                  <a:schemeClr val="bg1"/>
                </a:solidFill>
              </a:rPr>
              <a:t> Setup</a:t>
            </a:r>
          </a:p>
          <a:p>
            <a:pPr algn="ctr"/>
            <a:endParaRPr lang="fr-FR" sz="1200" b="1" dirty="0">
              <a:solidFill>
                <a:schemeClr val="bg1"/>
              </a:solidFill>
            </a:endParaRPr>
          </a:p>
          <a:p>
            <a:pPr algn="ctr"/>
            <a:endParaRPr lang="fr-FR" sz="1100" b="1" dirty="0">
              <a:solidFill>
                <a:schemeClr val="bg1"/>
              </a:solidFill>
            </a:endParaRPr>
          </a:p>
          <a:p>
            <a:pPr algn="ctr"/>
            <a:endParaRPr lang="fr-FR" sz="400" b="1" dirty="0">
              <a:solidFill>
                <a:schemeClr val="bg1"/>
              </a:solidFill>
            </a:endParaRPr>
          </a:p>
          <a:p>
            <a:pPr algn="ctr"/>
            <a:endParaRPr lang="fr-FR" sz="1200" b="1" dirty="0">
              <a:solidFill>
                <a:schemeClr val="bg1"/>
              </a:solidFill>
            </a:endParaRPr>
          </a:p>
          <a:p>
            <a:pPr algn="ctr"/>
            <a:endParaRPr lang="fr-FR" sz="1100" dirty="0">
              <a:solidFill>
                <a:schemeClr val="bg1"/>
              </a:solidFill>
            </a:endParaRPr>
          </a:p>
        </p:txBody>
      </p:sp>
      <p:grpSp>
        <p:nvGrpSpPr>
          <p:cNvPr id="54" name="Groupe 53"/>
          <p:cNvGrpSpPr/>
          <p:nvPr/>
        </p:nvGrpSpPr>
        <p:grpSpPr>
          <a:xfrm>
            <a:off x="2602998" y="2254977"/>
            <a:ext cx="6886747" cy="387123"/>
            <a:chOff x="2971298" y="2254977"/>
            <a:chExt cx="6886747" cy="387123"/>
          </a:xfrm>
        </p:grpSpPr>
        <p:sp>
          <p:nvSpPr>
            <p:cNvPr id="15" name="Rectangle 14"/>
            <p:cNvSpPr/>
            <p:nvPr/>
          </p:nvSpPr>
          <p:spPr>
            <a:xfrm>
              <a:off x="2971298" y="2362530"/>
              <a:ext cx="6886747" cy="279570"/>
            </a:xfrm>
            <a:prstGeom prst="rect">
              <a:avLst/>
            </a:prstGeom>
            <a:solidFill>
              <a:schemeClr val="accent3">
                <a:lumMod val="75000"/>
              </a:schemeClr>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fr-FR" sz="1200" dirty="0">
                  <a:solidFill>
                    <a:schemeClr val="bg1"/>
                  </a:solidFill>
                </a:rPr>
                <a:t>Call </a:t>
              </a:r>
              <a:r>
                <a:rPr lang="fr-FR" sz="1200" i="1" dirty="0" err="1">
                  <a:solidFill>
                    <a:schemeClr val="bg1"/>
                  </a:solidFill>
                </a:rPr>
                <a:t>AOCS_autocode_initialize</a:t>
              </a:r>
              <a:r>
                <a:rPr lang="fr-FR" sz="1200" i="1" dirty="0">
                  <a:solidFill>
                    <a:schemeClr val="bg1"/>
                  </a:solidFill>
                </a:rPr>
                <a:t>(); </a:t>
              </a:r>
            </a:p>
          </p:txBody>
        </p:sp>
        <p:cxnSp>
          <p:nvCxnSpPr>
            <p:cNvPr id="5" name="Connecteur droit avec flèche 4"/>
            <p:cNvCxnSpPr>
              <a:stCxn id="13" idx="2"/>
              <a:endCxn id="15" idx="0"/>
            </p:cNvCxnSpPr>
            <p:nvPr/>
          </p:nvCxnSpPr>
          <p:spPr>
            <a:xfrm flipH="1">
              <a:off x="6414672" y="2254977"/>
              <a:ext cx="1" cy="107553"/>
            </a:xfrm>
            <a:prstGeom prst="straightConnector1">
              <a:avLst/>
            </a:prstGeom>
            <a:solidFill>
              <a:schemeClr val="accent6">
                <a:lumMod val="50000"/>
              </a:schemeClr>
            </a:solidFill>
            <a:ln w="12700">
              <a:solidFill>
                <a:schemeClr val="bg1"/>
              </a:solidFill>
              <a:tailEnd type="triangle"/>
            </a:ln>
          </p:spPr>
          <p:style>
            <a:lnRef idx="1">
              <a:schemeClr val="dk1"/>
            </a:lnRef>
            <a:fillRef idx="0">
              <a:schemeClr val="dk1"/>
            </a:fillRef>
            <a:effectRef idx="0">
              <a:schemeClr val="dk1"/>
            </a:effectRef>
            <a:fontRef idx="minor">
              <a:schemeClr val="tx1"/>
            </a:fontRef>
          </p:style>
        </p:cxnSp>
      </p:grpSp>
      <p:sp>
        <p:nvSpPr>
          <p:cNvPr id="19" name="Rectangle 18"/>
          <p:cNvSpPr/>
          <p:nvPr/>
        </p:nvSpPr>
        <p:spPr>
          <a:xfrm>
            <a:off x="2602998" y="3314444"/>
            <a:ext cx="6886747" cy="279570"/>
          </a:xfrm>
          <a:prstGeom prst="rect">
            <a:avLst/>
          </a:prstGeom>
          <a:solidFill>
            <a:schemeClr val="accent6">
              <a:lumMod val="50000"/>
            </a:schemeClr>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fr-FR" sz="1200" dirty="0">
                <a:solidFill>
                  <a:schemeClr val="bg1"/>
                </a:solidFill>
              </a:rPr>
              <a:t>Read partition inputs (</a:t>
            </a:r>
            <a:r>
              <a:rPr lang="fr-FR" sz="1200" dirty="0" err="1">
                <a:solidFill>
                  <a:schemeClr val="bg1"/>
                </a:solidFill>
              </a:rPr>
              <a:t>through</a:t>
            </a:r>
            <a:r>
              <a:rPr lang="fr-FR" sz="1200" dirty="0">
                <a:solidFill>
                  <a:schemeClr val="bg1"/>
                </a:solidFill>
              </a:rPr>
              <a:t> ports / buffers)</a:t>
            </a:r>
          </a:p>
        </p:txBody>
      </p:sp>
      <p:grpSp>
        <p:nvGrpSpPr>
          <p:cNvPr id="56" name="Groupe 55"/>
          <p:cNvGrpSpPr/>
          <p:nvPr/>
        </p:nvGrpSpPr>
        <p:grpSpPr>
          <a:xfrm>
            <a:off x="2602996" y="3594014"/>
            <a:ext cx="6886747" cy="387152"/>
            <a:chOff x="2971296" y="3594014"/>
            <a:chExt cx="6886747" cy="387152"/>
          </a:xfrm>
        </p:grpSpPr>
        <p:sp>
          <p:nvSpPr>
            <p:cNvPr id="23" name="Rectangle 22"/>
            <p:cNvSpPr/>
            <p:nvPr/>
          </p:nvSpPr>
          <p:spPr>
            <a:xfrm>
              <a:off x="2971296" y="3701596"/>
              <a:ext cx="6886747" cy="279570"/>
            </a:xfrm>
            <a:prstGeom prst="rect">
              <a:avLst/>
            </a:prstGeom>
            <a:solidFill>
              <a:schemeClr val="accent6">
                <a:lumMod val="50000"/>
              </a:schemeClr>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fr-FR" sz="1200" dirty="0" err="1">
                  <a:solidFill>
                    <a:schemeClr val="bg1"/>
                  </a:solidFill>
                </a:rPr>
                <a:t>Fill</a:t>
              </a:r>
              <a:r>
                <a:rPr lang="fr-FR" sz="1200" dirty="0">
                  <a:solidFill>
                    <a:schemeClr val="bg1"/>
                  </a:solidFill>
                </a:rPr>
                <a:t> </a:t>
              </a:r>
              <a:r>
                <a:rPr lang="fr-FR" sz="1200" dirty="0" err="1">
                  <a:solidFill>
                    <a:schemeClr val="bg1"/>
                  </a:solidFill>
                </a:rPr>
                <a:t>autocode</a:t>
              </a:r>
              <a:r>
                <a:rPr lang="fr-FR" sz="1200" dirty="0">
                  <a:solidFill>
                    <a:schemeClr val="bg1"/>
                  </a:solidFill>
                </a:rPr>
                <a:t> input structure </a:t>
              </a:r>
              <a:r>
                <a:rPr lang="fr-FR" sz="1200" dirty="0" err="1">
                  <a:solidFill>
                    <a:schemeClr val="bg1"/>
                  </a:solidFill>
                </a:rPr>
                <a:t>with</a:t>
              </a:r>
              <a:r>
                <a:rPr lang="fr-FR" sz="1200" dirty="0">
                  <a:solidFill>
                    <a:schemeClr val="bg1"/>
                  </a:solidFill>
                </a:rPr>
                <a:t> (</a:t>
              </a:r>
              <a:r>
                <a:rPr lang="fr-FR" sz="1200" dirty="0" err="1">
                  <a:solidFill>
                    <a:schemeClr val="bg1"/>
                  </a:solidFill>
                </a:rPr>
                <a:t>formatted</a:t>
              </a:r>
              <a:r>
                <a:rPr lang="fr-FR" sz="1200" dirty="0">
                  <a:solidFill>
                    <a:schemeClr val="bg1"/>
                  </a:solidFill>
                </a:rPr>
                <a:t>) partition inputs</a:t>
              </a:r>
            </a:p>
          </p:txBody>
        </p:sp>
        <p:cxnSp>
          <p:nvCxnSpPr>
            <p:cNvPr id="36" name="Connecteur droit avec flèche 35"/>
            <p:cNvCxnSpPr>
              <a:stCxn id="19" idx="2"/>
              <a:endCxn id="23" idx="0"/>
            </p:cNvCxnSpPr>
            <p:nvPr/>
          </p:nvCxnSpPr>
          <p:spPr>
            <a:xfrm>
              <a:off x="6408322" y="3594014"/>
              <a:ext cx="6348" cy="107582"/>
            </a:xfrm>
            <a:prstGeom prst="straightConnector1">
              <a:avLst/>
            </a:prstGeom>
            <a:ln w="12700">
              <a:solidFill>
                <a:schemeClr val="bg1"/>
              </a:solidFill>
              <a:tailEnd type="triangle"/>
            </a:ln>
          </p:spPr>
          <p:style>
            <a:lnRef idx="1">
              <a:schemeClr val="dk1"/>
            </a:lnRef>
            <a:fillRef idx="0">
              <a:schemeClr val="dk1"/>
            </a:fillRef>
            <a:effectRef idx="0">
              <a:schemeClr val="dk1"/>
            </a:effectRef>
            <a:fontRef idx="minor">
              <a:schemeClr val="tx1"/>
            </a:fontRef>
          </p:style>
        </p:cxnSp>
      </p:grpSp>
      <p:grpSp>
        <p:nvGrpSpPr>
          <p:cNvPr id="57" name="Groupe 56"/>
          <p:cNvGrpSpPr/>
          <p:nvPr/>
        </p:nvGrpSpPr>
        <p:grpSpPr>
          <a:xfrm>
            <a:off x="2602996" y="3981166"/>
            <a:ext cx="6886747" cy="387152"/>
            <a:chOff x="2971296" y="3981166"/>
            <a:chExt cx="6886747" cy="387152"/>
          </a:xfrm>
        </p:grpSpPr>
        <p:sp>
          <p:nvSpPr>
            <p:cNvPr id="20" name="Rectangle 19"/>
            <p:cNvSpPr/>
            <p:nvPr/>
          </p:nvSpPr>
          <p:spPr>
            <a:xfrm>
              <a:off x="2971296" y="4088748"/>
              <a:ext cx="6886747" cy="279570"/>
            </a:xfrm>
            <a:prstGeom prst="rect">
              <a:avLst/>
            </a:prstGeom>
            <a:solidFill>
              <a:schemeClr val="accent3">
                <a:lumMod val="75000"/>
              </a:schemeClr>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fr-FR" sz="1200" dirty="0">
                  <a:solidFill>
                    <a:schemeClr val="bg1"/>
                  </a:solidFill>
                </a:rPr>
                <a:t>Call </a:t>
              </a:r>
              <a:r>
                <a:rPr lang="fr-FR" sz="1200" i="1" dirty="0" err="1">
                  <a:solidFill>
                    <a:schemeClr val="bg1"/>
                  </a:solidFill>
                </a:rPr>
                <a:t>AOCS_autocode_step</a:t>
              </a:r>
              <a:r>
                <a:rPr lang="fr-FR" sz="1200" i="1" dirty="0">
                  <a:solidFill>
                    <a:schemeClr val="bg1"/>
                  </a:solidFill>
                </a:rPr>
                <a:t>(); </a:t>
              </a:r>
            </a:p>
          </p:txBody>
        </p:sp>
        <p:cxnSp>
          <p:nvCxnSpPr>
            <p:cNvPr id="39" name="Connecteur droit avec flèche 38"/>
            <p:cNvCxnSpPr>
              <a:endCxn id="20" idx="0"/>
            </p:cNvCxnSpPr>
            <p:nvPr/>
          </p:nvCxnSpPr>
          <p:spPr>
            <a:xfrm>
              <a:off x="6414670" y="3981166"/>
              <a:ext cx="0" cy="107582"/>
            </a:xfrm>
            <a:prstGeom prst="straightConnector1">
              <a:avLst/>
            </a:prstGeom>
            <a:ln w="12700">
              <a:solidFill>
                <a:schemeClr val="bg1"/>
              </a:solidFill>
              <a:tailEnd type="triangle"/>
            </a:ln>
          </p:spPr>
          <p:style>
            <a:lnRef idx="1">
              <a:schemeClr val="dk1"/>
            </a:lnRef>
            <a:fillRef idx="0">
              <a:schemeClr val="dk1"/>
            </a:fillRef>
            <a:effectRef idx="0">
              <a:schemeClr val="dk1"/>
            </a:effectRef>
            <a:fontRef idx="minor">
              <a:schemeClr val="tx1"/>
            </a:fontRef>
          </p:style>
        </p:cxnSp>
      </p:grpSp>
      <p:grpSp>
        <p:nvGrpSpPr>
          <p:cNvPr id="58" name="Groupe 57"/>
          <p:cNvGrpSpPr/>
          <p:nvPr/>
        </p:nvGrpSpPr>
        <p:grpSpPr>
          <a:xfrm>
            <a:off x="2602996" y="4368318"/>
            <a:ext cx="6886747" cy="387152"/>
            <a:chOff x="2971296" y="4368318"/>
            <a:chExt cx="6886747" cy="387152"/>
          </a:xfrm>
        </p:grpSpPr>
        <p:sp>
          <p:nvSpPr>
            <p:cNvPr id="24" name="Rectangle 23"/>
            <p:cNvSpPr/>
            <p:nvPr/>
          </p:nvSpPr>
          <p:spPr>
            <a:xfrm>
              <a:off x="2971296" y="4475900"/>
              <a:ext cx="6886747" cy="279570"/>
            </a:xfrm>
            <a:prstGeom prst="rect">
              <a:avLst/>
            </a:prstGeom>
            <a:solidFill>
              <a:schemeClr val="accent6">
                <a:lumMod val="50000"/>
              </a:schemeClr>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fr-FR" sz="1200" dirty="0" err="1">
                  <a:solidFill>
                    <a:schemeClr val="bg1"/>
                  </a:solidFill>
                </a:rPr>
                <a:t>Convert</a:t>
              </a:r>
              <a:r>
                <a:rPr lang="fr-FR" sz="1200" dirty="0">
                  <a:solidFill>
                    <a:schemeClr val="bg1"/>
                  </a:solidFill>
                </a:rPr>
                <a:t> </a:t>
              </a:r>
              <a:r>
                <a:rPr lang="fr-FR" sz="1200" dirty="0" err="1">
                  <a:solidFill>
                    <a:schemeClr val="bg1"/>
                  </a:solidFill>
                </a:rPr>
                <a:t>autocode</a:t>
              </a:r>
              <a:r>
                <a:rPr lang="fr-FR" sz="1200" dirty="0">
                  <a:solidFill>
                    <a:schemeClr val="bg1"/>
                  </a:solidFill>
                </a:rPr>
                <a:t> output structure content </a:t>
              </a:r>
              <a:r>
                <a:rPr lang="fr-FR" sz="1200" dirty="0" err="1">
                  <a:solidFill>
                    <a:schemeClr val="bg1"/>
                  </a:solidFill>
                </a:rPr>
                <a:t>into</a:t>
              </a:r>
              <a:r>
                <a:rPr lang="fr-FR" sz="1200" dirty="0">
                  <a:solidFill>
                    <a:schemeClr val="bg1"/>
                  </a:solidFill>
                </a:rPr>
                <a:t> (</a:t>
              </a:r>
              <a:r>
                <a:rPr lang="fr-FR" sz="1200" dirty="0" err="1">
                  <a:solidFill>
                    <a:schemeClr val="bg1"/>
                  </a:solidFill>
                </a:rPr>
                <a:t>formatted</a:t>
              </a:r>
              <a:r>
                <a:rPr lang="fr-FR" sz="1200" dirty="0">
                  <a:solidFill>
                    <a:schemeClr val="bg1"/>
                  </a:solidFill>
                </a:rPr>
                <a:t>) partition outputs</a:t>
              </a:r>
            </a:p>
          </p:txBody>
        </p:sp>
        <p:cxnSp>
          <p:nvCxnSpPr>
            <p:cNvPr id="42" name="Connecteur droit avec flèche 41"/>
            <p:cNvCxnSpPr>
              <a:endCxn id="24" idx="0"/>
            </p:cNvCxnSpPr>
            <p:nvPr/>
          </p:nvCxnSpPr>
          <p:spPr>
            <a:xfrm>
              <a:off x="6414670" y="4368318"/>
              <a:ext cx="0" cy="107582"/>
            </a:xfrm>
            <a:prstGeom prst="straightConnector1">
              <a:avLst/>
            </a:prstGeom>
            <a:ln w="12700">
              <a:solidFill>
                <a:schemeClr val="bg1"/>
              </a:solidFill>
              <a:tailEnd type="triangle"/>
            </a:ln>
          </p:spPr>
          <p:style>
            <a:lnRef idx="1">
              <a:schemeClr val="dk1"/>
            </a:lnRef>
            <a:fillRef idx="0">
              <a:schemeClr val="dk1"/>
            </a:fillRef>
            <a:effectRef idx="0">
              <a:schemeClr val="dk1"/>
            </a:effectRef>
            <a:fontRef idx="minor">
              <a:schemeClr val="tx1"/>
            </a:fontRef>
          </p:style>
        </p:cxnSp>
      </p:grpSp>
      <p:grpSp>
        <p:nvGrpSpPr>
          <p:cNvPr id="60" name="Groupe 59"/>
          <p:cNvGrpSpPr/>
          <p:nvPr/>
        </p:nvGrpSpPr>
        <p:grpSpPr>
          <a:xfrm>
            <a:off x="2602995" y="3320794"/>
            <a:ext cx="6886747" cy="1814044"/>
            <a:chOff x="2971295" y="3320794"/>
            <a:chExt cx="6886747" cy="1814044"/>
          </a:xfrm>
        </p:grpSpPr>
        <p:sp>
          <p:nvSpPr>
            <p:cNvPr id="25" name="Rectangle 24"/>
            <p:cNvSpPr/>
            <p:nvPr/>
          </p:nvSpPr>
          <p:spPr>
            <a:xfrm>
              <a:off x="2971295" y="4848918"/>
              <a:ext cx="6886747" cy="279570"/>
            </a:xfrm>
            <a:prstGeom prst="rect">
              <a:avLst/>
            </a:prstGeom>
            <a:solidFill>
              <a:schemeClr val="accent6">
                <a:lumMod val="50000"/>
              </a:schemeClr>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fr-FR" sz="1200" dirty="0">
                  <a:solidFill>
                    <a:schemeClr val="bg1"/>
                  </a:solidFill>
                </a:rPr>
                <a:t>Write partition outputs (</a:t>
              </a:r>
              <a:r>
                <a:rPr lang="fr-FR" sz="1200" dirty="0" err="1">
                  <a:solidFill>
                    <a:schemeClr val="bg1"/>
                  </a:solidFill>
                </a:rPr>
                <a:t>through</a:t>
              </a:r>
              <a:r>
                <a:rPr lang="fr-FR" sz="1200" dirty="0">
                  <a:solidFill>
                    <a:schemeClr val="bg1"/>
                  </a:solidFill>
                </a:rPr>
                <a:t> ports / </a:t>
              </a:r>
              <a:r>
                <a:rPr lang="fr-FR" sz="1200" dirty="0" err="1">
                  <a:solidFill>
                    <a:schemeClr val="bg1"/>
                  </a:solidFill>
                </a:rPr>
                <a:t>bufers</a:t>
              </a:r>
              <a:r>
                <a:rPr lang="fr-FR" sz="1200" dirty="0">
                  <a:solidFill>
                    <a:schemeClr val="bg1"/>
                  </a:solidFill>
                </a:rPr>
                <a:t>)</a:t>
              </a:r>
            </a:p>
          </p:txBody>
        </p:sp>
        <p:cxnSp>
          <p:nvCxnSpPr>
            <p:cNvPr id="31" name="Connecteur en angle 30"/>
            <p:cNvCxnSpPr>
              <a:stCxn id="26" idx="2"/>
              <a:endCxn id="26" idx="0"/>
            </p:cNvCxnSpPr>
            <p:nvPr/>
          </p:nvCxnSpPr>
          <p:spPr>
            <a:xfrm rot="5400000" flipH="1">
              <a:off x="8671953" y="4221466"/>
              <a:ext cx="1814044" cy="12700"/>
            </a:xfrm>
            <a:prstGeom prst="bentConnector5">
              <a:avLst>
                <a:gd name="adj1" fmla="val -12602"/>
                <a:gd name="adj2" fmla="val -3375000"/>
                <a:gd name="adj3" fmla="val 112602"/>
              </a:avLst>
            </a:prstGeom>
            <a:ln w="12700">
              <a:solidFill>
                <a:schemeClr val="bg1"/>
              </a:solidFill>
              <a:tailEnd type="triangle"/>
            </a:ln>
          </p:spPr>
          <p:style>
            <a:lnRef idx="1">
              <a:schemeClr val="dk1"/>
            </a:lnRef>
            <a:fillRef idx="0">
              <a:schemeClr val="dk1"/>
            </a:fillRef>
            <a:effectRef idx="0">
              <a:schemeClr val="dk1"/>
            </a:effectRef>
            <a:fontRef idx="minor">
              <a:schemeClr val="tx1"/>
            </a:fontRef>
          </p:style>
        </p:cxnSp>
        <p:cxnSp>
          <p:nvCxnSpPr>
            <p:cNvPr id="46" name="Connecteur droit avec flèche 45"/>
            <p:cNvCxnSpPr>
              <a:stCxn id="24" idx="2"/>
              <a:endCxn id="25" idx="0"/>
            </p:cNvCxnSpPr>
            <p:nvPr/>
          </p:nvCxnSpPr>
          <p:spPr>
            <a:xfrm>
              <a:off x="6408320" y="4755470"/>
              <a:ext cx="6349" cy="93448"/>
            </a:xfrm>
            <a:prstGeom prst="straightConnector1">
              <a:avLst/>
            </a:prstGeom>
            <a:ln w="12700">
              <a:solidFill>
                <a:schemeClr val="bg1"/>
              </a:solidFill>
              <a:tailEnd type="triangle"/>
            </a:ln>
          </p:spPr>
          <p:style>
            <a:lnRef idx="1">
              <a:schemeClr val="dk1"/>
            </a:lnRef>
            <a:fillRef idx="0">
              <a:schemeClr val="dk1"/>
            </a:fillRef>
            <a:effectRef idx="0">
              <a:schemeClr val="dk1"/>
            </a:effectRef>
            <a:fontRef idx="minor">
              <a:schemeClr val="tx1"/>
            </a:fontRef>
          </p:style>
        </p:cxnSp>
      </p:grpSp>
      <p:grpSp>
        <p:nvGrpSpPr>
          <p:cNvPr id="53" name="Groupe 52"/>
          <p:cNvGrpSpPr/>
          <p:nvPr/>
        </p:nvGrpSpPr>
        <p:grpSpPr>
          <a:xfrm>
            <a:off x="358774" y="1731011"/>
            <a:ext cx="9130972" cy="768361"/>
            <a:chOff x="727074" y="1731011"/>
            <a:chExt cx="9130972" cy="768361"/>
          </a:xfrm>
        </p:grpSpPr>
        <p:sp>
          <p:nvSpPr>
            <p:cNvPr id="13" name="Rectangle 12"/>
            <p:cNvSpPr/>
            <p:nvPr/>
          </p:nvSpPr>
          <p:spPr>
            <a:xfrm>
              <a:off x="2971299" y="1975407"/>
              <a:ext cx="6886747" cy="279570"/>
            </a:xfrm>
            <a:prstGeom prst="rect">
              <a:avLst/>
            </a:prstGeom>
            <a:solidFill>
              <a:schemeClr val="accent6">
                <a:lumMod val="50000"/>
              </a:schemeClr>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fr-FR" sz="1200" dirty="0">
                  <a:solidFill>
                    <a:schemeClr val="bg1"/>
                  </a:solidFill>
                </a:rPr>
                <a:t>Setup AOCS </a:t>
              </a:r>
              <a:r>
                <a:rPr lang="fr-FR" sz="1200" dirty="0" err="1">
                  <a:solidFill>
                    <a:schemeClr val="bg1"/>
                  </a:solidFill>
                </a:rPr>
                <a:t>parameters</a:t>
              </a:r>
              <a:r>
                <a:rPr lang="fr-FR" sz="1200" dirty="0">
                  <a:solidFill>
                    <a:schemeClr val="bg1"/>
                  </a:solidFill>
                </a:rPr>
                <a:t> </a:t>
              </a:r>
              <a:r>
                <a:rPr lang="fr-FR" sz="1200" dirty="0" err="1">
                  <a:solidFill>
                    <a:schemeClr val="bg1"/>
                  </a:solidFill>
                </a:rPr>
                <a:t>with</a:t>
              </a:r>
              <a:r>
                <a:rPr lang="fr-FR" sz="1200" dirty="0">
                  <a:solidFill>
                    <a:schemeClr val="bg1"/>
                  </a:solidFill>
                </a:rPr>
                <a:t> default values</a:t>
              </a:r>
            </a:p>
          </p:txBody>
        </p:sp>
        <p:sp>
          <p:nvSpPr>
            <p:cNvPr id="16" name="Rectangle 15"/>
            <p:cNvSpPr/>
            <p:nvPr/>
          </p:nvSpPr>
          <p:spPr>
            <a:xfrm>
              <a:off x="727074" y="1731011"/>
              <a:ext cx="1297590" cy="768361"/>
            </a:xfrm>
            <a:prstGeom prst="rect">
              <a:avLst/>
            </a:prstGeom>
            <a:solidFill>
              <a:schemeClr val="accent4">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err="1">
                  <a:solidFill>
                    <a:schemeClr val="bg1"/>
                  </a:solidFill>
                </a:rPr>
                <a:t>Refrun</a:t>
              </a:r>
              <a:r>
                <a:rPr lang="fr-FR" sz="1600" dirty="0">
                  <a:solidFill>
                    <a:schemeClr val="bg1"/>
                  </a:solidFill>
                </a:rPr>
                <a:t> </a:t>
              </a:r>
              <a:r>
                <a:rPr lang="fr-FR" sz="1600" dirty="0" err="1">
                  <a:solidFill>
                    <a:schemeClr val="bg1"/>
                  </a:solidFill>
                </a:rPr>
                <a:t>parameters</a:t>
              </a:r>
              <a:endParaRPr lang="fr-FR" sz="1600" dirty="0">
                <a:solidFill>
                  <a:schemeClr val="bg1"/>
                </a:solidFill>
              </a:endParaRPr>
            </a:p>
          </p:txBody>
        </p:sp>
        <p:cxnSp>
          <p:nvCxnSpPr>
            <p:cNvPr id="50" name="Connecteur droit avec flèche 49"/>
            <p:cNvCxnSpPr>
              <a:stCxn id="16" idx="3"/>
              <a:endCxn id="13" idx="1"/>
            </p:cNvCxnSpPr>
            <p:nvPr/>
          </p:nvCxnSpPr>
          <p:spPr>
            <a:xfrm>
              <a:off x="2024664" y="2115192"/>
              <a:ext cx="946635" cy="0"/>
            </a:xfrm>
            <a:prstGeom prst="straightConnector1">
              <a:avLst/>
            </a:prstGeom>
            <a:ln w="19050">
              <a:solidFill>
                <a:schemeClr val="accent4">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grpSp>
      <p:sp>
        <p:nvSpPr>
          <p:cNvPr id="2" name="Espace réservé du pied de page 3">
            <a:extLst>
              <a:ext uri="{FF2B5EF4-FFF2-40B4-BE49-F238E27FC236}">
                <a16:creationId xmlns:a16="http://schemas.microsoft.com/office/drawing/2014/main" id="{8D192499-E9AF-C612-2478-F099F8B88D5C}"/>
              </a:ext>
            </a:extLst>
          </p:cNvPr>
          <p:cNvSpPr txBox="1">
            <a:spLocks/>
          </p:cNvSpPr>
          <p:nvPr/>
        </p:nvSpPr>
        <p:spPr>
          <a:xfrm>
            <a:off x="6105167" y="6319202"/>
            <a:ext cx="5573310" cy="365125"/>
          </a:xfrm>
          <a:prstGeom prst="rect">
            <a:avLst/>
          </a:prstGeom>
        </p:spPr>
        <p:txBody>
          <a:bodyPr vert="horz" lIns="91440" tIns="45720" rIns="91440" bIns="45720" rtlCol="0" anchor="ctr"/>
          <a:lstStyle>
            <a:defPPr>
              <a:defRPr lang="fr-FR"/>
            </a:defPPr>
            <a:lvl1pPr marL="0" algn="l" defTabSz="914400" rtl="0" eaLnBrk="1" latinLnBrk="0" hangingPunct="1">
              <a:defRPr sz="900" b="0" i="0" kern="1200">
                <a:solidFill>
                  <a:schemeClr val="bg1">
                    <a:lumMod val="85000"/>
                  </a:schemeClr>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This document is the property of CNES. It cannot be used without their consent</a:t>
            </a:r>
            <a:endParaRPr lang="fr-FR" dirty="0"/>
          </a:p>
        </p:txBody>
      </p:sp>
    </p:spTree>
    <p:extLst>
      <p:ext uri="{BB962C8B-B14F-4D97-AF65-F5344CB8AC3E}">
        <p14:creationId xmlns:p14="http://schemas.microsoft.com/office/powerpoint/2010/main" val="3152515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500"/>
                                        <p:tgtEl>
                                          <p:spTgt spid="5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fade">
                                      <p:cBhvr>
                                        <p:cTn id="17" dur="500"/>
                                        <p:tgtEl>
                                          <p:spTgt spid="5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5"/>
                                        </p:tgtEl>
                                        <p:attrNameLst>
                                          <p:attrName>style.visibility</p:attrName>
                                        </p:attrNameLst>
                                      </p:cBhvr>
                                      <p:to>
                                        <p:strVal val="visible"/>
                                      </p:to>
                                    </p:set>
                                    <p:animEffect transition="in" filter="fade">
                                      <p:cBhvr>
                                        <p:cTn id="22" dur="500"/>
                                        <p:tgtEl>
                                          <p:spTgt spid="5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6"/>
                                        </p:tgtEl>
                                        <p:attrNameLst>
                                          <p:attrName>style.visibility</p:attrName>
                                        </p:attrNameLst>
                                      </p:cBhvr>
                                      <p:to>
                                        <p:strVal val="visible"/>
                                      </p:to>
                                    </p:set>
                                    <p:animEffect transition="in" filter="fade">
                                      <p:cBhvr>
                                        <p:cTn id="32" dur="500"/>
                                        <p:tgtEl>
                                          <p:spTgt spid="5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7"/>
                                        </p:tgtEl>
                                        <p:attrNameLst>
                                          <p:attrName>style.visibility</p:attrName>
                                        </p:attrNameLst>
                                      </p:cBhvr>
                                      <p:to>
                                        <p:strVal val="visible"/>
                                      </p:to>
                                    </p:set>
                                    <p:animEffect transition="in" filter="fade">
                                      <p:cBhvr>
                                        <p:cTn id="37" dur="500"/>
                                        <p:tgtEl>
                                          <p:spTgt spid="5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fade">
                                      <p:cBhvr>
                                        <p:cTn id="42" dur="500"/>
                                        <p:tgtEl>
                                          <p:spTgt spid="58"/>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60"/>
                                        </p:tgtEl>
                                        <p:attrNameLst>
                                          <p:attrName>style.visibility</p:attrName>
                                        </p:attrNameLst>
                                      </p:cBhvr>
                                      <p:to>
                                        <p:strVal val="visible"/>
                                      </p:to>
                                    </p:set>
                                    <p:animEffect transition="in" filter="fade">
                                      <p:cBhvr>
                                        <p:cTn id="47"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6B2ADB92-FE3B-9199-2C4B-89443DDDFFFD}"/>
              </a:ext>
            </a:extLst>
          </p:cNvPr>
          <p:cNvSpPr>
            <a:spLocks noGrp="1"/>
          </p:cNvSpPr>
          <p:nvPr>
            <p:ph type="sldNum" sz="quarter" idx="12"/>
          </p:nvPr>
        </p:nvSpPr>
        <p:spPr/>
        <p:txBody>
          <a:bodyPr/>
          <a:lstStyle/>
          <a:p>
            <a:fld id="{6E739F3C-2768-A14F-A11C-037BCBCB7D23}" type="slidenum">
              <a:rPr lang="fr-FR" smtClean="0"/>
              <a:pPr/>
              <a:t>36</a:t>
            </a:fld>
            <a:endParaRPr lang="fr-FR" dirty="0"/>
          </a:p>
        </p:txBody>
      </p:sp>
      <p:sp>
        <p:nvSpPr>
          <p:cNvPr id="8" name="Espace réservé du pied de page 7">
            <a:extLst>
              <a:ext uri="{FF2B5EF4-FFF2-40B4-BE49-F238E27FC236}">
                <a16:creationId xmlns:a16="http://schemas.microsoft.com/office/drawing/2014/main" id="{97C7001E-F703-52EC-A926-DB64AD00E164}"/>
              </a:ext>
            </a:extLst>
          </p:cNvPr>
          <p:cNvSpPr>
            <a:spLocks noGrp="1"/>
          </p:cNvSpPr>
          <p:nvPr>
            <p:ph type="ftr" sz="quarter" idx="3"/>
          </p:nvPr>
        </p:nvSpPr>
        <p:spPr/>
        <p:txBody>
          <a:bodyPr/>
          <a:lstStyle/>
          <a:p>
            <a:endParaRPr lang="fr-FR" dirty="0"/>
          </a:p>
        </p:txBody>
      </p:sp>
      <p:sp>
        <p:nvSpPr>
          <p:cNvPr id="14" name="Titre 13">
            <a:extLst>
              <a:ext uri="{FF2B5EF4-FFF2-40B4-BE49-F238E27FC236}">
                <a16:creationId xmlns:a16="http://schemas.microsoft.com/office/drawing/2014/main" id="{7C16666F-F053-5549-BA3B-317E1EE30926}"/>
              </a:ext>
            </a:extLst>
          </p:cNvPr>
          <p:cNvSpPr>
            <a:spLocks noGrp="1"/>
          </p:cNvSpPr>
          <p:nvPr>
            <p:ph type="title"/>
          </p:nvPr>
        </p:nvSpPr>
        <p:spPr/>
        <p:txBody>
          <a:bodyPr/>
          <a:lstStyle/>
          <a:p>
            <a:r>
              <a:rPr lang="fr-FR" dirty="0"/>
              <a:t>Partition validation </a:t>
            </a:r>
            <a:r>
              <a:rPr lang="fr-FR" dirty="0" err="1"/>
              <a:t>facility</a:t>
            </a:r>
            <a:endParaRPr lang="fr-FR" dirty="0"/>
          </a:p>
        </p:txBody>
      </p:sp>
      <p:sp>
        <p:nvSpPr>
          <p:cNvPr id="12" name="Espace réservé du texte 11">
            <a:extLst>
              <a:ext uri="{FF2B5EF4-FFF2-40B4-BE49-F238E27FC236}">
                <a16:creationId xmlns:a16="http://schemas.microsoft.com/office/drawing/2014/main" id="{ADE51B6C-5021-90C2-45A1-9A5DE8FAF820}"/>
              </a:ext>
            </a:extLst>
          </p:cNvPr>
          <p:cNvSpPr>
            <a:spLocks noGrp="1"/>
          </p:cNvSpPr>
          <p:nvPr>
            <p:ph type="body" sz="quarter" idx="16"/>
          </p:nvPr>
        </p:nvSpPr>
        <p:spPr/>
        <p:txBody>
          <a:bodyPr/>
          <a:lstStyle/>
          <a:p>
            <a:r>
              <a:rPr lang="fr-FR" dirty="0"/>
              <a:t>03 - </a:t>
            </a:r>
            <a:r>
              <a:rPr lang="fr-FR" dirty="0" err="1"/>
              <a:t>Autocode</a:t>
            </a:r>
            <a:endParaRPr lang="fr-FR" dirty="0"/>
          </a:p>
        </p:txBody>
      </p:sp>
      <p:sp>
        <p:nvSpPr>
          <p:cNvPr id="10" name="Rectangle 9"/>
          <p:cNvSpPr/>
          <p:nvPr/>
        </p:nvSpPr>
        <p:spPr>
          <a:xfrm>
            <a:off x="1302395" y="1041820"/>
            <a:ext cx="6808661" cy="4748073"/>
          </a:xfrm>
          <a:prstGeom prst="rect">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err="1">
                <a:solidFill>
                  <a:schemeClr val="bg1"/>
                </a:solidFill>
              </a:rPr>
              <a:t>Resident</a:t>
            </a:r>
            <a:r>
              <a:rPr lang="fr-FR" sz="1600" dirty="0">
                <a:solidFill>
                  <a:schemeClr val="bg1"/>
                </a:solidFill>
              </a:rPr>
              <a:t> Software (RSW) </a:t>
            </a:r>
          </a:p>
          <a:p>
            <a:pPr algn="ctr"/>
            <a:r>
              <a:rPr lang="fr-FR" sz="1600" dirty="0">
                <a:solidFill>
                  <a:schemeClr val="bg1"/>
                </a:solidFill>
              </a:rPr>
              <a:t>partition-</a:t>
            </a:r>
            <a:r>
              <a:rPr lang="fr-FR" sz="1600" dirty="0" err="1">
                <a:solidFill>
                  <a:schemeClr val="bg1"/>
                </a:solidFill>
              </a:rPr>
              <a:t>level</a:t>
            </a:r>
            <a:r>
              <a:rPr lang="fr-FR" sz="1600" dirty="0">
                <a:solidFill>
                  <a:schemeClr val="bg1"/>
                </a:solidFill>
              </a:rPr>
              <a:t> test FSW</a:t>
            </a:r>
          </a:p>
          <a:p>
            <a:pPr algn="ctr"/>
            <a:endParaRPr lang="fr-FR" dirty="0">
              <a:solidFill>
                <a:schemeClr val="bg1"/>
              </a:solidFill>
            </a:endParaRPr>
          </a:p>
          <a:p>
            <a:pPr algn="ctr"/>
            <a:endParaRPr lang="fr-FR" dirty="0">
              <a:solidFill>
                <a:schemeClr val="bg1"/>
              </a:solidFill>
            </a:endParaRPr>
          </a:p>
          <a:p>
            <a:pPr algn="ctr"/>
            <a:endParaRPr lang="fr-FR" dirty="0">
              <a:solidFill>
                <a:schemeClr val="bg1"/>
              </a:solidFill>
            </a:endParaRPr>
          </a:p>
          <a:p>
            <a:pPr algn="ctr"/>
            <a:endParaRPr lang="fr-FR" dirty="0">
              <a:solidFill>
                <a:schemeClr val="bg1"/>
              </a:solidFill>
            </a:endParaRPr>
          </a:p>
          <a:p>
            <a:pPr algn="ctr"/>
            <a:endParaRPr lang="fr-FR" dirty="0">
              <a:solidFill>
                <a:schemeClr val="bg1"/>
              </a:solidFill>
            </a:endParaRPr>
          </a:p>
          <a:p>
            <a:pPr algn="ctr"/>
            <a:endParaRPr lang="fr-FR" dirty="0">
              <a:solidFill>
                <a:schemeClr val="bg1"/>
              </a:solidFill>
            </a:endParaRPr>
          </a:p>
          <a:p>
            <a:pPr algn="ctr"/>
            <a:endParaRPr lang="fr-FR" dirty="0">
              <a:solidFill>
                <a:schemeClr val="bg1"/>
              </a:solidFill>
            </a:endParaRPr>
          </a:p>
          <a:p>
            <a:pPr algn="ctr"/>
            <a:endParaRPr lang="fr-FR" dirty="0">
              <a:solidFill>
                <a:schemeClr val="bg1"/>
              </a:solidFill>
            </a:endParaRPr>
          </a:p>
          <a:p>
            <a:pPr algn="ctr"/>
            <a:endParaRPr lang="fr-FR" dirty="0">
              <a:solidFill>
                <a:schemeClr val="bg1"/>
              </a:solidFill>
            </a:endParaRPr>
          </a:p>
          <a:p>
            <a:pPr algn="ctr"/>
            <a:endParaRPr lang="fr-FR" dirty="0">
              <a:solidFill>
                <a:schemeClr val="bg1"/>
              </a:solidFill>
            </a:endParaRPr>
          </a:p>
          <a:p>
            <a:pPr algn="ctr"/>
            <a:endParaRPr lang="fr-FR" dirty="0">
              <a:solidFill>
                <a:schemeClr val="bg1"/>
              </a:solidFill>
            </a:endParaRPr>
          </a:p>
          <a:p>
            <a:pPr algn="ctr"/>
            <a:endParaRPr lang="fr-FR" dirty="0">
              <a:solidFill>
                <a:schemeClr val="bg1"/>
              </a:solidFill>
            </a:endParaRPr>
          </a:p>
          <a:p>
            <a:pPr algn="ctr"/>
            <a:endParaRPr lang="fr-FR" dirty="0">
              <a:solidFill>
                <a:schemeClr val="bg1"/>
              </a:solidFill>
            </a:endParaRPr>
          </a:p>
          <a:p>
            <a:pPr algn="ctr"/>
            <a:endParaRPr lang="fr-FR" dirty="0">
              <a:solidFill>
                <a:schemeClr val="bg1"/>
              </a:solidFill>
            </a:endParaRPr>
          </a:p>
          <a:p>
            <a:pPr algn="ctr"/>
            <a:endParaRPr lang="fr-FR" dirty="0">
              <a:solidFill>
                <a:schemeClr val="bg1"/>
              </a:solidFill>
            </a:endParaRPr>
          </a:p>
        </p:txBody>
      </p:sp>
      <p:sp>
        <p:nvSpPr>
          <p:cNvPr id="23" name="Rectangle à coins arrondis 22"/>
          <p:cNvSpPr/>
          <p:nvPr/>
        </p:nvSpPr>
        <p:spPr>
          <a:xfrm>
            <a:off x="5916944" y="1592916"/>
            <a:ext cx="1899303" cy="3528313"/>
          </a:xfrm>
          <a:prstGeom prst="roundRect">
            <a:avLst>
              <a:gd name="adj" fmla="val 3751"/>
            </a:avLst>
          </a:prstGeom>
          <a:solidFill>
            <a:schemeClr val="accent3">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00" dirty="0">
              <a:solidFill>
                <a:schemeClr val="bg1"/>
              </a:solidFill>
            </a:endParaRPr>
          </a:p>
          <a:p>
            <a:pPr algn="ctr"/>
            <a:r>
              <a:rPr lang="fr-FR" dirty="0">
                <a:solidFill>
                  <a:schemeClr val="bg1"/>
                </a:solidFill>
              </a:rPr>
              <a:t>PARTITION</a:t>
            </a:r>
          </a:p>
          <a:p>
            <a:pPr algn="ctr"/>
            <a:r>
              <a:rPr lang="fr-FR" dirty="0" err="1">
                <a:solidFill>
                  <a:schemeClr val="bg1"/>
                </a:solidFill>
              </a:rPr>
              <a:t>under</a:t>
            </a:r>
            <a:r>
              <a:rPr lang="fr-FR" dirty="0">
                <a:solidFill>
                  <a:schemeClr val="bg1"/>
                </a:solidFill>
              </a:rPr>
              <a:t> test</a:t>
            </a:r>
          </a:p>
          <a:p>
            <a:pPr algn="ctr"/>
            <a:endParaRPr lang="fr-FR" sz="1000" dirty="0">
              <a:solidFill>
                <a:schemeClr val="bg1"/>
              </a:solidFill>
            </a:endParaRPr>
          </a:p>
        </p:txBody>
      </p:sp>
      <p:sp>
        <p:nvSpPr>
          <p:cNvPr id="25" name="Rectangle à coins arrondis 24"/>
          <p:cNvSpPr/>
          <p:nvPr/>
        </p:nvSpPr>
        <p:spPr>
          <a:xfrm>
            <a:off x="1585305" y="5301726"/>
            <a:ext cx="6230942" cy="362336"/>
          </a:xfrm>
          <a:prstGeom prst="roundRect">
            <a:avLst/>
          </a:prstGeom>
          <a:solidFill>
            <a:schemeClr val="bg2">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err="1">
                <a:solidFill>
                  <a:schemeClr val="bg1"/>
                </a:solidFill>
              </a:rPr>
              <a:t>Hypervisor</a:t>
            </a:r>
            <a:r>
              <a:rPr lang="fr-FR" sz="1600" dirty="0">
                <a:solidFill>
                  <a:schemeClr val="bg1"/>
                </a:solidFill>
              </a:rPr>
              <a:t> (</a:t>
            </a:r>
            <a:r>
              <a:rPr lang="fr-FR" sz="1600" dirty="0" err="1">
                <a:solidFill>
                  <a:schemeClr val="bg1"/>
                </a:solidFill>
              </a:rPr>
              <a:t>XtratuM</a:t>
            </a:r>
            <a:r>
              <a:rPr lang="fr-FR" sz="1600" dirty="0">
                <a:solidFill>
                  <a:schemeClr val="bg1"/>
                </a:solidFill>
              </a:rPr>
              <a:t>-NG) </a:t>
            </a:r>
            <a:r>
              <a:rPr lang="fr-FR" sz="1000" dirty="0">
                <a:solidFill>
                  <a:schemeClr val="bg1"/>
                </a:solidFill>
              </a:rPr>
              <a:t> </a:t>
            </a:r>
          </a:p>
        </p:txBody>
      </p:sp>
      <p:sp>
        <p:nvSpPr>
          <p:cNvPr id="31" name="Rectangle à coins arrondis 30"/>
          <p:cNvSpPr/>
          <p:nvPr/>
        </p:nvSpPr>
        <p:spPr>
          <a:xfrm>
            <a:off x="5780132" y="2114466"/>
            <a:ext cx="273624" cy="260337"/>
          </a:xfrm>
          <a:prstGeom prst="roundRect">
            <a:avLst>
              <a:gd name="adj" fmla="val 11678"/>
            </a:avLst>
          </a:prstGeom>
          <a:solidFill>
            <a:srgbClr val="EFEFFF"/>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p:txBody>
      </p:sp>
      <p:sp>
        <p:nvSpPr>
          <p:cNvPr id="32" name="Rectangle à coins arrondis 31"/>
          <p:cNvSpPr/>
          <p:nvPr/>
        </p:nvSpPr>
        <p:spPr>
          <a:xfrm>
            <a:off x="5774340" y="2906859"/>
            <a:ext cx="273624" cy="260337"/>
          </a:xfrm>
          <a:prstGeom prst="roundRect">
            <a:avLst>
              <a:gd name="adj" fmla="val 11678"/>
            </a:avLst>
          </a:prstGeom>
          <a:solidFill>
            <a:srgbClr val="EFEFFF"/>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p:txBody>
      </p:sp>
      <p:sp>
        <p:nvSpPr>
          <p:cNvPr id="33" name="Rectangle à coins arrondis 32"/>
          <p:cNvSpPr/>
          <p:nvPr/>
        </p:nvSpPr>
        <p:spPr>
          <a:xfrm>
            <a:off x="5780132" y="3776101"/>
            <a:ext cx="273624" cy="260337"/>
          </a:xfrm>
          <a:prstGeom prst="roundRect">
            <a:avLst>
              <a:gd name="adj" fmla="val 11678"/>
            </a:avLst>
          </a:prstGeom>
          <a:solidFill>
            <a:srgbClr val="EFEFFF"/>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p:txBody>
      </p:sp>
      <p:sp>
        <p:nvSpPr>
          <p:cNvPr id="34" name="Rectangle à coins arrondis 33"/>
          <p:cNvSpPr/>
          <p:nvPr/>
        </p:nvSpPr>
        <p:spPr>
          <a:xfrm>
            <a:off x="5780132" y="4640353"/>
            <a:ext cx="273624" cy="260337"/>
          </a:xfrm>
          <a:prstGeom prst="roundRect">
            <a:avLst>
              <a:gd name="adj" fmla="val 11678"/>
            </a:avLst>
          </a:prstGeom>
          <a:solidFill>
            <a:srgbClr val="EFEFFF"/>
          </a:solidFill>
          <a:ln>
            <a:solidFill>
              <a:srgbClr val="9E5E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p:txBody>
      </p:sp>
      <p:sp>
        <p:nvSpPr>
          <p:cNvPr id="36" name="ZoneTexte 35"/>
          <p:cNvSpPr txBox="1"/>
          <p:nvPr/>
        </p:nvSpPr>
        <p:spPr>
          <a:xfrm>
            <a:off x="5480837" y="2674265"/>
            <a:ext cx="452368" cy="268236"/>
          </a:xfrm>
          <a:prstGeom prst="rect">
            <a:avLst/>
          </a:prstGeom>
          <a:noFill/>
        </p:spPr>
        <p:txBody>
          <a:bodyPr wrap="none" rtlCol="0">
            <a:spAutoFit/>
          </a:bodyPr>
          <a:lstStyle/>
          <a:p>
            <a:r>
              <a:rPr lang="fr-FR" sz="1200" dirty="0">
                <a:solidFill>
                  <a:schemeClr val="bg1"/>
                </a:solidFill>
              </a:rPr>
              <a:t>OUT</a:t>
            </a:r>
          </a:p>
        </p:txBody>
      </p:sp>
      <p:sp>
        <p:nvSpPr>
          <p:cNvPr id="37" name="ZoneTexte 36"/>
          <p:cNvSpPr txBox="1"/>
          <p:nvPr/>
        </p:nvSpPr>
        <p:spPr>
          <a:xfrm>
            <a:off x="5486629" y="3529637"/>
            <a:ext cx="452368" cy="268236"/>
          </a:xfrm>
          <a:prstGeom prst="rect">
            <a:avLst/>
          </a:prstGeom>
          <a:noFill/>
        </p:spPr>
        <p:txBody>
          <a:bodyPr wrap="none" rtlCol="0">
            <a:spAutoFit/>
          </a:bodyPr>
          <a:lstStyle/>
          <a:p>
            <a:r>
              <a:rPr lang="fr-FR" sz="1200" dirty="0">
                <a:solidFill>
                  <a:schemeClr val="bg1"/>
                </a:solidFill>
              </a:rPr>
              <a:t>OUT</a:t>
            </a:r>
          </a:p>
        </p:txBody>
      </p:sp>
      <p:sp>
        <p:nvSpPr>
          <p:cNvPr id="38" name="ZoneTexte 37"/>
          <p:cNvSpPr txBox="1"/>
          <p:nvPr/>
        </p:nvSpPr>
        <p:spPr>
          <a:xfrm>
            <a:off x="5290499" y="4261272"/>
            <a:ext cx="705642" cy="447060"/>
          </a:xfrm>
          <a:prstGeom prst="rect">
            <a:avLst/>
          </a:prstGeom>
          <a:noFill/>
        </p:spPr>
        <p:txBody>
          <a:bodyPr wrap="none" rtlCol="0">
            <a:spAutoFit/>
          </a:bodyPr>
          <a:lstStyle/>
          <a:p>
            <a:pPr algn="ctr"/>
            <a:r>
              <a:rPr lang="fr-FR" sz="1200" dirty="0">
                <a:solidFill>
                  <a:schemeClr val="bg1"/>
                </a:solidFill>
              </a:rPr>
              <a:t>TRACES </a:t>
            </a:r>
          </a:p>
          <a:p>
            <a:pPr algn="ctr"/>
            <a:r>
              <a:rPr lang="fr-FR" sz="1200" dirty="0">
                <a:solidFill>
                  <a:schemeClr val="bg1"/>
                </a:solidFill>
              </a:rPr>
              <a:t>OUT</a:t>
            </a:r>
          </a:p>
        </p:txBody>
      </p:sp>
      <p:sp>
        <p:nvSpPr>
          <p:cNvPr id="41" name="ZoneTexte 40"/>
          <p:cNvSpPr txBox="1"/>
          <p:nvPr/>
        </p:nvSpPr>
        <p:spPr>
          <a:xfrm>
            <a:off x="5532820" y="1894219"/>
            <a:ext cx="324128" cy="268236"/>
          </a:xfrm>
          <a:prstGeom prst="rect">
            <a:avLst/>
          </a:prstGeom>
          <a:noFill/>
        </p:spPr>
        <p:txBody>
          <a:bodyPr wrap="none" rtlCol="0">
            <a:spAutoFit/>
          </a:bodyPr>
          <a:lstStyle/>
          <a:p>
            <a:r>
              <a:rPr lang="fr-FR" sz="1200" dirty="0">
                <a:solidFill>
                  <a:schemeClr val="bg1"/>
                </a:solidFill>
              </a:rPr>
              <a:t>IN</a:t>
            </a:r>
          </a:p>
        </p:txBody>
      </p:sp>
      <p:grpSp>
        <p:nvGrpSpPr>
          <p:cNvPr id="2" name="Groupe 1"/>
          <p:cNvGrpSpPr/>
          <p:nvPr/>
        </p:nvGrpSpPr>
        <p:grpSpPr>
          <a:xfrm>
            <a:off x="1585305" y="1592917"/>
            <a:ext cx="4194827" cy="3528313"/>
            <a:chOff x="1585305" y="1592917"/>
            <a:chExt cx="4194827" cy="3528313"/>
          </a:xfrm>
        </p:grpSpPr>
        <p:sp>
          <p:nvSpPr>
            <p:cNvPr id="24" name="Rectangle à coins arrondis 23"/>
            <p:cNvSpPr/>
            <p:nvPr/>
          </p:nvSpPr>
          <p:spPr>
            <a:xfrm>
              <a:off x="1585305" y="1592917"/>
              <a:ext cx="2732297" cy="3528313"/>
            </a:xfrm>
            <a:prstGeom prst="roundRect">
              <a:avLst>
                <a:gd name="adj" fmla="val 4363"/>
              </a:avLst>
            </a:prstGeom>
            <a:solidFill>
              <a:schemeClr val="tx2">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bg1"/>
                  </a:solidFill>
                </a:rPr>
                <a:t>SANDBOX partition</a:t>
              </a: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p:txBody>
        </p:sp>
        <p:sp>
          <p:nvSpPr>
            <p:cNvPr id="26" name="Rectangle 25"/>
            <p:cNvSpPr/>
            <p:nvPr/>
          </p:nvSpPr>
          <p:spPr>
            <a:xfrm>
              <a:off x="1903359" y="3051874"/>
              <a:ext cx="2034948" cy="895572"/>
            </a:xfrm>
            <a:prstGeom prst="rect">
              <a:avLst/>
            </a:prstGeom>
            <a:solidFill>
              <a:schemeClr val="tx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err="1">
                  <a:solidFill>
                    <a:schemeClr val="bg1"/>
                  </a:solidFill>
                </a:rPr>
                <a:t>Sandbox</a:t>
              </a:r>
              <a:r>
                <a:rPr lang="fr-FR" dirty="0">
                  <a:solidFill>
                    <a:schemeClr val="bg1"/>
                  </a:solidFill>
                </a:rPr>
                <a:t> Test scripts</a:t>
              </a:r>
            </a:p>
          </p:txBody>
        </p:sp>
        <p:sp>
          <p:nvSpPr>
            <p:cNvPr id="27" name="Rectangle à coins arrondis 26"/>
            <p:cNvSpPr/>
            <p:nvPr/>
          </p:nvSpPr>
          <p:spPr>
            <a:xfrm>
              <a:off x="4180790" y="2114466"/>
              <a:ext cx="273624" cy="260337"/>
            </a:xfrm>
            <a:prstGeom prst="roundRect">
              <a:avLst>
                <a:gd name="adj" fmla="val 11678"/>
              </a:avLst>
            </a:prstGeom>
            <a:solidFill>
              <a:srgbClr val="EFEFFF"/>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p:txBody>
        </p:sp>
        <p:sp>
          <p:nvSpPr>
            <p:cNvPr id="28" name="Rectangle à coins arrondis 27"/>
            <p:cNvSpPr/>
            <p:nvPr/>
          </p:nvSpPr>
          <p:spPr>
            <a:xfrm>
              <a:off x="4174998" y="2906859"/>
              <a:ext cx="273624" cy="260337"/>
            </a:xfrm>
            <a:prstGeom prst="roundRect">
              <a:avLst>
                <a:gd name="adj" fmla="val 11678"/>
              </a:avLst>
            </a:prstGeom>
            <a:solidFill>
              <a:srgbClr val="EFEFFF"/>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p:txBody>
        </p:sp>
        <p:sp>
          <p:nvSpPr>
            <p:cNvPr id="29" name="Rectangle à coins arrondis 28"/>
            <p:cNvSpPr/>
            <p:nvPr/>
          </p:nvSpPr>
          <p:spPr>
            <a:xfrm>
              <a:off x="4180790" y="3776101"/>
              <a:ext cx="273624" cy="260337"/>
            </a:xfrm>
            <a:prstGeom prst="roundRect">
              <a:avLst>
                <a:gd name="adj" fmla="val 11678"/>
              </a:avLst>
            </a:prstGeom>
            <a:solidFill>
              <a:srgbClr val="EFEFFF"/>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p:txBody>
        </p:sp>
        <p:sp>
          <p:nvSpPr>
            <p:cNvPr id="30" name="Rectangle à coins arrondis 29"/>
            <p:cNvSpPr/>
            <p:nvPr/>
          </p:nvSpPr>
          <p:spPr>
            <a:xfrm>
              <a:off x="4180790" y="4642911"/>
              <a:ext cx="273624" cy="260337"/>
            </a:xfrm>
            <a:prstGeom prst="roundRect">
              <a:avLst>
                <a:gd name="adj" fmla="val 11678"/>
              </a:avLst>
            </a:prstGeom>
            <a:solidFill>
              <a:srgbClr val="EFEFFF"/>
            </a:solidFill>
            <a:ln>
              <a:solidFill>
                <a:srgbClr val="9E5E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a:p>
              <a:pPr algn="ctr"/>
              <a:endParaRPr lang="fr-FR" sz="1000" dirty="0">
                <a:solidFill>
                  <a:schemeClr val="bg1"/>
                </a:solidFill>
              </a:endParaRPr>
            </a:p>
          </p:txBody>
        </p:sp>
        <p:sp>
          <p:nvSpPr>
            <p:cNvPr id="35" name="ZoneTexte 34"/>
            <p:cNvSpPr txBox="1"/>
            <p:nvPr/>
          </p:nvSpPr>
          <p:spPr>
            <a:xfrm>
              <a:off x="4294697" y="1899336"/>
              <a:ext cx="452368" cy="268236"/>
            </a:xfrm>
            <a:prstGeom prst="rect">
              <a:avLst/>
            </a:prstGeom>
            <a:noFill/>
          </p:spPr>
          <p:txBody>
            <a:bodyPr wrap="none" rtlCol="0">
              <a:spAutoFit/>
            </a:bodyPr>
            <a:lstStyle/>
            <a:p>
              <a:r>
                <a:rPr lang="fr-FR" sz="1200" dirty="0">
                  <a:solidFill>
                    <a:schemeClr val="bg1"/>
                  </a:solidFill>
                </a:rPr>
                <a:t>OUT</a:t>
              </a:r>
            </a:p>
          </p:txBody>
        </p:sp>
        <p:sp>
          <p:nvSpPr>
            <p:cNvPr id="39" name="ZoneTexte 38"/>
            <p:cNvSpPr txBox="1"/>
            <p:nvPr/>
          </p:nvSpPr>
          <p:spPr>
            <a:xfrm>
              <a:off x="4276626" y="4287716"/>
              <a:ext cx="705642" cy="447060"/>
            </a:xfrm>
            <a:prstGeom prst="rect">
              <a:avLst/>
            </a:prstGeom>
            <a:noFill/>
          </p:spPr>
          <p:txBody>
            <a:bodyPr wrap="none" rtlCol="0">
              <a:spAutoFit/>
            </a:bodyPr>
            <a:lstStyle/>
            <a:p>
              <a:pPr algn="ctr"/>
              <a:r>
                <a:rPr lang="fr-FR" sz="1200" dirty="0">
                  <a:solidFill>
                    <a:schemeClr val="bg1"/>
                  </a:solidFill>
                </a:rPr>
                <a:t>TRACES </a:t>
              </a:r>
            </a:p>
            <a:p>
              <a:pPr algn="ctr"/>
              <a:r>
                <a:rPr lang="fr-FR" sz="1200" dirty="0">
                  <a:solidFill>
                    <a:schemeClr val="bg1"/>
                  </a:solidFill>
                </a:rPr>
                <a:t>IN</a:t>
              </a:r>
            </a:p>
          </p:txBody>
        </p:sp>
        <p:cxnSp>
          <p:nvCxnSpPr>
            <p:cNvPr id="40" name="Connecteur droit avec flèche 39"/>
            <p:cNvCxnSpPr>
              <a:stCxn id="34" idx="1"/>
              <a:endCxn id="30" idx="3"/>
            </p:cNvCxnSpPr>
            <p:nvPr/>
          </p:nvCxnSpPr>
          <p:spPr>
            <a:xfrm flipH="1">
              <a:off x="4454414" y="4770521"/>
              <a:ext cx="1325718" cy="2558"/>
            </a:xfrm>
            <a:prstGeom prst="straightConnector1">
              <a:avLst/>
            </a:prstGeom>
            <a:ln>
              <a:solidFill>
                <a:schemeClr val="tx2">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2" name="ZoneTexte 41"/>
            <p:cNvSpPr txBox="1"/>
            <p:nvPr/>
          </p:nvSpPr>
          <p:spPr>
            <a:xfrm>
              <a:off x="4339647" y="2672286"/>
              <a:ext cx="324128" cy="268236"/>
            </a:xfrm>
            <a:prstGeom prst="rect">
              <a:avLst/>
            </a:prstGeom>
            <a:noFill/>
          </p:spPr>
          <p:txBody>
            <a:bodyPr wrap="none" rtlCol="0">
              <a:spAutoFit/>
            </a:bodyPr>
            <a:lstStyle/>
            <a:p>
              <a:r>
                <a:rPr lang="fr-FR" sz="1200" dirty="0">
                  <a:solidFill>
                    <a:schemeClr val="bg1"/>
                  </a:solidFill>
                </a:rPr>
                <a:t>IN</a:t>
              </a:r>
            </a:p>
          </p:txBody>
        </p:sp>
        <p:sp>
          <p:nvSpPr>
            <p:cNvPr id="43" name="ZoneTexte 42"/>
            <p:cNvSpPr txBox="1"/>
            <p:nvPr/>
          </p:nvSpPr>
          <p:spPr>
            <a:xfrm>
              <a:off x="4333852" y="3491260"/>
              <a:ext cx="324128" cy="268236"/>
            </a:xfrm>
            <a:prstGeom prst="rect">
              <a:avLst/>
            </a:prstGeom>
            <a:noFill/>
          </p:spPr>
          <p:txBody>
            <a:bodyPr wrap="none" rtlCol="0">
              <a:spAutoFit/>
            </a:bodyPr>
            <a:lstStyle/>
            <a:p>
              <a:r>
                <a:rPr lang="fr-FR" sz="1200" dirty="0">
                  <a:solidFill>
                    <a:schemeClr val="bg1"/>
                  </a:solidFill>
                </a:rPr>
                <a:t>IN</a:t>
              </a:r>
            </a:p>
          </p:txBody>
        </p:sp>
        <p:cxnSp>
          <p:nvCxnSpPr>
            <p:cNvPr id="44" name="Connecteur droit avec flèche 43"/>
            <p:cNvCxnSpPr>
              <a:stCxn id="27" idx="3"/>
              <a:endCxn id="31" idx="1"/>
            </p:cNvCxnSpPr>
            <p:nvPr/>
          </p:nvCxnSpPr>
          <p:spPr>
            <a:xfrm>
              <a:off x="4454414" y="2244635"/>
              <a:ext cx="1325718" cy="0"/>
            </a:xfrm>
            <a:prstGeom prst="straightConnector1">
              <a:avLst/>
            </a:prstGeom>
            <a:ln>
              <a:solidFill>
                <a:schemeClr val="bg1"/>
              </a:solidFill>
              <a:tailEnd type="triangle"/>
            </a:ln>
          </p:spPr>
          <p:style>
            <a:lnRef idx="1">
              <a:schemeClr val="dk1"/>
            </a:lnRef>
            <a:fillRef idx="0">
              <a:schemeClr val="dk1"/>
            </a:fillRef>
            <a:effectRef idx="0">
              <a:schemeClr val="dk1"/>
            </a:effectRef>
            <a:fontRef idx="minor">
              <a:schemeClr val="tx1"/>
            </a:fontRef>
          </p:style>
        </p:cxnSp>
        <p:cxnSp>
          <p:nvCxnSpPr>
            <p:cNvPr id="45" name="Connecteur droit avec flèche 44"/>
            <p:cNvCxnSpPr>
              <a:stCxn id="32" idx="1"/>
              <a:endCxn id="28" idx="3"/>
            </p:cNvCxnSpPr>
            <p:nvPr/>
          </p:nvCxnSpPr>
          <p:spPr>
            <a:xfrm flipH="1">
              <a:off x="4448622" y="3037027"/>
              <a:ext cx="1325718" cy="0"/>
            </a:xfrm>
            <a:prstGeom prst="straightConnector1">
              <a:avLst/>
            </a:prstGeom>
            <a:ln>
              <a:solidFill>
                <a:schemeClr val="bg1"/>
              </a:solidFill>
              <a:tailEnd type="triangle"/>
            </a:ln>
          </p:spPr>
          <p:style>
            <a:lnRef idx="1">
              <a:schemeClr val="dk1"/>
            </a:lnRef>
            <a:fillRef idx="0">
              <a:schemeClr val="dk1"/>
            </a:fillRef>
            <a:effectRef idx="0">
              <a:schemeClr val="dk1"/>
            </a:effectRef>
            <a:fontRef idx="minor">
              <a:schemeClr val="tx1"/>
            </a:fontRef>
          </p:style>
        </p:cxnSp>
        <p:cxnSp>
          <p:nvCxnSpPr>
            <p:cNvPr id="46" name="Connecteur droit avec flèche 45"/>
            <p:cNvCxnSpPr>
              <a:stCxn id="33" idx="1"/>
              <a:endCxn id="29" idx="3"/>
            </p:cNvCxnSpPr>
            <p:nvPr/>
          </p:nvCxnSpPr>
          <p:spPr>
            <a:xfrm flipH="1">
              <a:off x="4454414" y="3906270"/>
              <a:ext cx="1325718" cy="0"/>
            </a:xfrm>
            <a:prstGeom prst="straightConnector1">
              <a:avLst/>
            </a:prstGeom>
            <a:ln>
              <a:solidFill>
                <a:schemeClr val="bg1"/>
              </a:solidFill>
              <a:tailEnd type="triangle"/>
            </a:ln>
          </p:spPr>
          <p:style>
            <a:lnRef idx="1">
              <a:schemeClr val="dk1"/>
            </a:lnRef>
            <a:fillRef idx="0">
              <a:schemeClr val="dk1"/>
            </a:fillRef>
            <a:effectRef idx="0">
              <a:schemeClr val="dk1"/>
            </a:effectRef>
            <a:fontRef idx="minor">
              <a:schemeClr val="tx1"/>
            </a:fontRef>
          </p:style>
        </p:cxnSp>
      </p:grpSp>
      <p:grpSp>
        <p:nvGrpSpPr>
          <p:cNvPr id="4" name="Groupe 3"/>
          <p:cNvGrpSpPr/>
          <p:nvPr/>
        </p:nvGrpSpPr>
        <p:grpSpPr>
          <a:xfrm>
            <a:off x="8163039" y="1344663"/>
            <a:ext cx="2963371" cy="2038560"/>
            <a:chOff x="8163039" y="1344663"/>
            <a:chExt cx="2963371" cy="2038560"/>
          </a:xfrm>
        </p:grpSpPr>
        <p:pic>
          <p:nvPicPr>
            <p:cNvPr id="13" name="Image 12"/>
            <p:cNvPicPr>
              <a:picLocks noChangeAspect="1"/>
            </p:cNvPicPr>
            <p:nvPr/>
          </p:nvPicPr>
          <p:blipFill>
            <a:blip r:embed="rId2" cstate="hq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501683" y="1344663"/>
              <a:ext cx="846142" cy="767944"/>
            </a:xfrm>
            <a:prstGeom prst="rect">
              <a:avLst/>
            </a:prstGeom>
          </p:spPr>
        </p:pic>
        <p:sp>
          <p:nvSpPr>
            <p:cNvPr id="15" name="ZoneTexte 14"/>
            <p:cNvSpPr txBox="1"/>
            <p:nvPr/>
          </p:nvSpPr>
          <p:spPr>
            <a:xfrm>
              <a:off x="8723095" y="2131455"/>
              <a:ext cx="2403315" cy="1251768"/>
            </a:xfrm>
            <a:prstGeom prst="rect">
              <a:avLst/>
            </a:prstGeom>
            <a:noFill/>
          </p:spPr>
          <p:txBody>
            <a:bodyPr wrap="square" rtlCol="0">
              <a:spAutoFit/>
            </a:bodyPr>
            <a:lstStyle/>
            <a:p>
              <a:pPr algn="ctr"/>
              <a:r>
                <a:rPr lang="fr-FR" sz="1600" dirty="0">
                  <a:solidFill>
                    <a:schemeClr val="bg1"/>
                  </a:solidFill>
                </a:rPr>
                <a:t>UART / Memory Dump Logs</a:t>
              </a:r>
            </a:p>
            <a:p>
              <a:pPr algn="ctr"/>
              <a:r>
                <a:rPr lang="fr-FR" sz="1400" dirty="0">
                  <a:solidFill>
                    <a:schemeClr val="bg1"/>
                  </a:solidFill>
                </a:rPr>
                <a:t>(</a:t>
              </a:r>
              <a:r>
                <a:rPr lang="fr-FR" sz="1400" dirty="0" err="1">
                  <a:solidFill>
                    <a:schemeClr val="bg1"/>
                  </a:solidFill>
                </a:rPr>
                <a:t>including</a:t>
              </a:r>
              <a:r>
                <a:rPr lang="fr-FR" sz="1400" dirty="0">
                  <a:solidFill>
                    <a:schemeClr val="bg1"/>
                  </a:solidFill>
                </a:rPr>
                <a:t> </a:t>
              </a:r>
              <a:r>
                <a:rPr lang="fr-FR" sz="1400" dirty="0" err="1">
                  <a:solidFill>
                    <a:schemeClr val="bg1"/>
                  </a:solidFill>
                </a:rPr>
                <a:t>Sandbox</a:t>
              </a:r>
              <a:r>
                <a:rPr lang="fr-FR" sz="1400" dirty="0">
                  <a:solidFill>
                    <a:schemeClr val="bg1"/>
                  </a:solidFill>
                </a:rPr>
                <a:t> instrumentation traces)</a:t>
              </a:r>
            </a:p>
            <a:p>
              <a:endParaRPr lang="fr-FR" sz="1600" dirty="0">
                <a:solidFill>
                  <a:schemeClr val="bg1"/>
                </a:solidFill>
              </a:endParaRPr>
            </a:p>
          </p:txBody>
        </p:sp>
        <p:cxnSp>
          <p:nvCxnSpPr>
            <p:cNvPr id="16" name="Connecteur droit avec flèche 15"/>
            <p:cNvCxnSpPr>
              <a:endCxn id="13" idx="1"/>
            </p:cNvCxnSpPr>
            <p:nvPr/>
          </p:nvCxnSpPr>
          <p:spPr>
            <a:xfrm>
              <a:off x="8163039" y="1728635"/>
              <a:ext cx="1338644" cy="1"/>
            </a:xfrm>
            <a:prstGeom prst="straightConnector1">
              <a:avLst/>
            </a:prstGeom>
            <a:ln>
              <a:solidFill>
                <a:schemeClr val="bg1"/>
              </a:solidFill>
              <a:tailEnd type="triangle"/>
            </a:ln>
          </p:spPr>
          <p:style>
            <a:lnRef idx="1">
              <a:schemeClr val="dk1"/>
            </a:lnRef>
            <a:fillRef idx="0">
              <a:schemeClr val="dk1"/>
            </a:fillRef>
            <a:effectRef idx="0">
              <a:schemeClr val="dk1"/>
            </a:effectRef>
            <a:fontRef idx="minor">
              <a:schemeClr val="tx1"/>
            </a:fontRef>
          </p:style>
        </p:cxnSp>
      </p:grpSp>
      <p:grpSp>
        <p:nvGrpSpPr>
          <p:cNvPr id="6" name="Groupe 5"/>
          <p:cNvGrpSpPr/>
          <p:nvPr/>
        </p:nvGrpSpPr>
        <p:grpSpPr>
          <a:xfrm>
            <a:off x="8743914" y="4182087"/>
            <a:ext cx="2403315" cy="1703070"/>
            <a:chOff x="8743914" y="4182087"/>
            <a:chExt cx="2403315" cy="1703070"/>
          </a:xfrm>
        </p:grpSpPr>
        <p:cxnSp>
          <p:nvCxnSpPr>
            <p:cNvPr id="18" name="Connecteur droit avec flèche 17"/>
            <p:cNvCxnSpPr/>
            <p:nvPr/>
          </p:nvCxnSpPr>
          <p:spPr>
            <a:xfrm flipH="1">
              <a:off x="9924751" y="4182087"/>
              <a:ext cx="1" cy="512559"/>
            </a:xfrm>
            <a:prstGeom prst="straightConnector1">
              <a:avLst/>
            </a:prstGeom>
            <a:ln>
              <a:solidFill>
                <a:schemeClr val="bg1"/>
              </a:solidFill>
              <a:tailEnd type="triangle"/>
            </a:ln>
          </p:spPr>
          <p:style>
            <a:lnRef idx="1">
              <a:schemeClr val="dk1"/>
            </a:lnRef>
            <a:fillRef idx="0">
              <a:schemeClr val="dk1"/>
            </a:fillRef>
            <a:effectRef idx="0">
              <a:schemeClr val="dk1"/>
            </a:effectRef>
            <a:fontRef idx="minor">
              <a:schemeClr val="tx1"/>
            </a:fontRef>
          </p:style>
        </p:cxnSp>
        <p:pic>
          <p:nvPicPr>
            <p:cNvPr id="19" name="Image 18"/>
            <p:cNvPicPr>
              <a:picLocks noChangeAspect="1"/>
            </p:cNvPicPr>
            <p:nvPr/>
          </p:nvPicPr>
          <p:blipFill>
            <a:blip r:embed="rId2" cstate="hq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522502" y="4770521"/>
              <a:ext cx="846142" cy="767944"/>
            </a:xfrm>
            <a:prstGeom prst="rect">
              <a:avLst/>
            </a:prstGeom>
          </p:spPr>
        </p:pic>
        <p:sp>
          <p:nvSpPr>
            <p:cNvPr id="20" name="ZoneTexte 19"/>
            <p:cNvSpPr txBox="1"/>
            <p:nvPr/>
          </p:nvSpPr>
          <p:spPr>
            <a:xfrm>
              <a:off x="8743914" y="5557313"/>
              <a:ext cx="2403315" cy="327844"/>
            </a:xfrm>
            <a:prstGeom prst="rect">
              <a:avLst/>
            </a:prstGeom>
            <a:noFill/>
          </p:spPr>
          <p:txBody>
            <a:bodyPr wrap="square" rtlCol="0">
              <a:spAutoFit/>
            </a:bodyPr>
            <a:lstStyle/>
            <a:p>
              <a:pPr algn="ctr"/>
              <a:r>
                <a:rPr lang="fr-FR" sz="1600" dirty="0">
                  <a:solidFill>
                    <a:schemeClr val="bg1"/>
                  </a:solidFill>
                </a:rPr>
                <a:t>Test reports</a:t>
              </a:r>
            </a:p>
          </p:txBody>
        </p:sp>
      </p:grpSp>
      <p:grpSp>
        <p:nvGrpSpPr>
          <p:cNvPr id="5" name="Groupe 4"/>
          <p:cNvGrpSpPr/>
          <p:nvPr/>
        </p:nvGrpSpPr>
        <p:grpSpPr>
          <a:xfrm>
            <a:off x="8743897" y="3097864"/>
            <a:ext cx="2279335" cy="1032962"/>
            <a:chOff x="8743897" y="3097864"/>
            <a:chExt cx="2279335" cy="1032962"/>
          </a:xfrm>
        </p:grpSpPr>
        <p:cxnSp>
          <p:nvCxnSpPr>
            <p:cNvPr id="17" name="Connecteur droit avec flèche 16"/>
            <p:cNvCxnSpPr/>
            <p:nvPr/>
          </p:nvCxnSpPr>
          <p:spPr>
            <a:xfrm flipH="1">
              <a:off x="9924751" y="3097864"/>
              <a:ext cx="1" cy="512559"/>
            </a:xfrm>
            <a:prstGeom prst="straightConnector1">
              <a:avLst/>
            </a:prstGeom>
            <a:ln>
              <a:solidFill>
                <a:schemeClr val="bg1"/>
              </a:solidFill>
              <a:tailEnd type="triangle"/>
            </a:ln>
          </p:spPr>
          <p:style>
            <a:lnRef idx="1">
              <a:schemeClr val="dk1"/>
            </a:lnRef>
            <a:fillRef idx="0">
              <a:schemeClr val="dk1"/>
            </a:fillRef>
            <a:effectRef idx="0">
              <a:schemeClr val="dk1"/>
            </a:effectRef>
            <a:fontRef idx="minor">
              <a:schemeClr val="tx1"/>
            </a:fontRef>
          </p:style>
        </p:cxnSp>
        <p:sp>
          <p:nvSpPr>
            <p:cNvPr id="21" name="Rectangle 20"/>
            <p:cNvSpPr/>
            <p:nvPr/>
          </p:nvSpPr>
          <p:spPr>
            <a:xfrm>
              <a:off x="8926283" y="3682464"/>
              <a:ext cx="2096949" cy="448362"/>
            </a:xfrm>
            <a:prstGeom prst="rect">
              <a:avLst/>
            </a:prstGeom>
            <a:solidFill>
              <a:schemeClr val="accent3">
                <a:lumMod val="50000"/>
              </a:schemeClr>
            </a:solidFill>
            <a:ln>
              <a:solidFill>
                <a:schemeClr val="accent3">
                  <a:lumMod val="40000"/>
                  <a:lumOff val="6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fr-FR" sz="1600" dirty="0">
                  <a:solidFill>
                    <a:schemeClr val="bg1"/>
                  </a:solidFill>
                </a:rPr>
                <a:t>Tests Logs </a:t>
              </a:r>
              <a:r>
                <a:rPr lang="fr-FR" sz="1600" dirty="0" err="1">
                  <a:solidFill>
                    <a:schemeClr val="bg1"/>
                  </a:solidFill>
                </a:rPr>
                <a:t>Checker</a:t>
              </a:r>
              <a:endParaRPr lang="fr-FR" sz="1600" dirty="0">
                <a:solidFill>
                  <a:schemeClr val="bg1"/>
                </a:solidFill>
              </a:endParaRPr>
            </a:p>
          </p:txBody>
        </p:sp>
        <p:pic>
          <p:nvPicPr>
            <p:cNvPr id="22" name="Image 21"/>
            <p:cNvPicPr>
              <a:picLocks noChangeAspect="1"/>
            </p:cNvPicPr>
            <p:nvPr/>
          </p:nvPicPr>
          <p:blipFill>
            <a:blip r:embed="rId4" cstate="hqprint">
              <a:extLst>
                <a:ext uri="{BEBA8EAE-BF5A-486C-A8C5-ECC9F3942E4B}">
                  <a14:imgProps xmlns:a14="http://schemas.microsoft.com/office/drawing/2010/main">
                    <a14:imgLayer r:embed="rId5">
                      <a14:imgEffect>
                        <a14:saturation sat="400000"/>
                      </a14:imgEffect>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8743897" y="3538382"/>
              <a:ext cx="317505" cy="288163"/>
            </a:xfrm>
            <a:prstGeom prst="rect">
              <a:avLst/>
            </a:prstGeom>
          </p:spPr>
        </p:pic>
      </p:grpSp>
      <p:sp>
        <p:nvSpPr>
          <p:cNvPr id="7" name="Espace réservé du pied de page 3">
            <a:extLst>
              <a:ext uri="{FF2B5EF4-FFF2-40B4-BE49-F238E27FC236}">
                <a16:creationId xmlns:a16="http://schemas.microsoft.com/office/drawing/2014/main" id="{F4AA5DBA-E0AB-F178-750F-44C091BB41F5}"/>
              </a:ext>
            </a:extLst>
          </p:cNvPr>
          <p:cNvSpPr txBox="1">
            <a:spLocks/>
          </p:cNvSpPr>
          <p:nvPr/>
        </p:nvSpPr>
        <p:spPr>
          <a:xfrm>
            <a:off x="6105167" y="6319202"/>
            <a:ext cx="5573310" cy="365125"/>
          </a:xfrm>
          <a:prstGeom prst="rect">
            <a:avLst/>
          </a:prstGeom>
        </p:spPr>
        <p:txBody>
          <a:bodyPr vert="horz" lIns="91440" tIns="45720" rIns="91440" bIns="45720" rtlCol="0" anchor="ctr"/>
          <a:lstStyle>
            <a:defPPr>
              <a:defRPr lang="fr-FR"/>
            </a:defPPr>
            <a:lvl1pPr marL="0" algn="l" defTabSz="914400" rtl="0" eaLnBrk="1" latinLnBrk="0" hangingPunct="1">
              <a:defRPr sz="900" b="0" i="0" kern="1200">
                <a:solidFill>
                  <a:schemeClr val="bg1">
                    <a:lumMod val="85000"/>
                  </a:schemeClr>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This document is the property of CNES. It cannot be used without their consent</a:t>
            </a:r>
            <a:endParaRPr lang="fr-FR" dirty="0"/>
          </a:p>
        </p:txBody>
      </p:sp>
    </p:spTree>
    <p:extLst>
      <p:ext uri="{BB962C8B-B14F-4D97-AF65-F5344CB8AC3E}">
        <p14:creationId xmlns:p14="http://schemas.microsoft.com/office/powerpoint/2010/main" val="454836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space réservé pour une image  8" descr="Une image contenant habits, personne&#10;&#10;Description générée automatiquement">
            <a:extLst>
              <a:ext uri="{FF2B5EF4-FFF2-40B4-BE49-F238E27FC236}">
                <a16:creationId xmlns:a16="http://schemas.microsoft.com/office/drawing/2014/main" id="{41661964-4485-2A4D-1DA2-523414CA8184}"/>
              </a:ext>
            </a:extLst>
          </p:cNvPr>
          <p:cNvPicPr>
            <a:picLocks noChangeAspect="1"/>
          </p:cNvPicPr>
          <p:nvPr/>
        </p:nvPicPr>
        <p:blipFill>
          <a:blip r:embed="rId3" cstate="screen">
            <a:extLst>
              <a:ext uri="{28A0092B-C50C-407E-A947-70E740481C1C}">
                <a14:useLocalDpi xmlns:a14="http://schemas.microsoft.com/office/drawing/2010/main"/>
              </a:ext>
            </a:extLst>
          </a:blip>
          <a:srcRect t="5209" b="5209"/>
          <a:stretch/>
        </p:blipFill>
        <p:spPr>
          <a:xfrm>
            <a:off x="0" y="0"/>
            <a:ext cx="12199938" cy="6146799"/>
          </a:xfrm>
          <a:prstGeom prst="rect">
            <a:avLst/>
          </a:prstGeom>
          <a:solidFill>
            <a:schemeClr val="tx1">
              <a:lumMod val="95000"/>
              <a:lumOff val="5000"/>
            </a:schemeClr>
          </a:solidFill>
        </p:spPr>
      </p:pic>
      <p:sp>
        <p:nvSpPr>
          <p:cNvPr id="7" name="Titre 6">
            <a:extLst>
              <a:ext uri="{FF2B5EF4-FFF2-40B4-BE49-F238E27FC236}">
                <a16:creationId xmlns:a16="http://schemas.microsoft.com/office/drawing/2014/main" id="{75FBE427-CEF9-4EA7-D917-339ADA17A7DB}"/>
              </a:ext>
            </a:extLst>
          </p:cNvPr>
          <p:cNvSpPr>
            <a:spLocks noGrp="1"/>
          </p:cNvSpPr>
          <p:nvPr>
            <p:ph type="ctrTitle"/>
          </p:nvPr>
        </p:nvSpPr>
        <p:spPr/>
        <p:txBody>
          <a:bodyPr>
            <a:normAutofit/>
          </a:bodyPr>
          <a:lstStyle/>
          <a:p>
            <a:endParaRPr lang="fr-FR" sz="2800" b="1" cap="none" dirty="0"/>
          </a:p>
        </p:txBody>
      </p:sp>
      <p:sp>
        <p:nvSpPr>
          <p:cNvPr id="9" name="Sous-titre 8">
            <a:extLst>
              <a:ext uri="{FF2B5EF4-FFF2-40B4-BE49-F238E27FC236}">
                <a16:creationId xmlns:a16="http://schemas.microsoft.com/office/drawing/2014/main" id="{1D6AED21-E875-0997-0544-2B7F4FBB344A}"/>
              </a:ext>
            </a:extLst>
          </p:cNvPr>
          <p:cNvSpPr>
            <a:spLocks noGrp="1"/>
          </p:cNvSpPr>
          <p:nvPr>
            <p:ph type="subTitle" idx="1"/>
          </p:nvPr>
        </p:nvSpPr>
        <p:spPr/>
        <p:txBody>
          <a:bodyPr/>
          <a:lstStyle/>
          <a:p>
            <a:r>
              <a:rPr lang="fr-FR" sz="6000" dirty="0"/>
              <a:t>Validation</a:t>
            </a:r>
          </a:p>
        </p:txBody>
      </p:sp>
      <p:sp>
        <p:nvSpPr>
          <p:cNvPr id="2" name="Espace réservé du numéro de diapositive 1">
            <a:extLst>
              <a:ext uri="{FF2B5EF4-FFF2-40B4-BE49-F238E27FC236}">
                <a16:creationId xmlns:a16="http://schemas.microsoft.com/office/drawing/2014/main" id="{87E26F6A-D246-AF7C-33CA-17F8837337E3}"/>
              </a:ext>
            </a:extLst>
          </p:cNvPr>
          <p:cNvSpPr>
            <a:spLocks noGrp="1"/>
          </p:cNvSpPr>
          <p:nvPr>
            <p:ph type="sldNum" sz="quarter" idx="12"/>
          </p:nvPr>
        </p:nvSpPr>
        <p:spPr/>
        <p:txBody>
          <a:bodyPr/>
          <a:lstStyle/>
          <a:p>
            <a:fld id="{6E739F3C-2768-A14F-A11C-037BCBCB7D23}" type="slidenum">
              <a:rPr lang="fr-FR" smtClean="0"/>
              <a:pPr/>
              <a:t>37</a:t>
            </a:fld>
            <a:endParaRPr lang="fr-FR" dirty="0"/>
          </a:p>
        </p:txBody>
      </p:sp>
      <p:sp>
        <p:nvSpPr>
          <p:cNvPr id="8" name="Espace réservé du pied de page 5">
            <a:extLst>
              <a:ext uri="{FF2B5EF4-FFF2-40B4-BE49-F238E27FC236}">
                <a16:creationId xmlns:a16="http://schemas.microsoft.com/office/drawing/2014/main" id="{9622613B-8DDF-4B3F-C592-3A42D3ABCC83}"/>
              </a:ext>
            </a:extLst>
          </p:cNvPr>
          <p:cNvSpPr txBox="1">
            <a:spLocks/>
          </p:cNvSpPr>
          <p:nvPr/>
        </p:nvSpPr>
        <p:spPr>
          <a:xfrm>
            <a:off x="6096000" y="6319202"/>
            <a:ext cx="5572539" cy="365125"/>
          </a:xfrm>
          <a:prstGeom prst="rect">
            <a:avLst/>
          </a:prstGeom>
        </p:spPr>
        <p:txBody>
          <a:bodyPr vert="horz" lIns="91440" tIns="45720" rIns="91440" bIns="45720" rtlCol="0" anchor="ctr"/>
          <a:lstStyle>
            <a:defPPr>
              <a:defRPr lang="fr-FR"/>
            </a:defPPr>
            <a:lvl1pPr marL="0" algn="l" defTabSz="914400" rtl="0" eaLnBrk="1" latinLnBrk="0" hangingPunct="1">
              <a:defRPr sz="900" b="0" i="0" kern="1200">
                <a:solidFill>
                  <a:schemeClr val="tx1">
                    <a:lumMod val="65000"/>
                    <a:lumOff val="35000"/>
                  </a:schemeClr>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chemeClr val="bg1"/>
                </a:solidFill>
                <a:effectLst/>
                <a:uLnTx/>
                <a:uFillTx/>
                <a:latin typeface="CNES Sans Light" pitchFamily="2" charset="77"/>
                <a:ea typeface="+mn-ea"/>
                <a:cs typeface="+mn-cs"/>
              </a:rPr>
              <a:t>This document is the property of CNES. It cannot be used without their consent</a:t>
            </a:r>
            <a:endParaRPr kumimoji="0" lang="fr-FR" sz="900" b="0" i="0" u="none" strike="noStrike" kern="1200" cap="none" spc="0" normalizeH="0" baseline="0" noProof="0" dirty="0">
              <a:ln>
                <a:noFill/>
              </a:ln>
              <a:solidFill>
                <a:schemeClr val="bg1"/>
              </a:solidFill>
              <a:effectLst/>
              <a:uLnTx/>
              <a:uFillTx/>
              <a:latin typeface="CNES Sans Light" pitchFamily="2" charset="77"/>
              <a:ea typeface="+mn-ea"/>
              <a:cs typeface="+mn-cs"/>
            </a:endParaRPr>
          </a:p>
        </p:txBody>
      </p:sp>
    </p:spTree>
    <p:extLst>
      <p:ext uri="{BB962C8B-B14F-4D97-AF65-F5344CB8AC3E}">
        <p14:creationId xmlns:p14="http://schemas.microsoft.com/office/powerpoint/2010/main" val="565710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a:extLst>
              <a:ext uri="{FF2B5EF4-FFF2-40B4-BE49-F238E27FC236}">
                <a16:creationId xmlns:a16="http://schemas.microsoft.com/office/drawing/2014/main" id="{75EECAB2-2E4B-DA09-957F-40E95F7BDB6E}"/>
              </a:ext>
            </a:extLst>
          </p:cNvPr>
          <p:cNvSpPr>
            <a:spLocks noGrp="1"/>
          </p:cNvSpPr>
          <p:nvPr>
            <p:ph type="title"/>
          </p:nvPr>
        </p:nvSpPr>
        <p:spPr/>
        <p:txBody>
          <a:bodyPr/>
          <a:lstStyle/>
          <a:p>
            <a:r>
              <a:rPr lang="fr-FR" dirty="0"/>
              <a:t>WHY TO USE A SIMULATOR ?</a:t>
            </a:r>
          </a:p>
        </p:txBody>
      </p:sp>
      <p:sp>
        <p:nvSpPr>
          <p:cNvPr id="5" name="Espace réservé du numéro de diapositive 4">
            <a:extLst>
              <a:ext uri="{FF2B5EF4-FFF2-40B4-BE49-F238E27FC236}">
                <a16:creationId xmlns:a16="http://schemas.microsoft.com/office/drawing/2014/main" id="{20F0D25E-6B14-3F55-672D-3B09CD2175DA}"/>
              </a:ext>
            </a:extLst>
          </p:cNvPr>
          <p:cNvSpPr>
            <a:spLocks noGrp="1"/>
          </p:cNvSpPr>
          <p:nvPr>
            <p:ph type="sldNum" sz="quarter" idx="12"/>
          </p:nvPr>
        </p:nvSpPr>
        <p:spPr/>
        <p:txBody>
          <a:bodyPr/>
          <a:lstStyle/>
          <a:p>
            <a:fld id="{6E739F3C-2768-A14F-A11C-037BCBCB7D23}" type="slidenum">
              <a:rPr lang="fr-FR" smtClean="0"/>
              <a:pPr/>
              <a:t>38</a:t>
            </a:fld>
            <a:endParaRPr lang="fr-FR" dirty="0"/>
          </a:p>
        </p:txBody>
      </p:sp>
      <p:sp>
        <p:nvSpPr>
          <p:cNvPr id="4" name="Espace réservé du pied de page 3">
            <a:extLst>
              <a:ext uri="{FF2B5EF4-FFF2-40B4-BE49-F238E27FC236}">
                <a16:creationId xmlns:a16="http://schemas.microsoft.com/office/drawing/2014/main" id="{30A5423E-4438-356C-462B-36B1D27734A3}"/>
              </a:ext>
            </a:extLst>
          </p:cNvPr>
          <p:cNvSpPr>
            <a:spLocks noGrp="1"/>
          </p:cNvSpPr>
          <p:nvPr>
            <p:ph type="ftr" sz="quarter" idx="3"/>
          </p:nvPr>
        </p:nvSpPr>
        <p:spPr/>
        <p:txBody>
          <a:bodyPr/>
          <a:lstStyle/>
          <a:p>
            <a:endParaRPr lang="fr-FR" dirty="0"/>
          </a:p>
        </p:txBody>
      </p:sp>
      <p:sp>
        <p:nvSpPr>
          <p:cNvPr id="10" name="Espace réservé du texte 9">
            <a:extLst>
              <a:ext uri="{FF2B5EF4-FFF2-40B4-BE49-F238E27FC236}">
                <a16:creationId xmlns:a16="http://schemas.microsoft.com/office/drawing/2014/main" id="{AE1C4B3A-7F3D-CE8E-AA53-0B03A6E92F45}"/>
              </a:ext>
            </a:extLst>
          </p:cNvPr>
          <p:cNvSpPr>
            <a:spLocks noGrp="1"/>
          </p:cNvSpPr>
          <p:nvPr>
            <p:ph type="body" sz="quarter" idx="16"/>
          </p:nvPr>
        </p:nvSpPr>
        <p:spPr/>
        <p:txBody>
          <a:bodyPr/>
          <a:lstStyle/>
          <a:p>
            <a:r>
              <a:rPr lang="fr-FR" dirty="0"/>
              <a:t>04 - validation</a:t>
            </a:r>
          </a:p>
        </p:txBody>
      </p:sp>
      <p:pic>
        <p:nvPicPr>
          <p:cNvPr id="3" name="Image 2"/>
          <p:cNvPicPr>
            <a:picLocks noChangeAspect="1"/>
          </p:cNvPicPr>
          <p:nvPr/>
        </p:nvPicPr>
        <p:blipFill>
          <a:blip r:embed="rId2"/>
          <a:stretch>
            <a:fillRect/>
          </a:stretch>
        </p:blipFill>
        <p:spPr>
          <a:xfrm>
            <a:off x="3155204" y="1317158"/>
            <a:ext cx="5191125" cy="3600450"/>
          </a:xfrm>
          <a:prstGeom prst="rect">
            <a:avLst/>
          </a:prstGeom>
        </p:spPr>
      </p:pic>
      <p:sp>
        <p:nvSpPr>
          <p:cNvPr id="9" name="Rectangle 8"/>
          <p:cNvSpPr/>
          <p:nvPr/>
        </p:nvSpPr>
        <p:spPr>
          <a:xfrm>
            <a:off x="1463519" y="4978880"/>
            <a:ext cx="8811040" cy="923330"/>
          </a:xfrm>
          <a:prstGeom prst="rect">
            <a:avLst/>
          </a:prstGeom>
          <a:ln>
            <a:solidFill>
              <a:srgbClr val="005191"/>
            </a:solidFill>
          </a:ln>
        </p:spPr>
        <p:txBody>
          <a:bodyPr wrap="square">
            <a:spAutoFit/>
          </a:bodyPr>
          <a:lstStyle/>
          <a:p>
            <a:pPr marL="0" indent="0" algn="ctr">
              <a:buNone/>
            </a:pPr>
            <a:r>
              <a:rPr lang="en-US" i="1" dirty="0">
                <a:solidFill>
                  <a:srgbClr val="0070A5"/>
                </a:solidFill>
              </a:rPr>
              <a:t>« A simulator is a technical device (software or/and hardware) to reproduce at a chosen or possible level the behavior of a real phenomenon or a physical or functional system. »</a:t>
            </a:r>
          </a:p>
        </p:txBody>
      </p:sp>
      <p:sp>
        <p:nvSpPr>
          <p:cNvPr id="2" name="Espace réservé du pied de page 3">
            <a:extLst>
              <a:ext uri="{FF2B5EF4-FFF2-40B4-BE49-F238E27FC236}">
                <a16:creationId xmlns:a16="http://schemas.microsoft.com/office/drawing/2014/main" id="{95B582E8-22E2-2854-0649-6FCC812463B9}"/>
              </a:ext>
            </a:extLst>
          </p:cNvPr>
          <p:cNvSpPr txBox="1">
            <a:spLocks/>
          </p:cNvSpPr>
          <p:nvPr/>
        </p:nvSpPr>
        <p:spPr>
          <a:xfrm>
            <a:off x="6105167" y="6319202"/>
            <a:ext cx="5573310" cy="365125"/>
          </a:xfrm>
          <a:prstGeom prst="rect">
            <a:avLst/>
          </a:prstGeom>
        </p:spPr>
        <p:txBody>
          <a:bodyPr vert="horz" lIns="91440" tIns="45720" rIns="91440" bIns="45720" rtlCol="0" anchor="ctr"/>
          <a:lstStyle>
            <a:defPPr>
              <a:defRPr lang="fr-FR"/>
            </a:defPPr>
            <a:lvl1pPr marL="0" algn="l" defTabSz="914400" rtl="0" eaLnBrk="1" latinLnBrk="0" hangingPunct="1">
              <a:defRPr sz="900" b="0" i="0" kern="1200">
                <a:solidFill>
                  <a:schemeClr val="bg1">
                    <a:lumMod val="85000"/>
                  </a:schemeClr>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This document is the property of CNES. It cannot be used without their consent</a:t>
            </a:r>
            <a:endParaRPr lang="fr-FR" dirty="0"/>
          </a:p>
        </p:txBody>
      </p:sp>
    </p:spTree>
    <p:extLst>
      <p:ext uri="{BB962C8B-B14F-4D97-AF65-F5344CB8AC3E}">
        <p14:creationId xmlns:p14="http://schemas.microsoft.com/office/powerpoint/2010/main" val="3915334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BB0D9071-A2A0-77D5-CFCA-A89833FFADD9}"/>
              </a:ext>
            </a:extLst>
          </p:cNvPr>
          <p:cNvSpPr>
            <a:spLocks noGrp="1"/>
          </p:cNvSpPr>
          <p:nvPr>
            <p:ph type="sldNum" sz="quarter" idx="12"/>
          </p:nvPr>
        </p:nvSpPr>
        <p:spPr/>
        <p:txBody>
          <a:bodyPr/>
          <a:lstStyle/>
          <a:p>
            <a:fld id="{6E739F3C-2768-A14F-A11C-037BCBCB7D23}" type="slidenum">
              <a:rPr lang="fr-FR" smtClean="0"/>
              <a:pPr/>
              <a:t>39</a:t>
            </a:fld>
            <a:endParaRPr lang="fr-FR" dirty="0"/>
          </a:p>
        </p:txBody>
      </p:sp>
      <p:sp>
        <p:nvSpPr>
          <p:cNvPr id="4" name="Titre 3">
            <a:extLst>
              <a:ext uri="{FF2B5EF4-FFF2-40B4-BE49-F238E27FC236}">
                <a16:creationId xmlns:a16="http://schemas.microsoft.com/office/drawing/2014/main" id="{517F5A74-9717-A081-F364-9A3A2C700FEF}"/>
              </a:ext>
            </a:extLst>
          </p:cNvPr>
          <p:cNvSpPr>
            <a:spLocks noGrp="1"/>
          </p:cNvSpPr>
          <p:nvPr>
            <p:ph type="title"/>
          </p:nvPr>
        </p:nvSpPr>
        <p:spPr/>
        <p:txBody>
          <a:bodyPr/>
          <a:lstStyle/>
          <a:p>
            <a:r>
              <a:rPr lang="fr-FR" dirty="0" err="1"/>
              <a:t>Why</a:t>
            </a:r>
            <a:r>
              <a:rPr lang="fr-FR" dirty="0"/>
              <a:t> not the real system ?</a:t>
            </a:r>
          </a:p>
        </p:txBody>
      </p:sp>
      <p:sp>
        <p:nvSpPr>
          <p:cNvPr id="5" name="Espace réservé du texte 4">
            <a:extLst>
              <a:ext uri="{FF2B5EF4-FFF2-40B4-BE49-F238E27FC236}">
                <a16:creationId xmlns:a16="http://schemas.microsoft.com/office/drawing/2014/main" id="{EE7ED54A-12CE-98C9-8285-79F7712AFDA9}"/>
              </a:ext>
            </a:extLst>
          </p:cNvPr>
          <p:cNvSpPr>
            <a:spLocks noGrp="1"/>
          </p:cNvSpPr>
          <p:nvPr>
            <p:ph type="body" sz="quarter" idx="16"/>
          </p:nvPr>
        </p:nvSpPr>
        <p:spPr/>
        <p:txBody>
          <a:bodyPr/>
          <a:lstStyle/>
          <a:p>
            <a:r>
              <a:rPr lang="fr-FR" dirty="0"/>
              <a:t>04 - validation</a:t>
            </a:r>
          </a:p>
        </p:txBody>
      </p:sp>
      <p:sp>
        <p:nvSpPr>
          <p:cNvPr id="6" name="Espace réservé du texte 5">
            <a:extLst>
              <a:ext uri="{FF2B5EF4-FFF2-40B4-BE49-F238E27FC236}">
                <a16:creationId xmlns:a16="http://schemas.microsoft.com/office/drawing/2014/main" id="{53A2CC65-F72C-A8A5-F29B-5C64CFE160AA}"/>
              </a:ext>
            </a:extLst>
          </p:cNvPr>
          <p:cNvSpPr>
            <a:spLocks noGrp="1"/>
          </p:cNvSpPr>
          <p:nvPr>
            <p:ph type="body" sz="quarter" idx="17"/>
          </p:nvPr>
        </p:nvSpPr>
        <p:spPr/>
        <p:txBody>
          <a:bodyPr>
            <a:normAutofit fontScale="92500" lnSpcReduction="20000"/>
          </a:bodyPr>
          <a:lstStyle/>
          <a:p>
            <a:pPr marL="285750" indent="-285750">
              <a:buFont typeface="Arial" panose="020B0604020202020204" pitchFamily="34" charset="0"/>
              <a:buChar char="•"/>
            </a:pPr>
            <a:r>
              <a:rPr lang="fr-FR" sz="2800" dirty="0" err="1"/>
              <a:t>Availability</a:t>
            </a:r>
            <a:endParaRPr lang="fr-FR" sz="2800" dirty="0"/>
          </a:p>
          <a:p>
            <a:pPr marL="581025" lvl="1"/>
            <a:r>
              <a:rPr lang="fr-FR" sz="2800" dirty="0"/>
              <a:t>Not </a:t>
            </a:r>
            <a:r>
              <a:rPr lang="fr-FR" sz="2800" dirty="0" err="1"/>
              <a:t>yet</a:t>
            </a:r>
            <a:r>
              <a:rPr lang="fr-FR" sz="2800" dirty="0"/>
              <a:t> </a:t>
            </a:r>
            <a:r>
              <a:rPr lang="fr-FR" sz="2800" dirty="0" err="1"/>
              <a:t>built</a:t>
            </a:r>
            <a:endParaRPr lang="fr-FR" sz="2800" dirty="0"/>
          </a:p>
          <a:p>
            <a:pPr marL="581025" lvl="1"/>
            <a:r>
              <a:rPr lang="fr-FR" sz="2800" dirty="0"/>
              <a:t>Not </a:t>
            </a:r>
            <a:r>
              <a:rPr lang="fr-FR" sz="2800" dirty="0" err="1"/>
              <a:t>available</a:t>
            </a:r>
            <a:r>
              <a:rPr lang="fr-FR" sz="2800" dirty="0"/>
              <a:t> for </a:t>
            </a:r>
            <a:r>
              <a:rPr lang="fr-FR" sz="2800" dirty="0" err="1"/>
              <a:t>testing</a:t>
            </a:r>
            <a:endParaRPr lang="fr-FR" sz="2800" dirty="0"/>
          </a:p>
          <a:p>
            <a:pPr marL="285750" indent="-285750">
              <a:buFont typeface="Arial" panose="020B0604020202020204" pitchFamily="34" charset="0"/>
              <a:buChar char="•"/>
            </a:pPr>
            <a:r>
              <a:rPr lang="fr-FR" sz="2800" dirty="0" err="1"/>
              <a:t>Costs</a:t>
            </a:r>
            <a:endParaRPr lang="fr-FR" sz="2800" dirty="0"/>
          </a:p>
          <a:p>
            <a:pPr marL="285750" indent="-285750">
              <a:buFont typeface="Arial" panose="020B0604020202020204" pitchFamily="34" charset="0"/>
              <a:buChar char="•"/>
            </a:pPr>
            <a:r>
              <a:rPr lang="fr-FR" sz="2800" dirty="0" err="1"/>
              <a:t>Complexity</a:t>
            </a:r>
            <a:endParaRPr lang="fr-FR" sz="2800" dirty="0"/>
          </a:p>
          <a:p>
            <a:pPr marL="581025" lvl="1"/>
            <a:r>
              <a:rPr lang="fr-FR" sz="2800" dirty="0"/>
              <a:t>Not </a:t>
            </a:r>
            <a:r>
              <a:rPr lang="fr-FR" sz="2800" dirty="0" err="1"/>
              <a:t>easily</a:t>
            </a:r>
            <a:r>
              <a:rPr lang="fr-FR" sz="2800" dirty="0"/>
              <a:t> configurable</a:t>
            </a:r>
          </a:p>
          <a:p>
            <a:pPr marL="581025" lvl="1"/>
            <a:r>
              <a:rPr lang="fr-FR" sz="2800" dirty="0"/>
              <a:t>Need to </a:t>
            </a:r>
            <a:r>
              <a:rPr lang="fr-FR" sz="2800" dirty="0" err="1"/>
              <a:t>parallelize</a:t>
            </a:r>
            <a:endParaRPr lang="fr-FR" sz="2800" dirty="0"/>
          </a:p>
          <a:p>
            <a:pPr marL="581025" lvl="1"/>
            <a:r>
              <a:rPr lang="fr-FR" sz="2800" dirty="0" err="1"/>
              <a:t>Closed</a:t>
            </a:r>
            <a:r>
              <a:rPr lang="fr-FR" sz="2800" dirty="0"/>
              <a:t> </a:t>
            </a:r>
            <a:r>
              <a:rPr lang="fr-FR" sz="2800" dirty="0" err="1"/>
              <a:t>loop</a:t>
            </a:r>
            <a:r>
              <a:rPr lang="fr-FR" sz="2800" dirty="0"/>
              <a:t> </a:t>
            </a:r>
            <a:r>
              <a:rPr lang="fr-FR" sz="2800" dirty="0" err="1"/>
              <a:t>needs</a:t>
            </a:r>
            <a:endParaRPr lang="fr-FR" sz="2800" dirty="0"/>
          </a:p>
          <a:p>
            <a:pPr marL="581025" lvl="1"/>
            <a:r>
              <a:rPr lang="fr-FR" sz="2800" dirty="0"/>
              <a:t>anomalies</a:t>
            </a:r>
          </a:p>
          <a:p>
            <a:pPr marL="285750" indent="-285750">
              <a:buFont typeface="Arial" panose="020B0604020202020204" pitchFamily="34" charset="0"/>
              <a:buChar char="•"/>
            </a:pPr>
            <a:r>
              <a:rPr lang="fr-FR" sz="2800" dirty="0"/>
              <a:t>Security</a:t>
            </a:r>
          </a:p>
          <a:p>
            <a:pPr marL="581025" lvl="1"/>
            <a:r>
              <a:rPr lang="fr-FR" sz="2800" dirty="0"/>
              <a:t>Risk of damage</a:t>
            </a:r>
          </a:p>
        </p:txBody>
      </p:sp>
      <p:sp>
        <p:nvSpPr>
          <p:cNvPr id="7" name="Espace réservé du pied de page 3">
            <a:extLst>
              <a:ext uri="{FF2B5EF4-FFF2-40B4-BE49-F238E27FC236}">
                <a16:creationId xmlns:a16="http://schemas.microsoft.com/office/drawing/2014/main" id="{AA8E4B6C-6610-63B9-8454-9966E1D7AD6D}"/>
              </a:ext>
            </a:extLst>
          </p:cNvPr>
          <p:cNvSpPr txBox="1">
            <a:spLocks/>
          </p:cNvSpPr>
          <p:nvPr/>
        </p:nvSpPr>
        <p:spPr>
          <a:xfrm>
            <a:off x="6105167" y="6319202"/>
            <a:ext cx="5573310" cy="365125"/>
          </a:xfrm>
          <a:prstGeom prst="rect">
            <a:avLst/>
          </a:prstGeom>
        </p:spPr>
        <p:txBody>
          <a:bodyPr vert="horz" lIns="91440" tIns="45720" rIns="91440" bIns="45720" rtlCol="0" anchor="ctr"/>
          <a:lstStyle>
            <a:defPPr>
              <a:defRPr lang="fr-FR"/>
            </a:defPPr>
            <a:lvl1pPr marL="0" algn="l" defTabSz="914400" rtl="0" eaLnBrk="1" latinLnBrk="0" hangingPunct="1">
              <a:defRPr sz="900" b="0" i="0" kern="1200">
                <a:solidFill>
                  <a:schemeClr val="bg1">
                    <a:lumMod val="85000"/>
                  </a:schemeClr>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This document is the property of CNES. It cannot be used without their consent</a:t>
            </a:r>
            <a:endParaRPr lang="fr-FR" dirty="0"/>
          </a:p>
        </p:txBody>
      </p:sp>
    </p:spTree>
    <p:extLst>
      <p:ext uri="{BB962C8B-B14F-4D97-AF65-F5344CB8AC3E}">
        <p14:creationId xmlns:p14="http://schemas.microsoft.com/office/powerpoint/2010/main" val="42608290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fr-FR" dirty="0"/>
              <a:t>EXAMPLE : satellite simulator</a:t>
            </a:r>
          </a:p>
        </p:txBody>
      </p:sp>
      <p:sp>
        <p:nvSpPr>
          <p:cNvPr id="6" name="Espace réservé du texte 5"/>
          <p:cNvSpPr>
            <a:spLocks noGrp="1"/>
          </p:cNvSpPr>
          <p:nvPr>
            <p:ph type="body" sz="quarter" idx="16"/>
          </p:nvPr>
        </p:nvSpPr>
        <p:spPr/>
        <p:txBody>
          <a:bodyPr/>
          <a:lstStyle/>
          <a:p>
            <a:r>
              <a:rPr lang="fr-FR" dirty="0"/>
              <a:t>04 - validation</a:t>
            </a:r>
          </a:p>
          <a:p>
            <a:endParaRPr lang="fr-FR" dirty="0"/>
          </a:p>
        </p:txBody>
      </p:sp>
      <p:grpSp>
        <p:nvGrpSpPr>
          <p:cNvPr id="21" name="Groupe 20"/>
          <p:cNvGrpSpPr/>
          <p:nvPr/>
        </p:nvGrpSpPr>
        <p:grpSpPr>
          <a:xfrm>
            <a:off x="6677231" y="1509952"/>
            <a:ext cx="4233274" cy="1476971"/>
            <a:chOff x="5458272" y="997293"/>
            <a:chExt cx="4341819" cy="1514842"/>
          </a:xfrm>
        </p:grpSpPr>
        <p:pic>
          <p:nvPicPr>
            <p:cNvPr id="22" name="Picture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680178" y="997293"/>
              <a:ext cx="3119913" cy="1514842"/>
            </a:xfrm>
            <a:prstGeom prst="rect">
              <a:avLst/>
            </a:prstGeom>
            <a:ln/>
          </p:spPr>
          <p:style>
            <a:lnRef idx="0">
              <a:schemeClr val="accent1"/>
            </a:lnRef>
            <a:fillRef idx="3">
              <a:schemeClr val="accent1"/>
            </a:fillRef>
            <a:effectRef idx="3">
              <a:schemeClr val="accent1"/>
            </a:effectRef>
            <a:fontRef idx="minor">
              <a:schemeClr val="lt1"/>
            </a:fontRef>
          </p:style>
        </p:pic>
        <p:sp>
          <p:nvSpPr>
            <p:cNvPr id="23" name="ZoneTexte 22"/>
            <p:cNvSpPr txBox="1"/>
            <p:nvPr/>
          </p:nvSpPr>
          <p:spPr>
            <a:xfrm>
              <a:off x="5458272" y="1117307"/>
              <a:ext cx="1120123" cy="584775"/>
            </a:xfrm>
            <a:prstGeom prst="rect">
              <a:avLst/>
            </a:prstGeom>
            <a:noFill/>
          </p:spPr>
          <p:txBody>
            <a:bodyPr wrap="square" rtlCol="0">
              <a:spAutoFit/>
            </a:bodyPr>
            <a:lstStyle>
              <a:defPPr>
                <a:defRPr lang="en-US"/>
              </a:defPPr>
              <a:lvl1pPr algn="ctr">
                <a:defRPr sz="1400" b="1" u="sng">
                  <a:solidFill>
                    <a:schemeClr val="accent6">
                      <a:lumMod val="75000"/>
                    </a:schemeClr>
                  </a:solidFill>
                </a:defRPr>
              </a:lvl1pPr>
            </a:lstStyle>
            <a:p>
              <a:r>
                <a:rPr lang="fr-FR" sz="1560" dirty="0"/>
                <a:t>Satellite</a:t>
              </a:r>
            </a:p>
            <a:p>
              <a:r>
                <a:rPr lang="fr-FR" sz="1560" dirty="0"/>
                <a:t>In </a:t>
              </a:r>
              <a:r>
                <a:rPr lang="fr-FR" sz="1560" dirty="0" err="1"/>
                <a:t>orbit</a:t>
              </a:r>
              <a:endParaRPr lang="fr-FR" sz="1560" dirty="0"/>
            </a:p>
          </p:txBody>
        </p:sp>
      </p:grpSp>
      <p:grpSp>
        <p:nvGrpSpPr>
          <p:cNvPr id="24" name="Groupe 23"/>
          <p:cNvGrpSpPr/>
          <p:nvPr/>
        </p:nvGrpSpPr>
        <p:grpSpPr>
          <a:xfrm rot="9365962">
            <a:off x="9280029" y="2462614"/>
            <a:ext cx="633742" cy="494979"/>
            <a:chOff x="2471381" y="2420888"/>
            <a:chExt cx="1034365" cy="718162"/>
          </a:xfrm>
          <a:gradFill flip="none" rotWithShape="1">
            <a:gsLst>
              <a:gs pos="0">
                <a:schemeClr val="bg1"/>
              </a:gs>
              <a:gs pos="100000">
                <a:srgbClr val="008000"/>
              </a:gs>
              <a:gs pos="100000">
                <a:schemeClr val="accent1">
                  <a:shade val="100000"/>
                  <a:satMod val="115000"/>
                </a:schemeClr>
              </a:gs>
            </a:gsLst>
            <a:lin ang="5400000" scaled="1"/>
            <a:tileRect/>
          </a:gradFill>
        </p:grpSpPr>
        <p:sp>
          <p:nvSpPr>
            <p:cNvPr id="25" name="Arc plein 24"/>
            <p:cNvSpPr/>
            <p:nvPr/>
          </p:nvSpPr>
          <p:spPr bwMode="auto">
            <a:xfrm>
              <a:off x="2471381" y="2420888"/>
              <a:ext cx="1034365" cy="449366"/>
            </a:xfrm>
            <a:prstGeom prst="blockArc">
              <a:avLst/>
            </a:prstGeom>
            <a:grpFill/>
            <a:ln w="9525" cap="flat" cmpd="sng" algn="ctr">
              <a:noFill/>
              <a:prstDash val="solid"/>
              <a:round/>
              <a:headEnd type="none" w="med" len="med"/>
              <a:tailEnd type="none" w="med" len="med"/>
            </a:ln>
            <a:effectLst/>
          </p:spPr>
          <p:txBody>
            <a:bodyPr vert="horz" wrap="square" lIns="89154" tIns="44577" rIns="89154" bIns="44577" numCol="1" rtlCol="0" anchor="t" anchorCtr="0" compatLnSpc="1">
              <a:prstTxWarp prst="textNoShape">
                <a:avLst/>
              </a:prstTxWarp>
            </a:bodyPr>
            <a:lstStyle/>
            <a:p>
              <a:pPr defTabSz="891540" eaLnBrk="0" hangingPunct="0"/>
              <a:endParaRPr lang="fr-FR" sz="1365" b="1">
                <a:ea typeface="ヒラギノ角ゴ Pro W3" charset="-128"/>
              </a:endParaRPr>
            </a:p>
          </p:txBody>
        </p:sp>
        <p:sp>
          <p:nvSpPr>
            <p:cNvPr id="26" name="Arc plein 25"/>
            <p:cNvSpPr/>
            <p:nvPr/>
          </p:nvSpPr>
          <p:spPr bwMode="auto">
            <a:xfrm>
              <a:off x="2596711" y="2555286"/>
              <a:ext cx="783704" cy="449366"/>
            </a:xfrm>
            <a:prstGeom prst="blockArc">
              <a:avLst>
                <a:gd name="adj1" fmla="val 10800000"/>
                <a:gd name="adj2" fmla="val 0"/>
                <a:gd name="adj3" fmla="val 19073"/>
              </a:avLst>
            </a:prstGeom>
            <a:grpFill/>
            <a:ln w="9525" cap="flat" cmpd="sng" algn="ctr">
              <a:noFill/>
              <a:prstDash val="solid"/>
              <a:round/>
              <a:headEnd type="none" w="med" len="med"/>
              <a:tailEnd type="none" w="med" len="med"/>
            </a:ln>
            <a:effectLst/>
          </p:spPr>
          <p:txBody>
            <a:bodyPr vert="horz" wrap="square" lIns="89154" tIns="44577" rIns="89154" bIns="44577" numCol="1" rtlCol="0" anchor="t" anchorCtr="0" compatLnSpc="1">
              <a:prstTxWarp prst="textNoShape">
                <a:avLst/>
              </a:prstTxWarp>
            </a:bodyPr>
            <a:lstStyle/>
            <a:p>
              <a:pPr defTabSz="891540" eaLnBrk="0" hangingPunct="0"/>
              <a:endParaRPr lang="fr-FR" sz="1365" b="1">
                <a:ea typeface="ヒラギノ角ゴ Pro W3" charset="-128"/>
              </a:endParaRPr>
            </a:p>
          </p:txBody>
        </p:sp>
        <p:sp>
          <p:nvSpPr>
            <p:cNvPr id="27" name="Arc plein 26"/>
            <p:cNvSpPr/>
            <p:nvPr/>
          </p:nvSpPr>
          <p:spPr bwMode="auto">
            <a:xfrm>
              <a:off x="2700531" y="2689684"/>
              <a:ext cx="576064" cy="449366"/>
            </a:xfrm>
            <a:prstGeom prst="blockArc">
              <a:avLst>
                <a:gd name="adj1" fmla="val 10800000"/>
                <a:gd name="adj2" fmla="val 0"/>
                <a:gd name="adj3" fmla="val 13146"/>
              </a:avLst>
            </a:prstGeom>
            <a:grpFill/>
            <a:ln w="9525" cap="flat" cmpd="sng" algn="ctr">
              <a:noFill/>
              <a:prstDash val="solid"/>
              <a:round/>
              <a:headEnd type="none" w="med" len="med"/>
              <a:tailEnd type="none" w="med" len="med"/>
            </a:ln>
            <a:effectLst/>
          </p:spPr>
          <p:txBody>
            <a:bodyPr vert="horz" wrap="square" lIns="89154" tIns="44577" rIns="89154" bIns="44577" numCol="1" rtlCol="0" anchor="t" anchorCtr="0" compatLnSpc="1">
              <a:prstTxWarp prst="textNoShape">
                <a:avLst/>
              </a:prstTxWarp>
            </a:bodyPr>
            <a:lstStyle/>
            <a:p>
              <a:pPr defTabSz="891540" eaLnBrk="0" hangingPunct="0"/>
              <a:endParaRPr lang="fr-FR" sz="1365" b="1">
                <a:ea typeface="ヒラギノ角ゴ Pro W3" charset="-128"/>
              </a:endParaRPr>
            </a:p>
          </p:txBody>
        </p:sp>
        <p:sp>
          <p:nvSpPr>
            <p:cNvPr id="28" name="Arc plein 27"/>
            <p:cNvSpPr/>
            <p:nvPr/>
          </p:nvSpPr>
          <p:spPr bwMode="auto">
            <a:xfrm>
              <a:off x="2811133" y="2818850"/>
              <a:ext cx="354861" cy="320200"/>
            </a:xfrm>
            <a:prstGeom prst="blockArc">
              <a:avLst>
                <a:gd name="adj1" fmla="val 10677923"/>
                <a:gd name="adj2" fmla="val 379310"/>
                <a:gd name="adj3" fmla="val 11751"/>
              </a:avLst>
            </a:prstGeom>
            <a:grpFill/>
            <a:ln w="9525" cap="flat" cmpd="sng" algn="ctr">
              <a:noFill/>
              <a:prstDash val="solid"/>
              <a:round/>
              <a:headEnd type="none" w="med" len="med"/>
              <a:tailEnd type="none" w="med" len="med"/>
            </a:ln>
            <a:effectLst/>
          </p:spPr>
          <p:txBody>
            <a:bodyPr vert="horz" wrap="square" lIns="89154" tIns="44577" rIns="89154" bIns="44577" numCol="1" rtlCol="0" anchor="t" anchorCtr="0" compatLnSpc="1">
              <a:prstTxWarp prst="textNoShape">
                <a:avLst/>
              </a:prstTxWarp>
            </a:bodyPr>
            <a:lstStyle/>
            <a:p>
              <a:pPr defTabSz="891540" eaLnBrk="0" hangingPunct="0"/>
              <a:endParaRPr lang="fr-FR" sz="1365" b="1">
                <a:ea typeface="ヒラギノ角ゴ Pro W3" charset="-128"/>
              </a:endParaRPr>
            </a:p>
          </p:txBody>
        </p:sp>
        <p:sp>
          <p:nvSpPr>
            <p:cNvPr id="29" name="Arc plein 28"/>
            <p:cNvSpPr/>
            <p:nvPr/>
          </p:nvSpPr>
          <p:spPr bwMode="auto">
            <a:xfrm>
              <a:off x="2882920" y="2914367"/>
              <a:ext cx="211286" cy="207919"/>
            </a:xfrm>
            <a:prstGeom prst="blockArc">
              <a:avLst>
                <a:gd name="adj1" fmla="val 10800000"/>
                <a:gd name="adj2" fmla="val 21574681"/>
                <a:gd name="adj3" fmla="val 12117"/>
              </a:avLst>
            </a:prstGeom>
            <a:grpFill/>
            <a:ln w="9525" cap="flat" cmpd="sng" algn="ctr">
              <a:noFill/>
              <a:prstDash val="solid"/>
              <a:round/>
              <a:headEnd type="none" w="med" len="med"/>
              <a:tailEnd type="none" w="med" len="med"/>
            </a:ln>
            <a:effectLst/>
          </p:spPr>
          <p:txBody>
            <a:bodyPr vert="horz" wrap="square" lIns="89154" tIns="44577" rIns="89154" bIns="44577" numCol="1" rtlCol="0" anchor="t" anchorCtr="0" compatLnSpc="1">
              <a:prstTxWarp prst="textNoShape">
                <a:avLst/>
              </a:prstTxWarp>
            </a:bodyPr>
            <a:lstStyle/>
            <a:p>
              <a:pPr defTabSz="891540" eaLnBrk="0" hangingPunct="0"/>
              <a:endParaRPr lang="fr-FR" sz="1365" b="1">
                <a:ea typeface="ヒラギノ角ゴ Pro W3" charset="-128"/>
              </a:endParaRPr>
            </a:p>
          </p:txBody>
        </p:sp>
      </p:grpSp>
      <p:grpSp>
        <p:nvGrpSpPr>
          <p:cNvPr id="30" name="Groupe 29"/>
          <p:cNvGrpSpPr/>
          <p:nvPr/>
        </p:nvGrpSpPr>
        <p:grpSpPr>
          <a:xfrm rot="21170241">
            <a:off x="9689522" y="3125331"/>
            <a:ext cx="793506" cy="358854"/>
            <a:chOff x="2471381" y="2420888"/>
            <a:chExt cx="1034365" cy="718162"/>
          </a:xfrm>
          <a:gradFill flip="none" rotWithShape="1">
            <a:gsLst>
              <a:gs pos="0">
                <a:schemeClr val="accent1">
                  <a:alpha val="0"/>
                </a:schemeClr>
              </a:gs>
              <a:gs pos="96000">
                <a:srgbClr val="0070C0"/>
              </a:gs>
              <a:gs pos="22000">
                <a:schemeClr val="accent1">
                  <a:shade val="100000"/>
                  <a:satMod val="115000"/>
                </a:schemeClr>
              </a:gs>
            </a:gsLst>
            <a:lin ang="5400000" scaled="1"/>
            <a:tileRect/>
          </a:gradFill>
        </p:grpSpPr>
        <p:sp>
          <p:nvSpPr>
            <p:cNvPr id="31" name="Arc plein 30"/>
            <p:cNvSpPr/>
            <p:nvPr/>
          </p:nvSpPr>
          <p:spPr bwMode="auto">
            <a:xfrm>
              <a:off x="2471381" y="2420888"/>
              <a:ext cx="1034365" cy="449366"/>
            </a:xfrm>
            <a:prstGeom prst="blockArc">
              <a:avLst/>
            </a:prstGeom>
            <a:grpFill/>
            <a:ln w="9525" cap="flat" cmpd="sng" algn="ctr">
              <a:noFill/>
              <a:prstDash val="solid"/>
              <a:round/>
              <a:headEnd type="none" w="med" len="med"/>
              <a:tailEnd type="none" w="med" len="med"/>
            </a:ln>
            <a:effectLst/>
          </p:spPr>
          <p:txBody>
            <a:bodyPr vert="horz" wrap="square" lIns="89154" tIns="44577" rIns="89154" bIns="44577" numCol="1" rtlCol="0" anchor="t" anchorCtr="0" compatLnSpc="1">
              <a:prstTxWarp prst="textNoShape">
                <a:avLst/>
              </a:prstTxWarp>
            </a:bodyPr>
            <a:lstStyle/>
            <a:p>
              <a:pPr eaLnBrk="0" fontAlgn="base" hangingPunct="0">
                <a:spcBef>
                  <a:spcPct val="0"/>
                </a:spcBef>
                <a:spcAft>
                  <a:spcPct val="0"/>
                </a:spcAft>
              </a:pPr>
              <a:endParaRPr lang="fr-FR" sz="1365" b="1">
                <a:ea typeface="ヒラギノ角ゴ Pro W3" charset="-128"/>
              </a:endParaRPr>
            </a:p>
          </p:txBody>
        </p:sp>
        <p:sp>
          <p:nvSpPr>
            <p:cNvPr id="32" name="Arc plein 31"/>
            <p:cNvSpPr/>
            <p:nvPr/>
          </p:nvSpPr>
          <p:spPr bwMode="auto">
            <a:xfrm>
              <a:off x="2596711" y="2555286"/>
              <a:ext cx="783704" cy="449366"/>
            </a:xfrm>
            <a:prstGeom prst="blockArc">
              <a:avLst>
                <a:gd name="adj1" fmla="val 10800000"/>
                <a:gd name="adj2" fmla="val 0"/>
                <a:gd name="adj3" fmla="val 19073"/>
              </a:avLst>
            </a:prstGeom>
            <a:grpFill/>
            <a:ln w="9525" cap="flat" cmpd="sng" algn="ctr">
              <a:noFill/>
              <a:prstDash val="solid"/>
              <a:round/>
              <a:headEnd type="none" w="med" len="med"/>
              <a:tailEnd type="none" w="med" len="med"/>
            </a:ln>
            <a:effectLst/>
          </p:spPr>
          <p:txBody>
            <a:bodyPr vert="horz" wrap="square" lIns="89154" tIns="44577" rIns="89154" bIns="44577" numCol="1" rtlCol="0" anchor="t" anchorCtr="0" compatLnSpc="1">
              <a:prstTxWarp prst="textNoShape">
                <a:avLst/>
              </a:prstTxWarp>
            </a:bodyPr>
            <a:lstStyle/>
            <a:p>
              <a:pPr eaLnBrk="0" fontAlgn="base" hangingPunct="0">
                <a:spcBef>
                  <a:spcPct val="0"/>
                </a:spcBef>
                <a:spcAft>
                  <a:spcPct val="0"/>
                </a:spcAft>
              </a:pPr>
              <a:endParaRPr lang="fr-FR" sz="1365" b="1">
                <a:ea typeface="ヒラギノ角ゴ Pro W3" charset="-128"/>
              </a:endParaRPr>
            </a:p>
          </p:txBody>
        </p:sp>
        <p:sp>
          <p:nvSpPr>
            <p:cNvPr id="33" name="Arc plein 32"/>
            <p:cNvSpPr/>
            <p:nvPr/>
          </p:nvSpPr>
          <p:spPr bwMode="auto">
            <a:xfrm>
              <a:off x="2700531" y="2689684"/>
              <a:ext cx="576064" cy="449366"/>
            </a:xfrm>
            <a:prstGeom prst="blockArc">
              <a:avLst>
                <a:gd name="adj1" fmla="val 10800000"/>
                <a:gd name="adj2" fmla="val 0"/>
                <a:gd name="adj3" fmla="val 13146"/>
              </a:avLst>
            </a:prstGeom>
            <a:grpFill/>
            <a:ln w="9525" cap="flat" cmpd="sng" algn="ctr">
              <a:noFill/>
              <a:prstDash val="solid"/>
              <a:round/>
              <a:headEnd type="none" w="med" len="med"/>
              <a:tailEnd type="none" w="med" len="med"/>
            </a:ln>
            <a:effectLst/>
          </p:spPr>
          <p:txBody>
            <a:bodyPr vert="horz" wrap="square" lIns="89154" tIns="44577" rIns="89154" bIns="44577" numCol="1" rtlCol="0" anchor="t" anchorCtr="0" compatLnSpc="1">
              <a:prstTxWarp prst="textNoShape">
                <a:avLst/>
              </a:prstTxWarp>
            </a:bodyPr>
            <a:lstStyle/>
            <a:p>
              <a:pPr eaLnBrk="0" fontAlgn="base" hangingPunct="0">
                <a:spcBef>
                  <a:spcPct val="0"/>
                </a:spcBef>
                <a:spcAft>
                  <a:spcPct val="0"/>
                </a:spcAft>
              </a:pPr>
              <a:endParaRPr lang="fr-FR" sz="1365" b="1">
                <a:ea typeface="ヒラギノ角ゴ Pro W3" charset="-128"/>
              </a:endParaRPr>
            </a:p>
          </p:txBody>
        </p:sp>
        <p:sp>
          <p:nvSpPr>
            <p:cNvPr id="34" name="Arc plein 33"/>
            <p:cNvSpPr/>
            <p:nvPr/>
          </p:nvSpPr>
          <p:spPr bwMode="auto">
            <a:xfrm>
              <a:off x="2811133" y="2818850"/>
              <a:ext cx="354861" cy="320200"/>
            </a:xfrm>
            <a:prstGeom prst="blockArc">
              <a:avLst>
                <a:gd name="adj1" fmla="val 10677923"/>
                <a:gd name="adj2" fmla="val 379310"/>
                <a:gd name="adj3" fmla="val 11751"/>
              </a:avLst>
            </a:prstGeom>
            <a:grpFill/>
            <a:ln w="9525" cap="flat" cmpd="sng" algn="ctr">
              <a:noFill/>
              <a:prstDash val="solid"/>
              <a:round/>
              <a:headEnd type="none" w="med" len="med"/>
              <a:tailEnd type="none" w="med" len="med"/>
            </a:ln>
            <a:effectLst/>
          </p:spPr>
          <p:txBody>
            <a:bodyPr vert="horz" wrap="square" lIns="89154" tIns="44577" rIns="89154" bIns="44577" numCol="1" rtlCol="0" anchor="t" anchorCtr="0" compatLnSpc="1">
              <a:prstTxWarp prst="textNoShape">
                <a:avLst/>
              </a:prstTxWarp>
            </a:bodyPr>
            <a:lstStyle/>
            <a:p>
              <a:pPr eaLnBrk="0" fontAlgn="base" hangingPunct="0">
                <a:spcBef>
                  <a:spcPct val="0"/>
                </a:spcBef>
                <a:spcAft>
                  <a:spcPct val="0"/>
                </a:spcAft>
              </a:pPr>
              <a:endParaRPr lang="fr-FR" sz="1365" b="1">
                <a:ea typeface="ヒラギノ角ゴ Pro W3" charset="-128"/>
              </a:endParaRPr>
            </a:p>
          </p:txBody>
        </p:sp>
        <p:sp>
          <p:nvSpPr>
            <p:cNvPr id="35" name="Arc plein 34"/>
            <p:cNvSpPr/>
            <p:nvPr/>
          </p:nvSpPr>
          <p:spPr bwMode="auto">
            <a:xfrm>
              <a:off x="2882920" y="2914367"/>
              <a:ext cx="211286" cy="207919"/>
            </a:xfrm>
            <a:prstGeom prst="blockArc">
              <a:avLst>
                <a:gd name="adj1" fmla="val 10800000"/>
                <a:gd name="adj2" fmla="val 21574681"/>
                <a:gd name="adj3" fmla="val 12117"/>
              </a:avLst>
            </a:prstGeom>
            <a:grpFill/>
            <a:ln w="9525" cap="flat" cmpd="sng" algn="ctr">
              <a:noFill/>
              <a:prstDash val="solid"/>
              <a:round/>
              <a:headEnd type="none" w="med" len="med"/>
              <a:tailEnd type="none" w="med" len="med"/>
            </a:ln>
            <a:effectLst/>
          </p:spPr>
          <p:txBody>
            <a:bodyPr vert="horz" wrap="square" lIns="89154" tIns="44577" rIns="89154" bIns="44577" numCol="1" rtlCol="0" anchor="t" anchorCtr="0" compatLnSpc="1">
              <a:prstTxWarp prst="textNoShape">
                <a:avLst/>
              </a:prstTxWarp>
            </a:bodyPr>
            <a:lstStyle/>
            <a:p>
              <a:pPr eaLnBrk="0" fontAlgn="base" hangingPunct="0">
                <a:spcBef>
                  <a:spcPct val="0"/>
                </a:spcBef>
                <a:spcAft>
                  <a:spcPct val="0"/>
                </a:spcAft>
              </a:pPr>
              <a:endParaRPr lang="fr-FR" sz="1365" b="1">
                <a:ea typeface="ヒラギノ角ゴ Pro W3" charset="-128"/>
              </a:endParaRPr>
            </a:p>
          </p:txBody>
        </p:sp>
      </p:grpSp>
      <p:grpSp>
        <p:nvGrpSpPr>
          <p:cNvPr id="36" name="Groupe 35"/>
          <p:cNvGrpSpPr/>
          <p:nvPr/>
        </p:nvGrpSpPr>
        <p:grpSpPr>
          <a:xfrm>
            <a:off x="7478547" y="3323654"/>
            <a:ext cx="3276364" cy="1178734"/>
            <a:chOff x="6280134" y="2857500"/>
            <a:chExt cx="3360373" cy="1208958"/>
          </a:xfrm>
        </p:grpSpPr>
        <p:pic>
          <p:nvPicPr>
            <p:cNvPr id="37" name="Picture 1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400258" y="2857500"/>
              <a:ext cx="2240249" cy="12089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8" name="Rectangle 37"/>
            <p:cNvSpPr/>
            <p:nvPr/>
          </p:nvSpPr>
          <p:spPr>
            <a:xfrm>
              <a:off x="6280134" y="2917507"/>
              <a:ext cx="1343304" cy="523220"/>
            </a:xfrm>
            <a:prstGeom prst="rect">
              <a:avLst/>
            </a:prstGeom>
          </p:spPr>
          <p:txBody>
            <a:bodyPr wrap="square">
              <a:spAutoFit/>
            </a:bodyPr>
            <a:lstStyle/>
            <a:p>
              <a:pPr algn="ctr"/>
              <a:r>
                <a:rPr lang="fr-FR" sz="1365" b="1" dirty="0" err="1">
                  <a:solidFill>
                    <a:schemeClr val="bg1"/>
                  </a:solidFill>
                </a:rPr>
                <a:t>Ground</a:t>
              </a:r>
              <a:r>
                <a:rPr lang="fr-FR" sz="1365" b="1" dirty="0">
                  <a:solidFill>
                    <a:schemeClr val="bg1"/>
                  </a:solidFill>
                </a:rPr>
                <a:t> network</a:t>
              </a:r>
            </a:p>
          </p:txBody>
        </p:sp>
      </p:grpSp>
      <p:sp>
        <p:nvSpPr>
          <p:cNvPr id="39" name="ZoneTexte 38"/>
          <p:cNvSpPr txBox="1"/>
          <p:nvPr/>
        </p:nvSpPr>
        <p:spPr>
          <a:xfrm>
            <a:off x="7847360" y="5546902"/>
            <a:ext cx="1560174" cy="270074"/>
          </a:xfrm>
          <a:prstGeom prst="rect">
            <a:avLst/>
          </a:prstGeom>
          <a:solidFill>
            <a:srgbClr val="0070C0"/>
          </a:solidFill>
        </p:spPr>
        <p:txBody>
          <a:bodyPr wrap="square" rtlCol="0">
            <a:spAutoFit/>
          </a:bodyPr>
          <a:lstStyle/>
          <a:p>
            <a:pPr algn="ctr"/>
            <a:r>
              <a:rPr lang="fr-FR" sz="1170" b="1" dirty="0" err="1">
                <a:solidFill>
                  <a:schemeClr val="bg1"/>
                </a:solidFill>
              </a:rPr>
              <a:t>Remote</a:t>
            </a:r>
            <a:r>
              <a:rPr lang="fr-FR" sz="1170" b="1" dirty="0">
                <a:solidFill>
                  <a:schemeClr val="bg1"/>
                </a:solidFill>
              </a:rPr>
              <a:t> control</a:t>
            </a:r>
          </a:p>
        </p:txBody>
      </p:sp>
      <p:sp>
        <p:nvSpPr>
          <p:cNvPr id="40" name="ZoneTexte 39"/>
          <p:cNvSpPr txBox="1"/>
          <p:nvPr/>
        </p:nvSpPr>
        <p:spPr>
          <a:xfrm>
            <a:off x="7847361" y="5049597"/>
            <a:ext cx="1014114" cy="270074"/>
          </a:xfrm>
          <a:prstGeom prst="rect">
            <a:avLst/>
          </a:prstGeom>
          <a:solidFill>
            <a:srgbClr val="008000"/>
          </a:solidFill>
        </p:spPr>
        <p:txBody>
          <a:bodyPr wrap="square" rtlCol="0">
            <a:spAutoFit/>
          </a:bodyPr>
          <a:lstStyle/>
          <a:p>
            <a:r>
              <a:rPr lang="fr-FR" sz="1170" b="1" dirty="0" err="1">
                <a:solidFill>
                  <a:schemeClr val="bg1"/>
                </a:solidFill>
              </a:rPr>
              <a:t>Telemetry</a:t>
            </a:r>
            <a:endParaRPr lang="fr-FR" sz="1170" b="1" dirty="0">
              <a:solidFill>
                <a:schemeClr val="bg1"/>
              </a:solidFill>
            </a:endParaRPr>
          </a:p>
        </p:txBody>
      </p:sp>
      <p:cxnSp>
        <p:nvCxnSpPr>
          <p:cNvPr id="41" name="Connecteur en angle 40"/>
          <p:cNvCxnSpPr>
            <a:stCxn id="39" idx="3"/>
          </p:cNvCxnSpPr>
          <p:nvPr/>
        </p:nvCxnSpPr>
        <p:spPr>
          <a:xfrm flipV="1">
            <a:off x="9407534" y="4493786"/>
            <a:ext cx="468052" cy="1188154"/>
          </a:xfrm>
          <a:prstGeom prst="bentConnector2">
            <a:avLst/>
          </a:prstGeom>
          <a:ln w="5715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2" name="Connecteur en angle 41"/>
          <p:cNvCxnSpPr>
            <a:stCxn id="37" idx="2"/>
            <a:endCxn id="40" idx="3"/>
          </p:cNvCxnSpPr>
          <p:nvPr/>
        </p:nvCxnSpPr>
        <p:spPr>
          <a:xfrm rot="5400000">
            <a:off x="8921011" y="4442854"/>
            <a:ext cx="682246" cy="801314"/>
          </a:xfrm>
          <a:prstGeom prst="bentConnector2">
            <a:avLst/>
          </a:prstGeom>
          <a:ln w="57150">
            <a:solidFill>
              <a:srgbClr val="0099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43" name="Groupe 42"/>
          <p:cNvGrpSpPr/>
          <p:nvPr/>
        </p:nvGrpSpPr>
        <p:grpSpPr>
          <a:xfrm>
            <a:off x="1332834" y="1434952"/>
            <a:ext cx="4931241" cy="3190765"/>
            <a:chOff x="-23161" y="920369"/>
            <a:chExt cx="5057683" cy="3272579"/>
          </a:xfrm>
        </p:grpSpPr>
        <p:sp>
          <p:nvSpPr>
            <p:cNvPr id="44" name="Rectangle à coins arrondis 43"/>
            <p:cNvSpPr/>
            <p:nvPr/>
          </p:nvSpPr>
          <p:spPr>
            <a:xfrm>
              <a:off x="0" y="920369"/>
              <a:ext cx="5034522" cy="3272579"/>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5" name="Groupe 44"/>
            <p:cNvGrpSpPr/>
            <p:nvPr/>
          </p:nvGrpSpPr>
          <p:grpSpPr>
            <a:xfrm>
              <a:off x="-23161" y="2493263"/>
              <a:ext cx="1144550" cy="1426418"/>
              <a:chOff x="248" y="2420888"/>
              <a:chExt cx="1030095" cy="1711701"/>
            </a:xfrm>
          </p:grpSpPr>
          <p:sp>
            <p:nvSpPr>
              <p:cNvPr id="46" name="TextBox 10"/>
              <p:cNvSpPr txBox="1"/>
              <p:nvPr/>
            </p:nvSpPr>
            <p:spPr>
              <a:xfrm>
                <a:off x="248" y="3356992"/>
                <a:ext cx="1023764" cy="775597"/>
              </a:xfrm>
              <a:prstGeom prst="rect">
                <a:avLst/>
              </a:prstGeom>
            </p:spPr>
            <p:txBody>
              <a:bodyPr wrap="square">
                <a:spAutoFit/>
              </a:bodyPr>
              <a:lstStyle>
                <a:defPPr>
                  <a:defRPr lang="fr-FR"/>
                </a:defPPr>
                <a:lvl1pPr algn="ctr">
                  <a:defRPr sz="1200" b="1">
                    <a:solidFill>
                      <a:srgbClr val="000000"/>
                    </a:solidFill>
                  </a:defRPr>
                </a:lvl1pPr>
              </a:lstStyle>
              <a:p>
                <a:r>
                  <a:rPr lang="fr-BE" sz="1170" dirty="0"/>
                  <a:t>Test </a:t>
                </a:r>
                <a:r>
                  <a:rPr lang="fr-BE" sz="1170" dirty="0" err="1"/>
                  <a:t>Mgnt</a:t>
                </a:r>
                <a:r>
                  <a:rPr lang="fr-BE" sz="1170" dirty="0"/>
                  <a:t> </a:t>
                </a:r>
                <a:r>
                  <a:rPr lang="fr-BE" sz="1170" dirty="0" err="1"/>
                  <a:t>through</a:t>
                </a:r>
                <a:r>
                  <a:rPr lang="fr-BE" sz="1170" dirty="0"/>
                  <a:t> </a:t>
                </a:r>
                <a:br>
                  <a:rPr lang="fr-BE" sz="1170" dirty="0"/>
                </a:br>
                <a:r>
                  <a:rPr lang="fr-BE" sz="1170" dirty="0"/>
                  <a:t>GUI</a:t>
                </a:r>
              </a:p>
            </p:txBody>
          </p:sp>
          <p:pic>
            <p:nvPicPr>
              <p:cNvPr id="47" name="Picture 2" descr="Yeszir Clip Art"/>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flipH="1">
                <a:off x="9748" y="2420888"/>
                <a:ext cx="1020595" cy="989976"/>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48" name="ZoneTexte 47"/>
          <p:cNvSpPr txBox="1"/>
          <p:nvPr/>
        </p:nvSpPr>
        <p:spPr>
          <a:xfrm>
            <a:off x="3656121" y="5546902"/>
            <a:ext cx="1560174" cy="270074"/>
          </a:xfrm>
          <a:prstGeom prst="rect">
            <a:avLst/>
          </a:prstGeom>
          <a:solidFill>
            <a:srgbClr val="0070C0"/>
          </a:solidFill>
        </p:spPr>
        <p:txBody>
          <a:bodyPr wrap="square" rtlCol="0">
            <a:spAutoFit/>
          </a:bodyPr>
          <a:lstStyle/>
          <a:p>
            <a:pPr algn="ctr"/>
            <a:r>
              <a:rPr lang="fr-FR" sz="1170" b="1" dirty="0" err="1">
                <a:solidFill>
                  <a:schemeClr val="bg1"/>
                </a:solidFill>
              </a:rPr>
              <a:t>Remote</a:t>
            </a:r>
            <a:r>
              <a:rPr lang="fr-FR" sz="1170" b="1" dirty="0">
                <a:solidFill>
                  <a:schemeClr val="bg1"/>
                </a:solidFill>
              </a:rPr>
              <a:t> control</a:t>
            </a:r>
          </a:p>
        </p:txBody>
      </p:sp>
      <p:sp>
        <p:nvSpPr>
          <p:cNvPr id="49" name="ZoneTexte 48"/>
          <p:cNvSpPr txBox="1"/>
          <p:nvPr/>
        </p:nvSpPr>
        <p:spPr>
          <a:xfrm>
            <a:off x="4202182" y="5049597"/>
            <a:ext cx="1014114" cy="270074"/>
          </a:xfrm>
          <a:prstGeom prst="rect">
            <a:avLst/>
          </a:prstGeom>
          <a:solidFill>
            <a:srgbClr val="008000"/>
          </a:solidFill>
        </p:spPr>
        <p:txBody>
          <a:bodyPr wrap="square" rtlCol="0">
            <a:spAutoFit/>
          </a:bodyPr>
          <a:lstStyle/>
          <a:p>
            <a:r>
              <a:rPr lang="fr-FR" sz="1170" b="1" dirty="0" err="1">
                <a:solidFill>
                  <a:schemeClr val="bg1"/>
                </a:solidFill>
              </a:rPr>
              <a:t>Telemetry</a:t>
            </a:r>
            <a:endParaRPr lang="fr-FR" sz="1170" b="1" dirty="0">
              <a:solidFill>
                <a:schemeClr val="bg1"/>
              </a:solidFill>
            </a:endParaRPr>
          </a:p>
        </p:txBody>
      </p:sp>
      <p:cxnSp>
        <p:nvCxnSpPr>
          <p:cNvPr id="50" name="Connecteur en angle 49"/>
          <p:cNvCxnSpPr>
            <a:stCxn id="48" idx="1"/>
          </p:cNvCxnSpPr>
          <p:nvPr/>
        </p:nvCxnSpPr>
        <p:spPr>
          <a:xfrm rot="10800000">
            <a:off x="3032053" y="4493788"/>
            <a:ext cx="624068" cy="1188151"/>
          </a:xfrm>
          <a:prstGeom prst="bentConnector2">
            <a:avLst/>
          </a:prstGeom>
          <a:ln w="5715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1" name="Connecteur en angle 50"/>
          <p:cNvCxnSpPr>
            <a:stCxn id="55" idx="2"/>
            <a:endCxn id="49" idx="1"/>
          </p:cNvCxnSpPr>
          <p:nvPr/>
        </p:nvCxnSpPr>
        <p:spPr>
          <a:xfrm rot="16200000" flipH="1">
            <a:off x="3553036" y="4535489"/>
            <a:ext cx="652993" cy="645297"/>
          </a:xfrm>
          <a:prstGeom prst="bentConnector2">
            <a:avLst/>
          </a:prstGeom>
          <a:ln w="57150">
            <a:solidFill>
              <a:srgbClr val="0099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52" name="Groupe 51"/>
          <p:cNvGrpSpPr/>
          <p:nvPr/>
        </p:nvGrpSpPr>
        <p:grpSpPr>
          <a:xfrm>
            <a:off x="2095949" y="1517107"/>
            <a:ext cx="4233696" cy="3014534"/>
            <a:chOff x="759521" y="1004631"/>
            <a:chExt cx="4342252" cy="3091830"/>
          </a:xfrm>
        </p:grpSpPr>
        <p:grpSp>
          <p:nvGrpSpPr>
            <p:cNvPr id="53" name="Groupe 52"/>
            <p:cNvGrpSpPr/>
            <p:nvPr/>
          </p:nvGrpSpPr>
          <p:grpSpPr>
            <a:xfrm>
              <a:off x="759521" y="1004631"/>
              <a:ext cx="4342252" cy="1425266"/>
              <a:chOff x="519957" y="1205557"/>
              <a:chExt cx="4104454" cy="1800200"/>
            </a:xfrm>
          </p:grpSpPr>
          <p:pic>
            <p:nvPicPr>
              <p:cNvPr id="57" name="Picture 2"/>
              <p:cNvPicPr>
                <a:picLocks noChangeAspect="1" noChangeArrowheads="1"/>
              </p:cNvPicPr>
              <p:nvPr/>
            </p:nvPicPr>
            <p:blipFill>
              <a:blip r:embed="rId5" cstate="screen">
                <a:extLst>
                  <a:ext uri="{BEBA8EAE-BF5A-486C-A8C5-ECC9F3942E4B}">
                    <a14:imgProps xmlns:a14="http://schemas.microsoft.com/office/drawing/2010/main">
                      <a14:imgLayer r:embed="rId6">
                        <a14:imgEffect>
                          <a14:artisticLightScreen gridSize="10"/>
                        </a14:imgEffect>
                      </a14:imgLayer>
                    </a14:imgProps>
                  </a:ext>
                  <a:ext uri="{28A0092B-C50C-407E-A947-70E740481C1C}">
                    <a14:useLocalDpi xmlns:a14="http://schemas.microsoft.com/office/drawing/2010/main"/>
                  </a:ext>
                </a:extLst>
              </a:blip>
              <a:srcRect/>
              <a:stretch>
                <a:fillRect/>
              </a:stretch>
            </p:blipFill>
            <p:spPr bwMode="auto">
              <a:xfrm>
                <a:off x="519957" y="1205557"/>
                <a:ext cx="2780720" cy="1800200"/>
              </a:xfrm>
              <a:prstGeom prst="rect">
                <a:avLst/>
              </a:prstGeom>
              <a:ln/>
            </p:spPr>
            <p:style>
              <a:lnRef idx="0">
                <a:schemeClr val="accent1"/>
              </a:lnRef>
              <a:fillRef idx="3">
                <a:schemeClr val="accent1"/>
              </a:fillRef>
              <a:effectRef idx="3">
                <a:schemeClr val="accent1"/>
              </a:effectRef>
              <a:fontRef idx="minor">
                <a:schemeClr val="lt1"/>
              </a:fontRef>
            </p:style>
          </p:pic>
          <p:sp>
            <p:nvSpPr>
              <p:cNvPr id="58" name="ZoneTexte 57"/>
              <p:cNvSpPr txBox="1"/>
              <p:nvPr/>
            </p:nvSpPr>
            <p:spPr>
              <a:xfrm>
                <a:off x="3256260" y="1340768"/>
                <a:ext cx="1368151" cy="1566926"/>
              </a:xfrm>
              <a:prstGeom prst="rect">
                <a:avLst/>
              </a:prstGeom>
              <a:noFill/>
              <a:ln w="57150">
                <a:noFill/>
              </a:ln>
            </p:spPr>
            <p:txBody>
              <a:bodyPr wrap="square" rtlCol="0">
                <a:spAutoFit/>
              </a:bodyPr>
              <a:lstStyle/>
              <a:p>
                <a:pPr algn="ctr"/>
                <a:r>
                  <a:rPr lang="fr-FR" b="1" u="sng" dirty="0"/>
                  <a:t>TOMS</a:t>
                </a:r>
                <a:br>
                  <a:rPr lang="fr-FR" b="1" u="sng" dirty="0"/>
                </a:br>
                <a:r>
                  <a:rPr lang="fr-FR" sz="1365" b="1" u="sng" dirty="0"/>
                  <a:t>Training Operations and Maintenance </a:t>
                </a:r>
                <a:r>
                  <a:rPr lang="fr-FR" sz="1365" b="1" u="sng" dirty="0" err="1"/>
                  <a:t>Simulators</a:t>
                </a:r>
                <a:endParaRPr lang="fr-FR" sz="1365" b="1" u="sng" dirty="0"/>
              </a:p>
            </p:txBody>
          </p:sp>
        </p:grpSp>
        <p:grpSp>
          <p:nvGrpSpPr>
            <p:cNvPr id="54" name="Groupe 53"/>
            <p:cNvGrpSpPr/>
            <p:nvPr/>
          </p:nvGrpSpPr>
          <p:grpSpPr>
            <a:xfrm>
              <a:off x="1137791" y="2750794"/>
              <a:ext cx="3093187" cy="1345667"/>
              <a:chOff x="1024012" y="3300953"/>
              <a:chExt cx="2783868" cy="1614800"/>
            </a:xfrm>
          </p:grpSpPr>
          <p:pic>
            <p:nvPicPr>
              <p:cNvPr id="55" name="Picture 13"/>
              <p:cNvPicPr>
                <a:picLocks noChangeAspect="1" noChangeArrowheads="1"/>
              </p:cNvPicPr>
              <p:nvPr/>
            </p:nvPicPr>
            <p:blipFill>
              <a:blip r:embed="rId7">
                <a:extLst>
                  <a:ext uri="{BEBA8EAE-BF5A-486C-A8C5-ECC9F3942E4B}">
                    <a14:imgProps xmlns:a14="http://schemas.microsoft.com/office/drawing/2010/main">
                      <a14:imgLayer r:embed="rId8">
                        <a14:imgEffect>
                          <a14:artisticLightScreen/>
                        </a14:imgEffect>
                      </a14:imgLayer>
                    </a14:imgProps>
                  </a:ext>
                  <a:ext uri="{28A0092B-C50C-407E-A947-70E740481C1C}">
                    <a14:useLocalDpi xmlns:a14="http://schemas.microsoft.com/office/drawing/2010/main"/>
                  </a:ext>
                </a:extLst>
              </a:blip>
              <a:srcRect/>
              <a:stretch>
                <a:fillRect/>
              </a:stretch>
            </p:blipFill>
            <p:spPr bwMode="auto">
              <a:xfrm>
                <a:off x="1024012" y="3465004"/>
                <a:ext cx="2016224" cy="1450749"/>
              </a:xfrm>
              <a:prstGeom prst="rect">
                <a:avLst/>
              </a:prstGeom>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6" name="Rectangle 55"/>
              <p:cNvSpPr/>
              <p:nvPr/>
            </p:nvSpPr>
            <p:spPr>
              <a:xfrm>
                <a:off x="2871776" y="3300953"/>
                <a:ext cx="936104" cy="553998"/>
              </a:xfrm>
              <a:prstGeom prst="rect">
                <a:avLst/>
              </a:prstGeom>
            </p:spPr>
            <p:txBody>
              <a:bodyPr wrap="square">
                <a:spAutoFit/>
              </a:bodyPr>
              <a:lstStyle/>
              <a:p>
                <a:pPr algn="ctr"/>
                <a:r>
                  <a:rPr lang="fr-FR" sz="1170" b="1" dirty="0">
                    <a:solidFill>
                      <a:srgbClr val="000000"/>
                    </a:solidFill>
                  </a:rPr>
                  <a:t>Station model</a:t>
                </a:r>
              </a:p>
            </p:txBody>
          </p:sp>
        </p:grpSp>
      </p:grpSp>
      <p:cxnSp>
        <p:nvCxnSpPr>
          <p:cNvPr id="59" name="Connecteur droit avec flèche 58"/>
          <p:cNvCxnSpPr/>
          <p:nvPr/>
        </p:nvCxnSpPr>
        <p:spPr>
          <a:xfrm flipV="1">
            <a:off x="3088831" y="2972615"/>
            <a:ext cx="0" cy="351039"/>
          </a:xfrm>
          <a:prstGeom prst="straightConnector1">
            <a:avLst/>
          </a:prstGeom>
          <a:ln w="57150">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0" name="Connecteur droit avec flèche 59"/>
          <p:cNvCxnSpPr/>
          <p:nvPr/>
        </p:nvCxnSpPr>
        <p:spPr>
          <a:xfrm>
            <a:off x="3556884" y="2972615"/>
            <a:ext cx="0" cy="351039"/>
          </a:xfrm>
          <a:prstGeom prst="straightConnector1">
            <a:avLst/>
          </a:prstGeom>
          <a:ln w="57150">
            <a:solidFill>
              <a:srgbClr val="0099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61" name="Groupe 60"/>
          <p:cNvGrpSpPr/>
          <p:nvPr/>
        </p:nvGrpSpPr>
        <p:grpSpPr>
          <a:xfrm>
            <a:off x="5060277" y="3934669"/>
            <a:ext cx="2964330" cy="1966499"/>
            <a:chOff x="3799858" y="3484182"/>
            <a:chExt cx="3040338" cy="2016922"/>
          </a:xfrm>
        </p:grpSpPr>
        <p:sp>
          <p:nvSpPr>
            <p:cNvPr id="62" name="Rectangle 61"/>
            <p:cNvSpPr/>
            <p:nvPr/>
          </p:nvSpPr>
          <p:spPr>
            <a:xfrm>
              <a:off x="3799858" y="3484182"/>
              <a:ext cx="3040338" cy="400110"/>
            </a:xfrm>
            <a:prstGeom prst="rect">
              <a:avLst/>
            </a:prstGeom>
            <a:noFill/>
            <a:ln>
              <a:noFill/>
            </a:ln>
          </p:spPr>
          <p:txBody>
            <a:bodyPr wrap="square">
              <a:spAutoFit/>
            </a:bodyPr>
            <a:lstStyle/>
            <a:p>
              <a:pPr algn="ctr"/>
              <a:r>
                <a:rPr lang="fr-FR" sz="1950" b="1" dirty="0" err="1">
                  <a:solidFill>
                    <a:schemeClr val="bg1"/>
                  </a:solidFill>
                </a:rPr>
                <a:t>Ground</a:t>
              </a:r>
              <a:r>
                <a:rPr lang="fr-FR" sz="1950" b="1" dirty="0">
                  <a:solidFill>
                    <a:schemeClr val="bg1"/>
                  </a:solidFill>
                </a:rPr>
                <a:t> segment</a:t>
              </a:r>
            </a:p>
          </p:txBody>
        </p:sp>
        <p:pic>
          <p:nvPicPr>
            <p:cNvPr id="63" name="Picture 12" descr="CCS syr3"/>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4039884" y="3908860"/>
              <a:ext cx="2480276" cy="1592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4" name="Groupe 63"/>
          <p:cNvGrpSpPr/>
          <p:nvPr/>
        </p:nvGrpSpPr>
        <p:grpSpPr>
          <a:xfrm>
            <a:off x="6593970" y="1459488"/>
            <a:ext cx="4463416" cy="4478192"/>
            <a:chOff x="4932040" y="1124744"/>
            <a:chExt cx="4120077" cy="5511621"/>
          </a:xfrm>
          <a:solidFill>
            <a:srgbClr val="B4B4B4">
              <a:alpha val="74902"/>
            </a:srgbClr>
          </a:solidFill>
        </p:grpSpPr>
        <p:sp>
          <p:nvSpPr>
            <p:cNvPr id="65" name="Rectangle 64"/>
            <p:cNvSpPr/>
            <p:nvPr/>
          </p:nvSpPr>
          <p:spPr>
            <a:xfrm>
              <a:off x="6080192" y="1163757"/>
              <a:ext cx="2971925" cy="547260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6" name="Rectangle 65"/>
            <p:cNvSpPr/>
            <p:nvPr/>
          </p:nvSpPr>
          <p:spPr>
            <a:xfrm>
              <a:off x="4932040" y="1124744"/>
              <a:ext cx="1008112" cy="17281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 name="Espace réservé du pied de page 3">
            <a:extLst>
              <a:ext uri="{FF2B5EF4-FFF2-40B4-BE49-F238E27FC236}">
                <a16:creationId xmlns:a16="http://schemas.microsoft.com/office/drawing/2014/main" id="{F39D139F-BC00-E1D8-AC04-08E2AF300780}"/>
              </a:ext>
            </a:extLst>
          </p:cNvPr>
          <p:cNvSpPr txBox="1">
            <a:spLocks/>
          </p:cNvSpPr>
          <p:nvPr/>
        </p:nvSpPr>
        <p:spPr>
          <a:xfrm>
            <a:off x="6105167" y="6319202"/>
            <a:ext cx="5573310" cy="365125"/>
          </a:xfrm>
          <a:prstGeom prst="rect">
            <a:avLst/>
          </a:prstGeom>
        </p:spPr>
        <p:txBody>
          <a:bodyPr vert="horz" lIns="91440" tIns="45720" rIns="91440" bIns="45720" rtlCol="0" anchor="ctr"/>
          <a:lstStyle>
            <a:defPPr>
              <a:defRPr lang="fr-FR"/>
            </a:defPPr>
            <a:lvl1pPr marL="0" algn="l" defTabSz="914400" rtl="0" eaLnBrk="1" latinLnBrk="0" hangingPunct="1">
              <a:defRPr sz="900" b="0" i="0" kern="1200">
                <a:solidFill>
                  <a:schemeClr val="bg1">
                    <a:lumMod val="85000"/>
                  </a:schemeClr>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This document is the property of CNES. It cannot be used without their consent</a:t>
            </a:r>
            <a:endParaRPr lang="fr-FR" dirty="0"/>
          </a:p>
        </p:txBody>
      </p:sp>
    </p:spTree>
    <p:extLst>
      <p:ext uri="{BB962C8B-B14F-4D97-AF65-F5344CB8AC3E}">
        <p14:creationId xmlns:p14="http://schemas.microsoft.com/office/powerpoint/2010/main" val="2050884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500"/>
                                  </p:stCondLst>
                                  <p:childTnLst>
                                    <p:set>
                                      <p:cBhvr>
                                        <p:cTn id="9" dur="1" fill="hold">
                                          <p:stCondLst>
                                            <p:cond delay="0"/>
                                          </p:stCondLst>
                                        </p:cTn>
                                        <p:tgtEl>
                                          <p:spTgt spid="61"/>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nodeType="afterEffect">
                                  <p:stCondLst>
                                    <p:cond delay="500"/>
                                  </p:stCondLst>
                                  <p:childTnLst>
                                    <p:set>
                                      <p:cBhvr>
                                        <p:cTn id="12" dur="1" fill="hold">
                                          <p:stCondLst>
                                            <p:cond delay="0"/>
                                          </p:stCondLst>
                                        </p:cTn>
                                        <p:tgtEl>
                                          <p:spTgt spid="36"/>
                                        </p:tgtEl>
                                        <p:attrNameLst>
                                          <p:attrName>style.visibility</p:attrName>
                                        </p:attrNameLst>
                                      </p:cBhvr>
                                      <p:to>
                                        <p:strVal val="visible"/>
                                      </p:to>
                                    </p:set>
                                  </p:childTnLst>
                                </p:cTn>
                              </p:par>
                            </p:childTnLst>
                          </p:cTn>
                        </p:par>
                        <p:par>
                          <p:cTn id="13" fill="hold">
                            <p:stCondLst>
                              <p:cond delay="1000"/>
                            </p:stCondLst>
                            <p:childTnLst>
                              <p:par>
                                <p:cTn id="14" presetID="22" presetClass="entr" presetSubtype="8" fill="hold" grpId="0" nodeType="afterEffect">
                                  <p:stCondLst>
                                    <p:cond delay="500"/>
                                  </p:stCondLst>
                                  <p:childTnLst>
                                    <p:set>
                                      <p:cBhvr>
                                        <p:cTn id="15" dur="1" fill="hold">
                                          <p:stCondLst>
                                            <p:cond delay="0"/>
                                          </p:stCondLst>
                                        </p:cTn>
                                        <p:tgtEl>
                                          <p:spTgt spid="39"/>
                                        </p:tgtEl>
                                        <p:attrNameLst>
                                          <p:attrName>style.visibility</p:attrName>
                                        </p:attrNameLst>
                                      </p:cBhvr>
                                      <p:to>
                                        <p:strVal val="visible"/>
                                      </p:to>
                                    </p:set>
                                    <p:animEffect transition="in" filter="wipe(left)">
                                      <p:cBhvr>
                                        <p:cTn id="16" dur="500"/>
                                        <p:tgtEl>
                                          <p:spTgt spid="39"/>
                                        </p:tgtEl>
                                      </p:cBhvr>
                                    </p:animEffect>
                                  </p:childTnLst>
                                </p:cTn>
                              </p:par>
                            </p:childTnLst>
                          </p:cTn>
                        </p:par>
                        <p:par>
                          <p:cTn id="17" fill="hold">
                            <p:stCondLst>
                              <p:cond delay="2000"/>
                            </p:stCondLst>
                            <p:childTnLst>
                              <p:par>
                                <p:cTn id="18" presetID="22" presetClass="entr" presetSubtype="4" fill="hold" nodeType="afterEffect">
                                  <p:stCondLst>
                                    <p:cond delay="0"/>
                                  </p:stCondLst>
                                  <p:childTnLst>
                                    <p:set>
                                      <p:cBhvr>
                                        <p:cTn id="19" dur="1" fill="hold">
                                          <p:stCondLst>
                                            <p:cond delay="0"/>
                                          </p:stCondLst>
                                        </p:cTn>
                                        <p:tgtEl>
                                          <p:spTgt spid="41"/>
                                        </p:tgtEl>
                                        <p:attrNameLst>
                                          <p:attrName>style.visibility</p:attrName>
                                        </p:attrNameLst>
                                      </p:cBhvr>
                                      <p:to>
                                        <p:strVal val="visible"/>
                                      </p:to>
                                    </p:set>
                                    <p:animEffect transition="in" filter="wipe(down)">
                                      <p:cBhvr>
                                        <p:cTn id="20" dur="500"/>
                                        <p:tgtEl>
                                          <p:spTgt spid="41"/>
                                        </p:tgtEl>
                                      </p:cBhvr>
                                    </p:animEffect>
                                  </p:childTnLst>
                                </p:cTn>
                              </p:par>
                            </p:childTnLst>
                          </p:cTn>
                        </p:par>
                        <p:par>
                          <p:cTn id="21" fill="hold">
                            <p:stCondLst>
                              <p:cond delay="2500"/>
                            </p:stCondLst>
                            <p:childTnLst>
                              <p:par>
                                <p:cTn id="22" presetID="22" presetClass="entr" presetSubtype="4" repeatCount="indefinite" fill="hold" nodeType="after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wipe(down)">
                                      <p:cBhvr>
                                        <p:cTn id="24" dur="1000"/>
                                        <p:tgtEl>
                                          <p:spTgt spid="30"/>
                                        </p:tgtEl>
                                      </p:cBhvr>
                                    </p:animEffect>
                                  </p:childTnLst>
                                </p:cTn>
                              </p:par>
                            </p:childTnLst>
                          </p:cTn>
                        </p:par>
                        <p:par>
                          <p:cTn id="25" fill="hold">
                            <p:stCondLst>
                              <p:cond delay="3500"/>
                            </p:stCondLst>
                            <p:childTnLst>
                              <p:par>
                                <p:cTn id="26" presetID="22" presetClass="entr" presetSubtype="1" repeatCount="indefinite" fill="hold"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wipe(up)">
                                      <p:cBhvr>
                                        <p:cTn id="28" dur="1000"/>
                                        <p:tgtEl>
                                          <p:spTgt spid="24"/>
                                        </p:tgtEl>
                                      </p:cBhvr>
                                    </p:animEffect>
                                  </p:childTnLst>
                                </p:cTn>
                              </p:par>
                            </p:childTnLst>
                          </p:cTn>
                        </p:par>
                        <p:par>
                          <p:cTn id="29" fill="hold">
                            <p:stCondLst>
                              <p:cond delay="4500"/>
                            </p:stCondLst>
                            <p:childTnLst>
                              <p:par>
                                <p:cTn id="30" presetID="22" presetClass="entr" presetSubtype="1" fill="hold" nodeType="after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wipe(up)">
                                      <p:cBhvr>
                                        <p:cTn id="32" dur="500"/>
                                        <p:tgtEl>
                                          <p:spTgt spid="42"/>
                                        </p:tgtEl>
                                      </p:cBhvr>
                                    </p:animEffect>
                                  </p:childTnLst>
                                </p:cTn>
                              </p:par>
                            </p:childTnLst>
                          </p:cTn>
                        </p:par>
                        <p:par>
                          <p:cTn id="33" fill="hold">
                            <p:stCondLst>
                              <p:cond delay="5000"/>
                            </p:stCondLst>
                            <p:childTnLst>
                              <p:par>
                                <p:cTn id="34" presetID="22" presetClass="entr" presetSubtype="2" fill="hold" grpId="0" nodeType="after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wipe(right)">
                                      <p:cBhvr>
                                        <p:cTn id="36" dur="500"/>
                                        <p:tgtEl>
                                          <p:spTgt spid="40"/>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64"/>
                                        </p:tgtEl>
                                        <p:attrNameLst>
                                          <p:attrName>style.visibility</p:attrName>
                                        </p:attrNameLst>
                                      </p:cBhvr>
                                      <p:to>
                                        <p:strVal val="visible"/>
                                      </p:to>
                                    </p:set>
                                    <p:animEffect transition="in" filter="fade">
                                      <p:cBhvr>
                                        <p:cTn id="41" dur="500"/>
                                        <p:tgtEl>
                                          <p:spTgt spid="64"/>
                                        </p:tgtEl>
                                      </p:cBhvr>
                                    </p:animEffect>
                                  </p:childTnLst>
                                </p:cTn>
                              </p:par>
                            </p:childTnLst>
                          </p:cTn>
                        </p:par>
                        <p:par>
                          <p:cTn id="42" fill="hold">
                            <p:stCondLst>
                              <p:cond delay="500"/>
                            </p:stCondLst>
                            <p:childTnLst>
                              <p:par>
                                <p:cTn id="43" presetID="1" presetClass="entr" presetSubtype="0" fill="hold" nodeType="afterEffect">
                                  <p:stCondLst>
                                    <p:cond delay="0"/>
                                  </p:stCondLst>
                                  <p:childTnLst>
                                    <p:set>
                                      <p:cBhvr>
                                        <p:cTn id="44" dur="1" fill="hold">
                                          <p:stCondLst>
                                            <p:cond delay="0"/>
                                          </p:stCondLst>
                                        </p:cTn>
                                        <p:tgtEl>
                                          <p:spTgt spid="52"/>
                                        </p:tgtEl>
                                        <p:attrNameLst>
                                          <p:attrName>style.visibility</p:attrName>
                                        </p:attrNameLst>
                                      </p:cBhvr>
                                      <p:to>
                                        <p:strVal val="visible"/>
                                      </p:to>
                                    </p:set>
                                  </p:childTnLst>
                                </p:cTn>
                              </p:par>
                            </p:childTnLst>
                          </p:cTn>
                        </p:par>
                        <p:par>
                          <p:cTn id="45" fill="hold">
                            <p:stCondLst>
                              <p:cond delay="500"/>
                            </p:stCondLst>
                            <p:childTnLst>
                              <p:par>
                                <p:cTn id="46" presetID="22" presetClass="entr" presetSubtype="4" fill="hold" grpId="0" nodeType="afterEffect">
                                  <p:stCondLst>
                                    <p:cond delay="0"/>
                                  </p:stCondLst>
                                  <p:childTnLst>
                                    <p:set>
                                      <p:cBhvr>
                                        <p:cTn id="47" dur="1" fill="hold">
                                          <p:stCondLst>
                                            <p:cond delay="0"/>
                                          </p:stCondLst>
                                        </p:cTn>
                                        <p:tgtEl>
                                          <p:spTgt spid="48"/>
                                        </p:tgtEl>
                                        <p:attrNameLst>
                                          <p:attrName>style.visibility</p:attrName>
                                        </p:attrNameLst>
                                      </p:cBhvr>
                                      <p:to>
                                        <p:strVal val="visible"/>
                                      </p:to>
                                    </p:set>
                                    <p:animEffect transition="in" filter="wipe(down)">
                                      <p:cBhvr>
                                        <p:cTn id="48" dur="500"/>
                                        <p:tgtEl>
                                          <p:spTgt spid="48"/>
                                        </p:tgtEl>
                                      </p:cBhvr>
                                    </p:animEffect>
                                  </p:childTnLst>
                                </p:cTn>
                              </p:par>
                            </p:childTnLst>
                          </p:cTn>
                        </p:par>
                        <p:par>
                          <p:cTn id="49" fill="hold">
                            <p:stCondLst>
                              <p:cond delay="1000"/>
                            </p:stCondLst>
                            <p:childTnLst>
                              <p:par>
                                <p:cTn id="50" presetID="22" presetClass="entr" presetSubtype="4" fill="hold" nodeType="afterEffect">
                                  <p:stCondLst>
                                    <p:cond delay="0"/>
                                  </p:stCondLst>
                                  <p:childTnLst>
                                    <p:set>
                                      <p:cBhvr>
                                        <p:cTn id="51" dur="1" fill="hold">
                                          <p:stCondLst>
                                            <p:cond delay="0"/>
                                          </p:stCondLst>
                                        </p:cTn>
                                        <p:tgtEl>
                                          <p:spTgt spid="50"/>
                                        </p:tgtEl>
                                        <p:attrNameLst>
                                          <p:attrName>style.visibility</p:attrName>
                                        </p:attrNameLst>
                                      </p:cBhvr>
                                      <p:to>
                                        <p:strVal val="visible"/>
                                      </p:to>
                                    </p:set>
                                    <p:animEffect transition="in" filter="wipe(down)">
                                      <p:cBhvr>
                                        <p:cTn id="52" dur="500"/>
                                        <p:tgtEl>
                                          <p:spTgt spid="50"/>
                                        </p:tgtEl>
                                      </p:cBhvr>
                                    </p:animEffect>
                                  </p:childTnLst>
                                </p:cTn>
                              </p:par>
                            </p:childTnLst>
                          </p:cTn>
                        </p:par>
                        <p:par>
                          <p:cTn id="53" fill="hold">
                            <p:stCondLst>
                              <p:cond delay="1500"/>
                            </p:stCondLst>
                            <p:childTnLst>
                              <p:par>
                                <p:cTn id="54" presetID="22" presetClass="entr" presetSubtype="4" fill="hold" nodeType="afterEffect">
                                  <p:stCondLst>
                                    <p:cond delay="0"/>
                                  </p:stCondLst>
                                  <p:childTnLst>
                                    <p:set>
                                      <p:cBhvr>
                                        <p:cTn id="55" dur="1" fill="hold">
                                          <p:stCondLst>
                                            <p:cond delay="0"/>
                                          </p:stCondLst>
                                        </p:cTn>
                                        <p:tgtEl>
                                          <p:spTgt spid="59"/>
                                        </p:tgtEl>
                                        <p:attrNameLst>
                                          <p:attrName>style.visibility</p:attrName>
                                        </p:attrNameLst>
                                      </p:cBhvr>
                                      <p:to>
                                        <p:strVal val="visible"/>
                                      </p:to>
                                    </p:set>
                                    <p:animEffect transition="in" filter="wipe(down)">
                                      <p:cBhvr>
                                        <p:cTn id="56" dur="500"/>
                                        <p:tgtEl>
                                          <p:spTgt spid="59"/>
                                        </p:tgtEl>
                                      </p:cBhvr>
                                    </p:animEffect>
                                  </p:childTnLst>
                                </p:cTn>
                              </p:par>
                            </p:childTnLst>
                          </p:cTn>
                        </p:par>
                        <p:par>
                          <p:cTn id="57" fill="hold">
                            <p:stCondLst>
                              <p:cond delay="2000"/>
                            </p:stCondLst>
                            <p:childTnLst>
                              <p:par>
                                <p:cTn id="58" presetID="22" presetClass="entr" presetSubtype="1" fill="hold" nodeType="afterEffect">
                                  <p:stCondLst>
                                    <p:cond delay="0"/>
                                  </p:stCondLst>
                                  <p:childTnLst>
                                    <p:set>
                                      <p:cBhvr>
                                        <p:cTn id="59" dur="1" fill="hold">
                                          <p:stCondLst>
                                            <p:cond delay="0"/>
                                          </p:stCondLst>
                                        </p:cTn>
                                        <p:tgtEl>
                                          <p:spTgt spid="60"/>
                                        </p:tgtEl>
                                        <p:attrNameLst>
                                          <p:attrName>style.visibility</p:attrName>
                                        </p:attrNameLst>
                                      </p:cBhvr>
                                      <p:to>
                                        <p:strVal val="visible"/>
                                      </p:to>
                                    </p:set>
                                    <p:animEffect transition="in" filter="wipe(up)">
                                      <p:cBhvr>
                                        <p:cTn id="60" dur="500"/>
                                        <p:tgtEl>
                                          <p:spTgt spid="60"/>
                                        </p:tgtEl>
                                      </p:cBhvr>
                                    </p:animEffect>
                                  </p:childTnLst>
                                </p:cTn>
                              </p:par>
                            </p:childTnLst>
                          </p:cTn>
                        </p:par>
                        <p:par>
                          <p:cTn id="61" fill="hold">
                            <p:stCondLst>
                              <p:cond delay="2500"/>
                            </p:stCondLst>
                            <p:childTnLst>
                              <p:par>
                                <p:cTn id="62" presetID="22" presetClass="entr" presetSubtype="1" fill="hold" nodeType="afterEffect">
                                  <p:stCondLst>
                                    <p:cond delay="0"/>
                                  </p:stCondLst>
                                  <p:childTnLst>
                                    <p:set>
                                      <p:cBhvr>
                                        <p:cTn id="63" dur="1" fill="hold">
                                          <p:stCondLst>
                                            <p:cond delay="0"/>
                                          </p:stCondLst>
                                        </p:cTn>
                                        <p:tgtEl>
                                          <p:spTgt spid="51"/>
                                        </p:tgtEl>
                                        <p:attrNameLst>
                                          <p:attrName>style.visibility</p:attrName>
                                        </p:attrNameLst>
                                      </p:cBhvr>
                                      <p:to>
                                        <p:strVal val="visible"/>
                                      </p:to>
                                    </p:set>
                                    <p:animEffect transition="in" filter="wipe(up)">
                                      <p:cBhvr>
                                        <p:cTn id="64" dur="500"/>
                                        <p:tgtEl>
                                          <p:spTgt spid="51"/>
                                        </p:tgtEl>
                                      </p:cBhvr>
                                    </p:animEffect>
                                  </p:childTnLst>
                                </p:cTn>
                              </p:par>
                            </p:childTnLst>
                          </p:cTn>
                        </p:par>
                        <p:par>
                          <p:cTn id="65" fill="hold">
                            <p:stCondLst>
                              <p:cond delay="3000"/>
                            </p:stCondLst>
                            <p:childTnLst>
                              <p:par>
                                <p:cTn id="66" presetID="22" presetClass="entr" presetSubtype="8" fill="hold" grpId="0" nodeType="afterEffect">
                                  <p:stCondLst>
                                    <p:cond delay="0"/>
                                  </p:stCondLst>
                                  <p:childTnLst>
                                    <p:set>
                                      <p:cBhvr>
                                        <p:cTn id="67" dur="1" fill="hold">
                                          <p:stCondLst>
                                            <p:cond delay="0"/>
                                          </p:stCondLst>
                                        </p:cTn>
                                        <p:tgtEl>
                                          <p:spTgt spid="49"/>
                                        </p:tgtEl>
                                        <p:attrNameLst>
                                          <p:attrName>style.visibility</p:attrName>
                                        </p:attrNameLst>
                                      </p:cBhvr>
                                      <p:to>
                                        <p:strVal val="visible"/>
                                      </p:to>
                                    </p:set>
                                    <p:animEffect transition="in" filter="wipe(left)">
                                      <p:cBhvr>
                                        <p:cTn id="68" dur="500"/>
                                        <p:tgtEl>
                                          <p:spTgt spid="49"/>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43"/>
                                        </p:tgtEl>
                                        <p:attrNameLst>
                                          <p:attrName>style.visibility</p:attrName>
                                        </p:attrNameLst>
                                      </p:cBhvr>
                                      <p:to>
                                        <p:strVal val="visible"/>
                                      </p:to>
                                    </p:set>
                                    <p:animEffect transition="in" filter="fade">
                                      <p:cBhvr>
                                        <p:cTn id="73"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8" grpId="0" animBg="1"/>
      <p:bldP spid="49"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fr-FR" dirty="0"/>
              <a:t>WHICH KINDS OF SIMULATORS for </a:t>
            </a:r>
            <a:r>
              <a:rPr lang="fr-FR" dirty="0" err="1"/>
              <a:t>which</a:t>
            </a:r>
            <a:r>
              <a:rPr lang="fr-FR" dirty="0"/>
              <a:t> goals ?</a:t>
            </a:r>
          </a:p>
        </p:txBody>
      </p:sp>
      <p:sp>
        <p:nvSpPr>
          <p:cNvPr id="2" name="Espace réservé du numéro de diapositive 1"/>
          <p:cNvSpPr>
            <a:spLocks noGrp="1"/>
          </p:cNvSpPr>
          <p:nvPr>
            <p:ph type="sldNum" sz="quarter" idx="12"/>
          </p:nvPr>
        </p:nvSpPr>
        <p:spPr/>
        <p:txBody>
          <a:bodyPr/>
          <a:lstStyle/>
          <a:p>
            <a:fld id="{6E739F3C-2768-A14F-A11C-037BCBCB7D23}" type="slidenum">
              <a:rPr lang="fr-FR" smtClean="0"/>
              <a:pPr/>
              <a:t>41</a:t>
            </a:fld>
            <a:endParaRPr lang="fr-FR" dirty="0"/>
          </a:p>
        </p:txBody>
      </p:sp>
      <p:sp>
        <p:nvSpPr>
          <p:cNvPr id="4" name="Espace réservé du pied de page 3"/>
          <p:cNvSpPr>
            <a:spLocks noGrp="1"/>
          </p:cNvSpPr>
          <p:nvPr>
            <p:ph type="ftr" sz="quarter" idx="3"/>
          </p:nvPr>
        </p:nvSpPr>
        <p:spPr/>
        <p:txBody>
          <a:bodyPr/>
          <a:lstStyle/>
          <a:p>
            <a:endParaRPr lang="fr-FR" dirty="0"/>
          </a:p>
        </p:txBody>
      </p:sp>
      <p:sp>
        <p:nvSpPr>
          <p:cNvPr id="6" name="Espace réservé du texte 5"/>
          <p:cNvSpPr>
            <a:spLocks noGrp="1"/>
          </p:cNvSpPr>
          <p:nvPr>
            <p:ph type="body" sz="quarter" idx="16"/>
          </p:nvPr>
        </p:nvSpPr>
        <p:spPr/>
        <p:txBody>
          <a:bodyPr/>
          <a:lstStyle/>
          <a:p>
            <a:r>
              <a:rPr lang="fr-FR" dirty="0"/>
              <a:t>04 - validation</a:t>
            </a:r>
          </a:p>
          <a:p>
            <a:endParaRPr lang="fr-FR" dirty="0"/>
          </a:p>
        </p:txBody>
      </p:sp>
      <p:sp>
        <p:nvSpPr>
          <p:cNvPr id="8" name="Flèche droite 7"/>
          <p:cNvSpPr/>
          <p:nvPr/>
        </p:nvSpPr>
        <p:spPr>
          <a:xfrm>
            <a:off x="3109371" y="1874823"/>
            <a:ext cx="7622628" cy="617768"/>
          </a:xfrm>
          <a:prstGeom prst="rightArrow">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fr-FR" dirty="0"/>
          </a:p>
        </p:txBody>
      </p:sp>
      <p:sp>
        <p:nvSpPr>
          <p:cNvPr id="9" name="Rectangle 8"/>
          <p:cNvSpPr/>
          <p:nvPr/>
        </p:nvSpPr>
        <p:spPr>
          <a:xfrm>
            <a:off x="1385675" y="1663390"/>
            <a:ext cx="1639615" cy="723389"/>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fr-FR" dirty="0" err="1"/>
              <a:t>Studies</a:t>
            </a:r>
            <a:endParaRPr lang="fr-FR" dirty="0"/>
          </a:p>
        </p:txBody>
      </p:sp>
      <p:sp>
        <p:nvSpPr>
          <p:cNvPr id="10" name="ZoneTexte 9"/>
          <p:cNvSpPr txBox="1"/>
          <p:nvPr/>
        </p:nvSpPr>
        <p:spPr>
          <a:xfrm>
            <a:off x="3224985" y="1996428"/>
            <a:ext cx="364202" cy="369332"/>
          </a:xfrm>
          <a:prstGeom prst="rect">
            <a:avLst/>
          </a:prstGeom>
          <a:noFill/>
        </p:spPr>
        <p:txBody>
          <a:bodyPr wrap="none" rtlCol="0">
            <a:spAutoFit/>
          </a:bodyPr>
          <a:lstStyle/>
          <a:p>
            <a:r>
              <a:rPr lang="fr-FR" dirty="0">
                <a:solidFill>
                  <a:schemeClr val="lt1"/>
                </a:solidFill>
                <a:latin typeface="+mn-lt"/>
                <a:cs typeface="+mn-cs"/>
              </a:rPr>
              <a:t>O</a:t>
            </a:r>
          </a:p>
        </p:txBody>
      </p:sp>
      <p:sp>
        <p:nvSpPr>
          <p:cNvPr id="11" name="ZoneTexte 10"/>
          <p:cNvSpPr txBox="1"/>
          <p:nvPr/>
        </p:nvSpPr>
        <p:spPr>
          <a:xfrm>
            <a:off x="4277734" y="2017448"/>
            <a:ext cx="338554" cy="369332"/>
          </a:xfrm>
          <a:prstGeom prst="rect">
            <a:avLst/>
          </a:prstGeom>
          <a:noFill/>
        </p:spPr>
        <p:txBody>
          <a:bodyPr wrap="none" rtlCol="0">
            <a:spAutoFit/>
          </a:bodyPr>
          <a:lstStyle/>
          <a:p>
            <a:r>
              <a:rPr lang="fr-FR" dirty="0">
                <a:solidFill>
                  <a:schemeClr val="lt1"/>
                </a:solidFill>
                <a:latin typeface="+mn-lt"/>
                <a:cs typeface="+mn-cs"/>
              </a:rPr>
              <a:t>A</a:t>
            </a:r>
          </a:p>
        </p:txBody>
      </p:sp>
      <p:sp>
        <p:nvSpPr>
          <p:cNvPr id="12" name="ZoneTexte 11"/>
          <p:cNvSpPr txBox="1"/>
          <p:nvPr/>
        </p:nvSpPr>
        <p:spPr>
          <a:xfrm>
            <a:off x="5304623" y="2017448"/>
            <a:ext cx="338554" cy="369332"/>
          </a:xfrm>
          <a:prstGeom prst="rect">
            <a:avLst/>
          </a:prstGeom>
          <a:noFill/>
        </p:spPr>
        <p:txBody>
          <a:bodyPr wrap="none" rtlCol="0">
            <a:spAutoFit/>
          </a:bodyPr>
          <a:lstStyle/>
          <a:p>
            <a:r>
              <a:rPr lang="fr-FR" dirty="0">
                <a:solidFill>
                  <a:schemeClr val="lt1"/>
                </a:solidFill>
                <a:latin typeface="+mn-lt"/>
                <a:cs typeface="+mn-cs"/>
              </a:rPr>
              <a:t>B</a:t>
            </a:r>
          </a:p>
        </p:txBody>
      </p:sp>
      <p:sp>
        <p:nvSpPr>
          <p:cNvPr id="13" name="ZoneTexte 12"/>
          <p:cNvSpPr txBox="1"/>
          <p:nvPr/>
        </p:nvSpPr>
        <p:spPr>
          <a:xfrm>
            <a:off x="6328356" y="2021967"/>
            <a:ext cx="351378" cy="369332"/>
          </a:xfrm>
          <a:prstGeom prst="rect">
            <a:avLst/>
          </a:prstGeom>
          <a:noFill/>
        </p:spPr>
        <p:txBody>
          <a:bodyPr wrap="none" rtlCol="0">
            <a:spAutoFit/>
          </a:bodyPr>
          <a:lstStyle/>
          <a:p>
            <a:r>
              <a:rPr lang="fr-FR" dirty="0">
                <a:solidFill>
                  <a:schemeClr val="lt1"/>
                </a:solidFill>
                <a:latin typeface="+mn-lt"/>
                <a:cs typeface="+mn-cs"/>
              </a:rPr>
              <a:t>C</a:t>
            </a:r>
          </a:p>
        </p:txBody>
      </p:sp>
      <p:sp>
        <p:nvSpPr>
          <p:cNvPr id="14" name="ZoneTexte 13"/>
          <p:cNvSpPr txBox="1"/>
          <p:nvPr/>
        </p:nvSpPr>
        <p:spPr>
          <a:xfrm>
            <a:off x="7364913" y="2021967"/>
            <a:ext cx="351378" cy="369332"/>
          </a:xfrm>
          <a:prstGeom prst="rect">
            <a:avLst/>
          </a:prstGeom>
          <a:noFill/>
        </p:spPr>
        <p:txBody>
          <a:bodyPr wrap="none" rtlCol="0">
            <a:spAutoFit/>
          </a:bodyPr>
          <a:lstStyle/>
          <a:p>
            <a:r>
              <a:rPr lang="fr-FR" dirty="0">
                <a:solidFill>
                  <a:schemeClr val="lt1"/>
                </a:solidFill>
                <a:latin typeface="+mn-lt"/>
                <a:cs typeface="+mn-cs"/>
              </a:rPr>
              <a:t>D</a:t>
            </a:r>
          </a:p>
        </p:txBody>
      </p:sp>
      <p:sp>
        <p:nvSpPr>
          <p:cNvPr id="15" name="ZoneTexte 14"/>
          <p:cNvSpPr txBox="1"/>
          <p:nvPr/>
        </p:nvSpPr>
        <p:spPr>
          <a:xfrm>
            <a:off x="8405700" y="2021967"/>
            <a:ext cx="338554" cy="369332"/>
          </a:xfrm>
          <a:prstGeom prst="rect">
            <a:avLst/>
          </a:prstGeom>
          <a:noFill/>
        </p:spPr>
        <p:txBody>
          <a:bodyPr wrap="none" rtlCol="0">
            <a:spAutoFit/>
          </a:bodyPr>
          <a:lstStyle/>
          <a:p>
            <a:r>
              <a:rPr lang="fr-FR" dirty="0">
                <a:solidFill>
                  <a:schemeClr val="lt1"/>
                </a:solidFill>
                <a:latin typeface="+mn-lt"/>
                <a:cs typeface="+mn-cs"/>
              </a:rPr>
              <a:t>E</a:t>
            </a:r>
          </a:p>
        </p:txBody>
      </p:sp>
      <p:sp>
        <p:nvSpPr>
          <p:cNvPr id="16" name="ZoneTexte 15"/>
          <p:cNvSpPr txBox="1"/>
          <p:nvPr/>
        </p:nvSpPr>
        <p:spPr>
          <a:xfrm>
            <a:off x="9433663" y="2017448"/>
            <a:ext cx="325730" cy="369332"/>
          </a:xfrm>
          <a:prstGeom prst="rect">
            <a:avLst/>
          </a:prstGeom>
          <a:noFill/>
        </p:spPr>
        <p:txBody>
          <a:bodyPr wrap="none" rtlCol="0">
            <a:spAutoFit/>
          </a:bodyPr>
          <a:lstStyle/>
          <a:p>
            <a:r>
              <a:rPr lang="fr-FR" dirty="0">
                <a:solidFill>
                  <a:schemeClr val="lt1"/>
                </a:solidFill>
                <a:latin typeface="+mn-lt"/>
                <a:cs typeface="+mn-cs"/>
              </a:rPr>
              <a:t>F</a:t>
            </a:r>
          </a:p>
        </p:txBody>
      </p:sp>
      <p:sp>
        <p:nvSpPr>
          <p:cNvPr id="17" name="Rectangle 16"/>
          <p:cNvSpPr/>
          <p:nvPr/>
        </p:nvSpPr>
        <p:spPr>
          <a:xfrm>
            <a:off x="1393557" y="3377068"/>
            <a:ext cx="2892060" cy="1033814"/>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fr-FR" dirty="0" err="1"/>
              <a:t>Study</a:t>
            </a:r>
            <a:r>
              <a:rPr lang="fr-FR" dirty="0"/>
              <a:t> </a:t>
            </a:r>
            <a:r>
              <a:rPr lang="fr-FR" dirty="0" err="1"/>
              <a:t>simulators</a:t>
            </a:r>
            <a:endParaRPr lang="fr-FR" dirty="0"/>
          </a:p>
        </p:txBody>
      </p:sp>
      <p:sp>
        <p:nvSpPr>
          <p:cNvPr id="18" name="ZoneTexte 17"/>
          <p:cNvSpPr txBox="1"/>
          <p:nvPr/>
        </p:nvSpPr>
        <p:spPr>
          <a:xfrm>
            <a:off x="1385673" y="4594094"/>
            <a:ext cx="2892061" cy="1308050"/>
          </a:xfrm>
          <a:prstGeom prst="rect">
            <a:avLst/>
          </a:prstGeom>
          <a:noFill/>
        </p:spPr>
        <p:txBody>
          <a:bodyPr wrap="square" rtlCol="0">
            <a:spAutoFit/>
          </a:bodyPr>
          <a:lstStyle/>
          <a:p>
            <a:pPr algn="ctr">
              <a:spcBef>
                <a:spcPts val="200"/>
              </a:spcBef>
            </a:pPr>
            <a:r>
              <a:rPr lang="fr-FR" sz="1500" dirty="0">
                <a:solidFill>
                  <a:schemeClr val="bg1"/>
                </a:solidFill>
              </a:rPr>
              <a:t>Performances </a:t>
            </a:r>
            <a:r>
              <a:rPr lang="fr-FR" sz="1500" dirty="0" err="1">
                <a:solidFill>
                  <a:schemeClr val="bg1"/>
                </a:solidFill>
              </a:rPr>
              <a:t>analysis</a:t>
            </a:r>
            <a:endParaRPr lang="fr-FR" sz="1500" dirty="0">
              <a:solidFill>
                <a:schemeClr val="bg1"/>
              </a:solidFill>
            </a:endParaRPr>
          </a:p>
          <a:p>
            <a:pPr algn="ctr">
              <a:spcBef>
                <a:spcPts val="200"/>
              </a:spcBef>
            </a:pPr>
            <a:r>
              <a:rPr lang="fr-FR" sz="1500" dirty="0" err="1">
                <a:solidFill>
                  <a:schemeClr val="bg1"/>
                </a:solidFill>
              </a:rPr>
              <a:t>Technical</a:t>
            </a:r>
            <a:r>
              <a:rPr lang="fr-FR" sz="1500" dirty="0">
                <a:solidFill>
                  <a:schemeClr val="bg1"/>
                </a:solidFill>
              </a:rPr>
              <a:t> solutions/</a:t>
            </a:r>
            <a:r>
              <a:rPr lang="fr-FR" sz="1500" dirty="0" err="1">
                <a:solidFill>
                  <a:schemeClr val="bg1"/>
                </a:solidFill>
              </a:rPr>
              <a:t>Algorithms</a:t>
            </a:r>
            <a:endParaRPr lang="fr-FR" sz="1500" dirty="0">
              <a:solidFill>
                <a:schemeClr val="bg1"/>
              </a:solidFill>
            </a:endParaRPr>
          </a:p>
          <a:p>
            <a:pPr algn="ctr">
              <a:spcBef>
                <a:spcPts val="200"/>
              </a:spcBef>
            </a:pPr>
            <a:r>
              <a:rPr lang="fr-FR" sz="1500" dirty="0">
                <a:solidFill>
                  <a:schemeClr val="bg1"/>
                </a:solidFill>
              </a:rPr>
              <a:t>New concepts </a:t>
            </a:r>
            <a:r>
              <a:rPr lang="fr-FR" sz="1500" dirty="0" err="1">
                <a:solidFill>
                  <a:schemeClr val="bg1"/>
                </a:solidFill>
              </a:rPr>
              <a:t>analysis</a:t>
            </a:r>
            <a:endParaRPr lang="fr-FR" sz="1500" dirty="0">
              <a:solidFill>
                <a:schemeClr val="bg1"/>
              </a:solidFill>
            </a:endParaRPr>
          </a:p>
          <a:p>
            <a:pPr algn="ctr">
              <a:spcBef>
                <a:spcPts val="200"/>
              </a:spcBef>
            </a:pPr>
            <a:r>
              <a:rPr lang="fr-FR" sz="1500" dirty="0" err="1">
                <a:solidFill>
                  <a:schemeClr val="bg1"/>
                </a:solidFill>
              </a:rPr>
              <a:t>Tuning</a:t>
            </a:r>
            <a:endParaRPr lang="fr-FR" sz="1500" dirty="0">
              <a:solidFill>
                <a:schemeClr val="bg1"/>
              </a:solidFill>
            </a:endParaRPr>
          </a:p>
          <a:p>
            <a:pPr algn="ctr"/>
            <a:endParaRPr lang="fr-FR" sz="1400" dirty="0">
              <a:solidFill>
                <a:schemeClr val="bg1"/>
              </a:solidFill>
            </a:endParaRPr>
          </a:p>
        </p:txBody>
      </p:sp>
      <p:sp>
        <p:nvSpPr>
          <p:cNvPr id="19" name="Rectangle 18"/>
          <p:cNvSpPr/>
          <p:nvPr/>
        </p:nvSpPr>
        <p:spPr>
          <a:xfrm>
            <a:off x="4480736" y="3377068"/>
            <a:ext cx="2892060" cy="1033814"/>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fr-FR" dirty="0" err="1"/>
              <a:t>Simulators</a:t>
            </a:r>
            <a:r>
              <a:rPr lang="fr-FR" dirty="0"/>
              <a:t> by </a:t>
            </a:r>
            <a:r>
              <a:rPr lang="fr-FR" dirty="0" err="1"/>
              <a:t>theme</a:t>
            </a:r>
            <a:endParaRPr lang="fr-FR" dirty="0"/>
          </a:p>
        </p:txBody>
      </p:sp>
      <p:sp>
        <p:nvSpPr>
          <p:cNvPr id="20" name="ZoneTexte 19"/>
          <p:cNvSpPr txBox="1"/>
          <p:nvPr/>
        </p:nvSpPr>
        <p:spPr>
          <a:xfrm>
            <a:off x="4480736" y="4594094"/>
            <a:ext cx="2892060" cy="1538883"/>
          </a:xfrm>
          <a:prstGeom prst="rect">
            <a:avLst/>
          </a:prstGeom>
          <a:noFill/>
        </p:spPr>
        <p:txBody>
          <a:bodyPr wrap="square" rtlCol="0">
            <a:spAutoFit/>
          </a:bodyPr>
          <a:lstStyle/>
          <a:p>
            <a:pPr algn="ctr">
              <a:spcBef>
                <a:spcPts val="200"/>
              </a:spcBef>
            </a:pPr>
            <a:r>
              <a:rPr lang="fr-FR" sz="1500" dirty="0">
                <a:solidFill>
                  <a:schemeClr val="bg1"/>
                </a:solidFill>
              </a:rPr>
              <a:t>AOCS validation</a:t>
            </a:r>
          </a:p>
          <a:p>
            <a:pPr algn="ctr">
              <a:spcBef>
                <a:spcPts val="200"/>
              </a:spcBef>
            </a:pPr>
            <a:r>
              <a:rPr lang="fr-FR" sz="1500" dirty="0">
                <a:solidFill>
                  <a:schemeClr val="bg1"/>
                </a:solidFill>
              </a:rPr>
              <a:t>Thermal/</a:t>
            </a:r>
            <a:r>
              <a:rPr lang="fr-FR" sz="1500" dirty="0" err="1">
                <a:solidFill>
                  <a:schemeClr val="bg1"/>
                </a:solidFill>
              </a:rPr>
              <a:t>Electrical</a:t>
            </a:r>
            <a:r>
              <a:rPr lang="fr-FR" sz="1500" dirty="0">
                <a:solidFill>
                  <a:schemeClr val="bg1"/>
                </a:solidFill>
              </a:rPr>
              <a:t> validation</a:t>
            </a:r>
          </a:p>
          <a:p>
            <a:pPr algn="ctr">
              <a:spcBef>
                <a:spcPts val="200"/>
              </a:spcBef>
            </a:pPr>
            <a:r>
              <a:rPr lang="fr-FR" sz="1500" b="1" dirty="0">
                <a:solidFill>
                  <a:schemeClr val="bg1"/>
                </a:solidFill>
              </a:rPr>
              <a:t>Flight software validation</a:t>
            </a:r>
          </a:p>
          <a:p>
            <a:pPr algn="ctr">
              <a:spcBef>
                <a:spcPts val="200"/>
              </a:spcBef>
            </a:pPr>
            <a:r>
              <a:rPr lang="fr-FR" sz="1500" dirty="0" err="1">
                <a:solidFill>
                  <a:schemeClr val="bg1"/>
                </a:solidFill>
              </a:rPr>
              <a:t>Sub</a:t>
            </a:r>
            <a:r>
              <a:rPr lang="fr-FR" sz="1500" dirty="0">
                <a:solidFill>
                  <a:schemeClr val="bg1"/>
                </a:solidFill>
              </a:rPr>
              <a:t>-system </a:t>
            </a:r>
            <a:r>
              <a:rPr lang="fr-FR" sz="1500" dirty="0" err="1">
                <a:solidFill>
                  <a:schemeClr val="bg1"/>
                </a:solidFill>
              </a:rPr>
              <a:t>functional</a:t>
            </a:r>
            <a:r>
              <a:rPr lang="fr-FR" sz="1500" dirty="0">
                <a:solidFill>
                  <a:schemeClr val="bg1"/>
                </a:solidFill>
              </a:rPr>
              <a:t> </a:t>
            </a:r>
            <a:r>
              <a:rPr lang="fr-FR" sz="1500" dirty="0" err="1">
                <a:solidFill>
                  <a:schemeClr val="bg1"/>
                </a:solidFill>
              </a:rPr>
              <a:t>chains</a:t>
            </a:r>
            <a:r>
              <a:rPr lang="fr-FR" sz="1500" dirty="0">
                <a:solidFill>
                  <a:schemeClr val="bg1"/>
                </a:solidFill>
              </a:rPr>
              <a:t> validation</a:t>
            </a:r>
          </a:p>
          <a:p>
            <a:pPr algn="ctr"/>
            <a:endParaRPr lang="fr-FR" sz="1400" dirty="0">
              <a:solidFill>
                <a:schemeClr val="bg1"/>
              </a:solidFill>
            </a:endParaRPr>
          </a:p>
        </p:txBody>
      </p:sp>
      <p:sp>
        <p:nvSpPr>
          <p:cNvPr id="21" name="Rectangle 20"/>
          <p:cNvSpPr/>
          <p:nvPr/>
        </p:nvSpPr>
        <p:spPr>
          <a:xfrm>
            <a:off x="7567915" y="3377068"/>
            <a:ext cx="3279918" cy="1033814"/>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fr-FR" dirty="0"/>
              <a:t>System </a:t>
            </a:r>
            <a:r>
              <a:rPr lang="fr-FR" dirty="0" err="1"/>
              <a:t>simulators</a:t>
            </a:r>
            <a:endParaRPr lang="fr-FR" dirty="0"/>
          </a:p>
        </p:txBody>
      </p:sp>
      <p:sp>
        <p:nvSpPr>
          <p:cNvPr id="22" name="Rectangle 21"/>
          <p:cNvSpPr/>
          <p:nvPr/>
        </p:nvSpPr>
        <p:spPr>
          <a:xfrm>
            <a:off x="7567915" y="4594094"/>
            <a:ext cx="3279919" cy="1349087"/>
          </a:xfrm>
          <a:prstGeom prst="rect">
            <a:avLst/>
          </a:prstGeom>
        </p:spPr>
        <p:txBody>
          <a:bodyPr wrap="square">
            <a:spAutoFit/>
          </a:bodyPr>
          <a:lstStyle/>
          <a:p>
            <a:pPr algn="ctr">
              <a:spcBef>
                <a:spcPts val="200"/>
              </a:spcBef>
            </a:pPr>
            <a:r>
              <a:rPr lang="fr-FR" sz="1500" dirty="0">
                <a:solidFill>
                  <a:schemeClr val="bg1"/>
                </a:solidFill>
              </a:rPr>
              <a:t>System </a:t>
            </a:r>
            <a:r>
              <a:rPr lang="fr-FR" sz="1500" dirty="0" err="1">
                <a:solidFill>
                  <a:schemeClr val="bg1"/>
                </a:solidFill>
              </a:rPr>
              <a:t>functional</a:t>
            </a:r>
            <a:r>
              <a:rPr lang="fr-FR" sz="1500" dirty="0">
                <a:solidFill>
                  <a:schemeClr val="bg1"/>
                </a:solidFill>
              </a:rPr>
              <a:t> </a:t>
            </a:r>
            <a:r>
              <a:rPr lang="fr-FR" sz="1500" dirty="0" err="1">
                <a:solidFill>
                  <a:schemeClr val="bg1"/>
                </a:solidFill>
              </a:rPr>
              <a:t>chains</a:t>
            </a:r>
            <a:r>
              <a:rPr lang="fr-FR" sz="1500" dirty="0">
                <a:solidFill>
                  <a:schemeClr val="bg1"/>
                </a:solidFill>
              </a:rPr>
              <a:t> validation</a:t>
            </a:r>
            <a:endParaRPr lang="fr-FR" altLang="fr-FR" sz="1500" dirty="0">
              <a:solidFill>
                <a:schemeClr val="bg1"/>
              </a:solidFill>
            </a:endParaRPr>
          </a:p>
          <a:p>
            <a:pPr algn="ctr">
              <a:lnSpc>
                <a:spcPct val="100000"/>
              </a:lnSpc>
              <a:spcBef>
                <a:spcPts val="200"/>
              </a:spcBef>
            </a:pPr>
            <a:r>
              <a:rPr lang="fr-FR" altLang="fr-FR" sz="1500" dirty="0" err="1">
                <a:solidFill>
                  <a:schemeClr val="bg1"/>
                </a:solidFill>
              </a:rPr>
              <a:t>Technical</a:t>
            </a:r>
            <a:r>
              <a:rPr lang="fr-FR" altLang="fr-FR" sz="1500" dirty="0">
                <a:solidFill>
                  <a:schemeClr val="bg1"/>
                </a:solidFill>
              </a:rPr>
              <a:t> Qualification</a:t>
            </a:r>
          </a:p>
          <a:p>
            <a:pPr algn="ctr">
              <a:lnSpc>
                <a:spcPct val="100000"/>
              </a:lnSpc>
              <a:spcBef>
                <a:spcPts val="200"/>
              </a:spcBef>
            </a:pPr>
            <a:r>
              <a:rPr lang="fr-FR" altLang="fr-FR" sz="1500" dirty="0" err="1">
                <a:solidFill>
                  <a:schemeClr val="bg1"/>
                </a:solidFill>
              </a:rPr>
              <a:t>Operational</a:t>
            </a:r>
            <a:r>
              <a:rPr lang="fr-FR" altLang="fr-FR" sz="1500" dirty="0">
                <a:solidFill>
                  <a:schemeClr val="bg1"/>
                </a:solidFill>
              </a:rPr>
              <a:t> Qualification</a:t>
            </a:r>
          </a:p>
          <a:p>
            <a:pPr algn="ctr">
              <a:lnSpc>
                <a:spcPct val="100000"/>
              </a:lnSpc>
              <a:spcBef>
                <a:spcPts val="200"/>
              </a:spcBef>
            </a:pPr>
            <a:r>
              <a:rPr lang="fr-FR" altLang="fr-FR" sz="1500" dirty="0">
                <a:solidFill>
                  <a:schemeClr val="bg1"/>
                </a:solidFill>
              </a:rPr>
              <a:t>Future </a:t>
            </a:r>
            <a:r>
              <a:rPr lang="fr-FR" altLang="fr-FR" sz="1500" dirty="0" err="1">
                <a:solidFill>
                  <a:schemeClr val="bg1"/>
                </a:solidFill>
              </a:rPr>
              <a:t>operators</a:t>
            </a:r>
            <a:r>
              <a:rPr lang="fr-FR" altLang="fr-FR" sz="1500" dirty="0">
                <a:solidFill>
                  <a:schemeClr val="bg1"/>
                </a:solidFill>
              </a:rPr>
              <a:t> training</a:t>
            </a:r>
          </a:p>
          <a:p>
            <a:pPr algn="ctr">
              <a:lnSpc>
                <a:spcPct val="100000"/>
              </a:lnSpc>
              <a:spcBef>
                <a:spcPts val="200"/>
              </a:spcBef>
            </a:pPr>
            <a:r>
              <a:rPr lang="fr-FR" altLang="fr-FR" sz="1500" dirty="0">
                <a:solidFill>
                  <a:schemeClr val="bg1"/>
                </a:solidFill>
              </a:rPr>
              <a:t>Investigations in case of anomalies</a:t>
            </a:r>
          </a:p>
        </p:txBody>
      </p:sp>
      <p:sp>
        <p:nvSpPr>
          <p:cNvPr id="23" name="Rectangle 22"/>
          <p:cNvSpPr/>
          <p:nvPr/>
        </p:nvSpPr>
        <p:spPr>
          <a:xfrm>
            <a:off x="7567915" y="2622529"/>
            <a:ext cx="1873629" cy="580852"/>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fr-FR" dirty="0"/>
              <a:t>AIT </a:t>
            </a:r>
            <a:r>
              <a:rPr lang="fr-FR" dirty="0" err="1"/>
              <a:t>simulators</a:t>
            </a:r>
            <a:endParaRPr lang="fr-FR" dirty="0"/>
          </a:p>
        </p:txBody>
      </p:sp>
      <p:sp>
        <p:nvSpPr>
          <p:cNvPr id="3" name="Espace réservé du pied de page 3">
            <a:extLst>
              <a:ext uri="{FF2B5EF4-FFF2-40B4-BE49-F238E27FC236}">
                <a16:creationId xmlns:a16="http://schemas.microsoft.com/office/drawing/2014/main" id="{2C0A6D62-900A-AA44-B22A-89CC744D1365}"/>
              </a:ext>
            </a:extLst>
          </p:cNvPr>
          <p:cNvSpPr txBox="1">
            <a:spLocks/>
          </p:cNvSpPr>
          <p:nvPr/>
        </p:nvSpPr>
        <p:spPr>
          <a:xfrm>
            <a:off x="6105167" y="6319202"/>
            <a:ext cx="5573310" cy="365125"/>
          </a:xfrm>
          <a:prstGeom prst="rect">
            <a:avLst/>
          </a:prstGeom>
        </p:spPr>
        <p:txBody>
          <a:bodyPr vert="horz" lIns="91440" tIns="45720" rIns="91440" bIns="45720" rtlCol="0" anchor="ctr"/>
          <a:lstStyle>
            <a:defPPr>
              <a:defRPr lang="fr-FR"/>
            </a:defPPr>
            <a:lvl1pPr marL="0" algn="l" defTabSz="914400" rtl="0" eaLnBrk="1" latinLnBrk="0" hangingPunct="1">
              <a:defRPr sz="900" b="0" i="0" kern="1200">
                <a:solidFill>
                  <a:schemeClr val="bg1">
                    <a:lumMod val="85000"/>
                  </a:schemeClr>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This document is the property of CNES. It cannot be used without their consent</a:t>
            </a:r>
            <a:endParaRPr lang="fr-FR" dirty="0"/>
          </a:p>
        </p:txBody>
      </p:sp>
    </p:spTree>
    <p:extLst>
      <p:ext uri="{BB962C8B-B14F-4D97-AF65-F5344CB8AC3E}">
        <p14:creationId xmlns:p14="http://schemas.microsoft.com/office/powerpoint/2010/main" val="21701678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a:extLst>
              <a:ext uri="{FF2B5EF4-FFF2-40B4-BE49-F238E27FC236}">
                <a16:creationId xmlns:a16="http://schemas.microsoft.com/office/drawing/2014/main" id="{75EECAB2-2E4B-DA09-957F-40E95F7BDB6E}"/>
              </a:ext>
            </a:extLst>
          </p:cNvPr>
          <p:cNvSpPr>
            <a:spLocks noGrp="1"/>
          </p:cNvSpPr>
          <p:nvPr>
            <p:ph type="title"/>
          </p:nvPr>
        </p:nvSpPr>
        <p:spPr/>
        <p:txBody>
          <a:bodyPr/>
          <a:lstStyle/>
          <a:p>
            <a:r>
              <a:rPr lang="fr-FR" dirty="0" err="1"/>
              <a:t>SimulatOR</a:t>
            </a:r>
            <a:r>
              <a:rPr lang="fr-FR" dirty="0"/>
              <a:t> OVERVIEW</a:t>
            </a:r>
          </a:p>
        </p:txBody>
      </p:sp>
      <p:sp>
        <p:nvSpPr>
          <p:cNvPr id="5" name="Espace réservé du numéro de diapositive 4">
            <a:extLst>
              <a:ext uri="{FF2B5EF4-FFF2-40B4-BE49-F238E27FC236}">
                <a16:creationId xmlns:a16="http://schemas.microsoft.com/office/drawing/2014/main" id="{20F0D25E-6B14-3F55-672D-3B09CD2175DA}"/>
              </a:ext>
            </a:extLst>
          </p:cNvPr>
          <p:cNvSpPr>
            <a:spLocks noGrp="1"/>
          </p:cNvSpPr>
          <p:nvPr>
            <p:ph type="sldNum" sz="quarter" idx="12"/>
          </p:nvPr>
        </p:nvSpPr>
        <p:spPr/>
        <p:txBody>
          <a:bodyPr/>
          <a:lstStyle/>
          <a:p>
            <a:fld id="{6E739F3C-2768-A14F-A11C-037BCBCB7D23}" type="slidenum">
              <a:rPr lang="fr-FR" smtClean="0"/>
              <a:pPr/>
              <a:t>42</a:t>
            </a:fld>
            <a:endParaRPr lang="fr-FR" dirty="0"/>
          </a:p>
        </p:txBody>
      </p:sp>
      <p:sp>
        <p:nvSpPr>
          <p:cNvPr id="4" name="Espace réservé du pied de page 3">
            <a:extLst>
              <a:ext uri="{FF2B5EF4-FFF2-40B4-BE49-F238E27FC236}">
                <a16:creationId xmlns:a16="http://schemas.microsoft.com/office/drawing/2014/main" id="{30A5423E-4438-356C-462B-36B1D27734A3}"/>
              </a:ext>
            </a:extLst>
          </p:cNvPr>
          <p:cNvSpPr>
            <a:spLocks noGrp="1"/>
          </p:cNvSpPr>
          <p:nvPr>
            <p:ph type="ftr" sz="quarter" idx="3"/>
          </p:nvPr>
        </p:nvSpPr>
        <p:spPr/>
        <p:txBody>
          <a:bodyPr/>
          <a:lstStyle/>
          <a:p>
            <a:endParaRPr lang="fr-FR" dirty="0"/>
          </a:p>
        </p:txBody>
      </p:sp>
      <p:sp>
        <p:nvSpPr>
          <p:cNvPr id="10" name="Espace réservé du texte 9">
            <a:extLst>
              <a:ext uri="{FF2B5EF4-FFF2-40B4-BE49-F238E27FC236}">
                <a16:creationId xmlns:a16="http://schemas.microsoft.com/office/drawing/2014/main" id="{AE1C4B3A-7F3D-CE8E-AA53-0B03A6E92F45}"/>
              </a:ext>
            </a:extLst>
          </p:cNvPr>
          <p:cNvSpPr>
            <a:spLocks noGrp="1"/>
          </p:cNvSpPr>
          <p:nvPr>
            <p:ph type="body" sz="quarter" idx="16"/>
          </p:nvPr>
        </p:nvSpPr>
        <p:spPr/>
        <p:txBody>
          <a:bodyPr/>
          <a:lstStyle/>
          <a:p>
            <a:r>
              <a:rPr lang="fr-FR" dirty="0"/>
              <a:t>04 - validation</a:t>
            </a:r>
          </a:p>
        </p:txBody>
      </p:sp>
      <p:grpSp>
        <p:nvGrpSpPr>
          <p:cNvPr id="7" name="Groupe 6"/>
          <p:cNvGrpSpPr/>
          <p:nvPr/>
        </p:nvGrpSpPr>
        <p:grpSpPr>
          <a:xfrm>
            <a:off x="3994410" y="1509818"/>
            <a:ext cx="1521572" cy="1375361"/>
            <a:chOff x="390347" y="1394924"/>
            <a:chExt cx="1688223" cy="1692751"/>
          </a:xfrm>
        </p:grpSpPr>
        <p:sp>
          <p:nvSpPr>
            <p:cNvPr id="9" name="Cube 8"/>
            <p:cNvSpPr/>
            <p:nvPr/>
          </p:nvSpPr>
          <p:spPr bwMode="auto">
            <a:xfrm>
              <a:off x="390347" y="1394924"/>
              <a:ext cx="1688223" cy="1243473"/>
            </a:xfrm>
            <a:prstGeom prst="cub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9154" tIns="44577" rIns="89154" bIns="44577" numCol="1" rtlCol="0" anchor="t" anchorCtr="0" compatLnSpc="1">
              <a:prstTxWarp prst="textNoShape">
                <a:avLst/>
              </a:prstTxWarp>
            </a:bodyPr>
            <a:lstStyle/>
            <a:p>
              <a:pPr defTabSz="891540" eaLnBrk="0" hangingPunct="0"/>
              <a:endParaRPr lang="fr-FR" sz="2340">
                <a:solidFill>
                  <a:schemeClr val="bg1"/>
                </a:solidFill>
                <a:ea typeface="ヒラギノ角ゴ Pro W3" charset="-128"/>
              </a:endParaRPr>
            </a:p>
          </p:txBody>
        </p:sp>
        <p:sp>
          <p:nvSpPr>
            <p:cNvPr id="11" name="ZoneTexte 10"/>
            <p:cNvSpPr txBox="1"/>
            <p:nvPr/>
          </p:nvSpPr>
          <p:spPr>
            <a:xfrm>
              <a:off x="536784" y="2708873"/>
              <a:ext cx="1231127" cy="378802"/>
            </a:xfrm>
            <a:prstGeom prst="rect">
              <a:avLst/>
            </a:prstGeom>
            <a:noFill/>
          </p:spPr>
          <p:txBody>
            <a:bodyPr wrap="none" rtlCol="0">
              <a:spAutoFit/>
            </a:bodyPr>
            <a:lstStyle/>
            <a:p>
              <a:pPr algn="ctr"/>
              <a:r>
                <a:rPr lang="fr-FR" sz="1400" dirty="0">
                  <a:ln w="0"/>
                  <a:solidFill>
                    <a:schemeClr val="bg1"/>
                  </a:solidFill>
                  <a:effectLst>
                    <a:outerShdw blurRad="38100" dist="19050" dir="2700000" algn="tl" rotWithShape="0">
                      <a:schemeClr val="dk1">
                        <a:alpha val="40000"/>
                      </a:schemeClr>
                    </a:outerShdw>
                  </a:effectLst>
                </a:rPr>
                <a:t>Model </a:t>
              </a:r>
              <a:r>
                <a:rPr lang="fr-FR" sz="1400" dirty="0" err="1">
                  <a:ln w="0"/>
                  <a:solidFill>
                    <a:schemeClr val="bg1"/>
                  </a:solidFill>
                  <a:effectLst>
                    <a:outerShdw blurRad="38100" dist="19050" dir="2700000" algn="tl" rotWithShape="0">
                      <a:schemeClr val="dk1">
                        <a:alpha val="40000"/>
                      </a:schemeClr>
                    </a:outerShdw>
                  </a:effectLst>
                </a:rPr>
                <a:t>library</a:t>
              </a:r>
              <a:endParaRPr lang="fr-FR" sz="1400" dirty="0">
                <a:ln w="0"/>
                <a:solidFill>
                  <a:schemeClr val="bg1"/>
                </a:solidFill>
                <a:effectLst>
                  <a:outerShdw blurRad="38100" dist="19050" dir="2700000" algn="tl" rotWithShape="0">
                    <a:schemeClr val="dk1">
                      <a:alpha val="40000"/>
                    </a:schemeClr>
                  </a:outerShdw>
                </a:effectLst>
              </a:endParaRPr>
            </a:p>
          </p:txBody>
        </p:sp>
        <p:pic>
          <p:nvPicPr>
            <p:cNvPr id="12" name="Picture 10"/>
            <p:cNvPicPr>
              <a:picLocks noChangeAspect="1" noChangeArrowheads="1"/>
            </p:cNvPicPr>
            <p:nvPr/>
          </p:nvPicPr>
          <p:blipFill>
            <a:blip r:embed="rId2" cstate="screen">
              <a:clrChange>
                <a:clrFrom>
                  <a:srgbClr val="FDFDFB"/>
                </a:clrFrom>
                <a:clrTo>
                  <a:srgbClr val="FDFDFB">
                    <a:alpha val="0"/>
                  </a:srgbClr>
                </a:clrTo>
              </a:clrChange>
              <a:extLst>
                <a:ext uri="{28A0092B-C50C-407E-A947-70E740481C1C}">
                  <a14:useLocalDpi xmlns:a14="http://schemas.microsoft.com/office/drawing/2010/main"/>
                </a:ext>
              </a:extLst>
            </a:blip>
            <a:srcRect/>
            <a:stretch>
              <a:fillRect/>
            </a:stretch>
          </p:blipFill>
          <p:spPr bwMode="auto">
            <a:xfrm flipH="1">
              <a:off x="516382" y="2146408"/>
              <a:ext cx="281147" cy="2582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9"/>
            <p:cNvPicPr>
              <a:picLocks noChangeAspect="1" noChangeArrowheads="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flipH="1">
              <a:off x="564397" y="2333148"/>
              <a:ext cx="299933" cy="2783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2"/>
            <p:cNvPicPr>
              <a:picLocks noChangeAspect="1" noChangeArrowheads="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flipH="1">
              <a:off x="390348" y="2353660"/>
              <a:ext cx="266608" cy="237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5"/>
            <p:cNvPicPr>
              <a:picLocks noChangeAspect="1" noChangeArrowheads="1"/>
            </p:cNvPicPr>
            <p:nvPr/>
          </p:nvPicPr>
          <p:blipFill>
            <a:blip r:embed="rId5" cstate="screen">
              <a:clrChange>
                <a:clrFrom>
                  <a:srgbClr val="FFFFFF"/>
                </a:clrFrom>
                <a:clrTo>
                  <a:srgbClr val="FFFFFF">
                    <a:alpha val="0"/>
                  </a:srgbClr>
                </a:clrTo>
              </a:clrChange>
              <a:grayscl/>
              <a:extLst>
                <a:ext uri="{28A0092B-C50C-407E-A947-70E740481C1C}">
                  <a14:useLocalDpi xmlns:a14="http://schemas.microsoft.com/office/drawing/2010/main"/>
                </a:ext>
              </a:extLst>
            </a:blip>
            <a:srcRect/>
            <a:stretch>
              <a:fillRect/>
            </a:stretch>
          </p:blipFill>
          <p:spPr bwMode="auto">
            <a:xfrm>
              <a:off x="839494" y="2100229"/>
              <a:ext cx="625708" cy="3766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7"/>
            <p:cNvPicPr>
              <a:picLocks noChangeAspect="1" noChangeArrowheads="1"/>
            </p:cNvPicPr>
            <p:nvPr/>
          </p:nvPicPr>
          <p:blipFill>
            <a:blip r:embed="rId6" cstate="screen">
              <a:clrChange>
                <a:clrFrom>
                  <a:srgbClr val="FFFFFF"/>
                </a:clrFrom>
                <a:clrTo>
                  <a:srgbClr val="FFFFFF">
                    <a:alpha val="0"/>
                  </a:srgbClr>
                </a:clrTo>
              </a:clrChange>
              <a:grayscl/>
              <a:extLst>
                <a:ext uri="{28A0092B-C50C-407E-A947-70E740481C1C}">
                  <a14:useLocalDpi xmlns:a14="http://schemas.microsoft.com/office/drawing/2010/main"/>
                </a:ext>
              </a:extLst>
            </a:blip>
            <a:srcRect/>
            <a:stretch>
              <a:fillRect/>
            </a:stretch>
          </p:blipFill>
          <p:spPr bwMode="auto">
            <a:xfrm>
              <a:off x="915642" y="2275514"/>
              <a:ext cx="789926" cy="3875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3"/>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071489" y="1824388"/>
              <a:ext cx="325938" cy="2544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8"/>
            <p:cNvPicPr>
              <a:picLocks noChangeAspect="1" noChangeArrowheads="1"/>
            </p:cNvPicPr>
            <p:nvPr/>
          </p:nvPicPr>
          <p:blipFill>
            <a:blip r:embed="rId8"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10026" y="1827315"/>
              <a:ext cx="411231" cy="2544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19" name="Groupe 18"/>
          <p:cNvGrpSpPr/>
          <p:nvPr/>
        </p:nvGrpSpPr>
        <p:grpSpPr>
          <a:xfrm>
            <a:off x="4912313" y="1333613"/>
            <a:ext cx="2502925" cy="2179573"/>
            <a:chOff x="4087015" y="940884"/>
            <a:chExt cx="2567103" cy="2235459"/>
          </a:xfrm>
        </p:grpSpPr>
        <p:grpSp>
          <p:nvGrpSpPr>
            <p:cNvPr id="20" name="Groupe 19"/>
            <p:cNvGrpSpPr/>
            <p:nvPr/>
          </p:nvGrpSpPr>
          <p:grpSpPr>
            <a:xfrm>
              <a:off x="4087015" y="940884"/>
              <a:ext cx="2567103" cy="2235459"/>
              <a:chOff x="741316" y="166293"/>
              <a:chExt cx="3924345" cy="4172166"/>
            </a:xfrm>
          </p:grpSpPr>
          <p:grpSp>
            <p:nvGrpSpPr>
              <p:cNvPr id="22" name="Groupe 21"/>
              <p:cNvGrpSpPr/>
              <p:nvPr/>
            </p:nvGrpSpPr>
            <p:grpSpPr>
              <a:xfrm>
                <a:off x="741316" y="166293"/>
                <a:ext cx="3924345" cy="4172166"/>
                <a:chOff x="741316" y="166293"/>
                <a:chExt cx="3924345" cy="4172166"/>
              </a:xfrm>
            </p:grpSpPr>
            <p:sp>
              <p:nvSpPr>
                <p:cNvPr id="24" name="Rectangle à coins arrondis 23"/>
                <p:cNvSpPr/>
                <p:nvPr/>
              </p:nvSpPr>
              <p:spPr bwMode="auto">
                <a:xfrm>
                  <a:off x="2261451" y="166293"/>
                  <a:ext cx="2346096" cy="3013932"/>
                </a:xfrm>
                <a:prstGeom prst="roundRect">
                  <a:avLst/>
                </a:prstGeom>
                <a:solidFill>
                  <a:schemeClr val="accent1">
                    <a:lumMod val="20000"/>
                    <a:lumOff val="80000"/>
                  </a:schemeClr>
                </a:solidFill>
                <a:ln w="28575" cap="flat" cmpd="sng" algn="ctr">
                  <a:solidFill>
                    <a:schemeClr val="tx1"/>
                  </a:solidFill>
                  <a:prstDash val="solid"/>
                  <a:round/>
                  <a:headEnd type="none" w="med" len="med"/>
                  <a:tailEnd type="none" w="med" len="med"/>
                </a:ln>
                <a:effectLst/>
              </p:spPr>
              <p:txBody>
                <a:bodyPr vert="horz" wrap="square" lIns="89154" tIns="44577" rIns="89154" bIns="44577" numCol="1" rtlCol="0" anchor="t" anchorCtr="0" compatLnSpc="1">
                  <a:prstTxWarp prst="textNoShape">
                    <a:avLst/>
                  </a:prstTxWarp>
                </a:bodyPr>
                <a:lstStyle/>
                <a:p>
                  <a:pPr defTabSz="891540" eaLnBrk="0" hangingPunct="0"/>
                  <a:endParaRPr lang="fr-FR" sz="2340">
                    <a:solidFill>
                      <a:schemeClr val="bg1"/>
                    </a:solidFill>
                    <a:ea typeface="ヒラギノ角ゴ Pro W3" charset="-128"/>
                  </a:endParaRPr>
                </a:p>
              </p:txBody>
            </p:sp>
            <p:grpSp>
              <p:nvGrpSpPr>
                <p:cNvPr id="25" name="Groupe 24"/>
                <p:cNvGrpSpPr/>
                <p:nvPr/>
              </p:nvGrpSpPr>
              <p:grpSpPr>
                <a:xfrm>
                  <a:off x="2919232" y="906876"/>
                  <a:ext cx="1581232" cy="2143809"/>
                  <a:chOff x="1660097" y="323470"/>
                  <a:chExt cx="1708301" cy="2495811"/>
                </a:xfrm>
              </p:grpSpPr>
              <p:pic>
                <p:nvPicPr>
                  <p:cNvPr id="29" name="Picture 3"/>
                  <p:cNvPicPr>
                    <a:picLocks noChangeAspect="1" noChangeArrowheads="1"/>
                  </p:cNvPicPr>
                  <p:nvPr/>
                </p:nvPicPr>
                <p:blipFill>
                  <a:blip r:embed="rId9"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406690" y="658246"/>
                    <a:ext cx="847956" cy="7132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 name="Picture 9"/>
                  <p:cNvPicPr>
                    <a:picLocks noChangeAspect="1" noChangeArrowheads="1"/>
                  </p:cNvPicPr>
                  <p:nvPr/>
                </p:nvPicPr>
                <p:blipFill>
                  <a:blip r:embed="rId10"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660097" y="323470"/>
                    <a:ext cx="648072" cy="6480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 name="Picture 7"/>
                  <p:cNvPicPr>
                    <a:picLocks noChangeAspect="1" noChangeArrowheads="1"/>
                  </p:cNvPicPr>
                  <p:nvPr/>
                </p:nvPicPr>
                <p:blipFill>
                  <a:blip r:embed="rId11" cstate="screen">
                    <a:clrChange>
                      <a:clrFrom>
                        <a:srgbClr val="FFFFFF"/>
                      </a:clrFrom>
                      <a:clrTo>
                        <a:srgbClr val="FFFFFF">
                          <a:alpha val="0"/>
                        </a:srgbClr>
                      </a:clrTo>
                    </a:clrChange>
                    <a:grayscl/>
                    <a:extLst>
                      <a:ext uri="{28A0092B-C50C-407E-A947-70E740481C1C}">
                        <a14:useLocalDpi xmlns:a14="http://schemas.microsoft.com/office/drawing/2010/main"/>
                      </a:ext>
                    </a:extLst>
                  </a:blip>
                  <a:srcRect/>
                  <a:stretch>
                    <a:fillRect/>
                  </a:stretch>
                </p:blipFill>
                <p:spPr bwMode="auto">
                  <a:xfrm>
                    <a:off x="1661591" y="1916831"/>
                    <a:ext cx="1706807" cy="90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6" name="ZoneTexte 25"/>
                <p:cNvSpPr txBox="1"/>
                <p:nvPr/>
              </p:nvSpPr>
              <p:spPr>
                <a:xfrm>
                  <a:off x="1783777" y="3336905"/>
                  <a:ext cx="2710055" cy="1001554"/>
                </a:xfrm>
                <a:prstGeom prst="rect">
                  <a:avLst/>
                </a:prstGeom>
                <a:noFill/>
              </p:spPr>
              <p:txBody>
                <a:bodyPr wrap="square" rtlCol="0">
                  <a:spAutoFit/>
                </a:bodyPr>
                <a:lstStyle/>
                <a:p>
                  <a:pPr algn="ctr"/>
                  <a:r>
                    <a:rPr lang="fr-FR" sz="1400" dirty="0">
                      <a:ln w="0"/>
                      <a:solidFill>
                        <a:schemeClr val="bg1"/>
                      </a:solidFill>
                      <a:effectLst>
                        <a:outerShdw blurRad="38100" dist="19050" dir="2700000" algn="tl" rotWithShape="0">
                          <a:schemeClr val="dk1">
                            <a:alpha val="40000"/>
                          </a:schemeClr>
                        </a:outerShdw>
                      </a:effectLst>
                    </a:rPr>
                    <a:t>Simulator = </a:t>
                  </a:r>
                  <a:r>
                    <a:rPr lang="fr-FR" sz="1400" dirty="0">
                      <a:ln w="0"/>
                      <a:solidFill>
                        <a:schemeClr val="bg1"/>
                      </a:solidFill>
                      <a:effectLst>
                        <a:outerShdw blurRad="38100" dist="19050" dir="2700000" algn="tl" rotWithShape="0">
                          <a:schemeClr val="dk1">
                            <a:alpha val="40000"/>
                          </a:schemeClr>
                        </a:outerShdw>
                      </a:effectLst>
                      <a:sym typeface="Symbol" panose="05050102010706020507" pitchFamily="18" charset="2"/>
                    </a:rPr>
                    <a:t></a:t>
                  </a:r>
                  <a:r>
                    <a:rPr lang="fr-FR" sz="1400" dirty="0">
                      <a:ln w="0"/>
                      <a:solidFill>
                        <a:schemeClr val="bg1"/>
                      </a:solidFill>
                      <a:effectLst>
                        <a:outerShdw blurRad="38100" dist="19050" dir="2700000" algn="tl" rotWithShape="0">
                          <a:schemeClr val="dk1">
                            <a:alpha val="40000"/>
                          </a:schemeClr>
                        </a:outerShdw>
                      </a:effectLst>
                    </a:rPr>
                    <a:t> of </a:t>
                  </a:r>
                  <a:r>
                    <a:rPr lang="fr-FR" sz="1400" dirty="0" err="1">
                      <a:ln w="0"/>
                      <a:solidFill>
                        <a:schemeClr val="bg1"/>
                      </a:solidFill>
                      <a:effectLst>
                        <a:outerShdw blurRad="38100" dist="19050" dir="2700000" algn="tl" rotWithShape="0">
                          <a:schemeClr val="dk1">
                            <a:alpha val="40000"/>
                          </a:schemeClr>
                        </a:outerShdw>
                      </a:effectLst>
                    </a:rPr>
                    <a:t>models</a:t>
                  </a:r>
                  <a:endParaRPr lang="fr-FR" sz="1400" dirty="0">
                    <a:ln w="0"/>
                    <a:solidFill>
                      <a:schemeClr val="bg1"/>
                    </a:solidFill>
                    <a:effectLst>
                      <a:outerShdw blurRad="38100" dist="19050" dir="2700000" algn="tl" rotWithShape="0">
                        <a:schemeClr val="dk1">
                          <a:alpha val="40000"/>
                        </a:schemeClr>
                      </a:outerShdw>
                    </a:effectLst>
                  </a:endParaRPr>
                </a:p>
              </p:txBody>
            </p:sp>
            <p:sp>
              <p:nvSpPr>
                <p:cNvPr id="27" name="Flèche courbée vers le bas 26"/>
                <p:cNvSpPr/>
                <p:nvPr/>
              </p:nvSpPr>
              <p:spPr bwMode="auto">
                <a:xfrm rot="19640950">
                  <a:off x="741316" y="701506"/>
                  <a:ext cx="1671601" cy="517453"/>
                </a:xfrm>
                <a:prstGeom prst="curvedDownArrow">
                  <a:avLst>
                    <a:gd name="adj1" fmla="val 32624"/>
                    <a:gd name="adj2" fmla="val 68010"/>
                    <a:gd name="adj3" fmla="val 49873"/>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9154" tIns="44577" rIns="89154" bIns="44577" numCol="1" rtlCol="0" anchor="t" anchorCtr="0" compatLnSpc="1">
                  <a:prstTxWarp prst="textNoShape">
                    <a:avLst/>
                  </a:prstTxWarp>
                </a:bodyPr>
                <a:lstStyle/>
                <a:p>
                  <a:pPr defTabSz="891540" eaLnBrk="0" hangingPunct="0"/>
                  <a:endParaRPr lang="fr-FR" sz="2340">
                    <a:solidFill>
                      <a:schemeClr val="bg1"/>
                    </a:solidFill>
                    <a:ea typeface="ヒラギノ角ゴ Pro W3" charset="-128"/>
                  </a:endParaRPr>
                </a:p>
              </p:txBody>
            </p:sp>
            <p:sp>
              <p:nvSpPr>
                <p:cNvPr id="28" name="Text Box 30"/>
                <p:cNvSpPr txBox="1">
                  <a:spLocks noChangeArrowheads="1"/>
                </p:cNvSpPr>
                <p:nvPr/>
              </p:nvSpPr>
              <p:spPr bwMode="auto">
                <a:xfrm>
                  <a:off x="2624891" y="219820"/>
                  <a:ext cx="2040770" cy="6003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5662" tIns="35662" rIns="35662" bIns="35662" numCol="1" anchor="t" anchorCtr="0" compatLnSpc="1">
                  <a:prstTxWarp prst="textNoShape">
                    <a:avLst/>
                  </a:prstTxWarp>
                </a:bodyPr>
                <a:lstStyle/>
                <a:p>
                  <a:pPr algn="ctr" defTabSz="891540"/>
                  <a:r>
                    <a:rPr lang="fr-FR" altLang="fr-FR" sz="1560" b="1" u="sng" dirty="0">
                      <a:solidFill>
                        <a:schemeClr val="bg1"/>
                      </a:solidFill>
                      <a:latin typeface="Calibri" pitchFamily="34" charset="0"/>
                      <a:cs typeface="Arial" pitchFamily="34" charset="0"/>
                    </a:rPr>
                    <a:t>DEVELOPING</a:t>
                  </a:r>
                  <a:endParaRPr lang="fr-FR" altLang="fr-FR" sz="1365" b="1" u="sng" dirty="0">
                    <a:solidFill>
                      <a:schemeClr val="bg1"/>
                    </a:solidFill>
                    <a:latin typeface="Calibri" pitchFamily="34" charset="0"/>
                    <a:cs typeface="Arial" pitchFamily="34" charset="0"/>
                  </a:endParaRPr>
                </a:p>
              </p:txBody>
            </p:sp>
          </p:grpSp>
          <p:sp>
            <p:nvSpPr>
              <p:cNvPr id="23" name="Flèche droite 22"/>
              <p:cNvSpPr/>
              <p:nvPr/>
            </p:nvSpPr>
            <p:spPr bwMode="auto">
              <a:xfrm>
                <a:off x="1734351" y="1575038"/>
                <a:ext cx="459170" cy="649380"/>
              </a:xfrm>
              <a:prstGeom prst="rightArrow">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89154" tIns="44577" rIns="89154" bIns="44577" numCol="1" rtlCol="0" anchor="t" anchorCtr="0" compatLnSpc="1">
                <a:prstTxWarp prst="textNoShape">
                  <a:avLst/>
                </a:prstTxWarp>
              </a:bodyPr>
              <a:lstStyle/>
              <a:p>
                <a:pPr defTabSz="891540" eaLnBrk="0" hangingPunct="0"/>
                <a:endParaRPr lang="fr-FR" sz="2340">
                  <a:solidFill>
                    <a:schemeClr val="bg1"/>
                  </a:solidFill>
                  <a:ea typeface="ヒラギノ角ゴ Pro W3" charset="-128"/>
                </a:endParaRPr>
              </a:p>
            </p:txBody>
          </p:sp>
        </p:grpSp>
        <p:sp>
          <p:nvSpPr>
            <p:cNvPr id="21" name="ZoneTexte 20"/>
            <p:cNvSpPr txBox="1"/>
            <p:nvPr/>
          </p:nvSpPr>
          <p:spPr>
            <a:xfrm>
              <a:off x="4675537" y="1372334"/>
              <a:ext cx="405871" cy="461665"/>
            </a:xfrm>
            <a:prstGeom prst="rect">
              <a:avLst/>
            </a:prstGeom>
            <a:noFill/>
          </p:spPr>
          <p:txBody>
            <a:bodyPr wrap="square" rtlCol="0">
              <a:spAutoFit/>
            </a:bodyPr>
            <a:lstStyle/>
            <a:p>
              <a:r>
                <a:rPr lang="fr-FR" sz="2340" dirty="0">
                  <a:solidFill>
                    <a:schemeClr val="bg1"/>
                  </a:solidFill>
                  <a:sym typeface="Wingdings" panose="05000000000000000000" pitchFamily="2" charset="2"/>
                </a:rPr>
                <a:t></a:t>
              </a:r>
              <a:endParaRPr lang="fr-FR" sz="2340" dirty="0">
                <a:solidFill>
                  <a:schemeClr val="bg1"/>
                </a:solidFill>
              </a:endParaRPr>
            </a:p>
          </p:txBody>
        </p:sp>
      </p:grpSp>
      <p:grpSp>
        <p:nvGrpSpPr>
          <p:cNvPr id="32" name="Groupe 31"/>
          <p:cNvGrpSpPr/>
          <p:nvPr/>
        </p:nvGrpSpPr>
        <p:grpSpPr>
          <a:xfrm>
            <a:off x="6683967" y="1454062"/>
            <a:ext cx="3919208" cy="2328204"/>
            <a:chOff x="5904097" y="1064421"/>
            <a:chExt cx="4019700" cy="2387902"/>
          </a:xfrm>
        </p:grpSpPr>
        <p:grpSp>
          <p:nvGrpSpPr>
            <p:cNvPr id="33" name="Groupe 32"/>
            <p:cNvGrpSpPr/>
            <p:nvPr/>
          </p:nvGrpSpPr>
          <p:grpSpPr>
            <a:xfrm>
              <a:off x="5904097" y="1064421"/>
              <a:ext cx="4019700" cy="2387902"/>
              <a:chOff x="3256929" y="166293"/>
              <a:chExt cx="5462078" cy="3977022"/>
            </a:xfrm>
          </p:grpSpPr>
          <p:sp>
            <p:nvSpPr>
              <p:cNvPr id="35" name="Rectangle à coins arrondis 34"/>
              <p:cNvSpPr/>
              <p:nvPr/>
            </p:nvSpPr>
            <p:spPr bwMode="auto">
              <a:xfrm>
                <a:off x="5324826" y="166293"/>
                <a:ext cx="3394181" cy="3013932"/>
              </a:xfrm>
              <a:prstGeom prst="roundRect">
                <a:avLst/>
              </a:prstGeom>
              <a:solidFill>
                <a:schemeClr val="accent1">
                  <a:lumMod val="20000"/>
                  <a:lumOff val="80000"/>
                </a:schemeClr>
              </a:solidFill>
              <a:ln w="28575" cap="flat" cmpd="sng" algn="ctr">
                <a:solidFill>
                  <a:schemeClr val="tx1"/>
                </a:solidFill>
                <a:prstDash val="solid"/>
                <a:round/>
                <a:headEnd type="none" w="med" len="med"/>
                <a:tailEnd type="none" w="med" len="med"/>
              </a:ln>
              <a:effectLst/>
            </p:spPr>
            <p:txBody>
              <a:bodyPr vert="horz" wrap="square" lIns="89154" tIns="44577" rIns="89154" bIns="44577" numCol="1" rtlCol="0" anchor="t" anchorCtr="0" compatLnSpc="1">
                <a:prstTxWarp prst="textNoShape">
                  <a:avLst/>
                </a:prstTxWarp>
              </a:bodyPr>
              <a:lstStyle/>
              <a:p>
                <a:pPr defTabSz="891540" eaLnBrk="0" hangingPunct="0"/>
                <a:endParaRPr lang="fr-FR" sz="2340">
                  <a:solidFill>
                    <a:schemeClr val="bg1"/>
                  </a:solidFill>
                  <a:ea typeface="ヒラギノ角ゴ Pro W3" charset="-128"/>
                </a:endParaRPr>
              </a:p>
            </p:txBody>
          </p:sp>
          <p:pic>
            <p:nvPicPr>
              <p:cNvPr id="36" name="Picture 9"/>
              <p:cNvPicPr>
                <a:picLocks noChangeAspect="1" noChangeArrowheads="1"/>
              </p:cNvPicPr>
              <p:nvPr/>
            </p:nvPicPr>
            <p:blipFill>
              <a:blip r:embed="rId1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417678" y="1008900"/>
                <a:ext cx="599866" cy="5566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7" name="Connecteur droit 36"/>
              <p:cNvCxnSpPr/>
              <p:nvPr/>
            </p:nvCxnSpPr>
            <p:spPr bwMode="auto">
              <a:xfrm>
                <a:off x="6749951" y="1321609"/>
                <a:ext cx="297180" cy="73315"/>
              </a:xfrm>
              <a:prstGeom prst="line">
                <a:avLst/>
              </a:prstGeom>
              <a:solidFill>
                <a:schemeClr val="accent1"/>
              </a:solidFill>
              <a:ln w="76200" cap="flat" cmpd="sng" algn="ctr">
                <a:solidFill>
                  <a:srgbClr val="00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8" name="Picture 7"/>
              <p:cNvPicPr>
                <a:picLocks noChangeAspect="1" noChangeArrowheads="1"/>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017946" y="1203517"/>
                <a:ext cx="2267235" cy="11124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 name="Picture 9"/>
              <p:cNvPicPr>
                <a:picLocks noChangeAspect="1" noChangeArrowheads="1"/>
              </p:cNvPicPr>
              <p:nvPr/>
            </p:nvPicPr>
            <p:blipFill>
              <a:blip r:embed="rId1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646909" y="1385125"/>
                <a:ext cx="599866" cy="5566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0" name="Flèche courbée vers le bas 39"/>
              <p:cNvSpPr/>
              <p:nvPr/>
            </p:nvSpPr>
            <p:spPr bwMode="auto">
              <a:xfrm>
                <a:off x="3256929" y="489967"/>
                <a:ext cx="3449214" cy="478038"/>
              </a:xfrm>
              <a:prstGeom prst="curvedDown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9154" tIns="44577" rIns="89154" bIns="44577" numCol="1" rtlCol="0" anchor="t" anchorCtr="0" compatLnSpc="1">
                <a:prstTxWarp prst="textNoShape">
                  <a:avLst/>
                </a:prstTxWarp>
              </a:bodyPr>
              <a:lstStyle/>
              <a:p>
                <a:pPr defTabSz="891540" eaLnBrk="0" hangingPunct="0"/>
                <a:endParaRPr lang="fr-FR" sz="2340">
                  <a:solidFill>
                    <a:schemeClr val="bg1"/>
                  </a:solidFill>
                  <a:ea typeface="ヒラギノ角ゴ Pro W3" charset="-128"/>
                </a:endParaRPr>
              </a:p>
            </p:txBody>
          </p:sp>
          <p:sp>
            <p:nvSpPr>
              <p:cNvPr id="41" name="Flèche courbée vers le bas 40"/>
              <p:cNvSpPr/>
              <p:nvPr/>
            </p:nvSpPr>
            <p:spPr bwMode="auto">
              <a:xfrm rot="357734">
                <a:off x="3260532" y="536924"/>
                <a:ext cx="2895728" cy="601544"/>
              </a:xfrm>
              <a:prstGeom prst="curvedDown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9154" tIns="44577" rIns="89154" bIns="44577" numCol="1" rtlCol="0" anchor="t" anchorCtr="0" compatLnSpc="1">
                <a:prstTxWarp prst="textNoShape">
                  <a:avLst/>
                </a:prstTxWarp>
              </a:bodyPr>
              <a:lstStyle/>
              <a:p>
                <a:pPr defTabSz="891540" eaLnBrk="0" hangingPunct="0"/>
                <a:endParaRPr lang="fr-FR" sz="2340">
                  <a:solidFill>
                    <a:schemeClr val="bg1"/>
                  </a:solidFill>
                  <a:ea typeface="ヒラギノ角ゴ Pro W3" charset="-128"/>
                </a:endParaRPr>
              </a:p>
            </p:txBody>
          </p:sp>
          <p:sp>
            <p:nvSpPr>
              <p:cNvPr id="42" name="Flèche courbée vers le bas 41"/>
              <p:cNvSpPr/>
              <p:nvPr/>
            </p:nvSpPr>
            <p:spPr bwMode="auto">
              <a:xfrm rot="21286662" flipV="1">
                <a:off x="3895636" y="2402347"/>
                <a:ext cx="3056284" cy="849054"/>
              </a:xfrm>
              <a:prstGeom prst="curvedDown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9154" tIns="44577" rIns="89154" bIns="44577" numCol="1" rtlCol="0" anchor="t" anchorCtr="0" compatLnSpc="1">
                <a:prstTxWarp prst="textNoShape">
                  <a:avLst/>
                </a:prstTxWarp>
              </a:bodyPr>
              <a:lstStyle/>
              <a:p>
                <a:pPr defTabSz="891540" eaLnBrk="0" hangingPunct="0"/>
                <a:endParaRPr lang="fr-FR" sz="2340">
                  <a:solidFill>
                    <a:schemeClr val="bg1"/>
                  </a:solidFill>
                  <a:ea typeface="ヒラギノ角ゴ Pro W3" charset="-128"/>
                </a:endParaRPr>
              </a:p>
            </p:txBody>
          </p:sp>
          <p:sp>
            <p:nvSpPr>
              <p:cNvPr id="43" name="Flèche courbée vers le bas 42"/>
              <p:cNvSpPr/>
              <p:nvPr/>
            </p:nvSpPr>
            <p:spPr bwMode="auto">
              <a:xfrm rot="964342" flipV="1">
                <a:off x="3697476" y="2036272"/>
                <a:ext cx="2085734" cy="420229"/>
              </a:xfrm>
              <a:prstGeom prst="curvedDown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9154" tIns="44577" rIns="89154" bIns="44577" numCol="1" rtlCol="0" anchor="t" anchorCtr="0" compatLnSpc="1">
                <a:prstTxWarp prst="textNoShape">
                  <a:avLst/>
                </a:prstTxWarp>
              </a:bodyPr>
              <a:lstStyle/>
              <a:p>
                <a:pPr defTabSz="891540" eaLnBrk="0" hangingPunct="0"/>
                <a:endParaRPr lang="fr-FR" sz="2340">
                  <a:solidFill>
                    <a:schemeClr val="bg1"/>
                  </a:solidFill>
                  <a:ea typeface="ヒラギノ角ゴ Pro W3" charset="-128"/>
                </a:endParaRPr>
              </a:p>
            </p:txBody>
          </p:sp>
          <p:sp>
            <p:nvSpPr>
              <p:cNvPr id="44" name="ZoneTexte 43"/>
              <p:cNvSpPr txBox="1"/>
              <p:nvPr/>
            </p:nvSpPr>
            <p:spPr>
              <a:xfrm>
                <a:off x="4650314" y="3249554"/>
                <a:ext cx="3306847" cy="893761"/>
              </a:xfrm>
              <a:prstGeom prst="rect">
                <a:avLst/>
              </a:prstGeom>
              <a:noFill/>
            </p:spPr>
            <p:txBody>
              <a:bodyPr wrap="none" rtlCol="0">
                <a:spAutoFit/>
              </a:bodyPr>
              <a:lstStyle/>
              <a:p>
                <a:pPr algn="ctr"/>
                <a:r>
                  <a:rPr lang="fr-FR" sz="1400" dirty="0">
                    <a:ln w="0"/>
                    <a:solidFill>
                      <a:schemeClr val="bg1"/>
                    </a:solidFill>
                    <a:effectLst>
                      <a:outerShdw blurRad="38100" dist="19050" dir="2700000" algn="tl" rotWithShape="0">
                        <a:schemeClr val="dk1">
                          <a:alpha val="40000"/>
                        </a:schemeClr>
                      </a:outerShdw>
                    </a:effectLst>
                  </a:rPr>
                  <a:t>Variante = </a:t>
                </a:r>
                <a:r>
                  <a:rPr lang="fr-FR" sz="1400" dirty="0">
                    <a:ln w="0"/>
                    <a:solidFill>
                      <a:schemeClr val="bg1"/>
                    </a:solidFill>
                    <a:effectLst>
                      <a:outerShdw blurRad="38100" dist="19050" dir="2700000" algn="tl" rotWithShape="0">
                        <a:schemeClr val="dk1">
                          <a:alpha val="40000"/>
                        </a:schemeClr>
                      </a:outerShdw>
                    </a:effectLst>
                    <a:sym typeface="Symbol" panose="05050102010706020507" pitchFamily="18" charset="2"/>
                  </a:rPr>
                  <a:t></a:t>
                </a:r>
                <a:r>
                  <a:rPr lang="fr-FR" sz="1400" dirty="0">
                    <a:ln w="0"/>
                    <a:solidFill>
                      <a:schemeClr val="bg1"/>
                    </a:solidFill>
                    <a:effectLst>
                      <a:outerShdw blurRad="38100" dist="19050" dir="2700000" algn="tl" rotWithShape="0">
                        <a:schemeClr val="dk1">
                          <a:alpha val="40000"/>
                        </a:schemeClr>
                      </a:outerShdw>
                    </a:effectLst>
                  </a:rPr>
                  <a:t> of instances</a:t>
                </a:r>
              </a:p>
              <a:p>
                <a:pPr algn="ctr"/>
                <a:r>
                  <a:rPr lang="fr-FR" sz="1400" dirty="0">
                    <a:ln w="0"/>
                    <a:solidFill>
                      <a:schemeClr val="bg1"/>
                    </a:solidFill>
                    <a:effectLst>
                      <a:outerShdw blurRad="38100" dist="19050" dir="2700000" algn="tl" rotWithShape="0">
                        <a:schemeClr val="dk1">
                          <a:alpha val="40000"/>
                        </a:schemeClr>
                      </a:outerShdw>
                    </a:effectLst>
                  </a:rPr>
                  <a:t>(instance = </a:t>
                </a:r>
                <a:r>
                  <a:rPr lang="fr-FR" sz="1400" dirty="0" err="1">
                    <a:ln w="0"/>
                    <a:solidFill>
                      <a:schemeClr val="bg1"/>
                    </a:solidFill>
                    <a:effectLst>
                      <a:outerShdw blurRad="38100" dist="19050" dir="2700000" algn="tl" rotWithShape="0">
                        <a:schemeClr val="dk1">
                          <a:alpha val="40000"/>
                        </a:schemeClr>
                      </a:outerShdw>
                    </a:effectLst>
                  </a:rPr>
                  <a:t>configurated</a:t>
                </a:r>
                <a:r>
                  <a:rPr lang="fr-FR" sz="1400" dirty="0">
                    <a:ln w="0"/>
                    <a:solidFill>
                      <a:schemeClr val="bg1"/>
                    </a:solidFill>
                    <a:effectLst>
                      <a:outerShdw blurRad="38100" dist="19050" dir="2700000" algn="tl" rotWithShape="0">
                        <a:schemeClr val="dk1">
                          <a:alpha val="40000"/>
                        </a:schemeClr>
                      </a:outerShdw>
                    </a:effectLst>
                  </a:rPr>
                  <a:t> model)</a:t>
                </a:r>
              </a:p>
            </p:txBody>
          </p:sp>
          <p:pic>
            <p:nvPicPr>
              <p:cNvPr id="45" name="Picture 3"/>
              <p:cNvPicPr>
                <a:picLocks noChangeAspect="1" noChangeArrowheads="1"/>
              </p:cNvPicPr>
              <p:nvPr/>
            </p:nvPicPr>
            <p:blipFill>
              <a:blip r:embed="rId1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659341" y="1979551"/>
                <a:ext cx="758337" cy="5919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46" name="Connecteur droit 45"/>
              <p:cNvCxnSpPr/>
              <p:nvPr/>
            </p:nvCxnSpPr>
            <p:spPr bwMode="auto">
              <a:xfrm>
                <a:off x="7888428" y="1807078"/>
                <a:ext cx="297180" cy="73315"/>
              </a:xfrm>
              <a:prstGeom prst="line">
                <a:avLst/>
              </a:prstGeom>
              <a:solidFill>
                <a:schemeClr val="accent1"/>
              </a:solidFill>
              <a:ln w="76200" cap="flat" cmpd="sng" algn="ctr">
                <a:solidFill>
                  <a:srgbClr val="00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47" name="Picture 9"/>
              <p:cNvPicPr>
                <a:picLocks noChangeAspect="1" noChangeArrowheads="1"/>
              </p:cNvPicPr>
              <p:nvPr/>
            </p:nvPicPr>
            <p:blipFill>
              <a:blip r:embed="rId1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037018" y="1673259"/>
                <a:ext cx="599866" cy="5566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48" name="Connecteur droit 47"/>
              <p:cNvCxnSpPr/>
              <p:nvPr/>
            </p:nvCxnSpPr>
            <p:spPr bwMode="auto">
              <a:xfrm>
                <a:off x="7029938" y="2056306"/>
                <a:ext cx="297180" cy="73315"/>
              </a:xfrm>
              <a:prstGeom prst="line">
                <a:avLst/>
              </a:prstGeom>
              <a:solidFill>
                <a:schemeClr val="accent1"/>
              </a:solidFill>
              <a:ln w="76200" cap="flat" cmpd="sng" algn="ctr">
                <a:solidFill>
                  <a:srgbClr val="00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49" name="Picture 9"/>
              <p:cNvPicPr>
                <a:picLocks noChangeAspect="1" noChangeArrowheads="1"/>
              </p:cNvPicPr>
              <p:nvPr/>
            </p:nvPicPr>
            <p:blipFill>
              <a:blip r:embed="rId1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178528" y="1898019"/>
                <a:ext cx="599866" cy="5566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0" name="Connecteur droit 49"/>
              <p:cNvCxnSpPr/>
              <p:nvPr/>
            </p:nvCxnSpPr>
            <p:spPr bwMode="auto">
              <a:xfrm>
                <a:off x="5946842" y="1682451"/>
                <a:ext cx="297180" cy="73315"/>
              </a:xfrm>
              <a:prstGeom prst="line">
                <a:avLst/>
              </a:prstGeom>
              <a:solidFill>
                <a:schemeClr val="accent1"/>
              </a:solidFill>
              <a:ln w="76200" cap="flat" cmpd="sng" algn="ctr">
                <a:solidFill>
                  <a:srgbClr val="00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1" name="Text Box 31"/>
              <p:cNvSpPr txBox="1">
                <a:spLocks noChangeArrowheads="1"/>
              </p:cNvSpPr>
              <p:nvPr/>
            </p:nvSpPr>
            <p:spPr bwMode="auto">
              <a:xfrm>
                <a:off x="6320686" y="215553"/>
                <a:ext cx="2012863" cy="5987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5662" tIns="35662" rIns="35662" bIns="35662" numCol="1" anchor="t" anchorCtr="0" compatLnSpc="1">
                <a:prstTxWarp prst="textNoShape">
                  <a:avLst/>
                </a:prstTxWarp>
              </a:bodyPr>
              <a:lstStyle/>
              <a:p>
                <a:pPr algn="ctr" defTabSz="891540"/>
                <a:r>
                  <a:rPr lang="fr-FR" altLang="fr-FR" sz="1560" b="1" u="sng" dirty="0">
                    <a:solidFill>
                      <a:schemeClr val="bg1"/>
                    </a:solidFill>
                    <a:latin typeface="Calibri" pitchFamily="34" charset="0"/>
                    <a:cs typeface="Arial" pitchFamily="34" charset="0"/>
                  </a:rPr>
                  <a:t>CONFIGURING</a:t>
                </a:r>
              </a:p>
              <a:p>
                <a:pPr algn="ctr" defTabSz="891540"/>
                <a:endParaRPr lang="fr-FR" altLang="fr-FR" sz="1560" dirty="0">
                  <a:solidFill>
                    <a:schemeClr val="bg1"/>
                  </a:solidFill>
                  <a:latin typeface="Arial" pitchFamily="34" charset="0"/>
                  <a:cs typeface="Arial" pitchFamily="34" charset="0"/>
                </a:endParaRPr>
              </a:p>
            </p:txBody>
          </p:sp>
          <p:sp>
            <p:nvSpPr>
              <p:cNvPr id="52" name="Flèche droite 51"/>
              <p:cNvSpPr/>
              <p:nvPr/>
            </p:nvSpPr>
            <p:spPr bwMode="auto">
              <a:xfrm>
                <a:off x="4478174" y="1252386"/>
                <a:ext cx="636510" cy="503380"/>
              </a:xfrm>
              <a:prstGeom prst="rightArrow">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89154" tIns="44577" rIns="89154" bIns="44577" numCol="1" rtlCol="0" anchor="t" anchorCtr="0" compatLnSpc="1">
                <a:prstTxWarp prst="textNoShape">
                  <a:avLst/>
                </a:prstTxWarp>
              </a:bodyPr>
              <a:lstStyle/>
              <a:p>
                <a:pPr defTabSz="891540" eaLnBrk="0" hangingPunct="0"/>
                <a:endParaRPr lang="fr-FR" sz="2340">
                  <a:solidFill>
                    <a:schemeClr val="bg1"/>
                  </a:solidFill>
                  <a:ea typeface="ヒラギノ角ゴ Pro W3" charset="-128"/>
                </a:endParaRPr>
              </a:p>
            </p:txBody>
          </p:sp>
        </p:grpSp>
        <p:sp>
          <p:nvSpPr>
            <p:cNvPr id="34" name="ZoneTexte 33"/>
            <p:cNvSpPr txBox="1"/>
            <p:nvPr/>
          </p:nvSpPr>
          <p:spPr>
            <a:xfrm>
              <a:off x="6770752" y="1360040"/>
              <a:ext cx="463967" cy="464033"/>
            </a:xfrm>
            <a:prstGeom prst="rect">
              <a:avLst/>
            </a:prstGeom>
            <a:noFill/>
          </p:spPr>
          <p:txBody>
            <a:bodyPr wrap="none" rtlCol="0">
              <a:spAutoFit/>
            </a:bodyPr>
            <a:lstStyle/>
            <a:p>
              <a:r>
                <a:rPr lang="fr-FR" sz="2340" dirty="0">
                  <a:solidFill>
                    <a:schemeClr val="bg1"/>
                  </a:solidFill>
                  <a:sym typeface="Wingdings" panose="05000000000000000000" pitchFamily="2" charset="2"/>
                </a:rPr>
                <a:t></a:t>
              </a:r>
              <a:endParaRPr lang="fr-FR" sz="2340" dirty="0">
                <a:solidFill>
                  <a:schemeClr val="bg1"/>
                </a:solidFill>
              </a:endParaRPr>
            </a:p>
          </p:txBody>
        </p:sp>
      </p:grpSp>
      <p:grpSp>
        <p:nvGrpSpPr>
          <p:cNvPr id="53" name="Groupe 52"/>
          <p:cNvGrpSpPr/>
          <p:nvPr/>
        </p:nvGrpSpPr>
        <p:grpSpPr>
          <a:xfrm>
            <a:off x="5988857" y="3260437"/>
            <a:ext cx="4843031" cy="2385753"/>
            <a:chOff x="5191162" y="2917113"/>
            <a:chExt cx="4967212" cy="2446926"/>
          </a:xfrm>
        </p:grpSpPr>
        <p:grpSp>
          <p:nvGrpSpPr>
            <p:cNvPr id="54" name="Groupe 53"/>
            <p:cNvGrpSpPr/>
            <p:nvPr/>
          </p:nvGrpSpPr>
          <p:grpSpPr>
            <a:xfrm>
              <a:off x="5191162" y="3479738"/>
              <a:ext cx="4927361" cy="1863118"/>
              <a:chOff x="2221981" y="4085583"/>
              <a:chExt cx="6493741" cy="2637761"/>
            </a:xfrm>
          </p:grpSpPr>
          <p:sp>
            <p:nvSpPr>
              <p:cNvPr id="61" name="Rectangle à coins arrondis 60"/>
              <p:cNvSpPr/>
              <p:nvPr/>
            </p:nvSpPr>
            <p:spPr bwMode="auto">
              <a:xfrm>
                <a:off x="2221981" y="4085583"/>
                <a:ext cx="6493741" cy="2637761"/>
              </a:xfrm>
              <a:prstGeom prst="roundRect">
                <a:avLst/>
              </a:prstGeom>
              <a:solidFill>
                <a:schemeClr val="accent1">
                  <a:lumMod val="20000"/>
                  <a:lumOff val="80000"/>
                </a:schemeClr>
              </a:solidFill>
              <a:ln w="28575" cap="flat" cmpd="sng" algn="ctr">
                <a:solidFill>
                  <a:schemeClr val="tx1"/>
                </a:solidFill>
                <a:prstDash val="solid"/>
                <a:round/>
                <a:headEnd type="none" w="med" len="med"/>
                <a:tailEnd type="none" w="med" len="med"/>
              </a:ln>
              <a:effectLst/>
            </p:spPr>
            <p:txBody>
              <a:bodyPr vert="horz" wrap="square" lIns="89154" tIns="44577" rIns="89154" bIns="44577" numCol="1" rtlCol="0" anchor="t" anchorCtr="0" compatLnSpc="1">
                <a:prstTxWarp prst="textNoShape">
                  <a:avLst/>
                </a:prstTxWarp>
              </a:bodyPr>
              <a:lstStyle/>
              <a:p>
                <a:pPr defTabSz="891540" eaLnBrk="0" hangingPunct="0"/>
                <a:endParaRPr lang="fr-FR" sz="1365">
                  <a:ea typeface="ヒラギノ角ゴ Pro W3" charset="-128"/>
                </a:endParaRPr>
              </a:p>
            </p:txBody>
          </p:sp>
          <p:sp>
            <p:nvSpPr>
              <p:cNvPr id="62" name="Rectangle 41"/>
              <p:cNvSpPr>
                <a:spLocks noChangeArrowheads="1"/>
              </p:cNvSpPr>
              <p:nvPr/>
            </p:nvSpPr>
            <p:spPr bwMode="auto">
              <a:xfrm>
                <a:off x="2638561" y="5949280"/>
                <a:ext cx="2101780" cy="386741"/>
              </a:xfrm>
              <a:prstGeom prst="rect">
                <a:avLst/>
              </a:prstGeom>
              <a:solidFill>
                <a:srgbClr val="FFFFFF"/>
              </a:solidFill>
              <a:ln w="31750" algn="in">
                <a:solidFill>
                  <a:srgbClr val="4F81BD"/>
                </a:solidFill>
                <a:miter lim="800000"/>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5662" tIns="35662" rIns="35662" bIns="35662" numCol="1" anchor="t" anchorCtr="0" compatLnSpc="1">
                <a:prstTxWarp prst="textNoShape">
                  <a:avLst/>
                </a:prstTxWarp>
              </a:bodyPr>
              <a:lstStyle/>
              <a:p>
                <a:pPr algn="ctr" defTabSz="891540"/>
                <a:r>
                  <a:rPr lang="fr-FR" altLang="fr-FR" sz="1365" b="1" u="sng" dirty="0">
                    <a:solidFill>
                      <a:srgbClr val="0070C0"/>
                    </a:solidFill>
                    <a:latin typeface="Calibri" pitchFamily="34" charset="0"/>
                  </a:rPr>
                  <a:t>Test driver</a:t>
                </a:r>
              </a:p>
            </p:txBody>
          </p:sp>
          <p:sp>
            <p:nvSpPr>
              <p:cNvPr id="63" name="Text Box 43"/>
              <p:cNvSpPr txBox="1">
                <a:spLocks noChangeArrowheads="1"/>
              </p:cNvSpPr>
              <p:nvPr/>
            </p:nvSpPr>
            <p:spPr bwMode="auto">
              <a:xfrm>
                <a:off x="2411760" y="6245507"/>
                <a:ext cx="2671762" cy="4778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5662" tIns="35662" rIns="35662" bIns="35662" numCol="1" anchor="t" anchorCtr="0" compatLnSpc="1">
                <a:prstTxWarp prst="textNoShape">
                  <a:avLst/>
                </a:prstTxWarp>
              </a:bodyPr>
              <a:lstStyle/>
              <a:p>
                <a:pPr algn="ctr" defTabSz="891540"/>
                <a:r>
                  <a:rPr lang="fr-FR" altLang="fr-FR" sz="1365" b="1" u="sng" dirty="0" err="1">
                    <a:solidFill>
                      <a:srgbClr val="17375E"/>
                    </a:solidFill>
                    <a:latin typeface="Calibri" pitchFamily="34" charset="0"/>
                    <a:cs typeface="Arial" pitchFamily="34" charset="0"/>
                  </a:rPr>
                  <a:t>Driving</a:t>
                </a:r>
                <a:r>
                  <a:rPr lang="fr-FR" altLang="fr-FR" sz="1365" b="1" u="sng" dirty="0">
                    <a:solidFill>
                      <a:srgbClr val="17375E"/>
                    </a:solidFill>
                    <a:latin typeface="Calibri" pitchFamily="34" charset="0"/>
                    <a:cs typeface="Arial" pitchFamily="34" charset="0"/>
                  </a:rPr>
                  <a:t> the simulation</a:t>
                </a:r>
                <a:endParaRPr lang="fr-FR" altLang="fr-FR" sz="1365" dirty="0">
                  <a:latin typeface="Arial" pitchFamily="34" charset="0"/>
                  <a:cs typeface="Arial" pitchFamily="34" charset="0"/>
                </a:endParaRPr>
              </a:p>
            </p:txBody>
          </p:sp>
          <p:pic>
            <p:nvPicPr>
              <p:cNvPr id="64" name="Picture 4"/>
              <p:cNvPicPr>
                <a:picLocks noChangeAspect="1"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2638562" y="4690800"/>
                <a:ext cx="1919753" cy="11998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5" name="Picture 5"/>
              <p:cNvPicPr>
                <a:picLocks noChangeAspect="1" noChangeArrowheads="1"/>
              </p:cNvPicPr>
              <p:nvPr/>
            </p:nvPicPr>
            <p:blipFill rotWithShape="1">
              <a:blip r:embed="rId16" cstate="screen">
                <a:extLst>
                  <a:ext uri="{28A0092B-C50C-407E-A947-70E740481C1C}">
                    <a14:useLocalDpi xmlns:a14="http://schemas.microsoft.com/office/drawing/2010/main"/>
                  </a:ext>
                </a:extLst>
              </a:blip>
              <a:srcRect/>
              <a:stretch/>
            </p:blipFill>
            <p:spPr bwMode="auto">
              <a:xfrm>
                <a:off x="2261451" y="4487602"/>
                <a:ext cx="952583" cy="5601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55" name="Groupe 54"/>
            <p:cNvGrpSpPr/>
            <p:nvPr/>
          </p:nvGrpSpPr>
          <p:grpSpPr>
            <a:xfrm>
              <a:off x="6735378" y="2941854"/>
              <a:ext cx="3023044" cy="2422185"/>
              <a:chOff x="3964959" y="3302213"/>
              <a:chExt cx="4582201" cy="3427310"/>
            </a:xfrm>
          </p:grpSpPr>
          <p:pic>
            <p:nvPicPr>
              <p:cNvPr id="57" name="Picture 3"/>
              <p:cNvPicPr>
                <a:picLocks noChangeAspect="1" noChangeArrowheads="1"/>
              </p:cNvPicPr>
              <p:nvPr/>
            </p:nvPicPr>
            <p:blipFill>
              <a:blip r:embed="rId17" cstate="screen">
                <a:extLst>
                  <a:ext uri="{28A0092B-C50C-407E-A947-70E740481C1C}">
                    <a14:useLocalDpi xmlns:a14="http://schemas.microsoft.com/office/drawing/2010/main"/>
                  </a:ext>
                </a:extLst>
              </a:blip>
              <a:srcRect/>
              <a:stretch>
                <a:fillRect/>
              </a:stretch>
            </p:blipFill>
            <p:spPr bwMode="auto">
              <a:xfrm>
                <a:off x="6009057" y="4767695"/>
                <a:ext cx="2538103" cy="1568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8" name="Text Box 35"/>
              <p:cNvSpPr txBox="1">
                <a:spLocks noChangeArrowheads="1"/>
              </p:cNvSpPr>
              <p:nvPr/>
            </p:nvSpPr>
            <p:spPr bwMode="auto">
              <a:xfrm>
                <a:off x="3964959" y="4060034"/>
                <a:ext cx="2587541" cy="6003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5662" tIns="35662" rIns="35662" bIns="35662" numCol="1" anchor="t" anchorCtr="0" compatLnSpc="1">
                <a:prstTxWarp prst="textNoShape">
                  <a:avLst/>
                </a:prstTxWarp>
              </a:bodyPr>
              <a:lstStyle/>
              <a:p>
                <a:pPr algn="ctr" defTabSz="891540"/>
                <a:r>
                  <a:rPr lang="fr-FR" altLang="fr-FR" sz="1560" b="1" u="sng" dirty="0">
                    <a:solidFill>
                      <a:srgbClr val="C00000"/>
                    </a:solidFill>
                    <a:latin typeface="Calibri" pitchFamily="34" charset="0"/>
                    <a:cs typeface="Arial" pitchFamily="34" charset="0"/>
                  </a:rPr>
                  <a:t>RUNNING</a:t>
                </a:r>
              </a:p>
            </p:txBody>
          </p:sp>
          <p:sp>
            <p:nvSpPr>
              <p:cNvPr id="59" name="Rectangle 58"/>
              <p:cNvSpPr/>
              <p:nvPr/>
            </p:nvSpPr>
            <p:spPr>
              <a:xfrm>
                <a:off x="6647364" y="6290680"/>
                <a:ext cx="1261485" cy="438843"/>
              </a:xfrm>
              <a:prstGeom prst="rect">
                <a:avLst/>
              </a:prstGeom>
            </p:spPr>
            <p:txBody>
              <a:bodyPr wrap="none">
                <a:spAutoFit/>
              </a:bodyPr>
              <a:lstStyle/>
              <a:p>
                <a:pPr lvl="0" algn="ctr"/>
                <a:r>
                  <a:rPr lang="fr-FR" altLang="fr-FR" sz="1365" b="1" u="sng" dirty="0">
                    <a:solidFill>
                      <a:srgbClr val="0070C0"/>
                    </a:solidFill>
                    <a:latin typeface="Calibri" pitchFamily="34" charset="0"/>
                  </a:rPr>
                  <a:t>Scenario</a:t>
                </a:r>
              </a:p>
            </p:txBody>
          </p:sp>
          <p:sp>
            <p:nvSpPr>
              <p:cNvPr id="60" name="Flèche droite 59"/>
              <p:cNvSpPr/>
              <p:nvPr/>
            </p:nvSpPr>
            <p:spPr bwMode="auto">
              <a:xfrm rot="5400000">
                <a:off x="7994599" y="3358122"/>
                <a:ext cx="608468" cy="496650"/>
              </a:xfrm>
              <a:prstGeom prst="rightArrow">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89154" tIns="44577" rIns="89154" bIns="44577" numCol="1" rtlCol="0" anchor="t" anchorCtr="0" compatLnSpc="1">
                <a:prstTxWarp prst="textNoShape">
                  <a:avLst/>
                </a:prstTxWarp>
              </a:bodyPr>
              <a:lstStyle/>
              <a:p>
                <a:pPr defTabSz="891540" eaLnBrk="0" hangingPunct="0"/>
                <a:endParaRPr lang="fr-FR" sz="2340">
                  <a:ea typeface="ヒラギノ角ゴ Pro W3" charset="-128"/>
                </a:endParaRPr>
              </a:p>
            </p:txBody>
          </p:sp>
        </p:grpSp>
        <p:sp>
          <p:nvSpPr>
            <p:cNvPr id="56" name="ZoneTexte 55"/>
            <p:cNvSpPr txBox="1"/>
            <p:nvPr/>
          </p:nvSpPr>
          <p:spPr>
            <a:xfrm>
              <a:off x="9694407" y="2917113"/>
              <a:ext cx="463967" cy="464033"/>
            </a:xfrm>
            <a:prstGeom prst="rect">
              <a:avLst/>
            </a:prstGeom>
            <a:noFill/>
          </p:spPr>
          <p:txBody>
            <a:bodyPr wrap="none" rtlCol="0">
              <a:spAutoFit/>
            </a:bodyPr>
            <a:lstStyle/>
            <a:p>
              <a:r>
                <a:rPr lang="fr-FR" sz="2340" dirty="0">
                  <a:solidFill>
                    <a:srgbClr val="C00000"/>
                  </a:solidFill>
                  <a:sym typeface="Wingdings" panose="05000000000000000000" pitchFamily="2" charset="2"/>
                </a:rPr>
                <a:t></a:t>
              </a:r>
              <a:endParaRPr lang="fr-FR" sz="2340" dirty="0">
                <a:solidFill>
                  <a:srgbClr val="C00000"/>
                </a:solidFill>
              </a:endParaRPr>
            </a:p>
          </p:txBody>
        </p:sp>
      </p:grpSp>
      <p:grpSp>
        <p:nvGrpSpPr>
          <p:cNvPr id="66" name="Groupe 65"/>
          <p:cNvGrpSpPr/>
          <p:nvPr/>
        </p:nvGrpSpPr>
        <p:grpSpPr>
          <a:xfrm>
            <a:off x="4083903" y="3483922"/>
            <a:ext cx="1900677" cy="2154758"/>
            <a:chOff x="3237365" y="3146329"/>
            <a:chExt cx="1949413" cy="2210008"/>
          </a:xfrm>
        </p:grpSpPr>
        <p:grpSp>
          <p:nvGrpSpPr>
            <p:cNvPr id="67" name="Groupe 66"/>
            <p:cNvGrpSpPr/>
            <p:nvPr/>
          </p:nvGrpSpPr>
          <p:grpSpPr>
            <a:xfrm>
              <a:off x="3237365" y="3146329"/>
              <a:ext cx="1909792" cy="2210008"/>
              <a:chOff x="1" y="3664450"/>
              <a:chExt cx="2593295" cy="3058893"/>
            </a:xfrm>
          </p:grpSpPr>
          <p:sp>
            <p:nvSpPr>
              <p:cNvPr id="69" name="Rectangle à coins arrondis 68"/>
              <p:cNvSpPr/>
              <p:nvPr/>
            </p:nvSpPr>
            <p:spPr bwMode="auto">
              <a:xfrm>
                <a:off x="1" y="3664450"/>
                <a:ext cx="2078570" cy="3058893"/>
              </a:xfrm>
              <a:prstGeom prst="roundRect">
                <a:avLst/>
              </a:prstGeom>
              <a:solidFill>
                <a:schemeClr val="accent1">
                  <a:lumMod val="20000"/>
                  <a:lumOff val="80000"/>
                </a:schemeClr>
              </a:solidFill>
              <a:ln w="28575" cap="flat" cmpd="sng" algn="ctr">
                <a:solidFill>
                  <a:schemeClr val="tx1"/>
                </a:solidFill>
                <a:prstDash val="solid"/>
                <a:round/>
                <a:headEnd type="none" w="med" len="med"/>
                <a:tailEnd type="none" w="med" len="med"/>
              </a:ln>
              <a:effectLst/>
            </p:spPr>
            <p:txBody>
              <a:bodyPr vert="horz" wrap="square" lIns="89154" tIns="44577" rIns="89154" bIns="44577" numCol="1" rtlCol="0" anchor="t" anchorCtr="0" compatLnSpc="1">
                <a:prstTxWarp prst="textNoShape">
                  <a:avLst/>
                </a:prstTxWarp>
              </a:bodyPr>
              <a:lstStyle/>
              <a:p>
                <a:pPr defTabSz="891540" eaLnBrk="0" hangingPunct="0"/>
                <a:endParaRPr lang="fr-FR" sz="2340">
                  <a:ea typeface="ヒラギノ角ゴ Pro W3" charset="-128"/>
                </a:endParaRPr>
              </a:p>
            </p:txBody>
          </p:sp>
          <p:grpSp>
            <p:nvGrpSpPr>
              <p:cNvPr id="70" name="Groupe 69"/>
              <p:cNvGrpSpPr/>
              <p:nvPr/>
            </p:nvGrpSpPr>
            <p:grpSpPr>
              <a:xfrm>
                <a:off x="163359" y="3778632"/>
                <a:ext cx="2429937" cy="2547390"/>
                <a:chOff x="163359" y="3778632"/>
                <a:chExt cx="2429937" cy="2547390"/>
              </a:xfrm>
            </p:grpSpPr>
            <p:sp>
              <p:nvSpPr>
                <p:cNvPr id="71" name="Text Box 42"/>
                <p:cNvSpPr txBox="1">
                  <a:spLocks noChangeArrowheads="1"/>
                </p:cNvSpPr>
                <p:nvPr/>
              </p:nvSpPr>
              <p:spPr bwMode="auto">
                <a:xfrm>
                  <a:off x="281469" y="3778632"/>
                  <a:ext cx="1810099" cy="6003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5662" tIns="35662" rIns="35662" bIns="35662" numCol="1" anchor="t" anchorCtr="0" compatLnSpc="1">
                  <a:prstTxWarp prst="textNoShape">
                    <a:avLst/>
                  </a:prstTxWarp>
                </a:bodyPr>
                <a:lstStyle/>
                <a:p>
                  <a:pPr algn="ctr" defTabSz="891540"/>
                  <a:r>
                    <a:rPr lang="fr-FR" altLang="fr-FR" sz="1560" b="1" u="sng" dirty="0">
                      <a:solidFill>
                        <a:srgbClr val="C00000"/>
                      </a:solidFill>
                      <a:latin typeface="Calibri" pitchFamily="34" charset="0"/>
                      <a:cs typeface="Arial" pitchFamily="34" charset="0"/>
                    </a:rPr>
                    <a:t>ANALYSING</a:t>
                  </a:r>
                  <a:endParaRPr lang="fr-FR" altLang="fr-FR" sz="1560" dirty="0">
                    <a:solidFill>
                      <a:srgbClr val="C00000"/>
                    </a:solidFill>
                    <a:latin typeface="Arial" pitchFamily="34" charset="0"/>
                    <a:cs typeface="Arial" pitchFamily="34" charset="0"/>
                  </a:endParaRPr>
                </a:p>
              </p:txBody>
            </p:sp>
            <p:sp>
              <p:nvSpPr>
                <p:cNvPr id="72" name="Flèche droite 71"/>
                <p:cNvSpPr/>
                <p:nvPr/>
              </p:nvSpPr>
              <p:spPr bwMode="auto">
                <a:xfrm rot="10800000">
                  <a:off x="2158941" y="5105476"/>
                  <a:ext cx="434355" cy="397262"/>
                </a:xfrm>
                <a:prstGeom prst="rightArrow">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89154" tIns="44577" rIns="89154" bIns="44577" numCol="1" rtlCol="0" anchor="t" anchorCtr="0" compatLnSpc="1">
                  <a:prstTxWarp prst="textNoShape">
                    <a:avLst/>
                  </a:prstTxWarp>
                </a:bodyPr>
                <a:lstStyle/>
                <a:p>
                  <a:pPr defTabSz="891540" eaLnBrk="0" hangingPunct="0"/>
                  <a:endParaRPr lang="fr-FR" sz="2340">
                    <a:ea typeface="ヒラギノ角ゴ Pro W3" charset="-128"/>
                  </a:endParaRPr>
                </a:p>
              </p:txBody>
            </p:sp>
            <p:pic>
              <p:nvPicPr>
                <p:cNvPr id="73" name="Picture 6"/>
                <p:cNvPicPr>
                  <a:picLocks noChangeAspect="1" noChangeArrowheads="1"/>
                </p:cNvPicPr>
                <p:nvPr/>
              </p:nvPicPr>
              <p:blipFill>
                <a:blip r:embed="rId18" cstate="screen">
                  <a:extLst>
                    <a:ext uri="{28A0092B-C50C-407E-A947-70E740481C1C}">
                      <a14:useLocalDpi xmlns:a14="http://schemas.microsoft.com/office/drawing/2010/main"/>
                    </a:ext>
                  </a:extLst>
                </a:blip>
                <a:srcRect/>
                <a:stretch>
                  <a:fillRect/>
                </a:stretch>
              </p:blipFill>
              <p:spPr bwMode="auto">
                <a:xfrm>
                  <a:off x="169879" y="4278201"/>
                  <a:ext cx="1795361" cy="12605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4" name="Picture 7"/>
                <p:cNvPicPr>
                  <a:picLocks noChangeAspect="1" noChangeArrowheads="1"/>
                </p:cNvPicPr>
                <p:nvPr/>
              </p:nvPicPr>
              <p:blipFill>
                <a:blip r:embed="rId19" cstate="screen">
                  <a:extLst>
                    <a:ext uri="{28A0092B-C50C-407E-A947-70E740481C1C}">
                      <a14:useLocalDpi xmlns:a14="http://schemas.microsoft.com/office/drawing/2010/main"/>
                    </a:ext>
                  </a:extLst>
                </a:blip>
                <a:srcRect/>
                <a:stretch>
                  <a:fillRect/>
                </a:stretch>
              </p:blipFill>
              <p:spPr bwMode="auto">
                <a:xfrm>
                  <a:off x="163359" y="5477321"/>
                  <a:ext cx="1801881" cy="8487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sp>
          <p:nvSpPr>
            <p:cNvPr id="68" name="ZoneTexte 67"/>
            <p:cNvSpPr txBox="1"/>
            <p:nvPr/>
          </p:nvSpPr>
          <p:spPr>
            <a:xfrm>
              <a:off x="4722811" y="3812188"/>
              <a:ext cx="463967" cy="464033"/>
            </a:xfrm>
            <a:prstGeom prst="rect">
              <a:avLst/>
            </a:prstGeom>
            <a:noFill/>
          </p:spPr>
          <p:txBody>
            <a:bodyPr wrap="none" rtlCol="0">
              <a:spAutoFit/>
            </a:bodyPr>
            <a:lstStyle/>
            <a:p>
              <a:r>
                <a:rPr lang="fr-FR" sz="2340" dirty="0">
                  <a:solidFill>
                    <a:srgbClr val="C00000"/>
                  </a:solidFill>
                  <a:sym typeface="Wingdings" panose="05000000000000000000" pitchFamily="2" charset="2"/>
                </a:rPr>
                <a:t></a:t>
              </a:r>
              <a:endParaRPr lang="fr-FR" sz="2340" dirty="0">
                <a:solidFill>
                  <a:srgbClr val="C00000"/>
                </a:solidFill>
              </a:endParaRPr>
            </a:p>
          </p:txBody>
        </p:sp>
      </p:grpSp>
      <p:sp>
        <p:nvSpPr>
          <p:cNvPr id="75" name="Rectangle à coins arrondis 74"/>
          <p:cNvSpPr/>
          <p:nvPr/>
        </p:nvSpPr>
        <p:spPr>
          <a:xfrm>
            <a:off x="365124" y="1487089"/>
            <a:ext cx="2920247" cy="1392703"/>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1400" b="1" dirty="0">
                <a:ln w="0"/>
                <a:solidFill>
                  <a:schemeClr val="tx1"/>
                </a:solidFill>
                <a:effectLst>
                  <a:outerShdw blurRad="38100" dist="19050" dir="2700000" algn="tl" rotWithShape="0">
                    <a:schemeClr val="dk1">
                      <a:alpha val="40000"/>
                    </a:schemeClr>
                  </a:outerShdw>
                </a:effectLst>
              </a:rPr>
              <a:t>A model </a:t>
            </a:r>
          </a:p>
          <a:p>
            <a:pPr algn="ctr"/>
            <a:r>
              <a:rPr lang="en-US" sz="1400" dirty="0">
                <a:ln w="0"/>
                <a:solidFill>
                  <a:schemeClr val="tx1"/>
                </a:solidFill>
                <a:effectLst>
                  <a:outerShdw blurRad="38100" dist="19050" dir="2700000" algn="tl" rotWithShape="0">
                    <a:schemeClr val="dk1">
                      <a:alpha val="40000"/>
                    </a:schemeClr>
                  </a:outerShdw>
                </a:effectLst>
              </a:rPr>
              <a:t>is a basic building block of the simulator, which simulates a feature or piece of equipment, configured and connected to each other</a:t>
            </a:r>
            <a:endParaRPr lang="fr-FR" sz="1400" dirty="0">
              <a:ln w="0"/>
              <a:solidFill>
                <a:schemeClr val="tx1"/>
              </a:solidFill>
              <a:effectLst>
                <a:outerShdw blurRad="38100" dist="19050" dir="2700000" algn="tl" rotWithShape="0">
                  <a:schemeClr val="dk1">
                    <a:alpha val="40000"/>
                  </a:schemeClr>
                </a:outerShdw>
              </a:effectLst>
            </a:endParaRPr>
          </a:p>
        </p:txBody>
      </p:sp>
      <p:sp>
        <p:nvSpPr>
          <p:cNvPr id="2" name="Espace réservé du pied de page 3">
            <a:extLst>
              <a:ext uri="{FF2B5EF4-FFF2-40B4-BE49-F238E27FC236}">
                <a16:creationId xmlns:a16="http://schemas.microsoft.com/office/drawing/2014/main" id="{613FD4A0-191D-D2FD-2601-9B8B43B0420E}"/>
              </a:ext>
            </a:extLst>
          </p:cNvPr>
          <p:cNvSpPr txBox="1">
            <a:spLocks/>
          </p:cNvSpPr>
          <p:nvPr/>
        </p:nvSpPr>
        <p:spPr>
          <a:xfrm>
            <a:off x="6105167" y="6319202"/>
            <a:ext cx="5573310" cy="365125"/>
          </a:xfrm>
          <a:prstGeom prst="rect">
            <a:avLst/>
          </a:prstGeom>
        </p:spPr>
        <p:txBody>
          <a:bodyPr vert="horz" lIns="91440" tIns="45720" rIns="91440" bIns="45720" rtlCol="0" anchor="ctr"/>
          <a:lstStyle>
            <a:defPPr>
              <a:defRPr lang="fr-FR"/>
            </a:defPPr>
            <a:lvl1pPr marL="0" algn="l" defTabSz="914400" rtl="0" eaLnBrk="1" latinLnBrk="0" hangingPunct="1">
              <a:defRPr sz="900" b="0" i="0" kern="1200">
                <a:solidFill>
                  <a:schemeClr val="bg1">
                    <a:lumMod val="85000"/>
                  </a:schemeClr>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This document is the property of CNES. It cannot be used without their consent</a:t>
            </a:r>
            <a:endParaRPr lang="fr-FR" dirty="0"/>
          </a:p>
        </p:txBody>
      </p:sp>
    </p:spTree>
    <p:extLst>
      <p:ext uri="{BB962C8B-B14F-4D97-AF65-F5344CB8AC3E}">
        <p14:creationId xmlns:p14="http://schemas.microsoft.com/office/powerpoint/2010/main" val="3551842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fr-FR" dirty="0"/>
              <a:t>Main </a:t>
            </a:r>
            <a:r>
              <a:rPr lang="fr-FR" dirty="0" err="1"/>
              <a:t>KindS</a:t>
            </a:r>
            <a:r>
              <a:rPr lang="fr-FR" dirty="0"/>
              <a:t> of </a:t>
            </a:r>
            <a:r>
              <a:rPr lang="fr-FR" dirty="0" err="1"/>
              <a:t>simulators</a:t>
            </a:r>
            <a:r>
              <a:rPr lang="fr-FR" dirty="0"/>
              <a:t>/Test </a:t>
            </a:r>
            <a:r>
              <a:rPr lang="fr-FR" dirty="0" err="1"/>
              <a:t>benches</a:t>
            </a:r>
            <a:endParaRPr lang="fr-FR" dirty="0"/>
          </a:p>
        </p:txBody>
      </p:sp>
      <p:sp>
        <p:nvSpPr>
          <p:cNvPr id="2" name="Espace réservé du numéro de diapositive 1"/>
          <p:cNvSpPr>
            <a:spLocks noGrp="1"/>
          </p:cNvSpPr>
          <p:nvPr>
            <p:ph type="sldNum" sz="quarter" idx="12"/>
          </p:nvPr>
        </p:nvSpPr>
        <p:spPr/>
        <p:txBody>
          <a:bodyPr/>
          <a:lstStyle/>
          <a:p>
            <a:fld id="{6E739F3C-2768-A14F-A11C-037BCBCB7D23}" type="slidenum">
              <a:rPr lang="fr-FR" smtClean="0"/>
              <a:pPr/>
              <a:t>43</a:t>
            </a:fld>
            <a:endParaRPr lang="fr-FR" dirty="0"/>
          </a:p>
        </p:txBody>
      </p:sp>
      <p:sp>
        <p:nvSpPr>
          <p:cNvPr id="4" name="Espace réservé du pied de page 3"/>
          <p:cNvSpPr>
            <a:spLocks noGrp="1"/>
          </p:cNvSpPr>
          <p:nvPr>
            <p:ph type="ftr" sz="quarter" idx="3"/>
          </p:nvPr>
        </p:nvSpPr>
        <p:spPr/>
        <p:txBody>
          <a:bodyPr/>
          <a:lstStyle/>
          <a:p>
            <a:endParaRPr lang="fr-FR" dirty="0"/>
          </a:p>
        </p:txBody>
      </p:sp>
      <p:pic>
        <p:nvPicPr>
          <p:cNvPr id="7" name="Image 6"/>
          <p:cNvPicPr>
            <a:picLocks noChangeAspect="1"/>
          </p:cNvPicPr>
          <p:nvPr/>
        </p:nvPicPr>
        <p:blipFill>
          <a:blip r:embed="rId2"/>
          <a:stretch>
            <a:fillRect/>
          </a:stretch>
        </p:blipFill>
        <p:spPr>
          <a:xfrm>
            <a:off x="7527695" y="4120823"/>
            <a:ext cx="4490288" cy="1926196"/>
          </a:xfrm>
          <a:prstGeom prst="rect">
            <a:avLst/>
          </a:prstGeom>
        </p:spPr>
      </p:pic>
      <p:sp>
        <p:nvSpPr>
          <p:cNvPr id="8" name="Espace réservé du texte 2"/>
          <p:cNvSpPr txBox="1">
            <a:spLocks/>
          </p:cNvSpPr>
          <p:nvPr/>
        </p:nvSpPr>
        <p:spPr>
          <a:xfrm>
            <a:off x="2938690" y="2673350"/>
            <a:ext cx="3911843" cy="4184650"/>
          </a:xfrm>
          <a:prstGeom prst="rect">
            <a:avLst/>
          </a:prstGeom>
        </p:spPr>
        <p:txBody>
          <a:bodyPr vert="horz" lIns="91440" tIns="45720" rIns="91440" bIns="45720" numCol="1" spcCol="360000" rtlCol="0">
            <a:normAutofit/>
          </a:bodyPr>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CNES Sans Light" pitchFamily="2" charset="77"/>
                <a:ea typeface="+mn-ea"/>
                <a:cs typeface="+mn-cs"/>
              </a:defRPr>
            </a:lvl1pPr>
            <a:lvl2pPr marL="295275" indent="-285750" algn="l" defTabSz="914400" rtl="0" eaLnBrk="1" latinLnBrk="0" hangingPunct="1">
              <a:lnSpc>
                <a:spcPct val="90000"/>
              </a:lnSpc>
              <a:spcBef>
                <a:spcPts val="500"/>
              </a:spcBef>
              <a:buClr>
                <a:schemeClr val="accent3"/>
              </a:buClr>
              <a:buSzPct val="130000"/>
              <a:buFont typeface="Arial" panose="020B0604020202020204" pitchFamily="34" charset="0"/>
              <a:buChar char="•"/>
              <a:tabLst/>
              <a:defRPr sz="1400" b="0" i="0" kern="1200">
                <a:solidFill>
                  <a:schemeClr val="tx1"/>
                </a:solidFill>
                <a:latin typeface="CNES Sans Light" pitchFamily="2" charset="77"/>
                <a:ea typeface="+mn-ea"/>
                <a:cs typeface="+mn-cs"/>
              </a:defRPr>
            </a:lvl2pPr>
            <a:lvl3pPr marL="585788" indent="-317500" algn="l" defTabSz="914400" rtl="0" eaLnBrk="1" latinLnBrk="0" hangingPunct="1">
              <a:lnSpc>
                <a:spcPct val="90000"/>
              </a:lnSpc>
              <a:spcBef>
                <a:spcPts val="500"/>
              </a:spcBef>
              <a:buClr>
                <a:schemeClr val="bg2"/>
              </a:buClr>
              <a:buFont typeface="Arial" panose="020B0604020202020204" pitchFamily="34" charset="0"/>
              <a:buChar char="•"/>
              <a:tabLst/>
              <a:defRPr sz="1400" b="0" i="0" kern="1200">
                <a:solidFill>
                  <a:schemeClr val="tx1"/>
                </a:solidFill>
                <a:latin typeface="CNES Sans Light" pitchFamily="2" charset="77"/>
                <a:ea typeface="+mn-ea"/>
                <a:cs typeface="+mn-cs"/>
              </a:defRPr>
            </a:lvl3pPr>
            <a:lvl4pPr marL="893763" indent="-317500" algn="l" defTabSz="914400" rtl="0" eaLnBrk="1" latinLnBrk="0" hangingPunct="1">
              <a:lnSpc>
                <a:spcPct val="90000"/>
              </a:lnSpc>
              <a:spcBef>
                <a:spcPts val="500"/>
              </a:spcBef>
              <a:buClr>
                <a:schemeClr val="accent5"/>
              </a:buClr>
              <a:buSzPct val="80000"/>
              <a:buFont typeface="Arial" panose="020B0604020202020204" pitchFamily="34" charset="0"/>
              <a:buChar char="•"/>
              <a:tabLst/>
              <a:defRPr sz="1400" b="0" i="0" kern="1200">
                <a:solidFill>
                  <a:schemeClr val="tx1"/>
                </a:solidFill>
                <a:latin typeface="CNES Sans Light" pitchFamily="2" charset="77"/>
                <a:ea typeface="+mn-ea"/>
                <a:cs typeface="+mn-cs"/>
              </a:defRPr>
            </a:lvl4pPr>
            <a:lvl5pPr marL="9525" indent="0" algn="l" defTabSz="914400" rtl="0" eaLnBrk="1" latinLnBrk="0" hangingPunct="1">
              <a:lnSpc>
                <a:spcPct val="90000"/>
              </a:lnSpc>
              <a:spcBef>
                <a:spcPts val="500"/>
              </a:spcBef>
              <a:buFont typeface="Arial" panose="020B0604020202020204" pitchFamily="34" charset="0"/>
              <a:buNone/>
              <a:tabLst/>
              <a:defRPr sz="1400" b="0" i="0" kern="1200">
                <a:solidFill>
                  <a:schemeClr val="bg1"/>
                </a:solidFill>
                <a:latin typeface="CNES Sans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400" b="1" dirty="0">
                <a:solidFill>
                  <a:schemeClr val="bg2"/>
                </a:solidFill>
              </a:rPr>
              <a:t>Processor in the </a:t>
            </a:r>
            <a:r>
              <a:rPr lang="fr-FR" sz="2400" b="1" dirty="0" err="1">
                <a:solidFill>
                  <a:schemeClr val="bg2"/>
                </a:solidFill>
              </a:rPr>
              <a:t>loop</a:t>
            </a:r>
            <a:r>
              <a:rPr lang="fr-FR" sz="2400" b="1" dirty="0">
                <a:solidFill>
                  <a:schemeClr val="bg2"/>
                </a:solidFill>
              </a:rPr>
              <a:t> (PIL)</a:t>
            </a:r>
          </a:p>
          <a:p>
            <a:endParaRPr lang="fr-FR" dirty="0"/>
          </a:p>
        </p:txBody>
      </p:sp>
      <p:sp>
        <p:nvSpPr>
          <p:cNvPr id="9" name="Espace réservé du texte 2"/>
          <p:cNvSpPr txBox="1">
            <a:spLocks/>
          </p:cNvSpPr>
          <p:nvPr/>
        </p:nvSpPr>
        <p:spPr>
          <a:xfrm>
            <a:off x="482367" y="1559958"/>
            <a:ext cx="3274203" cy="4184650"/>
          </a:xfrm>
          <a:prstGeom prst="rect">
            <a:avLst/>
          </a:prstGeom>
        </p:spPr>
        <p:txBody>
          <a:bodyPr vert="horz" lIns="91440" tIns="45720" rIns="91440" bIns="45720" numCol="1" spcCol="360000" rtlCol="0">
            <a:normAutofit/>
          </a:bodyPr>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CNES Sans Light" pitchFamily="2" charset="77"/>
                <a:ea typeface="+mn-ea"/>
                <a:cs typeface="+mn-cs"/>
              </a:defRPr>
            </a:lvl1pPr>
            <a:lvl2pPr marL="295275" indent="-285750" algn="l" defTabSz="914400" rtl="0" eaLnBrk="1" latinLnBrk="0" hangingPunct="1">
              <a:lnSpc>
                <a:spcPct val="90000"/>
              </a:lnSpc>
              <a:spcBef>
                <a:spcPts val="500"/>
              </a:spcBef>
              <a:buClr>
                <a:schemeClr val="accent3"/>
              </a:buClr>
              <a:buSzPct val="130000"/>
              <a:buFont typeface="Arial" panose="020B0604020202020204" pitchFamily="34" charset="0"/>
              <a:buChar char="•"/>
              <a:tabLst/>
              <a:defRPr sz="1400" b="0" i="0" kern="1200">
                <a:solidFill>
                  <a:schemeClr val="tx1"/>
                </a:solidFill>
                <a:latin typeface="CNES Sans Light" pitchFamily="2" charset="77"/>
                <a:ea typeface="+mn-ea"/>
                <a:cs typeface="+mn-cs"/>
              </a:defRPr>
            </a:lvl2pPr>
            <a:lvl3pPr marL="585788" indent="-317500" algn="l" defTabSz="914400" rtl="0" eaLnBrk="1" latinLnBrk="0" hangingPunct="1">
              <a:lnSpc>
                <a:spcPct val="90000"/>
              </a:lnSpc>
              <a:spcBef>
                <a:spcPts val="500"/>
              </a:spcBef>
              <a:buClr>
                <a:schemeClr val="bg2"/>
              </a:buClr>
              <a:buFont typeface="Arial" panose="020B0604020202020204" pitchFamily="34" charset="0"/>
              <a:buChar char="•"/>
              <a:tabLst/>
              <a:defRPr sz="1400" b="0" i="0" kern="1200">
                <a:solidFill>
                  <a:schemeClr val="tx1"/>
                </a:solidFill>
                <a:latin typeface="CNES Sans Light" pitchFamily="2" charset="77"/>
                <a:ea typeface="+mn-ea"/>
                <a:cs typeface="+mn-cs"/>
              </a:defRPr>
            </a:lvl3pPr>
            <a:lvl4pPr marL="893763" indent="-317500" algn="l" defTabSz="914400" rtl="0" eaLnBrk="1" latinLnBrk="0" hangingPunct="1">
              <a:lnSpc>
                <a:spcPct val="90000"/>
              </a:lnSpc>
              <a:spcBef>
                <a:spcPts val="500"/>
              </a:spcBef>
              <a:buClr>
                <a:schemeClr val="accent5"/>
              </a:buClr>
              <a:buSzPct val="80000"/>
              <a:buFont typeface="Arial" panose="020B0604020202020204" pitchFamily="34" charset="0"/>
              <a:buChar char="•"/>
              <a:tabLst/>
              <a:defRPr sz="1400" b="0" i="0" kern="1200">
                <a:solidFill>
                  <a:schemeClr val="tx1"/>
                </a:solidFill>
                <a:latin typeface="CNES Sans Light" pitchFamily="2" charset="77"/>
                <a:ea typeface="+mn-ea"/>
                <a:cs typeface="+mn-cs"/>
              </a:defRPr>
            </a:lvl4pPr>
            <a:lvl5pPr marL="9525" indent="0" algn="l" defTabSz="914400" rtl="0" eaLnBrk="1" latinLnBrk="0" hangingPunct="1">
              <a:lnSpc>
                <a:spcPct val="90000"/>
              </a:lnSpc>
              <a:spcBef>
                <a:spcPts val="500"/>
              </a:spcBef>
              <a:buFont typeface="Arial" panose="020B0604020202020204" pitchFamily="34" charset="0"/>
              <a:buNone/>
              <a:tabLst/>
              <a:defRPr sz="1400" b="0" i="0" kern="1200">
                <a:solidFill>
                  <a:schemeClr val="bg1"/>
                </a:solidFill>
                <a:latin typeface="CNES Sans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400" b="1" dirty="0" err="1">
                <a:solidFill>
                  <a:schemeClr val="bg2"/>
                </a:solidFill>
              </a:rPr>
              <a:t>Fully</a:t>
            </a:r>
            <a:r>
              <a:rPr lang="fr-FR" sz="2400" b="1" dirty="0">
                <a:solidFill>
                  <a:schemeClr val="bg2"/>
                </a:solidFill>
              </a:rPr>
              <a:t> </a:t>
            </a:r>
            <a:r>
              <a:rPr lang="fr-FR" sz="2400" b="1" dirty="0" err="1">
                <a:solidFill>
                  <a:schemeClr val="bg2"/>
                </a:solidFill>
              </a:rPr>
              <a:t>numerical</a:t>
            </a:r>
            <a:endParaRPr lang="fr-FR" sz="2400" b="1" dirty="0">
              <a:solidFill>
                <a:schemeClr val="bg2"/>
              </a:solidFill>
            </a:endParaRPr>
          </a:p>
          <a:p>
            <a:endParaRPr lang="fr-FR" dirty="0"/>
          </a:p>
        </p:txBody>
      </p:sp>
      <p:pic>
        <p:nvPicPr>
          <p:cNvPr id="11" name="Imag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24890" y="1266622"/>
            <a:ext cx="1766240" cy="2354987"/>
          </a:xfrm>
          <a:prstGeom prst="rect">
            <a:avLst/>
          </a:prstGeom>
        </p:spPr>
      </p:pic>
      <p:pic>
        <p:nvPicPr>
          <p:cNvPr id="12" name="Image 11"/>
          <p:cNvPicPr>
            <a:picLocks noChangeAspect="1"/>
          </p:cNvPicPr>
          <p:nvPr/>
        </p:nvPicPr>
        <p:blipFill rotWithShape="1">
          <a:blip r:embed="rId4">
            <a:extLst>
              <a:ext uri="{28A0092B-C50C-407E-A947-70E740481C1C}">
                <a14:useLocalDpi xmlns:a14="http://schemas.microsoft.com/office/drawing/2010/main" val="0"/>
              </a:ext>
            </a:extLst>
          </a:blip>
          <a:srcRect l="3682" t="9370" r="4874" b="2608"/>
          <a:stretch/>
        </p:blipFill>
        <p:spPr>
          <a:xfrm>
            <a:off x="3086684" y="3089044"/>
            <a:ext cx="3146868" cy="2271859"/>
          </a:xfrm>
          <a:prstGeom prst="rect">
            <a:avLst/>
          </a:prstGeom>
        </p:spPr>
      </p:pic>
      <p:pic>
        <p:nvPicPr>
          <p:cNvPr id="13" name="Image 12"/>
          <p:cNvPicPr>
            <a:picLocks noChangeAspect="1"/>
          </p:cNvPicPr>
          <p:nvPr/>
        </p:nvPicPr>
        <p:blipFill rotWithShape="1">
          <a:blip r:embed="rId5">
            <a:extLst>
              <a:ext uri="{28A0092B-C50C-407E-A947-70E740481C1C}">
                <a14:useLocalDpi xmlns:a14="http://schemas.microsoft.com/office/drawing/2010/main" val="0"/>
              </a:ext>
            </a:extLst>
          </a:blip>
          <a:srcRect l="16590" t="3540"/>
          <a:stretch/>
        </p:blipFill>
        <p:spPr>
          <a:xfrm rot="5400000">
            <a:off x="561496" y="2254222"/>
            <a:ext cx="1925007" cy="1669644"/>
          </a:xfrm>
          <a:prstGeom prst="rect">
            <a:avLst/>
          </a:prstGeom>
        </p:spPr>
      </p:pic>
      <p:sp>
        <p:nvSpPr>
          <p:cNvPr id="3" name="Espace réservé du texte 2"/>
          <p:cNvSpPr>
            <a:spLocks noGrp="1"/>
          </p:cNvSpPr>
          <p:nvPr>
            <p:ph type="body" sz="quarter" idx="16"/>
          </p:nvPr>
        </p:nvSpPr>
        <p:spPr>
          <a:xfrm>
            <a:off x="8763359" y="3640821"/>
            <a:ext cx="2018959" cy="666937"/>
          </a:xfrm>
        </p:spPr>
        <p:txBody>
          <a:bodyPr>
            <a:normAutofit fontScale="77500" lnSpcReduction="20000"/>
          </a:bodyPr>
          <a:lstStyle/>
          <a:p>
            <a:r>
              <a:rPr lang="fr-FR" sz="2400" b="1" dirty="0">
                <a:solidFill>
                  <a:schemeClr val="bg2"/>
                </a:solidFill>
              </a:rPr>
              <a:t>Hardware in the Loop (HWIL)</a:t>
            </a:r>
          </a:p>
          <a:p>
            <a:endParaRPr lang="fr-FR" dirty="0"/>
          </a:p>
        </p:txBody>
      </p:sp>
      <p:sp>
        <p:nvSpPr>
          <p:cNvPr id="14" name="Espace réservé du texte 9">
            <a:extLst>
              <a:ext uri="{FF2B5EF4-FFF2-40B4-BE49-F238E27FC236}">
                <a16:creationId xmlns:a16="http://schemas.microsoft.com/office/drawing/2014/main" id="{EC759EC7-77E1-5E80-EEEC-B87B7FD025CF}"/>
              </a:ext>
            </a:extLst>
          </p:cNvPr>
          <p:cNvSpPr txBox="1">
            <a:spLocks/>
          </p:cNvSpPr>
          <p:nvPr/>
        </p:nvSpPr>
        <p:spPr>
          <a:xfrm>
            <a:off x="9629521" y="346074"/>
            <a:ext cx="2018959" cy="666937"/>
          </a:xfrm>
          <a:prstGeom prst="rect">
            <a:avLst/>
          </a:prstGeom>
        </p:spPr>
        <p:txBody>
          <a:bodyPr vert="horz" lIns="91440" tIns="45720" rIns="91440" bIns="45720" rtlCol="0">
            <a:normAutofit/>
          </a:bodyPr>
          <a:lstStyle>
            <a:lvl1pPr marL="0" indent="0" algn="r" defTabSz="914400" rtl="0" eaLnBrk="1" latinLnBrk="0" hangingPunct="1">
              <a:lnSpc>
                <a:spcPct val="90000"/>
              </a:lnSpc>
              <a:spcBef>
                <a:spcPts val="1000"/>
              </a:spcBef>
              <a:buFont typeface="Arial" panose="020B0604020202020204" pitchFamily="34" charset="0"/>
              <a:buNone/>
              <a:defRPr sz="1400" b="0" i="0" kern="1200" cap="all" baseline="0">
                <a:solidFill>
                  <a:schemeClr val="accent3"/>
                </a:solidFill>
                <a:latin typeface="CNES Sans Light" pitchFamily="2" charset="77"/>
                <a:ea typeface="+mn-ea"/>
                <a:cs typeface="+mn-cs"/>
              </a:defRPr>
            </a:lvl1pPr>
            <a:lvl2pPr marL="295275" indent="-285750" algn="l" defTabSz="914400" rtl="0" eaLnBrk="1" latinLnBrk="0" hangingPunct="1">
              <a:lnSpc>
                <a:spcPct val="90000"/>
              </a:lnSpc>
              <a:spcBef>
                <a:spcPts val="500"/>
              </a:spcBef>
              <a:buClr>
                <a:schemeClr val="accent3"/>
              </a:buClr>
              <a:buSzPct val="130000"/>
              <a:buFont typeface="Arial" panose="020B0604020202020204" pitchFamily="34" charset="0"/>
              <a:buChar char="•"/>
              <a:tabLst/>
              <a:defRPr sz="1400" b="0" i="0" kern="1200">
                <a:solidFill>
                  <a:schemeClr val="bg1"/>
                </a:solidFill>
                <a:latin typeface="CNES Sans Light" pitchFamily="2" charset="77"/>
                <a:ea typeface="+mn-ea"/>
                <a:cs typeface="+mn-cs"/>
              </a:defRPr>
            </a:lvl2pPr>
            <a:lvl3pPr marL="585788" indent="-317500" algn="l" defTabSz="914400" rtl="0" eaLnBrk="1" latinLnBrk="0" hangingPunct="1">
              <a:lnSpc>
                <a:spcPct val="90000"/>
              </a:lnSpc>
              <a:spcBef>
                <a:spcPts val="500"/>
              </a:spcBef>
              <a:buClr>
                <a:schemeClr val="bg2"/>
              </a:buClr>
              <a:buFont typeface="Arial" panose="020B0604020202020204" pitchFamily="34" charset="0"/>
              <a:buChar char="•"/>
              <a:tabLst/>
              <a:defRPr sz="1400" b="0" i="0" kern="1200">
                <a:solidFill>
                  <a:schemeClr val="bg1"/>
                </a:solidFill>
                <a:latin typeface="CNES Sans Light" pitchFamily="2" charset="77"/>
                <a:ea typeface="+mn-ea"/>
                <a:cs typeface="+mn-cs"/>
              </a:defRPr>
            </a:lvl3pPr>
            <a:lvl4pPr marL="893763" indent="-317500" algn="l" defTabSz="914400" rtl="0" eaLnBrk="1" latinLnBrk="0" hangingPunct="1">
              <a:lnSpc>
                <a:spcPct val="90000"/>
              </a:lnSpc>
              <a:spcBef>
                <a:spcPts val="500"/>
              </a:spcBef>
              <a:buClr>
                <a:schemeClr val="accent5"/>
              </a:buClr>
              <a:buSzPct val="80000"/>
              <a:buFont typeface="Arial" panose="020B0604020202020204" pitchFamily="34" charset="0"/>
              <a:buChar char="•"/>
              <a:tabLst/>
              <a:defRPr sz="1400" b="0" i="0" kern="1200">
                <a:solidFill>
                  <a:schemeClr val="bg1"/>
                </a:solidFill>
                <a:latin typeface="CNES Sans Light" pitchFamily="2" charset="77"/>
                <a:ea typeface="+mn-ea"/>
                <a:cs typeface="+mn-cs"/>
              </a:defRPr>
            </a:lvl4pPr>
            <a:lvl5pPr marL="9525" indent="0" algn="l" defTabSz="914400" rtl="0" eaLnBrk="1" latinLnBrk="0" hangingPunct="1">
              <a:lnSpc>
                <a:spcPct val="90000"/>
              </a:lnSpc>
              <a:spcBef>
                <a:spcPts val="500"/>
              </a:spcBef>
              <a:buFont typeface="Arial" panose="020B0604020202020204" pitchFamily="34" charset="0"/>
              <a:buNone/>
              <a:tabLst/>
              <a:defRPr sz="1400" b="0" i="0" kern="1200">
                <a:solidFill>
                  <a:schemeClr val="bg1"/>
                </a:solidFill>
                <a:latin typeface="CNES Sans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a:t>04 - validation</a:t>
            </a:r>
            <a:endParaRPr lang="fr-FR" dirty="0"/>
          </a:p>
        </p:txBody>
      </p:sp>
      <p:sp>
        <p:nvSpPr>
          <p:cNvPr id="15" name="Espace réservé du pied de page 3">
            <a:extLst>
              <a:ext uri="{FF2B5EF4-FFF2-40B4-BE49-F238E27FC236}">
                <a16:creationId xmlns:a16="http://schemas.microsoft.com/office/drawing/2014/main" id="{07768E27-F53F-535E-77C3-38DA1CF39C42}"/>
              </a:ext>
            </a:extLst>
          </p:cNvPr>
          <p:cNvSpPr txBox="1">
            <a:spLocks/>
          </p:cNvSpPr>
          <p:nvPr/>
        </p:nvSpPr>
        <p:spPr>
          <a:xfrm>
            <a:off x="6105167" y="6319202"/>
            <a:ext cx="5573310" cy="365125"/>
          </a:xfrm>
          <a:prstGeom prst="rect">
            <a:avLst/>
          </a:prstGeom>
        </p:spPr>
        <p:txBody>
          <a:bodyPr vert="horz" lIns="91440" tIns="45720" rIns="91440" bIns="45720" rtlCol="0" anchor="ctr"/>
          <a:lstStyle>
            <a:defPPr>
              <a:defRPr lang="fr-FR"/>
            </a:defPPr>
            <a:lvl1pPr marL="0" algn="l" defTabSz="914400" rtl="0" eaLnBrk="1" latinLnBrk="0" hangingPunct="1">
              <a:defRPr sz="900" b="0" i="0" kern="1200">
                <a:solidFill>
                  <a:schemeClr val="bg1">
                    <a:lumMod val="85000"/>
                  </a:schemeClr>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This document is the property of CNES. It cannot be used without their consent</a:t>
            </a:r>
            <a:endParaRPr lang="fr-FR" dirty="0"/>
          </a:p>
        </p:txBody>
      </p:sp>
    </p:spTree>
    <p:extLst>
      <p:ext uri="{BB962C8B-B14F-4D97-AF65-F5344CB8AC3E}">
        <p14:creationId xmlns:p14="http://schemas.microsoft.com/office/powerpoint/2010/main" val="22653279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1F42A2B0-217C-6912-7514-8F03A28133BC}"/>
              </a:ext>
            </a:extLst>
          </p:cNvPr>
          <p:cNvSpPr>
            <a:spLocks noGrp="1"/>
          </p:cNvSpPr>
          <p:nvPr>
            <p:ph type="sldNum" sz="quarter" idx="12"/>
          </p:nvPr>
        </p:nvSpPr>
        <p:spPr/>
        <p:txBody>
          <a:bodyPr/>
          <a:lstStyle/>
          <a:p>
            <a:fld id="{6E739F3C-2768-A14F-A11C-037BCBCB7D23}" type="slidenum">
              <a:rPr lang="fr-FR" smtClean="0"/>
              <a:pPr/>
              <a:t>44</a:t>
            </a:fld>
            <a:endParaRPr lang="fr-FR" dirty="0"/>
          </a:p>
        </p:txBody>
      </p:sp>
      <p:sp>
        <p:nvSpPr>
          <p:cNvPr id="4" name="Titre 3">
            <a:extLst>
              <a:ext uri="{FF2B5EF4-FFF2-40B4-BE49-F238E27FC236}">
                <a16:creationId xmlns:a16="http://schemas.microsoft.com/office/drawing/2014/main" id="{D06FE352-9706-FAFB-9C63-EDFC539A860C}"/>
              </a:ext>
            </a:extLst>
          </p:cNvPr>
          <p:cNvSpPr>
            <a:spLocks noGrp="1"/>
          </p:cNvSpPr>
          <p:nvPr>
            <p:ph type="title"/>
          </p:nvPr>
        </p:nvSpPr>
        <p:spPr/>
        <p:txBody>
          <a:bodyPr/>
          <a:lstStyle/>
          <a:p>
            <a:r>
              <a:rPr lang="fr-FR" dirty="0" err="1"/>
              <a:t>Sensors</a:t>
            </a:r>
            <a:r>
              <a:rPr lang="fr-FR" dirty="0"/>
              <a:t>/</a:t>
            </a:r>
            <a:r>
              <a:rPr lang="fr-FR" dirty="0" err="1"/>
              <a:t>Actuators</a:t>
            </a:r>
            <a:r>
              <a:rPr lang="fr-FR" dirty="0"/>
              <a:t> </a:t>
            </a:r>
            <a:r>
              <a:rPr lang="fr-FR" dirty="0" err="1"/>
              <a:t>models</a:t>
            </a:r>
            <a:r>
              <a:rPr lang="fr-FR" dirty="0"/>
              <a:t> or </a:t>
            </a:r>
            <a:r>
              <a:rPr lang="fr-FR" dirty="0" err="1"/>
              <a:t>other</a:t>
            </a:r>
            <a:r>
              <a:rPr lang="fr-FR" dirty="0"/>
              <a:t> </a:t>
            </a:r>
            <a:r>
              <a:rPr lang="fr-FR" dirty="0" err="1"/>
              <a:t>equipments</a:t>
            </a:r>
            <a:endParaRPr lang="fr-FR" dirty="0"/>
          </a:p>
        </p:txBody>
      </p:sp>
      <p:sp>
        <p:nvSpPr>
          <p:cNvPr id="5" name="Espace réservé du texte 4">
            <a:extLst>
              <a:ext uri="{FF2B5EF4-FFF2-40B4-BE49-F238E27FC236}">
                <a16:creationId xmlns:a16="http://schemas.microsoft.com/office/drawing/2014/main" id="{30FAF1FD-AD40-68C4-C65C-6ED1C685E2B3}"/>
              </a:ext>
            </a:extLst>
          </p:cNvPr>
          <p:cNvSpPr>
            <a:spLocks noGrp="1"/>
          </p:cNvSpPr>
          <p:nvPr>
            <p:ph type="body" sz="quarter" idx="16"/>
          </p:nvPr>
        </p:nvSpPr>
        <p:spPr/>
        <p:txBody>
          <a:bodyPr/>
          <a:lstStyle/>
          <a:p>
            <a:r>
              <a:rPr lang="fr-FR" dirty="0"/>
              <a:t>04 - Validation</a:t>
            </a:r>
          </a:p>
        </p:txBody>
      </p:sp>
      <p:sp>
        <p:nvSpPr>
          <p:cNvPr id="6" name="Espace réservé du texte 5">
            <a:extLst>
              <a:ext uri="{FF2B5EF4-FFF2-40B4-BE49-F238E27FC236}">
                <a16:creationId xmlns:a16="http://schemas.microsoft.com/office/drawing/2014/main" id="{782F4D0E-5A32-7B96-990B-1C70D729DAA4}"/>
              </a:ext>
            </a:extLst>
          </p:cNvPr>
          <p:cNvSpPr>
            <a:spLocks noGrp="1"/>
          </p:cNvSpPr>
          <p:nvPr>
            <p:ph type="body" sz="quarter" idx="17"/>
          </p:nvPr>
        </p:nvSpPr>
        <p:spPr/>
        <p:txBody>
          <a:bodyPr>
            <a:normAutofit fontScale="92500" lnSpcReduction="20000"/>
          </a:bodyPr>
          <a:lstStyle/>
          <a:p>
            <a:r>
              <a:rPr lang="fr-FR" sz="2800" dirty="0" err="1"/>
              <a:t>Separation</a:t>
            </a:r>
            <a:r>
              <a:rPr lang="fr-FR" sz="2800" dirty="0"/>
              <a:t> of (all of </a:t>
            </a:r>
            <a:r>
              <a:rPr lang="fr-FR" sz="2800" dirty="0" err="1"/>
              <a:t>which</a:t>
            </a:r>
            <a:r>
              <a:rPr lang="fr-FR" sz="2800" dirty="0"/>
              <a:t> </a:t>
            </a:r>
            <a:r>
              <a:rPr lang="fr-FR" sz="2800" dirty="0" err="1"/>
              <a:t>being</a:t>
            </a:r>
            <a:r>
              <a:rPr lang="fr-FR" sz="2800" dirty="0"/>
              <a:t> </a:t>
            </a:r>
            <a:r>
              <a:rPr lang="fr-FR" sz="2800" dirty="0" err="1"/>
              <a:t>optionnal</a:t>
            </a:r>
            <a:r>
              <a:rPr lang="fr-FR" sz="2800" dirty="0"/>
              <a:t>)</a:t>
            </a:r>
          </a:p>
          <a:p>
            <a:pPr marL="285750" indent="-285750">
              <a:buFont typeface="Arial" panose="020B0604020202020204" pitchFamily="34" charset="0"/>
              <a:buChar char="•"/>
            </a:pPr>
            <a:r>
              <a:rPr lang="fr-FR" sz="2400" dirty="0" err="1"/>
              <a:t>Functionnal</a:t>
            </a:r>
            <a:r>
              <a:rPr lang="fr-FR" sz="2400" dirty="0"/>
              <a:t> simulation =&gt; </a:t>
            </a:r>
            <a:r>
              <a:rPr lang="fr-FR" sz="2400" dirty="0" err="1"/>
              <a:t>Physics</a:t>
            </a:r>
            <a:r>
              <a:rPr lang="fr-FR" sz="2400" dirty="0"/>
              <a:t>, </a:t>
            </a:r>
            <a:r>
              <a:rPr lang="fr-FR" sz="2400" dirty="0" err="1"/>
              <a:t>measurements</a:t>
            </a:r>
            <a:r>
              <a:rPr lang="fr-FR" sz="2400" dirty="0"/>
              <a:t>. </a:t>
            </a:r>
            <a:r>
              <a:rPr lang="fr-FR" sz="2400" dirty="0" err="1"/>
              <a:t>Either</a:t>
            </a:r>
            <a:r>
              <a:rPr lang="fr-FR" sz="2400" dirty="0"/>
              <a:t> </a:t>
            </a:r>
            <a:r>
              <a:rPr lang="fr-FR" sz="2400" dirty="0" err="1"/>
              <a:t>modeled</a:t>
            </a:r>
            <a:r>
              <a:rPr lang="fr-FR" sz="2400" dirty="0"/>
              <a:t> by a simple </a:t>
            </a:r>
            <a:r>
              <a:rPr lang="fr-FR" sz="2400" dirty="0" err="1"/>
              <a:t>function</a:t>
            </a:r>
            <a:r>
              <a:rPr lang="fr-FR" sz="2400" dirty="0"/>
              <a:t> or by </a:t>
            </a:r>
            <a:r>
              <a:rPr lang="fr-FR" sz="2400" dirty="0" err="1"/>
              <a:t>using</a:t>
            </a:r>
            <a:r>
              <a:rPr lang="fr-FR" sz="2400" dirty="0"/>
              <a:t> more </a:t>
            </a:r>
            <a:r>
              <a:rPr lang="fr-FR" sz="2400" dirty="0" err="1"/>
              <a:t>complex</a:t>
            </a:r>
            <a:r>
              <a:rPr lang="fr-FR" sz="2400" dirty="0"/>
              <a:t> </a:t>
            </a:r>
            <a:r>
              <a:rPr lang="fr-FR" sz="2400" dirty="0" err="1"/>
              <a:t>libraries</a:t>
            </a:r>
            <a:r>
              <a:rPr lang="fr-FR" sz="2400" dirty="0"/>
              <a:t>. </a:t>
            </a:r>
          </a:p>
          <a:p>
            <a:pPr marL="285750" indent="-285750">
              <a:buFont typeface="Arial" panose="020B0604020202020204" pitchFamily="34" charset="0"/>
              <a:buChar char="•"/>
            </a:pPr>
            <a:r>
              <a:rPr lang="fr-FR" sz="2400" dirty="0"/>
              <a:t>Command-Control simulation </a:t>
            </a:r>
          </a:p>
          <a:p>
            <a:pPr marL="285750" indent="-285750">
              <a:buFont typeface="Arial" panose="020B0604020202020204" pitchFamily="34" charset="0"/>
              <a:buChar char="•"/>
            </a:pPr>
            <a:r>
              <a:rPr lang="fr-FR" sz="2400" dirty="0"/>
              <a:t>Protocol simulation</a:t>
            </a:r>
          </a:p>
          <a:p>
            <a:r>
              <a:rPr lang="fr-FR" sz="2800" b="1" dirty="0"/>
              <a:t>Example of </a:t>
            </a:r>
            <a:r>
              <a:rPr lang="fr-FR" sz="2800" b="1" dirty="0" err="1"/>
              <a:t>models</a:t>
            </a:r>
            <a:r>
              <a:rPr lang="fr-FR" sz="2800" b="1" dirty="0"/>
              <a:t> :</a:t>
            </a:r>
            <a:endParaRPr lang="fr-FR" sz="2400" dirty="0"/>
          </a:p>
          <a:p>
            <a:pPr marL="285750" indent="-285750">
              <a:buFont typeface="Arial" panose="020B0604020202020204" pitchFamily="34" charset="0"/>
              <a:buChar char="•"/>
            </a:pPr>
            <a:r>
              <a:rPr lang="fr-FR" sz="2400" dirty="0" err="1"/>
              <a:t>Antennas</a:t>
            </a:r>
            <a:r>
              <a:rPr lang="fr-FR" sz="2400" dirty="0"/>
              <a:t> : X-band, S-band, Inter-Satellite Link</a:t>
            </a:r>
          </a:p>
          <a:p>
            <a:pPr marL="285750" indent="-285750">
              <a:buFont typeface="Arial" panose="020B0604020202020204" pitchFamily="34" charset="0"/>
              <a:buChar char="•"/>
            </a:pPr>
            <a:r>
              <a:rPr lang="fr-FR" sz="2400" dirty="0" err="1"/>
              <a:t>Sensors</a:t>
            </a:r>
            <a:r>
              <a:rPr lang="fr-FR" sz="2400" dirty="0"/>
              <a:t> : Sun </a:t>
            </a:r>
            <a:r>
              <a:rPr lang="fr-FR" sz="2400" dirty="0" err="1"/>
              <a:t>Sensors</a:t>
            </a:r>
            <a:r>
              <a:rPr lang="fr-FR" sz="2400" dirty="0"/>
              <a:t>, </a:t>
            </a:r>
            <a:r>
              <a:rPr lang="fr-FR" sz="2400" dirty="0" err="1"/>
              <a:t>Magnetometers</a:t>
            </a:r>
            <a:r>
              <a:rPr lang="fr-FR" sz="2400" dirty="0"/>
              <a:t>, Star Trackers, GNSS</a:t>
            </a:r>
          </a:p>
          <a:p>
            <a:pPr marL="285750" indent="-285750">
              <a:buFont typeface="Arial" panose="020B0604020202020204" pitchFamily="34" charset="0"/>
              <a:buChar char="•"/>
            </a:pPr>
            <a:r>
              <a:rPr lang="fr-FR" sz="2400" dirty="0" err="1"/>
              <a:t>Actuators</a:t>
            </a:r>
            <a:r>
              <a:rPr lang="fr-FR" sz="2400" dirty="0"/>
              <a:t> : </a:t>
            </a:r>
            <a:r>
              <a:rPr lang="fr-FR" sz="2400" dirty="0" err="1"/>
              <a:t>Reaction</a:t>
            </a:r>
            <a:r>
              <a:rPr lang="fr-FR" sz="2400" dirty="0"/>
              <a:t> </a:t>
            </a:r>
            <a:r>
              <a:rPr lang="fr-FR" sz="2400" dirty="0" err="1"/>
              <a:t>Wheels</a:t>
            </a:r>
            <a:r>
              <a:rPr lang="fr-FR" sz="2400" dirty="0"/>
              <a:t>, </a:t>
            </a:r>
            <a:r>
              <a:rPr lang="fr-FR" sz="2400" dirty="0" err="1"/>
              <a:t>Thruster</a:t>
            </a:r>
            <a:r>
              <a:rPr lang="fr-FR" sz="2400" dirty="0"/>
              <a:t>, </a:t>
            </a:r>
            <a:r>
              <a:rPr lang="fr-FR" sz="2400" dirty="0" err="1"/>
              <a:t>Magnetotorquers</a:t>
            </a:r>
            <a:endParaRPr lang="fr-FR" sz="2400" dirty="0"/>
          </a:p>
          <a:p>
            <a:pPr marL="285750" indent="-285750">
              <a:buFont typeface="Arial" panose="020B0604020202020204" pitchFamily="34" charset="0"/>
              <a:buChar char="•"/>
            </a:pPr>
            <a:r>
              <a:rPr lang="fr-FR" sz="2400" dirty="0" err="1"/>
              <a:t>Electrical</a:t>
            </a:r>
            <a:r>
              <a:rPr lang="fr-FR" sz="2400" dirty="0"/>
              <a:t> Power : Battery, Solar </a:t>
            </a:r>
            <a:r>
              <a:rPr lang="fr-FR" sz="2400" dirty="0" err="1"/>
              <a:t>Array</a:t>
            </a:r>
            <a:r>
              <a:rPr lang="fr-FR" sz="2400" dirty="0"/>
              <a:t>, PCDU</a:t>
            </a:r>
          </a:p>
          <a:p>
            <a:pPr marL="285750" indent="-285750">
              <a:buFont typeface="Arial" panose="020B0604020202020204" pitchFamily="34" charset="0"/>
              <a:buChar char="•"/>
            </a:pPr>
            <a:r>
              <a:rPr lang="fr-FR" sz="2400" dirty="0" err="1"/>
              <a:t>Payloads</a:t>
            </a:r>
            <a:endParaRPr lang="fr-FR" sz="2400" dirty="0"/>
          </a:p>
          <a:p>
            <a:pPr marL="285750" indent="-285750">
              <a:buFontTx/>
              <a:buChar char="-"/>
            </a:pPr>
            <a:endParaRPr lang="fr-FR" sz="2400" dirty="0"/>
          </a:p>
          <a:p>
            <a:pPr marL="285750" indent="-285750">
              <a:buFont typeface="Arial" panose="020B0604020202020204" pitchFamily="34" charset="0"/>
              <a:buChar char="•"/>
            </a:pPr>
            <a:endParaRPr lang="fr-FR" sz="2400" dirty="0"/>
          </a:p>
          <a:p>
            <a:endParaRPr lang="fr-FR" sz="2400" dirty="0"/>
          </a:p>
        </p:txBody>
      </p:sp>
      <p:sp>
        <p:nvSpPr>
          <p:cNvPr id="9" name="Espace réservé du pied de page 3">
            <a:extLst>
              <a:ext uri="{FF2B5EF4-FFF2-40B4-BE49-F238E27FC236}">
                <a16:creationId xmlns:a16="http://schemas.microsoft.com/office/drawing/2014/main" id="{49D90705-092E-A03C-1710-702BC1C9D899}"/>
              </a:ext>
            </a:extLst>
          </p:cNvPr>
          <p:cNvSpPr txBox="1">
            <a:spLocks/>
          </p:cNvSpPr>
          <p:nvPr/>
        </p:nvSpPr>
        <p:spPr>
          <a:xfrm>
            <a:off x="6105167" y="6319202"/>
            <a:ext cx="5573310" cy="365125"/>
          </a:xfrm>
          <a:prstGeom prst="rect">
            <a:avLst/>
          </a:prstGeom>
        </p:spPr>
        <p:txBody>
          <a:bodyPr vert="horz" lIns="91440" tIns="45720" rIns="91440" bIns="45720" rtlCol="0" anchor="ctr"/>
          <a:lstStyle>
            <a:defPPr>
              <a:defRPr lang="fr-FR"/>
            </a:defPPr>
            <a:lvl1pPr marL="0" algn="l" defTabSz="914400" rtl="0" eaLnBrk="1" latinLnBrk="0" hangingPunct="1">
              <a:defRPr sz="900" b="0" i="0" kern="1200">
                <a:solidFill>
                  <a:schemeClr val="bg1">
                    <a:lumMod val="85000"/>
                  </a:schemeClr>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This document is the property of CNES. It cannot be used without their consent</a:t>
            </a:r>
            <a:endParaRPr lang="fr-FR" dirty="0"/>
          </a:p>
        </p:txBody>
      </p:sp>
    </p:spTree>
    <p:extLst>
      <p:ext uri="{BB962C8B-B14F-4D97-AF65-F5344CB8AC3E}">
        <p14:creationId xmlns:p14="http://schemas.microsoft.com/office/powerpoint/2010/main" val="22230696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Espace réservé pour une image  5"/>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5214" b="5214"/>
          <a:stretch>
            <a:fillRect/>
          </a:stretch>
        </p:blipFill>
        <p:spPr/>
      </p:pic>
      <p:sp>
        <p:nvSpPr>
          <p:cNvPr id="3" name="Titre 2">
            <a:extLst>
              <a:ext uri="{FF2B5EF4-FFF2-40B4-BE49-F238E27FC236}">
                <a16:creationId xmlns:a16="http://schemas.microsoft.com/office/drawing/2014/main" id="{BFE2D145-5DE7-CF23-DB3A-5FB99F022458}"/>
              </a:ext>
            </a:extLst>
          </p:cNvPr>
          <p:cNvSpPr>
            <a:spLocks noGrp="1"/>
          </p:cNvSpPr>
          <p:nvPr>
            <p:ph type="ctrTitle"/>
          </p:nvPr>
        </p:nvSpPr>
        <p:spPr/>
        <p:txBody>
          <a:bodyPr/>
          <a:lstStyle/>
          <a:p>
            <a:endParaRPr lang="fr-FR" dirty="0"/>
          </a:p>
        </p:txBody>
      </p:sp>
      <p:sp>
        <p:nvSpPr>
          <p:cNvPr id="5" name="Sous-titre 4">
            <a:extLst>
              <a:ext uri="{FF2B5EF4-FFF2-40B4-BE49-F238E27FC236}">
                <a16:creationId xmlns:a16="http://schemas.microsoft.com/office/drawing/2014/main" id="{5CF03586-73A4-7713-895C-48CCB067C47A}"/>
              </a:ext>
            </a:extLst>
          </p:cNvPr>
          <p:cNvSpPr>
            <a:spLocks noGrp="1"/>
          </p:cNvSpPr>
          <p:nvPr>
            <p:ph type="subTitle" idx="1"/>
          </p:nvPr>
        </p:nvSpPr>
        <p:spPr/>
        <p:txBody>
          <a:bodyPr/>
          <a:lstStyle/>
          <a:p>
            <a:r>
              <a:rPr lang="fr-FR" dirty="0" err="1"/>
              <a:t>Quality</a:t>
            </a:r>
            <a:endParaRPr lang="fr-FR" dirty="0"/>
          </a:p>
        </p:txBody>
      </p:sp>
      <p:sp>
        <p:nvSpPr>
          <p:cNvPr id="2" name="Espace réservé du numéro de diapositive 1">
            <a:extLst>
              <a:ext uri="{FF2B5EF4-FFF2-40B4-BE49-F238E27FC236}">
                <a16:creationId xmlns:a16="http://schemas.microsoft.com/office/drawing/2014/main" id="{BD650741-A7F8-1D2B-B852-59553C1EB1EF}"/>
              </a:ext>
            </a:extLst>
          </p:cNvPr>
          <p:cNvSpPr>
            <a:spLocks noGrp="1"/>
          </p:cNvSpPr>
          <p:nvPr>
            <p:ph type="sldNum" sz="quarter" idx="12"/>
          </p:nvPr>
        </p:nvSpPr>
        <p:spPr/>
        <p:txBody>
          <a:bodyPr/>
          <a:lstStyle/>
          <a:p>
            <a:fld id="{6E739F3C-2768-A14F-A11C-037BCBCB7D23}" type="slidenum">
              <a:rPr lang="fr-FR" smtClean="0"/>
              <a:pPr/>
              <a:t>45</a:t>
            </a:fld>
            <a:endParaRPr lang="fr-FR" dirty="0"/>
          </a:p>
        </p:txBody>
      </p:sp>
      <p:sp>
        <p:nvSpPr>
          <p:cNvPr id="6" name="Espace réservé du pied de page 5">
            <a:extLst>
              <a:ext uri="{FF2B5EF4-FFF2-40B4-BE49-F238E27FC236}">
                <a16:creationId xmlns:a16="http://schemas.microsoft.com/office/drawing/2014/main" id="{9622613B-8DDF-4B3F-C592-3A42D3ABCC83}"/>
              </a:ext>
            </a:extLst>
          </p:cNvPr>
          <p:cNvSpPr txBox="1">
            <a:spLocks/>
          </p:cNvSpPr>
          <p:nvPr/>
        </p:nvSpPr>
        <p:spPr>
          <a:xfrm>
            <a:off x="6096000" y="6319202"/>
            <a:ext cx="5572539" cy="365125"/>
          </a:xfrm>
          <a:prstGeom prst="rect">
            <a:avLst/>
          </a:prstGeom>
        </p:spPr>
        <p:txBody>
          <a:bodyPr vert="horz" lIns="91440" tIns="45720" rIns="91440" bIns="45720" rtlCol="0" anchor="ctr"/>
          <a:lstStyle>
            <a:defPPr>
              <a:defRPr lang="fr-FR"/>
            </a:defPPr>
            <a:lvl1pPr marL="0" algn="l" defTabSz="914400" rtl="0" eaLnBrk="1" latinLnBrk="0" hangingPunct="1">
              <a:defRPr sz="900" b="0" i="0" kern="1200">
                <a:solidFill>
                  <a:schemeClr val="tx1">
                    <a:lumMod val="65000"/>
                    <a:lumOff val="35000"/>
                  </a:schemeClr>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chemeClr val="bg1"/>
                </a:solidFill>
                <a:effectLst/>
                <a:uLnTx/>
                <a:uFillTx/>
                <a:latin typeface="CNES Sans Light" pitchFamily="2" charset="77"/>
                <a:ea typeface="+mn-ea"/>
                <a:cs typeface="+mn-cs"/>
              </a:rPr>
              <a:t>This document is the property of CNES. It cannot be used without their consent</a:t>
            </a:r>
            <a:endParaRPr kumimoji="0" lang="fr-FR" sz="900" b="0" i="0" u="none" strike="noStrike" kern="1200" cap="none" spc="0" normalizeH="0" baseline="0" noProof="0" dirty="0">
              <a:ln>
                <a:noFill/>
              </a:ln>
              <a:solidFill>
                <a:schemeClr val="bg1"/>
              </a:solidFill>
              <a:effectLst/>
              <a:uLnTx/>
              <a:uFillTx/>
              <a:latin typeface="CNES Sans Light" pitchFamily="2" charset="77"/>
              <a:ea typeface="+mn-ea"/>
              <a:cs typeface="+mn-cs"/>
            </a:endParaRPr>
          </a:p>
        </p:txBody>
      </p:sp>
    </p:spTree>
    <p:extLst>
      <p:ext uri="{BB962C8B-B14F-4D97-AF65-F5344CB8AC3E}">
        <p14:creationId xmlns:p14="http://schemas.microsoft.com/office/powerpoint/2010/main" val="4023776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p:cNvSpPr>
            <a:spLocks noGrp="1"/>
          </p:cNvSpPr>
          <p:nvPr>
            <p:ph type="title"/>
          </p:nvPr>
        </p:nvSpPr>
        <p:spPr/>
        <p:txBody>
          <a:bodyPr/>
          <a:lstStyle/>
          <a:p>
            <a:r>
              <a:rPr lang="fr-FR" dirty="0" err="1"/>
              <a:t>ecss</a:t>
            </a:r>
            <a:endParaRPr lang="fr-FR" dirty="0"/>
          </a:p>
        </p:txBody>
      </p:sp>
      <p:sp>
        <p:nvSpPr>
          <p:cNvPr id="2" name="Espace réservé du numéro de diapositive 1"/>
          <p:cNvSpPr>
            <a:spLocks noGrp="1"/>
          </p:cNvSpPr>
          <p:nvPr>
            <p:ph type="sldNum" sz="quarter" idx="12"/>
          </p:nvPr>
        </p:nvSpPr>
        <p:spPr/>
        <p:txBody>
          <a:bodyPr/>
          <a:lstStyle/>
          <a:p>
            <a:fld id="{6E739F3C-2768-A14F-A11C-037BCBCB7D23}" type="slidenum">
              <a:rPr lang="fr-FR" smtClean="0"/>
              <a:pPr/>
              <a:t>46</a:t>
            </a:fld>
            <a:endParaRPr lang="fr-FR" dirty="0"/>
          </a:p>
        </p:txBody>
      </p:sp>
      <p:sp>
        <p:nvSpPr>
          <p:cNvPr id="7" name="Espace réservé du pied de page 6"/>
          <p:cNvSpPr>
            <a:spLocks noGrp="1"/>
          </p:cNvSpPr>
          <p:nvPr>
            <p:ph type="ftr" sz="quarter" idx="3"/>
          </p:nvPr>
        </p:nvSpPr>
        <p:spPr/>
        <p:txBody>
          <a:bodyPr/>
          <a:lstStyle/>
          <a:p>
            <a:endParaRPr lang="fr-FR" dirty="0"/>
          </a:p>
        </p:txBody>
      </p:sp>
      <p:sp>
        <p:nvSpPr>
          <p:cNvPr id="9" name="Espace réservé du texte 8"/>
          <p:cNvSpPr>
            <a:spLocks noGrp="1"/>
          </p:cNvSpPr>
          <p:nvPr>
            <p:ph type="body" sz="quarter" idx="16"/>
          </p:nvPr>
        </p:nvSpPr>
        <p:spPr/>
        <p:txBody>
          <a:bodyPr>
            <a:normAutofit/>
          </a:bodyPr>
          <a:lstStyle/>
          <a:p>
            <a:r>
              <a:rPr lang="fr-FR" dirty="0"/>
              <a:t>05 - </a:t>
            </a:r>
            <a:r>
              <a:rPr lang="fr-FR" dirty="0" err="1"/>
              <a:t>QUality</a:t>
            </a:r>
            <a:endParaRPr lang="fr-FR" dirty="0"/>
          </a:p>
        </p:txBody>
      </p:sp>
      <p:sp>
        <p:nvSpPr>
          <p:cNvPr id="3" name="Espace réservé du texte 2"/>
          <p:cNvSpPr>
            <a:spLocks noGrp="1"/>
          </p:cNvSpPr>
          <p:nvPr>
            <p:ph type="body" sz="quarter" idx="4294967295"/>
          </p:nvPr>
        </p:nvSpPr>
        <p:spPr>
          <a:xfrm>
            <a:off x="0" y="2460625"/>
            <a:ext cx="5554663" cy="3530600"/>
          </a:xfrm>
        </p:spPr>
        <p:txBody>
          <a:bodyPr>
            <a:normAutofit/>
          </a:bodyPr>
          <a:lstStyle/>
          <a:p>
            <a:pPr marL="342900" indent="-342900" defTabSz="1219188">
              <a:spcAft>
                <a:spcPts val="1600"/>
              </a:spcAft>
              <a:buClr>
                <a:schemeClr val="accent3"/>
              </a:buClr>
              <a:buFont typeface="Wingdings" panose="05000000000000000000" pitchFamily="2" charset="2"/>
              <a:buChar char="v"/>
              <a:defRPr/>
            </a:pPr>
            <a:r>
              <a:rPr lang="fr-FR" sz="2000" b="1" dirty="0"/>
              <a:t>3 types of documents</a:t>
            </a:r>
          </a:p>
          <a:p>
            <a:pPr marL="822895" lvl="1" indent="-342900" defTabSz="1219188">
              <a:spcAft>
                <a:spcPts val="1600"/>
              </a:spcAft>
              <a:buFont typeface="Wingdings" panose="05000000000000000000" pitchFamily="2" charset="2"/>
              <a:buChar char="Ø"/>
              <a:defRPr/>
            </a:pPr>
            <a:r>
              <a:rPr lang="fr-FR" sz="2000" dirty="0"/>
              <a:t>Standard – « ST »  </a:t>
            </a:r>
            <a:br>
              <a:rPr lang="fr-FR" sz="2000" dirty="0"/>
            </a:br>
            <a:r>
              <a:rPr lang="fr-FR" sz="2000" dirty="0"/>
              <a:t>Applicable </a:t>
            </a:r>
            <a:r>
              <a:rPr lang="fr-FR" sz="2000" dirty="0" err="1"/>
              <a:t>requirements</a:t>
            </a:r>
            <a:endParaRPr lang="fr-FR" sz="2000" dirty="0"/>
          </a:p>
          <a:p>
            <a:pPr marL="822895" lvl="1" indent="-342900" defTabSz="1219188">
              <a:spcAft>
                <a:spcPts val="1600"/>
              </a:spcAft>
              <a:buFont typeface="Wingdings" panose="05000000000000000000" pitchFamily="2" charset="2"/>
              <a:buChar char="Ø"/>
              <a:defRPr/>
            </a:pPr>
            <a:r>
              <a:rPr lang="fr-FR" sz="2000" dirty="0" err="1"/>
              <a:t>Handbook</a:t>
            </a:r>
            <a:r>
              <a:rPr lang="fr-FR" sz="2000" dirty="0"/>
              <a:t> – « HB » </a:t>
            </a:r>
            <a:br>
              <a:rPr lang="fr-FR" sz="2000" dirty="0"/>
            </a:br>
            <a:r>
              <a:rPr lang="fr-FR" sz="2000" dirty="0"/>
              <a:t>Guides / Recommandations for </a:t>
            </a:r>
            <a:r>
              <a:rPr lang="fr-FR" sz="2000" dirty="0" err="1"/>
              <a:t>applying</a:t>
            </a:r>
            <a:r>
              <a:rPr lang="fr-FR" sz="2000" dirty="0"/>
              <a:t> applicable </a:t>
            </a:r>
            <a:r>
              <a:rPr lang="fr-FR" sz="2000" dirty="0" err="1"/>
              <a:t>requirements</a:t>
            </a:r>
            <a:endParaRPr lang="fr-FR" sz="2000" dirty="0"/>
          </a:p>
          <a:p>
            <a:pPr marL="822895" lvl="1" indent="-342900" defTabSz="1219188">
              <a:spcAft>
                <a:spcPts val="1600"/>
              </a:spcAft>
              <a:buFont typeface="Wingdings" panose="05000000000000000000" pitchFamily="2" charset="2"/>
              <a:buChar char="Ø"/>
              <a:defRPr/>
            </a:pPr>
            <a:r>
              <a:rPr lang="fr-FR" sz="2000" dirty="0" err="1"/>
              <a:t>Technical</a:t>
            </a:r>
            <a:r>
              <a:rPr lang="fr-FR" sz="2000" dirty="0"/>
              <a:t> </a:t>
            </a:r>
            <a:r>
              <a:rPr lang="fr-FR" sz="2000" dirty="0" err="1"/>
              <a:t>Memorandum</a:t>
            </a:r>
            <a:r>
              <a:rPr lang="fr-FR" sz="2000" dirty="0"/>
              <a:t> – « TM » </a:t>
            </a:r>
            <a:br>
              <a:rPr lang="fr-FR" sz="2000" dirty="0"/>
            </a:br>
            <a:r>
              <a:rPr lang="fr-FR" sz="2000" dirty="0"/>
              <a:t>In the </a:t>
            </a:r>
            <a:r>
              <a:rPr lang="fr-FR" sz="2000" dirty="0" err="1"/>
              <a:t>process</a:t>
            </a:r>
            <a:r>
              <a:rPr lang="fr-FR" sz="2000" dirty="0"/>
              <a:t> of </a:t>
            </a:r>
            <a:r>
              <a:rPr lang="fr-FR" sz="2000" dirty="0" err="1"/>
              <a:t>standardization</a:t>
            </a:r>
            <a:endParaRPr lang="fr-FR" sz="2000" dirty="0"/>
          </a:p>
          <a:p>
            <a:endParaRPr lang="fr-FR" dirty="0"/>
          </a:p>
        </p:txBody>
      </p:sp>
      <p:sp>
        <p:nvSpPr>
          <p:cNvPr id="5" name="Espace réservé du texte 4"/>
          <p:cNvSpPr>
            <a:spLocks noGrp="1"/>
          </p:cNvSpPr>
          <p:nvPr>
            <p:ph type="body" sz="quarter" idx="4294967295"/>
          </p:nvPr>
        </p:nvSpPr>
        <p:spPr>
          <a:xfrm>
            <a:off x="6083148" y="2460625"/>
            <a:ext cx="5554662" cy="3529013"/>
          </a:xfrm>
        </p:spPr>
        <p:txBody>
          <a:bodyPr>
            <a:normAutofit/>
          </a:bodyPr>
          <a:lstStyle/>
          <a:p>
            <a:pPr marL="342900" indent="-342900" defTabSz="1219188">
              <a:spcAft>
                <a:spcPts val="1600"/>
              </a:spcAft>
              <a:buClr>
                <a:schemeClr val="accent3"/>
              </a:buClr>
              <a:buFont typeface="Wingdings" panose="05000000000000000000" pitchFamily="2" charset="2"/>
              <a:buChar char="v"/>
              <a:defRPr/>
            </a:pPr>
            <a:r>
              <a:rPr lang="fr-FR" sz="2000" b="1" dirty="0"/>
              <a:t>4 </a:t>
            </a:r>
            <a:r>
              <a:rPr lang="fr-FR" sz="2000" b="1" dirty="0" err="1"/>
              <a:t>branchs</a:t>
            </a:r>
            <a:endParaRPr lang="fr-FR" sz="2000" b="1" dirty="0"/>
          </a:p>
          <a:p>
            <a:pPr marL="638175" lvl="1" indent="-342900" defTabSz="1219188">
              <a:spcAft>
                <a:spcPts val="1600"/>
              </a:spcAft>
              <a:buFont typeface="Wingdings" panose="05000000000000000000" pitchFamily="2" charset="2"/>
              <a:buChar char="ü"/>
              <a:defRPr/>
            </a:pPr>
            <a:r>
              <a:rPr lang="fr-FR" sz="2000" dirty="0"/>
              <a:t>Management « M »</a:t>
            </a:r>
          </a:p>
          <a:p>
            <a:pPr marL="638175" lvl="1" indent="-342900" defTabSz="1219188">
              <a:spcAft>
                <a:spcPts val="1600"/>
              </a:spcAft>
              <a:buFont typeface="Wingdings" panose="05000000000000000000" pitchFamily="2" charset="2"/>
              <a:buChar char="ü"/>
              <a:defRPr/>
            </a:pPr>
            <a:r>
              <a:rPr lang="fr-FR" sz="2000" dirty="0"/>
              <a:t>Engineering « E » </a:t>
            </a:r>
          </a:p>
          <a:p>
            <a:pPr marL="638175" lvl="1" indent="-342900" defTabSz="1219188">
              <a:spcAft>
                <a:spcPts val="1600"/>
              </a:spcAft>
              <a:buFont typeface="Wingdings" panose="05000000000000000000" pitchFamily="2" charset="2"/>
              <a:buChar char="ü"/>
              <a:defRPr/>
            </a:pPr>
            <a:r>
              <a:rPr lang="fr-FR" sz="2000" dirty="0" err="1"/>
              <a:t>Quality</a:t>
            </a:r>
            <a:r>
              <a:rPr lang="fr-FR" sz="2000" dirty="0"/>
              <a:t> « Q »</a:t>
            </a:r>
          </a:p>
          <a:p>
            <a:pPr marL="638175" lvl="1" indent="-342900" defTabSz="1219188">
              <a:spcAft>
                <a:spcPts val="1600"/>
              </a:spcAft>
              <a:buFont typeface="Wingdings" panose="05000000000000000000" pitchFamily="2" charset="2"/>
              <a:buChar char="ü"/>
              <a:defRPr/>
            </a:pPr>
            <a:r>
              <a:rPr lang="fr-FR" sz="2000" dirty="0" err="1"/>
              <a:t>Sustainnability</a:t>
            </a:r>
            <a:r>
              <a:rPr lang="fr-FR" sz="2000" dirty="0"/>
              <a:t> « S »</a:t>
            </a:r>
          </a:p>
        </p:txBody>
      </p:sp>
      <p:pic>
        <p:nvPicPr>
          <p:cNvPr id="10" name="Image 9"/>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841184" y="346074"/>
            <a:ext cx="2722616" cy="166961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Rectangle 10"/>
          <p:cNvSpPr/>
          <p:nvPr/>
        </p:nvSpPr>
        <p:spPr>
          <a:xfrm>
            <a:off x="8979896" y="1810718"/>
            <a:ext cx="1449239" cy="1463878"/>
          </a:xfrm>
          <a:prstGeom prst="rect">
            <a:avLst/>
          </a:prstGeom>
          <a:blipFill>
            <a:blip r:embed="rId4" cstate="screen">
              <a:extLst>
                <a:ext uri="{28A0092B-C50C-407E-A947-70E740481C1C}">
                  <a14:useLocalDpi xmlns:a14="http://schemas.microsoft.com/office/drawing/2010/main" val="0"/>
                </a:ext>
              </a:extLst>
            </a:blip>
            <a:srcRect/>
            <a:stretch>
              <a:fillRect/>
            </a:stretch>
          </a:blipFill>
          <a:ln w="12700" cap="flat" cmpd="sng" algn="ctr">
            <a:solidFill>
              <a:srgbClr val="44546A">
                <a:shade val="80000"/>
                <a:hueOff val="0"/>
                <a:satOff val="0"/>
                <a:lumOff val="0"/>
                <a:alphaOff val="0"/>
              </a:srgbClr>
            </a:solidFill>
            <a:prstDash val="solid"/>
            <a:miter lim="800000"/>
          </a:ln>
          <a:effectLst/>
        </p:spPr>
        <p:txBody>
          <a:bodyPr/>
          <a:lstStyle/>
          <a:p>
            <a:endParaRPr lang="fr-FR"/>
          </a:p>
        </p:txBody>
      </p:sp>
      <p:sp>
        <p:nvSpPr>
          <p:cNvPr id="12" name="Rectangle 11"/>
          <p:cNvSpPr/>
          <p:nvPr/>
        </p:nvSpPr>
        <p:spPr>
          <a:xfrm>
            <a:off x="10521706" y="2761334"/>
            <a:ext cx="1449239" cy="1463878"/>
          </a:xfrm>
          <a:prstGeom prst="rect">
            <a:avLst/>
          </a:prstGeom>
          <a:blipFill>
            <a:blip r:embed="rId5" cstate="screen">
              <a:extLst>
                <a:ext uri="{28A0092B-C50C-407E-A947-70E740481C1C}">
                  <a14:useLocalDpi xmlns:a14="http://schemas.microsoft.com/office/drawing/2010/main" val="0"/>
                </a:ext>
              </a:extLst>
            </a:blip>
            <a:srcRect/>
            <a:stretch>
              <a:fillRect/>
            </a:stretch>
          </a:blipFill>
          <a:ln w="12700" cap="flat" cmpd="sng" algn="ctr">
            <a:solidFill>
              <a:srgbClr val="44546A">
                <a:shade val="80000"/>
                <a:hueOff val="0"/>
                <a:satOff val="0"/>
                <a:lumOff val="0"/>
                <a:alphaOff val="0"/>
              </a:srgbClr>
            </a:solidFill>
            <a:prstDash val="solid"/>
            <a:miter lim="800000"/>
          </a:ln>
          <a:effectLst/>
        </p:spPr>
        <p:txBody>
          <a:bodyPr/>
          <a:lstStyle/>
          <a:p>
            <a:endParaRPr lang="fr-FR"/>
          </a:p>
        </p:txBody>
      </p:sp>
      <p:sp>
        <p:nvSpPr>
          <p:cNvPr id="26" name="Rectangle 25"/>
          <p:cNvSpPr/>
          <p:nvPr/>
        </p:nvSpPr>
        <p:spPr>
          <a:xfrm>
            <a:off x="8967692" y="4017957"/>
            <a:ext cx="1449239" cy="1463878"/>
          </a:xfrm>
          <a:prstGeom prst="rect">
            <a:avLst/>
          </a:prstGeom>
          <a:blipFill>
            <a:blip r:embed="rId6" cstate="screen">
              <a:extLst>
                <a:ext uri="{28A0092B-C50C-407E-A947-70E740481C1C}">
                  <a14:useLocalDpi xmlns:a14="http://schemas.microsoft.com/office/drawing/2010/main" val="0"/>
                </a:ext>
              </a:extLst>
            </a:blip>
            <a:srcRect/>
            <a:stretch>
              <a:fillRect/>
            </a:stretch>
          </a:blipFill>
          <a:ln w="12700" cap="flat" cmpd="sng" algn="ctr">
            <a:solidFill>
              <a:srgbClr val="44546A">
                <a:shade val="80000"/>
                <a:hueOff val="0"/>
                <a:satOff val="0"/>
                <a:lumOff val="0"/>
                <a:alphaOff val="0"/>
              </a:srgbClr>
            </a:solidFill>
            <a:prstDash val="solid"/>
            <a:miter lim="800000"/>
          </a:ln>
          <a:effectLst/>
        </p:spPr>
        <p:txBody>
          <a:bodyPr/>
          <a:lstStyle/>
          <a:p>
            <a:endParaRPr lang="fr-FR"/>
          </a:p>
        </p:txBody>
      </p:sp>
      <p:sp>
        <p:nvSpPr>
          <p:cNvPr id="27" name="Rectangle 26"/>
          <p:cNvSpPr/>
          <p:nvPr/>
        </p:nvSpPr>
        <p:spPr>
          <a:xfrm>
            <a:off x="6247381" y="986984"/>
            <a:ext cx="2399907" cy="461665"/>
          </a:xfrm>
          <a:prstGeom prst="rect">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lin ang="2700000" scaled="1"/>
            <a:tileRect/>
          </a:gradFill>
        </p:spPr>
        <p:txBody>
          <a:bodyPr wrap="square">
            <a:spAutoFit/>
          </a:bodyPr>
          <a:lstStyle/>
          <a:p>
            <a:pPr lvl="0" algn="ctr"/>
            <a:r>
              <a:rPr lang="fr-FR" sz="2400" dirty="0">
                <a:solidFill>
                  <a:schemeClr val="bg1"/>
                </a:solidFill>
                <a:latin typeface="CNES Sans" panose="00000500000000000000" pitchFamily="50" charset="0"/>
              </a:rPr>
              <a:t>https://ecss.nl/ </a:t>
            </a:r>
            <a:endParaRPr lang="fr-FR" sz="2800" dirty="0">
              <a:solidFill>
                <a:schemeClr val="bg1"/>
              </a:solidFill>
              <a:latin typeface="CNES Sans" panose="00000500000000000000" pitchFamily="50" charset="0"/>
            </a:endParaRPr>
          </a:p>
        </p:txBody>
      </p:sp>
      <p:sp>
        <p:nvSpPr>
          <p:cNvPr id="4" name="Espace réservé du pied de page 3">
            <a:extLst>
              <a:ext uri="{FF2B5EF4-FFF2-40B4-BE49-F238E27FC236}">
                <a16:creationId xmlns:a16="http://schemas.microsoft.com/office/drawing/2014/main" id="{E985FCA2-086B-C1E1-6DA9-458F552E1117}"/>
              </a:ext>
            </a:extLst>
          </p:cNvPr>
          <p:cNvSpPr txBox="1">
            <a:spLocks/>
          </p:cNvSpPr>
          <p:nvPr/>
        </p:nvSpPr>
        <p:spPr>
          <a:xfrm>
            <a:off x="6105167" y="6319202"/>
            <a:ext cx="5573310" cy="365125"/>
          </a:xfrm>
          <a:prstGeom prst="rect">
            <a:avLst/>
          </a:prstGeom>
        </p:spPr>
        <p:txBody>
          <a:bodyPr vert="horz" lIns="91440" tIns="45720" rIns="91440" bIns="45720" rtlCol="0" anchor="ctr"/>
          <a:lstStyle>
            <a:defPPr>
              <a:defRPr lang="fr-FR"/>
            </a:defPPr>
            <a:lvl1pPr marL="0" algn="l" defTabSz="914400" rtl="0" eaLnBrk="1" latinLnBrk="0" hangingPunct="1">
              <a:defRPr sz="900" b="0" i="0" kern="1200">
                <a:solidFill>
                  <a:schemeClr val="bg1">
                    <a:lumMod val="85000"/>
                  </a:schemeClr>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This document is the property of CNES. It cannot be used without their consent</a:t>
            </a:r>
            <a:endParaRPr lang="fr-FR" dirty="0"/>
          </a:p>
        </p:txBody>
      </p:sp>
    </p:spTree>
    <p:extLst>
      <p:ext uri="{BB962C8B-B14F-4D97-AF65-F5344CB8AC3E}">
        <p14:creationId xmlns:p14="http://schemas.microsoft.com/office/powerpoint/2010/main" val="9289280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fr-FR" dirty="0"/>
              <a:t>Applicable standards</a:t>
            </a:r>
          </a:p>
        </p:txBody>
      </p:sp>
      <p:sp>
        <p:nvSpPr>
          <p:cNvPr id="2" name="Espace réservé du numéro de diapositive 1"/>
          <p:cNvSpPr>
            <a:spLocks noGrp="1"/>
          </p:cNvSpPr>
          <p:nvPr>
            <p:ph type="sldNum" sz="quarter" idx="12"/>
          </p:nvPr>
        </p:nvSpPr>
        <p:spPr/>
        <p:txBody>
          <a:bodyPr/>
          <a:lstStyle/>
          <a:p>
            <a:fld id="{6E739F3C-2768-A14F-A11C-037BCBCB7D23}" type="slidenum">
              <a:rPr lang="fr-FR" smtClean="0"/>
              <a:pPr/>
              <a:t>47</a:t>
            </a:fld>
            <a:endParaRPr lang="fr-FR" dirty="0"/>
          </a:p>
        </p:txBody>
      </p:sp>
      <p:sp>
        <p:nvSpPr>
          <p:cNvPr id="4" name="Espace réservé du pied de page 3"/>
          <p:cNvSpPr>
            <a:spLocks noGrp="1"/>
          </p:cNvSpPr>
          <p:nvPr>
            <p:ph type="ftr" sz="quarter" idx="3"/>
          </p:nvPr>
        </p:nvSpPr>
        <p:spPr/>
        <p:txBody>
          <a:bodyPr/>
          <a:lstStyle/>
          <a:p>
            <a:endParaRPr lang="fr-FR" dirty="0"/>
          </a:p>
        </p:txBody>
      </p:sp>
      <p:sp>
        <p:nvSpPr>
          <p:cNvPr id="6" name="Espace réservé du texte 5"/>
          <p:cNvSpPr>
            <a:spLocks noGrp="1"/>
          </p:cNvSpPr>
          <p:nvPr>
            <p:ph type="body" sz="quarter" idx="16"/>
          </p:nvPr>
        </p:nvSpPr>
        <p:spPr/>
        <p:txBody>
          <a:bodyPr>
            <a:normAutofit/>
          </a:bodyPr>
          <a:lstStyle/>
          <a:p>
            <a:r>
              <a:rPr lang="fr-FR" dirty="0"/>
              <a:t>05 - </a:t>
            </a:r>
            <a:r>
              <a:rPr lang="fr-FR" dirty="0" err="1"/>
              <a:t>QUality</a:t>
            </a:r>
            <a:endParaRPr lang="fr-FR" dirty="0"/>
          </a:p>
        </p:txBody>
      </p:sp>
      <p:sp>
        <p:nvSpPr>
          <p:cNvPr id="9" name="Rectangle 8"/>
          <p:cNvSpPr/>
          <p:nvPr/>
        </p:nvSpPr>
        <p:spPr>
          <a:xfrm>
            <a:off x="538481" y="5556267"/>
            <a:ext cx="10721205" cy="400110"/>
          </a:xfrm>
          <a:prstGeom prst="rect">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lin ang="2700000" scaled="1"/>
            <a:tileRect/>
          </a:gradFill>
          <a:ln>
            <a:noFill/>
          </a:ln>
        </p:spPr>
        <p:txBody>
          <a:bodyPr wrap="square">
            <a:spAutoFit/>
          </a:bodyPr>
          <a:lstStyle/>
          <a:p>
            <a:pPr algn="ctr"/>
            <a:r>
              <a:rPr lang="fr-FR" sz="2000" dirty="0">
                <a:solidFill>
                  <a:schemeClr val="bg1"/>
                </a:solidFill>
                <a:latin typeface="CNES Sans" panose="00000500000000000000" pitchFamily="50" charset="0"/>
              </a:rPr>
              <a:t>Q-80 &amp; E-40 applicable </a:t>
            </a:r>
            <a:r>
              <a:rPr lang="fr-FR" sz="2000" dirty="0" err="1">
                <a:solidFill>
                  <a:schemeClr val="bg1"/>
                </a:solidFill>
                <a:latin typeface="CNES Sans" panose="00000500000000000000" pitchFamily="50" charset="0"/>
              </a:rPr>
              <a:t>requirements</a:t>
            </a:r>
            <a:r>
              <a:rPr lang="fr-FR" sz="2000" dirty="0">
                <a:solidFill>
                  <a:schemeClr val="bg1"/>
                </a:solidFill>
                <a:latin typeface="CNES Sans" panose="00000500000000000000" pitchFamily="50" charset="0"/>
              </a:rPr>
              <a:t> are </a:t>
            </a:r>
            <a:r>
              <a:rPr lang="fr-FR" sz="2000" dirty="0" err="1">
                <a:solidFill>
                  <a:schemeClr val="bg1"/>
                </a:solidFill>
                <a:latin typeface="CNES Sans" panose="00000500000000000000" pitchFamily="50" charset="0"/>
              </a:rPr>
              <a:t>implemented</a:t>
            </a:r>
            <a:r>
              <a:rPr lang="fr-FR" sz="2000" dirty="0">
                <a:solidFill>
                  <a:schemeClr val="bg1"/>
                </a:solidFill>
                <a:latin typeface="CNES Sans" panose="00000500000000000000" pitchFamily="50" charset="0"/>
              </a:rPr>
              <a:t> </a:t>
            </a:r>
            <a:r>
              <a:rPr lang="fr-FR" sz="2000" dirty="0" err="1">
                <a:solidFill>
                  <a:schemeClr val="bg1"/>
                </a:solidFill>
                <a:latin typeface="CNES Sans" panose="00000500000000000000" pitchFamily="50" charset="0"/>
              </a:rPr>
              <a:t>according</a:t>
            </a:r>
            <a:r>
              <a:rPr lang="fr-FR" sz="2000" dirty="0">
                <a:solidFill>
                  <a:schemeClr val="bg1"/>
                </a:solidFill>
                <a:latin typeface="CNES Sans" panose="00000500000000000000" pitchFamily="50" charset="0"/>
              </a:rPr>
              <a:t> to </a:t>
            </a:r>
            <a:r>
              <a:rPr lang="fr-FR" sz="2000" b="1" dirty="0">
                <a:solidFill>
                  <a:schemeClr val="bg1"/>
                </a:solidFill>
                <a:latin typeface="CNES Sans" panose="00000500000000000000" pitchFamily="50" charset="0"/>
              </a:rPr>
              <a:t>SOFTWARE  CRITICALITY</a:t>
            </a:r>
          </a:p>
        </p:txBody>
      </p:sp>
      <p:graphicFrame>
        <p:nvGraphicFramePr>
          <p:cNvPr id="12" name="Diagramme 11"/>
          <p:cNvGraphicFramePr/>
          <p:nvPr/>
        </p:nvGraphicFramePr>
        <p:xfrm>
          <a:off x="1057439" y="1113727"/>
          <a:ext cx="9887830" cy="42520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Espace réservé du pied de page 3">
            <a:extLst>
              <a:ext uri="{FF2B5EF4-FFF2-40B4-BE49-F238E27FC236}">
                <a16:creationId xmlns:a16="http://schemas.microsoft.com/office/drawing/2014/main" id="{2A09F2B7-3651-0DE1-562F-E29950805D22}"/>
              </a:ext>
            </a:extLst>
          </p:cNvPr>
          <p:cNvSpPr txBox="1">
            <a:spLocks/>
          </p:cNvSpPr>
          <p:nvPr/>
        </p:nvSpPr>
        <p:spPr>
          <a:xfrm>
            <a:off x="6105167" y="6319202"/>
            <a:ext cx="5573310" cy="365125"/>
          </a:xfrm>
          <a:prstGeom prst="rect">
            <a:avLst/>
          </a:prstGeom>
        </p:spPr>
        <p:txBody>
          <a:bodyPr vert="horz" lIns="91440" tIns="45720" rIns="91440" bIns="45720" rtlCol="0" anchor="ctr"/>
          <a:lstStyle>
            <a:defPPr>
              <a:defRPr lang="fr-FR"/>
            </a:defPPr>
            <a:lvl1pPr marL="0" algn="l" defTabSz="914400" rtl="0" eaLnBrk="1" latinLnBrk="0" hangingPunct="1">
              <a:defRPr sz="900" b="0" i="0" kern="1200">
                <a:solidFill>
                  <a:schemeClr val="bg1">
                    <a:lumMod val="85000"/>
                  </a:schemeClr>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This document is the property of CNES. It cannot be used without their consent</a:t>
            </a:r>
            <a:endParaRPr lang="fr-FR" dirty="0"/>
          </a:p>
        </p:txBody>
      </p:sp>
    </p:spTree>
    <p:extLst>
      <p:ext uri="{BB962C8B-B14F-4D97-AF65-F5344CB8AC3E}">
        <p14:creationId xmlns:p14="http://schemas.microsoft.com/office/powerpoint/2010/main" val="13201308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fr-FR" dirty="0" err="1"/>
              <a:t>Functional</a:t>
            </a:r>
            <a:r>
              <a:rPr lang="fr-FR" dirty="0"/>
              <a:t> </a:t>
            </a:r>
            <a:r>
              <a:rPr lang="fr-FR" dirty="0" err="1"/>
              <a:t>criticality</a:t>
            </a:r>
            <a:endParaRPr lang="fr-FR" dirty="0"/>
          </a:p>
        </p:txBody>
      </p:sp>
      <p:sp>
        <p:nvSpPr>
          <p:cNvPr id="2" name="Espace réservé du numéro de diapositive 1"/>
          <p:cNvSpPr>
            <a:spLocks noGrp="1"/>
          </p:cNvSpPr>
          <p:nvPr>
            <p:ph type="sldNum" sz="quarter" idx="12"/>
          </p:nvPr>
        </p:nvSpPr>
        <p:spPr/>
        <p:txBody>
          <a:bodyPr/>
          <a:lstStyle/>
          <a:p>
            <a:fld id="{6E739F3C-2768-A14F-A11C-037BCBCB7D23}" type="slidenum">
              <a:rPr lang="fr-FR" smtClean="0"/>
              <a:pPr/>
              <a:t>48</a:t>
            </a:fld>
            <a:endParaRPr lang="fr-FR" dirty="0"/>
          </a:p>
        </p:txBody>
      </p:sp>
      <p:sp>
        <p:nvSpPr>
          <p:cNvPr id="4" name="Espace réservé du pied de page 3"/>
          <p:cNvSpPr>
            <a:spLocks noGrp="1"/>
          </p:cNvSpPr>
          <p:nvPr>
            <p:ph type="ftr" sz="quarter" idx="3"/>
          </p:nvPr>
        </p:nvSpPr>
        <p:spPr/>
        <p:txBody>
          <a:bodyPr/>
          <a:lstStyle/>
          <a:p>
            <a:endParaRPr lang="fr-FR" dirty="0"/>
          </a:p>
        </p:txBody>
      </p:sp>
      <p:sp>
        <p:nvSpPr>
          <p:cNvPr id="6" name="Espace réservé du texte 5"/>
          <p:cNvSpPr>
            <a:spLocks noGrp="1"/>
          </p:cNvSpPr>
          <p:nvPr>
            <p:ph type="body" sz="quarter" idx="16"/>
          </p:nvPr>
        </p:nvSpPr>
        <p:spPr/>
        <p:txBody>
          <a:bodyPr>
            <a:normAutofit/>
          </a:bodyPr>
          <a:lstStyle/>
          <a:p>
            <a:r>
              <a:rPr lang="fr-FR" dirty="0"/>
              <a:t>05 - </a:t>
            </a:r>
            <a:r>
              <a:rPr lang="fr-FR" dirty="0" err="1"/>
              <a:t>quality</a:t>
            </a:r>
            <a:endParaRPr lang="fr-FR" dirty="0"/>
          </a:p>
        </p:txBody>
      </p:sp>
      <p:grpSp>
        <p:nvGrpSpPr>
          <p:cNvPr id="8" name="Groupe 7"/>
          <p:cNvGrpSpPr/>
          <p:nvPr/>
        </p:nvGrpSpPr>
        <p:grpSpPr>
          <a:xfrm>
            <a:off x="1319371" y="1529542"/>
            <a:ext cx="9803057" cy="3766848"/>
            <a:chOff x="1243691" y="1760240"/>
            <a:chExt cx="8427821" cy="3053299"/>
          </a:xfrm>
        </p:grpSpPr>
        <p:pic>
          <p:nvPicPr>
            <p:cNvPr id="9" name="Image 8"/>
            <p:cNvPicPr>
              <a:picLocks noChangeAspect="1"/>
            </p:cNvPicPr>
            <p:nvPr/>
          </p:nvPicPr>
          <p:blipFill>
            <a:blip r:embed="rId3"/>
            <a:stretch>
              <a:fillRect/>
            </a:stretch>
          </p:blipFill>
          <p:spPr>
            <a:xfrm>
              <a:off x="1243691" y="1760240"/>
              <a:ext cx="8427821" cy="3053299"/>
            </a:xfrm>
            <a:prstGeom prst="rect">
              <a:avLst/>
            </a:prstGeom>
          </p:spPr>
        </p:pic>
        <p:pic>
          <p:nvPicPr>
            <p:cNvPr id="10" name="Image 9"/>
            <p:cNvPicPr>
              <a:picLocks noChangeAspect="1"/>
            </p:cNvPicPr>
            <p:nvPr/>
          </p:nvPicPr>
          <p:blipFill rotWithShape="1">
            <a:blip r:embed="rId4" cstate="hqprint">
              <a:extLst>
                <a:ext uri="{28A0092B-C50C-407E-A947-70E740481C1C}">
                  <a14:useLocalDpi xmlns:a14="http://schemas.microsoft.com/office/drawing/2010/main" val="0"/>
                </a:ext>
              </a:extLst>
            </a:blip>
            <a:srcRect l="6928" r="46899"/>
            <a:stretch/>
          </p:blipFill>
          <p:spPr>
            <a:xfrm>
              <a:off x="4429290" y="2052690"/>
              <a:ext cx="566799" cy="614723"/>
            </a:xfrm>
            <a:prstGeom prst="rect">
              <a:avLst/>
            </a:prstGeom>
          </p:spPr>
        </p:pic>
        <p:pic>
          <p:nvPicPr>
            <p:cNvPr id="11" name="Image 10"/>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5829568" y="2098687"/>
              <a:ext cx="508225" cy="508225"/>
            </a:xfrm>
            <a:prstGeom prst="rect">
              <a:avLst/>
            </a:prstGeom>
          </p:spPr>
        </p:pic>
        <p:pic>
          <p:nvPicPr>
            <p:cNvPr id="12" name="Image 11"/>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7260138" y="2098687"/>
              <a:ext cx="475308" cy="475308"/>
            </a:xfrm>
            <a:prstGeom prst="rect">
              <a:avLst/>
            </a:prstGeom>
          </p:spPr>
        </p:pic>
        <p:pic>
          <p:nvPicPr>
            <p:cNvPr id="13" name="Image 12"/>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8692878" y="2098687"/>
              <a:ext cx="487620" cy="487620"/>
            </a:xfrm>
            <a:prstGeom prst="rect">
              <a:avLst/>
            </a:prstGeom>
          </p:spPr>
        </p:pic>
        <p:pic>
          <p:nvPicPr>
            <p:cNvPr id="14" name="Image 13"/>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5932331" y="2731313"/>
              <a:ext cx="302697" cy="302697"/>
            </a:xfrm>
            <a:prstGeom prst="rect">
              <a:avLst/>
            </a:prstGeom>
          </p:spPr>
        </p:pic>
        <p:pic>
          <p:nvPicPr>
            <p:cNvPr id="15" name="Image 14"/>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4587492" y="2758962"/>
              <a:ext cx="302697" cy="302697"/>
            </a:xfrm>
            <a:prstGeom prst="rect">
              <a:avLst/>
            </a:prstGeom>
          </p:spPr>
        </p:pic>
        <p:pic>
          <p:nvPicPr>
            <p:cNvPr id="16" name="Image 15"/>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7334634" y="2674549"/>
              <a:ext cx="326316" cy="421904"/>
            </a:xfrm>
            <a:prstGeom prst="rect">
              <a:avLst/>
            </a:prstGeom>
          </p:spPr>
        </p:pic>
        <p:pic>
          <p:nvPicPr>
            <p:cNvPr id="17" name="Image 16"/>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8786901" y="2677276"/>
              <a:ext cx="326316" cy="421904"/>
            </a:xfrm>
            <a:prstGeom prst="rect">
              <a:avLst/>
            </a:prstGeom>
          </p:spPr>
        </p:pic>
      </p:grpSp>
      <p:sp>
        <p:nvSpPr>
          <p:cNvPr id="18" name="Espace réservé du texte 2"/>
          <p:cNvSpPr txBox="1">
            <a:spLocks/>
          </p:cNvSpPr>
          <p:nvPr/>
        </p:nvSpPr>
        <p:spPr>
          <a:xfrm>
            <a:off x="443182" y="1137756"/>
            <a:ext cx="11040790" cy="696468"/>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CNES Sans Light" pitchFamily="2" charset="77"/>
                <a:ea typeface="+mn-ea"/>
                <a:cs typeface="+mn-cs"/>
              </a:defRPr>
            </a:lvl1pPr>
            <a:lvl2pPr marL="295275" indent="-285750" algn="l" defTabSz="914400" rtl="0" eaLnBrk="1" latinLnBrk="0" hangingPunct="1">
              <a:lnSpc>
                <a:spcPct val="90000"/>
              </a:lnSpc>
              <a:spcBef>
                <a:spcPts val="500"/>
              </a:spcBef>
              <a:buClr>
                <a:schemeClr val="accent3"/>
              </a:buClr>
              <a:buSzPct val="130000"/>
              <a:buFont typeface="Arial" panose="020B0604020202020204" pitchFamily="34" charset="0"/>
              <a:buChar char="•"/>
              <a:tabLst/>
              <a:defRPr sz="1400" b="0" i="0" kern="1200">
                <a:solidFill>
                  <a:schemeClr val="tx1"/>
                </a:solidFill>
                <a:latin typeface="CNES Sans Light" pitchFamily="2" charset="77"/>
                <a:ea typeface="+mn-ea"/>
                <a:cs typeface="+mn-cs"/>
              </a:defRPr>
            </a:lvl2pPr>
            <a:lvl3pPr marL="585788" indent="-317500" algn="l" defTabSz="914400" rtl="0" eaLnBrk="1" latinLnBrk="0" hangingPunct="1">
              <a:lnSpc>
                <a:spcPct val="90000"/>
              </a:lnSpc>
              <a:spcBef>
                <a:spcPts val="500"/>
              </a:spcBef>
              <a:buClr>
                <a:schemeClr val="bg2"/>
              </a:buClr>
              <a:buFont typeface="Arial" panose="020B0604020202020204" pitchFamily="34" charset="0"/>
              <a:buChar char="•"/>
              <a:tabLst/>
              <a:defRPr sz="1400" b="0" i="0" kern="1200">
                <a:solidFill>
                  <a:schemeClr val="tx1"/>
                </a:solidFill>
                <a:latin typeface="CNES Sans Light" pitchFamily="2" charset="77"/>
                <a:ea typeface="+mn-ea"/>
                <a:cs typeface="+mn-cs"/>
              </a:defRPr>
            </a:lvl3pPr>
            <a:lvl4pPr marL="893763" indent="-317500" algn="l" defTabSz="914400" rtl="0" eaLnBrk="1" latinLnBrk="0" hangingPunct="1">
              <a:lnSpc>
                <a:spcPct val="90000"/>
              </a:lnSpc>
              <a:spcBef>
                <a:spcPts val="500"/>
              </a:spcBef>
              <a:buClr>
                <a:schemeClr val="accent5"/>
              </a:buClr>
              <a:buSzPct val="80000"/>
              <a:buFont typeface="Arial" panose="020B0604020202020204" pitchFamily="34" charset="0"/>
              <a:buChar char="•"/>
              <a:tabLst/>
              <a:defRPr sz="1400" b="0" i="0" kern="1200">
                <a:solidFill>
                  <a:schemeClr val="tx1"/>
                </a:solidFill>
                <a:latin typeface="CNES Sans Light" pitchFamily="2" charset="77"/>
                <a:ea typeface="+mn-ea"/>
                <a:cs typeface="+mn-cs"/>
              </a:defRPr>
            </a:lvl4pPr>
            <a:lvl5pPr marL="9525" indent="0" algn="l" defTabSz="914400" rtl="0" eaLnBrk="1" latinLnBrk="0" hangingPunct="1">
              <a:lnSpc>
                <a:spcPct val="90000"/>
              </a:lnSpc>
              <a:spcBef>
                <a:spcPts val="500"/>
              </a:spcBef>
              <a:buFont typeface="Arial" panose="020B0604020202020204" pitchFamily="34" charset="0"/>
              <a:buNone/>
              <a:tabLst/>
              <a:defRPr sz="1400" b="0" i="0" kern="1200">
                <a:solidFill>
                  <a:schemeClr val="bg1"/>
                </a:solidFill>
                <a:latin typeface="CNES Sans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000" dirty="0" err="1">
                <a:solidFill>
                  <a:schemeClr val="accent3"/>
                </a:solidFill>
              </a:rPr>
              <a:t>Remarkable</a:t>
            </a:r>
            <a:r>
              <a:rPr lang="fr-FR" sz="2000" dirty="0">
                <a:solidFill>
                  <a:schemeClr val="accent3"/>
                </a:solidFill>
              </a:rPr>
              <a:t> </a:t>
            </a:r>
            <a:r>
              <a:rPr lang="fr-FR" sz="2000" dirty="0" err="1">
                <a:solidFill>
                  <a:schemeClr val="accent3"/>
                </a:solidFill>
              </a:rPr>
              <a:t>differences</a:t>
            </a:r>
            <a:r>
              <a:rPr lang="fr-FR" sz="2000" dirty="0">
                <a:solidFill>
                  <a:schemeClr val="accent3"/>
                </a:solidFill>
              </a:rPr>
              <a:t> </a:t>
            </a:r>
            <a:r>
              <a:rPr lang="fr-FR" sz="2000" dirty="0" err="1">
                <a:solidFill>
                  <a:schemeClr val="accent3"/>
                </a:solidFill>
              </a:rPr>
              <a:t>between</a:t>
            </a:r>
            <a:r>
              <a:rPr lang="fr-FR" sz="2000" dirty="0">
                <a:solidFill>
                  <a:schemeClr val="accent3"/>
                </a:solidFill>
              </a:rPr>
              <a:t> </a:t>
            </a:r>
            <a:r>
              <a:rPr lang="fr-FR" sz="2000" dirty="0" err="1">
                <a:solidFill>
                  <a:schemeClr val="accent3"/>
                </a:solidFill>
              </a:rPr>
              <a:t>criticality</a:t>
            </a:r>
            <a:r>
              <a:rPr lang="fr-FR" sz="2000" dirty="0">
                <a:solidFill>
                  <a:schemeClr val="accent3"/>
                </a:solidFill>
              </a:rPr>
              <a:t> classes</a:t>
            </a:r>
          </a:p>
          <a:p>
            <a:endParaRPr lang="fr-FR" dirty="0"/>
          </a:p>
        </p:txBody>
      </p:sp>
      <p:sp>
        <p:nvSpPr>
          <p:cNvPr id="19" name="Espace réservé du texte 2"/>
          <p:cNvSpPr txBox="1">
            <a:spLocks/>
          </p:cNvSpPr>
          <p:nvPr/>
        </p:nvSpPr>
        <p:spPr>
          <a:xfrm>
            <a:off x="575605" y="5416143"/>
            <a:ext cx="11040790" cy="903058"/>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CNES Sans Light" pitchFamily="2" charset="77"/>
                <a:ea typeface="+mn-ea"/>
                <a:cs typeface="+mn-cs"/>
              </a:defRPr>
            </a:lvl1pPr>
            <a:lvl2pPr marL="295275" indent="-285750" algn="l" defTabSz="914400" rtl="0" eaLnBrk="1" latinLnBrk="0" hangingPunct="1">
              <a:lnSpc>
                <a:spcPct val="90000"/>
              </a:lnSpc>
              <a:spcBef>
                <a:spcPts val="500"/>
              </a:spcBef>
              <a:buClr>
                <a:schemeClr val="accent3"/>
              </a:buClr>
              <a:buSzPct val="130000"/>
              <a:buFont typeface="Arial" panose="020B0604020202020204" pitchFamily="34" charset="0"/>
              <a:buChar char="•"/>
              <a:tabLst/>
              <a:defRPr sz="1400" b="0" i="0" kern="1200">
                <a:solidFill>
                  <a:schemeClr val="tx1"/>
                </a:solidFill>
                <a:latin typeface="CNES Sans Light" pitchFamily="2" charset="77"/>
                <a:ea typeface="+mn-ea"/>
                <a:cs typeface="+mn-cs"/>
              </a:defRPr>
            </a:lvl2pPr>
            <a:lvl3pPr marL="585788" indent="-317500" algn="l" defTabSz="914400" rtl="0" eaLnBrk="1" latinLnBrk="0" hangingPunct="1">
              <a:lnSpc>
                <a:spcPct val="90000"/>
              </a:lnSpc>
              <a:spcBef>
                <a:spcPts val="500"/>
              </a:spcBef>
              <a:buClr>
                <a:schemeClr val="bg2"/>
              </a:buClr>
              <a:buFont typeface="Arial" panose="020B0604020202020204" pitchFamily="34" charset="0"/>
              <a:buChar char="•"/>
              <a:tabLst/>
              <a:defRPr sz="1400" b="0" i="0" kern="1200">
                <a:solidFill>
                  <a:schemeClr val="tx1"/>
                </a:solidFill>
                <a:latin typeface="CNES Sans Light" pitchFamily="2" charset="77"/>
                <a:ea typeface="+mn-ea"/>
                <a:cs typeface="+mn-cs"/>
              </a:defRPr>
            </a:lvl3pPr>
            <a:lvl4pPr marL="893763" indent="-317500" algn="l" defTabSz="914400" rtl="0" eaLnBrk="1" latinLnBrk="0" hangingPunct="1">
              <a:lnSpc>
                <a:spcPct val="90000"/>
              </a:lnSpc>
              <a:spcBef>
                <a:spcPts val="500"/>
              </a:spcBef>
              <a:buClr>
                <a:schemeClr val="accent5"/>
              </a:buClr>
              <a:buSzPct val="80000"/>
              <a:buFont typeface="Arial" panose="020B0604020202020204" pitchFamily="34" charset="0"/>
              <a:buChar char="•"/>
              <a:tabLst/>
              <a:defRPr sz="1400" b="0" i="0" kern="1200">
                <a:solidFill>
                  <a:schemeClr val="tx1"/>
                </a:solidFill>
                <a:latin typeface="CNES Sans Light" pitchFamily="2" charset="77"/>
                <a:ea typeface="+mn-ea"/>
                <a:cs typeface="+mn-cs"/>
              </a:defRPr>
            </a:lvl4pPr>
            <a:lvl5pPr marL="9525" indent="0" algn="l" defTabSz="914400" rtl="0" eaLnBrk="1" latinLnBrk="0" hangingPunct="1">
              <a:lnSpc>
                <a:spcPct val="90000"/>
              </a:lnSpc>
              <a:spcBef>
                <a:spcPts val="500"/>
              </a:spcBef>
              <a:buFont typeface="Arial" panose="020B0604020202020204" pitchFamily="34" charset="0"/>
              <a:buNone/>
              <a:tabLst/>
              <a:defRPr sz="1400" b="0" i="0" kern="1200">
                <a:solidFill>
                  <a:schemeClr val="bg1"/>
                </a:solidFill>
                <a:latin typeface="CNES Sans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buFont typeface="Wingdings" panose="05000000000000000000" pitchFamily="2" charset="2"/>
              <a:buChar char="v"/>
            </a:pPr>
            <a:r>
              <a:rPr lang="en-US" sz="2000" dirty="0">
                <a:solidFill>
                  <a:schemeClr val="bg1"/>
                </a:solidFill>
              </a:rPr>
              <a:t>Usually for C : decision coverage unmeasured / statement coverage = 100%</a:t>
            </a:r>
          </a:p>
          <a:p>
            <a:pPr lvl="1">
              <a:buFont typeface="Wingdings" panose="05000000000000000000" pitchFamily="2" charset="2"/>
              <a:buChar char="v"/>
            </a:pPr>
            <a:r>
              <a:rPr lang="en-US" sz="2000" dirty="0">
                <a:solidFill>
                  <a:schemeClr val="bg1"/>
                </a:solidFill>
              </a:rPr>
              <a:t>Usually for D : decision coverage unmeasured  / statement coverage = 80%</a:t>
            </a:r>
            <a:endParaRPr lang="fr-FR" sz="2000" dirty="0">
              <a:solidFill>
                <a:schemeClr val="bg1"/>
              </a:solidFill>
            </a:endParaRPr>
          </a:p>
          <a:p>
            <a:endParaRPr lang="fr-FR" sz="2800" dirty="0">
              <a:solidFill>
                <a:schemeClr val="bg1"/>
              </a:solidFill>
            </a:endParaRPr>
          </a:p>
          <a:p>
            <a:endParaRPr lang="fr-FR" sz="1600" dirty="0">
              <a:solidFill>
                <a:schemeClr val="bg1"/>
              </a:solidFill>
            </a:endParaRPr>
          </a:p>
        </p:txBody>
      </p:sp>
      <p:sp>
        <p:nvSpPr>
          <p:cNvPr id="3" name="Espace réservé du pied de page 3">
            <a:extLst>
              <a:ext uri="{FF2B5EF4-FFF2-40B4-BE49-F238E27FC236}">
                <a16:creationId xmlns:a16="http://schemas.microsoft.com/office/drawing/2014/main" id="{4823EF0B-9BEA-F772-8706-DE76D4C13BBE}"/>
              </a:ext>
            </a:extLst>
          </p:cNvPr>
          <p:cNvSpPr txBox="1">
            <a:spLocks/>
          </p:cNvSpPr>
          <p:nvPr/>
        </p:nvSpPr>
        <p:spPr>
          <a:xfrm>
            <a:off x="6105167" y="6319202"/>
            <a:ext cx="5573310" cy="365125"/>
          </a:xfrm>
          <a:prstGeom prst="rect">
            <a:avLst/>
          </a:prstGeom>
        </p:spPr>
        <p:txBody>
          <a:bodyPr vert="horz" lIns="91440" tIns="45720" rIns="91440" bIns="45720" rtlCol="0" anchor="ctr"/>
          <a:lstStyle>
            <a:defPPr>
              <a:defRPr lang="fr-FR"/>
            </a:defPPr>
            <a:lvl1pPr marL="0" algn="l" defTabSz="914400" rtl="0" eaLnBrk="1" latinLnBrk="0" hangingPunct="1">
              <a:defRPr sz="900" b="0" i="0" kern="1200">
                <a:solidFill>
                  <a:schemeClr val="bg1">
                    <a:lumMod val="85000"/>
                  </a:schemeClr>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This document is the property of CNES. It cannot be used without their consent</a:t>
            </a:r>
            <a:endParaRPr lang="fr-FR" dirty="0"/>
          </a:p>
        </p:txBody>
      </p:sp>
    </p:spTree>
    <p:extLst>
      <p:ext uri="{BB962C8B-B14F-4D97-AF65-F5344CB8AC3E}">
        <p14:creationId xmlns:p14="http://schemas.microsoft.com/office/powerpoint/2010/main" val="39683807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fr-FR" dirty="0" err="1"/>
              <a:t>Coding</a:t>
            </a:r>
            <a:r>
              <a:rPr lang="fr-FR" dirty="0"/>
              <a:t> standards for C</a:t>
            </a:r>
          </a:p>
        </p:txBody>
      </p:sp>
      <p:sp>
        <p:nvSpPr>
          <p:cNvPr id="2" name="Espace réservé du numéro de diapositive 1"/>
          <p:cNvSpPr>
            <a:spLocks noGrp="1"/>
          </p:cNvSpPr>
          <p:nvPr>
            <p:ph type="sldNum" sz="quarter" idx="12"/>
          </p:nvPr>
        </p:nvSpPr>
        <p:spPr/>
        <p:txBody>
          <a:bodyPr/>
          <a:lstStyle/>
          <a:p>
            <a:fld id="{6E739F3C-2768-A14F-A11C-037BCBCB7D23}" type="slidenum">
              <a:rPr lang="fr-FR" smtClean="0"/>
              <a:pPr/>
              <a:t>49</a:t>
            </a:fld>
            <a:endParaRPr lang="fr-FR" dirty="0"/>
          </a:p>
        </p:txBody>
      </p:sp>
      <p:sp>
        <p:nvSpPr>
          <p:cNvPr id="4" name="Espace réservé du pied de page 3"/>
          <p:cNvSpPr>
            <a:spLocks noGrp="1"/>
          </p:cNvSpPr>
          <p:nvPr>
            <p:ph type="ftr" sz="quarter" idx="3"/>
          </p:nvPr>
        </p:nvSpPr>
        <p:spPr/>
        <p:txBody>
          <a:bodyPr/>
          <a:lstStyle/>
          <a:p>
            <a:endParaRPr lang="fr-FR" dirty="0"/>
          </a:p>
        </p:txBody>
      </p:sp>
      <p:sp>
        <p:nvSpPr>
          <p:cNvPr id="6" name="Espace réservé du texte 5"/>
          <p:cNvSpPr>
            <a:spLocks noGrp="1"/>
          </p:cNvSpPr>
          <p:nvPr>
            <p:ph type="body" sz="quarter" idx="16"/>
          </p:nvPr>
        </p:nvSpPr>
        <p:spPr/>
        <p:txBody>
          <a:bodyPr>
            <a:normAutofit/>
          </a:bodyPr>
          <a:lstStyle/>
          <a:p>
            <a:r>
              <a:rPr lang="fr-FR" dirty="0"/>
              <a:t>05 - </a:t>
            </a:r>
            <a:r>
              <a:rPr lang="fr-FR" dirty="0" err="1"/>
              <a:t>Quality</a:t>
            </a:r>
            <a:endParaRPr lang="fr-FR" dirty="0"/>
          </a:p>
        </p:txBody>
      </p:sp>
      <p:sp>
        <p:nvSpPr>
          <p:cNvPr id="7" name="Rectangle 6"/>
          <p:cNvSpPr/>
          <p:nvPr/>
        </p:nvSpPr>
        <p:spPr>
          <a:xfrm>
            <a:off x="360000" y="3523210"/>
            <a:ext cx="3600000" cy="1094032"/>
          </a:xfrm>
          <a:prstGeom prst="rect">
            <a:avLst/>
          </a:prstGeom>
          <a:solidFill>
            <a:schemeClr val="accent3"/>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fr-FR" sz="2400" b="1" dirty="0" err="1">
                <a:latin typeface="CNES Sans" panose="00000500000000000000" pitchFamily="50" charset="0"/>
              </a:rPr>
              <a:t>Misra</a:t>
            </a:r>
            <a:r>
              <a:rPr lang="fr-FR" sz="2400" b="1" dirty="0">
                <a:latin typeface="CNES Sans" panose="00000500000000000000" pitchFamily="50" charset="0"/>
              </a:rPr>
              <a:t> C 2012</a:t>
            </a:r>
          </a:p>
          <a:p>
            <a:pPr algn="ctr"/>
            <a:r>
              <a:rPr lang="fr-FR" sz="2400" b="1" dirty="0" err="1">
                <a:latin typeface="CNES Sans" panose="00000500000000000000" pitchFamily="50" charset="0"/>
              </a:rPr>
              <a:t>coding</a:t>
            </a:r>
            <a:r>
              <a:rPr lang="fr-FR" sz="2400" b="1" dirty="0">
                <a:latin typeface="CNES Sans" panose="00000500000000000000" pitchFamily="50" charset="0"/>
              </a:rPr>
              <a:t> standard</a:t>
            </a:r>
          </a:p>
          <a:p>
            <a:pPr algn="ctr"/>
            <a:r>
              <a:rPr lang="fr-FR" dirty="0">
                <a:latin typeface="CNES Sans" panose="00000500000000000000" pitchFamily="50" charset="0"/>
              </a:rPr>
              <a:t>(</a:t>
            </a:r>
            <a:r>
              <a:rPr lang="fr-FR" dirty="0" err="1">
                <a:latin typeface="CNES Sans" panose="00000500000000000000" pitchFamily="50" charset="0"/>
              </a:rPr>
              <a:t>from</a:t>
            </a:r>
            <a:r>
              <a:rPr lang="fr-FR" dirty="0">
                <a:latin typeface="CNES Sans" panose="00000500000000000000" pitchFamily="50" charset="0"/>
              </a:rPr>
              <a:t> </a:t>
            </a:r>
            <a:r>
              <a:rPr lang="fr-FR" dirty="0" err="1">
                <a:latin typeface="CNES Sans" panose="00000500000000000000" pitchFamily="50" charset="0"/>
              </a:rPr>
              <a:t>automotive</a:t>
            </a:r>
            <a:r>
              <a:rPr lang="fr-FR" dirty="0">
                <a:latin typeface="CNES Sans" panose="00000500000000000000" pitchFamily="50" charset="0"/>
              </a:rPr>
              <a:t> </a:t>
            </a:r>
            <a:r>
              <a:rPr lang="fr-FR" dirty="0" err="1">
                <a:latin typeface="CNES Sans" panose="00000500000000000000" pitchFamily="50" charset="0"/>
              </a:rPr>
              <a:t>industry</a:t>
            </a:r>
            <a:r>
              <a:rPr lang="fr-FR" dirty="0">
                <a:latin typeface="CNES Sans" panose="00000500000000000000" pitchFamily="50" charset="0"/>
              </a:rPr>
              <a:t>)</a:t>
            </a:r>
          </a:p>
        </p:txBody>
      </p:sp>
      <p:sp>
        <p:nvSpPr>
          <p:cNvPr id="8" name="Rectangle 7"/>
          <p:cNvSpPr/>
          <p:nvPr/>
        </p:nvSpPr>
        <p:spPr>
          <a:xfrm>
            <a:off x="4296000" y="3523210"/>
            <a:ext cx="3600000" cy="1094032"/>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fr-FR" sz="2400" b="1" dirty="0">
                <a:latin typeface="CNES Sans" panose="00000500000000000000" pitchFamily="50" charset="0"/>
              </a:rPr>
              <a:t>RNC </a:t>
            </a:r>
          </a:p>
          <a:p>
            <a:pPr algn="ctr"/>
            <a:r>
              <a:rPr lang="fr-FR" sz="2400" b="1" dirty="0" err="1">
                <a:latin typeface="CNES Sans" panose="00000500000000000000" pitchFamily="50" charset="0"/>
              </a:rPr>
              <a:t>coding</a:t>
            </a:r>
            <a:r>
              <a:rPr lang="fr-FR" sz="2400" b="1" dirty="0">
                <a:latin typeface="CNES Sans" panose="00000500000000000000" pitchFamily="50" charset="0"/>
              </a:rPr>
              <a:t> standard</a:t>
            </a:r>
          </a:p>
          <a:p>
            <a:pPr algn="ctr"/>
            <a:r>
              <a:rPr lang="fr-FR" dirty="0">
                <a:latin typeface="CNES Sans" panose="00000500000000000000" pitchFamily="50" charset="0"/>
              </a:rPr>
              <a:t>(</a:t>
            </a:r>
            <a:r>
              <a:rPr lang="fr-FR" dirty="0" err="1">
                <a:latin typeface="CNES Sans" panose="00000500000000000000" pitchFamily="50" charset="0"/>
              </a:rPr>
              <a:t>common</a:t>
            </a:r>
            <a:r>
              <a:rPr lang="fr-FR" dirty="0">
                <a:latin typeface="CNES Sans" panose="00000500000000000000" pitchFamily="50" charset="0"/>
              </a:rPr>
              <a:t> + C + </a:t>
            </a:r>
            <a:r>
              <a:rPr lang="fr-FR" dirty="0" err="1">
                <a:latin typeface="CNES Sans" panose="00000500000000000000" pitchFamily="50" charset="0"/>
              </a:rPr>
              <a:t>embedded</a:t>
            </a:r>
            <a:r>
              <a:rPr lang="fr-FR" dirty="0">
                <a:latin typeface="CNES Sans" panose="00000500000000000000" pitchFamily="50" charset="0"/>
              </a:rPr>
              <a:t>)</a:t>
            </a:r>
          </a:p>
        </p:txBody>
      </p:sp>
      <p:sp>
        <p:nvSpPr>
          <p:cNvPr id="9" name="Rectangle 8"/>
          <p:cNvSpPr/>
          <p:nvPr/>
        </p:nvSpPr>
        <p:spPr>
          <a:xfrm>
            <a:off x="8232001" y="3523210"/>
            <a:ext cx="3600000" cy="1100814"/>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fr-FR" sz="2400" b="1" dirty="0">
                <a:latin typeface="CNES Sans" panose="00000500000000000000" pitchFamily="50" charset="0"/>
              </a:rPr>
              <a:t>KOSMOS </a:t>
            </a:r>
          </a:p>
          <a:p>
            <a:pPr algn="ctr"/>
            <a:r>
              <a:rPr lang="fr-FR" sz="2400" b="1" dirty="0" err="1">
                <a:latin typeface="CNES Sans" panose="00000500000000000000" pitchFamily="50" charset="0"/>
              </a:rPr>
              <a:t>coding</a:t>
            </a:r>
            <a:r>
              <a:rPr lang="fr-FR" sz="2400" b="1" dirty="0">
                <a:latin typeface="CNES Sans" panose="00000500000000000000" pitchFamily="50" charset="0"/>
              </a:rPr>
              <a:t> standard</a:t>
            </a:r>
          </a:p>
          <a:p>
            <a:pPr algn="ctr"/>
            <a:r>
              <a:rPr lang="fr-FR" dirty="0">
                <a:latin typeface="CNES Sans" panose="00000500000000000000" pitchFamily="50" charset="0"/>
              </a:rPr>
              <a:t>(</a:t>
            </a:r>
            <a:r>
              <a:rPr lang="fr-FR" dirty="0" err="1">
                <a:latin typeface="CNES Sans" panose="00000500000000000000" pitchFamily="50" charset="0"/>
              </a:rPr>
              <a:t>tailorization</a:t>
            </a:r>
            <a:r>
              <a:rPr lang="fr-FR" dirty="0">
                <a:latin typeface="CNES Sans" panose="00000500000000000000" pitchFamily="50" charset="0"/>
              </a:rPr>
              <a:t> </a:t>
            </a:r>
            <a:r>
              <a:rPr lang="fr-FR" dirty="0" err="1">
                <a:latin typeface="CNES Sans" panose="00000500000000000000" pitchFamily="50" charset="0"/>
              </a:rPr>
              <a:t>from</a:t>
            </a:r>
            <a:r>
              <a:rPr lang="fr-FR" dirty="0">
                <a:latin typeface="CNES Sans" panose="00000500000000000000" pitchFamily="50" charset="0"/>
              </a:rPr>
              <a:t> RNC)</a:t>
            </a:r>
          </a:p>
        </p:txBody>
      </p:sp>
      <p:pic>
        <p:nvPicPr>
          <p:cNvPr id="10" name="Image 9"/>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291519" y="1913573"/>
            <a:ext cx="1736961" cy="1440000"/>
          </a:xfrm>
          <a:prstGeom prst="rect">
            <a:avLst/>
          </a:prstGeom>
        </p:spPr>
      </p:pic>
      <p:pic>
        <p:nvPicPr>
          <p:cNvPr id="11" name="Image 10"/>
          <p:cNvPicPr>
            <a:picLocks noChangeAspect="1"/>
          </p:cNvPicPr>
          <p:nvPr/>
        </p:nvPicPr>
        <p:blipFill rotWithShape="1">
          <a:blip r:embed="rId4" cstate="hqprint">
            <a:extLst>
              <a:ext uri="{28A0092B-C50C-407E-A947-70E740481C1C}">
                <a14:useLocalDpi xmlns:a14="http://schemas.microsoft.com/office/drawing/2010/main" val="0"/>
              </a:ext>
            </a:extLst>
          </a:blip>
          <a:srcRect l="14993" t="17904" r="12900" b="14070"/>
          <a:stretch/>
        </p:blipFill>
        <p:spPr>
          <a:xfrm>
            <a:off x="5332800" y="1913573"/>
            <a:ext cx="1526400" cy="1440000"/>
          </a:xfrm>
          <a:prstGeom prst="rect">
            <a:avLst/>
          </a:prstGeom>
        </p:spPr>
      </p:pic>
      <p:sp>
        <p:nvSpPr>
          <p:cNvPr id="13" name="Rectangle 12"/>
          <p:cNvSpPr/>
          <p:nvPr/>
        </p:nvSpPr>
        <p:spPr>
          <a:xfrm>
            <a:off x="360000" y="4930547"/>
            <a:ext cx="3600000" cy="719401"/>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en-US" dirty="0">
                <a:solidFill>
                  <a:schemeClr val="accent3"/>
                </a:solidFill>
                <a:latin typeface="CNES Sans" panose="00000500000000000000" pitchFamily="50" charset="0"/>
              </a:rPr>
              <a:t>https://www.misra.org.uk/</a:t>
            </a:r>
          </a:p>
        </p:txBody>
      </p:sp>
      <p:sp>
        <p:nvSpPr>
          <p:cNvPr id="14" name="Rectangle 13"/>
          <p:cNvSpPr/>
          <p:nvPr/>
        </p:nvSpPr>
        <p:spPr>
          <a:xfrm>
            <a:off x="4296000" y="4930547"/>
            <a:ext cx="3600000" cy="719401"/>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en-US" dirty="0">
                <a:solidFill>
                  <a:schemeClr val="accent3"/>
                </a:solidFill>
                <a:latin typeface="CNES Sans" panose="00000500000000000000" pitchFamily="50" charset="0"/>
              </a:rPr>
              <a:t>RNC-CNES-Q-HB-80-501</a:t>
            </a:r>
          </a:p>
          <a:p>
            <a:pPr algn="ctr"/>
            <a:r>
              <a:rPr lang="en-US" dirty="0">
                <a:solidFill>
                  <a:schemeClr val="accent3"/>
                </a:solidFill>
                <a:latin typeface="CNES Sans" panose="00000500000000000000" pitchFamily="50" charset="0"/>
              </a:rPr>
              <a:t>RNC-CNES-Q-HB-80-536</a:t>
            </a:r>
          </a:p>
        </p:txBody>
      </p:sp>
      <p:sp>
        <p:nvSpPr>
          <p:cNvPr id="15" name="Rectangle 14"/>
          <p:cNvSpPr/>
          <p:nvPr/>
        </p:nvSpPr>
        <p:spPr>
          <a:xfrm>
            <a:off x="8232001" y="4930547"/>
            <a:ext cx="3600000" cy="719401"/>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en-US" dirty="0">
                <a:solidFill>
                  <a:schemeClr val="accent3"/>
                </a:solidFill>
                <a:latin typeface="CNES Sans" panose="00000500000000000000" pitchFamily="50" charset="0"/>
              </a:rPr>
              <a:t>LVCUGEN-SPAP-AQ-0271-CNES - LVCUGEN Coding Standard.pdf</a:t>
            </a:r>
            <a:endParaRPr lang="fr-FR" dirty="0">
              <a:solidFill>
                <a:schemeClr val="accent3"/>
              </a:solidFill>
              <a:latin typeface="CNES Sans" panose="00000500000000000000" pitchFamily="50" charset="0"/>
            </a:endParaRPr>
          </a:p>
        </p:txBody>
      </p:sp>
      <p:pic>
        <p:nvPicPr>
          <p:cNvPr id="16" name="Image 15" descr="Une image contenant Graphique, graphisme, symbole, art&#10;&#10;Description générée automatiquement">
            <a:extLst>
              <a:ext uri="{FF2B5EF4-FFF2-40B4-BE49-F238E27FC236}">
                <a16:creationId xmlns:a16="http://schemas.microsoft.com/office/drawing/2014/main" id="{1BD9D3A3-1C0E-F555-EDBB-F0B601B08151}"/>
              </a:ext>
            </a:extLst>
          </p:cNvPr>
          <p:cNvPicPr>
            <a:picLocks noChangeAspect="1"/>
          </p:cNvPicPr>
          <p:nvPr/>
        </p:nvPicPr>
        <p:blipFill>
          <a:blip r:embed="rId5"/>
          <a:stretch>
            <a:fillRect/>
          </a:stretch>
        </p:blipFill>
        <p:spPr>
          <a:xfrm>
            <a:off x="9248954" y="1820282"/>
            <a:ext cx="1566094" cy="1564719"/>
          </a:xfrm>
          <a:prstGeom prst="rect">
            <a:avLst/>
          </a:prstGeom>
        </p:spPr>
      </p:pic>
      <p:sp>
        <p:nvSpPr>
          <p:cNvPr id="17" name="Rectangle 16"/>
          <p:cNvSpPr/>
          <p:nvPr/>
        </p:nvSpPr>
        <p:spPr>
          <a:xfrm>
            <a:off x="3028480" y="1209614"/>
            <a:ext cx="5961779" cy="369332"/>
          </a:xfrm>
          <a:prstGeom prst="rect">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lin ang="5400000" scaled="1"/>
            <a:tileRect/>
          </a:gradFill>
        </p:spPr>
        <p:txBody>
          <a:bodyPr wrap="square">
            <a:spAutoFit/>
          </a:bodyPr>
          <a:lstStyle/>
          <a:p>
            <a:pPr lvl="1" algn="ctr"/>
            <a:r>
              <a:rPr lang="en-US" dirty="0">
                <a:solidFill>
                  <a:schemeClr val="bg1"/>
                </a:solidFill>
                <a:latin typeface="CNES Sans" panose="00000500000000000000" pitchFamily="50" charset="0"/>
              </a:rPr>
              <a:t>RELIABILITY, SECURITY &amp; MAINTAINABILITY</a:t>
            </a:r>
            <a:endParaRPr lang="fr-FR" dirty="0">
              <a:solidFill>
                <a:schemeClr val="bg1"/>
              </a:solidFill>
              <a:latin typeface="CNES Sans" panose="00000500000000000000" pitchFamily="50" charset="0"/>
            </a:endParaRPr>
          </a:p>
        </p:txBody>
      </p:sp>
      <p:sp>
        <p:nvSpPr>
          <p:cNvPr id="3" name="Espace réservé du pied de page 3">
            <a:extLst>
              <a:ext uri="{FF2B5EF4-FFF2-40B4-BE49-F238E27FC236}">
                <a16:creationId xmlns:a16="http://schemas.microsoft.com/office/drawing/2014/main" id="{40771329-3EDE-FF0C-BF47-A6D39C86E9EC}"/>
              </a:ext>
            </a:extLst>
          </p:cNvPr>
          <p:cNvSpPr txBox="1">
            <a:spLocks/>
          </p:cNvSpPr>
          <p:nvPr/>
        </p:nvSpPr>
        <p:spPr>
          <a:xfrm>
            <a:off x="6105167" y="6319202"/>
            <a:ext cx="5573310" cy="365125"/>
          </a:xfrm>
          <a:prstGeom prst="rect">
            <a:avLst/>
          </a:prstGeom>
        </p:spPr>
        <p:txBody>
          <a:bodyPr vert="horz" lIns="91440" tIns="45720" rIns="91440" bIns="45720" rtlCol="0" anchor="ctr"/>
          <a:lstStyle>
            <a:defPPr>
              <a:defRPr lang="fr-FR"/>
            </a:defPPr>
            <a:lvl1pPr marL="0" algn="l" defTabSz="914400" rtl="0" eaLnBrk="1" latinLnBrk="0" hangingPunct="1">
              <a:defRPr sz="900" b="0" i="0" kern="1200">
                <a:solidFill>
                  <a:schemeClr val="bg1">
                    <a:lumMod val="85000"/>
                  </a:schemeClr>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This document is the property of CNES. It cannot be used without their consent</a:t>
            </a:r>
            <a:endParaRPr lang="fr-FR" dirty="0"/>
          </a:p>
        </p:txBody>
      </p:sp>
    </p:spTree>
    <p:extLst>
      <p:ext uri="{BB962C8B-B14F-4D97-AF65-F5344CB8AC3E}">
        <p14:creationId xmlns:p14="http://schemas.microsoft.com/office/powerpoint/2010/main" val="4104296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E5EDBE90-7767-51B2-690C-3028A0057EB5}"/>
              </a:ext>
            </a:extLst>
          </p:cNvPr>
          <p:cNvSpPr>
            <a:spLocks noGrp="1"/>
          </p:cNvSpPr>
          <p:nvPr>
            <p:ph type="sldNum" sz="quarter" idx="12"/>
          </p:nvPr>
        </p:nvSpPr>
        <p:spPr/>
        <p:txBody>
          <a:bodyPr/>
          <a:lstStyle/>
          <a:p>
            <a:fld id="{6E739F3C-2768-A14F-A11C-037BCBCB7D23}" type="slidenum">
              <a:rPr lang="fr-FR" smtClean="0"/>
              <a:pPr/>
              <a:t>50</a:t>
            </a:fld>
            <a:endParaRPr lang="fr-FR" dirty="0"/>
          </a:p>
        </p:txBody>
      </p:sp>
      <p:sp>
        <p:nvSpPr>
          <p:cNvPr id="4" name="Titre 3">
            <a:extLst>
              <a:ext uri="{FF2B5EF4-FFF2-40B4-BE49-F238E27FC236}">
                <a16:creationId xmlns:a16="http://schemas.microsoft.com/office/drawing/2014/main" id="{3AA2FB90-C426-B5D2-55A5-6072FB30E35A}"/>
              </a:ext>
            </a:extLst>
          </p:cNvPr>
          <p:cNvSpPr>
            <a:spLocks noGrp="1"/>
          </p:cNvSpPr>
          <p:nvPr>
            <p:ph type="title"/>
          </p:nvPr>
        </p:nvSpPr>
        <p:spPr/>
        <p:txBody>
          <a:bodyPr/>
          <a:lstStyle/>
          <a:p>
            <a:r>
              <a:rPr lang="fr-FR" dirty="0" err="1"/>
              <a:t>Onboard</a:t>
            </a:r>
            <a:r>
              <a:rPr lang="fr-FR" dirty="0"/>
              <a:t> software pipelines at CNES</a:t>
            </a:r>
          </a:p>
        </p:txBody>
      </p:sp>
      <p:sp>
        <p:nvSpPr>
          <p:cNvPr id="5" name="Espace réservé du texte 4">
            <a:extLst>
              <a:ext uri="{FF2B5EF4-FFF2-40B4-BE49-F238E27FC236}">
                <a16:creationId xmlns:a16="http://schemas.microsoft.com/office/drawing/2014/main" id="{533CFC78-F7CA-6538-237C-4C23841DA005}"/>
              </a:ext>
            </a:extLst>
          </p:cNvPr>
          <p:cNvSpPr>
            <a:spLocks noGrp="1"/>
          </p:cNvSpPr>
          <p:nvPr>
            <p:ph type="body" sz="quarter" idx="16"/>
          </p:nvPr>
        </p:nvSpPr>
        <p:spPr/>
        <p:txBody>
          <a:bodyPr/>
          <a:lstStyle/>
          <a:p>
            <a:r>
              <a:rPr lang="fr-FR" dirty="0"/>
              <a:t>05 - QUALITY</a:t>
            </a:r>
          </a:p>
        </p:txBody>
      </p:sp>
      <p:sp>
        <p:nvSpPr>
          <p:cNvPr id="6" name="Espace réservé du texte 5">
            <a:extLst>
              <a:ext uri="{FF2B5EF4-FFF2-40B4-BE49-F238E27FC236}">
                <a16:creationId xmlns:a16="http://schemas.microsoft.com/office/drawing/2014/main" id="{11639D6C-CE56-48E0-1967-21BCFC600D9B}"/>
              </a:ext>
            </a:extLst>
          </p:cNvPr>
          <p:cNvSpPr>
            <a:spLocks noGrp="1"/>
          </p:cNvSpPr>
          <p:nvPr>
            <p:ph type="body" sz="quarter" idx="17"/>
          </p:nvPr>
        </p:nvSpPr>
        <p:spPr/>
        <p:txBody>
          <a:bodyPr>
            <a:normAutofit/>
          </a:bodyPr>
          <a:lstStyle/>
          <a:p>
            <a:r>
              <a:rPr lang="fr-FR" sz="1800" dirty="0"/>
              <a:t>P1 : </a:t>
            </a:r>
            <a:r>
              <a:rPr lang="fr-FR" sz="1800" dirty="0" err="1"/>
              <a:t>Quality</a:t>
            </a:r>
            <a:r>
              <a:rPr lang="fr-FR" sz="1800" dirty="0"/>
              <a:t> pipeline to check C </a:t>
            </a:r>
            <a:r>
              <a:rPr lang="fr-FR" sz="1800" dirty="0" err="1"/>
              <a:t>rules</a:t>
            </a:r>
            <a:endParaRPr lang="fr-FR" sz="1800" dirty="0"/>
          </a:p>
          <a:p>
            <a:r>
              <a:rPr lang="fr-FR" sz="1800" dirty="0"/>
              <a:t>P2 : TU/TI pipeline for tests at partitions </a:t>
            </a:r>
            <a:r>
              <a:rPr lang="fr-FR" sz="1800" dirty="0" err="1"/>
              <a:t>level</a:t>
            </a:r>
            <a:endParaRPr lang="fr-FR" sz="1800" dirty="0"/>
          </a:p>
          <a:p>
            <a:r>
              <a:rPr lang="fr-FR" sz="1800" dirty="0"/>
              <a:t>P3 : TV pipeline </a:t>
            </a:r>
            <a:r>
              <a:rPr lang="fr-FR" sz="1800" dirty="0" err="1"/>
              <a:t>with</a:t>
            </a:r>
            <a:r>
              <a:rPr lang="fr-FR" sz="1800" dirty="0"/>
              <a:t> full software</a:t>
            </a:r>
          </a:p>
          <a:p>
            <a:r>
              <a:rPr lang="fr-FR" sz="1800" dirty="0"/>
              <a:t>P4 : Delivery </a:t>
            </a:r>
            <a:r>
              <a:rPr lang="fr-FR" sz="1800" dirty="0" err="1"/>
              <a:t>pipelline</a:t>
            </a:r>
            <a:endParaRPr lang="fr-FR" sz="1800" dirty="0"/>
          </a:p>
          <a:p>
            <a:endParaRPr lang="fr-FR" sz="1800" dirty="0"/>
          </a:p>
          <a:p>
            <a:r>
              <a:rPr lang="fr-FR" sz="1800" dirty="0"/>
              <a:t>First </a:t>
            </a:r>
            <a:r>
              <a:rPr lang="fr-FR" sz="1800" dirty="0" err="1"/>
              <a:t>with</a:t>
            </a:r>
            <a:r>
              <a:rPr lang="fr-FR" sz="1800" dirty="0"/>
              <a:t> </a:t>
            </a:r>
            <a:r>
              <a:rPr lang="fr-FR" sz="1800" dirty="0" err="1"/>
              <a:t>jenkins</a:t>
            </a:r>
            <a:r>
              <a:rPr lang="fr-FR" sz="1800" dirty="0"/>
              <a:t>, </a:t>
            </a:r>
            <a:r>
              <a:rPr lang="fr-FR" sz="1800" dirty="0" err="1"/>
              <a:t>now</a:t>
            </a:r>
            <a:r>
              <a:rPr lang="fr-FR" sz="1800" dirty="0"/>
              <a:t> </a:t>
            </a:r>
            <a:r>
              <a:rPr lang="fr-FR" sz="1800" dirty="0" err="1"/>
              <a:t>with</a:t>
            </a:r>
            <a:r>
              <a:rPr lang="fr-FR" sz="1800" dirty="0"/>
              <a:t> </a:t>
            </a:r>
            <a:r>
              <a:rPr lang="fr-FR" sz="1800" dirty="0" err="1"/>
              <a:t>gitlabci</a:t>
            </a:r>
            <a:endParaRPr lang="fr-FR" sz="1800" dirty="0"/>
          </a:p>
          <a:p>
            <a:endParaRPr lang="fr-FR" sz="1800" dirty="0"/>
          </a:p>
          <a:p>
            <a:endParaRPr lang="fr-FR" sz="1800" dirty="0"/>
          </a:p>
        </p:txBody>
      </p:sp>
      <p:sp>
        <p:nvSpPr>
          <p:cNvPr id="7" name="Espace réservé du pied de page 3">
            <a:extLst>
              <a:ext uri="{FF2B5EF4-FFF2-40B4-BE49-F238E27FC236}">
                <a16:creationId xmlns:a16="http://schemas.microsoft.com/office/drawing/2014/main" id="{30C1E4A6-C507-9CF3-4C2F-821A2913210C}"/>
              </a:ext>
            </a:extLst>
          </p:cNvPr>
          <p:cNvSpPr txBox="1">
            <a:spLocks/>
          </p:cNvSpPr>
          <p:nvPr/>
        </p:nvSpPr>
        <p:spPr>
          <a:xfrm>
            <a:off x="6105167" y="6319202"/>
            <a:ext cx="5573310" cy="365125"/>
          </a:xfrm>
          <a:prstGeom prst="rect">
            <a:avLst/>
          </a:prstGeom>
        </p:spPr>
        <p:txBody>
          <a:bodyPr vert="horz" lIns="91440" tIns="45720" rIns="91440" bIns="45720" rtlCol="0" anchor="ctr"/>
          <a:lstStyle>
            <a:defPPr>
              <a:defRPr lang="fr-FR"/>
            </a:defPPr>
            <a:lvl1pPr marL="0" algn="l" defTabSz="914400" rtl="0" eaLnBrk="1" latinLnBrk="0" hangingPunct="1">
              <a:defRPr sz="900" b="0" i="0" kern="1200">
                <a:solidFill>
                  <a:schemeClr val="bg1">
                    <a:lumMod val="85000"/>
                  </a:schemeClr>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This document is the property of CNES. It cannot be used without their consent</a:t>
            </a:r>
            <a:endParaRPr lang="fr-FR" dirty="0"/>
          </a:p>
        </p:txBody>
      </p:sp>
      <p:pic>
        <p:nvPicPr>
          <p:cNvPr id="1026" name="Picture 2">
            <a:extLst>
              <a:ext uri="{FF2B5EF4-FFF2-40B4-BE49-F238E27FC236}">
                <a16:creationId xmlns:a16="http://schemas.microsoft.com/office/drawing/2014/main" id="{2EDDADA5-A27D-A807-0C88-3D918CB862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8342" y="4100137"/>
            <a:ext cx="1285147" cy="177374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95AFAE69-5F0E-168D-E21F-A3A7DD34F0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64315" y="3839614"/>
            <a:ext cx="2294796" cy="2294796"/>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53D66D8B-1E4D-856F-32A6-1AD2FF385FBE}"/>
              </a:ext>
            </a:extLst>
          </p:cNvPr>
          <p:cNvSpPr/>
          <p:nvPr/>
        </p:nvSpPr>
        <p:spPr>
          <a:xfrm>
            <a:off x="6894146" y="3093671"/>
            <a:ext cx="1113366" cy="7874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Flèche : droite 13">
            <a:extLst>
              <a:ext uri="{FF2B5EF4-FFF2-40B4-BE49-F238E27FC236}">
                <a16:creationId xmlns:a16="http://schemas.microsoft.com/office/drawing/2014/main" id="{7EC48896-EDD3-8EE0-E8BD-7B5F976BC72F}"/>
              </a:ext>
            </a:extLst>
          </p:cNvPr>
          <p:cNvSpPr/>
          <p:nvPr/>
        </p:nvSpPr>
        <p:spPr>
          <a:xfrm>
            <a:off x="5186238" y="4606012"/>
            <a:ext cx="1378077" cy="762000"/>
          </a:xfrm>
          <a:prstGeom prst="rightArrow">
            <a:avLst/>
          </a:prstGeom>
          <a:solidFill>
            <a:srgbClr val="F22E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5" name="Groupe 14">
            <a:extLst>
              <a:ext uri="{FF2B5EF4-FFF2-40B4-BE49-F238E27FC236}">
                <a16:creationId xmlns:a16="http://schemas.microsoft.com/office/drawing/2014/main" id="{AAD64C50-D72A-2E22-048D-C60AD4018E8E}"/>
              </a:ext>
            </a:extLst>
          </p:cNvPr>
          <p:cNvGrpSpPr/>
          <p:nvPr/>
        </p:nvGrpSpPr>
        <p:grpSpPr>
          <a:xfrm>
            <a:off x="3773867" y="1538622"/>
            <a:ext cx="534096" cy="535906"/>
            <a:chOff x="6127750" y="3587750"/>
            <a:chExt cx="468313" cy="469900"/>
          </a:xfrm>
        </p:grpSpPr>
        <p:sp>
          <p:nvSpPr>
            <p:cNvPr id="16" name="Freeform 98">
              <a:extLst>
                <a:ext uri="{FF2B5EF4-FFF2-40B4-BE49-F238E27FC236}">
                  <a16:creationId xmlns:a16="http://schemas.microsoft.com/office/drawing/2014/main" id="{6B39EFF0-FD9B-68D1-E306-F1E6EF17437B}"/>
                </a:ext>
              </a:extLst>
            </p:cNvPr>
            <p:cNvSpPr>
              <a:spLocks noChangeArrowheads="1"/>
            </p:cNvSpPr>
            <p:nvPr/>
          </p:nvSpPr>
          <p:spPr bwMode="auto">
            <a:xfrm>
              <a:off x="6335713" y="3587750"/>
              <a:ext cx="209550" cy="204788"/>
            </a:xfrm>
            <a:custGeom>
              <a:avLst/>
              <a:gdLst>
                <a:gd name="T0" fmla="*/ 441 w 584"/>
                <a:gd name="T1" fmla="*/ 376 h 569"/>
                <a:gd name="T2" fmla="*/ 575 w 584"/>
                <a:gd name="T3" fmla="*/ 243 h 569"/>
                <a:gd name="T4" fmla="*/ 566 w 584"/>
                <a:gd name="T5" fmla="*/ 220 h 569"/>
                <a:gd name="T6" fmla="*/ 384 w 584"/>
                <a:gd name="T7" fmla="*/ 204 h 569"/>
                <a:gd name="T8" fmla="*/ 307 w 584"/>
                <a:gd name="T9" fmla="*/ 14 h 569"/>
                <a:gd name="T10" fmla="*/ 276 w 584"/>
                <a:gd name="T11" fmla="*/ 14 h 569"/>
                <a:gd name="T12" fmla="*/ 199 w 584"/>
                <a:gd name="T13" fmla="*/ 204 h 569"/>
                <a:gd name="T14" fmla="*/ 17 w 584"/>
                <a:gd name="T15" fmla="*/ 219 h 569"/>
                <a:gd name="T16" fmla="*/ 9 w 584"/>
                <a:gd name="T17" fmla="*/ 243 h 569"/>
                <a:gd name="T18" fmla="*/ 142 w 584"/>
                <a:gd name="T19" fmla="*/ 376 h 569"/>
                <a:gd name="T20" fmla="*/ 109 w 584"/>
                <a:gd name="T21" fmla="*/ 548 h 569"/>
                <a:gd name="T22" fmla="*/ 129 w 584"/>
                <a:gd name="T23" fmla="*/ 563 h 569"/>
                <a:gd name="T24" fmla="*/ 212 w 584"/>
                <a:gd name="T25" fmla="*/ 522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84" h="569">
                  <a:moveTo>
                    <a:pt x="441" y="376"/>
                  </a:moveTo>
                  <a:lnTo>
                    <a:pt x="575" y="243"/>
                  </a:lnTo>
                  <a:cubicBezTo>
                    <a:pt x="583" y="235"/>
                    <a:pt x="578" y="221"/>
                    <a:pt x="566" y="220"/>
                  </a:cubicBezTo>
                  <a:lnTo>
                    <a:pt x="384" y="204"/>
                  </a:lnTo>
                  <a:lnTo>
                    <a:pt x="307" y="14"/>
                  </a:lnTo>
                  <a:cubicBezTo>
                    <a:pt x="302" y="0"/>
                    <a:pt x="282" y="0"/>
                    <a:pt x="276" y="14"/>
                  </a:cubicBezTo>
                  <a:lnTo>
                    <a:pt x="199" y="204"/>
                  </a:lnTo>
                  <a:lnTo>
                    <a:pt x="17" y="219"/>
                  </a:lnTo>
                  <a:cubicBezTo>
                    <a:pt x="5" y="220"/>
                    <a:pt x="0" y="234"/>
                    <a:pt x="9" y="243"/>
                  </a:cubicBezTo>
                  <a:lnTo>
                    <a:pt x="142" y="376"/>
                  </a:lnTo>
                  <a:lnTo>
                    <a:pt x="109" y="548"/>
                  </a:lnTo>
                  <a:cubicBezTo>
                    <a:pt x="107" y="559"/>
                    <a:pt x="119" y="568"/>
                    <a:pt x="129" y="563"/>
                  </a:cubicBezTo>
                  <a:lnTo>
                    <a:pt x="212" y="522"/>
                  </a:lnTo>
                </a:path>
              </a:pathLst>
            </a:custGeom>
            <a:noFill/>
            <a:ln w="127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a:p>
          </p:txBody>
        </p:sp>
        <p:sp>
          <p:nvSpPr>
            <p:cNvPr id="17" name="Freeform 99">
              <a:extLst>
                <a:ext uri="{FF2B5EF4-FFF2-40B4-BE49-F238E27FC236}">
                  <a16:creationId xmlns:a16="http://schemas.microsoft.com/office/drawing/2014/main" id="{3A3EEA51-3600-16C4-52D1-154479144F21}"/>
                </a:ext>
              </a:extLst>
            </p:cNvPr>
            <p:cNvSpPr>
              <a:spLocks noChangeArrowheads="1"/>
            </p:cNvSpPr>
            <p:nvPr/>
          </p:nvSpPr>
          <p:spPr bwMode="auto">
            <a:xfrm>
              <a:off x="6234113" y="3587750"/>
              <a:ext cx="128587" cy="204788"/>
            </a:xfrm>
            <a:custGeom>
              <a:avLst/>
              <a:gdLst>
                <a:gd name="T0" fmla="*/ 358 w 359"/>
                <a:gd name="T1" fmla="*/ 142 h 569"/>
                <a:gd name="T2" fmla="*/ 307 w 359"/>
                <a:gd name="T3" fmla="*/ 14 h 569"/>
                <a:gd name="T4" fmla="*/ 276 w 359"/>
                <a:gd name="T5" fmla="*/ 14 h 569"/>
                <a:gd name="T6" fmla="*/ 199 w 359"/>
                <a:gd name="T7" fmla="*/ 204 h 569"/>
                <a:gd name="T8" fmla="*/ 17 w 359"/>
                <a:gd name="T9" fmla="*/ 219 h 569"/>
                <a:gd name="T10" fmla="*/ 9 w 359"/>
                <a:gd name="T11" fmla="*/ 243 h 569"/>
                <a:gd name="T12" fmla="*/ 142 w 359"/>
                <a:gd name="T13" fmla="*/ 376 h 569"/>
                <a:gd name="T14" fmla="*/ 109 w 359"/>
                <a:gd name="T15" fmla="*/ 548 h 569"/>
                <a:gd name="T16" fmla="*/ 129 w 359"/>
                <a:gd name="T17" fmla="*/ 563 h 569"/>
                <a:gd name="T18" fmla="*/ 292 w 359"/>
                <a:gd name="T19" fmla="*/ 482 h 569"/>
                <a:gd name="T20" fmla="*/ 344 w 359"/>
                <a:gd name="T21" fmla="*/ 508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9" h="569">
                  <a:moveTo>
                    <a:pt x="358" y="142"/>
                  </a:moveTo>
                  <a:lnTo>
                    <a:pt x="307" y="14"/>
                  </a:lnTo>
                  <a:cubicBezTo>
                    <a:pt x="301" y="0"/>
                    <a:pt x="282" y="0"/>
                    <a:pt x="276" y="14"/>
                  </a:cubicBezTo>
                  <a:lnTo>
                    <a:pt x="199" y="204"/>
                  </a:lnTo>
                  <a:lnTo>
                    <a:pt x="17" y="219"/>
                  </a:lnTo>
                  <a:cubicBezTo>
                    <a:pt x="5" y="220"/>
                    <a:pt x="0" y="234"/>
                    <a:pt x="9" y="243"/>
                  </a:cubicBezTo>
                  <a:lnTo>
                    <a:pt x="142" y="376"/>
                  </a:lnTo>
                  <a:lnTo>
                    <a:pt x="109" y="548"/>
                  </a:lnTo>
                  <a:cubicBezTo>
                    <a:pt x="107" y="559"/>
                    <a:pt x="118" y="568"/>
                    <a:pt x="129" y="563"/>
                  </a:cubicBezTo>
                  <a:lnTo>
                    <a:pt x="292" y="482"/>
                  </a:lnTo>
                  <a:lnTo>
                    <a:pt x="344" y="508"/>
                  </a:lnTo>
                </a:path>
              </a:pathLst>
            </a:custGeom>
            <a:noFill/>
            <a:ln w="127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a:p>
          </p:txBody>
        </p:sp>
        <p:sp>
          <p:nvSpPr>
            <p:cNvPr id="18" name="Freeform 100">
              <a:extLst>
                <a:ext uri="{FF2B5EF4-FFF2-40B4-BE49-F238E27FC236}">
                  <a16:creationId xmlns:a16="http://schemas.microsoft.com/office/drawing/2014/main" id="{6C5DAD71-1F76-0120-A254-7221D97BCFC9}"/>
                </a:ext>
              </a:extLst>
            </p:cNvPr>
            <p:cNvSpPr>
              <a:spLocks noChangeArrowheads="1"/>
            </p:cNvSpPr>
            <p:nvPr/>
          </p:nvSpPr>
          <p:spPr bwMode="auto">
            <a:xfrm>
              <a:off x="6127750" y="3587750"/>
              <a:ext cx="130175" cy="204788"/>
            </a:xfrm>
            <a:custGeom>
              <a:avLst/>
              <a:gdLst>
                <a:gd name="T0" fmla="*/ 359 w 360"/>
                <a:gd name="T1" fmla="*/ 142 h 569"/>
                <a:gd name="T2" fmla="*/ 307 w 360"/>
                <a:gd name="T3" fmla="*/ 14 h 569"/>
                <a:gd name="T4" fmla="*/ 277 w 360"/>
                <a:gd name="T5" fmla="*/ 14 h 569"/>
                <a:gd name="T6" fmla="*/ 200 w 360"/>
                <a:gd name="T7" fmla="*/ 204 h 569"/>
                <a:gd name="T8" fmla="*/ 17 w 360"/>
                <a:gd name="T9" fmla="*/ 219 h 569"/>
                <a:gd name="T10" fmla="*/ 9 w 360"/>
                <a:gd name="T11" fmla="*/ 243 h 569"/>
                <a:gd name="T12" fmla="*/ 143 w 360"/>
                <a:gd name="T13" fmla="*/ 376 h 569"/>
                <a:gd name="T14" fmla="*/ 109 w 360"/>
                <a:gd name="T15" fmla="*/ 548 h 569"/>
                <a:gd name="T16" fmla="*/ 129 w 360"/>
                <a:gd name="T17" fmla="*/ 563 h 569"/>
                <a:gd name="T18" fmla="*/ 292 w 360"/>
                <a:gd name="T19" fmla="*/ 482 h 569"/>
                <a:gd name="T20" fmla="*/ 344 w 360"/>
                <a:gd name="T21" fmla="*/ 508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0" h="569">
                  <a:moveTo>
                    <a:pt x="359" y="142"/>
                  </a:moveTo>
                  <a:lnTo>
                    <a:pt x="307" y="14"/>
                  </a:lnTo>
                  <a:cubicBezTo>
                    <a:pt x="302" y="0"/>
                    <a:pt x="282" y="0"/>
                    <a:pt x="277" y="14"/>
                  </a:cubicBezTo>
                  <a:lnTo>
                    <a:pt x="200" y="204"/>
                  </a:lnTo>
                  <a:lnTo>
                    <a:pt x="17" y="219"/>
                  </a:lnTo>
                  <a:cubicBezTo>
                    <a:pt x="6" y="220"/>
                    <a:pt x="0" y="234"/>
                    <a:pt x="9" y="243"/>
                  </a:cubicBezTo>
                  <a:lnTo>
                    <a:pt x="143" y="376"/>
                  </a:lnTo>
                  <a:lnTo>
                    <a:pt x="109" y="548"/>
                  </a:lnTo>
                  <a:cubicBezTo>
                    <a:pt x="107" y="559"/>
                    <a:pt x="119" y="568"/>
                    <a:pt x="129" y="563"/>
                  </a:cubicBezTo>
                  <a:lnTo>
                    <a:pt x="292" y="482"/>
                  </a:lnTo>
                  <a:lnTo>
                    <a:pt x="344" y="508"/>
                  </a:lnTo>
                </a:path>
              </a:pathLst>
            </a:custGeom>
            <a:noFill/>
            <a:ln w="127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a:p>
          </p:txBody>
        </p:sp>
        <p:sp>
          <p:nvSpPr>
            <p:cNvPr id="19" name="Freeform 101">
              <a:extLst>
                <a:ext uri="{FF2B5EF4-FFF2-40B4-BE49-F238E27FC236}">
                  <a16:creationId xmlns:a16="http://schemas.microsoft.com/office/drawing/2014/main" id="{524B61B0-0E1D-5A12-3CFA-4C40FEC93312}"/>
                </a:ext>
              </a:extLst>
            </p:cNvPr>
            <p:cNvSpPr>
              <a:spLocks noChangeArrowheads="1"/>
            </p:cNvSpPr>
            <p:nvPr/>
          </p:nvSpPr>
          <p:spPr bwMode="auto">
            <a:xfrm>
              <a:off x="6473825" y="3802063"/>
              <a:ext cx="122238" cy="217487"/>
            </a:xfrm>
            <a:custGeom>
              <a:avLst/>
              <a:gdLst>
                <a:gd name="T0" fmla="*/ 0 w 339"/>
                <a:gd name="T1" fmla="*/ 0 h 604"/>
                <a:gd name="T2" fmla="*/ 56 w 339"/>
                <a:gd name="T3" fmla="*/ 0 h 604"/>
                <a:gd name="T4" fmla="*/ 112 w 339"/>
                <a:gd name="T5" fmla="*/ 28 h 604"/>
                <a:gd name="T6" fmla="*/ 169 w 339"/>
                <a:gd name="T7" fmla="*/ 28 h 604"/>
                <a:gd name="T8" fmla="*/ 225 w 339"/>
                <a:gd name="T9" fmla="*/ 85 h 604"/>
                <a:gd name="T10" fmla="*/ 282 w 339"/>
                <a:gd name="T11" fmla="*/ 85 h 604"/>
                <a:gd name="T12" fmla="*/ 338 w 339"/>
                <a:gd name="T13" fmla="*/ 141 h 604"/>
                <a:gd name="T14" fmla="*/ 338 w 339"/>
                <a:gd name="T15" fmla="*/ 423 h 604"/>
                <a:gd name="T16" fmla="*/ 282 w 339"/>
                <a:gd name="T17" fmla="*/ 565 h 604"/>
                <a:gd name="T18" fmla="*/ 282 w 339"/>
                <a:gd name="T19" fmla="*/ 593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9" h="604">
                  <a:moveTo>
                    <a:pt x="0" y="0"/>
                  </a:moveTo>
                  <a:lnTo>
                    <a:pt x="56" y="0"/>
                  </a:lnTo>
                  <a:cubicBezTo>
                    <a:pt x="74" y="0"/>
                    <a:pt x="102" y="11"/>
                    <a:pt x="112" y="28"/>
                  </a:cubicBezTo>
                  <a:lnTo>
                    <a:pt x="169" y="28"/>
                  </a:lnTo>
                  <a:cubicBezTo>
                    <a:pt x="195" y="28"/>
                    <a:pt x="225" y="53"/>
                    <a:pt x="225" y="85"/>
                  </a:cubicBezTo>
                  <a:lnTo>
                    <a:pt x="282" y="85"/>
                  </a:lnTo>
                  <a:cubicBezTo>
                    <a:pt x="308" y="85"/>
                    <a:pt x="338" y="109"/>
                    <a:pt x="338" y="141"/>
                  </a:cubicBezTo>
                  <a:lnTo>
                    <a:pt x="338" y="423"/>
                  </a:lnTo>
                  <a:cubicBezTo>
                    <a:pt x="338" y="481"/>
                    <a:pt x="282" y="527"/>
                    <a:pt x="282" y="565"/>
                  </a:cubicBezTo>
                  <a:cubicBezTo>
                    <a:pt x="282" y="603"/>
                    <a:pt x="282" y="593"/>
                    <a:pt x="282" y="593"/>
                  </a:cubicBezTo>
                </a:path>
              </a:pathLst>
            </a:custGeom>
            <a:noFill/>
            <a:ln w="12700" cap="flat">
              <a:solidFill>
                <a:schemeClr val="bg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a:p>
          </p:txBody>
        </p:sp>
        <p:sp>
          <p:nvSpPr>
            <p:cNvPr id="20" name="Line 102">
              <a:extLst>
                <a:ext uri="{FF2B5EF4-FFF2-40B4-BE49-F238E27FC236}">
                  <a16:creationId xmlns:a16="http://schemas.microsoft.com/office/drawing/2014/main" id="{3731275D-D140-47AB-AB37-1F211D953987}"/>
                </a:ext>
              </a:extLst>
            </p:cNvPr>
            <p:cNvSpPr>
              <a:spLocks noChangeShapeType="1"/>
            </p:cNvSpPr>
            <p:nvPr/>
          </p:nvSpPr>
          <p:spPr bwMode="auto">
            <a:xfrm>
              <a:off x="6513513" y="3813175"/>
              <a:ext cx="1587" cy="50800"/>
            </a:xfrm>
            <a:prstGeom prst="line">
              <a:avLst/>
            </a:prstGeom>
            <a:noFill/>
            <a:ln w="12700" cap="flat">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a:p>
          </p:txBody>
        </p:sp>
        <p:sp>
          <p:nvSpPr>
            <p:cNvPr id="21" name="Line 103">
              <a:extLst>
                <a:ext uri="{FF2B5EF4-FFF2-40B4-BE49-F238E27FC236}">
                  <a16:creationId xmlns:a16="http://schemas.microsoft.com/office/drawing/2014/main" id="{CC1E9E0F-88F4-5CC8-84EC-75DC93104CB0}"/>
                </a:ext>
              </a:extLst>
            </p:cNvPr>
            <p:cNvSpPr>
              <a:spLocks noChangeShapeType="1"/>
            </p:cNvSpPr>
            <p:nvPr/>
          </p:nvSpPr>
          <p:spPr bwMode="auto">
            <a:xfrm>
              <a:off x="6554788" y="3833813"/>
              <a:ext cx="1587" cy="41275"/>
            </a:xfrm>
            <a:prstGeom prst="line">
              <a:avLst/>
            </a:prstGeom>
            <a:noFill/>
            <a:ln w="12700" cap="flat">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a:p>
          </p:txBody>
        </p:sp>
        <p:sp>
          <p:nvSpPr>
            <p:cNvPr id="22" name="Freeform 104">
              <a:extLst>
                <a:ext uri="{FF2B5EF4-FFF2-40B4-BE49-F238E27FC236}">
                  <a16:creationId xmlns:a16="http://schemas.microsoft.com/office/drawing/2014/main" id="{FC64F91F-F1CF-9567-B1E0-692DB563F27D}"/>
                </a:ext>
              </a:extLst>
            </p:cNvPr>
            <p:cNvSpPr>
              <a:spLocks noChangeArrowheads="1"/>
            </p:cNvSpPr>
            <p:nvPr/>
          </p:nvSpPr>
          <p:spPr bwMode="auto">
            <a:xfrm>
              <a:off x="6402388" y="4016375"/>
              <a:ext cx="193675" cy="41275"/>
            </a:xfrm>
            <a:custGeom>
              <a:avLst/>
              <a:gdLst>
                <a:gd name="T0" fmla="*/ 536 w 537"/>
                <a:gd name="T1" fmla="*/ 113 h 114"/>
                <a:gd name="T2" fmla="*/ 536 w 537"/>
                <a:gd name="T3" fmla="*/ 0 h 114"/>
                <a:gd name="T4" fmla="*/ 0 w 537"/>
                <a:gd name="T5" fmla="*/ 0 h 114"/>
                <a:gd name="T6" fmla="*/ 0 w 537"/>
                <a:gd name="T7" fmla="*/ 113 h 114"/>
              </a:gdLst>
              <a:ahLst/>
              <a:cxnLst>
                <a:cxn ang="0">
                  <a:pos x="T0" y="T1"/>
                </a:cxn>
                <a:cxn ang="0">
                  <a:pos x="T2" y="T3"/>
                </a:cxn>
                <a:cxn ang="0">
                  <a:pos x="T4" y="T5"/>
                </a:cxn>
                <a:cxn ang="0">
                  <a:pos x="T6" y="T7"/>
                </a:cxn>
              </a:cxnLst>
              <a:rect l="0" t="0" r="r" b="b"/>
              <a:pathLst>
                <a:path w="537" h="114">
                  <a:moveTo>
                    <a:pt x="536" y="113"/>
                  </a:moveTo>
                  <a:lnTo>
                    <a:pt x="536" y="0"/>
                  </a:lnTo>
                  <a:lnTo>
                    <a:pt x="0" y="0"/>
                  </a:lnTo>
                  <a:lnTo>
                    <a:pt x="0" y="113"/>
                  </a:lnTo>
                </a:path>
              </a:pathLst>
            </a:custGeom>
            <a:noFill/>
            <a:ln w="12700" cap="flat">
              <a:solidFill>
                <a:schemeClr val="bg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a:p>
          </p:txBody>
        </p:sp>
        <p:sp>
          <p:nvSpPr>
            <p:cNvPr id="23" name="Freeform 105">
              <a:extLst>
                <a:ext uri="{FF2B5EF4-FFF2-40B4-BE49-F238E27FC236}">
                  <a16:creationId xmlns:a16="http://schemas.microsoft.com/office/drawing/2014/main" id="{5E4FC813-E908-C547-DE7C-E1FB85E4DB2F}"/>
                </a:ext>
              </a:extLst>
            </p:cNvPr>
            <p:cNvSpPr>
              <a:spLocks noChangeArrowheads="1"/>
            </p:cNvSpPr>
            <p:nvPr/>
          </p:nvSpPr>
          <p:spPr bwMode="auto">
            <a:xfrm>
              <a:off x="6351584" y="3721100"/>
              <a:ext cx="122237" cy="295275"/>
            </a:xfrm>
            <a:custGeom>
              <a:avLst/>
              <a:gdLst>
                <a:gd name="T0" fmla="*/ 339 w 340"/>
                <a:gd name="T1" fmla="*/ 395 h 821"/>
                <a:gd name="T2" fmla="*/ 339 w 340"/>
                <a:gd name="T3" fmla="*/ 57 h 821"/>
                <a:gd name="T4" fmla="*/ 282 w 340"/>
                <a:gd name="T5" fmla="*/ 0 h 821"/>
                <a:gd name="T6" fmla="*/ 226 w 340"/>
                <a:gd name="T7" fmla="*/ 56 h 821"/>
                <a:gd name="T8" fmla="*/ 226 w 340"/>
                <a:gd name="T9" fmla="*/ 487 h 821"/>
                <a:gd name="T10" fmla="*/ 211 w 340"/>
                <a:gd name="T11" fmla="*/ 493 h 821"/>
                <a:gd name="T12" fmla="*/ 113 w 340"/>
                <a:gd name="T13" fmla="*/ 395 h 821"/>
                <a:gd name="T14" fmla="*/ 40 w 340"/>
                <a:gd name="T15" fmla="*/ 391 h 821"/>
                <a:gd name="T16" fmla="*/ 24 w 340"/>
                <a:gd name="T17" fmla="*/ 476 h 821"/>
                <a:gd name="T18" fmla="*/ 197 w 340"/>
                <a:gd name="T19" fmla="*/ 734 h 821"/>
                <a:gd name="T20" fmla="*/ 226 w 340"/>
                <a:gd name="T21" fmla="*/ 791 h 821"/>
                <a:gd name="T22" fmla="*/ 226 w 340"/>
                <a:gd name="T23" fmla="*/ 820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0" h="821">
                  <a:moveTo>
                    <a:pt x="339" y="395"/>
                  </a:moveTo>
                  <a:lnTo>
                    <a:pt x="339" y="57"/>
                  </a:lnTo>
                  <a:cubicBezTo>
                    <a:pt x="339" y="26"/>
                    <a:pt x="313" y="1"/>
                    <a:pt x="282" y="0"/>
                  </a:cubicBezTo>
                  <a:cubicBezTo>
                    <a:pt x="251" y="0"/>
                    <a:pt x="226" y="25"/>
                    <a:pt x="226" y="56"/>
                  </a:cubicBezTo>
                  <a:cubicBezTo>
                    <a:pt x="226" y="56"/>
                    <a:pt x="226" y="395"/>
                    <a:pt x="226" y="487"/>
                  </a:cubicBezTo>
                  <a:cubicBezTo>
                    <a:pt x="226" y="495"/>
                    <a:pt x="216" y="498"/>
                    <a:pt x="211" y="493"/>
                  </a:cubicBezTo>
                  <a:cubicBezTo>
                    <a:pt x="191" y="470"/>
                    <a:pt x="146" y="418"/>
                    <a:pt x="113" y="395"/>
                  </a:cubicBezTo>
                  <a:cubicBezTo>
                    <a:pt x="92" y="381"/>
                    <a:pt x="63" y="380"/>
                    <a:pt x="40" y="391"/>
                  </a:cubicBezTo>
                  <a:cubicBezTo>
                    <a:pt x="7" y="406"/>
                    <a:pt x="0" y="450"/>
                    <a:pt x="24" y="476"/>
                  </a:cubicBezTo>
                  <a:cubicBezTo>
                    <a:pt x="97" y="557"/>
                    <a:pt x="123" y="666"/>
                    <a:pt x="197" y="734"/>
                  </a:cubicBezTo>
                  <a:cubicBezTo>
                    <a:pt x="227" y="764"/>
                    <a:pt x="226" y="776"/>
                    <a:pt x="226" y="791"/>
                  </a:cubicBezTo>
                  <a:cubicBezTo>
                    <a:pt x="226" y="807"/>
                    <a:pt x="226" y="820"/>
                    <a:pt x="226" y="820"/>
                  </a:cubicBezTo>
                </a:path>
              </a:pathLst>
            </a:custGeom>
            <a:noFill/>
            <a:ln w="12700" cap="flat">
              <a:solidFill>
                <a:schemeClr val="bg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a:p>
          </p:txBody>
        </p:sp>
      </p:grpSp>
      <p:grpSp>
        <p:nvGrpSpPr>
          <p:cNvPr id="24" name="Grouper 67">
            <a:extLst>
              <a:ext uri="{FF2B5EF4-FFF2-40B4-BE49-F238E27FC236}">
                <a16:creationId xmlns:a16="http://schemas.microsoft.com/office/drawing/2014/main" id="{DAAFD233-AB05-258E-7A76-07A110EE19C0}"/>
              </a:ext>
            </a:extLst>
          </p:cNvPr>
          <p:cNvGrpSpPr/>
          <p:nvPr/>
        </p:nvGrpSpPr>
        <p:grpSpPr>
          <a:xfrm>
            <a:off x="4619718" y="2074528"/>
            <a:ext cx="566520" cy="566520"/>
            <a:chOff x="5230813" y="2500313"/>
            <a:chExt cx="488950" cy="488950"/>
          </a:xfrm>
        </p:grpSpPr>
        <p:sp>
          <p:nvSpPr>
            <p:cNvPr id="25" name="Freeform 235">
              <a:extLst>
                <a:ext uri="{FF2B5EF4-FFF2-40B4-BE49-F238E27FC236}">
                  <a16:creationId xmlns:a16="http://schemas.microsoft.com/office/drawing/2014/main" id="{D1A4B635-210E-FB7D-C40D-194359D97C06}"/>
                </a:ext>
              </a:extLst>
            </p:cNvPr>
            <p:cNvSpPr>
              <a:spLocks noChangeArrowheads="1"/>
            </p:cNvSpPr>
            <p:nvPr/>
          </p:nvSpPr>
          <p:spPr bwMode="auto">
            <a:xfrm>
              <a:off x="5556250" y="2805113"/>
              <a:ext cx="71438" cy="71437"/>
            </a:xfrm>
            <a:custGeom>
              <a:avLst/>
              <a:gdLst>
                <a:gd name="T0" fmla="*/ 197 w 198"/>
                <a:gd name="T1" fmla="*/ 197 h 198"/>
                <a:gd name="T2" fmla="*/ 197 w 198"/>
                <a:gd name="T3" fmla="*/ 113 h 198"/>
                <a:gd name="T4" fmla="*/ 84 w 198"/>
                <a:gd name="T5" fmla="*/ 0 h 198"/>
                <a:gd name="T6" fmla="*/ 0 w 198"/>
                <a:gd name="T7" fmla="*/ 0 h 198"/>
              </a:gdLst>
              <a:ahLst/>
              <a:cxnLst>
                <a:cxn ang="0">
                  <a:pos x="T0" y="T1"/>
                </a:cxn>
                <a:cxn ang="0">
                  <a:pos x="T2" y="T3"/>
                </a:cxn>
                <a:cxn ang="0">
                  <a:pos x="T4" y="T5"/>
                </a:cxn>
                <a:cxn ang="0">
                  <a:pos x="T6" y="T7"/>
                </a:cxn>
              </a:cxnLst>
              <a:rect l="0" t="0" r="r" b="b"/>
              <a:pathLst>
                <a:path w="198" h="198">
                  <a:moveTo>
                    <a:pt x="197" y="197"/>
                  </a:moveTo>
                  <a:lnTo>
                    <a:pt x="197" y="113"/>
                  </a:lnTo>
                  <a:lnTo>
                    <a:pt x="84" y="0"/>
                  </a:lnTo>
                  <a:lnTo>
                    <a:pt x="0" y="0"/>
                  </a:lnTo>
                </a:path>
              </a:pathLst>
            </a:custGeom>
            <a:noFill/>
            <a:ln w="12700" cap="flat">
              <a:solidFill>
                <a:schemeClr val="bg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sp>
          <p:nvSpPr>
            <p:cNvPr id="26" name="Freeform 236">
              <a:extLst>
                <a:ext uri="{FF2B5EF4-FFF2-40B4-BE49-F238E27FC236}">
                  <a16:creationId xmlns:a16="http://schemas.microsoft.com/office/drawing/2014/main" id="{C7A52B23-8F16-C024-F7D2-F3B11D577D77}"/>
                </a:ext>
              </a:extLst>
            </p:cNvPr>
            <p:cNvSpPr>
              <a:spLocks noChangeArrowheads="1"/>
            </p:cNvSpPr>
            <p:nvPr/>
          </p:nvSpPr>
          <p:spPr bwMode="auto">
            <a:xfrm>
              <a:off x="5556250" y="2652713"/>
              <a:ext cx="152400" cy="61912"/>
            </a:xfrm>
            <a:custGeom>
              <a:avLst/>
              <a:gdLst>
                <a:gd name="T0" fmla="*/ 423 w 424"/>
                <a:gd name="T1" fmla="*/ 0 h 171"/>
                <a:gd name="T2" fmla="*/ 338 w 424"/>
                <a:gd name="T3" fmla="*/ 0 h 171"/>
                <a:gd name="T4" fmla="*/ 169 w 424"/>
                <a:gd name="T5" fmla="*/ 170 h 171"/>
                <a:gd name="T6" fmla="*/ 0 w 424"/>
                <a:gd name="T7" fmla="*/ 170 h 171"/>
              </a:gdLst>
              <a:ahLst/>
              <a:cxnLst>
                <a:cxn ang="0">
                  <a:pos x="T0" y="T1"/>
                </a:cxn>
                <a:cxn ang="0">
                  <a:pos x="T2" y="T3"/>
                </a:cxn>
                <a:cxn ang="0">
                  <a:pos x="T4" y="T5"/>
                </a:cxn>
                <a:cxn ang="0">
                  <a:pos x="T6" y="T7"/>
                </a:cxn>
              </a:cxnLst>
              <a:rect l="0" t="0" r="r" b="b"/>
              <a:pathLst>
                <a:path w="424" h="171">
                  <a:moveTo>
                    <a:pt x="423" y="0"/>
                  </a:moveTo>
                  <a:lnTo>
                    <a:pt x="338" y="0"/>
                  </a:lnTo>
                  <a:lnTo>
                    <a:pt x="169" y="170"/>
                  </a:lnTo>
                  <a:lnTo>
                    <a:pt x="0" y="170"/>
                  </a:lnTo>
                </a:path>
              </a:pathLst>
            </a:custGeom>
            <a:noFill/>
            <a:ln w="12700" cap="flat">
              <a:solidFill>
                <a:schemeClr val="bg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sp>
          <p:nvSpPr>
            <p:cNvPr id="27" name="Line 237">
              <a:extLst>
                <a:ext uri="{FF2B5EF4-FFF2-40B4-BE49-F238E27FC236}">
                  <a16:creationId xmlns:a16="http://schemas.microsoft.com/office/drawing/2014/main" id="{0234E040-503B-D6AD-8DFF-73E1A492F7EF}"/>
                </a:ext>
              </a:extLst>
            </p:cNvPr>
            <p:cNvSpPr>
              <a:spLocks noChangeShapeType="1"/>
            </p:cNvSpPr>
            <p:nvPr/>
          </p:nvSpPr>
          <p:spPr bwMode="auto">
            <a:xfrm flipH="1">
              <a:off x="5554663" y="2743200"/>
              <a:ext cx="165100" cy="1588"/>
            </a:xfrm>
            <a:prstGeom prst="line">
              <a:avLst/>
            </a:prstGeom>
            <a:noFill/>
            <a:ln w="12700" cap="flat">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sp>
          <p:nvSpPr>
            <p:cNvPr id="28" name="Freeform 238">
              <a:extLst>
                <a:ext uri="{FF2B5EF4-FFF2-40B4-BE49-F238E27FC236}">
                  <a16:creationId xmlns:a16="http://schemas.microsoft.com/office/drawing/2014/main" id="{C709E2EF-1686-8C1F-C515-32ACE0EB9F00}"/>
                </a:ext>
              </a:extLst>
            </p:cNvPr>
            <p:cNvSpPr>
              <a:spLocks noChangeArrowheads="1"/>
            </p:cNvSpPr>
            <p:nvPr/>
          </p:nvSpPr>
          <p:spPr bwMode="auto">
            <a:xfrm>
              <a:off x="5556250" y="2774950"/>
              <a:ext cx="152400" cy="61913"/>
            </a:xfrm>
            <a:custGeom>
              <a:avLst/>
              <a:gdLst>
                <a:gd name="T0" fmla="*/ 423 w 424"/>
                <a:gd name="T1" fmla="*/ 169 h 170"/>
                <a:gd name="T2" fmla="*/ 338 w 424"/>
                <a:gd name="T3" fmla="*/ 169 h 170"/>
                <a:gd name="T4" fmla="*/ 169 w 424"/>
                <a:gd name="T5" fmla="*/ 0 h 170"/>
                <a:gd name="T6" fmla="*/ 0 w 424"/>
                <a:gd name="T7" fmla="*/ 0 h 170"/>
              </a:gdLst>
              <a:ahLst/>
              <a:cxnLst>
                <a:cxn ang="0">
                  <a:pos x="T0" y="T1"/>
                </a:cxn>
                <a:cxn ang="0">
                  <a:pos x="T2" y="T3"/>
                </a:cxn>
                <a:cxn ang="0">
                  <a:pos x="T4" y="T5"/>
                </a:cxn>
                <a:cxn ang="0">
                  <a:pos x="T6" y="T7"/>
                </a:cxn>
              </a:cxnLst>
              <a:rect l="0" t="0" r="r" b="b"/>
              <a:pathLst>
                <a:path w="424" h="170">
                  <a:moveTo>
                    <a:pt x="423" y="169"/>
                  </a:moveTo>
                  <a:lnTo>
                    <a:pt x="338" y="169"/>
                  </a:lnTo>
                  <a:lnTo>
                    <a:pt x="169" y="0"/>
                  </a:lnTo>
                  <a:lnTo>
                    <a:pt x="0" y="0"/>
                  </a:lnTo>
                </a:path>
              </a:pathLst>
            </a:custGeom>
            <a:noFill/>
            <a:ln w="12700" cap="flat">
              <a:solidFill>
                <a:schemeClr val="bg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sp>
          <p:nvSpPr>
            <p:cNvPr id="29" name="Freeform 239">
              <a:extLst>
                <a:ext uri="{FF2B5EF4-FFF2-40B4-BE49-F238E27FC236}">
                  <a16:creationId xmlns:a16="http://schemas.microsoft.com/office/drawing/2014/main" id="{B33A9237-045B-4D9B-98BD-371E50080DF1}"/>
                </a:ext>
              </a:extLst>
            </p:cNvPr>
            <p:cNvSpPr>
              <a:spLocks noChangeArrowheads="1"/>
            </p:cNvSpPr>
            <p:nvPr/>
          </p:nvSpPr>
          <p:spPr bwMode="auto">
            <a:xfrm>
              <a:off x="5556250" y="2611438"/>
              <a:ext cx="71438" cy="71437"/>
            </a:xfrm>
            <a:custGeom>
              <a:avLst/>
              <a:gdLst>
                <a:gd name="T0" fmla="*/ 197 w 198"/>
                <a:gd name="T1" fmla="*/ 0 h 199"/>
                <a:gd name="T2" fmla="*/ 197 w 198"/>
                <a:gd name="T3" fmla="*/ 85 h 199"/>
                <a:gd name="T4" fmla="*/ 84 w 198"/>
                <a:gd name="T5" fmla="*/ 198 h 199"/>
                <a:gd name="T6" fmla="*/ 0 w 198"/>
                <a:gd name="T7" fmla="*/ 198 h 199"/>
              </a:gdLst>
              <a:ahLst/>
              <a:cxnLst>
                <a:cxn ang="0">
                  <a:pos x="T0" y="T1"/>
                </a:cxn>
                <a:cxn ang="0">
                  <a:pos x="T2" y="T3"/>
                </a:cxn>
                <a:cxn ang="0">
                  <a:pos x="T4" y="T5"/>
                </a:cxn>
                <a:cxn ang="0">
                  <a:pos x="T6" y="T7"/>
                </a:cxn>
              </a:cxnLst>
              <a:rect l="0" t="0" r="r" b="b"/>
              <a:pathLst>
                <a:path w="198" h="199">
                  <a:moveTo>
                    <a:pt x="197" y="0"/>
                  </a:moveTo>
                  <a:lnTo>
                    <a:pt x="197" y="85"/>
                  </a:lnTo>
                  <a:lnTo>
                    <a:pt x="84" y="198"/>
                  </a:lnTo>
                  <a:lnTo>
                    <a:pt x="0" y="198"/>
                  </a:lnTo>
                </a:path>
              </a:pathLst>
            </a:custGeom>
            <a:noFill/>
            <a:ln w="12700" cap="flat">
              <a:solidFill>
                <a:schemeClr val="bg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sp>
          <p:nvSpPr>
            <p:cNvPr id="30" name="Freeform 240">
              <a:extLst>
                <a:ext uri="{FF2B5EF4-FFF2-40B4-BE49-F238E27FC236}">
                  <a16:creationId xmlns:a16="http://schemas.microsoft.com/office/drawing/2014/main" id="{34062C6C-F500-5120-8F8C-7CF825C2E4D2}"/>
                </a:ext>
              </a:extLst>
            </p:cNvPr>
            <p:cNvSpPr>
              <a:spLocks noChangeArrowheads="1"/>
            </p:cNvSpPr>
            <p:nvPr/>
          </p:nvSpPr>
          <p:spPr bwMode="auto">
            <a:xfrm>
              <a:off x="5322888" y="2805113"/>
              <a:ext cx="71437" cy="71437"/>
            </a:xfrm>
            <a:custGeom>
              <a:avLst/>
              <a:gdLst>
                <a:gd name="T0" fmla="*/ 0 w 198"/>
                <a:gd name="T1" fmla="*/ 197 h 198"/>
                <a:gd name="T2" fmla="*/ 0 w 198"/>
                <a:gd name="T3" fmla="*/ 113 h 198"/>
                <a:gd name="T4" fmla="*/ 113 w 198"/>
                <a:gd name="T5" fmla="*/ 0 h 198"/>
                <a:gd name="T6" fmla="*/ 197 w 198"/>
                <a:gd name="T7" fmla="*/ 0 h 198"/>
              </a:gdLst>
              <a:ahLst/>
              <a:cxnLst>
                <a:cxn ang="0">
                  <a:pos x="T0" y="T1"/>
                </a:cxn>
                <a:cxn ang="0">
                  <a:pos x="T2" y="T3"/>
                </a:cxn>
                <a:cxn ang="0">
                  <a:pos x="T4" y="T5"/>
                </a:cxn>
                <a:cxn ang="0">
                  <a:pos x="T6" y="T7"/>
                </a:cxn>
              </a:cxnLst>
              <a:rect l="0" t="0" r="r" b="b"/>
              <a:pathLst>
                <a:path w="198" h="198">
                  <a:moveTo>
                    <a:pt x="0" y="197"/>
                  </a:moveTo>
                  <a:lnTo>
                    <a:pt x="0" y="113"/>
                  </a:lnTo>
                  <a:lnTo>
                    <a:pt x="113" y="0"/>
                  </a:lnTo>
                  <a:lnTo>
                    <a:pt x="197" y="0"/>
                  </a:lnTo>
                </a:path>
              </a:pathLst>
            </a:custGeom>
            <a:noFill/>
            <a:ln w="12700" cap="flat">
              <a:solidFill>
                <a:schemeClr val="bg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sp>
          <p:nvSpPr>
            <p:cNvPr id="31" name="Freeform 241">
              <a:extLst>
                <a:ext uri="{FF2B5EF4-FFF2-40B4-BE49-F238E27FC236}">
                  <a16:creationId xmlns:a16="http://schemas.microsoft.com/office/drawing/2014/main" id="{2B43EB51-D91B-64EC-305A-D13ACFC5702E}"/>
                </a:ext>
              </a:extLst>
            </p:cNvPr>
            <p:cNvSpPr>
              <a:spLocks noChangeArrowheads="1"/>
            </p:cNvSpPr>
            <p:nvPr/>
          </p:nvSpPr>
          <p:spPr bwMode="auto">
            <a:xfrm>
              <a:off x="5240338" y="2652713"/>
              <a:ext cx="152400" cy="61912"/>
            </a:xfrm>
            <a:custGeom>
              <a:avLst/>
              <a:gdLst>
                <a:gd name="T0" fmla="*/ 0 w 424"/>
                <a:gd name="T1" fmla="*/ 0 h 171"/>
                <a:gd name="T2" fmla="*/ 85 w 424"/>
                <a:gd name="T3" fmla="*/ 0 h 171"/>
                <a:gd name="T4" fmla="*/ 254 w 424"/>
                <a:gd name="T5" fmla="*/ 170 h 171"/>
                <a:gd name="T6" fmla="*/ 423 w 424"/>
                <a:gd name="T7" fmla="*/ 170 h 171"/>
              </a:gdLst>
              <a:ahLst/>
              <a:cxnLst>
                <a:cxn ang="0">
                  <a:pos x="T0" y="T1"/>
                </a:cxn>
                <a:cxn ang="0">
                  <a:pos x="T2" y="T3"/>
                </a:cxn>
                <a:cxn ang="0">
                  <a:pos x="T4" y="T5"/>
                </a:cxn>
                <a:cxn ang="0">
                  <a:pos x="T6" y="T7"/>
                </a:cxn>
              </a:cxnLst>
              <a:rect l="0" t="0" r="r" b="b"/>
              <a:pathLst>
                <a:path w="424" h="171">
                  <a:moveTo>
                    <a:pt x="0" y="0"/>
                  </a:moveTo>
                  <a:lnTo>
                    <a:pt x="85" y="0"/>
                  </a:lnTo>
                  <a:lnTo>
                    <a:pt x="254" y="170"/>
                  </a:lnTo>
                  <a:lnTo>
                    <a:pt x="423" y="170"/>
                  </a:lnTo>
                </a:path>
              </a:pathLst>
            </a:custGeom>
            <a:noFill/>
            <a:ln w="12700" cap="flat">
              <a:solidFill>
                <a:schemeClr val="bg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sp>
          <p:nvSpPr>
            <p:cNvPr id="32" name="Line 242">
              <a:extLst>
                <a:ext uri="{FF2B5EF4-FFF2-40B4-BE49-F238E27FC236}">
                  <a16:creationId xmlns:a16="http://schemas.microsoft.com/office/drawing/2014/main" id="{2E2D74A2-AF4A-2527-C05F-A6952E625F32}"/>
                </a:ext>
              </a:extLst>
            </p:cNvPr>
            <p:cNvSpPr>
              <a:spLocks noChangeShapeType="1"/>
            </p:cNvSpPr>
            <p:nvPr/>
          </p:nvSpPr>
          <p:spPr bwMode="auto">
            <a:xfrm>
              <a:off x="5230813" y="2743200"/>
              <a:ext cx="161925" cy="1588"/>
            </a:xfrm>
            <a:prstGeom prst="line">
              <a:avLst/>
            </a:prstGeom>
            <a:noFill/>
            <a:ln w="12700" cap="flat">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sp>
          <p:nvSpPr>
            <p:cNvPr id="33" name="Freeform 243">
              <a:extLst>
                <a:ext uri="{FF2B5EF4-FFF2-40B4-BE49-F238E27FC236}">
                  <a16:creationId xmlns:a16="http://schemas.microsoft.com/office/drawing/2014/main" id="{F4B79609-BD8B-5228-C0AE-BDA455D67F1A}"/>
                </a:ext>
              </a:extLst>
            </p:cNvPr>
            <p:cNvSpPr>
              <a:spLocks noChangeArrowheads="1"/>
            </p:cNvSpPr>
            <p:nvPr/>
          </p:nvSpPr>
          <p:spPr bwMode="auto">
            <a:xfrm>
              <a:off x="5240338" y="2774950"/>
              <a:ext cx="152400" cy="61913"/>
            </a:xfrm>
            <a:custGeom>
              <a:avLst/>
              <a:gdLst>
                <a:gd name="T0" fmla="*/ 0 w 424"/>
                <a:gd name="T1" fmla="*/ 169 h 170"/>
                <a:gd name="T2" fmla="*/ 85 w 424"/>
                <a:gd name="T3" fmla="*/ 169 h 170"/>
                <a:gd name="T4" fmla="*/ 254 w 424"/>
                <a:gd name="T5" fmla="*/ 0 h 170"/>
                <a:gd name="T6" fmla="*/ 423 w 424"/>
                <a:gd name="T7" fmla="*/ 0 h 170"/>
              </a:gdLst>
              <a:ahLst/>
              <a:cxnLst>
                <a:cxn ang="0">
                  <a:pos x="T0" y="T1"/>
                </a:cxn>
                <a:cxn ang="0">
                  <a:pos x="T2" y="T3"/>
                </a:cxn>
                <a:cxn ang="0">
                  <a:pos x="T4" y="T5"/>
                </a:cxn>
                <a:cxn ang="0">
                  <a:pos x="T6" y="T7"/>
                </a:cxn>
              </a:cxnLst>
              <a:rect l="0" t="0" r="r" b="b"/>
              <a:pathLst>
                <a:path w="424" h="170">
                  <a:moveTo>
                    <a:pt x="0" y="169"/>
                  </a:moveTo>
                  <a:lnTo>
                    <a:pt x="85" y="169"/>
                  </a:lnTo>
                  <a:lnTo>
                    <a:pt x="254" y="0"/>
                  </a:lnTo>
                  <a:lnTo>
                    <a:pt x="423" y="0"/>
                  </a:lnTo>
                </a:path>
              </a:pathLst>
            </a:custGeom>
            <a:noFill/>
            <a:ln w="12700" cap="flat">
              <a:solidFill>
                <a:schemeClr val="bg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sp>
          <p:nvSpPr>
            <p:cNvPr id="34" name="Freeform 244">
              <a:extLst>
                <a:ext uri="{FF2B5EF4-FFF2-40B4-BE49-F238E27FC236}">
                  <a16:creationId xmlns:a16="http://schemas.microsoft.com/office/drawing/2014/main" id="{54681D9B-C584-8C17-1351-8B3AAAB06062}"/>
                </a:ext>
              </a:extLst>
            </p:cNvPr>
            <p:cNvSpPr>
              <a:spLocks noChangeArrowheads="1"/>
            </p:cNvSpPr>
            <p:nvPr/>
          </p:nvSpPr>
          <p:spPr bwMode="auto">
            <a:xfrm>
              <a:off x="5322888" y="2611438"/>
              <a:ext cx="71437" cy="71437"/>
            </a:xfrm>
            <a:custGeom>
              <a:avLst/>
              <a:gdLst>
                <a:gd name="T0" fmla="*/ 0 w 198"/>
                <a:gd name="T1" fmla="*/ 0 h 199"/>
                <a:gd name="T2" fmla="*/ 0 w 198"/>
                <a:gd name="T3" fmla="*/ 85 h 199"/>
                <a:gd name="T4" fmla="*/ 113 w 198"/>
                <a:gd name="T5" fmla="*/ 198 h 199"/>
                <a:gd name="T6" fmla="*/ 197 w 198"/>
                <a:gd name="T7" fmla="*/ 198 h 199"/>
              </a:gdLst>
              <a:ahLst/>
              <a:cxnLst>
                <a:cxn ang="0">
                  <a:pos x="T0" y="T1"/>
                </a:cxn>
                <a:cxn ang="0">
                  <a:pos x="T2" y="T3"/>
                </a:cxn>
                <a:cxn ang="0">
                  <a:pos x="T4" y="T5"/>
                </a:cxn>
                <a:cxn ang="0">
                  <a:pos x="T6" y="T7"/>
                </a:cxn>
              </a:cxnLst>
              <a:rect l="0" t="0" r="r" b="b"/>
              <a:pathLst>
                <a:path w="198" h="199">
                  <a:moveTo>
                    <a:pt x="0" y="0"/>
                  </a:moveTo>
                  <a:lnTo>
                    <a:pt x="0" y="85"/>
                  </a:lnTo>
                  <a:lnTo>
                    <a:pt x="113" y="198"/>
                  </a:lnTo>
                  <a:lnTo>
                    <a:pt x="197" y="198"/>
                  </a:lnTo>
                </a:path>
              </a:pathLst>
            </a:custGeom>
            <a:noFill/>
            <a:ln w="12700" cap="flat">
              <a:solidFill>
                <a:schemeClr val="bg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sp>
          <p:nvSpPr>
            <p:cNvPr id="35" name="Freeform 245">
              <a:extLst>
                <a:ext uri="{FF2B5EF4-FFF2-40B4-BE49-F238E27FC236}">
                  <a16:creationId xmlns:a16="http://schemas.microsoft.com/office/drawing/2014/main" id="{D059AAE3-7F6E-75E8-101E-7B7584D20EFF}"/>
                </a:ext>
              </a:extLst>
            </p:cNvPr>
            <p:cNvSpPr>
              <a:spLocks noChangeArrowheads="1"/>
            </p:cNvSpPr>
            <p:nvPr/>
          </p:nvSpPr>
          <p:spPr bwMode="auto">
            <a:xfrm>
              <a:off x="5424488" y="2692400"/>
              <a:ext cx="101600" cy="101600"/>
            </a:xfrm>
            <a:custGeom>
              <a:avLst/>
              <a:gdLst>
                <a:gd name="T0" fmla="*/ 141 w 282"/>
                <a:gd name="T1" fmla="*/ 282 h 283"/>
                <a:gd name="T2" fmla="*/ 0 w 282"/>
                <a:gd name="T3" fmla="*/ 282 h 283"/>
                <a:gd name="T4" fmla="*/ 0 w 282"/>
                <a:gd name="T5" fmla="*/ 0 h 283"/>
                <a:gd name="T6" fmla="*/ 281 w 282"/>
                <a:gd name="T7" fmla="*/ 0 h 283"/>
                <a:gd name="T8" fmla="*/ 281 w 282"/>
                <a:gd name="T9" fmla="*/ 282 h 283"/>
                <a:gd name="T10" fmla="*/ 141 w 282"/>
                <a:gd name="T11" fmla="*/ 282 h 283"/>
              </a:gdLst>
              <a:ahLst/>
              <a:cxnLst>
                <a:cxn ang="0">
                  <a:pos x="T0" y="T1"/>
                </a:cxn>
                <a:cxn ang="0">
                  <a:pos x="T2" y="T3"/>
                </a:cxn>
                <a:cxn ang="0">
                  <a:pos x="T4" y="T5"/>
                </a:cxn>
                <a:cxn ang="0">
                  <a:pos x="T6" y="T7"/>
                </a:cxn>
                <a:cxn ang="0">
                  <a:pos x="T8" y="T9"/>
                </a:cxn>
                <a:cxn ang="0">
                  <a:pos x="T10" y="T11"/>
                </a:cxn>
              </a:cxnLst>
              <a:rect l="0" t="0" r="r" b="b"/>
              <a:pathLst>
                <a:path w="282" h="283">
                  <a:moveTo>
                    <a:pt x="141" y="282"/>
                  </a:moveTo>
                  <a:lnTo>
                    <a:pt x="0" y="282"/>
                  </a:lnTo>
                  <a:lnTo>
                    <a:pt x="0" y="0"/>
                  </a:lnTo>
                  <a:lnTo>
                    <a:pt x="281" y="0"/>
                  </a:lnTo>
                  <a:lnTo>
                    <a:pt x="281" y="282"/>
                  </a:lnTo>
                  <a:lnTo>
                    <a:pt x="141" y="282"/>
                  </a:lnTo>
                </a:path>
              </a:pathLst>
            </a:custGeom>
            <a:noFill/>
            <a:ln w="12700" cap="flat">
              <a:solidFill>
                <a:schemeClr val="bg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a:p>
          </p:txBody>
        </p:sp>
        <p:sp>
          <p:nvSpPr>
            <p:cNvPr id="36" name="Line 246">
              <a:extLst>
                <a:ext uri="{FF2B5EF4-FFF2-40B4-BE49-F238E27FC236}">
                  <a16:creationId xmlns:a16="http://schemas.microsoft.com/office/drawing/2014/main" id="{9DF7DEE4-708A-FC45-A278-AA37E3019A5B}"/>
                </a:ext>
              </a:extLst>
            </p:cNvPr>
            <p:cNvSpPr>
              <a:spLocks noChangeShapeType="1"/>
            </p:cNvSpPr>
            <p:nvPr/>
          </p:nvSpPr>
          <p:spPr bwMode="auto">
            <a:xfrm>
              <a:off x="5475288" y="2500313"/>
              <a:ext cx="1587" cy="163512"/>
            </a:xfrm>
            <a:prstGeom prst="line">
              <a:avLst/>
            </a:prstGeom>
            <a:noFill/>
            <a:ln w="12700" cap="flat">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sp>
          <p:nvSpPr>
            <p:cNvPr id="37" name="Freeform 247">
              <a:extLst>
                <a:ext uri="{FF2B5EF4-FFF2-40B4-BE49-F238E27FC236}">
                  <a16:creationId xmlns:a16="http://schemas.microsoft.com/office/drawing/2014/main" id="{6D1AE0DD-CC68-11DB-0A60-9AAFA6CA22E7}"/>
                </a:ext>
              </a:extLst>
            </p:cNvPr>
            <p:cNvSpPr>
              <a:spLocks noChangeArrowheads="1"/>
            </p:cNvSpPr>
            <p:nvPr/>
          </p:nvSpPr>
          <p:spPr bwMode="auto">
            <a:xfrm>
              <a:off x="5505450" y="2519363"/>
              <a:ext cx="30163" cy="142875"/>
            </a:xfrm>
            <a:custGeom>
              <a:avLst/>
              <a:gdLst>
                <a:gd name="T0" fmla="*/ 84 w 85"/>
                <a:gd name="T1" fmla="*/ 0 h 397"/>
                <a:gd name="T2" fmla="*/ 84 w 85"/>
                <a:gd name="T3" fmla="*/ 113 h 397"/>
                <a:gd name="T4" fmla="*/ 0 w 85"/>
                <a:gd name="T5" fmla="*/ 198 h 397"/>
                <a:gd name="T6" fmla="*/ 0 w 85"/>
                <a:gd name="T7" fmla="*/ 396 h 397"/>
              </a:gdLst>
              <a:ahLst/>
              <a:cxnLst>
                <a:cxn ang="0">
                  <a:pos x="T0" y="T1"/>
                </a:cxn>
                <a:cxn ang="0">
                  <a:pos x="T2" y="T3"/>
                </a:cxn>
                <a:cxn ang="0">
                  <a:pos x="T4" y="T5"/>
                </a:cxn>
                <a:cxn ang="0">
                  <a:pos x="T6" y="T7"/>
                </a:cxn>
              </a:cxnLst>
              <a:rect l="0" t="0" r="r" b="b"/>
              <a:pathLst>
                <a:path w="85" h="397">
                  <a:moveTo>
                    <a:pt x="84" y="0"/>
                  </a:moveTo>
                  <a:lnTo>
                    <a:pt x="84" y="113"/>
                  </a:lnTo>
                  <a:lnTo>
                    <a:pt x="0" y="198"/>
                  </a:lnTo>
                  <a:lnTo>
                    <a:pt x="0" y="396"/>
                  </a:lnTo>
                </a:path>
              </a:pathLst>
            </a:custGeom>
            <a:noFill/>
            <a:ln w="12700" cap="flat">
              <a:solidFill>
                <a:schemeClr val="bg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sp>
          <p:nvSpPr>
            <p:cNvPr id="38" name="Freeform 248">
              <a:extLst>
                <a:ext uri="{FF2B5EF4-FFF2-40B4-BE49-F238E27FC236}">
                  <a16:creationId xmlns:a16="http://schemas.microsoft.com/office/drawing/2014/main" id="{34AA8089-8EEC-130F-57D4-14B1C45AAD67}"/>
                </a:ext>
              </a:extLst>
            </p:cNvPr>
            <p:cNvSpPr>
              <a:spLocks noChangeArrowheads="1"/>
            </p:cNvSpPr>
            <p:nvPr/>
          </p:nvSpPr>
          <p:spPr bwMode="auto">
            <a:xfrm>
              <a:off x="5413375" y="2519363"/>
              <a:ext cx="30163" cy="142875"/>
            </a:xfrm>
            <a:custGeom>
              <a:avLst/>
              <a:gdLst>
                <a:gd name="T0" fmla="*/ 0 w 85"/>
                <a:gd name="T1" fmla="*/ 0 h 397"/>
                <a:gd name="T2" fmla="*/ 0 w 85"/>
                <a:gd name="T3" fmla="*/ 113 h 397"/>
                <a:gd name="T4" fmla="*/ 84 w 85"/>
                <a:gd name="T5" fmla="*/ 198 h 397"/>
                <a:gd name="T6" fmla="*/ 84 w 85"/>
                <a:gd name="T7" fmla="*/ 396 h 397"/>
              </a:gdLst>
              <a:ahLst/>
              <a:cxnLst>
                <a:cxn ang="0">
                  <a:pos x="T0" y="T1"/>
                </a:cxn>
                <a:cxn ang="0">
                  <a:pos x="T2" y="T3"/>
                </a:cxn>
                <a:cxn ang="0">
                  <a:pos x="T4" y="T5"/>
                </a:cxn>
                <a:cxn ang="0">
                  <a:pos x="T6" y="T7"/>
                </a:cxn>
              </a:cxnLst>
              <a:rect l="0" t="0" r="r" b="b"/>
              <a:pathLst>
                <a:path w="85" h="397">
                  <a:moveTo>
                    <a:pt x="0" y="0"/>
                  </a:moveTo>
                  <a:lnTo>
                    <a:pt x="0" y="113"/>
                  </a:lnTo>
                  <a:lnTo>
                    <a:pt x="84" y="198"/>
                  </a:lnTo>
                  <a:lnTo>
                    <a:pt x="84" y="396"/>
                  </a:lnTo>
                </a:path>
              </a:pathLst>
            </a:custGeom>
            <a:noFill/>
            <a:ln w="12700" cap="flat">
              <a:solidFill>
                <a:schemeClr val="bg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sp>
          <p:nvSpPr>
            <p:cNvPr id="39" name="Freeform 249">
              <a:extLst>
                <a:ext uri="{FF2B5EF4-FFF2-40B4-BE49-F238E27FC236}">
                  <a16:creationId xmlns:a16="http://schemas.microsoft.com/office/drawing/2014/main" id="{379B12EE-91CA-FE7E-78E5-E9687275A3A1}"/>
                </a:ext>
              </a:extLst>
            </p:cNvPr>
            <p:cNvSpPr>
              <a:spLocks noChangeArrowheads="1"/>
            </p:cNvSpPr>
            <p:nvPr/>
          </p:nvSpPr>
          <p:spPr bwMode="auto">
            <a:xfrm>
              <a:off x="5535613" y="2551113"/>
              <a:ext cx="41275" cy="112712"/>
            </a:xfrm>
            <a:custGeom>
              <a:avLst/>
              <a:gdLst>
                <a:gd name="T0" fmla="*/ 0 w 114"/>
                <a:gd name="T1" fmla="*/ 311 h 312"/>
                <a:gd name="T2" fmla="*/ 0 w 114"/>
                <a:gd name="T3" fmla="*/ 198 h 312"/>
                <a:gd name="T4" fmla="*/ 113 w 114"/>
                <a:gd name="T5" fmla="*/ 85 h 312"/>
                <a:gd name="T6" fmla="*/ 113 w 114"/>
                <a:gd name="T7" fmla="*/ 0 h 312"/>
              </a:gdLst>
              <a:ahLst/>
              <a:cxnLst>
                <a:cxn ang="0">
                  <a:pos x="T0" y="T1"/>
                </a:cxn>
                <a:cxn ang="0">
                  <a:pos x="T2" y="T3"/>
                </a:cxn>
                <a:cxn ang="0">
                  <a:pos x="T4" y="T5"/>
                </a:cxn>
                <a:cxn ang="0">
                  <a:pos x="T6" y="T7"/>
                </a:cxn>
              </a:cxnLst>
              <a:rect l="0" t="0" r="r" b="b"/>
              <a:pathLst>
                <a:path w="114" h="312">
                  <a:moveTo>
                    <a:pt x="0" y="311"/>
                  </a:moveTo>
                  <a:lnTo>
                    <a:pt x="0" y="198"/>
                  </a:lnTo>
                  <a:lnTo>
                    <a:pt x="113" y="85"/>
                  </a:lnTo>
                  <a:lnTo>
                    <a:pt x="113" y="0"/>
                  </a:lnTo>
                </a:path>
              </a:pathLst>
            </a:custGeom>
            <a:noFill/>
            <a:ln w="12700" cap="flat">
              <a:solidFill>
                <a:schemeClr val="bg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sp>
          <p:nvSpPr>
            <p:cNvPr id="40" name="Freeform 250">
              <a:extLst>
                <a:ext uri="{FF2B5EF4-FFF2-40B4-BE49-F238E27FC236}">
                  <a16:creationId xmlns:a16="http://schemas.microsoft.com/office/drawing/2014/main" id="{92554922-4815-47AA-DBEE-9D9565CADDE8}"/>
                </a:ext>
              </a:extLst>
            </p:cNvPr>
            <p:cNvSpPr>
              <a:spLocks noChangeArrowheads="1"/>
            </p:cNvSpPr>
            <p:nvPr/>
          </p:nvSpPr>
          <p:spPr bwMode="auto">
            <a:xfrm>
              <a:off x="5373688" y="2551113"/>
              <a:ext cx="41275" cy="112712"/>
            </a:xfrm>
            <a:custGeom>
              <a:avLst/>
              <a:gdLst>
                <a:gd name="T0" fmla="*/ 113 w 114"/>
                <a:gd name="T1" fmla="*/ 311 h 312"/>
                <a:gd name="T2" fmla="*/ 113 w 114"/>
                <a:gd name="T3" fmla="*/ 198 h 312"/>
                <a:gd name="T4" fmla="*/ 0 w 114"/>
                <a:gd name="T5" fmla="*/ 85 h 312"/>
                <a:gd name="T6" fmla="*/ 0 w 114"/>
                <a:gd name="T7" fmla="*/ 0 h 312"/>
              </a:gdLst>
              <a:ahLst/>
              <a:cxnLst>
                <a:cxn ang="0">
                  <a:pos x="T0" y="T1"/>
                </a:cxn>
                <a:cxn ang="0">
                  <a:pos x="T2" y="T3"/>
                </a:cxn>
                <a:cxn ang="0">
                  <a:pos x="T4" y="T5"/>
                </a:cxn>
                <a:cxn ang="0">
                  <a:pos x="T6" y="T7"/>
                </a:cxn>
              </a:cxnLst>
              <a:rect l="0" t="0" r="r" b="b"/>
              <a:pathLst>
                <a:path w="114" h="312">
                  <a:moveTo>
                    <a:pt x="113" y="311"/>
                  </a:moveTo>
                  <a:lnTo>
                    <a:pt x="113" y="198"/>
                  </a:lnTo>
                  <a:lnTo>
                    <a:pt x="0" y="85"/>
                  </a:lnTo>
                  <a:lnTo>
                    <a:pt x="0" y="0"/>
                  </a:lnTo>
                </a:path>
              </a:pathLst>
            </a:custGeom>
            <a:noFill/>
            <a:ln w="12700" cap="flat">
              <a:solidFill>
                <a:schemeClr val="bg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sp>
          <p:nvSpPr>
            <p:cNvPr id="41" name="Line 251">
              <a:extLst>
                <a:ext uri="{FF2B5EF4-FFF2-40B4-BE49-F238E27FC236}">
                  <a16:creationId xmlns:a16="http://schemas.microsoft.com/office/drawing/2014/main" id="{B50348AE-6E6F-1F1D-CDDF-52F752A36B31}"/>
                </a:ext>
              </a:extLst>
            </p:cNvPr>
            <p:cNvSpPr>
              <a:spLocks noChangeShapeType="1"/>
            </p:cNvSpPr>
            <p:nvPr/>
          </p:nvSpPr>
          <p:spPr bwMode="auto">
            <a:xfrm flipV="1">
              <a:off x="5475288" y="2822575"/>
              <a:ext cx="1587" cy="166688"/>
            </a:xfrm>
            <a:prstGeom prst="line">
              <a:avLst/>
            </a:prstGeom>
            <a:noFill/>
            <a:ln w="12700" cap="flat">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sp>
          <p:nvSpPr>
            <p:cNvPr id="42" name="Freeform 252">
              <a:extLst>
                <a:ext uri="{FF2B5EF4-FFF2-40B4-BE49-F238E27FC236}">
                  <a16:creationId xmlns:a16="http://schemas.microsoft.com/office/drawing/2014/main" id="{6F3E9B9D-CC26-7C79-B1EA-A99C34D0FDEF}"/>
                </a:ext>
              </a:extLst>
            </p:cNvPr>
            <p:cNvSpPr>
              <a:spLocks noChangeArrowheads="1"/>
            </p:cNvSpPr>
            <p:nvPr/>
          </p:nvSpPr>
          <p:spPr bwMode="auto">
            <a:xfrm>
              <a:off x="5505450" y="2824163"/>
              <a:ext cx="30163" cy="142875"/>
            </a:xfrm>
            <a:custGeom>
              <a:avLst/>
              <a:gdLst>
                <a:gd name="T0" fmla="*/ 84 w 85"/>
                <a:gd name="T1" fmla="*/ 395 h 396"/>
                <a:gd name="T2" fmla="*/ 84 w 85"/>
                <a:gd name="T3" fmla="*/ 254 h 396"/>
                <a:gd name="T4" fmla="*/ 0 w 85"/>
                <a:gd name="T5" fmla="*/ 169 h 396"/>
                <a:gd name="T6" fmla="*/ 0 w 85"/>
                <a:gd name="T7" fmla="*/ 0 h 396"/>
              </a:gdLst>
              <a:ahLst/>
              <a:cxnLst>
                <a:cxn ang="0">
                  <a:pos x="T0" y="T1"/>
                </a:cxn>
                <a:cxn ang="0">
                  <a:pos x="T2" y="T3"/>
                </a:cxn>
                <a:cxn ang="0">
                  <a:pos x="T4" y="T5"/>
                </a:cxn>
                <a:cxn ang="0">
                  <a:pos x="T6" y="T7"/>
                </a:cxn>
              </a:cxnLst>
              <a:rect l="0" t="0" r="r" b="b"/>
              <a:pathLst>
                <a:path w="85" h="396">
                  <a:moveTo>
                    <a:pt x="84" y="395"/>
                  </a:moveTo>
                  <a:lnTo>
                    <a:pt x="84" y="254"/>
                  </a:lnTo>
                  <a:lnTo>
                    <a:pt x="0" y="169"/>
                  </a:lnTo>
                  <a:lnTo>
                    <a:pt x="0" y="0"/>
                  </a:lnTo>
                </a:path>
              </a:pathLst>
            </a:custGeom>
            <a:noFill/>
            <a:ln w="12700" cap="flat">
              <a:solidFill>
                <a:schemeClr val="bg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sp>
          <p:nvSpPr>
            <p:cNvPr id="43" name="Freeform 253">
              <a:extLst>
                <a:ext uri="{FF2B5EF4-FFF2-40B4-BE49-F238E27FC236}">
                  <a16:creationId xmlns:a16="http://schemas.microsoft.com/office/drawing/2014/main" id="{1656355F-55E0-E822-F721-6C9541E4D830}"/>
                </a:ext>
              </a:extLst>
            </p:cNvPr>
            <p:cNvSpPr>
              <a:spLocks noChangeArrowheads="1"/>
            </p:cNvSpPr>
            <p:nvPr/>
          </p:nvSpPr>
          <p:spPr bwMode="auto">
            <a:xfrm>
              <a:off x="5413375" y="2824163"/>
              <a:ext cx="30163" cy="142875"/>
            </a:xfrm>
            <a:custGeom>
              <a:avLst/>
              <a:gdLst>
                <a:gd name="T0" fmla="*/ 0 w 85"/>
                <a:gd name="T1" fmla="*/ 395 h 396"/>
                <a:gd name="T2" fmla="*/ 0 w 85"/>
                <a:gd name="T3" fmla="*/ 254 h 396"/>
                <a:gd name="T4" fmla="*/ 84 w 85"/>
                <a:gd name="T5" fmla="*/ 169 h 396"/>
                <a:gd name="T6" fmla="*/ 84 w 85"/>
                <a:gd name="T7" fmla="*/ 0 h 396"/>
              </a:gdLst>
              <a:ahLst/>
              <a:cxnLst>
                <a:cxn ang="0">
                  <a:pos x="T0" y="T1"/>
                </a:cxn>
                <a:cxn ang="0">
                  <a:pos x="T2" y="T3"/>
                </a:cxn>
                <a:cxn ang="0">
                  <a:pos x="T4" y="T5"/>
                </a:cxn>
                <a:cxn ang="0">
                  <a:pos x="T6" y="T7"/>
                </a:cxn>
              </a:cxnLst>
              <a:rect l="0" t="0" r="r" b="b"/>
              <a:pathLst>
                <a:path w="85" h="396">
                  <a:moveTo>
                    <a:pt x="0" y="395"/>
                  </a:moveTo>
                  <a:lnTo>
                    <a:pt x="0" y="254"/>
                  </a:lnTo>
                  <a:lnTo>
                    <a:pt x="84" y="169"/>
                  </a:lnTo>
                  <a:lnTo>
                    <a:pt x="84" y="0"/>
                  </a:lnTo>
                </a:path>
              </a:pathLst>
            </a:custGeom>
            <a:noFill/>
            <a:ln w="12700" cap="flat">
              <a:solidFill>
                <a:schemeClr val="bg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sp>
          <p:nvSpPr>
            <p:cNvPr id="44" name="Freeform 254">
              <a:extLst>
                <a:ext uri="{FF2B5EF4-FFF2-40B4-BE49-F238E27FC236}">
                  <a16:creationId xmlns:a16="http://schemas.microsoft.com/office/drawing/2014/main" id="{08360B0E-7BB1-EFEE-A07F-C864AB8B88DC}"/>
                </a:ext>
              </a:extLst>
            </p:cNvPr>
            <p:cNvSpPr>
              <a:spLocks noChangeArrowheads="1"/>
            </p:cNvSpPr>
            <p:nvPr/>
          </p:nvSpPr>
          <p:spPr bwMode="auto">
            <a:xfrm>
              <a:off x="5535613" y="2824163"/>
              <a:ext cx="41275" cy="112712"/>
            </a:xfrm>
            <a:custGeom>
              <a:avLst/>
              <a:gdLst>
                <a:gd name="T0" fmla="*/ 0 w 114"/>
                <a:gd name="T1" fmla="*/ 0 h 312"/>
                <a:gd name="T2" fmla="*/ 0 w 114"/>
                <a:gd name="T3" fmla="*/ 85 h 312"/>
                <a:gd name="T4" fmla="*/ 113 w 114"/>
                <a:gd name="T5" fmla="*/ 198 h 312"/>
                <a:gd name="T6" fmla="*/ 113 w 114"/>
                <a:gd name="T7" fmla="*/ 311 h 312"/>
              </a:gdLst>
              <a:ahLst/>
              <a:cxnLst>
                <a:cxn ang="0">
                  <a:pos x="T0" y="T1"/>
                </a:cxn>
                <a:cxn ang="0">
                  <a:pos x="T2" y="T3"/>
                </a:cxn>
                <a:cxn ang="0">
                  <a:pos x="T4" y="T5"/>
                </a:cxn>
                <a:cxn ang="0">
                  <a:pos x="T6" y="T7"/>
                </a:cxn>
              </a:cxnLst>
              <a:rect l="0" t="0" r="r" b="b"/>
              <a:pathLst>
                <a:path w="114" h="312">
                  <a:moveTo>
                    <a:pt x="0" y="0"/>
                  </a:moveTo>
                  <a:lnTo>
                    <a:pt x="0" y="85"/>
                  </a:lnTo>
                  <a:lnTo>
                    <a:pt x="113" y="198"/>
                  </a:lnTo>
                  <a:lnTo>
                    <a:pt x="113" y="311"/>
                  </a:lnTo>
                </a:path>
              </a:pathLst>
            </a:custGeom>
            <a:noFill/>
            <a:ln w="12700" cap="flat">
              <a:solidFill>
                <a:schemeClr val="bg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sp>
          <p:nvSpPr>
            <p:cNvPr id="45" name="Freeform 255">
              <a:extLst>
                <a:ext uri="{FF2B5EF4-FFF2-40B4-BE49-F238E27FC236}">
                  <a16:creationId xmlns:a16="http://schemas.microsoft.com/office/drawing/2014/main" id="{ED5ADAD7-ACCD-E1D5-642E-1E571E78BE57}"/>
                </a:ext>
              </a:extLst>
            </p:cNvPr>
            <p:cNvSpPr>
              <a:spLocks noChangeArrowheads="1"/>
            </p:cNvSpPr>
            <p:nvPr/>
          </p:nvSpPr>
          <p:spPr bwMode="auto">
            <a:xfrm>
              <a:off x="5373688" y="2824163"/>
              <a:ext cx="41275" cy="112712"/>
            </a:xfrm>
            <a:custGeom>
              <a:avLst/>
              <a:gdLst>
                <a:gd name="T0" fmla="*/ 113 w 114"/>
                <a:gd name="T1" fmla="*/ 0 h 312"/>
                <a:gd name="T2" fmla="*/ 113 w 114"/>
                <a:gd name="T3" fmla="*/ 85 h 312"/>
                <a:gd name="T4" fmla="*/ 0 w 114"/>
                <a:gd name="T5" fmla="*/ 198 h 312"/>
                <a:gd name="T6" fmla="*/ 0 w 114"/>
                <a:gd name="T7" fmla="*/ 311 h 312"/>
              </a:gdLst>
              <a:ahLst/>
              <a:cxnLst>
                <a:cxn ang="0">
                  <a:pos x="T0" y="T1"/>
                </a:cxn>
                <a:cxn ang="0">
                  <a:pos x="T2" y="T3"/>
                </a:cxn>
                <a:cxn ang="0">
                  <a:pos x="T4" y="T5"/>
                </a:cxn>
                <a:cxn ang="0">
                  <a:pos x="T6" y="T7"/>
                </a:cxn>
              </a:cxnLst>
              <a:rect l="0" t="0" r="r" b="b"/>
              <a:pathLst>
                <a:path w="114" h="312">
                  <a:moveTo>
                    <a:pt x="113" y="0"/>
                  </a:moveTo>
                  <a:lnTo>
                    <a:pt x="113" y="85"/>
                  </a:lnTo>
                  <a:lnTo>
                    <a:pt x="0" y="198"/>
                  </a:lnTo>
                  <a:lnTo>
                    <a:pt x="0" y="311"/>
                  </a:lnTo>
                </a:path>
              </a:pathLst>
            </a:custGeom>
            <a:noFill/>
            <a:ln w="12700" cap="flat">
              <a:solidFill>
                <a:schemeClr val="bg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grpSp>
      <p:grpSp>
        <p:nvGrpSpPr>
          <p:cNvPr id="46" name="Grouper 454">
            <a:extLst>
              <a:ext uri="{FF2B5EF4-FFF2-40B4-BE49-F238E27FC236}">
                <a16:creationId xmlns:a16="http://schemas.microsoft.com/office/drawing/2014/main" id="{00BB66B0-3144-B943-20E4-351B614F0120}"/>
              </a:ext>
            </a:extLst>
          </p:cNvPr>
          <p:cNvGrpSpPr/>
          <p:nvPr/>
        </p:nvGrpSpPr>
        <p:grpSpPr>
          <a:xfrm>
            <a:off x="3642532" y="2499490"/>
            <a:ext cx="540769" cy="540769"/>
            <a:chOff x="7192169" y="3248819"/>
            <a:chExt cx="466725" cy="466725"/>
          </a:xfrm>
        </p:grpSpPr>
        <p:sp>
          <p:nvSpPr>
            <p:cNvPr id="47" name="Freeform 125">
              <a:extLst>
                <a:ext uri="{FF2B5EF4-FFF2-40B4-BE49-F238E27FC236}">
                  <a16:creationId xmlns:a16="http://schemas.microsoft.com/office/drawing/2014/main" id="{BFF7F1AD-4A2F-1FE7-8234-8232FDD44D54}"/>
                </a:ext>
              </a:extLst>
            </p:cNvPr>
            <p:cNvSpPr>
              <a:spLocks noChangeArrowheads="1"/>
            </p:cNvSpPr>
            <p:nvPr/>
          </p:nvSpPr>
          <p:spPr bwMode="auto">
            <a:xfrm>
              <a:off x="7465219" y="3461544"/>
              <a:ext cx="193675" cy="112713"/>
            </a:xfrm>
            <a:custGeom>
              <a:avLst/>
              <a:gdLst>
                <a:gd name="T0" fmla="*/ 537 w 538"/>
                <a:gd name="T1" fmla="*/ 310 h 311"/>
                <a:gd name="T2" fmla="*/ 395 w 538"/>
                <a:gd name="T3" fmla="*/ 310 h 311"/>
                <a:gd name="T4" fmla="*/ 339 w 538"/>
                <a:gd name="T5" fmla="*/ 254 h 311"/>
                <a:gd name="T6" fmla="*/ 311 w 538"/>
                <a:gd name="T7" fmla="*/ 254 h 311"/>
                <a:gd name="T8" fmla="*/ 283 w 538"/>
                <a:gd name="T9" fmla="*/ 282 h 311"/>
                <a:gd name="T10" fmla="*/ 226 w 538"/>
                <a:gd name="T11" fmla="*/ 282 h 311"/>
                <a:gd name="T12" fmla="*/ 226 w 538"/>
                <a:gd name="T13" fmla="*/ 282 h 311"/>
                <a:gd name="T14" fmla="*/ 113 w 538"/>
                <a:gd name="T15" fmla="*/ 169 h 311"/>
                <a:gd name="T16" fmla="*/ 0 w 538"/>
                <a:gd name="T17" fmla="*/ 169 h 311"/>
                <a:gd name="T18" fmla="*/ 0 w 538"/>
                <a:gd name="T19" fmla="*/ 113 h 311"/>
                <a:gd name="T20" fmla="*/ 57 w 538"/>
                <a:gd name="T21" fmla="*/ 56 h 311"/>
                <a:gd name="T22" fmla="*/ 113 w 538"/>
                <a:gd name="T23" fmla="*/ 56 h 311"/>
                <a:gd name="T24" fmla="*/ 142 w 538"/>
                <a:gd name="T25" fmla="*/ 28 h 311"/>
                <a:gd name="T26" fmla="*/ 254 w 538"/>
                <a:gd name="T27" fmla="*/ 28 h 311"/>
                <a:gd name="T28" fmla="*/ 283 w 538"/>
                <a:gd name="T29" fmla="*/ 0 h 311"/>
                <a:gd name="T30" fmla="*/ 395 w 538"/>
                <a:gd name="T31" fmla="*/ 0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8" h="311">
                  <a:moveTo>
                    <a:pt x="537" y="310"/>
                  </a:moveTo>
                  <a:lnTo>
                    <a:pt x="395" y="310"/>
                  </a:lnTo>
                  <a:lnTo>
                    <a:pt x="339" y="254"/>
                  </a:lnTo>
                  <a:lnTo>
                    <a:pt x="311" y="254"/>
                  </a:lnTo>
                  <a:lnTo>
                    <a:pt x="283" y="282"/>
                  </a:lnTo>
                  <a:lnTo>
                    <a:pt x="226" y="282"/>
                  </a:lnTo>
                  <a:lnTo>
                    <a:pt x="226" y="282"/>
                  </a:lnTo>
                  <a:lnTo>
                    <a:pt x="113" y="169"/>
                  </a:lnTo>
                  <a:lnTo>
                    <a:pt x="0" y="169"/>
                  </a:lnTo>
                  <a:lnTo>
                    <a:pt x="0" y="113"/>
                  </a:lnTo>
                  <a:cubicBezTo>
                    <a:pt x="0" y="82"/>
                    <a:pt x="26" y="56"/>
                    <a:pt x="57" y="56"/>
                  </a:cubicBezTo>
                  <a:lnTo>
                    <a:pt x="113" y="56"/>
                  </a:lnTo>
                  <a:lnTo>
                    <a:pt x="142" y="28"/>
                  </a:lnTo>
                  <a:lnTo>
                    <a:pt x="254" y="28"/>
                  </a:lnTo>
                  <a:lnTo>
                    <a:pt x="283" y="0"/>
                  </a:lnTo>
                  <a:lnTo>
                    <a:pt x="395" y="0"/>
                  </a:lnTo>
                </a:path>
              </a:pathLst>
            </a:custGeom>
            <a:noFill/>
            <a:ln w="127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sp>
          <p:nvSpPr>
            <p:cNvPr id="48" name="Freeform 126">
              <a:extLst>
                <a:ext uri="{FF2B5EF4-FFF2-40B4-BE49-F238E27FC236}">
                  <a16:creationId xmlns:a16="http://schemas.microsoft.com/office/drawing/2014/main" id="{5D16E822-C205-EF89-2DB1-4CB8633B3FA6}"/>
                </a:ext>
              </a:extLst>
            </p:cNvPr>
            <p:cNvSpPr>
              <a:spLocks noChangeArrowheads="1"/>
            </p:cNvSpPr>
            <p:nvPr/>
          </p:nvSpPr>
          <p:spPr bwMode="auto">
            <a:xfrm>
              <a:off x="7444581" y="3552032"/>
              <a:ext cx="101600" cy="122237"/>
            </a:xfrm>
            <a:custGeom>
              <a:avLst/>
              <a:gdLst>
                <a:gd name="T0" fmla="*/ 198 w 283"/>
                <a:gd name="T1" fmla="*/ 339 h 340"/>
                <a:gd name="T2" fmla="*/ 141 w 283"/>
                <a:gd name="T3" fmla="*/ 339 h 340"/>
                <a:gd name="T4" fmla="*/ 141 w 283"/>
                <a:gd name="T5" fmla="*/ 197 h 340"/>
                <a:gd name="T6" fmla="*/ 85 w 283"/>
                <a:gd name="T7" fmla="*/ 141 h 340"/>
                <a:gd name="T8" fmla="*/ 28 w 283"/>
                <a:gd name="T9" fmla="*/ 141 h 340"/>
                <a:gd name="T10" fmla="*/ 0 w 283"/>
                <a:gd name="T11" fmla="*/ 113 h 340"/>
                <a:gd name="T12" fmla="*/ 0 w 283"/>
                <a:gd name="T13" fmla="*/ 56 h 340"/>
                <a:gd name="T14" fmla="*/ 56 w 283"/>
                <a:gd name="T15" fmla="*/ 0 h 340"/>
                <a:gd name="T16" fmla="*/ 141 w 283"/>
                <a:gd name="T17" fmla="*/ 0 h 340"/>
                <a:gd name="T18" fmla="*/ 254 w 283"/>
                <a:gd name="T19" fmla="*/ 113 h 340"/>
                <a:gd name="T20" fmla="*/ 282 w 283"/>
                <a:gd name="T21" fmla="*/ 113 h 340"/>
                <a:gd name="T22" fmla="*/ 282 w 283"/>
                <a:gd name="T23" fmla="*/ 169 h 340"/>
                <a:gd name="T24" fmla="*/ 254 w 283"/>
                <a:gd name="T25" fmla="*/ 197 h 340"/>
                <a:gd name="T26" fmla="*/ 254 w 283"/>
                <a:gd name="T27" fmla="*/ 282 h 340"/>
                <a:gd name="T28" fmla="*/ 198 w 283"/>
                <a:gd name="T29" fmla="*/ 339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3" h="340">
                  <a:moveTo>
                    <a:pt x="198" y="339"/>
                  </a:moveTo>
                  <a:lnTo>
                    <a:pt x="141" y="339"/>
                  </a:lnTo>
                  <a:lnTo>
                    <a:pt x="141" y="197"/>
                  </a:lnTo>
                  <a:lnTo>
                    <a:pt x="85" y="141"/>
                  </a:lnTo>
                  <a:lnTo>
                    <a:pt x="28" y="141"/>
                  </a:lnTo>
                  <a:lnTo>
                    <a:pt x="0" y="113"/>
                  </a:lnTo>
                  <a:lnTo>
                    <a:pt x="0" y="56"/>
                  </a:lnTo>
                  <a:lnTo>
                    <a:pt x="56" y="0"/>
                  </a:lnTo>
                  <a:lnTo>
                    <a:pt x="141" y="0"/>
                  </a:lnTo>
                  <a:lnTo>
                    <a:pt x="254" y="113"/>
                  </a:lnTo>
                  <a:lnTo>
                    <a:pt x="282" y="113"/>
                  </a:lnTo>
                  <a:lnTo>
                    <a:pt x="282" y="169"/>
                  </a:lnTo>
                  <a:lnTo>
                    <a:pt x="254" y="197"/>
                  </a:lnTo>
                  <a:lnTo>
                    <a:pt x="254" y="282"/>
                  </a:lnTo>
                  <a:lnTo>
                    <a:pt x="198" y="339"/>
                  </a:lnTo>
                </a:path>
              </a:pathLst>
            </a:custGeom>
            <a:noFill/>
            <a:ln w="127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a:p>
          </p:txBody>
        </p:sp>
        <p:sp>
          <p:nvSpPr>
            <p:cNvPr id="49" name="Freeform 127">
              <a:extLst>
                <a:ext uri="{FF2B5EF4-FFF2-40B4-BE49-F238E27FC236}">
                  <a16:creationId xmlns:a16="http://schemas.microsoft.com/office/drawing/2014/main" id="{24DBD98A-1190-8C88-6522-BDDE020CF8DC}"/>
                </a:ext>
              </a:extLst>
            </p:cNvPr>
            <p:cNvSpPr>
              <a:spLocks noChangeArrowheads="1"/>
            </p:cNvSpPr>
            <p:nvPr/>
          </p:nvSpPr>
          <p:spPr bwMode="auto">
            <a:xfrm>
              <a:off x="7300119" y="3248819"/>
              <a:ext cx="79375" cy="79375"/>
            </a:xfrm>
            <a:custGeom>
              <a:avLst/>
              <a:gdLst>
                <a:gd name="T0" fmla="*/ 170 w 221"/>
                <a:gd name="T1" fmla="*/ 170 h 221"/>
                <a:gd name="T2" fmla="*/ 120 w 221"/>
                <a:gd name="T3" fmla="*/ 220 h 221"/>
                <a:gd name="T4" fmla="*/ 0 w 221"/>
                <a:gd name="T5" fmla="*/ 100 h 221"/>
                <a:gd name="T6" fmla="*/ 100 w 221"/>
                <a:gd name="T7" fmla="*/ 0 h 221"/>
                <a:gd name="T8" fmla="*/ 220 w 221"/>
                <a:gd name="T9" fmla="*/ 120 h 221"/>
                <a:gd name="T10" fmla="*/ 170 w 221"/>
                <a:gd name="T11" fmla="*/ 170 h 221"/>
              </a:gdLst>
              <a:ahLst/>
              <a:cxnLst>
                <a:cxn ang="0">
                  <a:pos x="T0" y="T1"/>
                </a:cxn>
                <a:cxn ang="0">
                  <a:pos x="T2" y="T3"/>
                </a:cxn>
                <a:cxn ang="0">
                  <a:pos x="T4" y="T5"/>
                </a:cxn>
                <a:cxn ang="0">
                  <a:pos x="T6" y="T7"/>
                </a:cxn>
                <a:cxn ang="0">
                  <a:pos x="T8" y="T9"/>
                </a:cxn>
                <a:cxn ang="0">
                  <a:pos x="T10" y="T11"/>
                </a:cxn>
              </a:cxnLst>
              <a:rect l="0" t="0" r="r" b="b"/>
              <a:pathLst>
                <a:path w="221" h="221">
                  <a:moveTo>
                    <a:pt x="170" y="170"/>
                  </a:moveTo>
                  <a:lnTo>
                    <a:pt x="120" y="220"/>
                  </a:lnTo>
                  <a:lnTo>
                    <a:pt x="0" y="100"/>
                  </a:lnTo>
                  <a:lnTo>
                    <a:pt x="100" y="0"/>
                  </a:lnTo>
                  <a:lnTo>
                    <a:pt x="220" y="120"/>
                  </a:lnTo>
                  <a:lnTo>
                    <a:pt x="170" y="170"/>
                  </a:lnTo>
                </a:path>
              </a:pathLst>
            </a:custGeom>
            <a:noFill/>
            <a:ln w="127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a:p>
          </p:txBody>
        </p:sp>
        <p:sp>
          <p:nvSpPr>
            <p:cNvPr id="50" name="Freeform 128">
              <a:extLst>
                <a:ext uri="{FF2B5EF4-FFF2-40B4-BE49-F238E27FC236}">
                  <a16:creationId xmlns:a16="http://schemas.microsoft.com/office/drawing/2014/main" id="{BFFEBB77-563A-893C-8152-EDED890D6DE9}"/>
                </a:ext>
              </a:extLst>
            </p:cNvPr>
            <p:cNvSpPr>
              <a:spLocks noChangeArrowheads="1"/>
            </p:cNvSpPr>
            <p:nvPr/>
          </p:nvSpPr>
          <p:spPr bwMode="auto">
            <a:xfrm>
              <a:off x="7192169" y="3356769"/>
              <a:ext cx="79375" cy="79375"/>
            </a:xfrm>
            <a:custGeom>
              <a:avLst/>
              <a:gdLst>
                <a:gd name="T0" fmla="*/ 169 w 220"/>
                <a:gd name="T1" fmla="*/ 170 h 221"/>
                <a:gd name="T2" fmla="*/ 119 w 220"/>
                <a:gd name="T3" fmla="*/ 220 h 221"/>
                <a:gd name="T4" fmla="*/ 0 w 220"/>
                <a:gd name="T5" fmla="*/ 100 h 221"/>
                <a:gd name="T6" fmla="*/ 100 w 220"/>
                <a:gd name="T7" fmla="*/ 0 h 221"/>
                <a:gd name="T8" fmla="*/ 219 w 220"/>
                <a:gd name="T9" fmla="*/ 120 h 221"/>
                <a:gd name="T10" fmla="*/ 169 w 220"/>
                <a:gd name="T11" fmla="*/ 170 h 221"/>
              </a:gdLst>
              <a:ahLst/>
              <a:cxnLst>
                <a:cxn ang="0">
                  <a:pos x="T0" y="T1"/>
                </a:cxn>
                <a:cxn ang="0">
                  <a:pos x="T2" y="T3"/>
                </a:cxn>
                <a:cxn ang="0">
                  <a:pos x="T4" y="T5"/>
                </a:cxn>
                <a:cxn ang="0">
                  <a:pos x="T6" y="T7"/>
                </a:cxn>
                <a:cxn ang="0">
                  <a:pos x="T8" y="T9"/>
                </a:cxn>
                <a:cxn ang="0">
                  <a:pos x="T10" y="T11"/>
                </a:cxn>
              </a:cxnLst>
              <a:rect l="0" t="0" r="r" b="b"/>
              <a:pathLst>
                <a:path w="220" h="221">
                  <a:moveTo>
                    <a:pt x="169" y="170"/>
                  </a:moveTo>
                  <a:lnTo>
                    <a:pt x="119" y="220"/>
                  </a:lnTo>
                  <a:lnTo>
                    <a:pt x="0" y="100"/>
                  </a:lnTo>
                  <a:lnTo>
                    <a:pt x="100" y="0"/>
                  </a:lnTo>
                  <a:lnTo>
                    <a:pt x="219" y="120"/>
                  </a:lnTo>
                  <a:lnTo>
                    <a:pt x="169" y="170"/>
                  </a:lnTo>
                </a:path>
              </a:pathLst>
            </a:custGeom>
            <a:noFill/>
            <a:ln w="127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a:p>
          </p:txBody>
        </p:sp>
        <p:sp>
          <p:nvSpPr>
            <p:cNvPr id="51" name="Line 129">
              <a:extLst>
                <a:ext uri="{FF2B5EF4-FFF2-40B4-BE49-F238E27FC236}">
                  <a16:creationId xmlns:a16="http://schemas.microsoft.com/office/drawing/2014/main" id="{2B89931B-777A-745F-132D-9FDEFC71D91B}"/>
                </a:ext>
              </a:extLst>
            </p:cNvPr>
            <p:cNvSpPr>
              <a:spLocks noChangeShapeType="1"/>
            </p:cNvSpPr>
            <p:nvPr/>
          </p:nvSpPr>
          <p:spPr bwMode="auto">
            <a:xfrm>
              <a:off x="7365206" y="3421857"/>
              <a:ext cx="20638" cy="20637"/>
            </a:xfrm>
            <a:prstGeom prst="line">
              <a:avLst/>
            </a:prstGeom>
            <a:noFill/>
            <a:ln w="12700" cap="flat">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sp>
          <p:nvSpPr>
            <p:cNvPr id="52" name="Freeform 130">
              <a:extLst>
                <a:ext uri="{FF2B5EF4-FFF2-40B4-BE49-F238E27FC236}">
                  <a16:creationId xmlns:a16="http://schemas.microsoft.com/office/drawing/2014/main" id="{8FAF463C-F9DF-84A3-F7E0-20EF55077AD1}"/>
                </a:ext>
              </a:extLst>
            </p:cNvPr>
            <p:cNvSpPr>
              <a:spLocks noChangeArrowheads="1"/>
            </p:cNvSpPr>
            <p:nvPr/>
          </p:nvSpPr>
          <p:spPr bwMode="auto">
            <a:xfrm>
              <a:off x="7249319" y="3304382"/>
              <a:ext cx="87312" cy="87312"/>
            </a:xfrm>
            <a:custGeom>
              <a:avLst/>
              <a:gdLst>
                <a:gd name="T0" fmla="*/ 161 w 244"/>
                <a:gd name="T1" fmla="*/ 243 h 244"/>
                <a:gd name="T2" fmla="*/ 0 w 244"/>
                <a:gd name="T3" fmla="*/ 82 h 244"/>
                <a:gd name="T4" fmla="*/ 23 w 244"/>
                <a:gd name="T5" fmla="*/ 23 h 244"/>
                <a:gd name="T6" fmla="*/ 82 w 244"/>
                <a:gd name="T7" fmla="*/ 0 h 244"/>
                <a:gd name="T8" fmla="*/ 243 w 244"/>
                <a:gd name="T9" fmla="*/ 161 h 244"/>
              </a:gdLst>
              <a:ahLst/>
              <a:cxnLst>
                <a:cxn ang="0">
                  <a:pos x="T0" y="T1"/>
                </a:cxn>
                <a:cxn ang="0">
                  <a:pos x="T2" y="T3"/>
                </a:cxn>
                <a:cxn ang="0">
                  <a:pos x="T4" y="T5"/>
                </a:cxn>
                <a:cxn ang="0">
                  <a:pos x="T6" y="T7"/>
                </a:cxn>
                <a:cxn ang="0">
                  <a:pos x="T8" y="T9"/>
                </a:cxn>
              </a:cxnLst>
              <a:rect l="0" t="0" r="r" b="b"/>
              <a:pathLst>
                <a:path w="244" h="244">
                  <a:moveTo>
                    <a:pt x="161" y="243"/>
                  </a:moveTo>
                  <a:lnTo>
                    <a:pt x="0" y="82"/>
                  </a:lnTo>
                  <a:cubicBezTo>
                    <a:pt x="0" y="60"/>
                    <a:pt x="6" y="40"/>
                    <a:pt x="23" y="23"/>
                  </a:cubicBezTo>
                  <a:cubicBezTo>
                    <a:pt x="37" y="9"/>
                    <a:pt x="60" y="0"/>
                    <a:pt x="82" y="0"/>
                  </a:cubicBezTo>
                  <a:lnTo>
                    <a:pt x="243" y="161"/>
                  </a:lnTo>
                </a:path>
              </a:pathLst>
            </a:custGeom>
            <a:noFill/>
            <a:ln w="127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sp>
          <p:nvSpPr>
            <p:cNvPr id="53" name="Freeform 131">
              <a:extLst>
                <a:ext uri="{FF2B5EF4-FFF2-40B4-BE49-F238E27FC236}">
                  <a16:creationId xmlns:a16="http://schemas.microsoft.com/office/drawing/2014/main" id="{E51A07CC-A47D-71C9-EF73-C9EF12E996CE}"/>
                </a:ext>
              </a:extLst>
            </p:cNvPr>
            <p:cNvSpPr>
              <a:spLocks noChangeArrowheads="1"/>
            </p:cNvSpPr>
            <p:nvPr/>
          </p:nvSpPr>
          <p:spPr bwMode="auto">
            <a:xfrm>
              <a:off x="7293769" y="3350419"/>
              <a:ext cx="120650" cy="120650"/>
            </a:xfrm>
            <a:custGeom>
              <a:avLst/>
              <a:gdLst>
                <a:gd name="T0" fmla="*/ 56 w 336"/>
                <a:gd name="T1" fmla="*/ 336 h 337"/>
                <a:gd name="T2" fmla="*/ 76 w 336"/>
                <a:gd name="T3" fmla="*/ 76 h 337"/>
                <a:gd name="T4" fmla="*/ 335 w 336"/>
                <a:gd name="T5" fmla="*/ 57 h 337"/>
                <a:gd name="T6" fmla="*/ 56 w 336"/>
                <a:gd name="T7" fmla="*/ 336 h 337"/>
              </a:gdLst>
              <a:ahLst/>
              <a:cxnLst>
                <a:cxn ang="0">
                  <a:pos x="T0" y="T1"/>
                </a:cxn>
                <a:cxn ang="0">
                  <a:pos x="T2" y="T3"/>
                </a:cxn>
                <a:cxn ang="0">
                  <a:pos x="T4" y="T5"/>
                </a:cxn>
                <a:cxn ang="0">
                  <a:pos x="T6" y="T7"/>
                </a:cxn>
              </a:cxnLst>
              <a:rect l="0" t="0" r="r" b="b"/>
              <a:pathLst>
                <a:path w="336" h="337">
                  <a:moveTo>
                    <a:pt x="56" y="336"/>
                  </a:moveTo>
                  <a:cubicBezTo>
                    <a:pt x="0" y="257"/>
                    <a:pt x="8" y="147"/>
                    <a:pt x="76" y="76"/>
                  </a:cubicBezTo>
                  <a:cubicBezTo>
                    <a:pt x="146" y="6"/>
                    <a:pt x="253" y="0"/>
                    <a:pt x="335" y="57"/>
                  </a:cubicBezTo>
                  <a:lnTo>
                    <a:pt x="56" y="336"/>
                  </a:lnTo>
                </a:path>
              </a:pathLst>
            </a:custGeom>
            <a:noFill/>
            <a:ln w="127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a:p>
          </p:txBody>
        </p:sp>
        <p:sp>
          <p:nvSpPr>
            <p:cNvPr id="54" name="Line 132">
              <a:extLst>
                <a:ext uri="{FF2B5EF4-FFF2-40B4-BE49-F238E27FC236}">
                  <a16:creationId xmlns:a16="http://schemas.microsoft.com/office/drawing/2014/main" id="{C52C6C9A-5C7F-BAD4-997E-2765974CC0A6}"/>
                </a:ext>
              </a:extLst>
            </p:cNvPr>
            <p:cNvSpPr>
              <a:spLocks noChangeShapeType="1"/>
            </p:cNvSpPr>
            <p:nvPr/>
          </p:nvSpPr>
          <p:spPr bwMode="auto">
            <a:xfrm flipV="1">
              <a:off x="7249319" y="3355182"/>
              <a:ext cx="22225" cy="23812"/>
            </a:xfrm>
            <a:prstGeom prst="line">
              <a:avLst/>
            </a:prstGeom>
            <a:noFill/>
            <a:ln w="12700" cap="flat">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sp>
          <p:nvSpPr>
            <p:cNvPr id="55" name="Line 133">
              <a:extLst>
                <a:ext uri="{FF2B5EF4-FFF2-40B4-BE49-F238E27FC236}">
                  <a16:creationId xmlns:a16="http://schemas.microsoft.com/office/drawing/2014/main" id="{40854D3B-C5AA-918C-9FA6-9D05CD5A84A0}"/>
                </a:ext>
              </a:extLst>
            </p:cNvPr>
            <p:cNvSpPr>
              <a:spLocks noChangeShapeType="1"/>
            </p:cNvSpPr>
            <p:nvPr/>
          </p:nvSpPr>
          <p:spPr bwMode="auto">
            <a:xfrm flipV="1">
              <a:off x="7300119" y="3304382"/>
              <a:ext cx="22225" cy="25400"/>
            </a:xfrm>
            <a:prstGeom prst="line">
              <a:avLst/>
            </a:prstGeom>
            <a:noFill/>
            <a:ln w="12700" cap="flat">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sp>
          <p:nvSpPr>
            <p:cNvPr id="56" name="Freeform 134">
              <a:extLst>
                <a:ext uri="{FF2B5EF4-FFF2-40B4-BE49-F238E27FC236}">
                  <a16:creationId xmlns:a16="http://schemas.microsoft.com/office/drawing/2014/main" id="{72B92C90-EAB4-E40D-16E7-5D96EA4FC7B5}"/>
                </a:ext>
              </a:extLst>
            </p:cNvPr>
            <p:cNvSpPr>
              <a:spLocks noChangeArrowheads="1"/>
            </p:cNvSpPr>
            <p:nvPr/>
          </p:nvSpPr>
          <p:spPr bwMode="auto">
            <a:xfrm>
              <a:off x="7363619" y="3420269"/>
              <a:ext cx="295275" cy="295275"/>
            </a:xfrm>
            <a:custGeom>
              <a:avLst/>
              <a:gdLst>
                <a:gd name="T0" fmla="*/ 819 w 820"/>
                <a:gd name="T1" fmla="*/ 409 h 819"/>
                <a:gd name="T2" fmla="*/ 764 w 820"/>
                <a:gd name="T3" fmla="*/ 614 h 819"/>
                <a:gd name="T4" fmla="*/ 614 w 820"/>
                <a:gd name="T5" fmla="*/ 764 h 819"/>
                <a:gd name="T6" fmla="*/ 409 w 820"/>
                <a:gd name="T7" fmla="*/ 818 h 819"/>
                <a:gd name="T8" fmla="*/ 205 w 820"/>
                <a:gd name="T9" fmla="*/ 764 h 819"/>
                <a:gd name="T10" fmla="*/ 55 w 820"/>
                <a:gd name="T11" fmla="*/ 614 h 819"/>
                <a:gd name="T12" fmla="*/ 0 w 820"/>
                <a:gd name="T13" fmla="*/ 409 h 819"/>
                <a:gd name="T14" fmla="*/ 55 w 820"/>
                <a:gd name="T15" fmla="*/ 205 h 819"/>
                <a:gd name="T16" fmla="*/ 205 w 820"/>
                <a:gd name="T17" fmla="*/ 55 h 819"/>
                <a:gd name="T18" fmla="*/ 409 w 820"/>
                <a:gd name="T19" fmla="*/ 0 h 819"/>
                <a:gd name="T20" fmla="*/ 614 w 820"/>
                <a:gd name="T21" fmla="*/ 55 h 819"/>
                <a:gd name="T22" fmla="*/ 764 w 820"/>
                <a:gd name="T23" fmla="*/ 205 h 819"/>
                <a:gd name="T24" fmla="*/ 819 w 820"/>
                <a:gd name="T25" fmla="*/ 409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20" h="819">
                  <a:moveTo>
                    <a:pt x="819" y="409"/>
                  </a:moveTo>
                  <a:cubicBezTo>
                    <a:pt x="819" y="485"/>
                    <a:pt x="802" y="549"/>
                    <a:pt x="764" y="614"/>
                  </a:cubicBezTo>
                  <a:cubicBezTo>
                    <a:pt x="727" y="679"/>
                    <a:pt x="679" y="727"/>
                    <a:pt x="614" y="764"/>
                  </a:cubicBezTo>
                  <a:cubicBezTo>
                    <a:pt x="549" y="802"/>
                    <a:pt x="485" y="818"/>
                    <a:pt x="409" y="818"/>
                  </a:cubicBezTo>
                  <a:cubicBezTo>
                    <a:pt x="334" y="818"/>
                    <a:pt x="270" y="802"/>
                    <a:pt x="205" y="764"/>
                  </a:cubicBezTo>
                  <a:cubicBezTo>
                    <a:pt x="140" y="727"/>
                    <a:pt x="93" y="679"/>
                    <a:pt x="55" y="614"/>
                  </a:cubicBezTo>
                  <a:cubicBezTo>
                    <a:pt x="17" y="549"/>
                    <a:pt x="0" y="485"/>
                    <a:pt x="0" y="409"/>
                  </a:cubicBezTo>
                  <a:cubicBezTo>
                    <a:pt x="0" y="334"/>
                    <a:pt x="17" y="271"/>
                    <a:pt x="55" y="205"/>
                  </a:cubicBezTo>
                  <a:cubicBezTo>
                    <a:pt x="93" y="140"/>
                    <a:pt x="140" y="93"/>
                    <a:pt x="205" y="55"/>
                  </a:cubicBezTo>
                  <a:cubicBezTo>
                    <a:pt x="270" y="18"/>
                    <a:pt x="334" y="0"/>
                    <a:pt x="409" y="0"/>
                  </a:cubicBezTo>
                  <a:cubicBezTo>
                    <a:pt x="485" y="0"/>
                    <a:pt x="549" y="18"/>
                    <a:pt x="614" y="55"/>
                  </a:cubicBezTo>
                  <a:cubicBezTo>
                    <a:pt x="679" y="93"/>
                    <a:pt x="727" y="140"/>
                    <a:pt x="764" y="205"/>
                  </a:cubicBezTo>
                  <a:cubicBezTo>
                    <a:pt x="802" y="271"/>
                    <a:pt x="819" y="334"/>
                    <a:pt x="819" y="409"/>
                  </a:cubicBezTo>
                </a:path>
              </a:pathLst>
            </a:custGeom>
            <a:noFill/>
            <a:ln w="127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a:p>
          </p:txBody>
        </p:sp>
      </p:grpSp>
      <p:grpSp>
        <p:nvGrpSpPr>
          <p:cNvPr id="57" name="Grouper 16">
            <a:extLst>
              <a:ext uri="{FF2B5EF4-FFF2-40B4-BE49-F238E27FC236}">
                <a16:creationId xmlns:a16="http://schemas.microsoft.com/office/drawing/2014/main" id="{A0A78E10-D039-34ED-A129-DEFFC76C545D}"/>
              </a:ext>
            </a:extLst>
          </p:cNvPr>
          <p:cNvGrpSpPr/>
          <p:nvPr/>
        </p:nvGrpSpPr>
        <p:grpSpPr>
          <a:xfrm>
            <a:off x="2546299" y="2921620"/>
            <a:ext cx="537090" cy="489267"/>
            <a:chOff x="2979882" y="2672484"/>
            <a:chExt cx="463550" cy="422275"/>
          </a:xfrm>
        </p:grpSpPr>
        <p:sp>
          <p:nvSpPr>
            <p:cNvPr id="58" name="Freeform 110">
              <a:extLst>
                <a:ext uri="{FF2B5EF4-FFF2-40B4-BE49-F238E27FC236}">
                  <a16:creationId xmlns:a16="http://schemas.microsoft.com/office/drawing/2014/main" id="{74525B38-DE80-C88C-F715-0FFB951831FA}"/>
                </a:ext>
              </a:extLst>
            </p:cNvPr>
            <p:cNvSpPr>
              <a:spLocks noChangeArrowheads="1"/>
            </p:cNvSpPr>
            <p:nvPr/>
          </p:nvSpPr>
          <p:spPr bwMode="auto">
            <a:xfrm>
              <a:off x="3149745" y="2672484"/>
              <a:ext cx="293687" cy="293688"/>
            </a:xfrm>
            <a:custGeom>
              <a:avLst/>
              <a:gdLst>
                <a:gd name="T0" fmla="*/ 0 w 817"/>
                <a:gd name="T1" fmla="*/ 316 h 816"/>
                <a:gd name="T2" fmla="*/ 54 w 817"/>
                <a:gd name="T3" fmla="*/ 186 h 816"/>
                <a:gd name="T4" fmla="*/ 133 w 817"/>
                <a:gd name="T5" fmla="*/ 211 h 816"/>
                <a:gd name="T6" fmla="*/ 212 w 817"/>
                <a:gd name="T7" fmla="*/ 132 h 816"/>
                <a:gd name="T8" fmla="*/ 187 w 817"/>
                <a:gd name="T9" fmla="*/ 53 h 816"/>
                <a:gd name="T10" fmla="*/ 316 w 817"/>
                <a:gd name="T11" fmla="*/ 0 h 816"/>
                <a:gd name="T12" fmla="*/ 353 w 817"/>
                <a:gd name="T13" fmla="*/ 76 h 816"/>
                <a:gd name="T14" fmla="*/ 463 w 817"/>
                <a:gd name="T15" fmla="*/ 76 h 816"/>
                <a:gd name="T16" fmla="*/ 500 w 817"/>
                <a:gd name="T17" fmla="*/ 0 h 816"/>
                <a:gd name="T18" fmla="*/ 630 w 817"/>
                <a:gd name="T19" fmla="*/ 53 h 816"/>
                <a:gd name="T20" fmla="*/ 604 w 817"/>
                <a:gd name="T21" fmla="*/ 132 h 816"/>
                <a:gd name="T22" fmla="*/ 683 w 817"/>
                <a:gd name="T23" fmla="*/ 211 h 816"/>
                <a:gd name="T24" fmla="*/ 762 w 817"/>
                <a:gd name="T25" fmla="*/ 186 h 816"/>
                <a:gd name="T26" fmla="*/ 816 w 817"/>
                <a:gd name="T27" fmla="*/ 316 h 816"/>
                <a:gd name="T28" fmla="*/ 740 w 817"/>
                <a:gd name="T29" fmla="*/ 353 h 816"/>
                <a:gd name="T30" fmla="*/ 740 w 817"/>
                <a:gd name="T31" fmla="*/ 463 h 816"/>
                <a:gd name="T32" fmla="*/ 816 w 817"/>
                <a:gd name="T33" fmla="*/ 499 h 816"/>
                <a:gd name="T34" fmla="*/ 762 w 817"/>
                <a:gd name="T35" fmla="*/ 629 h 816"/>
                <a:gd name="T36" fmla="*/ 683 w 817"/>
                <a:gd name="T37" fmla="*/ 604 h 816"/>
                <a:gd name="T38" fmla="*/ 604 w 817"/>
                <a:gd name="T39" fmla="*/ 683 h 816"/>
                <a:gd name="T40" fmla="*/ 630 w 817"/>
                <a:gd name="T41" fmla="*/ 762 h 816"/>
                <a:gd name="T42" fmla="*/ 500 w 817"/>
                <a:gd name="T43" fmla="*/ 815 h 816"/>
                <a:gd name="T44" fmla="*/ 463 w 817"/>
                <a:gd name="T45" fmla="*/ 739 h 816"/>
                <a:gd name="T46" fmla="*/ 353 w 817"/>
                <a:gd name="T47" fmla="*/ 739 h 816"/>
                <a:gd name="T48" fmla="*/ 316 w 817"/>
                <a:gd name="T49" fmla="*/ 815 h 816"/>
                <a:gd name="T50" fmla="*/ 187 w 817"/>
                <a:gd name="T51" fmla="*/ 762 h 816"/>
                <a:gd name="T52" fmla="*/ 212 w 817"/>
                <a:gd name="T53" fmla="*/ 683 h 816"/>
                <a:gd name="T54" fmla="*/ 133 w 817"/>
                <a:gd name="T55" fmla="*/ 604 h 816"/>
                <a:gd name="T56" fmla="*/ 54 w 817"/>
                <a:gd name="T57" fmla="*/ 629 h 816"/>
                <a:gd name="T58" fmla="*/ 0 w 817"/>
                <a:gd name="T59" fmla="*/ 499 h 816"/>
                <a:gd name="T60" fmla="*/ 77 w 817"/>
                <a:gd name="T61" fmla="*/ 463 h 816"/>
                <a:gd name="T62" fmla="*/ 77 w 817"/>
                <a:gd name="T63" fmla="*/ 353 h 816"/>
                <a:gd name="T64" fmla="*/ 0 w 817"/>
                <a:gd name="T65" fmla="*/ 316 h 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17" h="816">
                  <a:moveTo>
                    <a:pt x="0" y="316"/>
                  </a:moveTo>
                  <a:lnTo>
                    <a:pt x="54" y="186"/>
                  </a:lnTo>
                  <a:lnTo>
                    <a:pt x="133" y="211"/>
                  </a:lnTo>
                  <a:cubicBezTo>
                    <a:pt x="156" y="180"/>
                    <a:pt x="181" y="155"/>
                    <a:pt x="212" y="132"/>
                  </a:cubicBezTo>
                  <a:lnTo>
                    <a:pt x="187" y="53"/>
                  </a:lnTo>
                  <a:lnTo>
                    <a:pt x="316" y="0"/>
                  </a:lnTo>
                  <a:lnTo>
                    <a:pt x="353" y="76"/>
                  </a:lnTo>
                  <a:cubicBezTo>
                    <a:pt x="390" y="70"/>
                    <a:pt x="427" y="70"/>
                    <a:pt x="463" y="76"/>
                  </a:cubicBezTo>
                  <a:lnTo>
                    <a:pt x="500" y="0"/>
                  </a:lnTo>
                  <a:lnTo>
                    <a:pt x="630" y="53"/>
                  </a:lnTo>
                  <a:lnTo>
                    <a:pt x="604" y="132"/>
                  </a:lnTo>
                  <a:cubicBezTo>
                    <a:pt x="635" y="155"/>
                    <a:pt x="661" y="180"/>
                    <a:pt x="683" y="211"/>
                  </a:cubicBezTo>
                  <a:lnTo>
                    <a:pt x="762" y="186"/>
                  </a:lnTo>
                  <a:lnTo>
                    <a:pt x="816" y="316"/>
                  </a:lnTo>
                  <a:lnTo>
                    <a:pt x="740" y="353"/>
                  </a:lnTo>
                  <a:cubicBezTo>
                    <a:pt x="745" y="389"/>
                    <a:pt x="745" y="426"/>
                    <a:pt x="740" y="463"/>
                  </a:cubicBezTo>
                  <a:lnTo>
                    <a:pt x="816" y="499"/>
                  </a:lnTo>
                  <a:lnTo>
                    <a:pt x="762" y="629"/>
                  </a:lnTo>
                  <a:lnTo>
                    <a:pt x="683" y="604"/>
                  </a:lnTo>
                  <a:cubicBezTo>
                    <a:pt x="661" y="635"/>
                    <a:pt x="635" y="660"/>
                    <a:pt x="604" y="683"/>
                  </a:cubicBezTo>
                  <a:lnTo>
                    <a:pt x="630" y="762"/>
                  </a:lnTo>
                  <a:lnTo>
                    <a:pt x="500" y="815"/>
                  </a:lnTo>
                  <a:lnTo>
                    <a:pt x="463" y="739"/>
                  </a:lnTo>
                  <a:cubicBezTo>
                    <a:pt x="427" y="745"/>
                    <a:pt x="390" y="745"/>
                    <a:pt x="353" y="739"/>
                  </a:cubicBezTo>
                  <a:lnTo>
                    <a:pt x="316" y="815"/>
                  </a:lnTo>
                  <a:lnTo>
                    <a:pt x="187" y="762"/>
                  </a:lnTo>
                  <a:lnTo>
                    <a:pt x="212" y="683"/>
                  </a:lnTo>
                  <a:cubicBezTo>
                    <a:pt x="181" y="660"/>
                    <a:pt x="156" y="635"/>
                    <a:pt x="133" y="604"/>
                  </a:cubicBezTo>
                  <a:lnTo>
                    <a:pt x="54" y="629"/>
                  </a:lnTo>
                  <a:lnTo>
                    <a:pt x="0" y="499"/>
                  </a:lnTo>
                  <a:lnTo>
                    <a:pt x="77" y="463"/>
                  </a:lnTo>
                  <a:cubicBezTo>
                    <a:pt x="71" y="426"/>
                    <a:pt x="71" y="389"/>
                    <a:pt x="77" y="353"/>
                  </a:cubicBezTo>
                  <a:lnTo>
                    <a:pt x="0" y="316"/>
                  </a:lnTo>
                </a:path>
              </a:pathLst>
            </a:custGeom>
            <a:noFill/>
            <a:ln w="127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a:p>
          </p:txBody>
        </p:sp>
        <p:sp>
          <p:nvSpPr>
            <p:cNvPr id="59" name="Freeform 111">
              <a:extLst>
                <a:ext uri="{FF2B5EF4-FFF2-40B4-BE49-F238E27FC236}">
                  <a16:creationId xmlns:a16="http://schemas.microsoft.com/office/drawing/2014/main" id="{CA38091B-1902-9057-72F6-EA1C395D7244}"/>
                </a:ext>
              </a:extLst>
            </p:cNvPr>
            <p:cNvSpPr>
              <a:spLocks noChangeArrowheads="1"/>
            </p:cNvSpPr>
            <p:nvPr/>
          </p:nvSpPr>
          <p:spPr bwMode="auto">
            <a:xfrm>
              <a:off x="3248170" y="2769322"/>
              <a:ext cx="100012" cy="100012"/>
            </a:xfrm>
            <a:custGeom>
              <a:avLst/>
              <a:gdLst>
                <a:gd name="T0" fmla="*/ 263 w 276"/>
                <a:gd name="T1" fmla="*/ 86 h 276"/>
                <a:gd name="T2" fmla="*/ 272 w 276"/>
                <a:gd name="T3" fmla="*/ 155 h 276"/>
                <a:gd name="T4" fmla="*/ 245 w 276"/>
                <a:gd name="T5" fmla="*/ 220 h 276"/>
                <a:gd name="T6" fmla="*/ 190 w 276"/>
                <a:gd name="T7" fmla="*/ 263 h 276"/>
                <a:gd name="T8" fmla="*/ 120 w 276"/>
                <a:gd name="T9" fmla="*/ 272 h 276"/>
                <a:gd name="T10" fmla="*/ 55 w 276"/>
                <a:gd name="T11" fmla="*/ 245 h 276"/>
                <a:gd name="T12" fmla="*/ 13 w 276"/>
                <a:gd name="T13" fmla="*/ 189 h 276"/>
                <a:gd name="T14" fmla="*/ 4 w 276"/>
                <a:gd name="T15" fmla="*/ 120 h 276"/>
                <a:gd name="T16" fmla="*/ 30 w 276"/>
                <a:gd name="T17" fmla="*/ 55 h 276"/>
                <a:gd name="T18" fmla="*/ 86 w 276"/>
                <a:gd name="T19" fmla="*/ 12 h 276"/>
                <a:gd name="T20" fmla="*/ 156 w 276"/>
                <a:gd name="T21" fmla="*/ 3 h 276"/>
                <a:gd name="T22" fmla="*/ 220 w 276"/>
                <a:gd name="T23" fmla="*/ 30 h 276"/>
                <a:gd name="T24" fmla="*/ 263 w 276"/>
                <a:gd name="T25" fmla="*/ 86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6" h="276">
                  <a:moveTo>
                    <a:pt x="263" y="86"/>
                  </a:moveTo>
                  <a:cubicBezTo>
                    <a:pt x="273" y="109"/>
                    <a:pt x="275" y="130"/>
                    <a:pt x="272" y="155"/>
                  </a:cubicBezTo>
                  <a:cubicBezTo>
                    <a:pt x="269" y="180"/>
                    <a:pt x="260" y="200"/>
                    <a:pt x="245" y="220"/>
                  </a:cubicBezTo>
                  <a:cubicBezTo>
                    <a:pt x="230" y="240"/>
                    <a:pt x="213" y="254"/>
                    <a:pt x="190" y="263"/>
                  </a:cubicBezTo>
                  <a:cubicBezTo>
                    <a:pt x="167" y="273"/>
                    <a:pt x="145" y="275"/>
                    <a:pt x="120" y="272"/>
                  </a:cubicBezTo>
                  <a:cubicBezTo>
                    <a:pt x="95" y="269"/>
                    <a:pt x="75" y="260"/>
                    <a:pt x="55" y="245"/>
                  </a:cubicBezTo>
                  <a:cubicBezTo>
                    <a:pt x="36" y="230"/>
                    <a:pt x="23" y="212"/>
                    <a:pt x="13" y="189"/>
                  </a:cubicBezTo>
                  <a:cubicBezTo>
                    <a:pt x="4" y="166"/>
                    <a:pt x="0" y="145"/>
                    <a:pt x="4" y="120"/>
                  </a:cubicBezTo>
                  <a:cubicBezTo>
                    <a:pt x="7" y="95"/>
                    <a:pt x="15" y="75"/>
                    <a:pt x="30" y="55"/>
                  </a:cubicBezTo>
                  <a:cubicBezTo>
                    <a:pt x="46" y="35"/>
                    <a:pt x="63" y="22"/>
                    <a:pt x="86" y="12"/>
                  </a:cubicBezTo>
                  <a:cubicBezTo>
                    <a:pt x="109" y="3"/>
                    <a:pt x="131" y="0"/>
                    <a:pt x="156" y="3"/>
                  </a:cubicBezTo>
                  <a:cubicBezTo>
                    <a:pt x="180" y="6"/>
                    <a:pt x="201" y="15"/>
                    <a:pt x="220" y="30"/>
                  </a:cubicBezTo>
                  <a:cubicBezTo>
                    <a:pt x="240" y="45"/>
                    <a:pt x="253" y="63"/>
                    <a:pt x="263" y="86"/>
                  </a:cubicBezTo>
                </a:path>
              </a:pathLst>
            </a:custGeom>
            <a:noFill/>
            <a:ln w="127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a:p>
          </p:txBody>
        </p:sp>
        <p:sp>
          <p:nvSpPr>
            <p:cNvPr id="60" name="Freeform 112">
              <a:extLst>
                <a:ext uri="{FF2B5EF4-FFF2-40B4-BE49-F238E27FC236}">
                  <a16:creationId xmlns:a16="http://schemas.microsoft.com/office/drawing/2014/main" id="{21E90D57-DA42-D347-159E-B8B712C4B0E4}"/>
                </a:ext>
              </a:extLst>
            </p:cNvPr>
            <p:cNvSpPr>
              <a:spLocks noChangeArrowheads="1"/>
            </p:cNvSpPr>
            <p:nvPr/>
          </p:nvSpPr>
          <p:spPr bwMode="auto">
            <a:xfrm>
              <a:off x="3043382" y="2782022"/>
              <a:ext cx="69850" cy="68262"/>
            </a:xfrm>
            <a:custGeom>
              <a:avLst/>
              <a:gdLst>
                <a:gd name="T0" fmla="*/ 192 w 193"/>
                <a:gd name="T1" fmla="*/ 71 h 188"/>
                <a:gd name="T2" fmla="*/ 71 w 193"/>
                <a:gd name="T3" fmla="*/ 20 h 188"/>
                <a:gd name="T4" fmla="*/ 20 w 193"/>
                <a:gd name="T5" fmla="*/ 141 h 188"/>
                <a:gd name="T6" fmla="*/ 59 w 193"/>
                <a:gd name="T7" fmla="*/ 187 h 188"/>
              </a:gdLst>
              <a:ahLst/>
              <a:cxnLst>
                <a:cxn ang="0">
                  <a:pos x="T0" y="T1"/>
                </a:cxn>
                <a:cxn ang="0">
                  <a:pos x="T2" y="T3"/>
                </a:cxn>
                <a:cxn ang="0">
                  <a:pos x="T4" y="T5"/>
                </a:cxn>
                <a:cxn ang="0">
                  <a:pos x="T6" y="T7"/>
                </a:cxn>
              </a:cxnLst>
              <a:rect l="0" t="0" r="r" b="b"/>
              <a:pathLst>
                <a:path w="193" h="188">
                  <a:moveTo>
                    <a:pt x="192" y="71"/>
                  </a:moveTo>
                  <a:cubicBezTo>
                    <a:pt x="172" y="23"/>
                    <a:pt x="119" y="0"/>
                    <a:pt x="71" y="20"/>
                  </a:cubicBezTo>
                  <a:cubicBezTo>
                    <a:pt x="23" y="40"/>
                    <a:pt x="0" y="93"/>
                    <a:pt x="20" y="141"/>
                  </a:cubicBezTo>
                  <a:cubicBezTo>
                    <a:pt x="28" y="161"/>
                    <a:pt x="42" y="175"/>
                    <a:pt x="59" y="187"/>
                  </a:cubicBezTo>
                </a:path>
              </a:pathLst>
            </a:custGeom>
            <a:noFill/>
            <a:ln w="127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sp>
          <p:nvSpPr>
            <p:cNvPr id="61" name="Freeform 113">
              <a:extLst>
                <a:ext uri="{FF2B5EF4-FFF2-40B4-BE49-F238E27FC236}">
                  <a16:creationId xmlns:a16="http://schemas.microsoft.com/office/drawing/2014/main" id="{55444BAC-2723-1350-BD34-38582B07D3E9}"/>
                </a:ext>
              </a:extLst>
            </p:cNvPr>
            <p:cNvSpPr>
              <a:spLocks noChangeArrowheads="1"/>
            </p:cNvSpPr>
            <p:nvPr/>
          </p:nvSpPr>
          <p:spPr bwMode="auto">
            <a:xfrm>
              <a:off x="2984645" y="2891559"/>
              <a:ext cx="204787" cy="203200"/>
            </a:xfrm>
            <a:custGeom>
              <a:avLst/>
              <a:gdLst>
                <a:gd name="T0" fmla="*/ 3 w 571"/>
                <a:gd name="T1" fmla="*/ 220 h 566"/>
                <a:gd name="T2" fmla="*/ 40 w 571"/>
                <a:gd name="T3" fmla="*/ 130 h 566"/>
                <a:gd name="T4" fmla="*/ 110 w 571"/>
                <a:gd name="T5" fmla="*/ 158 h 566"/>
                <a:gd name="T6" fmla="*/ 161 w 571"/>
                <a:gd name="T7" fmla="*/ 108 h 566"/>
                <a:gd name="T8" fmla="*/ 133 w 571"/>
                <a:gd name="T9" fmla="*/ 37 h 566"/>
                <a:gd name="T10" fmla="*/ 223 w 571"/>
                <a:gd name="T11" fmla="*/ 0 h 566"/>
                <a:gd name="T12" fmla="*/ 251 w 571"/>
                <a:gd name="T13" fmla="*/ 71 h 566"/>
                <a:gd name="T14" fmla="*/ 322 w 571"/>
                <a:gd name="T15" fmla="*/ 71 h 566"/>
                <a:gd name="T16" fmla="*/ 350 w 571"/>
                <a:gd name="T17" fmla="*/ 0 h 566"/>
                <a:gd name="T18" fmla="*/ 440 w 571"/>
                <a:gd name="T19" fmla="*/ 37 h 566"/>
                <a:gd name="T20" fmla="*/ 412 w 571"/>
                <a:gd name="T21" fmla="*/ 108 h 566"/>
                <a:gd name="T22" fmla="*/ 463 w 571"/>
                <a:gd name="T23" fmla="*/ 158 h 566"/>
                <a:gd name="T24" fmla="*/ 534 w 571"/>
                <a:gd name="T25" fmla="*/ 130 h 566"/>
                <a:gd name="T26" fmla="*/ 570 w 571"/>
                <a:gd name="T27" fmla="*/ 220 h 566"/>
                <a:gd name="T28" fmla="*/ 500 w 571"/>
                <a:gd name="T29" fmla="*/ 249 h 566"/>
                <a:gd name="T30" fmla="*/ 500 w 571"/>
                <a:gd name="T31" fmla="*/ 319 h 566"/>
                <a:gd name="T32" fmla="*/ 570 w 571"/>
                <a:gd name="T33" fmla="*/ 347 h 566"/>
                <a:gd name="T34" fmla="*/ 534 w 571"/>
                <a:gd name="T35" fmla="*/ 438 h 566"/>
                <a:gd name="T36" fmla="*/ 463 w 571"/>
                <a:gd name="T37" fmla="*/ 410 h 566"/>
                <a:gd name="T38" fmla="*/ 412 w 571"/>
                <a:gd name="T39" fmla="*/ 460 h 566"/>
                <a:gd name="T40" fmla="*/ 440 w 571"/>
                <a:gd name="T41" fmla="*/ 531 h 566"/>
                <a:gd name="T42" fmla="*/ 347 w 571"/>
                <a:gd name="T43" fmla="*/ 565 h 566"/>
                <a:gd name="T44" fmla="*/ 319 w 571"/>
                <a:gd name="T45" fmla="*/ 494 h 566"/>
                <a:gd name="T46" fmla="*/ 249 w 571"/>
                <a:gd name="T47" fmla="*/ 494 h 566"/>
                <a:gd name="T48" fmla="*/ 220 w 571"/>
                <a:gd name="T49" fmla="*/ 565 h 566"/>
                <a:gd name="T50" fmla="*/ 130 w 571"/>
                <a:gd name="T51" fmla="*/ 528 h 566"/>
                <a:gd name="T52" fmla="*/ 158 w 571"/>
                <a:gd name="T53" fmla="*/ 458 h 566"/>
                <a:gd name="T54" fmla="*/ 107 w 571"/>
                <a:gd name="T55" fmla="*/ 407 h 566"/>
                <a:gd name="T56" fmla="*/ 37 w 571"/>
                <a:gd name="T57" fmla="*/ 435 h 566"/>
                <a:gd name="T58" fmla="*/ 0 w 571"/>
                <a:gd name="T59" fmla="*/ 345 h 566"/>
                <a:gd name="T60" fmla="*/ 71 w 571"/>
                <a:gd name="T61" fmla="*/ 316 h 566"/>
                <a:gd name="T62" fmla="*/ 71 w 571"/>
                <a:gd name="T63" fmla="*/ 246 h 566"/>
                <a:gd name="T64" fmla="*/ 3 w 571"/>
                <a:gd name="T65" fmla="*/ 220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71" h="566">
                  <a:moveTo>
                    <a:pt x="3" y="220"/>
                  </a:moveTo>
                  <a:lnTo>
                    <a:pt x="40" y="130"/>
                  </a:lnTo>
                  <a:lnTo>
                    <a:pt x="110" y="158"/>
                  </a:lnTo>
                  <a:cubicBezTo>
                    <a:pt x="124" y="139"/>
                    <a:pt x="141" y="122"/>
                    <a:pt x="161" y="108"/>
                  </a:cubicBezTo>
                  <a:lnTo>
                    <a:pt x="133" y="37"/>
                  </a:lnTo>
                  <a:lnTo>
                    <a:pt x="223" y="0"/>
                  </a:lnTo>
                  <a:lnTo>
                    <a:pt x="251" y="71"/>
                  </a:lnTo>
                  <a:cubicBezTo>
                    <a:pt x="274" y="68"/>
                    <a:pt x="299" y="68"/>
                    <a:pt x="322" y="71"/>
                  </a:cubicBezTo>
                  <a:lnTo>
                    <a:pt x="350" y="0"/>
                  </a:lnTo>
                  <a:lnTo>
                    <a:pt x="440" y="37"/>
                  </a:lnTo>
                  <a:lnTo>
                    <a:pt x="412" y="108"/>
                  </a:lnTo>
                  <a:cubicBezTo>
                    <a:pt x="432" y="122"/>
                    <a:pt x="449" y="139"/>
                    <a:pt x="463" y="158"/>
                  </a:cubicBezTo>
                  <a:lnTo>
                    <a:pt x="534" y="130"/>
                  </a:lnTo>
                  <a:lnTo>
                    <a:pt x="570" y="220"/>
                  </a:lnTo>
                  <a:lnTo>
                    <a:pt x="500" y="249"/>
                  </a:lnTo>
                  <a:cubicBezTo>
                    <a:pt x="503" y="271"/>
                    <a:pt x="503" y="297"/>
                    <a:pt x="500" y="319"/>
                  </a:cubicBezTo>
                  <a:lnTo>
                    <a:pt x="570" y="347"/>
                  </a:lnTo>
                  <a:lnTo>
                    <a:pt x="534" y="438"/>
                  </a:lnTo>
                  <a:lnTo>
                    <a:pt x="463" y="410"/>
                  </a:lnTo>
                  <a:cubicBezTo>
                    <a:pt x="449" y="429"/>
                    <a:pt x="432" y="446"/>
                    <a:pt x="412" y="460"/>
                  </a:cubicBezTo>
                  <a:lnTo>
                    <a:pt x="440" y="531"/>
                  </a:lnTo>
                  <a:lnTo>
                    <a:pt x="347" y="565"/>
                  </a:lnTo>
                  <a:lnTo>
                    <a:pt x="319" y="494"/>
                  </a:lnTo>
                  <a:cubicBezTo>
                    <a:pt x="297" y="497"/>
                    <a:pt x="271" y="497"/>
                    <a:pt x="249" y="494"/>
                  </a:cubicBezTo>
                  <a:lnTo>
                    <a:pt x="220" y="565"/>
                  </a:lnTo>
                  <a:lnTo>
                    <a:pt x="130" y="528"/>
                  </a:lnTo>
                  <a:lnTo>
                    <a:pt x="158" y="458"/>
                  </a:lnTo>
                  <a:cubicBezTo>
                    <a:pt x="139" y="443"/>
                    <a:pt x="122" y="426"/>
                    <a:pt x="107" y="407"/>
                  </a:cubicBezTo>
                  <a:lnTo>
                    <a:pt x="37" y="435"/>
                  </a:lnTo>
                  <a:lnTo>
                    <a:pt x="0" y="345"/>
                  </a:lnTo>
                  <a:lnTo>
                    <a:pt x="71" y="316"/>
                  </a:lnTo>
                  <a:cubicBezTo>
                    <a:pt x="68" y="294"/>
                    <a:pt x="68" y="268"/>
                    <a:pt x="71" y="246"/>
                  </a:cubicBezTo>
                  <a:lnTo>
                    <a:pt x="3" y="220"/>
                  </a:lnTo>
                </a:path>
              </a:pathLst>
            </a:custGeom>
            <a:noFill/>
            <a:ln w="127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a:p>
          </p:txBody>
        </p:sp>
        <p:sp>
          <p:nvSpPr>
            <p:cNvPr id="62" name="Freeform 114">
              <a:extLst>
                <a:ext uri="{FF2B5EF4-FFF2-40B4-BE49-F238E27FC236}">
                  <a16:creationId xmlns:a16="http://schemas.microsoft.com/office/drawing/2014/main" id="{3D1A1883-7008-4CC8-C590-FF82BCCBA6F2}"/>
                </a:ext>
              </a:extLst>
            </p:cNvPr>
            <p:cNvSpPr>
              <a:spLocks noChangeArrowheads="1"/>
            </p:cNvSpPr>
            <p:nvPr/>
          </p:nvSpPr>
          <p:spPr bwMode="auto">
            <a:xfrm>
              <a:off x="2979882" y="2720109"/>
              <a:ext cx="149225" cy="158750"/>
            </a:xfrm>
            <a:custGeom>
              <a:avLst/>
              <a:gdLst>
                <a:gd name="T0" fmla="*/ 116 w 416"/>
                <a:gd name="T1" fmla="*/ 409 h 441"/>
                <a:gd name="T2" fmla="*/ 51 w 416"/>
                <a:gd name="T3" fmla="*/ 440 h 441"/>
                <a:gd name="T4" fmla="*/ 9 w 416"/>
                <a:gd name="T5" fmla="*/ 356 h 441"/>
                <a:gd name="T6" fmla="*/ 74 w 416"/>
                <a:gd name="T7" fmla="*/ 325 h 441"/>
                <a:gd name="T8" fmla="*/ 71 w 416"/>
                <a:gd name="T9" fmla="*/ 257 h 441"/>
                <a:gd name="T10" fmla="*/ 0 w 416"/>
                <a:gd name="T11" fmla="*/ 232 h 441"/>
                <a:gd name="T12" fmla="*/ 31 w 416"/>
                <a:gd name="T13" fmla="*/ 141 h 441"/>
                <a:gd name="T14" fmla="*/ 102 w 416"/>
                <a:gd name="T15" fmla="*/ 167 h 441"/>
                <a:gd name="T16" fmla="*/ 147 w 416"/>
                <a:gd name="T17" fmla="*/ 116 h 441"/>
                <a:gd name="T18" fmla="*/ 116 w 416"/>
                <a:gd name="T19" fmla="*/ 51 h 441"/>
                <a:gd name="T20" fmla="*/ 201 w 416"/>
                <a:gd name="T21" fmla="*/ 9 h 441"/>
                <a:gd name="T22" fmla="*/ 232 w 416"/>
                <a:gd name="T23" fmla="*/ 74 h 441"/>
                <a:gd name="T24" fmla="*/ 299 w 416"/>
                <a:gd name="T25" fmla="*/ 71 h 441"/>
                <a:gd name="T26" fmla="*/ 325 w 416"/>
                <a:gd name="T27" fmla="*/ 0 h 441"/>
                <a:gd name="T28" fmla="*/ 415 w 416"/>
                <a:gd name="T29" fmla="*/ 31 h 441"/>
                <a:gd name="T30" fmla="*/ 390 w 416"/>
                <a:gd name="T31" fmla="*/ 102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16" h="441">
                  <a:moveTo>
                    <a:pt x="116" y="409"/>
                  </a:moveTo>
                  <a:lnTo>
                    <a:pt x="51" y="440"/>
                  </a:lnTo>
                  <a:lnTo>
                    <a:pt x="9" y="356"/>
                  </a:lnTo>
                  <a:lnTo>
                    <a:pt x="74" y="325"/>
                  </a:lnTo>
                  <a:cubicBezTo>
                    <a:pt x="68" y="302"/>
                    <a:pt x="68" y="280"/>
                    <a:pt x="71" y="257"/>
                  </a:cubicBezTo>
                  <a:lnTo>
                    <a:pt x="0" y="232"/>
                  </a:lnTo>
                  <a:lnTo>
                    <a:pt x="31" y="141"/>
                  </a:lnTo>
                  <a:lnTo>
                    <a:pt x="102" y="167"/>
                  </a:lnTo>
                  <a:cubicBezTo>
                    <a:pt x="113" y="147"/>
                    <a:pt x="130" y="130"/>
                    <a:pt x="147" y="116"/>
                  </a:cubicBezTo>
                  <a:lnTo>
                    <a:pt x="116" y="51"/>
                  </a:lnTo>
                  <a:lnTo>
                    <a:pt x="201" y="9"/>
                  </a:lnTo>
                  <a:lnTo>
                    <a:pt x="232" y="74"/>
                  </a:lnTo>
                  <a:cubicBezTo>
                    <a:pt x="254" y="68"/>
                    <a:pt x="277" y="68"/>
                    <a:pt x="299" y="71"/>
                  </a:cubicBezTo>
                  <a:lnTo>
                    <a:pt x="325" y="0"/>
                  </a:lnTo>
                  <a:lnTo>
                    <a:pt x="415" y="31"/>
                  </a:lnTo>
                  <a:lnTo>
                    <a:pt x="390" y="102"/>
                  </a:lnTo>
                </a:path>
              </a:pathLst>
            </a:custGeom>
            <a:noFill/>
            <a:ln w="127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p>
          </p:txBody>
        </p:sp>
        <p:sp>
          <p:nvSpPr>
            <p:cNvPr id="63" name="Freeform 115">
              <a:extLst>
                <a:ext uri="{FF2B5EF4-FFF2-40B4-BE49-F238E27FC236}">
                  <a16:creationId xmlns:a16="http://schemas.microsoft.com/office/drawing/2014/main" id="{05E54847-EF40-211D-34AE-5E30AA0AC47F}"/>
                </a:ext>
              </a:extLst>
            </p:cNvPr>
            <p:cNvSpPr>
              <a:spLocks noChangeArrowheads="1"/>
            </p:cNvSpPr>
            <p:nvPr/>
          </p:nvSpPr>
          <p:spPr bwMode="auto">
            <a:xfrm>
              <a:off x="3052907" y="2959822"/>
              <a:ext cx="68263" cy="68262"/>
            </a:xfrm>
            <a:custGeom>
              <a:avLst/>
              <a:gdLst>
                <a:gd name="T0" fmla="*/ 130 w 191"/>
                <a:gd name="T1" fmla="*/ 8 h 190"/>
                <a:gd name="T2" fmla="*/ 168 w 191"/>
                <a:gd name="T3" fmla="*/ 38 h 190"/>
                <a:gd name="T4" fmla="*/ 187 w 191"/>
                <a:gd name="T5" fmla="*/ 82 h 190"/>
                <a:gd name="T6" fmla="*/ 180 w 191"/>
                <a:gd name="T7" fmla="*/ 130 h 190"/>
                <a:gd name="T8" fmla="*/ 151 w 191"/>
                <a:gd name="T9" fmla="*/ 168 h 190"/>
                <a:gd name="T10" fmla="*/ 107 w 191"/>
                <a:gd name="T11" fmla="*/ 187 h 190"/>
                <a:gd name="T12" fmla="*/ 59 w 191"/>
                <a:gd name="T13" fmla="*/ 181 h 190"/>
                <a:gd name="T14" fmla="*/ 21 w 191"/>
                <a:gd name="T15" fmla="*/ 151 h 190"/>
                <a:gd name="T16" fmla="*/ 2 w 191"/>
                <a:gd name="T17" fmla="*/ 107 h 190"/>
                <a:gd name="T18" fmla="*/ 8 w 191"/>
                <a:gd name="T19" fmla="*/ 59 h 190"/>
                <a:gd name="T20" fmla="*/ 38 w 191"/>
                <a:gd name="T21" fmla="*/ 21 h 190"/>
                <a:gd name="T22" fmla="*/ 82 w 191"/>
                <a:gd name="T23" fmla="*/ 2 h 190"/>
                <a:gd name="T24" fmla="*/ 130 w 191"/>
                <a:gd name="T25" fmla="*/ 8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0">
                  <a:moveTo>
                    <a:pt x="130" y="8"/>
                  </a:moveTo>
                  <a:cubicBezTo>
                    <a:pt x="146" y="15"/>
                    <a:pt x="158" y="25"/>
                    <a:pt x="168" y="38"/>
                  </a:cubicBezTo>
                  <a:cubicBezTo>
                    <a:pt x="179" y="52"/>
                    <a:pt x="185" y="65"/>
                    <a:pt x="187" y="82"/>
                  </a:cubicBezTo>
                  <a:cubicBezTo>
                    <a:pt x="190" y="99"/>
                    <a:pt x="187" y="114"/>
                    <a:pt x="180" y="130"/>
                  </a:cubicBezTo>
                  <a:cubicBezTo>
                    <a:pt x="174" y="146"/>
                    <a:pt x="165" y="158"/>
                    <a:pt x="151" y="168"/>
                  </a:cubicBezTo>
                  <a:cubicBezTo>
                    <a:pt x="137" y="179"/>
                    <a:pt x="124" y="185"/>
                    <a:pt x="107" y="187"/>
                  </a:cubicBezTo>
                  <a:cubicBezTo>
                    <a:pt x="90" y="189"/>
                    <a:pt x="75" y="188"/>
                    <a:pt x="59" y="181"/>
                  </a:cubicBezTo>
                  <a:cubicBezTo>
                    <a:pt x="43" y="175"/>
                    <a:pt x="32" y="165"/>
                    <a:pt x="21" y="151"/>
                  </a:cubicBezTo>
                  <a:cubicBezTo>
                    <a:pt x="11" y="138"/>
                    <a:pt x="4" y="124"/>
                    <a:pt x="2" y="107"/>
                  </a:cubicBezTo>
                  <a:cubicBezTo>
                    <a:pt x="0" y="90"/>
                    <a:pt x="2" y="75"/>
                    <a:pt x="8" y="59"/>
                  </a:cubicBezTo>
                  <a:cubicBezTo>
                    <a:pt x="15" y="43"/>
                    <a:pt x="25" y="32"/>
                    <a:pt x="38" y="21"/>
                  </a:cubicBezTo>
                  <a:cubicBezTo>
                    <a:pt x="52" y="11"/>
                    <a:pt x="65" y="4"/>
                    <a:pt x="82" y="2"/>
                  </a:cubicBezTo>
                  <a:cubicBezTo>
                    <a:pt x="99" y="0"/>
                    <a:pt x="114" y="2"/>
                    <a:pt x="130" y="8"/>
                  </a:cubicBezTo>
                </a:path>
              </a:pathLst>
            </a:custGeom>
            <a:noFill/>
            <a:ln w="12700" cap="flat">
              <a:solidFill>
                <a:schemeClr val="bg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a:p>
          </p:txBody>
        </p:sp>
      </p:grpSp>
    </p:spTree>
    <p:extLst>
      <p:ext uri="{BB962C8B-B14F-4D97-AF65-F5344CB8AC3E}">
        <p14:creationId xmlns:p14="http://schemas.microsoft.com/office/powerpoint/2010/main" val="23152610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C9AAE0-DD64-E12A-6632-40CC08B6B773}"/>
            </a:ext>
          </a:extLst>
        </p:cNvPr>
        <p:cNvGrpSpPr/>
        <p:nvPr/>
      </p:nvGrpSpPr>
      <p:grpSpPr>
        <a:xfrm>
          <a:off x="0" y="0"/>
          <a:ext cx="0" cy="0"/>
          <a:chOff x="0" y="0"/>
          <a:chExt cx="0" cy="0"/>
        </a:xfrm>
      </p:grpSpPr>
      <p:pic>
        <p:nvPicPr>
          <p:cNvPr id="8" name="Espace réservé pour une image  4">
            <a:extLst>
              <a:ext uri="{FF2B5EF4-FFF2-40B4-BE49-F238E27FC236}">
                <a16:creationId xmlns:a16="http://schemas.microsoft.com/office/drawing/2014/main" id="{4C6F580E-6AC3-20D2-67D4-C0D63257905E}"/>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5214" b="5214"/>
          <a:stretch>
            <a:fillRect/>
          </a:stretch>
        </p:blipFill>
        <p:spPr>
          <a:xfrm>
            <a:off x="0" y="0"/>
            <a:ext cx="12199938" cy="6146799"/>
          </a:xfrm>
        </p:spPr>
      </p:pic>
      <p:sp>
        <p:nvSpPr>
          <p:cNvPr id="6" name="Titre 5">
            <a:extLst>
              <a:ext uri="{FF2B5EF4-FFF2-40B4-BE49-F238E27FC236}">
                <a16:creationId xmlns:a16="http://schemas.microsoft.com/office/drawing/2014/main" id="{4DD031DB-C6E9-F287-FAB1-3AC349CABE1B}"/>
              </a:ext>
            </a:extLst>
          </p:cNvPr>
          <p:cNvSpPr>
            <a:spLocks noGrp="1"/>
          </p:cNvSpPr>
          <p:nvPr>
            <p:ph type="ctrTitle"/>
          </p:nvPr>
        </p:nvSpPr>
        <p:spPr/>
        <p:txBody>
          <a:bodyPr/>
          <a:lstStyle/>
          <a:p>
            <a:endParaRPr lang="fr-FR" dirty="0"/>
          </a:p>
        </p:txBody>
      </p:sp>
      <p:sp>
        <p:nvSpPr>
          <p:cNvPr id="7" name="Sous-titre 6">
            <a:extLst>
              <a:ext uri="{FF2B5EF4-FFF2-40B4-BE49-F238E27FC236}">
                <a16:creationId xmlns:a16="http://schemas.microsoft.com/office/drawing/2014/main" id="{D4709436-5FF7-B9E3-F823-2B2DC5DA2A0B}"/>
              </a:ext>
            </a:extLst>
          </p:cNvPr>
          <p:cNvSpPr>
            <a:spLocks noGrp="1"/>
          </p:cNvSpPr>
          <p:nvPr>
            <p:ph type="subTitle" idx="1"/>
          </p:nvPr>
        </p:nvSpPr>
        <p:spPr/>
        <p:txBody>
          <a:bodyPr/>
          <a:lstStyle/>
          <a:p>
            <a:r>
              <a:rPr lang="fr-FR" dirty="0"/>
              <a:t> To </a:t>
            </a:r>
            <a:r>
              <a:rPr lang="fr-FR" dirty="0" err="1"/>
              <a:t>infinity</a:t>
            </a:r>
            <a:r>
              <a:rPr lang="fr-FR" dirty="0"/>
              <a:t> and </a:t>
            </a:r>
            <a:r>
              <a:rPr lang="fr-FR" dirty="0" err="1"/>
              <a:t>beyond</a:t>
            </a:r>
            <a:endParaRPr lang="fr-FR" dirty="0"/>
          </a:p>
        </p:txBody>
      </p:sp>
      <p:sp>
        <p:nvSpPr>
          <p:cNvPr id="4" name="Espace réservé du numéro de diapositive 3">
            <a:extLst>
              <a:ext uri="{FF2B5EF4-FFF2-40B4-BE49-F238E27FC236}">
                <a16:creationId xmlns:a16="http://schemas.microsoft.com/office/drawing/2014/main" id="{61447231-D59C-578B-CCFD-FEC132586011}"/>
              </a:ext>
            </a:extLst>
          </p:cNvPr>
          <p:cNvSpPr>
            <a:spLocks noGrp="1"/>
          </p:cNvSpPr>
          <p:nvPr>
            <p:ph type="sldNum" sz="quarter" idx="12"/>
          </p:nvPr>
        </p:nvSpPr>
        <p:spPr/>
        <p:txBody>
          <a:bodyPr/>
          <a:lstStyle/>
          <a:p>
            <a:fld id="{6E739F3C-2768-A14F-A11C-037BCBCB7D23}" type="slidenum">
              <a:rPr lang="fr-FR" smtClean="0"/>
              <a:pPr/>
              <a:t>51</a:t>
            </a:fld>
            <a:endParaRPr lang="fr-FR" dirty="0"/>
          </a:p>
        </p:txBody>
      </p:sp>
      <p:sp>
        <p:nvSpPr>
          <p:cNvPr id="10" name="Espace réservé du pied de page 5">
            <a:extLst>
              <a:ext uri="{FF2B5EF4-FFF2-40B4-BE49-F238E27FC236}">
                <a16:creationId xmlns:a16="http://schemas.microsoft.com/office/drawing/2014/main" id="{B3884D58-3666-78F0-DAAC-7F282AF5B06F}"/>
              </a:ext>
            </a:extLst>
          </p:cNvPr>
          <p:cNvSpPr txBox="1">
            <a:spLocks/>
          </p:cNvSpPr>
          <p:nvPr/>
        </p:nvSpPr>
        <p:spPr>
          <a:xfrm>
            <a:off x="6096000" y="6319202"/>
            <a:ext cx="5572539" cy="365125"/>
          </a:xfrm>
          <a:prstGeom prst="rect">
            <a:avLst/>
          </a:prstGeom>
        </p:spPr>
        <p:txBody>
          <a:bodyPr vert="horz" lIns="91440" tIns="45720" rIns="91440" bIns="45720" rtlCol="0" anchor="ctr"/>
          <a:lstStyle>
            <a:defPPr>
              <a:defRPr lang="fr-FR"/>
            </a:defPPr>
            <a:lvl1pPr marL="0" algn="l" defTabSz="914400" rtl="0" eaLnBrk="1" latinLnBrk="0" hangingPunct="1">
              <a:defRPr sz="900" b="0" i="0" kern="1200">
                <a:solidFill>
                  <a:schemeClr val="tx1">
                    <a:lumMod val="65000"/>
                    <a:lumOff val="35000"/>
                  </a:schemeClr>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chemeClr val="bg1"/>
                </a:solidFill>
                <a:effectLst/>
                <a:uLnTx/>
                <a:uFillTx/>
                <a:latin typeface="CNES Sans Light" pitchFamily="2" charset="77"/>
                <a:ea typeface="+mn-ea"/>
                <a:cs typeface="+mn-cs"/>
              </a:rPr>
              <a:t>This document is the property of CNES. It cannot be used without their consent</a:t>
            </a:r>
            <a:endParaRPr kumimoji="0" lang="fr-FR" sz="900" b="0" i="0" u="none" strike="noStrike" kern="1200" cap="none" spc="0" normalizeH="0" baseline="0" noProof="0" dirty="0">
              <a:ln>
                <a:noFill/>
              </a:ln>
              <a:solidFill>
                <a:schemeClr val="bg1"/>
              </a:solidFill>
              <a:effectLst/>
              <a:uLnTx/>
              <a:uFillTx/>
              <a:latin typeface="CNES Sans Light" pitchFamily="2" charset="77"/>
              <a:ea typeface="+mn-ea"/>
              <a:cs typeface="+mn-cs"/>
            </a:endParaRPr>
          </a:p>
        </p:txBody>
      </p:sp>
    </p:spTree>
    <p:extLst>
      <p:ext uri="{BB962C8B-B14F-4D97-AF65-F5344CB8AC3E}">
        <p14:creationId xmlns:p14="http://schemas.microsoft.com/office/powerpoint/2010/main" val="286916779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a:extLst>
              <a:ext uri="{FF2B5EF4-FFF2-40B4-BE49-F238E27FC236}">
                <a16:creationId xmlns:a16="http://schemas.microsoft.com/office/drawing/2014/main" id="{34940A8C-A2DC-407D-BCFD-6EF772338169}"/>
              </a:ext>
            </a:extLst>
          </p:cNvPr>
          <p:cNvSpPr>
            <a:spLocks noGrp="1"/>
          </p:cNvSpPr>
          <p:nvPr>
            <p:ph type="sldNum" sz="quarter" idx="12"/>
          </p:nvPr>
        </p:nvSpPr>
        <p:spPr/>
        <p:txBody>
          <a:bodyPr/>
          <a:lstStyle/>
          <a:p>
            <a:fld id="{6E739F3C-2768-A14F-A11C-037BCBCB7D23}" type="slidenum">
              <a:rPr lang="fr-FR" smtClean="0"/>
              <a:pPr/>
              <a:t>52</a:t>
            </a:fld>
            <a:endParaRPr lang="fr-FR" dirty="0"/>
          </a:p>
        </p:txBody>
      </p:sp>
      <p:sp>
        <p:nvSpPr>
          <p:cNvPr id="39" name="Titre 38">
            <a:extLst>
              <a:ext uri="{FF2B5EF4-FFF2-40B4-BE49-F238E27FC236}">
                <a16:creationId xmlns:a16="http://schemas.microsoft.com/office/drawing/2014/main" id="{41134F3E-1349-25D3-8B4A-C3B62B392275}"/>
              </a:ext>
            </a:extLst>
          </p:cNvPr>
          <p:cNvSpPr>
            <a:spLocks noGrp="1"/>
          </p:cNvSpPr>
          <p:nvPr>
            <p:ph type="title"/>
          </p:nvPr>
        </p:nvSpPr>
        <p:spPr/>
        <p:txBody>
          <a:bodyPr/>
          <a:lstStyle/>
          <a:p>
            <a:r>
              <a:rPr lang="fr-FR" dirty="0">
                <a:solidFill>
                  <a:schemeClr val="bg1"/>
                </a:solidFill>
              </a:rPr>
              <a:t>02 - </a:t>
            </a:r>
            <a:r>
              <a:rPr lang="fr-FR" dirty="0" err="1">
                <a:solidFill>
                  <a:schemeClr val="bg1"/>
                </a:solidFill>
              </a:rPr>
              <a:t>current</a:t>
            </a:r>
            <a:r>
              <a:rPr lang="fr-FR" dirty="0">
                <a:solidFill>
                  <a:schemeClr val="bg1"/>
                </a:solidFill>
              </a:rPr>
              <a:t> trends</a:t>
            </a:r>
            <a:br>
              <a:rPr lang="fr-FR" dirty="0">
                <a:solidFill>
                  <a:schemeClr val="bg1"/>
                </a:solidFill>
              </a:rPr>
            </a:br>
            <a:r>
              <a:rPr lang="fr-FR" sz="2000" dirty="0">
                <a:solidFill>
                  <a:schemeClr val="bg1"/>
                </a:solidFill>
              </a:rPr>
              <a:t>Focus on 5 axes (non-exhaustive)</a:t>
            </a:r>
            <a:br>
              <a:rPr lang="fr-FR" dirty="0">
                <a:solidFill>
                  <a:schemeClr val="bg1"/>
                </a:solidFill>
              </a:rPr>
            </a:br>
            <a:endParaRPr lang="fr-FR" dirty="0">
              <a:solidFill>
                <a:schemeClr val="bg1"/>
              </a:solidFill>
            </a:endParaRPr>
          </a:p>
        </p:txBody>
      </p:sp>
      <p:sp>
        <p:nvSpPr>
          <p:cNvPr id="6" name="ZoneTexte 5"/>
          <p:cNvSpPr txBox="1"/>
          <p:nvPr/>
        </p:nvSpPr>
        <p:spPr>
          <a:xfrm>
            <a:off x="436509" y="1405972"/>
            <a:ext cx="5988676" cy="3970318"/>
          </a:xfrm>
          <a:prstGeom prst="rect">
            <a:avLst/>
          </a:prstGeom>
          <a:noFill/>
        </p:spPr>
        <p:txBody>
          <a:bodyPr wrap="square" rtlCol="0">
            <a:spAutoFit/>
          </a:bodyPr>
          <a:lstStyle/>
          <a:p>
            <a:endParaRPr lang="fr-FR" dirty="0">
              <a:solidFill>
                <a:schemeClr val="bg1"/>
              </a:solidFill>
            </a:endParaRPr>
          </a:p>
          <a:p>
            <a:r>
              <a:rPr lang="fr-FR" sz="2000" dirty="0">
                <a:solidFill>
                  <a:schemeClr val="bg1"/>
                </a:solidFill>
                <a:latin typeface="CNES Sans Light" panose="00000400000000000000" pitchFamily="50" charset="0"/>
              </a:rPr>
              <a:t>1 - On-</a:t>
            </a:r>
            <a:r>
              <a:rPr lang="fr-FR" sz="2000" dirty="0" err="1">
                <a:solidFill>
                  <a:schemeClr val="bg1"/>
                </a:solidFill>
                <a:latin typeface="CNES Sans Light" panose="00000400000000000000" pitchFamily="50" charset="0"/>
              </a:rPr>
              <a:t>board</a:t>
            </a:r>
            <a:r>
              <a:rPr lang="fr-FR" sz="2000" dirty="0">
                <a:solidFill>
                  <a:schemeClr val="bg1"/>
                </a:solidFill>
                <a:latin typeface="CNES Sans Light" panose="00000400000000000000" pitchFamily="50" charset="0"/>
              </a:rPr>
              <a:t> </a:t>
            </a:r>
            <a:r>
              <a:rPr lang="fr-FR" sz="2000" dirty="0" err="1">
                <a:solidFill>
                  <a:schemeClr val="bg1"/>
                </a:solidFill>
                <a:latin typeface="CNES Sans Light" panose="00000400000000000000" pitchFamily="50" charset="0"/>
              </a:rPr>
              <a:t>autonomy</a:t>
            </a:r>
            <a:endParaRPr lang="fr-FR" sz="2000" dirty="0">
              <a:solidFill>
                <a:schemeClr val="bg1"/>
              </a:solidFill>
              <a:latin typeface="CNES Sans Light" panose="00000400000000000000" pitchFamily="50" charset="0"/>
            </a:endParaRPr>
          </a:p>
          <a:p>
            <a:endParaRPr lang="fr-FR" sz="2000" dirty="0">
              <a:solidFill>
                <a:schemeClr val="bg1"/>
              </a:solidFill>
              <a:latin typeface="CNES Sans Light" panose="00000400000000000000" pitchFamily="50" charset="0"/>
            </a:endParaRPr>
          </a:p>
          <a:p>
            <a:r>
              <a:rPr lang="fr-FR" sz="2000" dirty="0">
                <a:solidFill>
                  <a:schemeClr val="bg1"/>
                </a:solidFill>
                <a:latin typeface="CNES Sans Light" panose="00000400000000000000" pitchFamily="50" charset="0"/>
              </a:rPr>
              <a:t>2 - Software-</a:t>
            </a:r>
            <a:r>
              <a:rPr lang="fr-FR" sz="2000" dirty="0" err="1">
                <a:solidFill>
                  <a:schemeClr val="bg1"/>
                </a:solidFill>
                <a:latin typeface="CNES Sans Light" panose="00000400000000000000" pitchFamily="50" charset="0"/>
              </a:rPr>
              <a:t>defined</a:t>
            </a:r>
            <a:r>
              <a:rPr lang="fr-FR" sz="2000" dirty="0">
                <a:solidFill>
                  <a:schemeClr val="bg1"/>
                </a:solidFill>
                <a:latin typeface="CNES Sans Light" panose="00000400000000000000" pitchFamily="50" charset="0"/>
              </a:rPr>
              <a:t> &amp; reconfigurable architectures</a:t>
            </a:r>
          </a:p>
          <a:p>
            <a:endParaRPr lang="fr-FR" sz="2000" dirty="0">
              <a:solidFill>
                <a:schemeClr val="bg1"/>
              </a:solidFill>
              <a:latin typeface="CNES Sans Light" panose="00000400000000000000" pitchFamily="50" charset="0"/>
            </a:endParaRPr>
          </a:p>
          <a:p>
            <a:r>
              <a:rPr lang="fr-FR" sz="2000" dirty="0">
                <a:solidFill>
                  <a:schemeClr val="bg1"/>
                </a:solidFill>
                <a:latin typeface="CNES Sans Light" panose="00000400000000000000" pitchFamily="50" charset="0"/>
              </a:rPr>
              <a:t>3 – Hardware </a:t>
            </a:r>
            <a:r>
              <a:rPr lang="fr-FR" sz="2000" dirty="0" err="1">
                <a:solidFill>
                  <a:schemeClr val="bg1"/>
                </a:solidFill>
                <a:latin typeface="CNES Sans Light" panose="00000400000000000000" pitchFamily="50" charset="0"/>
              </a:rPr>
              <a:t>targets</a:t>
            </a:r>
            <a:r>
              <a:rPr lang="fr-FR" sz="2000" dirty="0">
                <a:solidFill>
                  <a:schemeClr val="bg1"/>
                </a:solidFill>
                <a:latin typeface="CNES Sans Light" panose="00000400000000000000" pitchFamily="50" charset="0"/>
              </a:rPr>
              <a:t> (No HW…No SW !)</a:t>
            </a:r>
          </a:p>
          <a:p>
            <a:endParaRPr lang="fr-FR" sz="2000" dirty="0">
              <a:solidFill>
                <a:schemeClr val="bg1"/>
              </a:solidFill>
              <a:latin typeface="CNES Sans Light" panose="00000400000000000000" pitchFamily="50" charset="0"/>
            </a:endParaRPr>
          </a:p>
          <a:p>
            <a:r>
              <a:rPr lang="fr-FR" sz="2000" dirty="0">
                <a:solidFill>
                  <a:schemeClr val="bg1"/>
                </a:solidFill>
                <a:latin typeface="CNES Sans Light" panose="00000400000000000000" pitchFamily="50" charset="0"/>
              </a:rPr>
              <a:t>4 - </a:t>
            </a:r>
            <a:r>
              <a:rPr lang="fr-FR" sz="2000" dirty="0" err="1">
                <a:solidFill>
                  <a:schemeClr val="bg1"/>
                </a:solidFill>
                <a:latin typeface="CNES Sans Light" panose="00000400000000000000" pitchFamily="50" charset="0"/>
              </a:rPr>
              <a:t>Development</a:t>
            </a:r>
            <a:r>
              <a:rPr lang="fr-FR" sz="2000" dirty="0">
                <a:solidFill>
                  <a:schemeClr val="bg1"/>
                </a:solidFill>
                <a:latin typeface="CNES Sans Light" panose="00000400000000000000" pitchFamily="50" charset="0"/>
              </a:rPr>
              <a:t> &amp; </a:t>
            </a:r>
            <a:r>
              <a:rPr lang="fr-FR" sz="2000" dirty="0" err="1">
                <a:solidFill>
                  <a:schemeClr val="bg1"/>
                </a:solidFill>
                <a:latin typeface="CNES Sans Light" panose="00000400000000000000" pitchFamily="50" charset="0"/>
              </a:rPr>
              <a:t>testing</a:t>
            </a:r>
            <a:endParaRPr lang="fr-FR" sz="2000" dirty="0">
              <a:solidFill>
                <a:schemeClr val="bg1"/>
              </a:solidFill>
              <a:latin typeface="CNES Sans Light" panose="00000400000000000000" pitchFamily="50" charset="0"/>
            </a:endParaRPr>
          </a:p>
          <a:p>
            <a:endParaRPr lang="fr-FR" sz="2000" dirty="0">
              <a:solidFill>
                <a:schemeClr val="bg1"/>
              </a:solidFill>
              <a:latin typeface="CNES Sans Light" panose="00000400000000000000" pitchFamily="50" charset="0"/>
            </a:endParaRPr>
          </a:p>
          <a:p>
            <a:r>
              <a:rPr lang="fr-FR" sz="2000" dirty="0">
                <a:solidFill>
                  <a:schemeClr val="bg1"/>
                </a:solidFill>
                <a:latin typeface="CNES Sans Light" panose="00000400000000000000" pitchFamily="50" charset="0"/>
              </a:rPr>
              <a:t>5 - </a:t>
            </a:r>
            <a:r>
              <a:rPr lang="fr-FR" sz="2000" dirty="0" err="1">
                <a:solidFill>
                  <a:schemeClr val="bg1"/>
                </a:solidFill>
                <a:latin typeface="CNES Sans Light" panose="00000400000000000000" pitchFamily="50" charset="0"/>
              </a:rPr>
              <a:t>Modularity</a:t>
            </a:r>
            <a:r>
              <a:rPr lang="fr-FR" sz="2000" dirty="0">
                <a:solidFill>
                  <a:schemeClr val="bg1"/>
                </a:solidFill>
                <a:latin typeface="CNES Sans Light" panose="00000400000000000000" pitchFamily="50" charset="0"/>
              </a:rPr>
              <a:t> and updates</a:t>
            </a:r>
          </a:p>
          <a:p>
            <a:pPr marL="285750" indent="-285750">
              <a:buFont typeface="Arial" panose="020B0604020202020204" pitchFamily="34" charset="0"/>
              <a:buChar char="•"/>
            </a:pPr>
            <a:endParaRPr lang="fr-FR" dirty="0">
              <a:solidFill>
                <a:schemeClr val="bg1"/>
              </a:solidFill>
            </a:endParaRPr>
          </a:p>
          <a:p>
            <a:endParaRPr lang="fr-FR" i="1" dirty="0">
              <a:solidFill>
                <a:schemeClr val="bg1"/>
              </a:solidFill>
            </a:endParaRPr>
          </a:p>
          <a:p>
            <a:endParaRPr lang="fr-FR" i="1" dirty="0">
              <a:solidFill>
                <a:schemeClr val="bg1"/>
              </a:solidFill>
            </a:endParaRPr>
          </a:p>
        </p:txBody>
      </p:sp>
      <p:pic>
        <p:nvPicPr>
          <p:cNvPr id="9" name="Espace réservé pour une image  5"/>
          <p:cNvPicPr>
            <a:picLocks noGrp="1" noChangeAspect="1"/>
          </p:cNvPicPr>
          <p:nvPr>
            <p:ph type="pic" sz="quarter" idx="4294967295"/>
          </p:nvPr>
        </p:nvPicPr>
        <p:blipFill rotWithShape="1">
          <a:blip r:embed="rId3">
            <a:extLst>
              <a:ext uri="{28A0092B-C50C-407E-A947-70E740481C1C}">
                <a14:useLocalDpi xmlns:a14="http://schemas.microsoft.com/office/drawing/2010/main" val="0"/>
              </a:ext>
            </a:extLst>
          </a:blip>
          <a:srcRect l="26030" t="5214" r="31179" b="5214"/>
          <a:stretch/>
        </p:blipFill>
        <p:spPr>
          <a:xfrm>
            <a:off x="6971532" y="0"/>
            <a:ext cx="5220467" cy="6146799"/>
          </a:xfrm>
          <a:prstGeom prst="rect">
            <a:avLst/>
          </a:prstGeom>
        </p:spPr>
      </p:pic>
      <p:sp>
        <p:nvSpPr>
          <p:cNvPr id="2" name="Espace réservé du pied de page 3">
            <a:extLst>
              <a:ext uri="{FF2B5EF4-FFF2-40B4-BE49-F238E27FC236}">
                <a16:creationId xmlns:a16="http://schemas.microsoft.com/office/drawing/2014/main" id="{086A68A3-733E-E8CE-EAB4-7423BF94C46A}"/>
              </a:ext>
            </a:extLst>
          </p:cNvPr>
          <p:cNvSpPr txBox="1">
            <a:spLocks/>
          </p:cNvSpPr>
          <p:nvPr/>
        </p:nvSpPr>
        <p:spPr>
          <a:xfrm>
            <a:off x="6105167" y="6319202"/>
            <a:ext cx="5573310" cy="365125"/>
          </a:xfrm>
          <a:prstGeom prst="rect">
            <a:avLst/>
          </a:prstGeom>
        </p:spPr>
        <p:txBody>
          <a:bodyPr vert="horz" lIns="91440" tIns="45720" rIns="91440" bIns="45720" rtlCol="0" anchor="ctr"/>
          <a:lstStyle>
            <a:defPPr>
              <a:defRPr lang="fr-FR"/>
            </a:defPPr>
            <a:lvl1pPr marL="0" algn="l" defTabSz="914400" rtl="0" eaLnBrk="1" latinLnBrk="0" hangingPunct="1">
              <a:defRPr sz="900" b="0" i="0" kern="1200">
                <a:solidFill>
                  <a:schemeClr val="bg1">
                    <a:lumMod val="85000"/>
                  </a:schemeClr>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This document is the property of CNES. It cannot be used without their consent</a:t>
            </a:r>
            <a:endParaRPr lang="fr-FR" dirty="0"/>
          </a:p>
        </p:txBody>
      </p:sp>
    </p:spTree>
    <p:extLst>
      <p:ext uri="{BB962C8B-B14F-4D97-AF65-F5344CB8AC3E}">
        <p14:creationId xmlns:p14="http://schemas.microsoft.com/office/powerpoint/2010/main" val="159641399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359C6228-448B-B0D3-5A6D-C923C04FF6BA}"/>
              </a:ext>
            </a:extLst>
          </p:cNvPr>
          <p:cNvSpPr>
            <a:spLocks noGrp="1"/>
          </p:cNvSpPr>
          <p:nvPr>
            <p:ph type="sldNum" sz="quarter" idx="12"/>
          </p:nvPr>
        </p:nvSpPr>
        <p:spPr/>
        <p:txBody>
          <a:bodyPr/>
          <a:lstStyle/>
          <a:p>
            <a:fld id="{6E739F3C-2768-A14F-A11C-037BCBCB7D23}" type="slidenum">
              <a:rPr lang="fr-FR" smtClean="0"/>
              <a:pPr/>
              <a:t>53</a:t>
            </a:fld>
            <a:endParaRPr lang="fr-FR" dirty="0"/>
          </a:p>
        </p:txBody>
      </p:sp>
      <p:sp>
        <p:nvSpPr>
          <p:cNvPr id="5" name="Espace réservé du texte 4">
            <a:extLst>
              <a:ext uri="{FF2B5EF4-FFF2-40B4-BE49-F238E27FC236}">
                <a16:creationId xmlns:a16="http://schemas.microsoft.com/office/drawing/2014/main" id="{D38AA42A-D0FA-14B3-31E2-6A705A543D40}"/>
              </a:ext>
            </a:extLst>
          </p:cNvPr>
          <p:cNvSpPr>
            <a:spLocks noGrp="1"/>
          </p:cNvSpPr>
          <p:nvPr>
            <p:ph type="body" sz="quarter" idx="16"/>
          </p:nvPr>
        </p:nvSpPr>
        <p:spPr/>
        <p:txBody>
          <a:bodyPr/>
          <a:lstStyle/>
          <a:p>
            <a:r>
              <a:rPr lang="fr-FR" dirty="0"/>
              <a:t>06 - Future</a:t>
            </a:r>
          </a:p>
        </p:txBody>
      </p:sp>
      <p:sp>
        <p:nvSpPr>
          <p:cNvPr id="6" name="Espace réservé du texte 2">
            <a:extLst>
              <a:ext uri="{FF2B5EF4-FFF2-40B4-BE49-F238E27FC236}">
                <a16:creationId xmlns:a16="http://schemas.microsoft.com/office/drawing/2014/main" id="{6448E694-3EE3-5B79-6D01-605F377988F0}"/>
              </a:ext>
            </a:extLst>
          </p:cNvPr>
          <p:cNvSpPr txBox="1">
            <a:spLocks/>
          </p:cNvSpPr>
          <p:nvPr/>
        </p:nvSpPr>
        <p:spPr>
          <a:xfrm>
            <a:off x="346075" y="1806575"/>
            <a:ext cx="5490369" cy="418465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bg1"/>
                </a:solidFill>
                <a:latin typeface="CNES Sans Light" pitchFamily="2" charset="77"/>
                <a:ea typeface="+mn-ea"/>
                <a:cs typeface="+mn-cs"/>
              </a:defRPr>
            </a:lvl1pPr>
            <a:lvl2pPr marL="295275" indent="-285750" algn="l" defTabSz="914400" rtl="0" eaLnBrk="1" latinLnBrk="0" hangingPunct="1">
              <a:lnSpc>
                <a:spcPct val="90000"/>
              </a:lnSpc>
              <a:spcBef>
                <a:spcPts val="500"/>
              </a:spcBef>
              <a:buClr>
                <a:schemeClr val="accent3"/>
              </a:buClr>
              <a:buSzPct val="130000"/>
              <a:buFont typeface="Arial" panose="020B0604020202020204" pitchFamily="34" charset="0"/>
              <a:buChar char="•"/>
              <a:tabLst/>
              <a:defRPr sz="1400" b="0" i="0" kern="1200">
                <a:solidFill>
                  <a:schemeClr val="bg1"/>
                </a:solidFill>
                <a:latin typeface="CNES Sans Light" pitchFamily="2" charset="77"/>
                <a:ea typeface="+mn-ea"/>
                <a:cs typeface="+mn-cs"/>
              </a:defRPr>
            </a:lvl2pPr>
            <a:lvl3pPr marL="585788" indent="-317500" algn="l" defTabSz="914400" rtl="0" eaLnBrk="1" latinLnBrk="0" hangingPunct="1">
              <a:lnSpc>
                <a:spcPct val="90000"/>
              </a:lnSpc>
              <a:spcBef>
                <a:spcPts val="500"/>
              </a:spcBef>
              <a:buClr>
                <a:schemeClr val="bg2"/>
              </a:buClr>
              <a:buFont typeface="Arial" panose="020B0604020202020204" pitchFamily="34" charset="0"/>
              <a:buChar char="•"/>
              <a:tabLst/>
              <a:defRPr sz="1400" b="0" i="0" kern="1200">
                <a:solidFill>
                  <a:schemeClr val="bg1"/>
                </a:solidFill>
                <a:latin typeface="CNES Sans Light" pitchFamily="2" charset="77"/>
                <a:ea typeface="+mn-ea"/>
                <a:cs typeface="+mn-cs"/>
              </a:defRPr>
            </a:lvl3pPr>
            <a:lvl4pPr marL="893763" indent="-317500" algn="l" defTabSz="914400" rtl="0" eaLnBrk="1" latinLnBrk="0" hangingPunct="1">
              <a:lnSpc>
                <a:spcPct val="90000"/>
              </a:lnSpc>
              <a:spcBef>
                <a:spcPts val="500"/>
              </a:spcBef>
              <a:buClr>
                <a:schemeClr val="accent5"/>
              </a:buClr>
              <a:buSzPct val="80000"/>
              <a:buFont typeface="Arial" panose="020B0604020202020204" pitchFamily="34" charset="0"/>
              <a:buChar char="•"/>
              <a:tabLst/>
              <a:defRPr sz="1400" b="0" i="0" kern="1200">
                <a:solidFill>
                  <a:schemeClr val="bg1"/>
                </a:solidFill>
                <a:latin typeface="CNES Sans Light" pitchFamily="2" charset="77"/>
                <a:ea typeface="+mn-ea"/>
                <a:cs typeface="+mn-cs"/>
              </a:defRPr>
            </a:lvl4pPr>
            <a:lvl5pPr marL="9525" indent="0" algn="l" defTabSz="914400" rtl="0" eaLnBrk="1" latinLnBrk="0" hangingPunct="1">
              <a:lnSpc>
                <a:spcPct val="90000"/>
              </a:lnSpc>
              <a:spcBef>
                <a:spcPts val="500"/>
              </a:spcBef>
              <a:buFont typeface="Arial" panose="020B0604020202020204" pitchFamily="34" charset="0"/>
              <a:buNone/>
              <a:tabLst/>
              <a:defRPr sz="1400" b="0" i="0" kern="1200">
                <a:solidFill>
                  <a:schemeClr val="bg1"/>
                </a:solidFill>
                <a:latin typeface="CNES Sans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2400" dirty="0">
                <a:latin typeface="CNES Poster" panose="00000500000000000000" pitchFamily="50" charset="0"/>
              </a:rPr>
              <a:t>10/15 </a:t>
            </a:r>
            <a:r>
              <a:rPr lang="fr-FR" sz="2400" dirty="0" err="1">
                <a:latin typeface="CNES Poster" panose="00000500000000000000" pitchFamily="50" charset="0"/>
              </a:rPr>
              <a:t>years</a:t>
            </a:r>
            <a:r>
              <a:rPr lang="fr-FR" sz="2400" dirty="0">
                <a:latin typeface="CNES Poster" panose="00000500000000000000" pitchFamily="50" charset="0"/>
              </a:rPr>
              <a:t> </a:t>
            </a:r>
            <a:r>
              <a:rPr lang="fr-FR" sz="2400" dirty="0" err="1">
                <a:latin typeface="CNES Poster" panose="00000500000000000000" pitchFamily="50" charset="0"/>
              </a:rPr>
              <a:t>ago</a:t>
            </a:r>
            <a:endParaRPr lang="fr-FR" sz="2400" dirty="0">
              <a:latin typeface="CNES Poster" panose="00000500000000000000" pitchFamily="50" charset="0"/>
            </a:endParaRPr>
          </a:p>
          <a:p>
            <a:endParaRPr lang="fr-FR" sz="1800" dirty="0">
              <a:latin typeface="CNES Sans Light" panose="00000400000000000000" pitchFamily="50" charset="0"/>
            </a:endParaRPr>
          </a:p>
          <a:p>
            <a:pPr marL="285750" indent="-285750">
              <a:buFont typeface="Arial" panose="020B0604020202020204" pitchFamily="34" charset="0"/>
              <a:buChar char="•"/>
            </a:pPr>
            <a:r>
              <a:rPr lang="en-US" sz="2000" dirty="0">
                <a:latin typeface="CNES Sans Light" panose="00000400000000000000" pitchFamily="50" charset="0"/>
              </a:rPr>
              <a:t>Rule‑based FDIR*</a:t>
            </a:r>
          </a:p>
          <a:p>
            <a:pPr marL="285750" indent="-285750">
              <a:buFont typeface="Arial" panose="020B0604020202020204" pitchFamily="34" charset="0"/>
              <a:buChar char="•"/>
            </a:pPr>
            <a:r>
              <a:rPr lang="en-US" sz="2000" dirty="0">
                <a:latin typeface="CNES Sans Light" panose="00000400000000000000" pitchFamily="50" charset="0"/>
              </a:rPr>
              <a:t>Almost all data processing done on ground</a:t>
            </a:r>
          </a:p>
          <a:p>
            <a:pPr marL="285750" indent="-285750">
              <a:buFont typeface="Arial" panose="020B0604020202020204" pitchFamily="34" charset="0"/>
              <a:buChar char="•"/>
            </a:pPr>
            <a:r>
              <a:rPr lang="en-US" sz="2000" dirty="0">
                <a:latin typeface="CNES Sans Light" panose="00000400000000000000" pitchFamily="50" charset="0"/>
              </a:rPr>
              <a:t>Autonomous navigation limited to deep‑space probes</a:t>
            </a:r>
          </a:p>
          <a:p>
            <a:pPr marL="285750" indent="-285750">
              <a:buFont typeface="Arial" panose="020B0604020202020204" pitchFamily="34" charset="0"/>
              <a:buChar char="•"/>
            </a:pPr>
            <a:endParaRPr lang="en-US" sz="2000" dirty="0">
              <a:latin typeface="CNES Sans Light" panose="00000400000000000000" pitchFamily="50" charset="0"/>
            </a:endParaRPr>
          </a:p>
          <a:p>
            <a:pPr marL="285750" indent="-285750">
              <a:buFont typeface="Arial" panose="020B0604020202020204" pitchFamily="34" charset="0"/>
              <a:buChar char="•"/>
            </a:pPr>
            <a:endParaRPr lang="fr-FR" sz="1800" dirty="0">
              <a:latin typeface="CNES Sans Light" panose="00000400000000000000" pitchFamily="50" charset="0"/>
            </a:endParaRPr>
          </a:p>
          <a:p>
            <a:endParaRPr lang="fr-FR" sz="1800" dirty="0">
              <a:latin typeface="CNES Sans Light" panose="00000400000000000000" pitchFamily="50" charset="0"/>
            </a:endParaRPr>
          </a:p>
          <a:p>
            <a:endParaRPr lang="fr-FR" sz="1800" dirty="0">
              <a:latin typeface="CNES Sans Light" panose="00000400000000000000" pitchFamily="50" charset="0"/>
            </a:endParaRPr>
          </a:p>
          <a:p>
            <a:endParaRPr lang="fr-FR" sz="1800" dirty="0">
              <a:latin typeface="CNES Sans Light" panose="00000400000000000000" pitchFamily="50" charset="0"/>
            </a:endParaRPr>
          </a:p>
        </p:txBody>
      </p:sp>
      <p:sp>
        <p:nvSpPr>
          <p:cNvPr id="7" name="Titre 4">
            <a:extLst>
              <a:ext uri="{FF2B5EF4-FFF2-40B4-BE49-F238E27FC236}">
                <a16:creationId xmlns:a16="http://schemas.microsoft.com/office/drawing/2014/main" id="{EE2AE811-CDBF-3598-2EBD-1442563F0478}"/>
              </a:ext>
            </a:extLst>
          </p:cNvPr>
          <p:cNvSpPr txBox="1">
            <a:spLocks/>
          </p:cNvSpPr>
          <p:nvPr/>
        </p:nvSpPr>
        <p:spPr>
          <a:xfrm>
            <a:off x="365124" y="461246"/>
            <a:ext cx="10657682" cy="129846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800" b="0" i="0" kern="1200" cap="all" baseline="0">
                <a:solidFill>
                  <a:schemeClr val="bg1"/>
                </a:solidFill>
                <a:latin typeface="CNES Poster" pitchFamily="2" charset="77"/>
                <a:ea typeface="+mj-ea"/>
                <a:cs typeface="+mj-cs"/>
              </a:defRPr>
            </a:lvl1pPr>
          </a:lstStyle>
          <a:p>
            <a:r>
              <a:rPr lang="fr-FR" dirty="0"/>
              <a:t>02 - </a:t>
            </a:r>
            <a:r>
              <a:rPr lang="fr-FR" dirty="0" err="1"/>
              <a:t>current</a:t>
            </a:r>
            <a:r>
              <a:rPr lang="fr-FR" dirty="0"/>
              <a:t> trends</a:t>
            </a:r>
            <a:br>
              <a:rPr lang="fr-FR" sz="3200" dirty="0"/>
            </a:br>
            <a:r>
              <a:rPr lang="fr-FR" dirty="0"/>
              <a:t>[1/5] On-</a:t>
            </a:r>
            <a:r>
              <a:rPr lang="fr-FR" dirty="0" err="1"/>
              <a:t>board</a:t>
            </a:r>
            <a:r>
              <a:rPr lang="fr-FR" dirty="0"/>
              <a:t> </a:t>
            </a:r>
            <a:r>
              <a:rPr lang="fr-FR" dirty="0" err="1"/>
              <a:t>autonomy</a:t>
            </a:r>
            <a:br>
              <a:rPr lang="fr-FR" dirty="0"/>
            </a:br>
            <a:endParaRPr lang="en-US" dirty="0"/>
          </a:p>
        </p:txBody>
      </p:sp>
      <p:sp>
        <p:nvSpPr>
          <p:cNvPr id="8" name="Espace réservé du numéro de diapositive 1">
            <a:extLst>
              <a:ext uri="{FF2B5EF4-FFF2-40B4-BE49-F238E27FC236}">
                <a16:creationId xmlns:a16="http://schemas.microsoft.com/office/drawing/2014/main" id="{ABCBFFC4-0F47-E533-E2B8-484F43FF4ECA}"/>
              </a:ext>
            </a:extLst>
          </p:cNvPr>
          <p:cNvSpPr txBox="1">
            <a:spLocks/>
          </p:cNvSpPr>
          <p:nvPr/>
        </p:nvSpPr>
        <p:spPr>
          <a:xfrm>
            <a:off x="11835420" y="6319201"/>
            <a:ext cx="365127" cy="365125"/>
          </a:xfrm>
          <a:prstGeom prst="rect">
            <a:avLst/>
          </a:prstGeom>
          <a:ln>
            <a:noFill/>
          </a:ln>
        </p:spPr>
        <p:txBody>
          <a:bodyPr vert="horz" lIns="91440" tIns="45720" rIns="91440" bIns="45720" rtlCol="0" anchor="ctr"/>
          <a:lstStyle>
            <a:defPPr>
              <a:defRPr lang="fr-FR"/>
            </a:defPPr>
            <a:lvl1pPr marL="0" algn="ctr" defTabSz="914400" rtl="0" eaLnBrk="1" latinLnBrk="0" hangingPunct="1">
              <a:defRPr sz="800" b="0" i="0" kern="1200">
                <a:solidFill>
                  <a:schemeClr val="bg1"/>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739F3C-2768-A14F-A11C-037BCBCB7D23}" type="slidenum">
              <a:rPr lang="fr-FR" smtClean="0"/>
              <a:pPr/>
              <a:t>53</a:t>
            </a:fld>
            <a:endParaRPr lang="fr-FR" dirty="0"/>
          </a:p>
        </p:txBody>
      </p:sp>
      <p:sp>
        <p:nvSpPr>
          <p:cNvPr id="9" name="Espace réservé du texte 2">
            <a:extLst>
              <a:ext uri="{FF2B5EF4-FFF2-40B4-BE49-F238E27FC236}">
                <a16:creationId xmlns:a16="http://schemas.microsoft.com/office/drawing/2014/main" id="{EB772C2B-AA02-0B31-DA9B-6543085E0D7B}"/>
              </a:ext>
            </a:extLst>
          </p:cNvPr>
          <p:cNvSpPr txBox="1">
            <a:spLocks/>
          </p:cNvSpPr>
          <p:nvPr/>
        </p:nvSpPr>
        <p:spPr>
          <a:xfrm>
            <a:off x="6096000" y="1806575"/>
            <a:ext cx="4996487" cy="4686336"/>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CNES Sans Light" pitchFamily="2" charset="77"/>
                <a:ea typeface="+mn-ea"/>
                <a:cs typeface="+mn-cs"/>
              </a:defRPr>
            </a:lvl1pPr>
            <a:lvl2pPr marL="295275" indent="-285750" algn="l" defTabSz="914400" rtl="0" eaLnBrk="1" latinLnBrk="0" hangingPunct="1">
              <a:lnSpc>
                <a:spcPct val="90000"/>
              </a:lnSpc>
              <a:spcBef>
                <a:spcPts val="500"/>
              </a:spcBef>
              <a:buClr>
                <a:schemeClr val="accent3"/>
              </a:buClr>
              <a:buSzPct val="130000"/>
              <a:buFont typeface="Arial" panose="020B0604020202020204" pitchFamily="34" charset="0"/>
              <a:buChar char="•"/>
              <a:tabLst/>
              <a:defRPr sz="1400" b="0" i="0" kern="1200">
                <a:solidFill>
                  <a:schemeClr val="tx1"/>
                </a:solidFill>
                <a:latin typeface="CNES Sans Light" pitchFamily="2" charset="77"/>
                <a:ea typeface="+mn-ea"/>
                <a:cs typeface="+mn-cs"/>
              </a:defRPr>
            </a:lvl2pPr>
            <a:lvl3pPr marL="585788" indent="-317500" algn="l" defTabSz="914400" rtl="0" eaLnBrk="1" latinLnBrk="0" hangingPunct="1">
              <a:lnSpc>
                <a:spcPct val="90000"/>
              </a:lnSpc>
              <a:spcBef>
                <a:spcPts val="500"/>
              </a:spcBef>
              <a:buClr>
                <a:schemeClr val="bg2"/>
              </a:buClr>
              <a:buFont typeface="Arial" panose="020B0604020202020204" pitchFamily="34" charset="0"/>
              <a:buChar char="•"/>
              <a:tabLst/>
              <a:defRPr sz="1400" b="0" i="0" kern="1200">
                <a:solidFill>
                  <a:schemeClr val="tx1"/>
                </a:solidFill>
                <a:latin typeface="CNES Sans Light" pitchFamily="2" charset="77"/>
                <a:ea typeface="+mn-ea"/>
                <a:cs typeface="+mn-cs"/>
              </a:defRPr>
            </a:lvl3pPr>
            <a:lvl4pPr marL="893763" indent="-317500" algn="l" defTabSz="914400" rtl="0" eaLnBrk="1" latinLnBrk="0" hangingPunct="1">
              <a:lnSpc>
                <a:spcPct val="90000"/>
              </a:lnSpc>
              <a:spcBef>
                <a:spcPts val="500"/>
              </a:spcBef>
              <a:buClr>
                <a:schemeClr val="accent5"/>
              </a:buClr>
              <a:buSzPct val="80000"/>
              <a:buFont typeface="Arial" panose="020B0604020202020204" pitchFamily="34" charset="0"/>
              <a:buChar char="•"/>
              <a:tabLst/>
              <a:defRPr sz="1400" b="0" i="0" kern="1200">
                <a:solidFill>
                  <a:schemeClr val="tx1"/>
                </a:solidFill>
                <a:latin typeface="CNES Sans Light" pitchFamily="2" charset="77"/>
                <a:ea typeface="+mn-ea"/>
                <a:cs typeface="+mn-cs"/>
              </a:defRPr>
            </a:lvl4pPr>
            <a:lvl5pPr marL="9525" indent="0" algn="l" defTabSz="914400" rtl="0" eaLnBrk="1" latinLnBrk="0" hangingPunct="1">
              <a:lnSpc>
                <a:spcPct val="90000"/>
              </a:lnSpc>
              <a:spcBef>
                <a:spcPts val="500"/>
              </a:spcBef>
              <a:buFont typeface="Arial" panose="020B0604020202020204" pitchFamily="34" charset="0"/>
              <a:buNone/>
              <a:tabLst/>
              <a:defRPr sz="1400" b="0" i="0" kern="1200">
                <a:solidFill>
                  <a:schemeClr val="bg1"/>
                </a:solidFill>
                <a:latin typeface="CNES Sans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2400" dirty="0">
                <a:solidFill>
                  <a:schemeClr val="bg1"/>
                </a:solidFill>
                <a:latin typeface="CNES Poster" panose="00000500000000000000" pitchFamily="50" charset="0"/>
              </a:rPr>
              <a:t>2026 +</a:t>
            </a:r>
          </a:p>
          <a:p>
            <a:endParaRPr lang="fr-FR" sz="2000" dirty="0">
              <a:solidFill>
                <a:schemeClr val="bg1"/>
              </a:solidFill>
              <a:latin typeface="CNES Poster" panose="00000500000000000000" pitchFamily="50" charset="0"/>
            </a:endParaRPr>
          </a:p>
          <a:p>
            <a:pPr marL="342900" indent="-342900">
              <a:buFont typeface="Arial" panose="020B0604020202020204" pitchFamily="34" charset="0"/>
              <a:buChar char="•"/>
            </a:pPr>
            <a:r>
              <a:rPr lang="en-US" sz="2000" dirty="0">
                <a:solidFill>
                  <a:schemeClr val="bg1"/>
                </a:solidFill>
                <a:latin typeface="CNES Sans Light" panose="00000400000000000000" pitchFamily="50" charset="0"/>
              </a:rPr>
              <a:t>On‑board inference (image triage, anomaly detection)</a:t>
            </a:r>
          </a:p>
          <a:p>
            <a:pPr marL="342900" indent="-342900">
              <a:buFont typeface="Arial" panose="020B0604020202020204" pitchFamily="34" charset="0"/>
              <a:buChar char="•"/>
            </a:pPr>
            <a:r>
              <a:rPr lang="en-US" sz="2000" dirty="0">
                <a:solidFill>
                  <a:schemeClr val="bg1"/>
                </a:solidFill>
                <a:latin typeface="CNES Sans Light" panose="00000400000000000000" pitchFamily="50" charset="0"/>
              </a:rPr>
              <a:t>Autonomous navigation &amp; advanced FDIR</a:t>
            </a:r>
          </a:p>
          <a:p>
            <a:pPr marL="342900" indent="-342900">
              <a:buFont typeface="Arial" panose="020B0604020202020204" pitchFamily="34" charset="0"/>
              <a:buChar char="•"/>
            </a:pPr>
            <a:endParaRPr lang="en-US" sz="2000" dirty="0"/>
          </a:p>
          <a:p>
            <a:endParaRPr lang="en-US" sz="2000" dirty="0">
              <a:latin typeface="CNES Poster" panose="00000500000000000000" pitchFamily="50" charset="0"/>
            </a:endParaRPr>
          </a:p>
        </p:txBody>
      </p:sp>
      <p:cxnSp>
        <p:nvCxnSpPr>
          <p:cNvPr id="10" name="Connecteur droit 9">
            <a:extLst>
              <a:ext uri="{FF2B5EF4-FFF2-40B4-BE49-F238E27FC236}">
                <a16:creationId xmlns:a16="http://schemas.microsoft.com/office/drawing/2014/main" id="{65DBE0C3-8604-9484-413C-D0DDE0165450}"/>
              </a:ext>
            </a:extLst>
          </p:cNvPr>
          <p:cNvCxnSpPr/>
          <p:nvPr/>
        </p:nvCxnSpPr>
        <p:spPr>
          <a:xfrm flipH="1">
            <a:off x="5836444" y="1515753"/>
            <a:ext cx="2493" cy="431831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Image 10" descr="Une image contenant capture d’écran, graphisme, Graphique, dessin humoristique&#10;&#10;Description générée automatiquement">
            <a:extLst>
              <a:ext uri="{FF2B5EF4-FFF2-40B4-BE49-F238E27FC236}">
                <a16:creationId xmlns:a16="http://schemas.microsoft.com/office/drawing/2014/main" id="{C1261445-8679-66FA-7FE3-CE1F7751AC2F}"/>
              </a:ext>
            </a:extLst>
          </p:cNvPr>
          <p:cNvPicPr>
            <a:picLocks noChangeAspect="1"/>
          </p:cNvPicPr>
          <p:nvPr/>
        </p:nvPicPr>
        <p:blipFill>
          <a:blip r:embed="rId2"/>
          <a:stretch>
            <a:fillRect/>
          </a:stretch>
        </p:blipFill>
        <p:spPr>
          <a:xfrm>
            <a:off x="212275" y="4478898"/>
            <a:ext cx="2180405" cy="1512327"/>
          </a:xfrm>
          <a:prstGeom prst="rect">
            <a:avLst/>
          </a:prstGeom>
        </p:spPr>
      </p:pic>
      <p:sp>
        <p:nvSpPr>
          <p:cNvPr id="12" name="Espace réservé du pied de page 3">
            <a:extLst>
              <a:ext uri="{FF2B5EF4-FFF2-40B4-BE49-F238E27FC236}">
                <a16:creationId xmlns:a16="http://schemas.microsoft.com/office/drawing/2014/main" id="{0C9B9704-6287-3C49-D2D5-69EF5551817E}"/>
              </a:ext>
            </a:extLst>
          </p:cNvPr>
          <p:cNvSpPr txBox="1">
            <a:spLocks/>
          </p:cNvSpPr>
          <p:nvPr/>
        </p:nvSpPr>
        <p:spPr>
          <a:xfrm>
            <a:off x="6105167" y="6319202"/>
            <a:ext cx="5573310" cy="365125"/>
          </a:xfrm>
          <a:prstGeom prst="rect">
            <a:avLst/>
          </a:prstGeom>
        </p:spPr>
        <p:txBody>
          <a:bodyPr vert="horz" lIns="91440" tIns="45720" rIns="91440" bIns="45720" rtlCol="0" anchor="ctr"/>
          <a:lstStyle>
            <a:defPPr>
              <a:defRPr lang="fr-FR"/>
            </a:defPPr>
            <a:lvl1pPr marL="0" algn="l" defTabSz="914400" rtl="0" eaLnBrk="1" latinLnBrk="0" hangingPunct="1">
              <a:defRPr sz="900" b="0" i="0" kern="1200">
                <a:solidFill>
                  <a:schemeClr val="bg1">
                    <a:lumMod val="85000"/>
                  </a:schemeClr>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This document is the property of CNES. It cannot be used without their consent</a:t>
            </a:r>
            <a:endParaRPr lang="fr-FR" dirty="0"/>
          </a:p>
        </p:txBody>
      </p:sp>
    </p:spTree>
    <p:extLst>
      <p:ext uri="{BB962C8B-B14F-4D97-AF65-F5344CB8AC3E}">
        <p14:creationId xmlns:p14="http://schemas.microsoft.com/office/powerpoint/2010/main" val="65273305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4">
            <a:extLst>
              <a:ext uri="{FF2B5EF4-FFF2-40B4-BE49-F238E27FC236}">
                <a16:creationId xmlns:a16="http://schemas.microsoft.com/office/drawing/2014/main" id="{F4AAB209-5DB8-24C3-9783-B948B05583EB}"/>
              </a:ext>
            </a:extLst>
          </p:cNvPr>
          <p:cNvSpPr txBox="1">
            <a:spLocks/>
          </p:cNvSpPr>
          <p:nvPr/>
        </p:nvSpPr>
        <p:spPr>
          <a:xfrm>
            <a:off x="365124" y="364930"/>
            <a:ext cx="10657682" cy="129846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800" b="0" i="0" kern="1200" cap="all" baseline="0">
                <a:solidFill>
                  <a:schemeClr val="bg1"/>
                </a:solidFill>
                <a:latin typeface="CNES Poster" pitchFamily="2" charset="77"/>
                <a:ea typeface="+mj-ea"/>
                <a:cs typeface="+mj-cs"/>
              </a:defRPr>
            </a:lvl1pPr>
          </a:lstStyle>
          <a:p>
            <a:r>
              <a:rPr lang="fr-FR" dirty="0"/>
              <a:t>02 - </a:t>
            </a:r>
            <a:r>
              <a:rPr lang="fr-FR" dirty="0" err="1"/>
              <a:t>current</a:t>
            </a:r>
            <a:r>
              <a:rPr lang="fr-FR" dirty="0"/>
              <a:t> trends</a:t>
            </a:r>
            <a:br>
              <a:rPr lang="fr-FR" sz="3200" dirty="0"/>
            </a:br>
            <a:r>
              <a:rPr lang="fr-FR" dirty="0"/>
              <a:t>[2/5] Software-</a:t>
            </a:r>
            <a:r>
              <a:rPr lang="fr-FR" dirty="0" err="1"/>
              <a:t>defined</a:t>
            </a:r>
            <a:r>
              <a:rPr lang="fr-FR" dirty="0"/>
              <a:t> &amp; reconfigurable architectures</a:t>
            </a:r>
            <a:br>
              <a:rPr lang="fr-FR" dirty="0"/>
            </a:br>
            <a:endParaRPr lang="en-US" dirty="0"/>
          </a:p>
        </p:txBody>
      </p:sp>
      <p:sp>
        <p:nvSpPr>
          <p:cNvPr id="3" name="Espace réservé du numéro de diapositive 2">
            <a:extLst>
              <a:ext uri="{FF2B5EF4-FFF2-40B4-BE49-F238E27FC236}">
                <a16:creationId xmlns:a16="http://schemas.microsoft.com/office/drawing/2014/main" id="{BDE860F5-D53C-3993-6DCE-80896202EF24}"/>
              </a:ext>
            </a:extLst>
          </p:cNvPr>
          <p:cNvSpPr>
            <a:spLocks noGrp="1"/>
          </p:cNvSpPr>
          <p:nvPr>
            <p:ph type="sldNum" sz="quarter" idx="12"/>
          </p:nvPr>
        </p:nvSpPr>
        <p:spPr/>
        <p:txBody>
          <a:bodyPr/>
          <a:lstStyle/>
          <a:p>
            <a:fld id="{6E739F3C-2768-A14F-A11C-037BCBCB7D23}" type="slidenum">
              <a:rPr lang="fr-FR" smtClean="0"/>
              <a:pPr/>
              <a:t>54</a:t>
            </a:fld>
            <a:endParaRPr lang="fr-FR" dirty="0"/>
          </a:p>
        </p:txBody>
      </p:sp>
      <p:sp>
        <p:nvSpPr>
          <p:cNvPr id="6" name="Espace réservé du numéro de diapositive 1">
            <a:extLst>
              <a:ext uri="{FF2B5EF4-FFF2-40B4-BE49-F238E27FC236}">
                <a16:creationId xmlns:a16="http://schemas.microsoft.com/office/drawing/2014/main" id="{2CAB8EDD-3916-D207-FE88-DC7196E111B5}"/>
              </a:ext>
            </a:extLst>
          </p:cNvPr>
          <p:cNvSpPr txBox="1">
            <a:spLocks/>
          </p:cNvSpPr>
          <p:nvPr/>
        </p:nvSpPr>
        <p:spPr>
          <a:xfrm>
            <a:off x="11835420" y="6319201"/>
            <a:ext cx="365127" cy="365125"/>
          </a:xfrm>
          <a:prstGeom prst="rect">
            <a:avLst/>
          </a:prstGeom>
          <a:ln>
            <a:noFill/>
          </a:ln>
        </p:spPr>
        <p:txBody>
          <a:bodyPr vert="horz" lIns="91440" tIns="45720" rIns="91440" bIns="45720" rtlCol="0" anchor="ctr"/>
          <a:lstStyle>
            <a:defPPr>
              <a:defRPr lang="fr-FR"/>
            </a:defPPr>
            <a:lvl1pPr marL="0" algn="ctr" defTabSz="914400" rtl="0" eaLnBrk="1" latinLnBrk="0" hangingPunct="1">
              <a:defRPr sz="800" b="0" i="0" kern="1200">
                <a:solidFill>
                  <a:schemeClr val="bg1"/>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739F3C-2768-A14F-A11C-037BCBCB7D23}" type="slidenum">
              <a:rPr lang="fr-FR" smtClean="0"/>
              <a:pPr/>
              <a:t>54</a:t>
            </a:fld>
            <a:endParaRPr lang="fr-FR" dirty="0"/>
          </a:p>
        </p:txBody>
      </p:sp>
      <p:sp>
        <p:nvSpPr>
          <p:cNvPr id="7" name="Espace réservé du texte 2">
            <a:extLst>
              <a:ext uri="{FF2B5EF4-FFF2-40B4-BE49-F238E27FC236}">
                <a16:creationId xmlns:a16="http://schemas.microsoft.com/office/drawing/2014/main" id="{64DBF91F-15A7-F454-F313-3D88DF991458}"/>
              </a:ext>
            </a:extLst>
          </p:cNvPr>
          <p:cNvSpPr txBox="1">
            <a:spLocks/>
          </p:cNvSpPr>
          <p:nvPr/>
        </p:nvSpPr>
        <p:spPr>
          <a:xfrm>
            <a:off x="346075" y="1806575"/>
            <a:ext cx="5533231" cy="418465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bg1"/>
                </a:solidFill>
                <a:latin typeface="CNES Sans Light" pitchFamily="2" charset="77"/>
                <a:ea typeface="+mn-ea"/>
                <a:cs typeface="+mn-cs"/>
              </a:defRPr>
            </a:lvl1pPr>
            <a:lvl2pPr marL="295275" indent="-285750" algn="l" defTabSz="914400" rtl="0" eaLnBrk="1" latinLnBrk="0" hangingPunct="1">
              <a:lnSpc>
                <a:spcPct val="90000"/>
              </a:lnSpc>
              <a:spcBef>
                <a:spcPts val="500"/>
              </a:spcBef>
              <a:buClr>
                <a:schemeClr val="accent3"/>
              </a:buClr>
              <a:buSzPct val="130000"/>
              <a:buFont typeface="Arial" panose="020B0604020202020204" pitchFamily="34" charset="0"/>
              <a:buChar char="•"/>
              <a:tabLst/>
              <a:defRPr sz="1400" b="0" i="0" kern="1200">
                <a:solidFill>
                  <a:schemeClr val="bg1"/>
                </a:solidFill>
                <a:latin typeface="CNES Sans Light" pitchFamily="2" charset="77"/>
                <a:ea typeface="+mn-ea"/>
                <a:cs typeface="+mn-cs"/>
              </a:defRPr>
            </a:lvl2pPr>
            <a:lvl3pPr marL="585788" indent="-317500" algn="l" defTabSz="914400" rtl="0" eaLnBrk="1" latinLnBrk="0" hangingPunct="1">
              <a:lnSpc>
                <a:spcPct val="90000"/>
              </a:lnSpc>
              <a:spcBef>
                <a:spcPts val="500"/>
              </a:spcBef>
              <a:buClr>
                <a:schemeClr val="bg2"/>
              </a:buClr>
              <a:buFont typeface="Arial" panose="020B0604020202020204" pitchFamily="34" charset="0"/>
              <a:buChar char="•"/>
              <a:tabLst/>
              <a:defRPr sz="1400" b="0" i="0" kern="1200">
                <a:solidFill>
                  <a:schemeClr val="bg1"/>
                </a:solidFill>
                <a:latin typeface="CNES Sans Light" pitchFamily="2" charset="77"/>
                <a:ea typeface="+mn-ea"/>
                <a:cs typeface="+mn-cs"/>
              </a:defRPr>
            </a:lvl3pPr>
            <a:lvl4pPr marL="893763" indent="-317500" algn="l" defTabSz="914400" rtl="0" eaLnBrk="1" latinLnBrk="0" hangingPunct="1">
              <a:lnSpc>
                <a:spcPct val="90000"/>
              </a:lnSpc>
              <a:spcBef>
                <a:spcPts val="500"/>
              </a:spcBef>
              <a:buClr>
                <a:schemeClr val="accent5"/>
              </a:buClr>
              <a:buSzPct val="80000"/>
              <a:buFont typeface="Arial" panose="020B0604020202020204" pitchFamily="34" charset="0"/>
              <a:buChar char="•"/>
              <a:tabLst/>
              <a:defRPr sz="1400" b="0" i="0" kern="1200">
                <a:solidFill>
                  <a:schemeClr val="bg1"/>
                </a:solidFill>
                <a:latin typeface="CNES Sans Light" pitchFamily="2" charset="77"/>
                <a:ea typeface="+mn-ea"/>
                <a:cs typeface="+mn-cs"/>
              </a:defRPr>
            </a:lvl4pPr>
            <a:lvl5pPr marL="9525" indent="0" algn="l" defTabSz="914400" rtl="0" eaLnBrk="1" latinLnBrk="0" hangingPunct="1">
              <a:lnSpc>
                <a:spcPct val="90000"/>
              </a:lnSpc>
              <a:spcBef>
                <a:spcPts val="500"/>
              </a:spcBef>
              <a:buFont typeface="Arial" panose="020B0604020202020204" pitchFamily="34" charset="0"/>
              <a:buNone/>
              <a:tabLst/>
              <a:defRPr sz="1400" b="0" i="0" kern="1200">
                <a:solidFill>
                  <a:schemeClr val="bg1"/>
                </a:solidFill>
                <a:latin typeface="CNES Sans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2400">
                <a:latin typeface="CNES Poster" panose="00000500000000000000" pitchFamily="50" charset="0"/>
              </a:rPr>
              <a:t>10/15 years ago</a:t>
            </a:r>
          </a:p>
          <a:p>
            <a:endParaRPr lang="fr-FR" sz="1800">
              <a:latin typeface="CNES Sans Light" panose="00000400000000000000" pitchFamily="50" charset="0"/>
            </a:endParaRPr>
          </a:p>
          <a:p>
            <a:pPr marL="285750" indent="-285750">
              <a:buFont typeface="Arial" panose="020B0604020202020204" pitchFamily="34" charset="0"/>
              <a:buChar char="•"/>
            </a:pPr>
            <a:r>
              <a:rPr lang="en-US" sz="2000">
                <a:latin typeface="CNES Sans Light" panose="00000400000000000000" pitchFamily="50" charset="0"/>
              </a:rPr>
              <a:t>Hard‑wired payloads</a:t>
            </a:r>
          </a:p>
          <a:p>
            <a:pPr marL="285750" indent="-285750">
              <a:buFont typeface="Arial" panose="020B0604020202020204" pitchFamily="34" charset="0"/>
              <a:buChar char="•"/>
            </a:pPr>
            <a:r>
              <a:rPr lang="en-US" sz="2000">
                <a:latin typeface="CNES Sans Light" panose="00000400000000000000" pitchFamily="50" charset="0"/>
              </a:rPr>
              <a:t>Minimal reconfiguration capability</a:t>
            </a:r>
          </a:p>
          <a:p>
            <a:pPr marL="285750" indent="-285750">
              <a:buFont typeface="Arial" panose="020B0604020202020204" pitchFamily="34" charset="0"/>
              <a:buChar char="•"/>
            </a:pPr>
            <a:r>
              <a:rPr lang="en-US" sz="2000">
                <a:latin typeface="CNES Sans Light" panose="00000400000000000000" pitchFamily="50" charset="0"/>
              </a:rPr>
              <a:t>Minimal in‑orbit retasking capabilities</a:t>
            </a:r>
          </a:p>
          <a:p>
            <a:pPr marL="285750" indent="-285750">
              <a:buFont typeface="Arial" panose="020B0604020202020204" pitchFamily="34" charset="0"/>
              <a:buChar char="•"/>
            </a:pPr>
            <a:r>
              <a:rPr lang="en-US" sz="2000">
                <a:latin typeface="CNES Sans Light" panose="00000400000000000000" pitchFamily="50" charset="0"/>
              </a:rPr>
              <a:t>FPGA updates rare and highly constrained</a:t>
            </a:r>
          </a:p>
          <a:p>
            <a:pPr marL="285750" indent="-285750">
              <a:buFont typeface="Arial" panose="020B0604020202020204" pitchFamily="34" charset="0"/>
              <a:buChar char="•"/>
            </a:pPr>
            <a:endParaRPr lang="en-US" sz="2000">
              <a:latin typeface="CNES Sans Light" panose="00000400000000000000" pitchFamily="50" charset="0"/>
            </a:endParaRPr>
          </a:p>
          <a:p>
            <a:pPr marL="285750" indent="-285750">
              <a:buFont typeface="Arial" panose="020B0604020202020204" pitchFamily="34" charset="0"/>
              <a:buChar char="•"/>
            </a:pPr>
            <a:endParaRPr lang="fr-FR" sz="1800">
              <a:latin typeface="CNES Sans Light" panose="00000400000000000000" pitchFamily="50" charset="0"/>
            </a:endParaRPr>
          </a:p>
          <a:p>
            <a:endParaRPr lang="fr-FR" sz="1800">
              <a:latin typeface="CNES Sans Light" panose="00000400000000000000" pitchFamily="50" charset="0"/>
            </a:endParaRPr>
          </a:p>
          <a:p>
            <a:endParaRPr lang="fr-FR" sz="1800" dirty="0">
              <a:latin typeface="CNES Sans Light" panose="00000400000000000000" pitchFamily="50" charset="0"/>
            </a:endParaRPr>
          </a:p>
        </p:txBody>
      </p:sp>
      <p:sp>
        <p:nvSpPr>
          <p:cNvPr id="9" name="Espace réservé du texte 2">
            <a:extLst>
              <a:ext uri="{FF2B5EF4-FFF2-40B4-BE49-F238E27FC236}">
                <a16:creationId xmlns:a16="http://schemas.microsoft.com/office/drawing/2014/main" id="{1AC9125B-5ABC-68F9-66BE-823DB26564E4}"/>
              </a:ext>
            </a:extLst>
          </p:cNvPr>
          <p:cNvSpPr txBox="1">
            <a:spLocks/>
          </p:cNvSpPr>
          <p:nvPr/>
        </p:nvSpPr>
        <p:spPr>
          <a:xfrm>
            <a:off x="6096000" y="1806575"/>
            <a:ext cx="4996487" cy="410845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CNES Sans Light" pitchFamily="2" charset="77"/>
                <a:ea typeface="+mn-ea"/>
                <a:cs typeface="+mn-cs"/>
              </a:defRPr>
            </a:lvl1pPr>
            <a:lvl2pPr marL="295275" indent="-285750" algn="l" defTabSz="914400" rtl="0" eaLnBrk="1" latinLnBrk="0" hangingPunct="1">
              <a:lnSpc>
                <a:spcPct val="90000"/>
              </a:lnSpc>
              <a:spcBef>
                <a:spcPts val="500"/>
              </a:spcBef>
              <a:buClr>
                <a:schemeClr val="accent3"/>
              </a:buClr>
              <a:buSzPct val="130000"/>
              <a:buFont typeface="Arial" panose="020B0604020202020204" pitchFamily="34" charset="0"/>
              <a:buChar char="•"/>
              <a:tabLst/>
              <a:defRPr sz="1400" b="0" i="0" kern="1200">
                <a:solidFill>
                  <a:schemeClr val="tx1"/>
                </a:solidFill>
                <a:latin typeface="CNES Sans Light" pitchFamily="2" charset="77"/>
                <a:ea typeface="+mn-ea"/>
                <a:cs typeface="+mn-cs"/>
              </a:defRPr>
            </a:lvl2pPr>
            <a:lvl3pPr marL="585788" indent="-317500" algn="l" defTabSz="914400" rtl="0" eaLnBrk="1" latinLnBrk="0" hangingPunct="1">
              <a:lnSpc>
                <a:spcPct val="90000"/>
              </a:lnSpc>
              <a:spcBef>
                <a:spcPts val="500"/>
              </a:spcBef>
              <a:buClr>
                <a:schemeClr val="bg2"/>
              </a:buClr>
              <a:buFont typeface="Arial" panose="020B0604020202020204" pitchFamily="34" charset="0"/>
              <a:buChar char="•"/>
              <a:tabLst/>
              <a:defRPr sz="1400" b="0" i="0" kern="1200">
                <a:solidFill>
                  <a:schemeClr val="tx1"/>
                </a:solidFill>
                <a:latin typeface="CNES Sans Light" pitchFamily="2" charset="77"/>
                <a:ea typeface="+mn-ea"/>
                <a:cs typeface="+mn-cs"/>
              </a:defRPr>
            </a:lvl3pPr>
            <a:lvl4pPr marL="893763" indent="-317500" algn="l" defTabSz="914400" rtl="0" eaLnBrk="1" latinLnBrk="0" hangingPunct="1">
              <a:lnSpc>
                <a:spcPct val="90000"/>
              </a:lnSpc>
              <a:spcBef>
                <a:spcPts val="500"/>
              </a:spcBef>
              <a:buClr>
                <a:schemeClr val="accent5"/>
              </a:buClr>
              <a:buSzPct val="80000"/>
              <a:buFont typeface="Arial" panose="020B0604020202020204" pitchFamily="34" charset="0"/>
              <a:buChar char="•"/>
              <a:tabLst/>
              <a:defRPr sz="1400" b="0" i="0" kern="1200">
                <a:solidFill>
                  <a:schemeClr val="tx1"/>
                </a:solidFill>
                <a:latin typeface="CNES Sans Light" pitchFamily="2" charset="77"/>
                <a:ea typeface="+mn-ea"/>
                <a:cs typeface="+mn-cs"/>
              </a:defRPr>
            </a:lvl4pPr>
            <a:lvl5pPr marL="9525" indent="0" algn="l" defTabSz="914400" rtl="0" eaLnBrk="1" latinLnBrk="0" hangingPunct="1">
              <a:lnSpc>
                <a:spcPct val="90000"/>
              </a:lnSpc>
              <a:spcBef>
                <a:spcPts val="500"/>
              </a:spcBef>
              <a:buFont typeface="Arial" panose="020B0604020202020204" pitchFamily="34" charset="0"/>
              <a:buNone/>
              <a:tabLst/>
              <a:defRPr sz="1400" b="0" i="0" kern="1200">
                <a:solidFill>
                  <a:schemeClr val="bg1"/>
                </a:solidFill>
                <a:latin typeface="CNES Sans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2400" dirty="0">
                <a:solidFill>
                  <a:schemeClr val="bg1"/>
                </a:solidFill>
                <a:latin typeface="CNES Poster" panose="00000500000000000000" pitchFamily="50" charset="0"/>
              </a:rPr>
              <a:t>2026 +</a:t>
            </a:r>
          </a:p>
          <a:p>
            <a:endParaRPr lang="fr-FR" sz="2000" dirty="0">
              <a:solidFill>
                <a:schemeClr val="bg1"/>
              </a:solidFill>
              <a:latin typeface="CNES Poster" panose="00000500000000000000" pitchFamily="50" charset="0"/>
            </a:endParaRPr>
          </a:p>
          <a:p>
            <a:pPr marL="342900" indent="-342900">
              <a:buFont typeface="Arial" panose="020B0604020202020204" pitchFamily="34" charset="0"/>
              <a:buChar char="•"/>
            </a:pPr>
            <a:r>
              <a:rPr lang="en-US" sz="2000" dirty="0">
                <a:solidFill>
                  <a:schemeClr val="bg1"/>
                </a:solidFill>
              </a:rPr>
              <a:t>Fully reconfigurable navigation payload (e.g. Galileo 2nd Gen)</a:t>
            </a:r>
          </a:p>
          <a:p>
            <a:pPr marL="342900" indent="-342900">
              <a:buFont typeface="Arial" panose="020B0604020202020204" pitchFamily="34" charset="0"/>
              <a:buChar char="•"/>
            </a:pPr>
            <a:r>
              <a:rPr lang="en-US" sz="2000" dirty="0">
                <a:solidFill>
                  <a:schemeClr val="bg1"/>
                </a:solidFill>
              </a:rPr>
              <a:t>In‑orbit reprogrammable telecom platform (e.g. ESA Electra SDR )</a:t>
            </a:r>
          </a:p>
          <a:p>
            <a:pPr marL="342900" indent="-342900">
              <a:buFont typeface="Arial" panose="020B0604020202020204" pitchFamily="34" charset="0"/>
              <a:buChar char="•"/>
            </a:pPr>
            <a:r>
              <a:rPr lang="en-US" sz="2000" dirty="0" err="1">
                <a:solidFill>
                  <a:schemeClr val="bg1"/>
                </a:solidFill>
              </a:rPr>
              <a:t>NanoSats</a:t>
            </a:r>
            <a:r>
              <a:rPr lang="en-US" sz="2000" dirty="0">
                <a:solidFill>
                  <a:schemeClr val="bg1"/>
                </a:solidFill>
              </a:rPr>
              <a:t> using Zynq7000 for adaptive mission logic</a:t>
            </a:r>
          </a:p>
          <a:p>
            <a:endParaRPr lang="en-US" sz="2000" dirty="0">
              <a:solidFill>
                <a:schemeClr val="bg1"/>
              </a:solidFill>
            </a:endParaRPr>
          </a:p>
        </p:txBody>
      </p:sp>
      <p:cxnSp>
        <p:nvCxnSpPr>
          <p:cNvPr id="10" name="Connecteur droit 9">
            <a:extLst>
              <a:ext uri="{FF2B5EF4-FFF2-40B4-BE49-F238E27FC236}">
                <a16:creationId xmlns:a16="http://schemas.microsoft.com/office/drawing/2014/main" id="{6B520A93-8B9A-EB73-A37B-578E27E4E3A2}"/>
              </a:ext>
            </a:extLst>
          </p:cNvPr>
          <p:cNvCxnSpPr/>
          <p:nvPr/>
        </p:nvCxnSpPr>
        <p:spPr>
          <a:xfrm flipH="1">
            <a:off x="5836444" y="1515753"/>
            <a:ext cx="2493" cy="431831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Graphique 42">
            <a:extLst>
              <a:ext uri="{FF2B5EF4-FFF2-40B4-BE49-F238E27FC236}">
                <a16:creationId xmlns:a16="http://schemas.microsoft.com/office/drawing/2014/main" id="{F3F9AA7A-5365-6294-498D-AF687E65F738}"/>
              </a:ext>
            </a:extLst>
          </p:cNvPr>
          <p:cNvPicPr>
            <a:picLocks noChangeAspect="1"/>
          </p:cNvPicPr>
          <p:nvPr/>
        </p:nvPicPr>
        <p:blipFill>
          <a:blip r:embed="rId2">
            <a:extLst>
              <a:ext uri="{96DAC541-7B7A-43D3-8B79-37D633B846F1}">
                <asvg:svgBlip xmlns:asvg="http://schemas.microsoft.com/office/drawing/2016/SVG/main" r:embed="rId3"/>
              </a:ext>
            </a:extLst>
          </a:blip>
          <a:srcRect l="4041" t="15370" r="3585" b="27058"/>
          <a:stretch/>
        </p:blipFill>
        <p:spPr>
          <a:xfrm>
            <a:off x="346075" y="4777740"/>
            <a:ext cx="1824797" cy="1137285"/>
          </a:xfrm>
          <a:prstGeom prst="rect">
            <a:avLst/>
          </a:prstGeom>
        </p:spPr>
      </p:pic>
      <p:sp>
        <p:nvSpPr>
          <p:cNvPr id="12" name="Espace réservé du pied de page 3">
            <a:extLst>
              <a:ext uri="{FF2B5EF4-FFF2-40B4-BE49-F238E27FC236}">
                <a16:creationId xmlns:a16="http://schemas.microsoft.com/office/drawing/2014/main" id="{81A7269D-A449-C4EC-E1DE-A825FD7FCBE2}"/>
              </a:ext>
            </a:extLst>
          </p:cNvPr>
          <p:cNvSpPr txBox="1">
            <a:spLocks/>
          </p:cNvSpPr>
          <p:nvPr/>
        </p:nvSpPr>
        <p:spPr>
          <a:xfrm>
            <a:off x="6105167" y="6319202"/>
            <a:ext cx="5573310" cy="365125"/>
          </a:xfrm>
          <a:prstGeom prst="rect">
            <a:avLst/>
          </a:prstGeom>
        </p:spPr>
        <p:txBody>
          <a:bodyPr vert="horz" lIns="91440" tIns="45720" rIns="91440" bIns="45720" rtlCol="0" anchor="ctr"/>
          <a:lstStyle>
            <a:defPPr>
              <a:defRPr lang="fr-FR"/>
            </a:defPPr>
            <a:lvl1pPr marL="0" algn="l" defTabSz="914400" rtl="0" eaLnBrk="1" latinLnBrk="0" hangingPunct="1">
              <a:defRPr sz="900" b="0" i="0" kern="1200">
                <a:solidFill>
                  <a:schemeClr val="bg1">
                    <a:lumMod val="85000"/>
                  </a:schemeClr>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t>This document is the property of CNES. It cannot be used without their consent</a:t>
            </a:r>
            <a:endParaRPr lang="fr-FR" dirty="0"/>
          </a:p>
        </p:txBody>
      </p:sp>
      <p:sp>
        <p:nvSpPr>
          <p:cNvPr id="4" name="Espace réservé du texte 3">
            <a:extLst>
              <a:ext uri="{FF2B5EF4-FFF2-40B4-BE49-F238E27FC236}">
                <a16:creationId xmlns:a16="http://schemas.microsoft.com/office/drawing/2014/main" id="{BDF9F592-0836-9E7B-9C63-4827A75C0DD9}"/>
              </a:ext>
            </a:extLst>
          </p:cNvPr>
          <p:cNvSpPr>
            <a:spLocks noGrp="1"/>
          </p:cNvSpPr>
          <p:nvPr>
            <p:ph type="body" sz="quarter" idx="16"/>
          </p:nvPr>
        </p:nvSpPr>
        <p:spPr/>
        <p:txBody>
          <a:bodyPr/>
          <a:lstStyle/>
          <a:p>
            <a:r>
              <a:rPr lang="fr-FR" dirty="0"/>
              <a:t>06 - Future</a:t>
            </a:r>
          </a:p>
          <a:p>
            <a:endParaRPr lang="fr-FR" dirty="0"/>
          </a:p>
        </p:txBody>
      </p:sp>
    </p:spTree>
    <p:extLst>
      <p:ext uri="{BB962C8B-B14F-4D97-AF65-F5344CB8AC3E}">
        <p14:creationId xmlns:p14="http://schemas.microsoft.com/office/powerpoint/2010/main" val="316887796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A18251AC-422B-ECEE-C62F-8F4959E2B30F}"/>
              </a:ext>
            </a:extLst>
          </p:cNvPr>
          <p:cNvSpPr>
            <a:spLocks noGrp="1"/>
          </p:cNvSpPr>
          <p:nvPr>
            <p:ph type="sldNum" sz="quarter" idx="12"/>
          </p:nvPr>
        </p:nvSpPr>
        <p:spPr/>
        <p:txBody>
          <a:bodyPr/>
          <a:lstStyle/>
          <a:p>
            <a:fld id="{6E739F3C-2768-A14F-A11C-037BCBCB7D23}" type="slidenum">
              <a:rPr lang="fr-FR" smtClean="0"/>
              <a:pPr/>
              <a:t>55</a:t>
            </a:fld>
            <a:endParaRPr lang="fr-FR" dirty="0"/>
          </a:p>
        </p:txBody>
      </p:sp>
      <p:sp>
        <p:nvSpPr>
          <p:cNvPr id="4" name="Espace réservé du pied de page 3">
            <a:extLst>
              <a:ext uri="{FF2B5EF4-FFF2-40B4-BE49-F238E27FC236}">
                <a16:creationId xmlns:a16="http://schemas.microsoft.com/office/drawing/2014/main" id="{B9A908E3-413D-4279-81C1-784A65A03042}"/>
              </a:ext>
            </a:extLst>
          </p:cNvPr>
          <p:cNvSpPr>
            <a:spLocks noGrp="1"/>
          </p:cNvSpPr>
          <p:nvPr>
            <p:ph type="ftr" sz="quarter" idx="3"/>
          </p:nvPr>
        </p:nvSpPr>
        <p:spPr/>
        <p:txBody>
          <a:bodyPr/>
          <a:lstStyle/>
          <a:p>
            <a:r>
              <a:rPr lang="fr-FR"/>
              <a:t>Insérez dans la zone de pieds de page, si besoin, vos informations annexes (légendes, sources, crédits, restrictions, logos partenaires, etc). </a:t>
            </a:r>
            <a:endParaRPr lang="fr-FR" dirty="0"/>
          </a:p>
        </p:txBody>
      </p:sp>
      <p:sp>
        <p:nvSpPr>
          <p:cNvPr id="5" name="Espace réservé du texte 4">
            <a:extLst>
              <a:ext uri="{FF2B5EF4-FFF2-40B4-BE49-F238E27FC236}">
                <a16:creationId xmlns:a16="http://schemas.microsoft.com/office/drawing/2014/main" id="{F6660C99-A095-0208-620C-61E898560200}"/>
              </a:ext>
            </a:extLst>
          </p:cNvPr>
          <p:cNvSpPr>
            <a:spLocks noGrp="1"/>
          </p:cNvSpPr>
          <p:nvPr>
            <p:ph type="body" sz="quarter" idx="16"/>
          </p:nvPr>
        </p:nvSpPr>
        <p:spPr/>
        <p:txBody>
          <a:bodyPr/>
          <a:lstStyle/>
          <a:p>
            <a:r>
              <a:rPr lang="fr-FR" dirty="0"/>
              <a:t>06 - future</a:t>
            </a:r>
          </a:p>
        </p:txBody>
      </p:sp>
      <p:sp>
        <p:nvSpPr>
          <p:cNvPr id="6" name="Espace réservé du numéro de diapositive 1">
            <a:extLst>
              <a:ext uri="{FF2B5EF4-FFF2-40B4-BE49-F238E27FC236}">
                <a16:creationId xmlns:a16="http://schemas.microsoft.com/office/drawing/2014/main" id="{C982340A-D319-697C-C9C6-BE6E9FDB27D8}"/>
              </a:ext>
            </a:extLst>
          </p:cNvPr>
          <p:cNvSpPr txBox="1">
            <a:spLocks/>
          </p:cNvSpPr>
          <p:nvPr/>
        </p:nvSpPr>
        <p:spPr>
          <a:xfrm>
            <a:off x="11835420" y="6319201"/>
            <a:ext cx="365127" cy="365125"/>
          </a:xfrm>
          <a:prstGeom prst="rect">
            <a:avLst/>
          </a:prstGeom>
          <a:ln>
            <a:noFill/>
          </a:ln>
        </p:spPr>
        <p:txBody>
          <a:bodyPr vert="horz" lIns="91440" tIns="45720" rIns="91440" bIns="45720" rtlCol="0" anchor="ctr"/>
          <a:lstStyle>
            <a:defPPr>
              <a:defRPr lang="fr-FR"/>
            </a:defPPr>
            <a:lvl1pPr marL="0" algn="ctr" defTabSz="914400" rtl="0" eaLnBrk="1" latinLnBrk="0" hangingPunct="1">
              <a:defRPr sz="800" b="0" i="0" kern="1200">
                <a:solidFill>
                  <a:schemeClr val="bg1"/>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739F3C-2768-A14F-A11C-037BCBCB7D23}" type="slidenum">
              <a:rPr lang="fr-FR" smtClean="0"/>
              <a:pPr/>
              <a:t>55</a:t>
            </a:fld>
            <a:endParaRPr lang="fr-FR" dirty="0"/>
          </a:p>
        </p:txBody>
      </p:sp>
      <p:sp>
        <p:nvSpPr>
          <p:cNvPr id="7" name="Espace réservé du texte 2">
            <a:extLst>
              <a:ext uri="{FF2B5EF4-FFF2-40B4-BE49-F238E27FC236}">
                <a16:creationId xmlns:a16="http://schemas.microsoft.com/office/drawing/2014/main" id="{F082CDA7-041F-9826-5E7C-5CB565139685}"/>
              </a:ext>
            </a:extLst>
          </p:cNvPr>
          <p:cNvSpPr txBox="1">
            <a:spLocks/>
          </p:cNvSpPr>
          <p:nvPr/>
        </p:nvSpPr>
        <p:spPr>
          <a:xfrm>
            <a:off x="346075" y="1806575"/>
            <a:ext cx="5490369" cy="418465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bg1"/>
                </a:solidFill>
                <a:latin typeface="CNES Sans Light" pitchFamily="2" charset="77"/>
                <a:ea typeface="+mn-ea"/>
                <a:cs typeface="+mn-cs"/>
              </a:defRPr>
            </a:lvl1pPr>
            <a:lvl2pPr marL="295275" indent="-285750" algn="l" defTabSz="914400" rtl="0" eaLnBrk="1" latinLnBrk="0" hangingPunct="1">
              <a:lnSpc>
                <a:spcPct val="90000"/>
              </a:lnSpc>
              <a:spcBef>
                <a:spcPts val="500"/>
              </a:spcBef>
              <a:buClr>
                <a:schemeClr val="accent3"/>
              </a:buClr>
              <a:buSzPct val="130000"/>
              <a:buFont typeface="Arial" panose="020B0604020202020204" pitchFamily="34" charset="0"/>
              <a:buChar char="•"/>
              <a:tabLst/>
              <a:defRPr sz="1400" b="0" i="0" kern="1200">
                <a:solidFill>
                  <a:schemeClr val="bg1"/>
                </a:solidFill>
                <a:latin typeface="CNES Sans Light" pitchFamily="2" charset="77"/>
                <a:ea typeface="+mn-ea"/>
                <a:cs typeface="+mn-cs"/>
              </a:defRPr>
            </a:lvl2pPr>
            <a:lvl3pPr marL="585788" indent="-317500" algn="l" defTabSz="914400" rtl="0" eaLnBrk="1" latinLnBrk="0" hangingPunct="1">
              <a:lnSpc>
                <a:spcPct val="90000"/>
              </a:lnSpc>
              <a:spcBef>
                <a:spcPts val="500"/>
              </a:spcBef>
              <a:buClr>
                <a:schemeClr val="bg2"/>
              </a:buClr>
              <a:buFont typeface="Arial" panose="020B0604020202020204" pitchFamily="34" charset="0"/>
              <a:buChar char="•"/>
              <a:tabLst/>
              <a:defRPr sz="1400" b="0" i="0" kern="1200">
                <a:solidFill>
                  <a:schemeClr val="bg1"/>
                </a:solidFill>
                <a:latin typeface="CNES Sans Light" pitchFamily="2" charset="77"/>
                <a:ea typeface="+mn-ea"/>
                <a:cs typeface="+mn-cs"/>
              </a:defRPr>
            </a:lvl3pPr>
            <a:lvl4pPr marL="893763" indent="-317500" algn="l" defTabSz="914400" rtl="0" eaLnBrk="1" latinLnBrk="0" hangingPunct="1">
              <a:lnSpc>
                <a:spcPct val="90000"/>
              </a:lnSpc>
              <a:spcBef>
                <a:spcPts val="500"/>
              </a:spcBef>
              <a:buClr>
                <a:schemeClr val="accent5"/>
              </a:buClr>
              <a:buSzPct val="80000"/>
              <a:buFont typeface="Arial" panose="020B0604020202020204" pitchFamily="34" charset="0"/>
              <a:buChar char="•"/>
              <a:tabLst/>
              <a:defRPr sz="1400" b="0" i="0" kern="1200">
                <a:solidFill>
                  <a:schemeClr val="bg1"/>
                </a:solidFill>
                <a:latin typeface="CNES Sans Light" pitchFamily="2" charset="77"/>
                <a:ea typeface="+mn-ea"/>
                <a:cs typeface="+mn-cs"/>
              </a:defRPr>
            </a:lvl4pPr>
            <a:lvl5pPr marL="9525" indent="0" algn="l" defTabSz="914400" rtl="0" eaLnBrk="1" latinLnBrk="0" hangingPunct="1">
              <a:lnSpc>
                <a:spcPct val="90000"/>
              </a:lnSpc>
              <a:spcBef>
                <a:spcPts val="500"/>
              </a:spcBef>
              <a:buFont typeface="Arial" panose="020B0604020202020204" pitchFamily="34" charset="0"/>
              <a:buNone/>
              <a:tabLst/>
              <a:defRPr sz="1400" b="0" i="0" kern="1200">
                <a:solidFill>
                  <a:schemeClr val="bg1"/>
                </a:solidFill>
                <a:latin typeface="CNES Sans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2400">
                <a:latin typeface="CNES Poster" panose="00000500000000000000" pitchFamily="50" charset="0"/>
              </a:rPr>
              <a:t>10/15 years ago</a:t>
            </a:r>
          </a:p>
          <a:p>
            <a:endParaRPr lang="fr-FR" sz="1800">
              <a:latin typeface="CNES Sans Light" panose="00000400000000000000" pitchFamily="50" charset="0"/>
            </a:endParaRPr>
          </a:p>
          <a:p>
            <a:pPr marL="285750" indent="-285750">
              <a:buFont typeface="Arial" panose="020B0604020202020204" pitchFamily="34" charset="0"/>
              <a:buChar char="•"/>
            </a:pPr>
            <a:r>
              <a:rPr lang="en-US" sz="2000">
                <a:latin typeface="CNES Sans Light" panose="00000400000000000000" pitchFamily="50" charset="0"/>
              </a:rPr>
              <a:t>Rad750 (2005‒2015) dominated deep-space missions</a:t>
            </a:r>
          </a:p>
          <a:p>
            <a:pPr marL="285750" indent="-285750">
              <a:buFont typeface="Arial" panose="020B0604020202020204" pitchFamily="34" charset="0"/>
              <a:buChar char="•"/>
            </a:pPr>
            <a:r>
              <a:rPr lang="en-US" sz="2000">
                <a:latin typeface="CNES Sans Light" panose="00000400000000000000" pitchFamily="50" charset="0"/>
              </a:rPr>
              <a:t>LEON2/LEON3 used extensively in ESA missions</a:t>
            </a:r>
          </a:p>
          <a:p>
            <a:pPr marL="285750" indent="-285750">
              <a:buFont typeface="Arial" panose="020B0604020202020204" pitchFamily="34" charset="0"/>
              <a:buChar char="•"/>
            </a:pPr>
            <a:r>
              <a:rPr lang="en-US" sz="2000">
                <a:latin typeface="CNES Sans Light" panose="00000400000000000000" pitchFamily="50" charset="0"/>
              </a:rPr>
              <a:t>Strict avoidance of COTS CPUs for LEO missions</a:t>
            </a:r>
          </a:p>
          <a:p>
            <a:pPr marL="285750" indent="-285750">
              <a:buFont typeface="Arial" panose="020B0604020202020204" pitchFamily="34" charset="0"/>
              <a:buChar char="•"/>
            </a:pPr>
            <a:endParaRPr lang="fr-FR" sz="1800">
              <a:latin typeface="CNES Sans Light" panose="00000400000000000000" pitchFamily="50" charset="0"/>
            </a:endParaRPr>
          </a:p>
          <a:p>
            <a:endParaRPr lang="fr-FR" sz="1800">
              <a:latin typeface="CNES Sans Light" panose="00000400000000000000" pitchFamily="50" charset="0"/>
            </a:endParaRPr>
          </a:p>
          <a:p>
            <a:endParaRPr lang="fr-FR" sz="1800">
              <a:latin typeface="CNES Sans Light" panose="00000400000000000000" pitchFamily="50" charset="0"/>
            </a:endParaRPr>
          </a:p>
          <a:p>
            <a:endParaRPr lang="fr-FR" sz="1800" dirty="0">
              <a:latin typeface="CNES Sans Light" panose="00000400000000000000" pitchFamily="50" charset="0"/>
            </a:endParaRPr>
          </a:p>
        </p:txBody>
      </p:sp>
      <p:sp>
        <p:nvSpPr>
          <p:cNvPr id="8" name="Titre 4">
            <a:extLst>
              <a:ext uri="{FF2B5EF4-FFF2-40B4-BE49-F238E27FC236}">
                <a16:creationId xmlns:a16="http://schemas.microsoft.com/office/drawing/2014/main" id="{2FF3D4DA-4127-1488-72AF-E35239C2C6F3}"/>
              </a:ext>
            </a:extLst>
          </p:cNvPr>
          <p:cNvSpPr>
            <a:spLocks noGrp="1"/>
          </p:cNvSpPr>
          <p:nvPr>
            <p:ph type="title"/>
          </p:nvPr>
        </p:nvSpPr>
        <p:spPr>
          <a:xfrm>
            <a:off x="365124" y="364930"/>
            <a:ext cx="9236076" cy="1298460"/>
          </a:xfrm>
        </p:spPr>
        <p:txBody>
          <a:bodyPr>
            <a:noAutofit/>
          </a:bodyPr>
          <a:lstStyle/>
          <a:p>
            <a:r>
              <a:rPr lang="fr-FR" dirty="0"/>
              <a:t>02 - </a:t>
            </a:r>
            <a:r>
              <a:rPr lang="fr-FR" dirty="0" err="1"/>
              <a:t>current</a:t>
            </a:r>
            <a:r>
              <a:rPr lang="fr-FR" dirty="0"/>
              <a:t> trends</a:t>
            </a:r>
            <a:br>
              <a:rPr lang="fr-FR" sz="3200" dirty="0"/>
            </a:br>
            <a:r>
              <a:rPr lang="fr-FR" dirty="0"/>
              <a:t>[3/5] </a:t>
            </a:r>
            <a:r>
              <a:rPr lang="fr-FR" dirty="0" err="1"/>
              <a:t>Targets</a:t>
            </a:r>
            <a:r>
              <a:rPr lang="fr-FR" dirty="0"/>
              <a:t> &amp; architectures</a:t>
            </a:r>
            <a:endParaRPr lang="en-US" dirty="0"/>
          </a:p>
        </p:txBody>
      </p:sp>
      <p:sp>
        <p:nvSpPr>
          <p:cNvPr id="9" name="Espace réservé du texte 2">
            <a:extLst>
              <a:ext uri="{FF2B5EF4-FFF2-40B4-BE49-F238E27FC236}">
                <a16:creationId xmlns:a16="http://schemas.microsoft.com/office/drawing/2014/main" id="{C8F22715-D382-A4E4-2DF8-98F144130F91}"/>
              </a:ext>
            </a:extLst>
          </p:cNvPr>
          <p:cNvSpPr txBox="1">
            <a:spLocks/>
          </p:cNvSpPr>
          <p:nvPr/>
        </p:nvSpPr>
        <p:spPr>
          <a:xfrm>
            <a:off x="6096000" y="1806575"/>
            <a:ext cx="4996487" cy="4686336"/>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CNES Sans Light" pitchFamily="2" charset="77"/>
                <a:ea typeface="+mn-ea"/>
                <a:cs typeface="+mn-cs"/>
              </a:defRPr>
            </a:lvl1pPr>
            <a:lvl2pPr marL="295275" indent="-285750" algn="l" defTabSz="914400" rtl="0" eaLnBrk="1" latinLnBrk="0" hangingPunct="1">
              <a:lnSpc>
                <a:spcPct val="90000"/>
              </a:lnSpc>
              <a:spcBef>
                <a:spcPts val="500"/>
              </a:spcBef>
              <a:buClr>
                <a:schemeClr val="accent3"/>
              </a:buClr>
              <a:buSzPct val="130000"/>
              <a:buFont typeface="Arial" panose="020B0604020202020204" pitchFamily="34" charset="0"/>
              <a:buChar char="•"/>
              <a:tabLst/>
              <a:defRPr sz="1400" b="0" i="0" kern="1200">
                <a:solidFill>
                  <a:schemeClr val="tx1"/>
                </a:solidFill>
                <a:latin typeface="CNES Sans Light" pitchFamily="2" charset="77"/>
                <a:ea typeface="+mn-ea"/>
                <a:cs typeface="+mn-cs"/>
              </a:defRPr>
            </a:lvl2pPr>
            <a:lvl3pPr marL="585788" indent="-317500" algn="l" defTabSz="914400" rtl="0" eaLnBrk="1" latinLnBrk="0" hangingPunct="1">
              <a:lnSpc>
                <a:spcPct val="90000"/>
              </a:lnSpc>
              <a:spcBef>
                <a:spcPts val="500"/>
              </a:spcBef>
              <a:buClr>
                <a:schemeClr val="bg2"/>
              </a:buClr>
              <a:buFont typeface="Arial" panose="020B0604020202020204" pitchFamily="34" charset="0"/>
              <a:buChar char="•"/>
              <a:tabLst/>
              <a:defRPr sz="1400" b="0" i="0" kern="1200">
                <a:solidFill>
                  <a:schemeClr val="tx1"/>
                </a:solidFill>
                <a:latin typeface="CNES Sans Light" pitchFamily="2" charset="77"/>
                <a:ea typeface="+mn-ea"/>
                <a:cs typeface="+mn-cs"/>
              </a:defRPr>
            </a:lvl3pPr>
            <a:lvl4pPr marL="893763" indent="-317500" algn="l" defTabSz="914400" rtl="0" eaLnBrk="1" latinLnBrk="0" hangingPunct="1">
              <a:lnSpc>
                <a:spcPct val="90000"/>
              </a:lnSpc>
              <a:spcBef>
                <a:spcPts val="500"/>
              </a:spcBef>
              <a:buClr>
                <a:schemeClr val="accent5"/>
              </a:buClr>
              <a:buSzPct val="80000"/>
              <a:buFont typeface="Arial" panose="020B0604020202020204" pitchFamily="34" charset="0"/>
              <a:buChar char="•"/>
              <a:tabLst/>
              <a:defRPr sz="1400" b="0" i="0" kern="1200">
                <a:solidFill>
                  <a:schemeClr val="tx1"/>
                </a:solidFill>
                <a:latin typeface="CNES Sans Light" pitchFamily="2" charset="77"/>
                <a:ea typeface="+mn-ea"/>
                <a:cs typeface="+mn-cs"/>
              </a:defRPr>
            </a:lvl4pPr>
            <a:lvl5pPr marL="9525" indent="0" algn="l" defTabSz="914400" rtl="0" eaLnBrk="1" latinLnBrk="0" hangingPunct="1">
              <a:lnSpc>
                <a:spcPct val="90000"/>
              </a:lnSpc>
              <a:spcBef>
                <a:spcPts val="500"/>
              </a:spcBef>
              <a:buFont typeface="Arial" panose="020B0604020202020204" pitchFamily="34" charset="0"/>
              <a:buNone/>
              <a:tabLst/>
              <a:defRPr sz="1400" b="0" i="0" kern="1200">
                <a:solidFill>
                  <a:schemeClr val="bg1"/>
                </a:solidFill>
                <a:latin typeface="CNES Sans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2400" dirty="0">
                <a:solidFill>
                  <a:schemeClr val="bg1"/>
                </a:solidFill>
                <a:latin typeface="CNES Poster" panose="00000500000000000000" pitchFamily="50" charset="0"/>
              </a:rPr>
              <a:t>2026 +</a:t>
            </a:r>
          </a:p>
          <a:p>
            <a:endParaRPr lang="fr-FR" sz="2000" dirty="0">
              <a:solidFill>
                <a:schemeClr val="bg1"/>
              </a:solidFill>
              <a:latin typeface="CNES Poster" panose="00000500000000000000" pitchFamily="50" charset="0"/>
            </a:endParaRPr>
          </a:p>
          <a:p>
            <a:pPr marL="342900" indent="-342900">
              <a:buFont typeface="Arial" panose="020B0604020202020204" pitchFamily="34" charset="0"/>
              <a:buChar char="•"/>
            </a:pPr>
            <a:r>
              <a:rPr lang="en-US" sz="2000" dirty="0">
                <a:solidFill>
                  <a:schemeClr val="bg1"/>
                </a:solidFill>
                <a:latin typeface="CNES Sans Light" panose="00000400000000000000" pitchFamily="50" charset="0"/>
              </a:rPr>
              <a:t>ARM-based COTS compute stack (</a:t>
            </a:r>
            <a:r>
              <a:rPr lang="en-US" sz="2000" dirty="0" err="1">
                <a:solidFill>
                  <a:schemeClr val="bg1"/>
                </a:solidFill>
                <a:latin typeface="CNES Sans Light" panose="00000400000000000000" pitchFamily="50" charset="0"/>
              </a:rPr>
              <a:t>OneWeb</a:t>
            </a:r>
            <a:r>
              <a:rPr lang="en-US" sz="2000" dirty="0">
                <a:solidFill>
                  <a:schemeClr val="bg1"/>
                </a:solidFill>
                <a:latin typeface="CNES Sans Light" panose="00000400000000000000" pitchFamily="50" charset="0"/>
              </a:rPr>
              <a:t>)</a:t>
            </a:r>
          </a:p>
          <a:p>
            <a:pPr marL="342900" indent="-342900">
              <a:buFont typeface="Arial" panose="020B0604020202020204" pitchFamily="34" charset="0"/>
              <a:buChar char="•"/>
            </a:pPr>
            <a:r>
              <a:rPr lang="en-US" sz="2000" dirty="0">
                <a:solidFill>
                  <a:schemeClr val="bg1"/>
                </a:solidFill>
                <a:latin typeface="CNES Sans Light" panose="00000400000000000000" pitchFamily="50" charset="0"/>
              </a:rPr>
              <a:t>High-end smartphone-class </a:t>
            </a:r>
            <a:r>
              <a:rPr lang="en-US" sz="2000" dirty="0" err="1">
                <a:solidFill>
                  <a:schemeClr val="bg1"/>
                </a:solidFill>
                <a:latin typeface="CNES Sans Light" panose="00000400000000000000" pitchFamily="50" charset="0"/>
              </a:rPr>
              <a:t>SoCs</a:t>
            </a:r>
            <a:r>
              <a:rPr lang="en-US" sz="2000" dirty="0">
                <a:solidFill>
                  <a:schemeClr val="bg1"/>
                </a:solidFill>
                <a:latin typeface="CNES Sans Light" panose="00000400000000000000" pitchFamily="50" charset="0"/>
              </a:rPr>
              <a:t> in orbit (OPS-Sat / ESA)</a:t>
            </a:r>
          </a:p>
          <a:p>
            <a:pPr marL="342900" indent="-342900">
              <a:buFont typeface="Arial" panose="020B0604020202020204" pitchFamily="34" charset="0"/>
              <a:buChar char="•"/>
            </a:pPr>
            <a:r>
              <a:rPr lang="en-US" sz="2000" dirty="0">
                <a:solidFill>
                  <a:schemeClr val="bg1"/>
                </a:solidFill>
                <a:latin typeface="CNES Sans Light" panose="00000400000000000000" pitchFamily="50" charset="0"/>
              </a:rPr>
              <a:t>Increasing adoption of RISC‑V (e.g., ETH Zürich deployments)</a:t>
            </a:r>
          </a:p>
          <a:p>
            <a:endParaRPr lang="en-US" sz="2000" dirty="0">
              <a:solidFill>
                <a:schemeClr val="bg1"/>
              </a:solidFill>
              <a:latin typeface="CNES Poster" panose="00000500000000000000" pitchFamily="50" charset="0"/>
            </a:endParaRPr>
          </a:p>
        </p:txBody>
      </p:sp>
      <p:cxnSp>
        <p:nvCxnSpPr>
          <p:cNvPr id="10" name="Connecteur droit 9">
            <a:extLst>
              <a:ext uri="{FF2B5EF4-FFF2-40B4-BE49-F238E27FC236}">
                <a16:creationId xmlns:a16="http://schemas.microsoft.com/office/drawing/2014/main" id="{91666032-A93F-8101-84E3-E25BA8EF209B}"/>
              </a:ext>
            </a:extLst>
          </p:cNvPr>
          <p:cNvCxnSpPr/>
          <p:nvPr/>
        </p:nvCxnSpPr>
        <p:spPr>
          <a:xfrm flipH="1">
            <a:off x="5836444" y="1515753"/>
            <a:ext cx="2493" cy="431831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Image 12">
            <a:extLst>
              <a:ext uri="{FF2B5EF4-FFF2-40B4-BE49-F238E27FC236}">
                <a16:creationId xmlns:a16="http://schemas.microsoft.com/office/drawing/2014/main" id="{A86F778E-9FE4-B2A5-2F2C-92269F5601AF}"/>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365124" y="4474209"/>
            <a:ext cx="1517016" cy="1517016"/>
          </a:xfrm>
          <a:prstGeom prst="rect">
            <a:avLst/>
          </a:prstGeom>
        </p:spPr>
      </p:pic>
      <p:sp>
        <p:nvSpPr>
          <p:cNvPr id="12" name="Espace réservé du pied de page 3">
            <a:extLst>
              <a:ext uri="{FF2B5EF4-FFF2-40B4-BE49-F238E27FC236}">
                <a16:creationId xmlns:a16="http://schemas.microsoft.com/office/drawing/2014/main" id="{708C3DB3-222D-9070-7106-4E2571A95B23}"/>
              </a:ext>
            </a:extLst>
          </p:cNvPr>
          <p:cNvSpPr txBox="1">
            <a:spLocks/>
          </p:cNvSpPr>
          <p:nvPr/>
        </p:nvSpPr>
        <p:spPr>
          <a:xfrm>
            <a:off x="6105167" y="6319202"/>
            <a:ext cx="5573310" cy="365125"/>
          </a:xfrm>
          <a:prstGeom prst="rect">
            <a:avLst/>
          </a:prstGeom>
        </p:spPr>
        <p:txBody>
          <a:bodyPr vert="horz" lIns="91440" tIns="45720" rIns="91440" bIns="45720" rtlCol="0" anchor="ctr"/>
          <a:lstStyle>
            <a:defPPr>
              <a:defRPr lang="fr-FR"/>
            </a:defPPr>
            <a:lvl1pPr marL="0" algn="l" defTabSz="914400" rtl="0" eaLnBrk="1" latinLnBrk="0" hangingPunct="1">
              <a:defRPr sz="900" b="0" i="0" kern="1200">
                <a:solidFill>
                  <a:schemeClr val="bg1">
                    <a:lumMod val="85000"/>
                  </a:schemeClr>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t>This document is the property of CNES. It cannot be used without their consent</a:t>
            </a:r>
            <a:endParaRPr lang="fr-FR" dirty="0"/>
          </a:p>
        </p:txBody>
      </p:sp>
    </p:spTree>
    <p:extLst>
      <p:ext uri="{BB962C8B-B14F-4D97-AF65-F5344CB8AC3E}">
        <p14:creationId xmlns:p14="http://schemas.microsoft.com/office/powerpoint/2010/main" val="6391692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37FD4A3E-AC6D-ECCE-25ED-C98B2E174BD6}"/>
              </a:ext>
            </a:extLst>
          </p:cNvPr>
          <p:cNvSpPr>
            <a:spLocks noGrp="1"/>
          </p:cNvSpPr>
          <p:nvPr>
            <p:ph type="sldNum" sz="quarter" idx="12"/>
          </p:nvPr>
        </p:nvSpPr>
        <p:spPr/>
        <p:txBody>
          <a:bodyPr/>
          <a:lstStyle/>
          <a:p>
            <a:fld id="{6E739F3C-2768-A14F-A11C-037BCBCB7D23}" type="slidenum">
              <a:rPr lang="fr-FR" smtClean="0"/>
              <a:pPr/>
              <a:t>56</a:t>
            </a:fld>
            <a:endParaRPr lang="fr-FR" dirty="0"/>
          </a:p>
        </p:txBody>
      </p:sp>
      <p:sp>
        <p:nvSpPr>
          <p:cNvPr id="5" name="Espace réservé du texte 4">
            <a:extLst>
              <a:ext uri="{FF2B5EF4-FFF2-40B4-BE49-F238E27FC236}">
                <a16:creationId xmlns:a16="http://schemas.microsoft.com/office/drawing/2014/main" id="{8A8B0D27-0291-3713-9774-4126CFF2A53C}"/>
              </a:ext>
            </a:extLst>
          </p:cNvPr>
          <p:cNvSpPr>
            <a:spLocks noGrp="1"/>
          </p:cNvSpPr>
          <p:nvPr>
            <p:ph type="body" sz="quarter" idx="16"/>
          </p:nvPr>
        </p:nvSpPr>
        <p:spPr/>
        <p:txBody>
          <a:bodyPr/>
          <a:lstStyle/>
          <a:p>
            <a:r>
              <a:rPr lang="fr-FR" dirty="0"/>
              <a:t>06 - future</a:t>
            </a:r>
          </a:p>
        </p:txBody>
      </p:sp>
      <p:sp>
        <p:nvSpPr>
          <p:cNvPr id="6" name="Espace réservé du numéro de diapositive 1">
            <a:extLst>
              <a:ext uri="{FF2B5EF4-FFF2-40B4-BE49-F238E27FC236}">
                <a16:creationId xmlns:a16="http://schemas.microsoft.com/office/drawing/2014/main" id="{EC12EA55-903C-3E11-EDAB-BEA00890E62F}"/>
              </a:ext>
            </a:extLst>
          </p:cNvPr>
          <p:cNvSpPr txBox="1">
            <a:spLocks/>
          </p:cNvSpPr>
          <p:nvPr/>
        </p:nvSpPr>
        <p:spPr>
          <a:xfrm>
            <a:off x="11835420" y="6319201"/>
            <a:ext cx="365127" cy="365125"/>
          </a:xfrm>
          <a:prstGeom prst="rect">
            <a:avLst/>
          </a:prstGeom>
          <a:ln>
            <a:noFill/>
          </a:ln>
        </p:spPr>
        <p:txBody>
          <a:bodyPr vert="horz" lIns="91440" tIns="45720" rIns="91440" bIns="45720" rtlCol="0" anchor="ctr"/>
          <a:lstStyle>
            <a:defPPr>
              <a:defRPr lang="fr-FR"/>
            </a:defPPr>
            <a:lvl1pPr marL="0" algn="ctr" defTabSz="914400" rtl="0" eaLnBrk="1" latinLnBrk="0" hangingPunct="1">
              <a:defRPr sz="800" b="0" i="0" kern="1200">
                <a:solidFill>
                  <a:schemeClr val="bg1"/>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739F3C-2768-A14F-A11C-037BCBCB7D23}" type="slidenum">
              <a:rPr lang="fr-FR" smtClean="0"/>
              <a:pPr/>
              <a:t>56</a:t>
            </a:fld>
            <a:endParaRPr lang="fr-FR" dirty="0"/>
          </a:p>
        </p:txBody>
      </p:sp>
      <p:sp>
        <p:nvSpPr>
          <p:cNvPr id="7" name="Espace réservé du texte 2">
            <a:extLst>
              <a:ext uri="{FF2B5EF4-FFF2-40B4-BE49-F238E27FC236}">
                <a16:creationId xmlns:a16="http://schemas.microsoft.com/office/drawing/2014/main" id="{F9C30011-678F-7F01-1166-C80CDCCB0664}"/>
              </a:ext>
            </a:extLst>
          </p:cNvPr>
          <p:cNvSpPr txBox="1">
            <a:spLocks/>
          </p:cNvSpPr>
          <p:nvPr/>
        </p:nvSpPr>
        <p:spPr>
          <a:xfrm>
            <a:off x="346076" y="1806575"/>
            <a:ext cx="5461794" cy="418465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bg1"/>
                </a:solidFill>
                <a:latin typeface="CNES Sans Light" pitchFamily="2" charset="77"/>
                <a:ea typeface="+mn-ea"/>
                <a:cs typeface="+mn-cs"/>
              </a:defRPr>
            </a:lvl1pPr>
            <a:lvl2pPr marL="295275" indent="-285750" algn="l" defTabSz="914400" rtl="0" eaLnBrk="1" latinLnBrk="0" hangingPunct="1">
              <a:lnSpc>
                <a:spcPct val="90000"/>
              </a:lnSpc>
              <a:spcBef>
                <a:spcPts val="500"/>
              </a:spcBef>
              <a:buClr>
                <a:schemeClr val="accent3"/>
              </a:buClr>
              <a:buSzPct val="130000"/>
              <a:buFont typeface="Arial" panose="020B0604020202020204" pitchFamily="34" charset="0"/>
              <a:buChar char="•"/>
              <a:tabLst/>
              <a:defRPr sz="1400" b="0" i="0" kern="1200">
                <a:solidFill>
                  <a:schemeClr val="bg1"/>
                </a:solidFill>
                <a:latin typeface="CNES Sans Light" pitchFamily="2" charset="77"/>
                <a:ea typeface="+mn-ea"/>
                <a:cs typeface="+mn-cs"/>
              </a:defRPr>
            </a:lvl2pPr>
            <a:lvl3pPr marL="585788" indent="-317500" algn="l" defTabSz="914400" rtl="0" eaLnBrk="1" latinLnBrk="0" hangingPunct="1">
              <a:lnSpc>
                <a:spcPct val="90000"/>
              </a:lnSpc>
              <a:spcBef>
                <a:spcPts val="500"/>
              </a:spcBef>
              <a:buClr>
                <a:schemeClr val="bg2"/>
              </a:buClr>
              <a:buFont typeface="Arial" panose="020B0604020202020204" pitchFamily="34" charset="0"/>
              <a:buChar char="•"/>
              <a:tabLst/>
              <a:defRPr sz="1400" b="0" i="0" kern="1200">
                <a:solidFill>
                  <a:schemeClr val="bg1"/>
                </a:solidFill>
                <a:latin typeface="CNES Sans Light" pitchFamily="2" charset="77"/>
                <a:ea typeface="+mn-ea"/>
                <a:cs typeface="+mn-cs"/>
              </a:defRPr>
            </a:lvl3pPr>
            <a:lvl4pPr marL="893763" indent="-317500" algn="l" defTabSz="914400" rtl="0" eaLnBrk="1" latinLnBrk="0" hangingPunct="1">
              <a:lnSpc>
                <a:spcPct val="90000"/>
              </a:lnSpc>
              <a:spcBef>
                <a:spcPts val="500"/>
              </a:spcBef>
              <a:buClr>
                <a:schemeClr val="accent5"/>
              </a:buClr>
              <a:buSzPct val="80000"/>
              <a:buFont typeface="Arial" panose="020B0604020202020204" pitchFamily="34" charset="0"/>
              <a:buChar char="•"/>
              <a:tabLst/>
              <a:defRPr sz="1400" b="0" i="0" kern="1200">
                <a:solidFill>
                  <a:schemeClr val="bg1"/>
                </a:solidFill>
                <a:latin typeface="CNES Sans Light" pitchFamily="2" charset="77"/>
                <a:ea typeface="+mn-ea"/>
                <a:cs typeface="+mn-cs"/>
              </a:defRPr>
            </a:lvl4pPr>
            <a:lvl5pPr marL="9525" indent="0" algn="l" defTabSz="914400" rtl="0" eaLnBrk="1" latinLnBrk="0" hangingPunct="1">
              <a:lnSpc>
                <a:spcPct val="90000"/>
              </a:lnSpc>
              <a:spcBef>
                <a:spcPts val="500"/>
              </a:spcBef>
              <a:buFont typeface="Arial" panose="020B0604020202020204" pitchFamily="34" charset="0"/>
              <a:buNone/>
              <a:tabLst/>
              <a:defRPr sz="1400" b="0" i="0" kern="1200">
                <a:solidFill>
                  <a:schemeClr val="bg1"/>
                </a:solidFill>
                <a:latin typeface="CNES Sans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2400">
                <a:latin typeface="CNES Poster" panose="00000500000000000000" pitchFamily="50" charset="0"/>
              </a:rPr>
              <a:t>10/15 years ago</a:t>
            </a:r>
          </a:p>
          <a:p>
            <a:endParaRPr lang="fr-FR" sz="1800">
              <a:latin typeface="CNES Sans Light" panose="00000400000000000000" pitchFamily="50" charset="0"/>
            </a:endParaRPr>
          </a:p>
          <a:p>
            <a:pPr marL="285750" indent="-285750">
              <a:buFont typeface="Arial" panose="020B0604020202020204" pitchFamily="34" charset="0"/>
              <a:buChar char="•"/>
            </a:pPr>
            <a:r>
              <a:rPr lang="en-US" sz="2000">
                <a:latin typeface="CNES Sans Light" panose="00000400000000000000" pitchFamily="50" charset="0"/>
              </a:rPr>
              <a:t>Paper/Word/PDF requirement workflows</a:t>
            </a:r>
          </a:p>
          <a:p>
            <a:pPr marL="285750" indent="-285750">
              <a:buFont typeface="Arial" panose="020B0604020202020204" pitchFamily="34" charset="0"/>
              <a:buChar char="•"/>
            </a:pPr>
            <a:r>
              <a:rPr lang="en-US" sz="2000">
                <a:latin typeface="CNES Sans Light" panose="00000400000000000000" pitchFamily="50" charset="0"/>
              </a:rPr>
              <a:t>Limited system‑model integration</a:t>
            </a:r>
          </a:p>
          <a:p>
            <a:pPr marL="285750" indent="-285750">
              <a:buFont typeface="Arial" panose="020B0604020202020204" pitchFamily="34" charset="0"/>
              <a:buChar char="•"/>
            </a:pPr>
            <a:r>
              <a:rPr lang="en-US" sz="2000">
                <a:latin typeface="CNES Sans Light" panose="00000400000000000000" pitchFamily="50" charset="0"/>
              </a:rPr>
              <a:t>Verification mostly manual and slow</a:t>
            </a:r>
          </a:p>
          <a:p>
            <a:pPr marL="285750" indent="-285750">
              <a:buFont typeface="Arial" panose="020B0604020202020204" pitchFamily="34" charset="0"/>
              <a:buChar char="•"/>
            </a:pPr>
            <a:endParaRPr lang="fr-FR" sz="1800">
              <a:latin typeface="CNES Sans Light" panose="00000400000000000000" pitchFamily="50" charset="0"/>
            </a:endParaRPr>
          </a:p>
          <a:p>
            <a:endParaRPr lang="fr-FR" sz="1800">
              <a:latin typeface="CNES Sans Light" panose="00000400000000000000" pitchFamily="50" charset="0"/>
            </a:endParaRPr>
          </a:p>
          <a:p>
            <a:endParaRPr lang="fr-FR" sz="1800">
              <a:latin typeface="CNES Sans Light" panose="00000400000000000000" pitchFamily="50" charset="0"/>
            </a:endParaRPr>
          </a:p>
          <a:p>
            <a:endParaRPr lang="fr-FR" sz="1800">
              <a:latin typeface="CNES Sans Light" panose="00000400000000000000" pitchFamily="50" charset="0"/>
            </a:endParaRPr>
          </a:p>
          <a:p>
            <a:endParaRPr lang="fr-FR" sz="1800">
              <a:latin typeface="CNES Sans Light" panose="00000400000000000000" pitchFamily="50" charset="0"/>
            </a:endParaRPr>
          </a:p>
          <a:p>
            <a:endParaRPr lang="fr-FR" sz="1800">
              <a:latin typeface="CNES Sans Light" panose="00000400000000000000" pitchFamily="50" charset="0"/>
            </a:endParaRPr>
          </a:p>
          <a:p>
            <a:endParaRPr lang="fr-FR" sz="1800">
              <a:latin typeface="CNES Sans Light" panose="00000400000000000000" pitchFamily="50" charset="0"/>
            </a:endParaRPr>
          </a:p>
          <a:p>
            <a:endParaRPr lang="fr-FR" sz="1800">
              <a:latin typeface="CNES Sans Light" panose="00000400000000000000" pitchFamily="50" charset="0"/>
            </a:endParaRPr>
          </a:p>
          <a:p>
            <a:endParaRPr lang="fr-FR" sz="1800">
              <a:latin typeface="CNES Sans Light" panose="00000400000000000000" pitchFamily="50" charset="0"/>
            </a:endParaRPr>
          </a:p>
          <a:p>
            <a:endParaRPr lang="en-US" sz="1800" i="1" dirty="0">
              <a:latin typeface="CNES Sans Light" panose="00000400000000000000" pitchFamily="50" charset="0"/>
            </a:endParaRPr>
          </a:p>
        </p:txBody>
      </p:sp>
      <p:sp>
        <p:nvSpPr>
          <p:cNvPr id="8" name="Titre 4">
            <a:extLst>
              <a:ext uri="{FF2B5EF4-FFF2-40B4-BE49-F238E27FC236}">
                <a16:creationId xmlns:a16="http://schemas.microsoft.com/office/drawing/2014/main" id="{96BBA8FE-CD09-FF58-9D19-57072DB32946}"/>
              </a:ext>
            </a:extLst>
          </p:cNvPr>
          <p:cNvSpPr>
            <a:spLocks noGrp="1"/>
          </p:cNvSpPr>
          <p:nvPr>
            <p:ph type="title"/>
          </p:nvPr>
        </p:nvSpPr>
        <p:spPr>
          <a:xfrm>
            <a:off x="365124" y="364930"/>
            <a:ext cx="9236076" cy="1298460"/>
          </a:xfrm>
        </p:spPr>
        <p:txBody>
          <a:bodyPr>
            <a:noAutofit/>
          </a:bodyPr>
          <a:lstStyle/>
          <a:p>
            <a:r>
              <a:rPr lang="fr-FR" dirty="0"/>
              <a:t>02 - </a:t>
            </a:r>
            <a:r>
              <a:rPr lang="fr-FR" dirty="0" err="1"/>
              <a:t>current</a:t>
            </a:r>
            <a:r>
              <a:rPr lang="fr-FR" dirty="0"/>
              <a:t> trends</a:t>
            </a:r>
            <a:br>
              <a:rPr lang="fr-FR" dirty="0"/>
            </a:br>
            <a:r>
              <a:rPr lang="fr-FR" dirty="0"/>
              <a:t>[4/5] </a:t>
            </a:r>
            <a:r>
              <a:rPr lang="fr-FR" dirty="0" err="1"/>
              <a:t>Development</a:t>
            </a:r>
            <a:r>
              <a:rPr lang="fr-FR" dirty="0"/>
              <a:t> &amp; </a:t>
            </a:r>
            <a:r>
              <a:rPr lang="fr-FR" dirty="0" err="1"/>
              <a:t>testing</a:t>
            </a:r>
            <a:br>
              <a:rPr lang="fr-FR" dirty="0"/>
            </a:br>
            <a:endParaRPr lang="en-US" dirty="0"/>
          </a:p>
        </p:txBody>
      </p:sp>
      <p:sp>
        <p:nvSpPr>
          <p:cNvPr id="9" name="Espace réservé du texte 2">
            <a:extLst>
              <a:ext uri="{FF2B5EF4-FFF2-40B4-BE49-F238E27FC236}">
                <a16:creationId xmlns:a16="http://schemas.microsoft.com/office/drawing/2014/main" id="{FB1B29F4-883C-A258-2E8F-27A37CE72631}"/>
              </a:ext>
            </a:extLst>
          </p:cNvPr>
          <p:cNvSpPr txBox="1">
            <a:spLocks/>
          </p:cNvSpPr>
          <p:nvPr/>
        </p:nvSpPr>
        <p:spPr>
          <a:xfrm>
            <a:off x="6096000" y="1900879"/>
            <a:ext cx="4996487" cy="4171309"/>
          </a:xfrm>
          <a:prstGeom prst="rect">
            <a:avLst/>
          </a:prstGeom>
        </p:spPr>
        <p:txBody>
          <a:bodyPr vert="horz" lIns="91440" tIns="45720" rIns="91440" bIns="45720" rtlCol="0">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CNES Sans Light" pitchFamily="2" charset="77"/>
                <a:ea typeface="+mn-ea"/>
                <a:cs typeface="+mn-cs"/>
              </a:defRPr>
            </a:lvl1pPr>
            <a:lvl2pPr marL="295275" indent="-285750" algn="l" defTabSz="914400" rtl="0" eaLnBrk="1" latinLnBrk="0" hangingPunct="1">
              <a:lnSpc>
                <a:spcPct val="90000"/>
              </a:lnSpc>
              <a:spcBef>
                <a:spcPts val="500"/>
              </a:spcBef>
              <a:buClr>
                <a:schemeClr val="accent3"/>
              </a:buClr>
              <a:buSzPct val="130000"/>
              <a:buFont typeface="Arial" panose="020B0604020202020204" pitchFamily="34" charset="0"/>
              <a:buChar char="•"/>
              <a:tabLst/>
              <a:defRPr sz="1400" b="0" i="0" kern="1200">
                <a:solidFill>
                  <a:schemeClr val="tx1"/>
                </a:solidFill>
                <a:latin typeface="CNES Sans Light" pitchFamily="2" charset="77"/>
                <a:ea typeface="+mn-ea"/>
                <a:cs typeface="+mn-cs"/>
              </a:defRPr>
            </a:lvl2pPr>
            <a:lvl3pPr marL="585788" indent="-317500" algn="l" defTabSz="914400" rtl="0" eaLnBrk="1" latinLnBrk="0" hangingPunct="1">
              <a:lnSpc>
                <a:spcPct val="90000"/>
              </a:lnSpc>
              <a:spcBef>
                <a:spcPts val="500"/>
              </a:spcBef>
              <a:buClr>
                <a:schemeClr val="bg2"/>
              </a:buClr>
              <a:buFont typeface="Arial" panose="020B0604020202020204" pitchFamily="34" charset="0"/>
              <a:buChar char="•"/>
              <a:tabLst/>
              <a:defRPr sz="1400" b="0" i="0" kern="1200">
                <a:solidFill>
                  <a:schemeClr val="tx1"/>
                </a:solidFill>
                <a:latin typeface="CNES Sans Light" pitchFamily="2" charset="77"/>
                <a:ea typeface="+mn-ea"/>
                <a:cs typeface="+mn-cs"/>
              </a:defRPr>
            </a:lvl3pPr>
            <a:lvl4pPr marL="893763" indent="-317500" algn="l" defTabSz="914400" rtl="0" eaLnBrk="1" latinLnBrk="0" hangingPunct="1">
              <a:lnSpc>
                <a:spcPct val="90000"/>
              </a:lnSpc>
              <a:spcBef>
                <a:spcPts val="500"/>
              </a:spcBef>
              <a:buClr>
                <a:schemeClr val="accent5"/>
              </a:buClr>
              <a:buSzPct val="80000"/>
              <a:buFont typeface="Arial" panose="020B0604020202020204" pitchFamily="34" charset="0"/>
              <a:buChar char="•"/>
              <a:tabLst/>
              <a:defRPr sz="1400" b="0" i="0" kern="1200">
                <a:solidFill>
                  <a:schemeClr val="tx1"/>
                </a:solidFill>
                <a:latin typeface="CNES Sans Light" pitchFamily="2" charset="77"/>
                <a:ea typeface="+mn-ea"/>
                <a:cs typeface="+mn-cs"/>
              </a:defRPr>
            </a:lvl4pPr>
            <a:lvl5pPr marL="9525" indent="0" algn="l" defTabSz="914400" rtl="0" eaLnBrk="1" latinLnBrk="0" hangingPunct="1">
              <a:lnSpc>
                <a:spcPct val="90000"/>
              </a:lnSpc>
              <a:spcBef>
                <a:spcPts val="500"/>
              </a:spcBef>
              <a:buFont typeface="Arial" panose="020B0604020202020204" pitchFamily="34" charset="0"/>
              <a:buNone/>
              <a:tabLst/>
              <a:defRPr sz="1400" b="0" i="0" kern="1200">
                <a:solidFill>
                  <a:schemeClr val="bg1"/>
                </a:solidFill>
                <a:latin typeface="CNES Sans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2600" dirty="0">
                <a:solidFill>
                  <a:schemeClr val="bg1"/>
                </a:solidFill>
                <a:latin typeface="CNES Poster" panose="00000500000000000000" pitchFamily="50" charset="0"/>
              </a:rPr>
              <a:t>2026 +</a:t>
            </a:r>
          </a:p>
          <a:p>
            <a:endParaRPr lang="fr-FR" sz="2000" dirty="0">
              <a:solidFill>
                <a:schemeClr val="bg1"/>
              </a:solidFill>
              <a:latin typeface="CNES Poster" panose="00000500000000000000" pitchFamily="50" charset="0"/>
            </a:endParaRPr>
          </a:p>
          <a:p>
            <a:pPr marL="342900" indent="-342900">
              <a:buFont typeface="Arial" panose="020B0604020202020204" pitchFamily="34" charset="0"/>
              <a:buChar char="•"/>
            </a:pPr>
            <a:r>
              <a:rPr lang="en-US" sz="2200" dirty="0">
                <a:solidFill>
                  <a:schemeClr val="bg1"/>
                </a:solidFill>
                <a:latin typeface="CNES Sans Light" panose="00000400000000000000" pitchFamily="50" charset="0"/>
              </a:rPr>
              <a:t>Increase of end‑to‑end MBSE workflows (e.g. ESA using Capella/Arcadia)</a:t>
            </a:r>
          </a:p>
          <a:p>
            <a:pPr marL="342900" indent="-342900">
              <a:buFont typeface="Arial" panose="020B0604020202020204" pitchFamily="34" charset="0"/>
              <a:buChar char="•"/>
            </a:pPr>
            <a:r>
              <a:rPr lang="en-US" sz="2200" dirty="0">
                <a:solidFill>
                  <a:schemeClr val="bg1"/>
                </a:solidFill>
                <a:latin typeface="CNES Sans Light" panose="00000400000000000000" pitchFamily="50" charset="0"/>
              </a:rPr>
              <a:t>Increasing use of digital twins* (Juice, </a:t>
            </a:r>
            <a:r>
              <a:rPr lang="en-US" sz="2200" dirty="0" err="1">
                <a:solidFill>
                  <a:schemeClr val="bg1"/>
                </a:solidFill>
                <a:latin typeface="CNES Sans Light" panose="00000400000000000000" pitchFamily="50" charset="0"/>
              </a:rPr>
              <a:t>ExoMars</a:t>
            </a:r>
            <a:r>
              <a:rPr lang="en-US" sz="2200" dirty="0">
                <a:solidFill>
                  <a:schemeClr val="bg1"/>
                </a:solidFill>
                <a:latin typeface="CNES Sans Light" panose="00000400000000000000" pitchFamily="50" charset="0"/>
              </a:rPr>
              <a:t> rover, and Ariane 6 avionics…)</a:t>
            </a:r>
          </a:p>
          <a:p>
            <a:pPr marL="342900" indent="-342900">
              <a:buFont typeface="Arial" panose="020B0604020202020204" pitchFamily="34" charset="0"/>
              <a:buChar char="•"/>
            </a:pPr>
            <a:r>
              <a:rPr lang="en-US" sz="2200" dirty="0">
                <a:solidFill>
                  <a:schemeClr val="bg1"/>
                </a:solidFill>
                <a:latin typeface="CNES Sans Light" panose="00000400000000000000" pitchFamily="50" charset="0"/>
              </a:rPr>
              <a:t>Automated regression pipelines for flight software (</a:t>
            </a:r>
            <a:r>
              <a:rPr lang="en-US" sz="2200" dirty="0" err="1">
                <a:solidFill>
                  <a:schemeClr val="bg1"/>
                </a:solidFill>
                <a:latin typeface="CNES Sans Light" panose="00000400000000000000" pitchFamily="50" charset="0"/>
              </a:rPr>
              <a:t>GitlabCI</a:t>
            </a:r>
            <a:r>
              <a:rPr lang="en-US" sz="2200" dirty="0">
                <a:solidFill>
                  <a:schemeClr val="bg1"/>
                </a:solidFill>
                <a:latin typeface="CNES Sans Light" panose="00000400000000000000" pitchFamily="50" charset="0"/>
              </a:rPr>
              <a:t>, Jenkins…)</a:t>
            </a:r>
          </a:p>
          <a:p>
            <a:pPr marL="342900" indent="-342900">
              <a:buFont typeface="Arial" panose="020B0604020202020204" pitchFamily="34" charset="0"/>
              <a:buChar char="•"/>
            </a:pPr>
            <a:endParaRPr lang="fr-FR" sz="2000" dirty="0">
              <a:solidFill>
                <a:schemeClr val="bg1"/>
              </a:solidFill>
              <a:latin typeface="CNES Sans Light" panose="00000400000000000000" pitchFamily="50" charset="0"/>
            </a:endParaRPr>
          </a:p>
          <a:p>
            <a:endParaRPr lang="fr-FR" sz="2000" i="1" dirty="0">
              <a:solidFill>
                <a:schemeClr val="bg1"/>
              </a:solidFill>
              <a:latin typeface="CNES Sans Light" panose="00000400000000000000" pitchFamily="50" charset="0"/>
            </a:endParaRPr>
          </a:p>
          <a:p>
            <a:endParaRPr lang="fr-FR" sz="2000" i="1" dirty="0">
              <a:solidFill>
                <a:schemeClr val="bg1"/>
              </a:solidFill>
              <a:latin typeface="CNES Sans Light" panose="00000400000000000000" pitchFamily="50" charset="0"/>
            </a:endParaRPr>
          </a:p>
          <a:p>
            <a:r>
              <a:rPr lang="fr-FR" sz="1900" i="1" dirty="0">
                <a:solidFill>
                  <a:schemeClr val="bg1"/>
                </a:solidFill>
                <a:latin typeface="CNES Sans Light" panose="00000400000000000000" pitchFamily="50" charset="0"/>
              </a:rPr>
              <a:t>*digital </a:t>
            </a:r>
            <a:r>
              <a:rPr lang="fr-FR" sz="1900" i="1" dirty="0" err="1">
                <a:solidFill>
                  <a:schemeClr val="bg1"/>
                </a:solidFill>
                <a:latin typeface="CNES Sans Light" panose="00000400000000000000" pitchFamily="50" charset="0"/>
              </a:rPr>
              <a:t>twins</a:t>
            </a:r>
            <a:r>
              <a:rPr lang="fr-FR" sz="1900" i="1" dirty="0">
                <a:solidFill>
                  <a:schemeClr val="bg1"/>
                </a:solidFill>
                <a:latin typeface="CNES Sans Light" panose="00000400000000000000" pitchFamily="50" charset="0"/>
              </a:rPr>
              <a:t> : </a:t>
            </a:r>
            <a:r>
              <a:rPr lang="en-US" sz="1900" i="1" dirty="0">
                <a:solidFill>
                  <a:schemeClr val="bg1"/>
                </a:solidFill>
                <a:latin typeface="CNES Sans Light" panose="00000400000000000000" pitchFamily="50" charset="0"/>
              </a:rPr>
              <a:t>real-time virtual replicas of physical objects, systems, and processes</a:t>
            </a:r>
          </a:p>
          <a:p>
            <a:endParaRPr lang="fr-FR" sz="2000" dirty="0">
              <a:solidFill>
                <a:schemeClr val="bg1"/>
              </a:solidFill>
              <a:latin typeface="CNES Poster" panose="00000500000000000000" pitchFamily="50" charset="0"/>
            </a:endParaRPr>
          </a:p>
          <a:p>
            <a:endParaRPr lang="en-US" sz="2000" dirty="0">
              <a:solidFill>
                <a:schemeClr val="bg1"/>
              </a:solidFill>
              <a:latin typeface="CNES Poster" panose="00000500000000000000" pitchFamily="50" charset="0"/>
            </a:endParaRPr>
          </a:p>
        </p:txBody>
      </p:sp>
      <p:cxnSp>
        <p:nvCxnSpPr>
          <p:cNvPr id="10" name="Connecteur droit 9">
            <a:extLst>
              <a:ext uri="{FF2B5EF4-FFF2-40B4-BE49-F238E27FC236}">
                <a16:creationId xmlns:a16="http://schemas.microsoft.com/office/drawing/2014/main" id="{57EB67A3-1859-5555-2FBA-75E6FEEA1856}"/>
              </a:ext>
            </a:extLst>
          </p:cNvPr>
          <p:cNvCxnSpPr/>
          <p:nvPr/>
        </p:nvCxnSpPr>
        <p:spPr>
          <a:xfrm flipH="1">
            <a:off x="5836444" y="1515753"/>
            <a:ext cx="2493" cy="431831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Graphique 26">
            <a:extLst>
              <a:ext uri="{FF2B5EF4-FFF2-40B4-BE49-F238E27FC236}">
                <a16:creationId xmlns:a16="http://schemas.microsoft.com/office/drawing/2014/main" id="{9F4652F2-236C-922F-1D36-8930AEF9A23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65124" y="4713509"/>
            <a:ext cx="1916575" cy="1277716"/>
          </a:xfrm>
          <a:prstGeom prst="rect">
            <a:avLst/>
          </a:prstGeom>
        </p:spPr>
      </p:pic>
      <p:sp>
        <p:nvSpPr>
          <p:cNvPr id="12" name="Espace réservé du pied de page 3">
            <a:extLst>
              <a:ext uri="{FF2B5EF4-FFF2-40B4-BE49-F238E27FC236}">
                <a16:creationId xmlns:a16="http://schemas.microsoft.com/office/drawing/2014/main" id="{6B6C9879-7FDF-E9AD-BD21-691A9272419A}"/>
              </a:ext>
            </a:extLst>
          </p:cNvPr>
          <p:cNvSpPr txBox="1">
            <a:spLocks/>
          </p:cNvSpPr>
          <p:nvPr/>
        </p:nvSpPr>
        <p:spPr>
          <a:xfrm>
            <a:off x="6105167" y="6319202"/>
            <a:ext cx="5573310" cy="365125"/>
          </a:xfrm>
          <a:prstGeom prst="rect">
            <a:avLst/>
          </a:prstGeom>
        </p:spPr>
        <p:txBody>
          <a:bodyPr vert="horz" lIns="91440" tIns="45720" rIns="91440" bIns="45720" rtlCol="0" anchor="ctr"/>
          <a:lstStyle>
            <a:defPPr>
              <a:defRPr lang="fr-FR"/>
            </a:defPPr>
            <a:lvl1pPr marL="0" algn="l" defTabSz="914400" rtl="0" eaLnBrk="1" latinLnBrk="0" hangingPunct="1">
              <a:defRPr sz="900" b="0" i="0" kern="1200">
                <a:solidFill>
                  <a:schemeClr val="bg1">
                    <a:lumMod val="85000"/>
                  </a:schemeClr>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solidFill>
                  <a:schemeClr val="bg1"/>
                </a:solidFill>
              </a:rPr>
              <a:t>This document is the property of CNES. It cannot be used without their consent</a:t>
            </a:r>
            <a:endParaRPr lang="fr-FR" dirty="0">
              <a:solidFill>
                <a:schemeClr val="bg1"/>
              </a:solidFill>
            </a:endParaRPr>
          </a:p>
        </p:txBody>
      </p:sp>
    </p:spTree>
    <p:extLst>
      <p:ext uri="{BB962C8B-B14F-4D97-AF65-F5344CB8AC3E}">
        <p14:creationId xmlns:p14="http://schemas.microsoft.com/office/powerpoint/2010/main" val="33876385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2DEE953D-2C44-7F04-FC02-9328094C1976}"/>
              </a:ext>
            </a:extLst>
          </p:cNvPr>
          <p:cNvSpPr>
            <a:spLocks noGrp="1"/>
          </p:cNvSpPr>
          <p:nvPr>
            <p:ph type="sldNum" sz="quarter" idx="12"/>
          </p:nvPr>
        </p:nvSpPr>
        <p:spPr/>
        <p:txBody>
          <a:bodyPr/>
          <a:lstStyle/>
          <a:p>
            <a:fld id="{6E739F3C-2768-A14F-A11C-037BCBCB7D23}" type="slidenum">
              <a:rPr lang="fr-FR" smtClean="0"/>
              <a:pPr/>
              <a:t>57</a:t>
            </a:fld>
            <a:endParaRPr lang="fr-FR" dirty="0"/>
          </a:p>
        </p:txBody>
      </p:sp>
      <p:sp>
        <p:nvSpPr>
          <p:cNvPr id="5" name="Espace réservé du texte 4">
            <a:extLst>
              <a:ext uri="{FF2B5EF4-FFF2-40B4-BE49-F238E27FC236}">
                <a16:creationId xmlns:a16="http://schemas.microsoft.com/office/drawing/2014/main" id="{4433E209-38DA-3980-3037-79574B312F99}"/>
              </a:ext>
            </a:extLst>
          </p:cNvPr>
          <p:cNvSpPr>
            <a:spLocks noGrp="1"/>
          </p:cNvSpPr>
          <p:nvPr>
            <p:ph type="body" sz="quarter" idx="16"/>
          </p:nvPr>
        </p:nvSpPr>
        <p:spPr/>
        <p:txBody>
          <a:bodyPr/>
          <a:lstStyle/>
          <a:p>
            <a:r>
              <a:rPr lang="fr-FR" dirty="0"/>
              <a:t>06 - future</a:t>
            </a:r>
          </a:p>
        </p:txBody>
      </p:sp>
      <p:sp>
        <p:nvSpPr>
          <p:cNvPr id="6" name="Espace réservé du numéro de diapositive 1">
            <a:extLst>
              <a:ext uri="{FF2B5EF4-FFF2-40B4-BE49-F238E27FC236}">
                <a16:creationId xmlns:a16="http://schemas.microsoft.com/office/drawing/2014/main" id="{39BDE73D-FB54-8606-4AC6-1707DC68F676}"/>
              </a:ext>
            </a:extLst>
          </p:cNvPr>
          <p:cNvSpPr txBox="1">
            <a:spLocks/>
          </p:cNvSpPr>
          <p:nvPr/>
        </p:nvSpPr>
        <p:spPr>
          <a:xfrm>
            <a:off x="11835420" y="6319201"/>
            <a:ext cx="365127" cy="365125"/>
          </a:xfrm>
          <a:prstGeom prst="rect">
            <a:avLst/>
          </a:prstGeom>
          <a:ln>
            <a:noFill/>
          </a:ln>
        </p:spPr>
        <p:txBody>
          <a:bodyPr vert="horz" lIns="91440" tIns="45720" rIns="91440" bIns="45720" rtlCol="0" anchor="ctr"/>
          <a:lstStyle>
            <a:defPPr>
              <a:defRPr lang="fr-FR"/>
            </a:defPPr>
            <a:lvl1pPr marL="0" algn="ctr" defTabSz="914400" rtl="0" eaLnBrk="1" latinLnBrk="0" hangingPunct="1">
              <a:defRPr sz="800" b="0" i="0" kern="1200">
                <a:solidFill>
                  <a:schemeClr val="bg1"/>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739F3C-2768-A14F-A11C-037BCBCB7D23}" type="slidenum">
              <a:rPr lang="fr-FR" smtClean="0"/>
              <a:pPr/>
              <a:t>57</a:t>
            </a:fld>
            <a:endParaRPr lang="fr-FR" dirty="0"/>
          </a:p>
        </p:txBody>
      </p:sp>
      <p:sp>
        <p:nvSpPr>
          <p:cNvPr id="7" name="Espace réservé du texte 2">
            <a:extLst>
              <a:ext uri="{FF2B5EF4-FFF2-40B4-BE49-F238E27FC236}">
                <a16:creationId xmlns:a16="http://schemas.microsoft.com/office/drawing/2014/main" id="{D85651CB-2097-8FE9-F450-3D951D1422CB}"/>
              </a:ext>
            </a:extLst>
          </p:cNvPr>
          <p:cNvSpPr txBox="1">
            <a:spLocks/>
          </p:cNvSpPr>
          <p:nvPr/>
        </p:nvSpPr>
        <p:spPr>
          <a:xfrm>
            <a:off x="346076" y="1806575"/>
            <a:ext cx="5518944" cy="418465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bg1"/>
                </a:solidFill>
                <a:latin typeface="CNES Sans Light" pitchFamily="2" charset="77"/>
                <a:ea typeface="+mn-ea"/>
                <a:cs typeface="+mn-cs"/>
              </a:defRPr>
            </a:lvl1pPr>
            <a:lvl2pPr marL="295275" indent="-285750" algn="l" defTabSz="914400" rtl="0" eaLnBrk="1" latinLnBrk="0" hangingPunct="1">
              <a:lnSpc>
                <a:spcPct val="90000"/>
              </a:lnSpc>
              <a:spcBef>
                <a:spcPts val="500"/>
              </a:spcBef>
              <a:buClr>
                <a:schemeClr val="accent3"/>
              </a:buClr>
              <a:buSzPct val="130000"/>
              <a:buFont typeface="Arial" panose="020B0604020202020204" pitchFamily="34" charset="0"/>
              <a:buChar char="•"/>
              <a:tabLst/>
              <a:defRPr sz="1400" b="0" i="0" kern="1200">
                <a:solidFill>
                  <a:schemeClr val="bg1"/>
                </a:solidFill>
                <a:latin typeface="CNES Sans Light" pitchFamily="2" charset="77"/>
                <a:ea typeface="+mn-ea"/>
                <a:cs typeface="+mn-cs"/>
              </a:defRPr>
            </a:lvl2pPr>
            <a:lvl3pPr marL="585788" indent="-317500" algn="l" defTabSz="914400" rtl="0" eaLnBrk="1" latinLnBrk="0" hangingPunct="1">
              <a:lnSpc>
                <a:spcPct val="90000"/>
              </a:lnSpc>
              <a:spcBef>
                <a:spcPts val="500"/>
              </a:spcBef>
              <a:buClr>
                <a:schemeClr val="bg2"/>
              </a:buClr>
              <a:buFont typeface="Arial" panose="020B0604020202020204" pitchFamily="34" charset="0"/>
              <a:buChar char="•"/>
              <a:tabLst/>
              <a:defRPr sz="1400" b="0" i="0" kern="1200">
                <a:solidFill>
                  <a:schemeClr val="bg1"/>
                </a:solidFill>
                <a:latin typeface="CNES Sans Light" pitchFamily="2" charset="77"/>
                <a:ea typeface="+mn-ea"/>
                <a:cs typeface="+mn-cs"/>
              </a:defRPr>
            </a:lvl3pPr>
            <a:lvl4pPr marL="893763" indent="-317500" algn="l" defTabSz="914400" rtl="0" eaLnBrk="1" latinLnBrk="0" hangingPunct="1">
              <a:lnSpc>
                <a:spcPct val="90000"/>
              </a:lnSpc>
              <a:spcBef>
                <a:spcPts val="500"/>
              </a:spcBef>
              <a:buClr>
                <a:schemeClr val="accent5"/>
              </a:buClr>
              <a:buSzPct val="80000"/>
              <a:buFont typeface="Arial" panose="020B0604020202020204" pitchFamily="34" charset="0"/>
              <a:buChar char="•"/>
              <a:tabLst/>
              <a:defRPr sz="1400" b="0" i="0" kern="1200">
                <a:solidFill>
                  <a:schemeClr val="bg1"/>
                </a:solidFill>
                <a:latin typeface="CNES Sans Light" pitchFamily="2" charset="77"/>
                <a:ea typeface="+mn-ea"/>
                <a:cs typeface="+mn-cs"/>
              </a:defRPr>
            </a:lvl4pPr>
            <a:lvl5pPr marL="9525" indent="0" algn="l" defTabSz="914400" rtl="0" eaLnBrk="1" latinLnBrk="0" hangingPunct="1">
              <a:lnSpc>
                <a:spcPct val="90000"/>
              </a:lnSpc>
              <a:spcBef>
                <a:spcPts val="500"/>
              </a:spcBef>
              <a:buFont typeface="Arial" panose="020B0604020202020204" pitchFamily="34" charset="0"/>
              <a:buNone/>
              <a:tabLst/>
              <a:defRPr sz="1400" b="0" i="0" kern="1200">
                <a:solidFill>
                  <a:schemeClr val="bg1"/>
                </a:solidFill>
                <a:latin typeface="CNES Sans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2400">
                <a:latin typeface="CNES Poster" panose="00000500000000000000" pitchFamily="50" charset="0"/>
              </a:rPr>
              <a:t>10/15 years ago</a:t>
            </a:r>
          </a:p>
          <a:p>
            <a:endParaRPr lang="fr-FR" sz="1800">
              <a:latin typeface="CNES Sans Light" panose="00000400000000000000" pitchFamily="50" charset="0"/>
            </a:endParaRPr>
          </a:p>
          <a:p>
            <a:pPr marL="285750" indent="-285750">
              <a:buFont typeface="Arial" panose="020B0604020202020204" pitchFamily="34" charset="0"/>
              <a:buChar char="•"/>
            </a:pPr>
            <a:r>
              <a:rPr lang="en-US" sz="2000">
                <a:latin typeface="CNES Sans Light" panose="00000400000000000000" pitchFamily="50" charset="0"/>
              </a:rPr>
              <a:t>Security was mostly a compliance checklist, not architectural</a:t>
            </a:r>
          </a:p>
          <a:p>
            <a:pPr marL="285750" indent="-285750">
              <a:buFont typeface="Arial" panose="020B0604020202020204" pitchFamily="34" charset="0"/>
              <a:buChar char="•"/>
            </a:pPr>
            <a:r>
              <a:rPr lang="en-US" sz="2000">
                <a:latin typeface="CNES Sans Light" panose="00000400000000000000" pitchFamily="50" charset="0"/>
              </a:rPr>
              <a:t>Very limited OTA update capability</a:t>
            </a:r>
          </a:p>
          <a:p>
            <a:pPr marL="285750" indent="-285750">
              <a:buFont typeface="Arial" panose="020B0604020202020204" pitchFamily="34" charset="0"/>
              <a:buChar char="•"/>
            </a:pPr>
            <a:r>
              <a:rPr lang="en-US" sz="2000">
                <a:latin typeface="CNES Sans Light" panose="00000400000000000000" pitchFamily="50" charset="0"/>
              </a:rPr>
              <a:t>Monolithic flight software with large restart penalties</a:t>
            </a:r>
          </a:p>
          <a:p>
            <a:pPr marL="285750" indent="-285750">
              <a:buFont typeface="Arial" panose="020B0604020202020204" pitchFamily="34" charset="0"/>
              <a:buChar char="•"/>
            </a:pPr>
            <a:endParaRPr lang="fr-FR" sz="1800">
              <a:latin typeface="CNES Sans Light" panose="00000400000000000000" pitchFamily="50" charset="0"/>
            </a:endParaRPr>
          </a:p>
          <a:p>
            <a:endParaRPr lang="fr-FR" sz="1800">
              <a:latin typeface="CNES Sans Light" panose="00000400000000000000" pitchFamily="50" charset="0"/>
            </a:endParaRPr>
          </a:p>
          <a:p>
            <a:endParaRPr lang="fr-FR" sz="1800">
              <a:latin typeface="CNES Sans Light" panose="00000400000000000000" pitchFamily="50" charset="0"/>
            </a:endParaRPr>
          </a:p>
          <a:p>
            <a:endParaRPr lang="fr-FR" sz="1800">
              <a:latin typeface="CNES Sans Light" panose="00000400000000000000" pitchFamily="50" charset="0"/>
            </a:endParaRPr>
          </a:p>
          <a:p>
            <a:endParaRPr lang="fr-FR" sz="1800" dirty="0">
              <a:latin typeface="CNES Sans Light" panose="00000400000000000000" pitchFamily="50" charset="0"/>
            </a:endParaRPr>
          </a:p>
        </p:txBody>
      </p:sp>
      <p:sp>
        <p:nvSpPr>
          <p:cNvPr id="8" name="Titre 4">
            <a:extLst>
              <a:ext uri="{FF2B5EF4-FFF2-40B4-BE49-F238E27FC236}">
                <a16:creationId xmlns:a16="http://schemas.microsoft.com/office/drawing/2014/main" id="{AAF23CFA-504C-A165-0D1A-DFA687E05B63}"/>
              </a:ext>
            </a:extLst>
          </p:cNvPr>
          <p:cNvSpPr>
            <a:spLocks noGrp="1"/>
          </p:cNvSpPr>
          <p:nvPr>
            <p:ph type="title"/>
          </p:nvPr>
        </p:nvSpPr>
        <p:spPr>
          <a:xfrm>
            <a:off x="365124" y="364930"/>
            <a:ext cx="9236076" cy="1298460"/>
          </a:xfrm>
        </p:spPr>
        <p:txBody>
          <a:bodyPr>
            <a:noAutofit/>
          </a:bodyPr>
          <a:lstStyle/>
          <a:p>
            <a:r>
              <a:rPr lang="fr-FR" dirty="0"/>
              <a:t>02 - </a:t>
            </a:r>
            <a:r>
              <a:rPr lang="fr-FR" dirty="0" err="1"/>
              <a:t>current</a:t>
            </a:r>
            <a:r>
              <a:rPr lang="fr-FR" dirty="0"/>
              <a:t> trends</a:t>
            </a:r>
            <a:br>
              <a:rPr lang="fr-FR" dirty="0"/>
            </a:br>
            <a:r>
              <a:rPr lang="fr-FR" dirty="0"/>
              <a:t>[5/5] </a:t>
            </a:r>
            <a:r>
              <a:rPr lang="fr-FR" dirty="0" err="1"/>
              <a:t>Modularity</a:t>
            </a:r>
            <a:r>
              <a:rPr lang="fr-FR" dirty="0"/>
              <a:t> &amp; updates</a:t>
            </a:r>
            <a:br>
              <a:rPr lang="fr-FR" dirty="0"/>
            </a:br>
            <a:endParaRPr lang="en-US" dirty="0"/>
          </a:p>
        </p:txBody>
      </p:sp>
      <p:sp>
        <p:nvSpPr>
          <p:cNvPr id="9" name="Espace réservé du texte 2">
            <a:extLst>
              <a:ext uri="{FF2B5EF4-FFF2-40B4-BE49-F238E27FC236}">
                <a16:creationId xmlns:a16="http://schemas.microsoft.com/office/drawing/2014/main" id="{9E97D678-FD0A-0FF9-8EB2-11D722DE4198}"/>
              </a:ext>
            </a:extLst>
          </p:cNvPr>
          <p:cNvSpPr txBox="1">
            <a:spLocks/>
          </p:cNvSpPr>
          <p:nvPr/>
        </p:nvSpPr>
        <p:spPr>
          <a:xfrm>
            <a:off x="6096000" y="1806575"/>
            <a:ext cx="4996487" cy="4279900"/>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CNES Sans Light" pitchFamily="2" charset="77"/>
                <a:ea typeface="+mn-ea"/>
                <a:cs typeface="+mn-cs"/>
              </a:defRPr>
            </a:lvl1pPr>
            <a:lvl2pPr marL="295275" indent="-285750" algn="l" defTabSz="914400" rtl="0" eaLnBrk="1" latinLnBrk="0" hangingPunct="1">
              <a:lnSpc>
                <a:spcPct val="90000"/>
              </a:lnSpc>
              <a:spcBef>
                <a:spcPts val="500"/>
              </a:spcBef>
              <a:buClr>
                <a:schemeClr val="accent3"/>
              </a:buClr>
              <a:buSzPct val="130000"/>
              <a:buFont typeface="Arial" panose="020B0604020202020204" pitchFamily="34" charset="0"/>
              <a:buChar char="•"/>
              <a:tabLst/>
              <a:defRPr sz="1400" b="0" i="0" kern="1200">
                <a:solidFill>
                  <a:schemeClr val="tx1"/>
                </a:solidFill>
                <a:latin typeface="CNES Sans Light" pitchFamily="2" charset="77"/>
                <a:ea typeface="+mn-ea"/>
                <a:cs typeface="+mn-cs"/>
              </a:defRPr>
            </a:lvl2pPr>
            <a:lvl3pPr marL="585788" indent="-317500" algn="l" defTabSz="914400" rtl="0" eaLnBrk="1" latinLnBrk="0" hangingPunct="1">
              <a:lnSpc>
                <a:spcPct val="90000"/>
              </a:lnSpc>
              <a:spcBef>
                <a:spcPts val="500"/>
              </a:spcBef>
              <a:buClr>
                <a:schemeClr val="bg2"/>
              </a:buClr>
              <a:buFont typeface="Arial" panose="020B0604020202020204" pitchFamily="34" charset="0"/>
              <a:buChar char="•"/>
              <a:tabLst/>
              <a:defRPr sz="1400" b="0" i="0" kern="1200">
                <a:solidFill>
                  <a:schemeClr val="tx1"/>
                </a:solidFill>
                <a:latin typeface="CNES Sans Light" pitchFamily="2" charset="77"/>
                <a:ea typeface="+mn-ea"/>
                <a:cs typeface="+mn-cs"/>
              </a:defRPr>
            </a:lvl3pPr>
            <a:lvl4pPr marL="893763" indent="-317500" algn="l" defTabSz="914400" rtl="0" eaLnBrk="1" latinLnBrk="0" hangingPunct="1">
              <a:lnSpc>
                <a:spcPct val="90000"/>
              </a:lnSpc>
              <a:spcBef>
                <a:spcPts val="500"/>
              </a:spcBef>
              <a:buClr>
                <a:schemeClr val="accent5"/>
              </a:buClr>
              <a:buSzPct val="80000"/>
              <a:buFont typeface="Arial" panose="020B0604020202020204" pitchFamily="34" charset="0"/>
              <a:buChar char="•"/>
              <a:tabLst/>
              <a:defRPr sz="1400" b="0" i="0" kern="1200">
                <a:solidFill>
                  <a:schemeClr val="tx1"/>
                </a:solidFill>
                <a:latin typeface="CNES Sans Light" pitchFamily="2" charset="77"/>
                <a:ea typeface="+mn-ea"/>
                <a:cs typeface="+mn-cs"/>
              </a:defRPr>
            </a:lvl4pPr>
            <a:lvl5pPr marL="9525" indent="0" algn="l" defTabSz="914400" rtl="0" eaLnBrk="1" latinLnBrk="0" hangingPunct="1">
              <a:lnSpc>
                <a:spcPct val="90000"/>
              </a:lnSpc>
              <a:spcBef>
                <a:spcPts val="500"/>
              </a:spcBef>
              <a:buFont typeface="Arial" panose="020B0604020202020204" pitchFamily="34" charset="0"/>
              <a:buNone/>
              <a:tabLst/>
              <a:defRPr sz="1400" b="0" i="0" kern="1200">
                <a:solidFill>
                  <a:schemeClr val="bg1"/>
                </a:solidFill>
                <a:latin typeface="CNES Sans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2400" dirty="0">
                <a:solidFill>
                  <a:schemeClr val="bg1"/>
                </a:solidFill>
                <a:latin typeface="CNES Poster" panose="00000500000000000000" pitchFamily="50" charset="0"/>
              </a:rPr>
              <a:t>2026 +</a:t>
            </a:r>
          </a:p>
          <a:p>
            <a:endParaRPr lang="fr-FR" sz="2000" dirty="0">
              <a:solidFill>
                <a:schemeClr val="bg1"/>
              </a:solidFill>
              <a:latin typeface="CNES Poster" panose="00000500000000000000" pitchFamily="50" charset="0"/>
            </a:endParaRPr>
          </a:p>
          <a:p>
            <a:pPr marL="342900" indent="-342900">
              <a:buFont typeface="Arial" panose="020B0604020202020204" pitchFamily="34" charset="0"/>
              <a:buChar char="•"/>
            </a:pPr>
            <a:r>
              <a:rPr lang="en-US" sz="2000" dirty="0">
                <a:solidFill>
                  <a:schemeClr val="bg1"/>
                </a:solidFill>
                <a:latin typeface="CNES Sans Light" panose="00000400000000000000" pitchFamily="50" charset="0"/>
              </a:rPr>
              <a:t>Secure boot and hardware root of trust in new ESA LEO missions</a:t>
            </a:r>
          </a:p>
          <a:p>
            <a:pPr marL="342900" indent="-342900">
              <a:buFont typeface="Arial" panose="020B0604020202020204" pitchFamily="34" charset="0"/>
              <a:buChar char="•"/>
            </a:pPr>
            <a:r>
              <a:rPr lang="en-US" sz="2000" dirty="0">
                <a:solidFill>
                  <a:schemeClr val="bg1"/>
                </a:solidFill>
                <a:latin typeface="CNES Sans Light" panose="00000400000000000000" pitchFamily="50" charset="0"/>
              </a:rPr>
              <a:t>Partitioned OSes (e.g. RTEMS SMP, seL4 research payloads)</a:t>
            </a:r>
          </a:p>
          <a:p>
            <a:pPr marL="342900" indent="-342900">
              <a:buFont typeface="Arial" panose="020B0604020202020204" pitchFamily="34" charset="0"/>
              <a:buChar char="•"/>
            </a:pPr>
            <a:r>
              <a:rPr lang="en-US" sz="2000" dirty="0" err="1">
                <a:solidFill>
                  <a:schemeClr val="bg1"/>
                </a:solidFill>
                <a:latin typeface="CNES Sans Light" panose="00000400000000000000" pitchFamily="50" charset="0"/>
              </a:rPr>
              <a:t>Starlink</a:t>
            </a:r>
            <a:r>
              <a:rPr lang="en-US" sz="2000" dirty="0">
                <a:solidFill>
                  <a:schemeClr val="bg1"/>
                </a:solidFill>
                <a:latin typeface="CNES Sans Light" panose="00000400000000000000" pitchFamily="50" charset="0"/>
              </a:rPr>
              <a:t> and </a:t>
            </a:r>
            <a:r>
              <a:rPr lang="en-US" sz="2000" dirty="0" err="1">
                <a:solidFill>
                  <a:schemeClr val="bg1"/>
                </a:solidFill>
                <a:latin typeface="CNES Sans Light" panose="00000400000000000000" pitchFamily="50" charset="0"/>
              </a:rPr>
              <a:t>OneWeb</a:t>
            </a:r>
            <a:r>
              <a:rPr lang="en-US" sz="2000" dirty="0">
                <a:solidFill>
                  <a:schemeClr val="bg1"/>
                </a:solidFill>
                <a:latin typeface="CNES Sans Light" panose="00000400000000000000" pitchFamily="50" charset="0"/>
              </a:rPr>
              <a:t> perform fleet‑wide OTA* updates</a:t>
            </a:r>
          </a:p>
          <a:p>
            <a:pPr marL="342900" indent="-342900">
              <a:buFont typeface="Arial" panose="020B0604020202020204" pitchFamily="34" charset="0"/>
              <a:buChar char="•"/>
            </a:pPr>
            <a:endParaRPr lang="fr-FR" sz="2000" dirty="0">
              <a:solidFill>
                <a:schemeClr val="bg1"/>
              </a:solidFill>
              <a:latin typeface="CNES Sans Light" panose="00000400000000000000" pitchFamily="50" charset="0"/>
            </a:endParaRPr>
          </a:p>
          <a:p>
            <a:endParaRPr lang="fr-FR" sz="2000" dirty="0">
              <a:solidFill>
                <a:schemeClr val="bg1"/>
              </a:solidFill>
              <a:latin typeface="CNES Sans Light" panose="00000400000000000000" pitchFamily="50" charset="0"/>
            </a:endParaRPr>
          </a:p>
          <a:p>
            <a:endParaRPr lang="fr-FR" sz="2000" i="1" dirty="0">
              <a:solidFill>
                <a:schemeClr val="bg1"/>
              </a:solidFill>
              <a:latin typeface="CNES Sans Light" panose="00000400000000000000" pitchFamily="50" charset="0"/>
            </a:endParaRPr>
          </a:p>
          <a:p>
            <a:pPr algn="r"/>
            <a:r>
              <a:rPr lang="fr-FR" sz="1800" i="1" dirty="0">
                <a:solidFill>
                  <a:schemeClr val="bg1"/>
                </a:solidFill>
                <a:latin typeface="CNES Sans Light" panose="00000400000000000000" pitchFamily="50" charset="0"/>
              </a:rPr>
              <a:t>*OTA : Over The Air update</a:t>
            </a:r>
            <a:endParaRPr lang="en-US" sz="1800" i="1" dirty="0">
              <a:solidFill>
                <a:schemeClr val="bg1"/>
              </a:solidFill>
              <a:latin typeface="CNES Sans Light" panose="00000400000000000000" pitchFamily="50" charset="0"/>
            </a:endParaRPr>
          </a:p>
          <a:p>
            <a:endParaRPr lang="en-US" sz="2000" dirty="0">
              <a:solidFill>
                <a:schemeClr val="bg1"/>
              </a:solidFill>
              <a:latin typeface="CNES Poster" panose="00000500000000000000" pitchFamily="50" charset="0"/>
            </a:endParaRPr>
          </a:p>
        </p:txBody>
      </p:sp>
      <p:cxnSp>
        <p:nvCxnSpPr>
          <p:cNvPr id="10" name="Connecteur droit 9">
            <a:extLst>
              <a:ext uri="{FF2B5EF4-FFF2-40B4-BE49-F238E27FC236}">
                <a16:creationId xmlns:a16="http://schemas.microsoft.com/office/drawing/2014/main" id="{20296422-B5B9-071A-554A-27E702A7B46F}"/>
              </a:ext>
            </a:extLst>
          </p:cNvPr>
          <p:cNvCxnSpPr/>
          <p:nvPr/>
        </p:nvCxnSpPr>
        <p:spPr>
          <a:xfrm flipH="1">
            <a:off x="5836444" y="1515753"/>
            <a:ext cx="2493" cy="431831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Graphique 11">
            <a:extLst>
              <a:ext uri="{FF2B5EF4-FFF2-40B4-BE49-F238E27FC236}">
                <a16:creationId xmlns:a16="http://schemas.microsoft.com/office/drawing/2014/main" id="{3D25C9B6-DB4C-6C33-3801-859A4D6208D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46076" y="4485642"/>
            <a:ext cx="1505584" cy="1505584"/>
          </a:xfrm>
          <a:prstGeom prst="rect">
            <a:avLst/>
          </a:prstGeom>
        </p:spPr>
      </p:pic>
      <p:sp>
        <p:nvSpPr>
          <p:cNvPr id="12" name="Espace réservé du pied de page 3">
            <a:extLst>
              <a:ext uri="{FF2B5EF4-FFF2-40B4-BE49-F238E27FC236}">
                <a16:creationId xmlns:a16="http://schemas.microsoft.com/office/drawing/2014/main" id="{6B16BF9F-C651-1A89-BAC5-4BA6362C8E01}"/>
              </a:ext>
            </a:extLst>
          </p:cNvPr>
          <p:cNvSpPr txBox="1">
            <a:spLocks/>
          </p:cNvSpPr>
          <p:nvPr/>
        </p:nvSpPr>
        <p:spPr>
          <a:xfrm>
            <a:off x="6105167" y="6319202"/>
            <a:ext cx="5573310" cy="365125"/>
          </a:xfrm>
          <a:prstGeom prst="rect">
            <a:avLst/>
          </a:prstGeom>
        </p:spPr>
        <p:txBody>
          <a:bodyPr vert="horz" lIns="91440" tIns="45720" rIns="91440" bIns="45720" rtlCol="0" anchor="ctr"/>
          <a:lstStyle>
            <a:defPPr>
              <a:defRPr lang="fr-FR"/>
            </a:defPPr>
            <a:lvl1pPr marL="0" algn="l" defTabSz="914400" rtl="0" eaLnBrk="1" latinLnBrk="0" hangingPunct="1">
              <a:defRPr sz="900" b="0" i="0" kern="1200">
                <a:solidFill>
                  <a:schemeClr val="bg1">
                    <a:lumMod val="85000"/>
                  </a:schemeClr>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t>This document is the property of CNES. It cannot be used without their consent</a:t>
            </a:r>
            <a:endParaRPr lang="fr-FR" dirty="0"/>
          </a:p>
        </p:txBody>
      </p:sp>
    </p:spTree>
    <p:extLst>
      <p:ext uri="{BB962C8B-B14F-4D97-AF65-F5344CB8AC3E}">
        <p14:creationId xmlns:p14="http://schemas.microsoft.com/office/powerpoint/2010/main" val="53423763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6FFD5817-4652-30CC-499E-CE801D34531A}"/>
              </a:ext>
            </a:extLst>
          </p:cNvPr>
          <p:cNvSpPr>
            <a:spLocks noGrp="1"/>
          </p:cNvSpPr>
          <p:nvPr>
            <p:ph type="sldNum" sz="quarter" idx="12"/>
          </p:nvPr>
        </p:nvSpPr>
        <p:spPr/>
        <p:txBody>
          <a:bodyPr/>
          <a:lstStyle/>
          <a:p>
            <a:fld id="{6E739F3C-2768-A14F-A11C-037BCBCB7D23}" type="slidenum">
              <a:rPr lang="fr-FR" smtClean="0"/>
              <a:pPr/>
              <a:t>58</a:t>
            </a:fld>
            <a:endParaRPr lang="fr-FR" dirty="0"/>
          </a:p>
        </p:txBody>
      </p:sp>
      <p:sp>
        <p:nvSpPr>
          <p:cNvPr id="5" name="Espace réservé du texte 4">
            <a:extLst>
              <a:ext uri="{FF2B5EF4-FFF2-40B4-BE49-F238E27FC236}">
                <a16:creationId xmlns:a16="http://schemas.microsoft.com/office/drawing/2014/main" id="{AEE41B7A-F441-0734-0913-CD4E4BC2DC79}"/>
              </a:ext>
            </a:extLst>
          </p:cNvPr>
          <p:cNvSpPr>
            <a:spLocks noGrp="1"/>
          </p:cNvSpPr>
          <p:nvPr>
            <p:ph type="body" sz="quarter" idx="16"/>
          </p:nvPr>
        </p:nvSpPr>
        <p:spPr/>
        <p:txBody>
          <a:bodyPr/>
          <a:lstStyle/>
          <a:p>
            <a:r>
              <a:rPr lang="fr-FR" dirty="0"/>
              <a:t>06 - Future</a:t>
            </a:r>
          </a:p>
          <a:p>
            <a:endParaRPr lang="fr-FR" dirty="0"/>
          </a:p>
        </p:txBody>
      </p:sp>
      <p:sp>
        <p:nvSpPr>
          <p:cNvPr id="6" name="Espace réservé du numéro de diapositive 1">
            <a:extLst>
              <a:ext uri="{FF2B5EF4-FFF2-40B4-BE49-F238E27FC236}">
                <a16:creationId xmlns:a16="http://schemas.microsoft.com/office/drawing/2014/main" id="{97544CA7-49AE-A757-A76A-AC0C8C6A67E3}"/>
              </a:ext>
            </a:extLst>
          </p:cNvPr>
          <p:cNvSpPr txBox="1">
            <a:spLocks/>
          </p:cNvSpPr>
          <p:nvPr/>
        </p:nvSpPr>
        <p:spPr>
          <a:xfrm>
            <a:off x="11835420" y="6319201"/>
            <a:ext cx="365127" cy="365125"/>
          </a:xfrm>
          <a:prstGeom prst="rect">
            <a:avLst/>
          </a:prstGeom>
          <a:ln>
            <a:noFill/>
          </a:ln>
        </p:spPr>
        <p:txBody>
          <a:bodyPr vert="horz" lIns="91440" tIns="45720" rIns="91440" bIns="45720" rtlCol="0" anchor="ctr"/>
          <a:lstStyle>
            <a:defPPr>
              <a:defRPr lang="fr-FR"/>
            </a:defPPr>
            <a:lvl1pPr marL="0" algn="ctr" defTabSz="914400" rtl="0" eaLnBrk="1" latinLnBrk="0" hangingPunct="1">
              <a:defRPr sz="800" b="0" i="0" kern="1200">
                <a:solidFill>
                  <a:schemeClr val="bg1"/>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739F3C-2768-A14F-A11C-037BCBCB7D23}" type="slidenum">
              <a:rPr lang="fr-FR" smtClean="0"/>
              <a:pPr/>
              <a:t>58</a:t>
            </a:fld>
            <a:endParaRPr lang="fr-FR" dirty="0"/>
          </a:p>
        </p:txBody>
      </p:sp>
      <p:sp>
        <p:nvSpPr>
          <p:cNvPr id="7" name="Espace réservé du texte 2">
            <a:extLst>
              <a:ext uri="{FF2B5EF4-FFF2-40B4-BE49-F238E27FC236}">
                <a16:creationId xmlns:a16="http://schemas.microsoft.com/office/drawing/2014/main" id="{A3381B6A-BEA0-87E5-0611-0D1F10E1BC9B}"/>
              </a:ext>
            </a:extLst>
          </p:cNvPr>
          <p:cNvSpPr txBox="1">
            <a:spLocks/>
          </p:cNvSpPr>
          <p:nvPr/>
        </p:nvSpPr>
        <p:spPr>
          <a:xfrm>
            <a:off x="336803" y="1430724"/>
            <a:ext cx="5518944" cy="418465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bg1"/>
                </a:solidFill>
                <a:latin typeface="CNES Sans Light" pitchFamily="2" charset="77"/>
                <a:ea typeface="+mn-ea"/>
                <a:cs typeface="+mn-cs"/>
              </a:defRPr>
            </a:lvl1pPr>
            <a:lvl2pPr marL="295275" indent="-285750" algn="l" defTabSz="914400" rtl="0" eaLnBrk="1" latinLnBrk="0" hangingPunct="1">
              <a:lnSpc>
                <a:spcPct val="90000"/>
              </a:lnSpc>
              <a:spcBef>
                <a:spcPts val="500"/>
              </a:spcBef>
              <a:buClr>
                <a:schemeClr val="accent3"/>
              </a:buClr>
              <a:buSzPct val="130000"/>
              <a:buFont typeface="Arial" panose="020B0604020202020204" pitchFamily="34" charset="0"/>
              <a:buChar char="•"/>
              <a:tabLst/>
              <a:defRPr sz="1400" b="0" i="0" kern="1200">
                <a:solidFill>
                  <a:schemeClr val="bg1"/>
                </a:solidFill>
                <a:latin typeface="CNES Sans Light" pitchFamily="2" charset="77"/>
                <a:ea typeface="+mn-ea"/>
                <a:cs typeface="+mn-cs"/>
              </a:defRPr>
            </a:lvl2pPr>
            <a:lvl3pPr marL="585788" indent="-317500" algn="l" defTabSz="914400" rtl="0" eaLnBrk="1" latinLnBrk="0" hangingPunct="1">
              <a:lnSpc>
                <a:spcPct val="90000"/>
              </a:lnSpc>
              <a:spcBef>
                <a:spcPts val="500"/>
              </a:spcBef>
              <a:buClr>
                <a:schemeClr val="bg2"/>
              </a:buClr>
              <a:buFont typeface="Arial" panose="020B0604020202020204" pitchFamily="34" charset="0"/>
              <a:buChar char="•"/>
              <a:tabLst/>
              <a:defRPr sz="1400" b="0" i="0" kern="1200">
                <a:solidFill>
                  <a:schemeClr val="bg1"/>
                </a:solidFill>
                <a:latin typeface="CNES Sans Light" pitchFamily="2" charset="77"/>
                <a:ea typeface="+mn-ea"/>
                <a:cs typeface="+mn-cs"/>
              </a:defRPr>
            </a:lvl3pPr>
            <a:lvl4pPr marL="893763" indent="-317500" algn="l" defTabSz="914400" rtl="0" eaLnBrk="1" latinLnBrk="0" hangingPunct="1">
              <a:lnSpc>
                <a:spcPct val="90000"/>
              </a:lnSpc>
              <a:spcBef>
                <a:spcPts val="500"/>
              </a:spcBef>
              <a:buClr>
                <a:schemeClr val="accent5"/>
              </a:buClr>
              <a:buSzPct val="80000"/>
              <a:buFont typeface="Arial" panose="020B0604020202020204" pitchFamily="34" charset="0"/>
              <a:buChar char="•"/>
              <a:tabLst/>
              <a:defRPr sz="1400" b="0" i="0" kern="1200">
                <a:solidFill>
                  <a:schemeClr val="bg1"/>
                </a:solidFill>
                <a:latin typeface="CNES Sans Light" pitchFamily="2" charset="77"/>
                <a:ea typeface="+mn-ea"/>
                <a:cs typeface="+mn-cs"/>
              </a:defRPr>
            </a:lvl4pPr>
            <a:lvl5pPr marL="9525" indent="0" algn="l" defTabSz="914400" rtl="0" eaLnBrk="1" latinLnBrk="0" hangingPunct="1">
              <a:lnSpc>
                <a:spcPct val="90000"/>
              </a:lnSpc>
              <a:spcBef>
                <a:spcPts val="500"/>
              </a:spcBef>
              <a:buFont typeface="Arial" panose="020B0604020202020204" pitchFamily="34" charset="0"/>
              <a:buNone/>
              <a:tabLst/>
              <a:defRPr sz="1400" b="0" i="0" kern="1200">
                <a:solidFill>
                  <a:schemeClr val="bg1"/>
                </a:solidFill>
                <a:latin typeface="CNES Sans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2400">
                <a:latin typeface="CNES Poster" panose="00000500000000000000" pitchFamily="50" charset="0"/>
              </a:rPr>
              <a:t>On the HW side</a:t>
            </a:r>
            <a:endParaRPr lang="fr-FR" sz="1800">
              <a:latin typeface="CNES Sans Light" panose="00000400000000000000" pitchFamily="50" charset="0"/>
            </a:endParaRPr>
          </a:p>
          <a:p>
            <a:r>
              <a:rPr lang="en-US" sz="2000">
                <a:latin typeface="CNES Sans Light" panose="00000400000000000000" pitchFamily="50" charset="0"/>
              </a:rPr>
              <a:t>	Support new architectures (AI engines,   	RISC-V, GPU, dedicated IPs…)</a:t>
            </a:r>
          </a:p>
          <a:p>
            <a:endParaRPr lang="en-US" sz="2000">
              <a:latin typeface="CNES Sans Light" panose="00000400000000000000" pitchFamily="50" charset="0"/>
            </a:endParaRPr>
          </a:p>
          <a:p>
            <a:r>
              <a:rPr lang="fr-FR" sz="2000">
                <a:latin typeface="CNES Sans Light" panose="00000400000000000000" pitchFamily="50" charset="0"/>
              </a:rPr>
              <a:t>	Power consumption</a:t>
            </a:r>
          </a:p>
          <a:p>
            <a:r>
              <a:rPr lang="fr-FR" sz="2000">
                <a:latin typeface="CNES Sans Light" panose="00000400000000000000" pitchFamily="50" charset="0"/>
              </a:rPr>
              <a:t>	</a:t>
            </a:r>
          </a:p>
          <a:p>
            <a:r>
              <a:rPr lang="fr-FR" sz="2000">
                <a:latin typeface="CNES Sans Light" panose="00000400000000000000" pitchFamily="50" charset="0"/>
              </a:rPr>
              <a:t>	Thermal dissipation</a:t>
            </a:r>
          </a:p>
          <a:p>
            <a:endParaRPr lang="en-US" sz="2000">
              <a:latin typeface="CNES Sans Light" panose="00000400000000000000" pitchFamily="50" charset="0"/>
            </a:endParaRPr>
          </a:p>
          <a:p>
            <a:r>
              <a:rPr lang="fr-FR" sz="2000">
                <a:latin typeface="CNES Sans Light" panose="00000400000000000000" pitchFamily="50" charset="0"/>
              </a:rPr>
              <a:t>	Radiation tolerance</a:t>
            </a:r>
            <a:endParaRPr lang="en-US" sz="2000">
              <a:latin typeface="CNES Sans Light" panose="00000400000000000000" pitchFamily="50" charset="0"/>
            </a:endParaRPr>
          </a:p>
          <a:p>
            <a:pPr marL="285750" indent="-285750">
              <a:buFont typeface="Arial" panose="020B0604020202020204" pitchFamily="34" charset="0"/>
              <a:buChar char="•"/>
            </a:pPr>
            <a:endParaRPr lang="fr-FR" sz="1800">
              <a:latin typeface="CNES Sans Light" panose="00000400000000000000" pitchFamily="50" charset="0"/>
            </a:endParaRPr>
          </a:p>
          <a:p>
            <a:endParaRPr lang="fr-FR" sz="1800">
              <a:latin typeface="CNES Sans Light" panose="00000400000000000000" pitchFamily="50" charset="0"/>
            </a:endParaRPr>
          </a:p>
          <a:p>
            <a:endParaRPr lang="fr-FR" sz="1800">
              <a:latin typeface="CNES Sans Light" panose="00000400000000000000" pitchFamily="50" charset="0"/>
            </a:endParaRPr>
          </a:p>
          <a:p>
            <a:endParaRPr lang="fr-FR" sz="1800">
              <a:latin typeface="CNES Sans Light" panose="00000400000000000000" pitchFamily="50" charset="0"/>
            </a:endParaRPr>
          </a:p>
          <a:p>
            <a:endParaRPr lang="fr-FR" sz="1800" dirty="0">
              <a:latin typeface="CNES Sans Light" panose="00000400000000000000" pitchFamily="50" charset="0"/>
            </a:endParaRPr>
          </a:p>
        </p:txBody>
      </p:sp>
      <p:sp>
        <p:nvSpPr>
          <p:cNvPr id="8" name="Titre 4">
            <a:extLst>
              <a:ext uri="{FF2B5EF4-FFF2-40B4-BE49-F238E27FC236}">
                <a16:creationId xmlns:a16="http://schemas.microsoft.com/office/drawing/2014/main" id="{35822A9C-FBF5-F145-1CBC-2D3FDFDA1E08}"/>
              </a:ext>
            </a:extLst>
          </p:cNvPr>
          <p:cNvSpPr>
            <a:spLocks noGrp="1"/>
          </p:cNvSpPr>
          <p:nvPr>
            <p:ph type="title"/>
          </p:nvPr>
        </p:nvSpPr>
        <p:spPr>
          <a:xfrm>
            <a:off x="365124" y="364930"/>
            <a:ext cx="9236076" cy="1298460"/>
          </a:xfrm>
        </p:spPr>
        <p:txBody>
          <a:bodyPr>
            <a:noAutofit/>
          </a:bodyPr>
          <a:lstStyle/>
          <a:p>
            <a:r>
              <a:rPr lang="fr-FR" dirty="0"/>
              <a:t>02 - </a:t>
            </a:r>
            <a:r>
              <a:rPr lang="fr-FR" dirty="0" err="1"/>
              <a:t>current</a:t>
            </a:r>
            <a:r>
              <a:rPr lang="fr-FR" dirty="0"/>
              <a:t> trends</a:t>
            </a:r>
            <a:br>
              <a:rPr lang="fr-FR" dirty="0"/>
            </a:br>
            <a:r>
              <a:rPr lang="fr-FR" sz="2000" dirty="0"/>
              <a:t>How </a:t>
            </a:r>
            <a:r>
              <a:rPr lang="fr-FR" sz="2000" dirty="0" err="1"/>
              <a:t>can</a:t>
            </a:r>
            <a:r>
              <a:rPr lang="fr-FR" sz="2000" dirty="0"/>
              <a:t> </a:t>
            </a:r>
            <a:r>
              <a:rPr lang="fr-FR" sz="2000" dirty="0" err="1"/>
              <a:t>we</a:t>
            </a:r>
            <a:r>
              <a:rPr lang="fr-FR" sz="2000" dirty="0"/>
              <a:t> support </a:t>
            </a:r>
            <a:r>
              <a:rPr lang="fr-FR" sz="2000" dirty="0" err="1"/>
              <a:t>these</a:t>
            </a:r>
            <a:r>
              <a:rPr lang="fr-FR" sz="2000" dirty="0"/>
              <a:t> changes ?</a:t>
            </a:r>
            <a:endParaRPr lang="en-US" dirty="0"/>
          </a:p>
        </p:txBody>
      </p:sp>
      <p:sp>
        <p:nvSpPr>
          <p:cNvPr id="9" name="Espace réservé du texte 2">
            <a:extLst>
              <a:ext uri="{FF2B5EF4-FFF2-40B4-BE49-F238E27FC236}">
                <a16:creationId xmlns:a16="http://schemas.microsoft.com/office/drawing/2014/main" id="{4E7F0D7A-1C4E-1270-5684-C6282C69A0C1}"/>
              </a:ext>
            </a:extLst>
          </p:cNvPr>
          <p:cNvSpPr txBox="1">
            <a:spLocks/>
          </p:cNvSpPr>
          <p:nvPr/>
        </p:nvSpPr>
        <p:spPr>
          <a:xfrm>
            <a:off x="6096000" y="1430724"/>
            <a:ext cx="4996487" cy="42799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CNES Sans Light" pitchFamily="2" charset="77"/>
                <a:ea typeface="+mn-ea"/>
                <a:cs typeface="+mn-cs"/>
              </a:defRPr>
            </a:lvl1pPr>
            <a:lvl2pPr marL="295275" indent="-285750" algn="l" defTabSz="914400" rtl="0" eaLnBrk="1" latinLnBrk="0" hangingPunct="1">
              <a:lnSpc>
                <a:spcPct val="90000"/>
              </a:lnSpc>
              <a:spcBef>
                <a:spcPts val="500"/>
              </a:spcBef>
              <a:buClr>
                <a:schemeClr val="accent3"/>
              </a:buClr>
              <a:buSzPct val="130000"/>
              <a:buFont typeface="Arial" panose="020B0604020202020204" pitchFamily="34" charset="0"/>
              <a:buChar char="•"/>
              <a:tabLst/>
              <a:defRPr sz="1400" b="0" i="0" kern="1200">
                <a:solidFill>
                  <a:schemeClr val="tx1"/>
                </a:solidFill>
                <a:latin typeface="CNES Sans Light" pitchFamily="2" charset="77"/>
                <a:ea typeface="+mn-ea"/>
                <a:cs typeface="+mn-cs"/>
              </a:defRPr>
            </a:lvl2pPr>
            <a:lvl3pPr marL="585788" indent="-317500" algn="l" defTabSz="914400" rtl="0" eaLnBrk="1" latinLnBrk="0" hangingPunct="1">
              <a:lnSpc>
                <a:spcPct val="90000"/>
              </a:lnSpc>
              <a:spcBef>
                <a:spcPts val="500"/>
              </a:spcBef>
              <a:buClr>
                <a:schemeClr val="bg2"/>
              </a:buClr>
              <a:buFont typeface="Arial" panose="020B0604020202020204" pitchFamily="34" charset="0"/>
              <a:buChar char="•"/>
              <a:tabLst/>
              <a:defRPr sz="1400" b="0" i="0" kern="1200">
                <a:solidFill>
                  <a:schemeClr val="tx1"/>
                </a:solidFill>
                <a:latin typeface="CNES Sans Light" pitchFamily="2" charset="77"/>
                <a:ea typeface="+mn-ea"/>
                <a:cs typeface="+mn-cs"/>
              </a:defRPr>
            </a:lvl3pPr>
            <a:lvl4pPr marL="893763" indent="-317500" algn="l" defTabSz="914400" rtl="0" eaLnBrk="1" latinLnBrk="0" hangingPunct="1">
              <a:lnSpc>
                <a:spcPct val="90000"/>
              </a:lnSpc>
              <a:spcBef>
                <a:spcPts val="500"/>
              </a:spcBef>
              <a:buClr>
                <a:schemeClr val="accent5"/>
              </a:buClr>
              <a:buSzPct val="80000"/>
              <a:buFont typeface="Arial" panose="020B0604020202020204" pitchFamily="34" charset="0"/>
              <a:buChar char="•"/>
              <a:tabLst/>
              <a:defRPr sz="1400" b="0" i="0" kern="1200">
                <a:solidFill>
                  <a:schemeClr val="tx1"/>
                </a:solidFill>
                <a:latin typeface="CNES Sans Light" pitchFamily="2" charset="77"/>
                <a:ea typeface="+mn-ea"/>
                <a:cs typeface="+mn-cs"/>
              </a:defRPr>
            </a:lvl4pPr>
            <a:lvl5pPr marL="9525" indent="0" algn="l" defTabSz="914400" rtl="0" eaLnBrk="1" latinLnBrk="0" hangingPunct="1">
              <a:lnSpc>
                <a:spcPct val="90000"/>
              </a:lnSpc>
              <a:spcBef>
                <a:spcPts val="500"/>
              </a:spcBef>
              <a:buFont typeface="Arial" panose="020B0604020202020204" pitchFamily="34" charset="0"/>
              <a:buNone/>
              <a:tabLst/>
              <a:defRPr sz="1400" b="0" i="0" kern="1200">
                <a:solidFill>
                  <a:schemeClr val="bg1"/>
                </a:solidFill>
                <a:latin typeface="CNES Sans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2400" dirty="0">
                <a:solidFill>
                  <a:schemeClr val="bg1"/>
                </a:solidFill>
                <a:latin typeface="CNES Poster" panose="00000500000000000000" pitchFamily="50" charset="0"/>
              </a:rPr>
              <a:t>On the SW </a:t>
            </a:r>
            <a:r>
              <a:rPr lang="fr-FR" sz="2400" dirty="0" err="1">
                <a:solidFill>
                  <a:schemeClr val="bg1"/>
                </a:solidFill>
                <a:latin typeface="CNES Poster" panose="00000500000000000000" pitchFamily="50" charset="0"/>
              </a:rPr>
              <a:t>side</a:t>
            </a:r>
            <a:endParaRPr lang="fr-FR" sz="2000" dirty="0">
              <a:solidFill>
                <a:schemeClr val="bg1"/>
              </a:solidFill>
              <a:latin typeface="CNES Poster" panose="00000500000000000000" pitchFamily="50" charset="0"/>
            </a:endParaRPr>
          </a:p>
          <a:p>
            <a:r>
              <a:rPr lang="fr-FR" sz="2000" dirty="0">
                <a:solidFill>
                  <a:schemeClr val="bg1"/>
                </a:solidFill>
                <a:latin typeface="CNES Sans Light" panose="00000400000000000000" pitchFamily="50" charset="0"/>
              </a:rPr>
              <a:t>	Support new Operating </a:t>
            </a:r>
            <a:r>
              <a:rPr lang="fr-FR" sz="2000" dirty="0" err="1">
                <a:solidFill>
                  <a:schemeClr val="bg1"/>
                </a:solidFill>
                <a:latin typeface="CNES Sans Light" panose="00000400000000000000" pitchFamily="50" charset="0"/>
              </a:rPr>
              <a:t>Systems</a:t>
            </a:r>
            <a:r>
              <a:rPr lang="fr-FR" sz="2000" dirty="0">
                <a:solidFill>
                  <a:schemeClr val="bg1"/>
                </a:solidFill>
                <a:latin typeface="CNES Sans Light" panose="00000400000000000000" pitchFamily="50" charset="0"/>
              </a:rPr>
              <a:t> to 	</a:t>
            </a:r>
            <a:r>
              <a:rPr lang="fr-FR" sz="2000" dirty="0" err="1">
                <a:solidFill>
                  <a:schemeClr val="bg1"/>
                </a:solidFill>
                <a:latin typeface="CNES Sans Light" panose="00000400000000000000" pitchFamily="50" charset="0"/>
              </a:rPr>
              <a:t>enable</a:t>
            </a:r>
            <a:r>
              <a:rPr lang="fr-FR" sz="2000" dirty="0">
                <a:solidFill>
                  <a:schemeClr val="bg1"/>
                </a:solidFill>
                <a:latin typeface="CNES Sans Light" panose="00000400000000000000" pitchFamily="50" charset="0"/>
              </a:rPr>
              <a:t> new </a:t>
            </a:r>
            <a:r>
              <a:rPr lang="fr-FR" sz="2000" dirty="0" err="1">
                <a:solidFill>
                  <a:schemeClr val="bg1"/>
                </a:solidFill>
                <a:latin typeface="CNES Sans Light" panose="00000400000000000000" pitchFamily="50" charset="0"/>
              </a:rPr>
              <a:t>kinds</a:t>
            </a:r>
            <a:r>
              <a:rPr lang="fr-FR" sz="2000" dirty="0">
                <a:solidFill>
                  <a:schemeClr val="bg1"/>
                </a:solidFill>
                <a:latin typeface="CNES Sans Light" panose="00000400000000000000" pitchFamily="50" charset="0"/>
              </a:rPr>
              <a:t> of applications</a:t>
            </a:r>
            <a:endParaRPr lang="en-US" sz="2000" dirty="0">
              <a:solidFill>
                <a:schemeClr val="bg1"/>
              </a:solidFill>
              <a:latin typeface="CNES Sans Light" panose="00000400000000000000" pitchFamily="50" charset="0"/>
            </a:endParaRPr>
          </a:p>
          <a:p>
            <a:endParaRPr lang="fr-FR" sz="2000" dirty="0">
              <a:solidFill>
                <a:schemeClr val="bg1"/>
              </a:solidFill>
              <a:latin typeface="CNES Sans Light" panose="00000400000000000000" pitchFamily="50" charset="0"/>
            </a:endParaRPr>
          </a:p>
          <a:p>
            <a:r>
              <a:rPr lang="fr-FR" sz="2000" dirty="0">
                <a:solidFill>
                  <a:schemeClr val="bg1"/>
                </a:solidFill>
                <a:latin typeface="CNES Sans Light" panose="00000400000000000000" pitchFamily="50" charset="0"/>
              </a:rPr>
              <a:t>	Compliance </a:t>
            </a:r>
            <a:r>
              <a:rPr lang="fr-FR" sz="2000" dirty="0" err="1">
                <a:solidFill>
                  <a:schemeClr val="bg1"/>
                </a:solidFill>
                <a:latin typeface="CNES Sans Light" panose="00000400000000000000" pitchFamily="50" charset="0"/>
              </a:rPr>
              <a:t>with</a:t>
            </a:r>
            <a:r>
              <a:rPr lang="fr-FR" sz="2000" dirty="0">
                <a:solidFill>
                  <a:schemeClr val="bg1"/>
                </a:solidFill>
                <a:latin typeface="CNES Sans Light" panose="00000400000000000000" pitchFamily="50" charset="0"/>
              </a:rPr>
              <a:t> </a:t>
            </a:r>
            <a:r>
              <a:rPr lang="fr-FR" sz="2000" dirty="0" err="1">
                <a:solidFill>
                  <a:schemeClr val="bg1"/>
                </a:solidFill>
                <a:latin typeface="CNES Sans Light" panose="00000400000000000000" pitchFamily="50" charset="0"/>
              </a:rPr>
              <a:t>Space</a:t>
            </a:r>
            <a:r>
              <a:rPr lang="fr-FR" sz="2000" dirty="0">
                <a:solidFill>
                  <a:schemeClr val="bg1"/>
                </a:solidFill>
                <a:latin typeface="CNES Sans Light" panose="00000400000000000000" pitchFamily="50" charset="0"/>
              </a:rPr>
              <a:t> standards ? (</a:t>
            </a:r>
            <a:r>
              <a:rPr lang="fr-FR" sz="2000" dirty="0" err="1">
                <a:solidFill>
                  <a:schemeClr val="bg1"/>
                </a:solidFill>
                <a:latin typeface="CNES Sans Light" panose="00000400000000000000" pitchFamily="50" charset="0"/>
              </a:rPr>
              <a:t>e.g</a:t>
            </a:r>
            <a:r>
              <a:rPr lang="fr-FR" sz="2000" dirty="0">
                <a:solidFill>
                  <a:schemeClr val="bg1"/>
                </a:solidFill>
                <a:latin typeface="CNES Sans Light" panose="00000400000000000000" pitchFamily="50" charset="0"/>
              </a:rPr>
              <a:t>. 	ECSS)</a:t>
            </a:r>
          </a:p>
          <a:p>
            <a:r>
              <a:rPr lang="fr-FR" sz="2000" dirty="0">
                <a:solidFill>
                  <a:schemeClr val="bg1"/>
                </a:solidFill>
                <a:latin typeface="CNES Sans Light" panose="00000400000000000000" pitchFamily="50" charset="0"/>
              </a:rPr>
              <a:t>	</a:t>
            </a:r>
          </a:p>
          <a:p>
            <a:r>
              <a:rPr lang="fr-FR" sz="2000" dirty="0">
                <a:solidFill>
                  <a:schemeClr val="bg1"/>
                </a:solidFill>
                <a:latin typeface="CNES Sans Light" panose="00000400000000000000" pitchFamily="50" charset="0"/>
              </a:rPr>
              <a:t>	Real time </a:t>
            </a:r>
            <a:r>
              <a:rPr lang="fr-FR" sz="2000" dirty="0" err="1">
                <a:solidFill>
                  <a:schemeClr val="bg1"/>
                </a:solidFill>
                <a:latin typeface="CNES Sans Light" panose="00000400000000000000" pitchFamily="50" charset="0"/>
              </a:rPr>
              <a:t>capacities</a:t>
            </a:r>
            <a:r>
              <a:rPr lang="fr-FR" sz="2000" dirty="0">
                <a:solidFill>
                  <a:schemeClr val="bg1"/>
                </a:solidFill>
                <a:latin typeface="CNES Sans Light" panose="00000400000000000000" pitchFamily="50" charset="0"/>
              </a:rPr>
              <a:t> ?</a:t>
            </a:r>
          </a:p>
          <a:p>
            <a:endParaRPr lang="fr-FR" sz="2000" dirty="0">
              <a:solidFill>
                <a:schemeClr val="bg1"/>
              </a:solidFill>
              <a:latin typeface="CNES Sans Light" panose="00000400000000000000" pitchFamily="50" charset="0"/>
            </a:endParaRPr>
          </a:p>
          <a:p>
            <a:r>
              <a:rPr lang="fr-FR" sz="2000" dirty="0">
                <a:solidFill>
                  <a:schemeClr val="bg1"/>
                </a:solidFill>
                <a:latin typeface="CNES Sans Light" panose="00000400000000000000" pitchFamily="50" charset="0"/>
              </a:rPr>
              <a:t>	Memory </a:t>
            </a:r>
            <a:r>
              <a:rPr lang="fr-FR" sz="2000" dirty="0" err="1">
                <a:solidFill>
                  <a:schemeClr val="bg1"/>
                </a:solidFill>
                <a:latin typeface="CNES Sans Light" panose="00000400000000000000" pitchFamily="50" charset="0"/>
              </a:rPr>
              <a:t>footprint</a:t>
            </a:r>
            <a:r>
              <a:rPr lang="fr-FR" sz="2000" dirty="0">
                <a:solidFill>
                  <a:schemeClr val="bg1"/>
                </a:solidFill>
                <a:latin typeface="CNES Sans Light" panose="00000400000000000000" pitchFamily="50" charset="0"/>
              </a:rPr>
              <a:t>, </a:t>
            </a:r>
          </a:p>
          <a:p>
            <a:endParaRPr lang="fr-FR" sz="2000" dirty="0">
              <a:solidFill>
                <a:schemeClr val="bg1"/>
              </a:solidFill>
              <a:latin typeface="CNES Sans Light" panose="00000400000000000000" pitchFamily="50" charset="0"/>
            </a:endParaRPr>
          </a:p>
          <a:p>
            <a:endParaRPr lang="fr-FR" sz="2000" i="1" dirty="0">
              <a:solidFill>
                <a:schemeClr val="bg1"/>
              </a:solidFill>
              <a:latin typeface="CNES Sans Light" panose="00000400000000000000" pitchFamily="50" charset="0"/>
            </a:endParaRPr>
          </a:p>
          <a:p>
            <a:endParaRPr lang="en-US" sz="2000" dirty="0">
              <a:solidFill>
                <a:schemeClr val="bg1"/>
              </a:solidFill>
              <a:latin typeface="CNES Poster" panose="00000500000000000000" pitchFamily="50" charset="0"/>
            </a:endParaRPr>
          </a:p>
        </p:txBody>
      </p:sp>
      <p:grpSp>
        <p:nvGrpSpPr>
          <p:cNvPr id="10" name="Groupe 9">
            <a:extLst>
              <a:ext uri="{FF2B5EF4-FFF2-40B4-BE49-F238E27FC236}">
                <a16:creationId xmlns:a16="http://schemas.microsoft.com/office/drawing/2014/main" id="{5DAA1682-D037-E61E-4968-E175867469F9}"/>
              </a:ext>
            </a:extLst>
          </p:cNvPr>
          <p:cNvGrpSpPr/>
          <p:nvPr/>
        </p:nvGrpSpPr>
        <p:grpSpPr>
          <a:xfrm>
            <a:off x="716428" y="1853693"/>
            <a:ext cx="471171" cy="3085972"/>
            <a:chOff x="647848" y="2219453"/>
            <a:chExt cx="471171" cy="3085972"/>
          </a:xfrm>
        </p:grpSpPr>
        <p:pic>
          <p:nvPicPr>
            <p:cNvPr id="11" name="Image 10">
              <a:extLst>
                <a:ext uri="{FF2B5EF4-FFF2-40B4-BE49-F238E27FC236}">
                  <a16:creationId xmlns:a16="http://schemas.microsoft.com/office/drawing/2014/main" id="{166F1104-EDC5-1839-F2A9-3318BCF48DFB}"/>
                </a:ext>
              </a:extLst>
            </p:cNvPr>
            <p:cNvPicPr>
              <a:picLocks noChangeAspect="1"/>
            </p:cNvPicPr>
            <p:nvPr/>
          </p:nvPicPr>
          <p:blipFill>
            <a:blip r:embed="rId2"/>
            <a:stretch>
              <a:fillRect/>
            </a:stretch>
          </p:blipFill>
          <p:spPr>
            <a:xfrm>
              <a:off x="648252" y="3257355"/>
              <a:ext cx="440055" cy="405651"/>
            </a:xfrm>
            <a:prstGeom prst="rect">
              <a:avLst/>
            </a:prstGeom>
          </p:spPr>
        </p:pic>
        <p:pic>
          <p:nvPicPr>
            <p:cNvPr id="12" name="Image 11">
              <a:extLst>
                <a:ext uri="{FF2B5EF4-FFF2-40B4-BE49-F238E27FC236}">
                  <a16:creationId xmlns:a16="http://schemas.microsoft.com/office/drawing/2014/main" id="{03306D19-07E1-74B1-832D-D764D6545B0A}"/>
                </a:ext>
              </a:extLst>
            </p:cNvPr>
            <p:cNvPicPr>
              <a:picLocks noChangeAspect="1"/>
            </p:cNvPicPr>
            <p:nvPr/>
          </p:nvPicPr>
          <p:blipFill>
            <a:blip r:embed="rId3"/>
            <a:stretch>
              <a:fillRect/>
            </a:stretch>
          </p:blipFill>
          <p:spPr>
            <a:xfrm>
              <a:off x="647848" y="2219453"/>
              <a:ext cx="471171" cy="471171"/>
            </a:xfrm>
            <a:prstGeom prst="rect">
              <a:avLst/>
            </a:prstGeom>
          </p:spPr>
        </p:pic>
        <p:pic>
          <p:nvPicPr>
            <p:cNvPr id="13" name="Image 12">
              <a:extLst>
                <a:ext uri="{FF2B5EF4-FFF2-40B4-BE49-F238E27FC236}">
                  <a16:creationId xmlns:a16="http://schemas.microsoft.com/office/drawing/2014/main" id="{87BAEA04-C93E-E04C-A95D-6A6E4EA092FD}"/>
                </a:ext>
              </a:extLst>
            </p:cNvPr>
            <p:cNvPicPr>
              <a:picLocks noChangeAspect="1"/>
            </p:cNvPicPr>
            <p:nvPr/>
          </p:nvPicPr>
          <p:blipFill>
            <a:blip r:embed="rId2"/>
            <a:stretch>
              <a:fillRect/>
            </a:stretch>
          </p:blipFill>
          <p:spPr>
            <a:xfrm>
              <a:off x="647848" y="4078564"/>
              <a:ext cx="440055" cy="405651"/>
            </a:xfrm>
            <a:prstGeom prst="rect">
              <a:avLst/>
            </a:prstGeom>
          </p:spPr>
        </p:pic>
        <p:pic>
          <p:nvPicPr>
            <p:cNvPr id="14" name="Image 13">
              <a:extLst>
                <a:ext uri="{FF2B5EF4-FFF2-40B4-BE49-F238E27FC236}">
                  <a16:creationId xmlns:a16="http://schemas.microsoft.com/office/drawing/2014/main" id="{1D0F6D1C-649A-A524-585B-254336C6BDA9}"/>
                </a:ext>
              </a:extLst>
            </p:cNvPr>
            <p:cNvPicPr>
              <a:picLocks noChangeAspect="1"/>
            </p:cNvPicPr>
            <p:nvPr/>
          </p:nvPicPr>
          <p:blipFill>
            <a:blip r:embed="rId2"/>
            <a:stretch>
              <a:fillRect/>
            </a:stretch>
          </p:blipFill>
          <p:spPr>
            <a:xfrm>
              <a:off x="648250" y="4899774"/>
              <a:ext cx="440055" cy="405651"/>
            </a:xfrm>
            <a:prstGeom prst="rect">
              <a:avLst/>
            </a:prstGeom>
          </p:spPr>
        </p:pic>
      </p:grpSp>
      <p:grpSp>
        <p:nvGrpSpPr>
          <p:cNvPr id="15" name="Groupe 14">
            <a:extLst>
              <a:ext uri="{FF2B5EF4-FFF2-40B4-BE49-F238E27FC236}">
                <a16:creationId xmlns:a16="http://schemas.microsoft.com/office/drawing/2014/main" id="{F0C8085C-C4A6-17C2-9DDE-F85D473D9218}"/>
              </a:ext>
            </a:extLst>
          </p:cNvPr>
          <p:cNvGrpSpPr/>
          <p:nvPr/>
        </p:nvGrpSpPr>
        <p:grpSpPr>
          <a:xfrm>
            <a:off x="6424686" y="1864547"/>
            <a:ext cx="478238" cy="3395922"/>
            <a:chOff x="6424686" y="2219452"/>
            <a:chExt cx="478238" cy="3395922"/>
          </a:xfrm>
        </p:grpSpPr>
        <p:pic>
          <p:nvPicPr>
            <p:cNvPr id="16" name="Image 15">
              <a:extLst>
                <a:ext uri="{FF2B5EF4-FFF2-40B4-BE49-F238E27FC236}">
                  <a16:creationId xmlns:a16="http://schemas.microsoft.com/office/drawing/2014/main" id="{E050B1D6-5225-472B-4D16-E5D699917F31}"/>
                </a:ext>
              </a:extLst>
            </p:cNvPr>
            <p:cNvPicPr>
              <a:picLocks noChangeAspect="1"/>
            </p:cNvPicPr>
            <p:nvPr/>
          </p:nvPicPr>
          <p:blipFill>
            <a:blip r:embed="rId3"/>
            <a:stretch>
              <a:fillRect/>
            </a:stretch>
          </p:blipFill>
          <p:spPr>
            <a:xfrm>
              <a:off x="6431753" y="2219452"/>
              <a:ext cx="471171" cy="471171"/>
            </a:xfrm>
            <a:prstGeom prst="rect">
              <a:avLst/>
            </a:prstGeom>
          </p:spPr>
        </p:pic>
        <p:pic>
          <p:nvPicPr>
            <p:cNvPr id="17" name="Image 16">
              <a:extLst>
                <a:ext uri="{FF2B5EF4-FFF2-40B4-BE49-F238E27FC236}">
                  <a16:creationId xmlns:a16="http://schemas.microsoft.com/office/drawing/2014/main" id="{7D333446-70F4-0646-360B-386EC1AF471A}"/>
                </a:ext>
              </a:extLst>
            </p:cNvPr>
            <p:cNvPicPr>
              <a:picLocks noChangeAspect="1"/>
            </p:cNvPicPr>
            <p:nvPr/>
          </p:nvPicPr>
          <p:blipFill>
            <a:blip r:embed="rId2"/>
            <a:stretch>
              <a:fillRect/>
            </a:stretch>
          </p:blipFill>
          <p:spPr>
            <a:xfrm>
              <a:off x="6424686" y="3251582"/>
              <a:ext cx="440055" cy="405651"/>
            </a:xfrm>
            <a:prstGeom prst="rect">
              <a:avLst/>
            </a:prstGeom>
          </p:spPr>
        </p:pic>
        <p:pic>
          <p:nvPicPr>
            <p:cNvPr id="18" name="Image 17">
              <a:extLst>
                <a:ext uri="{FF2B5EF4-FFF2-40B4-BE49-F238E27FC236}">
                  <a16:creationId xmlns:a16="http://schemas.microsoft.com/office/drawing/2014/main" id="{4F1CA0D8-6177-DFE5-B9A7-67581151EC54}"/>
                </a:ext>
              </a:extLst>
            </p:cNvPr>
            <p:cNvPicPr>
              <a:picLocks noChangeAspect="1"/>
            </p:cNvPicPr>
            <p:nvPr/>
          </p:nvPicPr>
          <p:blipFill>
            <a:blip r:embed="rId2"/>
            <a:stretch>
              <a:fillRect/>
            </a:stretch>
          </p:blipFill>
          <p:spPr>
            <a:xfrm>
              <a:off x="6431753" y="4349868"/>
              <a:ext cx="440055" cy="405651"/>
            </a:xfrm>
            <a:prstGeom prst="rect">
              <a:avLst/>
            </a:prstGeom>
          </p:spPr>
        </p:pic>
        <p:pic>
          <p:nvPicPr>
            <p:cNvPr id="19" name="Image 18">
              <a:extLst>
                <a:ext uri="{FF2B5EF4-FFF2-40B4-BE49-F238E27FC236}">
                  <a16:creationId xmlns:a16="http://schemas.microsoft.com/office/drawing/2014/main" id="{DD3A2370-BFF4-08F5-7B7F-D7D65107F0B1}"/>
                </a:ext>
              </a:extLst>
            </p:cNvPr>
            <p:cNvPicPr>
              <a:picLocks noChangeAspect="1"/>
            </p:cNvPicPr>
            <p:nvPr/>
          </p:nvPicPr>
          <p:blipFill>
            <a:blip r:embed="rId2"/>
            <a:stretch>
              <a:fillRect/>
            </a:stretch>
          </p:blipFill>
          <p:spPr>
            <a:xfrm>
              <a:off x="6447310" y="5209723"/>
              <a:ext cx="440055" cy="405651"/>
            </a:xfrm>
            <a:prstGeom prst="rect">
              <a:avLst/>
            </a:prstGeom>
          </p:spPr>
        </p:pic>
      </p:grpSp>
      <p:sp>
        <p:nvSpPr>
          <p:cNvPr id="20" name="Espace réservé du pied de page 3">
            <a:extLst>
              <a:ext uri="{FF2B5EF4-FFF2-40B4-BE49-F238E27FC236}">
                <a16:creationId xmlns:a16="http://schemas.microsoft.com/office/drawing/2014/main" id="{5B4B5258-3091-5065-52B7-4B74C8C99B1A}"/>
              </a:ext>
            </a:extLst>
          </p:cNvPr>
          <p:cNvSpPr txBox="1">
            <a:spLocks/>
          </p:cNvSpPr>
          <p:nvPr/>
        </p:nvSpPr>
        <p:spPr>
          <a:xfrm>
            <a:off x="6105167" y="6319202"/>
            <a:ext cx="5573310" cy="365125"/>
          </a:xfrm>
          <a:prstGeom prst="rect">
            <a:avLst/>
          </a:prstGeom>
        </p:spPr>
        <p:txBody>
          <a:bodyPr vert="horz" lIns="91440" tIns="45720" rIns="91440" bIns="45720" rtlCol="0" anchor="ctr"/>
          <a:lstStyle>
            <a:defPPr>
              <a:defRPr lang="fr-FR"/>
            </a:defPPr>
            <a:lvl1pPr marL="0" algn="l" defTabSz="914400" rtl="0" eaLnBrk="1" latinLnBrk="0" hangingPunct="1">
              <a:defRPr sz="900" b="0" i="0" kern="1200">
                <a:solidFill>
                  <a:schemeClr val="bg1">
                    <a:lumMod val="85000"/>
                  </a:schemeClr>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t>This document is the property of CNES. It cannot be used without their consent</a:t>
            </a:r>
            <a:endParaRPr lang="fr-FR" dirty="0"/>
          </a:p>
        </p:txBody>
      </p:sp>
    </p:spTree>
    <p:extLst>
      <p:ext uri="{BB962C8B-B14F-4D97-AF65-F5344CB8AC3E}">
        <p14:creationId xmlns:p14="http://schemas.microsoft.com/office/powerpoint/2010/main" val="410094797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082FDE8C-358A-7181-F6C0-041339085ABA}"/>
              </a:ext>
            </a:extLst>
          </p:cNvPr>
          <p:cNvSpPr>
            <a:spLocks noGrp="1"/>
          </p:cNvSpPr>
          <p:nvPr>
            <p:ph type="sldNum" sz="quarter" idx="12"/>
          </p:nvPr>
        </p:nvSpPr>
        <p:spPr/>
        <p:txBody>
          <a:bodyPr/>
          <a:lstStyle/>
          <a:p>
            <a:fld id="{6E739F3C-2768-A14F-A11C-037BCBCB7D23}" type="slidenum">
              <a:rPr lang="fr-FR" smtClean="0"/>
              <a:pPr/>
              <a:t>59</a:t>
            </a:fld>
            <a:endParaRPr lang="fr-FR" dirty="0"/>
          </a:p>
        </p:txBody>
      </p:sp>
      <p:sp>
        <p:nvSpPr>
          <p:cNvPr id="4" name="Espace réservé du pied de page 3">
            <a:extLst>
              <a:ext uri="{FF2B5EF4-FFF2-40B4-BE49-F238E27FC236}">
                <a16:creationId xmlns:a16="http://schemas.microsoft.com/office/drawing/2014/main" id="{C9D9855E-6226-640D-99E1-CFED861757CE}"/>
              </a:ext>
            </a:extLst>
          </p:cNvPr>
          <p:cNvSpPr>
            <a:spLocks noGrp="1"/>
          </p:cNvSpPr>
          <p:nvPr>
            <p:ph type="ftr" sz="quarter" idx="3"/>
          </p:nvPr>
        </p:nvSpPr>
        <p:spPr/>
        <p:txBody>
          <a:bodyPr/>
          <a:lstStyle/>
          <a:p>
            <a:r>
              <a:rPr lang="fr-FR"/>
              <a:t>Insérez dans la zone de pieds de page, si besoin, vos informations annexes (légendes, sources, crédits, restrictions, logos partenaires, etc). </a:t>
            </a:r>
            <a:endParaRPr lang="fr-FR" dirty="0"/>
          </a:p>
        </p:txBody>
      </p:sp>
      <p:sp>
        <p:nvSpPr>
          <p:cNvPr id="5" name="Espace réservé du texte 4">
            <a:extLst>
              <a:ext uri="{FF2B5EF4-FFF2-40B4-BE49-F238E27FC236}">
                <a16:creationId xmlns:a16="http://schemas.microsoft.com/office/drawing/2014/main" id="{B374936F-84C0-0DC9-BCE1-5392AF4E3A1D}"/>
              </a:ext>
            </a:extLst>
          </p:cNvPr>
          <p:cNvSpPr>
            <a:spLocks noGrp="1"/>
          </p:cNvSpPr>
          <p:nvPr>
            <p:ph type="body" sz="quarter" idx="16"/>
          </p:nvPr>
        </p:nvSpPr>
        <p:spPr/>
        <p:txBody>
          <a:bodyPr/>
          <a:lstStyle/>
          <a:p>
            <a:r>
              <a:rPr lang="fr-FR" dirty="0"/>
              <a:t>06 - Future</a:t>
            </a:r>
          </a:p>
          <a:p>
            <a:endParaRPr lang="fr-FR" dirty="0"/>
          </a:p>
        </p:txBody>
      </p:sp>
      <p:cxnSp>
        <p:nvCxnSpPr>
          <p:cNvPr id="6" name="Connecteur droit 5">
            <a:extLst>
              <a:ext uri="{FF2B5EF4-FFF2-40B4-BE49-F238E27FC236}">
                <a16:creationId xmlns:a16="http://schemas.microsoft.com/office/drawing/2014/main" id="{5778ECA9-22C2-DAD9-9361-25AFA8E546E4}"/>
              </a:ext>
            </a:extLst>
          </p:cNvPr>
          <p:cNvCxnSpPr/>
          <p:nvPr/>
        </p:nvCxnSpPr>
        <p:spPr>
          <a:xfrm flipH="1">
            <a:off x="5836444" y="1515753"/>
            <a:ext cx="2493" cy="431831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Espace réservé du numéro de diapositive 1">
            <a:extLst>
              <a:ext uri="{FF2B5EF4-FFF2-40B4-BE49-F238E27FC236}">
                <a16:creationId xmlns:a16="http://schemas.microsoft.com/office/drawing/2014/main" id="{EEAABAB6-B50D-CFBE-8059-39B24A6B554C}"/>
              </a:ext>
            </a:extLst>
          </p:cNvPr>
          <p:cNvSpPr txBox="1">
            <a:spLocks/>
          </p:cNvSpPr>
          <p:nvPr/>
        </p:nvSpPr>
        <p:spPr>
          <a:xfrm>
            <a:off x="11835420" y="6319201"/>
            <a:ext cx="365127" cy="365125"/>
          </a:xfrm>
          <a:prstGeom prst="rect">
            <a:avLst/>
          </a:prstGeom>
          <a:ln>
            <a:noFill/>
          </a:ln>
        </p:spPr>
        <p:txBody>
          <a:bodyPr vert="horz" lIns="91440" tIns="45720" rIns="91440" bIns="45720" rtlCol="0" anchor="ctr"/>
          <a:lstStyle>
            <a:defPPr>
              <a:defRPr lang="fr-FR"/>
            </a:defPPr>
            <a:lvl1pPr marL="0" algn="ctr" defTabSz="914400" rtl="0" eaLnBrk="1" latinLnBrk="0" hangingPunct="1">
              <a:defRPr sz="800" b="0" i="0" kern="1200">
                <a:solidFill>
                  <a:schemeClr val="bg1"/>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739F3C-2768-A14F-A11C-037BCBCB7D23}" type="slidenum">
              <a:rPr lang="fr-FR" smtClean="0"/>
              <a:pPr/>
              <a:t>59</a:t>
            </a:fld>
            <a:endParaRPr lang="fr-FR" dirty="0"/>
          </a:p>
        </p:txBody>
      </p:sp>
      <p:sp>
        <p:nvSpPr>
          <p:cNvPr id="8" name="Titre 4">
            <a:extLst>
              <a:ext uri="{FF2B5EF4-FFF2-40B4-BE49-F238E27FC236}">
                <a16:creationId xmlns:a16="http://schemas.microsoft.com/office/drawing/2014/main" id="{F1CC168F-231A-7913-6E26-E7E22F50E54C}"/>
              </a:ext>
            </a:extLst>
          </p:cNvPr>
          <p:cNvSpPr>
            <a:spLocks noGrp="1"/>
          </p:cNvSpPr>
          <p:nvPr>
            <p:ph type="title"/>
          </p:nvPr>
        </p:nvSpPr>
        <p:spPr>
          <a:xfrm>
            <a:off x="365124" y="364930"/>
            <a:ext cx="9236076" cy="1298460"/>
          </a:xfrm>
        </p:spPr>
        <p:txBody>
          <a:bodyPr>
            <a:noAutofit/>
          </a:bodyPr>
          <a:lstStyle/>
          <a:p>
            <a:r>
              <a:rPr lang="fr-FR" dirty="0"/>
              <a:t>02 - </a:t>
            </a:r>
            <a:r>
              <a:rPr lang="fr-FR" dirty="0" err="1"/>
              <a:t>current</a:t>
            </a:r>
            <a:r>
              <a:rPr lang="fr-FR" dirty="0"/>
              <a:t> trends</a:t>
            </a:r>
            <a:br>
              <a:rPr lang="fr-FR" dirty="0"/>
            </a:br>
            <a:r>
              <a:rPr lang="fr-FR" sz="2000" dirty="0"/>
              <a:t>How </a:t>
            </a:r>
            <a:r>
              <a:rPr lang="fr-FR" sz="2000" dirty="0" err="1"/>
              <a:t>can</a:t>
            </a:r>
            <a:r>
              <a:rPr lang="fr-FR" sz="2000" dirty="0"/>
              <a:t> </a:t>
            </a:r>
            <a:r>
              <a:rPr lang="fr-FR" sz="2000" dirty="0" err="1"/>
              <a:t>we</a:t>
            </a:r>
            <a:r>
              <a:rPr lang="fr-FR" sz="2000" dirty="0"/>
              <a:t> support </a:t>
            </a:r>
            <a:r>
              <a:rPr lang="fr-FR" sz="2000" dirty="0" err="1"/>
              <a:t>these</a:t>
            </a:r>
            <a:r>
              <a:rPr lang="fr-FR" sz="2000" dirty="0"/>
              <a:t> changes ?</a:t>
            </a:r>
            <a:endParaRPr lang="en-US" dirty="0"/>
          </a:p>
        </p:txBody>
      </p:sp>
      <p:sp>
        <p:nvSpPr>
          <p:cNvPr id="9" name="Espace réservé du texte 2">
            <a:extLst>
              <a:ext uri="{FF2B5EF4-FFF2-40B4-BE49-F238E27FC236}">
                <a16:creationId xmlns:a16="http://schemas.microsoft.com/office/drawing/2014/main" id="{FF5AFA3C-8403-151C-DE98-1F3A28870EDD}"/>
              </a:ext>
            </a:extLst>
          </p:cNvPr>
          <p:cNvSpPr txBox="1">
            <a:spLocks/>
          </p:cNvSpPr>
          <p:nvPr/>
        </p:nvSpPr>
        <p:spPr>
          <a:xfrm>
            <a:off x="6096000" y="1430724"/>
            <a:ext cx="4996487" cy="42799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CNES Sans Light" pitchFamily="2" charset="77"/>
                <a:ea typeface="+mn-ea"/>
                <a:cs typeface="+mn-cs"/>
              </a:defRPr>
            </a:lvl1pPr>
            <a:lvl2pPr marL="295275" indent="-285750" algn="l" defTabSz="914400" rtl="0" eaLnBrk="1" latinLnBrk="0" hangingPunct="1">
              <a:lnSpc>
                <a:spcPct val="90000"/>
              </a:lnSpc>
              <a:spcBef>
                <a:spcPts val="500"/>
              </a:spcBef>
              <a:buClr>
                <a:schemeClr val="accent3"/>
              </a:buClr>
              <a:buSzPct val="130000"/>
              <a:buFont typeface="Arial" panose="020B0604020202020204" pitchFamily="34" charset="0"/>
              <a:buChar char="•"/>
              <a:tabLst/>
              <a:defRPr sz="1400" b="0" i="0" kern="1200">
                <a:solidFill>
                  <a:schemeClr val="tx1"/>
                </a:solidFill>
                <a:latin typeface="CNES Sans Light" pitchFamily="2" charset="77"/>
                <a:ea typeface="+mn-ea"/>
                <a:cs typeface="+mn-cs"/>
              </a:defRPr>
            </a:lvl2pPr>
            <a:lvl3pPr marL="585788" indent="-317500" algn="l" defTabSz="914400" rtl="0" eaLnBrk="1" latinLnBrk="0" hangingPunct="1">
              <a:lnSpc>
                <a:spcPct val="90000"/>
              </a:lnSpc>
              <a:spcBef>
                <a:spcPts val="500"/>
              </a:spcBef>
              <a:buClr>
                <a:schemeClr val="bg2"/>
              </a:buClr>
              <a:buFont typeface="Arial" panose="020B0604020202020204" pitchFamily="34" charset="0"/>
              <a:buChar char="•"/>
              <a:tabLst/>
              <a:defRPr sz="1400" b="0" i="0" kern="1200">
                <a:solidFill>
                  <a:schemeClr val="tx1"/>
                </a:solidFill>
                <a:latin typeface="CNES Sans Light" pitchFamily="2" charset="77"/>
                <a:ea typeface="+mn-ea"/>
                <a:cs typeface="+mn-cs"/>
              </a:defRPr>
            </a:lvl3pPr>
            <a:lvl4pPr marL="893763" indent="-317500" algn="l" defTabSz="914400" rtl="0" eaLnBrk="1" latinLnBrk="0" hangingPunct="1">
              <a:lnSpc>
                <a:spcPct val="90000"/>
              </a:lnSpc>
              <a:spcBef>
                <a:spcPts val="500"/>
              </a:spcBef>
              <a:buClr>
                <a:schemeClr val="accent5"/>
              </a:buClr>
              <a:buSzPct val="80000"/>
              <a:buFont typeface="Arial" panose="020B0604020202020204" pitchFamily="34" charset="0"/>
              <a:buChar char="•"/>
              <a:tabLst/>
              <a:defRPr sz="1400" b="0" i="0" kern="1200">
                <a:solidFill>
                  <a:schemeClr val="tx1"/>
                </a:solidFill>
                <a:latin typeface="CNES Sans Light" pitchFamily="2" charset="77"/>
                <a:ea typeface="+mn-ea"/>
                <a:cs typeface="+mn-cs"/>
              </a:defRPr>
            </a:lvl4pPr>
            <a:lvl5pPr marL="9525" indent="0" algn="l" defTabSz="914400" rtl="0" eaLnBrk="1" latinLnBrk="0" hangingPunct="1">
              <a:lnSpc>
                <a:spcPct val="90000"/>
              </a:lnSpc>
              <a:spcBef>
                <a:spcPts val="500"/>
              </a:spcBef>
              <a:buFont typeface="Arial" panose="020B0604020202020204" pitchFamily="34" charset="0"/>
              <a:buNone/>
              <a:tabLst/>
              <a:defRPr sz="1400" b="0" i="0" kern="1200">
                <a:solidFill>
                  <a:schemeClr val="bg1"/>
                </a:solidFill>
                <a:latin typeface="CNES Sans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2400" dirty="0">
                <a:solidFill>
                  <a:schemeClr val="bg1"/>
                </a:solidFill>
                <a:latin typeface="CNES Poster" panose="00000500000000000000" pitchFamily="50" charset="0"/>
              </a:rPr>
              <a:t>On the SW </a:t>
            </a:r>
            <a:r>
              <a:rPr lang="fr-FR" sz="2400" dirty="0" err="1">
                <a:solidFill>
                  <a:schemeClr val="bg1"/>
                </a:solidFill>
                <a:latin typeface="CNES Poster" panose="00000500000000000000" pitchFamily="50" charset="0"/>
              </a:rPr>
              <a:t>side</a:t>
            </a:r>
            <a:endParaRPr lang="fr-FR" sz="2000" dirty="0">
              <a:solidFill>
                <a:schemeClr val="bg1"/>
              </a:solidFill>
              <a:latin typeface="CNES Poster" panose="00000500000000000000" pitchFamily="50" charset="0"/>
            </a:endParaRPr>
          </a:p>
          <a:p>
            <a:r>
              <a:rPr lang="fr-FR" sz="2000" dirty="0">
                <a:solidFill>
                  <a:schemeClr val="bg1"/>
                </a:solidFill>
                <a:latin typeface="CNES Sans Light" panose="00000400000000000000" pitchFamily="50" charset="0"/>
              </a:rPr>
              <a:t>	Support new Operating </a:t>
            </a:r>
            <a:r>
              <a:rPr lang="fr-FR" sz="2000" dirty="0" err="1">
                <a:solidFill>
                  <a:schemeClr val="bg1"/>
                </a:solidFill>
                <a:latin typeface="CNES Sans Light" panose="00000400000000000000" pitchFamily="50" charset="0"/>
              </a:rPr>
              <a:t>Systems</a:t>
            </a:r>
            <a:r>
              <a:rPr lang="fr-FR" sz="2000" dirty="0">
                <a:solidFill>
                  <a:schemeClr val="bg1"/>
                </a:solidFill>
                <a:latin typeface="CNES Sans Light" panose="00000400000000000000" pitchFamily="50" charset="0"/>
              </a:rPr>
              <a:t> to 	</a:t>
            </a:r>
            <a:r>
              <a:rPr lang="fr-FR" sz="2000" dirty="0" err="1">
                <a:solidFill>
                  <a:schemeClr val="bg1"/>
                </a:solidFill>
                <a:latin typeface="CNES Sans Light" panose="00000400000000000000" pitchFamily="50" charset="0"/>
              </a:rPr>
              <a:t>enable</a:t>
            </a:r>
            <a:r>
              <a:rPr lang="fr-FR" sz="2000" dirty="0">
                <a:solidFill>
                  <a:schemeClr val="bg1"/>
                </a:solidFill>
                <a:latin typeface="CNES Sans Light" panose="00000400000000000000" pitchFamily="50" charset="0"/>
              </a:rPr>
              <a:t> new </a:t>
            </a:r>
            <a:r>
              <a:rPr lang="fr-FR" sz="2000" dirty="0" err="1">
                <a:solidFill>
                  <a:schemeClr val="bg1"/>
                </a:solidFill>
                <a:latin typeface="CNES Sans Light" panose="00000400000000000000" pitchFamily="50" charset="0"/>
              </a:rPr>
              <a:t>kinds</a:t>
            </a:r>
            <a:r>
              <a:rPr lang="fr-FR" sz="2000" dirty="0">
                <a:solidFill>
                  <a:schemeClr val="bg1"/>
                </a:solidFill>
                <a:latin typeface="CNES Sans Light" panose="00000400000000000000" pitchFamily="50" charset="0"/>
              </a:rPr>
              <a:t> of applications</a:t>
            </a:r>
            <a:endParaRPr lang="en-US" sz="2000" dirty="0">
              <a:solidFill>
                <a:schemeClr val="bg1"/>
              </a:solidFill>
              <a:latin typeface="CNES Sans Light" panose="00000400000000000000" pitchFamily="50" charset="0"/>
            </a:endParaRPr>
          </a:p>
          <a:p>
            <a:endParaRPr lang="fr-FR" sz="2000" dirty="0">
              <a:solidFill>
                <a:schemeClr val="bg1"/>
              </a:solidFill>
              <a:latin typeface="CNES Sans Light" panose="00000400000000000000" pitchFamily="50" charset="0"/>
            </a:endParaRPr>
          </a:p>
          <a:p>
            <a:r>
              <a:rPr lang="fr-FR" sz="2000" dirty="0">
                <a:solidFill>
                  <a:schemeClr val="bg1"/>
                </a:solidFill>
                <a:latin typeface="CNES Sans Light" panose="00000400000000000000" pitchFamily="50" charset="0"/>
              </a:rPr>
              <a:t>	Compliance </a:t>
            </a:r>
            <a:r>
              <a:rPr lang="fr-FR" sz="2000" dirty="0" err="1">
                <a:solidFill>
                  <a:schemeClr val="bg1"/>
                </a:solidFill>
                <a:latin typeface="CNES Sans Light" panose="00000400000000000000" pitchFamily="50" charset="0"/>
              </a:rPr>
              <a:t>with</a:t>
            </a:r>
            <a:r>
              <a:rPr lang="fr-FR" sz="2000" dirty="0">
                <a:solidFill>
                  <a:schemeClr val="bg1"/>
                </a:solidFill>
                <a:latin typeface="CNES Sans Light" panose="00000400000000000000" pitchFamily="50" charset="0"/>
              </a:rPr>
              <a:t> </a:t>
            </a:r>
            <a:r>
              <a:rPr lang="fr-FR" sz="2000" dirty="0" err="1">
                <a:solidFill>
                  <a:schemeClr val="bg1"/>
                </a:solidFill>
                <a:latin typeface="CNES Sans Light" panose="00000400000000000000" pitchFamily="50" charset="0"/>
              </a:rPr>
              <a:t>Space</a:t>
            </a:r>
            <a:r>
              <a:rPr lang="fr-FR" sz="2000" dirty="0">
                <a:solidFill>
                  <a:schemeClr val="bg1"/>
                </a:solidFill>
                <a:latin typeface="CNES Sans Light" panose="00000400000000000000" pitchFamily="50" charset="0"/>
              </a:rPr>
              <a:t> standards ? (</a:t>
            </a:r>
            <a:r>
              <a:rPr lang="fr-FR" sz="2000" dirty="0" err="1">
                <a:solidFill>
                  <a:schemeClr val="bg1"/>
                </a:solidFill>
                <a:latin typeface="CNES Sans Light" panose="00000400000000000000" pitchFamily="50" charset="0"/>
              </a:rPr>
              <a:t>e.g</a:t>
            </a:r>
            <a:r>
              <a:rPr lang="fr-FR" sz="2000" dirty="0">
                <a:solidFill>
                  <a:schemeClr val="bg1"/>
                </a:solidFill>
                <a:latin typeface="CNES Sans Light" panose="00000400000000000000" pitchFamily="50" charset="0"/>
              </a:rPr>
              <a:t>. 	ECSS)</a:t>
            </a:r>
          </a:p>
          <a:p>
            <a:r>
              <a:rPr lang="fr-FR" sz="2000" dirty="0">
                <a:solidFill>
                  <a:schemeClr val="bg1"/>
                </a:solidFill>
                <a:latin typeface="CNES Sans Light" panose="00000400000000000000" pitchFamily="50" charset="0"/>
              </a:rPr>
              <a:t>	</a:t>
            </a:r>
          </a:p>
          <a:p>
            <a:r>
              <a:rPr lang="fr-FR" sz="2000" dirty="0">
                <a:solidFill>
                  <a:schemeClr val="bg1"/>
                </a:solidFill>
                <a:latin typeface="CNES Sans Light" panose="00000400000000000000" pitchFamily="50" charset="0"/>
              </a:rPr>
              <a:t>	Real time </a:t>
            </a:r>
            <a:r>
              <a:rPr lang="fr-FR" sz="2000" dirty="0" err="1">
                <a:solidFill>
                  <a:schemeClr val="bg1"/>
                </a:solidFill>
                <a:latin typeface="CNES Sans Light" panose="00000400000000000000" pitchFamily="50" charset="0"/>
              </a:rPr>
              <a:t>capacities</a:t>
            </a:r>
            <a:r>
              <a:rPr lang="fr-FR" sz="2000" dirty="0">
                <a:solidFill>
                  <a:schemeClr val="bg1"/>
                </a:solidFill>
                <a:latin typeface="CNES Sans Light" panose="00000400000000000000" pitchFamily="50" charset="0"/>
              </a:rPr>
              <a:t> ?</a:t>
            </a:r>
          </a:p>
          <a:p>
            <a:endParaRPr lang="fr-FR" sz="2000" dirty="0">
              <a:solidFill>
                <a:schemeClr val="bg1"/>
              </a:solidFill>
              <a:latin typeface="CNES Sans Light" panose="00000400000000000000" pitchFamily="50" charset="0"/>
            </a:endParaRPr>
          </a:p>
          <a:p>
            <a:r>
              <a:rPr lang="fr-FR" sz="2000" dirty="0">
                <a:solidFill>
                  <a:schemeClr val="bg1"/>
                </a:solidFill>
                <a:latin typeface="CNES Sans Light" panose="00000400000000000000" pitchFamily="50" charset="0"/>
              </a:rPr>
              <a:t>	Memory </a:t>
            </a:r>
            <a:r>
              <a:rPr lang="fr-FR" sz="2000" dirty="0" err="1">
                <a:solidFill>
                  <a:schemeClr val="bg1"/>
                </a:solidFill>
                <a:latin typeface="CNES Sans Light" panose="00000400000000000000" pitchFamily="50" charset="0"/>
              </a:rPr>
              <a:t>footprint</a:t>
            </a:r>
            <a:r>
              <a:rPr lang="fr-FR" sz="2000" dirty="0">
                <a:solidFill>
                  <a:schemeClr val="bg1"/>
                </a:solidFill>
                <a:latin typeface="CNES Sans Light" panose="00000400000000000000" pitchFamily="50" charset="0"/>
              </a:rPr>
              <a:t>, </a:t>
            </a:r>
          </a:p>
          <a:p>
            <a:endParaRPr lang="fr-FR" sz="2000" dirty="0">
              <a:solidFill>
                <a:schemeClr val="bg1"/>
              </a:solidFill>
              <a:latin typeface="CNES Sans Light" panose="00000400000000000000" pitchFamily="50" charset="0"/>
            </a:endParaRPr>
          </a:p>
          <a:p>
            <a:endParaRPr lang="fr-FR" sz="2000" i="1" dirty="0">
              <a:solidFill>
                <a:schemeClr val="bg1"/>
              </a:solidFill>
              <a:latin typeface="CNES Sans Light" panose="00000400000000000000" pitchFamily="50" charset="0"/>
            </a:endParaRPr>
          </a:p>
          <a:p>
            <a:endParaRPr lang="en-US" sz="2000" dirty="0">
              <a:solidFill>
                <a:schemeClr val="bg1"/>
              </a:solidFill>
              <a:latin typeface="CNES Poster" panose="00000500000000000000" pitchFamily="50" charset="0"/>
            </a:endParaRPr>
          </a:p>
        </p:txBody>
      </p:sp>
      <p:grpSp>
        <p:nvGrpSpPr>
          <p:cNvPr id="10" name="Groupe 9">
            <a:extLst>
              <a:ext uri="{FF2B5EF4-FFF2-40B4-BE49-F238E27FC236}">
                <a16:creationId xmlns:a16="http://schemas.microsoft.com/office/drawing/2014/main" id="{EFDAEB65-27DF-FD56-F859-78BA69469C70}"/>
              </a:ext>
            </a:extLst>
          </p:cNvPr>
          <p:cNvGrpSpPr/>
          <p:nvPr/>
        </p:nvGrpSpPr>
        <p:grpSpPr>
          <a:xfrm>
            <a:off x="716428" y="1853693"/>
            <a:ext cx="471171" cy="3085972"/>
            <a:chOff x="647848" y="2219453"/>
            <a:chExt cx="471171" cy="3085972"/>
          </a:xfrm>
        </p:grpSpPr>
        <p:pic>
          <p:nvPicPr>
            <p:cNvPr id="11" name="Image 10">
              <a:extLst>
                <a:ext uri="{FF2B5EF4-FFF2-40B4-BE49-F238E27FC236}">
                  <a16:creationId xmlns:a16="http://schemas.microsoft.com/office/drawing/2014/main" id="{DAC0DB88-1160-5ABD-9B46-F2C62EAF9825}"/>
                </a:ext>
              </a:extLst>
            </p:cNvPr>
            <p:cNvPicPr>
              <a:picLocks noChangeAspect="1"/>
            </p:cNvPicPr>
            <p:nvPr/>
          </p:nvPicPr>
          <p:blipFill>
            <a:blip r:embed="rId2">
              <a:duotone>
                <a:schemeClr val="accent6">
                  <a:shade val="45000"/>
                  <a:satMod val="135000"/>
                </a:schemeClr>
                <a:prstClr val="white"/>
              </a:duotone>
            </a:blip>
            <a:stretch>
              <a:fillRect/>
            </a:stretch>
          </p:blipFill>
          <p:spPr>
            <a:xfrm>
              <a:off x="648252" y="3257355"/>
              <a:ext cx="440055" cy="405651"/>
            </a:xfrm>
            <a:prstGeom prst="rect">
              <a:avLst/>
            </a:prstGeom>
          </p:spPr>
        </p:pic>
        <p:pic>
          <p:nvPicPr>
            <p:cNvPr id="12" name="Image 11">
              <a:extLst>
                <a:ext uri="{FF2B5EF4-FFF2-40B4-BE49-F238E27FC236}">
                  <a16:creationId xmlns:a16="http://schemas.microsoft.com/office/drawing/2014/main" id="{78C2CC59-2A65-4655-3F82-6D034E12D0E1}"/>
                </a:ext>
              </a:extLst>
            </p:cNvPr>
            <p:cNvPicPr>
              <a:picLocks noChangeAspect="1"/>
            </p:cNvPicPr>
            <p:nvPr/>
          </p:nvPicPr>
          <p:blipFill>
            <a:blip r:embed="rId3">
              <a:duotone>
                <a:schemeClr val="accent6">
                  <a:shade val="45000"/>
                  <a:satMod val="135000"/>
                </a:schemeClr>
                <a:prstClr val="white"/>
              </a:duotone>
            </a:blip>
            <a:stretch>
              <a:fillRect/>
            </a:stretch>
          </p:blipFill>
          <p:spPr>
            <a:xfrm>
              <a:off x="647848" y="2219453"/>
              <a:ext cx="471171" cy="471171"/>
            </a:xfrm>
            <a:prstGeom prst="rect">
              <a:avLst/>
            </a:prstGeom>
          </p:spPr>
        </p:pic>
        <p:pic>
          <p:nvPicPr>
            <p:cNvPr id="13" name="Image 12">
              <a:extLst>
                <a:ext uri="{FF2B5EF4-FFF2-40B4-BE49-F238E27FC236}">
                  <a16:creationId xmlns:a16="http://schemas.microsoft.com/office/drawing/2014/main" id="{F9D129C3-6F8B-6313-A03F-A02067D4C8CC}"/>
                </a:ext>
              </a:extLst>
            </p:cNvPr>
            <p:cNvPicPr>
              <a:picLocks noChangeAspect="1"/>
            </p:cNvPicPr>
            <p:nvPr/>
          </p:nvPicPr>
          <p:blipFill>
            <a:blip r:embed="rId2">
              <a:duotone>
                <a:schemeClr val="accent6">
                  <a:shade val="45000"/>
                  <a:satMod val="135000"/>
                </a:schemeClr>
                <a:prstClr val="white"/>
              </a:duotone>
            </a:blip>
            <a:stretch>
              <a:fillRect/>
            </a:stretch>
          </p:blipFill>
          <p:spPr>
            <a:xfrm>
              <a:off x="647848" y="4078564"/>
              <a:ext cx="440055" cy="405651"/>
            </a:xfrm>
            <a:prstGeom prst="rect">
              <a:avLst/>
            </a:prstGeom>
          </p:spPr>
        </p:pic>
        <p:pic>
          <p:nvPicPr>
            <p:cNvPr id="14" name="Image 13">
              <a:extLst>
                <a:ext uri="{FF2B5EF4-FFF2-40B4-BE49-F238E27FC236}">
                  <a16:creationId xmlns:a16="http://schemas.microsoft.com/office/drawing/2014/main" id="{E3164391-6D30-69DD-E891-3EEA8B6D6C3F}"/>
                </a:ext>
              </a:extLst>
            </p:cNvPr>
            <p:cNvPicPr>
              <a:picLocks noChangeAspect="1"/>
            </p:cNvPicPr>
            <p:nvPr/>
          </p:nvPicPr>
          <p:blipFill>
            <a:blip r:embed="rId2">
              <a:duotone>
                <a:schemeClr val="accent6">
                  <a:shade val="45000"/>
                  <a:satMod val="135000"/>
                </a:schemeClr>
                <a:prstClr val="white"/>
              </a:duotone>
            </a:blip>
            <a:stretch>
              <a:fillRect/>
            </a:stretch>
          </p:blipFill>
          <p:spPr>
            <a:xfrm>
              <a:off x="648250" y="4899774"/>
              <a:ext cx="440055" cy="405651"/>
            </a:xfrm>
            <a:prstGeom prst="rect">
              <a:avLst/>
            </a:prstGeom>
          </p:spPr>
        </p:pic>
      </p:grpSp>
      <p:grpSp>
        <p:nvGrpSpPr>
          <p:cNvPr id="15" name="Groupe 14">
            <a:extLst>
              <a:ext uri="{FF2B5EF4-FFF2-40B4-BE49-F238E27FC236}">
                <a16:creationId xmlns:a16="http://schemas.microsoft.com/office/drawing/2014/main" id="{223AC0D4-9822-F348-B9DC-3DD2B3A30087}"/>
              </a:ext>
            </a:extLst>
          </p:cNvPr>
          <p:cNvGrpSpPr/>
          <p:nvPr/>
        </p:nvGrpSpPr>
        <p:grpSpPr>
          <a:xfrm>
            <a:off x="6424686" y="1864547"/>
            <a:ext cx="478238" cy="3395922"/>
            <a:chOff x="6424686" y="2219452"/>
            <a:chExt cx="478238" cy="3395922"/>
          </a:xfrm>
        </p:grpSpPr>
        <p:pic>
          <p:nvPicPr>
            <p:cNvPr id="16" name="Image 15">
              <a:extLst>
                <a:ext uri="{FF2B5EF4-FFF2-40B4-BE49-F238E27FC236}">
                  <a16:creationId xmlns:a16="http://schemas.microsoft.com/office/drawing/2014/main" id="{92559E10-88E6-C9B4-89D6-222C534A3E5E}"/>
                </a:ext>
              </a:extLst>
            </p:cNvPr>
            <p:cNvPicPr>
              <a:picLocks noChangeAspect="1"/>
            </p:cNvPicPr>
            <p:nvPr/>
          </p:nvPicPr>
          <p:blipFill>
            <a:blip r:embed="rId3"/>
            <a:stretch>
              <a:fillRect/>
            </a:stretch>
          </p:blipFill>
          <p:spPr>
            <a:xfrm>
              <a:off x="6431753" y="2219452"/>
              <a:ext cx="471171" cy="471171"/>
            </a:xfrm>
            <a:prstGeom prst="rect">
              <a:avLst/>
            </a:prstGeom>
          </p:spPr>
        </p:pic>
        <p:pic>
          <p:nvPicPr>
            <p:cNvPr id="17" name="Image 16">
              <a:extLst>
                <a:ext uri="{FF2B5EF4-FFF2-40B4-BE49-F238E27FC236}">
                  <a16:creationId xmlns:a16="http://schemas.microsoft.com/office/drawing/2014/main" id="{5E75435D-58D6-4923-3D2F-F8F38FA90789}"/>
                </a:ext>
              </a:extLst>
            </p:cNvPr>
            <p:cNvPicPr>
              <a:picLocks noChangeAspect="1"/>
            </p:cNvPicPr>
            <p:nvPr/>
          </p:nvPicPr>
          <p:blipFill>
            <a:blip r:embed="rId2"/>
            <a:stretch>
              <a:fillRect/>
            </a:stretch>
          </p:blipFill>
          <p:spPr>
            <a:xfrm>
              <a:off x="6424686" y="3251582"/>
              <a:ext cx="440055" cy="405651"/>
            </a:xfrm>
            <a:prstGeom prst="rect">
              <a:avLst/>
            </a:prstGeom>
          </p:spPr>
        </p:pic>
        <p:pic>
          <p:nvPicPr>
            <p:cNvPr id="18" name="Image 17">
              <a:extLst>
                <a:ext uri="{FF2B5EF4-FFF2-40B4-BE49-F238E27FC236}">
                  <a16:creationId xmlns:a16="http://schemas.microsoft.com/office/drawing/2014/main" id="{6C3BF638-62BD-99DB-4B84-B2B2FEF21456}"/>
                </a:ext>
              </a:extLst>
            </p:cNvPr>
            <p:cNvPicPr>
              <a:picLocks noChangeAspect="1"/>
            </p:cNvPicPr>
            <p:nvPr/>
          </p:nvPicPr>
          <p:blipFill>
            <a:blip r:embed="rId2"/>
            <a:stretch>
              <a:fillRect/>
            </a:stretch>
          </p:blipFill>
          <p:spPr>
            <a:xfrm>
              <a:off x="6431753" y="4349868"/>
              <a:ext cx="440055" cy="405651"/>
            </a:xfrm>
            <a:prstGeom prst="rect">
              <a:avLst/>
            </a:prstGeom>
          </p:spPr>
        </p:pic>
        <p:pic>
          <p:nvPicPr>
            <p:cNvPr id="19" name="Image 18">
              <a:extLst>
                <a:ext uri="{FF2B5EF4-FFF2-40B4-BE49-F238E27FC236}">
                  <a16:creationId xmlns:a16="http://schemas.microsoft.com/office/drawing/2014/main" id="{18A26F1B-1FD6-2FFD-9E38-4A319EC196A5}"/>
                </a:ext>
              </a:extLst>
            </p:cNvPr>
            <p:cNvPicPr>
              <a:picLocks noChangeAspect="1"/>
            </p:cNvPicPr>
            <p:nvPr/>
          </p:nvPicPr>
          <p:blipFill>
            <a:blip r:embed="rId2"/>
            <a:stretch>
              <a:fillRect/>
            </a:stretch>
          </p:blipFill>
          <p:spPr>
            <a:xfrm>
              <a:off x="6447310" y="5209723"/>
              <a:ext cx="440055" cy="405651"/>
            </a:xfrm>
            <a:prstGeom prst="rect">
              <a:avLst/>
            </a:prstGeom>
          </p:spPr>
        </p:pic>
      </p:grpSp>
      <p:sp>
        <p:nvSpPr>
          <p:cNvPr id="20" name="ZoneTexte 19">
            <a:extLst>
              <a:ext uri="{FF2B5EF4-FFF2-40B4-BE49-F238E27FC236}">
                <a16:creationId xmlns:a16="http://schemas.microsoft.com/office/drawing/2014/main" id="{F3BCB410-7050-1EA5-F05C-C04EC31D8327}"/>
              </a:ext>
            </a:extLst>
          </p:cNvPr>
          <p:cNvSpPr txBox="1"/>
          <p:nvPr/>
        </p:nvSpPr>
        <p:spPr>
          <a:xfrm>
            <a:off x="6125158" y="5469249"/>
            <a:ext cx="3735318" cy="707886"/>
          </a:xfrm>
          <a:prstGeom prst="rect">
            <a:avLst/>
          </a:prstGeom>
          <a:noFill/>
        </p:spPr>
        <p:txBody>
          <a:bodyPr wrap="none" rtlCol="0">
            <a:spAutoFit/>
          </a:bodyPr>
          <a:lstStyle/>
          <a:p>
            <a:r>
              <a:rPr lang="fr-FR" sz="2000" b="1" i="1" dirty="0">
                <a:solidFill>
                  <a:schemeClr val="bg1"/>
                </a:solidFill>
              </a:rPr>
              <a:t>How </a:t>
            </a:r>
            <a:r>
              <a:rPr lang="fr-FR" sz="2000" b="1" i="1" dirty="0" err="1">
                <a:solidFill>
                  <a:schemeClr val="bg1"/>
                </a:solidFill>
              </a:rPr>
              <a:t>can</a:t>
            </a:r>
            <a:r>
              <a:rPr lang="fr-FR" sz="2000" b="1" i="1" dirty="0">
                <a:solidFill>
                  <a:schemeClr val="bg1"/>
                </a:solidFill>
              </a:rPr>
              <a:t> Linux </a:t>
            </a:r>
            <a:r>
              <a:rPr lang="fr-FR" sz="2000" b="1" i="1" dirty="0" err="1">
                <a:solidFill>
                  <a:schemeClr val="bg1"/>
                </a:solidFill>
              </a:rPr>
              <a:t>helps</a:t>
            </a:r>
            <a:r>
              <a:rPr lang="fr-FR" sz="2000" b="1" i="1" dirty="0">
                <a:solidFill>
                  <a:schemeClr val="bg1"/>
                </a:solidFill>
              </a:rPr>
              <a:t> flight software </a:t>
            </a:r>
          </a:p>
          <a:p>
            <a:r>
              <a:rPr lang="fr-FR" sz="2000" b="1" i="1" dirty="0">
                <a:solidFill>
                  <a:schemeClr val="bg1"/>
                </a:solidFill>
              </a:rPr>
              <a:t>move to the </a:t>
            </a:r>
            <a:r>
              <a:rPr lang="fr-FR" sz="2000" b="1" i="1" dirty="0" err="1">
                <a:solidFill>
                  <a:schemeClr val="bg1"/>
                </a:solidFill>
              </a:rPr>
              <a:t>next</a:t>
            </a:r>
            <a:r>
              <a:rPr lang="fr-FR" sz="2000" b="1" i="1" dirty="0">
                <a:solidFill>
                  <a:schemeClr val="bg1"/>
                </a:solidFill>
              </a:rPr>
              <a:t> </a:t>
            </a:r>
            <a:r>
              <a:rPr lang="fr-FR" sz="2000" b="1" i="1" dirty="0" err="1">
                <a:solidFill>
                  <a:schemeClr val="bg1"/>
                </a:solidFill>
              </a:rPr>
              <a:t>step</a:t>
            </a:r>
            <a:r>
              <a:rPr lang="fr-FR" sz="2000" b="1" i="1" dirty="0">
                <a:solidFill>
                  <a:schemeClr val="bg1"/>
                </a:solidFill>
              </a:rPr>
              <a:t> ?</a:t>
            </a:r>
            <a:endParaRPr lang="en-US" sz="2000" b="1" i="1" dirty="0">
              <a:solidFill>
                <a:schemeClr val="bg1"/>
              </a:solidFill>
            </a:endParaRPr>
          </a:p>
        </p:txBody>
      </p:sp>
      <p:sp>
        <p:nvSpPr>
          <p:cNvPr id="21" name="Rectangle 20">
            <a:extLst>
              <a:ext uri="{FF2B5EF4-FFF2-40B4-BE49-F238E27FC236}">
                <a16:creationId xmlns:a16="http://schemas.microsoft.com/office/drawing/2014/main" id="{87D22C73-FE8B-A171-BCEE-3BFBAA028964}"/>
              </a:ext>
            </a:extLst>
          </p:cNvPr>
          <p:cNvSpPr/>
          <p:nvPr/>
        </p:nvSpPr>
        <p:spPr>
          <a:xfrm>
            <a:off x="6164580" y="1303020"/>
            <a:ext cx="5273040" cy="413683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Image 21">
            <a:extLst>
              <a:ext uri="{FF2B5EF4-FFF2-40B4-BE49-F238E27FC236}">
                <a16:creationId xmlns:a16="http://schemas.microsoft.com/office/drawing/2014/main" id="{37BBC22E-831D-C9A8-5B2F-B32646ED4266}"/>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585" b="98051" l="13889" r="85673">
                        <a14:foregroundMark x1="46345" y1="7602" x2="57018" y2="7212"/>
                        <a14:foregroundMark x1="61404" y1="10721" x2="63012" y2="13840"/>
                        <a14:foregroundMark x1="65058" y1="13840" x2="66667" y2="16569"/>
                        <a14:foregroundMark x1="66228" y1="15984" x2="68129" y2="21832"/>
                      </a14:backgroundRemoval>
                    </a14:imgEffect>
                  </a14:imgLayer>
                </a14:imgProps>
              </a:ext>
              <a:ext uri="{28A0092B-C50C-407E-A947-70E740481C1C}">
                <a14:useLocalDpi xmlns:a14="http://schemas.microsoft.com/office/drawing/2010/main" val="0"/>
              </a:ext>
            </a:extLst>
          </a:blip>
          <a:srcRect l="14601" r="14949" b="2504"/>
          <a:stretch/>
        </p:blipFill>
        <p:spPr>
          <a:xfrm>
            <a:off x="10584180" y="4471035"/>
            <a:ext cx="1607820" cy="1668780"/>
          </a:xfrm>
          <a:prstGeom prst="rect">
            <a:avLst/>
          </a:prstGeom>
        </p:spPr>
      </p:pic>
      <p:sp>
        <p:nvSpPr>
          <p:cNvPr id="23" name="Flèche courbée vers la droite 20">
            <a:extLst>
              <a:ext uri="{FF2B5EF4-FFF2-40B4-BE49-F238E27FC236}">
                <a16:creationId xmlns:a16="http://schemas.microsoft.com/office/drawing/2014/main" id="{02CBCF63-80C1-D0B7-140C-B58A7950901A}"/>
              </a:ext>
            </a:extLst>
          </p:cNvPr>
          <p:cNvSpPr/>
          <p:nvPr/>
        </p:nvSpPr>
        <p:spPr>
          <a:xfrm>
            <a:off x="5212080" y="5135567"/>
            <a:ext cx="952500" cy="879346"/>
          </a:xfrm>
          <a:prstGeom prst="curvedRightArrow">
            <a:avLst>
              <a:gd name="adj1" fmla="val 10945"/>
              <a:gd name="adj2" fmla="val 50000"/>
              <a:gd name="adj3" fmla="val 2500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ZoneTexte 23">
            <a:extLst>
              <a:ext uri="{FF2B5EF4-FFF2-40B4-BE49-F238E27FC236}">
                <a16:creationId xmlns:a16="http://schemas.microsoft.com/office/drawing/2014/main" id="{E9BD6CD9-8178-A185-AB7C-D757216E726C}"/>
              </a:ext>
            </a:extLst>
          </p:cNvPr>
          <p:cNvSpPr txBox="1"/>
          <p:nvPr/>
        </p:nvSpPr>
        <p:spPr>
          <a:xfrm>
            <a:off x="222919" y="5671933"/>
            <a:ext cx="4169731" cy="307777"/>
          </a:xfrm>
          <a:prstGeom prst="rect">
            <a:avLst/>
          </a:prstGeom>
          <a:noFill/>
        </p:spPr>
        <p:txBody>
          <a:bodyPr wrap="none" rtlCol="0">
            <a:spAutoFit/>
          </a:bodyPr>
          <a:lstStyle/>
          <a:p>
            <a:r>
              <a:rPr lang="fr-FR" sz="1400" i="1" dirty="0">
                <a:solidFill>
                  <a:schemeClr val="bg1"/>
                </a:solidFill>
              </a:rPr>
              <a:t>-&gt; Hardware trends are not </a:t>
            </a:r>
            <a:r>
              <a:rPr lang="fr-FR" sz="1400" i="1" dirty="0" err="1">
                <a:solidFill>
                  <a:schemeClr val="bg1"/>
                </a:solidFill>
              </a:rPr>
              <a:t>detailed</a:t>
            </a:r>
            <a:r>
              <a:rPr lang="fr-FR" sz="1400" i="1" dirty="0">
                <a:solidFill>
                  <a:schemeClr val="bg1"/>
                </a:solidFill>
              </a:rPr>
              <a:t> in the frame of </a:t>
            </a:r>
            <a:r>
              <a:rPr lang="fr-FR" sz="1400" i="1" dirty="0" err="1">
                <a:solidFill>
                  <a:schemeClr val="bg1"/>
                </a:solidFill>
              </a:rPr>
              <a:t>this</a:t>
            </a:r>
            <a:r>
              <a:rPr lang="fr-FR" sz="1400" i="1" dirty="0">
                <a:solidFill>
                  <a:schemeClr val="bg1"/>
                </a:solidFill>
              </a:rPr>
              <a:t> course</a:t>
            </a:r>
            <a:endParaRPr lang="en-US" sz="1400" i="1" dirty="0">
              <a:solidFill>
                <a:schemeClr val="bg1"/>
              </a:solidFill>
            </a:endParaRPr>
          </a:p>
        </p:txBody>
      </p:sp>
      <p:sp>
        <p:nvSpPr>
          <p:cNvPr id="25" name="Espace réservé du texte 2">
            <a:extLst>
              <a:ext uri="{FF2B5EF4-FFF2-40B4-BE49-F238E27FC236}">
                <a16:creationId xmlns:a16="http://schemas.microsoft.com/office/drawing/2014/main" id="{709A9ED1-DAE8-BC16-B3BC-598101006E00}"/>
              </a:ext>
            </a:extLst>
          </p:cNvPr>
          <p:cNvSpPr txBox="1">
            <a:spLocks/>
          </p:cNvSpPr>
          <p:nvPr/>
        </p:nvSpPr>
        <p:spPr>
          <a:xfrm>
            <a:off x="336803" y="1430724"/>
            <a:ext cx="5518944" cy="418465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bg1"/>
                </a:solidFill>
                <a:latin typeface="CNES Sans Light" pitchFamily="2" charset="77"/>
                <a:ea typeface="+mn-ea"/>
                <a:cs typeface="+mn-cs"/>
              </a:defRPr>
            </a:lvl1pPr>
            <a:lvl2pPr marL="295275" indent="-285750" algn="l" defTabSz="914400" rtl="0" eaLnBrk="1" latinLnBrk="0" hangingPunct="1">
              <a:lnSpc>
                <a:spcPct val="90000"/>
              </a:lnSpc>
              <a:spcBef>
                <a:spcPts val="500"/>
              </a:spcBef>
              <a:buClr>
                <a:schemeClr val="accent3"/>
              </a:buClr>
              <a:buSzPct val="130000"/>
              <a:buFont typeface="Arial" panose="020B0604020202020204" pitchFamily="34" charset="0"/>
              <a:buChar char="•"/>
              <a:tabLst/>
              <a:defRPr sz="1400" b="0" i="0" kern="1200">
                <a:solidFill>
                  <a:schemeClr val="bg1"/>
                </a:solidFill>
                <a:latin typeface="CNES Sans Light" pitchFamily="2" charset="77"/>
                <a:ea typeface="+mn-ea"/>
                <a:cs typeface="+mn-cs"/>
              </a:defRPr>
            </a:lvl2pPr>
            <a:lvl3pPr marL="585788" indent="-317500" algn="l" defTabSz="914400" rtl="0" eaLnBrk="1" latinLnBrk="0" hangingPunct="1">
              <a:lnSpc>
                <a:spcPct val="90000"/>
              </a:lnSpc>
              <a:spcBef>
                <a:spcPts val="500"/>
              </a:spcBef>
              <a:buClr>
                <a:schemeClr val="bg2"/>
              </a:buClr>
              <a:buFont typeface="Arial" panose="020B0604020202020204" pitchFamily="34" charset="0"/>
              <a:buChar char="•"/>
              <a:tabLst/>
              <a:defRPr sz="1400" b="0" i="0" kern="1200">
                <a:solidFill>
                  <a:schemeClr val="bg1"/>
                </a:solidFill>
                <a:latin typeface="CNES Sans Light" pitchFamily="2" charset="77"/>
                <a:ea typeface="+mn-ea"/>
                <a:cs typeface="+mn-cs"/>
              </a:defRPr>
            </a:lvl3pPr>
            <a:lvl4pPr marL="893763" indent="-317500" algn="l" defTabSz="914400" rtl="0" eaLnBrk="1" latinLnBrk="0" hangingPunct="1">
              <a:lnSpc>
                <a:spcPct val="90000"/>
              </a:lnSpc>
              <a:spcBef>
                <a:spcPts val="500"/>
              </a:spcBef>
              <a:buClr>
                <a:schemeClr val="accent5"/>
              </a:buClr>
              <a:buSzPct val="80000"/>
              <a:buFont typeface="Arial" panose="020B0604020202020204" pitchFamily="34" charset="0"/>
              <a:buChar char="•"/>
              <a:tabLst/>
              <a:defRPr sz="1400" b="0" i="0" kern="1200">
                <a:solidFill>
                  <a:schemeClr val="bg1"/>
                </a:solidFill>
                <a:latin typeface="CNES Sans Light" pitchFamily="2" charset="77"/>
                <a:ea typeface="+mn-ea"/>
                <a:cs typeface="+mn-cs"/>
              </a:defRPr>
            </a:lvl4pPr>
            <a:lvl5pPr marL="9525" indent="0" algn="l" defTabSz="914400" rtl="0" eaLnBrk="1" latinLnBrk="0" hangingPunct="1">
              <a:lnSpc>
                <a:spcPct val="90000"/>
              </a:lnSpc>
              <a:spcBef>
                <a:spcPts val="500"/>
              </a:spcBef>
              <a:buFont typeface="Arial" panose="020B0604020202020204" pitchFamily="34" charset="0"/>
              <a:buNone/>
              <a:tabLst/>
              <a:defRPr sz="1400" b="0" i="0" kern="1200">
                <a:solidFill>
                  <a:schemeClr val="bg1"/>
                </a:solidFill>
                <a:latin typeface="CNES Sans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sz="2400" dirty="0">
                <a:solidFill>
                  <a:schemeClr val="bg1">
                    <a:lumMod val="65000"/>
                  </a:schemeClr>
                </a:solidFill>
                <a:latin typeface="CNES Poster" panose="00000500000000000000" pitchFamily="50" charset="0"/>
              </a:rPr>
              <a:t>On the HW </a:t>
            </a:r>
            <a:r>
              <a:rPr lang="fr-FR" sz="2400" dirty="0" err="1">
                <a:solidFill>
                  <a:schemeClr val="bg1">
                    <a:lumMod val="65000"/>
                  </a:schemeClr>
                </a:solidFill>
                <a:latin typeface="CNES Poster" panose="00000500000000000000" pitchFamily="50" charset="0"/>
              </a:rPr>
              <a:t>side</a:t>
            </a:r>
            <a:endParaRPr lang="fr-FR" sz="1800" dirty="0">
              <a:solidFill>
                <a:schemeClr val="bg1">
                  <a:lumMod val="65000"/>
                </a:schemeClr>
              </a:solidFill>
              <a:latin typeface="CNES Sans Light" panose="00000400000000000000" pitchFamily="50" charset="0"/>
            </a:endParaRPr>
          </a:p>
          <a:p>
            <a:r>
              <a:rPr lang="en-US" sz="2000" dirty="0">
                <a:solidFill>
                  <a:schemeClr val="bg1">
                    <a:lumMod val="65000"/>
                  </a:schemeClr>
                </a:solidFill>
                <a:latin typeface="CNES Sans Light" panose="00000400000000000000" pitchFamily="50" charset="0"/>
              </a:rPr>
              <a:t>	Support new architectures (AI engines,   	RISC-V, GPU, dedicated IPs…)</a:t>
            </a:r>
          </a:p>
          <a:p>
            <a:endParaRPr lang="en-US" sz="2000" dirty="0">
              <a:solidFill>
                <a:schemeClr val="bg1">
                  <a:lumMod val="65000"/>
                </a:schemeClr>
              </a:solidFill>
              <a:latin typeface="CNES Sans Light" panose="00000400000000000000" pitchFamily="50" charset="0"/>
            </a:endParaRPr>
          </a:p>
          <a:p>
            <a:r>
              <a:rPr lang="fr-FR" sz="2000" dirty="0">
                <a:solidFill>
                  <a:schemeClr val="bg1">
                    <a:lumMod val="65000"/>
                  </a:schemeClr>
                </a:solidFill>
                <a:latin typeface="CNES Sans Light" panose="00000400000000000000" pitchFamily="50" charset="0"/>
              </a:rPr>
              <a:t>	Power </a:t>
            </a:r>
            <a:r>
              <a:rPr lang="fr-FR" sz="2000" dirty="0" err="1">
                <a:solidFill>
                  <a:schemeClr val="bg1">
                    <a:lumMod val="65000"/>
                  </a:schemeClr>
                </a:solidFill>
                <a:latin typeface="CNES Sans Light" panose="00000400000000000000" pitchFamily="50" charset="0"/>
              </a:rPr>
              <a:t>consumption</a:t>
            </a:r>
            <a:endParaRPr lang="fr-FR" sz="2000" dirty="0">
              <a:solidFill>
                <a:schemeClr val="bg1">
                  <a:lumMod val="65000"/>
                </a:schemeClr>
              </a:solidFill>
              <a:latin typeface="CNES Sans Light" panose="00000400000000000000" pitchFamily="50" charset="0"/>
            </a:endParaRPr>
          </a:p>
          <a:p>
            <a:r>
              <a:rPr lang="fr-FR" sz="2000" dirty="0">
                <a:solidFill>
                  <a:schemeClr val="bg1">
                    <a:lumMod val="65000"/>
                  </a:schemeClr>
                </a:solidFill>
                <a:latin typeface="CNES Sans Light" panose="00000400000000000000" pitchFamily="50" charset="0"/>
              </a:rPr>
              <a:t>	</a:t>
            </a:r>
          </a:p>
          <a:p>
            <a:r>
              <a:rPr lang="fr-FR" sz="2000" dirty="0">
                <a:solidFill>
                  <a:schemeClr val="bg1">
                    <a:lumMod val="65000"/>
                  </a:schemeClr>
                </a:solidFill>
                <a:latin typeface="CNES Sans Light" panose="00000400000000000000" pitchFamily="50" charset="0"/>
              </a:rPr>
              <a:t>	Thermal dissipation</a:t>
            </a:r>
          </a:p>
          <a:p>
            <a:endParaRPr lang="en-US" sz="2000" dirty="0">
              <a:solidFill>
                <a:schemeClr val="bg1">
                  <a:lumMod val="65000"/>
                </a:schemeClr>
              </a:solidFill>
              <a:latin typeface="CNES Sans Light" panose="00000400000000000000" pitchFamily="50" charset="0"/>
            </a:endParaRPr>
          </a:p>
          <a:p>
            <a:r>
              <a:rPr lang="fr-FR" sz="2000" dirty="0">
                <a:solidFill>
                  <a:schemeClr val="bg1">
                    <a:lumMod val="65000"/>
                  </a:schemeClr>
                </a:solidFill>
                <a:latin typeface="CNES Sans Light" panose="00000400000000000000" pitchFamily="50" charset="0"/>
              </a:rPr>
              <a:t>	Radiation </a:t>
            </a:r>
            <a:r>
              <a:rPr lang="fr-FR" sz="2000" dirty="0" err="1">
                <a:solidFill>
                  <a:schemeClr val="bg1">
                    <a:lumMod val="65000"/>
                  </a:schemeClr>
                </a:solidFill>
                <a:latin typeface="CNES Sans Light" panose="00000400000000000000" pitchFamily="50" charset="0"/>
              </a:rPr>
              <a:t>tolerance</a:t>
            </a:r>
            <a:endParaRPr lang="en-US" sz="2000" dirty="0">
              <a:solidFill>
                <a:schemeClr val="bg1">
                  <a:lumMod val="65000"/>
                </a:schemeClr>
              </a:solidFill>
              <a:latin typeface="CNES Sans Light" panose="00000400000000000000" pitchFamily="50" charset="0"/>
            </a:endParaRPr>
          </a:p>
          <a:p>
            <a:pPr marL="285750" indent="-285750">
              <a:buFont typeface="Arial" panose="020B0604020202020204" pitchFamily="34" charset="0"/>
              <a:buChar char="•"/>
            </a:pPr>
            <a:endParaRPr lang="fr-FR" sz="1800" dirty="0">
              <a:latin typeface="CNES Sans Light" panose="00000400000000000000" pitchFamily="50" charset="0"/>
            </a:endParaRPr>
          </a:p>
          <a:p>
            <a:endParaRPr lang="fr-FR" sz="1800" dirty="0">
              <a:latin typeface="CNES Sans Light" panose="00000400000000000000" pitchFamily="50" charset="0"/>
            </a:endParaRPr>
          </a:p>
          <a:p>
            <a:endParaRPr lang="fr-FR" sz="1800" dirty="0">
              <a:latin typeface="CNES Sans Light" panose="00000400000000000000" pitchFamily="50" charset="0"/>
            </a:endParaRPr>
          </a:p>
          <a:p>
            <a:endParaRPr lang="fr-FR" sz="1800" dirty="0">
              <a:latin typeface="CNES Sans Light" panose="00000400000000000000" pitchFamily="50" charset="0"/>
            </a:endParaRPr>
          </a:p>
          <a:p>
            <a:endParaRPr lang="fr-FR" sz="1800" dirty="0">
              <a:latin typeface="CNES Sans Light" panose="00000400000000000000" pitchFamily="50" charset="0"/>
            </a:endParaRPr>
          </a:p>
        </p:txBody>
      </p:sp>
      <p:sp>
        <p:nvSpPr>
          <p:cNvPr id="26" name="Espace réservé du pied de page 3">
            <a:extLst>
              <a:ext uri="{FF2B5EF4-FFF2-40B4-BE49-F238E27FC236}">
                <a16:creationId xmlns:a16="http://schemas.microsoft.com/office/drawing/2014/main" id="{07ED141F-5CF8-73E6-1B23-472C27FE8E5B}"/>
              </a:ext>
            </a:extLst>
          </p:cNvPr>
          <p:cNvSpPr txBox="1">
            <a:spLocks/>
          </p:cNvSpPr>
          <p:nvPr/>
        </p:nvSpPr>
        <p:spPr>
          <a:xfrm>
            <a:off x="6105167" y="6319202"/>
            <a:ext cx="5573310" cy="365125"/>
          </a:xfrm>
          <a:prstGeom prst="rect">
            <a:avLst/>
          </a:prstGeom>
        </p:spPr>
        <p:txBody>
          <a:bodyPr vert="horz" lIns="91440" tIns="45720" rIns="91440" bIns="45720" rtlCol="0" anchor="ctr"/>
          <a:lstStyle>
            <a:defPPr>
              <a:defRPr lang="fr-FR"/>
            </a:defPPr>
            <a:lvl1pPr marL="0" algn="l" defTabSz="914400" rtl="0" eaLnBrk="1" latinLnBrk="0" hangingPunct="1">
              <a:defRPr sz="900" b="0" i="0" kern="1200">
                <a:solidFill>
                  <a:schemeClr val="bg1">
                    <a:lumMod val="85000"/>
                  </a:schemeClr>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t>This document is the property of CNES. It cannot be used without their consent</a:t>
            </a:r>
            <a:endParaRPr lang="fr-FR" dirty="0"/>
          </a:p>
        </p:txBody>
      </p:sp>
    </p:spTree>
    <p:extLst>
      <p:ext uri="{BB962C8B-B14F-4D97-AF65-F5344CB8AC3E}">
        <p14:creationId xmlns:p14="http://schemas.microsoft.com/office/powerpoint/2010/main" val="353045624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9699AA09-6D48-8F56-5DF1-A20003907927}"/>
              </a:ext>
            </a:extLst>
          </p:cNvPr>
          <p:cNvSpPr>
            <a:spLocks noGrp="1"/>
          </p:cNvSpPr>
          <p:nvPr>
            <p:ph type="sldNum" sz="quarter" idx="12"/>
          </p:nvPr>
        </p:nvSpPr>
        <p:spPr/>
        <p:txBody>
          <a:bodyPr/>
          <a:lstStyle/>
          <a:p>
            <a:fld id="{6E739F3C-2768-A14F-A11C-037BCBCB7D23}" type="slidenum">
              <a:rPr lang="fr-FR" smtClean="0"/>
              <a:pPr/>
              <a:t>60</a:t>
            </a:fld>
            <a:endParaRPr lang="fr-FR" dirty="0"/>
          </a:p>
        </p:txBody>
      </p:sp>
      <p:sp>
        <p:nvSpPr>
          <p:cNvPr id="5" name="Espace réservé du texte 4">
            <a:extLst>
              <a:ext uri="{FF2B5EF4-FFF2-40B4-BE49-F238E27FC236}">
                <a16:creationId xmlns:a16="http://schemas.microsoft.com/office/drawing/2014/main" id="{0BE6C5EC-D513-00FA-4CB0-732BA76B5BA8}"/>
              </a:ext>
            </a:extLst>
          </p:cNvPr>
          <p:cNvSpPr>
            <a:spLocks noGrp="1"/>
          </p:cNvSpPr>
          <p:nvPr>
            <p:ph type="body" sz="quarter" idx="16"/>
          </p:nvPr>
        </p:nvSpPr>
        <p:spPr/>
        <p:txBody>
          <a:bodyPr/>
          <a:lstStyle/>
          <a:p>
            <a:r>
              <a:rPr lang="fr-FR" dirty="0"/>
              <a:t>06 - Future</a:t>
            </a:r>
          </a:p>
          <a:p>
            <a:endParaRPr lang="fr-FR" dirty="0"/>
          </a:p>
        </p:txBody>
      </p:sp>
      <p:sp>
        <p:nvSpPr>
          <p:cNvPr id="6" name="Espace réservé du numéro de diapositive 7">
            <a:extLst>
              <a:ext uri="{FF2B5EF4-FFF2-40B4-BE49-F238E27FC236}">
                <a16:creationId xmlns:a16="http://schemas.microsoft.com/office/drawing/2014/main" id="{722B7A28-D697-78C4-E423-63C5AB504AB3}"/>
              </a:ext>
            </a:extLst>
          </p:cNvPr>
          <p:cNvSpPr txBox="1">
            <a:spLocks/>
          </p:cNvSpPr>
          <p:nvPr/>
        </p:nvSpPr>
        <p:spPr>
          <a:xfrm>
            <a:off x="11835420" y="6319201"/>
            <a:ext cx="365127" cy="365125"/>
          </a:xfrm>
          <a:prstGeom prst="rect">
            <a:avLst/>
          </a:prstGeom>
          <a:ln>
            <a:noFill/>
          </a:ln>
        </p:spPr>
        <p:txBody>
          <a:bodyPr vert="horz" lIns="91440" tIns="45720" rIns="91440" bIns="45720" rtlCol="0" anchor="ctr"/>
          <a:lstStyle>
            <a:defPPr>
              <a:defRPr lang="fr-FR"/>
            </a:defPPr>
            <a:lvl1pPr marL="0" algn="ctr" defTabSz="914400" rtl="0" eaLnBrk="1" latinLnBrk="0" hangingPunct="1">
              <a:defRPr sz="800" b="0" i="0" kern="1200">
                <a:solidFill>
                  <a:schemeClr val="bg1"/>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739F3C-2768-A14F-A11C-037BCBCB7D23}" type="slidenum">
              <a:rPr lang="fr-FR" smtClean="0"/>
              <a:pPr/>
              <a:t>60</a:t>
            </a:fld>
            <a:endParaRPr lang="fr-FR" dirty="0"/>
          </a:p>
        </p:txBody>
      </p:sp>
      <p:sp>
        <p:nvSpPr>
          <p:cNvPr id="7" name="Titre 38">
            <a:extLst>
              <a:ext uri="{FF2B5EF4-FFF2-40B4-BE49-F238E27FC236}">
                <a16:creationId xmlns:a16="http://schemas.microsoft.com/office/drawing/2014/main" id="{E74C5868-09CD-AF72-8E35-5AC4B28B6B76}"/>
              </a:ext>
            </a:extLst>
          </p:cNvPr>
          <p:cNvSpPr>
            <a:spLocks noGrp="1"/>
          </p:cNvSpPr>
          <p:nvPr>
            <p:ph type="title"/>
          </p:nvPr>
        </p:nvSpPr>
        <p:spPr>
          <a:xfrm>
            <a:off x="365124" y="364930"/>
            <a:ext cx="9236076" cy="1298460"/>
          </a:xfrm>
        </p:spPr>
        <p:txBody>
          <a:bodyPr/>
          <a:lstStyle/>
          <a:p>
            <a:r>
              <a:rPr lang="fr-FR" dirty="0"/>
              <a:t>03 - Focus on Linux : A </a:t>
            </a:r>
            <a:r>
              <a:rPr lang="fr-FR" dirty="0" err="1"/>
              <a:t>brief</a:t>
            </a:r>
            <a:r>
              <a:rPr lang="fr-FR" dirty="0"/>
              <a:t> </a:t>
            </a:r>
            <a:r>
              <a:rPr lang="fr-FR" dirty="0" err="1"/>
              <a:t>history</a:t>
            </a:r>
            <a:endParaRPr lang="fr-FR" dirty="0"/>
          </a:p>
        </p:txBody>
      </p:sp>
      <p:sp>
        <p:nvSpPr>
          <p:cNvPr id="8" name="ZoneTexte 7">
            <a:extLst>
              <a:ext uri="{FF2B5EF4-FFF2-40B4-BE49-F238E27FC236}">
                <a16:creationId xmlns:a16="http://schemas.microsoft.com/office/drawing/2014/main" id="{B663F089-A565-6BBF-8EF8-C8176CC12E50}"/>
              </a:ext>
            </a:extLst>
          </p:cNvPr>
          <p:cNvSpPr txBox="1"/>
          <p:nvPr/>
        </p:nvSpPr>
        <p:spPr>
          <a:xfrm>
            <a:off x="365124" y="864394"/>
            <a:ext cx="4682564"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1" u="none" strike="noStrike" kern="1200" cap="none" spc="0" normalizeH="0" baseline="0" noProof="0" dirty="0">
                <a:ln>
                  <a:noFill/>
                </a:ln>
                <a:solidFill>
                  <a:schemeClr val="bg1"/>
                </a:solidFill>
                <a:effectLst/>
                <a:uLnTx/>
                <a:uFillTx/>
                <a:latin typeface="Calibri" panose="020F0502020204030204"/>
                <a:ea typeface="+mn-ea"/>
                <a:cs typeface="+mn-cs"/>
              </a:rPr>
              <a:t>Linux and </a:t>
            </a:r>
            <a:r>
              <a:rPr kumimoji="0" lang="fr-FR" sz="1800" b="1" i="1" u="none" strike="noStrike" kern="1200" cap="none" spc="0" normalizeH="0" baseline="0" noProof="0" dirty="0" err="1">
                <a:ln>
                  <a:noFill/>
                </a:ln>
                <a:solidFill>
                  <a:schemeClr val="bg1"/>
                </a:solidFill>
                <a:effectLst/>
                <a:uLnTx/>
                <a:uFillTx/>
                <a:latin typeface="Calibri" panose="020F0502020204030204"/>
                <a:ea typeface="+mn-ea"/>
                <a:cs typeface="+mn-cs"/>
              </a:rPr>
              <a:t>embedded</a:t>
            </a:r>
            <a:r>
              <a:rPr kumimoji="0" lang="fr-FR" sz="1800" b="1" i="1" u="none" strike="noStrike" kern="1200" cap="none" spc="0" normalizeH="0" baseline="0" noProof="0" dirty="0">
                <a:ln>
                  <a:noFill/>
                </a:ln>
                <a:solidFill>
                  <a:schemeClr val="bg1"/>
                </a:solidFill>
                <a:effectLst/>
                <a:uLnTx/>
                <a:uFillTx/>
                <a:latin typeface="Calibri" panose="020F0502020204030204"/>
                <a:ea typeface="+mn-ea"/>
                <a:cs typeface="+mn-cs"/>
              </a:rPr>
              <a:t> </a:t>
            </a:r>
            <a:r>
              <a:rPr kumimoji="0" lang="fr-FR" sz="1800" b="1" i="1" u="none" strike="noStrike" kern="1200" cap="none" spc="0" normalizeH="0" baseline="0" noProof="0" dirty="0" err="1">
                <a:ln>
                  <a:noFill/>
                </a:ln>
                <a:solidFill>
                  <a:schemeClr val="bg1"/>
                </a:solidFill>
                <a:effectLst/>
                <a:uLnTx/>
                <a:uFillTx/>
                <a:latin typeface="Calibri" panose="020F0502020204030204"/>
                <a:ea typeface="+mn-ea"/>
                <a:cs typeface="+mn-cs"/>
              </a:rPr>
              <a:t>systems</a:t>
            </a:r>
            <a:r>
              <a:rPr kumimoji="0" lang="fr-FR" sz="1800" b="1" i="1" u="none" strike="noStrike" kern="1200" cap="none" spc="0" normalizeH="0" baseline="0" noProof="0" dirty="0">
                <a:ln>
                  <a:noFill/>
                </a:ln>
                <a:solidFill>
                  <a:schemeClr val="bg1"/>
                </a:solidFill>
                <a:effectLst/>
                <a:uLnTx/>
                <a:uFillTx/>
                <a:latin typeface="Calibri" panose="020F0502020204030204"/>
                <a:ea typeface="+mn-ea"/>
                <a:cs typeface="+mn-cs"/>
              </a:rPr>
              <a:t> : a </a:t>
            </a:r>
            <a:r>
              <a:rPr kumimoji="0" lang="fr-FR" sz="1800" b="1" i="1" u="none" strike="noStrike" kern="1200" cap="none" spc="0" normalizeH="0" baseline="0" noProof="0" dirty="0" err="1">
                <a:ln>
                  <a:noFill/>
                </a:ln>
                <a:solidFill>
                  <a:schemeClr val="bg1"/>
                </a:solidFill>
                <a:effectLst/>
                <a:uLnTx/>
                <a:uFillTx/>
                <a:latin typeface="Calibri" panose="020F0502020204030204"/>
                <a:ea typeface="+mn-ea"/>
                <a:cs typeface="+mn-cs"/>
              </a:rPr>
              <a:t>success</a:t>
            </a:r>
            <a:r>
              <a:rPr kumimoji="0" lang="fr-FR" sz="1800" b="1" i="1" u="none" strike="noStrike" kern="1200" cap="none" spc="0" normalizeH="0" baseline="0" noProof="0" dirty="0">
                <a:ln>
                  <a:noFill/>
                </a:ln>
                <a:solidFill>
                  <a:schemeClr val="bg1"/>
                </a:solidFill>
                <a:effectLst/>
                <a:uLnTx/>
                <a:uFillTx/>
                <a:latin typeface="Calibri" panose="020F0502020204030204"/>
                <a:ea typeface="+mn-ea"/>
                <a:cs typeface="+mn-cs"/>
              </a:rPr>
              <a:t> story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1" u="none" strike="noStrike" kern="1200" cap="none" spc="0" normalizeH="0" baseline="0" noProof="0" dirty="0">
              <a:ln>
                <a:noFill/>
              </a:ln>
              <a:solidFill>
                <a:schemeClr val="bg1"/>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800" b="0" i="1" u="none" strike="noStrike" kern="1200" cap="none" spc="0" normalizeH="0" baseline="0" noProof="0" dirty="0">
              <a:ln>
                <a:noFill/>
              </a:ln>
              <a:solidFill>
                <a:schemeClr val="bg1"/>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1" u="none" strike="noStrike" kern="1200" cap="none" spc="0" normalizeH="0" baseline="0" noProof="0" dirty="0">
              <a:ln>
                <a:noFill/>
              </a:ln>
              <a:solidFill>
                <a:schemeClr val="bg1"/>
              </a:solidFill>
              <a:effectLst/>
              <a:uLnTx/>
              <a:uFillTx/>
              <a:latin typeface="Calibri" panose="020F0502020204030204"/>
              <a:ea typeface="+mn-ea"/>
              <a:cs typeface="+mn-cs"/>
            </a:endParaRPr>
          </a:p>
        </p:txBody>
      </p:sp>
      <p:grpSp>
        <p:nvGrpSpPr>
          <p:cNvPr id="9" name="Groupe 8">
            <a:extLst>
              <a:ext uri="{FF2B5EF4-FFF2-40B4-BE49-F238E27FC236}">
                <a16:creationId xmlns:a16="http://schemas.microsoft.com/office/drawing/2014/main" id="{ECCE92B1-4A63-0702-1BCC-C681E4093D55}"/>
              </a:ext>
            </a:extLst>
          </p:cNvPr>
          <p:cNvGrpSpPr/>
          <p:nvPr/>
        </p:nvGrpSpPr>
        <p:grpSpPr>
          <a:xfrm>
            <a:off x="7381874" y="1483520"/>
            <a:ext cx="4029076" cy="3917156"/>
            <a:chOff x="7381874" y="1483520"/>
            <a:chExt cx="4029076" cy="3917156"/>
          </a:xfrm>
        </p:grpSpPr>
        <p:pic>
          <p:nvPicPr>
            <p:cNvPr id="10" name="Image 9">
              <a:extLst>
                <a:ext uri="{FF2B5EF4-FFF2-40B4-BE49-F238E27FC236}">
                  <a16:creationId xmlns:a16="http://schemas.microsoft.com/office/drawing/2014/main" id="{6D11718F-6C73-6D4F-306D-47500A9BF65C}"/>
                </a:ext>
              </a:extLst>
            </p:cNvPr>
            <p:cNvPicPr>
              <a:picLocks noChangeAspect="1"/>
            </p:cNvPicPr>
            <p:nvPr/>
          </p:nvPicPr>
          <p:blipFill rotWithShape="1">
            <a:blip r:embed="rId3"/>
            <a:srcRect l="49393" t="9795" r="5127" b="11598"/>
            <a:stretch/>
          </p:blipFill>
          <p:spPr>
            <a:xfrm>
              <a:off x="7381874" y="1483520"/>
              <a:ext cx="4029076" cy="3917156"/>
            </a:xfrm>
            <a:prstGeom prst="rect">
              <a:avLst/>
            </a:prstGeom>
          </p:spPr>
        </p:pic>
        <p:pic>
          <p:nvPicPr>
            <p:cNvPr id="11" name="Image 10">
              <a:extLst>
                <a:ext uri="{FF2B5EF4-FFF2-40B4-BE49-F238E27FC236}">
                  <a16:creationId xmlns:a16="http://schemas.microsoft.com/office/drawing/2014/main" id="{4CEBC5EF-244C-51D5-822C-27CBBDDC5B20}"/>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585" b="98051" l="13889" r="85673">
                          <a14:foregroundMark x1="46345" y1="7602" x2="57018" y2="7212"/>
                          <a14:foregroundMark x1="61404" y1="10721" x2="63012" y2="13840"/>
                          <a14:foregroundMark x1="65058" y1="13840" x2="66667" y2="16569"/>
                          <a14:foregroundMark x1="66228" y1="15984" x2="68129" y2="21832"/>
                        </a14:backgroundRemoval>
                      </a14:imgEffect>
                    </a14:imgLayer>
                  </a14:imgProps>
                </a:ext>
                <a:ext uri="{28A0092B-C50C-407E-A947-70E740481C1C}">
                  <a14:useLocalDpi xmlns:a14="http://schemas.microsoft.com/office/drawing/2010/main" val="0"/>
                </a:ext>
              </a:extLst>
            </a:blip>
            <a:srcRect l="14601" r="14949" b="2504"/>
            <a:stretch/>
          </p:blipFill>
          <p:spPr>
            <a:xfrm>
              <a:off x="8945523" y="2697239"/>
              <a:ext cx="490314" cy="508904"/>
            </a:xfrm>
            <a:prstGeom prst="rect">
              <a:avLst/>
            </a:prstGeom>
          </p:spPr>
        </p:pic>
      </p:grpSp>
      <p:sp>
        <p:nvSpPr>
          <p:cNvPr id="12" name="ZoneTexte 11">
            <a:extLst>
              <a:ext uri="{FF2B5EF4-FFF2-40B4-BE49-F238E27FC236}">
                <a16:creationId xmlns:a16="http://schemas.microsoft.com/office/drawing/2014/main" id="{6D2A2A20-B174-C420-D6E6-DCC7D0134956}"/>
              </a:ext>
            </a:extLst>
          </p:cNvPr>
          <p:cNvSpPr txBox="1"/>
          <p:nvPr/>
        </p:nvSpPr>
        <p:spPr>
          <a:xfrm>
            <a:off x="365124" y="1329014"/>
            <a:ext cx="6515100" cy="5355312"/>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1" i="0" u="none" strike="noStrike" kern="1200" cap="none" spc="0" normalizeH="0" baseline="0" noProof="0" dirty="0" err="1">
                <a:ln>
                  <a:noFill/>
                </a:ln>
                <a:solidFill>
                  <a:schemeClr val="bg1"/>
                </a:solidFill>
                <a:effectLst/>
                <a:uLnTx/>
                <a:uFillTx/>
                <a:latin typeface="Calibri" panose="020F0502020204030204"/>
                <a:ea typeface="+mn-ea"/>
                <a:cs typeface="+mn-cs"/>
              </a:rPr>
              <a:t>Late</a:t>
            </a:r>
            <a:r>
              <a:rPr kumimoji="0" lang="fr-FR" sz="1800" b="1" i="0" u="none" strike="noStrike" kern="1200" cap="none" spc="0" normalizeH="0" baseline="0" noProof="0" dirty="0">
                <a:ln>
                  <a:noFill/>
                </a:ln>
                <a:solidFill>
                  <a:schemeClr val="bg1"/>
                </a:solidFill>
                <a:effectLst/>
                <a:uLnTx/>
                <a:uFillTx/>
                <a:latin typeface="Calibri" panose="020F0502020204030204"/>
                <a:ea typeface="+mn-ea"/>
                <a:cs typeface="+mn-cs"/>
              </a:rPr>
              <a:t> 90s </a:t>
            </a:r>
            <a:r>
              <a:rPr kumimoji="0" lang="fr-FR" sz="1800" b="0" i="0" u="none" strike="noStrike" kern="1200" cap="none" spc="0" normalizeH="0" baseline="0" noProof="0" dirty="0">
                <a:ln>
                  <a:noFill/>
                </a:ln>
                <a:solidFill>
                  <a:schemeClr val="bg1"/>
                </a:solidFill>
                <a:effectLst/>
                <a:uLnTx/>
                <a:uFillTx/>
                <a:latin typeface="Calibri" panose="020F0502020204030204"/>
                <a:ea typeface="+mn-ea"/>
                <a:cs typeface="+mn-cs"/>
              </a:rPr>
              <a:t>: </a:t>
            </a:r>
            <a:r>
              <a:rPr kumimoji="0" lang="en-US" sz="1800" b="0" i="0" u="none" strike="noStrike" kern="1200" cap="none" spc="0" normalizeH="0" baseline="0" noProof="0" dirty="0" err="1">
                <a:ln>
                  <a:noFill/>
                </a:ln>
                <a:solidFill>
                  <a:schemeClr val="bg1"/>
                </a:solidFill>
                <a:effectLst/>
                <a:uLnTx/>
                <a:uFillTx/>
                <a:latin typeface="Calibri" panose="020F0502020204030204"/>
                <a:ea typeface="+mn-ea"/>
                <a:cs typeface="+mn-cs"/>
              </a:rPr>
              <a:t>μClinux</a:t>
            </a:r>
            <a:r>
              <a:rPr kumimoji="0" lang="en-US" sz="1800" b="0" i="0" u="none" strike="noStrike" kern="1200" cap="none" spc="0" normalizeH="0" baseline="0" noProof="0" dirty="0">
                <a:ln>
                  <a:noFill/>
                </a:ln>
                <a:solidFill>
                  <a:schemeClr val="bg1"/>
                </a:solidFill>
                <a:effectLst/>
                <a:uLnTx/>
                <a:uFillTx/>
                <a:latin typeface="Calibri" panose="020F0502020204030204"/>
                <a:ea typeface="+mn-ea"/>
                <a:cs typeface="+mn-cs"/>
              </a:rPr>
              <a:t> enabled ports to a large variety of microprocessors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800" b="0" i="0" u="none" strike="noStrike" kern="1200" cap="none" spc="0" normalizeH="0" baseline="0" noProof="0" dirty="0">
              <a:ln>
                <a:noFill/>
              </a:ln>
              <a:solidFill>
                <a:schemeClr val="bg1"/>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1" i="0" u="none" strike="noStrike" kern="1200" cap="none" spc="0" normalizeH="0" baseline="0" noProof="0" dirty="0">
                <a:ln>
                  <a:noFill/>
                </a:ln>
                <a:solidFill>
                  <a:schemeClr val="bg1"/>
                </a:solidFill>
                <a:effectLst/>
                <a:uLnTx/>
                <a:uFillTx/>
                <a:latin typeface="Calibri" panose="020F0502020204030204"/>
                <a:ea typeface="+mn-ea"/>
                <a:cs typeface="+mn-cs"/>
              </a:rPr>
              <a:t>2000</a:t>
            </a:r>
            <a:r>
              <a:rPr kumimoji="0" lang="fr-FR" sz="1800" b="0" i="0" u="none" strike="noStrike" kern="1200" cap="none" spc="0" normalizeH="0" baseline="0" noProof="0" dirty="0">
                <a:ln>
                  <a:noFill/>
                </a:ln>
                <a:solidFill>
                  <a:schemeClr val="bg1"/>
                </a:solidFill>
                <a:effectLst/>
                <a:uLnTx/>
                <a:uFillTx/>
                <a:latin typeface="Calibri" panose="020F0502020204030204"/>
                <a:ea typeface="+mn-ea"/>
                <a:cs typeface="+mn-cs"/>
              </a:rPr>
              <a:t> : Arm-Linux </a:t>
            </a:r>
            <a:r>
              <a:rPr kumimoji="0" lang="fr-FR" sz="1800" b="0" i="0" u="none" strike="noStrike" kern="1200" cap="none" spc="0" normalizeH="0" baseline="0" noProof="0" dirty="0" err="1">
                <a:ln>
                  <a:noFill/>
                </a:ln>
                <a:solidFill>
                  <a:schemeClr val="bg1"/>
                </a:solidFill>
                <a:effectLst/>
                <a:uLnTx/>
                <a:uFillTx/>
                <a:latin typeface="Calibri" panose="020F0502020204030204"/>
                <a:ea typeface="+mn-ea"/>
                <a:cs typeface="+mn-cs"/>
              </a:rPr>
              <a:t>synergy</a:t>
            </a:r>
            <a:r>
              <a:rPr kumimoji="0" lang="fr-FR" sz="1800" b="0" i="0" u="none" strike="noStrike" kern="1200" cap="none" spc="0" normalizeH="0" baseline="0" noProof="0" dirty="0">
                <a:ln>
                  <a:noFill/>
                </a:ln>
                <a:solidFill>
                  <a:schemeClr val="bg1"/>
                </a:solidFill>
                <a:effectLst/>
                <a:uLnTx/>
                <a:uFillTx/>
                <a:latin typeface="Calibri" panose="020F0502020204030204"/>
                <a:ea typeface="+mn-ea"/>
                <a:cs typeface="+mn-cs"/>
              </a:rPr>
              <a:t> : </a:t>
            </a:r>
            <a:r>
              <a:rPr kumimoji="0" lang="en-US" sz="1800" b="0" i="0" u="none" strike="noStrike" kern="1200" cap="none" spc="0" normalizeH="0" baseline="0" noProof="0" dirty="0">
                <a:ln>
                  <a:noFill/>
                </a:ln>
                <a:solidFill>
                  <a:schemeClr val="bg1"/>
                </a:solidFill>
                <a:effectLst/>
                <a:uLnTx/>
                <a:uFillTx/>
                <a:latin typeface="Calibri" panose="020F0502020204030204"/>
                <a:ea typeface="+mn-ea"/>
                <a:cs typeface="+mn-cs"/>
              </a:rPr>
              <a:t>low costs, low power consumption, and low heat generation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800" b="0" i="0" u="none" strike="noStrike" kern="1200" cap="none" spc="0" normalizeH="0" baseline="0" noProof="0" dirty="0">
              <a:ln>
                <a:noFill/>
              </a:ln>
              <a:solidFill>
                <a:schemeClr val="bg1"/>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1" i="0" u="none" strike="noStrike" kern="1200" cap="none" spc="0" normalizeH="0" baseline="0" noProof="0" dirty="0">
                <a:ln>
                  <a:noFill/>
                </a:ln>
                <a:solidFill>
                  <a:schemeClr val="bg1"/>
                </a:solidFill>
                <a:effectLst/>
                <a:uLnTx/>
                <a:uFillTx/>
                <a:latin typeface="Calibri" panose="020F0502020204030204"/>
                <a:ea typeface="+mn-ea"/>
                <a:cs typeface="+mn-cs"/>
              </a:rPr>
              <a:t>2005</a:t>
            </a:r>
            <a:r>
              <a:rPr kumimoji="0" lang="fr-FR" sz="1800" b="0" i="0" u="none" strike="noStrike" kern="1200" cap="none" spc="0" normalizeH="0" baseline="0" noProof="0" dirty="0">
                <a:ln>
                  <a:noFill/>
                </a:ln>
                <a:solidFill>
                  <a:schemeClr val="bg1"/>
                </a:solidFill>
                <a:effectLst/>
                <a:uLnTx/>
                <a:uFillTx/>
                <a:latin typeface="Calibri" panose="020F0502020204030204"/>
                <a:ea typeface="+mn-ea"/>
                <a:cs typeface="+mn-cs"/>
              </a:rPr>
              <a:t> : </a:t>
            </a:r>
            <a:r>
              <a:rPr kumimoji="0" lang="en-US" sz="1800" b="0" i="0" u="none" strike="noStrike" kern="1200" cap="none" spc="0" normalizeH="0" baseline="0" noProof="0" dirty="0">
                <a:ln>
                  <a:noFill/>
                </a:ln>
                <a:solidFill>
                  <a:schemeClr val="bg1"/>
                </a:solidFill>
                <a:effectLst/>
                <a:uLnTx/>
                <a:uFillTx/>
                <a:latin typeface="Calibri" panose="020F0502020204030204"/>
                <a:ea typeface="+mn-ea"/>
                <a:cs typeface="+mn-cs"/>
              </a:rPr>
              <a:t>PREEMPT_RT project was initiated to provide a patch to the Linux kernel (enable real time features)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chemeClr val="bg1"/>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1" i="0" u="none" strike="noStrike" kern="1200" cap="none" spc="0" normalizeH="0" baseline="0" noProof="0" dirty="0">
                <a:ln>
                  <a:noFill/>
                </a:ln>
                <a:solidFill>
                  <a:schemeClr val="bg1"/>
                </a:solidFill>
                <a:effectLst/>
                <a:uLnTx/>
                <a:uFillTx/>
                <a:latin typeface="Calibri" panose="020F0502020204030204"/>
                <a:ea typeface="+mn-ea"/>
                <a:cs typeface="+mn-cs"/>
              </a:rPr>
              <a:t>2008</a:t>
            </a:r>
            <a:r>
              <a:rPr kumimoji="0" lang="fr-FR" sz="1800" b="0" i="0" u="none" strike="noStrike" kern="1200" cap="none" spc="0" normalizeH="0" baseline="0" noProof="0" dirty="0">
                <a:ln>
                  <a:noFill/>
                </a:ln>
                <a:solidFill>
                  <a:schemeClr val="bg1"/>
                </a:solidFill>
                <a:effectLst/>
                <a:uLnTx/>
                <a:uFillTx/>
                <a:latin typeface="Calibri" panose="020F0502020204030204"/>
                <a:ea typeface="+mn-ea"/>
                <a:cs typeface="+mn-cs"/>
              </a:rPr>
              <a:t> : </a:t>
            </a:r>
            <a:r>
              <a:rPr kumimoji="0" lang="en-US" sz="1800" b="0" i="0" u="none" strike="noStrike" kern="1200" cap="none" spc="0" normalizeH="0" baseline="0" noProof="0" dirty="0">
                <a:ln>
                  <a:noFill/>
                </a:ln>
                <a:solidFill>
                  <a:schemeClr val="bg1"/>
                </a:solidFill>
                <a:effectLst/>
                <a:uLnTx/>
                <a:uFillTx/>
                <a:latin typeface="Calibri" panose="020F0502020204030204"/>
                <a:ea typeface="+mn-ea"/>
                <a:cs typeface="+mn-cs"/>
              </a:rPr>
              <a:t>Android 1.0 was released, based on the Linux kernel</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chemeClr val="bg1"/>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chemeClr val="bg1"/>
                </a:solidFill>
                <a:effectLst/>
                <a:uLnTx/>
                <a:uFillTx/>
                <a:latin typeface="Calibri" panose="020F0502020204030204"/>
                <a:ea typeface="+mn-ea"/>
                <a:cs typeface="+mn-cs"/>
              </a:rPr>
              <a:t>2024</a:t>
            </a:r>
            <a:r>
              <a:rPr kumimoji="0" lang="en-US" sz="1800" b="0" i="0" u="none" strike="noStrike" kern="1200" cap="none" spc="0" normalizeH="0" baseline="0" noProof="0" dirty="0">
                <a:ln>
                  <a:noFill/>
                </a:ln>
                <a:solidFill>
                  <a:schemeClr val="bg1"/>
                </a:solidFill>
                <a:effectLst/>
                <a:uLnTx/>
                <a:uFillTx/>
                <a:latin typeface="Calibri" panose="020F0502020204030204"/>
                <a:ea typeface="+mn-ea"/>
                <a:cs typeface="+mn-cs"/>
              </a:rPr>
              <a:t> : Embedded Linux is used in 44%-46% of embedded systems </a:t>
            </a:r>
            <a:r>
              <a:rPr kumimoji="0" lang="en-US" sz="1800" b="0" i="1" u="none" strike="noStrike" kern="1200" cap="none" spc="0" normalizeH="0" baseline="0" noProof="0" dirty="0">
                <a:ln>
                  <a:noFill/>
                </a:ln>
                <a:solidFill>
                  <a:schemeClr val="bg1"/>
                </a:solidFill>
                <a:effectLst/>
                <a:uLnTx/>
                <a:uFillTx/>
                <a:latin typeface="Calibri" panose="020F0502020204030204"/>
                <a:ea typeface="+mn-ea"/>
                <a:cs typeface="+mn-cs"/>
              </a:rPr>
              <a:t>"Embedded Systems Statistics By Market Size And Technologies". Electro IQ. 24 February 2025</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800" b="0" i="1" u="none" strike="noStrike" kern="1200" cap="none" spc="0" normalizeH="0" baseline="0" noProof="0" dirty="0">
              <a:ln>
                <a:noFill/>
              </a:ln>
              <a:solidFill>
                <a:schemeClr val="bg1"/>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sng" strike="noStrike" kern="1200" cap="none" spc="0" normalizeH="0" baseline="0" noProof="0" dirty="0">
                <a:ln>
                  <a:noFill/>
                </a:ln>
                <a:solidFill>
                  <a:schemeClr val="bg1"/>
                </a:solidFill>
                <a:effectLst/>
                <a:uLnTx/>
                <a:uFillTx/>
                <a:latin typeface="Calibri" panose="020F0502020204030204"/>
                <a:ea typeface="+mn-ea"/>
                <a:cs typeface="+mn-cs"/>
              </a:rPr>
              <a:t>Embedded Linux 2026 trends : </a:t>
            </a:r>
            <a:r>
              <a:rPr kumimoji="0" lang="fr-FR" sz="1800" b="0" i="0" u="sng" strike="noStrike" kern="1200" cap="none" spc="0" normalizeH="0" baseline="0" noProof="0" dirty="0" err="1">
                <a:ln>
                  <a:noFill/>
                </a:ln>
                <a:solidFill>
                  <a:schemeClr val="bg1"/>
                </a:solidFill>
                <a:effectLst/>
                <a:uLnTx/>
                <a:uFillTx/>
                <a:latin typeface="Calibri" panose="020F0502020204030204"/>
                <a:ea typeface="+mn-ea"/>
                <a:cs typeface="+mn-cs"/>
              </a:rPr>
              <a:t>Edge</a:t>
            </a:r>
            <a:r>
              <a:rPr kumimoji="0" lang="fr-FR" sz="1800" b="0" i="0" u="sng" strike="noStrike" kern="1200" cap="none" spc="0" normalizeH="0" baseline="0" noProof="0" dirty="0">
                <a:ln>
                  <a:noFill/>
                </a:ln>
                <a:solidFill>
                  <a:schemeClr val="bg1"/>
                </a:solidFill>
                <a:effectLst/>
                <a:uLnTx/>
                <a:uFillTx/>
                <a:latin typeface="Calibri" panose="020F0502020204030204"/>
                <a:ea typeface="+mn-ea"/>
                <a:cs typeface="+mn-cs"/>
              </a:rPr>
              <a:t> </a:t>
            </a:r>
            <a:r>
              <a:rPr kumimoji="0" lang="fr-FR" sz="1800" b="0" i="0" u="sng" strike="noStrike" kern="1200" cap="none" spc="0" normalizeH="0" baseline="0" noProof="0" dirty="0" err="1">
                <a:ln>
                  <a:noFill/>
                </a:ln>
                <a:solidFill>
                  <a:schemeClr val="bg1"/>
                </a:solidFill>
                <a:effectLst/>
                <a:uLnTx/>
                <a:uFillTx/>
                <a:latin typeface="Calibri" panose="020F0502020204030204"/>
                <a:ea typeface="+mn-ea"/>
                <a:cs typeface="+mn-cs"/>
              </a:rPr>
              <a:t>computing</a:t>
            </a:r>
            <a:r>
              <a:rPr kumimoji="0" lang="fr-FR" sz="1800" b="0" i="0" u="sng" strike="noStrike" kern="1200" cap="none" spc="0" normalizeH="0" baseline="0" noProof="0" dirty="0">
                <a:ln>
                  <a:noFill/>
                </a:ln>
                <a:solidFill>
                  <a:schemeClr val="bg1"/>
                </a:solidFill>
                <a:effectLst/>
                <a:uLnTx/>
                <a:uFillTx/>
                <a:latin typeface="Calibri" panose="020F0502020204030204"/>
                <a:ea typeface="+mn-ea"/>
                <a:cs typeface="+mn-cs"/>
              </a:rPr>
              <a:t>, IOT (on </a:t>
            </a:r>
            <a:r>
              <a:rPr kumimoji="0" lang="fr-FR" sz="1800" b="0" i="0" u="sng" strike="noStrike" kern="1200" cap="none" spc="0" normalizeH="0" baseline="0" noProof="0" dirty="0" err="1">
                <a:ln>
                  <a:noFill/>
                </a:ln>
                <a:solidFill>
                  <a:schemeClr val="bg1"/>
                </a:solidFill>
                <a:effectLst/>
                <a:uLnTx/>
                <a:uFillTx/>
                <a:latin typeface="Calibri" panose="020F0502020204030204"/>
                <a:ea typeface="+mn-ea"/>
                <a:cs typeface="+mn-cs"/>
              </a:rPr>
              <a:t>Earth</a:t>
            </a:r>
            <a:r>
              <a:rPr kumimoji="0" lang="fr-FR" sz="1800" b="0" i="0" u="sng" strike="noStrike" kern="1200" cap="none" spc="0" normalizeH="0" baseline="0" noProof="0" dirty="0">
                <a:ln>
                  <a:noFill/>
                </a:ln>
                <a:solidFill>
                  <a:schemeClr val="bg1"/>
                </a:solidFill>
                <a:effectLst/>
                <a:uLnTx/>
                <a:uFillTx/>
                <a:latin typeface="Calibri" panose="020F0502020204030204"/>
                <a:ea typeface="+mn-ea"/>
                <a:cs typeface="+mn-cs"/>
              </a:rPr>
              <a:t>… but </a:t>
            </a:r>
            <a:r>
              <a:rPr kumimoji="0" lang="fr-FR" sz="1800" b="0" i="0" u="sng" strike="noStrike" kern="1200" cap="none" spc="0" normalizeH="0" baseline="0" noProof="0" dirty="0" err="1">
                <a:ln>
                  <a:noFill/>
                </a:ln>
                <a:solidFill>
                  <a:schemeClr val="bg1"/>
                </a:solidFill>
                <a:effectLst/>
                <a:uLnTx/>
                <a:uFillTx/>
                <a:latin typeface="Calibri" panose="020F0502020204030204"/>
                <a:ea typeface="+mn-ea"/>
                <a:cs typeface="+mn-cs"/>
              </a:rPr>
              <a:t>also</a:t>
            </a:r>
            <a:r>
              <a:rPr kumimoji="0" lang="fr-FR" sz="1800" b="0" i="0" u="sng" strike="noStrike" kern="1200" cap="none" spc="0" normalizeH="0" baseline="0" noProof="0" dirty="0">
                <a:ln>
                  <a:noFill/>
                </a:ln>
                <a:solidFill>
                  <a:schemeClr val="bg1"/>
                </a:solidFill>
                <a:effectLst/>
                <a:uLnTx/>
                <a:uFillTx/>
                <a:latin typeface="Calibri" panose="020F0502020204030204"/>
                <a:ea typeface="+mn-ea"/>
                <a:cs typeface="+mn-cs"/>
              </a:rPr>
              <a:t> in </a:t>
            </a:r>
            <a:r>
              <a:rPr kumimoji="0" lang="fr-FR" sz="1800" b="0" i="0" u="sng" strike="noStrike" kern="1200" cap="none" spc="0" normalizeH="0" baseline="0" noProof="0" dirty="0" err="1">
                <a:ln>
                  <a:noFill/>
                </a:ln>
                <a:solidFill>
                  <a:schemeClr val="bg1"/>
                </a:solidFill>
                <a:effectLst/>
                <a:uLnTx/>
                <a:uFillTx/>
                <a:latin typeface="Calibri" panose="020F0502020204030204"/>
                <a:ea typeface="+mn-ea"/>
                <a:cs typeface="+mn-cs"/>
              </a:rPr>
              <a:t>Space</a:t>
            </a:r>
            <a:r>
              <a:rPr kumimoji="0" lang="fr-FR" sz="1800" b="0" i="0" u="sng" strike="noStrike" kern="1200" cap="none" spc="0" normalizeH="0" baseline="0" noProof="0" dirty="0">
                <a:ln>
                  <a:noFill/>
                </a:ln>
                <a:solidFill>
                  <a:schemeClr val="bg1"/>
                </a:solidFill>
                <a:effectLst/>
                <a:uLnTx/>
                <a:uFillTx/>
                <a:latin typeface="Calibri" panose="020F0502020204030204"/>
                <a:ea typeface="+mn-ea"/>
                <a:cs typeface="+mn-cs"/>
              </a:rPr>
              <a:t> !)</a:t>
            </a:r>
            <a:endParaRPr kumimoji="0" lang="en-US" sz="1800" b="0" i="0" u="sng" strike="noStrike" kern="1200" cap="none" spc="0" normalizeH="0" baseline="0" noProof="0" dirty="0">
              <a:ln>
                <a:noFill/>
              </a:ln>
              <a:solidFill>
                <a:schemeClr val="bg1"/>
              </a:solidFill>
              <a:effectLst/>
              <a:uLnTx/>
              <a:uFillTx/>
              <a:latin typeface="Calibri" panose="020F0502020204030204"/>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800" b="0" i="1" u="none" strike="noStrike" kern="1200" cap="none" spc="0" normalizeH="0" baseline="0" noProof="0" dirty="0">
              <a:ln>
                <a:noFill/>
              </a:ln>
              <a:solidFill>
                <a:schemeClr val="bg1"/>
              </a:solidFill>
              <a:effectLst/>
              <a:uLnTx/>
              <a:uFillTx/>
              <a:latin typeface="Calibri" panose="020F0502020204030204"/>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1"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F4A3F46C-6C98-4A9A-053D-8BDD113B2CFC}"/>
              </a:ext>
            </a:extLst>
          </p:cNvPr>
          <p:cNvSpPr txBox="1"/>
          <p:nvPr/>
        </p:nvSpPr>
        <p:spPr>
          <a:xfrm>
            <a:off x="7415211" y="5766524"/>
            <a:ext cx="4669292"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a:ln>
                  <a:noFill/>
                </a:ln>
                <a:solidFill>
                  <a:schemeClr val="bg1"/>
                </a:solidFill>
                <a:effectLst/>
                <a:uLnTx/>
                <a:uFillTx/>
                <a:latin typeface="Calibri" panose="020F0502020204030204"/>
                <a:ea typeface="+mn-ea"/>
                <a:cs typeface="+mn-cs"/>
              </a:rPr>
              <a:t>Image source : </a:t>
            </a:r>
            <a:r>
              <a:rPr kumimoji="0" lang="fr-FR" sz="1200" b="0" i="1" u="none" strike="noStrike" kern="1200" cap="none" spc="0" normalizeH="0" baseline="0" noProof="0" dirty="0">
                <a:ln>
                  <a:noFill/>
                </a:ln>
                <a:solidFill>
                  <a:srgbClr val="B3B1B0"/>
                </a:solidFill>
                <a:effectLst/>
                <a:uLnTx/>
                <a:uFillTx/>
                <a:latin typeface="Calibri" panose="020F0502020204030204"/>
                <a:ea typeface="+mn-ea"/>
                <a:cs typeface="+mn-cs"/>
                <a:hlinkClick r:id="rId6">
                  <a:extLst>
                    <a:ext uri="{A12FA001-AC4F-418D-AE19-62706E023703}">
                      <ahyp:hlinkClr xmlns:ahyp="http://schemas.microsoft.com/office/drawing/2018/hyperlinkcolor" val="tx"/>
                    </a:ext>
                  </a:extLst>
                </a:hlinkClick>
              </a:rPr>
              <a:t>https://</a:t>
            </a:r>
            <a:r>
              <a:rPr kumimoji="0" lang="fr-FR" sz="1200" b="0" i="1" u="none" strike="noStrike" kern="1200" cap="none" spc="0" normalizeH="0" baseline="0" noProof="0" dirty="0">
                <a:ln>
                  <a:noFill/>
                </a:ln>
                <a:solidFill>
                  <a:schemeClr val="bg1"/>
                </a:solidFill>
                <a:effectLst/>
                <a:uLnTx/>
                <a:uFillTx/>
                <a:latin typeface="Calibri" panose="020F0502020204030204"/>
                <a:ea typeface="+mn-ea"/>
                <a:cs typeface="+mn-cs"/>
                <a:hlinkClick r:id="rId6">
                  <a:extLst>
                    <a:ext uri="{A12FA001-AC4F-418D-AE19-62706E023703}">
                      <ahyp:hlinkClr xmlns:ahyp="http://schemas.microsoft.com/office/drawing/2018/hyperlinkcolor" val="tx"/>
                    </a:ext>
                  </a:extLst>
                </a:hlinkClick>
              </a:rPr>
              <a:t>electroiq.com/stats/embedded-systems-statistics</a:t>
            </a:r>
            <a:r>
              <a:rPr kumimoji="0" lang="fr-FR" sz="1200" b="0" i="1" u="none" strike="noStrike" kern="1200" cap="none" spc="0" normalizeH="0" baseline="0" noProof="0" dirty="0">
                <a:ln>
                  <a:noFill/>
                </a:ln>
                <a:solidFill>
                  <a:schemeClr val="bg1"/>
                </a:solidFill>
                <a:effectLst/>
                <a:uLnTx/>
                <a:uFillTx/>
                <a:latin typeface="Calibri" panose="020F0502020204030204"/>
                <a:ea typeface="+mn-ea"/>
                <a:cs typeface="+mn-cs"/>
              </a:rPr>
              <a:t> </a:t>
            </a:r>
            <a:endParaRPr kumimoji="0" lang="en-US" sz="1200" b="0" i="1"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14" name="Espace réservé du pied de page 3">
            <a:extLst>
              <a:ext uri="{FF2B5EF4-FFF2-40B4-BE49-F238E27FC236}">
                <a16:creationId xmlns:a16="http://schemas.microsoft.com/office/drawing/2014/main" id="{305470AF-3D3C-2B6A-7E31-6C05287D69FF}"/>
              </a:ext>
            </a:extLst>
          </p:cNvPr>
          <p:cNvSpPr txBox="1">
            <a:spLocks/>
          </p:cNvSpPr>
          <p:nvPr/>
        </p:nvSpPr>
        <p:spPr>
          <a:xfrm>
            <a:off x="6105167" y="6319202"/>
            <a:ext cx="5573310" cy="365125"/>
          </a:xfrm>
          <a:prstGeom prst="rect">
            <a:avLst/>
          </a:prstGeom>
        </p:spPr>
        <p:txBody>
          <a:bodyPr vert="horz" lIns="91440" tIns="45720" rIns="91440" bIns="45720" rtlCol="0" anchor="ctr"/>
          <a:lstStyle>
            <a:defPPr>
              <a:defRPr lang="fr-FR"/>
            </a:defPPr>
            <a:lvl1pPr marL="0" algn="l" defTabSz="914400" rtl="0" eaLnBrk="1" latinLnBrk="0" hangingPunct="1">
              <a:defRPr sz="900" b="0" i="0" kern="1200">
                <a:solidFill>
                  <a:schemeClr val="bg1">
                    <a:lumMod val="85000"/>
                  </a:schemeClr>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solidFill>
                  <a:schemeClr val="bg1"/>
                </a:solidFill>
              </a:rPr>
              <a:t>This document is the property of CNES. It cannot be used without their consent</a:t>
            </a:r>
            <a:endParaRPr lang="fr-FR" dirty="0">
              <a:solidFill>
                <a:schemeClr val="bg1"/>
              </a:solidFill>
            </a:endParaRPr>
          </a:p>
        </p:txBody>
      </p:sp>
    </p:spTree>
    <p:extLst>
      <p:ext uri="{BB962C8B-B14F-4D97-AF65-F5344CB8AC3E}">
        <p14:creationId xmlns:p14="http://schemas.microsoft.com/office/powerpoint/2010/main" val="2776303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91D5C879-DE4C-E06F-7EA3-AF5D72ABEC24}"/>
              </a:ext>
            </a:extLst>
          </p:cNvPr>
          <p:cNvSpPr>
            <a:spLocks noGrp="1"/>
          </p:cNvSpPr>
          <p:nvPr>
            <p:ph type="sldNum" sz="quarter" idx="12"/>
          </p:nvPr>
        </p:nvSpPr>
        <p:spPr/>
        <p:txBody>
          <a:bodyPr/>
          <a:lstStyle/>
          <a:p>
            <a:fld id="{6E739F3C-2768-A14F-A11C-037BCBCB7D23}" type="slidenum">
              <a:rPr lang="fr-FR" smtClean="0"/>
              <a:pPr/>
              <a:t>61</a:t>
            </a:fld>
            <a:endParaRPr lang="fr-FR" dirty="0"/>
          </a:p>
        </p:txBody>
      </p:sp>
      <p:sp>
        <p:nvSpPr>
          <p:cNvPr id="5" name="Espace réservé du texte 4">
            <a:extLst>
              <a:ext uri="{FF2B5EF4-FFF2-40B4-BE49-F238E27FC236}">
                <a16:creationId xmlns:a16="http://schemas.microsoft.com/office/drawing/2014/main" id="{09A79AB5-C13D-C7A4-F869-4B78E18D10B0}"/>
              </a:ext>
            </a:extLst>
          </p:cNvPr>
          <p:cNvSpPr>
            <a:spLocks noGrp="1"/>
          </p:cNvSpPr>
          <p:nvPr>
            <p:ph type="body" sz="quarter" idx="16"/>
          </p:nvPr>
        </p:nvSpPr>
        <p:spPr/>
        <p:txBody>
          <a:bodyPr/>
          <a:lstStyle/>
          <a:p>
            <a:r>
              <a:rPr lang="fr-FR" dirty="0"/>
              <a:t>06 - Future</a:t>
            </a:r>
          </a:p>
          <a:p>
            <a:endParaRPr lang="fr-FR" dirty="0"/>
          </a:p>
        </p:txBody>
      </p:sp>
      <p:sp>
        <p:nvSpPr>
          <p:cNvPr id="18" name="Espace réservé du numéro de diapositive 7">
            <a:extLst>
              <a:ext uri="{FF2B5EF4-FFF2-40B4-BE49-F238E27FC236}">
                <a16:creationId xmlns:a16="http://schemas.microsoft.com/office/drawing/2014/main" id="{DF360991-4D1B-9A4F-870B-2A2346DC59DD}"/>
              </a:ext>
            </a:extLst>
          </p:cNvPr>
          <p:cNvSpPr txBox="1">
            <a:spLocks/>
          </p:cNvSpPr>
          <p:nvPr/>
        </p:nvSpPr>
        <p:spPr>
          <a:xfrm>
            <a:off x="11835420" y="6319201"/>
            <a:ext cx="365127" cy="365125"/>
          </a:xfrm>
          <a:prstGeom prst="rect">
            <a:avLst/>
          </a:prstGeom>
          <a:ln>
            <a:noFill/>
          </a:ln>
        </p:spPr>
        <p:txBody>
          <a:bodyPr vert="horz" lIns="91440" tIns="45720" rIns="91440" bIns="45720" rtlCol="0" anchor="ctr"/>
          <a:lstStyle>
            <a:defPPr>
              <a:defRPr lang="fr-FR"/>
            </a:defPPr>
            <a:lvl1pPr marL="0" algn="ctr" defTabSz="914400" rtl="0" eaLnBrk="1" latinLnBrk="0" hangingPunct="1">
              <a:defRPr sz="800" b="0" i="0" kern="1200">
                <a:solidFill>
                  <a:schemeClr val="bg1"/>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739F3C-2768-A14F-A11C-037BCBCB7D23}" type="slidenum">
              <a:rPr lang="fr-FR" smtClean="0"/>
              <a:pPr/>
              <a:t>61</a:t>
            </a:fld>
            <a:endParaRPr lang="fr-FR" dirty="0"/>
          </a:p>
        </p:txBody>
      </p:sp>
      <p:sp>
        <p:nvSpPr>
          <p:cNvPr id="19" name="Titre 38">
            <a:extLst>
              <a:ext uri="{FF2B5EF4-FFF2-40B4-BE49-F238E27FC236}">
                <a16:creationId xmlns:a16="http://schemas.microsoft.com/office/drawing/2014/main" id="{ACD02785-8AE0-B689-904A-A971E5D4CF4F}"/>
              </a:ext>
            </a:extLst>
          </p:cNvPr>
          <p:cNvSpPr>
            <a:spLocks noGrp="1"/>
          </p:cNvSpPr>
          <p:nvPr>
            <p:ph type="title"/>
          </p:nvPr>
        </p:nvSpPr>
        <p:spPr>
          <a:xfrm>
            <a:off x="365123" y="364930"/>
            <a:ext cx="10700545" cy="1298460"/>
          </a:xfrm>
        </p:spPr>
        <p:txBody>
          <a:bodyPr/>
          <a:lstStyle/>
          <a:p>
            <a:r>
              <a:rPr lang="fr-FR" dirty="0"/>
              <a:t>04 - Linux for </a:t>
            </a:r>
            <a:r>
              <a:rPr lang="fr-FR" dirty="0" err="1"/>
              <a:t>space</a:t>
            </a:r>
            <a:r>
              <a:rPr lang="fr-FR" dirty="0"/>
              <a:t> applications</a:t>
            </a:r>
          </a:p>
        </p:txBody>
      </p:sp>
      <p:sp>
        <p:nvSpPr>
          <p:cNvPr id="20" name="ZoneTexte 19">
            <a:extLst>
              <a:ext uri="{FF2B5EF4-FFF2-40B4-BE49-F238E27FC236}">
                <a16:creationId xmlns:a16="http://schemas.microsoft.com/office/drawing/2014/main" id="{4EBD124D-AA79-8A20-9E86-67C218A837C6}"/>
              </a:ext>
            </a:extLst>
          </p:cNvPr>
          <p:cNvSpPr txBox="1"/>
          <p:nvPr/>
        </p:nvSpPr>
        <p:spPr>
          <a:xfrm>
            <a:off x="365124" y="864394"/>
            <a:ext cx="473206" cy="646331"/>
          </a:xfrm>
          <a:prstGeom prst="rect">
            <a:avLst/>
          </a:prstGeom>
          <a:noFill/>
        </p:spPr>
        <p:txBody>
          <a:bodyPr wrap="none" rtlCol="0">
            <a:spAutoFit/>
          </a:bodyPr>
          <a:lstStyle/>
          <a:p>
            <a:pPr marL="285750" indent="-285750">
              <a:buFont typeface="Arial" panose="020B0604020202020204" pitchFamily="34" charset="0"/>
              <a:buChar char="•"/>
            </a:pPr>
            <a:endParaRPr lang="fr-FR" i="1" dirty="0">
              <a:solidFill>
                <a:schemeClr val="bg1"/>
              </a:solidFill>
            </a:endParaRPr>
          </a:p>
          <a:p>
            <a:endParaRPr lang="fr-FR" i="1" dirty="0">
              <a:solidFill>
                <a:schemeClr val="bg1"/>
              </a:solidFill>
            </a:endParaRPr>
          </a:p>
        </p:txBody>
      </p:sp>
      <p:sp>
        <p:nvSpPr>
          <p:cNvPr id="21" name="ZoneTexte 20">
            <a:extLst>
              <a:ext uri="{FF2B5EF4-FFF2-40B4-BE49-F238E27FC236}">
                <a16:creationId xmlns:a16="http://schemas.microsoft.com/office/drawing/2014/main" id="{7F0574DC-1130-2B86-C1D3-B5A405011AB4}"/>
              </a:ext>
            </a:extLst>
          </p:cNvPr>
          <p:cNvSpPr txBox="1"/>
          <p:nvPr/>
        </p:nvSpPr>
        <p:spPr>
          <a:xfrm>
            <a:off x="365123" y="1833342"/>
            <a:ext cx="4105611" cy="4801314"/>
          </a:xfrm>
          <a:prstGeom prst="rect">
            <a:avLst/>
          </a:prstGeom>
          <a:noFill/>
        </p:spPr>
        <p:txBody>
          <a:bodyPr wrap="none" rtlCol="0">
            <a:spAutoFit/>
          </a:bodyPr>
          <a:lstStyle/>
          <a:p>
            <a:pPr marL="285750" indent="-285750">
              <a:buFont typeface="Wingdings" panose="05000000000000000000" pitchFamily="2" charset="2"/>
              <a:buChar char="§"/>
            </a:pPr>
            <a:r>
              <a:rPr lang="en-US" dirty="0">
                <a:solidFill>
                  <a:schemeClr val="bg1"/>
                </a:solidFill>
              </a:rPr>
              <a:t>Most applications coded in C language</a:t>
            </a:r>
          </a:p>
          <a:p>
            <a:pPr marL="285750" indent="-285750">
              <a:buFont typeface="Wingdings" panose="05000000000000000000" pitchFamily="2" charset="2"/>
              <a:buChar char="§"/>
            </a:pPr>
            <a:endParaRPr lang="en-US" dirty="0">
              <a:solidFill>
                <a:schemeClr val="bg1"/>
              </a:solidFill>
            </a:endParaRPr>
          </a:p>
          <a:p>
            <a:pPr marL="285750" indent="-285750">
              <a:buFont typeface="Wingdings" panose="05000000000000000000" pitchFamily="2" charset="2"/>
              <a:buChar char="§"/>
            </a:pPr>
            <a:r>
              <a:rPr lang="en-US" dirty="0">
                <a:solidFill>
                  <a:schemeClr val="bg1"/>
                </a:solidFill>
              </a:rPr>
              <a:t>Specific hardware </a:t>
            </a:r>
          </a:p>
          <a:p>
            <a:r>
              <a:rPr lang="en-US" dirty="0">
                <a:solidFill>
                  <a:schemeClr val="bg1"/>
                </a:solidFill>
              </a:rPr>
              <a:t>(radiation tolerant for example)</a:t>
            </a:r>
          </a:p>
          <a:p>
            <a:pPr marL="285750" indent="-285750">
              <a:buFont typeface="Wingdings" panose="05000000000000000000" pitchFamily="2" charset="2"/>
              <a:buChar char="§"/>
            </a:pPr>
            <a:endParaRPr lang="en-US" dirty="0">
              <a:solidFill>
                <a:schemeClr val="bg1"/>
              </a:solidFill>
            </a:endParaRPr>
          </a:p>
          <a:p>
            <a:pPr marL="285750" indent="-285750">
              <a:buFont typeface="Wingdings" panose="05000000000000000000" pitchFamily="2" charset="2"/>
              <a:buChar char="§"/>
            </a:pPr>
            <a:r>
              <a:rPr lang="en-US" dirty="0">
                <a:solidFill>
                  <a:schemeClr val="bg1"/>
                </a:solidFill>
              </a:rPr>
              <a:t>Specific software </a:t>
            </a:r>
          </a:p>
          <a:p>
            <a:r>
              <a:rPr lang="en-US" dirty="0">
                <a:solidFill>
                  <a:schemeClr val="bg1"/>
                </a:solidFill>
              </a:rPr>
              <a:t>(compliant to space standards)</a:t>
            </a:r>
          </a:p>
          <a:p>
            <a:pPr marL="285750" indent="-285750">
              <a:buFont typeface="Wingdings" panose="05000000000000000000" pitchFamily="2" charset="2"/>
              <a:buChar char="§"/>
            </a:pPr>
            <a:endParaRPr lang="en-US" dirty="0">
              <a:solidFill>
                <a:schemeClr val="bg1"/>
              </a:solidFill>
            </a:endParaRPr>
          </a:p>
          <a:p>
            <a:pPr marL="285750" indent="-285750">
              <a:buFont typeface="Wingdings" panose="05000000000000000000" pitchFamily="2" charset="2"/>
              <a:buChar char="§"/>
            </a:pPr>
            <a:r>
              <a:rPr lang="en-US" dirty="0">
                <a:solidFill>
                  <a:schemeClr val="bg1"/>
                </a:solidFill>
              </a:rPr>
              <a:t>Small community</a:t>
            </a:r>
          </a:p>
          <a:p>
            <a:pPr marL="285750" indent="-285750">
              <a:buFont typeface="Wingdings" panose="05000000000000000000" pitchFamily="2" charset="2"/>
              <a:buChar char="§"/>
            </a:pPr>
            <a:endParaRPr lang="en-US" dirty="0">
              <a:solidFill>
                <a:schemeClr val="bg1"/>
              </a:solidFill>
            </a:endParaRPr>
          </a:p>
          <a:p>
            <a:pPr marL="285750" indent="-285750">
              <a:buFont typeface="Wingdings" panose="05000000000000000000" pitchFamily="2" charset="2"/>
              <a:buChar char="§"/>
            </a:pPr>
            <a:r>
              <a:rPr lang="en-US" dirty="0">
                <a:solidFill>
                  <a:schemeClr val="bg1"/>
                </a:solidFill>
              </a:rPr>
              <a:t>Lack of support</a:t>
            </a:r>
          </a:p>
          <a:p>
            <a:pPr marL="285750" indent="-285750">
              <a:buFont typeface="Wingdings" panose="05000000000000000000" pitchFamily="2" charset="2"/>
              <a:buChar char="§"/>
            </a:pPr>
            <a:endParaRPr lang="en-US" dirty="0">
              <a:solidFill>
                <a:schemeClr val="bg1"/>
              </a:solidFill>
            </a:endParaRPr>
          </a:p>
          <a:p>
            <a:pPr marL="285750" indent="-285750">
              <a:buFont typeface="Wingdings" panose="05000000000000000000" pitchFamily="2" charset="2"/>
              <a:buChar char="§"/>
            </a:pPr>
            <a:r>
              <a:rPr lang="en-US" dirty="0">
                <a:solidFill>
                  <a:schemeClr val="bg1"/>
                </a:solidFill>
              </a:rPr>
              <a:t>Increasing complexity (both HW and SW)</a:t>
            </a:r>
          </a:p>
          <a:p>
            <a:endParaRPr lang="en-US" dirty="0">
              <a:solidFill>
                <a:schemeClr val="bg1"/>
              </a:solidFill>
            </a:endParaRPr>
          </a:p>
          <a:p>
            <a:endParaRPr lang="en-US" dirty="0">
              <a:solidFill>
                <a:schemeClr val="bg1"/>
              </a:solidFill>
            </a:endParaRPr>
          </a:p>
          <a:p>
            <a:endParaRPr lang="en-US" dirty="0">
              <a:solidFill>
                <a:schemeClr val="bg1"/>
              </a:solidFill>
            </a:endParaRPr>
          </a:p>
          <a:p>
            <a:endParaRPr lang="fr-FR" dirty="0">
              <a:solidFill>
                <a:schemeClr val="bg1"/>
              </a:solidFill>
            </a:endParaRPr>
          </a:p>
        </p:txBody>
      </p:sp>
      <p:sp>
        <p:nvSpPr>
          <p:cNvPr id="22" name="ZoneTexte 21">
            <a:extLst>
              <a:ext uri="{FF2B5EF4-FFF2-40B4-BE49-F238E27FC236}">
                <a16:creationId xmlns:a16="http://schemas.microsoft.com/office/drawing/2014/main" id="{A472D8FC-C8B9-FBF6-9661-238CC9E88E80}"/>
              </a:ext>
            </a:extLst>
          </p:cNvPr>
          <p:cNvSpPr txBox="1"/>
          <p:nvPr/>
        </p:nvSpPr>
        <p:spPr>
          <a:xfrm>
            <a:off x="1965016" y="1140170"/>
            <a:ext cx="1146468" cy="523220"/>
          </a:xfrm>
          <a:prstGeom prst="rect">
            <a:avLst/>
          </a:prstGeom>
          <a:noFill/>
        </p:spPr>
        <p:txBody>
          <a:bodyPr wrap="none" rtlCol="0">
            <a:spAutoFit/>
          </a:bodyPr>
          <a:lstStyle/>
          <a:p>
            <a:r>
              <a:rPr lang="fr-FR" sz="2800" b="1" dirty="0" err="1">
                <a:solidFill>
                  <a:schemeClr val="bg1"/>
                </a:solidFill>
              </a:rPr>
              <a:t>Today</a:t>
            </a:r>
            <a:r>
              <a:rPr lang="fr-FR" dirty="0">
                <a:solidFill>
                  <a:schemeClr val="bg1"/>
                </a:solidFill>
              </a:rPr>
              <a:t> </a:t>
            </a:r>
          </a:p>
        </p:txBody>
      </p:sp>
      <p:sp>
        <p:nvSpPr>
          <p:cNvPr id="23" name="Espace réservé du pied de page 3">
            <a:extLst>
              <a:ext uri="{FF2B5EF4-FFF2-40B4-BE49-F238E27FC236}">
                <a16:creationId xmlns:a16="http://schemas.microsoft.com/office/drawing/2014/main" id="{D048CF22-61D1-670E-A932-9ECDFE8BC634}"/>
              </a:ext>
            </a:extLst>
          </p:cNvPr>
          <p:cNvSpPr>
            <a:spLocks noGrp="1"/>
          </p:cNvSpPr>
          <p:nvPr>
            <p:ph type="ftr" sz="quarter" idx="3"/>
          </p:nvPr>
        </p:nvSpPr>
        <p:spPr>
          <a:xfrm>
            <a:off x="6105167" y="6319202"/>
            <a:ext cx="5573310" cy="365125"/>
          </a:xfrm>
        </p:spPr>
        <p:txBody>
          <a:bodyPr/>
          <a:lstStyle/>
          <a:p>
            <a:pPr algn="r"/>
            <a:r>
              <a:rPr lang="en-US" dirty="0">
                <a:solidFill>
                  <a:schemeClr val="bg1"/>
                </a:solidFill>
              </a:rPr>
              <a:t>This document is the property of CNES. It cannot be used without their consent</a:t>
            </a:r>
            <a:endParaRPr lang="fr-FR" dirty="0">
              <a:solidFill>
                <a:schemeClr val="bg1"/>
              </a:solidFill>
            </a:endParaRPr>
          </a:p>
        </p:txBody>
      </p:sp>
    </p:spTree>
    <p:extLst>
      <p:ext uri="{BB962C8B-B14F-4D97-AF65-F5344CB8AC3E}">
        <p14:creationId xmlns:p14="http://schemas.microsoft.com/office/powerpoint/2010/main" val="391562456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B0F1F723-92F9-26B9-D63C-C7549DD8D733}"/>
              </a:ext>
            </a:extLst>
          </p:cNvPr>
          <p:cNvSpPr>
            <a:spLocks noGrp="1"/>
          </p:cNvSpPr>
          <p:nvPr>
            <p:ph type="sldNum" sz="quarter" idx="12"/>
          </p:nvPr>
        </p:nvSpPr>
        <p:spPr/>
        <p:txBody>
          <a:bodyPr/>
          <a:lstStyle/>
          <a:p>
            <a:fld id="{6E739F3C-2768-A14F-A11C-037BCBCB7D23}" type="slidenum">
              <a:rPr lang="fr-FR" smtClean="0"/>
              <a:pPr/>
              <a:t>62</a:t>
            </a:fld>
            <a:endParaRPr lang="fr-FR" dirty="0"/>
          </a:p>
        </p:txBody>
      </p:sp>
      <p:sp>
        <p:nvSpPr>
          <p:cNvPr id="4" name="Espace réservé du pied de page 3">
            <a:extLst>
              <a:ext uri="{FF2B5EF4-FFF2-40B4-BE49-F238E27FC236}">
                <a16:creationId xmlns:a16="http://schemas.microsoft.com/office/drawing/2014/main" id="{27F06812-B723-A7E2-6234-630065182595}"/>
              </a:ext>
            </a:extLst>
          </p:cNvPr>
          <p:cNvSpPr>
            <a:spLocks noGrp="1"/>
          </p:cNvSpPr>
          <p:nvPr>
            <p:ph type="ftr" sz="quarter" idx="3"/>
          </p:nvPr>
        </p:nvSpPr>
        <p:spPr/>
        <p:txBody>
          <a:bodyPr/>
          <a:lstStyle/>
          <a:p>
            <a:r>
              <a:rPr lang="fr-FR"/>
              <a:t>Insérez dans la zone de pieds de page, si besoin, vos informations annexes (légendes, sources, crédits, restrictions, logos partenaires, etc). </a:t>
            </a:r>
            <a:endParaRPr lang="fr-FR" dirty="0"/>
          </a:p>
        </p:txBody>
      </p:sp>
      <p:sp>
        <p:nvSpPr>
          <p:cNvPr id="5" name="Espace réservé du texte 4">
            <a:extLst>
              <a:ext uri="{FF2B5EF4-FFF2-40B4-BE49-F238E27FC236}">
                <a16:creationId xmlns:a16="http://schemas.microsoft.com/office/drawing/2014/main" id="{74BA3BC4-B1E1-2D2A-665D-7E1E194BB901}"/>
              </a:ext>
            </a:extLst>
          </p:cNvPr>
          <p:cNvSpPr>
            <a:spLocks noGrp="1"/>
          </p:cNvSpPr>
          <p:nvPr>
            <p:ph type="body" sz="quarter" idx="16"/>
          </p:nvPr>
        </p:nvSpPr>
        <p:spPr/>
        <p:txBody>
          <a:bodyPr/>
          <a:lstStyle/>
          <a:p>
            <a:r>
              <a:rPr lang="fr-FR" dirty="0"/>
              <a:t>06 - Future</a:t>
            </a:r>
          </a:p>
          <a:p>
            <a:endParaRPr lang="fr-FR" dirty="0"/>
          </a:p>
        </p:txBody>
      </p:sp>
      <p:sp>
        <p:nvSpPr>
          <p:cNvPr id="13" name="Espace réservé du numéro de diapositive 7">
            <a:extLst>
              <a:ext uri="{FF2B5EF4-FFF2-40B4-BE49-F238E27FC236}">
                <a16:creationId xmlns:a16="http://schemas.microsoft.com/office/drawing/2014/main" id="{977A3F4F-A245-71CD-42E3-A322674EAC38}"/>
              </a:ext>
            </a:extLst>
          </p:cNvPr>
          <p:cNvSpPr txBox="1">
            <a:spLocks/>
          </p:cNvSpPr>
          <p:nvPr/>
        </p:nvSpPr>
        <p:spPr>
          <a:xfrm>
            <a:off x="11835420" y="6319201"/>
            <a:ext cx="365127" cy="365125"/>
          </a:xfrm>
          <a:prstGeom prst="rect">
            <a:avLst/>
          </a:prstGeom>
          <a:ln>
            <a:noFill/>
          </a:ln>
        </p:spPr>
        <p:txBody>
          <a:bodyPr vert="horz" lIns="91440" tIns="45720" rIns="91440" bIns="45720" rtlCol="0" anchor="ctr"/>
          <a:lstStyle>
            <a:defPPr>
              <a:defRPr lang="fr-FR"/>
            </a:defPPr>
            <a:lvl1pPr marL="0" algn="ctr" defTabSz="914400" rtl="0" eaLnBrk="1" latinLnBrk="0" hangingPunct="1">
              <a:defRPr sz="800" b="0" i="0" kern="1200">
                <a:solidFill>
                  <a:schemeClr val="bg1"/>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739F3C-2768-A14F-A11C-037BCBCB7D23}" type="slidenum">
              <a:rPr lang="fr-FR" smtClean="0"/>
              <a:pPr/>
              <a:t>62</a:t>
            </a:fld>
            <a:endParaRPr lang="fr-FR" dirty="0"/>
          </a:p>
        </p:txBody>
      </p:sp>
      <p:sp>
        <p:nvSpPr>
          <p:cNvPr id="14" name="Espace réservé du pied de page 3">
            <a:extLst>
              <a:ext uri="{FF2B5EF4-FFF2-40B4-BE49-F238E27FC236}">
                <a16:creationId xmlns:a16="http://schemas.microsoft.com/office/drawing/2014/main" id="{1040F781-C3FA-AB5B-EDF0-6D8CCE4F2783}"/>
              </a:ext>
            </a:extLst>
          </p:cNvPr>
          <p:cNvSpPr txBox="1">
            <a:spLocks/>
          </p:cNvSpPr>
          <p:nvPr/>
        </p:nvSpPr>
        <p:spPr>
          <a:xfrm>
            <a:off x="6105167" y="6319202"/>
            <a:ext cx="5573310" cy="365125"/>
          </a:xfrm>
          <a:prstGeom prst="rect">
            <a:avLst/>
          </a:prstGeom>
        </p:spPr>
        <p:txBody>
          <a:bodyPr vert="horz" lIns="91440" tIns="45720" rIns="91440" bIns="45720" rtlCol="0" anchor="ctr"/>
          <a:lstStyle>
            <a:defPPr>
              <a:defRPr lang="fr-FR"/>
            </a:defPPr>
            <a:lvl1pPr marL="0" algn="l" defTabSz="914400" rtl="0" eaLnBrk="1" latinLnBrk="0" hangingPunct="1">
              <a:defRPr sz="900" b="0" i="0" kern="1200">
                <a:solidFill>
                  <a:schemeClr val="bg1">
                    <a:lumMod val="85000"/>
                  </a:schemeClr>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solidFill>
                  <a:schemeClr val="bg1"/>
                </a:solidFill>
              </a:rPr>
              <a:t>This document is the property of CNES. It cannot be used without their consent</a:t>
            </a:r>
            <a:endParaRPr lang="fr-FR" dirty="0">
              <a:solidFill>
                <a:schemeClr val="bg1"/>
              </a:solidFill>
            </a:endParaRPr>
          </a:p>
        </p:txBody>
      </p:sp>
      <p:sp>
        <p:nvSpPr>
          <p:cNvPr id="15" name="ZoneTexte 14">
            <a:extLst>
              <a:ext uri="{FF2B5EF4-FFF2-40B4-BE49-F238E27FC236}">
                <a16:creationId xmlns:a16="http://schemas.microsoft.com/office/drawing/2014/main" id="{2D1AFFEF-54A6-46DF-AE65-0D4871B043B6}"/>
              </a:ext>
            </a:extLst>
          </p:cNvPr>
          <p:cNvSpPr txBox="1"/>
          <p:nvPr/>
        </p:nvSpPr>
        <p:spPr>
          <a:xfrm>
            <a:off x="365124" y="864394"/>
            <a:ext cx="473206" cy="646331"/>
          </a:xfrm>
          <a:prstGeom prst="rect">
            <a:avLst/>
          </a:prstGeom>
          <a:noFill/>
        </p:spPr>
        <p:txBody>
          <a:bodyPr wrap="none" rtlCol="0">
            <a:spAutoFit/>
          </a:bodyPr>
          <a:lstStyle/>
          <a:p>
            <a:pPr marL="285750" indent="-285750">
              <a:buFont typeface="Arial" panose="020B0604020202020204" pitchFamily="34" charset="0"/>
              <a:buChar char="•"/>
            </a:pPr>
            <a:endParaRPr lang="fr-FR" i="1" dirty="0">
              <a:solidFill>
                <a:schemeClr val="bg1"/>
              </a:solidFill>
            </a:endParaRPr>
          </a:p>
          <a:p>
            <a:endParaRPr lang="fr-FR" i="1" dirty="0">
              <a:solidFill>
                <a:schemeClr val="bg1"/>
              </a:solidFill>
            </a:endParaRPr>
          </a:p>
        </p:txBody>
      </p:sp>
      <p:sp>
        <p:nvSpPr>
          <p:cNvPr id="16" name="ZoneTexte 15">
            <a:extLst>
              <a:ext uri="{FF2B5EF4-FFF2-40B4-BE49-F238E27FC236}">
                <a16:creationId xmlns:a16="http://schemas.microsoft.com/office/drawing/2014/main" id="{6E312368-CCD6-C951-F172-82DCB6089F97}"/>
              </a:ext>
            </a:extLst>
          </p:cNvPr>
          <p:cNvSpPr txBox="1"/>
          <p:nvPr/>
        </p:nvSpPr>
        <p:spPr>
          <a:xfrm>
            <a:off x="365123" y="1833342"/>
            <a:ext cx="4105611" cy="4801314"/>
          </a:xfrm>
          <a:prstGeom prst="rect">
            <a:avLst/>
          </a:prstGeom>
          <a:noFill/>
        </p:spPr>
        <p:txBody>
          <a:bodyPr wrap="none" rtlCol="0">
            <a:spAutoFit/>
          </a:bodyPr>
          <a:lstStyle/>
          <a:p>
            <a:pPr marL="285750" indent="-285750">
              <a:buFont typeface="Wingdings" panose="05000000000000000000" pitchFamily="2" charset="2"/>
              <a:buChar char="§"/>
            </a:pPr>
            <a:r>
              <a:rPr lang="en-US" dirty="0">
                <a:solidFill>
                  <a:schemeClr val="bg1"/>
                </a:solidFill>
              </a:rPr>
              <a:t>Most applications coded in C language</a:t>
            </a:r>
          </a:p>
          <a:p>
            <a:pPr marL="285750" indent="-285750">
              <a:buFont typeface="Wingdings" panose="05000000000000000000" pitchFamily="2" charset="2"/>
              <a:buChar char="§"/>
            </a:pPr>
            <a:endParaRPr lang="en-US" dirty="0">
              <a:solidFill>
                <a:schemeClr val="bg1"/>
              </a:solidFill>
            </a:endParaRPr>
          </a:p>
          <a:p>
            <a:pPr marL="285750" indent="-285750">
              <a:buFont typeface="Wingdings" panose="05000000000000000000" pitchFamily="2" charset="2"/>
              <a:buChar char="§"/>
            </a:pPr>
            <a:r>
              <a:rPr lang="en-US" dirty="0">
                <a:solidFill>
                  <a:schemeClr val="bg1"/>
                </a:solidFill>
              </a:rPr>
              <a:t>Specific hardware </a:t>
            </a:r>
          </a:p>
          <a:p>
            <a:r>
              <a:rPr lang="en-US" dirty="0">
                <a:solidFill>
                  <a:schemeClr val="bg1"/>
                </a:solidFill>
              </a:rPr>
              <a:t>(radiation tolerant for example)</a:t>
            </a:r>
          </a:p>
          <a:p>
            <a:pPr marL="285750" indent="-285750">
              <a:buFont typeface="Wingdings" panose="05000000000000000000" pitchFamily="2" charset="2"/>
              <a:buChar char="§"/>
            </a:pPr>
            <a:endParaRPr lang="en-US" dirty="0">
              <a:solidFill>
                <a:schemeClr val="bg1"/>
              </a:solidFill>
            </a:endParaRPr>
          </a:p>
          <a:p>
            <a:pPr marL="285750" indent="-285750">
              <a:buFont typeface="Wingdings" panose="05000000000000000000" pitchFamily="2" charset="2"/>
              <a:buChar char="§"/>
            </a:pPr>
            <a:r>
              <a:rPr lang="en-US" dirty="0">
                <a:solidFill>
                  <a:schemeClr val="bg1"/>
                </a:solidFill>
              </a:rPr>
              <a:t>Specific software </a:t>
            </a:r>
          </a:p>
          <a:p>
            <a:r>
              <a:rPr lang="en-US" dirty="0">
                <a:solidFill>
                  <a:schemeClr val="bg1"/>
                </a:solidFill>
              </a:rPr>
              <a:t>(compliant to space standards)</a:t>
            </a:r>
          </a:p>
          <a:p>
            <a:pPr marL="285750" indent="-285750">
              <a:buFont typeface="Wingdings" panose="05000000000000000000" pitchFamily="2" charset="2"/>
              <a:buChar char="§"/>
            </a:pPr>
            <a:endParaRPr lang="en-US" dirty="0">
              <a:solidFill>
                <a:schemeClr val="bg1"/>
              </a:solidFill>
            </a:endParaRPr>
          </a:p>
          <a:p>
            <a:pPr marL="285750" indent="-285750">
              <a:buFont typeface="Wingdings" panose="05000000000000000000" pitchFamily="2" charset="2"/>
              <a:buChar char="§"/>
            </a:pPr>
            <a:r>
              <a:rPr lang="en-US" dirty="0">
                <a:solidFill>
                  <a:schemeClr val="bg1"/>
                </a:solidFill>
              </a:rPr>
              <a:t>Small community</a:t>
            </a:r>
          </a:p>
          <a:p>
            <a:pPr marL="285750" indent="-285750">
              <a:buFont typeface="Wingdings" panose="05000000000000000000" pitchFamily="2" charset="2"/>
              <a:buChar char="§"/>
            </a:pPr>
            <a:endParaRPr lang="en-US" dirty="0">
              <a:solidFill>
                <a:schemeClr val="bg1"/>
              </a:solidFill>
            </a:endParaRPr>
          </a:p>
          <a:p>
            <a:pPr marL="285750" indent="-285750">
              <a:buFont typeface="Wingdings" panose="05000000000000000000" pitchFamily="2" charset="2"/>
              <a:buChar char="§"/>
            </a:pPr>
            <a:r>
              <a:rPr lang="en-US" dirty="0">
                <a:solidFill>
                  <a:schemeClr val="bg1"/>
                </a:solidFill>
              </a:rPr>
              <a:t>Lack of support</a:t>
            </a:r>
          </a:p>
          <a:p>
            <a:pPr marL="285750" indent="-285750">
              <a:buFont typeface="Wingdings" panose="05000000000000000000" pitchFamily="2" charset="2"/>
              <a:buChar char="§"/>
            </a:pPr>
            <a:endParaRPr lang="en-US" dirty="0">
              <a:solidFill>
                <a:schemeClr val="bg1"/>
              </a:solidFill>
            </a:endParaRPr>
          </a:p>
          <a:p>
            <a:pPr marL="285750" indent="-285750">
              <a:buFont typeface="Wingdings" panose="05000000000000000000" pitchFamily="2" charset="2"/>
              <a:buChar char="§"/>
            </a:pPr>
            <a:r>
              <a:rPr lang="en-US" dirty="0">
                <a:solidFill>
                  <a:schemeClr val="bg1"/>
                </a:solidFill>
              </a:rPr>
              <a:t>Increasing complexity (both HW and SW)</a:t>
            </a:r>
          </a:p>
          <a:p>
            <a:endParaRPr lang="en-US" dirty="0">
              <a:solidFill>
                <a:schemeClr val="bg1"/>
              </a:solidFill>
            </a:endParaRPr>
          </a:p>
          <a:p>
            <a:endParaRPr lang="en-US" dirty="0">
              <a:solidFill>
                <a:schemeClr val="bg1"/>
              </a:solidFill>
            </a:endParaRPr>
          </a:p>
          <a:p>
            <a:endParaRPr lang="en-US" dirty="0">
              <a:solidFill>
                <a:schemeClr val="bg1"/>
              </a:solidFill>
            </a:endParaRPr>
          </a:p>
          <a:p>
            <a:endParaRPr lang="fr-FR" dirty="0">
              <a:solidFill>
                <a:schemeClr val="bg1"/>
              </a:solidFill>
            </a:endParaRPr>
          </a:p>
        </p:txBody>
      </p:sp>
      <p:sp>
        <p:nvSpPr>
          <p:cNvPr id="17" name="Rectangle 16">
            <a:extLst>
              <a:ext uri="{FF2B5EF4-FFF2-40B4-BE49-F238E27FC236}">
                <a16:creationId xmlns:a16="http://schemas.microsoft.com/office/drawing/2014/main" id="{0BA75CDD-6DD0-7036-BFE8-9BEB0ED6B826}"/>
              </a:ext>
            </a:extLst>
          </p:cNvPr>
          <p:cNvSpPr/>
          <p:nvPr/>
        </p:nvSpPr>
        <p:spPr>
          <a:xfrm>
            <a:off x="5105920" y="1833342"/>
            <a:ext cx="1791092" cy="1300899"/>
          </a:xfrm>
          <a:prstGeom prst="rect">
            <a:avLst/>
          </a:prstGeom>
          <a:solidFill>
            <a:schemeClr val="bg2">
              <a:lumMod val="5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bg1"/>
                </a:solidFill>
              </a:rPr>
              <a:t>NEW </a:t>
            </a:r>
          </a:p>
          <a:p>
            <a:pPr algn="ctr"/>
            <a:r>
              <a:rPr lang="fr-FR" dirty="0">
                <a:solidFill>
                  <a:schemeClr val="bg1"/>
                </a:solidFill>
              </a:rPr>
              <a:t>SPACE</a:t>
            </a:r>
          </a:p>
        </p:txBody>
      </p:sp>
      <p:sp>
        <p:nvSpPr>
          <p:cNvPr id="18" name="ZoneTexte 17">
            <a:extLst>
              <a:ext uri="{FF2B5EF4-FFF2-40B4-BE49-F238E27FC236}">
                <a16:creationId xmlns:a16="http://schemas.microsoft.com/office/drawing/2014/main" id="{B06C80B7-DCF2-D378-83FE-0AC6087197E7}"/>
              </a:ext>
            </a:extLst>
          </p:cNvPr>
          <p:cNvSpPr txBox="1"/>
          <p:nvPr/>
        </p:nvSpPr>
        <p:spPr>
          <a:xfrm>
            <a:off x="1965016" y="1140170"/>
            <a:ext cx="1146468" cy="523220"/>
          </a:xfrm>
          <a:prstGeom prst="rect">
            <a:avLst/>
          </a:prstGeom>
          <a:noFill/>
        </p:spPr>
        <p:txBody>
          <a:bodyPr wrap="none" rtlCol="0">
            <a:spAutoFit/>
          </a:bodyPr>
          <a:lstStyle/>
          <a:p>
            <a:r>
              <a:rPr lang="fr-FR" sz="2800" b="1" dirty="0" err="1">
                <a:solidFill>
                  <a:schemeClr val="bg1"/>
                </a:solidFill>
              </a:rPr>
              <a:t>Today</a:t>
            </a:r>
            <a:r>
              <a:rPr lang="fr-FR" dirty="0">
                <a:solidFill>
                  <a:schemeClr val="bg1"/>
                </a:solidFill>
              </a:rPr>
              <a:t> </a:t>
            </a:r>
          </a:p>
        </p:txBody>
      </p:sp>
      <p:sp>
        <p:nvSpPr>
          <p:cNvPr id="19" name="Titre 38">
            <a:extLst>
              <a:ext uri="{FF2B5EF4-FFF2-40B4-BE49-F238E27FC236}">
                <a16:creationId xmlns:a16="http://schemas.microsoft.com/office/drawing/2014/main" id="{2EAEE851-F7E9-EC7C-8F57-36B311428126}"/>
              </a:ext>
            </a:extLst>
          </p:cNvPr>
          <p:cNvSpPr>
            <a:spLocks noGrp="1"/>
          </p:cNvSpPr>
          <p:nvPr>
            <p:ph type="title"/>
          </p:nvPr>
        </p:nvSpPr>
        <p:spPr>
          <a:xfrm>
            <a:off x="365123" y="364930"/>
            <a:ext cx="10700545" cy="1298460"/>
          </a:xfrm>
        </p:spPr>
        <p:txBody>
          <a:bodyPr/>
          <a:lstStyle/>
          <a:p>
            <a:r>
              <a:rPr lang="fr-FR" dirty="0"/>
              <a:t>04 - Linux for </a:t>
            </a:r>
            <a:r>
              <a:rPr lang="fr-FR" dirty="0" err="1"/>
              <a:t>space</a:t>
            </a:r>
            <a:r>
              <a:rPr lang="fr-FR" dirty="0"/>
              <a:t> applications</a:t>
            </a:r>
          </a:p>
        </p:txBody>
      </p:sp>
    </p:spTree>
    <p:extLst>
      <p:ext uri="{BB962C8B-B14F-4D97-AF65-F5344CB8AC3E}">
        <p14:creationId xmlns:p14="http://schemas.microsoft.com/office/powerpoint/2010/main" val="195212747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8EB089C1-504E-1031-67E6-C60D41986DAF}"/>
              </a:ext>
            </a:extLst>
          </p:cNvPr>
          <p:cNvSpPr>
            <a:spLocks noGrp="1"/>
          </p:cNvSpPr>
          <p:nvPr>
            <p:ph type="sldNum" sz="quarter" idx="12"/>
          </p:nvPr>
        </p:nvSpPr>
        <p:spPr/>
        <p:txBody>
          <a:bodyPr/>
          <a:lstStyle/>
          <a:p>
            <a:fld id="{6E739F3C-2768-A14F-A11C-037BCBCB7D23}" type="slidenum">
              <a:rPr lang="fr-FR" smtClean="0"/>
              <a:pPr/>
              <a:t>63</a:t>
            </a:fld>
            <a:endParaRPr lang="fr-FR" dirty="0"/>
          </a:p>
        </p:txBody>
      </p:sp>
      <p:sp>
        <p:nvSpPr>
          <p:cNvPr id="5" name="Espace réservé du texte 4">
            <a:extLst>
              <a:ext uri="{FF2B5EF4-FFF2-40B4-BE49-F238E27FC236}">
                <a16:creationId xmlns:a16="http://schemas.microsoft.com/office/drawing/2014/main" id="{045BA0D3-77F8-8621-A7FF-82BECD4913C3}"/>
              </a:ext>
            </a:extLst>
          </p:cNvPr>
          <p:cNvSpPr>
            <a:spLocks noGrp="1"/>
          </p:cNvSpPr>
          <p:nvPr>
            <p:ph type="body" sz="quarter" idx="16"/>
          </p:nvPr>
        </p:nvSpPr>
        <p:spPr/>
        <p:txBody>
          <a:bodyPr/>
          <a:lstStyle/>
          <a:p>
            <a:r>
              <a:rPr lang="fr-FR" dirty="0"/>
              <a:t>06 - Future</a:t>
            </a:r>
          </a:p>
          <a:p>
            <a:endParaRPr lang="fr-FR" dirty="0"/>
          </a:p>
        </p:txBody>
      </p:sp>
      <p:sp>
        <p:nvSpPr>
          <p:cNvPr id="6" name="Espace réservé du numéro de diapositive 7">
            <a:extLst>
              <a:ext uri="{FF2B5EF4-FFF2-40B4-BE49-F238E27FC236}">
                <a16:creationId xmlns:a16="http://schemas.microsoft.com/office/drawing/2014/main" id="{3EFC9500-1D31-F93E-C029-C0090FAA0BEC}"/>
              </a:ext>
            </a:extLst>
          </p:cNvPr>
          <p:cNvSpPr txBox="1">
            <a:spLocks/>
          </p:cNvSpPr>
          <p:nvPr/>
        </p:nvSpPr>
        <p:spPr>
          <a:xfrm>
            <a:off x="11835420" y="6319201"/>
            <a:ext cx="365127" cy="365125"/>
          </a:xfrm>
          <a:prstGeom prst="rect">
            <a:avLst/>
          </a:prstGeom>
          <a:ln>
            <a:noFill/>
          </a:ln>
        </p:spPr>
        <p:txBody>
          <a:bodyPr vert="horz" lIns="91440" tIns="45720" rIns="91440" bIns="45720" rtlCol="0" anchor="ctr"/>
          <a:lstStyle>
            <a:defPPr>
              <a:defRPr lang="fr-FR"/>
            </a:defPPr>
            <a:lvl1pPr marL="0" algn="ctr" defTabSz="914400" rtl="0" eaLnBrk="1" latinLnBrk="0" hangingPunct="1">
              <a:defRPr sz="800" b="0" i="0" kern="1200">
                <a:solidFill>
                  <a:schemeClr val="bg1"/>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739F3C-2768-A14F-A11C-037BCBCB7D23}" type="slidenum">
              <a:rPr lang="fr-FR" smtClean="0"/>
              <a:pPr/>
              <a:t>63</a:t>
            </a:fld>
            <a:endParaRPr lang="fr-FR" dirty="0"/>
          </a:p>
        </p:txBody>
      </p:sp>
      <p:sp>
        <p:nvSpPr>
          <p:cNvPr id="7" name="Espace réservé du pied de page 3">
            <a:extLst>
              <a:ext uri="{FF2B5EF4-FFF2-40B4-BE49-F238E27FC236}">
                <a16:creationId xmlns:a16="http://schemas.microsoft.com/office/drawing/2014/main" id="{432A8E1E-50D3-9B3E-24F8-B3CF52F88F5E}"/>
              </a:ext>
            </a:extLst>
          </p:cNvPr>
          <p:cNvSpPr txBox="1">
            <a:spLocks/>
          </p:cNvSpPr>
          <p:nvPr/>
        </p:nvSpPr>
        <p:spPr>
          <a:xfrm>
            <a:off x="6105167" y="6319202"/>
            <a:ext cx="5573310" cy="365125"/>
          </a:xfrm>
          <a:prstGeom prst="rect">
            <a:avLst/>
          </a:prstGeom>
        </p:spPr>
        <p:txBody>
          <a:bodyPr vert="horz" lIns="91440" tIns="45720" rIns="91440" bIns="45720" rtlCol="0" anchor="ctr"/>
          <a:lstStyle>
            <a:defPPr>
              <a:defRPr lang="fr-FR"/>
            </a:defPPr>
            <a:lvl1pPr marL="0" algn="l" defTabSz="914400" rtl="0" eaLnBrk="1" latinLnBrk="0" hangingPunct="1">
              <a:defRPr sz="900" b="0" i="0" kern="1200">
                <a:solidFill>
                  <a:schemeClr val="bg1">
                    <a:lumMod val="85000"/>
                  </a:schemeClr>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solidFill>
                  <a:schemeClr val="bg1"/>
                </a:solidFill>
              </a:rPr>
              <a:t>This document is the property of CNES. It cannot be used without their consent</a:t>
            </a:r>
            <a:endParaRPr lang="fr-FR" dirty="0">
              <a:solidFill>
                <a:schemeClr val="bg1"/>
              </a:solidFill>
            </a:endParaRPr>
          </a:p>
        </p:txBody>
      </p:sp>
      <p:sp>
        <p:nvSpPr>
          <p:cNvPr id="8" name="ZoneTexte 7">
            <a:extLst>
              <a:ext uri="{FF2B5EF4-FFF2-40B4-BE49-F238E27FC236}">
                <a16:creationId xmlns:a16="http://schemas.microsoft.com/office/drawing/2014/main" id="{537B51DF-5CCF-FA56-1073-1AB72D80320A}"/>
              </a:ext>
            </a:extLst>
          </p:cNvPr>
          <p:cNvSpPr txBox="1"/>
          <p:nvPr/>
        </p:nvSpPr>
        <p:spPr>
          <a:xfrm>
            <a:off x="365124" y="864394"/>
            <a:ext cx="473206" cy="646331"/>
          </a:xfrm>
          <a:prstGeom prst="rect">
            <a:avLst/>
          </a:prstGeom>
          <a:noFill/>
        </p:spPr>
        <p:txBody>
          <a:bodyPr wrap="none" rtlCol="0">
            <a:spAutoFit/>
          </a:bodyPr>
          <a:lstStyle/>
          <a:p>
            <a:pPr marL="285750" indent="-285750">
              <a:buFont typeface="Arial" panose="020B0604020202020204" pitchFamily="34" charset="0"/>
              <a:buChar char="•"/>
            </a:pPr>
            <a:endParaRPr lang="fr-FR" i="1" dirty="0">
              <a:solidFill>
                <a:schemeClr val="bg1"/>
              </a:solidFill>
            </a:endParaRPr>
          </a:p>
          <a:p>
            <a:endParaRPr lang="fr-FR" i="1" dirty="0">
              <a:solidFill>
                <a:schemeClr val="bg1"/>
              </a:solidFill>
            </a:endParaRPr>
          </a:p>
        </p:txBody>
      </p:sp>
      <p:sp>
        <p:nvSpPr>
          <p:cNvPr id="9" name="ZoneTexte 8">
            <a:extLst>
              <a:ext uri="{FF2B5EF4-FFF2-40B4-BE49-F238E27FC236}">
                <a16:creationId xmlns:a16="http://schemas.microsoft.com/office/drawing/2014/main" id="{402E2D74-12C1-1FF5-1970-30BC423FAC25}"/>
              </a:ext>
            </a:extLst>
          </p:cNvPr>
          <p:cNvSpPr txBox="1"/>
          <p:nvPr/>
        </p:nvSpPr>
        <p:spPr>
          <a:xfrm>
            <a:off x="365123" y="1833342"/>
            <a:ext cx="4105611" cy="4801314"/>
          </a:xfrm>
          <a:prstGeom prst="rect">
            <a:avLst/>
          </a:prstGeom>
          <a:noFill/>
        </p:spPr>
        <p:txBody>
          <a:bodyPr wrap="none" rtlCol="0">
            <a:spAutoFit/>
          </a:bodyPr>
          <a:lstStyle/>
          <a:p>
            <a:pPr marL="285750" indent="-285750">
              <a:buFont typeface="Wingdings" panose="05000000000000000000" pitchFamily="2" charset="2"/>
              <a:buChar char="§"/>
            </a:pPr>
            <a:r>
              <a:rPr lang="en-US" dirty="0">
                <a:solidFill>
                  <a:schemeClr val="bg1"/>
                </a:solidFill>
              </a:rPr>
              <a:t>Most applications coded in C language</a:t>
            </a:r>
          </a:p>
          <a:p>
            <a:pPr marL="285750" indent="-285750">
              <a:buFont typeface="Wingdings" panose="05000000000000000000" pitchFamily="2" charset="2"/>
              <a:buChar char="§"/>
            </a:pPr>
            <a:endParaRPr lang="en-US" dirty="0">
              <a:solidFill>
                <a:schemeClr val="bg1"/>
              </a:solidFill>
            </a:endParaRPr>
          </a:p>
          <a:p>
            <a:pPr marL="285750" indent="-285750">
              <a:buFont typeface="Wingdings" panose="05000000000000000000" pitchFamily="2" charset="2"/>
              <a:buChar char="§"/>
            </a:pPr>
            <a:r>
              <a:rPr lang="en-US" dirty="0">
                <a:solidFill>
                  <a:schemeClr val="bg1"/>
                </a:solidFill>
              </a:rPr>
              <a:t>Specific hardware </a:t>
            </a:r>
          </a:p>
          <a:p>
            <a:r>
              <a:rPr lang="en-US" dirty="0">
                <a:solidFill>
                  <a:schemeClr val="bg1"/>
                </a:solidFill>
              </a:rPr>
              <a:t>(radiation tolerant for example)</a:t>
            </a:r>
          </a:p>
          <a:p>
            <a:pPr marL="285750" indent="-285750">
              <a:buFont typeface="Wingdings" panose="05000000000000000000" pitchFamily="2" charset="2"/>
              <a:buChar char="§"/>
            </a:pPr>
            <a:endParaRPr lang="en-US" dirty="0">
              <a:solidFill>
                <a:schemeClr val="bg1"/>
              </a:solidFill>
            </a:endParaRPr>
          </a:p>
          <a:p>
            <a:pPr marL="285750" indent="-285750">
              <a:buFont typeface="Wingdings" panose="05000000000000000000" pitchFamily="2" charset="2"/>
              <a:buChar char="§"/>
            </a:pPr>
            <a:r>
              <a:rPr lang="en-US" dirty="0">
                <a:solidFill>
                  <a:schemeClr val="bg1"/>
                </a:solidFill>
              </a:rPr>
              <a:t>Specific software </a:t>
            </a:r>
          </a:p>
          <a:p>
            <a:r>
              <a:rPr lang="en-US" dirty="0">
                <a:solidFill>
                  <a:schemeClr val="bg1"/>
                </a:solidFill>
              </a:rPr>
              <a:t>(compliant to space standards)</a:t>
            </a:r>
          </a:p>
          <a:p>
            <a:pPr marL="285750" indent="-285750">
              <a:buFont typeface="Wingdings" panose="05000000000000000000" pitchFamily="2" charset="2"/>
              <a:buChar char="§"/>
            </a:pPr>
            <a:endParaRPr lang="en-US" dirty="0">
              <a:solidFill>
                <a:schemeClr val="bg1"/>
              </a:solidFill>
            </a:endParaRPr>
          </a:p>
          <a:p>
            <a:pPr marL="285750" indent="-285750">
              <a:buFont typeface="Wingdings" panose="05000000000000000000" pitchFamily="2" charset="2"/>
              <a:buChar char="§"/>
            </a:pPr>
            <a:r>
              <a:rPr lang="en-US" dirty="0">
                <a:solidFill>
                  <a:schemeClr val="bg1"/>
                </a:solidFill>
              </a:rPr>
              <a:t>Small community</a:t>
            </a:r>
          </a:p>
          <a:p>
            <a:pPr marL="285750" indent="-285750">
              <a:buFont typeface="Wingdings" panose="05000000000000000000" pitchFamily="2" charset="2"/>
              <a:buChar char="§"/>
            </a:pPr>
            <a:endParaRPr lang="en-US" dirty="0">
              <a:solidFill>
                <a:schemeClr val="bg1"/>
              </a:solidFill>
            </a:endParaRPr>
          </a:p>
          <a:p>
            <a:pPr marL="285750" indent="-285750">
              <a:buFont typeface="Wingdings" panose="05000000000000000000" pitchFamily="2" charset="2"/>
              <a:buChar char="§"/>
            </a:pPr>
            <a:r>
              <a:rPr lang="en-US" dirty="0">
                <a:solidFill>
                  <a:schemeClr val="bg1"/>
                </a:solidFill>
              </a:rPr>
              <a:t>Lack of support</a:t>
            </a:r>
          </a:p>
          <a:p>
            <a:pPr marL="285750" indent="-285750">
              <a:buFont typeface="Wingdings" panose="05000000000000000000" pitchFamily="2" charset="2"/>
              <a:buChar char="§"/>
            </a:pPr>
            <a:endParaRPr lang="en-US" dirty="0">
              <a:solidFill>
                <a:schemeClr val="bg1"/>
              </a:solidFill>
            </a:endParaRPr>
          </a:p>
          <a:p>
            <a:pPr marL="285750" indent="-285750">
              <a:buFont typeface="Wingdings" panose="05000000000000000000" pitchFamily="2" charset="2"/>
              <a:buChar char="§"/>
            </a:pPr>
            <a:r>
              <a:rPr lang="en-US" dirty="0">
                <a:solidFill>
                  <a:schemeClr val="bg1"/>
                </a:solidFill>
              </a:rPr>
              <a:t>Increasing complexity (both HW and SW)</a:t>
            </a:r>
          </a:p>
          <a:p>
            <a:endParaRPr lang="en-US" dirty="0">
              <a:solidFill>
                <a:schemeClr val="bg1"/>
              </a:solidFill>
            </a:endParaRPr>
          </a:p>
          <a:p>
            <a:endParaRPr lang="en-US" dirty="0">
              <a:solidFill>
                <a:schemeClr val="bg1"/>
              </a:solidFill>
            </a:endParaRPr>
          </a:p>
          <a:p>
            <a:endParaRPr lang="en-US" dirty="0">
              <a:solidFill>
                <a:schemeClr val="bg1"/>
              </a:solidFill>
            </a:endParaRPr>
          </a:p>
          <a:p>
            <a:endParaRPr lang="fr-FR" dirty="0">
              <a:solidFill>
                <a:schemeClr val="bg1"/>
              </a:solidFill>
            </a:endParaRPr>
          </a:p>
        </p:txBody>
      </p:sp>
      <p:grpSp>
        <p:nvGrpSpPr>
          <p:cNvPr id="10" name="Groupe 9">
            <a:extLst>
              <a:ext uri="{FF2B5EF4-FFF2-40B4-BE49-F238E27FC236}">
                <a16:creationId xmlns:a16="http://schemas.microsoft.com/office/drawing/2014/main" id="{2CFF4401-B44E-AB48-896A-C34D5460B693}"/>
              </a:ext>
            </a:extLst>
          </p:cNvPr>
          <p:cNvGrpSpPr/>
          <p:nvPr/>
        </p:nvGrpSpPr>
        <p:grpSpPr>
          <a:xfrm>
            <a:off x="5105920" y="1833342"/>
            <a:ext cx="1791092" cy="3794036"/>
            <a:chOff x="5090475" y="1512561"/>
            <a:chExt cx="1791092" cy="3794036"/>
          </a:xfrm>
        </p:grpSpPr>
        <p:sp>
          <p:nvSpPr>
            <p:cNvPr id="11" name="Rectangle 10">
              <a:extLst>
                <a:ext uri="{FF2B5EF4-FFF2-40B4-BE49-F238E27FC236}">
                  <a16:creationId xmlns:a16="http://schemas.microsoft.com/office/drawing/2014/main" id="{FE1634C5-7785-29EE-A37C-9C221CFCCCBE}"/>
                </a:ext>
              </a:extLst>
            </p:cNvPr>
            <p:cNvSpPr/>
            <p:nvPr/>
          </p:nvSpPr>
          <p:spPr>
            <a:xfrm>
              <a:off x="5090475" y="1512561"/>
              <a:ext cx="1791092" cy="1300899"/>
            </a:xfrm>
            <a:prstGeom prst="rect">
              <a:avLst/>
            </a:prstGeom>
            <a:solidFill>
              <a:schemeClr val="bg2">
                <a:lumMod val="5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bg1"/>
                  </a:solidFill>
                </a:rPr>
                <a:t>NEW </a:t>
              </a:r>
            </a:p>
            <a:p>
              <a:pPr algn="ctr"/>
              <a:r>
                <a:rPr lang="fr-FR" dirty="0">
                  <a:solidFill>
                    <a:schemeClr val="bg1"/>
                  </a:solidFill>
                </a:rPr>
                <a:t>SPACE</a:t>
              </a:r>
            </a:p>
          </p:txBody>
        </p:sp>
        <p:sp>
          <p:nvSpPr>
            <p:cNvPr id="12" name="Flèche vers le bas 9">
              <a:extLst>
                <a:ext uri="{FF2B5EF4-FFF2-40B4-BE49-F238E27FC236}">
                  <a16:creationId xmlns:a16="http://schemas.microsoft.com/office/drawing/2014/main" id="{B26754CC-6E08-DDAA-D8AC-13686D5B3CB8}"/>
                </a:ext>
              </a:extLst>
            </p:cNvPr>
            <p:cNvSpPr/>
            <p:nvPr/>
          </p:nvSpPr>
          <p:spPr>
            <a:xfrm>
              <a:off x="5868186" y="2953642"/>
              <a:ext cx="235670" cy="911873"/>
            </a:xfrm>
            <a:prstGeom prst="downArrow">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13" name="Rectangle 12">
              <a:extLst>
                <a:ext uri="{FF2B5EF4-FFF2-40B4-BE49-F238E27FC236}">
                  <a16:creationId xmlns:a16="http://schemas.microsoft.com/office/drawing/2014/main" id="{81586C8C-2E8D-B8CF-4309-81065D63BDBE}"/>
                </a:ext>
              </a:extLst>
            </p:cNvPr>
            <p:cNvSpPr/>
            <p:nvPr/>
          </p:nvSpPr>
          <p:spPr>
            <a:xfrm>
              <a:off x="5090475" y="4005698"/>
              <a:ext cx="1791092" cy="1300899"/>
            </a:xfrm>
            <a:prstGeom prst="rect">
              <a:avLst/>
            </a:prstGeom>
            <a:solidFill>
              <a:schemeClr val="bg2">
                <a:lumMod val="5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bg1"/>
                </a:solidFill>
              </a:endParaRPr>
            </a:p>
          </p:txBody>
        </p:sp>
        <p:pic>
          <p:nvPicPr>
            <p:cNvPr id="14" name="Image 13">
              <a:extLst>
                <a:ext uri="{FF2B5EF4-FFF2-40B4-BE49-F238E27FC236}">
                  <a16:creationId xmlns:a16="http://schemas.microsoft.com/office/drawing/2014/main" id="{9171D183-7061-8006-BEED-9D7953223ED6}"/>
                </a:ext>
              </a:extLst>
            </p:cNvPr>
            <p:cNvPicPr>
              <a:picLocks noChangeAspect="1"/>
            </p:cNvPicPr>
            <p:nvPr/>
          </p:nvPicPr>
          <p:blipFill rotWithShape="1">
            <a:blip r:embed="rId3" cstate="hqprint">
              <a:extLst>
                <a:ext uri="{BEBA8EAE-BF5A-486C-A8C5-ECC9F3942E4B}">
                  <a14:imgProps xmlns:a14="http://schemas.microsoft.com/office/drawing/2010/main">
                    <a14:imgLayer r:embed="rId4">
                      <a14:imgEffect>
                        <a14:backgroundRemoval t="444" b="98669" l="18101" r="82196">
                          <a14:foregroundMark x1="40752" y1="9172" x2="56677" y2="7544"/>
                          <a14:foregroundMark x1="57765" y1="9911" x2="60930" y2="11538"/>
                          <a14:foregroundMark x1="62315" y1="15237" x2="63205" y2="15237"/>
                          <a14:foregroundMark x1="64590" y1="17308" x2="64985" y2="17308"/>
                        </a14:backgroundRemoval>
                      </a14:imgEffect>
                    </a14:imgLayer>
                  </a14:imgProps>
                </a:ext>
                <a:ext uri="{28A0092B-C50C-407E-A947-70E740481C1C}">
                  <a14:useLocalDpi xmlns:a14="http://schemas.microsoft.com/office/drawing/2010/main" val="0"/>
                </a:ext>
              </a:extLst>
            </a:blip>
            <a:srcRect l="18092" r="18693" b="2712"/>
            <a:stretch/>
          </p:blipFill>
          <p:spPr>
            <a:xfrm>
              <a:off x="5536370" y="4233999"/>
              <a:ext cx="892432" cy="918021"/>
            </a:xfrm>
            <a:prstGeom prst="rect">
              <a:avLst/>
            </a:prstGeom>
          </p:spPr>
        </p:pic>
      </p:grpSp>
      <p:sp>
        <p:nvSpPr>
          <p:cNvPr id="15" name="ZoneTexte 14">
            <a:extLst>
              <a:ext uri="{FF2B5EF4-FFF2-40B4-BE49-F238E27FC236}">
                <a16:creationId xmlns:a16="http://schemas.microsoft.com/office/drawing/2014/main" id="{292655B8-768B-E23E-BFA8-85629F684351}"/>
              </a:ext>
            </a:extLst>
          </p:cNvPr>
          <p:cNvSpPr txBox="1"/>
          <p:nvPr/>
        </p:nvSpPr>
        <p:spPr>
          <a:xfrm>
            <a:off x="1965016" y="1140170"/>
            <a:ext cx="1146468" cy="523220"/>
          </a:xfrm>
          <a:prstGeom prst="rect">
            <a:avLst/>
          </a:prstGeom>
          <a:noFill/>
        </p:spPr>
        <p:txBody>
          <a:bodyPr wrap="none" rtlCol="0">
            <a:spAutoFit/>
          </a:bodyPr>
          <a:lstStyle/>
          <a:p>
            <a:r>
              <a:rPr lang="fr-FR" sz="2800" b="1" dirty="0" err="1">
                <a:solidFill>
                  <a:schemeClr val="bg1"/>
                </a:solidFill>
              </a:rPr>
              <a:t>Today</a:t>
            </a:r>
            <a:r>
              <a:rPr lang="fr-FR" dirty="0">
                <a:solidFill>
                  <a:schemeClr val="bg1"/>
                </a:solidFill>
              </a:rPr>
              <a:t> </a:t>
            </a:r>
          </a:p>
        </p:txBody>
      </p:sp>
      <p:sp>
        <p:nvSpPr>
          <p:cNvPr id="16" name="Titre 38">
            <a:extLst>
              <a:ext uri="{FF2B5EF4-FFF2-40B4-BE49-F238E27FC236}">
                <a16:creationId xmlns:a16="http://schemas.microsoft.com/office/drawing/2014/main" id="{3F650A5B-4F52-FB25-9382-1BAD67DA731C}"/>
              </a:ext>
            </a:extLst>
          </p:cNvPr>
          <p:cNvSpPr>
            <a:spLocks noGrp="1"/>
          </p:cNvSpPr>
          <p:nvPr>
            <p:ph type="title"/>
          </p:nvPr>
        </p:nvSpPr>
        <p:spPr>
          <a:xfrm>
            <a:off x="365123" y="364930"/>
            <a:ext cx="10700545" cy="1298460"/>
          </a:xfrm>
        </p:spPr>
        <p:txBody>
          <a:bodyPr/>
          <a:lstStyle/>
          <a:p>
            <a:r>
              <a:rPr lang="fr-FR" dirty="0"/>
              <a:t>04 - Linux for </a:t>
            </a:r>
            <a:r>
              <a:rPr lang="fr-FR" dirty="0" err="1"/>
              <a:t>space</a:t>
            </a:r>
            <a:r>
              <a:rPr lang="fr-FR" dirty="0"/>
              <a:t> applications</a:t>
            </a:r>
          </a:p>
        </p:txBody>
      </p:sp>
    </p:spTree>
    <p:extLst>
      <p:ext uri="{BB962C8B-B14F-4D97-AF65-F5344CB8AC3E}">
        <p14:creationId xmlns:p14="http://schemas.microsoft.com/office/powerpoint/2010/main" val="6721625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27ECC268-D3D6-1AE8-0418-49FC365BFE17}"/>
              </a:ext>
            </a:extLst>
          </p:cNvPr>
          <p:cNvSpPr>
            <a:spLocks noGrp="1"/>
          </p:cNvSpPr>
          <p:nvPr>
            <p:ph type="sldNum" sz="quarter" idx="12"/>
          </p:nvPr>
        </p:nvSpPr>
        <p:spPr/>
        <p:txBody>
          <a:bodyPr/>
          <a:lstStyle/>
          <a:p>
            <a:fld id="{6E739F3C-2768-A14F-A11C-037BCBCB7D23}" type="slidenum">
              <a:rPr lang="fr-FR" smtClean="0"/>
              <a:pPr/>
              <a:t>64</a:t>
            </a:fld>
            <a:endParaRPr lang="fr-FR" dirty="0"/>
          </a:p>
        </p:txBody>
      </p:sp>
      <p:sp>
        <p:nvSpPr>
          <p:cNvPr id="5" name="Espace réservé du texte 4">
            <a:extLst>
              <a:ext uri="{FF2B5EF4-FFF2-40B4-BE49-F238E27FC236}">
                <a16:creationId xmlns:a16="http://schemas.microsoft.com/office/drawing/2014/main" id="{6FF4C3C2-D79E-8520-77EB-692796B808E1}"/>
              </a:ext>
            </a:extLst>
          </p:cNvPr>
          <p:cNvSpPr>
            <a:spLocks noGrp="1"/>
          </p:cNvSpPr>
          <p:nvPr>
            <p:ph type="body" sz="quarter" idx="16"/>
          </p:nvPr>
        </p:nvSpPr>
        <p:spPr/>
        <p:txBody>
          <a:bodyPr/>
          <a:lstStyle/>
          <a:p>
            <a:r>
              <a:rPr lang="fr-FR" dirty="0"/>
              <a:t>06 - Future</a:t>
            </a:r>
          </a:p>
          <a:p>
            <a:endParaRPr lang="fr-FR" dirty="0"/>
          </a:p>
        </p:txBody>
      </p:sp>
      <p:sp>
        <p:nvSpPr>
          <p:cNvPr id="6" name="Espace réservé du numéro de diapositive 7">
            <a:extLst>
              <a:ext uri="{FF2B5EF4-FFF2-40B4-BE49-F238E27FC236}">
                <a16:creationId xmlns:a16="http://schemas.microsoft.com/office/drawing/2014/main" id="{FFB7E313-0561-12EC-0924-D49EC3EB06BD}"/>
              </a:ext>
            </a:extLst>
          </p:cNvPr>
          <p:cNvSpPr txBox="1">
            <a:spLocks/>
          </p:cNvSpPr>
          <p:nvPr/>
        </p:nvSpPr>
        <p:spPr>
          <a:xfrm>
            <a:off x="11835420" y="6319201"/>
            <a:ext cx="365127" cy="365125"/>
          </a:xfrm>
          <a:prstGeom prst="rect">
            <a:avLst/>
          </a:prstGeom>
          <a:ln>
            <a:noFill/>
          </a:ln>
        </p:spPr>
        <p:txBody>
          <a:bodyPr vert="horz" lIns="91440" tIns="45720" rIns="91440" bIns="45720" rtlCol="0" anchor="ctr"/>
          <a:lstStyle>
            <a:defPPr>
              <a:defRPr lang="fr-FR"/>
            </a:defPPr>
            <a:lvl1pPr marL="0" algn="ctr" defTabSz="914400" rtl="0" eaLnBrk="1" latinLnBrk="0" hangingPunct="1">
              <a:defRPr sz="800" b="0" i="0" kern="1200">
                <a:solidFill>
                  <a:schemeClr val="bg1"/>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739F3C-2768-A14F-A11C-037BCBCB7D23}" type="slidenum">
              <a:rPr lang="fr-FR" smtClean="0"/>
              <a:pPr/>
              <a:t>64</a:t>
            </a:fld>
            <a:endParaRPr lang="fr-FR" dirty="0"/>
          </a:p>
        </p:txBody>
      </p:sp>
      <p:sp>
        <p:nvSpPr>
          <p:cNvPr id="7" name="Espace réservé du pied de page 3">
            <a:extLst>
              <a:ext uri="{FF2B5EF4-FFF2-40B4-BE49-F238E27FC236}">
                <a16:creationId xmlns:a16="http://schemas.microsoft.com/office/drawing/2014/main" id="{428778C8-6440-DD84-DD55-9FF56158FDC3}"/>
              </a:ext>
            </a:extLst>
          </p:cNvPr>
          <p:cNvSpPr>
            <a:spLocks noGrp="1"/>
          </p:cNvSpPr>
          <p:nvPr>
            <p:ph type="ftr" sz="quarter" idx="3"/>
          </p:nvPr>
        </p:nvSpPr>
        <p:spPr>
          <a:xfrm>
            <a:off x="6105167" y="6319202"/>
            <a:ext cx="5573310" cy="365125"/>
          </a:xfrm>
        </p:spPr>
        <p:txBody>
          <a:bodyPr/>
          <a:lstStyle/>
          <a:p>
            <a:pPr algn="r"/>
            <a:r>
              <a:rPr lang="en-US" dirty="0">
                <a:solidFill>
                  <a:schemeClr val="bg1"/>
                </a:solidFill>
              </a:rPr>
              <a:t>This document is the property of CNES. It cannot be used without their consent</a:t>
            </a:r>
            <a:endParaRPr lang="fr-FR" dirty="0">
              <a:solidFill>
                <a:schemeClr val="bg1"/>
              </a:solidFill>
            </a:endParaRPr>
          </a:p>
        </p:txBody>
      </p:sp>
      <p:sp>
        <p:nvSpPr>
          <p:cNvPr id="8" name="ZoneTexte 7">
            <a:extLst>
              <a:ext uri="{FF2B5EF4-FFF2-40B4-BE49-F238E27FC236}">
                <a16:creationId xmlns:a16="http://schemas.microsoft.com/office/drawing/2014/main" id="{8FB14E07-B737-7515-DB0B-67DBAF9AEDAE}"/>
              </a:ext>
            </a:extLst>
          </p:cNvPr>
          <p:cNvSpPr txBox="1"/>
          <p:nvPr/>
        </p:nvSpPr>
        <p:spPr>
          <a:xfrm>
            <a:off x="365124" y="864394"/>
            <a:ext cx="473206" cy="646331"/>
          </a:xfrm>
          <a:prstGeom prst="rect">
            <a:avLst/>
          </a:prstGeom>
          <a:noFill/>
        </p:spPr>
        <p:txBody>
          <a:bodyPr wrap="none" rtlCol="0">
            <a:spAutoFit/>
          </a:bodyPr>
          <a:lstStyle/>
          <a:p>
            <a:pPr marL="285750" indent="-285750">
              <a:buFont typeface="Arial" panose="020B0604020202020204" pitchFamily="34" charset="0"/>
              <a:buChar char="•"/>
            </a:pPr>
            <a:endParaRPr lang="fr-FR" i="1" dirty="0">
              <a:solidFill>
                <a:schemeClr val="bg1"/>
              </a:solidFill>
            </a:endParaRPr>
          </a:p>
          <a:p>
            <a:endParaRPr lang="fr-FR" i="1" dirty="0">
              <a:solidFill>
                <a:schemeClr val="bg1"/>
              </a:solidFill>
            </a:endParaRPr>
          </a:p>
        </p:txBody>
      </p:sp>
      <p:sp>
        <p:nvSpPr>
          <p:cNvPr id="9" name="ZoneTexte 8">
            <a:extLst>
              <a:ext uri="{FF2B5EF4-FFF2-40B4-BE49-F238E27FC236}">
                <a16:creationId xmlns:a16="http://schemas.microsoft.com/office/drawing/2014/main" id="{7060068E-B5FE-3BDC-ADC3-574EBA630529}"/>
              </a:ext>
            </a:extLst>
          </p:cNvPr>
          <p:cNvSpPr txBox="1"/>
          <p:nvPr/>
        </p:nvSpPr>
        <p:spPr>
          <a:xfrm>
            <a:off x="365123" y="1833342"/>
            <a:ext cx="4105611" cy="4801314"/>
          </a:xfrm>
          <a:prstGeom prst="rect">
            <a:avLst/>
          </a:prstGeom>
          <a:noFill/>
        </p:spPr>
        <p:txBody>
          <a:bodyPr wrap="none" rtlCol="0">
            <a:spAutoFit/>
          </a:bodyPr>
          <a:lstStyle/>
          <a:p>
            <a:pPr marL="285750" indent="-285750">
              <a:buFont typeface="Wingdings" panose="05000000000000000000" pitchFamily="2" charset="2"/>
              <a:buChar char="§"/>
            </a:pPr>
            <a:r>
              <a:rPr lang="en-US" dirty="0">
                <a:solidFill>
                  <a:schemeClr val="bg1"/>
                </a:solidFill>
              </a:rPr>
              <a:t>Most applications coded in C language</a:t>
            </a:r>
          </a:p>
          <a:p>
            <a:pPr marL="285750" indent="-285750">
              <a:buFont typeface="Wingdings" panose="05000000000000000000" pitchFamily="2" charset="2"/>
              <a:buChar char="§"/>
            </a:pPr>
            <a:endParaRPr lang="en-US" dirty="0">
              <a:solidFill>
                <a:schemeClr val="bg1"/>
              </a:solidFill>
            </a:endParaRPr>
          </a:p>
          <a:p>
            <a:pPr marL="285750" indent="-285750">
              <a:buFont typeface="Wingdings" panose="05000000000000000000" pitchFamily="2" charset="2"/>
              <a:buChar char="§"/>
            </a:pPr>
            <a:r>
              <a:rPr lang="en-US" dirty="0">
                <a:solidFill>
                  <a:schemeClr val="bg1"/>
                </a:solidFill>
              </a:rPr>
              <a:t>Specific hardware </a:t>
            </a:r>
          </a:p>
          <a:p>
            <a:r>
              <a:rPr lang="en-US" dirty="0">
                <a:solidFill>
                  <a:schemeClr val="bg1"/>
                </a:solidFill>
              </a:rPr>
              <a:t>(radiation tolerant for example)</a:t>
            </a:r>
          </a:p>
          <a:p>
            <a:pPr marL="285750" indent="-285750">
              <a:buFont typeface="Wingdings" panose="05000000000000000000" pitchFamily="2" charset="2"/>
              <a:buChar char="§"/>
            </a:pPr>
            <a:endParaRPr lang="en-US" dirty="0">
              <a:solidFill>
                <a:schemeClr val="bg1"/>
              </a:solidFill>
            </a:endParaRPr>
          </a:p>
          <a:p>
            <a:pPr marL="285750" indent="-285750">
              <a:buFont typeface="Wingdings" panose="05000000000000000000" pitchFamily="2" charset="2"/>
              <a:buChar char="§"/>
            </a:pPr>
            <a:r>
              <a:rPr lang="en-US" dirty="0">
                <a:solidFill>
                  <a:schemeClr val="bg1"/>
                </a:solidFill>
              </a:rPr>
              <a:t>Specific software </a:t>
            </a:r>
          </a:p>
          <a:p>
            <a:r>
              <a:rPr lang="en-US" dirty="0">
                <a:solidFill>
                  <a:schemeClr val="bg1"/>
                </a:solidFill>
              </a:rPr>
              <a:t>(compliant to space standards)</a:t>
            </a:r>
          </a:p>
          <a:p>
            <a:pPr marL="285750" indent="-285750">
              <a:buFont typeface="Wingdings" panose="05000000000000000000" pitchFamily="2" charset="2"/>
              <a:buChar char="§"/>
            </a:pPr>
            <a:endParaRPr lang="en-US" dirty="0">
              <a:solidFill>
                <a:schemeClr val="bg1"/>
              </a:solidFill>
            </a:endParaRPr>
          </a:p>
          <a:p>
            <a:pPr marL="285750" indent="-285750">
              <a:buFont typeface="Wingdings" panose="05000000000000000000" pitchFamily="2" charset="2"/>
              <a:buChar char="§"/>
            </a:pPr>
            <a:r>
              <a:rPr lang="en-US" dirty="0">
                <a:solidFill>
                  <a:schemeClr val="bg1"/>
                </a:solidFill>
              </a:rPr>
              <a:t>Small community</a:t>
            </a:r>
          </a:p>
          <a:p>
            <a:pPr marL="285750" indent="-285750">
              <a:buFont typeface="Wingdings" panose="05000000000000000000" pitchFamily="2" charset="2"/>
              <a:buChar char="§"/>
            </a:pPr>
            <a:endParaRPr lang="en-US" dirty="0">
              <a:solidFill>
                <a:schemeClr val="bg1"/>
              </a:solidFill>
            </a:endParaRPr>
          </a:p>
          <a:p>
            <a:pPr marL="285750" indent="-285750">
              <a:buFont typeface="Wingdings" panose="05000000000000000000" pitchFamily="2" charset="2"/>
              <a:buChar char="§"/>
            </a:pPr>
            <a:r>
              <a:rPr lang="en-US" dirty="0">
                <a:solidFill>
                  <a:schemeClr val="bg1"/>
                </a:solidFill>
              </a:rPr>
              <a:t>Lack of support</a:t>
            </a:r>
          </a:p>
          <a:p>
            <a:pPr marL="285750" indent="-285750">
              <a:buFont typeface="Wingdings" panose="05000000000000000000" pitchFamily="2" charset="2"/>
              <a:buChar char="§"/>
            </a:pPr>
            <a:endParaRPr lang="en-US" dirty="0">
              <a:solidFill>
                <a:schemeClr val="bg1"/>
              </a:solidFill>
            </a:endParaRPr>
          </a:p>
          <a:p>
            <a:pPr marL="285750" indent="-285750">
              <a:buFont typeface="Wingdings" panose="05000000000000000000" pitchFamily="2" charset="2"/>
              <a:buChar char="§"/>
            </a:pPr>
            <a:r>
              <a:rPr lang="en-US" dirty="0">
                <a:solidFill>
                  <a:schemeClr val="bg1"/>
                </a:solidFill>
              </a:rPr>
              <a:t>Increasing complexity (both HW and SW)</a:t>
            </a:r>
          </a:p>
          <a:p>
            <a:endParaRPr lang="en-US" dirty="0">
              <a:solidFill>
                <a:schemeClr val="bg1"/>
              </a:solidFill>
            </a:endParaRPr>
          </a:p>
          <a:p>
            <a:endParaRPr lang="en-US" dirty="0">
              <a:solidFill>
                <a:schemeClr val="bg1"/>
              </a:solidFill>
            </a:endParaRPr>
          </a:p>
          <a:p>
            <a:endParaRPr lang="en-US" dirty="0">
              <a:solidFill>
                <a:schemeClr val="bg1"/>
              </a:solidFill>
            </a:endParaRPr>
          </a:p>
          <a:p>
            <a:endParaRPr lang="fr-FR" dirty="0">
              <a:solidFill>
                <a:schemeClr val="bg1"/>
              </a:solidFill>
            </a:endParaRPr>
          </a:p>
        </p:txBody>
      </p:sp>
      <p:grpSp>
        <p:nvGrpSpPr>
          <p:cNvPr id="10" name="Groupe 9">
            <a:extLst>
              <a:ext uri="{FF2B5EF4-FFF2-40B4-BE49-F238E27FC236}">
                <a16:creationId xmlns:a16="http://schemas.microsoft.com/office/drawing/2014/main" id="{F2188DE8-2859-A9D3-72F4-C98E7AC1F832}"/>
              </a:ext>
            </a:extLst>
          </p:cNvPr>
          <p:cNvGrpSpPr/>
          <p:nvPr/>
        </p:nvGrpSpPr>
        <p:grpSpPr>
          <a:xfrm>
            <a:off x="5105920" y="1833342"/>
            <a:ext cx="1791092" cy="3794036"/>
            <a:chOff x="5090475" y="1512561"/>
            <a:chExt cx="1791092" cy="3794036"/>
          </a:xfrm>
        </p:grpSpPr>
        <p:sp>
          <p:nvSpPr>
            <p:cNvPr id="11" name="Rectangle 10">
              <a:extLst>
                <a:ext uri="{FF2B5EF4-FFF2-40B4-BE49-F238E27FC236}">
                  <a16:creationId xmlns:a16="http://schemas.microsoft.com/office/drawing/2014/main" id="{990442A4-E064-1C33-58D2-D830934739A4}"/>
                </a:ext>
              </a:extLst>
            </p:cNvPr>
            <p:cNvSpPr/>
            <p:nvPr/>
          </p:nvSpPr>
          <p:spPr>
            <a:xfrm>
              <a:off x="5090475" y="1512561"/>
              <a:ext cx="1791092" cy="1300899"/>
            </a:xfrm>
            <a:prstGeom prst="rect">
              <a:avLst/>
            </a:prstGeom>
            <a:solidFill>
              <a:schemeClr val="bg2">
                <a:lumMod val="5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bg1"/>
                  </a:solidFill>
                </a:rPr>
                <a:t>NEW </a:t>
              </a:r>
            </a:p>
            <a:p>
              <a:pPr algn="ctr"/>
              <a:r>
                <a:rPr lang="fr-FR" dirty="0">
                  <a:solidFill>
                    <a:schemeClr val="bg1"/>
                  </a:solidFill>
                </a:rPr>
                <a:t>SPACE</a:t>
              </a:r>
            </a:p>
          </p:txBody>
        </p:sp>
        <p:sp>
          <p:nvSpPr>
            <p:cNvPr id="12" name="Flèche vers le bas 12">
              <a:extLst>
                <a:ext uri="{FF2B5EF4-FFF2-40B4-BE49-F238E27FC236}">
                  <a16:creationId xmlns:a16="http://schemas.microsoft.com/office/drawing/2014/main" id="{F127DA68-A7C1-2D65-7115-D6E4CD4784DE}"/>
                </a:ext>
              </a:extLst>
            </p:cNvPr>
            <p:cNvSpPr/>
            <p:nvPr/>
          </p:nvSpPr>
          <p:spPr>
            <a:xfrm>
              <a:off x="5868186" y="2953642"/>
              <a:ext cx="235670" cy="911873"/>
            </a:xfrm>
            <a:prstGeom prst="downArrow">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13" name="Rectangle 12">
              <a:extLst>
                <a:ext uri="{FF2B5EF4-FFF2-40B4-BE49-F238E27FC236}">
                  <a16:creationId xmlns:a16="http://schemas.microsoft.com/office/drawing/2014/main" id="{806CBE59-FF66-9021-85C3-9B2E870E3824}"/>
                </a:ext>
              </a:extLst>
            </p:cNvPr>
            <p:cNvSpPr/>
            <p:nvPr/>
          </p:nvSpPr>
          <p:spPr>
            <a:xfrm>
              <a:off x="5090475" y="4005698"/>
              <a:ext cx="1791092" cy="1300899"/>
            </a:xfrm>
            <a:prstGeom prst="rect">
              <a:avLst/>
            </a:prstGeom>
            <a:solidFill>
              <a:schemeClr val="bg2">
                <a:lumMod val="5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bg1"/>
                </a:solidFill>
              </a:endParaRPr>
            </a:p>
          </p:txBody>
        </p:sp>
        <p:pic>
          <p:nvPicPr>
            <p:cNvPr id="14" name="Image 13">
              <a:extLst>
                <a:ext uri="{FF2B5EF4-FFF2-40B4-BE49-F238E27FC236}">
                  <a16:creationId xmlns:a16="http://schemas.microsoft.com/office/drawing/2014/main" id="{AEDBE6AD-5265-06EB-5F8A-6EBB5FAA4B30}"/>
                </a:ext>
              </a:extLst>
            </p:cNvPr>
            <p:cNvPicPr>
              <a:picLocks noChangeAspect="1"/>
            </p:cNvPicPr>
            <p:nvPr/>
          </p:nvPicPr>
          <p:blipFill rotWithShape="1">
            <a:blip r:embed="rId3" cstate="hqprint">
              <a:extLst>
                <a:ext uri="{BEBA8EAE-BF5A-486C-A8C5-ECC9F3942E4B}">
                  <a14:imgProps xmlns:a14="http://schemas.microsoft.com/office/drawing/2010/main">
                    <a14:imgLayer r:embed="rId4">
                      <a14:imgEffect>
                        <a14:backgroundRemoval t="444" b="98669" l="18101" r="82196">
                          <a14:foregroundMark x1="40752" y1="9172" x2="56677" y2="7544"/>
                          <a14:foregroundMark x1="57765" y1="9911" x2="60930" y2="11538"/>
                          <a14:foregroundMark x1="62315" y1="15237" x2="63205" y2="15237"/>
                          <a14:foregroundMark x1="64590" y1="17308" x2="64985" y2="17308"/>
                        </a14:backgroundRemoval>
                      </a14:imgEffect>
                    </a14:imgLayer>
                  </a14:imgProps>
                </a:ext>
                <a:ext uri="{28A0092B-C50C-407E-A947-70E740481C1C}">
                  <a14:useLocalDpi xmlns:a14="http://schemas.microsoft.com/office/drawing/2010/main" val="0"/>
                </a:ext>
              </a:extLst>
            </a:blip>
            <a:srcRect l="18092" r="18693" b="2712"/>
            <a:stretch/>
          </p:blipFill>
          <p:spPr>
            <a:xfrm>
              <a:off x="5536370" y="4233999"/>
              <a:ext cx="892432" cy="918021"/>
            </a:xfrm>
            <a:prstGeom prst="rect">
              <a:avLst/>
            </a:prstGeom>
          </p:spPr>
        </p:pic>
      </p:grpSp>
      <p:sp>
        <p:nvSpPr>
          <p:cNvPr id="15" name="ZoneTexte 14">
            <a:extLst>
              <a:ext uri="{FF2B5EF4-FFF2-40B4-BE49-F238E27FC236}">
                <a16:creationId xmlns:a16="http://schemas.microsoft.com/office/drawing/2014/main" id="{73BD38B2-1FB0-0E3A-F3A0-ADF70E334C9A}"/>
              </a:ext>
            </a:extLst>
          </p:cNvPr>
          <p:cNvSpPr txBox="1"/>
          <p:nvPr/>
        </p:nvSpPr>
        <p:spPr>
          <a:xfrm>
            <a:off x="7327462" y="1833342"/>
            <a:ext cx="3679212" cy="3693319"/>
          </a:xfrm>
          <a:prstGeom prst="rect">
            <a:avLst/>
          </a:prstGeom>
          <a:noFill/>
        </p:spPr>
        <p:txBody>
          <a:bodyPr wrap="none" rtlCol="0">
            <a:spAutoFit/>
          </a:bodyPr>
          <a:lstStyle/>
          <a:p>
            <a:pPr marL="285750" indent="-285750">
              <a:buFont typeface="Wingdings" panose="05000000000000000000" pitchFamily="2" charset="2"/>
              <a:buChar char="§"/>
            </a:pPr>
            <a:r>
              <a:rPr lang="en-US" dirty="0">
                <a:solidFill>
                  <a:schemeClr val="bg1"/>
                </a:solidFill>
              </a:rPr>
              <a:t>Allow the use of high level languages</a:t>
            </a:r>
          </a:p>
          <a:p>
            <a:pPr marL="285750" indent="-285750">
              <a:buFont typeface="Wingdings" panose="05000000000000000000" pitchFamily="2" charset="2"/>
              <a:buChar char="§"/>
            </a:pPr>
            <a:endParaRPr lang="en-US" dirty="0">
              <a:solidFill>
                <a:schemeClr val="bg1"/>
              </a:solidFill>
            </a:endParaRPr>
          </a:p>
          <a:p>
            <a:pPr marL="285750" indent="-285750">
              <a:buFont typeface="Wingdings" panose="05000000000000000000" pitchFamily="2" charset="2"/>
              <a:buChar char="§"/>
            </a:pPr>
            <a:r>
              <a:rPr lang="en-US" dirty="0">
                <a:solidFill>
                  <a:schemeClr val="bg1"/>
                </a:solidFill>
              </a:rPr>
              <a:t>Ease application porting</a:t>
            </a:r>
          </a:p>
          <a:p>
            <a:pPr marL="285750" indent="-285750">
              <a:buFont typeface="Wingdings" panose="05000000000000000000" pitchFamily="2" charset="2"/>
              <a:buChar char="§"/>
            </a:pPr>
            <a:endParaRPr lang="en-US" dirty="0">
              <a:solidFill>
                <a:schemeClr val="bg1"/>
              </a:solidFill>
            </a:endParaRPr>
          </a:p>
          <a:p>
            <a:pPr marL="285750" indent="-285750">
              <a:buFont typeface="Wingdings" panose="05000000000000000000" pitchFamily="2" charset="2"/>
              <a:buChar char="§"/>
            </a:pPr>
            <a:r>
              <a:rPr lang="en-US" dirty="0">
                <a:solidFill>
                  <a:schemeClr val="bg1"/>
                </a:solidFill>
              </a:rPr>
              <a:t>Plenty of compatible targets</a:t>
            </a:r>
          </a:p>
          <a:p>
            <a:pPr marL="285750" indent="-285750">
              <a:buFont typeface="Wingdings" panose="05000000000000000000" pitchFamily="2" charset="2"/>
              <a:buChar char="§"/>
            </a:pPr>
            <a:endParaRPr lang="en-US" dirty="0">
              <a:solidFill>
                <a:schemeClr val="bg1"/>
              </a:solidFill>
            </a:endParaRPr>
          </a:p>
          <a:p>
            <a:pPr marL="285750" indent="-285750">
              <a:buFont typeface="Wingdings" panose="05000000000000000000" pitchFamily="2" charset="2"/>
              <a:buChar char="§"/>
            </a:pPr>
            <a:r>
              <a:rPr lang="en-US" dirty="0">
                <a:solidFill>
                  <a:schemeClr val="bg1"/>
                </a:solidFill>
              </a:rPr>
              <a:t>Large community</a:t>
            </a:r>
          </a:p>
          <a:p>
            <a:pPr marL="285750" indent="-285750">
              <a:buFont typeface="Wingdings" panose="05000000000000000000" pitchFamily="2" charset="2"/>
              <a:buChar char="§"/>
            </a:pPr>
            <a:endParaRPr lang="en-US" dirty="0">
              <a:solidFill>
                <a:schemeClr val="bg1"/>
              </a:solidFill>
            </a:endParaRPr>
          </a:p>
          <a:p>
            <a:pPr marL="285750" indent="-285750">
              <a:buFont typeface="Wingdings" panose="05000000000000000000" pitchFamily="2" charset="2"/>
              <a:buChar char="§"/>
            </a:pPr>
            <a:r>
              <a:rPr lang="en-US" dirty="0">
                <a:solidFill>
                  <a:schemeClr val="bg1"/>
                </a:solidFill>
              </a:rPr>
              <a:t>Lot of support / documentation</a:t>
            </a:r>
          </a:p>
          <a:p>
            <a:endParaRPr lang="en-US" dirty="0">
              <a:solidFill>
                <a:schemeClr val="bg1"/>
              </a:solidFill>
            </a:endParaRPr>
          </a:p>
          <a:p>
            <a:endParaRPr lang="en-US" dirty="0">
              <a:solidFill>
                <a:schemeClr val="bg1"/>
              </a:solidFill>
            </a:endParaRPr>
          </a:p>
          <a:p>
            <a:endParaRPr lang="en-US" dirty="0">
              <a:solidFill>
                <a:schemeClr val="bg1"/>
              </a:solidFill>
            </a:endParaRPr>
          </a:p>
          <a:p>
            <a:endParaRPr lang="fr-FR" dirty="0">
              <a:solidFill>
                <a:schemeClr val="bg1"/>
              </a:solidFill>
            </a:endParaRPr>
          </a:p>
        </p:txBody>
      </p:sp>
      <p:sp>
        <p:nvSpPr>
          <p:cNvPr id="16" name="ZoneTexte 15">
            <a:extLst>
              <a:ext uri="{FF2B5EF4-FFF2-40B4-BE49-F238E27FC236}">
                <a16:creationId xmlns:a16="http://schemas.microsoft.com/office/drawing/2014/main" id="{03BBDCC3-5E27-E40A-42ED-48B9A54F6423}"/>
              </a:ext>
            </a:extLst>
          </p:cNvPr>
          <p:cNvSpPr txBox="1"/>
          <p:nvPr/>
        </p:nvSpPr>
        <p:spPr>
          <a:xfrm>
            <a:off x="1965016" y="1140170"/>
            <a:ext cx="1146468" cy="523220"/>
          </a:xfrm>
          <a:prstGeom prst="rect">
            <a:avLst/>
          </a:prstGeom>
          <a:noFill/>
        </p:spPr>
        <p:txBody>
          <a:bodyPr wrap="none" rtlCol="0">
            <a:spAutoFit/>
          </a:bodyPr>
          <a:lstStyle/>
          <a:p>
            <a:r>
              <a:rPr lang="fr-FR" sz="2800" b="1" dirty="0" err="1">
                <a:solidFill>
                  <a:schemeClr val="bg1"/>
                </a:solidFill>
              </a:rPr>
              <a:t>Today</a:t>
            </a:r>
            <a:r>
              <a:rPr lang="fr-FR" dirty="0">
                <a:solidFill>
                  <a:schemeClr val="bg1"/>
                </a:solidFill>
              </a:rPr>
              <a:t> </a:t>
            </a:r>
          </a:p>
        </p:txBody>
      </p:sp>
      <p:sp>
        <p:nvSpPr>
          <p:cNvPr id="17" name="ZoneTexte 16">
            <a:extLst>
              <a:ext uri="{FF2B5EF4-FFF2-40B4-BE49-F238E27FC236}">
                <a16:creationId xmlns:a16="http://schemas.microsoft.com/office/drawing/2014/main" id="{6673B9F3-B532-1DD4-7512-BB707A8B44BF}"/>
              </a:ext>
            </a:extLst>
          </p:cNvPr>
          <p:cNvSpPr txBox="1"/>
          <p:nvPr/>
        </p:nvSpPr>
        <p:spPr>
          <a:xfrm>
            <a:off x="7658674" y="1140170"/>
            <a:ext cx="3647922" cy="523220"/>
          </a:xfrm>
          <a:prstGeom prst="rect">
            <a:avLst/>
          </a:prstGeom>
          <a:noFill/>
        </p:spPr>
        <p:txBody>
          <a:bodyPr wrap="none" rtlCol="0">
            <a:spAutoFit/>
          </a:bodyPr>
          <a:lstStyle/>
          <a:p>
            <a:r>
              <a:rPr lang="fr-FR" sz="2800" b="1" dirty="0" err="1">
                <a:solidFill>
                  <a:schemeClr val="bg1"/>
                </a:solidFill>
              </a:rPr>
              <a:t>Tomorrow</a:t>
            </a:r>
            <a:r>
              <a:rPr lang="fr-FR" sz="2800" b="1" dirty="0">
                <a:solidFill>
                  <a:schemeClr val="bg1"/>
                </a:solidFill>
              </a:rPr>
              <a:t> </a:t>
            </a:r>
            <a:r>
              <a:rPr lang="fr-FR" sz="2800" b="1" dirty="0" err="1">
                <a:solidFill>
                  <a:schemeClr val="bg1"/>
                </a:solidFill>
              </a:rPr>
              <a:t>with</a:t>
            </a:r>
            <a:r>
              <a:rPr lang="fr-FR" sz="2800" b="1" dirty="0">
                <a:solidFill>
                  <a:schemeClr val="bg1"/>
                </a:solidFill>
              </a:rPr>
              <a:t> Linux ?</a:t>
            </a:r>
            <a:r>
              <a:rPr lang="fr-FR" dirty="0">
                <a:solidFill>
                  <a:schemeClr val="bg1"/>
                </a:solidFill>
              </a:rPr>
              <a:t> </a:t>
            </a:r>
          </a:p>
        </p:txBody>
      </p:sp>
      <p:sp>
        <p:nvSpPr>
          <p:cNvPr id="18" name="ZoneTexte 17">
            <a:extLst>
              <a:ext uri="{FF2B5EF4-FFF2-40B4-BE49-F238E27FC236}">
                <a16:creationId xmlns:a16="http://schemas.microsoft.com/office/drawing/2014/main" id="{6832AAF2-0A70-87CA-A656-7789AEA61078}"/>
              </a:ext>
            </a:extLst>
          </p:cNvPr>
          <p:cNvSpPr txBox="1"/>
          <p:nvPr/>
        </p:nvSpPr>
        <p:spPr>
          <a:xfrm>
            <a:off x="7469039" y="4865329"/>
            <a:ext cx="3674404" cy="523220"/>
          </a:xfrm>
          <a:prstGeom prst="rect">
            <a:avLst/>
          </a:prstGeom>
          <a:noFill/>
        </p:spPr>
        <p:txBody>
          <a:bodyPr wrap="none" rtlCol="0">
            <a:spAutoFit/>
          </a:bodyPr>
          <a:lstStyle/>
          <a:p>
            <a:r>
              <a:rPr lang="fr-FR" sz="2800" b="1" i="1" dirty="0">
                <a:solidFill>
                  <a:schemeClr val="bg1"/>
                </a:solidFill>
              </a:rPr>
              <a:t>A </a:t>
            </a:r>
            <a:r>
              <a:rPr lang="fr-FR" sz="2800" b="1" i="1" dirty="0" err="1">
                <a:solidFill>
                  <a:schemeClr val="bg1"/>
                </a:solidFill>
              </a:rPr>
              <a:t>magic</a:t>
            </a:r>
            <a:r>
              <a:rPr lang="fr-FR" sz="2800" b="1" i="1" dirty="0">
                <a:solidFill>
                  <a:schemeClr val="bg1"/>
                </a:solidFill>
              </a:rPr>
              <a:t> solution… </a:t>
            </a:r>
            <a:r>
              <a:rPr lang="fr-FR" sz="2800" b="1" i="1" dirty="0" err="1">
                <a:solidFill>
                  <a:schemeClr val="bg1"/>
                </a:solidFill>
              </a:rPr>
              <a:t>really</a:t>
            </a:r>
            <a:r>
              <a:rPr lang="fr-FR" sz="2800" b="1" i="1" dirty="0">
                <a:solidFill>
                  <a:schemeClr val="bg1"/>
                </a:solidFill>
              </a:rPr>
              <a:t> ?</a:t>
            </a:r>
            <a:endParaRPr lang="fr-FR" i="1" dirty="0">
              <a:solidFill>
                <a:schemeClr val="bg1"/>
              </a:solidFill>
            </a:endParaRPr>
          </a:p>
        </p:txBody>
      </p:sp>
      <p:sp>
        <p:nvSpPr>
          <p:cNvPr id="19" name="Titre 38">
            <a:extLst>
              <a:ext uri="{FF2B5EF4-FFF2-40B4-BE49-F238E27FC236}">
                <a16:creationId xmlns:a16="http://schemas.microsoft.com/office/drawing/2014/main" id="{6684E978-EE06-7E0E-AAD9-2EB8B30A7CD5}"/>
              </a:ext>
            </a:extLst>
          </p:cNvPr>
          <p:cNvSpPr>
            <a:spLocks noGrp="1"/>
          </p:cNvSpPr>
          <p:nvPr>
            <p:ph type="title"/>
          </p:nvPr>
        </p:nvSpPr>
        <p:spPr>
          <a:xfrm>
            <a:off x="365123" y="364930"/>
            <a:ext cx="10700545" cy="1298460"/>
          </a:xfrm>
        </p:spPr>
        <p:txBody>
          <a:bodyPr/>
          <a:lstStyle/>
          <a:p>
            <a:r>
              <a:rPr lang="fr-FR" dirty="0"/>
              <a:t>04 - Linux for </a:t>
            </a:r>
            <a:r>
              <a:rPr lang="fr-FR" dirty="0" err="1"/>
              <a:t>space</a:t>
            </a:r>
            <a:r>
              <a:rPr lang="fr-FR" dirty="0"/>
              <a:t> applications</a:t>
            </a:r>
          </a:p>
        </p:txBody>
      </p:sp>
    </p:spTree>
    <p:extLst>
      <p:ext uri="{BB962C8B-B14F-4D97-AF65-F5344CB8AC3E}">
        <p14:creationId xmlns:p14="http://schemas.microsoft.com/office/powerpoint/2010/main" val="354686044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3FAEE5DB-9925-5DB7-93CE-22B289B2FE20}"/>
              </a:ext>
            </a:extLst>
          </p:cNvPr>
          <p:cNvSpPr>
            <a:spLocks noGrp="1"/>
          </p:cNvSpPr>
          <p:nvPr>
            <p:ph type="sldNum" sz="quarter" idx="12"/>
          </p:nvPr>
        </p:nvSpPr>
        <p:spPr/>
        <p:txBody>
          <a:bodyPr/>
          <a:lstStyle/>
          <a:p>
            <a:fld id="{6E739F3C-2768-A14F-A11C-037BCBCB7D23}" type="slidenum">
              <a:rPr lang="fr-FR" smtClean="0"/>
              <a:pPr/>
              <a:t>65</a:t>
            </a:fld>
            <a:endParaRPr lang="fr-FR" dirty="0"/>
          </a:p>
        </p:txBody>
      </p:sp>
      <p:sp>
        <p:nvSpPr>
          <p:cNvPr id="5" name="Espace réservé du texte 4">
            <a:extLst>
              <a:ext uri="{FF2B5EF4-FFF2-40B4-BE49-F238E27FC236}">
                <a16:creationId xmlns:a16="http://schemas.microsoft.com/office/drawing/2014/main" id="{8F0F7E88-1970-2289-CB84-291B69DC3E50}"/>
              </a:ext>
            </a:extLst>
          </p:cNvPr>
          <p:cNvSpPr>
            <a:spLocks noGrp="1"/>
          </p:cNvSpPr>
          <p:nvPr>
            <p:ph type="body" sz="quarter" idx="16"/>
          </p:nvPr>
        </p:nvSpPr>
        <p:spPr/>
        <p:txBody>
          <a:bodyPr/>
          <a:lstStyle/>
          <a:p>
            <a:r>
              <a:rPr lang="fr-FR" dirty="0"/>
              <a:t>06 - Future</a:t>
            </a:r>
          </a:p>
          <a:p>
            <a:endParaRPr lang="fr-FR" dirty="0"/>
          </a:p>
        </p:txBody>
      </p:sp>
      <p:sp>
        <p:nvSpPr>
          <p:cNvPr id="6" name="Espace réservé du numéro de diapositive 7">
            <a:extLst>
              <a:ext uri="{FF2B5EF4-FFF2-40B4-BE49-F238E27FC236}">
                <a16:creationId xmlns:a16="http://schemas.microsoft.com/office/drawing/2014/main" id="{D4BBDD4E-68DC-4246-DB05-FEF8EBA0CACC}"/>
              </a:ext>
            </a:extLst>
          </p:cNvPr>
          <p:cNvSpPr txBox="1">
            <a:spLocks/>
          </p:cNvSpPr>
          <p:nvPr/>
        </p:nvSpPr>
        <p:spPr>
          <a:xfrm>
            <a:off x="11835420" y="6319201"/>
            <a:ext cx="365127" cy="365125"/>
          </a:xfrm>
          <a:prstGeom prst="rect">
            <a:avLst/>
          </a:prstGeom>
          <a:ln>
            <a:noFill/>
          </a:ln>
        </p:spPr>
        <p:txBody>
          <a:bodyPr vert="horz" lIns="91440" tIns="45720" rIns="91440" bIns="45720" rtlCol="0" anchor="ctr"/>
          <a:lstStyle>
            <a:defPPr>
              <a:defRPr lang="fr-FR"/>
            </a:defPPr>
            <a:lvl1pPr marL="0" algn="ctr" defTabSz="914400" rtl="0" eaLnBrk="1" latinLnBrk="0" hangingPunct="1">
              <a:defRPr sz="800" b="0" i="0" kern="1200">
                <a:solidFill>
                  <a:schemeClr val="bg1"/>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739F3C-2768-A14F-A11C-037BCBCB7D23}" type="slidenum">
              <a:rPr lang="fr-FR" smtClean="0"/>
              <a:pPr/>
              <a:t>65</a:t>
            </a:fld>
            <a:endParaRPr lang="fr-FR" dirty="0"/>
          </a:p>
        </p:txBody>
      </p:sp>
      <p:sp>
        <p:nvSpPr>
          <p:cNvPr id="7" name="Espace réservé du pied de page 3">
            <a:extLst>
              <a:ext uri="{FF2B5EF4-FFF2-40B4-BE49-F238E27FC236}">
                <a16:creationId xmlns:a16="http://schemas.microsoft.com/office/drawing/2014/main" id="{A254E295-22B1-8A23-1EF1-A1E8B3089546}"/>
              </a:ext>
            </a:extLst>
          </p:cNvPr>
          <p:cNvSpPr txBox="1">
            <a:spLocks/>
          </p:cNvSpPr>
          <p:nvPr/>
        </p:nvSpPr>
        <p:spPr>
          <a:xfrm>
            <a:off x="6105167" y="6319202"/>
            <a:ext cx="5573310" cy="365125"/>
          </a:xfrm>
          <a:prstGeom prst="rect">
            <a:avLst/>
          </a:prstGeom>
        </p:spPr>
        <p:txBody>
          <a:bodyPr vert="horz" lIns="91440" tIns="45720" rIns="91440" bIns="45720" rtlCol="0" anchor="ctr"/>
          <a:lstStyle>
            <a:defPPr>
              <a:defRPr lang="fr-FR"/>
            </a:defPPr>
            <a:lvl1pPr marL="0" algn="l" defTabSz="914400" rtl="0" eaLnBrk="1" latinLnBrk="0" hangingPunct="1">
              <a:defRPr sz="900" b="0" i="0" kern="1200">
                <a:solidFill>
                  <a:schemeClr val="bg1">
                    <a:lumMod val="85000"/>
                  </a:schemeClr>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solidFill>
                  <a:schemeClr val="bg1"/>
                </a:solidFill>
              </a:rPr>
              <a:t>This document is the property of CNES. It cannot be used without their consent</a:t>
            </a:r>
            <a:endParaRPr lang="fr-FR" dirty="0">
              <a:solidFill>
                <a:schemeClr val="bg1"/>
              </a:solidFill>
            </a:endParaRPr>
          </a:p>
        </p:txBody>
      </p:sp>
      <p:sp>
        <p:nvSpPr>
          <p:cNvPr id="8" name="ZoneTexte 7">
            <a:extLst>
              <a:ext uri="{FF2B5EF4-FFF2-40B4-BE49-F238E27FC236}">
                <a16:creationId xmlns:a16="http://schemas.microsoft.com/office/drawing/2014/main" id="{8C8CEFB2-254E-BB81-D025-2F5B57DB12EF}"/>
              </a:ext>
            </a:extLst>
          </p:cNvPr>
          <p:cNvSpPr txBox="1"/>
          <p:nvPr/>
        </p:nvSpPr>
        <p:spPr>
          <a:xfrm>
            <a:off x="365124" y="864394"/>
            <a:ext cx="473206" cy="646331"/>
          </a:xfrm>
          <a:prstGeom prst="rect">
            <a:avLst/>
          </a:prstGeom>
          <a:noFill/>
        </p:spPr>
        <p:txBody>
          <a:bodyPr wrap="none" rtlCol="0">
            <a:spAutoFit/>
          </a:bodyPr>
          <a:lstStyle/>
          <a:p>
            <a:pPr marL="285750" indent="-285750">
              <a:buFont typeface="Arial" panose="020B0604020202020204" pitchFamily="34" charset="0"/>
              <a:buChar char="•"/>
            </a:pPr>
            <a:endParaRPr lang="fr-FR" i="1" dirty="0">
              <a:solidFill>
                <a:schemeClr val="bg1"/>
              </a:solidFill>
            </a:endParaRPr>
          </a:p>
          <a:p>
            <a:endParaRPr lang="fr-FR" i="1" dirty="0">
              <a:solidFill>
                <a:schemeClr val="bg1"/>
              </a:solidFill>
            </a:endParaRPr>
          </a:p>
        </p:txBody>
      </p:sp>
      <p:sp>
        <p:nvSpPr>
          <p:cNvPr id="9" name="ZoneTexte 8">
            <a:extLst>
              <a:ext uri="{FF2B5EF4-FFF2-40B4-BE49-F238E27FC236}">
                <a16:creationId xmlns:a16="http://schemas.microsoft.com/office/drawing/2014/main" id="{63010DEB-3557-5EF5-5A7B-3B8CD2CEC03F}"/>
              </a:ext>
            </a:extLst>
          </p:cNvPr>
          <p:cNvSpPr txBox="1"/>
          <p:nvPr/>
        </p:nvSpPr>
        <p:spPr>
          <a:xfrm>
            <a:off x="3247540" y="3004689"/>
            <a:ext cx="4935710" cy="523220"/>
          </a:xfrm>
          <a:prstGeom prst="rect">
            <a:avLst/>
          </a:prstGeom>
          <a:noFill/>
        </p:spPr>
        <p:txBody>
          <a:bodyPr wrap="none" rtlCol="0">
            <a:spAutoFit/>
          </a:bodyPr>
          <a:lstStyle/>
          <a:p>
            <a:r>
              <a:rPr lang="fr-FR" sz="2800" b="1" dirty="0">
                <a:solidFill>
                  <a:schemeClr val="bg1"/>
                </a:solidFill>
              </a:rPr>
              <a:t>Linux in </a:t>
            </a:r>
            <a:r>
              <a:rPr lang="fr-FR" sz="2800" b="1" dirty="0" err="1">
                <a:solidFill>
                  <a:schemeClr val="bg1"/>
                </a:solidFill>
              </a:rPr>
              <a:t>Space</a:t>
            </a:r>
            <a:r>
              <a:rPr lang="fr-FR" sz="2800" b="1" dirty="0">
                <a:solidFill>
                  <a:schemeClr val="bg1"/>
                </a:solidFill>
              </a:rPr>
              <a:t> </a:t>
            </a:r>
            <a:r>
              <a:rPr lang="fr-FR" sz="2800" b="1" dirty="0" err="1">
                <a:solidFill>
                  <a:schemeClr val="bg1"/>
                </a:solidFill>
              </a:rPr>
              <a:t>is</a:t>
            </a:r>
            <a:r>
              <a:rPr lang="fr-FR" sz="2800" b="1" dirty="0">
                <a:solidFill>
                  <a:schemeClr val="bg1"/>
                </a:solidFill>
              </a:rPr>
              <a:t> not </a:t>
            </a:r>
            <a:r>
              <a:rPr lang="fr-FR" sz="2800" b="1" dirty="0" err="1">
                <a:solidFill>
                  <a:schemeClr val="bg1"/>
                </a:solidFill>
              </a:rPr>
              <a:t>that</a:t>
            </a:r>
            <a:r>
              <a:rPr lang="fr-FR" sz="2800" b="1" dirty="0">
                <a:solidFill>
                  <a:schemeClr val="bg1"/>
                </a:solidFill>
              </a:rPr>
              <a:t> new…</a:t>
            </a:r>
            <a:r>
              <a:rPr lang="fr-FR" dirty="0">
                <a:solidFill>
                  <a:schemeClr val="bg1"/>
                </a:solidFill>
              </a:rPr>
              <a:t> </a:t>
            </a:r>
          </a:p>
        </p:txBody>
      </p:sp>
      <p:sp>
        <p:nvSpPr>
          <p:cNvPr id="10" name="Titre 38">
            <a:extLst>
              <a:ext uri="{FF2B5EF4-FFF2-40B4-BE49-F238E27FC236}">
                <a16:creationId xmlns:a16="http://schemas.microsoft.com/office/drawing/2014/main" id="{05B9AEA4-FF03-BBC0-EEF8-CD45A8D69A1D}"/>
              </a:ext>
            </a:extLst>
          </p:cNvPr>
          <p:cNvSpPr>
            <a:spLocks noGrp="1"/>
          </p:cNvSpPr>
          <p:nvPr>
            <p:ph type="title"/>
          </p:nvPr>
        </p:nvSpPr>
        <p:spPr>
          <a:xfrm>
            <a:off x="365123" y="364930"/>
            <a:ext cx="10700545" cy="1298460"/>
          </a:xfrm>
        </p:spPr>
        <p:txBody>
          <a:bodyPr/>
          <a:lstStyle/>
          <a:p>
            <a:r>
              <a:rPr lang="fr-FR" dirty="0"/>
              <a:t>04 - Linux for </a:t>
            </a:r>
            <a:r>
              <a:rPr lang="fr-FR" dirty="0" err="1"/>
              <a:t>space</a:t>
            </a:r>
            <a:r>
              <a:rPr lang="fr-FR" dirty="0"/>
              <a:t> applications</a:t>
            </a:r>
          </a:p>
        </p:txBody>
      </p:sp>
    </p:spTree>
    <p:extLst>
      <p:ext uri="{BB962C8B-B14F-4D97-AF65-F5344CB8AC3E}">
        <p14:creationId xmlns:p14="http://schemas.microsoft.com/office/powerpoint/2010/main" val="232462462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2D0753E7-335F-AC80-1EEE-7468D2F7B814}"/>
              </a:ext>
            </a:extLst>
          </p:cNvPr>
          <p:cNvSpPr>
            <a:spLocks noGrp="1"/>
          </p:cNvSpPr>
          <p:nvPr>
            <p:ph type="sldNum" sz="quarter" idx="12"/>
          </p:nvPr>
        </p:nvSpPr>
        <p:spPr/>
        <p:txBody>
          <a:bodyPr/>
          <a:lstStyle/>
          <a:p>
            <a:fld id="{6E739F3C-2768-A14F-A11C-037BCBCB7D23}" type="slidenum">
              <a:rPr lang="fr-FR" smtClean="0"/>
              <a:pPr/>
              <a:t>66</a:t>
            </a:fld>
            <a:endParaRPr lang="fr-FR" dirty="0"/>
          </a:p>
        </p:txBody>
      </p:sp>
      <p:sp>
        <p:nvSpPr>
          <p:cNvPr id="5" name="Espace réservé du texte 4">
            <a:extLst>
              <a:ext uri="{FF2B5EF4-FFF2-40B4-BE49-F238E27FC236}">
                <a16:creationId xmlns:a16="http://schemas.microsoft.com/office/drawing/2014/main" id="{0F3ADB6A-CBA5-853F-7DA4-0DE126CDEEFE}"/>
              </a:ext>
            </a:extLst>
          </p:cNvPr>
          <p:cNvSpPr>
            <a:spLocks noGrp="1"/>
          </p:cNvSpPr>
          <p:nvPr>
            <p:ph type="body" sz="quarter" idx="16"/>
          </p:nvPr>
        </p:nvSpPr>
        <p:spPr/>
        <p:txBody>
          <a:bodyPr/>
          <a:lstStyle/>
          <a:p>
            <a:r>
              <a:rPr lang="fr-FR" dirty="0"/>
              <a:t>06 - Future</a:t>
            </a:r>
          </a:p>
          <a:p>
            <a:endParaRPr lang="fr-FR" dirty="0"/>
          </a:p>
        </p:txBody>
      </p:sp>
      <p:sp>
        <p:nvSpPr>
          <p:cNvPr id="6" name="Espace réservé du numéro de diapositive 7">
            <a:extLst>
              <a:ext uri="{FF2B5EF4-FFF2-40B4-BE49-F238E27FC236}">
                <a16:creationId xmlns:a16="http://schemas.microsoft.com/office/drawing/2014/main" id="{E083055C-404E-183F-4564-F33AE7EC7E7C}"/>
              </a:ext>
            </a:extLst>
          </p:cNvPr>
          <p:cNvSpPr txBox="1">
            <a:spLocks/>
          </p:cNvSpPr>
          <p:nvPr/>
        </p:nvSpPr>
        <p:spPr>
          <a:xfrm>
            <a:off x="11835420" y="6319201"/>
            <a:ext cx="365127" cy="365125"/>
          </a:xfrm>
          <a:prstGeom prst="rect">
            <a:avLst/>
          </a:prstGeom>
          <a:ln>
            <a:noFill/>
          </a:ln>
        </p:spPr>
        <p:txBody>
          <a:bodyPr vert="horz" lIns="91440" tIns="45720" rIns="91440" bIns="45720" rtlCol="0" anchor="ctr"/>
          <a:lstStyle>
            <a:defPPr>
              <a:defRPr lang="fr-FR"/>
            </a:defPPr>
            <a:lvl1pPr marL="0" algn="ctr" defTabSz="914400" rtl="0" eaLnBrk="1" latinLnBrk="0" hangingPunct="1">
              <a:defRPr sz="800" b="0" i="0" kern="1200">
                <a:solidFill>
                  <a:schemeClr val="bg1"/>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739F3C-2768-A14F-A11C-037BCBCB7D23}" type="slidenum">
              <a:rPr lang="fr-FR" smtClean="0"/>
              <a:pPr/>
              <a:t>66</a:t>
            </a:fld>
            <a:endParaRPr lang="fr-FR" dirty="0"/>
          </a:p>
        </p:txBody>
      </p:sp>
      <p:sp>
        <p:nvSpPr>
          <p:cNvPr id="7" name="Espace réservé du pied de page 3">
            <a:extLst>
              <a:ext uri="{FF2B5EF4-FFF2-40B4-BE49-F238E27FC236}">
                <a16:creationId xmlns:a16="http://schemas.microsoft.com/office/drawing/2014/main" id="{37933DD4-AEFD-84F5-C23E-FA746FA85DA1}"/>
              </a:ext>
            </a:extLst>
          </p:cNvPr>
          <p:cNvSpPr>
            <a:spLocks noGrp="1"/>
          </p:cNvSpPr>
          <p:nvPr>
            <p:ph type="ftr" sz="quarter" idx="3"/>
          </p:nvPr>
        </p:nvSpPr>
        <p:spPr>
          <a:xfrm>
            <a:off x="6105167" y="6319202"/>
            <a:ext cx="5573310" cy="365125"/>
          </a:xfrm>
        </p:spPr>
        <p:txBody>
          <a:bodyPr/>
          <a:lstStyle/>
          <a:p>
            <a:pPr algn="r"/>
            <a:r>
              <a:rPr lang="en-US" dirty="0"/>
              <a:t>This document is the property of CNES. It cannot be used without their consent</a:t>
            </a:r>
            <a:endParaRPr lang="fr-FR" dirty="0"/>
          </a:p>
        </p:txBody>
      </p:sp>
      <p:pic>
        <p:nvPicPr>
          <p:cNvPr id="8" name="Image 7">
            <a:extLst>
              <a:ext uri="{FF2B5EF4-FFF2-40B4-BE49-F238E27FC236}">
                <a16:creationId xmlns:a16="http://schemas.microsoft.com/office/drawing/2014/main" id="{881C8E1E-E8B8-CCA4-5E79-9185A45FDAEE}"/>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l="18092" r="18693" b="2712"/>
          <a:stretch/>
        </p:blipFill>
        <p:spPr>
          <a:xfrm>
            <a:off x="10357720" y="4313174"/>
            <a:ext cx="1771651" cy="1822450"/>
          </a:xfrm>
          <a:prstGeom prst="rect">
            <a:avLst/>
          </a:prstGeom>
        </p:spPr>
      </p:pic>
      <p:grpSp>
        <p:nvGrpSpPr>
          <p:cNvPr id="9" name="Groupe 8">
            <a:extLst>
              <a:ext uri="{FF2B5EF4-FFF2-40B4-BE49-F238E27FC236}">
                <a16:creationId xmlns:a16="http://schemas.microsoft.com/office/drawing/2014/main" id="{DF2608F0-FA51-47E2-F431-D886DC47B05F}"/>
              </a:ext>
            </a:extLst>
          </p:cNvPr>
          <p:cNvGrpSpPr/>
          <p:nvPr/>
        </p:nvGrpSpPr>
        <p:grpSpPr>
          <a:xfrm>
            <a:off x="253182" y="1193087"/>
            <a:ext cx="8638640" cy="4942537"/>
            <a:chOff x="270709" y="565938"/>
            <a:chExt cx="10636445" cy="5856294"/>
          </a:xfrm>
        </p:grpSpPr>
        <p:sp>
          <p:nvSpPr>
            <p:cNvPr id="10" name="ZoneTexte 9">
              <a:extLst>
                <a:ext uri="{FF2B5EF4-FFF2-40B4-BE49-F238E27FC236}">
                  <a16:creationId xmlns:a16="http://schemas.microsoft.com/office/drawing/2014/main" id="{06DA12C2-70E7-7565-3315-D6000CA02CAA}"/>
                </a:ext>
              </a:extLst>
            </p:cNvPr>
            <p:cNvSpPr txBox="1"/>
            <p:nvPr/>
          </p:nvSpPr>
          <p:spPr>
            <a:xfrm>
              <a:off x="1303179" y="627404"/>
              <a:ext cx="9603975" cy="305069"/>
            </a:xfrm>
            <a:prstGeom prst="rect">
              <a:avLst/>
            </a:prstGeom>
            <a:solidFill>
              <a:srgbClr val="FBDD62">
                <a:lumMod val="75000"/>
              </a:srgbClr>
            </a:solidFill>
            <a:ln>
              <a:solidFill>
                <a:srgbClr val="020251">
                  <a:lumMod val="90000"/>
                  <a:lumOff val="10000"/>
                </a:srgbClr>
              </a:solid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000000"/>
                  </a:solidFill>
                  <a:effectLst/>
                  <a:uLnTx/>
                  <a:uFillTx/>
                  <a:latin typeface="CNES Sans"/>
                </a:rPr>
                <a:t>Flight Linux project [NASA] </a:t>
              </a:r>
              <a:r>
                <a:rPr kumimoji="0" lang="en-US" sz="1200" b="0" i="0" u="none" strike="noStrike" kern="0" cap="none" spc="0" normalizeH="0" baseline="0" noProof="0" dirty="0">
                  <a:ln>
                    <a:noFill/>
                  </a:ln>
                  <a:solidFill>
                    <a:srgbClr val="000000"/>
                  </a:solidFill>
                  <a:effectLst/>
                  <a:uLnTx/>
                  <a:uFillTx/>
                  <a:latin typeface="CNES Sans"/>
                </a:rPr>
                <a:t>: extend COTS philosophy to software domain (kernel + APP : 500Ko, system RAM 4MB)</a:t>
              </a:r>
            </a:p>
          </p:txBody>
        </p:sp>
        <p:grpSp>
          <p:nvGrpSpPr>
            <p:cNvPr id="11" name="Groupe 10">
              <a:extLst>
                <a:ext uri="{FF2B5EF4-FFF2-40B4-BE49-F238E27FC236}">
                  <a16:creationId xmlns:a16="http://schemas.microsoft.com/office/drawing/2014/main" id="{1D37BA8D-0D9F-06CB-E99F-404AA6687BAC}"/>
                </a:ext>
              </a:extLst>
            </p:cNvPr>
            <p:cNvGrpSpPr/>
            <p:nvPr/>
          </p:nvGrpSpPr>
          <p:grpSpPr>
            <a:xfrm>
              <a:off x="270709" y="565938"/>
              <a:ext cx="9970306" cy="5856294"/>
              <a:chOff x="270709" y="565938"/>
              <a:chExt cx="9970306" cy="5856294"/>
            </a:xfrm>
          </p:grpSpPr>
          <p:sp>
            <p:nvSpPr>
              <p:cNvPr id="13" name="ZoneTexte 12">
                <a:extLst>
                  <a:ext uri="{FF2B5EF4-FFF2-40B4-BE49-F238E27FC236}">
                    <a16:creationId xmlns:a16="http://schemas.microsoft.com/office/drawing/2014/main" id="{EDF7314A-D640-16B3-7080-6F4B6D7BBA43}"/>
                  </a:ext>
                </a:extLst>
              </p:cNvPr>
              <p:cNvSpPr txBox="1"/>
              <p:nvPr/>
            </p:nvSpPr>
            <p:spPr>
              <a:xfrm>
                <a:off x="1303180" y="2877403"/>
                <a:ext cx="8937835" cy="328209"/>
              </a:xfrm>
              <a:prstGeom prst="rect">
                <a:avLst/>
              </a:prstGeom>
              <a:solidFill>
                <a:srgbClr val="FBDD62">
                  <a:lumMod val="75000"/>
                </a:srgbClr>
              </a:solidFill>
              <a:ln>
                <a:solidFill>
                  <a:srgbClr val="020251">
                    <a:lumMod val="90000"/>
                    <a:lumOff val="10000"/>
                  </a:srgbClr>
                </a:solid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000000"/>
                    </a:solidFill>
                    <a:effectLst/>
                    <a:uLnTx/>
                    <a:uFillTx/>
                    <a:latin typeface="CNES Sans"/>
                  </a:rPr>
                  <a:t>X-Sat [Nanyang Technological University] </a:t>
                </a:r>
                <a:r>
                  <a:rPr kumimoji="0" lang="en-US" sz="1200" b="0" i="0" u="none" strike="noStrike" kern="0" cap="none" spc="0" normalizeH="0" baseline="0" noProof="0" dirty="0">
                    <a:ln>
                      <a:noFill/>
                    </a:ln>
                    <a:solidFill>
                      <a:srgbClr val="000000"/>
                    </a:solidFill>
                    <a:effectLst/>
                    <a:uLnTx/>
                    <a:uFillTx/>
                    <a:latin typeface="CNES Sans"/>
                  </a:rPr>
                  <a:t>: Linux on several </a:t>
                </a:r>
                <a:r>
                  <a:rPr kumimoji="0" lang="en-US" sz="1200" b="0" i="0" u="none" strike="noStrike" kern="0" cap="none" spc="0" normalizeH="0" baseline="0" noProof="0" dirty="0" err="1">
                    <a:ln>
                      <a:noFill/>
                    </a:ln>
                    <a:solidFill>
                      <a:srgbClr val="000000"/>
                    </a:solidFill>
                    <a:effectLst/>
                    <a:uLnTx/>
                    <a:uFillTx/>
                    <a:latin typeface="CNES Sans"/>
                  </a:rPr>
                  <a:t>StrongArm</a:t>
                </a:r>
                <a:r>
                  <a:rPr kumimoji="0" lang="en-US" sz="1200" b="0" i="0" u="none" strike="noStrike" kern="0" cap="none" spc="0" normalizeH="0" baseline="0" noProof="0" dirty="0">
                    <a:ln>
                      <a:noFill/>
                    </a:ln>
                    <a:solidFill>
                      <a:srgbClr val="000000"/>
                    </a:solidFill>
                    <a:effectLst/>
                    <a:uLnTx/>
                    <a:uFillTx/>
                    <a:latin typeface="CNES Sans"/>
                  </a:rPr>
                  <a:t> SA1110 processors for a payload controller</a:t>
                </a:r>
              </a:p>
            </p:txBody>
          </p:sp>
          <p:sp>
            <p:nvSpPr>
              <p:cNvPr id="14" name="ZoneTexte 13">
                <a:extLst>
                  <a:ext uri="{FF2B5EF4-FFF2-40B4-BE49-F238E27FC236}">
                    <a16:creationId xmlns:a16="http://schemas.microsoft.com/office/drawing/2014/main" id="{130E81A7-EF65-A8EA-019E-C374EA47F52B}"/>
                  </a:ext>
                </a:extLst>
              </p:cNvPr>
              <p:cNvSpPr txBox="1"/>
              <p:nvPr/>
            </p:nvSpPr>
            <p:spPr>
              <a:xfrm>
                <a:off x="1293228" y="5110498"/>
                <a:ext cx="8056476" cy="328209"/>
              </a:xfrm>
              <a:prstGeom prst="rect">
                <a:avLst/>
              </a:prstGeom>
              <a:solidFill>
                <a:srgbClr val="FBDD62">
                  <a:lumMod val="75000"/>
                </a:srgbClr>
              </a:solidFill>
              <a:ln>
                <a:solidFill>
                  <a:srgbClr val="020251">
                    <a:lumMod val="90000"/>
                    <a:lumOff val="10000"/>
                  </a:srgbClr>
                </a:solid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000000"/>
                    </a:solidFill>
                    <a:effectLst/>
                    <a:uLnTx/>
                    <a:uFillTx/>
                    <a:latin typeface="CNES Sans"/>
                  </a:rPr>
                  <a:t>Aalto-1 [Aalto University] </a:t>
                </a:r>
                <a:r>
                  <a:rPr kumimoji="0" lang="en-US" sz="1200" b="0" i="0" u="none" strike="noStrike" kern="0" cap="none" spc="0" normalizeH="0" baseline="0" noProof="0" dirty="0">
                    <a:ln>
                      <a:noFill/>
                    </a:ln>
                    <a:solidFill>
                      <a:srgbClr val="000000"/>
                    </a:solidFill>
                    <a:effectLst/>
                    <a:uLnTx/>
                    <a:uFillTx/>
                    <a:latin typeface="CNES Sans"/>
                  </a:rPr>
                  <a:t>: AT91RM9200-based Embedded computer, Linux 3.4 prepared with </a:t>
                </a:r>
                <a:r>
                  <a:rPr kumimoji="0" lang="en-US" sz="1200" b="0" i="0" u="none" strike="noStrike" kern="0" cap="none" spc="0" normalizeH="0" baseline="0" noProof="0" dirty="0" err="1">
                    <a:ln>
                      <a:noFill/>
                    </a:ln>
                    <a:solidFill>
                      <a:srgbClr val="000000"/>
                    </a:solidFill>
                    <a:effectLst/>
                    <a:uLnTx/>
                    <a:uFillTx/>
                    <a:latin typeface="CNES Sans"/>
                  </a:rPr>
                  <a:t>buildroot</a:t>
                </a:r>
                <a:endParaRPr kumimoji="0" lang="en-US" sz="1200" b="0" i="0" u="none" strike="noStrike" kern="0" cap="none" spc="0" normalizeH="0" baseline="0" noProof="0" dirty="0">
                  <a:ln>
                    <a:noFill/>
                  </a:ln>
                  <a:solidFill>
                    <a:srgbClr val="000000"/>
                  </a:solidFill>
                  <a:effectLst/>
                  <a:uLnTx/>
                  <a:uFillTx/>
                  <a:latin typeface="CNES Sans"/>
                </a:endParaRPr>
              </a:p>
            </p:txBody>
          </p:sp>
          <p:grpSp>
            <p:nvGrpSpPr>
              <p:cNvPr id="15" name="Groupe 14">
                <a:extLst>
                  <a:ext uri="{FF2B5EF4-FFF2-40B4-BE49-F238E27FC236}">
                    <a16:creationId xmlns:a16="http://schemas.microsoft.com/office/drawing/2014/main" id="{6A7774E4-66DA-B9A6-2400-A1DA75779931}"/>
                  </a:ext>
                </a:extLst>
              </p:cNvPr>
              <p:cNvGrpSpPr/>
              <p:nvPr/>
            </p:nvGrpSpPr>
            <p:grpSpPr>
              <a:xfrm>
                <a:off x="270709" y="565938"/>
                <a:ext cx="8469152" cy="5856294"/>
                <a:chOff x="270709" y="565938"/>
                <a:chExt cx="8469152" cy="5856294"/>
              </a:xfrm>
            </p:grpSpPr>
            <p:sp>
              <p:nvSpPr>
                <p:cNvPr id="16" name="Flèche vers le bas 30">
                  <a:extLst>
                    <a:ext uri="{FF2B5EF4-FFF2-40B4-BE49-F238E27FC236}">
                      <a16:creationId xmlns:a16="http://schemas.microsoft.com/office/drawing/2014/main" id="{72BF5F81-3F07-EAAF-CFF2-F59F0AF43899}"/>
                    </a:ext>
                  </a:extLst>
                </p:cNvPr>
                <p:cNvSpPr/>
                <p:nvPr/>
              </p:nvSpPr>
              <p:spPr>
                <a:xfrm>
                  <a:off x="270709" y="565938"/>
                  <a:ext cx="1068750" cy="5856294"/>
                </a:xfrm>
                <a:prstGeom prst="downArrow">
                  <a:avLst/>
                </a:prstGeom>
                <a:gradFill rotWithShape="1">
                  <a:gsLst>
                    <a:gs pos="0">
                      <a:srgbClr val="005191">
                        <a:satMod val="103000"/>
                        <a:lumMod val="102000"/>
                        <a:tint val="94000"/>
                      </a:srgbClr>
                    </a:gs>
                    <a:gs pos="50000">
                      <a:srgbClr val="005191">
                        <a:satMod val="110000"/>
                        <a:lumMod val="100000"/>
                        <a:shade val="100000"/>
                      </a:srgbClr>
                    </a:gs>
                    <a:gs pos="100000">
                      <a:srgbClr val="005191">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prstClr val="white"/>
                    </a:solidFill>
                    <a:effectLst/>
                    <a:uLnTx/>
                    <a:uFillTx/>
                    <a:latin typeface="CNES Sans"/>
                    <a:ea typeface="+mn-ea"/>
                    <a:cs typeface="+mn-cs"/>
                  </a:endParaRPr>
                </a:p>
              </p:txBody>
            </p:sp>
            <p:sp>
              <p:nvSpPr>
                <p:cNvPr id="17" name="Rectangle 16">
                  <a:extLst>
                    <a:ext uri="{FF2B5EF4-FFF2-40B4-BE49-F238E27FC236}">
                      <a16:creationId xmlns:a16="http://schemas.microsoft.com/office/drawing/2014/main" id="{B8B05570-DEEF-FB61-43C8-5DC99B2B7DD0}"/>
                    </a:ext>
                  </a:extLst>
                </p:cNvPr>
                <p:cNvSpPr/>
                <p:nvPr/>
              </p:nvSpPr>
              <p:spPr>
                <a:xfrm>
                  <a:off x="443134" y="1071958"/>
                  <a:ext cx="723900" cy="349250"/>
                </a:xfrm>
                <a:prstGeom prst="rect">
                  <a:avLst/>
                </a:prstGeom>
                <a:gradFill rotWithShape="1">
                  <a:gsLst>
                    <a:gs pos="0">
                      <a:srgbClr val="005191">
                        <a:lumMod val="110000"/>
                        <a:satMod val="105000"/>
                        <a:tint val="67000"/>
                      </a:srgbClr>
                    </a:gs>
                    <a:gs pos="50000">
                      <a:srgbClr val="005191">
                        <a:lumMod val="105000"/>
                        <a:satMod val="103000"/>
                        <a:tint val="73000"/>
                      </a:srgbClr>
                    </a:gs>
                    <a:gs pos="100000">
                      <a:srgbClr val="005191">
                        <a:lumMod val="105000"/>
                        <a:satMod val="109000"/>
                        <a:tint val="81000"/>
                      </a:srgbClr>
                    </a:gs>
                  </a:gsLst>
                  <a:lin ang="5400000" scaled="0"/>
                </a:gradFill>
                <a:ln w="6350" cap="flat" cmpd="sng" algn="ctr">
                  <a:solidFill>
                    <a:srgbClr val="00519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0000"/>
                      </a:solidFill>
                      <a:effectLst/>
                      <a:uLnTx/>
                      <a:uFillTx/>
                      <a:latin typeface="CNES Sans"/>
                      <a:ea typeface="+mn-ea"/>
                      <a:cs typeface="+mn-cs"/>
                    </a:rPr>
                    <a:t>2003</a:t>
                  </a:r>
                </a:p>
              </p:txBody>
            </p:sp>
            <p:sp>
              <p:nvSpPr>
                <p:cNvPr id="18" name="Rectangle 17">
                  <a:extLst>
                    <a:ext uri="{FF2B5EF4-FFF2-40B4-BE49-F238E27FC236}">
                      <a16:creationId xmlns:a16="http://schemas.microsoft.com/office/drawing/2014/main" id="{931A17D1-1F62-F4AB-0AEB-D6BF25B14D9F}"/>
                    </a:ext>
                  </a:extLst>
                </p:cNvPr>
                <p:cNvSpPr/>
                <p:nvPr/>
              </p:nvSpPr>
              <p:spPr>
                <a:xfrm>
                  <a:off x="443134" y="1526639"/>
                  <a:ext cx="723900" cy="349250"/>
                </a:xfrm>
                <a:prstGeom prst="rect">
                  <a:avLst/>
                </a:prstGeom>
                <a:gradFill rotWithShape="1">
                  <a:gsLst>
                    <a:gs pos="0">
                      <a:srgbClr val="005191">
                        <a:lumMod val="110000"/>
                        <a:satMod val="105000"/>
                        <a:tint val="67000"/>
                      </a:srgbClr>
                    </a:gs>
                    <a:gs pos="50000">
                      <a:srgbClr val="005191">
                        <a:lumMod val="105000"/>
                        <a:satMod val="103000"/>
                        <a:tint val="73000"/>
                      </a:srgbClr>
                    </a:gs>
                    <a:gs pos="100000">
                      <a:srgbClr val="005191">
                        <a:lumMod val="105000"/>
                        <a:satMod val="109000"/>
                        <a:tint val="81000"/>
                      </a:srgbClr>
                    </a:gs>
                  </a:gsLst>
                  <a:lin ang="5400000" scaled="0"/>
                </a:gradFill>
                <a:ln w="6350" cap="flat" cmpd="sng" algn="ctr">
                  <a:solidFill>
                    <a:srgbClr val="00519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0000"/>
                      </a:solidFill>
                      <a:effectLst/>
                      <a:uLnTx/>
                      <a:uFillTx/>
                      <a:latin typeface="CNES Sans"/>
                      <a:ea typeface="+mn-ea"/>
                      <a:cs typeface="+mn-cs"/>
                    </a:rPr>
                    <a:t>2005</a:t>
                  </a:r>
                </a:p>
              </p:txBody>
            </p:sp>
            <p:sp>
              <p:nvSpPr>
                <p:cNvPr id="19" name="Rectangle 18">
                  <a:extLst>
                    <a:ext uri="{FF2B5EF4-FFF2-40B4-BE49-F238E27FC236}">
                      <a16:creationId xmlns:a16="http://schemas.microsoft.com/office/drawing/2014/main" id="{61772EBD-AF40-C33B-B363-857496BA43C4}"/>
                    </a:ext>
                  </a:extLst>
                </p:cNvPr>
                <p:cNvSpPr/>
                <p:nvPr/>
              </p:nvSpPr>
              <p:spPr>
                <a:xfrm>
                  <a:off x="443134" y="1977225"/>
                  <a:ext cx="723900" cy="349250"/>
                </a:xfrm>
                <a:prstGeom prst="rect">
                  <a:avLst/>
                </a:prstGeom>
                <a:gradFill rotWithShape="1">
                  <a:gsLst>
                    <a:gs pos="0">
                      <a:srgbClr val="005191">
                        <a:lumMod val="110000"/>
                        <a:satMod val="105000"/>
                        <a:tint val="67000"/>
                      </a:srgbClr>
                    </a:gs>
                    <a:gs pos="50000">
                      <a:srgbClr val="005191">
                        <a:lumMod val="105000"/>
                        <a:satMod val="103000"/>
                        <a:tint val="73000"/>
                      </a:srgbClr>
                    </a:gs>
                    <a:gs pos="100000">
                      <a:srgbClr val="005191">
                        <a:lumMod val="105000"/>
                        <a:satMod val="109000"/>
                        <a:tint val="81000"/>
                      </a:srgbClr>
                    </a:gs>
                  </a:gsLst>
                  <a:lin ang="5400000" scaled="0"/>
                </a:gradFill>
                <a:ln w="6350" cap="flat" cmpd="sng" algn="ctr">
                  <a:solidFill>
                    <a:srgbClr val="00519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0000"/>
                      </a:solidFill>
                      <a:effectLst/>
                      <a:uLnTx/>
                      <a:uFillTx/>
                      <a:latin typeface="CNES Sans"/>
                      <a:ea typeface="+mn-ea"/>
                      <a:cs typeface="+mn-cs"/>
                    </a:rPr>
                    <a:t>2007</a:t>
                  </a:r>
                </a:p>
              </p:txBody>
            </p:sp>
            <p:sp>
              <p:nvSpPr>
                <p:cNvPr id="20" name="Rectangle 19">
                  <a:extLst>
                    <a:ext uri="{FF2B5EF4-FFF2-40B4-BE49-F238E27FC236}">
                      <a16:creationId xmlns:a16="http://schemas.microsoft.com/office/drawing/2014/main" id="{1F99C84E-06E1-A1A8-ECEF-FC6834F59517}"/>
                    </a:ext>
                  </a:extLst>
                </p:cNvPr>
                <p:cNvSpPr/>
                <p:nvPr/>
              </p:nvSpPr>
              <p:spPr>
                <a:xfrm>
                  <a:off x="443134" y="2878397"/>
                  <a:ext cx="723900" cy="349250"/>
                </a:xfrm>
                <a:prstGeom prst="rect">
                  <a:avLst/>
                </a:prstGeom>
                <a:gradFill rotWithShape="1">
                  <a:gsLst>
                    <a:gs pos="0">
                      <a:srgbClr val="005191">
                        <a:lumMod val="110000"/>
                        <a:satMod val="105000"/>
                        <a:tint val="67000"/>
                      </a:srgbClr>
                    </a:gs>
                    <a:gs pos="50000">
                      <a:srgbClr val="005191">
                        <a:lumMod val="105000"/>
                        <a:satMod val="103000"/>
                        <a:tint val="73000"/>
                      </a:srgbClr>
                    </a:gs>
                    <a:gs pos="100000">
                      <a:srgbClr val="005191">
                        <a:lumMod val="105000"/>
                        <a:satMod val="109000"/>
                        <a:tint val="81000"/>
                      </a:srgbClr>
                    </a:gs>
                  </a:gsLst>
                  <a:lin ang="5400000" scaled="0"/>
                </a:gradFill>
                <a:ln w="6350" cap="flat" cmpd="sng" algn="ctr">
                  <a:solidFill>
                    <a:srgbClr val="00519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0000"/>
                      </a:solidFill>
                      <a:effectLst/>
                      <a:uLnTx/>
                      <a:uFillTx/>
                      <a:latin typeface="CNES Sans"/>
                      <a:ea typeface="+mn-ea"/>
                      <a:cs typeface="+mn-cs"/>
                    </a:rPr>
                    <a:t>2011</a:t>
                  </a:r>
                </a:p>
              </p:txBody>
            </p:sp>
            <p:sp>
              <p:nvSpPr>
                <p:cNvPr id="21" name="Rectangle 20">
                  <a:extLst>
                    <a:ext uri="{FF2B5EF4-FFF2-40B4-BE49-F238E27FC236}">
                      <a16:creationId xmlns:a16="http://schemas.microsoft.com/office/drawing/2014/main" id="{41CA4024-4F1C-E0BB-24E7-744E59B4A03E}"/>
                    </a:ext>
                  </a:extLst>
                </p:cNvPr>
                <p:cNvSpPr/>
                <p:nvPr/>
              </p:nvSpPr>
              <p:spPr>
                <a:xfrm>
                  <a:off x="443134" y="3328983"/>
                  <a:ext cx="723900" cy="1231709"/>
                </a:xfrm>
                <a:prstGeom prst="rect">
                  <a:avLst/>
                </a:prstGeom>
                <a:gradFill rotWithShape="1">
                  <a:gsLst>
                    <a:gs pos="0">
                      <a:srgbClr val="005191">
                        <a:lumMod val="110000"/>
                        <a:satMod val="105000"/>
                        <a:tint val="67000"/>
                      </a:srgbClr>
                    </a:gs>
                    <a:gs pos="50000">
                      <a:srgbClr val="005191">
                        <a:lumMod val="105000"/>
                        <a:satMod val="103000"/>
                        <a:tint val="73000"/>
                      </a:srgbClr>
                    </a:gs>
                    <a:gs pos="100000">
                      <a:srgbClr val="005191">
                        <a:lumMod val="105000"/>
                        <a:satMod val="109000"/>
                        <a:tint val="81000"/>
                      </a:srgbClr>
                    </a:gs>
                  </a:gsLst>
                  <a:lin ang="5400000" scaled="0"/>
                </a:gradFill>
                <a:ln w="6350" cap="flat" cmpd="sng" algn="ctr">
                  <a:solidFill>
                    <a:srgbClr val="00519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0000"/>
                      </a:solidFill>
                      <a:effectLst/>
                      <a:uLnTx/>
                      <a:uFillTx/>
                      <a:latin typeface="CNES Sans"/>
                      <a:ea typeface="+mn-ea"/>
                      <a:cs typeface="+mn-cs"/>
                    </a:rPr>
                    <a:t>2013</a:t>
                  </a:r>
                </a:p>
              </p:txBody>
            </p:sp>
            <p:sp>
              <p:nvSpPr>
                <p:cNvPr id="22" name="Rectangle 21">
                  <a:extLst>
                    <a:ext uri="{FF2B5EF4-FFF2-40B4-BE49-F238E27FC236}">
                      <a16:creationId xmlns:a16="http://schemas.microsoft.com/office/drawing/2014/main" id="{D2E7F27C-3879-CE6B-7C25-79F69B1CC291}"/>
                    </a:ext>
                  </a:extLst>
                </p:cNvPr>
                <p:cNvSpPr/>
                <p:nvPr/>
              </p:nvSpPr>
              <p:spPr>
                <a:xfrm>
                  <a:off x="443134" y="4658414"/>
                  <a:ext cx="723900" cy="349250"/>
                </a:xfrm>
                <a:prstGeom prst="rect">
                  <a:avLst/>
                </a:prstGeom>
                <a:gradFill rotWithShape="1">
                  <a:gsLst>
                    <a:gs pos="0">
                      <a:srgbClr val="005191">
                        <a:lumMod val="110000"/>
                        <a:satMod val="105000"/>
                        <a:tint val="67000"/>
                      </a:srgbClr>
                    </a:gs>
                    <a:gs pos="50000">
                      <a:srgbClr val="005191">
                        <a:lumMod val="105000"/>
                        <a:satMod val="103000"/>
                        <a:tint val="73000"/>
                      </a:srgbClr>
                    </a:gs>
                    <a:gs pos="100000">
                      <a:srgbClr val="005191">
                        <a:lumMod val="105000"/>
                        <a:satMod val="109000"/>
                        <a:tint val="81000"/>
                      </a:srgbClr>
                    </a:gs>
                  </a:gsLst>
                  <a:lin ang="5400000" scaled="0"/>
                </a:gradFill>
                <a:ln w="6350" cap="flat" cmpd="sng" algn="ctr">
                  <a:solidFill>
                    <a:srgbClr val="00519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0000"/>
                      </a:solidFill>
                      <a:effectLst/>
                      <a:uLnTx/>
                      <a:uFillTx/>
                      <a:latin typeface="CNES Sans"/>
                      <a:ea typeface="+mn-ea"/>
                      <a:cs typeface="+mn-cs"/>
                    </a:rPr>
                    <a:t>2015</a:t>
                  </a:r>
                </a:p>
              </p:txBody>
            </p:sp>
            <p:sp>
              <p:nvSpPr>
                <p:cNvPr id="23" name="Rectangle 22">
                  <a:extLst>
                    <a:ext uri="{FF2B5EF4-FFF2-40B4-BE49-F238E27FC236}">
                      <a16:creationId xmlns:a16="http://schemas.microsoft.com/office/drawing/2014/main" id="{AA18ACBE-5290-A469-C42B-33CE4F9464DE}"/>
                    </a:ext>
                  </a:extLst>
                </p:cNvPr>
                <p:cNvSpPr/>
                <p:nvPr/>
              </p:nvSpPr>
              <p:spPr>
                <a:xfrm>
                  <a:off x="443134" y="5105386"/>
                  <a:ext cx="723900" cy="349250"/>
                </a:xfrm>
                <a:prstGeom prst="rect">
                  <a:avLst/>
                </a:prstGeom>
                <a:gradFill rotWithShape="1">
                  <a:gsLst>
                    <a:gs pos="0">
                      <a:srgbClr val="005191">
                        <a:lumMod val="110000"/>
                        <a:satMod val="105000"/>
                        <a:tint val="67000"/>
                      </a:srgbClr>
                    </a:gs>
                    <a:gs pos="50000">
                      <a:srgbClr val="005191">
                        <a:lumMod val="105000"/>
                        <a:satMod val="103000"/>
                        <a:tint val="73000"/>
                      </a:srgbClr>
                    </a:gs>
                    <a:gs pos="100000">
                      <a:srgbClr val="005191">
                        <a:lumMod val="105000"/>
                        <a:satMod val="109000"/>
                        <a:tint val="81000"/>
                      </a:srgbClr>
                    </a:gs>
                  </a:gsLst>
                  <a:lin ang="5400000" scaled="0"/>
                </a:gradFill>
                <a:ln w="6350" cap="flat" cmpd="sng" algn="ctr">
                  <a:solidFill>
                    <a:srgbClr val="00519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0000"/>
                      </a:solidFill>
                      <a:effectLst/>
                      <a:uLnTx/>
                      <a:uFillTx/>
                      <a:latin typeface="CNES Sans"/>
                      <a:ea typeface="+mn-ea"/>
                      <a:cs typeface="+mn-cs"/>
                    </a:rPr>
                    <a:t>2017</a:t>
                  </a:r>
                </a:p>
              </p:txBody>
            </p:sp>
            <p:sp>
              <p:nvSpPr>
                <p:cNvPr id="24" name="ZoneTexte 23">
                  <a:extLst>
                    <a:ext uri="{FF2B5EF4-FFF2-40B4-BE49-F238E27FC236}">
                      <a16:creationId xmlns:a16="http://schemas.microsoft.com/office/drawing/2014/main" id="{A03D3A18-DE76-1279-B0BF-C76133864F8C}"/>
                    </a:ext>
                  </a:extLst>
                </p:cNvPr>
                <p:cNvSpPr txBox="1"/>
                <p:nvPr/>
              </p:nvSpPr>
              <p:spPr>
                <a:xfrm>
                  <a:off x="1303180" y="1073087"/>
                  <a:ext cx="5888611" cy="328209"/>
                </a:xfrm>
                <a:prstGeom prst="rect">
                  <a:avLst/>
                </a:prstGeom>
                <a:solidFill>
                  <a:srgbClr val="FBDD62">
                    <a:lumMod val="75000"/>
                  </a:srgbClr>
                </a:solidFill>
                <a:ln>
                  <a:solidFill>
                    <a:srgbClr val="020251">
                      <a:lumMod val="90000"/>
                      <a:lumOff val="10000"/>
                    </a:srgbClr>
                  </a:solid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err="1">
                      <a:ln>
                        <a:noFill/>
                      </a:ln>
                      <a:solidFill>
                        <a:srgbClr val="000000"/>
                      </a:solidFill>
                      <a:effectLst/>
                      <a:uLnTx/>
                      <a:uFillTx/>
                      <a:latin typeface="CNES Sans"/>
                    </a:rPr>
                    <a:t>QuakeSat</a:t>
                  </a:r>
                  <a:r>
                    <a:rPr kumimoji="0" lang="en-US" sz="1200" b="1" i="0" u="none" strike="noStrike" kern="0" cap="none" spc="0" normalizeH="0" baseline="0" noProof="0" dirty="0">
                      <a:ln>
                        <a:noFill/>
                      </a:ln>
                      <a:solidFill>
                        <a:srgbClr val="000000"/>
                      </a:solidFill>
                      <a:effectLst/>
                      <a:uLnTx/>
                      <a:uFillTx/>
                      <a:latin typeface="CNES Sans"/>
                    </a:rPr>
                    <a:t> [</a:t>
                  </a:r>
                  <a:r>
                    <a:rPr kumimoji="0" lang="en-US" sz="1200" b="1" i="0" u="none" strike="noStrike" kern="0" cap="none" spc="0" normalizeH="0" baseline="0" noProof="0" dirty="0" err="1">
                      <a:ln>
                        <a:noFill/>
                      </a:ln>
                      <a:solidFill>
                        <a:srgbClr val="000000"/>
                      </a:solidFill>
                      <a:effectLst/>
                      <a:uLnTx/>
                      <a:uFillTx/>
                      <a:latin typeface="CNES Sans"/>
                    </a:rPr>
                    <a:t>QuakeFinder</a:t>
                  </a:r>
                  <a:r>
                    <a:rPr kumimoji="0" lang="en-US" sz="1200" b="1" i="0" u="none" strike="noStrike" kern="0" cap="none" spc="0" normalizeH="0" baseline="0" noProof="0" dirty="0">
                      <a:ln>
                        <a:noFill/>
                      </a:ln>
                      <a:solidFill>
                        <a:srgbClr val="000000"/>
                      </a:solidFill>
                      <a:effectLst/>
                      <a:uLnTx/>
                      <a:uFillTx/>
                      <a:latin typeface="CNES Sans"/>
                    </a:rPr>
                    <a:t> LLC] </a:t>
                  </a:r>
                  <a:r>
                    <a:rPr kumimoji="0" lang="en-US" sz="1200" b="0" i="0" u="none" strike="noStrike" kern="0" cap="none" spc="0" normalizeH="0" baseline="0" noProof="0" dirty="0">
                      <a:ln>
                        <a:noFill/>
                      </a:ln>
                      <a:solidFill>
                        <a:srgbClr val="000000"/>
                      </a:solidFill>
                      <a:effectLst/>
                      <a:uLnTx/>
                      <a:uFillTx/>
                      <a:latin typeface="CNES Sans"/>
                    </a:rPr>
                    <a:t>: PC/104 x86 CPU module with Red Hat Linux</a:t>
                  </a:r>
                </a:p>
              </p:txBody>
            </p:sp>
            <p:sp>
              <p:nvSpPr>
                <p:cNvPr id="25" name="ZoneTexte 24">
                  <a:extLst>
                    <a:ext uri="{FF2B5EF4-FFF2-40B4-BE49-F238E27FC236}">
                      <a16:creationId xmlns:a16="http://schemas.microsoft.com/office/drawing/2014/main" id="{BF85CF00-1894-52EE-3297-1F6B4CB95B0C}"/>
                    </a:ext>
                  </a:extLst>
                </p:cNvPr>
                <p:cNvSpPr txBox="1"/>
                <p:nvPr/>
              </p:nvSpPr>
              <p:spPr>
                <a:xfrm>
                  <a:off x="1303180" y="1516690"/>
                  <a:ext cx="5888611" cy="328209"/>
                </a:xfrm>
                <a:prstGeom prst="rect">
                  <a:avLst/>
                </a:prstGeom>
                <a:solidFill>
                  <a:srgbClr val="FBDD62">
                    <a:lumMod val="75000"/>
                  </a:srgbClr>
                </a:solidFill>
                <a:ln>
                  <a:solidFill>
                    <a:srgbClr val="020251">
                      <a:lumMod val="90000"/>
                      <a:lumOff val="10000"/>
                    </a:srgbClr>
                  </a:solid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000000"/>
                      </a:solidFill>
                      <a:effectLst/>
                      <a:uLnTx/>
                      <a:uFillTx/>
                      <a:latin typeface="CNES Sans"/>
                    </a:rPr>
                    <a:t>UWE-1 [University of </a:t>
                  </a:r>
                  <a:r>
                    <a:rPr kumimoji="0" lang="en-US" sz="1200" b="1" i="0" u="none" strike="noStrike" kern="0" cap="none" spc="0" normalizeH="0" baseline="0" noProof="0" dirty="0" err="1">
                      <a:ln>
                        <a:noFill/>
                      </a:ln>
                      <a:solidFill>
                        <a:srgbClr val="000000"/>
                      </a:solidFill>
                      <a:effectLst/>
                      <a:uLnTx/>
                      <a:uFillTx/>
                      <a:latin typeface="CNES Sans"/>
                    </a:rPr>
                    <a:t>Würzburg</a:t>
                  </a:r>
                  <a:r>
                    <a:rPr kumimoji="0" lang="en-US" sz="1200" b="1" i="0" u="none" strike="noStrike" kern="0" cap="none" spc="0" normalizeH="0" baseline="0" noProof="0" dirty="0">
                      <a:ln>
                        <a:noFill/>
                      </a:ln>
                      <a:solidFill>
                        <a:srgbClr val="000000"/>
                      </a:solidFill>
                      <a:effectLst/>
                      <a:uLnTx/>
                      <a:uFillTx/>
                      <a:latin typeface="CNES Sans"/>
                    </a:rPr>
                    <a:t>] </a:t>
                  </a:r>
                  <a:r>
                    <a:rPr kumimoji="0" lang="en-US" sz="1200" b="0" i="0" u="none" strike="noStrike" kern="0" cap="none" spc="0" normalizeH="0" baseline="0" noProof="0" dirty="0">
                      <a:ln>
                        <a:noFill/>
                      </a:ln>
                      <a:solidFill>
                        <a:srgbClr val="000000"/>
                      </a:solidFill>
                      <a:effectLst/>
                      <a:uLnTx/>
                      <a:uFillTx/>
                      <a:latin typeface="CNES Sans"/>
                    </a:rPr>
                    <a:t>: Hitachi H8S 2674 16-bit with </a:t>
                  </a:r>
                  <a:r>
                    <a:rPr kumimoji="0" lang="en-US" sz="1200" b="0" i="0" u="none" strike="noStrike" kern="0" cap="none" spc="0" normalizeH="0" baseline="0" noProof="0" dirty="0" err="1">
                      <a:ln>
                        <a:noFill/>
                      </a:ln>
                      <a:solidFill>
                        <a:srgbClr val="000000"/>
                      </a:solidFill>
                      <a:effectLst/>
                      <a:uLnTx/>
                      <a:uFillTx/>
                      <a:latin typeface="CNES Sans"/>
                    </a:rPr>
                    <a:t>μClinux</a:t>
                  </a:r>
                  <a:r>
                    <a:rPr kumimoji="0" lang="en-US" sz="1200" b="0" i="0" u="none" strike="noStrike" kern="0" cap="none" spc="0" normalizeH="0" baseline="0" noProof="0" dirty="0">
                      <a:ln>
                        <a:noFill/>
                      </a:ln>
                      <a:solidFill>
                        <a:srgbClr val="000000"/>
                      </a:solidFill>
                      <a:effectLst/>
                      <a:uLnTx/>
                      <a:uFillTx/>
                      <a:latin typeface="CNES Sans"/>
                    </a:rPr>
                    <a:t> </a:t>
                  </a:r>
                </a:p>
              </p:txBody>
            </p:sp>
            <p:sp>
              <p:nvSpPr>
                <p:cNvPr id="26" name="ZoneTexte 25">
                  <a:extLst>
                    <a:ext uri="{FF2B5EF4-FFF2-40B4-BE49-F238E27FC236}">
                      <a16:creationId xmlns:a16="http://schemas.microsoft.com/office/drawing/2014/main" id="{45EBABDE-242C-8D7B-FA4A-5C64C937AC6F}"/>
                    </a:ext>
                  </a:extLst>
                </p:cNvPr>
                <p:cNvSpPr txBox="1"/>
                <p:nvPr/>
              </p:nvSpPr>
              <p:spPr>
                <a:xfrm>
                  <a:off x="1303179" y="1977285"/>
                  <a:ext cx="6321773" cy="328209"/>
                </a:xfrm>
                <a:prstGeom prst="rect">
                  <a:avLst/>
                </a:prstGeom>
                <a:solidFill>
                  <a:srgbClr val="FBDD62">
                    <a:lumMod val="75000"/>
                  </a:srgbClr>
                </a:solidFill>
                <a:ln>
                  <a:solidFill>
                    <a:srgbClr val="020251">
                      <a:lumMod val="90000"/>
                      <a:lumOff val="10000"/>
                    </a:srgbClr>
                  </a:solid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000000"/>
                      </a:solidFill>
                      <a:effectLst/>
                      <a:uLnTx/>
                      <a:uFillTx/>
                      <a:latin typeface="CNES Sans"/>
                    </a:rPr>
                    <a:t>MidSTAR-1 [United States Naval Academy] </a:t>
                  </a:r>
                  <a:r>
                    <a:rPr kumimoji="0" lang="en-US" sz="1200" b="0" i="0" u="none" strike="noStrike" kern="0" cap="none" spc="0" normalizeH="0" baseline="0" noProof="0" dirty="0">
                      <a:ln>
                        <a:noFill/>
                      </a:ln>
                      <a:solidFill>
                        <a:srgbClr val="000000"/>
                      </a:solidFill>
                      <a:effectLst/>
                      <a:uLnTx/>
                      <a:uFillTx/>
                      <a:latin typeface="CNES Sans"/>
                    </a:rPr>
                    <a:t>: ARM Linux on a payload controller</a:t>
                  </a:r>
                </a:p>
              </p:txBody>
            </p:sp>
            <p:sp>
              <p:nvSpPr>
                <p:cNvPr id="27" name="Rectangle 26">
                  <a:extLst>
                    <a:ext uri="{FF2B5EF4-FFF2-40B4-BE49-F238E27FC236}">
                      <a16:creationId xmlns:a16="http://schemas.microsoft.com/office/drawing/2014/main" id="{E8564D87-9C4A-1413-D391-98BC77C35122}"/>
                    </a:ext>
                  </a:extLst>
                </p:cNvPr>
                <p:cNvSpPr/>
                <p:nvPr/>
              </p:nvSpPr>
              <p:spPr>
                <a:xfrm>
                  <a:off x="443134" y="2427811"/>
                  <a:ext cx="723900" cy="349250"/>
                </a:xfrm>
                <a:prstGeom prst="rect">
                  <a:avLst/>
                </a:prstGeom>
                <a:gradFill rotWithShape="1">
                  <a:gsLst>
                    <a:gs pos="0">
                      <a:srgbClr val="005191">
                        <a:lumMod val="110000"/>
                        <a:satMod val="105000"/>
                        <a:tint val="67000"/>
                      </a:srgbClr>
                    </a:gs>
                    <a:gs pos="50000">
                      <a:srgbClr val="005191">
                        <a:lumMod val="105000"/>
                        <a:satMod val="103000"/>
                        <a:tint val="73000"/>
                      </a:srgbClr>
                    </a:gs>
                    <a:gs pos="100000">
                      <a:srgbClr val="005191">
                        <a:lumMod val="105000"/>
                        <a:satMod val="109000"/>
                        <a:tint val="81000"/>
                      </a:srgbClr>
                    </a:gs>
                  </a:gsLst>
                  <a:lin ang="5400000" scaled="0"/>
                </a:gradFill>
                <a:ln w="6350" cap="flat" cmpd="sng" algn="ctr">
                  <a:solidFill>
                    <a:srgbClr val="00519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0000"/>
                      </a:solidFill>
                      <a:effectLst/>
                      <a:uLnTx/>
                      <a:uFillTx/>
                      <a:latin typeface="CNES Sans"/>
                      <a:ea typeface="+mn-ea"/>
                      <a:cs typeface="+mn-cs"/>
                    </a:rPr>
                    <a:t>2010</a:t>
                  </a:r>
                </a:p>
              </p:txBody>
            </p:sp>
            <p:sp>
              <p:nvSpPr>
                <p:cNvPr id="28" name="ZoneTexte 27">
                  <a:extLst>
                    <a:ext uri="{FF2B5EF4-FFF2-40B4-BE49-F238E27FC236}">
                      <a16:creationId xmlns:a16="http://schemas.microsoft.com/office/drawing/2014/main" id="{B20EEEF5-93E4-7554-A0DA-4E5B7AD4E9A3}"/>
                    </a:ext>
                  </a:extLst>
                </p:cNvPr>
                <p:cNvSpPr txBox="1"/>
                <p:nvPr/>
              </p:nvSpPr>
              <p:spPr>
                <a:xfrm>
                  <a:off x="1303182" y="2433159"/>
                  <a:ext cx="7436679" cy="328209"/>
                </a:xfrm>
                <a:prstGeom prst="rect">
                  <a:avLst/>
                </a:prstGeom>
                <a:solidFill>
                  <a:srgbClr val="FBDD62">
                    <a:lumMod val="75000"/>
                  </a:srgbClr>
                </a:solidFill>
                <a:ln>
                  <a:solidFill>
                    <a:srgbClr val="020251">
                      <a:lumMod val="90000"/>
                      <a:lumOff val="10000"/>
                    </a:srgbClr>
                  </a:solid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000000"/>
                      </a:solidFill>
                      <a:effectLst/>
                      <a:uLnTx/>
                      <a:uFillTx/>
                      <a:latin typeface="CNES Sans"/>
                    </a:rPr>
                    <a:t>Falcon 9, Dragon [Space X] </a:t>
                  </a:r>
                  <a:r>
                    <a:rPr kumimoji="0" lang="en-US" sz="1200" b="0" i="0" u="none" strike="noStrike" kern="0" cap="none" spc="0" normalizeH="0" baseline="0" noProof="0" dirty="0">
                      <a:ln>
                        <a:noFill/>
                      </a:ln>
                      <a:solidFill>
                        <a:srgbClr val="000000"/>
                      </a:solidFill>
                      <a:effectLst/>
                      <a:uLnTx/>
                      <a:uFillTx/>
                      <a:latin typeface="CNES Sans"/>
                    </a:rPr>
                    <a:t>: Multiple COTS computers, custom Linux 3,2 with real-time patches</a:t>
                  </a:r>
                </a:p>
              </p:txBody>
            </p:sp>
            <p:sp>
              <p:nvSpPr>
                <p:cNvPr id="29" name="ZoneTexte 28">
                  <a:extLst>
                    <a:ext uri="{FF2B5EF4-FFF2-40B4-BE49-F238E27FC236}">
                      <a16:creationId xmlns:a16="http://schemas.microsoft.com/office/drawing/2014/main" id="{C75522B7-673E-74AA-0F3A-9B2C0C2E82D1}"/>
                    </a:ext>
                  </a:extLst>
                </p:cNvPr>
                <p:cNvSpPr txBox="1"/>
                <p:nvPr/>
              </p:nvSpPr>
              <p:spPr>
                <a:xfrm>
                  <a:off x="1293231" y="3328983"/>
                  <a:ext cx="6086203" cy="328209"/>
                </a:xfrm>
                <a:prstGeom prst="rect">
                  <a:avLst/>
                </a:prstGeom>
                <a:solidFill>
                  <a:srgbClr val="FBDD62">
                    <a:lumMod val="75000"/>
                  </a:srgbClr>
                </a:solidFill>
                <a:ln>
                  <a:solidFill>
                    <a:srgbClr val="020251">
                      <a:lumMod val="90000"/>
                      <a:lumOff val="10000"/>
                    </a:srgbClr>
                  </a:solid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000000"/>
                      </a:solidFill>
                      <a:effectLst/>
                      <a:uLnTx/>
                      <a:uFillTx/>
                      <a:latin typeface="CNES Sans"/>
                    </a:rPr>
                    <a:t>IPEX [Cal  Poly San Luis Obispo, JPL] </a:t>
                  </a:r>
                  <a:r>
                    <a:rPr kumimoji="0" lang="en-US" sz="1200" b="0" i="0" u="none" strike="noStrike" kern="0" cap="none" spc="0" normalizeH="0" baseline="0" noProof="0" dirty="0">
                      <a:ln>
                        <a:noFill/>
                      </a:ln>
                      <a:solidFill>
                        <a:srgbClr val="000000"/>
                      </a:solidFill>
                      <a:effectLst/>
                      <a:uLnTx/>
                      <a:uFillTx/>
                      <a:latin typeface="CNES Sans"/>
                    </a:rPr>
                    <a:t>: 400MHz Atmel ARM9, Linux 2.6.30</a:t>
                  </a:r>
                </a:p>
              </p:txBody>
            </p:sp>
            <p:sp>
              <p:nvSpPr>
                <p:cNvPr id="30" name="ZoneTexte 29">
                  <a:extLst>
                    <a:ext uri="{FF2B5EF4-FFF2-40B4-BE49-F238E27FC236}">
                      <a16:creationId xmlns:a16="http://schemas.microsoft.com/office/drawing/2014/main" id="{6292455F-6CA2-D3F8-C073-28B511F18A6D}"/>
                    </a:ext>
                  </a:extLst>
                </p:cNvPr>
                <p:cNvSpPr txBox="1"/>
                <p:nvPr/>
              </p:nvSpPr>
              <p:spPr>
                <a:xfrm>
                  <a:off x="1293227" y="4665708"/>
                  <a:ext cx="6086206" cy="328209"/>
                </a:xfrm>
                <a:prstGeom prst="rect">
                  <a:avLst/>
                </a:prstGeom>
                <a:solidFill>
                  <a:srgbClr val="FBDD62">
                    <a:lumMod val="75000"/>
                  </a:srgbClr>
                </a:solidFill>
                <a:ln>
                  <a:solidFill>
                    <a:srgbClr val="020251">
                      <a:lumMod val="90000"/>
                      <a:lumOff val="10000"/>
                    </a:srgbClr>
                  </a:solid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000000"/>
                      </a:solidFill>
                      <a:effectLst/>
                      <a:uLnTx/>
                      <a:uFillTx/>
                      <a:latin typeface="CNES Sans"/>
                    </a:rPr>
                    <a:t>LightSail-1 [The Planetary Society] </a:t>
                  </a:r>
                  <a:r>
                    <a:rPr kumimoji="0" lang="en-US" sz="1200" b="0" i="0" u="none" strike="noStrike" kern="0" cap="none" spc="0" normalizeH="0" baseline="0" noProof="0" dirty="0">
                      <a:ln>
                        <a:noFill/>
                      </a:ln>
                      <a:solidFill>
                        <a:srgbClr val="000000"/>
                      </a:solidFill>
                      <a:effectLst/>
                      <a:uLnTx/>
                      <a:uFillTx/>
                      <a:latin typeface="CNES Sans"/>
                    </a:rPr>
                    <a:t>: </a:t>
                  </a:r>
                  <a:r>
                    <a:rPr kumimoji="0" lang="en-US" sz="1200" b="0" i="0" u="none" strike="noStrike" kern="0" cap="none" spc="0" normalizeH="0" baseline="0" noProof="0" dirty="0" err="1">
                      <a:ln>
                        <a:noFill/>
                      </a:ln>
                      <a:solidFill>
                        <a:srgbClr val="000000"/>
                      </a:solidFill>
                      <a:effectLst/>
                      <a:uLnTx/>
                      <a:uFillTx/>
                      <a:latin typeface="CNES Sans"/>
                    </a:rPr>
                    <a:t>Tyvak</a:t>
                  </a:r>
                  <a:r>
                    <a:rPr kumimoji="0" lang="en-US" sz="1200" b="0" i="0" u="none" strike="noStrike" kern="0" cap="none" spc="0" normalizeH="0" baseline="0" noProof="0" dirty="0">
                      <a:ln>
                        <a:noFill/>
                      </a:ln>
                      <a:solidFill>
                        <a:srgbClr val="000000"/>
                      </a:solidFill>
                      <a:effectLst/>
                      <a:uLnTx/>
                      <a:uFillTx/>
                      <a:latin typeface="CNES Sans"/>
                    </a:rPr>
                    <a:t> Intrepid v6 single-board computer</a:t>
                  </a:r>
                </a:p>
              </p:txBody>
            </p:sp>
            <p:sp>
              <p:nvSpPr>
                <p:cNvPr id="31" name="ZoneTexte 30">
                  <a:extLst>
                    <a:ext uri="{FF2B5EF4-FFF2-40B4-BE49-F238E27FC236}">
                      <a16:creationId xmlns:a16="http://schemas.microsoft.com/office/drawing/2014/main" id="{DD5BB200-3516-6365-68E8-CFE1310EF20B}"/>
                    </a:ext>
                  </a:extLst>
                </p:cNvPr>
                <p:cNvSpPr txBox="1"/>
                <p:nvPr/>
              </p:nvSpPr>
              <p:spPr>
                <a:xfrm>
                  <a:off x="1293227" y="4225020"/>
                  <a:ext cx="6086208" cy="328209"/>
                </a:xfrm>
                <a:prstGeom prst="rect">
                  <a:avLst/>
                </a:prstGeom>
                <a:solidFill>
                  <a:srgbClr val="FBDD62">
                    <a:lumMod val="75000"/>
                  </a:srgbClr>
                </a:solidFill>
                <a:ln>
                  <a:solidFill>
                    <a:srgbClr val="020251">
                      <a:lumMod val="90000"/>
                      <a:lumOff val="10000"/>
                    </a:srgbClr>
                  </a:solid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err="1">
                      <a:ln>
                        <a:noFill/>
                      </a:ln>
                      <a:solidFill>
                        <a:srgbClr val="000000"/>
                      </a:solidFill>
                      <a:effectLst/>
                      <a:uLnTx/>
                      <a:uFillTx/>
                      <a:latin typeface="CNES Sans"/>
                    </a:rPr>
                    <a:t>PhoneSat</a:t>
                  </a:r>
                  <a:r>
                    <a:rPr kumimoji="0" lang="en-US" sz="1200" b="1" i="0" u="none" strike="noStrike" kern="0" cap="none" spc="0" normalizeH="0" baseline="0" noProof="0" dirty="0">
                      <a:ln>
                        <a:noFill/>
                      </a:ln>
                      <a:solidFill>
                        <a:srgbClr val="000000"/>
                      </a:solidFill>
                      <a:effectLst/>
                      <a:uLnTx/>
                      <a:uFillTx/>
                      <a:latin typeface="CNES Sans"/>
                    </a:rPr>
                    <a:t> satellites [NASA] </a:t>
                  </a:r>
                  <a:r>
                    <a:rPr kumimoji="0" lang="en-US" sz="1200" b="0" i="0" u="none" strike="noStrike" kern="0" cap="none" spc="0" normalizeH="0" baseline="0" noProof="0" dirty="0">
                      <a:ln>
                        <a:noFill/>
                      </a:ln>
                      <a:solidFill>
                        <a:srgbClr val="000000"/>
                      </a:solidFill>
                      <a:effectLst/>
                      <a:uLnTx/>
                      <a:uFillTx/>
                      <a:latin typeface="CNES Sans"/>
                    </a:rPr>
                    <a:t>: Google Nexus One and Nexus S with Android 2.2</a:t>
                  </a:r>
                </a:p>
              </p:txBody>
            </p:sp>
            <p:sp>
              <p:nvSpPr>
                <p:cNvPr id="32" name="ZoneTexte 31">
                  <a:extLst>
                    <a:ext uri="{FF2B5EF4-FFF2-40B4-BE49-F238E27FC236}">
                      <a16:creationId xmlns:a16="http://schemas.microsoft.com/office/drawing/2014/main" id="{19573253-B6DB-076C-2F30-B5E6182B7781}"/>
                    </a:ext>
                  </a:extLst>
                </p:cNvPr>
                <p:cNvSpPr txBox="1"/>
                <p:nvPr/>
              </p:nvSpPr>
              <p:spPr>
                <a:xfrm>
                  <a:off x="1293227" y="3769671"/>
                  <a:ext cx="6086208" cy="328209"/>
                </a:xfrm>
                <a:prstGeom prst="rect">
                  <a:avLst/>
                </a:prstGeom>
                <a:solidFill>
                  <a:srgbClr val="FBDD62">
                    <a:lumMod val="75000"/>
                  </a:srgbClr>
                </a:solidFill>
                <a:ln>
                  <a:solidFill>
                    <a:srgbClr val="020251">
                      <a:lumMod val="90000"/>
                      <a:lumOff val="10000"/>
                    </a:srgbClr>
                  </a:solid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000000"/>
                      </a:solidFill>
                      <a:effectLst/>
                      <a:uLnTx/>
                      <a:uFillTx/>
                      <a:latin typeface="CNES Sans"/>
                    </a:rPr>
                    <a:t>Dove satellites [Planet] </a:t>
                  </a:r>
                  <a:r>
                    <a:rPr kumimoji="0" lang="en-US" sz="1200" b="0" i="0" u="none" strike="noStrike" kern="0" cap="none" spc="0" normalizeH="0" baseline="0" noProof="0" dirty="0">
                      <a:ln>
                        <a:noFill/>
                      </a:ln>
                      <a:solidFill>
                        <a:srgbClr val="000000"/>
                      </a:solidFill>
                      <a:effectLst/>
                      <a:uLnTx/>
                      <a:uFillTx/>
                      <a:latin typeface="CNES Sans"/>
                    </a:rPr>
                    <a:t>: Low-power COTS x86 processors, Ubuntu server</a:t>
                  </a:r>
                </a:p>
              </p:txBody>
            </p:sp>
            <p:sp>
              <p:nvSpPr>
                <p:cNvPr id="33" name="Rectangle 32">
                  <a:extLst>
                    <a:ext uri="{FF2B5EF4-FFF2-40B4-BE49-F238E27FC236}">
                      <a16:creationId xmlns:a16="http://schemas.microsoft.com/office/drawing/2014/main" id="{20A762D6-A102-CDEE-9F4E-8B25B88FC411}"/>
                    </a:ext>
                  </a:extLst>
                </p:cNvPr>
                <p:cNvSpPr/>
                <p:nvPr/>
              </p:nvSpPr>
              <p:spPr>
                <a:xfrm>
                  <a:off x="443134" y="5539948"/>
                  <a:ext cx="723900" cy="349250"/>
                </a:xfrm>
                <a:prstGeom prst="rect">
                  <a:avLst/>
                </a:prstGeom>
                <a:gradFill rotWithShape="1">
                  <a:gsLst>
                    <a:gs pos="0">
                      <a:srgbClr val="005191">
                        <a:lumMod val="110000"/>
                        <a:satMod val="105000"/>
                        <a:tint val="67000"/>
                      </a:srgbClr>
                    </a:gs>
                    <a:gs pos="50000">
                      <a:srgbClr val="005191">
                        <a:lumMod val="105000"/>
                        <a:satMod val="103000"/>
                        <a:tint val="73000"/>
                      </a:srgbClr>
                    </a:gs>
                    <a:gs pos="100000">
                      <a:srgbClr val="005191">
                        <a:lumMod val="105000"/>
                        <a:satMod val="109000"/>
                        <a:tint val="81000"/>
                      </a:srgbClr>
                    </a:gs>
                  </a:gsLst>
                  <a:lin ang="5400000" scaled="0"/>
                </a:gradFill>
                <a:ln w="6350" cap="flat" cmpd="sng" algn="ctr">
                  <a:solidFill>
                    <a:srgbClr val="00519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0000"/>
                      </a:solidFill>
                      <a:effectLst/>
                      <a:uLnTx/>
                      <a:uFillTx/>
                      <a:latin typeface="CNES Sans"/>
                      <a:ea typeface="+mn-ea"/>
                      <a:cs typeface="+mn-cs"/>
                    </a:rPr>
                    <a:t>2019</a:t>
                  </a:r>
                </a:p>
              </p:txBody>
            </p:sp>
            <p:sp>
              <p:nvSpPr>
                <p:cNvPr id="34" name="ZoneTexte 33">
                  <a:extLst>
                    <a:ext uri="{FF2B5EF4-FFF2-40B4-BE49-F238E27FC236}">
                      <a16:creationId xmlns:a16="http://schemas.microsoft.com/office/drawing/2014/main" id="{2A6801F9-BC5E-9866-B90B-4C5F6373762E}"/>
                    </a:ext>
                  </a:extLst>
                </p:cNvPr>
                <p:cNvSpPr txBox="1"/>
                <p:nvPr/>
              </p:nvSpPr>
              <p:spPr>
                <a:xfrm>
                  <a:off x="1293227" y="5547978"/>
                  <a:ext cx="7108872" cy="328209"/>
                </a:xfrm>
                <a:prstGeom prst="rect">
                  <a:avLst/>
                </a:prstGeom>
                <a:solidFill>
                  <a:srgbClr val="FBDD62">
                    <a:lumMod val="75000"/>
                  </a:srgbClr>
                </a:solidFill>
                <a:ln>
                  <a:solidFill>
                    <a:srgbClr val="020251">
                      <a:lumMod val="90000"/>
                      <a:lumOff val="10000"/>
                    </a:srgbClr>
                  </a:solid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000000"/>
                      </a:solidFill>
                      <a:effectLst/>
                      <a:uLnTx/>
                      <a:uFillTx/>
                      <a:latin typeface="CNES Sans"/>
                    </a:rPr>
                    <a:t>OPS-SAT [ESA] </a:t>
                  </a:r>
                  <a:r>
                    <a:rPr kumimoji="0" lang="en-US" sz="1200" b="0" i="0" u="none" strike="noStrike" kern="0" cap="none" spc="0" normalizeH="0" baseline="0" noProof="0" dirty="0">
                      <a:ln>
                        <a:noFill/>
                      </a:ln>
                      <a:solidFill>
                        <a:srgbClr val="000000"/>
                      </a:solidFill>
                      <a:effectLst/>
                      <a:uLnTx/>
                      <a:uFillTx/>
                      <a:latin typeface="CNES Sans"/>
                    </a:rPr>
                    <a:t>: Altera Cyclone V </a:t>
                  </a:r>
                  <a:r>
                    <a:rPr kumimoji="0" lang="en-US" sz="1200" b="0" i="0" u="none" strike="noStrike" kern="0" cap="none" spc="0" normalizeH="0" baseline="0" noProof="0" dirty="0" err="1">
                      <a:ln>
                        <a:noFill/>
                      </a:ln>
                      <a:solidFill>
                        <a:srgbClr val="000000"/>
                      </a:solidFill>
                      <a:effectLst/>
                      <a:uLnTx/>
                      <a:uFillTx/>
                      <a:latin typeface="CNES Sans"/>
                    </a:rPr>
                    <a:t>SoC</a:t>
                  </a:r>
                  <a:r>
                    <a:rPr kumimoji="0" lang="en-US" sz="1200" b="0" i="0" u="none" strike="noStrike" kern="0" cap="none" spc="0" normalizeH="0" baseline="0" noProof="0" dirty="0">
                      <a:ln>
                        <a:noFill/>
                      </a:ln>
                      <a:solidFill>
                        <a:srgbClr val="000000"/>
                      </a:solidFill>
                      <a:effectLst/>
                      <a:uLnTx/>
                      <a:uFillTx/>
                      <a:latin typeface="CNES Sans"/>
                    </a:rPr>
                    <a:t> (ARM dual-core Cortex-A9 </a:t>
                  </a:r>
                  <a:r>
                    <a:rPr kumimoji="0" lang="en-US" sz="1200" b="0" i="0" u="none" strike="noStrike" kern="0" cap="none" spc="0" normalizeH="0" baseline="0" noProof="0" dirty="0" err="1">
                      <a:ln>
                        <a:noFill/>
                      </a:ln>
                      <a:solidFill>
                        <a:srgbClr val="000000"/>
                      </a:solidFill>
                      <a:effectLst/>
                      <a:uLnTx/>
                      <a:uFillTx/>
                      <a:latin typeface="CNES Sans"/>
                    </a:rPr>
                    <a:t>MPCore</a:t>
                  </a:r>
                  <a:r>
                    <a:rPr kumimoji="0" lang="en-US" sz="1200" b="0" i="0" u="none" strike="noStrike" kern="0" cap="none" spc="0" normalizeH="0" baseline="0" noProof="0" dirty="0">
                      <a:ln>
                        <a:noFill/>
                      </a:ln>
                      <a:solidFill>
                        <a:srgbClr val="000000"/>
                      </a:solidFill>
                      <a:effectLst/>
                      <a:uLnTx/>
                      <a:uFillTx/>
                      <a:latin typeface="CNES Sans"/>
                    </a:rPr>
                    <a:t>, Cyclone V FPGA)</a:t>
                  </a:r>
                </a:p>
              </p:txBody>
            </p:sp>
          </p:grpSp>
        </p:grpSp>
        <p:sp>
          <p:nvSpPr>
            <p:cNvPr id="12" name="Rectangle 11">
              <a:extLst>
                <a:ext uri="{FF2B5EF4-FFF2-40B4-BE49-F238E27FC236}">
                  <a16:creationId xmlns:a16="http://schemas.microsoft.com/office/drawing/2014/main" id="{012C039C-930C-EE00-0005-ED98A6B1572D}"/>
                </a:ext>
              </a:extLst>
            </p:cNvPr>
            <p:cNvSpPr/>
            <p:nvPr/>
          </p:nvSpPr>
          <p:spPr>
            <a:xfrm>
              <a:off x="443134" y="617277"/>
              <a:ext cx="723900" cy="349250"/>
            </a:xfrm>
            <a:prstGeom prst="rect">
              <a:avLst/>
            </a:prstGeom>
            <a:gradFill rotWithShape="1">
              <a:gsLst>
                <a:gs pos="0">
                  <a:srgbClr val="005191">
                    <a:lumMod val="110000"/>
                    <a:satMod val="105000"/>
                    <a:tint val="67000"/>
                  </a:srgbClr>
                </a:gs>
                <a:gs pos="50000">
                  <a:srgbClr val="005191">
                    <a:lumMod val="105000"/>
                    <a:satMod val="103000"/>
                    <a:tint val="73000"/>
                  </a:srgbClr>
                </a:gs>
                <a:gs pos="100000">
                  <a:srgbClr val="005191">
                    <a:lumMod val="105000"/>
                    <a:satMod val="109000"/>
                    <a:tint val="81000"/>
                  </a:srgbClr>
                </a:gs>
              </a:gsLst>
              <a:lin ang="5400000" scaled="0"/>
            </a:gradFill>
            <a:ln w="6350" cap="flat" cmpd="sng" algn="ctr">
              <a:solidFill>
                <a:srgbClr val="00519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0000"/>
                  </a:solidFill>
                  <a:effectLst/>
                  <a:uLnTx/>
                  <a:uFillTx/>
                  <a:latin typeface="CNES Sans"/>
                  <a:ea typeface="+mn-ea"/>
                  <a:cs typeface="+mn-cs"/>
                </a:rPr>
                <a:t>1999</a:t>
              </a:r>
            </a:p>
          </p:txBody>
        </p:sp>
      </p:grpSp>
      <p:sp>
        <p:nvSpPr>
          <p:cNvPr id="35" name="Titre 38">
            <a:extLst>
              <a:ext uri="{FF2B5EF4-FFF2-40B4-BE49-F238E27FC236}">
                <a16:creationId xmlns:a16="http://schemas.microsoft.com/office/drawing/2014/main" id="{3679B4C3-129E-39AA-4AC0-D5372D02EBAA}"/>
              </a:ext>
            </a:extLst>
          </p:cNvPr>
          <p:cNvSpPr>
            <a:spLocks noGrp="1"/>
          </p:cNvSpPr>
          <p:nvPr>
            <p:ph type="title"/>
          </p:nvPr>
        </p:nvSpPr>
        <p:spPr>
          <a:xfrm>
            <a:off x="365123" y="364930"/>
            <a:ext cx="10700545" cy="453253"/>
          </a:xfrm>
        </p:spPr>
        <p:txBody>
          <a:bodyPr>
            <a:normAutofit fontScale="90000"/>
          </a:bodyPr>
          <a:lstStyle/>
          <a:p>
            <a:r>
              <a:rPr lang="fr-FR" dirty="0"/>
              <a:t>04 - Linux for </a:t>
            </a:r>
            <a:r>
              <a:rPr lang="fr-FR" dirty="0" err="1"/>
              <a:t>space</a:t>
            </a:r>
            <a:r>
              <a:rPr lang="fr-FR" dirty="0"/>
              <a:t> applications</a:t>
            </a:r>
          </a:p>
        </p:txBody>
      </p:sp>
    </p:spTree>
    <p:extLst>
      <p:ext uri="{BB962C8B-B14F-4D97-AF65-F5344CB8AC3E}">
        <p14:creationId xmlns:p14="http://schemas.microsoft.com/office/powerpoint/2010/main" val="348329384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ECE81931-9F32-4AF6-0E74-ED90AF063ADB}"/>
              </a:ext>
            </a:extLst>
          </p:cNvPr>
          <p:cNvSpPr>
            <a:spLocks noGrp="1"/>
          </p:cNvSpPr>
          <p:nvPr>
            <p:ph type="sldNum" sz="quarter" idx="12"/>
          </p:nvPr>
        </p:nvSpPr>
        <p:spPr/>
        <p:txBody>
          <a:bodyPr/>
          <a:lstStyle/>
          <a:p>
            <a:fld id="{6E739F3C-2768-A14F-A11C-037BCBCB7D23}" type="slidenum">
              <a:rPr lang="fr-FR" smtClean="0"/>
              <a:pPr/>
              <a:t>67</a:t>
            </a:fld>
            <a:endParaRPr lang="fr-FR" dirty="0"/>
          </a:p>
        </p:txBody>
      </p:sp>
      <p:sp>
        <p:nvSpPr>
          <p:cNvPr id="5" name="Espace réservé du texte 4">
            <a:extLst>
              <a:ext uri="{FF2B5EF4-FFF2-40B4-BE49-F238E27FC236}">
                <a16:creationId xmlns:a16="http://schemas.microsoft.com/office/drawing/2014/main" id="{A565D6BA-7991-24A7-5341-ECE57097BE48}"/>
              </a:ext>
            </a:extLst>
          </p:cNvPr>
          <p:cNvSpPr>
            <a:spLocks noGrp="1"/>
          </p:cNvSpPr>
          <p:nvPr>
            <p:ph type="body" sz="quarter" idx="16"/>
          </p:nvPr>
        </p:nvSpPr>
        <p:spPr/>
        <p:txBody>
          <a:bodyPr/>
          <a:lstStyle/>
          <a:p>
            <a:r>
              <a:rPr lang="fr-FR" dirty="0"/>
              <a:t>06 - Future</a:t>
            </a:r>
          </a:p>
          <a:p>
            <a:endParaRPr lang="fr-FR" dirty="0"/>
          </a:p>
        </p:txBody>
      </p:sp>
      <p:sp>
        <p:nvSpPr>
          <p:cNvPr id="6" name="Espace réservé du numéro de diapositive 7">
            <a:extLst>
              <a:ext uri="{FF2B5EF4-FFF2-40B4-BE49-F238E27FC236}">
                <a16:creationId xmlns:a16="http://schemas.microsoft.com/office/drawing/2014/main" id="{324BA718-D065-F112-AF95-E68760CE978A}"/>
              </a:ext>
            </a:extLst>
          </p:cNvPr>
          <p:cNvSpPr txBox="1">
            <a:spLocks/>
          </p:cNvSpPr>
          <p:nvPr/>
        </p:nvSpPr>
        <p:spPr>
          <a:xfrm>
            <a:off x="11835420" y="6319201"/>
            <a:ext cx="365127" cy="365125"/>
          </a:xfrm>
          <a:prstGeom prst="rect">
            <a:avLst/>
          </a:prstGeom>
          <a:ln>
            <a:noFill/>
          </a:ln>
        </p:spPr>
        <p:txBody>
          <a:bodyPr vert="horz" lIns="91440" tIns="45720" rIns="91440" bIns="45720" rtlCol="0" anchor="ctr"/>
          <a:lstStyle>
            <a:defPPr>
              <a:defRPr lang="fr-FR"/>
            </a:defPPr>
            <a:lvl1pPr marL="0" algn="ctr" defTabSz="914400" rtl="0" eaLnBrk="1" latinLnBrk="0" hangingPunct="1">
              <a:defRPr sz="800" b="0" i="0" kern="1200">
                <a:solidFill>
                  <a:schemeClr val="bg1"/>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739F3C-2768-A14F-A11C-037BCBCB7D23}" type="slidenum">
              <a:rPr lang="fr-FR" smtClean="0"/>
              <a:pPr/>
              <a:t>67</a:t>
            </a:fld>
            <a:endParaRPr lang="fr-FR" dirty="0"/>
          </a:p>
        </p:txBody>
      </p:sp>
      <p:sp>
        <p:nvSpPr>
          <p:cNvPr id="7" name="Espace réservé du pied de page 3">
            <a:extLst>
              <a:ext uri="{FF2B5EF4-FFF2-40B4-BE49-F238E27FC236}">
                <a16:creationId xmlns:a16="http://schemas.microsoft.com/office/drawing/2014/main" id="{C63DBCED-23AF-AFF6-342A-A05AB65BCE27}"/>
              </a:ext>
            </a:extLst>
          </p:cNvPr>
          <p:cNvSpPr>
            <a:spLocks noGrp="1"/>
          </p:cNvSpPr>
          <p:nvPr>
            <p:ph type="ftr" sz="quarter" idx="3"/>
          </p:nvPr>
        </p:nvSpPr>
        <p:spPr>
          <a:xfrm>
            <a:off x="6105167" y="6319202"/>
            <a:ext cx="5573310" cy="365125"/>
          </a:xfrm>
        </p:spPr>
        <p:txBody>
          <a:bodyPr/>
          <a:lstStyle/>
          <a:p>
            <a:pPr algn="r"/>
            <a:r>
              <a:rPr lang="en-US" dirty="0">
                <a:solidFill>
                  <a:schemeClr val="bg1"/>
                </a:solidFill>
              </a:rPr>
              <a:t>This document is the property of CNES. It cannot be used without their consent</a:t>
            </a:r>
            <a:endParaRPr lang="fr-FR" dirty="0">
              <a:solidFill>
                <a:schemeClr val="bg1"/>
              </a:solidFill>
            </a:endParaRPr>
          </a:p>
        </p:txBody>
      </p:sp>
      <p:sp>
        <p:nvSpPr>
          <p:cNvPr id="8" name="ZoneTexte 7">
            <a:extLst>
              <a:ext uri="{FF2B5EF4-FFF2-40B4-BE49-F238E27FC236}">
                <a16:creationId xmlns:a16="http://schemas.microsoft.com/office/drawing/2014/main" id="{904B6EC9-C9B6-5C8F-35F8-C8210246770A}"/>
              </a:ext>
            </a:extLst>
          </p:cNvPr>
          <p:cNvSpPr txBox="1"/>
          <p:nvPr/>
        </p:nvSpPr>
        <p:spPr>
          <a:xfrm>
            <a:off x="365124" y="864394"/>
            <a:ext cx="473206" cy="646331"/>
          </a:xfrm>
          <a:prstGeom prst="rect">
            <a:avLst/>
          </a:prstGeom>
          <a:noFill/>
        </p:spPr>
        <p:txBody>
          <a:bodyPr wrap="none" rtlCol="0">
            <a:spAutoFit/>
          </a:bodyPr>
          <a:lstStyle/>
          <a:p>
            <a:pPr marL="285750" indent="-285750">
              <a:buFont typeface="Arial" panose="020B0604020202020204" pitchFamily="34" charset="0"/>
              <a:buChar char="•"/>
            </a:pPr>
            <a:endParaRPr lang="fr-FR" i="1" dirty="0">
              <a:solidFill>
                <a:schemeClr val="bg1"/>
              </a:solidFill>
            </a:endParaRPr>
          </a:p>
          <a:p>
            <a:endParaRPr lang="fr-FR" i="1" dirty="0">
              <a:solidFill>
                <a:schemeClr val="bg1"/>
              </a:solidFill>
            </a:endParaRPr>
          </a:p>
        </p:txBody>
      </p:sp>
      <p:sp>
        <p:nvSpPr>
          <p:cNvPr id="9" name="ZoneTexte 8">
            <a:extLst>
              <a:ext uri="{FF2B5EF4-FFF2-40B4-BE49-F238E27FC236}">
                <a16:creationId xmlns:a16="http://schemas.microsoft.com/office/drawing/2014/main" id="{D6CDF929-C28D-4E52-5296-478AB3DC7AA6}"/>
              </a:ext>
            </a:extLst>
          </p:cNvPr>
          <p:cNvSpPr txBox="1"/>
          <p:nvPr/>
        </p:nvSpPr>
        <p:spPr>
          <a:xfrm>
            <a:off x="4254706" y="3206466"/>
            <a:ext cx="2921377" cy="523220"/>
          </a:xfrm>
          <a:prstGeom prst="rect">
            <a:avLst/>
          </a:prstGeom>
          <a:noFill/>
        </p:spPr>
        <p:txBody>
          <a:bodyPr wrap="none" rtlCol="0">
            <a:spAutoFit/>
          </a:bodyPr>
          <a:lstStyle/>
          <a:p>
            <a:r>
              <a:rPr lang="fr-FR" sz="2800" b="1" dirty="0" err="1">
                <a:solidFill>
                  <a:schemeClr val="bg1"/>
                </a:solidFill>
              </a:rPr>
              <a:t>What</a:t>
            </a:r>
            <a:r>
              <a:rPr lang="fr-FR" sz="2800" b="1" dirty="0">
                <a:solidFill>
                  <a:schemeClr val="bg1"/>
                </a:solidFill>
              </a:rPr>
              <a:t> do </a:t>
            </a:r>
            <a:r>
              <a:rPr lang="fr-FR" sz="2800" b="1" dirty="0" err="1">
                <a:solidFill>
                  <a:schemeClr val="bg1"/>
                </a:solidFill>
              </a:rPr>
              <a:t>we</a:t>
            </a:r>
            <a:r>
              <a:rPr lang="fr-FR" sz="2800" b="1" dirty="0">
                <a:solidFill>
                  <a:schemeClr val="bg1"/>
                </a:solidFill>
              </a:rPr>
              <a:t> </a:t>
            </a:r>
            <a:r>
              <a:rPr lang="fr-FR" sz="2800" b="1" dirty="0" err="1">
                <a:solidFill>
                  <a:schemeClr val="bg1"/>
                </a:solidFill>
              </a:rPr>
              <a:t>fear</a:t>
            </a:r>
            <a:r>
              <a:rPr lang="fr-FR" sz="2800" b="1" dirty="0">
                <a:solidFill>
                  <a:schemeClr val="bg1"/>
                </a:solidFill>
              </a:rPr>
              <a:t> ?</a:t>
            </a:r>
            <a:endParaRPr lang="fr-FR" dirty="0">
              <a:solidFill>
                <a:schemeClr val="bg1"/>
              </a:solidFill>
            </a:endParaRPr>
          </a:p>
        </p:txBody>
      </p:sp>
      <p:sp>
        <p:nvSpPr>
          <p:cNvPr id="10" name="Titre 38">
            <a:extLst>
              <a:ext uri="{FF2B5EF4-FFF2-40B4-BE49-F238E27FC236}">
                <a16:creationId xmlns:a16="http://schemas.microsoft.com/office/drawing/2014/main" id="{F6732076-13E6-86B7-56A4-0B68E1DA4278}"/>
              </a:ext>
            </a:extLst>
          </p:cNvPr>
          <p:cNvSpPr>
            <a:spLocks noGrp="1"/>
          </p:cNvSpPr>
          <p:nvPr>
            <p:ph type="title"/>
          </p:nvPr>
        </p:nvSpPr>
        <p:spPr>
          <a:xfrm>
            <a:off x="365123" y="364930"/>
            <a:ext cx="10700545" cy="1298460"/>
          </a:xfrm>
        </p:spPr>
        <p:txBody>
          <a:bodyPr/>
          <a:lstStyle/>
          <a:p>
            <a:r>
              <a:rPr lang="fr-FR" dirty="0"/>
              <a:t>04 - Linux for </a:t>
            </a:r>
            <a:r>
              <a:rPr lang="fr-FR" dirty="0" err="1"/>
              <a:t>space</a:t>
            </a:r>
            <a:r>
              <a:rPr lang="fr-FR" dirty="0"/>
              <a:t> applications</a:t>
            </a:r>
          </a:p>
        </p:txBody>
      </p:sp>
    </p:spTree>
    <p:extLst>
      <p:ext uri="{BB962C8B-B14F-4D97-AF65-F5344CB8AC3E}">
        <p14:creationId xmlns:p14="http://schemas.microsoft.com/office/powerpoint/2010/main" val="290163667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7E51EDA3-2596-4D88-FEF7-B0A1BEF8689F}"/>
              </a:ext>
            </a:extLst>
          </p:cNvPr>
          <p:cNvSpPr>
            <a:spLocks noGrp="1"/>
          </p:cNvSpPr>
          <p:nvPr>
            <p:ph type="sldNum" sz="quarter" idx="12"/>
          </p:nvPr>
        </p:nvSpPr>
        <p:spPr/>
        <p:txBody>
          <a:bodyPr/>
          <a:lstStyle/>
          <a:p>
            <a:fld id="{6E739F3C-2768-A14F-A11C-037BCBCB7D23}" type="slidenum">
              <a:rPr lang="fr-FR" smtClean="0"/>
              <a:pPr/>
              <a:t>68</a:t>
            </a:fld>
            <a:endParaRPr lang="fr-FR" dirty="0"/>
          </a:p>
        </p:txBody>
      </p:sp>
      <p:sp>
        <p:nvSpPr>
          <p:cNvPr id="5" name="Espace réservé du texte 4">
            <a:extLst>
              <a:ext uri="{FF2B5EF4-FFF2-40B4-BE49-F238E27FC236}">
                <a16:creationId xmlns:a16="http://schemas.microsoft.com/office/drawing/2014/main" id="{A95E3D0A-3C9C-09EF-792F-75AC06A05D20}"/>
              </a:ext>
            </a:extLst>
          </p:cNvPr>
          <p:cNvSpPr>
            <a:spLocks noGrp="1"/>
          </p:cNvSpPr>
          <p:nvPr>
            <p:ph type="body" sz="quarter" idx="16"/>
          </p:nvPr>
        </p:nvSpPr>
        <p:spPr/>
        <p:txBody>
          <a:bodyPr/>
          <a:lstStyle/>
          <a:p>
            <a:r>
              <a:rPr lang="fr-FR" dirty="0"/>
              <a:t>06 - Future</a:t>
            </a:r>
          </a:p>
          <a:p>
            <a:endParaRPr lang="fr-FR" dirty="0"/>
          </a:p>
        </p:txBody>
      </p:sp>
      <p:sp>
        <p:nvSpPr>
          <p:cNvPr id="6" name="Espace réservé du numéro de diapositive 7">
            <a:extLst>
              <a:ext uri="{FF2B5EF4-FFF2-40B4-BE49-F238E27FC236}">
                <a16:creationId xmlns:a16="http://schemas.microsoft.com/office/drawing/2014/main" id="{3BA45D00-C680-A3A5-6D5C-757363DC879F}"/>
              </a:ext>
            </a:extLst>
          </p:cNvPr>
          <p:cNvSpPr txBox="1">
            <a:spLocks/>
          </p:cNvSpPr>
          <p:nvPr/>
        </p:nvSpPr>
        <p:spPr>
          <a:xfrm>
            <a:off x="11835420" y="6319201"/>
            <a:ext cx="365127" cy="365125"/>
          </a:xfrm>
          <a:prstGeom prst="rect">
            <a:avLst/>
          </a:prstGeom>
          <a:ln>
            <a:noFill/>
          </a:ln>
        </p:spPr>
        <p:txBody>
          <a:bodyPr vert="horz" lIns="91440" tIns="45720" rIns="91440" bIns="45720" rtlCol="0" anchor="ctr"/>
          <a:lstStyle>
            <a:defPPr>
              <a:defRPr lang="fr-FR"/>
            </a:defPPr>
            <a:lvl1pPr marL="0" algn="ctr" defTabSz="914400" rtl="0" eaLnBrk="1" latinLnBrk="0" hangingPunct="1">
              <a:defRPr sz="800" b="0" i="0" kern="1200">
                <a:solidFill>
                  <a:schemeClr val="bg1"/>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739F3C-2768-A14F-A11C-037BCBCB7D23}" type="slidenum">
              <a:rPr lang="fr-FR" smtClean="0"/>
              <a:pPr/>
              <a:t>68</a:t>
            </a:fld>
            <a:endParaRPr lang="fr-FR" dirty="0"/>
          </a:p>
        </p:txBody>
      </p:sp>
      <p:sp>
        <p:nvSpPr>
          <p:cNvPr id="7" name="Espace réservé du pied de page 3">
            <a:extLst>
              <a:ext uri="{FF2B5EF4-FFF2-40B4-BE49-F238E27FC236}">
                <a16:creationId xmlns:a16="http://schemas.microsoft.com/office/drawing/2014/main" id="{2900EBE1-46A6-AD6B-1E5B-6F80BBF82F97}"/>
              </a:ext>
            </a:extLst>
          </p:cNvPr>
          <p:cNvSpPr>
            <a:spLocks noGrp="1"/>
          </p:cNvSpPr>
          <p:nvPr>
            <p:ph type="ftr" sz="quarter" idx="3"/>
          </p:nvPr>
        </p:nvSpPr>
        <p:spPr>
          <a:xfrm>
            <a:off x="6105167" y="6319202"/>
            <a:ext cx="5573310" cy="365125"/>
          </a:xfrm>
        </p:spPr>
        <p:txBody>
          <a:bodyPr/>
          <a:lstStyle/>
          <a:p>
            <a:pPr algn="r"/>
            <a:r>
              <a:rPr lang="en-US" dirty="0">
                <a:solidFill>
                  <a:schemeClr val="bg1"/>
                </a:solidFill>
              </a:rPr>
              <a:t>This document is the property of CNES. It cannot be used without their consent</a:t>
            </a:r>
            <a:endParaRPr lang="fr-FR" dirty="0">
              <a:solidFill>
                <a:schemeClr val="bg1"/>
              </a:solidFill>
            </a:endParaRPr>
          </a:p>
        </p:txBody>
      </p:sp>
      <p:sp>
        <p:nvSpPr>
          <p:cNvPr id="8" name="ZoneTexte 7">
            <a:extLst>
              <a:ext uri="{FF2B5EF4-FFF2-40B4-BE49-F238E27FC236}">
                <a16:creationId xmlns:a16="http://schemas.microsoft.com/office/drawing/2014/main" id="{60956A61-63E6-7778-2EDB-444CAF993F62}"/>
              </a:ext>
            </a:extLst>
          </p:cNvPr>
          <p:cNvSpPr txBox="1"/>
          <p:nvPr/>
        </p:nvSpPr>
        <p:spPr>
          <a:xfrm>
            <a:off x="365124" y="864394"/>
            <a:ext cx="473206" cy="646331"/>
          </a:xfrm>
          <a:prstGeom prst="rect">
            <a:avLst/>
          </a:prstGeom>
          <a:noFill/>
        </p:spPr>
        <p:txBody>
          <a:bodyPr wrap="none" rtlCol="0">
            <a:spAutoFit/>
          </a:bodyPr>
          <a:lstStyle/>
          <a:p>
            <a:pPr marL="285750" indent="-285750">
              <a:buFont typeface="Arial" panose="020B0604020202020204" pitchFamily="34" charset="0"/>
              <a:buChar char="•"/>
            </a:pPr>
            <a:endParaRPr lang="fr-FR" i="1" dirty="0">
              <a:solidFill>
                <a:schemeClr val="bg1"/>
              </a:solidFill>
            </a:endParaRPr>
          </a:p>
          <a:p>
            <a:endParaRPr lang="fr-FR" i="1" dirty="0">
              <a:solidFill>
                <a:schemeClr val="bg1"/>
              </a:solidFill>
            </a:endParaRPr>
          </a:p>
        </p:txBody>
      </p:sp>
      <p:sp>
        <p:nvSpPr>
          <p:cNvPr id="9" name="ZoneTexte 8">
            <a:extLst>
              <a:ext uri="{FF2B5EF4-FFF2-40B4-BE49-F238E27FC236}">
                <a16:creationId xmlns:a16="http://schemas.microsoft.com/office/drawing/2014/main" id="{9EB877C2-07D4-964A-F86A-115C0EE3C037}"/>
              </a:ext>
            </a:extLst>
          </p:cNvPr>
          <p:cNvSpPr txBox="1"/>
          <p:nvPr/>
        </p:nvSpPr>
        <p:spPr>
          <a:xfrm>
            <a:off x="646587" y="1380656"/>
            <a:ext cx="9992413" cy="3139321"/>
          </a:xfrm>
          <a:prstGeom prst="rect">
            <a:avLst/>
          </a:prstGeom>
          <a:noFill/>
        </p:spPr>
        <p:txBody>
          <a:bodyPr wrap="square" rtlCol="0">
            <a:spAutoFit/>
          </a:bodyPr>
          <a:lstStyle/>
          <a:p>
            <a:pPr marL="285750" indent="-285750">
              <a:buFont typeface="Wingdings" panose="05000000000000000000" pitchFamily="2" charset="2"/>
              <a:buChar char="Ø"/>
            </a:pPr>
            <a:endParaRPr lang="en-US" dirty="0">
              <a:solidFill>
                <a:schemeClr val="bg1"/>
              </a:solidFill>
            </a:endParaRPr>
          </a:p>
          <a:p>
            <a:endParaRPr lang="en-US" dirty="0">
              <a:solidFill>
                <a:schemeClr val="bg1"/>
              </a:solidFill>
            </a:endParaRPr>
          </a:p>
          <a:p>
            <a:pPr marL="742950" lvl="1" indent="-285750">
              <a:buFont typeface="Wingdings" panose="05000000000000000000" pitchFamily="2" charset="2"/>
              <a:buChar char="§"/>
            </a:pPr>
            <a:r>
              <a:rPr lang="en-US" dirty="0">
                <a:solidFill>
                  <a:schemeClr val="bg1"/>
                </a:solidFill>
              </a:rPr>
              <a:t>Real time constraints (memory, timers, scheduling…)</a:t>
            </a:r>
          </a:p>
          <a:p>
            <a:pPr marL="742950" lvl="1" indent="-285750">
              <a:buFont typeface="Wingdings" panose="05000000000000000000" pitchFamily="2" charset="2"/>
              <a:buChar char="§"/>
            </a:pPr>
            <a:r>
              <a:rPr lang="en-US" dirty="0">
                <a:solidFill>
                  <a:schemeClr val="bg1"/>
                </a:solidFill>
              </a:rPr>
              <a:t>Security (updates, unsafe languages, kernel complexity, ground/on-board communication…)</a:t>
            </a:r>
          </a:p>
          <a:p>
            <a:pPr marL="742950" lvl="1" indent="-285750">
              <a:buFont typeface="Wingdings" panose="05000000000000000000" pitchFamily="2" charset="2"/>
              <a:buChar char="§"/>
            </a:pPr>
            <a:r>
              <a:rPr lang="en-US" dirty="0">
                <a:solidFill>
                  <a:schemeClr val="bg1"/>
                </a:solidFill>
              </a:rPr>
              <a:t>Base level system requirements (kernel configuration, service management, system initialization, log system, file system…)</a:t>
            </a:r>
          </a:p>
          <a:p>
            <a:pPr marL="742950" lvl="1" indent="-285750">
              <a:buFont typeface="Wingdings" panose="05000000000000000000" pitchFamily="2" charset="2"/>
              <a:buChar char="§"/>
            </a:pPr>
            <a:r>
              <a:rPr lang="en-US" dirty="0">
                <a:solidFill>
                  <a:schemeClr val="bg1"/>
                </a:solidFill>
              </a:rPr>
              <a:t>Deployment / OTA updates</a:t>
            </a:r>
          </a:p>
          <a:p>
            <a:pPr marL="742950" lvl="1" indent="-285750">
              <a:buFont typeface="Wingdings" panose="05000000000000000000" pitchFamily="2" charset="2"/>
              <a:buChar char="§"/>
            </a:pPr>
            <a:r>
              <a:rPr lang="en-US" dirty="0" err="1">
                <a:solidFill>
                  <a:schemeClr val="bg1"/>
                </a:solidFill>
              </a:rPr>
              <a:t>Licence</a:t>
            </a:r>
            <a:r>
              <a:rPr lang="en-US" dirty="0">
                <a:solidFill>
                  <a:schemeClr val="bg1"/>
                </a:solidFill>
              </a:rPr>
              <a:t> / export control</a:t>
            </a:r>
          </a:p>
          <a:p>
            <a:pPr marL="742950" lvl="1" indent="-285750">
              <a:buFont typeface="Wingdings" panose="05000000000000000000" pitchFamily="2" charset="2"/>
              <a:buChar char="§"/>
            </a:pPr>
            <a:endParaRPr lang="en-US" dirty="0">
              <a:solidFill>
                <a:schemeClr val="bg1"/>
              </a:solidFill>
            </a:endParaRPr>
          </a:p>
          <a:p>
            <a:endParaRPr lang="en-US" dirty="0">
              <a:solidFill>
                <a:schemeClr val="bg1"/>
              </a:solidFill>
            </a:endParaRPr>
          </a:p>
          <a:p>
            <a:endParaRPr lang="fr-FR" dirty="0">
              <a:solidFill>
                <a:schemeClr val="bg1"/>
              </a:solidFill>
            </a:endParaRPr>
          </a:p>
        </p:txBody>
      </p:sp>
      <p:sp>
        <p:nvSpPr>
          <p:cNvPr id="10" name="Titre 38">
            <a:extLst>
              <a:ext uri="{FF2B5EF4-FFF2-40B4-BE49-F238E27FC236}">
                <a16:creationId xmlns:a16="http://schemas.microsoft.com/office/drawing/2014/main" id="{341923B9-9252-4DEB-06D3-263F32E1FB51}"/>
              </a:ext>
            </a:extLst>
          </p:cNvPr>
          <p:cNvSpPr>
            <a:spLocks noGrp="1"/>
          </p:cNvSpPr>
          <p:nvPr>
            <p:ph type="title"/>
          </p:nvPr>
        </p:nvSpPr>
        <p:spPr>
          <a:xfrm>
            <a:off x="365123" y="364930"/>
            <a:ext cx="10700545" cy="1298460"/>
          </a:xfrm>
        </p:spPr>
        <p:txBody>
          <a:bodyPr/>
          <a:lstStyle/>
          <a:p>
            <a:r>
              <a:rPr lang="fr-FR" dirty="0"/>
              <a:t>04 - Linux for </a:t>
            </a:r>
            <a:r>
              <a:rPr lang="fr-FR" dirty="0" err="1"/>
              <a:t>space</a:t>
            </a:r>
            <a:r>
              <a:rPr lang="fr-FR" dirty="0"/>
              <a:t> applications</a:t>
            </a:r>
          </a:p>
        </p:txBody>
      </p:sp>
    </p:spTree>
    <p:extLst>
      <p:ext uri="{BB962C8B-B14F-4D97-AF65-F5344CB8AC3E}">
        <p14:creationId xmlns:p14="http://schemas.microsoft.com/office/powerpoint/2010/main" val="287451176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D79E4E2D-0A6C-DAC8-1D04-0BBB16F18A55}"/>
              </a:ext>
            </a:extLst>
          </p:cNvPr>
          <p:cNvSpPr>
            <a:spLocks noGrp="1"/>
          </p:cNvSpPr>
          <p:nvPr>
            <p:ph type="sldNum" sz="quarter" idx="12"/>
          </p:nvPr>
        </p:nvSpPr>
        <p:spPr/>
        <p:txBody>
          <a:bodyPr/>
          <a:lstStyle/>
          <a:p>
            <a:fld id="{6E739F3C-2768-A14F-A11C-037BCBCB7D23}" type="slidenum">
              <a:rPr lang="fr-FR" smtClean="0"/>
              <a:pPr/>
              <a:t>69</a:t>
            </a:fld>
            <a:endParaRPr lang="fr-FR" dirty="0"/>
          </a:p>
        </p:txBody>
      </p:sp>
      <p:sp>
        <p:nvSpPr>
          <p:cNvPr id="5" name="Espace réservé du texte 4">
            <a:extLst>
              <a:ext uri="{FF2B5EF4-FFF2-40B4-BE49-F238E27FC236}">
                <a16:creationId xmlns:a16="http://schemas.microsoft.com/office/drawing/2014/main" id="{831AF4F7-86A2-0D00-C3DC-7A246D1C8686}"/>
              </a:ext>
            </a:extLst>
          </p:cNvPr>
          <p:cNvSpPr>
            <a:spLocks noGrp="1"/>
          </p:cNvSpPr>
          <p:nvPr>
            <p:ph type="body" sz="quarter" idx="16"/>
          </p:nvPr>
        </p:nvSpPr>
        <p:spPr/>
        <p:txBody>
          <a:bodyPr/>
          <a:lstStyle/>
          <a:p>
            <a:r>
              <a:rPr lang="fr-FR" dirty="0"/>
              <a:t>06 - Future</a:t>
            </a:r>
          </a:p>
          <a:p>
            <a:endParaRPr lang="fr-FR" dirty="0"/>
          </a:p>
        </p:txBody>
      </p:sp>
      <p:sp>
        <p:nvSpPr>
          <p:cNvPr id="6" name="Espace réservé du numéro de diapositive 7">
            <a:extLst>
              <a:ext uri="{FF2B5EF4-FFF2-40B4-BE49-F238E27FC236}">
                <a16:creationId xmlns:a16="http://schemas.microsoft.com/office/drawing/2014/main" id="{2ECC7D22-6879-746E-31E2-451729E64E03}"/>
              </a:ext>
            </a:extLst>
          </p:cNvPr>
          <p:cNvSpPr txBox="1">
            <a:spLocks/>
          </p:cNvSpPr>
          <p:nvPr/>
        </p:nvSpPr>
        <p:spPr>
          <a:xfrm>
            <a:off x="11835420" y="6319201"/>
            <a:ext cx="365127" cy="365125"/>
          </a:xfrm>
          <a:prstGeom prst="rect">
            <a:avLst/>
          </a:prstGeom>
          <a:ln>
            <a:noFill/>
          </a:ln>
        </p:spPr>
        <p:txBody>
          <a:bodyPr vert="horz" lIns="91440" tIns="45720" rIns="91440" bIns="45720" rtlCol="0" anchor="ctr"/>
          <a:lstStyle>
            <a:defPPr>
              <a:defRPr lang="fr-FR"/>
            </a:defPPr>
            <a:lvl1pPr marL="0" algn="ctr" defTabSz="914400" rtl="0" eaLnBrk="1" latinLnBrk="0" hangingPunct="1">
              <a:defRPr sz="800" b="0" i="0" kern="1200">
                <a:solidFill>
                  <a:schemeClr val="bg1"/>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739F3C-2768-A14F-A11C-037BCBCB7D23}" type="slidenum">
              <a:rPr lang="fr-FR" smtClean="0"/>
              <a:pPr/>
              <a:t>69</a:t>
            </a:fld>
            <a:endParaRPr lang="fr-FR" dirty="0"/>
          </a:p>
        </p:txBody>
      </p:sp>
      <p:sp>
        <p:nvSpPr>
          <p:cNvPr id="7" name="Espace réservé du pied de page 3">
            <a:extLst>
              <a:ext uri="{FF2B5EF4-FFF2-40B4-BE49-F238E27FC236}">
                <a16:creationId xmlns:a16="http://schemas.microsoft.com/office/drawing/2014/main" id="{D7B885E0-40F6-4468-90FB-75F0B77FAA23}"/>
              </a:ext>
            </a:extLst>
          </p:cNvPr>
          <p:cNvSpPr>
            <a:spLocks noGrp="1"/>
          </p:cNvSpPr>
          <p:nvPr>
            <p:ph type="ftr" sz="quarter" idx="3"/>
          </p:nvPr>
        </p:nvSpPr>
        <p:spPr>
          <a:xfrm>
            <a:off x="6105167" y="6319202"/>
            <a:ext cx="5573310" cy="365125"/>
          </a:xfrm>
        </p:spPr>
        <p:txBody>
          <a:bodyPr/>
          <a:lstStyle/>
          <a:p>
            <a:pPr algn="r"/>
            <a:r>
              <a:rPr lang="en-US" dirty="0">
                <a:solidFill>
                  <a:schemeClr val="bg1"/>
                </a:solidFill>
              </a:rPr>
              <a:t>This document is the property of CNES. It cannot be used without their consent</a:t>
            </a:r>
            <a:endParaRPr lang="fr-FR" dirty="0">
              <a:solidFill>
                <a:schemeClr val="bg1"/>
              </a:solidFill>
            </a:endParaRPr>
          </a:p>
        </p:txBody>
      </p:sp>
      <p:sp>
        <p:nvSpPr>
          <p:cNvPr id="8" name="ZoneTexte 7">
            <a:extLst>
              <a:ext uri="{FF2B5EF4-FFF2-40B4-BE49-F238E27FC236}">
                <a16:creationId xmlns:a16="http://schemas.microsoft.com/office/drawing/2014/main" id="{6A697B3A-542E-BD84-0031-1DE86519ED05}"/>
              </a:ext>
            </a:extLst>
          </p:cNvPr>
          <p:cNvSpPr txBox="1"/>
          <p:nvPr/>
        </p:nvSpPr>
        <p:spPr>
          <a:xfrm>
            <a:off x="365124" y="864394"/>
            <a:ext cx="473206" cy="646331"/>
          </a:xfrm>
          <a:prstGeom prst="rect">
            <a:avLst/>
          </a:prstGeom>
          <a:noFill/>
        </p:spPr>
        <p:txBody>
          <a:bodyPr wrap="none" rtlCol="0">
            <a:spAutoFit/>
          </a:bodyPr>
          <a:lstStyle/>
          <a:p>
            <a:pPr marL="285750" indent="-285750">
              <a:buFont typeface="Arial" panose="020B0604020202020204" pitchFamily="34" charset="0"/>
              <a:buChar char="•"/>
            </a:pPr>
            <a:endParaRPr lang="fr-FR" i="1" dirty="0">
              <a:solidFill>
                <a:schemeClr val="bg1"/>
              </a:solidFill>
            </a:endParaRPr>
          </a:p>
          <a:p>
            <a:endParaRPr lang="fr-FR" i="1" dirty="0">
              <a:solidFill>
                <a:schemeClr val="bg1"/>
              </a:solidFill>
            </a:endParaRPr>
          </a:p>
        </p:txBody>
      </p:sp>
      <p:sp>
        <p:nvSpPr>
          <p:cNvPr id="9" name="ZoneTexte 8">
            <a:extLst>
              <a:ext uri="{FF2B5EF4-FFF2-40B4-BE49-F238E27FC236}">
                <a16:creationId xmlns:a16="http://schemas.microsoft.com/office/drawing/2014/main" id="{0B910AA9-76A4-30FD-BDAA-2FF16E8A2ABE}"/>
              </a:ext>
            </a:extLst>
          </p:cNvPr>
          <p:cNvSpPr txBox="1"/>
          <p:nvPr/>
        </p:nvSpPr>
        <p:spPr>
          <a:xfrm>
            <a:off x="4722827" y="1663390"/>
            <a:ext cx="6476215" cy="2585323"/>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bg1"/>
                </a:solidFill>
              </a:rPr>
              <a:t>Embedding an application catalog</a:t>
            </a:r>
          </a:p>
          <a:p>
            <a:pPr marL="285750" indent="-285750">
              <a:buFont typeface="Arial" panose="020B0604020202020204" pitchFamily="34" charset="0"/>
              <a:buChar char="•"/>
            </a:pPr>
            <a:endParaRPr lang="en-US" dirty="0">
              <a:solidFill>
                <a:schemeClr val="bg1"/>
              </a:solidFill>
            </a:endParaRPr>
          </a:p>
          <a:p>
            <a:pPr marL="285750" indent="-285750">
              <a:buFont typeface="Arial" panose="020B0604020202020204" pitchFamily="34" charset="0"/>
              <a:buChar char="•"/>
            </a:pPr>
            <a:r>
              <a:rPr lang="en-US" dirty="0">
                <a:solidFill>
                  <a:schemeClr val="bg1"/>
                </a:solidFill>
              </a:rPr>
              <a:t>Switch to another application when the experience is done</a:t>
            </a:r>
          </a:p>
          <a:p>
            <a:pPr marL="285750" indent="-285750">
              <a:buFont typeface="Arial" panose="020B0604020202020204" pitchFamily="34" charset="0"/>
              <a:buChar char="•"/>
            </a:pPr>
            <a:endParaRPr lang="en-US" dirty="0">
              <a:solidFill>
                <a:schemeClr val="bg1"/>
              </a:solidFill>
            </a:endParaRPr>
          </a:p>
          <a:p>
            <a:pPr marL="285750" indent="-285750">
              <a:buFont typeface="Arial" panose="020B0604020202020204" pitchFamily="34" charset="0"/>
              <a:buChar char="•"/>
            </a:pPr>
            <a:r>
              <a:rPr lang="en-US" dirty="0">
                <a:solidFill>
                  <a:schemeClr val="bg1"/>
                </a:solidFill>
              </a:rPr>
              <a:t>Load new applications from ground</a:t>
            </a:r>
          </a:p>
          <a:p>
            <a:pPr marL="285750" indent="-285750">
              <a:buFont typeface="Arial" panose="020B0604020202020204" pitchFamily="34" charset="0"/>
              <a:buChar char="•"/>
            </a:pPr>
            <a:endParaRPr lang="en-US" dirty="0">
              <a:solidFill>
                <a:schemeClr val="bg1"/>
              </a:solidFill>
            </a:endParaRPr>
          </a:p>
          <a:p>
            <a:pPr marL="285750" indent="-285750">
              <a:buFont typeface="Arial" panose="020B0604020202020204" pitchFamily="34" charset="0"/>
              <a:buChar char="•"/>
            </a:pPr>
            <a:r>
              <a:rPr lang="en-US" dirty="0">
                <a:solidFill>
                  <a:schemeClr val="bg1"/>
                </a:solidFill>
              </a:rPr>
              <a:t>Delete on-board applications if they are not needed anymore</a:t>
            </a:r>
          </a:p>
          <a:p>
            <a:endParaRPr lang="en-US" dirty="0">
              <a:solidFill>
                <a:schemeClr val="bg1"/>
              </a:solidFill>
            </a:endParaRPr>
          </a:p>
          <a:p>
            <a:pPr marL="285750" indent="-285750">
              <a:buFont typeface="Wingdings" panose="05000000000000000000" pitchFamily="2" charset="2"/>
              <a:buChar char="Ø"/>
            </a:pPr>
            <a:r>
              <a:rPr lang="en-US" dirty="0">
                <a:solidFill>
                  <a:schemeClr val="bg1"/>
                </a:solidFill>
              </a:rPr>
              <a:t>Nothing less than a smartphone in orbit !</a:t>
            </a:r>
          </a:p>
        </p:txBody>
      </p:sp>
      <p:pic>
        <p:nvPicPr>
          <p:cNvPr id="10" name="Image 9" descr="Une image contenant capture d’écran, conception&#10;&#10;Description générée automatiquement">
            <a:extLst>
              <a:ext uri="{FF2B5EF4-FFF2-40B4-BE49-F238E27FC236}">
                <a16:creationId xmlns:a16="http://schemas.microsoft.com/office/drawing/2014/main" id="{252540FB-23B4-DE38-A928-342DC47A6E37}"/>
              </a:ext>
            </a:extLst>
          </p:cNvPr>
          <p:cNvPicPr>
            <a:picLocks noChangeAspect="1"/>
          </p:cNvPicPr>
          <p:nvPr/>
        </p:nvPicPr>
        <p:blipFill>
          <a:blip r:embed="rId3"/>
          <a:srcRect l="17282"/>
          <a:stretch/>
        </p:blipFill>
        <p:spPr>
          <a:xfrm>
            <a:off x="0" y="1500308"/>
            <a:ext cx="4240460" cy="4599761"/>
          </a:xfrm>
          <a:prstGeom prst="rect">
            <a:avLst/>
          </a:prstGeom>
        </p:spPr>
      </p:pic>
      <p:sp>
        <p:nvSpPr>
          <p:cNvPr id="11" name="Titre 38">
            <a:extLst>
              <a:ext uri="{FF2B5EF4-FFF2-40B4-BE49-F238E27FC236}">
                <a16:creationId xmlns:a16="http://schemas.microsoft.com/office/drawing/2014/main" id="{7775B725-4422-EF35-8179-CBE93BECECD2}"/>
              </a:ext>
            </a:extLst>
          </p:cNvPr>
          <p:cNvSpPr>
            <a:spLocks noGrp="1"/>
          </p:cNvSpPr>
          <p:nvPr>
            <p:ph type="title"/>
          </p:nvPr>
        </p:nvSpPr>
        <p:spPr>
          <a:xfrm>
            <a:off x="365123" y="364930"/>
            <a:ext cx="10700545" cy="1298460"/>
          </a:xfrm>
        </p:spPr>
        <p:txBody>
          <a:bodyPr/>
          <a:lstStyle/>
          <a:p>
            <a:r>
              <a:rPr lang="fr-FR" dirty="0"/>
              <a:t>05 – LINUX and KOSMOS</a:t>
            </a:r>
          </a:p>
        </p:txBody>
      </p:sp>
    </p:spTree>
    <p:extLst>
      <p:ext uri="{BB962C8B-B14F-4D97-AF65-F5344CB8AC3E}">
        <p14:creationId xmlns:p14="http://schemas.microsoft.com/office/powerpoint/2010/main" val="196161914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DF88662D-28A9-824D-5792-DC7E833D295B}"/>
              </a:ext>
            </a:extLst>
          </p:cNvPr>
          <p:cNvSpPr>
            <a:spLocks noGrp="1"/>
          </p:cNvSpPr>
          <p:nvPr>
            <p:ph type="sldNum" sz="quarter" idx="12"/>
          </p:nvPr>
        </p:nvSpPr>
        <p:spPr/>
        <p:txBody>
          <a:bodyPr/>
          <a:lstStyle/>
          <a:p>
            <a:fld id="{6E739F3C-2768-A14F-A11C-037BCBCB7D23}" type="slidenum">
              <a:rPr lang="fr-FR" smtClean="0"/>
              <a:pPr/>
              <a:t>70</a:t>
            </a:fld>
            <a:endParaRPr lang="fr-FR" dirty="0"/>
          </a:p>
        </p:txBody>
      </p:sp>
      <p:sp>
        <p:nvSpPr>
          <p:cNvPr id="5" name="Espace réservé du texte 4">
            <a:extLst>
              <a:ext uri="{FF2B5EF4-FFF2-40B4-BE49-F238E27FC236}">
                <a16:creationId xmlns:a16="http://schemas.microsoft.com/office/drawing/2014/main" id="{A07EF9E0-653E-0750-36A8-C6B9B76E8A43}"/>
              </a:ext>
            </a:extLst>
          </p:cNvPr>
          <p:cNvSpPr>
            <a:spLocks noGrp="1"/>
          </p:cNvSpPr>
          <p:nvPr>
            <p:ph type="body" sz="quarter" idx="16"/>
          </p:nvPr>
        </p:nvSpPr>
        <p:spPr/>
        <p:txBody>
          <a:bodyPr/>
          <a:lstStyle/>
          <a:p>
            <a:r>
              <a:rPr lang="fr-FR" dirty="0"/>
              <a:t>06 - Future</a:t>
            </a:r>
          </a:p>
          <a:p>
            <a:endParaRPr lang="fr-FR" dirty="0"/>
          </a:p>
        </p:txBody>
      </p:sp>
      <p:sp>
        <p:nvSpPr>
          <p:cNvPr id="6" name="Espace réservé du numéro de diapositive 7">
            <a:extLst>
              <a:ext uri="{FF2B5EF4-FFF2-40B4-BE49-F238E27FC236}">
                <a16:creationId xmlns:a16="http://schemas.microsoft.com/office/drawing/2014/main" id="{0C291F6A-F20B-B264-ADA4-55988392F5C1}"/>
              </a:ext>
            </a:extLst>
          </p:cNvPr>
          <p:cNvSpPr txBox="1">
            <a:spLocks/>
          </p:cNvSpPr>
          <p:nvPr/>
        </p:nvSpPr>
        <p:spPr>
          <a:xfrm>
            <a:off x="11835420" y="6319201"/>
            <a:ext cx="365127" cy="365125"/>
          </a:xfrm>
          <a:prstGeom prst="rect">
            <a:avLst/>
          </a:prstGeom>
          <a:ln>
            <a:noFill/>
          </a:ln>
        </p:spPr>
        <p:txBody>
          <a:bodyPr vert="horz" lIns="91440" tIns="45720" rIns="91440" bIns="45720" rtlCol="0" anchor="ctr"/>
          <a:lstStyle>
            <a:defPPr>
              <a:defRPr lang="fr-FR"/>
            </a:defPPr>
            <a:lvl1pPr marL="0" algn="ctr" defTabSz="914400" rtl="0" eaLnBrk="1" latinLnBrk="0" hangingPunct="1">
              <a:defRPr sz="800" b="0" i="0" kern="1200">
                <a:solidFill>
                  <a:schemeClr val="bg1"/>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739F3C-2768-A14F-A11C-037BCBCB7D23}" type="slidenum">
              <a:rPr lang="fr-FR" smtClean="0"/>
              <a:pPr/>
              <a:t>70</a:t>
            </a:fld>
            <a:endParaRPr lang="fr-FR" dirty="0"/>
          </a:p>
        </p:txBody>
      </p:sp>
      <p:sp>
        <p:nvSpPr>
          <p:cNvPr id="7" name="Titre 38">
            <a:extLst>
              <a:ext uri="{FF2B5EF4-FFF2-40B4-BE49-F238E27FC236}">
                <a16:creationId xmlns:a16="http://schemas.microsoft.com/office/drawing/2014/main" id="{2470F8AE-C7ED-E889-4B52-C0B7212FEF06}"/>
              </a:ext>
            </a:extLst>
          </p:cNvPr>
          <p:cNvSpPr>
            <a:spLocks noGrp="1"/>
          </p:cNvSpPr>
          <p:nvPr>
            <p:ph type="title"/>
          </p:nvPr>
        </p:nvSpPr>
        <p:spPr>
          <a:xfrm>
            <a:off x="365124" y="364930"/>
            <a:ext cx="10450514" cy="1298460"/>
          </a:xfrm>
        </p:spPr>
        <p:txBody>
          <a:bodyPr/>
          <a:lstStyle/>
          <a:p>
            <a:r>
              <a:rPr lang="fr-FR" dirty="0"/>
              <a:t>05 – LINUX and KOSMOS</a:t>
            </a:r>
          </a:p>
        </p:txBody>
      </p:sp>
      <p:sp>
        <p:nvSpPr>
          <p:cNvPr id="8" name="Espace réservé du pied de page 3">
            <a:extLst>
              <a:ext uri="{FF2B5EF4-FFF2-40B4-BE49-F238E27FC236}">
                <a16:creationId xmlns:a16="http://schemas.microsoft.com/office/drawing/2014/main" id="{301E3849-BBBA-43C3-734B-FDF4CA9B7EFB}"/>
              </a:ext>
            </a:extLst>
          </p:cNvPr>
          <p:cNvSpPr>
            <a:spLocks noGrp="1"/>
          </p:cNvSpPr>
          <p:nvPr>
            <p:ph type="ftr" sz="quarter" idx="3"/>
          </p:nvPr>
        </p:nvSpPr>
        <p:spPr>
          <a:xfrm>
            <a:off x="6105167" y="6319202"/>
            <a:ext cx="5573310" cy="365125"/>
          </a:xfrm>
        </p:spPr>
        <p:txBody>
          <a:bodyPr/>
          <a:lstStyle/>
          <a:p>
            <a:pPr algn="r"/>
            <a:r>
              <a:rPr lang="en-US" dirty="0">
                <a:solidFill>
                  <a:schemeClr val="bg1"/>
                </a:solidFill>
              </a:rPr>
              <a:t>This document is the property of CNES. It cannot be used without their consent</a:t>
            </a:r>
            <a:endParaRPr lang="fr-FR" dirty="0">
              <a:solidFill>
                <a:schemeClr val="bg1"/>
              </a:solidFill>
            </a:endParaRPr>
          </a:p>
        </p:txBody>
      </p:sp>
      <p:sp>
        <p:nvSpPr>
          <p:cNvPr id="10" name="ZoneTexte 9">
            <a:extLst>
              <a:ext uri="{FF2B5EF4-FFF2-40B4-BE49-F238E27FC236}">
                <a16:creationId xmlns:a16="http://schemas.microsoft.com/office/drawing/2014/main" id="{F8F990BF-705F-7732-F08B-DD7DE43049C8}"/>
              </a:ext>
            </a:extLst>
          </p:cNvPr>
          <p:cNvSpPr txBox="1"/>
          <p:nvPr/>
        </p:nvSpPr>
        <p:spPr>
          <a:xfrm>
            <a:off x="365124" y="1162837"/>
            <a:ext cx="9658900" cy="1200329"/>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bg1"/>
                </a:solidFill>
              </a:rPr>
              <a:t>No Space standard for embedded Linux yet (ongoing work – Space Grade Linux)</a:t>
            </a:r>
          </a:p>
          <a:p>
            <a:pPr marL="285750" indent="-285750">
              <a:buFont typeface="Arial" panose="020B0604020202020204" pitchFamily="34" charset="0"/>
              <a:buChar char="•"/>
            </a:pPr>
            <a:r>
              <a:rPr lang="en-US" dirty="0">
                <a:solidFill>
                  <a:schemeClr val="bg1"/>
                </a:solidFill>
              </a:rPr>
              <a:t>Container-based modular approach to ensure tasks segregation</a:t>
            </a:r>
          </a:p>
          <a:p>
            <a:pPr marL="285750" indent="-285750">
              <a:buFont typeface="Arial" panose="020B0604020202020204" pitchFamily="34" charset="0"/>
              <a:buChar char="•"/>
            </a:pPr>
            <a:r>
              <a:rPr lang="fr-FR" dirty="0">
                <a:solidFill>
                  <a:schemeClr val="bg1"/>
                </a:solidFill>
              </a:rPr>
              <a:t>Multi-</a:t>
            </a:r>
            <a:r>
              <a:rPr lang="fr-FR" dirty="0" err="1">
                <a:solidFill>
                  <a:schemeClr val="bg1"/>
                </a:solidFill>
              </a:rPr>
              <a:t>politic</a:t>
            </a:r>
            <a:r>
              <a:rPr lang="fr-FR" dirty="0">
                <a:solidFill>
                  <a:schemeClr val="bg1"/>
                </a:solidFill>
              </a:rPr>
              <a:t> </a:t>
            </a:r>
            <a:r>
              <a:rPr lang="fr-FR" dirty="0" err="1">
                <a:solidFill>
                  <a:schemeClr val="bg1"/>
                </a:solidFill>
              </a:rPr>
              <a:t>scheduling</a:t>
            </a:r>
            <a:r>
              <a:rPr lang="fr-FR" dirty="0">
                <a:solidFill>
                  <a:schemeClr val="bg1"/>
                </a:solidFill>
              </a:rPr>
              <a:t> </a:t>
            </a:r>
            <a:r>
              <a:rPr lang="fr-FR" dirty="0" err="1">
                <a:solidFill>
                  <a:schemeClr val="bg1"/>
                </a:solidFill>
              </a:rPr>
              <a:t>approach</a:t>
            </a:r>
            <a:r>
              <a:rPr lang="fr-FR" dirty="0">
                <a:solidFill>
                  <a:schemeClr val="bg1"/>
                </a:solidFill>
              </a:rPr>
              <a:t> to </a:t>
            </a:r>
            <a:r>
              <a:rPr lang="fr-FR" dirty="0" err="1">
                <a:solidFill>
                  <a:schemeClr val="bg1"/>
                </a:solidFill>
              </a:rPr>
              <a:t>optimize</a:t>
            </a:r>
            <a:r>
              <a:rPr lang="fr-FR" dirty="0">
                <a:solidFill>
                  <a:schemeClr val="bg1"/>
                </a:solidFill>
              </a:rPr>
              <a:t> CPU </a:t>
            </a:r>
            <a:r>
              <a:rPr lang="fr-FR" dirty="0" err="1">
                <a:solidFill>
                  <a:schemeClr val="bg1"/>
                </a:solidFill>
              </a:rPr>
              <a:t>occupancy</a:t>
            </a:r>
            <a:r>
              <a:rPr lang="fr-FR" dirty="0">
                <a:solidFill>
                  <a:schemeClr val="bg1"/>
                </a:solidFill>
              </a:rPr>
              <a:t> </a:t>
            </a:r>
            <a:endParaRPr lang="en-US" dirty="0">
              <a:solidFill>
                <a:schemeClr val="bg1"/>
              </a:solidFill>
            </a:endParaRPr>
          </a:p>
          <a:p>
            <a:pPr marL="285750" indent="-285750">
              <a:buFont typeface="Arial" panose="020B0604020202020204" pitchFamily="34" charset="0"/>
              <a:buChar char="•"/>
            </a:pPr>
            <a:endParaRPr lang="en-US" dirty="0">
              <a:solidFill>
                <a:schemeClr val="bg1"/>
              </a:solidFill>
            </a:endParaRPr>
          </a:p>
        </p:txBody>
      </p:sp>
      <p:pic>
        <p:nvPicPr>
          <p:cNvPr id="11" name="Image 10">
            <a:extLst>
              <a:ext uri="{FF2B5EF4-FFF2-40B4-BE49-F238E27FC236}">
                <a16:creationId xmlns:a16="http://schemas.microsoft.com/office/drawing/2014/main" id="{B17467F2-43FD-252B-7C37-FB594DB42403}"/>
              </a:ext>
            </a:extLst>
          </p:cNvPr>
          <p:cNvPicPr>
            <a:picLocks noChangeAspect="1"/>
          </p:cNvPicPr>
          <p:nvPr/>
        </p:nvPicPr>
        <p:blipFill>
          <a:blip r:embed="rId3"/>
          <a:stretch>
            <a:fillRect/>
          </a:stretch>
        </p:blipFill>
        <p:spPr>
          <a:xfrm>
            <a:off x="1302558" y="2950123"/>
            <a:ext cx="6846834" cy="2554617"/>
          </a:xfrm>
          <a:prstGeom prst="rect">
            <a:avLst/>
          </a:prstGeom>
          <a:ln w="57150">
            <a:noFill/>
          </a:ln>
        </p:spPr>
      </p:pic>
      <p:pic>
        <p:nvPicPr>
          <p:cNvPr id="13" name="Image 12">
            <a:extLst>
              <a:ext uri="{FF2B5EF4-FFF2-40B4-BE49-F238E27FC236}">
                <a16:creationId xmlns:a16="http://schemas.microsoft.com/office/drawing/2014/main" id="{915FD999-814F-FD6E-2A85-7ED0C04E9A1B}"/>
              </a:ext>
            </a:extLst>
          </p:cNvPr>
          <p:cNvPicPr>
            <a:picLocks noChangeAspect="1"/>
          </p:cNvPicPr>
          <p:nvPr/>
        </p:nvPicPr>
        <p:blipFill>
          <a:blip r:embed="rId4"/>
          <a:stretch>
            <a:fillRect/>
          </a:stretch>
        </p:blipFill>
        <p:spPr>
          <a:xfrm>
            <a:off x="9086825" y="2491740"/>
            <a:ext cx="3039512" cy="3646170"/>
          </a:xfrm>
          <a:prstGeom prst="rect">
            <a:avLst/>
          </a:prstGeom>
        </p:spPr>
      </p:pic>
    </p:spTree>
    <p:extLst>
      <p:ext uri="{BB962C8B-B14F-4D97-AF65-F5344CB8AC3E}">
        <p14:creationId xmlns:p14="http://schemas.microsoft.com/office/powerpoint/2010/main" val="74863949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ABD81D00-FD04-FE31-C3B1-895B3B3D653D}"/>
              </a:ext>
            </a:extLst>
          </p:cNvPr>
          <p:cNvSpPr>
            <a:spLocks noGrp="1"/>
          </p:cNvSpPr>
          <p:nvPr>
            <p:ph type="sldNum" sz="quarter" idx="12"/>
          </p:nvPr>
        </p:nvSpPr>
        <p:spPr/>
        <p:txBody>
          <a:bodyPr/>
          <a:lstStyle/>
          <a:p>
            <a:fld id="{6E739F3C-2768-A14F-A11C-037BCBCB7D23}" type="slidenum">
              <a:rPr lang="fr-FR" smtClean="0"/>
              <a:pPr/>
              <a:t>71</a:t>
            </a:fld>
            <a:endParaRPr lang="fr-FR" dirty="0"/>
          </a:p>
        </p:txBody>
      </p:sp>
      <p:sp>
        <p:nvSpPr>
          <p:cNvPr id="5" name="Espace réservé du texte 4">
            <a:extLst>
              <a:ext uri="{FF2B5EF4-FFF2-40B4-BE49-F238E27FC236}">
                <a16:creationId xmlns:a16="http://schemas.microsoft.com/office/drawing/2014/main" id="{CD43E343-458B-91BC-88D7-B1B4A2601C9B}"/>
              </a:ext>
            </a:extLst>
          </p:cNvPr>
          <p:cNvSpPr>
            <a:spLocks noGrp="1"/>
          </p:cNvSpPr>
          <p:nvPr>
            <p:ph type="body" sz="quarter" idx="16"/>
          </p:nvPr>
        </p:nvSpPr>
        <p:spPr/>
        <p:txBody>
          <a:bodyPr/>
          <a:lstStyle/>
          <a:p>
            <a:r>
              <a:rPr lang="fr-FR" dirty="0"/>
              <a:t>06 - Future</a:t>
            </a:r>
          </a:p>
          <a:p>
            <a:endParaRPr lang="fr-FR" dirty="0"/>
          </a:p>
        </p:txBody>
      </p:sp>
      <p:sp>
        <p:nvSpPr>
          <p:cNvPr id="13" name="Espace réservé du numéro de diapositive 7">
            <a:extLst>
              <a:ext uri="{FF2B5EF4-FFF2-40B4-BE49-F238E27FC236}">
                <a16:creationId xmlns:a16="http://schemas.microsoft.com/office/drawing/2014/main" id="{6A7381D6-D3EE-B554-F157-94C37995F0FA}"/>
              </a:ext>
            </a:extLst>
          </p:cNvPr>
          <p:cNvSpPr txBox="1">
            <a:spLocks/>
          </p:cNvSpPr>
          <p:nvPr/>
        </p:nvSpPr>
        <p:spPr>
          <a:xfrm>
            <a:off x="11835420" y="6319201"/>
            <a:ext cx="365127" cy="365125"/>
          </a:xfrm>
          <a:prstGeom prst="rect">
            <a:avLst/>
          </a:prstGeom>
          <a:ln>
            <a:noFill/>
          </a:ln>
        </p:spPr>
        <p:txBody>
          <a:bodyPr vert="horz" lIns="91440" tIns="45720" rIns="91440" bIns="45720" rtlCol="0" anchor="ctr"/>
          <a:lstStyle>
            <a:defPPr>
              <a:defRPr lang="fr-FR"/>
            </a:defPPr>
            <a:lvl1pPr marL="0" algn="ctr" defTabSz="914400" rtl="0" eaLnBrk="1" latinLnBrk="0" hangingPunct="1">
              <a:defRPr sz="800" b="0" i="0" kern="1200">
                <a:solidFill>
                  <a:schemeClr val="bg1"/>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739F3C-2768-A14F-A11C-037BCBCB7D23}" type="slidenum">
              <a:rPr lang="fr-FR" smtClean="0"/>
              <a:pPr/>
              <a:t>71</a:t>
            </a:fld>
            <a:endParaRPr lang="fr-FR" dirty="0"/>
          </a:p>
        </p:txBody>
      </p:sp>
      <p:sp>
        <p:nvSpPr>
          <p:cNvPr id="14" name="Titre 38">
            <a:extLst>
              <a:ext uri="{FF2B5EF4-FFF2-40B4-BE49-F238E27FC236}">
                <a16:creationId xmlns:a16="http://schemas.microsoft.com/office/drawing/2014/main" id="{AED26ABE-B6F1-AD4B-2CE3-B5406D4D9A6A}"/>
              </a:ext>
            </a:extLst>
          </p:cNvPr>
          <p:cNvSpPr>
            <a:spLocks noGrp="1"/>
          </p:cNvSpPr>
          <p:nvPr>
            <p:ph type="title"/>
          </p:nvPr>
        </p:nvSpPr>
        <p:spPr>
          <a:xfrm>
            <a:off x="365124" y="364930"/>
            <a:ext cx="10829132" cy="587570"/>
          </a:xfrm>
        </p:spPr>
        <p:txBody>
          <a:bodyPr/>
          <a:lstStyle/>
          <a:p>
            <a:r>
              <a:rPr lang="fr-FR" dirty="0"/>
              <a:t>05 – LINUX and KOSMOS</a:t>
            </a:r>
            <a:endParaRPr lang="fr-FR" sz="2000" dirty="0"/>
          </a:p>
        </p:txBody>
      </p:sp>
      <p:sp>
        <p:nvSpPr>
          <p:cNvPr id="15" name="Espace réservé du pied de page 3">
            <a:extLst>
              <a:ext uri="{FF2B5EF4-FFF2-40B4-BE49-F238E27FC236}">
                <a16:creationId xmlns:a16="http://schemas.microsoft.com/office/drawing/2014/main" id="{EA510A6B-E5C6-2FBE-EE57-09C4EB3C9E06}"/>
              </a:ext>
            </a:extLst>
          </p:cNvPr>
          <p:cNvSpPr>
            <a:spLocks noGrp="1"/>
          </p:cNvSpPr>
          <p:nvPr>
            <p:ph type="ftr" sz="quarter" idx="3"/>
          </p:nvPr>
        </p:nvSpPr>
        <p:spPr>
          <a:xfrm>
            <a:off x="6105167" y="6319202"/>
            <a:ext cx="5573310" cy="365125"/>
          </a:xfrm>
        </p:spPr>
        <p:txBody>
          <a:bodyPr/>
          <a:lstStyle/>
          <a:p>
            <a:pPr algn="r"/>
            <a:r>
              <a:rPr lang="en-US" dirty="0">
                <a:solidFill>
                  <a:schemeClr val="bg1"/>
                </a:solidFill>
              </a:rPr>
              <a:t>This document is the property of CNES. It cannot be used without their consent</a:t>
            </a:r>
            <a:endParaRPr lang="fr-FR" dirty="0">
              <a:solidFill>
                <a:schemeClr val="bg1"/>
              </a:solidFill>
            </a:endParaRPr>
          </a:p>
        </p:txBody>
      </p:sp>
      <p:sp>
        <p:nvSpPr>
          <p:cNvPr id="16" name="ZoneTexte 15">
            <a:extLst>
              <a:ext uri="{FF2B5EF4-FFF2-40B4-BE49-F238E27FC236}">
                <a16:creationId xmlns:a16="http://schemas.microsoft.com/office/drawing/2014/main" id="{9858379D-A0AC-4A5D-97E2-1D2E41300A86}"/>
              </a:ext>
            </a:extLst>
          </p:cNvPr>
          <p:cNvSpPr txBox="1"/>
          <p:nvPr/>
        </p:nvSpPr>
        <p:spPr>
          <a:xfrm>
            <a:off x="365124" y="864394"/>
            <a:ext cx="184731" cy="646331"/>
          </a:xfrm>
          <a:prstGeom prst="rect">
            <a:avLst/>
          </a:prstGeom>
          <a:noFill/>
        </p:spPr>
        <p:txBody>
          <a:bodyPr wrap="none" rtlCol="0">
            <a:spAutoFit/>
          </a:bodyPr>
          <a:lstStyle/>
          <a:p>
            <a:endParaRPr lang="fr-FR" i="1" dirty="0">
              <a:solidFill>
                <a:schemeClr val="bg1"/>
              </a:solidFill>
            </a:endParaRPr>
          </a:p>
          <a:p>
            <a:endParaRPr lang="fr-FR" i="1" dirty="0">
              <a:solidFill>
                <a:schemeClr val="bg1"/>
              </a:solidFill>
            </a:endParaRPr>
          </a:p>
        </p:txBody>
      </p:sp>
      <p:sp>
        <p:nvSpPr>
          <p:cNvPr id="17" name="ZoneTexte 16">
            <a:extLst>
              <a:ext uri="{FF2B5EF4-FFF2-40B4-BE49-F238E27FC236}">
                <a16:creationId xmlns:a16="http://schemas.microsoft.com/office/drawing/2014/main" id="{3B09B338-B3B4-75BC-2D3C-8417DD00B4FB}"/>
              </a:ext>
            </a:extLst>
          </p:cNvPr>
          <p:cNvSpPr txBox="1"/>
          <p:nvPr/>
        </p:nvSpPr>
        <p:spPr>
          <a:xfrm>
            <a:off x="396700" y="783158"/>
            <a:ext cx="5575565" cy="369332"/>
          </a:xfrm>
          <a:prstGeom prst="rect">
            <a:avLst/>
          </a:prstGeom>
          <a:noFill/>
        </p:spPr>
        <p:txBody>
          <a:bodyPr wrap="none" rtlCol="0">
            <a:spAutoFit/>
          </a:bodyPr>
          <a:lstStyle/>
          <a:p>
            <a:r>
              <a:rPr lang="fr-FR" b="1" i="1" dirty="0">
                <a:solidFill>
                  <a:schemeClr val="bg1"/>
                </a:solidFill>
              </a:rPr>
              <a:t>How to </a:t>
            </a:r>
            <a:r>
              <a:rPr lang="fr-FR" b="1" i="1" dirty="0" err="1">
                <a:solidFill>
                  <a:schemeClr val="bg1"/>
                </a:solidFill>
              </a:rPr>
              <a:t>build</a:t>
            </a:r>
            <a:r>
              <a:rPr lang="fr-FR" b="1" i="1" dirty="0">
                <a:solidFill>
                  <a:schemeClr val="bg1"/>
                </a:solidFill>
              </a:rPr>
              <a:t> and tune Linux for </a:t>
            </a:r>
            <a:r>
              <a:rPr lang="fr-FR" b="1" i="1" dirty="0" err="1">
                <a:solidFill>
                  <a:schemeClr val="bg1"/>
                </a:solidFill>
              </a:rPr>
              <a:t>our</a:t>
            </a:r>
            <a:r>
              <a:rPr lang="fr-FR" b="1" i="1" dirty="0">
                <a:solidFill>
                  <a:schemeClr val="bg1"/>
                </a:solidFill>
              </a:rPr>
              <a:t> </a:t>
            </a:r>
            <a:r>
              <a:rPr lang="fr-FR" b="1" i="1" dirty="0" err="1">
                <a:solidFill>
                  <a:schemeClr val="bg1"/>
                </a:solidFill>
              </a:rPr>
              <a:t>needs</a:t>
            </a:r>
            <a:r>
              <a:rPr lang="fr-FR" b="1" i="1" dirty="0">
                <a:solidFill>
                  <a:schemeClr val="bg1"/>
                </a:solidFill>
              </a:rPr>
              <a:t> ? The </a:t>
            </a:r>
            <a:r>
              <a:rPr lang="fr-FR" b="1" i="1" dirty="0" err="1">
                <a:solidFill>
                  <a:schemeClr val="bg1"/>
                </a:solidFill>
              </a:rPr>
              <a:t>Yocto</a:t>
            </a:r>
            <a:r>
              <a:rPr lang="fr-FR" b="1" i="1" dirty="0">
                <a:solidFill>
                  <a:schemeClr val="bg1"/>
                </a:solidFill>
              </a:rPr>
              <a:t> </a:t>
            </a:r>
            <a:r>
              <a:rPr lang="fr-FR" b="1" i="1" dirty="0" err="1">
                <a:solidFill>
                  <a:schemeClr val="bg1"/>
                </a:solidFill>
              </a:rPr>
              <a:t>project</a:t>
            </a:r>
            <a:endParaRPr lang="en-US" b="1" i="1" dirty="0">
              <a:solidFill>
                <a:schemeClr val="bg1"/>
              </a:solidFill>
            </a:endParaRPr>
          </a:p>
        </p:txBody>
      </p:sp>
      <p:pic>
        <p:nvPicPr>
          <p:cNvPr id="18" name="Image 17">
            <a:extLst>
              <a:ext uri="{FF2B5EF4-FFF2-40B4-BE49-F238E27FC236}">
                <a16:creationId xmlns:a16="http://schemas.microsoft.com/office/drawing/2014/main" id="{4CF913F1-2BE5-D77C-AB8F-CC419C70AE66}"/>
              </a:ext>
            </a:extLst>
          </p:cNvPr>
          <p:cNvPicPr>
            <a:picLocks noChangeAspect="1"/>
          </p:cNvPicPr>
          <p:nvPr/>
        </p:nvPicPr>
        <p:blipFill>
          <a:blip r:embed="rId3"/>
          <a:stretch>
            <a:fillRect/>
          </a:stretch>
        </p:blipFill>
        <p:spPr>
          <a:xfrm>
            <a:off x="8067745" y="4011451"/>
            <a:ext cx="2583180" cy="17221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9" name="ZoneTexte 18">
            <a:extLst>
              <a:ext uri="{FF2B5EF4-FFF2-40B4-BE49-F238E27FC236}">
                <a16:creationId xmlns:a16="http://schemas.microsoft.com/office/drawing/2014/main" id="{CFA5F93A-F174-D04C-62CE-85C5AB761326}"/>
              </a:ext>
            </a:extLst>
          </p:cNvPr>
          <p:cNvSpPr txBox="1"/>
          <p:nvPr/>
        </p:nvSpPr>
        <p:spPr>
          <a:xfrm>
            <a:off x="396700" y="2010189"/>
            <a:ext cx="6080760" cy="2862322"/>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bg1"/>
                </a:solidFill>
              </a:rPr>
              <a:t>An open source collaboration project that helps developers create custom Linux-based systems regardless of the hardware architecture.</a:t>
            </a:r>
          </a:p>
          <a:p>
            <a:pPr marL="285750" indent="-285750">
              <a:buFont typeface="Arial" panose="020B0604020202020204" pitchFamily="34" charset="0"/>
              <a:buChar char="•"/>
            </a:pPr>
            <a:endParaRPr lang="fr-FR" dirty="0">
              <a:solidFill>
                <a:schemeClr val="bg1"/>
              </a:solidFill>
            </a:endParaRPr>
          </a:p>
          <a:p>
            <a:pPr marL="285750" indent="-285750">
              <a:buFont typeface="Arial" panose="020B0604020202020204" pitchFamily="34" charset="0"/>
              <a:buChar char="•"/>
            </a:pPr>
            <a:r>
              <a:rPr lang="en-US" dirty="0">
                <a:solidFill>
                  <a:schemeClr val="bg1"/>
                </a:solidFill>
              </a:rPr>
              <a:t>Provides a flexible set of tools and a space where embedded developers worldwide can share technologies, software stacks, configurations, and best practices</a:t>
            </a:r>
          </a:p>
          <a:p>
            <a:pPr marL="285750" indent="-285750">
              <a:buFont typeface="Arial" panose="020B0604020202020204" pitchFamily="34" charset="0"/>
              <a:buChar char="•"/>
            </a:pPr>
            <a:endParaRPr lang="fr-FR" dirty="0">
              <a:solidFill>
                <a:schemeClr val="bg1"/>
              </a:solidFill>
            </a:endParaRPr>
          </a:p>
          <a:p>
            <a:pPr marL="285750" indent="-285750">
              <a:buFont typeface="Arial" panose="020B0604020202020204" pitchFamily="34" charset="0"/>
              <a:buChar char="•"/>
            </a:pPr>
            <a:r>
              <a:rPr lang="en-US" dirty="0">
                <a:solidFill>
                  <a:schemeClr val="bg1"/>
                </a:solidFill>
              </a:rPr>
              <a:t>Used to create tailored Linux images for embedded and IOT devices, or anywhere a customized Linux OS is needed.</a:t>
            </a:r>
          </a:p>
        </p:txBody>
      </p:sp>
    </p:spTree>
    <p:extLst>
      <p:ext uri="{BB962C8B-B14F-4D97-AF65-F5344CB8AC3E}">
        <p14:creationId xmlns:p14="http://schemas.microsoft.com/office/powerpoint/2010/main" val="81384107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8C282126-3C7A-9BAC-1E90-59C33CF32C6B}"/>
              </a:ext>
            </a:extLst>
          </p:cNvPr>
          <p:cNvSpPr>
            <a:spLocks noGrp="1"/>
          </p:cNvSpPr>
          <p:nvPr>
            <p:ph type="sldNum" sz="quarter" idx="12"/>
          </p:nvPr>
        </p:nvSpPr>
        <p:spPr/>
        <p:txBody>
          <a:bodyPr/>
          <a:lstStyle/>
          <a:p>
            <a:fld id="{6E739F3C-2768-A14F-A11C-037BCBCB7D23}" type="slidenum">
              <a:rPr lang="fr-FR" smtClean="0"/>
              <a:pPr/>
              <a:t>72</a:t>
            </a:fld>
            <a:endParaRPr lang="fr-FR" dirty="0"/>
          </a:p>
        </p:txBody>
      </p:sp>
      <p:sp>
        <p:nvSpPr>
          <p:cNvPr id="5" name="Espace réservé du texte 4">
            <a:extLst>
              <a:ext uri="{FF2B5EF4-FFF2-40B4-BE49-F238E27FC236}">
                <a16:creationId xmlns:a16="http://schemas.microsoft.com/office/drawing/2014/main" id="{1E2E7321-01FA-FE86-885B-2DCBE4998B61}"/>
              </a:ext>
            </a:extLst>
          </p:cNvPr>
          <p:cNvSpPr>
            <a:spLocks noGrp="1"/>
          </p:cNvSpPr>
          <p:nvPr>
            <p:ph type="body" sz="quarter" idx="16"/>
          </p:nvPr>
        </p:nvSpPr>
        <p:spPr/>
        <p:txBody>
          <a:bodyPr/>
          <a:lstStyle/>
          <a:p>
            <a:r>
              <a:rPr lang="fr-FR" dirty="0"/>
              <a:t>06 - Future</a:t>
            </a:r>
          </a:p>
          <a:p>
            <a:endParaRPr lang="fr-FR" dirty="0"/>
          </a:p>
        </p:txBody>
      </p:sp>
      <p:sp>
        <p:nvSpPr>
          <p:cNvPr id="6" name="Espace réservé du numéro de diapositive 7">
            <a:extLst>
              <a:ext uri="{FF2B5EF4-FFF2-40B4-BE49-F238E27FC236}">
                <a16:creationId xmlns:a16="http://schemas.microsoft.com/office/drawing/2014/main" id="{8E360443-0543-0BF0-022E-41029968C692}"/>
              </a:ext>
            </a:extLst>
          </p:cNvPr>
          <p:cNvSpPr txBox="1">
            <a:spLocks/>
          </p:cNvSpPr>
          <p:nvPr/>
        </p:nvSpPr>
        <p:spPr>
          <a:xfrm>
            <a:off x="11835420" y="6319201"/>
            <a:ext cx="365127" cy="365125"/>
          </a:xfrm>
          <a:prstGeom prst="rect">
            <a:avLst/>
          </a:prstGeom>
          <a:ln>
            <a:noFill/>
          </a:ln>
        </p:spPr>
        <p:txBody>
          <a:bodyPr vert="horz" lIns="91440" tIns="45720" rIns="91440" bIns="45720" rtlCol="0" anchor="ctr"/>
          <a:lstStyle>
            <a:defPPr>
              <a:defRPr lang="fr-FR"/>
            </a:defPPr>
            <a:lvl1pPr marL="0" algn="ctr" defTabSz="914400" rtl="0" eaLnBrk="1" latinLnBrk="0" hangingPunct="1">
              <a:defRPr sz="800" b="0" i="0" kern="1200">
                <a:solidFill>
                  <a:schemeClr val="bg1"/>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739F3C-2768-A14F-A11C-037BCBCB7D23}" type="slidenum">
              <a:rPr lang="fr-FR" smtClean="0"/>
              <a:pPr/>
              <a:t>72</a:t>
            </a:fld>
            <a:endParaRPr lang="fr-FR" dirty="0"/>
          </a:p>
        </p:txBody>
      </p:sp>
      <p:sp>
        <p:nvSpPr>
          <p:cNvPr id="7" name="Titre 38">
            <a:extLst>
              <a:ext uri="{FF2B5EF4-FFF2-40B4-BE49-F238E27FC236}">
                <a16:creationId xmlns:a16="http://schemas.microsoft.com/office/drawing/2014/main" id="{00AD73B5-58E0-F754-6A6F-65E852A85FA6}"/>
              </a:ext>
            </a:extLst>
          </p:cNvPr>
          <p:cNvSpPr>
            <a:spLocks noGrp="1"/>
          </p:cNvSpPr>
          <p:nvPr>
            <p:ph type="title"/>
          </p:nvPr>
        </p:nvSpPr>
        <p:spPr>
          <a:xfrm>
            <a:off x="365124" y="364930"/>
            <a:ext cx="10829132" cy="587570"/>
          </a:xfrm>
        </p:spPr>
        <p:txBody>
          <a:bodyPr/>
          <a:lstStyle/>
          <a:p>
            <a:r>
              <a:rPr lang="fr-FR" dirty="0"/>
              <a:t>05 – LINUX and KOSMOS</a:t>
            </a:r>
            <a:endParaRPr lang="fr-FR" sz="2000" dirty="0"/>
          </a:p>
        </p:txBody>
      </p:sp>
      <p:sp>
        <p:nvSpPr>
          <p:cNvPr id="8" name="Espace réservé du pied de page 3">
            <a:extLst>
              <a:ext uri="{FF2B5EF4-FFF2-40B4-BE49-F238E27FC236}">
                <a16:creationId xmlns:a16="http://schemas.microsoft.com/office/drawing/2014/main" id="{744823FC-88BE-2BD7-83E1-AD8FC3CC5DA7}"/>
              </a:ext>
            </a:extLst>
          </p:cNvPr>
          <p:cNvSpPr>
            <a:spLocks noGrp="1"/>
          </p:cNvSpPr>
          <p:nvPr>
            <p:ph type="ftr" sz="quarter" idx="3"/>
          </p:nvPr>
        </p:nvSpPr>
        <p:spPr>
          <a:xfrm>
            <a:off x="6105167" y="6319202"/>
            <a:ext cx="5573310" cy="365125"/>
          </a:xfrm>
        </p:spPr>
        <p:txBody>
          <a:bodyPr/>
          <a:lstStyle/>
          <a:p>
            <a:pPr algn="r"/>
            <a:r>
              <a:rPr lang="en-US" dirty="0">
                <a:solidFill>
                  <a:schemeClr val="bg1"/>
                </a:solidFill>
              </a:rPr>
              <a:t>This document is the property of CNES. It cannot be used without their consent</a:t>
            </a:r>
            <a:endParaRPr lang="fr-FR" dirty="0">
              <a:solidFill>
                <a:schemeClr val="bg1"/>
              </a:solidFill>
            </a:endParaRPr>
          </a:p>
        </p:txBody>
      </p:sp>
      <p:sp>
        <p:nvSpPr>
          <p:cNvPr id="9" name="ZoneTexte 8">
            <a:extLst>
              <a:ext uri="{FF2B5EF4-FFF2-40B4-BE49-F238E27FC236}">
                <a16:creationId xmlns:a16="http://schemas.microsoft.com/office/drawing/2014/main" id="{47EE4C9A-7EBF-6463-CB81-F6E279AF911D}"/>
              </a:ext>
            </a:extLst>
          </p:cNvPr>
          <p:cNvSpPr txBox="1"/>
          <p:nvPr/>
        </p:nvSpPr>
        <p:spPr>
          <a:xfrm>
            <a:off x="365124" y="864394"/>
            <a:ext cx="184731" cy="646331"/>
          </a:xfrm>
          <a:prstGeom prst="rect">
            <a:avLst/>
          </a:prstGeom>
          <a:noFill/>
        </p:spPr>
        <p:txBody>
          <a:bodyPr wrap="none" rtlCol="0">
            <a:spAutoFit/>
          </a:bodyPr>
          <a:lstStyle/>
          <a:p>
            <a:endParaRPr lang="fr-FR" i="1" dirty="0">
              <a:solidFill>
                <a:schemeClr val="bg1"/>
              </a:solidFill>
            </a:endParaRPr>
          </a:p>
          <a:p>
            <a:endParaRPr lang="fr-FR" i="1" dirty="0">
              <a:solidFill>
                <a:schemeClr val="bg1"/>
              </a:solidFill>
            </a:endParaRPr>
          </a:p>
        </p:txBody>
      </p:sp>
      <p:sp>
        <p:nvSpPr>
          <p:cNvPr id="10" name="ZoneTexte 9">
            <a:extLst>
              <a:ext uri="{FF2B5EF4-FFF2-40B4-BE49-F238E27FC236}">
                <a16:creationId xmlns:a16="http://schemas.microsoft.com/office/drawing/2014/main" id="{9AD5AE85-931F-5414-45A7-30DF8C6E0CAD}"/>
              </a:ext>
            </a:extLst>
          </p:cNvPr>
          <p:cNvSpPr txBox="1"/>
          <p:nvPr/>
        </p:nvSpPr>
        <p:spPr>
          <a:xfrm>
            <a:off x="396700" y="783158"/>
            <a:ext cx="5575565" cy="369332"/>
          </a:xfrm>
          <a:prstGeom prst="rect">
            <a:avLst/>
          </a:prstGeom>
          <a:noFill/>
        </p:spPr>
        <p:txBody>
          <a:bodyPr wrap="none" rtlCol="0">
            <a:spAutoFit/>
          </a:bodyPr>
          <a:lstStyle/>
          <a:p>
            <a:r>
              <a:rPr lang="fr-FR" b="1" i="1" dirty="0">
                <a:solidFill>
                  <a:schemeClr val="bg1"/>
                </a:solidFill>
              </a:rPr>
              <a:t>How to </a:t>
            </a:r>
            <a:r>
              <a:rPr lang="fr-FR" b="1" i="1" dirty="0" err="1">
                <a:solidFill>
                  <a:schemeClr val="bg1"/>
                </a:solidFill>
              </a:rPr>
              <a:t>build</a:t>
            </a:r>
            <a:r>
              <a:rPr lang="fr-FR" b="1" i="1" dirty="0">
                <a:solidFill>
                  <a:schemeClr val="bg1"/>
                </a:solidFill>
              </a:rPr>
              <a:t> and tune Linux for </a:t>
            </a:r>
            <a:r>
              <a:rPr lang="fr-FR" b="1" i="1" dirty="0" err="1">
                <a:solidFill>
                  <a:schemeClr val="bg1"/>
                </a:solidFill>
              </a:rPr>
              <a:t>our</a:t>
            </a:r>
            <a:r>
              <a:rPr lang="fr-FR" b="1" i="1" dirty="0">
                <a:solidFill>
                  <a:schemeClr val="bg1"/>
                </a:solidFill>
              </a:rPr>
              <a:t> </a:t>
            </a:r>
            <a:r>
              <a:rPr lang="fr-FR" b="1" i="1" dirty="0" err="1">
                <a:solidFill>
                  <a:schemeClr val="bg1"/>
                </a:solidFill>
              </a:rPr>
              <a:t>needs</a:t>
            </a:r>
            <a:r>
              <a:rPr lang="fr-FR" b="1" i="1" dirty="0">
                <a:solidFill>
                  <a:schemeClr val="bg1"/>
                </a:solidFill>
              </a:rPr>
              <a:t> ? The </a:t>
            </a:r>
            <a:r>
              <a:rPr lang="fr-FR" b="1" i="1" dirty="0" err="1">
                <a:solidFill>
                  <a:schemeClr val="bg1"/>
                </a:solidFill>
              </a:rPr>
              <a:t>Yocto</a:t>
            </a:r>
            <a:r>
              <a:rPr lang="fr-FR" b="1" i="1" dirty="0">
                <a:solidFill>
                  <a:schemeClr val="bg1"/>
                </a:solidFill>
              </a:rPr>
              <a:t> </a:t>
            </a:r>
            <a:r>
              <a:rPr lang="fr-FR" b="1" i="1" dirty="0" err="1">
                <a:solidFill>
                  <a:schemeClr val="bg1"/>
                </a:solidFill>
              </a:rPr>
              <a:t>project</a:t>
            </a:r>
            <a:endParaRPr lang="en-US" b="1" i="1" dirty="0">
              <a:solidFill>
                <a:schemeClr val="bg1"/>
              </a:solidFill>
            </a:endParaRPr>
          </a:p>
        </p:txBody>
      </p:sp>
      <p:pic>
        <p:nvPicPr>
          <p:cNvPr id="11" name="Image 10">
            <a:extLst>
              <a:ext uri="{FF2B5EF4-FFF2-40B4-BE49-F238E27FC236}">
                <a16:creationId xmlns:a16="http://schemas.microsoft.com/office/drawing/2014/main" id="{B6E47AE7-6AF7-63C6-AE14-A5353A94FAD6}"/>
              </a:ext>
            </a:extLst>
          </p:cNvPr>
          <p:cNvPicPr>
            <a:picLocks noChangeAspect="1"/>
          </p:cNvPicPr>
          <p:nvPr/>
        </p:nvPicPr>
        <p:blipFill rotWithShape="1">
          <a:blip r:embed="rId3"/>
          <a:srcRect l="6647" t="16457" r="4887" b="23370"/>
          <a:stretch/>
        </p:blipFill>
        <p:spPr>
          <a:xfrm>
            <a:off x="396700" y="2353875"/>
            <a:ext cx="2214155" cy="1590750"/>
          </a:xfrm>
          <a:prstGeom prst="rect">
            <a:avLst/>
          </a:prstGeom>
        </p:spPr>
      </p:pic>
      <p:pic>
        <p:nvPicPr>
          <p:cNvPr id="12" name="Image 11">
            <a:extLst>
              <a:ext uri="{FF2B5EF4-FFF2-40B4-BE49-F238E27FC236}">
                <a16:creationId xmlns:a16="http://schemas.microsoft.com/office/drawing/2014/main" id="{4CCFB2C0-20F3-90E2-605A-F674740972D4}"/>
              </a:ext>
            </a:extLst>
          </p:cNvPr>
          <p:cNvPicPr>
            <a:picLocks noChangeAspect="1"/>
          </p:cNvPicPr>
          <p:nvPr/>
        </p:nvPicPr>
        <p:blipFill rotWithShape="1">
          <a:blip r:embed="rId4"/>
          <a:srcRect b="7568"/>
          <a:stretch/>
        </p:blipFill>
        <p:spPr>
          <a:xfrm>
            <a:off x="5900683" y="1704692"/>
            <a:ext cx="2972889" cy="2747914"/>
          </a:xfrm>
          <a:prstGeom prst="rect">
            <a:avLst/>
          </a:prstGeom>
        </p:spPr>
      </p:pic>
      <p:pic>
        <p:nvPicPr>
          <p:cNvPr id="14" name="Image 13">
            <a:extLst>
              <a:ext uri="{FF2B5EF4-FFF2-40B4-BE49-F238E27FC236}">
                <a16:creationId xmlns:a16="http://schemas.microsoft.com/office/drawing/2014/main" id="{94A738CE-EC4C-7607-E200-F55652E0B921}"/>
              </a:ext>
            </a:extLst>
          </p:cNvPr>
          <p:cNvPicPr>
            <a:picLocks noChangeAspect="1"/>
          </p:cNvPicPr>
          <p:nvPr/>
        </p:nvPicPr>
        <p:blipFill>
          <a:blip r:embed="rId5"/>
          <a:stretch>
            <a:fillRect/>
          </a:stretch>
        </p:blipFill>
        <p:spPr>
          <a:xfrm>
            <a:off x="3509525" y="2627895"/>
            <a:ext cx="1578427" cy="14306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Image 14">
            <a:extLst>
              <a:ext uri="{FF2B5EF4-FFF2-40B4-BE49-F238E27FC236}">
                <a16:creationId xmlns:a16="http://schemas.microsoft.com/office/drawing/2014/main" id="{E0DBB8F9-2473-C12D-4595-680BA21517AE}"/>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2963" b="97284" l="240" r="100000">
                        <a14:foregroundMark x1="40895" y1="22840" x2="40176" y2="23951"/>
                        <a14:foregroundMark x1="8866" y1="78889" x2="19089" y2="84506"/>
                        <a14:foregroundMark x1="86581" y1="77531" x2="78514" y2="84136"/>
                        <a14:foregroundMark x1="41773" y1="87469" x2="57109" y2="87778"/>
                        <a14:foregroundMark x1="47764" y1="62037" x2="49441" y2="76235"/>
                        <a14:foregroundMark x1="65256" y1="59383" x2="47764" y2="79877"/>
                      </a14:backgroundRemoval>
                    </a14:imgEffect>
                  </a14:imgLayer>
                </a14:imgProps>
              </a:ext>
            </a:extLst>
          </a:blip>
          <a:srcRect t="1851" b="2963"/>
          <a:stretch/>
        </p:blipFill>
        <p:spPr>
          <a:xfrm>
            <a:off x="4056176" y="2130828"/>
            <a:ext cx="485123" cy="59415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6" name="Flèche droite à entaille 12">
            <a:extLst>
              <a:ext uri="{FF2B5EF4-FFF2-40B4-BE49-F238E27FC236}">
                <a16:creationId xmlns:a16="http://schemas.microsoft.com/office/drawing/2014/main" id="{BB126E59-42D9-A6C1-958E-9DE841E2287A}"/>
              </a:ext>
            </a:extLst>
          </p:cNvPr>
          <p:cNvSpPr/>
          <p:nvPr/>
        </p:nvSpPr>
        <p:spPr>
          <a:xfrm>
            <a:off x="2696794" y="3031688"/>
            <a:ext cx="726792" cy="359327"/>
          </a:xfrm>
          <a:prstGeom prst="notched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7" name="Flèche droite à entaille 16">
            <a:extLst>
              <a:ext uri="{FF2B5EF4-FFF2-40B4-BE49-F238E27FC236}">
                <a16:creationId xmlns:a16="http://schemas.microsoft.com/office/drawing/2014/main" id="{04FD13A3-F728-78E7-BDCB-A9BE46CB481D}"/>
              </a:ext>
            </a:extLst>
          </p:cNvPr>
          <p:cNvSpPr/>
          <p:nvPr/>
        </p:nvSpPr>
        <p:spPr>
          <a:xfrm>
            <a:off x="5173891" y="2969586"/>
            <a:ext cx="726792" cy="359327"/>
          </a:xfrm>
          <a:prstGeom prst="notched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8" name="Flèche droite à entaille 18">
            <a:extLst>
              <a:ext uri="{FF2B5EF4-FFF2-40B4-BE49-F238E27FC236}">
                <a16:creationId xmlns:a16="http://schemas.microsoft.com/office/drawing/2014/main" id="{1E3ACAD5-39FD-B1EF-F8D7-4B4C0F2FDCB8}"/>
              </a:ext>
            </a:extLst>
          </p:cNvPr>
          <p:cNvSpPr/>
          <p:nvPr/>
        </p:nvSpPr>
        <p:spPr>
          <a:xfrm>
            <a:off x="8744618" y="2969586"/>
            <a:ext cx="726792" cy="359327"/>
          </a:xfrm>
          <a:prstGeom prst="notched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9" name="ZoneTexte 18">
            <a:extLst>
              <a:ext uri="{FF2B5EF4-FFF2-40B4-BE49-F238E27FC236}">
                <a16:creationId xmlns:a16="http://schemas.microsoft.com/office/drawing/2014/main" id="{167C0DB1-B672-02C0-3FF2-918EE9F12540}"/>
              </a:ext>
            </a:extLst>
          </p:cNvPr>
          <p:cNvSpPr txBox="1"/>
          <p:nvPr/>
        </p:nvSpPr>
        <p:spPr>
          <a:xfrm>
            <a:off x="303514" y="4489823"/>
            <a:ext cx="2307341" cy="954107"/>
          </a:xfrm>
          <a:prstGeom prst="rect">
            <a:avLst/>
          </a:prstGeom>
          <a:noFill/>
        </p:spPr>
        <p:txBody>
          <a:bodyPr wrap="square" rtlCol="0">
            <a:spAutoFit/>
          </a:bodyPr>
          <a:lstStyle/>
          <a:p>
            <a:r>
              <a:rPr lang="en-US" sz="1400" b="1" dirty="0">
                <a:solidFill>
                  <a:schemeClr val="bg1"/>
                </a:solidFill>
              </a:rPr>
              <a:t>Recipes</a:t>
            </a:r>
            <a:r>
              <a:rPr lang="en-US" sz="1400" dirty="0">
                <a:solidFill>
                  <a:schemeClr val="bg1"/>
                </a:solidFill>
              </a:rPr>
              <a:t> : files that describe how to fetch, configure, build, and install a piece of software in an embedded Linux system.</a:t>
            </a:r>
          </a:p>
        </p:txBody>
      </p:sp>
      <p:sp>
        <p:nvSpPr>
          <p:cNvPr id="20" name="ZoneTexte 19">
            <a:extLst>
              <a:ext uri="{FF2B5EF4-FFF2-40B4-BE49-F238E27FC236}">
                <a16:creationId xmlns:a16="http://schemas.microsoft.com/office/drawing/2014/main" id="{943D5DC1-EEFB-5F65-E9F2-FB9A35D2EA9A}"/>
              </a:ext>
            </a:extLst>
          </p:cNvPr>
          <p:cNvSpPr txBox="1"/>
          <p:nvPr/>
        </p:nvSpPr>
        <p:spPr>
          <a:xfrm>
            <a:off x="3268485" y="4493430"/>
            <a:ext cx="2307341" cy="954107"/>
          </a:xfrm>
          <a:prstGeom prst="rect">
            <a:avLst/>
          </a:prstGeom>
          <a:noFill/>
        </p:spPr>
        <p:txBody>
          <a:bodyPr wrap="square" rtlCol="0">
            <a:spAutoFit/>
          </a:bodyPr>
          <a:lstStyle/>
          <a:p>
            <a:r>
              <a:rPr lang="en-US" sz="1400" b="1" dirty="0">
                <a:solidFill>
                  <a:schemeClr val="bg1"/>
                </a:solidFill>
              </a:rPr>
              <a:t>Layers</a:t>
            </a:r>
            <a:r>
              <a:rPr lang="en-US" sz="1400" dirty="0">
                <a:solidFill>
                  <a:schemeClr val="bg1"/>
                </a:solidFill>
              </a:rPr>
              <a:t> : Collection of files that describes a specific part of the future Linux distribution (= collection of layers)</a:t>
            </a:r>
          </a:p>
        </p:txBody>
      </p:sp>
      <p:sp>
        <p:nvSpPr>
          <p:cNvPr id="21" name="ZoneTexte 20">
            <a:extLst>
              <a:ext uri="{FF2B5EF4-FFF2-40B4-BE49-F238E27FC236}">
                <a16:creationId xmlns:a16="http://schemas.microsoft.com/office/drawing/2014/main" id="{7A91FBFC-617F-AB40-4E1F-1FA42178E393}"/>
              </a:ext>
            </a:extLst>
          </p:cNvPr>
          <p:cNvSpPr txBox="1"/>
          <p:nvPr/>
        </p:nvSpPr>
        <p:spPr>
          <a:xfrm>
            <a:off x="6233456" y="4489822"/>
            <a:ext cx="2307341" cy="954107"/>
          </a:xfrm>
          <a:prstGeom prst="rect">
            <a:avLst/>
          </a:prstGeom>
          <a:noFill/>
        </p:spPr>
        <p:txBody>
          <a:bodyPr wrap="square" rtlCol="0">
            <a:spAutoFit/>
          </a:bodyPr>
          <a:lstStyle/>
          <a:p>
            <a:r>
              <a:rPr lang="en-US" sz="1400" b="1" dirty="0" err="1">
                <a:solidFill>
                  <a:schemeClr val="bg1"/>
                </a:solidFill>
              </a:rPr>
              <a:t>Yocto</a:t>
            </a:r>
            <a:r>
              <a:rPr lang="en-US" sz="1400" dirty="0">
                <a:solidFill>
                  <a:schemeClr val="bg1"/>
                </a:solidFill>
              </a:rPr>
              <a:t> : Set of tools used to generate the Linux distribution (boot + </a:t>
            </a:r>
            <a:r>
              <a:rPr lang="en-US" sz="1400" dirty="0" err="1">
                <a:solidFill>
                  <a:schemeClr val="bg1"/>
                </a:solidFill>
              </a:rPr>
              <a:t>dtb</a:t>
            </a:r>
            <a:r>
              <a:rPr lang="en-US" sz="1400" dirty="0">
                <a:solidFill>
                  <a:schemeClr val="bg1"/>
                </a:solidFill>
              </a:rPr>
              <a:t> + kernel + </a:t>
            </a:r>
            <a:r>
              <a:rPr lang="en-US" sz="1400" dirty="0" err="1">
                <a:solidFill>
                  <a:schemeClr val="bg1"/>
                </a:solidFill>
              </a:rPr>
              <a:t>filesystem</a:t>
            </a:r>
            <a:r>
              <a:rPr lang="en-US" sz="1400" dirty="0">
                <a:solidFill>
                  <a:schemeClr val="bg1"/>
                </a:solidFill>
              </a:rPr>
              <a:t>)</a:t>
            </a:r>
          </a:p>
        </p:txBody>
      </p:sp>
      <p:sp>
        <p:nvSpPr>
          <p:cNvPr id="22" name="Organigramme : Document 21">
            <a:extLst>
              <a:ext uri="{FF2B5EF4-FFF2-40B4-BE49-F238E27FC236}">
                <a16:creationId xmlns:a16="http://schemas.microsoft.com/office/drawing/2014/main" id="{BC76D5F1-FE5A-491C-63EF-AAADC6AED7E4}"/>
              </a:ext>
            </a:extLst>
          </p:cNvPr>
          <p:cNvSpPr/>
          <p:nvPr/>
        </p:nvSpPr>
        <p:spPr>
          <a:xfrm>
            <a:off x="9886930" y="4200046"/>
            <a:ext cx="1645920" cy="1261089"/>
          </a:xfrm>
          <a:prstGeom prst="flowChartDocumen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err="1">
                <a:solidFill>
                  <a:schemeClr val="bg1"/>
                </a:solidFill>
              </a:rPr>
              <a:t>Filesystem</a:t>
            </a:r>
            <a:endParaRPr lang="fr-FR" b="1" dirty="0">
              <a:solidFill>
                <a:schemeClr val="bg1"/>
              </a:solidFill>
            </a:endParaRPr>
          </a:p>
          <a:p>
            <a:pPr algn="ctr"/>
            <a:r>
              <a:rPr lang="fr-FR" dirty="0">
                <a:solidFill>
                  <a:schemeClr val="bg1"/>
                </a:solidFill>
              </a:rPr>
              <a:t>/</a:t>
            </a:r>
            <a:r>
              <a:rPr lang="fr-FR" dirty="0" err="1">
                <a:solidFill>
                  <a:schemeClr val="bg1"/>
                </a:solidFill>
              </a:rPr>
              <a:t>usr</a:t>
            </a:r>
            <a:endParaRPr lang="fr-FR" dirty="0">
              <a:solidFill>
                <a:schemeClr val="bg1"/>
              </a:solidFill>
            </a:endParaRPr>
          </a:p>
          <a:p>
            <a:pPr algn="ctr"/>
            <a:r>
              <a:rPr lang="fr-FR" dirty="0">
                <a:solidFill>
                  <a:schemeClr val="bg1"/>
                </a:solidFill>
              </a:rPr>
              <a:t>/home …</a:t>
            </a:r>
            <a:endParaRPr lang="en-US" dirty="0">
              <a:solidFill>
                <a:schemeClr val="bg1"/>
              </a:solidFill>
            </a:endParaRPr>
          </a:p>
        </p:txBody>
      </p:sp>
      <p:sp>
        <p:nvSpPr>
          <p:cNvPr id="23" name="Organigramme : Document 22">
            <a:extLst>
              <a:ext uri="{FF2B5EF4-FFF2-40B4-BE49-F238E27FC236}">
                <a16:creationId xmlns:a16="http://schemas.microsoft.com/office/drawing/2014/main" id="{8DD0BEB7-8B43-49CE-5359-AB285AD72084}"/>
              </a:ext>
            </a:extLst>
          </p:cNvPr>
          <p:cNvSpPr/>
          <p:nvPr/>
        </p:nvSpPr>
        <p:spPr>
          <a:xfrm>
            <a:off x="9886930" y="1612327"/>
            <a:ext cx="1645920" cy="639220"/>
          </a:xfrm>
          <a:prstGeom prst="flowChartDocumen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bg1"/>
                </a:solidFill>
              </a:rPr>
              <a:t>BOOT</a:t>
            </a:r>
            <a:endParaRPr lang="en-US" dirty="0">
              <a:solidFill>
                <a:schemeClr val="bg1"/>
              </a:solidFill>
            </a:endParaRPr>
          </a:p>
        </p:txBody>
      </p:sp>
      <p:sp>
        <p:nvSpPr>
          <p:cNvPr id="24" name="Organigramme : Document 23">
            <a:extLst>
              <a:ext uri="{FF2B5EF4-FFF2-40B4-BE49-F238E27FC236}">
                <a16:creationId xmlns:a16="http://schemas.microsoft.com/office/drawing/2014/main" id="{3CB58FEF-F446-037C-CB8E-5EAC29681450}"/>
              </a:ext>
            </a:extLst>
          </p:cNvPr>
          <p:cNvSpPr/>
          <p:nvPr/>
        </p:nvSpPr>
        <p:spPr>
          <a:xfrm>
            <a:off x="9886930" y="2472741"/>
            <a:ext cx="1645920" cy="639220"/>
          </a:xfrm>
          <a:prstGeom prst="flowChartDocumen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err="1">
                <a:solidFill>
                  <a:schemeClr val="bg1"/>
                </a:solidFill>
              </a:rPr>
              <a:t>Device</a:t>
            </a:r>
            <a:r>
              <a:rPr lang="fr-FR" dirty="0">
                <a:solidFill>
                  <a:schemeClr val="bg1"/>
                </a:solidFill>
              </a:rPr>
              <a:t> </a:t>
            </a:r>
            <a:r>
              <a:rPr lang="fr-FR" dirty="0" err="1">
                <a:solidFill>
                  <a:schemeClr val="bg1"/>
                </a:solidFill>
              </a:rPr>
              <a:t>Tree</a:t>
            </a:r>
            <a:r>
              <a:rPr lang="fr-FR" dirty="0">
                <a:solidFill>
                  <a:schemeClr val="bg1"/>
                </a:solidFill>
              </a:rPr>
              <a:t> Blob (</a:t>
            </a:r>
            <a:r>
              <a:rPr lang="fr-FR" dirty="0" err="1">
                <a:solidFill>
                  <a:schemeClr val="bg1"/>
                </a:solidFill>
              </a:rPr>
              <a:t>dtb</a:t>
            </a:r>
            <a:r>
              <a:rPr lang="fr-FR" dirty="0">
                <a:solidFill>
                  <a:schemeClr val="bg1"/>
                </a:solidFill>
              </a:rPr>
              <a:t>)</a:t>
            </a:r>
            <a:endParaRPr lang="en-US" dirty="0">
              <a:solidFill>
                <a:schemeClr val="bg1"/>
              </a:solidFill>
            </a:endParaRPr>
          </a:p>
        </p:txBody>
      </p:sp>
      <p:sp>
        <p:nvSpPr>
          <p:cNvPr id="25" name="Organigramme : Document 24">
            <a:extLst>
              <a:ext uri="{FF2B5EF4-FFF2-40B4-BE49-F238E27FC236}">
                <a16:creationId xmlns:a16="http://schemas.microsoft.com/office/drawing/2014/main" id="{629CEDAB-CE7E-4E5A-C0A5-20045F8A5F00}"/>
              </a:ext>
            </a:extLst>
          </p:cNvPr>
          <p:cNvSpPr/>
          <p:nvPr/>
        </p:nvSpPr>
        <p:spPr>
          <a:xfrm>
            <a:off x="9886930" y="3339632"/>
            <a:ext cx="1645920" cy="639220"/>
          </a:xfrm>
          <a:prstGeom prst="flowChartDocumen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err="1">
                <a:solidFill>
                  <a:schemeClr val="bg1"/>
                </a:solidFill>
              </a:rPr>
              <a:t>Kernel</a:t>
            </a:r>
            <a:endParaRPr lang="en-US" dirty="0">
              <a:solidFill>
                <a:schemeClr val="bg1"/>
              </a:solidFill>
            </a:endParaRPr>
          </a:p>
        </p:txBody>
      </p:sp>
    </p:spTree>
    <p:extLst>
      <p:ext uri="{BB962C8B-B14F-4D97-AF65-F5344CB8AC3E}">
        <p14:creationId xmlns:p14="http://schemas.microsoft.com/office/powerpoint/2010/main" val="164359583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B8B4326C-1A2E-7471-06A2-74FE364A9F28}"/>
              </a:ext>
            </a:extLst>
          </p:cNvPr>
          <p:cNvSpPr>
            <a:spLocks noGrp="1"/>
          </p:cNvSpPr>
          <p:nvPr>
            <p:ph type="sldNum" sz="quarter" idx="12"/>
          </p:nvPr>
        </p:nvSpPr>
        <p:spPr/>
        <p:txBody>
          <a:bodyPr/>
          <a:lstStyle/>
          <a:p>
            <a:fld id="{6E739F3C-2768-A14F-A11C-037BCBCB7D23}" type="slidenum">
              <a:rPr lang="fr-FR" smtClean="0"/>
              <a:pPr/>
              <a:t>73</a:t>
            </a:fld>
            <a:endParaRPr lang="fr-FR" dirty="0"/>
          </a:p>
        </p:txBody>
      </p:sp>
      <p:sp>
        <p:nvSpPr>
          <p:cNvPr id="5" name="Espace réservé du texte 4">
            <a:extLst>
              <a:ext uri="{FF2B5EF4-FFF2-40B4-BE49-F238E27FC236}">
                <a16:creationId xmlns:a16="http://schemas.microsoft.com/office/drawing/2014/main" id="{6FF665DB-1308-09CA-39C2-596259D929A1}"/>
              </a:ext>
            </a:extLst>
          </p:cNvPr>
          <p:cNvSpPr>
            <a:spLocks noGrp="1"/>
          </p:cNvSpPr>
          <p:nvPr>
            <p:ph type="body" sz="quarter" idx="16"/>
          </p:nvPr>
        </p:nvSpPr>
        <p:spPr/>
        <p:txBody>
          <a:bodyPr/>
          <a:lstStyle/>
          <a:p>
            <a:endParaRPr lang="fr-FR"/>
          </a:p>
        </p:txBody>
      </p:sp>
      <p:sp>
        <p:nvSpPr>
          <p:cNvPr id="6" name="Espace réservé du numéro de diapositive 7">
            <a:extLst>
              <a:ext uri="{FF2B5EF4-FFF2-40B4-BE49-F238E27FC236}">
                <a16:creationId xmlns:a16="http://schemas.microsoft.com/office/drawing/2014/main" id="{D3EC1980-EE7F-4B49-9999-6384275DA0B3}"/>
              </a:ext>
            </a:extLst>
          </p:cNvPr>
          <p:cNvSpPr txBox="1">
            <a:spLocks/>
          </p:cNvSpPr>
          <p:nvPr/>
        </p:nvSpPr>
        <p:spPr>
          <a:xfrm>
            <a:off x="11835420" y="6319201"/>
            <a:ext cx="365127" cy="365125"/>
          </a:xfrm>
          <a:prstGeom prst="rect">
            <a:avLst/>
          </a:prstGeom>
          <a:ln>
            <a:noFill/>
          </a:ln>
        </p:spPr>
        <p:txBody>
          <a:bodyPr vert="horz" lIns="91440" tIns="45720" rIns="91440" bIns="45720" rtlCol="0" anchor="ctr"/>
          <a:lstStyle>
            <a:defPPr>
              <a:defRPr lang="fr-FR"/>
            </a:defPPr>
            <a:lvl1pPr marL="0" algn="ctr" defTabSz="914400" rtl="0" eaLnBrk="1" latinLnBrk="0" hangingPunct="1">
              <a:defRPr sz="800" b="0" i="0" kern="1200">
                <a:solidFill>
                  <a:schemeClr val="bg1"/>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739F3C-2768-A14F-A11C-037BCBCB7D23}" type="slidenum">
              <a:rPr lang="fr-FR" smtClean="0"/>
              <a:pPr/>
              <a:t>73</a:t>
            </a:fld>
            <a:endParaRPr lang="fr-FR" dirty="0"/>
          </a:p>
        </p:txBody>
      </p:sp>
      <p:sp>
        <p:nvSpPr>
          <p:cNvPr id="7" name="Titre 38">
            <a:extLst>
              <a:ext uri="{FF2B5EF4-FFF2-40B4-BE49-F238E27FC236}">
                <a16:creationId xmlns:a16="http://schemas.microsoft.com/office/drawing/2014/main" id="{C2C2FAF8-77CE-C4EE-A9B3-FBC0DBB0B22D}"/>
              </a:ext>
            </a:extLst>
          </p:cNvPr>
          <p:cNvSpPr>
            <a:spLocks noGrp="1"/>
          </p:cNvSpPr>
          <p:nvPr>
            <p:ph type="title"/>
          </p:nvPr>
        </p:nvSpPr>
        <p:spPr>
          <a:xfrm>
            <a:off x="365124" y="364930"/>
            <a:ext cx="10829132" cy="1298460"/>
          </a:xfrm>
        </p:spPr>
        <p:txBody>
          <a:bodyPr/>
          <a:lstStyle/>
          <a:p>
            <a:r>
              <a:rPr lang="fr-FR" dirty="0"/>
              <a:t>05 – LINUX and KOSMOS</a:t>
            </a:r>
            <a:br>
              <a:rPr lang="fr-FR" dirty="0"/>
            </a:br>
            <a:endParaRPr lang="fr-FR" dirty="0"/>
          </a:p>
        </p:txBody>
      </p:sp>
      <p:sp>
        <p:nvSpPr>
          <p:cNvPr id="8" name="Espace réservé du pied de page 3">
            <a:extLst>
              <a:ext uri="{FF2B5EF4-FFF2-40B4-BE49-F238E27FC236}">
                <a16:creationId xmlns:a16="http://schemas.microsoft.com/office/drawing/2014/main" id="{28971870-0811-160C-A057-86DC289B96FC}"/>
              </a:ext>
            </a:extLst>
          </p:cNvPr>
          <p:cNvSpPr>
            <a:spLocks noGrp="1"/>
          </p:cNvSpPr>
          <p:nvPr>
            <p:ph type="ftr" sz="quarter" idx="3"/>
          </p:nvPr>
        </p:nvSpPr>
        <p:spPr>
          <a:xfrm>
            <a:off x="6105167" y="6319202"/>
            <a:ext cx="5573310" cy="365125"/>
          </a:xfrm>
        </p:spPr>
        <p:txBody>
          <a:bodyPr/>
          <a:lstStyle/>
          <a:p>
            <a:pPr algn="r"/>
            <a:r>
              <a:rPr lang="en-US" dirty="0">
                <a:solidFill>
                  <a:schemeClr val="bg1"/>
                </a:solidFill>
              </a:rPr>
              <a:t>This document is the property of CNES. It cannot be used without their consent</a:t>
            </a:r>
            <a:endParaRPr lang="fr-FR" dirty="0">
              <a:solidFill>
                <a:schemeClr val="bg1"/>
              </a:solidFill>
            </a:endParaRPr>
          </a:p>
        </p:txBody>
      </p:sp>
      <p:sp>
        <p:nvSpPr>
          <p:cNvPr id="9" name="ZoneTexte 8">
            <a:extLst>
              <a:ext uri="{FF2B5EF4-FFF2-40B4-BE49-F238E27FC236}">
                <a16:creationId xmlns:a16="http://schemas.microsoft.com/office/drawing/2014/main" id="{0ACDEF21-8253-4FE2-D696-F091244DD681}"/>
              </a:ext>
            </a:extLst>
          </p:cNvPr>
          <p:cNvSpPr txBox="1"/>
          <p:nvPr/>
        </p:nvSpPr>
        <p:spPr>
          <a:xfrm>
            <a:off x="5202262" y="1510725"/>
            <a:ext cx="6476215" cy="3970318"/>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bg1"/>
                </a:solidFill>
              </a:rPr>
              <a:t>Starts from poky (core-image-minimal)</a:t>
            </a:r>
          </a:p>
          <a:p>
            <a:pPr marL="285750" indent="-285750">
              <a:buFont typeface="Arial" panose="020B0604020202020204" pitchFamily="34" charset="0"/>
              <a:buChar char="•"/>
            </a:pPr>
            <a:endParaRPr lang="en-US" dirty="0">
              <a:solidFill>
                <a:schemeClr val="bg1"/>
              </a:solidFill>
            </a:endParaRPr>
          </a:p>
          <a:p>
            <a:pPr marL="285750" indent="-285750">
              <a:buFont typeface="Arial" panose="020B0604020202020204" pitchFamily="34" charset="0"/>
              <a:buChar char="•"/>
            </a:pPr>
            <a:r>
              <a:rPr lang="en-US" dirty="0" err="1">
                <a:solidFill>
                  <a:schemeClr val="bg1"/>
                </a:solidFill>
              </a:rPr>
              <a:t>Scarthgap</a:t>
            </a:r>
            <a:r>
              <a:rPr lang="en-US" dirty="0">
                <a:solidFill>
                  <a:schemeClr val="bg1"/>
                </a:solidFill>
              </a:rPr>
              <a:t> branch</a:t>
            </a:r>
          </a:p>
          <a:p>
            <a:pPr marL="285750" indent="-285750">
              <a:buFont typeface="Arial" panose="020B0604020202020204" pitchFamily="34" charset="0"/>
              <a:buChar char="•"/>
            </a:pPr>
            <a:endParaRPr lang="en-US" dirty="0">
              <a:solidFill>
                <a:schemeClr val="bg1"/>
              </a:solidFill>
            </a:endParaRPr>
          </a:p>
          <a:p>
            <a:pPr marL="285750" indent="-285750">
              <a:buFont typeface="Arial" panose="020B0604020202020204" pitchFamily="34" charset="0"/>
              <a:buChar char="•"/>
            </a:pPr>
            <a:r>
              <a:rPr lang="en-US" dirty="0">
                <a:solidFill>
                  <a:schemeClr val="bg1"/>
                </a:solidFill>
              </a:rPr>
              <a:t>Use of PREEMPT-RT patch</a:t>
            </a:r>
          </a:p>
          <a:p>
            <a:pPr marL="285750" indent="-285750">
              <a:buFont typeface="Arial" panose="020B0604020202020204" pitchFamily="34" charset="0"/>
              <a:buChar char="•"/>
            </a:pPr>
            <a:endParaRPr lang="en-US" dirty="0">
              <a:solidFill>
                <a:schemeClr val="bg1"/>
              </a:solidFill>
            </a:endParaRPr>
          </a:p>
          <a:p>
            <a:pPr marL="285750" indent="-285750">
              <a:buFont typeface="Arial" panose="020B0604020202020204" pitchFamily="34" charset="0"/>
              <a:buChar char="•"/>
            </a:pPr>
            <a:r>
              <a:rPr lang="en-US" dirty="0">
                <a:solidFill>
                  <a:schemeClr val="bg1"/>
                </a:solidFill>
              </a:rPr>
              <a:t>Use of </a:t>
            </a:r>
            <a:r>
              <a:rPr lang="en-US" dirty="0" err="1">
                <a:solidFill>
                  <a:schemeClr val="bg1"/>
                </a:solidFill>
              </a:rPr>
              <a:t>systemd</a:t>
            </a:r>
            <a:r>
              <a:rPr lang="en-US" dirty="0">
                <a:solidFill>
                  <a:schemeClr val="bg1"/>
                </a:solidFill>
              </a:rPr>
              <a:t> for service management</a:t>
            </a:r>
          </a:p>
          <a:p>
            <a:endParaRPr lang="en-US" dirty="0">
              <a:solidFill>
                <a:schemeClr val="bg1"/>
              </a:solidFill>
            </a:endParaRPr>
          </a:p>
          <a:p>
            <a:pPr marL="285750" indent="-285750">
              <a:buFont typeface="Arial" panose="020B0604020202020204" pitchFamily="34" charset="0"/>
              <a:buChar char="•"/>
            </a:pPr>
            <a:r>
              <a:rPr lang="en-US" dirty="0">
                <a:solidFill>
                  <a:schemeClr val="bg1"/>
                </a:solidFill>
              </a:rPr>
              <a:t>Use of specific XNG (hypervisor) layer (Linux as </a:t>
            </a:r>
            <a:r>
              <a:rPr lang="en-US" dirty="0" err="1">
                <a:solidFill>
                  <a:schemeClr val="bg1"/>
                </a:solidFill>
              </a:rPr>
              <a:t>guestOS</a:t>
            </a:r>
            <a:r>
              <a:rPr lang="en-US" dirty="0">
                <a:solidFill>
                  <a:schemeClr val="bg1"/>
                </a:solidFill>
              </a:rPr>
              <a:t> + inter partitions communication)</a:t>
            </a:r>
          </a:p>
          <a:p>
            <a:pPr marL="285750" indent="-285750">
              <a:buFont typeface="Arial" panose="020B0604020202020204" pitchFamily="34" charset="0"/>
              <a:buChar char="•"/>
            </a:pPr>
            <a:endParaRPr lang="en-US" dirty="0">
              <a:solidFill>
                <a:schemeClr val="bg1"/>
              </a:solidFill>
            </a:endParaRPr>
          </a:p>
          <a:p>
            <a:pPr marL="285750" indent="-285750">
              <a:buFont typeface="Arial" panose="020B0604020202020204" pitchFamily="34" charset="0"/>
              <a:buChar char="•"/>
            </a:pPr>
            <a:r>
              <a:rPr lang="en-US" dirty="0">
                <a:solidFill>
                  <a:schemeClr val="bg1"/>
                </a:solidFill>
              </a:rPr>
              <a:t>Use of specific PUS layer</a:t>
            </a:r>
          </a:p>
          <a:p>
            <a:pPr marL="285750" indent="-285750">
              <a:buFont typeface="Arial" panose="020B0604020202020204" pitchFamily="34" charset="0"/>
              <a:buChar char="•"/>
            </a:pPr>
            <a:endParaRPr lang="en-US" dirty="0">
              <a:solidFill>
                <a:schemeClr val="bg1"/>
              </a:solidFill>
            </a:endParaRPr>
          </a:p>
          <a:p>
            <a:pPr marL="285750" indent="-285750">
              <a:buFont typeface="Arial" panose="020B0604020202020204" pitchFamily="34" charset="0"/>
              <a:buChar char="•"/>
            </a:pPr>
            <a:r>
              <a:rPr lang="en-US" dirty="0">
                <a:solidFill>
                  <a:schemeClr val="bg1"/>
                </a:solidFill>
              </a:rPr>
              <a:t>Only one payload application running on Linux</a:t>
            </a:r>
          </a:p>
        </p:txBody>
      </p:sp>
      <p:grpSp>
        <p:nvGrpSpPr>
          <p:cNvPr id="10" name="Groupe 9">
            <a:extLst>
              <a:ext uri="{FF2B5EF4-FFF2-40B4-BE49-F238E27FC236}">
                <a16:creationId xmlns:a16="http://schemas.microsoft.com/office/drawing/2014/main" id="{9F77DCE9-069E-877E-7C85-F48702E9E78A}"/>
              </a:ext>
            </a:extLst>
          </p:cNvPr>
          <p:cNvGrpSpPr/>
          <p:nvPr/>
        </p:nvGrpSpPr>
        <p:grpSpPr>
          <a:xfrm>
            <a:off x="302923" y="1663390"/>
            <a:ext cx="4688177" cy="3706902"/>
            <a:chOff x="20045696" y="22667016"/>
            <a:chExt cx="7183104" cy="6174848"/>
          </a:xfrm>
        </p:grpSpPr>
        <p:sp>
          <p:nvSpPr>
            <p:cNvPr id="11" name="Rectangle 10">
              <a:extLst>
                <a:ext uri="{FF2B5EF4-FFF2-40B4-BE49-F238E27FC236}">
                  <a16:creationId xmlns:a16="http://schemas.microsoft.com/office/drawing/2014/main" id="{CF2EDF2F-CB42-41CC-508C-10D4E3E479AE}"/>
                </a:ext>
              </a:extLst>
            </p:cNvPr>
            <p:cNvSpPr/>
            <p:nvPr/>
          </p:nvSpPr>
          <p:spPr>
            <a:xfrm>
              <a:off x="20045696" y="28157851"/>
              <a:ext cx="7183104" cy="684013"/>
            </a:xfrm>
            <a:prstGeom prst="rect">
              <a:avLst/>
            </a:prstGeom>
            <a:solidFill>
              <a:srgbClr val="FFFFFF">
                <a:lumMod val="95000"/>
              </a:srgbClr>
            </a:solidFill>
            <a:ln w="38100" cap="flat" cmpd="sng" algn="ctr">
              <a:solidFill>
                <a:srgbClr val="00B29C"/>
              </a:solidFill>
              <a:prstDash val="solid"/>
              <a:miter lim="800000"/>
            </a:ln>
            <a:effectLst>
              <a:glow rad="63500">
                <a:srgbClr val="00B29C">
                  <a:alpha val="22000"/>
                </a:srgbClr>
              </a:glo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b="1" i="0" u="none" strike="noStrike" kern="0" cap="none" spc="0" normalizeH="0" baseline="0" noProof="0" dirty="0">
                  <a:ln>
                    <a:noFill/>
                  </a:ln>
                  <a:effectLst/>
                  <a:uLnTx/>
                  <a:uFillTx/>
                </a:rPr>
                <a:t>Yocto Poky</a:t>
              </a:r>
            </a:p>
          </p:txBody>
        </p:sp>
        <p:sp>
          <p:nvSpPr>
            <p:cNvPr id="12" name="Rectangle 11">
              <a:extLst>
                <a:ext uri="{FF2B5EF4-FFF2-40B4-BE49-F238E27FC236}">
                  <a16:creationId xmlns:a16="http://schemas.microsoft.com/office/drawing/2014/main" id="{28A3FF83-724B-C05E-0470-43B4C71C49BC}"/>
                </a:ext>
              </a:extLst>
            </p:cNvPr>
            <p:cNvSpPr/>
            <p:nvPr/>
          </p:nvSpPr>
          <p:spPr>
            <a:xfrm>
              <a:off x="20385592" y="26888220"/>
              <a:ext cx="6503312" cy="702682"/>
            </a:xfrm>
            <a:prstGeom prst="rect">
              <a:avLst/>
            </a:prstGeom>
            <a:solidFill>
              <a:srgbClr val="FFFFFF">
                <a:lumMod val="95000"/>
              </a:srgbClr>
            </a:solidFill>
            <a:ln w="38100" cap="flat" cmpd="sng" algn="ctr">
              <a:solidFill>
                <a:srgbClr val="FFB63A">
                  <a:lumMod val="75000"/>
                </a:srgbClr>
              </a:solidFill>
              <a:prstDash val="solid"/>
              <a:miter lim="800000"/>
            </a:ln>
            <a:effectLst>
              <a:glow rad="63500">
                <a:srgbClr val="00B29C">
                  <a:alpha val="22000"/>
                </a:srgbClr>
              </a:glo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b="1" i="0" u="none" strike="noStrike" kern="0" cap="none" spc="0" normalizeH="0" baseline="0" noProof="0" dirty="0">
                  <a:ln>
                    <a:noFill/>
                  </a:ln>
                  <a:effectLst/>
                  <a:uLnTx/>
                  <a:uFillTx/>
                </a:rPr>
                <a:t> XNG</a:t>
              </a:r>
            </a:p>
          </p:txBody>
        </p:sp>
        <p:grpSp>
          <p:nvGrpSpPr>
            <p:cNvPr id="13" name="Groupe 12">
              <a:extLst>
                <a:ext uri="{FF2B5EF4-FFF2-40B4-BE49-F238E27FC236}">
                  <a16:creationId xmlns:a16="http://schemas.microsoft.com/office/drawing/2014/main" id="{826FFAEB-89F8-B1B1-467C-48AD559C6425}"/>
                </a:ext>
              </a:extLst>
            </p:cNvPr>
            <p:cNvGrpSpPr/>
            <p:nvPr/>
          </p:nvGrpSpPr>
          <p:grpSpPr>
            <a:xfrm>
              <a:off x="21336736" y="24588001"/>
              <a:ext cx="4601024" cy="684014"/>
              <a:chOff x="5721489" y="3775235"/>
              <a:chExt cx="2611030" cy="3544315"/>
            </a:xfrm>
          </p:grpSpPr>
          <p:sp>
            <p:nvSpPr>
              <p:cNvPr id="20" name="Ellipse 19">
                <a:extLst>
                  <a:ext uri="{FF2B5EF4-FFF2-40B4-BE49-F238E27FC236}">
                    <a16:creationId xmlns:a16="http://schemas.microsoft.com/office/drawing/2014/main" id="{CB6B96B2-3533-9310-7CD7-035670D786DD}"/>
                  </a:ext>
                </a:extLst>
              </p:cNvPr>
              <p:cNvSpPr/>
              <p:nvPr/>
            </p:nvSpPr>
            <p:spPr>
              <a:xfrm>
                <a:off x="6097534" y="5329246"/>
                <a:ext cx="68829" cy="68831"/>
              </a:xfrm>
              <a:prstGeom prst="ellipse">
                <a:avLst/>
              </a:prstGeom>
              <a:solidFill>
                <a:srgbClr val="FFFFFF"/>
              </a:solidFill>
              <a:ln w="38100" cap="flat" cmpd="sng" algn="ctr">
                <a:solidFill>
                  <a:srgbClr val="412FB2"/>
                </a:solidFill>
                <a:prstDash val="solid"/>
                <a:miter lim="800000"/>
              </a:ln>
              <a:effectLst>
                <a:glow rad="228600">
                  <a:srgbClr val="00B29C">
                    <a:alpha val="18000"/>
                  </a:srgbClr>
                </a:glo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200" b="0" i="0" u="none" strike="noStrike" kern="0" cap="none" spc="0" normalizeH="0" baseline="0" noProof="0">
                  <a:ln>
                    <a:noFill/>
                  </a:ln>
                  <a:effectLst/>
                  <a:uLnTx/>
                  <a:uFillTx/>
                </a:endParaRPr>
              </a:p>
            </p:txBody>
          </p:sp>
          <p:sp>
            <p:nvSpPr>
              <p:cNvPr id="21" name="Rectangle 20">
                <a:extLst>
                  <a:ext uri="{FF2B5EF4-FFF2-40B4-BE49-F238E27FC236}">
                    <a16:creationId xmlns:a16="http://schemas.microsoft.com/office/drawing/2014/main" id="{53E5CB68-5F35-948A-5C10-990ECB6C7872}"/>
                  </a:ext>
                </a:extLst>
              </p:cNvPr>
              <p:cNvSpPr/>
              <p:nvPr/>
            </p:nvSpPr>
            <p:spPr>
              <a:xfrm>
                <a:off x="5721489" y="3775235"/>
                <a:ext cx="2611030" cy="3544315"/>
              </a:xfrm>
              <a:prstGeom prst="rect">
                <a:avLst/>
              </a:prstGeom>
              <a:solidFill>
                <a:srgbClr val="FFFFFF">
                  <a:lumMod val="95000"/>
                </a:srgbClr>
              </a:solidFill>
              <a:ln w="38100" cap="flat" cmpd="sng" algn="ctr">
                <a:solidFill>
                  <a:srgbClr val="412FB2"/>
                </a:solidFill>
                <a:prstDash val="solid"/>
                <a:miter lim="800000"/>
              </a:ln>
              <a:effectLst>
                <a:glow rad="63500">
                  <a:srgbClr val="00B29C">
                    <a:alpha val="22000"/>
                  </a:srgbClr>
                </a:glo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effectLst/>
                    <a:uLnTx/>
                    <a:uFillTx/>
                  </a:rPr>
                  <a:t>KOSMOS</a:t>
                </a:r>
                <a:endParaRPr kumimoji="0" lang="en-US" b="0" i="0" u="none" strike="noStrike" kern="0" cap="none" spc="0" normalizeH="0" baseline="0" noProof="0" dirty="0">
                  <a:ln>
                    <a:noFill/>
                  </a:ln>
                  <a:effectLst/>
                  <a:uLnTx/>
                  <a:uFillTx/>
                </a:endParaRPr>
              </a:p>
            </p:txBody>
          </p:sp>
        </p:grpSp>
        <p:sp>
          <p:nvSpPr>
            <p:cNvPr id="14" name="Rectangle 13">
              <a:extLst>
                <a:ext uri="{FF2B5EF4-FFF2-40B4-BE49-F238E27FC236}">
                  <a16:creationId xmlns:a16="http://schemas.microsoft.com/office/drawing/2014/main" id="{7E9666A9-AEAE-0139-3A58-9951224905A7}"/>
                </a:ext>
              </a:extLst>
            </p:cNvPr>
            <p:cNvSpPr/>
            <p:nvPr/>
          </p:nvSpPr>
          <p:spPr>
            <a:xfrm>
              <a:off x="22306873" y="22667016"/>
              <a:ext cx="2724709" cy="684015"/>
            </a:xfrm>
            <a:prstGeom prst="rect">
              <a:avLst/>
            </a:prstGeom>
            <a:solidFill>
              <a:srgbClr val="FFC000"/>
            </a:solidFill>
            <a:ln w="38100" cap="flat" cmpd="sng" algn="ctr">
              <a:solidFill>
                <a:srgbClr val="FF0000"/>
              </a:solidFill>
              <a:prstDash val="solid"/>
              <a:miter lim="800000"/>
            </a:ln>
            <a:effectLst>
              <a:glow rad="63500">
                <a:srgbClr val="00B29C">
                  <a:alpha val="22000"/>
                </a:srgbClr>
              </a:glo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b="1" i="0" u="none" strike="noStrike" kern="0" cap="none" spc="0" normalizeH="0" baseline="0" noProof="0" dirty="0">
                  <a:ln>
                    <a:noFill/>
                  </a:ln>
                  <a:effectLst/>
                  <a:uLnTx/>
                  <a:uFillTx/>
                </a:rPr>
                <a:t>App Store</a:t>
              </a:r>
            </a:p>
          </p:txBody>
        </p:sp>
        <p:cxnSp>
          <p:nvCxnSpPr>
            <p:cNvPr id="15" name="Connecteur droit 14">
              <a:extLst>
                <a:ext uri="{FF2B5EF4-FFF2-40B4-BE49-F238E27FC236}">
                  <a16:creationId xmlns:a16="http://schemas.microsoft.com/office/drawing/2014/main" id="{047D495C-D686-79CD-A6D0-A4F921E82E41}"/>
                </a:ext>
              </a:extLst>
            </p:cNvPr>
            <p:cNvCxnSpPr/>
            <p:nvPr/>
          </p:nvCxnSpPr>
          <p:spPr>
            <a:xfrm>
              <a:off x="20385592" y="26678718"/>
              <a:ext cx="6503312" cy="0"/>
            </a:xfrm>
            <a:prstGeom prst="line">
              <a:avLst/>
            </a:prstGeom>
            <a:noFill/>
            <a:ln w="28575" cap="flat" cmpd="sng" algn="ctr">
              <a:solidFill>
                <a:srgbClr val="000000"/>
              </a:solidFill>
              <a:prstDash val="sysDot"/>
              <a:miter lim="800000"/>
            </a:ln>
            <a:effectLst/>
          </p:spPr>
        </p:cxnSp>
        <p:cxnSp>
          <p:nvCxnSpPr>
            <p:cNvPr id="16" name="Connecteur droit 15">
              <a:extLst>
                <a:ext uri="{FF2B5EF4-FFF2-40B4-BE49-F238E27FC236}">
                  <a16:creationId xmlns:a16="http://schemas.microsoft.com/office/drawing/2014/main" id="{F89C6491-41A8-33D3-6B0D-4AB333334935}"/>
                </a:ext>
              </a:extLst>
            </p:cNvPr>
            <p:cNvCxnSpPr/>
            <p:nvPr/>
          </p:nvCxnSpPr>
          <p:spPr>
            <a:xfrm flipV="1">
              <a:off x="20045696" y="27866913"/>
              <a:ext cx="7183104" cy="1223"/>
            </a:xfrm>
            <a:prstGeom prst="line">
              <a:avLst/>
            </a:prstGeom>
            <a:noFill/>
            <a:ln w="28575" cap="flat" cmpd="sng" algn="ctr">
              <a:solidFill>
                <a:srgbClr val="000000"/>
              </a:solidFill>
              <a:prstDash val="sysDot"/>
              <a:miter lim="800000"/>
            </a:ln>
            <a:effectLst/>
          </p:spPr>
        </p:cxnSp>
        <p:sp>
          <p:nvSpPr>
            <p:cNvPr id="17" name="Rectangle 16">
              <a:extLst>
                <a:ext uri="{FF2B5EF4-FFF2-40B4-BE49-F238E27FC236}">
                  <a16:creationId xmlns:a16="http://schemas.microsoft.com/office/drawing/2014/main" id="{C5F0C63C-1D0F-3228-B1F6-FCBD7E690474}"/>
                </a:ext>
              </a:extLst>
            </p:cNvPr>
            <p:cNvSpPr/>
            <p:nvPr/>
          </p:nvSpPr>
          <p:spPr>
            <a:xfrm>
              <a:off x="21888450" y="23631115"/>
              <a:ext cx="3542263" cy="684014"/>
            </a:xfrm>
            <a:prstGeom prst="rect">
              <a:avLst/>
            </a:prstGeom>
            <a:solidFill>
              <a:srgbClr val="FFFFFF">
                <a:lumMod val="95000"/>
              </a:srgbClr>
            </a:solidFill>
            <a:ln w="38100" cap="flat" cmpd="sng" algn="ctr">
              <a:solidFill>
                <a:srgbClr val="412FB2"/>
              </a:solidFill>
              <a:prstDash val="solid"/>
              <a:miter lim="800000"/>
            </a:ln>
            <a:effectLst>
              <a:glow rad="63500">
                <a:srgbClr val="00B29C">
                  <a:alpha val="22000"/>
                </a:srgbClr>
              </a:glo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b="1" i="0" u="none" strike="noStrike" kern="0" cap="none" spc="0" normalizeH="0" baseline="0" noProof="0" dirty="0">
                  <a:ln>
                    <a:noFill/>
                  </a:ln>
                  <a:effectLst/>
                  <a:uLnTx/>
                  <a:uFillTx/>
                </a:rPr>
                <a:t>PUS</a:t>
              </a:r>
            </a:p>
          </p:txBody>
        </p:sp>
        <p:sp>
          <p:nvSpPr>
            <p:cNvPr id="18" name="Rectangle 17">
              <a:extLst>
                <a:ext uri="{FF2B5EF4-FFF2-40B4-BE49-F238E27FC236}">
                  <a16:creationId xmlns:a16="http://schemas.microsoft.com/office/drawing/2014/main" id="{F8CF3AD4-3BF8-4BB3-DEF2-6330C0E8E730}"/>
                </a:ext>
              </a:extLst>
            </p:cNvPr>
            <p:cNvSpPr/>
            <p:nvPr/>
          </p:nvSpPr>
          <p:spPr>
            <a:xfrm>
              <a:off x="20921393" y="25743764"/>
              <a:ext cx="5495671" cy="684014"/>
            </a:xfrm>
            <a:prstGeom prst="rect">
              <a:avLst/>
            </a:prstGeom>
            <a:solidFill>
              <a:srgbClr val="FFFFFF">
                <a:lumMod val="95000"/>
              </a:srgbClr>
            </a:solidFill>
            <a:ln w="38100" cap="flat" cmpd="sng" algn="ctr">
              <a:solidFill>
                <a:srgbClr val="C00000"/>
              </a:solidFill>
              <a:prstDash val="solid"/>
              <a:miter lim="800000"/>
            </a:ln>
            <a:effectLst>
              <a:glow rad="63500">
                <a:srgbClr val="00B29C">
                  <a:alpha val="22000"/>
                </a:srgbClr>
              </a:glo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b="1" i="0" u="none" strike="noStrike" kern="0" cap="none" spc="0" normalizeH="0" baseline="0" noProof="0" dirty="0">
                  <a:ln>
                    <a:noFill/>
                  </a:ln>
                  <a:effectLst/>
                  <a:uLnTx/>
                  <a:uFillTx/>
                </a:rPr>
                <a:t>SGL (Space Grade Linux)</a:t>
              </a:r>
            </a:p>
          </p:txBody>
        </p:sp>
        <p:cxnSp>
          <p:nvCxnSpPr>
            <p:cNvPr id="19" name="Connecteur droit 18">
              <a:extLst>
                <a:ext uri="{FF2B5EF4-FFF2-40B4-BE49-F238E27FC236}">
                  <a16:creationId xmlns:a16="http://schemas.microsoft.com/office/drawing/2014/main" id="{A887B408-B40B-7383-B238-C2F97E74B94F}"/>
                </a:ext>
              </a:extLst>
            </p:cNvPr>
            <p:cNvCxnSpPr/>
            <p:nvPr/>
          </p:nvCxnSpPr>
          <p:spPr>
            <a:xfrm>
              <a:off x="20921393" y="25498981"/>
              <a:ext cx="5495671" cy="7596"/>
            </a:xfrm>
            <a:prstGeom prst="line">
              <a:avLst/>
            </a:prstGeom>
            <a:noFill/>
            <a:ln w="28575" cap="flat" cmpd="sng" algn="ctr">
              <a:solidFill>
                <a:srgbClr val="000000"/>
              </a:solidFill>
              <a:prstDash val="sysDot"/>
              <a:miter lim="800000"/>
            </a:ln>
            <a:effectLst/>
          </p:spPr>
        </p:cxnSp>
      </p:grpSp>
      <p:sp>
        <p:nvSpPr>
          <p:cNvPr id="22" name="ZoneTexte 21">
            <a:extLst>
              <a:ext uri="{FF2B5EF4-FFF2-40B4-BE49-F238E27FC236}">
                <a16:creationId xmlns:a16="http://schemas.microsoft.com/office/drawing/2014/main" id="{B98E84C2-BF81-9466-C35C-EBC94FF784A2}"/>
              </a:ext>
            </a:extLst>
          </p:cNvPr>
          <p:cNvSpPr txBox="1"/>
          <p:nvPr/>
        </p:nvSpPr>
        <p:spPr>
          <a:xfrm>
            <a:off x="396700" y="783158"/>
            <a:ext cx="3578224" cy="369332"/>
          </a:xfrm>
          <a:prstGeom prst="rect">
            <a:avLst/>
          </a:prstGeom>
          <a:noFill/>
        </p:spPr>
        <p:txBody>
          <a:bodyPr wrap="none" rtlCol="0">
            <a:spAutoFit/>
          </a:bodyPr>
          <a:lstStyle/>
          <a:p>
            <a:r>
              <a:rPr lang="fr-FR" b="1" i="1" dirty="0" err="1">
                <a:solidFill>
                  <a:schemeClr val="bg1"/>
                </a:solidFill>
              </a:rPr>
              <a:t>Yocto</a:t>
            </a:r>
            <a:r>
              <a:rPr lang="fr-FR" b="1" i="1" dirty="0">
                <a:solidFill>
                  <a:schemeClr val="bg1"/>
                </a:solidFill>
              </a:rPr>
              <a:t> </a:t>
            </a:r>
            <a:r>
              <a:rPr lang="fr-FR" b="1" i="1" dirty="0" err="1">
                <a:solidFill>
                  <a:schemeClr val="bg1"/>
                </a:solidFill>
              </a:rPr>
              <a:t>layers</a:t>
            </a:r>
            <a:r>
              <a:rPr lang="fr-FR" b="1" i="1" dirty="0">
                <a:solidFill>
                  <a:schemeClr val="bg1"/>
                </a:solidFill>
              </a:rPr>
              <a:t> for KOSMOS </a:t>
            </a:r>
            <a:r>
              <a:rPr lang="fr-FR" b="1" i="1" dirty="0" err="1">
                <a:solidFill>
                  <a:schemeClr val="bg1"/>
                </a:solidFill>
              </a:rPr>
              <a:t>environment</a:t>
            </a:r>
            <a:endParaRPr lang="en-US" b="1" i="1" dirty="0">
              <a:solidFill>
                <a:schemeClr val="bg1"/>
              </a:solidFill>
            </a:endParaRPr>
          </a:p>
        </p:txBody>
      </p:sp>
    </p:spTree>
    <p:extLst>
      <p:ext uri="{BB962C8B-B14F-4D97-AF65-F5344CB8AC3E}">
        <p14:creationId xmlns:p14="http://schemas.microsoft.com/office/powerpoint/2010/main" val="228672890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3F835D6B-5B1C-FC4D-5728-2DE4B154C481}"/>
              </a:ext>
            </a:extLst>
          </p:cNvPr>
          <p:cNvSpPr>
            <a:spLocks noGrp="1"/>
          </p:cNvSpPr>
          <p:nvPr>
            <p:ph type="sldNum" sz="quarter" idx="12"/>
          </p:nvPr>
        </p:nvSpPr>
        <p:spPr/>
        <p:txBody>
          <a:bodyPr/>
          <a:lstStyle/>
          <a:p>
            <a:fld id="{6E739F3C-2768-A14F-A11C-037BCBCB7D23}" type="slidenum">
              <a:rPr lang="fr-FR" smtClean="0"/>
              <a:pPr/>
              <a:t>74</a:t>
            </a:fld>
            <a:endParaRPr lang="fr-FR" dirty="0"/>
          </a:p>
        </p:txBody>
      </p:sp>
      <p:sp>
        <p:nvSpPr>
          <p:cNvPr id="5" name="Espace réservé du texte 4">
            <a:extLst>
              <a:ext uri="{FF2B5EF4-FFF2-40B4-BE49-F238E27FC236}">
                <a16:creationId xmlns:a16="http://schemas.microsoft.com/office/drawing/2014/main" id="{9DF24290-3114-1485-AFD9-1EA06A7A9BAF}"/>
              </a:ext>
            </a:extLst>
          </p:cNvPr>
          <p:cNvSpPr>
            <a:spLocks noGrp="1"/>
          </p:cNvSpPr>
          <p:nvPr>
            <p:ph type="body" sz="quarter" idx="16"/>
          </p:nvPr>
        </p:nvSpPr>
        <p:spPr/>
        <p:txBody>
          <a:bodyPr/>
          <a:lstStyle/>
          <a:p>
            <a:r>
              <a:rPr lang="fr-FR" dirty="0"/>
              <a:t>06 - Future</a:t>
            </a:r>
          </a:p>
          <a:p>
            <a:endParaRPr lang="fr-FR" dirty="0"/>
          </a:p>
        </p:txBody>
      </p:sp>
      <p:sp>
        <p:nvSpPr>
          <p:cNvPr id="6" name="Espace réservé du numéro de diapositive 7">
            <a:extLst>
              <a:ext uri="{FF2B5EF4-FFF2-40B4-BE49-F238E27FC236}">
                <a16:creationId xmlns:a16="http://schemas.microsoft.com/office/drawing/2014/main" id="{0916ACD7-C048-A012-20E4-C97E0403868F}"/>
              </a:ext>
            </a:extLst>
          </p:cNvPr>
          <p:cNvSpPr txBox="1">
            <a:spLocks/>
          </p:cNvSpPr>
          <p:nvPr/>
        </p:nvSpPr>
        <p:spPr>
          <a:xfrm>
            <a:off x="11835420" y="6319201"/>
            <a:ext cx="365127" cy="365125"/>
          </a:xfrm>
          <a:prstGeom prst="rect">
            <a:avLst/>
          </a:prstGeom>
          <a:ln>
            <a:noFill/>
          </a:ln>
        </p:spPr>
        <p:txBody>
          <a:bodyPr vert="horz" lIns="91440" tIns="45720" rIns="91440" bIns="45720" rtlCol="0" anchor="ctr"/>
          <a:lstStyle>
            <a:defPPr>
              <a:defRPr lang="fr-FR"/>
            </a:defPPr>
            <a:lvl1pPr marL="0" algn="ctr" defTabSz="914400" rtl="0" eaLnBrk="1" latinLnBrk="0" hangingPunct="1">
              <a:defRPr sz="800" b="0" i="0" kern="1200">
                <a:solidFill>
                  <a:schemeClr val="bg1"/>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739F3C-2768-A14F-A11C-037BCBCB7D23}" type="slidenum">
              <a:rPr lang="fr-FR" smtClean="0"/>
              <a:pPr/>
              <a:t>74</a:t>
            </a:fld>
            <a:endParaRPr lang="fr-FR" dirty="0"/>
          </a:p>
        </p:txBody>
      </p:sp>
      <p:sp>
        <p:nvSpPr>
          <p:cNvPr id="7" name="Espace réservé du pied de page 3">
            <a:extLst>
              <a:ext uri="{FF2B5EF4-FFF2-40B4-BE49-F238E27FC236}">
                <a16:creationId xmlns:a16="http://schemas.microsoft.com/office/drawing/2014/main" id="{4CAF0924-81AB-39A0-BD2A-6684D17401A4}"/>
              </a:ext>
            </a:extLst>
          </p:cNvPr>
          <p:cNvSpPr>
            <a:spLocks noGrp="1"/>
          </p:cNvSpPr>
          <p:nvPr>
            <p:ph type="ftr" sz="quarter" idx="3"/>
          </p:nvPr>
        </p:nvSpPr>
        <p:spPr>
          <a:xfrm>
            <a:off x="6105167" y="6319202"/>
            <a:ext cx="5573310" cy="365125"/>
          </a:xfrm>
        </p:spPr>
        <p:txBody>
          <a:bodyPr/>
          <a:lstStyle/>
          <a:p>
            <a:pPr algn="r"/>
            <a:r>
              <a:rPr lang="en-US" dirty="0">
                <a:solidFill>
                  <a:schemeClr val="bg1"/>
                </a:solidFill>
              </a:rPr>
              <a:t>This document is the property of CNES. It cannot be used without their consent</a:t>
            </a:r>
            <a:endParaRPr lang="fr-FR" dirty="0">
              <a:solidFill>
                <a:schemeClr val="bg1"/>
              </a:solidFill>
            </a:endParaRPr>
          </a:p>
        </p:txBody>
      </p:sp>
      <p:sp>
        <p:nvSpPr>
          <p:cNvPr id="8" name="ZoneTexte 7">
            <a:extLst>
              <a:ext uri="{FF2B5EF4-FFF2-40B4-BE49-F238E27FC236}">
                <a16:creationId xmlns:a16="http://schemas.microsoft.com/office/drawing/2014/main" id="{6821FA7F-2040-205A-E59F-275B1756F099}"/>
              </a:ext>
            </a:extLst>
          </p:cNvPr>
          <p:cNvSpPr txBox="1"/>
          <p:nvPr/>
        </p:nvSpPr>
        <p:spPr>
          <a:xfrm>
            <a:off x="365124" y="864394"/>
            <a:ext cx="473206" cy="646331"/>
          </a:xfrm>
          <a:prstGeom prst="rect">
            <a:avLst/>
          </a:prstGeom>
          <a:noFill/>
        </p:spPr>
        <p:txBody>
          <a:bodyPr wrap="none" rtlCol="0">
            <a:spAutoFit/>
          </a:bodyPr>
          <a:lstStyle/>
          <a:p>
            <a:pPr marL="285750" indent="-285750">
              <a:buFont typeface="Arial" panose="020B0604020202020204" pitchFamily="34" charset="0"/>
              <a:buChar char="•"/>
            </a:pPr>
            <a:endParaRPr lang="fr-FR" i="1" dirty="0">
              <a:solidFill>
                <a:schemeClr val="bg1"/>
              </a:solidFill>
            </a:endParaRPr>
          </a:p>
          <a:p>
            <a:endParaRPr lang="fr-FR" i="1" dirty="0">
              <a:solidFill>
                <a:schemeClr val="bg1"/>
              </a:solidFill>
            </a:endParaRPr>
          </a:p>
        </p:txBody>
      </p:sp>
      <p:sp>
        <p:nvSpPr>
          <p:cNvPr id="9" name="Titre 38">
            <a:extLst>
              <a:ext uri="{FF2B5EF4-FFF2-40B4-BE49-F238E27FC236}">
                <a16:creationId xmlns:a16="http://schemas.microsoft.com/office/drawing/2014/main" id="{2C9EA586-DCBC-71D3-13C4-4600B373FBE1}"/>
              </a:ext>
            </a:extLst>
          </p:cNvPr>
          <p:cNvSpPr>
            <a:spLocks noGrp="1"/>
          </p:cNvSpPr>
          <p:nvPr>
            <p:ph type="title"/>
          </p:nvPr>
        </p:nvSpPr>
        <p:spPr>
          <a:xfrm>
            <a:off x="365124" y="364930"/>
            <a:ext cx="10450514" cy="1298460"/>
          </a:xfrm>
        </p:spPr>
        <p:txBody>
          <a:bodyPr/>
          <a:lstStyle/>
          <a:p>
            <a:r>
              <a:rPr lang="fr-FR" dirty="0"/>
              <a:t>06 - New use cases : AUTONOMY</a:t>
            </a:r>
          </a:p>
        </p:txBody>
      </p:sp>
      <p:sp>
        <p:nvSpPr>
          <p:cNvPr id="10" name="ZoneTexte 9">
            <a:extLst>
              <a:ext uri="{FF2B5EF4-FFF2-40B4-BE49-F238E27FC236}">
                <a16:creationId xmlns:a16="http://schemas.microsoft.com/office/drawing/2014/main" id="{EAE7B517-F45D-F9C0-C1C9-D1C236C4286E}"/>
              </a:ext>
            </a:extLst>
          </p:cNvPr>
          <p:cNvSpPr txBox="1"/>
          <p:nvPr/>
        </p:nvSpPr>
        <p:spPr>
          <a:xfrm>
            <a:off x="396700" y="783158"/>
            <a:ext cx="1627369" cy="369332"/>
          </a:xfrm>
          <a:prstGeom prst="rect">
            <a:avLst/>
          </a:prstGeom>
          <a:noFill/>
        </p:spPr>
        <p:txBody>
          <a:bodyPr wrap="none" rtlCol="0">
            <a:spAutoFit/>
          </a:bodyPr>
          <a:lstStyle/>
          <a:p>
            <a:r>
              <a:rPr lang="fr-FR" b="1" i="1" dirty="0">
                <a:solidFill>
                  <a:schemeClr val="bg1"/>
                </a:solidFill>
              </a:rPr>
              <a:t>SESAM </a:t>
            </a:r>
            <a:r>
              <a:rPr lang="fr-FR" b="1" i="1" dirty="0" err="1">
                <a:solidFill>
                  <a:schemeClr val="bg1"/>
                </a:solidFill>
              </a:rPr>
              <a:t>example</a:t>
            </a:r>
            <a:endParaRPr lang="en-US" b="1" i="1" dirty="0">
              <a:solidFill>
                <a:schemeClr val="bg1"/>
              </a:solidFill>
            </a:endParaRPr>
          </a:p>
        </p:txBody>
      </p:sp>
      <p:sp>
        <p:nvSpPr>
          <p:cNvPr id="11" name="Rectangle 10">
            <a:extLst>
              <a:ext uri="{FF2B5EF4-FFF2-40B4-BE49-F238E27FC236}">
                <a16:creationId xmlns:a16="http://schemas.microsoft.com/office/drawing/2014/main" id="{1CB15599-F034-A4C6-1D8F-434A796B8C41}"/>
              </a:ext>
            </a:extLst>
          </p:cNvPr>
          <p:cNvSpPr/>
          <p:nvPr/>
        </p:nvSpPr>
        <p:spPr>
          <a:xfrm>
            <a:off x="734755" y="1387921"/>
            <a:ext cx="5750005" cy="491617"/>
          </a:xfrm>
          <a:prstGeom prst="rect">
            <a:avLst/>
          </a:prstGeom>
          <a:solidFill>
            <a:schemeClr val="bg1">
              <a:lumMod val="95000"/>
            </a:schemeClr>
          </a:solidFill>
          <a:ln w="15875">
            <a:solidFill>
              <a:schemeClr val="accent3"/>
            </a:solidFill>
          </a:ln>
          <a:effectLst>
            <a:glow rad="63500">
              <a:schemeClr val="accent3">
                <a:alpha val="22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12" name="ZoneTexte 11">
            <a:extLst>
              <a:ext uri="{FF2B5EF4-FFF2-40B4-BE49-F238E27FC236}">
                <a16:creationId xmlns:a16="http://schemas.microsoft.com/office/drawing/2014/main" id="{1450993D-51B5-6E8C-EA43-0B0771B07B77}"/>
              </a:ext>
            </a:extLst>
          </p:cNvPr>
          <p:cNvSpPr txBox="1"/>
          <p:nvPr/>
        </p:nvSpPr>
        <p:spPr>
          <a:xfrm>
            <a:off x="734755" y="1222636"/>
            <a:ext cx="6850409" cy="3046988"/>
          </a:xfrm>
          <a:prstGeom prst="rect">
            <a:avLst/>
          </a:prstGeom>
          <a:noFill/>
        </p:spPr>
        <p:txBody>
          <a:bodyPr wrap="square" rtlCol="0">
            <a:spAutoFit/>
          </a:bodyPr>
          <a:lstStyle/>
          <a:p>
            <a:endParaRPr lang="fr-FR" sz="1600" dirty="0">
              <a:solidFill>
                <a:schemeClr val="bg1"/>
              </a:solidFill>
              <a:latin typeface="CNES Sans Light" pitchFamily="2" charset="77"/>
            </a:endParaRPr>
          </a:p>
          <a:p>
            <a:r>
              <a:rPr lang="fr-FR" sz="1600" b="1" i="1" dirty="0">
                <a:latin typeface="CNES Sans Light" pitchFamily="2" charset="77"/>
              </a:rPr>
              <a:t>SESAM</a:t>
            </a:r>
            <a:r>
              <a:rPr lang="fr-FR" sz="1600" dirty="0">
                <a:latin typeface="CNES Sans Light" pitchFamily="2" charset="77"/>
              </a:rPr>
              <a:t> : </a:t>
            </a:r>
            <a:r>
              <a:rPr lang="fr-FR" sz="1600" dirty="0" err="1">
                <a:latin typeface="CNES Sans Light" panose="00000400000000000000" pitchFamily="50" charset="0"/>
              </a:rPr>
              <a:t>Space</a:t>
            </a:r>
            <a:r>
              <a:rPr lang="fr-FR" sz="1600" dirty="0">
                <a:latin typeface="CNES Sans Light" panose="00000400000000000000" pitchFamily="50" charset="0"/>
              </a:rPr>
              <a:t> </a:t>
            </a:r>
            <a:r>
              <a:rPr lang="fr-FR" sz="1600" dirty="0" err="1">
                <a:latin typeface="CNES Sans Light" panose="00000400000000000000" pitchFamily="50" charset="0"/>
              </a:rPr>
              <a:t>Experiment</a:t>
            </a:r>
            <a:r>
              <a:rPr lang="fr-FR" sz="1600" dirty="0">
                <a:latin typeface="CNES Sans Light" panose="00000400000000000000" pitchFamily="50" charset="0"/>
              </a:rPr>
              <a:t> for Satellite </a:t>
            </a:r>
            <a:r>
              <a:rPr lang="fr-FR" sz="1600" dirty="0" err="1">
                <a:latin typeface="CNES Sans Light" panose="00000400000000000000" pitchFamily="50" charset="0"/>
              </a:rPr>
              <a:t>Artificial</a:t>
            </a:r>
            <a:r>
              <a:rPr lang="fr-FR" sz="1600" dirty="0">
                <a:latin typeface="CNES Sans Light" panose="00000400000000000000" pitchFamily="50" charset="0"/>
              </a:rPr>
              <a:t> intelligence Monitoring</a:t>
            </a:r>
          </a:p>
          <a:p>
            <a:endParaRPr lang="fr-FR" sz="1600" dirty="0">
              <a:solidFill>
                <a:schemeClr val="bg1"/>
              </a:solidFill>
              <a:latin typeface="CNES Sans Light" panose="00000400000000000000" pitchFamily="50" charset="0"/>
            </a:endParaRPr>
          </a:p>
          <a:p>
            <a:endParaRPr lang="fr-FR" sz="1600" dirty="0">
              <a:solidFill>
                <a:schemeClr val="bg1"/>
              </a:solidFill>
              <a:latin typeface="CNES Sans Light" panose="00000400000000000000" pitchFamily="50" charset="0"/>
            </a:endParaRPr>
          </a:p>
          <a:p>
            <a:r>
              <a:rPr lang="en-US" sz="1600" dirty="0">
                <a:solidFill>
                  <a:schemeClr val="bg1"/>
                </a:solidFill>
                <a:latin typeface="CNES Sans Light" panose="00000400000000000000" pitchFamily="50" charset="0"/>
              </a:rPr>
              <a:t>AI application using models to detect anomalies in telemetry data produced by the satellite's various instruments.</a:t>
            </a:r>
          </a:p>
          <a:p>
            <a:endParaRPr lang="fr-FR" sz="1600" dirty="0">
              <a:solidFill>
                <a:schemeClr val="bg1"/>
              </a:solidFill>
              <a:latin typeface="CNES Sans Light" pitchFamily="2" charset="77"/>
            </a:endParaRPr>
          </a:p>
          <a:p>
            <a:r>
              <a:rPr lang="en-US" sz="1600" dirty="0">
                <a:solidFill>
                  <a:schemeClr val="bg1"/>
                </a:solidFill>
                <a:latin typeface="CNES Sans Light" pitchFamily="2" charset="77"/>
              </a:rPr>
              <a:t>Enables systematic and continuous monitoring of multiple parameters while limiting data exchange between the ground and the edge.</a:t>
            </a:r>
          </a:p>
          <a:p>
            <a:endParaRPr lang="fr-FR" sz="1600" dirty="0">
              <a:solidFill>
                <a:schemeClr val="bg1"/>
              </a:solidFill>
              <a:latin typeface="CNES Sans Light" pitchFamily="2" charset="77"/>
            </a:endParaRPr>
          </a:p>
          <a:p>
            <a:r>
              <a:rPr lang="en-US" sz="1600" u="sng" dirty="0">
                <a:solidFill>
                  <a:schemeClr val="bg1"/>
                </a:solidFill>
              </a:rPr>
              <a:t>Autonomous</a:t>
            </a:r>
            <a:r>
              <a:rPr lang="en-US" sz="1600" dirty="0">
                <a:solidFill>
                  <a:schemeClr val="bg1"/>
                </a:solidFill>
              </a:rPr>
              <a:t> decisions made by the on-board computer following an anomaly. </a:t>
            </a:r>
            <a:r>
              <a:rPr lang="fr-FR" sz="1600" dirty="0">
                <a:solidFill>
                  <a:schemeClr val="bg1"/>
                </a:solidFill>
              </a:rPr>
              <a:t>(i.e. </a:t>
            </a:r>
            <a:r>
              <a:rPr lang="fr-FR" sz="1600" dirty="0" err="1">
                <a:solidFill>
                  <a:schemeClr val="bg1"/>
                </a:solidFill>
              </a:rPr>
              <a:t>restarting</a:t>
            </a:r>
            <a:r>
              <a:rPr lang="fr-FR" sz="1600" dirty="0">
                <a:solidFill>
                  <a:schemeClr val="bg1"/>
                </a:solidFill>
              </a:rPr>
              <a:t> a non-</a:t>
            </a:r>
            <a:r>
              <a:rPr lang="fr-FR" sz="1600" dirty="0" err="1">
                <a:solidFill>
                  <a:schemeClr val="bg1"/>
                </a:solidFill>
              </a:rPr>
              <a:t>critical</a:t>
            </a:r>
            <a:r>
              <a:rPr lang="fr-FR" sz="1600" dirty="0">
                <a:solidFill>
                  <a:schemeClr val="bg1"/>
                </a:solidFill>
              </a:rPr>
              <a:t> partition)</a:t>
            </a:r>
          </a:p>
        </p:txBody>
      </p:sp>
      <p:grpSp>
        <p:nvGrpSpPr>
          <p:cNvPr id="13" name="Grouper 16">
            <a:extLst>
              <a:ext uri="{FF2B5EF4-FFF2-40B4-BE49-F238E27FC236}">
                <a16:creationId xmlns:a16="http://schemas.microsoft.com/office/drawing/2014/main" id="{053FC1DB-5E61-88FD-D8A9-3486D5B5BBFF}"/>
              </a:ext>
            </a:extLst>
          </p:cNvPr>
          <p:cNvGrpSpPr/>
          <p:nvPr/>
        </p:nvGrpSpPr>
        <p:grpSpPr>
          <a:xfrm>
            <a:off x="298921" y="2214943"/>
            <a:ext cx="389940" cy="355219"/>
            <a:chOff x="2979882" y="2672484"/>
            <a:chExt cx="463550" cy="422275"/>
          </a:xfrm>
          <a:solidFill>
            <a:schemeClr val="bg1"/>
          </a:solidFill>
        </p:grpSpPr>
        <p:sp>
          <p:nvSpPr>
            <p:cNvPr id="14" name="Freeform 110">
              <a:extLst>
                <a:ext uri="{FF2B5EF4-FFF2-40B4-BE49-F238E27FC236}">
                  <a16:creationId xmlns:a16="http://schemas.microsoft.com/office/drawing/2014/main" id="{AD375B99-8C26-E4F7-91A7-7FFD3E62A38A}"/>
                </a:ext>
              </a:extLst>
            </p:cNvPr>
            <p:cNvSpPr>
              <a:spLocks noChangeArrowheads="1"/>
            </p:cNvSpPr>
            <p:nvPr/>
          </p:nvSpPr>
          <p:spPr bwMode="auto">
            <a:xfrm>
              <a:off x="3149745" y="2672484"/>
              <a:ext cx="293687" cy="293688"/>
            </a:xfrm>
            <a:custGeom>
              <a:avLst/>
              <a:gdLst>
                <a:gd name="T0" fmla="*/ 0 w 817"/>
                <a:gd name="T1" fmla="*/ 316 h 816"/>
                <a:gd name="T2" fmla="*/ 54 w 817"/>
                <a:gd name="T3" fmla="*/ 186 h 816"/>
                <a:gd name="T4" fmla="*/ 133 w 817"/>
                <a:gd name="T5" fmla="*/ 211 h 816"/>
                <a:gd name="T6" fmla="*/ 212 w 817"/>
                <a:gd name="T7" fmla="*/ 132 h 816"/>
                <a:gd name="T8" fmla="*/ 187 w 817"/>
                <a:gd name="T9" fmla="*/ 53 h 816"/>
                <a:gd name="T10" fmla="*/ 316 w 817"/>
                <a:gd name="T11" fmla="*/ 0 h 816"/>
                <a:gd name="T12" fmla="*/ 353 w 817"/>
                <a:gd name="T13" fmla="*/ 76 h 816"/>
                <a:gd name="T14" fmla="*/ 463 w 817"/>
                <a:gd name="T15" fmla="*/ 76 h 816"/>
                <a:gd name="T16" fmla="*/ 500 w 817"/>
                <a:gd name="T17" fmla="*/ 0 h 816"/>
                <a:gd name="T18" fmla="*/ 630 w 817"/>
                <a:gd name="T19" fmla="*/ 53 h 816"/>
                <a:gd name="T20" fmla="*/ 604 w 817"/>
                <a:gd name="T21" fmla="*/ 132 h 816"/>
                <a:gd name="T22" fmla="*/ 683 w 817"/>
                <a:gd name="T23" fmla="*/ 211 h 816"/>
                <a:gd name="T24" fmla="*/ 762 w 817"/>
                <a:gd name="T25" fmla="*/ 186 h 816"/>
                <a:gd name="T26" fmla="*/ 816 w 817"/>
                <a:gd name="T27" fmla="*/ 316 h 816"/>
                <a:gd name="T28" fmla="*/ 740 w 817"/>
                <a:gd name="T29" fmla="*/ 353 h 816"/>
                <a:gd name="T30" fmla="*/ 740 w 817"/>
                <a:gd name="T31" fmla="*/ 463 h 816"/>
                <a:gd name="T32" fmla="*/ 816 w 817"/>
                <a:gd name="T33" fmla="*/ 499 h 816"/>
                <a:gd name="T34" fmla="*/ 762 w 817"/>
                <a:gd name="T35" fmla="*/ 629 h 816"/>
                <a:gd name="T36" fmla="*/ 683 w 817"/>
                <a:gd name="T37" fmla="*/ 604 h 816"/>
                <a:gd name="T38" fmla="*/ 604 w 817"/>
                <a:gd name="T39" fmla="*/ 683 h 816"/>
                <a:gd name="T40" fmla="*/ 630 w 817"/>
                <a:gd name="T41" fmla="*/ 762 h 816"/>
                <a:gd name="T42" fmla="*/ 500 w 817"/>
                <a:gd name="T43" fmla="*/ 815 h 816"/>
                <a:gd name="T44" fmla="*/ 463 w 817"/>
                <a:gd name="T45" fmla="*/ 739 h 816"/>
                <a:gd name="T46" fmla="*/ 353 w 817"/>
                <a:gd name="T47" fmla="*/ 739 h 816"/>
                <a:gd name="T48" fmla="*/ 316 w 817"/>
                <a:gd name="T49" fmla="*/ 815 h 816"/>
                <a:gd name="T50" fmla="*/ 187 w 817"/>
                <a:gd name="T51" fmla="*/ 762 h 816"/>
                <a:gd name="T52" fmla="*/ 212 w 817"/>
                <a:gd name="T53" fmla="*/ 683 h 816"/>
                <a:gd name="T54" fmla="*/ 133 w 817"/>
                <a:gd name="T55" fmla="*/ 604 h 816"/>
                <a:gd name="T56" fmla="*/ 54 w 817"/>
                <a:gd name="T57" fmla="*/ 629 h 816"/>
                <a:gd name="T58" fmla="*/ 0 w 817"/>
                <a:gd name="T59" fmla="*/ 499 h 816"/>
                <a:gd name="T60" fmla="*/ 77 w 817"/>
                <a:gd name="T61" fmla="*/ 463 h 816"/>
                <a:gd name="T62" fmla="*/ 77 w 817"/>
                <a:gd name="T63" fmla="*/ 353 h 816"/>
                <a:gd name="T64" fmla="*/ 0 w 817"/>
                <a:gd name="T65" fmla="*/ 316 h 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17" h="816">
                  <a:moveTo>
                    <a:pt x="0" y="316"/>
                  </a:moveTo>
                  <a:lnTo>
                    <a:pt x="54" y="186"/>
                  </a:lnTo>
                  <a:lnTo>
                    <a:pt x="133" y="211"/>
                  </a:lnTo>
                  <a:cubicBezTo>
                    <a:pt x="156" y="180"/>
                    <a:pt x="181" y="155"/>
                    <a:pt x="212" y="132"/>
                  </a:cubicBezTo>
                  <a:lnTo>
                    <a:pt x="187" y="53"/>
                  </a:lnTo>
                  <a:lnTo>
                    <a:pt x="316" y="0"/>
                  </a:lnTo>
                  <a:lnTo>
                    <a:pt x="353" y="76"/>
                  </a:lnTo>
                  <a:cubicBezTo>
                    <a:pt x="390" y="70"/>
                    <a:pt x="427" y="70"/>
                    <a:pt x="463" y="76"/>
                  </a:cubicBezTo>
                  <a:lnTo>
                    <a:pt x="500" y="0"/>
                  </a:lnTo>
                  <a:lnTo>
                    <a:pt x="630" y="53"/>
                  </a:lnTo>
                  <a:lnTo>
                    <a:pt x="604" y="132"/>
                  </a:lnTo>
                  <a:cubicBezTo>
                    <a:pt x="635" y="155"/>
                    <a:pt x="661" y="180"/>
                    <a:pt x="683" y="211"/>
                  </a:cubicBezTo>
                  <a:lnTo>
                    <a:pt x="762" y="186"/>
                  </a:lnTo>
                  <a:lnTo>
                    <a:pt x="816" y="316"/>
                  </a:lnTo>
                  <a:lnTo>
                    <a:pt x="740" y="353"/>
                  </a:lnTo>
                  <a:cubicBezTo>
                    <a:pt x="745" y="389"/>
                    <a:pt x="745" y="426"/>
                    <a:pt x="740" y="463"/>
                  </a:cubicBezTo>
                  <a:lnTo>
                    <a:pt x="816" y="499"/>
                  </a:lnTo>
                  <a:lnTo>
                    <a:pt x="762" y="629"/>
                  </a:lnTo>
                  <a:lnTo>
                    <a:pt x="683" y="604"/>
                  </a:lnTo>
                  <a:cubicBezTo>
                    <a:pt x="661" y="635"/>
                    <a:pt x="635" y="660"/>
                    <a:pt x="604" y="683"/>
                  </a:cubicBezTo>
                  <a:lnTo>
                    <a:pt x="630" y="762"/>
                  </a:lnTo>
                  <a:lnTo>
                    <a:pt x="500" y="815"/>
                  </a:lnTo>
                  <a:lnTo>
                    <a:pt x="463" y="739"/>
                  </a:lnTo>
                  <a:cubicBezTo>
                    <a:pt x="427" y="745"/>
                    <a:pt x="390" y="745"/>
                    <a:pt x="353" y="739"/>
                  </a:cubicBezTo>
                  <a:lnTo>
                    <a:pt x="316" y="815"/>
                  </a:lnTo>
                  <a:lnTo>
                    <a:pt x="187" y="762"/>
                  </a:lnTo>
                  <a:lnTo>
                    <a:pt x="212" y="683"/>
                  </a:lnTo>
                  <a:cubicBezTo>
                    <a:pt x="181" y="660"/>
                    <a:pt x="156" y="635"/>
                    <a:pt x="133" y="604"/>
                  </a:cubicBezTo>
                  <a:lnTo>
                    <a:pt x="54" y="629"/>
                  </a:lnTo>
                  <a:lnTo>
                    <a:pt x="0" y="499"/>
                  </a:lnTo>
                  <a:lnTo>
                    <a:pt x="77" y="463"/>
                  </a:lnTo>
                  <a:cubicBezTo>
                    <a:pt x="71" y="426"/>
                    <a:pt x="71" y="389"/>
                    <a:pt x="77" y="353"/>
                  </a:cubicBezTo>
                  <a:lnTo>
                    <a:pt x="0" y="316"/>
                  </a:lnTo>
                </a:path>
              </a:pathLst>
            </a:custGeom>
            <a:grpFill/>
            <a:ln w="12700" cap="flat">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a:solidFill>
                  <a:schemeClr val="bg1"/>
                </a:solidFill>
              </a:endParaRPr>
            </a:p>
          </p:txBody>
        </p:sp>
        <p:sp>
          <p:nvSpPr>
            <p:cNvPr id="15" name="Freeform 111">
              <a:extLst>
                <a:ext uri="{FF2B5EF4-FFF2-40B4-BE49-F238E27FC236}">
                  <a16:creationId xmlns:a16="http://schemas.microsoft.com/office/drawing/2014/main" id="{930A7FAD-9530-1AEE-CCBC-0AE0ABDB81F3}"/>
                </a:ext>
              </a:extLst>
            </p:cNvPr>
            <p:cNvSpPr>
              <a:spLocks noChangeArrowheads="1"/>
            </p:cNvSpPr>
            <p:nvPr/>
          </p:nvSpPr>
          <p:spPr bwMode="auto">
            <a:xfrm>
              <a:off x="3248170" y="2769322"/>
              <a:ext cx="100012" cy="100012"/>
            </a:xfrm>
            <a:custGeom>
              <a:avLst/>
              <a:gdLst>
                <a:gd name="T0" fmla="*/ 263 w 276"/>
                <a:gd name="T1" fmla="*/ 86 h 276"/>
                <a:gd name="T2" fmla="*/ 272 w 276"/>
                <a:gd name="T3" fmla="*/ 155 h 276"/>
                <a:gd name="T4" fmla="*/ 245 w 276"/>
                <a:gd name="T5" fmla="*/ 220 h 276"/>
                <a:gd name="T6" fmla="*/ 190 w 276"/>
                <a:gd name="T7" fmla="*/ 263 h 276"/>
                <a:gd name="T8" fmla="*/ 120 w 276"/>
                <a:gd name="T9" fmla="*/ 272 h 276"/>
                <a:gd name="T10" fmla="*/ 55 w 276"/>
                <a:gd name="T11" fmla="*/ 245 h 276"/>
                <a:gd name="T12" fmla="*/ 13 w 276"/>
                <a:gd name="T13" fmla="*/ 189 h 276"/>
                <a:gd name="T14" fmla="*/ 4 w 276"/>
                <a:gd name="T15" fmla="*/ 120 h 276"/>
                <a:gd name="T16" fmla="*/ 30 w 276"/>
                <a:gd name="T17" fmla="*/ 55 h 276"/>
                <a:gd name="T18" fmla="*/ 86 w 276"/>
                <a:gd name="T19" fmla="*/ 12 h 276"/>
                <a:gd name="T20" fmla="*/ 156 w 276"/>
                <a:gd name="T21" fmla="*/ 3 h 276"/>
                <a:gd name="T22" fmla="*/ 220 w 276"/>
                <a:gd name="T23" fmla="*/ 30 h 276"/>
                <a:gd name="T24" fmla="*/ 263 w 276"/>
                <a:gd name="T25" fmla="*/ 86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6" h="276">
                  <a:moveTo>
                    <a:pt x="263" y="86"/>
                  </a:moveTo>
                  <a:cubicBezTo>
                    <a:pt x="273" y="109"/>
                    <a:pt x="275" y="130"/>
                    <a:pt x="272" y="155"/>
                  </a:cubicBezTo>
                  <a:cubicBezTo>
                    <a:pt x="269" y="180"/>
                    <a:pt x="260" y="200"/>
                    <a:pt x="245" y="220"/>
                  </a:cubicBezTo>
                  <a:cubicBezTo>
                    <a:pt x="230" y="240"/>
                    <a:pt x="213" y="254"/>
                    <a:pt x="190" y="263"/>
                  </a:cubicBezTo>
                  <a:cubicBezTo>
                    <a:pt x="167" y="273"/>
                    <a:pt x="145" y="275"/>
                    <a:pt x="120" y="272"/>
                  </a:cubicBezTo>
                  <a:cubicBezTo>
                    <a:pt x="95" y="269"/>
                    <a:pt x="75" y="260"/>
                    <a:pt x="55" y="245"/>
                  </a:cubicBezTo>
                  <a:cubicBezTo>
                    <a:pt x="36" y="230"/>
                    <a:pt x="23" y="212"/>
                    <a:pt x="13" y="189"/>
                  </a:cubicBezTo>
                  <a:cubicBezTo>
                    <a:pt x="4" y="166"/>
                    <a:pt x="0" y="145"/>
                    <a:pt x="4" y="120"/>
                  </a:cubicBezTo>
                  <a:cubicBezTo>
                    <a:pt x="7" y="95"/>
                    <a:pt x="15" y="75"/>
                    <a:pt x="30" y="55"/>
                  </a:cubicBezTo>
                  <a:cubicBezTo>
                    <a:pt x="46" y="35"/>
                    <a:pt x="63" y="22"/>
                    <a:pt x="86" y="12"/>
                  </a:cubicBezTo>
                  <a:cubicBezTo>
                    <a:pt x="109" y="3"/>
                    <a:pt x="131" y="0"/>
                    <a:pt x="156" y="3"/>
                  </a:cubicBezTo>
                  <a:cubicBezTo>
                    <a:pt x="180" y="6"/>
                    <a:pt x="201" y="15"/>
                    <a:pt x="220" y="30"/>
                  </a:cubicBezTo>
                  <a:cubicBezTo>
                    <a:pt x="240" y="45"/>
                    <a:pt x="253" y="63"/>
                    <a:pt x="263" y="86"/>
                  </a:cubicBezTo>
                </a:path>
              </a:pathLst>
            </a:custGeom>
            <a:grpFill/>
            <a:ln w="12700" cap="flat">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a:solidFill>
                  <a:schemeClr val="bg1"/>
                </a:solidFill>
              </a:endParaRPr>
            </a:p>
          </p:txBody>
        </p:sp>
        <p:sp>
          <p:nvSpPr>
            <p:cNvPr id="16" name="Freeform 112">
              <a:extLst>
                <a:ext uri="{FF2B5EF4-FFF2-40B4-BE49-F238E27FC236}">
                  <a16:creationId xmlns:a16="http://schemas.microsoft.com/office/drawing/2014/main" id="{158FF91F-ABF7-85CB-A7E0-715E7379E845}"/>
                </a:ext>
              </a:extLst>
            </p:cNvPr>
            <p:cNvSpPr>
              <a:spLocks noChangeArrowheads="1"/>
            </p:cNvSpPr>
            <p:nvPr/>
          </p:nvSpPr>
          <p:spPr bwMode="auto">
            <a:xfrm>
              <a:off x="3043382" y="2782022"/>
              <a:ext cx="69850" cy="68262"/>
            </a:xfrm>
            <a:custGeom>
              <a:avLst/>
              <a:gdLst>
                <a:gd name="T0" fmla="*/ 192 w 193"/>
                <a:gd name="T1" fmla="*/ 71 h 188"/>
                <a:gd name="T2" fmla="*/ 71 w 193"/>
                <a:gd name="T3" fmla="*/ 20 h 188"/>
                <a:gd name="T4" fmla="*/ 20 w 193"/>
                <a:gd name="T5" fmla="*/ 141 h 188"/>
                <a:gd name="T6" fmla="*/ 59 w 193"/>
                <a:gd name="T7" fmla="*/ 187 h 188"/>
              </a:gdLst>
              <a:ahLst/>
              <a:cxnLst>
                <a:cxn ang="0">
                  <a:pos x="T0" y="T1"/>
                </a:cxn>
                <a:cxn ang="0">
                  <a:pos x="T2" y="T3"/>
                </a:cxn>
                <a:cxn ang="0">
                  <a:pos x="T4" y="T5"/>
                </a:cxn>
                <a:cxn ang="0">
                  <a:pos x="T6" y="T7"/>
                </a:cxn>
              </a:cxnLst>
              <a:rect l="0" t="0" r="r" b="b"/>
              <a:pathLst>
                <a:path w="193" h="188">
                  <a:moveTo>
                    <a:pt x="192" y="71"/>
                  </a:moveTo>
                  <a:cubicBezTo>
                    <a:pt x="172" y="23"/>
                    <a:pt x="119" y="0"/>
                    <a:pt x="71" y="20"/>
                  </a:cubicBezTo>
                  <a:cubicBezTo>
                    <a:pt x="23" y="40"/>
                    <a:pt x="0" y="93"/>
                    <a:pt x="20" y="141"/>
                  </a:cubicBezTo>
                  <a:cubicBezTo>
                    <a:pt x="28" y="161"/>
                    <a:pt x="42" y="175"/>
                    <a:pt x="59" y="187"/>
                  </a:cubicBezTo>
                </a:path>
              </a:pathLst>
            </a:custGeom>
            <a:grpFill/>
            <a:ln w="12700" cap="flat">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solidFill>
                  <a:schemeClr val="bg1"/>
                </a:solidFill>
              </a:endParaRPr>
            </a:p>
          </p:txBody>
        </p:sp>
        <p:sp>
          <p:nvSpPr>
            <p:cNvPr id="17" name="Freeform 113">
              <a:extLst>
                <a:ext uri="{FF2B5EF4-FFF2-40B4-BE49-F238E27FC236}">
                  <a16:creationId xmlns:a16="http://schemas.microsoft.com/office/drawing/2014/main" id="{B4DBD483-E8B4-1CCE-E537-62F150D7A02E}"/>
                </a:ext>
              </a:extLst>
            </p:cNvPr>
            <p:cNvSpPr>
              <a:spLocks noChangeArrowheads="1"/>
            </p:cNvSpPr>
            <p:nvPr/>
          </p:nvSpPr>
          <p:spPr bwMode="auto">
            <a:xfrm>
              <a:off x="2984645" y="2891559"/>
              <a:ext cx="204787" cy="203200"/>
            </a:xfrm>
            <a:custGeom>
              <a:avLst/>
              <a:gdLst>
                <a:gd name="T0" fmla="*/ 3 w 571"/>
                <a:gd name="T1" fmla="*/ 220 h 566"/>
                <a:gd name="T2" fmla="*/ 40 w 571"/>
                <a:gd name="T3" fmla="*/ 130 h 566"/>
                <a:gd name="T4" fmla="*/ 110 w 571"/>
                <a:gd name="T5" fmla="*/ 158 h 566"/>
                <a:gd name="T6" fmla="*/ 161 w 571"/>
                <a:gd name="T7" fmla="*/ 108 h 566"/>
                <a:gd name="T8" fmla="*/ 133 w 571"/>
                <a:gd name="T9" fmla="*/ 37 h 566"/>
                <a:gd name="T10" fmla="*/ 223 w 571"/>
                <a:gd name="T11" fmla="*/ 0 h 566"/>
                <a:gd name="T12" fmla="*/ 251 w 571"/>
                <a:gd name="T13" fmla="*/ 71 h 566"/>
                <a:gd name="T14" fmla="*/ 322 w 571"/>
                <a:gd name="T15" fmla="*/ 71 h 566"/>
                <a:gd name="T16" fmla="*/ 350 w 571"/>
                <a:gd name="T17" fmla="*/ 0 h 566"/>
                <a:gd name="T18" fmla="*/ 440 w 571"/>
                <a:gd name="T19" fmla="*/ 37 h 566"/>
                <a:gd name="T20" fmla="*/ 412 w 571"/>
                <a:gd name="T21" fmla="*/ 108 h 566"/>
                <a:gd name="T22" fmla="*/ 463 w 571"/>
                <a:gd name="T23" fmla="*/ 158 h 566"/>
                <a:gd name="T24" fmla="*/ 534 w 571"/>
                <a:gd name="T25" fmla="*/ 130 h 566"/>
                <a:gd name="T26" fmla="*/ 570 w 571"/>
                <a:gd name="T27" fmla="*/ 220 h 566"/>
                <a:gd name="T28" fmla="*/ 500 w 571"/>
                <a:gd name="T29" fmla="*/ 249 h 566"/>
                <a:gd name="T30" fmla="*/ 500 w 571"/>
                <a:gd name="T31" fmla="*/ 319 h 566"/>
                <a:gd name="T32" fmla="*/ 570 w 571"/>
                <a:gd name="T33" fmla="*/ 347 h 566"/>
                <a:gd name="T34" fmla="*/ 534 w 571"/>
                <a:gd name="T35" fmla="*/ 438 h 566"/>
                <a:gd name="T36" fmla="*/ 463 w 571"/>
                <a:gd name="T37" fmla="*/ 410 h 566"/>
                <a:gd name="T38" fmla="*/ 412 w 571"/>
                <a:gd name="T39" fmla="*/ 460 h 566"/>
                <a:gd name="T40" fmla="*/ 440 w 571"/>
                <a:gd name="T41" fmla="*/ 531 h 566"/>
                <a:gd name="T42" fmla="*/ 347 w 571"/>
                <a:gd name="T43" fmla="*/ 565 h 566"/>
                <a:gd name="T44" fmla="*/ 319 w 571"/>
                <a:gd name="T45" fmla="*/ 494 h 566"/>
                <a:gd name="T46" fmla="*/ 249 w 571"/>
                <a:gd name="T47" fmla="*/ 494 h 566"/>
                <a:gd name="T48" fmla="*/ 220 w 571"/>
                <a:gd name="T49" fmla="*/ 565 h 566"/>
                <a:gd name="T50" fmla="*/ 130 w 571"/>
                <a:gd name="T51" fmla="*/ 528 h 566"/>
                <a:gd name="T52" fmla="*/ 158 w 571"/>
                <a:gd name="T53" fmla="*/ 458 h 566"/>
                <a:gd name="T54" fmla="*/ 107 w 571"/>
                <a:gd name="T55" fmla="*/ 407 h 566"/>
                <a:gd name="T56" fmla="*/ 37 w 571"/>
                <a:gd name="T57" fmla="*/ 435 h 566"/>
                <a:gd name="T58" fmla="*/ 0 w 571"/>
                <a:gd name="T59" fmla="*/ 345 h 566"/>
                <a:gd name="T60" fmla="*/ 71 w 571"/>
                <a:gd name="T61" fmla="*/ 316 h 566"/>
                <a:gd name="T62" fmla="*/ 71 w 571"/>
                <a:gd name="T63" fmla="*/ 246 h 566"/>
                <a:gd name="T64" fmla="*/ 3 w 571"/>
                <a:gd name="T65" fmla="*/ 220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71" h="566">
                  <a:moveTo>
                    <a:pt x="3" y="220"/>
                  </a:moveTo>
                  <a:lnTo>
                    <a:pt x="40" y="130"/>
                  </a:lnTo>
                  <a:lnTo>
                    <a:pt x="110" y="158"/>
                  </a:lnTo>
                  <a:cubicBezTo>
                    <a:pt x="124" y="139"/>
                    <a:pt x="141" y="122"/>
                    <a:pt x="161" y="108"/>
                  </a:cubicBezTo>
                  <a:lnTo>
                    <a:pt x="133" y="37"/>
                  </a:lnTo>
                  <a:lnTo>
                    <a:pt x="223" y="0"/>
                  </a:lnTo>
                  <a:lnTo>
                    <a:pt x="251" y="71"/>
                  </a:lnTo>
                  <a:cubicBezTo>
                    <a:pt x="274" y="68"/>
                    <a:pt x="299" y="68"/>
                    <a:pt x="322" y="71"/>
                  </a:cubicBezTo>
                  <a:lnTo>
                    <a:pt x="350" y="0"/>
                  </a:lnTo>
                  <a:lnTo>
                    <a:pt x="440" y="37"/>
                  </a:lnTo>
                  <a:lnTo>
                    <a:pt x="412" y="108"/>
                  </a:lnTo>
                  <a:cubicBezTo>
                    <a:pt x="432" y="122"/>
                    <a:pt x="449" y="139"/>
                    <a:pt x="463" y="158"/>
                  </a:cubicBezTo>
                  <a:lnTo>
                    <a:pt x="534" y="130"/>
                  </a:lnTo>
                  <a:lnTo>
                    <a:pt x="570" y="220"/>
                  </a:lnTo>
                  <a:lnTo>
                    <a:pt x="500" y="249"/>
                  </a:lnTo>
                  <a:cubicBezTo>
                    <a:pt x="503" y="271"/>
                    <a:pt x="503" y="297"/>
                    <a:pt x="500" y="319"/>
                  </a:cubicBezTo>
                  <a:lnTo>
                    <a:pt x="570" y="347"/>
                  </a:lnTo>
                  <a:lnTo>
                    <a:pt x="534" y="438"/>
                  </a:lnTo>
                  <a:lnTo>
                    <a:pt x="463" y="410"/>
                  </a:lnTo>
                  <a:cubicBezTo>
                    <a:pt x="449" y="429"/>
                    <a:pt x="432" y="446"/>
                    <a:pt x="412" y="460"/>
                  </a:cubicBezTo>
                  <a:lnTo>
                    <a:pt x="440" y="531"/>
                  </a:lnTo>
                  <a:lnTo>
                    <a:pt x="347" y="565"/>
                  </a:lnTo>
                  <a:lnTo>
                    <a:pt x="319" y="494"/>
                  </a:lnTo>
                  <a:cubicBezTo>
                    <a:pt x="297" y="497"/>
                    <a:pt x="271" y="497"/>
                    <a:pt x="249" y="494"/>
                  </a:cubicBezTo>
                  <a:lnTo>
                    <a:pt x="220" y="565"/>
                  </a:lnTo>
                  <a:lnTo>
                    <a:pt x="130" y="528"/>
                  </a:lnTo>
                  <a:lnTo>
                    <a:pt x="158" y="458"/>
                  </a:lnTo>
                  <a:cubicBezTo>
                    <a:pt x="139" y="443"/>
                    <a:pt x="122" y="426"/>
                    <a:pt x="107" y="407"/>
                  </a:cubicBezTo>
                  <a:lnTo>
                    <a:pt x="37" y="435"/>
                  </a:lnTo>
                  <a:lnTo>
                    <a:pt x="0" y="345"/>
                  </a:lnTo>
                  <a:lnTo>
                    <a:pt x="71" y="316"/>
                  </a:lnTo>
                  <a:cubicBezTo>
                    <a:pt x="68" y="294"/>
                    <a:pt x="68" y="268"/>
                    <a:pt x="71" y="246"/>
                  </a:cubicBezTo>
                  <a:lnTo>
                    <a:pt x="3" y="220"/>
                  </a:lnTo>
                </a:path>
              </a:pathLst>
            </a:custGeom>
            <a:grpFill/>
            <a:ln w="12700" cap="flat">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a:solidFill>
                  <a:schemeClr val="bg1"/>
                </a:solidFill>
              </a:endParaRPr>
            </a:p>
          </p:txBody>
        </p:sp>
        <p:sp>
          <p:nvSpPr>
            <p:cNvPr id="18" name="Freeform 114">
              <a:extLst>
                <a:ext uri="{FF2B5EF4-FFF2-40B4-BE49-F238E27FC236}">
                  <a16:creationId xmlns:a16="http://schemas.microsoft.com/office/drawing/2014/main" id="{DEDA46A8-BC41-5C47-7E94-557E2E3DCE51}"/>
                </a:ext>
              </a:extLst>
            </p:cNvPr>
            <p:cNvSpPr>
              <a:spLocks noChangeArrowheads="1"/>
            </p:cNvSpPr>
            <p:nvPr/>
          </p:nvSpPr>
          <p:spPr bwMode="auto">
            <a:xfrm>
              <a:off x="2979882" y="2720109"/>
              <a:ext cx="149225" cy="158750"/>
            </a:xfrm>
            <a:custGeom>
              <a:avLst/>
              <a:gdLst>
                <a:gd name="T0" fmla="*/ 116 w 416"/>
                <a:gd name="T1" fmla="*/ 409 h 441"/>
                <a:gd name="T2" fmla="*/ 51 w 416"/>
                <a:gd name="T3" fmla="*/ 440 h 441"/>
                <a:gd name="T4" fmla="*/ 9 w 416"/>
                <a:gd name="T5" fmla="*/ 356 h 441"/>
                <a:gd name="T6" fmla="*/ 74 w 416"/>
                <a:gd name="T7" fmla="*/ 325 h 441"/>
                <a:gd name="T8" fmla="*/ 71 w 416"/>
                <a:gd name="T9" fmla="*/ 257 h 441"/>
                <a:gd name="T10" fmla="*/ 0 w 416"/>
                <a:gd name="T11" fmla="*/ 232 h 441"/>
                <a:gd name="T12" fmla="*/ 31 w 416"/>
                <a:gd name="T13" fmla="*/ 141 h 441"/>
                <a:gd name="T14" fmla="*/ 102 w 416"/>
                <a:gd name="T15" fmla="*/ 167 h 441"/>
                <a:gd name="T16" fmla="*/ 147 w 416"/>
                <a:gd name="T17" fmla="*/ 116 h 441"/>
                <a:gd name="T18" fmla="*/ 116 w 416"/>
                <a:gd name="T19" fmla="*/ 51 h 441"/>
                <a:gd name="T20" fmla="*/ 201 w 416"/>
                <a:gd name="T21" fmla="*/ 9 h 441"/>
                <a:gd name="T22" fmla="*/ 232 w 416"/>
                <a:gd name="T23" fmla="*/ 74 h 441"/>
                <a:gd name="T24" fmla="*/ 299 w 416"/>
                <a:gd name="T25" fmla="*/ 71 h 441"/>
                <a:gd name="T26" fmla="*/ 325 w 416"/>
                <a:gd name="T27" fmla="*/ 0 h 441"/>
                <a:gd name="T28" fmla="*/ 415 w 416"/>
                <a:gd name="T29" fmla="*/ 31 h 441"/>
                <a:gd name="T30" fmla="*/ 390 w 416"/>
                <a:gd name="T31" fmla="*/ 102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16" h="441">
                  <a:moveTo>
                    <a:pt x="116" y="409"/>
                  </a:moveTo>
                  <a:lnTo>
                    <a:pt x="51" y="440"/>
                  </a:lnTo>
                  <a:lnTo>
                    <a:pt x="9" y="356"/>
                  </a:lnTo>
                  <a:lnTo>
                    <a:pt x="74" y="325"/>
                  </a:lnTo>
                  <a:cubicBezTo>
                    <a:pt x="68" y="302"/>
                    <a:pt x="68" y="280"/>
                    <a:pt x="71" y="257"/>
                  </a:cubicBezTo>
                  <a:lnTo>
                    <a:pt x="0" y="232"/>
                  </a:lnTo>
                  <a:lnTo>
                    <a:pt x="31" y="141"/>
                  </a:lnTo>
                  <a:lnTo>
                    <a:pt x="102" y="167"/>
                  </a:lnTo>
                  <a:cubicBezTo>
                    <a:pt x="113" y="147"/>
                    <a:pt x="130" y="130"/>
                    <a:pt x="147" y="116"/>
                  </a:cubicBezTo>
                  <a:lnTo>
                    <a:pt x="116" y="51"/>
                  </a:lnTo>
                  <a:lnTo>
                    <a:pt x="201" y="9"/>
                  </a:lnTo>
                  <a:lnTo>
                    <a:pt x="232" y="74"/>
                  </a:lnTo>
                  <a:cubicBezTo>
                    <a:pt x="254" y="68"/>
                    <a:pt x="277" y="68"/>
                    <a:pt x="299" y="71"/>
                  </a:cubicBezTo>
                  <a:lnTo>
                    <a:pt x="325" y="0"/>
                  </a:lnTo>
                  <a:lnTo>
                    <a:pt x="415" y="31"/>
                  </a:lnTo>
                  <a:lnTo>
                    <a:pt x="390" y="102"/>
                  </a:lnTo>
                </a:path>
              </a:pathLst>
            </a:custGeom>
            <a:grpFill/>
            <a:ln w="12700" cap="flat">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solidFill>
                  <a:schemeClr val="bg1"/>
                </a:solidFill>
              </a:endParaRPr>
            </a:p>
          </p:txBody>
        </p:sp>
        <p:sp>
          <p:nvSpPr>
            <p:cNvPr id="19" name="Freeform 115">
              <a:extLst>
                <a:ext uri="{FF2B5EF4-FFF2-40B4-BE49-F238E27FC236}">
                  <a16:creationId xmlns:a16="http://schemas.microsoft.com/office/drawing/2014/main" id="{283785D4-3F77-A6D2-4EED-1ED340979D37}"/>
                </a:ext>
              </a:extLst>
            </p:cNvPr>
            <p:cNvSpPr>
              <a:spLocks noChangeArrowheads="1"/>
            </p:cNvSpPr>
            <p:nvPr/>
          </p:nvSpPr>
          <p:spPr bwMode="auto">
            <a:xfrm>
              <a:off x="3052907" y="2959822"/>
              <a:ext cx="68263" cy="68262"/>
            </a:xfrm>
            <a:custGeom>
              <a:avLst/>
              <a:gdLst>
                <a:gd name="T0" fmla="*/ 130 w 191"/>
                <a:gd name="T1" fmla="*/ 8 h 190"/>
                <a:gd name="T2" fmla="*/ 168 w 191"/>
                <a:gd name="T3" fmla="*/ 38 h 190"/>
                <a:gd name="T4" fmla="*/ 187 w 191"/>
                <a:gd name="T5" fmla="*/ 82 h 190"/>
                <a:gd name="T6" fmla="*/ 180 w 191"/>
                <a:gd name="T7" fmla="*/ 130 h 190"/>
                <a:gd name="T8" fmla="*/ 151 w 191"/>
                <a:gd name="T9" fmla="*/ 168 h 190"/>
                <a:gd name="T10" fmla="*/ 107 w 191"/>
                <a:gd name="T11" fmla="*/ 187 h 190"/>
                <a:gd name="T12" fmla="*/ 59 w 191"/>
                <a:gd name="T13" fmla="*/ 181 h 190"/>
                <a:gd name="T14" fmla="*/ 21 w 191"/>
                <a:gd name="T15" fmla="*/ 151 h 190"/>
                <a:gd name="T16" fmla="*/ 2 w 191"/>
                <a:gd name="T17" fmla="*/ 107 h 190"/>
                <a:gd name="T18" fmla="*/ 8 w 191"/>
                <a:gd name="T19" fmla="*/ 59 h 190"/>
                <a:gd name="T20" fmla="*/ 38 w 191"/>
                <a:gd name="T21" fmla="*/ 21 h 190"/>
                <a:gd name="T22" fmla="*/ 82 w 191"/>
                <a:gd name="T23" fmla="*/ 2 h 190"/>
                <a:gd name="T24" fmla="*/ 130 w 191"/>
                <a:gd name="T25" fmla="*/ 8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0">
                  <a:moveTo>
                    <a:pt x="130" y="8"/>
                  </a:moveTo>
                  <a:cubicBezTo>
                    <a:pt x="146" y="15"/>
                    <a:pt x="158" y="25"/>
                    <a:pt x="168" y="38"/>
                  </a:cubicBezTo>
                  <a:cubicBezTo>
                    <a:pt x="179" y="52"/>
                    <a:pt x="185" y="65"/>
                    <a:pt x="187" y="82"/>
                  </a:cubicBezTo>
                  <a:cubicBezTo>
                    <a:pt x="190" y="99"/>
                    <a:pt x="187" y="114"/>
                    <a:pt x="180" y="130"/>
                  </a:cubicBezTo>
                  <a:cubicBezTo>
                    <a:pt x="174" y="146"/>
                    <a:pt x="165" y="158"/>
                    <a:pt x="151" y="168"/>
                  </a:cubicBezTo>
                  <a:cubicBezTo>
                    <a:pt x="137" y="179"/>
                    <a:pt x="124" y="185"/>
                    <a:pt x="107" y="187"/>
                  </a:cubicBezTo>
                  <a:cubicBezTo>
                    <a:pt x="90" y="189"/>
                    <a:pt x="75" y="188"/>
                    <a:pt x="59" y="181"/>
                  </a:cubicBezTo>
                  <a:cubicBezTo>
                    <a:pt x="43" y="175"/>
                    <a:pt x="32" y="165"/>
                    <a:pt x="21" y="151"/>
                  </a:cubicBezTo>
                  <a:cubicBezTo>
                    <a:pt x="11" y="138"/>
                    <a:pt x="4" y="124"/>
                    <a:pt x="2" y="107"/>
                  </a:cubicBezTo>
                  <a:cubicBezTo>
                    <a:pt x="0" y="90"/>
                    <a:pt x="2" y="75"/>
                    <a:pt x="8" y="59"/>
                  </a:cubicBezTo>
                  <a:cubicBezTo>
                    <a:pt x="15" y="43"/>
                    <a:pt x="25" y="32"/>
                    <a:pt x="38" y="21"/>
                  </a:cubicBezTo>
                  <a:cubicBezTo>
                    <a:pt x="52" y="11"/>
                    <a:pt x="65" y="4"/>
                    <a:pt x="82" y="2"/>
                  </a:cubicBezTo>
                  <a:cubicBezTo>
                    <a:pt x="99" y="0"/>
                    <a:pt x="114" y="2"/>
                    <a:pt x="130" y="8"/>
                  </a:cubicBezTo>
                </a:path>
              </a:pathLst>
            </a:custGeom>
            <a:grpFill/>
            <a:ln w="12700" cap="flat">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a:solidFill>
                  <a:schemeClr val="bg1"/>
                </a:solidFill>
              </a:endParaRPr>
            </a:p>
          </p:txBody>
        </p:sp>
      </p:grpSp>
      <p:pic>
        <p:nvPicPr>
          <p:cNvPr id="20" name="Image 19">
            <a:extLst>
              <a:ext uri="{FF2B5EF4-FFF2-40B4-BE49-F238E27FC236}">
                <a16:creationId xmlns:a16="http://schemas.microsoft.com/office/drawing/2014/main" id="{DB4BED06-27DD-C3FF-7DB3-33CEF3366EF3}"/>
              </a:ext>
            </a:extLst>
          </p:cNvPr>
          <p:cNvPicPr>
            <a:picLocks noChangeAspect="1"/>
          </p:cNvPicPr>
          <p:nvPr/>
        </p:nvPicPr>
        <p:blipFill rotWithShape="1">
          <a:blip r:embed="rId2"/>
          <a:srcRect b="5168"/>
          <a:stretch/>
        </p:blipFill>
        <p:spPr>
          <a:xfrm>
            <a:off x="1820022" y="4221019"/>
            <a:ext cx="4664520" cy="1894031"/>
          </a:xfrm>
          <a:prstGeom prst="rect">
            <a:avLst/>
          </a:prstGeom>
        </p:spPr>
      </p:pic>
      <p:grpSp>
        <p:nvGrpSpPr>
          <p:cNvPr id="21" name="Groupe 20">
            <a:extLst>
              <a:ext uri="{FF2B5EF4-FFF2-40B4-BE49-F238E27FC236}">
                <a16:creationId xmlns:a16="http://schemas.microsoft.com/office/drawing/2014/main" id="{7EECF2F4-815C-820D-E554-49B94F66B270}"/>
              </a:ext>
            </a:extLst>
          </p:cNvPr>
          <p:cNvGrpSpPr/>
          <p:nvPr/>
        </p:nvGrpSpPr>
        <p:grpSpPr>
          <a:xfrm>
            <a:off x="298921" y="2903696"/>
            <a:ext cx="389940" cy="391266"/>
            <a:chOff x="6202363" y="4265613"/>
            <a:chExt cx="466725" cy="468312"/>
          </a:xfrm>
          <a:solidFill>
            <a:schemeClr val="bg1"/>
          </a:solidFill>
        </p:grpSpPr>
        <p:sp>
          <p:nvSpPr>
            <p:cNvPr id="22" name="Line 84">
              <a:extLst>
                <a:ext uri="{FF2B5EF4-FFF2-40B4-BE49-F238E27FC236}">
                  <a16:creationId xmlns:a16="http://schemas.microsoft.com/office/drawing/2014/main" id="{3E6357D9-B490-42AE-DB2C-502D2E468451}"/>
                </a:ext>
              </a:extLst>
            </p:cNvPr>
            <p:cNvSpPr>
              <a:spLocks noChangeShapeType="1"/>
            </p:cNvSpPr>
            <p:nvPr/>
          </p:nvSpPr>
          <p:spPr bwMode="auto">
            <a:xfrm>
              <a:off x="6413500" y="4265613"/>
              <a:ext cx="9525" cy="77787"/>
            </a:xfrm>
            <a:prstGeom prst="line">
              <a:avLst/>
            </a:prstGeom>
            <a:grpFill/>
            <a:ln w="12700" cap="flat">
              <a:solidFill>
                <a:schemeClr val="bg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a:solidFill>
                  <a:schemeClr val="bg1"/>
                </a:solidFill>
              </a:endParaRPr>
            </a:p>
          </p:txBody>
        </p:sp>
        <p:sp>
          <p:nvSpPr>
            <p:cNvPr id="23" name="Line 85">
              <a:extLst>
                <a:ext uri="{FF2B5EF4-FFF2-40B4-BE49-F238E27FC236}">
                  <a16:creationId xmlns:a16="http://schemas.microsoft.com/office/drawing/2014/main" id="{BF99D7AF-C252-3077-FC5A-F4F5E070AAA9}"/>
                </a:ext>
              </a:extLst>
            </p:cNvPr>
            <p:cNvSpPr>
              <a:spLocks noChangeShapeType="1"/>
            </p:cNvSpPr>
            <p:nvPr/>
          </p:nvSpPr>
          <p:spPr bwMode="auto">
            <a:xfrm>
              <a:off x="6351588" y="4324350"/>
              <a:ext cx="30162" cy="58738"/>
            </a:xfrm>
            <a:prstGeom prst="line">
              <a:avLst/>
            </a:prstGeom>
            <a:grpFill/>
            <a:ln w="12700" cap="flat">
              <a:solidFill>
                <a:schemeClr val="bg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a:solidFill>
                  <a:schemeClr val="bg1"/>
                </a:solidFill>
              </a:endParaRPr>
            </a:p>
          </p:txBody>
        </p:sp>
        <p:sp>
          <p:nvSpPr>
            <p:cNvPr id="24" name="Line 86">
              <a:extLst>
                <a:ext uri="{FF2B5EF4-FFF2-40B4-BE49-F238E27FC236}">
                  <a16:creationId xmlns:a16="http://schemas.microsoft.com/office/drawing/2014/main" id="{94A154ED-10C4-06B9-9303-40C19DF06449}"/>
                </a:ext>
              </a:extLst>
            </p:cNvPr>
            <p:cNvSpPr>
              <a:spLocks noChangeShapeType="1"/>
            </p:cNvSpPr>
            <p:nvPr/>
          </p:nvSpPr>
          <p:spPr bwMode="auto">
            <a:xfrm>
              <a:off x="6267450" y="4337050"/>
              <a:ext cx="57150" cy="52388"/>
            </a:xfrm>
            <a:prstGeom prst="line">
              <a:avLst/>
            </a:prstGeom>
            <a:grpFill/>
            <a:ln w="12700" cap="flat">
              <a:solidFill>
                <a:schemeClr val="bg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a:solidFill>
                  <a:schemeClr val="bg1"/>
                </a:solidFill>
              </a:endParaRPr>
            </a:p>
          </p:txBody>
        </p:sp>
        <p:sp>
          <p:nvSpPr>
            <p:cNvPr id="25" name="Line 87">
              <a:extLst>
                <a:ext uri="{FF2B5EF4-FFF2-40B4-BE49-F238E27FC236}">
                  <a16:creationId xmlns:a16="http://schemas.microsoft.com/office/drawing/2014/main" id="{DF1CC294-D4F4-1853-410E-7AB474DEDFAB}"/>
                </a:ext>
              </a:extLst>
            </p:cNvPr>
            <p:cNvSpPr>
              <a:spLocks noChangeShapeType="1"/>
            </p:cNvSpPr>
            <p:nvPr/>
          </p:nvSpPr>
          <p:spPr bwMode="auto">
            <a:xfrm>
              <a:off x="6256338" y="4422775"/>
              <a:ext cx="60325" cy="25400"/>
            </a:xfrm>
            <a:prstGeom prst="line">
              <a:avLst/>
            </a:prstGeom>
            <a:grpFill/>
            <a:ln w="12700" cap="flat">
              <a:solidFill>
                <a:schemeClr val="bg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a:solidFill>
                  <a:schemeClr val="bg1"/>
                </a:solidFill>
              </a:endParaRPr>
            </a:p>
          </p:txBody>
        </p:sp>
        <p:sp>
          <p:nvSpPr>
            <p:cNvPr id="26" name="Line 88">
              <a:extLst>
                <a:ext uri="{FF2B5EF4-FFF2-40B4-BE49-F238E27FC236}">
                  <a16:creationId xmlns:a16="http://schemas.microsoft.com/office/drawing/2014/main" id="{F3C28D05-299E-FEBA-1893-B5E75B26C1FF}"/>
                </a:ext>
              </a:extLst>
            </p:cNvPr>
            <p:cNvSpPr>
              <a:spLocks noChangeShapeType="1"/>
            </p:cNvSpPr>
            <p:nvPr/>
          </p:nvSpPr>
          <p:spPr bwMode="auto">
            <a:xfrm>
              <a:off x="6202363" y="4486275"/>
              <a:ext cx="77787" cy="3175"/>
            </a:xfrm>
            <a:prstGeom prst="line">
              <a:avLst/>
            </a:prstGeom>
            <a:grpFill/>
            <a:ln w="12700" cap="flat">
              <a:solidFill>
                <a:schemeClr val="bg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a:solidFill>
                  <a:schemeClr val="bg1"/>
                </a:solidFill>
              </a:endParaRPr>
            </a:p>
          </p:txBody>
        </p:sp>
        <p:sp>
          <p:nvSpPr>
            <p:cNvPr id="27" name="Line 89">
              <a:extLst>
                <a:ext uri="{FF2B5EF4-FFF2-40B4-BE49-F238E27FC236}">
                  <a16:creationId xmlns:a16="http://schemas.microsoft.com/office/drawing/2014/main" id="{021BCF03-ECCA-B94C-2EA6-B22240BBDD9D}"/>
                </a:ext>
              </a:extLst>
            </p:cNvPr>
            <p:cNvSpPr>
              <a:spLocks noChangeShapeType="1"/>
            </p:cNvSpPr>
            <p:nvPr/>
          </p:nvSpPr>
          <p:spPr bwMode="auto">
            <a:xfrm flipV="1">
              <a:off x="6248400" y="4538663"/>
              <a:ext cx="61913" cy="22225"/>
            </a:xfrm>
            <a:prstGeom prst="line">
              <a:avLst/>
            </a:prstGeom>
            <a:grpFill/>
            <a:ln w="12700" cap="flat">
              <a:solidFill>
                <a:schemeClr val="bg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a:solidFill>
                  <a:schemeClr val="bg1"/>
                </a:solidFill>
              </a:endParaRPr>
            </a:p>
          </p:txBody>
        </p:sp>
        <p:sp>
          <p:nvSpPr>
            <p:cNvPr id="28" name="Line 90">
              <a:extLst>
                <a:ext uri="{FF2B5EF4-FFF2-40B4-BE49-F238E27FC236}">
                  <a16:creationId xmlns:a16="http://schemas.microsoft.com/office/drawing/2014/main" id="{5DB7941B-AA9F-F7DE-BC5E-590529248052}"/>
                </a:ext>
              </a:extLst>
            </p:cNvPr>
            <p:cNvSpPr>
              <a:spLocks noChangeShapeType="1"/>
            </p:cNvSpPr>
            <p:nvPr/>
          </p:nvSpPr>
          <p:spPr bwMode="auto">
            <a:xfrm flipV="1">
              <a:off x="6248400" y="4592638"/>
              <a:ext cx="61913" cy="50800"/>
            </a:xfrm>
            <a:prstGeom prst="line">
              <a:avLst/>
            </a:prstGeom>
            <a:grpFill/>
            <a:ln w="12700" cap="flat">
              <a:solidFill>
                <a:schemeClr val="bg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a:solidFill>
                  <a:schemeClr val="bg1"/>
                </a:solidFill>
              </a:endParaRPr>
            </a:p>
          </p:txBody>
        </p:sp>
        <p:sp>
          <p:nvSpPr>
            <p:cNvPr id="29" name="Line 91">
              <a:extLst>
                <a:ext uri="{FF2B5EF4-FFF2-40B4-BE49-F238E27FC236}">
                  <a16:creationId xmlns:a16="http://schemas.microsoft.com/office/drawing/2014/main" id="{7ECA938E-3795-EBF8-EC16-8C56BE72CDFB}"/>
                </a:ext>
              </a:extLst>
            </p:cNvPr>
            <p:cNvSpPr>
              <a:spLocks noChangeShapeType="1"/>
            </p:cNvSpPr>
            <p:nvPr/>
          </p:nvSpPr>
          <p:spPr bwMode="auto">
            <a:xfrm flipV="1">
              <a:off x="6327775" y="4611688"/>
              <a:ext cx="34925" cy="58737"/>
            </a:xfrm>
            <a:prstGeom prst="line">
              <a:avLst/>
            </a:prstGeom>
            <a:grpFill/>
            <a:ln w="12700" cap="flat">
              <a:solidFill>
                <a:schemeClr val="bg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a:solidFill>
                  <a:schemeClr val="bg1"/>
                </a:solidFill>
              </a:endParaRPr>
            </a:p>
          </p:txBody>
        </p:sp>
        <p:sp>
          <p:nvSpPr>
            <p:cNvPr id="30" name="Line 92">
              <a:extLst>
                <a:ext uri="{FF2B5EF4-FFF2-40B4-BE49-F238E27FC236}">
                  <a16:creationId xmlns:a16="http://schemas.microsoft.com/office/drawing/2014/main" id="{AB0E7C41-FA63-DC99-917D-7A0AE97D7FCF}"/>
                </a:ext>
              </a:extLst>
            </p:cNvPr>
            <p:cNvSpPr>
              <a:spLocks noChangeShapeType="1"/>
            </p:cNvSpPr>
            <p:nvPr/>
          </p:nvSpPr>
          <p:spPr bwMode="auto">
            <a:xfrm flipV="1">
              <a:off x="6383338" y="4654550"/>
              <a:ext cx="17462" cy="79375"/>
            </a:xfrm>
            <a:prstGeom prst="line">
              <a:avLst/>
            </a:prstGeom>
            <a:grpFill/>
            <a:ln w="12700" cap="flat">
              <a:solidFill>
                <a:schemeClr val="bg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a:solidFill>
                  <a:schemeClr val="bg1"/>
                </a:solidFill>
              </a:endParaRPr>
            </a:p>
          </p:txBody>
        </p:sp>
        <p:sp>
          <p:nvSpPr>
            <p:cNvPr id="31" name="Line 93">
              <a:extLst>
                <a:ext uri="{FF2B5EF4-FFF2-40B4-BE49-F238E27FC236}">
                  <a16:creationId xmlns:a16="http://schemas.microsoft.com/office/drawing/2014/main" id="{80077DCB-87E4-A65B-1647-EA452DC354AD}"/>
                </a:ext>
              </a:extLst>
            </p:cNvPr>
            <p:cNvSpPr>
              <a:spLocks noChangeShapeType="1"/>
            </p:cNvSpPr>
            <p:nvPr/>
          </p:nvSpPr>
          <p:spPr bwMode="auto">
            <a:xfrm flipH="1" flipV="1">
              <a:off x="6451600" y="4633913"/>
              <a:ext cx="11113" cy="68262"/>
            </a:xfrm>
            <a:prstGeom prst="line">
              <a:avLst/>
            </a:prstGeom>
            <a:grpFill/>
            <a:ln w="12700" cap="flat">
              <a:solidFill>
                <a:schemeClr val="bg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a:solidFill>
                  <a:schemeClr val="bg1"/>
                </a:solidFill>
              </a:endParaRPr>
            </a:p>
          </p:txBody>
        </p:sp>
        <p:sp>
          <p:nvSpPr>
            <p:cNvPr id="32" name="Line 94">
              <a:extLst>
                <a:ext uri="{FF2B5EF4-FFF2-40B4-BE49-F238E27FC236}">
                  <a16:creationId xmlns:a16="http://schemas.microsoft.com/office/drawing/2014/main" id="{850A026B-028E-112E-1725-89E15E989367}"/>
                </a:ext>
              </a:extLst>
            </p:cNvPr>
            <p:cNvSpPr>
              <a:spLocks noChangeShapeType="1"/>
            </p:cNvSpPr>
            <p:nvPr/>
          </p:nvSpPr>
          <p:spPr bwMode="auto">
            <a:xfrm flipH="1" flipV="1">
              <a:off x="6507163" y="4645025"/>
              <a:ext cx="38100" cy="71438"/>
            </a:xfrm>
            <a:prstGeom prst="line">
              <a:avLst/>
            </a:prstGeom>
            <a:grpFill/>
            <a:ln w="12700" cap="flat">
              <a:solidFill>
                <a:schemeClr val="bg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a:solidFill>
                  <a:schemeClr val="bg1"/>
                </a:solidFill>
              </a:endParaRPr>
            </a:p>
          </p:txBody>
        </p:sp>
        <p:sp>
          <p:nvSpPr>
            <p:cNvPr id="33" name="Line 95">
              <a:extLst>
                <a:ext uri="{FF2B5EF4-FFF2-40B4-BE49-F238E27FC236}">
                  <a16:creationId xmlns:a16="http://schemas.microsoft.com/office/drawing/2014/main" id="{7A79A49A-E9B4-3D0C-E894-E0E2A96B487F}"/>
                </a:ext>
              </a:extLst>
            </p:cNvPr>
            <p:cNvSpPr>
              <a:spLocks noChangeShapeType="1"/>
            </p:cNvSpPr>
            <p:nvPr/>
          </p:nvSpPr>
          <p:spPr bwMode="auto">
            <a:xfrm flipH="1" flipV="1">
              <a:off x="6534150" y="4595813"/>
              <a:ext cx="50800" cy="47625"/>
            </a:xfrm>
            <a:prstGeom prst="line">
              <a:avLst/>
            </a:prstGeom>
            <a:grpFill/>
            <a:ln w="12700" cap="flat">
              <a:solidFill>
                <a:schemeClr val="bg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a:solidFill>
                  <a:schemeClr val="bg1"/>
                </a:solidFill>
              </a:endParaRPr>
            </a:p>
          </p:txBody>
        </p:sp>
        <p:sp>
          <p:nvSpPr>
            <p:cNvPr id="34" name="Line 96">
              <a:extLst>
                <a:ext uri="{FF2B5EF4-FFF2-40B4-BE49-F238E27FC236}">
                  <a16:creationId xmlns:a16="http://schemas.microsoft.com/office/drawing/2014/main" id="{75DE72EC-38C8-72A9-7456-9BE9CCCBAA37}"/>
                </a:ext>
              </a:extLst>
            </p:cNvPr>
            <p:cNvSpPr>
              <a:spLocks noChangeShapeType="1"/>
            </p:cNvSpPr>
            <p:nvPr/>
          </p:nvSpPr>
          <p:spPr bwMode="auto">
            <a:xfrm flipH="1" flipV="1">
              <a:off x="6583363" y="4565650"/>
              <a:ext cx="74612" cy="33338"/>
            </a:xfrm>
            <a:prstGeom prst="line">
              <a:avLst/>
            </a:prstGeom>
            <a:grpFill/>
            <a:ln w="12700" cap="flat">
              <a:solidFill>
                <a:schemeClr val="bg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a:solidFill>
                  <a:schemeClr val="bg1"/>
                </a:solidFill>
              </a:endParaRPr>
            </a:p>
          </p:txBody>
        </p:sp>
        <p:sp>
          <p:nvSpPr>
            <p:cNvPr id="35" name="Line 97">
              <a:extLst>
                <a:ext uri="{FF2B5EF4-FFF2-40B4-BE49-F238E27FC236}">
                  <a16:creationId xmlns:a16="http://schemas.microsoft.com/office/drawing/2014/main" id="{53C9E8D3-CAAB-C747-A7C2-6B682D87626D}"/>
                </a:ext>
              </a:extLst>
            </p:cNvPr>
            <p:cNvSpPr>
              <a:spLocks noChangeShapeType="1"/>
            </p:cNvSpPr>
            <p:nvPr/>
          </p:nvSpPr>
          <p:spPr bwMode="auto">
            <a:xfrm flipH="1" flipV="1">
              <a:off x="6572250" y="4511675"/>
              <a:ext cx="68263" cy="6350"/>
            </a:xfrm>
            <a:prstGeom prst="line">
              <a:avLst/>
            </a:prstGeom>
            <a:grpFill/>
            <a:ln w="12700" cap="flat">
              <a:solidFill>
                <a:schemeClr val="bg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a:solidFill>
                  <a:schemeClr val="bg1"/>
                </a:solidFill>
              </a:endParaRPr>
            </a:p>
          </p:txBody>
        </p:sp>
        <p:sp>
          <p:nvSpPr>
            <p:cNvPr id="36" name="Line 98">
              <a:extLst>
                <a:ext uri="{FF2B5EF4-FFF2-40B4-BE49-F238E27FC236}">
                  <a16:creationId xmlns:a16="http://schemas.microsoft.com/office/drawing/2014/main" id="{ED632BAE-C514-72DB-59C8-BA82A8816342}"/>
                </a:ext>
              </a:extLst>
            </p:cNvPr>
            <p:cNvSpPr>
              <a:spLocks noChangeShapeType="1"/>
            </p:cNvSpPr>
            <p:nvPr/>
          </p:nvSpPr>
          <p:spPr bwMode="auto">
            <a:xfrm flipH="1">
              <a:off x="6592888" y="4435475"/>
              <a:ext cx="76200" cy="23813"/>
            </a:xfrm>
            <a:prstGeom prst="line">
              <a:avLst/>
            </a:prstGeom>
            <a:grpFill/>
            <a:ln w="12700" cap="flat">
              <a:solidFill>
                <a:schemeClr val="bg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a:solidFill>
                  <a:schemeClr val="bg1"/>
                </a:solidFill>
              </a:endParaRPr>
            </a:p>
          </p:txBody>
        </p:sp>
        <p:sp>
          <p:nvSpPr>
            <p:cNvPr id="37" name="Line 99">
              <a:extLst>
                <a:ext uri="{FF2B5EF4-FFF2-40B4-BE49-F238E27FC236}">
                  <a16:creationId xmlns:a16="http://schemas.microsoft.com/office/drawing/2014/main" id="{4A05080D-014F-09B0-4568-417C3C59A641}"/>
                </a:ext>
              </a:extLst>
            </p:cNvPr>
            <p:cNvSpPr>
              <a:spLocks noChangeShapeType="1"/>
            </p:cNvSpPr>
            <p:nvPr/>
          </p:nvSpPr>
          <p:spPr bwMode="auto">
            <a:xfrm flipH="1">
              <a:off x="6546850" y="4384675"/>
              <a:ext cx="55563" cy="39688"/>
            </a:xfrm>
            <a:prstGeom prst="line">
              <a:avLst/>
            </a:prstGeom>
            <a:grpFill/>
            <a:ln w="12700" cap="flat">
              <a:solidFill>
                <a:schemeClr val="bg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a:solidFill>
                  <a:schemeClr val="bg1"/>
                </a:solidFill>
              </a:endParaRPr>
            </a:p>
          </p:txBody>
        </p:sp>
        <p:sp>
          <p:nvSpPr>
            <p:cNvPr id="38" name="Line 100">
              <a:extLst>
                <a:ext uri="{FF2B5EF4-FFF2-40B4-BE49-F238E27FC236}">
                  <a16:creationId xmlns:a16="http://schemas.microsoft.com/office/drawing/2014/main" id="{3AE11B37-E942-6EEF-9D3B-9A55D515EFB9}"/>
                </a:ext>
              </a:extLst>
            </p:cNvPr>
            <p:cNvSpPr>
              <a:spLocks noChangeShapeType="1"/>
            </p:cNvSpPr>
            <p:nvPr/>
          </p:nvSpPr>
          <p:spPr bwMode="auto">
            <a:xfrm flipH="1">
              <a:off x="6527800" y="4305300"/>
              <a:ext cx="44450" cy="65088"/>
            </a:xfrm>
            <a:prstGeom prst="line">
              <a:avLst/>
            </a:prstGeom>
            <a:grpFill/>
            <a:ln w="12700" cap="flat">
              <a:solidFill>
                <a:schemeClr val="bg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a:solidFill>
                  <a:schemeClr val="bg1"/>
                </a:solidFill>
              </a:endParaRPr>
            </a:p>
          </p:txBody>
        </p:sp>
        <p:sp>
          <p:nvSpPr>
            <p:cNvPr id="39" name="Line 101">
              <a:extLst>
                <a:ext uri="{FF2B5EF4-FFF2-40B4-BE49-F238E27FC236}">
                  <a16:creationId xmlns:a16="http://schemas.microsoft.com/office/drawing/2014/main" id="{26302F31-E35E-D29D-6E2C-BBABFBE82DA4}"/>
                </a:ext>
              </a:extLst>
            </p:cNvPr>
            <p:cNvSpPr>
              <a:spLocks noChangeShapeType="1"/>
            </p:cNvSpPr>
            <p:nvPr/>
          </p:nvSpPr>
          <p:spPr bwMode="auto">
            <a:xfrm flipH="1">
              <a:off x="6470650" y="4308475"/>
              <a:ext cx="17463" cy="63500"/>
            </a:xfrm>
            <a:prstGeom prst="line">
              <a:avLst/>
            </a:prstGeom>
            <a:grpFill/>
            <a:ln w="12700" cap="flat">
              <a:solidFill>
                <a:schemeClr val="bg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fr-FR">
                <a:solidFill>
                  <a:schemeClr val="bg1"/>
                </a:solidFill>
              </a:endParaRPr>
            </a:p>
          </p:txBody>
        </p:sp>
        <p:sp>
          <p:nvSpPr>
            <p:cNvPr id="40" name="Freeform 102">
              <a:extLst>
                <a:ext uri="{FF2B5EF4-FFF2-40B4-BE49-F238E27FC236}">
                  <a16:creationId xmlns:a16="http://schemas.microsoft.com/office/drawing/2014/main" id="{72AF54E9-6F07-299C-0DEB-6A44D10690F8}"/>
                </a:ext>
              </a:extLst>
            </p:cNvPr>
            <p:cNvSpPr>
              <a:spLocks noChangeArrowheads="1"/>
            </p:cNvSpPr>
            <p:nvPr/>
          </p:nvSpPr>
          <p:spPr bwMode="auto">
            <a:xfrm>
              <a:off x="6353175" y="4437063"/>
              <a:ext cx="163513" cy="131762"/>
            </a:xfrm>
            <a:custGeom>
              <a:avLst/>
              <a:gdLst>
                <a:gd name="T0" fmla="*/ 367 w 453"/>
                <a:gd name="T1" fmla="*/ 0 h 368"/>
                <a:gd name="T2" fmla="*/ 170 w 453"/>
                <a:gd name="T3" fmla="*/ 198 h 368"/>
                <a:gd name="T4" fmla="*/ 85 w 453"/>
                <a:gd name="T5" fmla="*/ 113 h 368"/>
                <a:gd name="T6" fmla="*/ 0 w 453"/>
                <a:gd name="T7" fmla="*/ 198 h 368"/>
                <a:gd name="T8" fmla="*/ 170 w 453"/>
                <a:gd name="T9" fmla="*/ 367 h 368"/>
                <a:gd name="T10" fmla="*/ 452 w 453"/>
                <a:gd name="T11" fmla="*/ 85 h 368"/>
                <a:gd name="T12" fmla="*/ 367 w 453"/>
                <a:gd name="T13" fmla="*/ 0 h 368"/>
              </a:gdLst>
              <a:ahLst/>
              <a:cxnLst>
                <a:cxn ang="0">
                  <a:pos x="T0" y="T1"/>
                </a:cxn>
                <a:cxn ang="0">
                  <a:pos x="T2" y="T3"/>
                </a:cxn>
                <a:cxn ang="0">
                  <a:pos x="T4" y="T5"/>
                </a:cxn>
                <a:cxn ang="0">
                  <a:pos x="T6" y="T7"/>
                </a:cxn>
                <a:cxn ang="0">
                  <a:pos x="T8" y="T9"/>
                </a:cxn>
                <a:cxn ang="0">
                  <a:pos x="T10" y="T11"/>
                </a:cxn>
                <a:cxn ang="0">
                  <a:pos x="T12" y="T13"/>
                </a:cxn>
              </a:cxnLst>
              <a:rect l="0" t="0" r="r" b="b"/>
              <a:pathLst>
                <a:path w="453" h="368">
                  <a:moveTo>
                    <a:pt x="367" y="0"/>
                  </a:moveTo>
                  <a:lnTo>
                    <a:pt x="170" y="198"/>
                  </a:lnTo>
                  <a:lnTo>
                    <a:pt x="85" y="113"/>
                  </a:lnTo>
                  <a:lnTo>
                    <a:pt x="0" y="198"/>
                  </a:lnTo>
                  <a:lnTo>
                    <a:pt x="170" y="367"/>
                  </a:lnTo>
                  <a:lnTo>
                    <a:pt x="452" y="85"/>
                  </a:lnTo>
                  <a:lnTo>
                    <a:pt x="367" y="0"/>
                  </a:lnTo>
                </a:path>
              </a:pathLst>
            </a:custGeom>
            <a:grpFill/>
            <a:ln w="12700" cap="flat">
              <a:solidFill>
                <a:schemeClr val="bg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solidFill>
                  <a:schemeClr val="bg1"/>
                </a:solidFill>
              </a:endParaRPr>
            </a:p>
          </p:txBody>
        </p:sp>
      </p:grpSp>
      <p:pic>
        <p:nvPicPr>
          <p:cNvPr id="41" name="Image 40">
            <a:extLst>
              <a:ext uri="{FF2B5EF4-FFF2-40B4-BE49-F238E27FC236}">
                <a16:creationId xmlns:a16="http://schemas.microsoft.com/office/drawing/2014/main" id="{5E097E33-A391-6EDD-FAA4-97F4F0D990F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9575" y="1462391"/>
            <a:ext cx="3607831" cy="1804517"/>
          </a:xfrm>
          <a:prstGeom prst="rect">
            <a:avLst/>
          </a:prstGeom>
        </p:spPr>
      </p:pic>
      <p:pic>
        <p:nvPicPr>
          <p:cNvPr id="42" name="Image 41">
            <a:extLst>
              <a:ext uri="{FF2B5EF4-FFF2-40B4-BE49-F238E27FC236}">
                <a16:creationId xmlns:a16="http://schemas.microsoft.com/office/drawing/2014/main" id="{62365BF4-F51A-0C73-61D5-2895A9BAB0B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432" t="8401" r="9296" b="9326"/>
          <a:stretch/>
        </p:blipFill>
        <p:spPr>
          <a:xfrm>
            <a:off x="8554644" y="3694209"/>
            <a:ext cx="2197692" cy="2197692"/>
          </a:xfrm>
          <a:prstGeom prst="rect">
            <a:avLst/>
          </a:prstGeom>
        </p:spPr>
      </p:pic>
      <p:grpSp>
        <p:nvGrpSpPr>
          <p:cNvPr id="43" name="Grouper 454">
            <a:extLst>
              <a:ext uri="{FF2B5EF4-FFF2-40B4-BE49-F238E27FC236}">
                <a16:creationId xmlns:a16="http://schemas.microsoft.com/office/drawing/2014/main" id="{19B09D80-E5F2-3E27-5DE9-A7AC65CEFB7D}"/>
              </a:ext>
            </a:extLst>
          </p:cNvPr>
          <p:cNvGrpSpPr/>
          <p:nvPr/>
        </p:nvGrpSpPr>
        <p:grpSpPr>
          <a:xfrm>
            <a:off x="362837" y="3613593"/>
            <a:ext cx="370786" cy="364150"/>
            <a:chOff x="7192169" y="3248819"/>
            <a:chExt cx="466725" cy="466725"/>
          </a:xfrm>
          <a:solidFill>
            <a:schemeClr val="tx1"/>
          </a:solidFill>
        </p:grpSpPr>
        <p:sp>
          <p:nvSpPr>
            <p:cNvPr id="44" name="Freeform 125">
              <a:extLst>
                <a:ext uri="{FF2B5EF4-FFF2-40B4-BE49-F238E27FC236}">
                  <a16:creationId xmlns:a16="http://schemas.microsoft.com/office/drawing/2014/main" id="{4710641C-F1B5-E7CD-FA98-F664FF3CBC69}"/>
                </a:ext>
              </a:extLst>
            </p:cNvPr>
            <p:cNvSpPr>
              <a:spLocks noChangeArrowheads="1"/>
            </p:cNvSpPr>
            <p:nvPr/>
          </p:nvSpPr>
          <p:spPr bwMode="auto">
            <a:xfrm>
              <a:off x="7465219" y="3461544"/>
              <a:ext cx="193675" cy="112713"/>
            </a:xfrm>
            <a:custGeom>
              <a:avLst/>
              <a:gdLst>
                <a:gd name="T0" fmla="*/ 537 w 538"/>
                <a:gd name="T1" fmla="*/ 310 h 311"/>
                <a:gd name="T2" fmla="*/ 395 w 538"/>
                <a:gd name="T3" fmla="*/ 310 h 311"/>
                <a:gd name="T4" fmla="*/ 339 w 538"/>
                <a:gd name="T5" fmla="*/ 254 h 311"/>
                <a:gd name="T6" fmla="*/ 311 w 538"/>
                <a:gd name="T7" fmla="*/ 254 h 311"/>
                <a:gd name="T8" fmla="*/ 283 w 538"/>
                <a:gd name="T9" fmla="*/ 282 h 311"/>
                <a:gd name="T10" fmla="*/ 226 w 538"/>
                <a:gd name="T11" fmla="*/ 282 h 311"/>
                <a:gd name="T12" fmla="*/ 226 w 538"/>
                <a:gd name="T13" fmla="*/ 282 h 311"/>
                <a:gd name="T14" fmla="*/ 113 w 538"/>
                <a:gd name="T15" fmla="*/ 169 h 311"/>
                <a:gd name="T16" fmla="*/ 0 w 538"/>
                <a:gd name="T17" fmla="*/ 169 h 311"/>
                <a:gd name="T18" fmla="*/ 0 w 538"/>
                <a:gd name="T19" fmla="*/ 113 h 311"/>
                <a:gd name="T20" fmla="*/ 57 w 538"/>
                <a:gd name="T21" fmla="*/ 56 h 311"/>
                <a:gd name="T22" fmla="*/ 113 w 538"/>
                <a:gd name="T23" fmla="*/ 56 h 311"/>
                <a:gd name="T24" fmla="*/ 142 w 538"/>
                <a:gd name="T25" fmla="*/ 28 h 311"/>
                <a:gd name="T26" fmla="*/ 254 w 538"/>
                <a:gd name="T27" fmla="*/ 28 h 311"/>
                <a:gd name="T28" fmla="*/ 283 w 538"/>
                <a:gd name="T29" fmla="*/ 0 h 311"/>
                <a:gd name="T30" fmla="*/ 395 w 538"/>
                <a:gd name="T31" fmla="*/ 0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8" h="311">
                  <a:moveTo>
                    <a:pt x="537" y="310"/>
                  </a:moveTo>
                  <a:lnTo>
                    <a:pt x="395" y="310"/>
                  </a:lnTo>
                  <a:lnTo>
                    <a:pt x="339" y="254"/>
                  </a:lnTo>
                  <a:lnTo>
                    <a:pt x="311" y="254"/>
                  </a:lnTo>
                  <a:lnTo>
                    <a:pt x="283" y="282"/>
                  </a:lnTo>
                  <a:lnTo>
                    <a:pt x="226" y="282"/>
                  </a:lnTo>
                  <a:lnTo>
                    <a:pt x="226" y="282"/>
                  </a:lnTo>
                  <a:lnTo>
                    <a:pt x="113" y="169"/>
                  </a:lnTo>
                  <a:lnTo>
                    <a:pt x="0" y="169"/>
                  </a:lnTo>
                  <a:lnTo>
                    <a:pt x="0" y="113"/>
                  </a:lnTo>
                  <a:cubicBezTo>
                    <a:pt x="0" y="82"/>
                    <a:pt x="26" y="56"/>
                    <a:pt x="57" y="56"/>
                  </a:cubicBezTo>
                  <a:lnTo>
                    <a:pt x="113" y="56"/>
                  </a:lnTo>
                  <a:lnTo>
                    <a:pt x="142" y="28"/>
                  </a:lnTo>
                  <a:lnTo>
                    <a:pt x="254" y="28"/>
                  </a:lnTo>
                  <a:lnTo>
                    <a:pt x="283" y="0"/>
                  </a:lnTo>
                  <a:lnTo>
                    <a:pt x="395" y="0"/>
                  </a:lnTo>
                </a:path>
              </a:pathLst>
            </a:custGeom>
            <a:grpFill/>
            <a:ln w="12700" cap="flat">
              <a:solidFill>
                <a:schemeClr val="bg1"/>
              </a:solidFill>
              <a:round/>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solidFill>
                  <a:schemeClr val="bg1"/>
                </a:solidFill>
              </a:endParaRPr>
            </a:p>
          </p:txBody>
        </p:sp>
        <p:sp>
          <p:nvSpPr>
            <p:cNvPr id="45" name="Freeform 126">
              <a:extLst>
                <a:ext uri="{FF2B5EF4-FFF2-40B4-BE49-F238E27FC236}">
                  <a16:creationId xmlns:a16="http://schemas.microsoft.com/office/drawing/2014/main" id="{9CCD7558-4697-BBC6-957A-8F0D2A8E2A5A}"/>
                </a:ext>
              </a:extLst>
            </p:cNvPr>
            <p:cNvSpPr>
              <a:spLocks noChangeArrowheads="1"/>
            </p:cNvSpPr>
            <p:nvPr/>
          </p:nvSpPr>
          <p:spPr bwMode="auto">
            <a:xfrm>
              <a:off x="7444581" y="3552032"/>
              <a:ext cx="101600" cy="122237"/>
            </a:xfrm>
            <a:custGeom>
              <a:avLst/>
              <a:gdLst>
                <a:gd name="T0" fmla="*/ 198 w 283"/>
                <a:gd name="T1" fmla="*/ 339 h 340"/>
                <a:gd name="T2" fmla="*/ 141 w 283"/>
                <a:gd name="T3" fmla="*/ 339 h 340"/>
                <a:gd name="T4" fmla="*/ 141 w 283"/>
                <a:gd name="T5" fmla="*/ 197 h 340"/>
                <a:gd name="T6" fmla="*/ 85 w 283"/>
                <a:gd name="T7" fmla="*/ 141 h 340"/>
                <a:gd name="T8" fmla="*/ 28 w 283"/>
                <a:gd name="T9" fmla="*/ 141 h 340"/>
                <a:gd name="T10" fmla="*/ 0 w 283"/>
                <a:gd name="T11" fmla="*/ 113 h 340"/>
                <a:gd name="T12" fmla="*/ 0 w 283"/>
                <a:gd name="T13" fmla="*/ 56 h 340"/>
                <a:gd name="T14" fmla="*/ 56 w 283"/>
                <a:gd name="T15" fmla="*/ 0 h 340"/>
                <a:gd name="T16" fmla="*/ 141 w 283"/>
                <a:gd name="T17" fmla="*/ 0 h 340"/>
                <a:gd name="T18" fmla="*/ 254 w 283"/>
                <a:gd name="T19" fmla="*/ 113 h 340"/>
                <a:gd name="T20" fmla="*/ 282 w 283"/>
                <a:gd name="T21" fmla="*/ 113 h 340"/>
                <a:gd name="T22" fmla="*/ 282 w 283"/>
                <a:gd name="T23" fmla="*/ 169 h 340"/>
                <a:gd name="T24" fmla="*/ 254 w 283"/>
                <a:gd name="T25" fmla="*/ 197 h 340"/>
                <a:gd name="T26" fmla="*/ 254 w 283"/>
                <a:gd name="T27" fmla="*/ 282 h 340"/>
                <a:gd name="T28" fmla="*/ 198 w 283"/>
                <a:gd name="T29" fmla="*/ 339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3" h="340">
                  <a:moveTo>
                    <a:pt x="198" y="339"/>
                  </a:moveTo>
                  <a:lnTo>
                    <a:pt x="141" y="339"/>
                  </a:lnTo>
                  <a:lnTo>
                    <a:pt x="141" y="197"/>
                  </a:lnTo>
                  <a:lnTo>
                    <a:pt x="85" y="141"/>
                  </a:lnTo>
                  <a:lnTo>
                    <a:pt x="28" y="141"/>
                  </a:lnTo>
                  <a:lnTo>
                    <a:pt x="0" y="113"/>
                  </a:lnTo>
                  <a:lnTo>
                    <a:pt x="0" y="56"/>
                  </a:lnTo>
                  <a:lnTo>
                    <a:pt x="56" y="0"/>
                  </a:lnTo>
                  <a:lnTo>
                    <a:pt x="141" y="0"/>
                  </a:lnTo>
                  <a:lnTo>
                    <a:pt x="254" y="113"/>
                  </a:lnTo>
                  <a:lnTo>
                    <a:pt x="282" y="113"/>
                  </a:lnTo>
                  <a:lnTo>
                    <a:pt x="282" y="169"/>
                  </a:lnTo>
                  <a:lnTo>
                    <a:pt x="254" y="197"/>
                  </a:lnTo>
                  <a:lnTo>
                    <a:pt x="254" y="282"/>
                  </a:lnTo>
                  <a:lnTo>
                    <a:pt x="198" y="339"/>
                  </a:lnTo>
                </a:path>
              </a:pathLst>
            </a:custGeom>
            <a:grpFill/>
            <a:ln w="12700" cap="flat">
              <a:solidFill>
                <a:schemeClr val="bg1"/>
              </a:solidFill>
              <a:round/>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a:solidFill>
                  <a:schemeClr val="bg1"/>
                </a:solidFill>
              </a:endParaRPr>
            </a:p>
          </p:txBody>
        </p:sp>
        <p:sp>
          <p:nvSpPr>
            <p:cNvPr id="46" name="Freeform 127">
              <a:extLst>
                <a:ext uri="{FF2B5EF4-FFF2-40B4-BE49-F238E27FC236}">
                  <a16:creationId xmlns:a16="http://schemas.microsoft.com/office/drawing/2014/main" id="{7D59F78A-F9D0-16D5-1788-3DF07DFC109A}"/>
                </a:ext>
              </a:extLst>
            </p:cNvPr>
            <p:cNvSpPr>
              <a:spLocks noChangeArrowheads="1"/>
            </p:cNvSpPr>
            <p:nvPr/>
          </p:nvSpPr>
          <p:spPr bwMode="auto">
            <a:xfrm>
              <a:off x="7300119" y="3248819"/>
              <a:ext cx="79375" cy="79375"/>
            </a:xfrm>
            <a:custGeom>
              <a:avLst/>
              <a:gdLst>
                <a:gd name="T0" fmla="*/ 170 w 221"/>
                <a:gd name="T1" fmla="*/ 170 h 221"/>
                <a:gd name="T2" fmla="*/ 120 w 221"/>
                <a:gd name="T3" fmla="*/ 220 h 221"/>
                <a:gd name="T4" fmla="*/ 0 w 221"/>
                <a:gd name="T5" fmla="*/ 100 h 221"/>
                <a:gd name="T6" fmla="*/ 100 w 221"/>
                <a:gd name="T7" fmla="*/ 0 h 221"/>
                <a:gd name="T8" fmla="*/ 220 w 221"/>
                <a:gd name="T9" fmla="*/ 120 h 221"/>
                <a:gd name="T10" fmla="*/ 170 w 221"/>
                <a:gd name="T11" fmla="*/ 170 h 221"/>
              </a:gdLst>
              <a:ahLst/>
              <a:cxnLst>
                <a:cxn ang="0">
                  <a:pos x="T0" y="T1"/>
                </a:cxn>
                <a:cxn ang="0">
                  <a:pos x="T2" y="T3"/>
                </a:cxn>
                <a:cxn ang="0">
                  <a:pos x="T4" y="T5"/>
                </a:cxn>
                <a:cxn ang="0">
                  <a:pos x="T6" y="T7"/>
                </a:cxn>
                <a:cxn ang="0">
                  <a:pos x="T8" y="T9"/>
                </a:cxn>
                <a:cxn ang="0">
                  <a:pos x="T10" y="T11"/>
                </a:cxn>
              </a:cxnLst>
              <a:rect l="0" t="0" r="r" b="b"/>
              <a:pathLst>
                <a:path w="221" h="221">
                  <a:moveTo>
                    <a:pt x="170" y="170"/>
                  </a:moveTo>
                  <a:lnTo>
                    <a:pt x="120" y="220"/>
                  </a:lnTo>
                  <a:lnTo>
                    <a:pt x="0" y="100"/>
                  </a:lnTo>
                  <a:lnTo>
                    <a:pt x="100" y="0"/>
                  </a:lnTo>
                  <a:lnTo>
                    <a:pt x="220" y="120"/>
                  </a:lnTo>
                  <a:lnTo>
                    <a:pt x="170" y="170"/>
                  </a:lnTo>
                </a:path>
              </a:pathLst>
            </a:custGeom>
            <a:grpFill/>
            <a:ln w="12700" cap="flat">
              <a:solidFill>
                <a:schemeClr val="bg1"/>
              </a:solidFill>
              <a:round/>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a:solidFill>
                  <a:schemeClr val="bg1"/>
                </a:solidFill>
              </a:endParaRPr>
            </a:p>
          </p:txBody>
        </p:sp>
        <p:sp>
          <p:nvSpPr>
            <p:cNvPr id="47" name="Freeform 128">
              <a:extLst>
                <a:ext uri="{FF2B5EF4-FFF2-40B4-BE49-F238E27FC236}">
                  <a16:creationId xmlns:a16="http://schemas.microsoft.com/office/drawing/2014/main" id="{ECCAFFD4-9C0E-777E-2359-7B1EE4B24E90}"/>
                </a:ext>
              </a:extLst>
            </p:cNvPr>
            <p:cNvSpPr>
              <a:spLocks noChangeArrowheads="1"/>
            </p:cNvSpPr>
            <p:nvPr/>
          </p:nvSpPr>
          <p:spPr bwMode="auto">
            <a:xfrm>
              <a:off x="7192169" y="3356769"/>
              <a:ext cx="79375" cy="79375"/>
            </a:xfrm>
            <a:custGeom>
              <a:avLst/>
              <a:gdLst>
                <a:gd name="T0" fmla="*/ 169 w 220"/>
                <a:gd name="T1" fmla="*/ 170 h 221"/>
                <a:gd name="T2" fmla="*/ 119 w 220"/>
                <a:gd name="T3" fmla="*/ 220 h 221"/>
                <a:gd name="T4" fmla="*/ 0 w 220"/>
                <a:gd name="T5" fmla="*/ 100 h 221"/>
                <a:gd name="T6" fmla="*/ 100 w 220"/>
                <a:gd name="T7" fmla="*/ 0 h 221"/>
                <a:gd name="T8" fmla="*/ 219 w 220"/>
                <a:gd name="T9" fmla="*/ 120 h 221"/>
                <a:gd name="T10" fmla="*/ 169 w 220"/>
                <a:gd name="T11" fmla="*/ 170 h 221"/>
              </a:gdLst>
              <a:ahLst/>
              <a:cxnLst>
                <a:cxn ang="0">
                  <a:pos x="T0" y="T1"/>
                </a:cxn>
                <a:cxn ang="0">
                  <a:pos x="T2" y="T3"/>
                </a:cxn>
                <a:cxn ang="0">
                  <a:pos x="T4" y="T5"/>
                </a:cxn>
                <a:cxn ang="0">
                  <a:pos x="T6" y="T7"/>
                </a:cxn>
                <a:cxn ang="0">
                  <a:pos x="T8" y="T9"/>
                </a:cxn>
                <a:cxn ang="0">
                  <a:pos x="T10" y="T11"/>
                </a:cxn>
              </a:cxnLst>
              <a:rect l="0" t="0" r="r" b="b"/>
              <a:pathLst>
                <a:path w="220" h="221">
                  <a:moveTo>
                    <a:pt x="169" y="170"/>
                  </a:moveTo>
                  <a:lnTo>
                    <a:pt x="119" y="220"/>
                  </a:lnTo>
                  <a:lnTo>
                    <a:pt x="0" y="100"/>
                  </a:lnTo>
                  <a:lnTo>
                    <a:pt x="100" y="0"/>
                  </a:lnTo>
                  <a:lnTo>
                    <a:pt x="219" y="120"/>
                  </a:lnTo>
                  <a:lnTo>
                    <a:pt x="169" y="170"/>
                  </a:lnTo>
                </a:path>
              </a:pathLst>
            </a:custGeom>
            <a:grpFill/>
            <a:ln w="12700" cap="flat">
              <a:solidFill>
                <a:schemeClr val="bg1"/>
              </a:solidFill>
              <a:round/>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a:solidFill>
                  <a:schemeClr val="bg1"/>
                </a:solidFill>
              </a:endParaRPr>
            </a:p>
          </p:txBody>
        </p:sp>
        <p:sp>
          <p:nvSpPr>
            <p:cNvPr id="48" name="Line 129">
              <a:extLst>
                <a:ext uri="{FF2B5EF4-FFF2-40B4-BE49-F238E27FC236}">
                  <a16:creationId xmlns:a16="http://schemas.microsoft.com/office/drawing/2014/main" id="{517AA68B-0179-F032-A15C-8F2F0AA956E3}"/>
                </a:ext>
              </a:extLst>
            </p:cNvPr>
            <p:cNvSpPr>
              <a:spLocks noChangeShapeType="1"/>
            </p:cNvSpPr>
            <p:nvPr/>
          </p:nvSpPr>
          <p:spPr bwMode="auto">
            <a:xfrm>
              <a:off x="7365206" y="3421857"/>
              <a:ext cx="20638" cy="20637"/>
            </a:xfrm>
            <a:prstGeom prst="line">
              <a:avLst/>
            </a:prstGeom>
            <a:grpFill/>
            <a:ln w="12700" cap="flat">
              <a:solidFill>
                <a:schemeClr val="bg1"/>
              </a:solidFill>
              <a:round/>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solidFill>
                  <a:schemeClr val="bg1"/>
                </a:solidFill>
              </a:endParaRPr>
            </a:p>
          </p:txBody>
        </p:sp>
        <p:sp>
          <p:nvSpPr>
            <p:cNvPr id="49" name="Freeform 130">
              <a:extLst>
                <a:ext uri="{FF2B5EF4-FFF2-40B4-BE49-F238E27FC236}">
                  <a16:creationId xmlns:a16="http://schemas.microsoft.com/office/drawing/2014/main" id="{08BA578F-A5E1-C70A-9389-962DA018D8CE}"/>
                </a:ext>
              </a:extLst>
            </p:cNvPr>
            <p:cNvSpPr>
              <a:spLocks noChangeArrowheads="1"/>
            </p:cNvSpPr>
            <p:nvPr/>
          </p:nvSpPr>
          <p:spPr bwMode="auto">
            <a:xfrm>
              <a:off x="7249319" y="3304382"/>
              <a:ext cx="87312" cy="87312"/>
            </a:xfrm>
            <a:custGeom>
              <a:avLst/>
              <a:gdLst>
                <a:gd name="T0" fmla="*/ 161 w 244"/>
                <a:gd name="T1" fmla="*/ 243 h 244"/>
                <a:gd name="T2" fmla="*/ 0 w 244"/>
                <a:gd name="T3" fmla="*/ 82 h 244"/>
                <a:gd name="T4" fmla="*/ 23 w 244"/>
                <a:gd name="T5" fmla="*/ 23 h 244"/>
                <a:gd name="T6" fmla="*/ 82 w 244"/>
                <a:gd name="T7" fmla="*/ 0 h 244"/>
                <a:gd name="T8" fmla="*/ 243 w 244"/>
                <a:gd name="T9" fmla="*/ 161 h 244"/>
              </a:gdLst>
              <a:ahLst/>
              <a:cxnLst>
                <a:cxn ang="0">
                  <a:pos x="T0" y="T1"/>
                </a:cxn>
                <a:cxn ang="0">
                  <a:pos x="T2" y="T3"/>
                </a:cxn>
                <a:cxn ang="0">
                  <a:pos x="T4" y="T5"/>
                </a:cxn>
                <a:cxn ang="0">
                  <a:pos x="T6" y="T7"/>
                </a:cxn>
                <a:cxn ang="0">
                  <a:pos x="T8" y="T9"/>
                </a:cxn>
              </a:cxnLst>
              <a:rect l="0" t="0" r="r" b="b"/>
              <a:pathLst>
                <a:path w="244" h="244">
                  <a:moveTo>
                    <a:pt x="161" y="243"/>
                  </a:moveTo>
                  <a:lnTo>
                    <a:pt x="0" y="82"/>
                  </a:lnTo>
                  <a:cubicBezTo>
                    <a:pt x="0" y="60"/>
                    <a:pt x="6" y="40"/>
                    <a:pt x="23" y="23"/>
                  </a:cubicBezTo>
                  <a:cubicBezTo>
                    <a:pt x="37" y="9"/>
                    <a:pt x="60" y="0"/>
                    <a:pt x="82" y="0"/>
                  </a:cubicBezTo>
                  <a:lnTo>
                    <a:pt x="243" y="161"/>
                  </a:lnTo>
                </a:path>
              </a:pathLst>
            </a:custGeom>
            <a:grpFill/>
            <a:ln w="12700" cap="flat">
              <a:solidFill>
                <a:schemeClr val="bg1"/>
              </a:solidFill>
              <a:round/>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solidFill>
                  <a:schemeClr val="bg1"/>
                </a:solidFill>
              </a:endParaRPr>
            </a:p>
          </p:txBody>
        </p:sp>
        <p:sp>
          <p:nvSpPr>
            <p:cNvPr id="50" name="Freeform 131">
              <a:extLst>
                <a:ext uri="{FF2B5EF4-FFF2-40B4-BE49-F238E27FC236}">
                  <a16:creationId xmlns:a16="http://schemas.microsoft.com/office/drawing/2014/main" id="{A05C7C24-FFCA-78B8-732C-DF8ADD58D8AD}"/>
                </a:ext>
              </a:extLst>
            </p:cNvPr>
            <p:cNvSpPr>
              <a:spLocks noChangeArrowheads="1"/>
            </p:cNvSpPr>
            <p:nvPr/>
          </p:nvSpPr>
          <p:spPr bwMode="auto">
            <a:xfrm>
              <a:off x="7293769" y="3350419"/>
              <a:ext cx="120650" cy="120650"/>
            </a:xfrm>
            <a:custGeom>
              <a:avLst/>
              <a:gdLst>
                <a:gd name="T0" fmla="*/ 56 w 336"/>
                <a:gd name="T1" fmla="*/ 336 h 337"/>
                <a:gd name="T2" fmla="*/ 76 w 336"/>
                <a:gd name="T3" fmla="*/ 76 h 337"/>
                <a:gd name="T4" fmla="*/ 335 w 336"/>
                <a:gd name="T5" fmla="*/ 57 h 337"/>
                <a:gd name="T6" fmla="*/ 56 w 336"/>
                <a:gd name="T7" fmla="*/ 336 h 337"/>
              </a:gdLst>
              <a:ahLst/>
              <a:cxnLst>
                <a:cxn ang="0">
                  <a:pos x="T0" y="T1"/>
                </a:cxn>
                <a:cxn ang="0">
                  <a:pos x="T2" y="T3"/>
                </a:cxn>
                <a:cxn ang="0">
                  <a:pos x="T4" y="T5"/>
                </a:cxn>
                <a:cxn ang="0">
                  <a:pos x="T6" y="T7"/>
                </a:cxn>
              </a:cxnLst>
              <a:rect l="0" t="0" r="r" b="b"/>
              <a:pathLst>
                <a:path w="336" h="337">
                  <a:moveTo>
                    <a:pt x="56" y="336"/>
                  </a:moveTo>
                  <a:cubicBezTo>
                    <a:pt x="0" y="257"/>
                    <a:pt x="8" y="147"/>
                    <a:pt x="76" y="76"/>
                  </a:cubicBezTo>
                  <a:cubicBezTo>
                    <a:pt x="146" y="6"/>
                    <a:pt x="253" y="0"/>
                    <a:pt x="335" y="57"/>
                  </a:cubicBezTo>
                  <a:lnTo>
                    <a:pt x="56" y="336"/>
                  </a:lnTo>
                </a:path>
              </a:pathLst>
            </a:custGeom>
            <a:grpFill/>
            <a:ln w="12700" cap="flat">
              <a:solidFill>
                <a:schemeClr val="bg1"/>
              </a:solidFill>
              <a:round/>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a:solidFill>
                  <a:schemeClr val="bg1"/>
                </a:solidFill>
              </a:endParaRPr>
            </a:p>
          </p:txBody>
        </p:sp>
        <p:sp>
          <p:nvSpPr>
            <p:cNvPr id="51" name="Line 132">
              <a:extLst>
                <a:ext uri="{FF2B5EF4-FFF2-40B4-BE49-F238E27FC236}">
                  <a16:creationId xmlns:a16="http://schemas.microsoft.com/office/drawing/2014/main" id="{9E10C1C5-6A28-E8DD-C780-B57BC003DF96}"/>
                </a:ext>
              </a:extLst>
            </p:cNvPr>
            <p:cNvSpPr>
              <a:spLocks noChangeShapeType="1"/>
            </p:cNvSpPr>
            <p:nvPr/>
          </p:nvSpPr>
          <p:spPr bwMode="auto">
            <a:xfrm flipV="1">
              <a:off x="7249319" y="3355182"/>
              <a:ext cx="22225" cy="23812"/>
            </a:xfrm>
            <a:prstGeom prst="line">
              <a:avLst/>
            </a:prstGeom>
            <a:grpFill/>
            <a:ln w="12700" cap="flat">
              <a:solidFill>
                <a:schemeClr val="bg1"/>
              </a:solidFill>
              <a:round/>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solidFill>
                  <a:schemeClr val="bg1"/>
                </a:solidFill>
              </a:endParaRPr>
            </a:p>
          </p:txBody>
        </p:sp>
        <p:sp>
          <p:nvSpPr>
            <p:cNvPr id="52" name="Line 133">
              <a:extLst>
                <a:ext uri="{FF2B5EF4-FFF2-40B4-BE49-F238E27FC236}">
                  <a16:creationId xmlns:a16="http://schemas.microsoft.com/office/drawing/2014/main" id="{89FAD8F5-7BE1-8C6E-8ABA-7ACB9C80AFAF}"/>
                </a:ext>
              </a:extLst>
            </p:cNvPr>
            <p:cNvSpPr>
              <a:spLocks noChangeShapeType="1"/>
            </p:cNvSpPr>
            <p:nvPr/>
          </p:nvSpPr>
          <p:spPr bwMode="auto">
            <a:xfrm flipV="1">
              <a:off x="7300119" y="3304382"/>
              <a:ext cx="22225" cy="25400"/>
            </a:xfrm>
            <a:prstGeom prst="line">
              <a:avLst/>
            </a:prstGeom>
            <a:grpFill/>
            <a:ln w="12700" cap="flat">
              <a:solidFill>
                <a:schemeClr val="bg1"/>
              </a:solidFill>
              <a:round/>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fr-FR">
                <a:solidFill>
                  <a:schemeClr val="bg1"/>
                </a:solidFill>
              </a:endParaRPr>
            </a:p>
          </p:txBody>
        </p:sp>
        <p:sp>
          <p:nvSpPr>
            <p:cNvPr id="53" name="Freeform 134">
              <a:extLst>
                <a:ext uri="{FF2B5EF4-FFF2-40B4-BE49-F238E27FC236}">
                  <a16:creationId xmlns:a16="http://schemas.microsoft.com/office/drawing/2014/main" id="{9C36EC3F-CCDD-764B-AF69-DF27A1E0213E}"/>
                </a:ext>
              </a:extLst>
            </p:cNvPr>
            <p:cNvSpPr>
              <a:spLocks noChangeArrowheads="1"/>
            </p:cNvSpPr>
            <p:nvPr/>
          </p:nvSpPr>
          <p:spPr bwMode="auto">
            <a:xfrm>
              <a:off x="7363619" y="3420269"/>
              <a:ext cx="295275" cy="295275"/>
            </a:xfrm>
            <a:custGeom>
              <a:avLst/>
              <a:gdLst>
                <a:gd name="T0" fmla="*/ 819 w 820"/>
                <a:gd name="T1" fmla="*/ 409 h 819"/>
                <a:gd name="T2" fmla="*/ 764 w 820"/>
                <a:gd name="T3" fmla="*/ 614 h 819"/>
                <a:gd name="T4" fmla="*/ 614 w 820"/>
                <a:gd name="T5" fmla="*/ 764 h 819"/>
                <a:gd name="T6" fmla="*/ 409 w 820"/>
                <a:gd name="T7" fmla="*/ 818 h 819"/>
                <a:gd name="T8" fmla="*/ 205 w 820"/>
                <a:gd name="T9" fmla="*/ 764 h 819"/>
                <a:gd name="T10" fmla="*/ 55 w 820"/>
                <a:gd name="T11" fmla="*/ 614 h 819"/>
                <a:gd name="T12" fmla="*/ 0 w 820"/>
                <a:gd name="T13" fmla="*/ 409 h 819"/>
                <a:gd name="T14" fmla="*/ 55 w 820"/>
                <a:gd name="T15" fmla="*/ 205 h 819"/>
                <a:gd name="T16" fmla="*/ 205 w 820"/>
                <a:gd name="T17" fmla="*/ 55 h 819"/>
                <a:gd name="T18" fmla="*/ 409 w 820"/>
                <a:gd name="T19" fmla="*/ 0 h 819"/>
                <a:gd name="T20" fmla="*/ 614 w 820"/>
                <a:gd name="T21" fmla="*/ 55 h 819"/>
                <a:gd name="T22" fmla="*/ 764 w 820"/>
                <a:gd name="T23" fmla="*/ 205 h 819"/>
                <a:gd name="T24" fmla="*/ 819 w 820"/>
                <a:gd name="T25" fmla="*/ 409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20" h="819">
                  <a:moveTo>
                    <a:pt x="819" y="409"/>
                  </a:moveTo>
                  <a:cubicBezTo>
                    <a:pt x="819" y="485"/>
                    <a:pt x="802" y="549"/>
                    <a:pt x="764" y="614"/>
                  </a:cubicBezTo>
                  <a:cubicBezTo>
                    <a:pt x="727" y="679"/>
                    <a:pt x="679" y="727"/>
                    <a:pt x="614" y="764"/>
                  </a:cubicBezTo>
                  <a:cubicBezTo>
                    <a:pt x="549" y="802"/>
                    <a:pt x="485" y="818"/>
                    <a:pt x="409" y="818"/>
                  </a:cubicBezTo>
                  <a:cubicBezTo>
                    <a:pt x="334" y="818"/>
                    <a:pt x="270" y="802"/>
                    <a:pt x="205" y="764"/>
                  </a:cubicBezTo>
                  <a:cubicBezTo>
                    <a:pt x="140" y="727"/>
                    <a:pt x="93" y="679"/>
                    <a:pt x="55" y="614"/>
                  </a:cubicBezTo>
                  <a:cubicBezTo>
                    <a:pt x="17" y="549"/>
                    <a:pt x="0" y="485"/>
                    <a:pt x="0" y="409"/>
                  </a:cubicBezTo>
                  <a:cubicBezTo>
                    <a:pt x="0" y="334"/>
                    <a:pt x="17" y="271"/>
                    <a:pt x="55" y="205"/>
                  </a:cubicBezTo>
                  <a:cubicBezTo>
                    <a:pt x="93" y="140"/>
                    <a:pt x="140" y="93"/>
                    <a:pt x="205" y="55"/>
                  </a:cubicBezTo>
                  <a:cubicBezTo>
                    <a:pt x="270" y="18"/>
                    <a:pt x="334" y="0"/>
                    <a:pt x="409" y="0"/>
                  </a:cubicBezTo>
                  <a:cubicBezTo>
                    <a:pt x="485" y="0"/>
                    <a:pt x="549" y="18"/>
                    <a:pt x="614" y="55"/>
                  </a:cubicBezTo>
                  <a:cubicBezTo>
                    <a:pt x="679" y="93"/>
                    <a:pt x="727" y="140"/>
                    <a:pt x="764" y="205"/>
                  </a:cubicBezTo>
                  <a:cubicBezTo>
                    <a:pt x="802" y="271"/>
                    <a:pt x="819" y="334"/>
                    <a:pt x="819" y="409"/>
                  </a:cubicBezTo>
                </a:path>
              </a:pathLst>
            </a:custGeom>
            <a:noFill/>
            <a:ln w="12700" cap="flat">
              <a:solidFill>
                <a:schemeClr val="bg1"/>
              </a:solidFill>
              <a:round/>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fr-FR">
                <a:solidFill>
                  <a:schemeClr val="bg1"/>
                </a:solidFill>
              </a:endParaRPr>
            </a:p>
          </p:txBody>
        </p:sp>
      </p:grpSp>
    </p:spTree>
    <p:extLst>
      <p:ext uri="{BB962C8B-B14F-4D97-AF65-F5344CB8AC3E}">
        <p14:creationId xmlns:p14="http://schemas.microsoft.com/office/powerpoint/2010/main" val="1704488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5E6705AF-816E-8619-17A9-8A3FCE01995C}"/>
              </a:ext>
            </a:extLst>
          </p:cNvPr>
          <p:cNvSpPr>
            <a:spLocks noGrp="1"/>
          </p:cNvSpPr>
          <p:nvPr>
            <p:ph type="sldNum" sz="quarter" idx="12"/>
          </p:nvPr>
        </p:nvSpPr>
        <p:spPr/>
        <p:txBody>
          <a:bodyPr/>
          <a:lstStyle/>
          <a:p>
            <a:fld id="{6E739F3C-2768-A14F-A11C-037BCBCB7D23}" type="slidenum">
              <a:rPr lang="fr-FR" smtClean="0"/>
              <a:pPr/>
              <a:t>75</a:t>
            </a:fld>
            <a:endParaRPr lang="fr-FR" dirty="0"/>
          </a:p>
        </p:txBody>
      </p:sp>
      <p:sp>
        <p:nvSpPr>
          <p:cNvPr id="5" name="Espace réservé du texte 4">
            <a:extLst>
              <a:ext uri="{FF2B5EF4-FFF2-40B4-BE49-F238E27FC236}">
                <a16:creationId xmlns:a16="http://schemas.microsoft.com/office/drawing/2014/main" id="{72190392-88C8-8EF0-0C76-EECA0FA84BC7}"/>
              </a:ext>
            </a:extLst>
          </p:cNvPr>
          <p:cNvSpPr>
            <a:spLocks noGrp="1"/>
          </p:cNvSpPr>
          <p:nvPr>
            <p:ph type="body" sz="quarter" idx="16"/>
          </p:nvPr>
        </p:nvSpPr>
        <p:spPr/>
        <p:txBody>
          <a:bodyPr/>
          <a:lstStyle/>
          <a:p>
            <a:r>
              <a:rPr lang="fr-FR" dirty="0"/>
              <a:t>06 - Future</a:t>
            </a:r>
          </a:p>
          <a:p>
            <a:endParaRPr lang="fr-FR" dirty="0"/>
          </a:p>
        </p:txBody>
      </p:sp>
      <p:sp>
        <p:nvSpPr>
          <p:cNvPr id="6" name="Espace réservé du numéro de diapositive 7">
            <a:extLst>
              <a:ext uri="{FF2B5EF4-FFF2-40B4-BE49-F238E27FC236}">
                <a16:creationId xmlns:a16="http://schemas.microsoft.com/office/drawing/2014/main" id="{2C282813-02BA-7921-6786-84F2EF6AEDF2}"/>
              </a:ext>
            </a:extLst>
          </p:cNvPr>
          <p:cNvSpPr txBox="1">
            <a:spLocks/>
          </p:cNvSpPr>
          <p:nvPr/>
        </p:nvSpPr>
        <p:spPr>
          <a:xfrm>
            <a:off x="11835420" y="6319201"/>
            <a:ext cx="365127" cy="365125"/>
          </a:xfrm>
          <a:prstGeom prst="rect">
            <a:avLst/>
          </a:prstGeom>
          <a:ln>
            <a:noFill/>
          </a:ln>
        </p:spPr>
        <p:txBody>
          <a:bodyPr vert="horz" lIns="91440" tIns="45720" rIns="91440" bIns="45720" rtlCol="0" anchor="ctr"/>
          <a:lstStyle>
            <a:defPPr>
              <a:defRPr lang="fr-FR"/>
            </a:defPPr>
            <a:lvl1pPr marL="0" algn="ctr" defTabSz="914400" rtl="0" eaLnBrk="1" latinLnBrk="0" hangingPunct="1">
              <a:defRPr sz="800" b="0" i="0" kern="1200">
                <a:solidFill>
                  <a:schemeClr val="bg1"/>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739F3C-2768-A14F-A11C-037BCBCB7D23}" type="slidenum">
              <a:rPr lang="fr-FR" smtClean="0"/>
              <a:pPr/>
              <a:t>75</a:t>
            </a:fld>
            <a:endParaRPr lang="fr-FR" dirty="0"/>
          </a:p>
        </p:txBody>
      </p:sp>
      <p:sp>
        <p:nvSpPr>
          <p:cNvPr id="7" name="Espace réservé du pied de page 3">
            <a:extLst>
              <a:ext uri="{FF2B5EF4-FFF2-40B4-BE49-F238E27FC236}">
                <a16:creationId xmlns:a16="http://schemas.microsoft.com/office/drawing/2014/main" id="{07FB80C8-D717-C251-048C-490079CE81E8}"/>
              </a:ext>
            </a:extLst>
          </p:cNvPr>
          <p:cNvSpPr txBox="1">
            <a:spLocks/>
          </p:cNvSpPr>
          <p:nvPr/>
        </p:nvSpPr>
        <p:spPr>
          <a:xfrm>
            <a:off x="6105167" y="6319202"/>
            <a:ext cx="5573310" cy="365125"/>
          </a:xfrm>
          <a:prstGeom prst="rect">
            <a:avLst/>
          </a:prstGeom>
        </p:spPr>
        <p:txBody>
          <a:bodyPr vert="horz" lIns="91440" tIns="45720" rIns="91440" bIns="45720" rtlCol="0" anchor="ctr"/>
          <a:lstStyle>
            <a:defPPr>
              <a:defRPr lang="fr-FR"/>
            </a:defPPr>
            <a:lvl1pPr marL="0" algn="l" defTabSz="914400" rtl="0" eaLnBrk="1" latinLnBrk="0" hangingPunct="1">
              <a:defRPr sz="900" b="0" i="0" kern="1200">
                <a:solidFill>
                  <a:schemeClr val="bg1">
                    <a:lumMod val="85000"/>
                  </a:schemeClr>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solidFill>
                  <a:schemeClr val="bg1"/>
                </a:solidFill>
              </a:rPr>
              <a:t>This document is the property of CNES. It cannot be used without their consent</a:t>
            </a:r>
            <a:endParaRPr lang="fr-FR" dirty="0">
              <a:solidFill>
                <a:schemeClr val="bg1"/>
              </a:solidFill>
            </a:endParaRPr>
          </a:p>
        </p:txBody>
      </p:sp>
      <p:sp>
        <p:nvSpPr>
          <p:cNvPr id="8" name="ZoneTexte 7">
            <a:extLst>
              <a:ext uri="{FF2B5EF4-FFF2-40B4-BE49-F238E27FC236}">
                <a16:creationId xmlns:a16="http://schemas.microsoft.com/office/drawing/2014/main" id="{47A7FC66-422A-F330-B496-BE2B070A743E}"/>
              </a:ext>
            </a:extLst>
          </p:cNvPr>
          <p:cNvSpPr txBox="1"/>
          <p:nvPr/>
        </p:nvSpPr>
        <p:spPr>
          <a:xfrm>
            <a:off x="365124" y="864394"/>
            <a:ext cx="473206" cy="646331"/>
          </a:xfrm>
          <a:prstGeom prst="rect">
            <a:avLst/>
          </a:prstGeom>
          <a:noFill/>
        </p:spPr>
        <p:txBody>
          <a:bodyPr wrap="none" rtlCol="0">
            <a:spAutoFit/>
          </a:bodyPr>
          <a:lstStyle/>
          <a:p>
            <a:pPr marL="285750" indent="-285750">
              <a:buFont typeface="Arial" panose="020B0604020202020204" pitchFamily="34" charset="0"/>
              <a:buChar char="•"/>
            </a:pPr>
            <a:endParaRPr lang="fr-FR" i="1" dirty="0">
              <a:solidFill>
                <a:schemeClr val="bg1"/>
              </a:solidFill>
            </a:endParaRPr>
          </a:p>
          <a:p>
            <a:endParaRPr lang="fr-FR" i="1" dirty="0">
              <a:solidFill>
                <a:schemeClr val="bg1"/>
              </a:solidFill>
            </a:endParaRPr>
          </a:p>
        </p:txBody>
      </p:sp>
      <p:sp>
        <p:nvSpPr>
          <p:cNvPr id="9" name="Titre 38">
            <a:extLst>
              <a:ext uri="{FF2B5EF4-FFF2-40B4-BE49-F238E27FC236}">
                <a16:creationId xmlns:a16="http://schemas.microsoft.com/office/drawing/2014/main" id="{10712A26-81B1-8663-8DC3-BAD20059CA3D}"/>
              </a:ext>
            </a:extLst>
          </p:cNvPr>
          <p:cNvSpPr>
            <a:spLocks noGrp="1"/>
          </p:cNvSpPr>
          <p:nvPr>
            <p:ph type="title"/>
          </p:nvPr>
        </p:nvSpPr>
        <p:spPr>
          <a:xfrm>
            <a:off x="365123" y="364930"/>
            <a:ext cx="11570203" cy="1298460"/>
          </a:xfrm>
        </p:spPr>
        <p:txBody>
          <a:bodyPr/>
          <a:lstStyle/>
          <a:p>
            <a:r>
              <a:rPr lang="fr-FR" dirty="0"/>
              <a:t>06 - New use cases : SWARMS &amp; constellations</a:t>
            </a:r>
          </a:p>
        </p:txBody>
      </p:sp>
      <p:pic>
        <p:nvPicPr>
          <p:cNvPr id="10" name="Image 9">
            <a:extLst>
              <a:ext uri="{FF2B5EF4-FFF2-40B4-BE49-F238E27FC236}">
                <a16:creationId xmlns:a16="http://schemas.microsoft.com/office/drawing/2014/main" id="{F916375F-70E9-0475-943A-0C2BCEF3C82F}"/>
              </a:ext>
            </a:extLst>
          </p:cNvPr>
          <p:cNvPicPr>
            <a:picLocks noChangeAspect="1"/>
          </p:cNvPicPr>
          <p:nvPr/>
        </p:nvPicPr>
        <p:blipFill>
          <a:blip r:embed="rId2"/>
          <a:stretch>
            <a:fillRect/>
          </a:stretch>
        </p:blipFill>
        <p:spPr>
          <a:xfrm>
            <a:off x="596947" y="1456008"/>
            <a:ext cx="5661456" cy="3174189"/>
          </a:xfrm>
          <a:prstGeom prst="rect">
            <a:avLst/>
          </a:prstGeom>
        </p:spPr>
      </p:pic>
      <p:pic>
        <p:nvPicPr>
          <p:cNvPr id="11" name="Image 10">
            <a:extLst>
              <a:ext uri="{FF2B5EF4-FFF2-40B4-BE49-F238E27FC236}">
                <a16:creationId xmlns:a16="http://schemas.microsoft.com/office/drawing/2014/main" id="{6A7148B6-6A1C-F026-52B6-4837E4DF3EF2}"/>
              </a:ext>
            </a:extLst>
          </p:cNvPr>
          <p:cNvPicPr>
            <a:picLocks noChangeAspect="1"/>
          </p:cNvPicPr>
          <p:nvPr/>
        </p:nvPicPr>
        <p:blipFill>
          <a:blip r:embed="rId3"/>
          <a:stretch>
            <a:fillRect/>
          </a:stretch>
        </p:blipFill>
        <p:spPr>
          <a:xfrm>
            <a:off x="6917193" y="1456008"/>
            <a:ext cx="4761284" cy="3174189"/>
          </a:xfrm>
          <a:prstGeom prst="rect">
            <a:avLst/>
          </a:prstGeom>
        </p:spPr>
      </p:pic>
      <p:sp>
        <p:nvSpPr>
          <p:cNvPr id="12" name="ZoneTexte 11">
            <a:extLst>
              <a:ext uri="{FF2B5EF4-FFF2-40B4-BE49-F238E27FC236}">
                <a16:creationId xmlns:a16="http://schemas.microsoft.com/office/drawing/2014/main" id="{0B18610C-FF07-60EA-EF2F-3624AC56B83C}"/>
              </a:ext>
            </a:extLst>
          </p:cNvPr>
          <p:cNvSpPr txBox="1"/>
          <p:nvPr/>
        </p:nvSpPr>
        <p:spPr>
          <a:xfrm>
            <a:off x="596947" y="4892040"/>
            <a:ext cx="5661456" cy="923330"/>
          </a:xfrm>
          <a:prstGeom prst="rect">
            <a:avLst/>
          </a:prstGeom>
          <a:noFill/>
        </p:spPr>
        <p:txBody>
          <a:bodyPr wrap="square" rtlCol="0">
            <a:spAutoFit/>
          </a:bodyPr>
          <a:lstStyle/>
          <a:p>
            <a:r>
              <a:rPr lang="fr-FR" b="1" dirty="0">
                <a:solidFill>
                  <a:schemeClr val="bg1"/>
                </a:solidFill>
              </a:rPr>
              <a:t>SWARM</a:t>
            </a:r>
            <a:r>
              <a:rPr lang="fr-FR" dirty="0">
                <a:solidFill>
                  <a:schemeClr val="bg1"/>
                </a:solidFill>
              </a:rPr>
              <a:t> : </a:t>
            </a:r>
            <a:r>
              <a:rPr lang="en-US" dirty="0">
                <a:solidFill>
                  <a:schemeClr val="bg1"/>
                </a:solidFill>
              </a:rPr>
              <a:t>A group of satellites flying in close formation, exchanging data and performing computations that can be distributed.</a:t>
            </a:r>
          </a:p>
        </p:txBody>
      </p:sp>
      <p:sp>
        <p:nvSpPr>
          <p:cNvPr id="13" name="ZoneTexte 12">
            <a:extLst>
              <a:ext uri="{FF2B5EF4-FFF2-40B4-BE49-F238E27FC236}">
                <a16:creationId xmlns:a16="http://schemas.microsoft.com/office/drawing/2014/main" id="{20982488-A301-4ED5-EC6A-8B182F2C54A7}"/>
              </a:ext>
            </a:extLst>
          </p:cNvPr>
          <p:cNvSpPr txBox="1"/>
          <p:nvPr/>
        </p:nvSpPr>
        <p:spPr>
          <a:xfrm>
            <a:off x="6917193" y="4892040"/>
            <a:ext cx="4761283" cy="923330"/>
          </a:xfrm>
          <a:prstGeom prst="rect">
            <a:avLst/>
          </a:prstGeom>
          <a:noFill/>
        </p:spPr>
        <p:txBody>
          <a:bodyPr wrap="square" rtlCol="0">
            <a:spAutoFit/>
          </a:bodyPr>
          <a:lstStyle/>
          <a:p>
            <a:r>
              <a:rPr lang="fr-FR" b="1" dirty="0">
                <a:solidFill>
                  <a:schemeClr val="bg1"/>
                </a:solidFill>
              </a:rPr>
              <a:t>Constellation</a:t>
            </a:r>
            <a:r>
              <a:rPr lang="fr-FR" dirty="0">
                <a:solidFill>
                  <a:schemeClr val="bg1"/>
                </a:solidFill>
              </a:rPr>
              <a:t>: </a:t>
            </a:r>
            <a:r>
              <a:rPr lang="en-US" dirty="0">
                <a:solidFill>
                  <a:schemeClr val="bg1"/>
                </a:solidFill>
              </a:rPr>
              <a:t>A group of </a:t>
            </a:r>
            <a:r>
              <a:rPr lang="en-US" u="sng" dirty="0">
                <a:solidFill>
                  <a:schemeClr val="bg1"/>
                </a:solidFill>
              </a:rPr>
              <a:t>identical</a:t>
            </a:r>
            <a:r>
              <a:rPr lang="en-US" dirty="0">
                <a:solidFill>
                  <a:schemeClr val="bg1"/>
                </a:solidFill>
              </a:rPr>
              <a:t> satellites that work together to provide a service, generally ensuring almost complete coverage of the globe.</a:t>
            </a:r>
          </a:p>
        </p:txBody>
      </p:sp>
    </p:spTree>
    <p:extLst>
      <p:ext uri="{BB962C8B-B14F-4D97-AF65-F5344CB8AC3E}">
        <p14:creationId xmlns:p14="http://schemas.microsoft.com/office/powerpoint/2010/main" val="5056921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a:extLst>
              <a:ext uri="{FF2B5EF4-FFF2-40B4-BE49-F238E27FC236}">
                <a16:creationId xmlns:a16="http://schemas.microsoft.com/office/drawing/2014/main" id="{34940A8C-A2DC-407D-BCFD-6EF772338169}"/>
              </a:ext>
            </a:extLst>
          </p:cNvPr>
          <p:cNvSpPr>
            <a:spLocks noGrp="1"/>
          </p:cNvSpPr>
          <p:nvPr>
            <p:ph type="sldNum" sz="quarter" idx="12"/>
          </p:nvPr>
        </p:nvSpPr>
        <p:spPr/>
        <p:txBody>
          <a:bodyPr/>
          <a:lstStyle/>
          <a:p>
            <a:fld id="{6E739F3C-2768-A14F-A11C-037BCBCB7D23}" type="slidenum">
              <a:rPr lang="fr-FR" smtClean="0"/>
              <a:pPr/>
              <a:t>76</a:t>
            </a:fld>
            <a:endParaRPr lang="fr-FR" dirty="0"/>
          </a:p>
        </p:txBody>
      </p:sp>
      <p:sp>
        <p:nvSpPr>
          <p:cNvPr id="30" name="Espace réservé du pied de page 3">
            <a:extLst>
              <a:ext uri="{FF2B5EF4-FFF2-40B4-BE49-F238E27FC236}">
                <a16:creationId xmlns:a16="http://schemas.microsoft.com/office/drawing/2014/main" id="{1D1C7716-11D3-D918-D67E-72F8032237ED}"/>
              </a:ext>
            </a:extLst>
          </p:cNvPr>
          <p:cNvSpPr>
            <a:spLocks noGrp="1"/>
          </p:cNvSpPr>
          <p:nvPr>
            <p:ph type="ftr" sz="quarter" idx="3"/>
          </p:nvPr>
        </p:nvSpPr>
        <p:spPr/>
        <p:txBody>
          <a:bodyPr/>
          <a:lstStyle/>
          <a:p>
            <a:pPr algn="r"/>
            <a:r>
              <a:rPr lang="en-US" dirty="0"/>
              <a:t>This document is the property of CNES. It cannot be used without their consent</a:t>
            </a:r>
            <a:endParaRPr lang="fr-FR" dirty="0"/>
          </a:p>
        </p:txBody>
      </p:sp>
      <p:sp>
        <p:nvSpPr>
          <p:cNvPr id="10" name="Titre 38">
            <a:extLst>
              <a:ext uri="{FF2B5EF4-FFF2-40B4-BE49-F238E27FC236}">
                <a16:creationId xmlns:a16="http://schemas.microsoft.com/office/drawing/2014/main" id="{41134F3E-1349-25D3-8B4A-C3B62B392275}"/>
              </a:ext>
            </a:extLst>
          </p:cNvPr>
          <p:cNvSpPr>
            <a:spLocks noGrp="1"/>
          </p:cNvSpPr>
          <p:nvPr>
            <p:ph type="title"/>
          </p:nvPr>
        </p:nvSpPr>
        <p:spPr/>
        <p:txBody>
          <a:bodyPr/>
          <a:lstStyle/>
          <a:p>
            <a:r>
              <a:rPr lang="fr-FR" dirty="0"/>
              <a:t>06 - New use cases : SWARMS &amp; constellations</a:t>
            </a:r>
          </a:p>
        </p:txBody>
      </p:sp>
      <p:sp>
        <p:nvSpPr>
          <p:cNvPr id="2" name="Espace réservé du texte 1">
            <a:extLst>
              <a:ext uri="{FF2B5EF4-FFF2-40B4-BE49-F238E27FC236}">
                <a16:creationId xmlns:a16="http://schemas.microsoft.com/office/drawing/2014/main" id="{65F39F6C-F1D6-ABA8-E2D3-BE8A8C447F15}"/>
              </a:ext>
            </a:extLst>
          </p:cNvPr>
          <p:cNvSpPr>
            <a:spLocks noGrp="1"/>
          </p:cNvSpPr>
          <p:nvPr>
            <p:ph type="body" sz="quarter" idx="16"/>
          </p:nvPr>
        </p:nvSpPr>
        <p:spPr/>
        <p:txBody>
          <a:bodyPr/>
          <a:lstStyle/>
          <a:p>
            <a:r>
              <a:rPr lang="fr-FR" dirty="0"/>
              <a:t>06 - Future</a:t>
            </a:r>
          </a:p>
          <a:p>
            <a:endParaRPr lang="fr-FR" dirty="0"/>
          </a:p>
        </p:txBody>
      </p:sp>
      <p:sp>
        <p:nvSpPr>
          <p:cNvPr id="3" name="Espace réservé du texte 2">
            <a:extLst>
              <a:ext uri="{FF2B5EF4-FFF2-40B4-BE49-F238E27FC236}">
                <a16:creationId xmlns:a16="http://schemas.microsoft.com/office/drawing/2014/main" id="{B3165E08-F696-FF1D-5F12-E18A0029FC12}"/>
              </a:ext>
            </a:extLst>
          </p:cNvPr>
          <p:cNvSpPr>
            <a:spLocks noGrp="1"/>
          </p:cNvSpPr>
          <p:nvPr>
            <p:ph type="body" sz="quarter" idx="17"/>
          </p:nvPr>
        </p:nvSpPr>
        <p:spPr/>
        <p:txBody>
          <a:bodyPr>
            <a:normAutofit fontScale="92500" lnSpcReduction="20000"/>
          </a:bodyPr>
          <a:lstStyle/>
          <a:p>
            <a:r>
              <a:rPr lang="fr-FR" sz="3600" b="1" dirty="0" err="1"/>
              <a:t>What</a:t>
            </a:r>
            <a:r>
              <a:rPr lang="fr-FR" sz="3600" b="1" dirty="0"/>
              <a:t> challenges ?</a:t>
            </a:r>
          </a:p>
          <a:p>
            <a:endParaRPr lang="fr-FR" sz="2800" b="1" dirty="0"/>
          </a:p>
          <a:p>
            <a:pPr marL="285750" indent="-285750">
              <a:buFont typeface="Arial" panose="020B0604020202020204" pitchFamily="34" charset="0"/>
              <a:buChar char="•"/>
            </a:pPr>
            <a:r>
              <a:rPr lang="fr-FR" sz="2400" dirty="0"/>
              <a:t>Inter-satellites communication</a:t>
            </a:r>
          </a:p>
          <a:p>
            <a:pPr lvl="1"/>
            <a:endParaRPr lang="fr-FR" sz="2400" dirty="0"/>
          </a:p>
          <a:p>
            <a:pPr marL="285750" indent="-285750">
              <a:buFont typeface="Arial" panose="020B0604020202020204" pitchFamily="34" charset="0"/>
              <a:buChar char="•"/>
            </a:pPr>
            <a:r>
              <a:rPr lang="fr-FR" sz="2400" dirty="0"/>
              <a:t>Navigation control </a:t>
            </a:r>
            <a:r>
              <a:rPr lang="fr-FR" sz="2400" dirty="0" err="1"/>
              <a:t>algorithms</a:t>
            </a:r>
            <a:endParaRPr lang="fr-FR" sz="2400" dirty="0"/>
          </a:p>
          <a:p>
            <a:pPr marL="285750" indent="-285750">
              <a:buFont typeface="Arial" panose="020B0604020202020204" pitchFamily="34" charset="0"/>
              <a:buChar char="•"/>
            </a:pPr>
            <a:endParaRPr lang="fr-FR" sz="2400" dirty="0"/>
          </a:p>
          <a:p>
            <a:pPr marL="285750" indent="-285750">
              <a:buFont typeface="Arial" panose="020B0604020202020204" pitchFamily="34" charset="0"/>
              <a:buChar char="•"/>
            </a:pPr>
            <a:r>
              <a:rPr lang="fr-FR" sz="2400" dirty="0"/>
              <a:t>Cyber </a:t>
            </a:r>
            <a:r>
              <a:rPr lang="fr-FR" sz="2400" dirty="0" err="1"/>
              <a:t>security</a:t>
            </a:r>
            <a:endParaRPr lang="fr-FR" sz="2400" dirty="0"/>
          </a:p>
          <a:p>
            <a:pPr marL="285750" indent="-285750">
              <a:buFont typeface="Arial" panose="020B0604020202020204" pitchFamily="34" charset="0"/>
              <a:buChar char="•"/>
            </a:pPr>
            <a:endParaRPr lang="fr-FR" sz="2400" dirty="0"/>
          </a:p>
          <a:p>
            <a:pPr marL="285750" indent="-285750">
              <a:buFont typeface="Arial" panose="020B0604020202020204" pitchFamily="34" charset="0"/>
              <a:buChar char="•"/>
            </a:pPr>
            <a:r>
              <a:rPr lang="fr-FR" sz="2400" dirty="0" err="1"/>
              <a:t>Continous</a:t>
            </a:r>
            <a:r>
              <a:rPr lang="fr-FR" sz="2400" dirty="0"/>
              <a:t> updates</a:t>
            </a:r>
          </a:p>
          <a:p>
            <a:pPr marL="285750" indent="-285750">
              <a:buFont typeface="Arial" panose="020B0604020202020204" pitchFamily="34" charset="0"/>
              <a:buChar char="•"/>
            </a:pPr>
            <a:endParaRPr lang="fr-FR" sz="2400" dirty="0"/>
          </a:p>
          <a:p>
            <a:pPr marL="285750" indent="-285750">
              <a:buFont typeface="Arial" panose="020B0604020202020204" pitchFamily="34" charset="0"/>
              <a:buChar char="•"/>
            </a:pPr>
            <a:r>
              <a:rPr lang="fr-FR" sz="2400" dirty="0" err="1"/>
              <a:t>Complexity</a:t>
            </a:r>
            <a:r>
              <a:rPr lang="fr-FR" sz="2400" dirty="0"/>
              <a:t> </a:t>
            </a:r>
            <a:r>
              <a:rPr lang="fr-FR" sz="2400" dirty="0" err="1"/>
              <a:t>related</a:t>
            </a:r>
            <a:r>
              <a:rPr lang="fr-FR" sz="2400" dirty="0"/>
              <a:t> to </a:t>
            </a:r>
            <a:r>
              <a:rPr lang="fr-FR" sz="2400" dirty="0" err="1"/>
              <a:t>distributed</a:t>
            </a:r>
            <a:r>
              <a:rPr lang="fr-FR" sz="2400" dirty="0"/>
              <a:t> </a:t>
            </a:r>
            <a:r>
              <a:rPr lang="fr-FR" sz="2400" dirty="0" err="1"/>
              <a:t>systems</a:t>
            </a:r>
            <a:endParaRPr lang="fr-FR" sz="2400" dirty="0"/>
          </a:p>
          <a:p>
            <a:pPr marL="285750" indent="-285750">
              <a:buFont typeface="Arial" panose="020B0604020202020204" pitchFamily="34" charset="0"/>
              <a:buChar char="•"/>
            </a:pPr>
            <a:endParaRPr lang="fr-FR" sz="2800" dirty="0"/>
          </a:p>
          <a:p>
            <a:pPr marL="285750" indent="-285750">
              <a:buFont typeface="Arial" panose="020B0604020202020204" pitchFamily="34" charset="0"/>
              <a:buChar char="•"/>
            </a:pPr>
            <a:endParaRPr lang="fr-FR" sz="2800" dirty="0"/>
          </a:p>
          <a:p>
            <a:pPr marL="285750" indent="-285750">
              <a:buFont typeface="Arial" panose="020B0604020202020204" pitchFamily="34" charset="0"/>
              <a:buChar char="•"/>
            </a:pPr>
            <a:endParaRPr lang="fr-FR" sz="2800" b="1" dirty="0"/>
          </a:p>
          <a:p>
            <a:pPr marL="285750" indent="-285750">
              <a:buFont typeface="Arial" panose="020B0604020202020204" pitchFamily="34" charset="0"/>
              <a:buChar char="•"/>
            </a:pPr>
            <a:endParaRPr lang="fr-FR" sz="2800" b="1" dirty="0"/>
          </a:p>
          <a:p>
            <a:endParaRPr lang="fr-FR" sz="2400" dirty="0"/>
          </a:p>
        </p:txBody>
      </p:sp>
      <p:sp>
        <p:nvSpPr>
          <p:cNvPr id="26" name="ZoneTexte 25"/>
          <p:cNvSpPr txBox="1"/>
          <p:nvPr/>
        </p:nvSpPr>
        <p:spPr>
          <a:xfrm>
            <a:off x="365124" y="864394"/>
            <a:ext cx="473206" cy="646331"/>
          </a:xfrm>
          <a:prstGeom prst="rect">
            <a:avLst/>
          </a:prstGeom>
          <a:noFill/>
        </p:spPr>
        <p:txBody>
          <a:bodyPr wrap="none" rtlCol="0">
            <a:spAutoFit/>
          </a:bodyPr>
          <a:lstStyle/>
          <a:p>
            <a:pPr marL="285750" indent="-285750">
              <a:buFont typeface="Arial" panose="020B0604020202020204" pitchFamily="34" charset="0"/>
              <a:buChar char="•"/>
            </a:pPr>
            <a:endParaRPr lang="fr-FR" i="1" dirty="0"/>
          </a:p>
          <a:p>
            <a:endParaRPr lang="fr-FR" i="1" dirty="0"/>
          </a:p>
        </p:txBody>
      </p:sp>
      <p:pic>
        <p:nvPicPr>
          <p:cNvPr id="7" name="Imag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51521" y="1220009"/>
            <a:ext cx="2610249" cy="2157321"/>
          </a:xfrm>
          <a:prstGeom prst="rect">
            <a:avLst/>
          </a:prstGeom>
        </p:spPr>
      </p:pic>
      <p:pic>
        <p:nvPicPr>
          <p:cNvPr id="9" name="Image 8"/>
          <p:cNvPicPr>
            <a:picLocks noChangeAspect="1"/>
          </p:cNvPicPr>
          <p:nvPr/>
        </p:nvPicPr>
        <p:blipFill>
          <a:blip r:embed="rId4"/>
          <a:stretch>
            <a:fillRect/>
          </a:stretch>
        </p:blipFill>
        <p:spPr>
          <a:xfrm>
            <a:off x="8351521" y="3679127"/>
            <a:ext cx="2608372" cy="2036482"/>
          </a:xfrm>
          <a:prstGeom prst="rect">
            <a:avLst/>
          </a:prstGeom>
        </p:spPr>
      </p:pic>
    </p:spTree>
    <p:extLst>
      <p:ext uri="{BB962C8B-B14F-4D97-AF65-F5344CB8AC3E}">
        <p14:creationId xmlns:p14="http://schemas.microsoft.com/office/powerpoint/2010/main" val="73180406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3E7A4303-7EDD-6D45-2FCA-E8FF497DE606}"/>
              </a:ext>
            </a:extLst>
          </p:cNvPr>
          <p:cNvSpPr>
            <a:spLocks noGrp="1"/>
          </p:cNvSpPr>
          <p:nvPr>
            <p:ph type="sldNum" sz="quarter" idx="12"/>
          </p:nvPr>
        </p:nvSpPr>
        <p:spPr/>
        <p:txBody>
          <a:bodyPr/>
          <a:lstStyle/>
          <a:p>
            <a:fld id="{6E739F3C-2768-A14F-A11C-037BCBCB7D23}" type="slidenum">
              <a:rPr lang="fr-FR" smtClean="0"/>
              <a:pPr/>
              <a:t>77</a:t>
            </a:fld>
            <a:endParaRPr lang="fr-FR" dirty="0"/>
          </a:p>
        </p:txBody>
      </p:sp>
      <p:sp>
        <p:nvSpPr>
          <p:cNvPr id="5" name="Espace réservé du texte 4">
            <a:extLst>
              <a:ext uri="{FF2B5EF4-FFF2-40B4-BE49-F238E27FC236}">
                <a16:creationId xmlns:a16="http://schemas.microsoft.com/office/drawing/2014/main" id="{A355908F-0C48-FAED-979C-6247383F7D27}"/>
              </a:ext>
            </a:extLst>
          </p:cNvPr>
          <p:cNvSpPr>
            <a:spLocks noGrp="1"/>
          </p:cNvSpPr>
          <p:nvPr>
            <p:ph type="body" sz="quarter" idx="16"/>
          </p:nvPr>
        </p:nvSpPr>
        <p:spPr/>
        <p:txBody>
          <a:bodyPr/>
          <a:lstStyle/>
          <a:p>
            <a:r>
              <a:rPr lang="fr-FR" dirty="0"/>
              <a:t>06 - Future</a:t>
            </a:r>
          </a:p>
          <a:p>
            <a:endParaRPr lang="fr-FR" dirty="0"/>
          </a:p>
        </p:txBody>
      </p:sp>
      <p:sp>
        <p:nvSpPr>
          <p:cNvPr id="6" name="Espace réservé du numéro de diapositive 7">
            <a:extLst>
              <a:ext uri="{FF2B5EF4-FFF2-40B4-BE49-F238E27FC236}">
                <a16:creationId xmlns:a16="http://schemas.microsoft.com/office/drawing/2014/main" id="{65EA386F-2949-8897-B862-33502D01C460}"/>
              </a:ext>
            </a:extLst>
          </p:cNvPr>
          <p:cNvSpPr txBox="1">
            <a:spLocks/>
          </p:cNvSpPr>
          <p:nvPr/>
        </p:nvSpPr>
        <p:spPr>
          <a:xfrm>
            <a:off x="11835420" y="6319201"/>
            <a:ext cx="365127" cy="365125"/>
          </a:xfrm>
          <a:prstGeom prst="rect">
            <a:avLst/>
          </a:prstGeom>
          <a:ln>
            <a:noFill/>
          </a:ln>
        </p:spPr>
        <p:txBody>
          <a:bodyPr vert="horz" lIns="91440" tIns="45720" rIns="91440" bIns="45720" rtlCol="0" anchor="ctr"/>
          <a:lstStyle>
            <a:defPPr>
              <a:defRPr lang="fr-FR"/>
            </a:defPPr>
            <a:lvl1pPr marL="0" algn="ctr" defTabSz="914400" rtl="0" eaLnBrk="1" latinLnBrk="0" hangingPunct="1">
              <a:defRPr sz="800" b="0" i="0" kern="1200">
                <a:solidFill>
                  <a:schemeClr val="bg1"/>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E739F3C-2768-A14F-A11C-037BCBCB7D23}" type="slidenum">
              <a:rPr lang="fr-FR" smtClean="0"/>
              <a:pPr/>
              <a:t>77</a:t>
            </a:fld>
            <a:endParaRPr lang="fr-FR" dirty="0"/>
          </a:p>
        </p:txBody>
      </p:sp>
      <p:sp>
        <p:nvSpPr>
          <p:cNvPr id="7" name="Espace réservé du pied de page 3">
            <a:extLst>
              <a:ext uri="{FF2B5EF4-FFF2-40B4-BE49-F238E27FC236}">
                <a16:creationId xmlns:a16="http://schemas.microsoft.com/office/drawing/2014/main" id="{BCD0D230-344E-8169-37D4-E45C252A6EEC}"/>
              </a:ext>
            </a:extLst>
          </p:cNvPr>
          <p:cNvSpPr>
            <a:spLocks noGrp="1"/>
          </p:cNvSpPr>
          <p:nvPr>
            <p:ph type="ftr" sz="quarter" idx="3"/>
          </p:nvPr>
        </p:nvSpPr>
        <p:spPr>
          <a:xfrm>
            <a:off x="6105167" y="6319202"/>
            <a:ext cx="5573310" cy="365125"/>
          </a:xfrm>
        </p:spPr>
        <p:txBody>
          <a:bodyPr/>
          <a:lstStyle/>
          <a:p>
            <a:pPr algn="r"/>
            <a:r>
              <a:rPr lang="en-US" dirty="0">
                <a:solidFill>
                  <a:schemeClr val="bg1"/>
                </a:solidFill>
              </a:rPr>
              <a:t>This document is the property of CNES. It cannot be used without their consent</a:t>
            </a:r>
            <a:endParaRPr lang="fr-FR" dirty="0">
              <a:solidFill>
                <a:schemeClr val="bg1"/>
              </a:solidFill>
            </a:endParaRPr>
          </a:p>
        </p:txBody>
      </p:sp>
      <p:sp>
        <p:nvSpPr>
          <p:cNvPr id="8" name="ZoneTexte 7">
            <a:extLst>
              <a:ext uri="{FF2B5EF4-FFF2-40B4-BE49-F238E27FC236}">
                <a16:creationId xmlns:a16="http://schemas.microsoft.com/office/drawing/2014/main" id="{0CF9B4E4-B3FA-2FCB-6F27-49D73C0ABD28}"/>
              </a:ext>
            </a:extLst>
          </p:cNvPr>
          <p:cNvSpPr txBox="1"/>
          <p:nvPr/>
        </p:nvSpPr>
        <p:spPr>
          <a:xfrm>
            <a:off x="365124" y="864394"/>
            <a:ext cx="473206" cy="646331"/>
          </a:xfrm>
          <a:prstGeom prst="rect">
            <a:avLst/>
          </a:prstGeom>
          <a:noFill/>
        </p:spPr>
        <p:txBody>
          <a:bodyPr wrap="none" rtlCol="0">
            <a:spAutoFit/>
          </a:bodyPr>
          <a:lstStyle/>
          <a:p>
            <a:pPr marL="285750" indent="-285750">
              <a:buFont typeface="Arial" panose="020B0604020202020204" pitchFamily="34" charset="0"/>
              <a:buChar char="•"/>
            </a:pPr>
            <a:endParaRPr lang="fr-FR" i="1" dirty="0">
              <a:solidFill>
                <a:schemeClr val="bg1"/>
              </a:solidFill>
            </a:endParaRPr>
          </a:p>
          <a:p>
            <a:endParaRPr lang="fr-FR" i="1" dirty="0">
              <a:solidFill>
                <a:schemeClr val="bg1"/>
              </a:solidFill>
            </a:endParaRPr>
          </a:p>
        </p:txBody>
      </p:sp>
      <p:sp>
        <p:nvSpPr>
          <p:cNvPr id="9" name="Titre 38">
            <a:extLst>
              <a:ext uri="{FF2B5EF4-FFF2-40B4-BE49-F238E27FC236}">
                <a16:creationId xmlns:a16="http://schemas.microsoft.com/office/drawing/2014/main" id="{D91D9EDE-4607-D6C9-59A0-0AEDC5DF0508}"/>
              </a:ext>
            </a:extLst>
          </p:cNvPr>
          <p:cNvSpPr>
            <a:spLocks noGrp="1"/>
          </p:cNvSpPr>
          <p:nvPr>
            <p:ph type="title"/>
          </p:nvPr>
        </p:nvSpPr>
        <p:spPr>
          <a:xfrm>
            <a:off x="365124" y="364930"/>
            <a:ext cx="10450514" cy="1298460"/>
          </a:xfrm>
        </p:spPr>
        <p:txBody>
          <a:bodyPr/>
          <a:lstStyle/>
          <a:p>
            <a:r>
              <a:rPr lang="fr-FR" dirty="0"/>
              <a:t>06 - New use cases : </a:t>
            </a:r>
            <a:r>
              <a:rPr lang="fr-FR" dirty="0" err="1"/>
              <a:t>Robotics</a:t>
            </a:r>
            <a:endParaRPr lang="fr-FR" dirty="0"/>
          </a:p>
        </p:txBody>
      </p:sp>
      <p:sp>
        <p:nvSpPr>
          <p:cNvPr id="10" name="ZoneTexte 9">
            <a:extLst>
              <a:ext uri="{FF2B5EF4-FFF2-40B4-BE49-F238E27FC236}">
                <a16:creationId xmlns:a16="http://schemas.microsoft.com/office/drawing/2014/main" id="{2A12FC0F-2F11-F0A4-BFF2-95AF1E652CD6}"/>
              </a:ext>
            </a:extLst>
          </p:cNvPr>
          <p:cNvSpPr txBox="1"/>
          <p:nvPr/>
        </p:nvSpPr>
        <p:spPr>
          <a:xfrm>
            <a:off x="396700" y="783158"/>
            <a:ext cx="3097323" cy="369332"/>
          </a:xfrm>
          <a:prstGeom prst="rect">
            <a:avLst/>
          </a:prstGeom>
          <a:noFill/>
        </p:spPr>
        <p:txBody>
          <a:bodyPr wrap="none" rtlCol="0">
            <a:spAutoFit/>
          </a:bodyPr>
          <a:lstStyle/>
          <a:p>
            <a:r>
              <a:rPr lang="fr-FR" b="1" i="1" dirty="0" err="1">
                <a:solidFill>
                  <a:schemeClr val="bg1"/>
                </a:solidFill>
              </a:rPr>
              <a:t>Space</a:t>
            </a:r>
            <a:r>
              <a:rPr lang="fr-FR" b="1" i="1" dirty="0">
                <a:solidFill>
                  <a:schemeClr val="bg1"/>
                </a:solidFill>
              </a:rPr>
              <a:t> ROS </a:t>
            </a:r>
            <a:r>
              <a:rPr lang="fr-FR" b="1" i="1" dirty="0" err="1">
                <a:solidFill>
                  <a:schemeClr val="bg1"/>
                </a:solidFill>
              </a:rPr>
              <a:t>with</a:t>
            </a:r>
            <a:r>
              <a:rPr lang="fr-FR" b="1" i="1" dirty="0">
                <a:solidFill>
                  <a:schemeClr val="bg1"/>
                </a:solidFill>
              </a:rPr>
              <a:t> </a:t>
            </a:r>
            <a:r>
              <a:rPr lang="fr-FR" b="1" i="1" dirty="0" err="1">
                <a:solidFill>
                  <a:schemeClr val="bg1"/>
                </a:solidFill>
              </a:rPr>
              <a:t>embedded</a:t>
            </a:r>
            <a:r>
              <a:rPr lang="fr-FR" b="1" i="1" dirty="0">
                <a:solidFill>
                  <a:schemeClr val="bg1"/>
                </a:solidFill>
              </a:rPr>
              <a:t> Linux</a:t>
            </a:r>
            <a:endParaRPr lang="en-US" b="1" i="1" dirty="0">
              <a:solidFill>
                <a:schemeClr val="bg1"/>
              </a:solidFill>
            </a:endParaRPr>
          </a:p>
        </p:txBody>
      </p:sp>
      <p:sp>
        <p:nvSpPr>
          <p:cNvPr id="11" name="ZoneTexte 10">
            <a:extLst>
              <a:ext uri="{FF2B5EF4-FFF2-40B4-BE49-F238E27FC236}">
                <a16:creationId xmlns:a16="http://schemas.microsoft.com/office/drawing/2014/main" id="{C6E02185-CB72-6BD4-0701-E6495B900241}"/>
              </a:ext>
            </a:extLst>
          </p:cNvPr>
          <p:cNvSpPr txBox="1"/>
          <p:nvPr/>
        </p:nvSpPr>
        <p:spPr>
          <a:xfrm>
            <a:off x="659682" y="1326363"/>
            <a:ext cx="6850409" cy="4278094"/>
          </a:xfrm>
          <a:prstGeom prst="rect">
            <a:avLst/>
          </a:prstGeom>
          <a:noFill/>
        </p:spPr>
        <p:txBody>
          <a:bodyPr wrap="square" rtlCol="0">
            <a:spAutoFit/>
          </a:bodyPr>
          <a:lstStyle/>
          <a:p>
            <a:r>
              <a:rPr lang="fr-FR" sz="1600" b="1" dirty="0" err="1">
                <a:solidFill>
                  <a:schemeClr val="bg1"/>
                </a:solidFill>
              </a:rPr>
              <a:t>What</a:t>
            </a:r>
            <a:r>
              <a:rPr lang="fr-FR" sz="1600" b="1" dirty="0">
                <a:solidFill>
                  <a:schemeClr val="bg1"/>
                </a:solidFill>
              </a:rPr>
              <a:t> </a:t>
            </a:r>
            <a:r>
              <a:rPr lang="fr-FR" sz="1600" b="1" dirty="0" err="1">
                <a:solidFill>
                  <a:schemeClr val="bg1"/>
                </a:solidFill>
              </a:rPr>
              <a:t>is</a:t>
            </a:r>
            <a:r>
              <a:rPr lang="fr-FR" sz="1600" b="1" dirty="0">
                <a:solidFill>
                  <a:schemeClr val="bg1"/>
                </a:solidFill>
              </a:rPr>
              <a:t> ROS ?</a:t>
            </a:r>
          </a:p>
          <a:p>
            <a:endParaRPr lang="fr-FR" sz="1600" b="1" dirty="0">
              <a:solidFill>
                <a:schemeClr val="bg1"/>
              </a:solidFill>
            </a:endParaRPr>
          </a:p>
          <a:p>
            <a:r>
              <a:rPr lang="fr-FR" sz="1600" dirty="0">
                <a:solidFill>
                  <a:schemeClr val="bg1"/>
                </a:solidFill>
              </a:rPr>
              <a:t>Robot Operating System : </a:t>
            </a:r>
            <a:r>
              <a:rPr lang="en-US" sz="1600" dirty="0">
                <a:solidFill>
                  <a:schemeClr val="bg1"/>
                </a:solidFill>
              </a:rPr>
              <a:t>set of software libraries and tools that help build robot applications</a:t>
            </a:r>
          </a:p>
          <a:p>
            <a:endParaRPr lang="fr-FR" sz="1600" dirty="0">
              <a:solidFill>
                <a:schemeClr val="bg1"/>
              </a:solidFill>
            </a:endParaRPr>
          </a:p>
          <a:p>
            <a:r>
              <a:rPr lang="fr-FR" sz="1600" b="1" dirty="0" err="1">
                <a:solidFill>
                  <a:schemeClr val="bg1"/>
                </a:solidFill>
              </a:rPr>
              <a:t>Why</a:t>
            </a:r>
            <a:r>
              <a:rPr lang="fr-FR" sz="1600" b="1" dirty="0">
                <a:solidFill>
                  <a:schemeClr val="bg1"/>
                </a:solidFill>
              </a:rPr>
              <a:t> use ROS for </a:t>
            </a:r>
            <a:r>
              <a:rPr lang="fr-FR" sz="1600" b="1" dirty="0" err="1">
                <a:solidFill>
                  <a:schemeClr val="bg1"/>
                </a:solidFill>
              </a:rPr>
              <a:t>Space</a:t>
            </a:r>
            <a:r>
              <a:rPr lang="fr-FR" sz="1600" b="1" dirty="0">
                <a:solidFill>
                  <a:schemeClr val="bg1"/>
                </a:solidFill>
              </a:rPr>
              <a:t> applications ?</a:t>
            </a:r>
          </a:p>
          <a:p>
            <a:endParaRPr lang="fr-FR" sz="1600" b="1" dirty="0">
              <a:solidFill>
                <a:schemeClr val="bg1"/>
              </a:solidFill>
            </a:endParaRPr>
          </a:p>
          <a:p>
            <a:pPr marL="285750" indent="-285750">
              <a:buFont typeface="Arial" panose="020B0604020202020204" pitchFamily="34" charset="0"/>
              <a:buChar char="•"/>
            </a:pPr>
            <a:r>
              <a:rPr lang="fr-FR" sz="1600" dirty="0" err="1">
                <a:solidFill>
                  <a:schemeClr val="bg1"/>
                </a:solidFill>
              </a:rPr>
              <a:t>Reduce</a:t>
            </a:r>
            <a:r>
              <a:rPr lang="fr-FR" sz="1600" dirty="0">
                <a:solidFill>
                  <a:schemeClr val="bg1"/>
                </a:solidFill>
              </a:rPr>
              <a:t> </a:t>
            </a:r>
            <a:r>
              <a:rPr lang="fr-FR" sz="1600" dirty="0" err="1">
                <a:solidFill>
                  <a:schemeClr val="bg1"/>
                </a:solidFill>
              </a:rPr>
              <a:t>project</a:t>
            </a:r>
            <a:r>
              <a:rPr lang="fr-FR" sz="1600" dirty="0">
                <a:solidFill>
                  <a:schemeClr val="bg1"/>
                </a:solidFill>
              </a:rPr>
              <a:t> </a:t>
            </a:r>
            <a:r>
              <a:rPr lang="fr-FR" sz="1600" dirty="0" err="1">
                <a:solidFill>
                  <a:schemeClr val="bg1"/>
                </a:solidFill>
              </a:rPr>
              <a:t>costs</a:t>
            </a:r>
            <a:r>
              <a:rPr lang="fr-FR" sz="1600" dirty="0">
                <a:solidFill>
                  <a:schemeClr val="bg1"/>
                </a:solidFill>
              </a:rPr>
              <a:t> and </a:t>
            </a:r>
            <a:r>
              <a:rPr lang="fr-FR" sz="1600" dirty="0" err="1">
                <a:solidFill>
                  <a:schemeClr val="bg1"/>
                </a:solidFill>
              </a:rPr>
              <a:t>schedule</a:t>
            </a:r>
            <a:r>
              <a:rPr lang="fr-FR" sz="1600" dirty="0">
                <a:solidFill>
                  <a:schemeClr val="bg1"/>
                </a:solidFill>
              </a:rPr>
              <a:t> (</a:t>
            </a:r>
            <a:r>
              <a:rPr lang="fr-FR" sz="1600" dirty="0" err="1">
                <a:solidFill>
                  <a:schemeClr val="bg1"/>
                </a:solidFill>
              </a:rPr>
              <a:t>widely</a:t>
            </a:r>
            <a:r>
              <a:rPr lang="fr-FR" sz="1600" dirty="0">
                <a:solidFill>
                  <a:schemeClr val="bg1"/>
                </a:solidFill>
              </a:rPr>
              <a:t> use on </a:t>
            </a:r>
            <a:r>
              <a:rPr lang="fr-FR" sz="1600" dirty="0" err="1">
                <a:solidFill>
                  <a:schemeClr val="bg1"/>
                </a:solidFill>
              </a:rPr>
              <a:t>Earth</a:t>
            </a:r>
            <a:r>
              <a:rPr lang="fr-FR" sz="1600" dirty="0">
                <a:solidFill>
                  <a:schemeClr val="bg1"/>
                </a:solidFill>
              </a:rPr>
              <a:t> !)</a:t>
            </a:r>
          </a:p>
          <a:p>
            <a:pPr marL="285750" indent="-285750">
              <a:buFont typeface="Arial" panose="020B0604020202020204" pitchFamily="34" charset="0"/>
              <a:buChar char="•"/>
            </a:pPr>
            <a:r>
              <a:rPr lang="fr-FR" sz="1600" dirty="0" err="1">
                <a:solidFill>
                  <a:schemeClr val="bg1"/>
                </a:solidFill>
              </a:rPr>
              <a:t>Integrate</a:t>
            </a:r>
            <a:r>
              <a:rPr lang="fr-FR" sz="1600" dirty="0">
                <a:solidFill>
                  <a:schemeClr val="bg1"/>
                </a:solidFill>
              </a:rPr>
              <a:t> open source flight </a:t>
            </a:r>
            <a:r>
              <a:rPr lang="fr-FR" sz="1600" dirty="0" err="1">
                <a:solidFill>
                  <a:schemeClr val="bg1"/>
                </a:solidFill>
              </a:rPr>
              <a:t>heritage</a:t>
            </a:r>
            <a:r>
              <a:rPr lang="fr-FR" sz="1600" dirty="0">
                <a:solidFill>
                  <a:schemeClr val="bg1"/>
                </a:solidFill>
              </a:rPr>
              <a:t> </a:t>
            </a:r>
            <a:r>
              <a:rPr lang="fr-FR" sz="1600" dirty="0" err="1">
                <a:solidFill>
                  <a:schemeClr val="bg1"/>
                </a:solidFill>
              </a:rPr>
              <a:t>apps</a:t>
            </a:r>
            <a:endParaRPr lang="fr-FR" sz="1600" dirty="0">
              <a:solidFill>
                <a:schemeClr val="bg1"/>
              </a:solidFill>
            </a:endParaRPr>
          </a:p>
          <a:p>
            <a:pPr marL="285750" indent="-285750">
              <a:buFont typeface="Arial" panose="020B0604020202020204" pitchFamily="34" charset="0"/>
              <a:buChar char="•"/>
            </a:pPr>
            <a:r>
              <a:rPr lang="fr-FR" sz="1600" dirty="0" err="1">
                <a:solidFill>
                  <a:schemeClr val="bg1"/>
                </a:solidFill>
              </a:rPr>
              <a:t>Transistion</a:t>
            </a:r>
            <a:r>
              <a:rPr lang="fr-FR" sz="1600" dirty="0">
                <a:solidFill>
                  <a:schemeClr val="bg1"/>
                </a:solidFill>
              </a:rPr>
              <a:t> </a:t>
            </a:r>
            <a:r>
              <a:rPr lang="fr-FR" sz="1600" dirty="0" err="1">
                <a:solidFill>
                  <a:schemeClr val="bg1"/>
                </a:solidFill>
              </a:rPr>
              <a:t>technology</a:t>
            </a:r>
            <a:r>
              <a:rPr lang="fr-FR" sz="1600" dirty="0">
                <a:solidFill>
                  <a:schemeClr val="bg1"/>
                </a:solidFill>
              </a:rPr>
              <a:t> </a:t>
            </a:r>
            <a:r>
              <a:rPr lang="fr-FR" sz="1600" dirty="0" err="1">
                <a:solidFill>
                  <a:schemeClr val="bg1"/>
                </a:solidFill>
              </a:rPr>
              <a:t>from</a:t>
            </a:r>
            <a:r>
              <a:rPr lang="fr-FR" sz="1600" dirty="0">
                <a:solidFill>
                  <a:schemeClr val="bg1"/>
                </a:solidFill>
              </a:rPr>
              <a:t> desktop-to-flight</a:t>
            </a:r>
          </a:p>
          <a:p>
            <a:pPr marL="285750" indent="-285750">
              <a:buFont typeface="Arial" panose="020B0604020202020204" pitchFamily="34" charset="0"/>
              <a:buChar char="•"/>
            </a:pPr>
            <a:endParaRPr lang="fr-FR" sz="1600" dirty="0">
              <a:solidFill>
                <a:schemeClr val="bg1"/>
              </a:solidFill>
            </a:endParaRPr>
          </a:p>
          <a:p>
            <a:r>
              <a:rPr lang="fr-FR" sz="1600" b="1" dirty="0" err="1">
                <a:solidFill>
                  <a:schemeClr val="bg1"/>
                </a:solidFill>
              </a:rPr>
              <a:t>Space</a:t>
            </a:r>
            <a:r>
              <a:rPr lang="fr-FR" sz="1600" b="1" dirty="0">
                <a:solidFill>
                  <a:schemeClr val="bg1"/>
                </a:solidFill>
              </a:rPr>
              <a:t> ROS for </a:t>
            </a:r>
            <a:r>
              <a:rPr lang="fr-FR" sz="1600" b="1" dirty="0" err="1">
                <a:solidFill>
                  <a:schemeClr val="bg1"/>
                </a:solidFill>
              </a:rPr>
              <a:t>what</a:t>
            </a:r>
            <a:r>
              <a:rPr lang="fr-FR" sz="1600" b="1" dirty="0">
                <a:solidFill>
                  <a:schemeClr val="bg1"/>
                </a:solidFill>
              </a:rPr>
              <a:t> ?</a:t>
            </a:r>
          </a:p>
          <a:p>
            <a:endParaRPr lang="fr-FR" sz="1600" b="1" dirty="0">
              <a:solidFill>
                <a:schemeClr val="bg1"/>
              </a:solidFill>
            </a:endParaRPr>
          </a:p>
          <a:p>
            <a:pPr marL="285750" indent="-285750">
              <a:buFont typeface="Arial" panose="020B0604020202020204" pitchFamily="34" charset="0"/>
              <a:buChar char="•"/>
            </a:pPr>
            <a:r>
              <a:rPr lang="fr-FR" sz="1600" dirty="0" err="1">
                <a:solidFill>
                  <a:schemeClr val="bg1"/>
                </a:solidFill>
              </a:rPr>
              <a:t>Martian</a:t>
            </a:r>
            <a:r>
              <a:rPr lang="fr-FR" sz="1600" dirty="0">
                <a:solidFill>
                  <a:schemeClr val="bg1"/>
                </a:solidFill>
              </a:rPr>
              <a:t>/</a:t>
            </a:r>
            <a:r>
              <a:rPr lang="fr-FR" sz="1600" dirty="0" err="1">
                <a:solidFill>
                  <a:schemeClr val="bg1"/>
                </a:solidFill>
              </a:rPr>
              <a:t>lunar</a:t>
            </a:r>
            <a:r>
              <a:rPr lang="fr-FR" sz="1600" dirty="0">
                <a:solidFill>
                  <a:schemeClr val="bg1"/>
                </a:solidFill>
              </a:rPr>
              <a:t> robots</a:t>
            </a:r>
          </a:p>
          <a:p>
            <a:pPr marL="285750" indent="-285750">
              <a:buFont typeface="Arial" panose="020B0604020202020204" pitchFamily="34" charset="0"/>
              <a:buChar char="•"/>
            </a:pPr>
            <a:r>
              <a:rPr lang="fr-FR" sz="1600" dirty="0">
                <a:solidFill>
                  <a:schemeClr val="bg1"/>
                </a:solidFill>
              </a:rPr>
              <a:t>Operating </a:t>
            </a:r>
            <a:r>
              <a:rPr lang="fr-FR" sz="1600" dirty="0" err="1">
                <a:solidFill>
                  <a:schemeClr val="bg1"/>
                </a:solidFill>
              </a:rPr>
              <a:t>arms</a:t>
            </a:r>
            <a:r>
              <a:rPr lang="fr-FR" sz="1600" dirty="0">
                <a:solidFill>
                  <a:schemeClr val="bg1"/>
                </a:solidFill>
              </a:rPr>
              <a:t> </a:t>
            </a:r>
          </a:p>
          <a:p>
            <a:pPr marL="285750" indent="-285750">
              <a:buFont typeface="Arial" panose="020B0604020202020204" pitchFamily="34" charset="0"/>
              <a:buChar char="•"/>
            </a:pPr>
            <a:r>
              <a:rPr lang="fr-FR" sz="1600" dirty="0">
                <a:solidFill>
                  <a:schemeClr val="bg1"/>
                </a:solidFill>
              </a:rPr>
              <a:t>LORA (</a:t>
            </a:r>
            <a:r>
              <a:rPr lang="fr-FR" sz="1600" dirty="0" err="1">
                <a:solidFill>
                  <a:schemeClr val="bg1"/>
                </a:solidFill>
              </a:rPr>
              <a:t>see</a:t>
            </a:r>
            <a:r>
              <a:rPr lang="fr-FR" sz="1600" dirty="0">
                <a:solidFill>
                  <a:schemeClr val="bg1"/>
                </a:solidFill>
              </a:rPr>
              <a:t> illustration)</a:t>
            </a:r>
          </a:p>
          <a:p>
            <a:pPr marL="285750" indent="-285750">
              <a:buFont typeface="Arial" panose="020B0604020202020204" pitchFamily="34" charset="0"/>
              <a:buChar char="•"/>
            </a:pPr>
            <a:endParaRPr lang="fr-FR" sz="1600" b="1" dirty="0">
              <a:solidFill>
                <a:schemeClr val="bg1"/>
              </a:solidFill>
            </a:endParaRPr>
          </a:p>
        </p:txBody>
      </p:sp>
      <p:pic>
        <p:nvPicPr>
          <p:cNvPr id="12" name="Image 11">
            <a:extLst>
              <a:ext uri="{FF2B5EF4-FFF2-40B4-BE49-F238E27FC236}">
                <a16:creationId xmlns:a16="http://schemas.microsoft.com/office/drawing/2014/main" id="{16638ADC-D7AF-4E71-A767-686236E04149}"/>
              </a:ext>
            </a:extLst>
          </p:cNvPr>
          <p:cNvPicPr>
            <a:picLocks noChangeAspect="1"/>
          </p:cNvPicPr>
          <p:nvPr/>
        </p:nvPicPr>
        <p:blipFill>
          <a:blip r:embed="rId2"/>
          <a:stretch>
            <a:fillRect/>
          </a:stretch>
        </p:blipFill>
        <p:spPr>
          <a:xfrm>
            <a:off x="8078697" y="1305468"/>
            <a:ext cx="2926476" cy="850507"/>
          </a:xfrm>
          <a:prstGeom prst="rect">
            <a:avLst/>
          </a:prstGeom>
        </p:spPr>
      </p:pic>
      <p:pic>
        <p:nvPicPr>
          <p:cNvPr id="13" name="Image 12">
            <a:extLst>
              <a:ext uri="{FF2B5EF4-FFF2-40B4-BE49-F238E27FC236}">
                <a16:creationId xmlns:a16="http://schemas.microsoft.com/office/drawing/2014/main" id="{1EAE46FE-0828-B979-DD23-9C400A433F8C}"/>
              </a:ext>
            </a:extLst>
          </p:cNvPr>
          <p:cNvPicPr>
            <a:picLocks noChangeAspect="1"/>
          </p:cNvPicPr>
          <p:nvPr/>
        </p:nvPicPr>
        <p:blipFill>
          <a:blip r:embed="rId3"/>
          <a:stretch>
            <a:fillRect/>
          </a:stretch>
        </p:blipFill>
        <p:spPr>
          <a:xfrm>
            <a:off x="6105167" y="2681477"/>
            <a:ext cx="5909558" cy="3318808"/>
          </a:xfrm>
          <a:prstGeom prst="rect">
            <a:avLst/>
          </a:prstGeom>
        </p:spPr>
      </p:pic>
    </p:spTree>
    <p:extLst>
      <p:ext uri="{BB962C8B-B14F-4D97-AF65-F5344CB8AC3E}">
        <p14:creationId xmlns:p14="http://schemas.microsoft.com/office/powerpoint/2010/main" val="414221573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a:extLst>
              <a:ext uri="{FF2B5EF4-FFF2-40B4-BE49-F238E27FC236}">
                <a16:creationId xmlns:a16="http://schemas.microsoft.com/office/drawing/2014/main" id="{34940A8C-A2DC-407D-BCFD-6EF772338169}"/>
              </a:ext>
            </a:extLst>
          </p:cNvPr>
          <p:cNvSpPr>
            <a:spLocks noGrp="1"/>
          </p:cNvSpPr>
          <p:nvPr>
            <p:ph type="sldNum" sz="quarter" idx="12"/>
          </p:nvPr>
        </p:nvSpPr>
        <p:spPr/>
        <p:txBody>
          <a:bodyPr/>
          <a:lstStyle/>
          <a:p>
            <a:fld id="{6E739F3C-2768-A14F-A11C-037BCBCB7D23}" type="slidenum">
              <a:rPr lang="fr-FR" smtClean="0"/>
              <a:pPr/>
              <a:t>78</a:t>
            </a:fld>
            <a:endParaRPr lang="fr-FR" dirty="0"/>
          </a:p>
        </p:txBody>
      </p:sp>
      <p:sp>
        <p:nvSpPr>
          <p:cNvPr id="30" name="Espace réservé du pied de page 3">
            <a:extLst>
              <a:ext uri="{FF2B5EF4-FFF2-40B4-BE49-F238E27FC236}">
                <a16:creationId xmlns:a16="http://schemas.microsoft.com/office/drawing/2014/main" id="{1D1C7716-11D3-D918-D67E-72F8032237ED}"/>
              </a:ext>
            </a:extLst>
          </p:cNvPr>
          <p:cNvSpPr>
            <a:spLocks noGrp="1"/>
          </p:cNvSpPr>
          <p:nvPr>
            <p:ph type="ftr" sz="quarter" idx="3"/>
          </p:nvPr>
        </p:nvSpPr>
        <p:spPr/>
        <p:txBody>
          <a:bodyPr/>
          <a:lstStyle/>
          <a:p>
            <a:pPr algn="r"/>
            <a:r>
              <a:rPr lang="en-US" dirty="0"/>
              <a:t>This document is the property of CNES. It cannot be used without their consent</a:t>
            </a:r>
            <a:endParaRPr lang="fr-FR" dirty="0"/>
          </a:p>
        </p:txBody>
      </p:sp>
      <p:sp>
        <p:nvSpPr>
          <p:cNvPr id="10" name="Titre 38">
            <a:extLst>
              <a:ext uri="{FF2B5EF4-FFF2-40B4-BE49-F238E27FC236}">
                <a16:creationId xmlns:a16="http://schemas.microsoft.com/office/drawing/2014/main" id="{41134F3E-1349-25D3-8B4A-C3B62B392275}"/>
              </a:ext>
            </a:extLst>
          </p:cNvPr>
          <p:cNvSpPr>
            <a:spLocks noGrp="1"/>
          </p:cNvSpPr>
          <p:nvPr>
            <p:ph type="title"/>
          </p:nvPr>
        </p:nvSpPr>
        <p:spPr/>
        <p:txBody>
          <a:bodyPr/>
          <a:lstStyle/>
          <a:p>
            <a:r>
              <a:rPr lang="fr-FR" dirty="0"/>
              <a:t>TO REMEMBER</a:t>
            </a:r>
          </a:p>
        </p:txBody>
      </p:sp>
      <p:sp>
        <p:nvSpPr>
          <p:cNvPr id="5" name="Espace réservé du texte 4">
            <a:extLst>
              <a:ext uri="{FF2B5EF4-FFF2-40B4-BE49-F238E27FC236}">
                <a16:creationId xmlns:a16="http://schemas.microsoft.com/office/drawing/2014/main" id="{111AF7B5-1B87-F507-C99D-EF6B9AF83F85}"/>
              </a:ext>
            </a:extLst>
          </p:cNvPr>
          <p:cNvSpPr>
            <a:spLocks noGrp="1"/>
          </p:cNvSpPr>
          <p:nvPr>
            <p:ph type="body" sz="quarter" idx="16"/>
          </p:nvPr>
        </p:nvSpPr>
        <p:spPr/>
        <p:txBody>
          <a:bodyPr/>
          <a:lstStyle/>
          <a:p>
            <a:r>
              <a:rPr lang="fr-FR" dirty="0"/>
              <a:t>06 - future</a:t>
            </a:r>
          </a:p>
        </p:txBody>
      </p:sp>
      <p:sp>
        <p:nvSpPr>
          <p:cNvPr id="7" name="Espace réservé du texte 6">
            <a:extLst>
              <a:ext uri="{FF2B5EF4-FFF2-40B4-BE49-F238E27FC236}">
                <a16:creationId xmlns:a16="http://schemas.microsoft.com/office/drawing/2014/main" id="{BE48DE45-76D3-ADAA-6752-EADCAC8CA5C7}"/>
              </a:ext>
            </a:extLst>
          </p:cNvPr>
          <p:cNvSpPr>
            <a:spLocks noGrp="1"/>
          </p:cNvSpPr>
          <p:nvPr>
            <p:ph type="body" sz="quarter" idx="17"/>
          </p:nvPr>
        </p:nvSpPr>
        <p:spPr/>
        <p:txBody>
          <a:bodyPr>
            <a:normAutofit fontScale="92500" lnSpcReduction="20000"/>
          </a:bodyPr>
          <a:lstStyle/>
          <a:p>
            <a:pPr marL="285750" indent="-285750">
              <a:buFont typeface="Arial" panose="020B0604020202020204" pitchFamily="34" charset="0"/>
              <a:buChar char="•"/>
            </a:pPr>
            <a:r>
              <a:rPr lang="fr-FR" sz="2000" dirty="0"/>
              <a:t>New </a:t>
            </a:r>
            <a:r>
              <a:rPr lang="fr-FR" sz="2000" dirty="0" err="1"/>
              <a:t>kinds</a:t>
            </a:r>
            <a:r>
              <a:rPr lang="fr-FR" sz="2000" dirty="0"/>
              <a:t> of on-</a:t>
            </a:r>
            <a:r>
              <a:rPr lang="fr-FR" sz="2000" dirty="0" err="1"/>
              <a:t>board</a:t>
            </a:r>
            <a:r>
              <a:rPr lang="fr-FR" sz="2000" dirty="0"/>
              <a:t> </a:t>
            </a:r>
            <a:r>
              <a:rPr lang="fr-FR" sz="2000" dirty="0" err="1"/>
              <a:t>proccessings</a:t>
            </a:r>
            <a:r>
              <a:rPr lang="fr-FR" sz="2000" dirty="0"/>
              <a:t> </a:t>
            </a:r>
            <a:r>
              <a:rPr lang="fr-FR" sz="2000" dirty="0" err="1"/>
              <a:t>need</a:t>
            </a:r>
            <a:r>
              <a:rPr lang="fr-FR" sz="2000" dirty="0"/>
              <a:t> the flight software to </a:t>
            </a:r>
            <a:r>
              <a:rPr lang="fr-FR" sz="2000" dirty="0" err="1"/>
              <a:t>adapt</a:t>
            </a:r>
            <a:r>
              <a:rPr lang="fr-FR" sz="2000" dirty="0"/>
              <a:t> (AI, </a:t>
            </a:r>
            <a:r>
              <a:rPr lang="fr-FR" sz="2000" dirty="0" err="1"/>
              <a:t>distributed</a:t>
            </a:r>
            <a:r>
              <a:rPr lang="fr-FR" sz="2000" dirty="0"/>
              <a:t> </a:t>
            </a:r>
            <a:r>
              <a:rPr lang="fr-FR" sz="2000" dirty="0" err="1"/>
              <a:t>computing</a:t>
            </a:r>
            <a:r>
              <a:rPr lang="fr-FR" sz="2000" dirty="0"/>
              <a:t>, use of high-</a:t>
            </a:r>
            <a:r>
              <a:rPr lang="fr-FR" sz="2000" dirty="0" err="1"/>
              <a:t>level</a:t>
            </a:r>
            <a:r>
              <a:rPr lang="fr-FR" sz="2000" dirty="0"/>
              <a:t> </a:t>
            </a:r>
            <a:r>
              <a:rPr lang="fr-FR" sz="2000" dirty="0" err="1"/>
              <a:t>languages</a:t>
            </a:r>
            <a:r>
              <a:rPr lang="fr-FR" sz="2000" dirty="0"/>
              <a:t>…)</a:t>
            </a:r>
          </a:p>
          <a:p>
            <a:endParaRPr lang="fr-FR" sz="2000" dirty="0"/>
          </a:p>
          <a:p>
            <a:pPr marL="285750" indent="-285750">
              <a:buFont typeface="Arial" panose="020B0604020202020204" pitchFamily="34" charset="0"/>
              <a:buChar char="•"/>
            </a:pPr>
            <a:r>
              <a:rPr lang="fr-FR" sz="2000" dirty="0"/>
              <a:t>Linux can help move to the </a:t>
            </a:r>
            <a:r>
              <a:rPr lang="fr-FR" sz="2000" dirty="0" err="1"/>
              <a:t>next</a:t>
            </a:r>
            <a:r>
              <a:rPr lang="fr-FR" sz="2000" dirty="0"/>
              <a:t> </a:t>
            </a:r>
            <a:r>
              <a:rPr lang="fr-FR" sz="2000" dirty="0" err="1"/>
              <a:t>step</a:t>
            </a:r>
            <a:r>
              <a:rPr lang="fr-FR" sz="2000" dirty="0"/>
              <a:t> but </a:t>
            </a:r>
            <a:r>
              <a:rPr lang="fr-FR" sz="2000" dirty="0" err="1"/>
              <a:t>is</a:t>
            </a:r>
            <a:r>
              <a:rPr lang="fr-FR" sz="2000" dirty="0"/>
              <a:t> not a </a:t>
            </a:r>
            <a:r>
              <a:rPr lang="fr-FR" sz="2000" dirty="0" err="1"/>
              <a:t>magic</a:t>
            </a:r>
            <a:r>
              <a:rPr lang="fr-FR" sz="2000" dirty="0"/>
              <a:t> solution !</a:t>
            </a:r>
          </a:p>
          <a:p>
            <a:pPr marL="742950" lvl="1"/>
            <a:r>
              <a:rPr lang="fr-FR" sz="2000" dirty="0" err="1"/>
              <a:t>Lack</a:t>
            </a:r>
            <a:r>
              <a:rPr lang="fr-FR" sz="2000" dirty="0"/>
              <a:t> of </a:t>
            </a:r>
            <a:r>
              <a:rPr lang="fr-FR" sz="2000" dirty="0" err="1"/>
              <a:t>garuantees</a:t>
            </a:r>
            <a:r>
              <a:rPr lang="fr-FR" sz="2000" dirty="0"/>
              <a:t> </a:t>
            </a:r>
            <a:r>
              <a:rPr lang="fr-FR" sz="2000" dirty="0" err="1"/>
              <a:t>regarding</a:t>
            </a:r>
            <a:r>
              <a:rPr lang="fr-FR" sz="2000" dirty="0"/>
              <a:t> </a:t>
            </a:r>
            <a:r>
              <a:rPr lang="fr-FR" sz="2000" dirty="0" err="1"/>
              <a:t>space</a:t>
            </a:r>
            <a:r>
              <a:rPr lang="fr-FR" sz="2000" dirty="0"/>
              <a:t> standards</a:t>
            </a:r>
          </a:p>
          <a:p>
            <a:pPr marL="742950" lvl="1"/>
            <a:r>
              <a:rPr lang="fr-FR" sz="2000" dirty="0"/>
              <a:t>No </a:t>
            </a:r>
            <a:r>
              <a:rPr lang="fr-FR" sz="2000" dirty="0" err="1"/>
              <a:t>strong</a:t>
            </a:r>
            <a:r>
              <a:rPr lang="fr-FR" sz="2000" dirty="0"/>
              <a:t> real-time </a:t>
            </a:r>
            <a:r>
              <a:rPr lang="fr-FR" sz="2000" dirty="0" err="1"/>
              <a:t>guarantees</a:t>
            </a:r>
            <a:endParaRPr lang="fr-FR" sz="2000" dirty="0"/>
          </a:p>
          <a:p>
            <a:pPr marL="742950" lvl="1"/>
            <a:r>
              <a:rPr lang="fr-FR" sz="2000" dirty="0"/>
              <a:t>Not </a:t>
            </a:r>
            <a:r>
              <a:rPr lang="fr-FR" sz="2000" dirty="0" err="1"/>
              <a:t>ready</a:t>
            </a:r>
            <a:r>
              <a:rPr lang="fr-FR" sz="2000" dirty="0"/>
              <a:t> for </a:t>
            </a:r>
            <a:r>
              <a:rPr lang="fr-FR" sz="2000" dirty="0" err="1"/>
              <a:t>critical</a:t>
            </a:r>
            <a:r>
              <a:rPr lang="fr-FR" sz="2000" dirty="0"/>
              <a:t> </a:t>
            </a:r>
            <a:r>
              <a:rPr lang="fr-FR" sz="2000" dirty="0" err="1"/>
              <a:t>processings</a:t>
            </a:r>
            <a:r>
              <a:rPr lang="fr-FR" sz="2000" dirty="0"/>
              <a:t> </a:t>
            </a:r>
            <a:r>
              <a:rPr lang="fr-FR" sz="2000" dirty="0" err="1"/>
              <a:t>yet</a:t>
            </a:r>
            <a:r>
              <a:rPr lang="fr-FR" sz="2000" dirty="0"/>
              <a:t> (</a:t>
            </a:r>
            <a:r>
              <a:rPr lang="fr-FR" sz="2000" dirty="0" err="1"/>
              <a:t>typically</a:t>
            </a:r>
            <a:r>
              <a:rPr lang="fr-FR" sz="2000" dirty="0"/>
              <a:t> platform </a:t>
            </a:r>
            <a:r>
              <a:rPr lang="fr-FR" sz="2000" dirty="0" err="1"/>
              <a:t>processings</a:t>
            </a:r>
            <a:r>
              <a:rPr lang="fr-FR" sz="2000" dirty="0"/>
              <a:t>)</a:t>
            </a:r>
          </a:p>
          <a:p>
            <a:pPr marL="742950" lvl="1"/>
            <a:r>
              <a:rPr lang="fr-FR" sz="2000" dirty="0" err="1"/>
              <a:t>Easily</a:t>
            </a:r>
            <a:r>
              <a:rPr lang="fr-FR" sz="2000" dirty="0"/>
              <a:t> usable for non-</a:t>
            </a:r>
            <a:r>
              <a:rPr lang="fr-FR" sz="2000" dirty="0" err="1"/>
              <a:t>critical</a:t>
            </a:r>
            <a:r>
              <a:rPr lang="fr-FR" sz="2000" dirty="0"/>
              <a:t> applications (</a:t>
            </a:r>
            <a:r>
              <a:rPr lang="fr-FR" sz="2000" dirty="0" err="1"/>
              <a:t>typically</a:t>
            </a:r>
            <a:r>
              <a:rPr lang="fr-FR" sz="2000" dirty="0"/>
              <a:t> </a:t>
            </a:r>
            <a:r>
              <a:rPr lang="fr-FR" sz="2000" dirty="0" err="1"/>
              <a:t>payload</a:t>
            </a:r>
            <a:r>
              <a:rPr lang="fr-FR" sz="2000" dirty="0"/>
              <a:t> </a:t>
            </a:r>
            <a:r>
              <a:rPr lang="fr-FR" sz="2000" dirty="0" err="1"/>
              <a:t>processings</a:t>
            </a:r>
            <a:r>
              <a:rPr lang="fr-FR" sz="2000" dirty="0"/>
              <a:t>)</a:t>
            </a:r>
          </a:p>
          <a:p>
            <a:pPr lvl="1"/>
            <a:endParaRPr lang="fr-FR" sz="2000" dirty="0"/>
          </a:p>
          <a:p>
            <a:pPr marL="285750" lvl="1"/>
            <a:r>
              <a:rPr lang="en-US" sz="2000" dirty="0"/>
              <a:t>Notable initiatives but very little sharing (</a:t>
            </a:r>
            <a:r>
              <a:rPr lang="en-US" sz="2000" dirty="0" err="1"/>
              <a:t>i.e</a:t>
            </a:r>
            <a:r>
              <a:rPr lang="en-US" sz="2000" dirty="0"/>
              <a:t> </a:t>
            </a:r>
            <a:r>
              <a:rPr lang="en-US" sz="2000" dirty="0" err="1"/>
              <a:t>starlink</a:t>
            </a:r>
            <a:r>
              <a:rPr lang="en-US" sz="2000" dirty="0"/>
              <a:t>/</a:t>
            </a:r>
            <a:r>
              <a:rPr lang="en-US" sz="2000" dirty="0" err="1"/>
              <a:t>spaceX</a:t>
            </a:r>
            <a:r>
              <a:rPr lang="en-US" sz="2000" dirty="0"/>
              <a:t>)</a:t>
            </a:r>
          </a:p>
          <a:p>
            <a:pPr marL="742950" lvl="2" indent="-285750"/>
            <a:r>
              <a:rPr lang="fr-FR" sz="2000" dirty="0"/>
              <a:t>Use of custom/</a:t>
            </a:r>
            <a:r>
              <a:rPr lang="fr-FR" sz="2000" dirty="0" err="1"/>
              <a:t>proprietary</a:t>
            </a:r>
            <a:r>
              <a:rPr lang="fr-FR" sz="2000" dirty="0"/>
              <a:t> code</a:t>
            </a:r>
          </a:p>
          <a:p>
            <a:pPr marL="457200" lvl="2"/>
            <a:endParaRPr lang="fr-FR" sz="2000" dirty="0"/>
          </a:p>
          <a:p>
            <a:pPr marL="285750" lvl="2" indent="-285750"/>
            <a:r>
              <a:rPr lang="fr-FR" sz="2000" dirty="0"/>
              <a:t>Open initiatives are </a:t>
            </a:r>
            <a:r>
              <a:rPr lang="fr-FR" sz="2000" dirty="0" err="1"/>
              <a:t>emerging</a:t>
            </a:r>
            <a:r>
              <a:rPr lang="fr-FR" sz="2000" dirty="0"/>
              <a:t> !</a:t>
            </a:r>
          </a:p>
          <a:p>
            <a:pPr marL="742950" lvl="3" indent="-285750"/>
            <a:r>
              <a:rPr lang="fr-FR" sz="2000" dirty="0" err="1"/>
              <a:t>Space</a:t>
            </a:r>
            <a:r>
              <a:rPr lang="fr-FR" sz="2000" dirty="0"/>
              <a:t> Grade Linux (SGL) </a:t>
            </a:r>
            <a:r>
              <a:rPr lang="fr-FR" sz="2000" dirty="0">
                <a:hlinkClick r:id="rId3"/>
              </a:rPr>
              <a:t>https://elisa.tech/space-grade-linux-sig/</a:t>
            </a:r>
            <a:r>
              <a:rPr lang="fr-FR" sz="2000" dirty="0"/>
              <a:t> </a:t>
            </a:r>
          </a:p>
          <a:p>
            <a:pPr marL="742950" lvl="3" indent="-285750"/>
            <a:endParaRPr lang="fr-FR" sz="2000" dirty="0"/>
          </a:p>
          <a:p>
            <a:pPr marL="457200" lvl="3"/>
            <a:endParaRPr lang="fr-FR" sz="2000" dirty="0"/>
          </a:p>
          <a:p>
            <a:pPr marL="742950" lvl="1"/>
            <a:endParaRPr lang="fr-FR" sz="2000" dirty="0"/>
          </a:p>
          <a:p>
            <a:endParaRPr lang="fr-FR" sz="2000" dirty="0"/>
          </a:p>
          <a:p>
            <a:endParaRPr lang="fr-FR" sz="2000" dirty="0"/>
          </a:p>
          <a:p>
            <a:pPr marL="285750" indent="-285750">
              <a:buFont typeface="Arial" panose="020B0604020202020204" pitchFamily="34" charset="0"/>
              <a:buChar char="•"/>
            </a:pPr>
            <a:endParaRPr lang="fr-FR" sz="2000" dirty="0"/>
          </a:p>
          <a:p>
            <a:pPr marL="285750" indent="-285750">
              <a:buFont typeface="Arial" panose="020B0604020202020204" pitchFamily="34" charset="0"/>
              <a:buChar char="•"/>
            </a:pPr>
            <a:endParaRPr lang="fr-FR" sz="2000" dirty="0"/>
          </a:p>
          <a:p>
            <a:pPr marL="285750" indent="-285750">
              <a:buFont typeface="Arial" panose="020B0604020202020204" pitchFamily="34" charset="0"/>
              <a:buChar char="•"/>
            </a:pPr>
            <a:endParaRPr lang="fr-FR" sz="2000" b="1" dirty="0"/>
          </a:p>
          <a:p>
            <a:pPr marL="285750" indent="-285750">
              <a:buFont typeface="Arial" panose="020B0604020202020204" pitchFamily="34" charset="0"/>
              <a:buChar char="•"/>
            </a:pPr>
            <a:endParaRPr lang="fr-FR" sz="2000" b="1" dirty="0"/>
          </a:p>
          <a:p>
            <a:endParaRPr lang="fr-FR" sz="1800" dirty="0"/>
          </a:p>
        </p:txBody>
      </p:sp>
      <p:sp>
        <p:nvSpPr>
          <p:cNvPr id="26" name="ZoneTexte 25"/>
          <p:cNvSpPr txBox="1"/>
          <p:nvPr/>
        </p:nvSpPr>
        <p:spPr>
          <a:xfrm>
            <a:off x="365124" y="864394"/>
            <a:ext cx="473206" cy="646331"/>
          </a:xfrm>
          <a:prstGeom prst="rect">
            <a:avLst/>
          </a:prstGeom>
          <a:noFill/>
        </p:spPr>
        <p:txBody>
          <a:bodyPr wrap="none" rtlCol="0">
            <a:spAutoFit/>
          </a:bodyPr>
          <a:lstStyle/>
          <a:p>
            <a:pPr marL="285750" indent="-285750">
              <a:buFont typeface="Arial" panose="020B0604020202020204" pitchFamily="34" charset="0"/>
              <a:buChar char="•"/>
            </a:pPr>
            <a:endParaRPr lang="fr-FR" i="1" dirty="0"/>
          </a:p>
          <a:p>
            <a:endParaRPr lang="fr-FR" i="1" dirty="0"/>
          </a:p>
        </p:txBody>
      </p:sp>
      <p:pic>
        <p:nvPicPr>
          <p:cNvPr id="2" name="Image 1"/>
          <p:cNvPicPr>
            <a:picLocks noChangeAspect="1"/>
          </p:cNvPicPr>
          <p:nvPr/>
        </p:nvPicPr>
        <p:blipFill rotWithShape="1">
          <a:blip r:embed="rId4"/>
          <a:srcRect l="20185" t="21851" r="16158" b="21737"/>
          <a:stretch/>
        </p:blipFill>
        <p:spPr>
          <a:xfrm>
            <a:off x="818886" y="3750734"/>
            <a:ext cx="216016" cy="191429"/>
          </a:xfrm>
          <a:prstGeom prst="rect">
            <a:avLst/>
          </a:prstGeom>
        </p:spPr>
      </p:pic>
      <p:pic>
        <p:nvPicPr>
          <p:cNvPr id="3" name="Image 2"/>
          <p:cNvPicPr>
            <a:picLocks noChangeAspect="1"/>
          </p:cNvPicPr>
          <p:nvPr/>
        </p:nvPicPr>
        <p:blipFill>
          <a:blip r:embed="rId5"/>
          <a:stretch>
            <a:fillRect/>
          </a:stretch>
        </p:blipFill>
        <p:spPr>
          <a:xfrm>
            <a:off x="818886" y="3470548"/>
            <a:ext cx="216016" cy="216016"/>
          </a:xfrm>
          <a:prstGeom prst="rect">
            <a:avLst/>
          </a:prstGeom>
        </p:spPr>
      </p:pic>
      <p:pic>
        <p:nvPicPr>
          <p:cNvPr id="9" name="Image 8"/>
          <p:cNvPicPr>
            <a:picLocks noChangeAspect="1"/>
          </p:cNvPicPr>
          <p:nvPr/>
        </p:nvPicPr>
        <p:blipFill>
          <a:blip r:embed="rId5"/>
          <a:stretch>
            <a:fillRect/>
          </a:stretch>
        </p:blipFill>
        <p:spPr>
          <a:xfrm>
            <a:off x="818886" y="3203062"/>
            <a:ext cx="216016" cy="216016"/>
          </a:xfrm>
          <a:prstGeom prst="rect">
            <a:avLst/>
          </a:prstGeom>
        </p:spPr>
      </p:pic>
      <p:pic>
        <p:nvPicPr>
          <p:cNvPr id="11" name="Image 10"/>
          <p:cNvPicPr>
            <a:picLocks noChangeAspect="1"/>
          </p:cNvPicPr>
          <p:nvPr/>
        </p:nvPicPr>
        <p:blipFill>
          <a:blip r:embed="rId5"/>
          <a:stretch>
            <a:fillRect/>
          </a:stretch>
        </p:blipFill>
        <p:spPr>
          <a:xfrm>
            <a:off x="818886" y="2918366"/>
            <a:ext cx="216016" cy="216016"/>
          </a:xfrm>
          <a:prstGeom prst="rect">
            <a:avLst/>
          </a:prstGeom>
        </p:spPr>
      </p:pic>
      <p:pic>
        <p:nvPicPr>
          <p:cNvPr id="12" name="Image 11"/>
          <p:cNvPicPr>
            <a:picLocks noChangeAspect="1"/>
          </p:cNvPicPr>
          <p:nvPr/>
        </p:nvPicPr>
        <p:blipFill rotWithShape="1">
          <a:blip r:embed="rId6" cstate="hqprint">
            <a:extLst>
              <a:ext uri="{28A0092B-C50C-407E-A947-70E740481C1C}">
                <a14:useLocalDpi xmlns:a14="http://schemas.microsoft.com/office/drawing/2010/main" val="0"/>
              </a:ext>
            </a:extLst>
          </a:blip>
          <a:srcRect l="18092" r="18693" b="2712"/>
          <a:stretch/>
        </p:blipFill>
        <p:spPr>
          <a:xfrm>
            <a:off x="10357720" y="4313174"/>
            <a:ext cx="1771651" cy="1822450"/>
          </a:xfrm>
          <a:prstGeom prst="rect">
            <a:avLst/>
          </a:prstGeom>
        </p:spPr>
      </p:pic>
    </p:spTree>
    <p:extLst>
      <p:ext uri="{BB962C8B-B14F-4D97-AF65-F5344CB8AC3E}">
        <p14:creationId xmlns:p14="http://schemas.microsoft.com/office/powerpoint/2010/main" val="191352369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7D8E72-3AFB-A946-8E57-F147D8250D49}"/>
            </a:ext>
          </a:extLst>
        </p:cNvPr>
        <p:cNvGrpSpPr/>
        <p:nvPr/>
      </p:nvGrpSpPr>
      <p:grpSpPr>
        <a:xfrm>
          <a:off x="0" y="0"/>
          <a:ext cx="0" cy="0"/>
          <a:chOff x="0" y="0"/>
          <a:chExt cx="0" cy="0"/>
        </a:xfrm>
      </p:grpSpPr>
      <p:pic>
        <p:nvPicPr>
          <p:cNvPr id="8" name="Espace réservé pour une image  4">
            <a:extLst>
              <a:ext uri="{FF2B5EF4-FFF2-40B4-BE49-F238E27FC236}">
                <a16:creationId xmlns:a16="http://schemas.microsoft.com/office/drawing/2014/main" id="{4A3B3365-79B0-6875-159C-AFE14D72D6F0}"/>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5214" b="5214"/>
          <a:stretch>
            <a:fillRect/>
          </a:stretch>
        </p:blipFill>
        <p:spPr>
          <a:xfrm>
            <a:off x="0" y="0"/>
            <a:ext cx="12199938" cy="6146799"/>
          </a:xfrm>
        </p:spPr>
      </p:pic>
      <p:sp>
        <p:nvSpPr>
          <p:cNvPr id="6" name="Titre 5">
            <a:extLst>
              <a:ext uri="{FF2B5EF4-FFF2-40B4-BE49-F238E27FC236}">
                <a16:creationId xmlns:a16="http://schemas.microsoft.com/office/drawing/2014/main" id="{0219EA6A-6178-C63B-AF27-775FEF71C5CD}"/>
              </a:ext>
            </a:extLst>
          </p:cNvPr>
          <p:cNvSpPr>
            <a:spLocks noGrp="1"/>
          </p:cNvSpPr>
          <p:nvPr>
            <p:ph type="ctrTitle"/>
          </p:nvPr>
        </p:nvSpPr>
        <p:spPr/>
        <p:txBody>
          <a:bodyPr/>
          <a:lstStyle/>
          <a:p>
            <a:endParaRPr lang="fr-FR" dirty="0"/>
          </a:p>
        </p:txBody>
      </p:sp>
      <p:sp>
        <p:nvSpPr>
          <p:cNvPr id="7" name="Sous-titre 6">
            <a:extLst>
              <a:ext uri="{FF2B5EF4-FFF2-40B4-BE49-F238E27FC236}">
                <a16:creationId xmlns:a16="http://schemas.microsoft.com/office/drawing/2014/main" id="{2E6231DF-CCEC-1D4E-DC9E-470D56CAA3C7}"/>
              </a:ext>
            </a:extLst>
          </p:cNvPr>
          <p:cNvSpPr>
            <a:spLocks noGrp="1"/>
          </p:cNvSpPr>
          <p:nvPr>
            <p:ph type="subTitle" idx="1"/>
          </p:nvPr>
        </p:nvSpPr>
        <p:spPr/>
        <p:txBody>
          <a:bodyPr/>
          <a:lstStyle/>
          <a:p>
            <a:r>
              <a:rPr lang="fr-FR" dirty="0"/>
              <a:t>The end</a:t>
            </a:r>
          </a:p>
        </p:txBody>
      </p:sp>
      <p:sp>
        <p:nvSpPr>
          <p:cNvPr id="4" name="Espace réservé du numéro de diapositive 3">
            <a:extLst>
              <a:ext uri="{FF2B5EF4-FFF2-40B4-BE49-F238E27FC236}">
                <a16:creationId xmlns:a16="http://schemas.microsoft.com/office/drawing/2014/main" id="{7A421C6D-FD17-AEBD-CE4A-1E8635BD7A72}"/>
              </a:ext>
            </a:extLst>
          </p:cNvPr>
          <p:cNvSpPr>
            <a:spLocks noGrp="1"/>
          </p:cNvSpPr>
          <p:nvPr>
            <p:ph type="sldNum" sz="quarter" idx="12"/>
          </p:nvPr>
        </p:nvSpPr>
        <p:spPr/>
        <p:txBody>
          <a:bodyPr/>
          <a:lstStyle/>
          <a:p>
            <a:fld id="{6E739F3C-2768-A14F-A11C-037BCBCB7D23}" type="slidenum">
              <a:rPr lang="fr-FR" smtClean="0"/>
              <a:pPr/>
              <a:t>79</a:t>
            </a:fld>
            <a:endParaRPr lang="fr-FR" dirty="0"/>
          </a:p>
        </p:txBody>
      </p:sp>
      <p:sp>
        <p:nvSpPr>
          <p:cNvPr id="10" name="Espace réservé du pied de page 5">
            <a:extLst>
              <a:ext uri="{FF2B5EF4-FFF2-40B4-BE49-F238E27FC236}">
                <a16:creationId xmlns:a16="http://schemas.microsoft.com/office/drawing/2014/main" id="{468FEC34-74B0-C82B-67C7-12A386B47046}"/>
              </a:ext>
            </a:extLst>
          </p:cNvPr>
          <p:cNvSpPr txBox="1">
            <a:spLocks/>
          </p:cNvSpPr>
          <p:nvPr/>
        </p:nvSpPr>
        <p:spPr>
          <a:xfrm>
            <a:off x="6096000" y="6319202"/>
            <a:ext cx="5572539" cy="365125"/>
          </a:xfrm>
          <a:prstGeom prst="rect">
            <a:avLst/>
          </a:prstGeom>
        </p:spPr>
        <p:txBody>
          <a:bodyPr vert="horz" lIns="91440" tIns="45720" rIns="91440" bIns="45720" rtlCol="0" anchor="ctr"/>
          <a:lstStyle>
            <a:defPPr>
              <a:defRPr lang="fr-FR"/>
            </a:defPPr>
            <a:lvl1pPr marL="0" algn="l" defTabSz="914400" rtl="0" eaLnBrk="1" latinLnBrk="0" hangingPunct="1">
              <a:defRPr sz="900" b="0" i="0" kern="1200">
                <a:solidFill>
                  <a:schemeClr val="tx1">
                    <a:lumMod val="65000"/>
                    <a:lumOff val="35000"/>
                  </a:schemeClr>
                </a:solidFill>
                <a:latin typeface="CNES Sans Ligh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chemeClr val="bg1"/>
                </a:solidFill>
                <a:effectLst/>
                <a:uLnTx/>
                <a:uFillTx/>
                <a:latin typeface="CNES Sans Light" pitchFamily="2" charset="77"/>
                <a:ea typeface="+mn-ea"/>
                <a:cs typeface="+mn-cs"/>
              </a:rPr>
              <a:t>This document is the property of CNES. It cannot be used without their consent</a:t>
            </a:r>
            <a:endParaRPr kumimoji="0" lang="fr-FR" sz="900" b="0" i="0" u="none" strike="noStrike" kern="1200" cap="none" spc="0" normalizeH="0" baseline="0" noProof="0" dirty="0">
              <a:ln>
                <a:noFill/>
              </a:ln>
              <a:solidFill>
                <a:schemeClr val="bg1"/>
              </a:solidFill>
              <a:effectLst/>
              <a:uLnTx/>
              <a:uFillTx/>
              <a:latin typeface="CNES Sans Light" pitchFamily="2" charset="77"/>
              <a:ea typeface="+mn-ea"/>
              <a:cs typeface="+mn-cs"/>
            </a:endParaRPr>
          </a:p>
        </p:txBody>
      </p:sp>
    </p:spTree>
    <p:extLst>
      <p:ext uri="{BB962C8B-B14F-4D97-AF65-F5344CB8AC3E}">
        <p14:creationId xmlns:p14="http://schemas.microsoft.com/office/powerpoint/2010/main" val="3406304100"/>
      </p:ext>
    </p:extLst>
  </p:cSld>
  <p:clrMapOvr>
    <a:masterClrMapping/>
  </p:clrMapOvr>
</p:sld>
</file>

<file path=ppt/theme/theme1.xml><?xml version="1.0" encoding="utf-8"?>
<a:theme xmlns:a="http://schemas.openxmlformats.org/drawingml/2006/main" name="MASQUE SOMBRE / ECRANS ">
  <a:themeElements>
    <a:clrScheme name="CNES 2">
      <a:dk1>
        <a:srgbClr val="000000"/>
      </a:dk1>
      <a:lt1>
        <a:srgbClr val="FFFFFF"/>
      </a:lt1>
      <a:dk2>
        <a:srgbClr val="412FB3"/>
      </a:dk2>
      <a:lt2>
        <a:srgbClr val="00BCFF"/>
      </a:lt2>
      <a:accent1>
        <a:srgbClr val="412FB2"/>
      </a:accent1>
      <a:accent2>
        <a:srgbClr val="00BCFF"/>
      </a:accent2>
      <a:accent3>
        <a:srgbClr val="00B29C"/>
      </a:accent3>
      <a:accent4>
        <a:srgbClr val="B2EF78"/>
      </a:accent4>
      <a:accent5>
        <a:srgbClr val="FFB63A"/>
      </a:accent5>
      <a:accent6>
        <a:srgbClr val="ECECEC"/>
      </a:accent6>
      <a:hlink>
        <a:srgbClr val="B3B1B0"/>
      </a:hlink>
      <a:folHlink>
        <a:srgbClr val="ECEDEC"/>
      </a:folHlink>
    </a:clrScheme>
    <a:fontScheme name="Personnalisé 11">
      <a:majorFont>
        <a:latin typeface="CNES Poster"/>
        <a:ea typeface=""/>
        <a:cs typeface=""/>
      </a:majorFont>
      <a:minorFont>
        <a:latin typeface="CNES San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5"/>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txDef>
      <a:spPr/>
      <a:bodyPr vert="horz" lIns="91440" tIns="45720" rIns="91440" bIns="45720" rtlCol="0" anchor="ct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ASQUE CLAIR / PRINT">
  <a:themeElements>
    <a:clrScheme name="CNES 2">
      <a:dk1>
        <a:srgbClr val="000000"/>
      </a:dk1>
      <a:lt1>
        <a:srgbClr val="FFFFFF"/>
      </a:lt1>
      <a:dk2>
        <a:srgbClr val="412FB3"/>
      </a:dk2>
      <a:lt2>
        <a:srgbClr val="00BCFF"/>
      </a:lt2>
      <a:accent1>
        <a:srgbClr val="412FB2"/>
      </a:accent1>
      <a:accent2>
        <a:srgbClr val="00BCFF"/>
      </a:accent2>
      <a:accent3>
        <a:srgbClr val="00B29C"/>
      </a:accent3>
      <a:accent4>
        <a:srgbClr val="B2EF78"/>
      </a:accent4>
      <a:accent5>
        <a:srgbClr val="FFB63A"/>
      </a:accent5>
      <a:accent6>
        <a:srgbClr val="ECECEC"/>
      </a:accent6>
      <a:hlink>
        <a:srgbClr val="B3B1B0"/>
      </a:hlink>
      <a:folHlink>
        <a:srgbClr val="ECEDE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ontenu">
  <a:themeElements>
    <a:clrScheme name="cnes2">
      <a:dk1>
        <a:srgbClr val="000000"/>
      </a:dk1>
      <a:lt1>
        <a:sysClr val="window" lastClr="FFFFFF"/>
      </a:lt1>
      <a:dk2>
        <a:srgbClr val="020251"/>
      </a:dk2>
      <a:lt2>
        <a:srgbClr val="646464"/>
      </a:lt2>
      <a:accent1>
        <a:srgbClr val="005191"/>
      </a:accent1>
      <a:accent2>
        <a:srgbClr val="44C39D"/>
      </a:accent2>
      <a:accent3>
        <a:srgbClr val="FF4A54"/>
      </a:accent3>
      <a:accent4>
        <a:srgbClr val="7FEDB3"/>
      </a:accent4>
      <a:accent5>
        <a:srgbClr val="68DFE3"/>
      </a:accent5>
      <a:accent6>
        <a:srgbClr val="FBDD62"/>
      </a:accent6>
      <a:hlink>
        <a:srgbClr val="9AA0FF"/>
      </a:hlink>
      <a:folHlink>
        <a:srgbClr val="FEAC5B"/>
      </a:folHlink>
    </a:clrScheme>
    <a:fontScheme name="cnes">
      <a:majorFont>
        <a:latin typeface="CNES Poster"/>
        <a:ea typeface=""/>
        <a:cs typeface=""/>
      </a:majorFont>
      <a:minorFont>
        <a:latin typeface="CNES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 MARQUE 2020.pptx" id="{DD4F556C-475F-4C41-A970-27909699C96D}" vid="{6351E9F1-307A-4872-AC59-DBC89A15DFD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20344</TotalTime>
  <Words>8098</Words>
  <Application>Microsoft Office PowerPoint</Application>
  <PresentationFormat>Grand écran</PresentationFormat>
  <Paragraphs>1772</Paragraphs>
  <Slides>79</Slides>
  <Notes>48</Notes>
  <HiddenSlides>0</HiddenSlides>
  <MMClips>0</MMClips>
  <ScaleCrop>false</ScaleCrop>
  <HeadingPairs>
    <vt:vector size="6" baseType="variant">
      <vt:variant>
        <vt:lpstr>Polices utilisées</vt:lpstr>
      </vt:variant>
      <vt:variant>
        <vt:i4>15</vt:i4>
      </vt:variant>
      <vt:variant>
        <vt:lpstr>Thème</vt:lpstr>
      </vt:variant>
      <vt:variant>
        <vt:i4>3</vt:i4>
      </vt:variant>
      <vt:variant>
        <vt:lpstr>Titres des diapositives</vt:lpstr>
      </vt:variant>
      <vt:variant>
        <vt:i4>79</vt:i4>
      </vt:variant>
    </vt:vector>
  </HeadingPairs>
  <TitlesOfParts>
    <vt:vector size="97" baseType="lpstr">
      <vt:lpstr>Calibri</vt:lpstr>
      <vt:lpstr>CNES Condensed</vt:lpstr>
      <vt:lpstr>Arial Black</vt:lpstr>
      <vt:lpstr>CNES Sans ExtraLight</vt:lpstr>
      <vt:lpstr>Wingdings 2</vt:lpstr>
      <vt:lpstr>Arial MT Std Light</vt:lpstr>
      <vt:lpstr>Arial MT Std Extra Bold Cond</vt:lpstr>
      <vt:lpstr>Wingdings</vt:lpstr>
      <vt:lpstr>Arial</vt:lpstr>
      <vt:lpstr>CNES Sans</vt:lpstr>
      <vt:lpstr>CNES Poster</vt:lpstr>
      <vt:lpstr>CNES Sans Light</vt:lpstr>
      <vt:lpstr>Symbol</vt:lpstr>
      <vt:lpstr>Courier New</vt:lpstr>
      <vt:lpstr>ヒラギノ角ゴ Pro W3</vt:lpstr>
      <vt:lpstr>MASQUE SOMBRE / ECRANS </vt:lpstr>
      <vt:lpstr>MASQUE CLAIR / PRINT</vt:lpstr>
      <vt:lpstr>Contenu</vt:lpstr>
      <vt:lpstr>Présentation PowerPoint</vt:lpstr>
      <vt:lpstr>Summary</vt:lpstr>
      <vt:lpstr>Présentation PowerPoint</vt:lpstr>
      <vt:lpstr>On-board: the spacecraft  </vt:lpstr>
      <vt:lpstr>On-board: the spacecraft </vt:lpstr>
      <vt:lpstr>OBC: ON-BOARD COMPUTER</vt:lpstr>
      <vt:lpstr>A Quick history of On-board computers (1/3)</vt:lpstr>
      <vt:lpstr>A Quick history of On-board computers</vt:lpstr>
      <vt:lpstr>A Quick history of On-board computers</vt:lpstr>
      <vt:lpstr>Which OBC for which mission?</vt:lpstr>
      <vt:lpstr>Focus on space envrionment</vt:lpstr>
      <vt:lpstr>Component selection : radiation</vt:lpstr>
      <vt:lpstr>Component selection : radiation</vt:lpstr>
      <vt:lpstr>Component selection : thermal</vt:lpstr>
      <vt:lpstr>Component selection : Mechanical</vt:lpstr>
      <vt:lpstr>Missions of Flight Software</vt:lpstr>
      <vt:lpstr>Focus on software embedded within equipment</vt:lpstr>
      <vt:lpstr>Constraints for Flight software Everyday constraints</vt:lpstr>
      <vt:lpstr>Présentation PowerPoint</vt:lpstr>
      <vt:lpstr>IMA An inspiration from aeronautics</vt:lpstr>
      <vt:lpstr>IMA building blocks</vt:lpstr>
      <vt:lpstr>IMA benefits</vt:lpstr>
      <vt:lpstr>What is Time and Space PArtitioning ?</vt:lpstr>
      <vt:lpstr>TSP : advantages and drawbacks</vt:lpstr>
      <vt:lpstr>Sharing I/O devices across partitions</vt:lpstr>
      <vt:lpstr>CPU budget for such an I/O server component</vt:lpstr>
      <vt:lpstr>CPU budget for such an I/O server component</vt:lpstr>
      <vt:lpstr>KOSMOS </vt:lpstr>
      <vt:lpstr>Présentation PowerPoint</vt:lpstr>
      <vt:lpstr>AUTOCODING AT CNES:  an origin story</vt:lpstr>
      <vt:lpstr>AUTOCODING AT CNES:  an origin story</vt:lpstr>
      <vt:lpstr>From concept…</vt:lpstr>
      <vt:lpstr>… To autocoded algorithm</vt:lpstr>
      <vt:lpstr>autocode package</vt:lpstr>
      <vt:lpstr>Autocode integration </vt:lpstr>
      <vt:lpstr>Partition validation facility</vt:lpstr>
      <vt:lpstr>Présentation PowerPoint</vt:lpstr>
      <vt:lpstr>WHY TO USE A SIMULATOR ?</vt:lpstr>
      <vt:lpstr>Why not the real system ?</vt:lpstr>
      <vt:lpstr>EXAMPLE : satellite simulator</vt:lpstr>
      <vt:lpstr>WHICH KINDS OF SIMULATORS for which goals ?</vt:lpstr>
      <vt:lpstr>SimulatOR OVERVIEW</vt:lpstr>
      <vt:lpstr>Main KindS of simulators/Test benches</vt:lpstr>
      <vt:lpstr>Sensors/Actuators models or other equipments</vt:lpstr>
      <vt:lpstr>Présentation PowerPoint</vt:lpstr>
      <vt:lpstr>ecss</vt:lpstr>
      <vt:lpstr>Applicable standards</vt:lpstr>
      <vt:lpstr>Functional criticality</vt:lpstr>
      <vt:lpstr>Coding standards for C</vt:lpstr>
      <vt:lpstr>Onboard software pipelines at CNES</vt:lpstr>
      <vt:lpstr>Présentation PowerPoint</vt:lpstr>
      <vt:lpstr>02 - current trends Focus on 5 axes (non-exhaustive) </vt:lpstr>
      <vt:lpstr>Présentation PowerPoint</vt:lpstr>
      <vt:lpstr>Présentation PowerPoint</vt:lpstr>
      <vt:lpstr>02 - current trends [3/5] Targets &amp; architectures</vt:lpstr>
      <vt:lpstr>02 - current trends [4/5] Development &amp; testing </vt:lpstr>
      <vt:lpstr>02 - current trends [5/5] Modularity &amp; updates </vt:lpstr>
      <vt:lpstr>02 - current trends How can we support these changes ?</vt:lpstr>
      <vt:lpstr>02 - current trends How can we support these changes ?</vt:lpstr>
      <vt:lpstr>03 - Focus on Linux : A brief history</vt:lpstr>
      <vt:lpstr>04 - Linux for space applications</vt:lpstr>
      <vt:lpstr>04 - Linux for space applications</vt:lpstr>
      <vt:lpstr>04 - Linux for space applications</vt:lpstr>
      <vt:lpstr>04 - Linux for space applications</vt:lpstr>
      <vt:lpstr>04 - Linux for space applications</vt:lpstr>
      <vt:lpstr>04 - Linux for space applications</vt:lpstr>
      <vt:lpstr>04 - Linux for space applications</vt:lpstr>
      <vt:lpstr>04 - Linux for space applications</vt:lpstr>
      <vt:lpstr>05 – LINUX and KOSMOS</vt:lpstr>
      <vt:lpstr>05 – LINUX and KOSMOS</vt:lpstr>
      <vt:lpstr>05 – LINUX and KOSMOS</vt:lpstr>
      <vt:lpstr>05 – LINUX and KOSMOS</vt:lpstr>
      <vt:lpstr>05 – LINUX and KOSMOS </vt:lpstr>
      <vt:lpstr>06 - New use cases : AUTONOMY</vt:lpstr>
      <vt:lpstr>06 - New use cases : SWARMS &amp; constellations</vt:lpstr>
      <vt:lpstr>06 - New use cases : SWARMS &amp; constellations</vt:lpstr>
      <vt:lpstr>06 - New use cases : Robotics</vt:lpstr>
      <vt:lpstr>TO REMEMBER</vt:lpstr>
      <vt:lpstr>Présentation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CECI EST UN</dc:title>
  <dc:subject/>
  <dc:creator>Jean Philippe LAURENT</dc:creator>
  <cp:keywords/>
  <dc:description/>
  <cp:lastModifiedBy>Peron Eliott</cp:lastModifiedBy>
  <cp:revision>532</cp:revision>
  <dcterms:created xsi:type="dcterms:W3CDTF">2023-02-28T15:36:40Z</dcterms:created>
  <dcterms:modified xsi:type="dcterms:W3CDTF">2026-09-10T13:01:58Z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f5e7aee-c544-420e-a8fb-050d6fa4fb0d_Enabled">
    <vt:lpwstr>true</vt:lpwstr>
  </property>
  <property fmtid="{D5CDD505-2E9C-101B-9397-08002B2CF9AE}" pid="3" name="MSIP_Label_5f5e7aee-c544-420e-a8fb-050d6fa4fb0d_SetDate">
    <vt:lpwstr>2026-08-11T09:40:34Z</vt:lpwstr>
  </property>
  <property fmtid="{D5CDD505-2E9C-101B-9397-08002B2CF9AE}" pid="4" name="MSIP_Label_5f5e7aee-c544-420e-a8fb-050d6fa4fb0d_Method">
    <vt:lpwstr>Privileged</vt:lpwstr>
  </property>
  <property fmtid="{D5CDD505-2E9C-101B-9397-08002B2CF9AE}" pid="5" name="MSIP_Label_5f5e7aee-c544-420e-a8fb-050d6fa4fb0d_Name">
    <vt:lpwstr>Public</vt:lpwstr>
  </property>
  <property fmtid="{D5CDD505-2E9C-101B-9397-08002B2CF9AE}" pid="6" name="MSIP_Label_5f5e7aee-c544-420e-a8fb-050d6fa4fb0d_SiteId">
    <vt:lpwstr>4e4f251a-447f-486f-be40-db2ede4b8f4e</vt:lpwstr>
  </property>
  <property fmtid="{D5CDD505-2E9C-101B-9397-08002B2CF9AE}" pid="7" name="MSIP_Label_5f5e7aee-c544-420e-a8fb-050d6fa4fb0d_ActionId">
    <vt:lpwstr>2e0875c5-96ec-4f65-8821-fc7a776e0c9e</vt:lpwstr>
  </property>
  <property fmtid="{D5CDD505-2E9C-101B-9397-08002B2CF9AE}" pid="8" name="MSIP_Label_5f5e7aee-c544-420e-a8fb-050d6fa4fb0d_ContentBits">
    <vt:lpwstr>1</vt:lpwstr>
  </property>
  <property fmtid="{D5CDD505-2E9C-101B-9397-08002B2CF9AE}" pid="9" name="MSIP_Label_5f5e7aee-c544-420e-a8fb-050d6fa4fb0d_Tag">
    <vt:lpwstr>10, 0, 1, 1</vt:lpwstr>
  </property>
  <property fmtid="{D5CDD505-2E9C-101B-9397-08002B2CF9AE}" pid="10" name="ClassificationContentMarkingHeaderLocations">
    <vt:lpwstr>MASQUE SOMBRE / ECRANS :7\MASQUE CLAIR / PRINT:7</vt:lpwstr>
  </property>
  <property fmtid="{D5CDD505-2E9C-101B-9397-08002B2CF9AE}" pid="11" name="ClassificationContentMarkingHeaderText">
    <vt:lpwstr>Public</vt:lpwstr>
  </property>
</Properties>
</file>